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ink/ink3898.xml" ContentType="application/inkml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ppt/ink/ink3912.xml" ContentType="application/inkml+xml"/>
  <Override PartName="/ppt/ink/ink3913.xml" ContentType="application/inkml+xml"/>
  <Override PartName="/ppt/ink/ink3914.xml" ContentType="application/inkml+xml"/>
  <Override PartName="/ppt/ink/ink3915.xml" ContentType="application/inkml+xml"/>
  <Override PartName="/ppt/ink/ink3916.xml" ContentType="application/inkml+xml"/>
  <Override PartName="/ppt/ink/ink3917.xml" ContentType="application/inkml+xml"/>
  <Override PartName="/ppt/ink/ink3918.xml" ContentType="application/inkml+xml"/>
  <Override PartName="/ppt/ink/ink3919.xml" ContentType="application/inkml+xml"/>
  <Override PartName="/ppt/ink/ink3920.xml" ContentType="application/inkml+xml"/>
  <Override PartName="/ppt/ink/ink3921.xml" ContentType="application/inkml+xml"/>
  <Override PartName="/ppt/ink/ink3922.xml" ContentType="application/inkml+xml"/>
  <Override PartName="/ppt/ink/ink3923.xml" ContentType="application/inkml+xml"/>
  <Override PartName="/ppt/ink/ink3924.xml" ContentType="application/inkml+xml"/>
  <Override PartName="/ppt/ink/ink3925.xml" ContentType="application/inkml+xml"/>
  <Override PartName="/ppt/ink/ink3926.xml" ContentType="application/inkml+xml"/>
  <Override PartName="/ppt/ink/ink3927.xml" ContentType="application/inkml+xml"/>
  <Override PartName="/ppt/ink/ink3928.xml" ContentType="application/inkml+xml"/>
  <Override PartName="/ppt/ink/ink3929.xml" ContentType="application/inkml+xml"/>
  <Override PartName="/ppt/ink/ink3930.xml" ContentType="application/inkml+xml"/>
  <Override PartName="/ppt/ink/ink3931.xml" ContentType="application/inkml+xml"/>
  <Override PartName="/ppt/ink/ink3932.xml" ContentType="application/inkml+xml"/>
  <Override PartName="/ppt/ink/ink3933.xml" ContentType="application/inkml+xml"/>
  <Override PartName="/ppt/ink/ink3934.xml" ContentType="application/inkml+xml"/>
  <Override PartName="/ppt/ink/ink3935.xml" ContentType="application/inkml+xml"/>
  <Override PartName="/ppt/ink/ink3936.xml" ContentType="application/inkml+xml"/>
  <Override PartName="/ppt/ink/ink3937.xml" ContentType="application/inkml+xml"/>
  <Override PartName="/ppt/ink/ink3938.xml" ContentType="application/inkml+xml"/>
  <Override PartName="/ppt/ink/ink3939.xml" ContentType="application/inkml+xml"/>
  <Override PartName="/ppt/ink/ink3940.xml" ContentType="application/inkml+xml"/>
  <Override PartName="/ppt/ink/ink3941.xml" ContentType="application/inkml+xml"/>
  <Override PartName="/ppt/ink/ink3942.xml" ContentType="application/inkml+xml"/>
  <Override PartName="/ppt/ink/ink3943.xml" ContentType="application/inkml+xml"/>
  <Override PartName="/ppt/ink/ink3944.xml" ContentType="application/inkml+xml"/>
  <Override PartName="/ppt/ink/ink3945.xml" ContentType="application/inkml+xml"/>
  <Override PartName="/ppt/ink/ink3946.xml" ContentType="application/inkml+xml"/>
  <Override PartName="/ppt/ink/ink3947.xml" ContentType="application/inkml+xml"/>
  <Override PartName="/ppt/ink/ink3948.xml" ContentType="application/inkml+xml"/>
  <Override PartName="/ppt/ink/ink3949.xml" ContentType="application/inkml+xml"/>
  <Override PartName="/ppt/ink/ink3950.xml" ContentType="application/inkml+xml"/>
  <Override PartName="/ppt/ink/ink3951.xml" ContentType="application/inkml+xml"/>
  <Override PartName="/ppt/ink/ink3952.xml" ContentType="application/inkml+xml"/>
  <Override PartName="/ppt/ink/ink3953.xml" ContentType="application/inkml+xml"/>
  <Override PartName="/ppt/ink/ink3954.xml" ContentType="application/inkml+xml"/>
  <Override PartName="/ppt/ink/ink3955.xml" ContentType="application/inkml+xml"/>
  <Override PartName="/ppt/ink/ink3956.xml" ContentType="application/inkml+xml"/>
  <Override PartName="/ppt/ink/ink3957.xml" ContentType="application/inkml+xml"/>
  <Override PartName="/ppt/ink/ink3958.xml" ContentType="application/inkml+xml"/>
  <Override PartName="/ppt/ink/ink3959.xml" ContentType="application/inkml+xml"/>
  <Override PartName="/ppt/ink/ink3960.xml" ContentType="application/inkml+xml"/>
  <Override PartName="/ppt/ink/ink3961.xml" ContentType="application/inkml+xml"/>
  <Override PartName="/ppt/ink/ink3962.xml" ContentType="application/inkml+xml"/>
  <Override PartName="/ppt/ink/ink3963.xml" ContentType="application/inkml+xml"/>
  <Override PartName="/ppt/ink/ink3964.xml" ContentType="application/inkml+xml"/>
  <Override PartName="/ppt/ink/ink3965.xml" ContentType="application/inkml+xml"/>
  <Override PartName="/ppt/ink/ink3966.xml" ContentType="application/inkml+xml"/>
  <Override PartName="/ppt/ink/ink3967.xml" ContentType="application/inkml+xml"/>
  <Override PartName="/ppt/ink/ink3968.xml" ContentType="application/inkml+xml"/>
  <Override PartName="/ppt/ink/ink3969.xml" ContentType="application/inkml+xml"/>
  <Override PartName="/ppt/ink/ink3970.xml" ContentType="application/inkml+xml"/>
  <Override PartName="/ppt/ink/ink3971.xml" ContentType="application/inkml+xml"/>
  <Override PartName="/ppt/ink/ink3972.xml" ContentType="application/inkml+xml"/>
  <Override PartName="/ppt/ink/ink3973.xml" ContentType="application/inkml+xml"/>
  <Override PartName="/ppt/ink/ink3974.xml" ContentType="application/inkml+xml"/>
  <Override PartName="/ppt/ink/ink3975.xml" ContentType="application/inkml+xml"/>
  <Override PartName="/ppt/ink/ink3976.xml" ContentType="application/inkml+xml"/>
  <Override PartName="/ppt/ink/ink3977.xml" ContentType="application/inkml+xml"/>
  <Override PartName="/ppt/ink/ink3978.xml" ContentType="application/inkml+xml"/>
  <Override PartName="/ppt/ink/ink3979.xml" ContentType="application/inkml+xml"/>
  <Override PartName="/ppt/ink/ink3980.xml" ContentType="application/inkml+xml"/>
  <Override PartName="/ppt/ink/ink3981.xml" ContentType="application/inkml+xml"/>
  <Override PartName="/ppt/ink/ink3982.xml" ContentType="application/inkml+xml"/>
  <Override PartName="/ppt/ink/ink3983.xml" ContentType="application/inkml+xml"/>
  <Override PartName="/ppt/ink/ink3984.xml" ContentType="application/inkml+xml"/>
  <Override PartName="/ppt/ink/ink3985.xml" ContentType="application/inkml+xml"/>
  <Override PartName="/ppt/ink/ink3986.xml" ContentType="application/inkml+xml"/>
  <Override PartName="/ppt/ink/ink3987.xml" ContentType="application/inkml+xml"/>
  <Override PartName="/ppt/ink/ink3988.xml" ContentType="application/inkml+xml"/>
  <Override PartName="/ppt/ink/ink3989.xml" ContentType="application/inkml+xml"/>
  <Override PartName="/ppt/ink/ink3990.xml" ContentType="application/inkml+xml"/>
  <Override PartName="/ppt/ink/ink3991.xml" ContentType="application/inkml+xml"/>
  <Override PartName="/ppt/ink/ink3992.xml" ContentType="application/inkml+xml"/>
  <Override PartName="/ppt/ink/ink3993.xml" ContentType="application/inkml+xml"/>
  <Override PartName="/ppt/ink/ink3994.xml" ContentType="application/inkml+xml"/>
  <Override PartName="/ppt/ink/ink3995.xml" ContentType="application/inkml+xml"/>
  <Override PartName="/ppt/ink/ink3996.xml" ContentType="application/inkml+xml"/>
  <Override PartName="/ppt/ink/ink3997.xml" ContentType="application/inkml+xml"/>
  <Override PartName="/ppt/ink/ink3998.xml" ContentType="application/inkml+xml"/>
  <Override PartName="/ppt/ink/ink3999.xml" ContentType="application/inkml+xml"/>
  <Override PartName="/ppt/ink/ink4000.xml" ContentType="application/inkml+xml"/>
  <Override PartName="/ppt/ink/ink4001.xml" ContentType="application/inkml+xml"/>
  <Override PartName="/ppt/ink/ink4002.xml" ContentType="application/inkml+xml"/>
  <Override PartName="/ppt/ink/ink4003.xml" ContentType="application/inkml+xml"/>
  <Override PartName="/ppt/ink/ink4004.xml" ContentType="application/inkml+xml"/>
  <Override PartName="/ppt/ink/ink4005.xml" ContentType="application/inkml+xml"/>
  <Override PartName="/ppt/ink/ink4006.xml" ContentType="application/inkml+xml"/>
  <Override PartName="/ppt/ink/ink4007.xml" ContentType="application/inkml+xml"/>
  <Override PartName="/ppt/ink/ink4008.xml" ContentType="application/inkml+xml"/>
  <Override PartName="/ppt/ink/ink4009.xml" ContentType="application/inkml+xml"/>
  <Override PartName="/ppt/ink/ink4010.xml" ContentType="application/inkml+xml"/>
  <Override PartName="/ppt/ink/ink4011.xml" ContentType="application/inkml+xml"/>
  <Override PartName="/ppt/ink/ink4012.xml" ContentType="application/inkml+xml"/>
  <Override PartName="/ppt/ink/ink4013.xml" ContentType="application/inkml+xml"/>
  <Override PartName="/ppt/ink/ink4014.xml" ContentType="application/inkml+xml"/>
  <Override PartName="/ppt/ink/ink4015.xml" ContentType="application/inkml+xml"/>
  <Override PartName="/ppt/ink/ink4016.xml" ContentType="application/inkml+xml"/>
  <Override PartName="/ppt/ink/ink4017.xml" ContentType="application/inkml+xml"/>
  <Override PartName="/ppt/ink/ink4018.xml" ContentType="application/inkml+xml"/>
  <Override PartName="/ppt/ink/ink4019.xml" ContentType="application/inkml+xml"/>
  <Override PartName="/ppt/ink/ink4020.xml" ContentType="application/inkml+xml"/>
  <Override PartName="/ppt/ink/ink4021.xml" ContentType="application/inkml+xml"/>
  <Override PartName="/ppt/ink/ink4022.xml" ContentType="application/inkml+xml"/>
  <Override PartName="/ppt/ink/ink4023.xml" ContentType="application/inkml+xml"/>
  <Override PartName="/ppt/ink/ink4024.xml" ContentType="application/inkml+xml"/>
  <Override PartName="/ppt/ink/ink4025.xml" ContentType="application/inkml+xml"/>
  <Override PartName="/ppt/ink/ink4026.xml" ContentType="application/inkml+xml"/>
  <Override PartName="/ppt/ink/ink4027.xml" ContentType="application/inkml+xml"/>
  <Override PartName="/ppt/ink/ink4028.xml" ContentType="application/inkml+xml"/>
  <Override PartName="/ppt/ink/ink4029.xml" ContentType="application/inkml+xml"/>
  <Override PartName="/ppt/ink/ink4030.xml" ContentType="application/inkml+xml"/>
  <Override PartName="/ppt/ink/ink4031.xml" ContentType="application/inkml+xml"/>
  <Override PartName="/ppt/ink/ink4032.xml" ContentType="application/inkml+xml"/>
  <Override PartName="/ppt/ink/ink4033.xml" ContentType="application/inkml+xml"/>
  <Override PartName="/ppt/ink/ink4034.xml" ContentType="application/inkml+xml"/>
  <Override PartName="/ppt/ink/ink4035.xml" ContentType="application/inkml+xml"/>
  <Override PartName="/ppt/ink/ink4036.xml" ContentType="application/inkml+xml"/>
  <Override PartName="/ppt/ink/ink4037.xml" ContentType="application/inkml+xml"/>
  <Override PartName="/ppt/ink/ink4038.xml" ContentType="application/inkml+xml"/>
  <Override PartName="/ppt/ink/ink4039.xml" ContentType="application/inkml+xml"/>
  <Override PartName="/ppt/ink/ink4040.xml" ContentType="application/inkml+xml"/>
  <Override PartName="/ppt/ink/ink4041.xml" ContentType="application/inkml+xml"/>
  <Override PartName="/ppt/ink/ink4042.xml" ContentType="application/inkml+xml"/>
  <Override PartName="/ppt/ink/ink4043.xml" ContentType="application/inkml+xml"/>
  <Override PartName="/ppt/ink/ink4044.xml" ContentType="application/inkml+xml"/>
  <Override PartName="/ppt/ink/ink4045.xml" ContentType="application/inkml+xml"/>
  <Override PartName="/ppt/ink/ink4046.xml" ContentType="application/inkml+xml"/>
  <Override PartName="/ppt/ink/ink4047.xml" ContentType="application/inkml+xml"/>
  <Override PartName="/ppt/ink/ink4048.xml" ContentType="application/inkml+xml"/>
  <Override PartName="/ppt/ink/ink4049.xml" ContentType="application/inkml+xml"/>
  <Override PartName="/ppt/ink/ink4050.xml" ContentType="application/inkml+xml"/>
  <Override PartName="/ppt/ink/ink4051.xml" ContentType="application/inkml+xml"/>
  <Override PartName="/ppt/ink/ink4052.xml" ContentType="application/inkml+xml"/>
  <Override PartName="/ppt/ink/ink4053.xml" ContentType="application/inkml+xml"/>
  <Override PartName="/ppt/ink/ink4054.xml" ContentType="application/inkml+xml"/>
  <Override PartName="/ppt/ink/ink4055.xml" ContentType="application/inkml+xml"/>
  <Override PartName="/ppt/ink/ink4056.xml" ContentType="application/inkml+xml"/>
  <Override PartName="/ppt/ink/ink4057.xml" ContentType="application/inkml+xml"/>
  <Override PartName="/ppt/ink/ink4058.xml" ContentType="application/inkml+xml"/>
  <Override PartName="/ppt/ink/ink4059.xml" ContentType="application/inkml+xml"/>
  <Override PartName="/ppt/ink/ink4060.xml" ContentType="application/inkml+xml"/>
  <Override PartName="/ppt/ink/ink4061.xml" ContentType="application/inkml+xml"/>
  <Override PartName="/ppt/ink/ink4062.xml" ContentType="application/inkml+xml"/>
  <Override PartName="/ppt/ink/ink4063.xml" ContentType="application/inkml+xml"/>
  <Override PartName="/ppt/ink/ink4064.xml" ContentType="application/inkml+xml"/>
  <Override PartName="/ppt/ink/ink4065.xml" ContentType="application/inkml+xml"/>
  <Override PartName="/ppt/ink/ink4066.xml" ContentType="application/inkml+xml"/>
  <Override PartName="/ppt/ink/ink4067.xml" ContentType="application/inkml+xml"/>
  <Override PartName="/ppt/ink/ink4068.xml" ContentType="application/inkml+xml"/>
  <Override PartName="/ppt/ink/ink4069.xml" ContentType="application/inkml+xml"/>
  <Override PartName="/ppt/ink/ink4070.xml" ContentType="application/inkml+xml"/>
  <Override PartName="/ppt/ink/ink4071.xml" ContentType="application/inkml+xml"/>
  <Override PartName="/ppt/ink/ink4072.xml" ContentType="application/inkml+xml"/>
  <Override PartName="/ppt/ink/ink4073.xml" ContentType="application/inkml+xml"/>
  <Override PartName="/ppt/ink/ink4074.xml" ContentType="application/inkml+xml"/>
  <Override PartName="/ppt/ink/ink4075.xml" ContentType="application/inkml+xml"/>
  <Override PartName="/ppt/ink/ink4076.xml" ContentType="application/inkml+xml"/>
  <Override PartName="/ppt/ink/ink4077.xml" ContentType="application/inkml+xml"/>
  <Override PartName="/ppt/ink/ink4078.xml" ContentType="application/inkml+xml"/>
  <Override PartName="/ppt/ink/ink4079.xml" ContentType="application/inkml+xml"/>
  <Override PartName="/ppt/ink/ink4080.xml" ContentType="application/inkml+xml"/>
  <Override PartName="/ppt/ink/ink4081.xml" ContentType="application/inkml+xml"/>
  <Override PartName="/ppt/ink/ink4082.xml" ContentType="application/inkml+xml"/>
  <Override PartName="/ppt/ink/ink4083.xml" ContentType="application/inkml+xml"/>
  <Override PartName="/ppt/ink/ink4084.xml" ContentType="application/inkml+xml"/>
  <Override PartName="/ppt/ink/ink4085.xml" ContentType="application/inkml+xml"/>
  <Override PartName="/ppt/ink/ink4086.xml" ContentType="application/inkml+xml"/>
  <Override PartName="/ppt/ink/ink4087.xml" ContentType="application/inkml+xml"/>
  <Override PartName="/ppt/ink/ink4088.xml" ContentType="application/inkml+xml"/>
  <Override PartName="/ppt/ink/ink4089.xml" ContentType="application/inkml+xml"/>
  <Override PartName="/ppt/ink/ink4090.xml" ContentType="application/inkml+xml"/>
  <Override PartName="/ppt/ink/ink4091.xml" ContentType="application/inkml+xml"/>
  <Override PartName="/ppt/ink/ink4092.xml" ContentType="application/inkml+xml"/>
  <Override PartName="/ppt/ink/ink4093.xml" ContentType="application/inkml+xml"/>
  <Override PartName="/ppt/ink/ink4094.xml" ContentType="application/inkml+xml"/>
  <Override PartName="/ppt/ink/ink4095.xml" ContentType="application/inkml+xml"/>
  <Override PartName="/ppt/ink/ink4096.xml" ContentType="application/inkml+xml"/>
  <Override PartName="/ppt/ink/ink4097.xml" ContentType="application/inkml+xml"/>
  <Override PartName="/ppt/ink/ink4098.xml" ContentType="application/inkml+xml"/>
  <Override PartName="/ppt/ink/ink4099.xml" ContentType="application/inkml+xml"/>
  <Override PartName="/ppt/ink/ink4100.xml" ContentType="application/inkml+xml"/>
  <Override PartName="/ppt/ink/ink4101.xml" ContentType="application/inkml+xml"/>
  <Override PartName="/ppt/ink/ink4102.xml" ContentType="application/inkml+xml"/>
  <Override PartName="/ppt/ink/ink4103.xml" ContentType="application/inkml+xml"/>
  <Override PartName="/ppt/ink/ink4104.xml" ContentType="application/inkml+xml"/>
  <Override PartName="/ppt/ink/ink4105.xml" ContentType="application/inkml+xml"/>
  <Override PartName="/ppt/ink/ink4106.xml" ContentType="application/inkml+xml"/>
  <Override PartName="/ppt/ink/ink4107.xml" ContentType="application/inkml+xml"/>
  <Override PartName="/ppt/ink/ink4108.xml" ContentType="application/inkml+xml"/>
  <Override PartName="/ppt/ink/ink4109.xml" ContentType="application/inkml+xml"/>
  <Override PartName="/ppt/ink/ink4110.xml" ContentType="application/inkml+xml"/>
  <Override PartName="/ppt/ink/ink4111.xml" ContentType="application/inkml+xml"/>
  <Override PartName="/ppt/ink/ink4112.xml" ContentType="application/inkml+xml"/>
  <Override PartName="/ppt/ink/ink4113.xml" ContentType="application/inkml+xml"/>
  <Override PartName="/ppt/ink/ink4114.xml" ContentType="application/inkml+xml"/>
  <Override PartName="/ppt/ink/ink4115.xml" ContentType="application/inkml+xml"/>
  <Override PartName="/ppt/ink/ink4116.xml" ContentType="application/inkml+xml"/>
  <Override PartName="/ppt/ink/ink4117.xml" ContentType="application/inkml+xml"/>
  <Override PartName="/ppt/ink/ink4118.xml" ContentType="application/inkml+xml"/>
  <Override PartName="/ppt/ink/ink4119.xml" ContentType="application/inkml+xml"/>
  <Override PartName="/ppt/ink/ink4120.xml" ContentType="application/inkml+xml"/>
  <Override PartName="/ppt/ink/ink4121.xml" ContentType="application/inkml+xml"/>
  <Override PartName="/ppt/ink/ink4122.xml" ContentType="application/inkml+xml"/>
  <Override PartName="/ppt/ink/ink4123.xml" ContentType="application/inkml+xml"/>
  <Override PartName="/ppt/ink/ink4124.xml" ContentType="application/inkml+xml"/>
  <Override PartName="/ppt/ink/ink4125.xml" ContentType="application/inkml+xml"/>
  <Override PartName="/ppt/ink/ink4126.xml" ContentType="application/inkml+xml"/>
  <Override PartName="/ppt/ink/ink4127.xml" ContentType="application/inkml+xml"/>
  <Override PartName="/ppt/ink/ink4128.xml" ContentType="application/inkml+xml"/>
  <Override PartName="/ppt/ink/ink4129.xml" ContentType="application/inkml+xml"/>
  <Override PartName="/ppt/ink/ink4130.xml" ContentType="application/inkml+xml"/>
  <Override PartName="/ppt/ink/ink4131.xml" ContentType="application/inkml+xml"/>
  <Override PartName="/ppt/ink/ink4132.xml" ContentType="application/inkml+xml"/>
  <Override PartName="/ppt/ink/ink4133.xml" ContentType="application/inkml+xml"/>
  <Override PartName="/ppt/ink/ink4134.xml" ContentType="application/inkml+xml"/>
  <Override PartName="/ppt/ink/ink4135.xml" ContentType="application/inkml+xml"/>
  <Override PartName="/ppt/ink/ink4136.xml" ContentType="application/inkml+xml"/>
  <Override PartName="/ppt/ink/ink4137.xml" ContentType="application/inkml+xml"/>
  <Override PartName="/ppt/ink/ink4138.xml" ContentType="application/inkml+xml"/>
  <Override PartName="/ppt/ink/ink4139.xml" ContentType="application/inkml+xml"/>
  <Override PartName="/ppt/ink/ink4140.xml" ContentType="application/inkml+xml"/>
  <Override PartName="/ppt/ink/ink4141.xml" ContentType="application/inkml+xml"/>
  <Override PartName="/ppt/ink/ink4142.xml" ContentType="application/inkml+xml"/>
  <Override PartName="/ppt/ink/ink4143.xml" ContentType="application/inkml+xml"/>
  <Override PartName="/ppt/ink/ink4144.xml" ContentType="application/inkml+xml"/>
  <Override PartName="/ppt/ink/ink4145.xml" ContentType="application/inkml+xml"/>
  <Override PartName="/ppt/ink/ink4146.xml" ContentType="application/inkml+xml"/>
  <Override PartName="/ppt/ink/ink4147.xml" ContentType="application/inkml+xml"/>
  <Override PartName="/ppt/ink/ink4148.xml" ContentType="application/inkml+xml"/>
  <Override PartName="/ppt/ink/ink4149.xml" ContentType="application/inkml+xml"/>
  <Override PartName="/ppt/ink/ink4150.xml" ContentType="application/inkml+xml"/>
  <Override PartName="/ppt/ink/ink4151.xml" ContentType="application/inkml+xml"/>
  <Override PartName="/ppt/ink/ink4152.xml" ContentType="application/inkml+xml"/>
  <Override PartName="/ppt/ink/ink4153.xml" ContentType="application/inkml+xml"/>
  <Override PartName="/ppt/ink/ink4154.xml" ContentType="application/inkml+xml"/>
  <Override PartName="/ppt/ink/ink4155.xml" ContentType="application/inkml+xml"/>
  <Override PartName="/ppt/ink/ink4156.xml" ContentType="application/inkml+xml"/>
  <Override PartName="/ppt/ink/ink4157.xml" ContentType="application/inkml+xml"/>
  <Override PartName="/ppt/ink/ink4158.xml" ContentType="application/inkml+xml"/>
  <Override PartName="/ppt/ink/ink4159.xml" ContentType="application/inkml+xml"/>
  <Override PartName="/ppt/ink/ink4160.xml" ContentType="application/inkml+xml"/>
  <Override PartName="/ppt/ink/ink4161.xml" ContentType="application/inkml+xml"/>
  <Override PartName="/ppt/ink/ink4162.xml" ContentType="application/inkml+xml"/>
  <Override PartName="/ppt/ink/ink4163.xml" ContentType="application/inkml+xml"/>
  <Override PartName="/ppt/ink/ink4164.xml" ContentType="application/inkml+xml"/>
  <Override PartName="/ppt/ink/ink4165.xml" ContentType="application/inkml+xml"/>
  <Override PartName="/ppt/ink/ink4166.xml" ContentType="application/inkml+xml"/>
  <Override PartName="/ppt/ink/ink4167.xml" ContentType="application/inkml+xml"/>
  <Override PartName="/ppt/ink/ink4168.xml" ContentType="application/inkml+xml"/>
  <Override PartName="/ppt/ink/ink4169.xml" ContentType="application/inkml+xml"/>
  <Override PartName="/ppt/ink/ink4170.xml" ContentType="application/inkml+xml"/>
  <Override PartName="/ppt/ink/ink4171.xml" ContentType="application/inkml+xml"/>
  <Override PartName="/ppt/ink/ink4172.xml" ContentType="application/inkml+xml"/>
  <Override PartName="/ppt/ink/ink4173.xml" ContentType="application/inkml+xml"/>
  <Override PartName="/ppt/ink/ink4174.xml" ContentType="application/inkml+xml"/>
  <Override PartName="/ppt/ink/ink4175.xml" ContentType="application/inkml+xml"/>
  <Override PartName="/ppt/ink/ink4176.xml" ContentType="application/inkml+xml"/>
  <Override PartName="/ppt/ink/ink4177.xml" ContentType="application/inkml+xml"/>
  <Override PartName="/ppt/ink/ink4178.xml" ContentType="application/inkml+xml"/>
  <Override PartName="/ppt/ink/ink4179.xml" ContentType="application/inkml+xml"/>
  <Override PartName="/ppt/ink/ink4180.xml" ContentType="application/inkml+xml"/>
  <Override PartName="/ppt/ink/ink4181.xml" ContentType="application/inkml+xml"/>
  <Override PartName="/ppt/ink/ink4182.xml" ContentType="application/inkml+xml"/>
  <Override PartName="/ppt/ink/ink4183.xml" ContentType="application/inkml+xml"/>
  <Override PartName="/ppt/ink/ink4184.xml" ContentType="application/inkml+xml"/>
  <Override PartName="/ppt/ink/ink4185.xml" ContentType="application/inkml+xml"/>
  <Override PartName="/ppt/ink/ink4186.xml" ContentType="application/inkml+xml"/>
  <Override PartName="/ppt/ink/ink4187.xml" ContentType="application/inkml+xml"/>
  <Override PartName="/ppt/ink/ink4188.xml" ContentType="application/inkml+xml"/>
  <Override PartName="/ppt/ink/ink4189.xml" ContentType="application/inkml+xml"/>
  <Override PartName="/ppt/ink/ink4190.xml" ContentType="application/inkml+xml"/>
  <Override PartName="/ppt/ink/ink4191.xml" ContentType="application/inkml+xml"/>
  <Override PartName="/ppt/ink/ink4192.xml" ContentType="application/inkml+xml"/>
  <Override PartName="/ppt/ink/ink4193.xml" ContentType="application/inkml+xml"/>
  <Override PartName="/ppt/ink/ink4194.xml" ContentType="application/inkml+xml"/>
  <Override PartName="/ppt/ink/ink4195.xml" ContentType="application/inkml+xml"/>
  <Override PartName="/ppt/ink/ink4196.xml" ContentType="application/inkml+xml"/>
  <Override PartName="/ppt/ink/ink4197.xml" ContentType="application/inkml+xml"/>
  <Override PartName="/ppt/ink/ink4198.xml" ContentType="application/inkml+xml"/>
  <Override PartName="/ppt/ink/ink4199.xml" ContentType="application/inkml+xml"/>
  <Override PartName="/ppt/ink/ink4200.xml" ContentType="application/inkml+xml"/>
  <Override PartName="/ppt/ink/ink4201.xml" ContentType="application/inkml+xml"/>
  <Override PartName="/ppt/ink/ink4202.xml" ContentType="application/inkml+xml"/>
  <Override PartName="/ppt/ink/ink4203.xml" ContentType="application/inkml+xml"/>
  <Override PartName="/ppt/ink/ink4204.xml" ContentType="application/inkml+xml"/>
  <Override PartName="/ppt/ink/ink4205.xml" ContentType="application/inkml+xml"/>
  <Override PartName="/ppt/ink/ink4206.xml" ContentType="application/inkml+xml"/>
  <Override PartName="/ppt/ink/ink4207.xml" ContentType="application/inkml+xml"/>
  <Override PartName="/ppt/ink/ink4208.xml" ContentType="application/inkml+xml"/>
  <Override PartName="/ppt/ink/ink4209.xml" ContentType="application/inkml+xml"/>
  <Override PartName="/ppt/ink/ink4210.xml" ContentType="application/inkml+xml"/>
  <Override PartName="/ppt/ink/ink4211.xml" ContentType="application/inkml+xml"/>
  <Override PartName="/ppt/ink/ink4212.xml" ContentType="application/inkml+xml"/>
  <Override PartName="/ppt/ink/ink4213.xml" ContentType="application/inkml+xml"/>
  <Override PartName="/ppt/ink/ink4214.xml" ContentType="application/inkml+xml"/>
  <Override PartName="/ppt/ink/ink4215.xml" ContentType="application/inkml+xml"/>
  <Override PartName="/ppt/ink/ink4216.xml" ContentType="application/inkml+xml"/>
  <Override PartName="/ppt/ink/ink4217.xml" ContentType="application/inkml+xml"/>
  <Override PartName="/ppt/ink/ink4218.xml" ContentType="application/inkml+xml"/>
  <Override PartName="/ppt/ink/ink4219.xml" ContentType="application/inkml+xml"/>
  <Override PartName="/ppt/ink/ink4220.xml" ContentType="application/inkml+xml"/>
  <Override PartName="/ppt/ink/ink4221.xml" ContentType="application/inkml+xml"/>
  <Override PartName="/ppt/ink/ink4222.xml" ContentType="application/inkml+xml"/>
  <Override PartName="/ppt/ink/ink4223.xml" ContentType="application/inkml+xml"/>
  <Override PartName="/ppt/ink/ink4224.xml" ContentType="application/inkml+xml"/>
  <Override PartName="/ppt/ink/ink4225.xml" ContentType="application/inkml+xml"/>
  <Override PartName="/ppt/ink/ink4226.xml" ContentType="application/inkml+xml"/>
  <Override PartName="/ppt/ink/ink4227.xml" ContentType="application/inkml+xml"/>
  <Override PartName="/ppt/ink/ink4228.xml" ContentType="application/inkml+xml"/>
  <Override PartName="/ppt/ink/ink4229.xml" ContentType="application/inkml+xml"/>
  <Override PartName="/ppt/ink/ink4230.xml" ContentType="application/inkml+xml"/>
  <Override PartName="/ppt/ink/ink4231.xml" ContentType="application/inkml+xml"/>
  <Override PartName="/ppt/ink/ink4232.xml" ContentType="application/inkml+xml"/>
  <Override PartName="/ppt/ink/ink4233.xml" ContentType="application/inkml+xml"/>
  <Override PartName="/ppt/ink/ink4234.xml" ContentType="application/inkml+xml"/>
  <Override PartName="/ppt/ink/ink4235.xml" ContentType="application/inkml+xml"/>
  <Override PartName="/ppt/ink/ink4236.xml" ContentType="application/inkml+xml"/>
  <Override PartName="/ppt/ink/ink4237.xml" ContentType="application/inkml+xml"/>
  <Override PartName="/ppt/ink/ink4238.xml" ContentType="application/inkml+xml"/>
  <Override PartName="/ppt/ink/ink4239.xml" ContentType="application/inkml+xml"/>
  <Override PartName="/ppt/ink/ink4240.xml" ContentType="application/inkml+xml"/>
  <Override PartName="/ppt/ink/ink4241.xml" ContentType="application/inkml+xml"/>
  <Override PartName="/ppt/ink/ink4242.xml" ContentType="application/inkml+xml"/>
  <Override PartName="/ppt/ink/ink4243.xml" ContentType="application/inkml+xml"/>
  <Override PartName="/ppt/ink/ink4244.xml" ContentType="application/inkml+xml"/>
  <Override PartName="/ppt/ink/ink4245.xml" ContentType="application/inkml+xml"/>
  <Override PartName="/ppt/ink/ink4246.xml" ContentType="application/inkml+xml"/>
  <Override PartName="/ppt/ink/ink4247.xml" ContentType="application/inkml+xml"/>
  <Override PartName="/ppt/ink/ink4248.xml" ContentType="application/inkml+xml"/>
  <Override PartName="/ppt/ink/ink4249.xml" ContentType="application/inkml+xml"/>
  <Override PartName="/ppt/ink/ink4250.xml" ContentType="application/inkml+xml"/>
  <Override PartName="/ppt/ink/ink4251.xml" ContentType="application/inkml+xml"/>
  <Override PartName="/ppt/ink/ink4252.xml" ContentType="application/inkml+xml"/>
  <Override PartName="/ppt/ink/ink4253.xml" ContentType="application/inkml+xml"/>
  <Override PartName="/ppt/ink/ink4254.xml" ContentType="application/inkml+xml"/>
  <Override PartName="/ppt/ink/ink4255.xml" ContentType="application/inkml+xml"/>
  <Override PartName="/ppt/ink/ink4256.xml" ContentType="application/inkml+xml"/>
  <Override PartName="/ppt/ink/ink4257.xml" ContentType="application/inkml+xml"/>
  <Override PartName="/ppt/ink/ink4258.xml" ContentType="application/inkml+xml"/>
  <Override PartName="/ppt/ink/ink4259.xml" ContentType="application/inkml+xml"/>
  <Override PartName="/ppt/ink/ink4260.xml" ContentType="application/inkml+xml"/>
  <Override PartName="/ppt/ink/ink4261.xml" ContentType="application/inkml+xml"/>
  <Override PartName="/ppt/ink/ink4262.xml" ContentType="application/inkml+xml"/>
  <Override PartName="/ppt/ink/ink4263.xml" ContentType="application/inkml+xml"/>
  <Override PartName="/ppt/ink/ink4264.xml" ContentType="application/inkml+xml"/>
  <Override PartName="/ppt/ink/ink4265.xml" ContentType="application/inkml+xml"/>
  <Override PartName="/ppt/ink/ink4266.xml" ContentType="application/inkml+xml"/>
  <Override PartName="/ppt/ink/ink4267.xml" ContentType="application/inkml+xml"/>
  <Override PartName="/ppt/ink/ink4268.xml" ContentType="application/inkml+xml"/>
  <Override PartName="/ppt/ink/ink4269.xml" ContentType="application/inkml+xml"/>
  <Override PartName="/ppt/ink/ink4270.xml" ContentType="application/inkml+xml"/>
  <Override PartName="/ppt/ink/ink4271.xml" ContentType="application/inkml+xml"/>
  <Override PartName="/ppt/ink/ink4272.xml" ContentType="application/inkml+xml"/>
  <Override PartName="/ppt/ink/ink4273.xml" ContentType="application/inkml+xml"/>
  <Override PartName="/ppt/ink/ink4274.xml" ContentType="application/inkml+xml"/>
  <Override PartName="/ppt/ink/ink4275.xml" ContentType="application/inkml+xml"/>
  <Override PartName="/ppt/ink/ink4276.xml" ContentType="application/inkml+xml"/>
  <Override PartName="/ppt/ink/ink4277.xml" ContentType="application/inkml+xml"/>
  <Override PartName="/ppt/ink/ink4278.xml" ContentType="application/inkml+xml"/>
  <Override PartName="/ppt/ink/ink4279.xml" ContentType="application/inkml+xml"/>
  <Override PartName="/ppt/ink/ink4280.xml" ContentType="application/inkml+xml"/>
  <Override PartName="/ppt/ink/ink4281.xml" ContentType="application/inkml+xml"/>
  <Override PartName="/ppt/ink/ink4282.xml" ContentType="application/inkml+xml"/>
  <Override PartName="/ppt/ink/ink4283.xml" ContentType="application/inkml+xml"/>
  <Override PartName="/ppt/ink/ink4284.xml" ContentType="application/inkml+xml"/>
  <Override PartName="/ppt/ink/ink4285.xml" ContentType="application/inkml+xml"/>
  <Override PartName="/ppt/ink/ink4286.xml" ContentType="application/inkml+xml"/>
  <Override PartName="/ppt/ink/ink4287.xml" ContentType="application/inkml+xml"/>
  <Override PartName="/ppt/ink/ink4288.xml" ContentType="application/inkml+xml"/>
  <Override PartName="/ppt/ink/ink4289.xml" ContentType="application/inkml+xml"/>
  <Override PartName="/ppt/ink/ink4290.xml" ContentType="application/inkml+xml"/>
  <Override PartName="/ppt/ink/ink4291.xml" ContentType="application/inkml+xml"/>
  <Override PartName="/ppt/ink/ink4292.xml" ContentType="application/inkml+xml"/>
  <Override PartName="/ppt/ink/ink4293.xml" ContentType="application/inkml+xml"/>
  <Override PartName="/ppt/ink/ink4294.xml" ContentType="application/inkml+xml"/>
  <Override PartName="/ppt/ink/ink4295.xml" ContentType="application/inkml+xml"/>
  <Override PartName="/ppt/ink/ink4296.xml" ContentType="application/inkml+xml"/>
  <Override PartName="/ppt/ink/ink4297.xml" ContentType="application/inkml+xml"/>
  <Override PartName="/ppt/ink/ink4298.xml" ContentType="application/inkml+xml"/>
  <Override PartName="/ppt/ink/ink4299.xml" ContentType="application/inkml+xml"/>
  <Override PartName="/ppt/ink/ink4300.xml" ContentType="application/inkml+xml"/>
  <Override PartName="/ppt/ink/ink4301.xml" ContentType="application/inkml+xml"/>
  <Override PartName="/ppt/ink/ink4302.xml" ContentType="application/inkml+xml"/>
  <Override PartName="/ppt/ink/ink4303.xml" ContentType="application/inkml+xml"/>
  <Override PartName="/ppt/ink/ink4304.xml" ContentType="application/inkml+xml"/>
  <Override PartName="/ppt/ink/ink4305.xml" ContentType="application/inkml+xml"/>
  <Override PartName="/ppt/ink/ink4306.xml" ContentType="application/inkml+xml"/>
  <Override PartName="/ppt/ink/ink4307.xml" ContentType="application/inkml+xml"/>
  <Override PartName="/ppt/ink/ink4308.xml" ContentType="application/inkml+xml"/>
  <Override PartName="/ppt/ink/ink4309.xml" ContentType="application/inkml+xml"/>
  <Override PartName="/ppt/ink/ink4310.xml" ContentType="application/inkml+xml"/>
  <Override PartName="/ppt/ink/ink4311.xml" ContentType="application/inkml+xml"/>
  <Override PartName="/ppt/ink/ink4312.xml" ContentType="application/inkml+xml"/>
  <Override PartName="/ppt/ink/ink4313.xml" ContentType="application/inkml+xml"/>
  <Override PartName="/ppt/ink/ink4314.xml" ContentType="application/inkml+xml"/>
  <Override PartName="/ppt/ink/ink4315.xml" ContentType="application/inkml+xml"/>
  <Override PartName="/ppt/ink/ink4316.xml" ContentType="application/inkml+xml"/>
  <Override PartName="/ppt/ink/ink4317.xml" ContentType="application/inkml+xml"/>
  <Override PartName="/ppt/ink/ink4318.xml" ContentType="application/inkml+xml"/>
  <Override PartName="/ppt/ink/ink4319.xml" ContentType="application/inkml+xml"/>
  <Override PartName="/ppt/ink/ink4320.xml" ContentType="application/inkml+xml"/>
  <Override PartName="/ppt/ink/ink4321.xml" ContentType="application/inkml+xml"/>
  <Override PartName="/ppt/ink/ink4322.xml" ContentType="application/inkml+xml"/>
  <Override PartName="/ppt/ink/ink4323.xml" ContentType="application/inkml+xml"/>
  <Override PartName="/ppt/ink/ink4324.xml" ContentType="application/inkml+xml"/>
  <Override PartName="/ppt/ink/ink4325.xml" ContentType="application/inkml+xml"/>
  <Override PartName="/ppt/ink/ink4326.xml" ContentType="application/inkml+xml"/>
  <Override PartName="/ppt/ink/ink4327.xml" ContentType="application/inkml+xml"/>
  <Override PartName="/ppt/ink/ink4328.xml" ContentType="application/inkml+xml"/>
  <Override PartName="/ppt/ink/ink4329.xml" ContentType="application/inkml+xml"/>
  <Override PartName="/ppt/ink/ink4330.xml" ContentType="application/inkml+xml"/>
  <Override PartName="/ppt/ink/ink4331.xml" ContentType="application/inkml+xml"/>
  <Override PartName="/ppt/ink/ink4332.xml" ContentType="application/inkml+xml"/>
  <Override PartName="/ppt/ink/ink4333.xml" ContentType="application/inkml+xml"/>
  <Override PartName="/ppt/ink/ink4334.xml" ContentType="application/inkml+xml"/>
  <Override PartName="/ppt/ink/ink4335.xml" ContentType="application/inkml+xml"/>
  <Override PartName="/ppt/ink/ink4336.xml" ContentType="application/inkml+xml"/>
  <Override PartName="/ppt/ink/ink4337.xml" ContentType="application/inkml+xml"/>
  <Override PartName="/ppt/ink/ink4338.xml" ContentType="application/inkml+xml"/>
  <Override PartName="/ppt/ink/ink4339.xml" ContentType="application/inkml+xml"/>
  <Override PartName="/ppt/ink/ink4340.xml" ContentType="application/inkml+xml"/>
  <Override PartName="/ppt/ink/ink4341.xml" ContentType="application/inkml+xml"/>
  <Override PartName="/ppt/ink/ink4342.xml" ContentType="application/inkml+xml"/>
  <Override PartName="/ppt/ink/ink4343.xml" ContentType="application/inkml+xml"/>
  <Override PartName="/ppt/ink/ink4344.xml" ContentType="application/inkml+xml"/>
  <Override PartName="/ppt/ink/ink4345.xml" ContentType="application/inkml+xml"/>
  <Override PartName="/ppt/ink/ink4346.xml" ContentType="application/inkml+xml"/>
  <Override PartName="/ppt/ink/ink4347.xml" ContentType="application/inkml+xml"/>
  <Override PartName="/ppt/ink/ink4348.xml" ContentType="application/inkml+xml"/>
  <Override PartName="/ppt/ink/ink4349.xml" ContentType="application/inkml+xml"/>
  <Override PartName="/ppt/ink/ink4350.xml" ContentType="application/inkml+xml"/>
  <Override PartName="/ppt/ink/ink4351.xml" ContentType="application/inkml+xml"/>
  <Override PartName="/ppt/ink/ink4352.xml" ContentType="application/inkml+xml"/>
  <Override PartName="/ppt/ink/ink4353.xml" ContentType="application/inkml+xml"/>
  <Override PartName="/ppt/ink/ink4354.xml" ContentType="application/inkml+xml"/>
  <Override PartName="/ppt/ink/ink4355.xml" ContentType="application/inkml+xml"/>
  <Override PartName="/ppt/ink/ink4356.xml" ContentType="application/inkml+xml"/>
  <Override PartName="/ppt/ink/ink4357.xml" ContentType="application/inkml+xml"/>
  <Override PartName="/ppt/ink/ink4358.xml" ContentType="application/inkml+xml"/>
  <Override PartName="/ppt/ink/ink4359.xml" ContentType="application/inkml+xml"/>
  <Override PartName="/ppt/ink/ink4360.xml" ContentType="application/inkml+xml"/>
  <Override PartName="/ppt/ink/ink4361.xml" ContentType="application/inkml+xml"/>
  <Override PartName="/ppt/ink/ink4362.xml" ContentType="application/inkml+xml"/>
  <Override PartName="/ppt/ink/ink4363.xml" ContentType="application/inkml+xml"/>
  <Override PartName="/ppt/ink/ink4364.xml" ContentType="application/inkml+xml"/>
  <Override PartName="/ppt/ink/ink4365.xml" ContentType="application/inkml+xml"/>
  <Override PartName="/ppt/ink/ink4366.xml" ContentType="application/inkml+xml"/>
  <Override PartName="/ppt/ink/ink4367.xml" ContentType="application/inkml+xml"/>
  <Override PartName="/ppt/ink/ink4368.xml" ContentType="application/inkml+xml"/>
  <Override PartName="/ppt/ink/ink4369.xml" ContentType="application/inkml+xml"/>
  <Override PartName="/ppt/ink/ink4370.xml" ContentType="application/inkml+xml"/>
  <Override PartName="/ppt/ink/ink4371.xml" ContentType="application/inkml+xml"/>
  <Override PartName="/ppt/ink/ink4372.xml" ContentType="application/inkml+xml"/>
  <Override PartName="/ppt/ink/ink4373.xml" ContentType="application/inkml+xml"/>
  <Override PartName="/ppt/ink/ink4374.xml" ContentType="application/inkml+xml"/>
  <Override PartName="/ppt/ink/ink4375.xml" ContentType="application/inkml+xml"/>
  <Override PartName="/ppt/ink/ink4376.xml" ContentType="application/inkml+xml"/>
  <Override PartName="/ppt/ink/ink4377.xml" ContentType="application/inkml+xml"/>
  <Override PartName="/ppt/ink/ink4378.xml" ContentType="application/inkml+xml"/>
  <Override PartName="/ppt/ink/ink4379.xml" ContentType="application/inkml+xml"/>
  <Override PartName="/ppt/ink/ink4380.xml" ContentType="application/inkml+xml"/>
  <Override PartName="/ppt/ink/ink4381.xml" ContentType="application/inkml+xml"/>
  <Override PartName="/ppt/ink/ink4382.xml" ContentType="application/inkml+xml"/>
  <Override PartName="/ppt/ink/ink4383.xml" ContentType="application/inkml+xml"/>
  <Override PartName="/ppt/ink/ink4384.xml" ContentType="application/inkml+xml"/>
  <Override PartName="/ppt/ink/ink4385.xml" ContentType="application/inkml+xml"/>
  <Override PartName="/ppt/ink/ink4386.xml" ContentType="application/inkml+xml"/>
  <Override PartName="/ppt/ink/ink4387.xml" ContentType="application/inkml+xml"/>
  <Override PartName="/ppt/ink/ink4388.xml" ContentType="application/inkml+xml"/>
  <Override PartName="/ppt/ink/ink4389.xml" ContentType="application/inkml+xml"/>
  <Override PartName="/ppt/ink/ink4390.xml" ContentType="application/inkml+xml"/>
  <Override PartName="/ppt/ink/ink4391.xml" ContentType="application/inkml+xml"/>
  <Override PartName="/ppt/ink/ink4392.xml" ContentType="application/inkml+xml"/>
  <Override PartName="/ppt/ink/ink4393.xml" ContentType="application/inkml+xml"/>
  <Override PartName="/ppt/ink/ink4394.xml" ContentType="application/inkml+xml"/>
  <Override PartName="/ppt/ink/ink4395.xml" ContentType="application/inkml+xml"/>
  <Override PartName="/ppt/ink/ink4396.xml" ContentType="application/inkml+xml"/>
  <Override PartName="/ppt/ink/ink4397.xml" ContentType="application/inkml+xml"/>
  <Override PartName="/ppt/ink/ink4398.xml" ContentType="application/inkml+xml"/>
  <Override PartName="/ppt/ink/ink4399.xml" ContentType="application/inkml+xml"/>
  <Override PartName="/ppt/ink/ink4400.xml" ContentType="application/inkml+xml"/>
  <Override PartName="/ppt/ink/ink4401.xml" ContentType="application/inkml+xml"/>
  <Override PartName="/ppt/ink/ink4402.xml" ContentType="application/inkml+xml"/>
  <Override PartName="/ppt/ink/ink4403.xml" ContentType="application/inkml+xml"/>
  <Override PartName="/ppt/ink/ink4404.xml" ContentType="application/inkml+xml"/>
  <Override PartName="/ppt/ink/ink4405.xml" ContentType="application/inkml+xml"/>
  <Override PartName="/ppt/ink/ink4406.xml" ContentType="application/inkml+xml"/>
  <Override PartName="/ppt/ink/ink4407.xml" ContentType="application/inkml+xml"/>
  <Override PartName="/ppt/ink/ink4408.xml" ContentType="application/inkml+xml"/>
  <Override PartName="/ppt/ink/ink4409.xml" ContentType="application/inkml+xml"/>
  <Override PartName="/ppt/ink/ink4410.xml" ContentType="application/inkml+xml"/>
  <Override PartName="/ppt/ink/ink4411.xml" ContentType="application/inkml+xml"/>
  <Override PartName="/ppt/ink/ink4412.xml" ContentType="application/inkml+xml"/>
  <Override PartName="/ppt/ink/ink4413.xml" ContentType="application/inkml+xml"/>
  <Override PartName="/ppt/ink/ink4414.xml" ContentType="application/inkml+xml"/>
  <Override PartName="/ppt/ink/ink4415.xml" ContentType="application/inkml+xml"/>
  <Override PartName="/ppt/ink/ink4416.xml" ContentType="application/inkml+xml"/>
  <Override PartName="/ppt/ink/ink4417.xml" ContentType="application/inkml+xml"/>
  <Override PartName="/ppt/ink/ink4418.xml" ContentType="application/inkml+xml"/>
  <Override PartName="/ppt/ink/ink4419.xml" ContentType="application/inkml+xml"/>
  <Override PartName="/ppt/ink/ink4420.xml" ContentType="application/inkml+xml"/>
  <Override PartName="/ppt/ink/ink4421.xml" ContentType="application/inkml+xml"/>
  <Override PartName="/ppt/ink/ink4422.xml" ContentType="application/inkml+xml"/>
  <Override PartName="/ppt/ink/ink4423.xml" ContentType="application/inkml+xml"/>
  <Override PartName="/ppt/ink/ink4424.xml" ContentType="application/inkml+xml"/>
  <Override PartName="/ppt/ink/ink4425.xml" ContentType="application/inkml+xml"/>
  <Override PartName="/ppt/ink/ink4426.xml" ContentType="application/inkml+xml"/>
  <Override PartName="/ppt/ink/ink4427.xml" ContentType="application/inkml+xml"/>
  <Override PartName="/ppt/ink/ink4428.xml" ContentType="application/inkml+xml"/>
  <Override PartName="/ppt/ink/ink4429.xml" ContentType="application/inkml+xml"/>
  <Override PartName="/ppt/ink/ink4430.xml" ContentType="application/inkml+xml"/>
  <Override PartName="/ppt/ink/ink4431.xml" ContentType="application/inkml+xml"/>
  <Override PartName="/ppt/ink/ink4432.xml" ContentType="application/inkml+xml"/>
  <Override PartName="/ppt/ink/ink4433.xml" ContentType="application/inkml+xml"/>
  <Override PartName="/ppt/ink/ink4434.xml" ContentType="application/inkml+xml"/>
  <Override PartName="/ppt/ink/ink4435.xml" ContentType="application/inkml+xml"/>
  <Override PartName="/ppt/ink/ink4436.xml" ContentType="application/inkml+xml"/>
  <Override PartName="/ppt/ink/ink4437.xml" ContentType="application/inkml+xml"/>
  <Override PartName="/ppt/ink/ink4438.xml" ContentType="application/inkml+xml"/>
  <Override PartName="/ppt/ink/ink4439.xml" ContentType="application/inkml+xml"/>
  <Override PartName="/ppt/ink/ink4440.xml" ContentType="application/inkml+xml"/>
  <Override PartName="/ppt/ink/ink4441.xml" ContentType="application/inkml+xml"/>
  <Override PartName="/ppt/ink/ink4442.xml" ContentType="application/inkml+xml"/>
  <Override PartName="/ppt/ink/ink4443.xml" ContentType="application/inkml+xml"/>
  <Override PartName="/ppt/ink/ink4444.xml" ContentType="application/inkml+xml"/>
  <Override PartName="/ppt/ink/ink4445.xml" ContentType="application/inkml+xml"/>
  <Override PartName="/ppt/ink/ink4446.xml" ContentType="application/inkml+xml"/>
  <Override PartName="/ppt/ink/ink4447.xml" ContentType="application/inkml+xml"/>
  <Override PartName="/ppt/ink/ink4448.xml" ContentType="application/inkml+xml"/>
  <Override PartName="/ppt/ink/ink4449.xml" ContentType="application/inkml+xml"/>
  <Override PartName="/ppt/ink/ink4450.xml" ContentType="application/inkml+xml"/>
  <Override PartName="/ppt/ink/ink4451.xml" ContentType="application/inkml+xml"/>
  <Override PartName="/ppt/ink/ink4452.xml" ContentType="application/inkml+xml"/>
  <Override PartName="/ppt/ink/ink4453.xml" ContentType="application/inkml+xml"/>
  <Override PartName="/ppt/ink/ink4454.xml" ContentType="application/inkml+xml"/>
  <Override PartName="/ppt/ink/ink4455.xml" ContentType="application/inkml+xml"/>
  <Override PartName="/ppt/ink/ink4456.xml" ContentType="application/inkml+xml"/>
  <Override PartName="/ppt/ink/ink4457.xml" ContentType="application/inkml+xml"/>
  <Override PartName="/ppt/ink/ink4458.xml" ContentType="application/inkml+xml"/>
  <Override PartName="/ppt/ink/ink4459.xml" ContentType="application/inkml+xml"/>
  <Override PartName="/ppt/ink/ink4460.xml" ContentType="application/inkml+xml"/>
  <Override PartName="/ppt/ink/ink4461.xml" ContentType="application/inkml+xml"/>
  <Override PartName="/ppt/ink/ink4462.xml" ContentType="application/inkml+xml"/>
  <Override PartName="/ppt/ink/ink4463.xml" ContentType="application/inkml+xml"/>
  <Override PartName="/ppt/ink/ink4464.xml" ContentType="application/inkml+xml"/>
  <Override PartName="/ppt/ink/ink4465.xml" ContentType="application/inkml+xml"/>
  <Override PartName="/ppt/ink/ink4466.xml" ContentType="application/inkml+xml"/>
  <Override PartName="/ppt/ink/ink4467.xml" ContentType="application/inkml+xml"/>
  <Override PartName="/ppt/ink/ink4468.xml" ContentType="application/inkml+xml"/>
  <Override PartName="/ppt/ink/ink4469.xml" ContentType="application/inkml+xml"/>
  <Override PartName="/ppt/ink/ink4470.xml" ContentType="application/inkml+xml"/>
  <Override PartName="/ppt/ink/ink4471.xml" ContentType="application/inkml+xml"/>
  <Override PartName="/ppt/ink/ink4472.xml" ContentType="application/inkml+xml"/>
  <Override PartName="/ppt/ink/ink4473.xml" ContentType="application/inkml+xml"/>
  <Override PartName="/ppt/ink/ink4474.xml" ContentType="application/inkml+xml"/>
  <Override PartName="/ppt/ink/ink4475.xml" ContentType="application/inkml+xml"/>
  <Override PartName="/ppt/ink/ink4476.xml" ContentType="application/inkml+xml"/>
  <Override PartName="/ppt/ink/ink4477.xml" ContentType="application/inkml+xml"/>
  <Override PartName="/ppt/ink/ink4478.xml" ContentType="application/inkml+xml"/>
  <Override PartName="/ppt/ink/ink4479.xml" ContentType="application/inkml+xml"/>
  <Override PartName="/ppt/ink/ink4480.xml" ContentType="application/inkml+xml"/>
  <Override PartName="/ppt/ink/ink4481.xml" ContentType="application/inkml+xml"/>
  <Override PartName="/ppt/ink/ink4482.xml" ContentType="application/inkml+xml"/>
  <Override PartName="/ppt/ink/ink4483.xml" ContentType="application/inkml+xml"/>
  <Override PartName="/ppt/ink/ink4484.xml" ContentType="application/inkml+xml"/>
  <Override PartName="/ppt/ink/ink4485.xml" ContentType="application/inkml+xml"/>
  <Override PartName="/ppt/ink/ink4486.xml" ContentType="application/inkml+xml"/>
  <Override PartName="/ppt/ink/ink4487.xml" ContentType="application/inkml+xml"/>
  <Override PartName="/ppt/ink/ink4488.xml" ContentType="application/inkml+xml"/>
  <Override PartName="/ppt/ink/ink4489.xml" ContentType="application/inkml+xml"/>
  <Override PartName="/ppt/ink/ink4490.xml" ContentType="application/inkml+xml"/>
  <Override PartName="/ppt/ink/ink4491.xml" ContentType="application/inkml+xml"/>
  <Override PartName="/ppt/ink/ink4492.xml" ContentType="application/inkml+xml"/>
  <Override PartName="/ppt/ink/ink4493.xml" ContentType="application/inkml+xml"/>
  <Override PartName="/ppt/ink/ink4494.xml" ContentType="application/inkml+xml"/>
  <Override PartName="/ppt/ink/ink4495.xml" ContentType="application/inkml+xml"/>
  <Override PartName="/ppt/ink/ink4496.xml" ContentType="application/inkml+xml"/>
  <Override PartName="/ppt/ink/ink4497.xml" ContentType="application/inkml+xml"/>
  <Override PartName="/ppt/ink/ink4498.xml" ContentType="application/inkml+xml"/>
  <Override PartName="/ppt/ink/ink4499.xml" ContentType="application/inkml+xml"/>
  <Override PartName="/ppt/ink/ink4500.xml" ContentType="application/inkml+xml"/>
  <Override PartName="/ppt/ink/ink4501.xml" ContentType="application/inkml+xml"/>
  <Override PartName="/ppt/ink/ink4502.xml" ContentType="application/inkml+xml"/>
  <Override PartName="/ppt/ink/ink4503.xml" ContentType="application/inkml+xml"/>
  <Override PartName="/ppt/ink/ink4504.xml" ContentType="application/inkml+xml"/>
  <Override PartName="/ppt/ink/ink4505.xml" ContentType="application/inkml+xml"/>
  <Override PartName="/ppt/ink/ink4506.xml" ContentType="application/inkml+xml"/>
  <Override PartName="/ppt/ink/ink4507.xml" ContentType="application/inkml+xml"/>
  <Override PartName="/ppt/ink/ink4508.xml" ContentType="application/inkml+xml"/>
  <Override PartName="/ppt/ink/ink4509.xml" ContentType="application/inkml+xml"/>
  <Override PartName="/ppt/ink/ink4510.xml" ContentType="application/inkml+xml"/>
  <Override PartName="/ppt/ink/ink4511.xml" ContentType="application/inkml+xml"/>
  <Override PartName="/ppt/ink/ink4512.xml" ContentType="application/inkml+xml"/>
  <Override PartName="/ppt/ink/ink4513.xml" ContentType="application/inkml+xml"/>
  <Override PartName="/ppt/ink/ink4514.xml" ContentType="application/inkml+xml"/>
  <Override PartName="/ppt/ink/ink4515.xml" ContentType="application/inkml+xml"/>
  <Override PartName="/ppt/ink/ink4516.xml" ContentType="application/inkml+xml"/>
  <Override PartName="/ppt/ink/ink4517.xml" ContentType="application/inkml+xml"/>
  <Override PartName="/ppt/ink/ink4518.xml" ContentType="application/inkml+xml"/>
  <Override PartName="/ppt/ink/ink4519.xml" ContentType="application/inkml+xml"/>
  <Override PartName="/ppt/ink/ink4520.xml" ContentType="application/inkml+xml"/>
  <Override PartName="/ppt/ink/ink4521.xml" ContentType="application/inkml+xml"/>
  <Override PartName="/ppt/ink/ink4522.xml" ContentType="application/inkml+xml"/>
  <Override PartName="/ppt/ink/ink4523.xml" ContentType="application/inkml+xml"/>
  <Override PartName="/ppt/ink/ink4524.xml" ContentType="application/inkml+xml"/>
  <Override PartName="/ppt/ink/ink4525.xml" ContentType="application/inkml+xml"/>
  <Override PartName="/ppt/ink/ink4526.xml" ContentType="application/inkml+xml"/>
  <Override PartName="/ppt/ink/ink4527.xml" ContentType="application/inkml+xml"/>
  <Override PartName="/ppt/ink/ink4528.xml" ContentType="application/inkml+xml"/>
  <Override PartName="/ppt/ink/ink4529.xml" ContentType="application/inkml+xml"/>
  <Override PartName="/ppt/ink/ink4530.xml" ContentType="application/inkml+xml"/>
  <Override PartName="/ppt/ink/ink4531.xml" ContentType="application/inkml+xml"/>
  <Override PartName="/ppt/ink/ink4532.xml" ContentType="application/inkml+xml"/>
  <Override PartName="/ppt/ink/ink4533.xml" ContentType="application/inkml+xml"/>
  <Override PartName="/ppt/ink/ink4534.xml" ContentType="application/inkml+xml"/>
  <Override PartName="/ppt/ink/ink4535.xml" ContentType="application/inkml+xml"/>
  <Override PartName="/ppt/ink/ink4536.xml" ContentType="application/inkml+xml"/>
  <Override PartName="/ppt/ink/ink4537.xml" ContentType="application/inkml+xml"/>
  <Override PartName="/ppt/ink/ink4538.xml" ContentType="application/inkml+xml"/>
  <Override PartName="/ppt/ink/ink4539.xml" ContentType="application/inkml+xml"/>
  <Override PartName="/ppt/ink/ink4540.xml" ContentType="application/inkml+xml"/>
  <Override PartName="/ppt/ink/ink4541.xml" ContentType="application/inkml+xml"/>
  <Override PartName="/ppt/ink/ink4542.xml" ContentType="application/inkml+xml"/>
  <Override PartName="/ppt/ink/ink4543.xml" ContentType="application/inkml+xml"/>
  <Override PartName="/ppt/ink/ink4544.xml" ContentType="application/inkml+xml"/>
  <Override PartName="/ppt/ink/ink4545.xml" ContentType="application/inkml+xml"/>
  <Override PartName="/ppt/ink/ink4546.xml" ContentType="application/inkml+xml"/>
  <Override PartName="/ppt/ink/ink4547.xml" ContentType="application/inkml+xml"/>
  <Override PartName="/ppt/ink/ink4548.xml" ContentType="application/inkml+xml"/>
  <Override PartName="/ppt/ink/ink4549.xml" ContentType="application/inkml+xml"/>
  <Override PartName="/ppt/ink/ink4550.xml" ContentType="application/inkml+xml"/>
  <Override PartName="/ppt/ink/ink4551.xml" ContentType="application/inkml+xml"/>
  <Override PartName="/ppt/ink/ink455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0"/>
  </p:notesMasterIdLst>
  <p:sldIdLst>
    <p:sldId id="323" r:id="rId2"/>
    <p:sldId id="325" r:id="rId3"/>
    <p:sldId id="326" r:id="rId4"/>
    <p:sldId id="327" r:id="rId5"/>
    <p:sldId id="328" r:id="rId6"/>
    <p:sldId id="330" r:id="rId7"/>
    <p:sldId id="331" r:id="rId8"/>
    <p:sldId id="332" r:id="rId9"/>
    <p:sldId id="329" r:id="rId10"/>
    <p:sldId id="339" r:id="rId11"/>
    <p:sldId id="345" r:id="rId12"/>
    <p:sldId id="333" r:id="rId13"/>
    <p:sldId id="334" r:id="rId14"/>
    <p:sldId id="335" r:id="rId15"/>
    <p:sldId id="336" r:id="rId16"/>
    <p:sldId id="337" r:id="rId17"/>
    <p:sldId id="338" r:id="rId18"/>
    <p:sldId id="340" r:id="rId19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n Webb" initials="KW" lastIdx="1" clrIdx="0">
    <p:extLst>
      <p:ext uri="{19B8F6BF-5375-455C-9EA6-DF929625EA0E}">
        <p15:presenceInfo xmlns:p15="http://schemas.microsoft.com/office/powerpoint/2012/main" userId="Kristin Web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54" autoAdjust="0"/>
    <p:restoredTop sz="94438" autoAdjust="0"/>
  </p:normalViewPr>
  <p:slideViewPr>
    <p:cSldViewPr>
      <p:cViewPr varScale="1">
        <p:scale>
          <a:sx n="88" d="100"/>
          <a:sy n="88" d="100"/>
        </p:scale>
        <p:origin x="162" y="5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488" y="2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gh,L" userId="04502d8e-8ed6-4fff-8db8-27584e379a0f" providerId="ADAL" clId="{9AC64F8D-D6FE-6A4A-9A94-695F679EC9A5}"/>
    <pc:docChg chg="undo redo custSel addSld delSld modSld">
      <pc:chgData name="Vegh,L" userId="04502d8e-8ed6-4fff-8db8-27584e379a0f" providerId="ADAL" clId="{9AC64F8D-D6FE-6A4A-9A94-695F679EC9A5}" dt="2022-05-25T11:54:32.194" v="9542" actId="20577"/>
      <pc:docMkLst>
        <pc:docMk/>
      </pc:docMkLst>
      <pc:sldChg chg="addSp delSp modSp mod">
        <pc:chgData name="Vegh,L" userId="04502d8e-8ed6-4fff-8db8-27584e379a0f" providerId="ADAL" clId="{9AC64F8D-D6FE-6A4A-9A94-695F679EC9A5}" dt="2022-05-22T21:03:34.892" v="87" actId="20577"/>
        <pc:sldMkLst>
          <pc:docMk/>
          <pc:sldMk cId="666128498" sldId="323"/>
        </pc:sldMkLst>
        <pc:spChg chg="mod">
          <ac:chgData name="Vegh,L" userId="04502d8e-8ed6-4fff-8db8-27584e379a0f" providerId="ADAL" clId="{9AC64F8D-D6FE-6A4A-9A94-695F679EC9A5}" dt="2022-05-22T21:01:14.093" v="1"/>
          <ac:spMkLst>
            <pc:docMk/>
            <pc:sldMk cId="666128498" sldId="323"/>
            <ac:spMk id="2" creationId="{00000000-0000-0000-0000-000000000000}"/>
          </ac:spMkLst>
        </pc:spChg>
        <pc:spChg chg="mod">
          <ac:chgData name="Vegh,L" userId="04502d8e-8ed6-4fff-8db8-27584e379a0f" providerId="ADAL" clId="{9AC64F8D-D6FE-6A4A-9A94-695F679EC9A5}" dt="2022-05-22T21:03:34.892" v="87" actId="20577"/>
          <ac:spMkLst>
            <pc:docMk/>
            <pc:sldMk cId="666128498" sldId="323"/>
            <ac:spMk id="4" creationId="{00000000-0000-0000-0000-000000000000}"/>
          </ac:spMkLst>
        </pc:spChg>
        <pc:picChg chg="mod">
          <ac:chgData name="Vegh,L" userId="04502d8e-8ed6-4fff-8db8-27584e379a0f" providerId="ADAL" clId="{9AC64F8D-D6FE-6A4A-9A94-695F679EC9A5}" dt="2022-05-22T21:02:43.848" v="66" actId="1076"/>
          <ac:picMkLst>
            <pc:docMk/>
            <pc:sldMk cId="666128498" sldId="323"/>
            <ac:picMk id="6" creationId="{E96DA059-4BDF-0F4F-8EE5-D7F97CCAB40F}"/>
          </ac:picMkLst>
        </pc:picChg>
        <pc:picChg chg="del">
          <ac:chgData name="Vegh,L" userId="04502d8e-8ed6-4fff-8db8-27584e379a0f" providerId="ADAL" clId="{9AC64F8D-D6FE-6A4A-9A94-695F679EC9A5}" dt="2022-05-22T21:02:32.451" v="59" actId="478"/>
          <ac:picMkLst>
            <pc:docMk/>
            <pc:sldMk cId="666128498" sldId="323"/>
            <ac:picMk id="7" creationId="{CE3041FA-F0A6-244A-AF60-7C71E67D5A2A}"/>
          </ac:picMkLst>
        </pc:picChg>
        <pc:picChg chg="mod">
          <ac:chgData name="Vegh,L" userId="04502d8e-8ed6-4fff-8db8-27584e379a0f" providerId="ADAL" clId="{9AC64F8D-D6FE-6A4A-9A94-695F679EC9A5}" dt="2022-05-22T21:02:41.323" v="65" actId="1076"/>
          <ac:picMkLst>
            <pc:docMk/>
            <pc:sldMk cId="666128498" sldId="323"/>
            <ac:picMk id="8" creationId="{2120B081-FCB7-254C-826A-941E75DE1286}"/>
          </ac:picMkLst>
        </pc:picChg>
        <pc:picChg chg="add mod">
          <ac:chgData name="Vegh,L" userId="04502d8e-8ed6-4fff-8db8-27584e379a0f" providerId="ADAL" clId="{9AC64F8D-D6FE-6A4A-9A94-695F679EC9A5}" dt="2022-05-22T21:03:15.025" v="68" actId="1076"/>
          <ac:picMkLst>
            <pc:docMk/>
            <pc:sldMk cId="666128498" sldId="323"/>
            <ac:picMk id="9" creationId="{D045075A-E2DF-7142-8BE3-D67FB434E04D}"/>
          </ac:picMkLst>
        </pc:picChg>
        <pc:picChg chg="add mod">
          <ac:chgData name="Vegh,L" userId="04502d8e-8ed6-4fff-8db8-27584e379a0f" providerId="ADAL" clId="{9AC64F8D-D6FE-6A4A-9A94-695F679EC9A5}" dt="2022-05-22T21:02:39.849" v="64" actId="1076"/>
          <ac:picMkLst>
            <pc:docMk/>
            <pc:sldMk cId="666128498" sldId="323"/>
            <ac:picMk id="1026" creationId="{41615A2F-E6A4-654E-AEC7-069C88872DFE}"/>
          </ac:picMkLst>
        </pc:picChg>
      </pc:sldChg>
      <pc:sldChg chg="addSp delSp modSp del mod">
        <pc:chgData name="Vegh,L" userId="04502d8e-8ed6-4fff-8db8-27584e379a0f" providerId="ADAL" clId="{9AC64F8D-D6FE-6A4A-9A94-695F679EC9A5}" dt="2022-05-23T18:23:29.044" v="1298" actId="2696"/>
        <pc:sldMkLst>
          <pc:docMk/>
          <pc:sldMk cId="1816709365" sldId="357"/>
        </pc:sldMkLst>
        <pc:spChg chg="add del">
          <ac:chgData name="Vegh,L" userId="04502d8e-8ed6-4fff-8db8-27584e379a0f" providerId="ADAL" clId="{9AC64F8D-D6FE-6A4A-9A94-695F679EC9A5}" dt="2022-05-23T18:20:40.504" v="1232" actId="478"/>
          <ac:spMkLst>
            <pc:docMk/>
            <pc:sldMk cId="1816709365" sldId="357"/>
            <ac:spMk id="2" creationId="{00000000-0000-0000-0000-000000000000}"/>
          </ac:spMkLst>
        </pc:spChg>
        <pc:spChg chg="mod">
          <ac:chgData name="Vegh,L" userId="04502d8e-8ed6-4fff-8db8-27584e379a0f" providerId="ADAL" clId="{9AC64F8D-D6FE-6A4A-9A94-695F679EC9A5}" dt="2022-05-23T18:20:03.391" v="1228" actId="5793"/>
          <ac:spMkLst>
            <pc:docMk/>
            <pc:sldMk cId="1816709365" sldId="357"/>
            <ac:spMk id="3" creationId="{00000000-0000-0000-0000-000000000000}"/>
          </ac:spMkLst>
        </pc:spChg>
        <pc:spChg chg="add del mod">
          <ac:chgData name="Vegh,L" userId="04502d8e-8ed6-4fff-8db8-27584e379a0f" providerId="ADAL" clId="{9AC64F8D-D6FE-6A4A-9A94-695F679EC9A5}" dt="2022-05-23T18:20:40.504" v="1232" actId="478"/>
          <ac:spMkLst>
            <pc:docMk/>
            <pc:sldMk cId="1816709365" sldId="357"/>
            <ac:spMk id="5" creationId="{5B2C0529-906C-0545-BC88-A7890B70FD99}"/>
          </ac:spMkLst>
        </pc:spChg>
        <pc:spChg chg="add del mod">
          <ac:chgData name="Vegh,L" userId="04502d8e-8ed6-4fff-8db8-27584e379a0f" providerId="ADAL" clId="{9AC64F8D-D6FE-6A4A-9A94-695F679EC9A5}" dt="2022-05-23T18:20:39.736" v="1231"/>
          <ac:spMkLst>
            <pc:docMk/>
            <pc:sldMk cId="1816709365" sldId="357"/>
            <ac:spMk id="6" creationId="{87E74194-E1F6-4945-BBF9-8D8C01A61A42}"/>
          </ac:spMkLst>
        </pc:spChg>
      </pc:sldChg>
      <pc:sldChg chg="del">
        <pc:chgData name="Vegh,L" userId="04502d8e-8ed6-4fff-8db8-27584e379a0f" providerId="ADAL" clId="{9AC64F8D-D6FE-6A4A-9A94-695F679EC9A5}" dt="2022-05-22T21:24:05.583" v="421" actId="2696"/>
        <pc:sldMkLst>
          <pc:docMk/>
          <pc:sldMk cId="1051924434" sldId="400"/>
        </pc:sldMkLst>
      </pc:sldChg>
      <pc:sldChg chg="del">
        <pc:chgData name="Vegh,L" userId="04502d8e-8ed6-4fff-8db8-27584e379a0f" providerId="ADAL" clId="{9AC64F8D-D6FE-6A4A-9A94-695F679EC9A5}" dt="2022-05-22T21:26:48.727" v="448" actId="2696"/>
        <pc:sldMkLst>
          <pc:docMk/>
          <pc:sldMk cId="2609680467" sldId="401"/>
        </pc:sldMkLst>
      </pc:sldChg>
      <pc:sldChg chg="addSp delSp modSp mod">
        <pc:chgData name="Vegh,L" userId="04502d8e-8ed6-4fff-8db8-27584e379a0f" providerId="ADAL" clId="{9AC64F8D-D6FE-6A4A-9A94-695F679EC9A5}" dt="2022-05-24T19:42:48.459" v="8819" actId="1076"/>
        <pc:sldMkLst>
          <pc:docMk/>
          <pc:sldMk cId="2738287820" sldId="402"/>
        </pc:sldMkLst>
        <pc:spChg chg="mod">
          <ac:chgData name="Vegh,L" userId="04502d8e-8ed6-4fff-8db8-27584e379a0f" providerId="ADAL" clId="{9AC64F8D-D6FE-6A4A-9A94-695F679EC9A5}" dt="2022-05-22T21:27:09.111" v="478" actId="14100"/>
          <ac:spMkLst>
            <pc:docMk/>
            <pc:sldMk cId="2738287820" sldId="402"/>
            <ac:spMk id="2" creationId="{E78CF5EC-75C4-C74D-8F6F-F56FE2567481}"/>
          </ac:spMkLst>
        </pc:spChg>
        <pc:spChg chg="mod">
          <ac:chgData name="Vegh,L" userId="04502d8e-8ed6-4fff-8db8-27584e379a0f" providerId="ADAL" clId="{9AC64F8D-D6FE-6A4A-9A94-695F679EC9A5}" dt="2022-05-23T18:16:45.304" v="1171" actId="1076"/>
          <ac:spMkLst>
            <pc:docMk/>
            <pc:sldMk cId="2738287820" sldId="402"/>
            <ac:spMk id="3" creationId="{2CEBFAD3-768E-FB4C-A590-70B8AEF01E60}"/>
          </ac:spMkLst>
        </pc:spChg>
        <pc:spChg chg="mod">
          <ac:chgData name="Vegh,L" userId="04502d8e-8ed6-4fff-8db8-27584e379a0f" providerId="ADAL" clId="{9AC64F8D-D6FE-6A4A-9A94-695F679EC9A5}" dt="2022-05-24T18:22:12.479" v="6135" actId="1076"/>
          <ac:spMkLst>
            <pc:docMk/>
            <pc:sldMk cId="2738287820" sldId="402"/>
            <ac:spMk id="4" creationId="{1A0975CC-E39B-D340-844C-200FFBDCB9F2}"/>
          </ac:spMkLst>
        </pc:spChg>
        <pc:spChg chg="add mod">
          <ac:chgData name="Vegh,L" userId="04502d8e-8ed6-4fff-8db8-27584e379a0f" providerId="ADAL" clId="{9AC64F8D-D6FE-6A4A-9A94-695F679EC9A5}" dt="2022-05-24T19:42:39.208" v="8816" actId="1076"/>
          <ac:spMkLst>
            <pc:docMk/>
            <pc:sldMk cId="2738287820" sldId="402"/>
            <ac:spMk id="5" creationId="{501E1636-539E-7A4C-94A3-80D3793E2412}"/>
          </ac:spMkLst>
        </pc:spChg>
        <pc:spChg chg="add del">
          <ac:chgData name="Vegh,L" userId="04502d8e-8ed6-4fff-8db8-27584e379a0f" providerId="ADAL" clId="{9AC64F8D-D6FE-6A4A-9A94-695F679EC9A5}" dt="2022-05-22T21:28:55.930" v="603" actId="22"/>
          <ac:spMkLst>
            <pc:docMk/>
            <pc:sldMk cId="2738287820" sldId="402"/>
            <ac:spMk id="6" creationId="{7FBE55C8-431A-F94C-811B-BB03075D4AD9}"/>
          </ac:spMkLst>
        </pc:spChg>
        <pc:spChg chg="add del mod">
          <ac:chgData name="Vegh,L" userId="04502d8e-8ed6-4fff-8db8-27584e379a0f" providerId="ADAL" clId="{9AC64F8D-D6FE-6A4A-9A94-695F679EC9A5}" dt="2022-05-23T13:51:50.264" v="650" actId="478"/>
          <ac:spMkLst>
            <pc:docMk/>
            <pc:sldMk cId="2738287820" sldId="402"/>
            <ac:spMk id="6" creationId="{F7F9C46D-F295-0D45-A4C8-55EBE4022C67}"/>
          </ac:spMkLst>
        </pc:spChg>
        <pc:spChg chg="add mod">
          <ac:chgData name="Vegh,L" userId="04502d8e-8ed6-4fff-8db8-27584e379a0f" providerId="ADAL" clId="{9AC64F8D-D6FE-6A4A-9A94-695F679EC9A5}" dt="2022-05-24T19:42:42.438" v="8817" actId="1076"/>
          <ac:spMkLst>
            <pc:docMk/>
            <pc:sldMk cId="2738287820" sldId="402"/>
            <ac:spMk id="7" creationId="{EDF5F239-F21B-1544-ABD4-FFE20075FCC1}"/>
          </ac:spMkLst>
        </pc:spChg>
        <pc:spChg chg="add mod">
          <ac:chgData name="Vegh,L" userId="04502d8e-8ed6-4fff-8db8-27584e379a0f" providerId="ADAL" clId="{9AC64F8D-D6FE-6A4A-9A94-695F679EC9A5}" dt="2022-05-24T19:42:22.121" v="8813" actId="1038"/>
          <ac:spMkLst>
            <pc:docMk/>
            <pc:sldMk cId="2738287820" sldId="402"/>
            <ac:spMk id="8" creationId="{EACE7DE9-4735-2E42-9A49-9E9B084630DF}"/>
          </ac:spMkLst>
        </pc:spChg>
        <pc:grpChg chg="add mod">
          <ac:chgData name="Vegh,L" userId="04502d8e-8ed6-4fff-8db8-27584e379a0f" providerId="ADAL" clId="{9AC64F8D-D6FE-6A4A-9A94-695F679EC9A5}" dt="2022-05-24T19:42:44.313" v="8818" actId="1076"/>
          <ac:grpSpMkLst>
            <pc:docMk/>
            <pc:sldMk cId="2738287820" sldId="402"/>
            <ac:grpSpMk id="9" creationId="{7234D9CB-8BBE-FD4A-849E-306623D7036A}"/>
          </ac:grpSpMkLst>
        </pc:grpChg>
        <pc:picChg chg="add mod">
          <ac:chgData name="Vegh,L" userId="04502d8e-8ed6-4fff-8db8-27584e379a0f" providerId="ADAL" clId="{9AC64F8D-D6FE-6A4A-9A94-695F679EC9A5}" dt="2022-05-24T19:42:48.459" v="8819" actId="1076"/>
          <ac:picMkLst>
            <pc:docMk/>
            <pc:sldMk cId="2738287820" sldId="402"/>
            <ac:picMk id="1026" creationId="{F8943C68-5382-7148-9D69-4CCDD61A5307}"/>
          </ac:picMkLst>
        </pc:picChg>
      </pc:sldChg>
      <pc:sldChg chg="addSp delSp modSp mod">
        <pc:chgData name="Vegh,L" userId="04502d8e-8ed6-4fff-8db8-27584e379a0f" providerId="ADAL" clId="{9AC64F8D-D6FE-6A4A-9A94-695F679EC9A5}" dt="2022-05-24T19:44:16.239" v="8884" actId="20577"/>
        <pc:sldMkLst>
          <pc:docMk/>
          <pc:sldMk cId="940914514" sldId="403"/>
        </pc:sldMkLst>
        <pc:spChg chg="del">
          <ac:chgData name="Vegh,L" userId="04502d8e-8ed6-4fff-8db8-27584e379a0f" providerId="ADAL" clId="{9AC64F8D-D6FE-6A4A-9A94-695F679EC9A5}" dt="2022-05-23T18:20:47.355" v="1233" actId="478"/>
          <ac:spMkLst>
            <pc:docMk/>
            <pc:sldMk cId="940914514" sldId="403"/>
            <ac:spMk id="2" creationId="{00000000-0000-0000-0000-000000000000}"/>
          </ac:spMkLst>
        </pc:spChg>
        <pc:spChg chg="mod">
          <ac:chgData name="Vegh,L" userId="04502d8e-8ed6-4fff-8db8-27584e379a0f" providerId="ADAL" clId="{9AC64F8D-D6FE-6A4A-9A94-695F679EC9A5}" dt="2022-05-24T19:44:16.239" v="8884" actId="20577"/>
          <ac:spMkLst>
            <pc:docMk/>
            <pc:sldMk cId="940914514" sldId="403"/>
            <ac:spMk id="3" creationId="{00000000-0000-0000-0000-000000000000}"/>
          </ac:spMkLst>
        </pc:spChg>
        <pc:spChg chg="mod">
          <ac:chgData name="Vegh,L" userId="04502d8e-8ed6-4fff-8db8-27584e379a0f" providerId="ADAL" clId="{9AC64F8D-D6FE-6A4A-9A94-695F679EC9A5}" dt="2022-05-23T18:21:21.660" v="1246" actId="1076"/>
          <ac:spMkLst>
            <pc:docMk/>
            <pc:sldMk cId="940914514" sldId="403"/>
            <ac:spMk id="4" creationId="{70D9A9A7-2EB3-CD42-9071-E5D9B316AB3A}"/>
          </ac:spMkLst>
        </pc:spChg>
        <pc:spChg chg="add del mod">
          <ac:chgData name="Vegh,L" userId="04502d8e-8ed6-4fff-8db8-27584e379a0f" providerId="ADAL" clId="{9AC64F8D-D6FE-6A4A-9A94-695F679EC9A5}" dt="2022-05-23T18:20:49.555" v="1234" actId="478"/>
          <ac:spMkLst>
            <pc:docMk/>
            <pc:sldMk cId="940914514" sldId="403"/>
            <ac:spMk id="6" creationId="{CA02C455-FC63-F544-B664-C8D4CF17B7A8}"/>
          </ac:spMkLst>
        </pc:spChg>
        <pc:spChg chg="add mod">
          <ac:chgData name="Vegh,L" userId="04502d8e-8ed6-4fff-8db8-27584e379a0f" providerId="ADAL" clId="{9AC64F8D-D6FE-6A4A-9A94-695F679EC9A5}" dt="2022-05-23T18:21:14.880" v="1245" actId="20577"/>
          <ac:spMkLst>
            <pc:docMk/>
            <pc:sldMk cId="940914514" sldId="403"/>
            <ac:spMk id="7" creationId="{1BB1AF19-B6F2-9048-9990-9180D1D60F02}"/>
          </ac:spMkLst>
        </pc:spChg>
        <pc:spChg chg="add del">
          <ac:chgData name="Vegh,L" userId="04502d8e-8ed6-4fff-8db8-27584e379a0f" providerId="ADAL" clId="{9AC64F8D-D6FE-6A4A-9A94-695F679EC9A5}" dt="2022-05-23T18:23:33.334" v="1300" actId="22"/>
          <ac:spMkLst>
            <pc:docMk/>
            <pc:sldMk cId="940914514" sldId="403"/>
            <ac:spMk id="9" creationId="{6F474EEC-6446-F84B-8311-0D5845DD723B}"/>
          </ac:spMkLst>
        </pc:spChg>
      </pc:sldChg>
      <pc:sldChg chg="del">
        <pc:chgData name="Vegh,L" userId="04502d8e-8ed6-4fff-8db8-27584e379a0f" providerId="ADAL" clId="{9AC64F8D-D6FE-6A4A-9A94-695F679EC9A5}" dt="2022-05-23T18:22:51.290" v="1291" actId="2696"/>
        <pc:sldMkLst>
          <pc:docMk/>
          <pc:sldMk cId="154332072" sldId="419"/>
        </pc:sldMkLst>
      </pc:sldChg>
      <pc:sldChg chg="del">
        <pc:chgData name="Vegh,L" userId="04502d8e-8ed6-4fff-8db8-27584e379a0f" providerId="ADAL" clId="{9AC64F8D-D6FE-6A4A-9A94-695F679EC9A5}" dt="2022-05-23T18:22:52.404" v="1292" actId="2696"/>
        <pc:sldMkLst>
          <pc:docMk/>
          <pc:sldMk cId="1400403341" sldId="421"/>
        </pc:sldMkLst>
      </pc:sldChg>
      <pc:sldChg chg="del">
        <pc:chgData name="Vegh,L" userId="04502d8e-8ed6-4fff-8db8-27584e379a0f" providerId="ADAL" clId="{9AC64F8D-D6FE-6A4A-9A94-695F679EC9A5}" dt="2022-05-23T18:22:53.024" v="1293" actId="2696"/>
        <pc:sldMkLst>
          <pc:docMk/>
          <pc:sldMk cId="1248637310" sldId="423"/>
        </pc:sldMkLst>
      </pc:sldChg>
      <pc:sldChg chg="del">
        <pc:chgData name="Vegh,L" userId="04502d8e-8ed6-4fff-8db8-27584e379a0f" providerId="ADAL" clId="{9AC64F8D-D6FE-6A4A-9A94-695F679EC9A5}" dt="2022-05-23T18:22:54.534" v="1295" actId="2696"/>
        <pc:sldMkLst>
          <pc:docMk/>
          <pc:sldMk cId="3427945611" sldId="426"/>
        </pc:sldMkLst>
      </pc:sldChg>
      <pc:sldChg chg="del">
        <pc:chgData name="Vegh,L" userId="04502d8e-8ed6-4fff-8db8-27584e379a0f" providerId="ADAL" clId="{9AC64F8D-D6FE-6A4A-9A94-695F679EC9A5}" dt="2022-05-23T18:22:53.692" v="1294" actId="2696"/>
        <pc:sldMkLst>
          <pc:docMk/>
          <pc:sldMk cId="833815838" sldId="427"/>
        </pc:sldMkLst>
      </pc:sldChg>
      <pc:sldChg chg="del">
        <pc:chgData name="Vegh,L" userId="04502d8e-8ed6-4fff-8db8-27584e379a0f" providerId="ADAL" clId="{9AC64F8D-D6FE-6A4A-9A94-695F679EC9A5}" dt="2022-05-24T02:30:30.641" v="4138" actId="2696"/>
        <pc:sldMkLst>
          <pc:docMk/>
          <pc:sldMk cId="1054667220" sldId="428"/>
        </pc:sldMkLst>
      </pc:sldChg>
      <pc:sldChg chg="del">
        <pc:chgData name="Vegh,L" userId="04502d8e-8ed6-4fff-8db8-27584e379a0f" providerId="ADAL" clId="{9AC64F8D-D6FE-6A4A-9A94-695F679EC9A5}" dt="2022-05-24T02:30:27.655" v="4136" actId="2696"/>
        <pc:sldMkLst>
          <pc:docMk/>
          <pc:sldMk cId="1731123095" sldId="432"/>
        </pc:sldMkLst>
      </pc:sldChg>
      <pc:sldChg chg="del">
        <pc:chgData name="Vegh,L" userId="04502d8e-8ed6-4fff-8db8-27584e379a0f" providerId="ADAL" clId="{9AC64F8D-D6FE-6A4A-9A94-695F679EC9A5}" dt="2022-05-24T02:30:24.821" v="4132" actId="2696"/>
        <pc:sldMkLst>
          <pc:docMk/>
          <pc:sldMk cId="2023439312" sldId="437"/>
        </pc:sldMkLst>
      </pc:sldChg>
      <pc:sldChg chg="del">
        <pc:chgData name="Vegh,L" userId="04502d8e-8ed6-4fff-8db8-27584e379a0f" providerId="ADAL" clId="{9AC64F8D-D6FE-6A4A-9A94-695F679EC9A5}" dt="2022-05-24T02:30:27.184" v="4135" actId="2696"/>
        <pc:sldMkLst>
          <pc:docMk/>
          <pc:sldMk cId="2030236292" sldId="439"/>
        </pc:sldMkLst>
      </pc:sldChg>
      <pc:sldChg chg="del">
        <pc:chgData name="Vegh,L" userId="04502d8e-8ed6-4fff-8db8-27584e379a0f" providerId="ADAL" clId="{9AC64F8D-D6FE-6A4A-9A94-695F679EC9A5}" dt="2022-05-24T02:30:26.384" v="4134" actId="2696"/>
        <pc:sldMkLst>
          <pc:docMk/>
          <pc:sldMk cId="4174341431" sldId="441"/>
        </pc:sldMkLst>
      </pc:sldChg>
      <pc:sldChg chg="add del">
        <pc:chgData name="Vegh,L" userId="04502d8e-8ed6-4fff-8db8-27584e379a0f" providerId="ADAL" clId="{9AC64F8D-D6FE-6A4A-9A94-695F679EC9A5}" dt="2022-05-24T16:09:26.952" v="5905" actId="2696"/>
        <pc:sldMkLst>
          <pc:docMk/>
          <pc:sldMk cId="251387302" sldId="444"/>
        </pc:sldMkLst>
      </pc:sldChg>
      <pc:sldChg chg="del">
        <pc:chgData name="Vegh,L" userId="04502d8e-8ed6-4fff-8db8-27584e379a0f" providerId="ADAL" clId="{9AC64F8D-D6FE-6A4A-9A94-695F679EC9A5}" dt="2022-05-24T02:30:23.820" v="4131" actId="2696"/>
        <pc:sldMkLst>
          <pc:docMk/>
          <pc:sldMk cId="1110641792" sldId="451"/>
        </pc:sldMkLst>
      </pc:sldChg>
      <pc:sldChg chg="del">
        <pc:chgData name="Vegh,L" userId="04502d8e-8ed6-4fff-8db8-27584e379a0f" providerId="ADAL" clId="{9AC64F8D-D6FE-6A4A-9A94-695F679EC9A5}" dt="2022-05-24T02:30:12.815" v="4118" actId="2696"/>
        <pc:sldMkLst>
          <pc:docMk/>
          <pc:sldMk cId="1361307657" sldId="457"/>
        </pc:sldMkLst>
      </pc:sldChg>
      <pc:sldChg chg="del">
        <pc:chgData name="Vegh,L" userId="04502d8e-8ed6-4fff-8db8-27584e379a0f" providerId="ADAL" clId="{9AC64F8D-D6FE-6A4A-9A94-695F679EC9A5}" dt="2022-05-24T02:30:11.483" v="4117" actId="2696"/>
        <pc:sldMkLst>
          <pc:docMk/>
          <pc:sldMk cId="1050083321" sldId="458"/>
        </pc:sldMkLst>
      </pc:sldChg>
      <pc:sldChg chg="addSp delSp modSp add del mod">
        <pc:chgData name="Vegh,L" userId="04502d8e-8ed6-4fff-8db8-27584e379a0f" providerId="ADAL" clId="{9AC64F8D-D6FE-6A4A-9A94-695F679EC9A5}" dt="2022-05-24T19:26:18.064" v="8427" actId="20577"/>
        <pc:sldMkLst>
          <pc:docMk/>
          <pc:sldMk cId="1372917880" sldId="459"/>
        </pc:sldMkLst>
        <pc:spChg chg="mod">
          <ac:chgData name="Vegh,L" userId="04502d8e-8ed6-4fff-8db8-27584e379a0f" providerId="ADAL" clId="{9AC64F8D-D6FE-6A4A-9A94-695F679EC9A5}" dt="2022-05-24T19:26:18.064" v="8427" actId="20577"/>
          <ac:spMkLst>
            <pc:docMk/>
            <pc:sldMk cId="1372917880" sldId="459"/>
            <ac:spMk id="2" creationId="{1C7B574A-5E3B-B647-93FD-972C3C092EE7}"/>
          </ac:spMkLst>
        </pc:spChg>
        <pc:spChg chg="mod">
          <ac:chgData name="Vegh,L" userId="04502d8e-8ed6-4fff-8db8-27584e379a0f" providerId="ADAL" clId="{9AC64F8D-D6FE-6A4A-9A94-695F679EC9A5}" dt="2022-05-24T18:46:06.727" v="6312" actId="20577"/>
          <ac:spMkLst>
            <pc:docMk/>
            <pc:sldMk cId="1372917880" sldId="459"/>
            <ac:spMk id="3" creationId="{68E3F951-800B-834C-80B4-9C17AD1A367E}"/>
          </ac:spMkLst>
        </pc:spChg>
        <pc:spChg chg="add del mod">
          <ac:chgData name="Vegh,L" userId="04502d8e-8ed6-4fff-8db8-27584e379a0f" providerId="ADAL" clId="{9AC64F8D-D6FE-6A4A-9A94-695F679EC9A5}" dt="2022-05-24T18:34:49.102" v="6254"/>
          <ac:spMkLst>
            <pc:docMk/>
            <pc:sldMk cId="1372917880" sldId="459"/>
            <ac:spMk id="5" creationId="{8D6E436A-2DDF-8448-87E2-3D09B10FCA99}"/>
          </ac:spMkLst>
        </pc:spChg>
        <pc:spChg chg="mod">
          <ac:chgData name="Vegh,L" userId="04502d8e-8ed6-4fff-8db8-27584e379a0f" providerId="ADAL" clId="{9AC64F8D-D6FE-6A4A-9A94-695F679EC9A5}" dt="2022-05-24T18:34:56.084" v="6255"/>
          <ac:spMkLst>
            <pc:docMk/>
            <pc:sldMk cId="1372917880" sldId="459"/>
            <ac:spMk id="7" creationId="{FC1CC995-A39C-0A42-86E2-6D2F8E972059}"/>
          </ac:spMkLst>
        </pc:spChg>
        <pc:spChg chg="mod">
          <ac:chgData name="Vegh,L" userId="04502d8e-8ed6-4fff-8db8-27584e379a0f" providerId="ADAL" clId="{9AC64F8D-D6FE-6A4A-9A94-695F679EC9A5}" dt="2022-05-24T18:34:56.084" v="6255"/>
          <ac:spMkLst>
            <pc:docMk/>
            <pc:sldMk cId="1372917880" sldId="459"/>
            <ac:spMk id="8" creationId="{B32CCF0C-B7E7-7E4C-ADDF-AD9710130C31}"/>
          </ac:spMkLst>
        </pc:spChg>
        <pc:spChg chg="mod">
          <ac:chgData name="Vegh,L" userId="04502d8e-8ed6-4fff-8db8-27584e379a0f" providerId="ADAL" clId="{9AC64F8D-D6FE-6A4A-9A94-695F679EC9A5}" dt="2022-05-24T18:34:56.084" v="6255"/>
          <ac:spMkLst>
            <pc:docMk/>
            <pc:sldMk cId="1372917880" sldId="459"/>
            <ac:spMk id="9" creationId="{1159C1A6-B7E1-9346-88CB-F48057788CCA}"/>
          </ac:spMkLst>
        </pc:spChg>
        <pc:spChg chg="mod">
          <ac:chgData name="Vegh,L" userId="04502d8e-8ed6-4fff-8db8-27584e379a0f" providerId="ADAL" clId="{9AC64F8D-D6FE-6A4A-9A94-695F679EC9A5}" dt="2022-05-24T18:34:56.084" v="6255"/>
          <ac:spMkLst>
            <pc:docMk/>
            <pc:sldMk cId="1372917880" sldId="459"/>
            <ac:spMk id="10" creationId="{CB21B2A4-A188-2840-A76E-5C5A669D141F}"/>
          </ac:spMkLst>
        </pc:spChg>
        <pc:spChg chg="mod">
          <ac:chgData name="Vegh,L" userId="04502d8e-8ed6-4fff-8db8-27584e379a0f" providerId="ADAL" clId="{9AC64F8D-D6FE-6A4A-9A94-695F679EC9A5}" dt="2022-05-24T18:43:29.661" v="6272"/>
          <ac:spMkLst>
            <pc:docMk/>
            <pc:sldMk cId="1372917880" sldId="459"/>
            <ac:spMk id="17" creationId="{E6F6792C-09D1-7F47-8FA7-884BA0B25C70}"/>
          </ac:spMkLst>
        </pc:spChg>
        <pc:spChg chg="mod">
          <ac:chgData name="Vegh,L" userId="04502d8e-8ed6-4fff-8db8-27584e379a0f" providerId="ADAL" clId="{9AC64F8D-D6FE-6A4A-9A94-695F679EC9A5}" dt="2022-05-24T18:43:29.661" v="6272"/>
          <ac:spMkLst>
            <pc:docMk/>
            <pc:sldMk cId="1372917880" sldId="459"/>
            <ac:spMk id="18" creationId="{3EC24226-F879-CF4F-96D3-81CF182F32E5}"/>
          </ac:spMkLst>
        </pc:spChg>
        <pc:spChg chg="mod">
          <ac:chgData name="Vegh,L" userId="04502d8e-8ed6-4fff-8db8-27584e379a0f" providerId="ADAL" clId="{9AC64F8D-D6FE-6A4A-9A94-695F679EC9A5}" dt="2022-05-24T18:43:29.661" v="6272"/>
          <ac:spMkLst>
            <pc:docMk/>
            <pc:sldMk cId="1372917880" sldId="459"/>
            <ac:spMk id="19" creationId="{F4F904B1-1A89-1D4A-8BAF-C3B3581EC353}"/>
          </ac:spMkLst>
        </pc:spChg>
        <pc:spChg chg="mod">
          <ac:chgData name="Vegh,L" userId="04502d8e-8ed6-4fff-8db8-27584e379a0f" providerId="ADAL" clId="{9AC64F8D-D6FE-6A4A-9A94-695F679EC9A5}" dt="2022-05-24T18:43:29.661" v="6272"/>
          <ac:spMkLst>
            <pc:docMk/>
            <pc:sldMk cId="1372917880" sldId="459"/>
            <ac:spMk id="20" creationId="{A9E6CC27-5E9B-1948-A019-9DB20806C278}"/>
          </ac:spMkLst>
        </pc:spChg>
        <pc:grpChg chg="add del mod">
          <ac:chgData name="Vegh,L" userId="04502d8e-8ed6-4fff-8db8-27584e379a0f" providerId="ADAL" clId="{9AC64F8D-D6FE-6A4A-9A94-695F679EC9A5}" dt="2022-05-24T18:43:28.506" v="6271" actId="478"/>
          <ac:grpSpMkLst>
            <pc:docMk/>
            <pc:sldMk cId="1372917880" sldId="459"/>
            <ac:grpSpMk id="6" creationId="{5FFC8FA5-ABB6-DD48-BB8F-9A929049329D}"/>
          </ac:grpSpMkLst>
        </pc:grpChg>
        <pc:grpChg chg="add mod">
          <ac:chgData name="Vegh,L" userId="04502d8e-8ed6-4fff-8db8-27584e379a0f" providerId="ADAL" clId="{9AC64F8D-D6FE-6A4A-9A94-695F679EC9A5}" dt="2022-05-24T18:43:31.902" v="6273" actId="1076"/>
          <ac:grpSpMkLst>
            <pc:docMk/>
            <pc:sldMk cId="1372917880" sldId="459"/>
            <ac:grpSpMk id="16" creationId="{024CF891-81C7-FB48-A2D6-123C843E69C8}"/>
          </ac:grpSpMkLst>
        </pc:grpChg>
        <pc:picChg chg="del">
          <ac:chgData name="Vegh,L" userId="04502d8e-8ed6-4fff-8db8-27584e379a0f" providerId="ADAL" clId="{9AC64F8D-D6FE-6A4A-9A94-695F679EC9A5}" dt="2022-05-24T18:34:47.021" v="6252" actId="478"/>
          <ac:picMkLst>
            <pc:docMk/>
            <pc:sldMk cId="1372917880" sldId="459"/>
            <ac:picMk id="4" creationId="{2F340199-0A0F-534A-938E-686FBD19D6EB}"/>
          </ac:picMkLst>
        </pc:picChg>
        <pc:cxnChg chg="mod">
          <ac:chgData name="Vegh,L" userId="04502d8e-8ed6-4fff-8db8-27584e379a0f" providerId="ADAL" clId="{9AC64F8D-D6FE-6A4A-9A94-695F679EC9A5}" dt="2022-05-24T18:34:56.084" v="6255"/>
          <ac:cxnSpMkLst>
            <pc:docMk/>
            <pc:sldMk cId="1372917880" sldId="459"/>
            <ac:cxnSpMk id="11" creationId="{98AFDBE8-9D63-C545-8A7C-0CC9ED469215}"/>
          </ac:cxnSpMkLst>
        </pc:cxnChg>
        <pc:cxnChg chg="mod">
          <ac:chgData name="Vegh,L" userId="04502d8e-8ed6-4fff-8db8-27584e379a0f" providerId="ADAL" clId="{9AC64F8D-D6FE-6A4A-9A94-695F679EC9A5}" dt="2022-05-24T18:34:56.084" v="6255"/>
          <ac:cxnSpMkLst>
            <pc:docMk/>
            <pc:sldMk cId="1372917880" sldId="459"/>
            <ac:cxnSpMk id="12" creationId="{CF4C56E0-946C-F741-8FC2-C3F42AB338D9}"/>
          </ac:cxnSpMkLst>
        </pc:cxnChg>
        <pc:cxnChg chg="mod">
          <ac:chgData name="Vegh,L" userId="04502d8e-8ed6-4fff-8db8-27584e379a0f" providerId="ADAL" clId="{9AC64F8D-D6FE-6A4A-9A94-695F679EC9A5}" dt="2022-05-24T18:34:56.084" v="6255"/>
          <ac:cxnSpMkLst>
            <pc:docMk/>
            <pc:sldMk cId="1372917880" sldId="459"/>
            <ac:cxnSpMk id="13" creationId="{B9B1CF6D-FA7C-7A45-90DE-72F3B457F4CE}"/>
          </ac:cxnSpMkLst>
        </pc:cxnChg>
        <pc:cxnChg chg="mod">
          <ac:chgData name="Vegh,L" userId="04502d8e-8ed6-4fff-8db8-27584e379a0f" providerId="ADAL" clId="{9AC64F8D-D6FE-6A4A-9A94-695F679EC9A5}" dt="2022-05-24T18:34:56.084" v="6255"/>
          <ac:cxnSpMkLst>
            <pc:docMk/>
            <pc:sldMk cId="1372917880" sldId="459"/>
            <ac:cxnSpMk id="14" creationId="{330ACBE5-1B7E-814B-A74E-1E8136829C3E}"/>
          </ac:cxnSpMkLst>
        </pc:cxnChg>
        <pc:cxnChg chg="mod">
          <ac:chgData name="Vegh,L" userId="04502d8e-8ed6-4fff-8db8-27584e379a0f" providerId="ADAL" clId="{9AC64F8D-D6FE-6A4A-9A94-695F679EC9A5}" dt="2022-05-24T18:34:56.084" v="6255"/>
          <ac:cxnSpMkLst>
            <pc:docMk/>
            <pc:sldMk cId="1372917880" sldId="459"/>
            <ac:cxnSpMk id="15" creationId="{4A7F0ED2-68B8-6040-A7E0-FFE4104952CC}"/>
          </ac:cxnSpMkLst>
        </pc:cxnChg>
        <pc:cxnChg chg="mod">
          <ac:chgData name="Vegh,L" userId="04502d8e-8ed6-4fff-8db8-27584e379a0f" providerId="ADAL" clId="{9AC64F8D-D6FE-6A4A-9A94-695F679EC9A5}" dt="2022-05-24T18:43:29.661" v="6272"/>
          <ac:cxnSpMkLst>
            <pc:docMk/>
            <pc:sldMk cId="1372917880" sldId="459"/>
            <ac:cxnSpMk id="21" creationId="{4FDDAE44-6F80-7D49-B764-A7460F1B2190}"/>
          </ac:cxnSpMkLst>
        </pc:cxnChg>
        <pc:cxnChg chg="mod">
          <ac:chgData name="Vegh,L" userId="04502d8e-8ed6-4fff-8db8-27584e379a0f" providerId="ADAL" clId="{9AC64F8D-D6FE-6A4A-9A94-695F679EC9A5}" dt="2022-05-24T18:43:29.661" v="6272"/>
          <ac:cxnSpMkLst>
            <pc:docMk/>
            <pc:sldMk cId="1372917880" sldId="459"/>
            <ac:cxnSpMk id="22" creationId="{5122222D-9AFA-4F48-89C5-E781F73BABED}"/>
          </ac:cxnSpMkLst>
        </pc:cxnChg>
        <pc:cxnChg chg="mod">
          <ac:chgData name="Vegh,L" userId="04502d8e-8ed6-4fff-8db8-27584e379a0f" providerId="ADAL" clId="{9AC64F8D-D6FE-6A4A-9A94-695F679EC9A5}" dt="2022-05-24T18:43:29.661" v="6272"/>
          <ac:cxnSpMkLst>
            <pc:docMk/>
            <pc:sldMk cId="1372917880" sldId="459"/>
            <ac:cxnSpMk id="23" creationId="{F04DF3A4-293B-6341-ABD7-47EA324034BD}"/>
          </ac:cxnSpMkLst>
        </pc:cxnChg>
        <pc:cxnChg chg="mod">
          <ac:chgData name="Vegh,L" userId="04502d8e-8ed6-4fff-8db8-27584e379a0f" providerId="ADAL" clId="{9AC64F8D-D6FE-6A4A-9A94-695F679EC9A5}" dt="2022-05-24T18:43:29.661" v="6272"/>
          <ac:cxnSpMkLst>
            <pc:docMk/>
            <pc:sldMk cId="1372917880" sldId="459"/>
            <ac:cxnSpMk id="24" creationId="{7BAF6244-D4F2-F24C-8133-2FB884BDB856}"/>
          </ac:cxnSpMkLst>
        </pc:cxnChg>
        <pc:cxnChg chg="mod">
          <ac:chgData name="Vegh,L" userId="04502d8e-8ed6-4fff-8db8-27584e379a0f" providerId="ADAL" clId="{9AC64F8D-D6FE-6A4A-9A94-695F679EC9A5}" dt="2022-05-24T18:43:29.661" v="6272"/>
          <ac:cxnSpMkLst>
            <pc:docMk/>
            <pc:sldMk cId="1372917880" sldId="459"/>
            <ac:cxnSpMk id="25" creationId="{2420442B-39E3-604F-9015-859CE3A46297}"/>
          </ac:cxnSpMkLst>
        </pc:cxnChg>
      </pc:sldChg>
      <pc:sldChg chg="del">
        <pc:chgData name="Vegh,L" userId="04502d8e-8ed6-4fff-8db8-27584e379a0f" providerId="ADAL" clId="{9AC64F8D-D6FE-6A4A-9A94-695F679EC9A5}" dt="2022-05-24T02:30:22.060" v="4129" actId="2696"/>
        <pc:sldMkLst>
          <pc:docMk/>
          <pc:sldMk cId="475895504" sldId="465"/>
        </pc:sldMkLst>
      </pc:sldChg>
      <pc:sldChg chg="del">
        <pc:chgData name="Vegh,L" userId="04502d8e-8ed6-4fff-8db8-27584e379a0f" providerId="ADAL" clId="{9AC64F8D-D6FE-6A4A-9A94-695F679EC9A5}" dt="2022-05-24T02:30:18.077" v="4125" actId="2696"/>
        <pc:sldMkLst>
          <pc:docMk/>
          <pc:sldMk cId="1496184550" sldId="466"/>
        </pc:sldMkLst>
      </pc:sldChg>
      <pc:sldChg chg="del">
        <pc:chgData name="Vegh,L" userId="04502d8e-8ed6-4fff-8db8-27584e379a0f" providerId="ADAL" clId="{9AC64F8D-D6FE-6A4A-9A94-695F679EC9A5}" dt="2022-05-24T02:30:21.424" v="4128" actId="2696"/>
        <pc:sldMkLst>
          <pc:docMk/>
          <pc:sldMk cId="943134676" sldId="467"/>
        </pc:sldMkLst>
      </pc:sldChg>
      <pc:sldChg chg="del">
        <pc:chgData name="Vegh,L" userId="04502d8e-8ed6-4fff-8db8-27584e379a0f" providerId="ADAL" clId="{9AC64F8D-D6FE-6A4A-9A94-695F679EC9A5}" dt="2022-05-24T02:30:20.753" v="4127" actId="2696"/>
        <pc:sldMkLst>
          <pc:docMk/>
          <pc:sldMk cId="3965355627" sldId="468"/>
        </pc:sldMkLst>
      </pc:sldChg>
      <pc:sldChg chg="del">
        <pc:chgData name="Vegh,L" userId="04502d8e-8ed6-4fff-8db8-27584e379a0f" providerId="ADAL" clId="{9AC64F8D-D6FE-6A4A-9A94-695F679EC9A5}" dt="2022-05-24T02:30:19.402" v="4126" actId="2696"/>
        <pc:sldMkLst>
          <pc:docMk/>
          <pc:sldMk cId="4203585406" sldId="469"/>
        </pc:sldMkLst>
      </pc:sldChg>
      <pc:sldChg chg="del">
        <pc:chgData name="Vegh,L" userId="04502d8e-8ed6-4fff-8db8-27584e379a0f" providerId="ADAL" clId="{9AC64F8D-D6FE-6A4A-9A94-695F679EC9A5}" dt="2022-05-24T02:30:17.057" v="4124" actId="2696"/>
        <pc:sldMkLst>
          <pc:docMk/>
          <pc:sldMk cId="1405467625" sldId="470"/>
        </pc:sldMkLst>
      </pc:sldChg>
      <pc:sldChg chg="del">
        <pc:chgData name="Vegh,L" userId="04502d8e-8ed6-4fff-8db8-27584e379a0f" providerId="ADAL" clId="{9AC64F8D-D6FE-6A4A-9A94-695F679EC9A5}" dt="2022-05-24T02:30:15.468" v="4122" actId="2696"/>
        <pc:sldMkLst>
          <pc:docMk/>
          <pc:sldMk cId="3775565282" sldId="471"/>
        </pc:sldMkLst>
      </pc:sldChg>
      <pc:sldChg chg="del">
        <pc:chgData name="Vegh,L" userId="04502d8e-8ed6-4fff-8db8-27584e379a0f" providerId="ADAL" clId="{9AC64F8D-D6FE-6A4A-9A94-695F679EC9A5}" dt="2022-05-24T02:30:16.498" v="4123" actId="2696"/>
        <pc:sldMkLst>
          <pc:docMk/>
          <pc:sldMk cId="984251151" sldId="472"/>
        </pc:sldMkLst>
      </pc:sldChg>
      <pc:sldChg chg="del">
        <pc:chgData name="Vegh,L" userId="04502d8e-8ed6-4fff-8db8-27584e379a0f" providerId="ADAL" clId="{9AC64F8D-D6FE-6A4A-9A94-695F679EC9A5}" dt="2022-05-24T02:30:14.943" v="4121" actId="2696"/>
        <pc:sldMkLst>
          <pc:docMk/>
          <pc:sldMk cId="2944619882" sldId="474"/>
        </pc:sldMkLst>
      </pc:sldChg>
      <pc:sldChg chg="del">
        <pc:chgData name="Vegh,L" userId="04502d8e-8ed6-4fff-8db8-27584e379a0f" providerId="ADAL" clId="{9AC64F8D-D6FE-6A4A-9A94-695F679EC9A5}" dt="2022-05-24T02:30:09.319" v="4115" actId="2696"/>
        <pc:sldMkLst>
          <pc:docMk/>
          <pc:sldMk cId="736065943" sldId="488"/>
        </pc:sldMkLst>
      </pc:sldChg>
      <pc:sldChg chg="del">
        <pc:chgData name="Vegh,L" userId="04502d8e-8ed6-4fff-8db8-27584e379a0f" providerId="ADAL" clId="{9AC64F8D-D6FE-6A4A-9A94-695F679EC9A5}" dt="2022-05-24T02:30:08.015" v="4114" actId="2696"/>
        <pc:sldMkLst>
          <pc:docMk/>
          <pc:sldMk cId="4202929824" sldId="492"/>
        </pc:sldMkLst>
      </pc:sldChg>
      <pc:sldChg chg="del">
        <pc:chgData name="Vegh,L" userId="04502d8e-8ed6-4fff-8db8-27584e379a0f" providerId="ADAL" clId="{9AC64F8D-D6FE-6A4A-9A94-695F679EC9A5}" dt="2022-05-24T02:30:06.120" v="4113" actId="2696"/>
        <pc:sldMkLst>
          <pc:docMk/>
          <pc:sldMk cId="4179810884" sldId="498"/>
        </pc:sldMkLst>
      </pc:sldChg>
      <pc:sldChg chg="del">
        <pc:chgData name="Vegh,L" userId="04502d8e-8ed6-4fff-8db8-27584e379a0f" providerId="ADAL" clId="{9AC64F8D-D6FE-6A4A-9A94-695F679EC9A5}" dt="2022-05-24T02:30:05.596" v="4112" actId="2696"/>
        <pc:sldMkLst>
          <pc:docMk/>
          <pc:sldMk cId="976545935" sldId="499"/>
        </pc:sldMkLst>
      </pc:sldChg>
      <pc:sldChg chg="del">
        <pc:chgData name="Vegh,L" userId="04502d8e-8ed6-4fff-8db8-27584e379a0f" providerId="ADAL" clId="{9AC64F8D-D6FE-6A4A-9A94-695F679EC9A5}" dt="2022-05-24T02:30:02.063" v="4111" actId="2696"/>
        <pc:sldMkLst>
          <pc:docMk/>
          <pc:sldMk cId="2491062352" sldId="500"/>
        </pc:sldMkLst>
      </pc:sldChg>
      <pc:sldChg chg="del">
        <pc:chgData name="Vegh,L" userId="04502d8e-8ed6-4fff-8db8-27584e379a0f" providerId="ADAL" clId="{9AC64F8D-D6FE-6A4A-9A94-695F679EC9A5}" dt="2022-05-24T02:29:56.333" v="4107" actId="2696"/>
        <pc:sldMkLst>
          <pc:docMk/>
          <pc:sldMk cId="860385640" sldId="501"/>
        </pc:sldMkLst>
      </pc:sldChg>
      <pc:sldChg chg="del">
        <pc:chgData name="Vegh,L" userId="04502d8e-8ed6-4fff-8db8-27584e379a0f" providerId="ADAL" clId="{9AC64F8D-D6FE-6A4A-9A94-695F679EC9A5}" dt="2022-05-24T02:29:59.862" v="4109" actId="2696"/>
        <pc:sldMkLst>
          <pc:docMk/>
          <pc:sldMk cId="1928001274" sldId="502"/>
        </pc:sldMkLst>
      </pc:sldChg>
      <pc:sldChg chg="del">
        <pc:chgData name="Vegh,L" userId="04502d8e-8ed6-4fff-8db8-27584e379a0f" providerId="ADAL" clId="{9AC64F8D-D6FE-6A4A-9A94-695F679EC9A5}" dt="2022-05-24T02:30:00.981" v="4110" actId="2696"/>
        <pc:sldMkLst>
          <pc:docMk/>
          <pc:sldMk cId="2244765444" sldId="503"/>
        </pc:sldMkLst>
      </pc:sldChg>
      <pc:sldChg chg="del">
        <pc:chgData name="Vegh,L" userId="04502d8e-8ed6-4fff-8db8-27584e379a0f" providerId="ADAL" clId="{9AC64F8D-D6FE-6A4A-9A94-695F679EC9A5}" dt="2022-05-24T02:29:58.198" v="4108" actId="2696"/>
        <pc:sldMkLst>
          <pc:docMk/>
          <pc:sldMk cId="4142674965" sldId="504"/>
        </pc:sldMkLst>
      </pc:sldChg>
      <pc:sldChg chg="del">
        <pc:chgData name="Vegh,L" userId="04502d8e-8ed6-4fff-8db8-27584e379a0f" providerId="ADAL" clId="{9AC64F8D-D6FE-6A4A-9A94-695F679EC9A5}" dt="2022-05-22T21:24:11.579" v="422" actId="2696"/>
        <pc:sldMkLst>
          <pc:docMk/>
          <pc:sldMk cId="514380552" sldId="506"/>
        </pc:sldMkLst>
      </pc:sldChg>
      <pc:sldChg chg="del">
        <pc:chgData name="Vegh,L" userId="04502d8e-8ed6-4fff-8db8-27584e379a0f" providerId="ADAL" clId="{9AC64F8D-D6FE-6A4A-9A94-695F679EC9A5}" dt="2022-05-23T18:22:50.580" v="1290" actId="2696"/>
        <pc:sldMkLst>
          <pc:docMk/>
          <pc:sldMk cId="407731521" sldId="509"/>
        </pc:sldMkLst>
      </pc:sldChg>
      <pc:sldChg chg="del">
        <pc:chgData name="Vegh,L" userId="04502d8e-8ed6-4fff-8db8-27584e379a0f" providerId="ADAL" clId="{9AC64F8D-D6FE-6A4A-9A94-695F679EC9A5}" dt="2022-05-24T02:30:25.432" v="4133" actId="2696"/>
        <pc:sldMkLst>
          <pc:docMk/>
          <pc:sldMk cId="429125512" sldId="510"/>
        </pc:sldMkLst>
      </pc:sldChg>
      <pc:sldChg chg="del">
        <pc:chgData name="Vegh,L" userId="04502d8e-8ed6-4fff-8db8-27584e379a0f" providerId="ADAL" clId="{9AC64F8D-D6FE-6A4A-9A94-695F679EC9A5}" dt="2022-05-24T02:30:28.596" v="4137" actId="2696"/>
        <pc:sldMkLst>
          <pc:docMk/>
          <pc:sldMk cId="786111471" sldId="511"/>
        </pc:sldMkLst>
      </pc:sldChg>
      <pc:sldChg chg="del">
        <pc:chgData name="Vegh,L" userId="04502d8e-8ed6-4fff-8db8-27584e379a0f" providerId="ADAL" clId="{9AC64F8D-D6FE-6A4A-9A94-695F679EC9A5}" dt="2022-05-24T02:30:23.113" v="4130" actId="2696"/>
        <pc:sldMkLst>
          <pc:docMk/>
          <pc:sldMk cId="3814605012" sldId="512"/>
        </pc:sldMkLst>
      </pc:sldChg>
      <pc:sldChg chg="del">
        <pc:chgData name="Vegh,L" userId="04502d8e-8ed6-4fff-8db8-27584e379a0f" providerId="ADAL" clId="{9AC64F8D-D6FE-6A4A-9A94-695F679EC9A5}" dt="2022-05-24T02:30:14.254" v="4120" actId="2696"/>
        <pc:sldMkLst>
          <pc:docMk/>
          <pc:sldMk cId="3630845460" sldId="513"/>
        </pc:sldMkLst>
      </pc:sldChg>
      <pc:sldChg chg="del">
        <pc:chgData name="Vegh,L" userId="04502d8e-8ed6-4fff-8db8-27584e379a0f" providerId="ADAL" clId="{9AC64F8D-D6FE-6A4A-9A94-695F679EC9A5}" dt="2022-05-24T02:30:13.329" v="4119" actId="2696"/>
        <pc:sldMkLst>
          <pc:docMk/>
          <pc:sldMk cId="3178403177" sldId="514"/>
        </pc:sldMkLst>
      </pc:sldChg>
      <pc:sldChg chg="addSp delSp modSp new mod">
        <pc:chgData name="Vegh,L" userId="04502d8e-8ed6-4fff-8db8-27584e379a0f" providerId="ADAL" clId="{9AC64F8D-D6FE-6A4A-9A94-695F679EC9A5}" dt="2022-05-25T01:03:12.235" v="9166" actId="14100"/>
        <pc:sldMkLst>
          <pc:docMk/>
          <pc:sldMk cId="357285348" sldId="515"/>
        </pc:sldMkLst>
        <pc:spChg chg="mod">
          <ac:chgData name="Vegh,L" userId="04502d8e-8ed6-4fff-8db8-27584e379a0f" providerId="ADAL" clId="{9AC64F8D-D6FE-6A4A-9A94-695F679EC9A5}" dt="2022-05-22T21:11:35.394" v="134" actId="20577"/>
          <ac:spMkLst>
            <pc:docMk/>
            <pc:sldMk cId="357285348" sldId="515"/>
            <ac:spMk id="2" creationId="{B7088737-25DC-B242-9FF7-5C65058B1EF2}"/>
          </ac:spMkLst>
        </pc:spChg>
        <pc:spChg chg="del">
          <ac:chgData name="Vegh,L" userId="04502d8e-8ed6-4fff-8db8-27584e379a0f" providerId="ADAL" clId="{9AC64F8D-D6FE-6A4A-9A94-695F679EC9A5}" dt="2022-05-22T21:14:28.324" v="135"/>
          <ac:spMkLst>
            <pc:docMk/>
            <pc:sldMk cId="357285348" sldId="515"/>
            <ac:spMk id="3" creationId="{0BB5AE49-3BC2-2C4B-817C-9183EF1E2A3A}"/>
          </ac:spMkLst>
        </pc:spChg>
        <pc:picChg chg="add mod">
          <ac:chgData name="Vegh,L" userId="04502d8e-8ed6-4fff-8db8-27584e379a0f" providerId="ADAL" clId="{9AC64F8D-D6FE-6A4A-9A94-695F679EC9A5}" dt="2022-05-25T01:03:12.235" v="9166" actId="14100"/>
          <ac:picMkLst>
            <pc:docMk/>
            <pc:sldMk cId="357285348" sldId="515"/>
            <ac:picMk id="2050" creationId="{0AC100E4-B12E-4A4E-80DA-F8CC9FC20A93}"/>
          </ac:picMkLst>
        </pc:picChg>
      </pc:sldChg>
      <pc:sldChg chg="addSp delSp modSp new mod">
        <pc:chgData name="Vegh,L" userId="04502d8e-8ed6-4fff-8db8-27584e379a0f" providerId="ADAL" clId="{9AC64F8D-D6FE-6A4A-9A94-695F679EC9A5}" dt="2022-05-24T18:43:51.435" v="6279" actId="14100"/>
        <pc:sldMkLst>
          <pc:docMk/>
          <pc:sldMk cId="3425252778" sldId="516"/>
        </pc:sldMkLst>
        <pc:spChg chg="del">
          <ac:chgData name="Vegh,L" userId="04502d8e-8ed6-4fff-8db8-27584e379a0f" providerId="ADAL" clId="{9AC64F8D-D6FE-6A4A-9A94-695F679EC9A5}" dt="2022-05-22T21:16:35.121" v="159" actId="478"/>
          <ac:spMkLst>
            <pc:docMk/>
            <pc:sldMk cId="3425252778" sldId="516"/>
            <ac:spMk id="2" creationId="{FCC6540B-511E-0943-9208-82B55EDE93C8}"/>
          </ac:spMkLst>
        </pc:spChg>
        <pc:spChg chg="del">
          <ac:chgData name="Vegh,L" userId="04502d8e-8ed6-4fff-8db8-27584e379a0f" providerId="ADAL" clId="{9AC64F8D-D6FE-6A4A-9A94-695F679EC9A5}" dt="2022-05-22T21:15:34.120" v="139" actId="3680"/>
          <ac:spMkLst>
            <pc:docMk/>
            <pc:sldMk cId="3425252778" sldId="516"/>
            <ac:spMk id="3" creationId="{EB5DA667-2E83-5A4E-8304-3C164292269A}"/>
          </ac:spMkLst>
        </pc:spChg>
        <pc:spChg chg="mod">
          <ac:chgData name="Vegh,L" userId="04502d8e-8ed6-4fff-8db8-27584e379a0f" providerId="ADAL" clId="{9AC64F8D-D6FE-6A4A-9A94-695F679EC9A5}" dt="2022-05-24T18:35:04.214" v="6258"/>
          <ac:spMkLst>
            <pc:docMk/>
            <pc:sldMk cId="3425252778" sldId="516"/>
            <ac:spMk id="6" creationId="{050F454B-57EF-0F4B-98B0-7B1A28C21C0E}"/>
          </ac:spMkLst>
        </pc:spChg>
        <pc:spChg chg="add del mod">
          <ac:chgData name="Vegh,L" userId="04502d8e-8ed6-4fff-8db8-27584e379a0f" providerId="ADAL" clId="{9AC64F8D-D6FE-6A4A-9A94-695F679EC9A5}" dt="2022-05-22T21:18:36.146" v="184" actId="3680"/>
          <ac:spMkLst>
            <pc:docMk/>
            <pc:sldMk cId="3425252778" sldId="516"/>
            <ac:spMk id="6" creationId="{64366715-302E-8844-AC26-8F9C4C2E3DB9}"/>
          </ac:spMkLst>
        </pc:spChg>
        <pc:spChg chg="mod">
          <ac:chgData name="Vegh,L" userId="04502d8e-8ed6-4fff-8db8-27584e379a0f" providerId="ADAL" clId="{9AC64F8D-D6FE-6A4A-9A94-695F679EC9A5}" dt="2022-05-24T18:35:04.214" v="6258"/>
          <ac:spMkLst>
            <pc:docMk/>
            <pc:sldMk cId="3425252778" sldId="516"/>
            <ac:spMk id="10" creationId="{BA127347-7B6A-834E-9BB6-8D954AA943FE}"/>
          </ac:spMkLst>
        </pc:spChg>
        <pc:spChg chg="mod">
          <ac:chgData name="Vegh,L" userId="04502d8e-8ed6-4fff-8db8-27584e379a0f" providerId="ADAL" clId="{9AC64F8D-D6FE-6A4A-9A94-695F679EC9A5}" dt="2022-05-24T18:35:04.214" v="6258"/>
          <ac:spMkLst>
            <pc:docMk/>
            <pc:sldMk cId="3425252778" sldId="516"/>
            <ac:spMk id="11" creationId="{276FF4C2-2B53-3547-9C8D-333414A1853A}"/>
          </ac:spMkLst>
        </pc:spChg>
        <pc:spChg chg="mod">
          <ac:chgData name="Vegh,L" userId="04502d8e-8ed6-4fff-8db8-27584e379a0f" providerId="ADAL" clId="{9AC64F8D-D6FE-6A4A-9A94-695F679EC9A5}" dt="2022-05-24T18:35:04.214" v="6258"/>
          <ac:spMkLst>
            <pc:docMk/>
            <pc:sldMk cId="3425252778" sldId="516"/>
            <ac:spMk id="12" creationId="{4F7597EA-EC89-9145-B28E-E29E1BAB30C0}"/>
          </ac:spMkLst>
        </pc:spChg>
        <pc:spChg chg="mod">
          <ac:chgData name="Vegh,L" userId="04502d8e-8ed6-4fff-8db8-27584e379a0f" providerId="ADAL" clId="{9AC64F8D-D6FE-6A4A-9A94-695F679EC9A5}" dt="2022-05-24T18:43:36.034" v="6275"/>
          <ac:spMkLst>
            <pc:docMk/>
            <pc:sldMk cId="3425252778" sldId="516"/>
            <ac:spMk id="19" creationId="{FC299A5F-0D81-2F47-9589-E6B861255ED6}"/>
          </ac:spMkLst>
        </pc:spChg>
        <pc:spChg chg="mod">
          <ac:chgData name="Vegh,L" userId="04502d8e-8ed6-4fff-8db8-27584e379a0f" providerId="ADAL" clId="{9AC64F8D-D6FE-6A4A-9A94-695F679EC9A5}" dt="2022-05-24T18:43:36.034" v="6275"/>
          <ac:spMkLst>
            <pc:docMk/>
            <pc:sldMk cId="3425252778" sldId="516"/>
            <ac:spMk id="20" creationId="{148EFD87-0CDD-764F-B31A-056EF240ABDB}"/>
          </ac:spMkLst>
        </pc:spChg>
        <pc:spChg chg="mod">
          <ac:chgData name="Vegh,L" userId="04502d8e-8ed6-4fff-8db8-27584e379a0f" providerId="ADAL" clId="{9AC64F8D-D6FE-6A4A-9A94-695F679EC9A5}" dt="2022-05-24T18:43:36.034" v="6275"/>
          <ac:spMkLst>
            <pc:docMk/>
            <pc:sldMk cId="3425252778" sldId="516"/>
            <ac:spMk id="21" creationId="{CDC39518-7E49-F348-AC8A-4CDE2A206D90}"/>
          </ac:spMkLst>
        </pc:spChg>
        <pc:spChg chg="del mod">
          <ac:chgData name="Vegh,L" userId="04502d8e-8ed6-4fff-8db8-27584e379a0f" providerId="ADAL" clId="{9AC64F8D-D6FE-6A4A-9A94-695F679EC9A5}" dt="2022-05-24T18:43:42.631" v="6278" actId="478"/>
          <ac:spMkLst>
            <pc:docMk/>
            <pc:sldMk cId="3425252778" sldId="516"/>
            <ac:spMk id="22" creationId="{FF3827B2-6D56-0B4B-A88D-DFD285B7AE21}"/>
          </ac:spMkLst>
        </pc:spChg>
        <pc:grpChg chg="add del mod">
          <ac:chgData name="Vegh,L" userId="04502d8e-8ed6-4fff-8db8-27584e379a0f" providerId="ADAL" clId="{9AC64F8D-D6FE-6A4A-9A94-695F679EC9A5}" dt="2022-05-24T18:43:35.333" v="6274" actId="478"/>
          <ac:grpSpMkLst>
            <pc:docMk/>
            <pc:sldMk cId="3425252778" sldId="516"/>
            <ac:grpSpMk id="5" creationId="{104C3E1B-8796-ED4A-8E7F-E749F66BC779}"/>
          </ac:grpSpMkLst>
        </pc:grpChg>
        <pc:grpChg chg="add mod">
          <ac:chgData name="Vegh,L" userId="04502d8e-8ed6-4fff-8db8-27584e379a0f" providerId="ADAL" clId="{9AC64F8D-D6FE-6A4A-9A94-695F679EC9A5}" dt="2022-05-24T18:43:51.435" v="6279" actId="14100"/>
          <ac:grpSpMkLst>
            <pc:docMk/>
            <pc:sldMk cId="3425252778" sldId="516"/>
            <ac:grpSpMk id="18" creationId="{725ADE6B-B45F-6146-AB79-DF180BE74125}"/>
          </ac:grpSpMkLst>
        </pc:grpChg>
        <pc:graphicFrameChg chg="add del mod ord modGraphic">
          <ac:chgData name="Vegh,L" userId="04502d8e-8ed6-4fff-8db8-27584e379a0f" providerId="ADAL" clId="{9AC64F8D-D6FE-6A4A-9A94-695F679EC9A5}" dt="2022-05-22T21:18:27.927" v="183" actId="478"/>
          <ac:graphicFrameMkLst>
            <pc:docMk/>
            <pc:sldMk cId="3425252778" sldId="516"/>
            <ac:graphicFrameMk id="4" creationId="{52386D3E-3540-8F46-A989-E0EF7C4FD29B}"/>
          </ac:graphicFrameMkLst>
        </pc:graphicFrameChg>
        <pc:graphicFrameChg chg="add mod ord modGraphic">
          <ac:chgData name="Vegh,L" userId="04502d8e-8ed6-4fff-8db8-27584e379a0f" providerId="ADAL" clId="{9AC64F8D-D6FE-6A4A-9A94-695F679EC9A5}" dt="2022-05-23T19:14:35.955" v="2565" actId="207"/>
          <ac:graphicFrameMkLst>
            <pc:docMk/>
            <pc:sldMk cId="3425252778" sldId="516"/>
            <ac:graphicFrameMk id="7" creationId="{50B93AB7-EA3B-824D-A723-70CEFF235DD0}"/>
          </ac:graphicFrameMkLst>
        </pc:graphicFrameChg>
        <pc:picChg chg="add del mod">
          <ac:chgData name="Vegh,L" userId="04502d8e-8ed6-4fff-8db8-27584e379a0f" providerId="ADAL" clId="{9AC64F8D-D6FE-6A4A-9A94-695F679EC9A5}" dt="2022-05-24T18:35:03.454" v="6257" actId="478"/>
          <ac:picMkLst>
            <pc:docMk/>
            <pc:sldMk cId="3425252778" sldId="516"/>
            <ac:picMk id="8" creationId="{5599AE55-9FFB-F240-8CC3-6B4992F60D6C}"/>
          </ac:picMkLst>
        </pc:picChg>
        <pc:picChg chg="add mod">
          <ac:chgData name="Vegh,L" userId="04502d8e-8ed6-4fff-8db8-27584e379a0f" providerId="ADAL" clId="{9AC64F8D-D6FE-6A4A-9A94-695F679EC9A5}" dt="2022-05-22T21:19:18.129" v="202" actId="1076"/>
          <ac:picMkLst>
            <pc:docMk/>
            <pc:sldMk cId="3425252778" sldId="516"/>
            <ac:picMk id="9" creationId="{B6F8C9C0-37DF-DA4D-95C8-50B82ADD370A}"/>
          </ac:picMkLst>
        </pc:picChg>
        <pc:cxnChg chg="mod">
          <ac:chgData name="Vegh,L" userId="04502d8e-8ed6-4fff-8db8-27584e379a0f" providerId="ADAL" clId="{9AC64F8D-D6FE-6A4A-9A94-695F679EC9A5}" dt="2022-05-24T18:35:04.214" v="6258"/>
          <ac:cxnSpMkLst>
            <pc:docMk/>
            <pc:sldMk cId="3425252778" sldId="516"/>
            <ac:cxnSpMk id="13" creationId="{0DB0550E-36DF-2146-B00D-71151F44D69B}"/>
          </ac:cxnSpMkLst>
        </pc:cxnChg>
        <pc:cxnChg chg="mod">
          <ac:chgData name="Vegh,L" userId="04502d8e-8ed6-4fff-8db8-27584e379a0f" providerId="ADAL" clId="{9AC64F8D-D6FE-6A4A-9A94-695F679EC9A5}" dt="2022-05-24T18:35:04.214" v="6258"/>
          <ac:cxnSpMkLst>
            <pc:docMk/>
            <pc:sldMk cId="3425252778" sldId="516"/>
            <ac:cxnSpMk id="14" creationId="{67A523E3-8116-C64F-80A3-05BC330FD3D1}"/>
          </ac:cxnSpMkLst>
        </pc:cxnChg>
        <pc:cxnChg chg="mod">
          <ac:chgData name="Vegh,L" userId="04502d8e-8ed6-4fff-8db8-27584e379a0f" providerId="ADAL" clId="{9AC64F8D-D6FE-6A4A-9A94-695F679EC9A5}" dt="2022-05-24T18:35:04.214" v="6258"/>
          <ac:cxnSpMkLst>
            <pc:docMk/>
            <pc:sldMk cId="3425252778" sldId="516"/>
            <ac:cxnSpMk id="15" creationId="{E1DF3A0D-C35C-B44D-BEC2-56AB239BD128}"/>
          </ac:cxnSpMkLst>
        </pc:cxnChg>
        <pc:cxnChg chg="mod">
          <ac:chgData name="Vegh,L" userId="04502d8e-8ed6-4fff-8db8-27584e379a0f" providerId="ADAL" clId="{9AC64F8D-D6FE-6A4A-9A94-695F679EC9A5}" dt="2022-05-24T18:35:04.214" v="6258"/>
          <ac:cxnSpMkLst>
            <pc:docMk/>
            <pc:sldMk cId="3425252778" sldId="516"/>
            <ac:cxnSpMk id="16" creationId="{8FEFB65E-3DAB-144E-8512-B9615D11C5B0}"/>
          </ac:cxnSpMkLst>
        </pc:cxnChg>
        <pc:cxnChg chg="mod">
          <ac:chgData name="Vegh,L" userId="04502d8e-8ed6-4fff-8db8-27584e379a0f" providerId="ADAL" clId="{9AC64F8D-D6FE-6A4A-9A94-695F679EC9A5}" dt="2022-05-24T18:35:04.214" v="6258"/>
          <ac:cxnSpMkLst>
            <pc:docMk/>
            <pc:sldMk cId="3425252778" sldId="516"/>
            <ac:cxnSpMk id="17" creationId="{EAA0AF51-149D-4647-ABCC-B32F5EF5DEE2}"/>
          </ac:cxnSpMkLst>
        </pc:cxnChg>
        <pc:cxnChg chg="mod">
          <ac:chgData name="Vegh,L" userId="04502d8e-8ed6-4fff-8db8-27584e379a0f" providerId="ADAL" clId="{9AC64F8D-D6FE-6A4A-9A94-695F679EC9A5}" dt="2022-05-24T18:43:36.034" v="6275"/>
          <ac:cxnSpMkLst>
            <pc:docMk/>
            <pc:sldMk cId="3425252778" sldId="516"/>
            <ac:cxnSpMk id="23" creationId="{19C9FAF8-B1C0-D54C-83FB-3719821FED72}"/>
          </ac:cxnSpMkLst>
        </pc:cxnChg>
        <pc:cxnChg chg="mod">
          <ac:chgData name="Vegh,L" userId="04502d8e-8ed6-4fff-8db8-27584e379a0f" providerId="ADAL" clId="{9AC64F8D-D6FE-6A4A-9A94-695F679EC9A5}" dt="2022-05-24T18:43:36.034" v="6275"/>
          <ac:cxnSpMkLst>
            <pc:docMk/>
            <pc:sldMk cId="3425252778" sldId="516"/>
            <ac:cxnSpMk id="24" creationId="{E0318D9C-BC2B-0E47-B138-81007D5C451A}"/>
          </ac:cxnSpMkLst>
        </pc:cxnChg>
        <pc:cxnChg chg="mod">
          <ac:chgData name="Vegh,L" userId="04502d8e-8ed6-4fff-8db8-27584e379a0f" providerId="ADAL" clId="{9AC64F8D-D6FE-6A4A-9A94-695F679EC9A5}" dt="2022-05-24T18:43:36.034" v="6275"/>
          <ac:cxnSpMkLst>
            <pc:docMk/>
            <pc:sldMk cId="3425252778" sldId="516"/>
            <ac:cxnSpMk id="25" creationId="{52C9F410-8944-574E-B102-4BF9642E79FF}"/>
          </ac:cxnSpMkLst>
        </pc:cxnChg>
        <pc:cxnChg chg="mod">
          <ac:chgData name="Vegh,L" userId="04502d8e-8ed6-4fff-8db8-27584e379a0f" providerId="ADAL" clId="{9AC64F8D-D6FE-6A4A-9A94-695F679EC9A5}" dt="2022-05-24T18:43:36.034" v="6275"/>
          <ac:cxnSpMkLst>
            <pc:docMk/>
            <pc:sldMk cId="3425252778" sldId="516"/>
            <ac:cxnSpMk id="26" creationId="{DF2C358E-19C0-EE4D-B502-38B1A9C00731}"/>
          </ac:cxnSpMkLst>
        </pc:cxnChg>
        <pc:cxnChg chg="mod">
          <ac:chgData name="Vegh,L" userId="04502d8e-8ed6-4fff-8db8-27584e379a0f" providerId="ADAL" clId="{9AC64F8D-D6FE-6A4A-9A94-695F679EC9A5}" dt="2022-05-24T18:43:36.034" v="6275"/>
          <ac:cxnSpMkLst>
            <pc:docMk/>
            <pc:sldMk cId="3425252778" sldId="516"/>
            <ac:cxnSpMk id="27" creationId="{6990AE8A-466F-C245-980E-0F5846AE1FB3}"/>
          </ac:cxnSpMkLst>
        </pc:cxnChg>
      </pc:sldChg>
      <pc:sldChg chg="add del">
        <pc:chgData name="Vegh,L" userId="04502d8e-8ed6-4fff-8db8-27584e379a0f" providerId="ADAL" clId="{9AC64F8D-D6FE-6A4A-9A94-695F679EC9A5}" dt="2022-05-23T18:19:18.533" v="1181" actId="2696"/>
        <pc:sldMkLst>
          <pc:docMk/>
          <pc:sldMk cId="4190950640" sldId="517"/>
        </pc:sldMkLst>
      </pc:sldChg>
      <pc:sldChg chg="addSp delSp modSp add mod">
        <pc:chgData name="Vegh,L" userId="04502d8e-8ed6-4fff-8db8-27584e379a0f" providerId="ADAL" clId="{9AC64F8D-D6FE-6A4A-9A94-695F679EC9A5}" dt="2022-05-24T19:43:06.778" v="8822" actId="1076"/>
        <pc:sldMkLst>
          <pc:docMk/>
          <pc:sldMk cId="2121322523" sldId="518"/>
        </pc:sldMkLst>
        <pc:spChg chg="mod">
          <ac:chgData name="Vegh,L" userId="04502d8e-8ed6-4fff-8db8-27584e379a0f" providerId="ADAL" clId="{9AC64F8D-D6FE-6A4A-9A94-695F679EC9A5}" dt="2022-05-23T13:53:39.578" v="665" actId="20577"/>
          <ac:spMkLst>
            <pc:docMk/>
            <pc:sldMk cId="2121322523" sldId="518"/>
            <ac:spMk id="3" creationId="{2CEBFAD3-768E-FB4C-A590-70B8AEF01E60}"/>
          </ac:spMkLst>
        </pc:spChg>
        <pc:spChg chg="del">
          <ac:chgData name="Vegh,L" userId="04502d8e-8ed6-4fff-8db8-27584e379a0f" providerId="ADAL" clId="{9AC64F8D-D6FE-6A4A-9A94-695F679EC9A5}" dt="2022-05-23T13:54:24.565" v="675" actId="478"/>
          <ac:spMkLst>
            <pc:docMk/>
            <pc:sldMk cId="2121322523" sldId="518"/>
            <ac:spMk id="5" creationId="{501E1636-539E-7A4C-94A3-80D3793E2412}"/>
          </ac:spMkLst>
        </pc:spChg>
        <pc:spChg chg="del">
          <ac:chgData name="Vegh,L" userId="04502d8e-8ed6-4fff-8db8-27584e379a0f" providerId="ADAL" clId="{9AC64F8D-D6FE-6A4A-9A94-695F679EC9A5}" dt="2022-05-23T13:54:24.565" v="675" actId="478"/>
          <ac:spMkLst>
            <pc:docMk/>
            <pc:sldMk cId="2121322523" sldId="518"/>
            <ac:spMk id="7" creationId="{EDF5F239-F21B-1544-ABD4-FFE20075FCC1}"/>
          </ac:spMkLst>
        </pc:spChg>
        <pc:spChg chg="add mod">
          <ac:chgData name="Vegh,L" userId="04502d8e-8ed6-4fff-8db8-27584e379a0f" providerId="ADAL" clId="{9AC64F8D-D6FE-6A4A-9A94-695F679EC9A5}" dt="2022-05-24T01:43:34.004" v="3634" actId="20577"/>
          <ac:spMkLst>
            <pc:docMk/>
            <pc:sldMk cId="2121322523" sldId="518"/>
            <ac:spMk id="8" creationId="{85646CAB-2260-EA4D-8348-E5F91F67FF58}"/>
          </ac:spMkLst>
        </pc:spChg>
        <pc:spChg chg="mod">
          <ac:chgData name="Vegh,L" userId="04502d8e-8ed6-4fff-8db8-27584e379a0f" providerId="ADAL" clId="{9AC64F8D-D6FE-6A4A-9A94-695F679EC9A5}" dt="2022-05-23T13:54:46.120" v="678"/>
          <ac:spMkLst>
            <pc:docMk/>
            <pc:sldMk cId="2121322523" sldId="518"/>
            <ac:spMk id="10" creationId="{6533BB3A-FE81-CD4B-AB15-1262DDC638CB}"/>
          </ac:spMkLst>
        </pc:spChg>
        <pc:spChg chg="mod">
          <ac:chgData name="Vegh,L" userId="04502d8e-8ed6-4fff-8db8-27584e379a0f" providerId="ADAL" clId="{9AC64F8D-D6FE-6A4A-9A94-695F679EC9A5}" dt="2022-05-23T13:54:46.120" v="678"/>
          <ac:spMkLst>
            <pc:docMk/>
            <pc:sldMk cId="2121322523" sldId="518"/>
            <ac:spMk id="11" creationId="{66119211-2475-CB47-A8DE-966DC1D480FC}"/>
          </ac:spMkLst>
        </pc:spChg>
        <pc:spChg chg="mod">
          <ac:chgData name="Vegh,L" userId="04502d8e-8ed6-4fff-8db8-27584e379a0f" providerId="ADAL" clId="{9AC64F8D-D6FE-6A4A-9A94-695F679EC9A5}" dt="2022-05-23T13:54:46.120" v="678"/>
          <ac:spMkLst>
            <pc:docMk/>
            <pc:sldMk cId="2121322523" sldId="518"/>
            <ac:spMk id="12" creationId="{C36C32EC-E870-DF4B-85B8-B6FD898846CD}"/>
          </ac:spMkLst>
        </pc:spChg>
        <pc:spChg chg="mod">
          <ac:chgData name="Vegh,L" userId="04502d8e-8ed6-4fff-8db8-27584e379a0f" providerId="ADAL" clId="{9AC64F8D-D6FE-6A4A-9A94-695F679EC9A5}" dt="2022-05-23T18:18:48.601" v="1179"/>
          <ac:spMkLst>
            <pc:docMk/>
            <pc:sldMk cId="2121322523" sldId="518"/>
            <ac:spMk id="14" creationId="{E755B6B6-9D66-B344-8117-13ACA2FBD13E}"/>
          </ac:spMkLst>
        </pc:spChg>
        <pc:spChg chg="mod">
          <ac:chgData name="Vegh,L" userId="04502d8e-8ed6-4fff-8db8-27584e379a0f" providerId="ADAL" clId="{9AC64F8D-D6FE-6A4A-9A94-695F679EC9A5}" dt="2022-05-23T18:18:48.601" v="1179"/>
          <ac:spMkLst>
            <pc:docMk/>
            <pc:sldMk cId="2121322523" sldId="518"/>
            <ac:spMk id="15" creationId="{C4B8D612-DC0D-D14F-9F88-A9941522C7DB}"/>
          </ac:spMkLst>
        </pc:spChg>
        <pc:spChg chg="mod">
          <ac:chgData name="Vegh,L" userId="04502d8e-8ed6-4fff-8db8-27584e379a0f" providerId="ADAL" clId="{9AC64F8D-D6FE-6A4A-9A94-695F679EC9A5}" dt="2022-05-23T18:18:48.601" v="1179"/>
          <ac:spMkLst>
            <pc:docMk/>
            <pc:sldMk cId="2121322523" sldId="518"/>
            <ac:spMk id="16" creationId="{04E72735-FB10-3443-AE4B-194A42AAD4E1}"/>
          </ac:spMkLst>
        </pc:spChg>
        <pc:spChg chg="mod">
          <ac:chgData name="Vegh,L" userId="04502d8e-8ed6-4fff-8db8-27584e379a0f" providerId="ADAL" clId="{9AC64F8D-D6FE-6A4A-9A94-695F679EC9A5}" dt="2022-05-24T19:43:03.943" v="8821"/>
          <ac:spMkLst>
            <pc:docMk/>
            <pc:sldMk cId="2121322523" sldId="518"/>
            <ac:spMk id="18" creationId="{F0A0840C-B052-D14A-BF19-4C0AC04544BD}"/>
          </ac:spMkLst>
        </pc:spChg>
        <pc:spChg chg="mod">
          <ac:chgData name="Vegh,L" userId="04502d8e-8ed6-4fff-8db8-27584e379a0f" providerId="ADAL" clId="{9AC64F8D-D6FE-6A4A-9A94-695F679EC9A5}" dt="2022-05-24T19:43:03.943" v="8821"/>
          <ac:spMkLst>
            <pc:docMk/>
            <pc:sldMk cId="2121322523" sldId="518"/>
            <ac:spMk id="19" creationId="{E70B1DE9-AF09-1749-9571-8A2C854F1378}"/>
          </ac:spMkLst>
        </pc:spChg>
        <pc:spChg chg="mod">
          <ac:chgData name="Vegh,L" userId="04502d8e-8ed6-4fff-8db8-27584e379a0f" providerId="ADAL" clId="{9AC64F8D-D6FE-6A4A-9A94-695F679EC9A5}" dt="2022-05-24T19:43:03.943" v="8821"/>
          <ac:spMkLst>
            <pc:docMk/>
            <pc:sldMk cId="2121322523" sldId="518"/>
            <ac:spMk id="20" creationId="{FE730762-1691-7C4F-AFFE-FA1BA7251AEA}"/>
          </ac:spMkLst>
        </pc:spChg>
        <pc:grpChg chg="add del mod">
          <ac:chgData name="Vegh,L" userId="04502d8e-8ed6-4fff-8db8-27584e379a0f" providerId="ADAL" clId="{9AC64F8D-D6FE-6A4A-9A94-695F679EC9A5}" dt="2022-05-23T18:18:46.885" v="1178" actId="478"/>
          <ac:grpSpMkLst>
            <pc:docMk/>
            <pc:sldMk cId="2121322523" sldId="518"/>
            <ac:grpSpMk id="9" creationId="{20A8672B-0D95-1541-AF72-53BA181B704B}"/>
          </ac:grpSpMkLst>
        </pc:grpChg>
        <pc:grpChg chg="add del mod">
          <ac:chgData name="Vegh,L" userId="04502d8e-8ed6-4fff-8db8-27584e379a0f" providerId="ADAL" clId="{9AC64F8D-D6FE-6A4A-9A94-695F679EC9A5}" dt="2022-05-24T19:43:03.284" v="8820" actId="478"/>
          <ac:grpSpMkLst>
            <pc:docMk/>
            <pc:sldMk cId="2121322523" sldId="518"/>
            <ac:grpSpMk id="13" creationId="{799206DF-0516-BB42-8AA3-C0F935F3A6FC}"/>
          </ac:grpSpMkLst>
        </pc:grpChg>
        <pc:grpChg chg="add mod">
          <ac:chgData name="Vegh,L" userId="04502d8e-8ed6-4fff-8db8-27584e379a0f" providerId="ADAL" clId="{9AC64F8D-D6FE-6A4A-9A94-695F679EC9A5}" dt="2022-05-24T19:43:06.778" v="8822" actId="1076"/>
          <ac:grpSpMkLst>
            <pc:docMk/>
            <pc:sldMk cId="2121322523" sldId="518"/>
            <ac:grpSpMk id="17" creationId="{6697D84C-8989-9E49-868F-9043C1F898F6}"/>
          </ac:grpSpMkLst>
        </pc:grpChg>
      </pc:sldChg>
      <pc:sldChg chg="modSp add mod">
        <pc:chgData name="Vegh,L" userId="04502d8e-8ed6-4fff-8db8-27584e379a0f" providerId="ADAL" clId="{9AC64F8D-D6FE-6A4A-9A94-695F679EC9A5}" dt="2022-05-24T18:23:17.612" v="6156" actId="20577"/>
        <pc:sldMkLst>
          <pc:docMk/>
          <pc:sldMk cId="1206609414" sldId="519"/>
        </pc:sldMkLst>
        <pc:spChg chg="mod">
          <ac:chgData name="Vegh,L" userId="04502d8e-8ed6-4fff-8db8-27584e379a0f" providerId="ADAL" clId="{9AC64F8D-D6FE-6A4A-9A94-695F679EC9A5}" dt="2022-05-24T18:23:17.612" v="6156" actId="20577"/>
          <ac:spMkLst>
            <pc:docMk/>
            <pc:sldMk cId="1206609414" sldId="519"/>
            <ac:spMk id="3" creationId="{7217112F-C60B-8F41-B791-11E96261DB55}"/>
          </ac:spMkLst>
        </pc:spChg>
        <pc:spChg chg="mod">
          <ac:chgData name="Vegh,L" userId="04502d8e-8ed6-4fff-8db8-27584e379a0f" providerId="ADAL" clId="{9AC64F8D-D6FE-6A4A-9A94-695F679EC9A5}" dt="2022-05-24T14:52:49.429" v="4144" actId="1076"/>
          <ac:spMkLst>
            <pc:docMk/>
            <pc:sldMk cId="1206609414" sldId="519"/>
            <ac:spMk id="4" creationId="{255894A6-4767-0643-B444-2ADC8F12EDC2}"/>
          </ac:spMkLst>
        </pc:spChg>
        <pc:spChg chg="mod">
          <ac:chgData name="Vegh,L" userId="04502d8e-8ed6-4fff-8db8-27584e379a0f" providerId="ADAL" clId="{9AC64F8D-D6FE-6A4A-9A94-695F679EC9A5}" dt="2022-05-24T14:52:52.424" v="4145" actId="1076"/>
          <ac:spMkLst>
            <pc:docMk/>
            <pc:sldMk cId="1206609414" sldId="519"/>
            <ac:spMk id="5" creationId="{76661862-BABD-984C-B811-1D3AF8BA1F9E}"/>
          </ac:spMkLst>
        </pc:spChg>
      </pc:sldChg>
      <pc:sldChg chg="addSp delSp modSp add mod">
        <pc:chgData name="Vegh,L" userId="04502d8e-8ed6-4fff-8db8-27584e379a0f" providerId="ADAL" clId="{9AC64F8D-D6FE-6A4A-9A94-695F679EC9A5}" dt="2022-05-24T19:45:42.143" v="8926" actId="20577"/>
        <pc:sldMkLst>
          <pc:docMk/>
          <pc:sldMk cId="3294970272" sldId="520"/>
        </pc:sldMkLst>
        <pc:spChg chg="mod">
          <ac:chgData name="Vegh,L" userId="04502d8e-8ed6-4fff-8db8-27584e379a0f" providerId="ADAL" clId="{9AC64F8D-D6FE-6A4A-9A94-695F679EC9A5}" dt="2022-05-24T19:45:42.143" v="8926" actId="20577"/>
          <ac:spMkLst>
            <pc:docMk/>
            <pc:sldMk cId="3294970272" sldId="520"/>
            <ac:spMk id="3" creationId="{255F905B-86DC-E64A-B5E6-271A964BBA73}"/>
          </ac:spMkLst>
        </pc:spChg>
        <pc:spChg chg="add mod">
          <ac:chgData name="Vegh,L" userId="04502d8e-8ed6-4fff-8db8-27584e379a0f" providerId="ADAL" clId="{9AC64F8D-D6FE-6A4A-9A94-695F679EC9A5}" dt="2022-05-24T18:31:38.245" v="6215" actId="167"/>
          <ac:spMkLst>
            <pc:docMk/>
            <pc:sldMk cId="3294970272" sldId="520"/>
            <ac:spMk id="5" creationId="{C105A45E-5296-DE42-BD67-3A555C89FD14}"/>
          </ac:spMkLst>
        </pc:spChg>
        <pc:spChg chg="add mod">
          <ac:chgData name="Vegh,L" userId="04502d8e-8ed6-4fff-8db8-27584e379a0f" providerId="ADAL" clId="{9AC64F8D-D6FE-6A4A-9A94-695F679EC9A5}" dt="2022-05-24T18:30:28.220" v="6198" actId="14100"/>
          <ac:spMkLst>
            <pc:docMk/>
            <pc:sldMk cId="3294970272" sldId="520"/>
            <ac:spMk id="6" creationId="{567D5D1D-47C3-B147-9C83-D46413E2B33B}"/>
          </ac:spMkLst>
        </pc:spChg>
        <pc:spChg chg="add mod">
          <ac:chgData name="Vegh,L" userId="04502d8e-8ed6-4fff-8db8-27584e379a0f" providerId="ADAL" clId="{9AC64F8D-D6FE-6A4A-9A94-695F679EC9A5}" dt="2022-05-24T18:30:53.253" v="6208" actId="1076"/>
          <ac:spMkLst>
            <pc:docMk/>
            <pc:sldMk cId="3294970272" sldId="520"/>
            <ac:spMk id="7" creationId="{966EBC82-1FC6-C349-8CBF-E8E1D544E1FA}"/>
          </ac:spMkLst>
        </pc:spChg>
        <pc:spChg chg="add mod">
          <ac:chgData name="Vegh,L" userId="04502d8e-8ed6-4fff-8db8-27584e379a0f" providerId="ADAL" clId="{9AC64F8D-D6FE-6A4A-9A94-695F679EC9A5}" dt="2022-05-24T18:42:30.002" v="6263" actId="1076"/>
          <ac:spMkLst>
            <pc:docMk/>
            <pc:sldMk cId="3294970272" sldId="520"/>
            <ac:spMk id="8" creationId="{4E952431-CB35-E846-8182-EFEAE59362FE}"/>
          </ac:spMkLst>
        </pc:spChg>
        <pc:grpChg chg="add">
          <ac:chgData name="Vegh,L" userId="04502d8e-8ed6-4fff-8db8-27584e379a0f" providerId="ADAL" clId="{9AC64F8D-D6FE-6A4A-9A94-695F679EC9A5}" dt="2022-05-24T18:34:33.560" v="6251" actId="164"/>
          <ac:grpSpMkLst>
            <pc:docMk/>
            <pc:sldMk cId="3294970272" sldId="520"/>
            <ac:grpSpMk id="24" creationId="{C570EFD1-66CA-604D-8004-656E6C8B0924}"/>
          </ac:grpSpMkLst>
        </pc:grpChg>
        <pc:picChg chg="del mod">
          <ac:chgData name="Vegh,L" userId="04502d8e-8ed6-4fff-8db8-27584e379a0f" providerId="ADAL" clId="{9AC64F8D-D6FE-6A4A-9A94-695F679EC9A5}" dt="2022-05-24T18:34:24.223" v="6250" actId="478"/>
          <ac:picMkLst>
            <pc:docMk/>
            <pc:sldMk cId="3294970272" sldId="520"/>
            <ac:picMk id="4" creationId="{05EDDCE6-FFA5-914C-A708-17800F32F62A}"/>
          </ac:picMkLst>
        </pc:picChg>
        <pc:cxnChg chg="add mod">
          <ac:chgData name="Vegh,L" userId="04502d8e-8ed6-4fff-8db8-27584e379a0f" providerId="ADAL" clId="{9AC64F8D-D6FE-6A4A-9A94-695F679EC9A5}" dt="2022-05-24T18:33:02.816" v="6230" actId="1076"/>
          <ac:cxnSpMkLst>
            <pc:docMk/>
            <pc:sldMk cId="3294970272" sldId="520"/>
            <ac:cxnSpMk id="10" creationId="{2773BDD5-1DBD-504D-955F-5D1DC824D8CA}"/>
          </ac:cxnSpMkLst>
        </pc:cxnChg>
        <pc:cxnChg chg="add mod">
          <ac:chgData name="Vegh,L" userId="04502d8e-8ed6-4fff-8db8-27584e379a0f" providerId="ADAL" clId="{9AC64F8D-D6FE-6A4A-9A94-695F679EC9A5}" dt="2022-05-24T18:43:04.576" v="6268" actId="14100"/>
          <ac:cxnSpMkLst>
            <pc:docMk/>
            <pc:sldMk cId="3294970272" sldId="520"/>
            <ac:cxnSpMk id="12" creationId="{C5BD133D-1A73-3941-ABF6-81BCF3934AB3}"/>
          </ac:cxnSpMkLst>
        </pc:cxnChg>
        <pc:cxnChg chg="add mod">
          <ac:chgData name="Vegh,L" userId="04502d8e-8ed6-4fff-8db8-27584e379a0f" providerId="ADAL" clId="{9AC64F8D-D6FE-6A4A-9A94-695F679EC9A5}" dt="2022-05-24T18:43:08.911" v="6269" actId="14100"/>
          <ac:cxnSpMkLst>
            <pc:docMk/>
            <pc:sldMk cId="3294970272" sldId="520"/>
            <ac:cxnSpMk id="15" creationId="{B322D91A-280B-EA45-9F98-7648953117CD}"/>
          </ac:cxnSpMkLst>
        </pc:cxnChg>
        <pc:cxnChg chg="add mod">
          <ac:chgData name="Vegh,L" userId="04502d8e-8ed6-4fff-8db8-27584e379a0f" providerId="ADAL" clId="{9AC64F8D-D6FE-6A4A-9A94-695F679EC9A5}" dt="2022-05-24T18:42:59.185" v="6267" actId="14100"/>
          <ac:cxnSpMkLst>
            <pc:docMk/>
            <pc:sldMk cId="3294970272" sldId="520"/>
            <ac:cxnSpMk id="17" creationId="{CDA4C1D0-6ED7-4D4B-9B11-A121DEF14215}"/>
          </ac:cxnSpMkLst>
        </pc:cxnChg>
        <pc:cxnChg chg="add mod">
          <ac:chgData name="Vegh,L" userId="04502d8e-8ed6-4fff-8db8-27584e379a0f" providerId="ADAL" clId="{9AC64F8D-D6FE-6A4A-9A94-695F679EC9A5}" dt="2022-05-24T18:43:13.254" v="6270" actId="14100"/>
          <ac:cxnSpMkLst>
            <pc:docMk/>
            <pc:sldMk cId="3294970272" sldId="520"/>
            <ac:cxnSpMk id="20" creationId="{79C33C5E-09EA-A346-9C30-2BF6253DEE54}"/>
          </ac:cxnSpMkLst>
        </pc:cxnChg>
      </pc:sldChg>
      <pc:sldChg chg="addSp delSp modSp add mod">
        <pc:chgData name="Vegh,L" userId="04502d8e-8ed6-4fff-8db8-27584e379a0f" providerId="ADAL" clId="{9AC64F8D-D6FE-6A4A-9A94-695F679EC9A5}" dt="2022-05-24T01:46:37.604" v="3702" actId="20577"/>
        <pc:sldMkLst>
          <pc:docMk/>
          <pc:sldMk cId="102246253" sldId="521"/>
        </pc:sldMkLst>
        <pc:spChg chg="add">
          <ac:chgData name="Vegh,L" userId="04502d8e-8ed6-4fff-8db8-27584e379a0f" providerId="ADAL" clId="{9AC64F8D-D6FE-6A4A-9A94-695F679EC9A5}" dt="2022-05-23T18:34:19.971" v="1439" actId="11529"/>
          <ac:spMkLst>
            <pc:docMk/>
            <pc:sldMk cId="102246253" sldId="521"/>
            <ac:spMk id="2" creationId="{ABAE8AAC-952F-8446-B1EF-486FAC06C28C}"/>
          </ac:spMkLst>
        </pc:spChg>
        <pc:spChg chg="mod">
          <ac:chgData name="Vegh,L" userId="04502d8e-8ed6-4fff-8db8-27584e379a0f" providerId="ADAL" clId="{9AC64F8D-D6FE-6A4A-9A94-695F679EC9A5}" dt="2022-05-24T01:45:51.345" v="3684" actId="20577"/>
          <ac:spMkLst>
            <pc:docMk/>
            <pc:sldMk cId="102246253" sldId="521"/>
            <ac:spMk id="3" creationId="{00000000-0000-0000-0000-000000000000}"/>
          </ac:spMkLst>
        </pc:spChg>
        <pc:spChg chg="del">
          <ac:chgData name="Vegh,L" userId="04502d8e-8ed6-4fff-8db8-27584e379a0f" providerId="ADAL" clId="{9AC64F8D-D6FE-6A4A-9A94-695F679EC9A5}" dt="2022-05-23T18:26:33.653" v="1378" actId="478"/>
          <ac:spMkLst>
            <pc:docMk/>
            <pc:sldMk cId="102246253" sldId="521"/>
            <ac:spMk id="4" creationId="{70D9A9A7-2EB3-CD42-9071-E5D9B316AB3A}"/>
          </ac:spMkLst>
        </pc:spChg>
        <pc:spChg chg="add mod">
          <ac:chgData name="Vegh,L" userId="04502d8e-8ed6-4fff-8db8-27584e379a0f" providerId="ADAL" clId="{9AC64F8D-D6FE-6A4A-9A94-695F679EC9A5}" dt="2022-05-24T01:46:30.528" v="3699" actId="20577"/>
          <ac:spMkLst>
            <pc:docMk/>
            <pc:sldMk cId="102246253" sldId="521"/>
            <ac:spMk id="5" creationId="{79AFE511-A4DE-2946-A90A-4E54AB07546D}"/>
          </ac:spMkLst>
        </pc:spChg>
        <pc:spChg chg="mod">
          <ac:chgData name="Vegh,L" userId="04502d8e-8ed6-4fff-8db8-27584e379a0f" providerId="ADAL" clId="{9AC64F8D-D6FE-6A4A-9A94-695F679EC9A5}" dt="2022-05-23T18:57:42.768" v="1720" actId="1076"/>
          <ac:spMkLst>
            <pc:docMk/>
            <pc:sldMk cId="102246253" sldId="521"/>
            <ac:spMk id="7" creationId="{1BB1AF19-B6F2-9048-9990-9180D1D60F02}"/>
          </ac:spMkLst>
        </pc:spChg>
        <pc:spChg chg="add mod">
          <ac:chgData name="Vegh,L" userId="04502d8e-8ed6-4fff-8db8-27584e379a0f" providerId="ADAL" clId="{9AC64F8D-D6FE-6A4A-9A94-695F679EC9A5}" dt="2022-05-24T01:46:37.604" v="3702" actId="20577"/>
          <ac:spMkLst>
            <pc:docMk/>
            <pc:sldMk cId="102246253" sldId="521"/>
            <ac:spMk id="10" creationId="{BF76F9D7-B512-E84E-A16E-59DA231E6DBE}"/>
          </ac:spMkLst>
        </pc:spChg>
        <pc:picChg chg="add del mod">
          <ac:chgData name="Vegh,L" userId="04502d8e-8ed6-4fff-8db8-27584e379a0f" providerId="ADAL" clId="{9AC64F8D-D6FE-6A4A-9A94-695F679EC9A5}" dt="2022-05-23T18:37:10" v="1495"/>
          <ac:picMkLst>
            <pc:docMk/>
            <pc:sldMk cId="102246253" sldId="521"/>
            <ac:picMk id="3074" creationId="{89471851-8399-7C43-B2D2-EDCA03FBABC5}"/>
          </ac:picMkLst>
        </pc:picChg>
        <pc:picChg chg="add mod">
          <ac:chgData name="Vegh,L" userId="04502d8e-8ed6-4fff-8db8-27584e379a0f" providerId="ADAL" clId="{9AC64F8D-D6FE-6A4A-9A94-695F679EC9A5}" dt="2022-05-23T18:41:41.073" v="1650" actId="1076"/>
          <ac:picMkLst>
            <pc:docMk/>
            <pc:sldMk cId="102246253" sldId="521"/>
            <ac:picMk id="3076" creationId="{42B9E313-4B65-3245-9FBE-E39FD5887BD6}"/>
          </ac:picMkLst>
        </pc:picChg>
        <pc:picChg chg="add mod">
          <ac:chgData name="Vegh,L" userId="04502d8e-8ed6-4fff-8db8-27584e379a0f" providerId="ADAL" clId="{9AC64F8D-D6FE-6A4A-9A94-695F679EC9A5}" dt="2022-05-23T18:38:32.724" v="1511" actId="1076"/>
          <ac:picMkLst>
            <pc:docMk/>
            <pc:sldMk cId="102246253" sldId="521"/>
            <ac:picMk id="3078" creationId="{4AAB6566-9DF9-DA43-BAAC-2CC66E92D852}"/>
          </ac:picMkLst>
        </pc:picChg>
      </pc:sldChg>
      <pc:sldChg chg="add del">
        <pc:chgData name="Vegh,L" userId="04502d8e-8ed6-4fff-8db8-27584e379a0f" providerId="ADAL" clId="{9AC64F8D-D6FE-6A4A-9A94-695F679EC9A5}" dt="2022-05-23T18:25:29.320" v="1311"/>
        <pc:sldMkLst>
          <pc:docMk/>
          <pc:sldMk cId="1463512769" sldId="521"/>
        </pc:sldMkLst>
      </pc:sldChg>
      <pc:sldChg chg="add del">
        <pc:chgData name="Vegh,L" userId="04502d8e-8ed6-4fff-8db8-27584e379a0f" providerId="ADAL" clId="{9AC64F8D-D6FE-6A4A-9A94-695F679EC9A5}" dt="2022-05-23T18:24:16.426" v="1305" actId="2696"/>
        <pc:sldMkLst>
          <pc:docMk/>
          <pc:sldMk cId="2574689280" sldId="521"/>
        </pc:sldMkLst>
      </pc:sldChg>
      <pc:sldChg chg="add del">
        <pc:chgData name="Vegh,L" userId="04502d8e-8ed6-4fff-8db8-27584e379a0f" providerId="ADAL" clId="{9AC64F8D-D6FE-6A4A-9A94-695F679EC9A5}" dt="2022-05-23T18:25:29.320" v="1311"/>
        <pc:sldMkLst>
          <pc:docMk/>
          <pc:sldMk cId="2453192126" sldId="522"/>
        </pc:sldMkLst>
      </pc:sldChg>
      <pc:sldChg chg="addSp delSp modSp new mod">
        <pc:chgData name="Vegh,L" userId="04502d8e-8ed6-4fff-8db8-27584e379a0f" providerId="ADAL" clId="{9AC64F8D-D6FE-6A4A-9A94-695F679EC9A5}" dt="2022-05-24T19:46:46.955" v="8928" actId="207"/>
        <pc:sldMkLst>
          <pc:docMk/>
          <pc:sldMk cId="3869329699" sldId="522"/>
        </pc:sldMkLst>
        <pc:spChg chg="mod">
          <ac:chgData name="Vegh,L" userId="04502d8e-8ed6-4fff-8db8-27584e379a0f" providerId="ADAL" clId="{9AC64F8D-D6FE-6A4A-9A94-695F679EC9A5}" dt="2022-05-23T18:58:01.581" v="1758" actId="20577"/>
          <ac:spMkLst>
            <pc:docMk/>
            <pc:sldMk cId="3869329699" sldId="522"/>
            <ac:spMk id="2" creationId="{C341355D-37C7-4448-8567-FDCEC3C83425}"/>
          </ac:spMkLst>
        </pc:spChg>
        <pc:spChg chg="mod">
          <ac:chgData name="Vegh,L" userId="04502d8e-8ed6-4fff-8db8-27584e379a0f" providerId="ADAL" clId="{9AC64F8D-D6FE-6A4A-9A94-695F679EC9A5}" dt="2022-05-24T19:46:46.955" v="8928" actId="207"/>
          <ac:spMkLst>
            <pc:docMk/>
            <pc:sldMk cId="3869329699" sldId="522"/>
            <ac:spMk id="3" creationId="{50272B42-49F5-6E43-9857-32C0E863BBFF}"/>
          </ac:spMkLst>
        </pc:spChg>
        <pc:spChg chg="add del">
          <ac:chgData name="Vegh,L" userId="04502d8e-8ed6-4fff-8db8-27584e379a0f" providerId="ADAL" clId="{9AC64F8D-D6FE-6A4A-9A94-695F679EC9A5}" dt="2022-05-23T18:57:48.172" v="1722" actId="22"/>
          <ac:spMkLst>
            <pc:docMk/>
            <pc:sldMk cId="3869329699" sldId="522"/>
            <ac:spMk id="5" creationId="{69D006ED-B434-2240-9172-3E7074ADDD79}"/>
          </ac:spMkLst>
        </pc:spChg>
        <pc:spChg chg="add mod">
          <ac:chgData name="Vegh,L" userId="04502d8e-8ed6-4fff-8db8-27584e379a0f" providerId="ADAL" clId="{9AC64F8D-D6FE-6A4A-9A94-695F679EC9A5}" dt="2022-05-24T18:48:34.877" v="6342" actId="14100"/>
          <ac:spMkLst>
            <pc:docMk/>
            <pc:sldMk cId="3869329699" sldId="522"/>
            <ac:spMk id="7" creationId="{10999E5B-F3EE-2743-A002-27AEA04F8761}"/>
          </ac:spMkLst>
        </pc:spChg>
      </pc:sldChg>
      <pc:sldChg chg="addSp delSp modSp new mod">
        <pc:chgData name="Vegh,L" userId="04502d8e-8ed6-4fff-8db8-27584e379a0f" providerId="ADAL" clId="{9AC64F8D-D6FE-6A4A-9A94-695F679EC9A5}" dt="2022-05-24T19:47:17.300" v="8933" actId="1076"/>
        <pc:sldMkLst>
          <pc:docMk/>
          <pc:sldMk cId="124367446" sldId="523"/>
        </pc:sldMkLst>
        <pc:spChg chg="del">
          <ac:chgData name="Vegh,L" userId="04502d8e-8ed6-4fff-8db8-27584e379a0f" providerId="ADAL" clId="{9AC64F8D-D6FE-6A4A-9A94-695F679EC9A5}" dt="2022-05-23T19:12:25.555" v="2315" actId="478"/>
          <ac:spMkLst>
            <pc:docMk/>
            <pc:sldMk cId="124367446" sldId="523"/>
            <ac:spMk id="2" creationId="{70F50191-0636-5D44-BDA1-141BC3F313FD}"/>
          </ac:spMkLst>
        </pc:spChg>
        <pc:spChg chg="mod">
          <ac:chgData name="Vegh,L" userId="04502d8e-8ed6-4fff-8db8-27584e379a0f" providerId="ADAL" clId="{9AC64F8D-D6FE-6A4A-9A94-695F679EC9A5}" dt="2022-05-24T18:48:59.010" v="6351" actId="20577"/>
          <ac:spMkLst>
            <pc:docMk/>
            <pc:sldMk cId="124367446" sldId="523"/>
            <ac:spMk id="3" creationId="{ABF0FA14-AF86-F143-8B2F-68A0CCB9D679}"/>
          </ac:spMkLst>
        </pc:spChg>
        <pc:spChg chg="mod">
          <ac:chgData name="Vegh,L" userId="04502d8e-8ed6-4fff-8db8-27584e379a0f" providerId="ADAL" clId="{9AC64F8D-D6FE-6A4A-9A94-695F679EC9A5}" dt="2022-05-24T19:47:14.902" v="8932" actId="1076"/>
          <ac:spMkLst>
            <pc:docMk/>
            <pc:sldMk cId="124367446" sldId="523"/>
            <ac:spMk id="5" creationId="{5FA078E3-934D-194B-8173-23DFC419E109}"/>
          </ac:spMkLst>
        </pc:spChg>
        <pc:spChg chg="mod">
          <ac:chgData name="Vegh,L" userId="04502d8e-8ed6-4fff-8db8-27584e379a0f" providerId="ADAL" clId="{9AC64F8D-D6FE-6A4A-9A94-695F679EC9A5}" dt="2022-05-24T19:47:11.582" v="8931" actId="1076"/>
          <ac:spMkLst>
            <pc:docMk/>
            <pc:sldMk cId="124367446" sldId="523"/>
            <ac:spMk id="6" creationId="{E4F696CB-8972-DF42-B15F-5F1A37925EFE}"/>
          </ac:spMkLst>
        </pc:spChg>
        <pc:spChg chg="mod">
          <ac:chgData name="Vegh,L" userId="04502d8e-8ed6-4fff-8db8-27584e379a0f" providerId="ADAL" clId="{9AC64F8D-D6FE-6A4A-9A94-695F679EC9A5}" dt="2022-05-23T19:12:23.806" v="2314" actId="1076"/>
          <ac:spMkLst>
            <pc:docMk/>
            <pc:sldMk cId="124367446" sldId="523"/>
            <ac:spMk id="7" creationId="{1154169B-30A3-144D-A1B7-5527C6243568}"/>
          </ac:spMkLst>
        </pc:spChg>
        <pc:grpChg chg="add mod">
          <ac:chgData name="Vegh,L" userId="04502d8e-8ed6-4fff-8db8-27584e379a0f" providerId="ADAL" clId="{9AC64F8D-D6FE-6A4A-9A94-695F679EC9A5}" dt="2022-05-24T19:47:17.300" v="8933" actId="1076"/>
          <ac:grpSpMkLst>
            <pc:docMk/>
            <pc:sldMk cId="124367446" sldId="523"/>
            <ac:grpSpMk id="4" creationId="{C8669209-6DDD-684A-ACCB-FEC358421E9A}"/>
          </ac:grpSpMkLst>
        </pc:grpChg>
        <pc:picChg chg="add mod">
          <ac:chgData name="Vegh,L" userId="04502d8e-8ed6-4fff-8db8-27584e379a0f" providerId="ADAL" clId="{9AC64F8D-D6FE-6A4A-9A94-695F679EC9A5}" dt="2022-05-23T19:15:26.512" v="2570" actId="1076"/>
          <ac:picMkLst>
            <pc:docMk/>
            <pc:sldMk cId="124367446" sldId="523"/>
            <ac:picMk id="8" creationId="{E4208B86-8117-C944-A716-F182474B175D}"/>
          </ac:picMkLst>
        </pc:picChg>
      </pc:sldChg>
      <pc:sldChg chg="add del">
        <pc:chgData name="Vegh,L" userId="04502d8e-8ed6-4fff-8db8-27584e379a0f" providerId="ADAL" clId="{9AC64F8D-D6FE-6A4A-9A94-695F679EC9A5}" dt="2022-05-23T18:25:29.320" v="1311"/>
        <pc:sldMkLst>
          <pc:docMk/>
          <pc:sldMk cId="3568095464" sldId="523"/>
        </pc:sldMkLst>
      </pc:sldChg>
      <pc:sldChg chg="addSp delSp modSp add mod">
        <pc:chgData name="Vegh,L" userId="04502d8e-8ed6-4fff-8db8-27584e379a0f" providerId="ADAL" clId="{9AC64F8D-D6FE-6A4A-9A94-695F679EC9A5}" dt="2022-05-24T15:11:01.335" v="4222" actId="207"/>
        <pc:sldMkLst>
          <pc:docMk/>
          <pc:sldMk cId="3703538707" sldId="524"/>
        </pc:sldMkLst>
        <pc:spChg chg="add del mod">
          <ac:chgData name="Vegh,L" userId="04502d8e-8ed6-4fff-8db8-27584e379a0f" providerId="ADAL" clId="{9AC64F8D-D6FE-6A4A-9A94-695F679EC9A5}" dt="2022-05-23T19:24:22.474" v="2816" actId="478"/>
          <ac:spMkLst>
            <pc:docMk/>
            <pc:sldMk cId="3703538707" sldId="524"/>
            <ac:spMk id="2" creationId="{5337BDBE-E1A1-164D-A866-061B60C013C5}"/>
          </ac:spMkLst>
        </pc:spChg>
        <pc:spChg chg="mod">
          <ac:chgData name="Vegh,L" userId="04502d8e-8ed6-4fff-8db8-27584e379a0f" providerId="ADAL" clId="{9AC64F8D-D6FE-6A4A-9A94-695F679EC9A5}" dt="2022-05-24T15:11:01.335" v="4222" actId="207"/>
          <ac:spMkLst>
            <pc:docMk/>
            <pc:sldMk cId="3703538707" sldId="524"/>
            <ac:spMk id="3" creationId="{989E738E-CF38-EF4E-9073-8A9324E6C597}"/>
          </ac:spMkLst>
        </pc:spChg>
        <pc:spChg chg="add del mod">
          <ac:chgData name="Vegh,L" userId="04502d8e-8ed6-4fff-8db8-27584e379a0f" providerId="ADAL" clId="{9AC64F8D-D6FE-6A4A-9A94-695F679EC9A5}" dt="2022-05-23T19:24:22.474" v="2816" actId="478"/>
          <ac:spMkLst>
            <pc:docMk/>
            <pc:sldMk cId="3703538707" sldId="524"/>
            <ac:spMk id="4" creationId="{4C6A7745-13FC-DE47-9E5C-B2ABAD3EAA7E}"/>
          </ac:spMkLst>
        </pc:spChg>
        <pc:picChg chg="mod">
          <ac:chgData name="Vegh,L" userId="04502d8e-8ed6-4fff-8db8-27584e379a0f" providerId="ADAL" clId="{9AC64F8D-D6FE-6A4A-9A94-695F679EC9A5}" dt="2022-05-24T01:48:31.982" v="3717" actId="1076"/>
          <ac:picMkLst>
            <pc:docMk/>
            <pc:sldMk cId="3703538707" sldId="524"/>
            <ac:picMk id="7" creationId="{3A60DA01-60A3-2644-AE46-98DB4E7C161B}"/>
          </ac:picMkLst>
        </pc:picChg>
        <pc:picChg chg="add del">
          <ac:chgData name="Vegh,L" userId="04502d8e-8ed6-4fff-8db8-27584e379a0f" providerId="ADAL" clId="{9AC64F8D-D6FE-6A4A-9A94-695F679EC9A5}" dt="2022-05-23T19:24:23.238" v="2817"/>
          <ac:picMkLst>
            <pc:docMk/>
            <pc:sldMk cId="3703538707" sldId="524"/>
            <ac:picMk id="5122" creationId="{2AFE4306-DAE6-334E-AC85-D07C33D72076}"/>
          </ac:picMkLst>
        </pc:picChg>
      </pc:sldChg>
      <pc:sldChg chg="addSp delSp modSp new mod">
        <pc:chgData name="Vegh,L" userId="04502d8e-8ed6-4fff-8db8-27584e379a0f" providerId="ADAL" clId="{9AC64F8D-D6FE-6A4A-9A94-695F679EC9A5}" dt="2022-05-24T19:23:27.003" v="8174"/>
        <pc:sldMkLst>
          <pc:docMk/>
          <pc:sldMk cId="3954333970" sldId="525"/>
        </pc:sldMkLst>
        <pc:spChg chg="mod">
          <ac:chgData name="Vegh,L" userId="04502d8e-8ed6-4fff-8db8-27584e379a0f" providerId="ADAL" clId="{9AC64F8D-D6FE-6A4A-9A94-695F679EC9A5}" dt="2022-05-24T01:50:34.218" v="3766" actId="20577"/>
          <ac:spMkLst>
            <pc:docMk/>
            <pc:sldMk cId="3954333970" sldId="525"/>
            <ac:spMk id="2" creationId="{276A86EE-BF82-4F4C-B1C7-40EAEADBAEEC}"/>
          </ac:spMkLst>
        </pc:spChg>
        <pc:spChg chg="mod">
          <ac:chgData name="Vegh,L" userId="04502d8e-8ed6-4fff-8db8-27584e379a0f" providerId="ADAL" clId="{9AC64F8D-D6FE-6A4A-9A94-695F679EC9A5}" dt="2022-05-24T15:35:11.964" v="4753" actId="20577"/>
          <ac:spMkLst>
            <pc:docMk/>
            <pc:sldMk cId="3954333970" sldId="525"/>
            <ac:spMk id="3" creationId="{9852E079-65C9-F644-AE78-D0FF2D37C416}"/>
          </ac:spMkLst>
        </pc:spChg>
        <pc:spChg chg="add del mod">
          <ac:chgData name="Vegh,L" userId="04502d8e-8ed6-4fff-8db8-27584e379a0f" providerId="ADAL" clId="{9AC64F8D-D6FE-6A4A-9A94-695F679EC9A5}" dt="2022-05-23T20:26:58.696" v="3207"/>
          <ac:spMkLst>
            <pc:docMk/>
            <pc:sldMk cId="3954333970" sldId="525"/>
            <ac:spMk id="4" creationId="{94830272-D98F-BC49-BEDC-08CAF8DD7109}"/>
          </ac:spMkLst>
        </pc:spChg>
        <pc:spChg chg="mod">
          <ac:chgData name="Vegh,L" userId="04502d8e-8ed6-4fff-8db8-27584e379a0f" providerId="ADAL" clId="{9AC64F8D-D6FE-6A4A-9A94-695F679EC9A5}" dt="2022-05-23T20:28:10.655" v="3237" actId="1076"/>
          <ac:spMkLst>
            <pc:docMk/>
            <pc:sldMk cId="3954333970" sldId="525"/>
            <ac:spMk id="6" creationId="{4BC4B18C-2318-6145-BE19-8FDB228E77A6}"/>
          </ac:spMkLst>
        </pc:spChg>
        <pc:spChg chg="mod">
          <ac:chgData name="Vegh,L" userId="04502d8e-8ed6-4fff-8db8-27584e379a0f" providerId="ADAL" clId="{9AC64F8D-D6FE-6A4A-9A94-695F679EC9A5}" dt="2022-05-24T19:23:27.003" v="8174"/>
          <ac:spMkLst>
            <pc:docMk/>
            <pc:sldMk cId="3954333970" sldId="525"/>
            <ac:spMk id="7" creationId="{83722D6C-1A36-2A47-98F2-1598D726D66E}"/>
          </ac:spMkLst>
        </pc:spChg>
        <pc:spChg chg="mod">
          <ac:chgData name="Vegh,L" userId="04502d8e-8ed6-4fff-8db8-27584e379a0f" providerId="ADAL" clId="{9AC64F8D-D6FE-6A4A-9A94-695F679EC9A5}" dt="2022-05-24T18:50:52.060" v="6395" actId="1076"/>
          <ac:spMkLst>
            <pc:docMk/>
            <pc:sldMk cId="3954333970" sldId="525"/>
            <ac:spMk id="8" creationId="{C0BF6EEA-2690-DB46-A1AE-618EEC30EB63}"/>
          </ac:spMkLst>
        </pc:spChg>
        <pc:spChg chg="add mod topLvl">
          <ac:chgData name="Vegh,L" userId="04502d8e-8ed6-4fff-8db8-27584e379a0f" providerId="ADAL" clId="{9AC64F8D-D6FE-6A4A-9A94-695F679EC9A5}" dt="2022-05-24T01:49:59.854" v="3757" actId="164"/>
          <ac:spMkLst>
            <pc:docMk/>
            <pc:sldMk cId="3954333970" sldId="525"/>
            <ac:spMk id="9" creationId="{6669C71C-48A2-A143-8A17-4C0AAB17B3D5}"/>
          </ac:spMkLst>
        </pc:spChg>
        <pc:spChg chg="add del">
          <ac:chgData name="Vegh,L" userId="04502d8e-8ed6-4fff-8db8-27584e379a0f" providerId="ADAL" clId="{9AC64F8D-D6FE-6A4A-9A94-695F679EC9A5}" dt="2022-05-23T20:28:31.313" v="3247" actId="22"/>
          <ac:spMkLst>
            <pc:docMk/>
            <pc:sldMk cId="3954333970" sldId="525"/>
            <ac:spMk id="11" creationId="{2EB1B1CF-AF66-854F-AC4D-4EED50427808}"/>
          </ac:spMkLst>
        </pc:spChg>
        <pc:spChg chg="add mod">
          <ac:chgData name="Vegh,L" userId="04502d8e-8ed6-4fff-8db8-27584e379a0f" providerId="ADAL" clId="{9AC64F8D-D6FE-6A4A-9A94-695F679EC9A5}" dt="2022-05-23T20:28:44.580" v="3255" actId="1076"/>
          <ac:spMkLst>
            <pc:docMk/>
            <pc:sldMk cId="3954333970" sldId="525"/>
            <ac:spMk id="12" creationId="{0E1269FD-0C8F-874E-AB2D-D841AE856F33}"/>
          </ac:spMkLst>
        </pc:spChg>
        <pc:spChg chg="add del mod">
          <ac:chgData name="Vegh,L" userId="04502d8e-8ed6-4fff-8db8-27584e379a0f" providerId="ADAL" clId="{9AC64F8D-D6FE-6A4A-9A94-695F679EC9A5}" dt="2022-05-24T01:50:07.430" v="3759" actId="1076"/>
          <ac:spMkLst>
            <pc:docMk/>
            <pc:sldMk cId="3954333970" sldId="525"/>
            <ac:spMk id="13" creationId="{181B20AA-4D59-6A48-B1F7-32828BDAEF90}"/>
          </ac:spMkLst>
        </pc:spChg>
        <pc:spChg chg="add del mod">
          <ac:chgData name="Vegh,L" userId="04502d8e-8ed6-4fff-8db8-27584e379a0f" providerId="ADAL" clId="{9AC64F8D-D6FE-6A4A-9A94-695F679EC9A5}" dt="2022-05-24T01:50:10.496" v="3761"/>
          <ac:spMkLst>
            <pc:docMk/>
            <pc:sldMk cId="3954333970" sldId="525"/>
            <ac:spMk id="15" creationId="{1A57506C-2F1E-0F40-B307-32FEFED5811A}"/>
          </ac:spMkLst>
        </pc:spChg>
        <pc:grpChg chg="add mod topLvl">
          <ac:chgData name="Vegh,L" userId="04502d8e-8ed6-4fff-8db8-27584e379a0f" providerId="ADAL" clId="{9AC64F8D-D6FE-6A4A-9A94-695F679EC9A5}" dt="2022-05-24T01:49:59.854" v="3757" actId="164"/>
          <ac:grpSpMkLst>
            <pc:docMk/>
            <pc:sldMk cId="3954333970" sldId="525"/>
            <ac:grpSpMk id="5" creationId="{CA096866-6365-A240-9173-2FBF5904BC4C}"/>
          </ac:grpSpMkLst>
        </pc:grpChg>
        <pc:grpChg chg="add del mod">
          <ac:chgData name="Vegh,L" userId="04502d8e-8ed6-4fff-8db8-27584e379a0f" providerId="ADAL" clId="{9AC64F8D-D6FE-6A4A-9A94-695F679EC9A5}" dt="2022-05-24T01:49:59.854" v="3757" actId="164"/>
          <ac:grpSpMkLst>
            <pc:docMk/>
            <pc:sldMk cId="3954333970" sldId="525"/>
            <ac:grpSpMk id="14" creationId="{95BA76DE-329D-FA41-8F03-DE0969C2580A}"/>
          </ac:grpSpMkLst>
        </pc:grpChg>
        <pc:grpChg chg="add mod">
          <ac:chgData name="Vegh,L" userId="04502d8e-8ed6-4fff-8db8-27584e379a0f" providerId="ADAL" clId="{9AC64F8D-D6FE-6A4A-9A94-695F679EC9A5}" dt="2022-05-24T18:50:54.560" v="6396" actId="1076"/>
          <ac:grpSpMkLst>
            <pc:docMk/>
            <pc:sldMk cId="3954333970" sldId="525"/>
            <ac:grpSpMk id="16" creationId="{52E993E5-E278-AE4A-92E5-1672E0922965}"/>
          </ac:grpSpMkLst>
        </pc:grpChg>
      </pc:sldChg>
      <pc:sldChg chg="addSp delSp modSp add del mod delAnim modAnim">
        <pc:chgData name="Vegh,L" userId="04502d8e-8ed6-4fff-8db8-27584e379a0f" providerId="ADAL" clId="{9AC64F8D-D6FE-6A4A-9A94-695F679EC9A5}" dt="2022-05-24T15:48:24.907" v="5270" actId="2696"/>
        <pc:sldMkLst>
          <pc:docMk/>
          <pc:sldMk cId="1655609772" sldId="526"/>
        </pc:sldMkLst>
        <pc:spChg chg="mod">
          <ac:chgData name="Vegh,L" userId="04502d8e-8ed6-4fff-8db8-27584e379a0f" providerId="ADAL" clId="{9AC64F8D-D6FE-6A4A-9A94-695F679EC9A5}" dt="2022-05-24T02:11:51.801" v="3968" actId="20577"/>
          <ac:spMkLst>
            <pc:docMk/>
            <pc:sldMk cId="1655609772" sldId="526"/>
            <ac:spMk id="2" creationId="{276A86EE-BF82-4F4C-B1C7-40EAEADBAEEC}"/>
          </ac:spMkLst>
        </pc:spChg>
        <pc:spChg chg="mod">
          <ac:chgData name="Vegh,L" userId="04502d8e-8ed6-4fff-8db8-27584e379a0f" providerId="ADAL" clId="{9AC64F8D-D6FE-6A4A-9A94-695F679EC9A5}" dt="2022-05-24T02:14:46.348" v="4058"/>
          <ac:spMkLst>
            <pc:docMk/>
            <pc:sldMk cId="1655609772" sldId="526"/>
            <ac:spMk id="3" creationId="{9852E079-65C9-F644-AE78-D0FF2D37C416}"/>
          </ac:spMkLst>
        </pc:spChg>
        <pc:spChg chg="add mod">
          <ac:chgData name="Vegh,L" userId="04502d8e-8ed6-4fff-8db8-27584e379a0f" providerId="ADAL" clId="{9AC64F8D-D6FE-6A4A-9A94-695F679EC9A5}" dt="2022-05-23T20:36:40.228" v="3398" actId="1037"/>
          <ac:spMkLst>
            <pc:docMk/>
            <pc:sldMk cId="1655609772" sldId="526"/>
            <ac:spMk id="4" creationId="{9F06E681-4FE8-384D-95FC-F1AA7777C1BB}"/>
          </ac:spMkLst>
        </pc:spChg>
        <pc:spChg chg="del">
          <ac:chgData name="Vegh,L" userId="04502d8e-8ed6-4fff-8db8-27584e379a0f" providerId="ADAL" clId="{9AC64F8D-D6FE-6A4A-9A94-695F679EC9A5}" dt="2022-05-23T20:30:25.523" v="3346" actId="478"/>
          <ac:spMkLst>
            <pc:docMk/>
            <pc:sldMk cId="1655609772" sldId="526"/>
            <ac:spMk id="9" creationId="{6669C71C-48A2-A143-8A17-4C0AAB17B3D5}"/>
          </ac:spMkLst>
        </pc:spChg>
        <pc:spChg chg="add del">
          <ac:chgData name="Vegh,L" userId="04502d8e-8ed6-4fff-8db8-27584e379a0f" providerId="ADAL" clId="{9AC64F8D-D6FE-6A4A-9A94-695F679EC9A5}" dt="2022-05-23T20:31:58.673" v="3354" actId="478"/>
          <ac:spMkLst>
            <pc:docMk/>
            <pc:sldMk cId="1655609772" sldId="526"/>
            <ac:spMk id="10" creationId="{266CB3AA-9A4B-3747-8022-3B6CC500C385}"/>
          </ac:spMkLst>
        </pc:spChg>
        <pc:spChg chg="add mod">
          <ac:chgData name="Vegh,L" userId="04502d8e-8ed6-4fff-8db8-27584e379a0f" providerId="ADAL" clId="{9AC64F8D-D6FE-6A4A-9A94-695F679EC9A5}" dt="2022-05-24T15:13:36.987" v="4232" actId="207"/>
          <ac:spMkLst>
            <pc:docMk/>
            <pc:sldMk cId="1655609772" sldId="526"/>
            <ac:spMk id="11" creationId="{C35E6399-A1C0-1B47-A9A0-4EEED2335DD2}"/>
          </ac:spMkLst>
        </pc:spChg>
        <pc:spChg chg="del mod">
          <ac:chgData name="Vegh,L" userId="04502d8e-8ed6-4fff-8db8-27584e379a0f" providerId="ADAL" clId="{9AC64F8D-D6FE-6A4A-9A94-695F679EC9A5}" dt="2022-05-23T20:30:37.457" v="3350"/>
          <ac:spMkLst>
            <pc:docMk/>
            <pc:sldMk cId="1655609772" sldId="526"/>
            <ac:spMk id="12" creationId="{0E1269FD-0C8F-874E-AB2D-D841AE856F33}"/>
          </ac:spMkLst>
        </pc:spChg>
        <pc:spChg chg="add del mod">
          <ac:chgData name="Vegh,L" userId="04502d8e-8ed6-4fff-8db8-27584e379a0f" providerId="ADAL" clId="{9AC64F8D-D6FE-6A4A-9A94-695F679EC9A5}" dt="2022-05-23T20:34:48.294" v="3369" actId="478"/>
          <ac:spMkLst>
            <pc:docMk/>
            <pc:sldMk cId="1655609772" sldId="526"/>
            <ac:spMk id="13" creationId="{69CA2DBE-3782-EA4E-A6D8-D1C5AA2CB59D}"/>
          </ac:spMkLst>
        </pc:spChg>
        <pc:spChg chg="add mod">
          <ac:chgData name="Vegh,L" userId="04502d8e-8ed6-4fff-8db8-27584e379a0f" providerId="ADAL" clId="{9AC64F8D-D6FE-6A4A-9A94-695F679EC9A5}" dt="2022-05-23T20:36:40.228" v="3398" actId="1037"/>
          <ac:spMkLst>
            <pc:docMk/>
            <pc:sldMk cId="1655609772" sldId="526"/>
            <ac:spMk id="14" creationId="{A2CAC89E-BD9E-8940-9738-DBB93211622C}"/>
          </ac:spMkLst>
        </pc:spChg>
        <pc:spChg chg="add mod">
          <ac:chgData name="Vegh,L" userId="04502d8e-8ed6-4fff-8db8-27584e379a0f" providerId="ADAL" clId="{9AC64F8D-D6FE-6A4A-9A94-695F679EC9A5}" dt="2022-05-24T02:02:47.791" v="3782" actId="692"/>
          <ac:spMkLst>
            <pc:docMk/>
            <pc:sldMk cId="1655609772" sldId="526"/>
            <ac:spMk id="17" creationId="{77A0E2AD-ADF2-2945-B9E8-4D395CD75993}"/>
          </ac:spMkLst>
        </pc:spChg>
        <pc:spChg chg="add mod">
          <ac:chgData name="Vegh,L" userId="04502d8e-8ed6-4fff-8db8-27584e379a0f" providerId="ADAL" clId="{9AC64F8D-D6FE-6A4A-9A94-695F679EC9A5}" dt="2022-05-24T02:29:23.280" v="4106" actId="20577"/>
          <ac:spMkLst>
            <pc:docMk/>
            <pc:sldMk cId="1655609772" sldId="526"/>
            <ac:spMk id="18" creationId="{31403576-5EE8-FB4A-A1A7-C3815843F7A9}"/>
          </ac:spMkLst>
        </pc:spChg>
        <pc:spChg chg="add mod">
          <ac:chgData name="Vegh,L" userId="04502d8e-8ed6-4fff-8db8-27584e379a0f" providerId="ADAL" clId="{9AC64F8D-D6FE-6A4A-9A94-695F679EC9A5}" dt="2022-05-24T15:13:47.917" v="4233" actId="692"/>
          <ac:spMkLst>
            <pc:docMk/>
            <pc:sldMk cId="1655609772" sldId="526"/>
            <ac:spMk id="21" creationId="{3EEA09EE-505B-844D-A73E-1A9345BA9F6B}"/>
          </ac:spMkLst>
        </pc:spChg>
        <pc:grpChg chg="del">
          <ac:chgData name="Vegh,L" userId="04502d8e-8ed6-4fff-8db8-27584e379a0f" providerId="ADAL" clId="{9AC64F8D-D6FE-6A4A-9A94-695F679EC9A5}" dt="2022-05-23T20:30:25.523" v="3346" actId="478"/>
          <ac:grpSpMkLst>
            <pc:docMk/>
            <pc:sldMk cId="1655609772" sldId="526"/>
            <ac:grpSpMk id="5" creationId="{CA096866-6365-A240-9173-2FBF5904BC4C}"/>
          </ac:grpSpMkLst>
        </pc:grpChg>
        <pc:grpChg chg="add mod">
          <ac:chgData name="Vegh,L" userId="04502d8e-8ed6-4fff-8db8-27584e379a0f" providerId="ADAL" clId="{9AC64F8D-D6FE-6A4A-9A94-695F679EC9A5}" dt="2022-05-24T15:19:38.106" v="4374" actId="1076"/>
          <ac:grpSpMkLst>
            <pc:docMk/>
            <pc:sldMk cId="1655609772" sldId="526"/>
            <ac:grpSpMk id="22" creationId="{8506C5D4-D7F0-524B-A1C5-19469F5682D2}"/>
          </ac:grpSpMkLst>
        </pc:grpChg>
        <pc:cxnChg chg="add del mod">
          <ac:chgData name="Vegh,L" userId="04502d8e-8ed6-4fff-8db8-27584e379a0f" providerId="ADAL" clId="{9AC64F8D-D6FE-6A4A-9A94-695F679EC9A5}" dt="2022-05-24T02:01:47.512" v="3780" actId="478"/>
          <ac:cxnSpMkLst>
            <pc:docMk/>
            <pc:sldMk cId="1655609772" sldId="526"/>
            <ac:cxnSpMk id="16" creationId="{0E3E434C-A289-FB45-9F31-A21CE073688B}"/>
          </ac:cxnSpMkLst>
        </pc:cxnChg>
        <pc:cxnChg chg="add del mod">
          <ac:chgData name="Vegh,L" userId="04502d8e-8ed6-4fff-8db8-27584e379a0f" providerId="ADAL" clId="{9AC64F8D-D6FE-6A4A-9A94-695F679EC9A5}" dt="2022-05-24T15:12:25.297" v="4228" actId="11529"/>
          <ac:cxnSpMkLst>
            <pc:docMk/>
            <pc:sldMk cId="1655609772" sldId="526"/>
            <ac:cxnSpMk id="20" creationId="{33DF8697-14E5-AD42-B8B4-58FA93036AF4}"/>
          </ac:cxnSpMkLst>
        </pc:cxnChg>
      </pc:sldChg>
      <pc:sldChg chg="addSp delSp modSp add mod">
        <pc:chgData name="Vegh,L" userId="04502d8e-8ed6-4fff-8db8-27584e379a0f" providerId="ADAL" clId="{9AC64F8D-D6FE-6A4A-9A94-695F679EC9A5}" dt="2022-05-24T15:39:11.502" v="4851"/>
        <pc:sldMkLst>
          <pc:docMk/>
          <pc:sldMk cId="4226803649" sldId="527"/>
        </pc:sldMkLst>
        <pc:spChg chg="del">
          <ac:chgData name="Vegh,L" userId="04502d8e-8ed6-4fff-8db8-27584e379a0f" providerId="ADAL" clId="{9AC64F8D-D6FE-6A4A-9A94-695F679EC9A5}" dt="2022-05-24T15:17:07.866" v="4237" actId="478"/>
          <ac:spMkLst>
            <pc:docMk/>
            <pc:sldMk cId="4226803649" sldId="527"/>
            <ac:spMk id="2" creationId="{276A86EE-BF82-4F4C-B1C7-40EAEADBAEEC}"/>
          </ac:spMkLst>
        </pc:spChg>
        <pc:spChg chg="mod">
          <ac:chgData name="Vegh,L" userId="04502d8e-8ed6-4fff-8db8-27584e379a0f" providerId="ADAL" clId="{9AC64F8D-D6FE-6A4A-9A94-695F679EC9A5}" dt="2022-05-24T15:31:05.808" v="4624" actId="207"/>
          <ac:spMkLst>
            <pc:docMk/>
            <pc:sldMk cId="4226803649" sldId="527"/>
            <ac:spMk id="3" creationId="{9852E079-65C9-F644-AE78-D0FF2D37C416}"/>
          </ac:spMkLst>
        </pc:spChg>
        <pc:spChg chg="add mod">
          <ac:chgData name="Vegh,L" userId="04502d8e-8ed6-4fff-8db8-27584e379a0f" providerId="ADAL" clId="{9AC64F8D-D6FE-6A4A-9A94-695F679EC9A5}" dt="2022-05-24T15:20:48.386" v="4430" actId="20577"/>
          <ac:spMkLst>
            <pc:docMk/>
            <pc:sldMk cId="4226803649" sldId="527"/>
            <ac:spMk id="7" creationId="{72AF88FD-9A7C-5C40-BB62-A6D85159A91C}"/>
          </ac:spMkLst>
        </pc:spChg>
        <pc:spChg chg="add del mod">
          <ac:chgData name="Vegh,L" userId="04502d8e-8ed6-4fff-8db8-27584e379a0f" providerId="ADAL" clId="{9AC64F8D-D6FE-6A4A-9A94-695F679EC9A5}" dt="2022-05-24T15:17:58.248" v="4341" actId="478"/>
          <ac:spMkLst>
            <pc:docMk/>
            <pc:sldMk cId="4226803649" sldId="527"/>
            <ac:spMk id="12" creationId="{0491B6AE-71EB-6847-B82C-1CA9324AD597}"/>
          </ac:spMkLst>
        </pc:spChg>
        <pc:spChg chg="add mod">
          <ac:chgData name="Vegh,L" userId="04502d8e-8ed6-4fff-8db8-27584e379a0f" providerId="ADAL" clId="{9AC64F8D-D6FE-6A4A-9A94-695F679EC9A5}" dt="2022-05-24T15:37:58.669" v="4847" actId="1076"/>
          <ac:spMkLst>
            <pc:docMk/>
            <pc:sldMk cId="4226803649" sldId="527"/>
            <ac:spMk id="13" creationId="{EF69D1E0-6A1B-DD47-861C-EFFB8CA1C003}"/>
          </ac:spMkLst>
        </pc:spChg>
        <pc:spChg chg="add mod">
          <ac:chgData name="Vegh,L" userId="04502d8e-8ed6-4fff-8db8-27584e379a0f" providerId="ADAL" clId="{9AC64F8D-D6FE-6A4A-9A94-695F679EC9A5}" dt="2022-05-24T15:38:01.452" v="4848" actId="1076"/>
          <ac:spMkLst>
            <pc:docMk/>
            <pc:sldMk cId="4226803649" sldId="527"/>
            <ac:spMk id="15" creationId="{C03347F2-6586-9B42-B02B-C2A26DA1DD64}"/>
          </ac:spMkLst>
        </pc:spChg>
        <pc:spChg chg="add mod">
          <ac:chgData name="Vegh,L" userId="04502d8e-8ed6-4fff-8db8-27584e379a0f" providerId="ADAL" clId="{9AC64F8D-D6FE-6A4A-9A94-695F679EC9A5}" dt="2022-05-24T15:38:06.394" v="4849" actId="1076"/>
          <ac:spMkLst>
            <pc:docMk/>
            <pc:sldMk cId="4226803649" sldId="527"/>
            <ac:spMk id="16" creationId="{1A10510D-D3C2-A440-9D0D-5876D10F2C89}"/>
          </ac:spMkLst>
        </pc:spChg>
        <pc:spChg chg="del">
          <ac:chgData name="Vegh,L" userId="04502d8e-8ed6-4fff-8db8-27584e379a0f" providerId="ADAL" clId="{9AC64F8D-D6FE-6A4A-9A94-695F679EC9A5}" dt="2022-05-24T02:12:49.690" v="3977" actId="478"/>
          <ac:spMkLst>
            <pc:docMk/>
            <pc:sldMk cId="4226803649" sldId="527"/>
            <ac:spMk id="18" creationId="{31403576-5EE8-FB4A-A1A7-C3815843F7A9}"/>
          </ac:spMkLst>
        </pc:spChg>
        <pc:spChg chg="add del mod">
          <ac:chgData name="Vegh,L" userId="04502d8e-8ed6-4fff-8db8-27584e379a0f" providerId="ADAL" clId="{9AC64F8D-D6FE-6A4A-9A94-695F679EC9A5}" dt="2022-05-24T15:39:11.502" v="4851"/>
          <ac:spMkLst>
            <pc:docMk/>
            <pc:sldMk cId="4226803649" sldId="527"/>
            <ac:spMk id="19" creationId="{68B33582-FFD0-4D40-8326-9D31C6941775}"/>
          </ac:spMkLst>
        </pc:spChg>
        <pc:grpChg chg="add mod">
          <ac:chgData name="Vegh,L" userId="04502d8e-8ed6-4fff-8db8-27584e379a0f" providerId="ADAL" clId="{9AC64F8D-D6FE-6A4A-9A94-695F679EC9A5}" dt="2022-05-24T15:19:43.724" v="4375" actId="1076"/>
          <ac:grpSpMkLst>
            <pc:docMk/>
            <pc:sldMk cId="4226803649" sldId="527"/>
            <ac:grpSpMk id="5" creationId="{989C7C47-BBAC-5645-B316-C533603807E0}"/>
          </ac:grpSpMkLst>
        </pc:grpChg>
      </pc:sldChg>
      <pc:sldChg chg="addSp delSp modSp add mod">
        <pc:chgData name="Vegh,L" userId="04502d8e-8ed6-4fff-8db8-27584e379a0f" providerId="ADAL" clId="{9AC64F8D-D6FE-6A4A-9A94-695F679EC9A5}" dt="2022-05-24T18:53:40.208" v="6411" actId="20577"/>
        <pc:sldMkLst>
          <pc:docMk/>
          <pc:sldMk cId="2758961483" sldId="528"/>
        </pc:sldMkLst>
        <pc:spChg chg="mod">
          <ac:chgData name="Vegh,L" userId="04502d8e-8ed6-4fff-8db8-27584e379a0f" providerId="ADAL" clId="{9AC64F8D-D6FE-6A4A-9A94-695F679EC9A5}" dt="2022-05-24T18:53:40.208" v="6411" actId="20577"/>
          <ac:spMkLst>
            <pc:docMk/>
            <pc:sldMk cId="2758961483" sldId="528"/>
            <ac:spMk id="3" creationId="{9852E079-65C9-F644-AE78-D0FF2D37C416}"/>
          </ac:spMkLst>
        </pc:spChg>
        <pc:spChg chg="del">
          <ac:chgData name="Vegh,L" userId="04502d8e-8ed6-4fff-8db8-27584e379a0f" providerId="ADAL" clId="{9AC64F8D-D6FE-6A4A-9A94-695F679EC9A5}" dt="2022-05-24T15:40:29.679" v="4927" actId="478"/>
          <ac:spMkLst>
            <pc:docMk/>
            <pc:sldMk cId="2758961483" sldId="528"/>
            <ac:spMk id="13" creationId="{EF69D1E0-6A1B-DD47-861C-EFFB8CA1C003}"/>
          </ac:spMkLst>
        </pc:spChg>
        <pc:spChg chg="del">
          <ac:chgData name="Vegh,L" userId="04502d8e-8ed6-4fff-8db8-27584e379a0f" providerId="ADAL" clId="{9AC64F8D-D6FE-6A4A-9A94-695F679EC9A5}" dt="2022-05-24T15:40:35.146" v="4928" actId="478"/>
          <ac:spMkLst>
            <pc:docMk/>
            <pc:sldMk cId="2758961483" sldId="528"/>
            <ac:spMk id="15" creationId="{C03347F2-6586-9B42-B02B-C2A26DA1DD64}"/>
          </ac:spMkLst>
        </pc:spChg>
        <pc:spChg chg="del">
          <ac:chgData name="Vegh,L" userId="04502d8e-8ed6-4fff-8db8-27584e379a0f" providerId="ADAL" clId="{9AC64F8D-D6FE-6A4A-9A94-695F679EC9A5}" dt="2022-05-24T15:41:27.960" v="5034" actId="478"/>
          <ac:spMkLst>
            <pc:docMk/>
            <pc:sldMk cId="2758961483" sldId="528"/>
            <ac:spMk id="16" creationId="{1A10510D-D3C2-A440-9D0D-5876D10F2C89}"/>
          </ac:spMkLst>
        </pc:spChg>
        <pc:grpChg chg="del">
          <ac:chgData name="Vegh,L" userId="04502d8e-8ed6-4fff-8db8-27584e379a0f" providerId="ADAL" clId="{9AC64F8D-D6FE-6A4A-9A94-695F679EC9A5}" dt="2022-05-24T15:40:36.523" v="4929" actId="478"/>
          <ac:grpSpMkLst>
            <pc:docMk/>
            <pc:sldMk cId="2758961483" sldId="528"/>
            <ac:grpSpMk id="5" creationId="{989C7C47-BBAC-5645-B316-C533603807E0}"/>
          </ac:grpSpMkLst>
        </pc:grpChg>
        <pc:picChg chg="add mod">
          <ac:chgData name="Vegh,L" userId="04502d8e-8ed6-4fff-8db8-27584e379a0f" providerId="ADAL" clId="{9AC64F8D-D6FE-6A4A-9A94-695F679EC9A5}" dt="2022-05-24T18:53:27.245" v="6410" actId="167"/>
          <ac:picMkLst>
            <pc:docMk/>
            <pc:sldMk cId="2758961483" sldId="528"/>
            <ac:picMk id="6" creationId="{6C189B07-4329-684A-ACAC-EE9BDF94FA64}"/>
          </ac:picMkLst>
        </pc:picChg>
        <pc:picChg chg="add mod">
          <ac:chgData name="Vegh,L" userId="04502d8e-8ed6-4fff-8db8-27584e379a0f" providerId="ADAL" clId="{9AC64F8D-D6FE-6A4A-9A94-695F679EC9A5}" dt="2022-05-24T18:53:11.941" v="6409" actId="171"/>
          <ac:picMkLst>
            <pc:docMk/>
            <pc:sldMk cId="2758961483" sldId="528"/>
            <ac:picMk id="18" creationId="{D56CE10C-1C32-3649-863E-30C8D58E8F9E}"/>
          </ac:picMkLst>
        </pc:picChg>
      </pc:sldChg>
      <pc:sldChg chg="addSp delSp modSp new mod">
        <pc:chgData name="Vegh,L" userId="04502d8e-8ed6-4fff-8db8-27584e379a0f" providerId="ADAL" clId="{9AC64F8D-D6FE-6A4A-9A94-695F679EC9A5}" dt="2022-05-24T19:18:11.869" v="7691" actId="164"/>
        <pc:sldMkLst>
          <pc:docMk/>
          <pc:sldMk cId="2950759234" sldId="529"/>
        </pc:sldMkLst>
        <pc:spChg chg="mod">
          <ac:chgData name="Vegh,L" userId="04502d8e-8ed6-4fff-8db8-27584e379a0f" providerId="ADAL" clId="{9AC64F8D-D6FE-6A4A-9A94-695F679EC9A5}" dt="2022-05-24T18:54:22.223" v="6412" actId="1076"/>
          <ac:spMkLst>
            <pc:docMk/>
            <pc:sldMk cId="2950759234" sldId="529"/>
            <ac:spMk id="2" creationId="{E03BD94B-AEB5-F247-A031-7433260820C6}"/>
          </ac:spMkLst>
        </pc:spChg>
        <pc:spChg chg="mod">
          <ac:chgData name="Vegh,L" userId="04502d8e-8ed6-4fff-8db8-27584e379a0f" providerId="ADAL" clId="{9AC64F8D-D6FE-6A4A-9A94-695F679EC9A5}" dt="2022-05-24T18:54:24.413" v="6413" actId="1076"/>
          <ac:spMkLst>
            <pc:docMk/>
            <pc:sldMk cId="2950759234" sldId="529"/>
            <ac:spMk id="3" creationId="{D9055D12-2AEC-1D49-A7F6-3E6B96BCF5F2}"/>
          </ac:spMkLst>
        </pc:spChg>
        <pc:spChg chg="mod">
          <ac:chgData name="Vegh,L" userId="04502d8e-8ed6-4fff-8db8-27584e379a0f" providerId="ADAL" clId="{9AC64F8D-D6FE-6A4A-9A94-695F679EC9A5}" dt="2022-05-24T15:49:16.573" v="5321"/>
          <ac:spMkLst>
            <pc:docMk/>
            <pc:sldMk cId="2950759234" sldId="529"/>
            <ac:spMk id="5" creationId="{45991F7E-AA24-7C40-841D-FF90AD8B81CE}"/>
          </ac:spMkLst>
        </pc:spChg>
        <pc:spChg chg="mod">
          <ac:chgData name="Vegh,L" userId="04502d8e-8ed6-4fff-8db8-27584e379a0f" providerId="ADAL" clId="{9AC64F8D-D6FE-6A4A-9A94-695F679EC9A5}" dt="2022-05-24T15:49:16.573" v="5321"/>
          <ac:spMkLst>
            <pc:docMk/>
            <pc:sldMk cId="2950759234" sldId="529"/>
            <ac:spMk id="6" creationId="{1C97502E-3F43-A646-BF1B-70E076569E14}"/>
          </ac:spMkLst>
        </pc:spChg>
        <pc:spChg chg="mod">
          <ac:chgData name="Vegh,L" userId="04502d8e-8ed6-4fff-8db8-27584e379a0f" providerId="ADAL" clId="{9AC64F8D-D6FE-6A4A-9A94-695F679EC9A5}" dt="2022-05-24T15:49:16.573" v="5321"/>
          <ac:spMkLst>
            <pc:docMk/>
            <pc:sldMk cId="2950759234" sldId="529"/>
            <ac:spMk id="7" creationId="{CF7B8795-FB32-7141-A2FD-549123CE4BD8}"/>
          </ac:spMkLst>
        </pc:spChg>
        <pc:spChg chg="del mod">
          <ac:chgData name="Vegh,L" userId="04502d8e-8ed6-4fff-8db8-27584e379a0f" providerId="ADAL" clId="{9AC64F8D-D6FE-6A4A-9A94-695F679EC9A5}" dt="2022-05-24T15:49:26.443" v="5323" actId="478"/>
          <ac:spMkLst>
            <pc:docMk/>
            <pc:sldMk cId="2950759234" sldId="529"/>
            <ac:spMk id="8" creationId="{0F2C08E3-8C5D-A74E-BD5D-4AB95E1ACADB}"/>
          </ac:spMkLst>
        </pc:spChg>
        <pc:spChg chg="add del">
          <ac:chgData name="Vegh,L" userId="04502d8e-8ed6-4fff-8db8-27584e379a0f" providerId="ADAL" clId="{9AC64F8D-D6FE-6A4A-9A94-695F679EC9A5}" dt="2022-05-24T15:51:29.168" v="5354" actId="22"/>
          <ac:spMkLst>
            <pc:docMk/>
            <pc:sldMk cId="2950759234" sldId="529"/>
            <ac:spMk id="16" creationId="{6690FC3A-D757-4E46-81DF-75CF22CA415A}"/>
          </ac:spMkLst>
        </pc:spChg>
        <pc:spChg chg="add mod">
          <ac:chgData name="Vegh,L" userId="04502d8e-8ed6-4fff-8db8-27584e379a0f" providerId="ADAL" clId="{9AC64F8D-D6FE-6A4A-9A94-695F679EC9A5}" dt="2022-05-24T15:52:01.992" v="5361" actId="692"/>
          <ac:spMkLst>
            <pc:docMk/>
            <pc:sldMk cId="2950759234" sldId="529"/>
            <ac:spMk id="18" creationId="{7F9186C8-FB37-AD46-92AC-A9EBC5541D85}"/>
          </ac:spMkLst>
        </pc:spChg>
        <pc:spChg chg="add mod">
          <ac:chgData name="Vegh,L" userId="04502d8e-8ed6-4fff-8db8-27584e379a0f" providerId="ADAL" clId="{9AC64F8D-D6FE-6A4A-9A94-695F679EC9A5}" dt="2022-05-24T15:56:27.428" v="5672"/>
          <ac:spMkLst>
            <pc:docMk/>
            <pc:sldMk cId="2950759234" sldId="529"/>
            <ac:spMk id="20" creationId="{6C0D9511-9483-3F4B-9DE7-A0E64510AD1A}"/>
          </ac:spMkLst>
        </pc:spChg>
        <pc:spChg chg="add mod">
          <ac:chgData name="Vegh,L" userId="04502d8e-8ed6-4fff-8db8-27584e379a0f" providerId="ADAL" clId="{9AC64F8D-D6FE-6A4A-9A94-695F679EC9A5}" dt="2022-05-24T15:56:36.902" v="5676" actId="20577"/>
          <ac:spMkLst>
            <pc:docMk/>
            <pc:sldMk cId="2950759234" sldId="529"/>
            <ac:spMk id="22" creationId="{31B5DD02-9CD7-E843-A5B7-D9C5ECF48092}"/>
          </ac:spMkLst>
        </pc:spChg>
        <pc:spChg chg="add mod">
          <ac:chgData name="Vegh,L" userId="04502d8e-8ed6-4fff-8db8-27584e379a0f" providerId="ADAL" clId="{9AC64F8D-D6FE-6A4A-9A94-695F679EC9A5}" dt="2022-05-24T16:10:51.633" v="5977" actId="164"/>
          <ac:spMkLst>
            <pc:docMk/>
            <pc:sldMk cId="2950759234" sldId="529"/>
            <ac:spMk id="24" creationId="{B02B8EF9-1D3C-094F-AF28-DA0AD9E05B86}"/>
          </ac:spMkLst>
        </pc:spChg>
        <pc:spChg chg="add mod">
          <ac:chgData name="Vegh,L" userId="04502d8e-8ed6-4fff-8db8-27584e379a0f" providerId="ADAL" clId="{9AC64F8D-D6FE-6A4A-9A94-695F679EC9A5}" dt="2022-05-24T16:10:51.633" v="5977" actId="164"/>
          <ac:spMkLst>
            <pc:docMk/>
            <pc:sldMk cId="2950759234" sldId="529"/>
            <ac:spMk id="25" creationId="{F21758BB-B05A-7E46-BDCB-742CCBC2D5BE}"/>
          </ac:spMkLst>
        </pc:spChg>
        <pc:spChg chg="add mod">
          <ac:chgData name="Vegh,L" userId="04502d8e-8ed6-4fff-8db8-27584e379a0f" providerId="ADAL" clId="{9AC64F8D-D6FE-6A4A-9A94-695F679EC9A5}" dt="2022-05-24T16:10:51.633" v="5977" actId="164"/>
          <ac:spMkLst>
            <pc:docMk/>
            <pc:sldMk cId="2950759234" sldId="529"/>
            <ac:spMk id="26" creationId="{F5ACE9B8-A15C-534C-A609-34D80114B89E}"/>
          </ac:spMkLst>
        </pc:spChg>
        <pc:grpChg chg="add mod">
          <ac:chgData name="Vegh,L" userId="04502d8e-8ed6-4fff-8db8-27584e379a0f" providerId="ADAL" clId="{9AC64F8D-D6FE-6A4A-9A94-695F679EC9A5}" dt="2022-05-24T15:51:33.471" v="5357" actId="1076"/>
          <ac:grpSpMkLst>
            <pc:docMk/>
            <pc:sldMk cId="2950759234" sldId="529"/>
            <ac:grpSpMk id="4" creationId="{AC56B3AC-3DAD-8547-B4BC-68CA57D4B264}"/>
          </ac:grpSpMkLst>
        </pc:grpChg>
        <pc:grpChg chg="add mod">
          <ac:chgData name="Vegh,L" userId="04502d8e-8ed6-4fff-8db8-27584e379a0f" providerId="ADAL" clId="{9AC64F8D-D6FE-6A4A-9A94-695F679EC9A5}" dt="2022-05-24T16:10:51.633" v="5977" actId="164"/>
          <ac:grpSpMkLst>
            <pc:docMk/>
            <pc:sldMk cId="2950759234" sldId="529"/>
            <ac:grpSpMk id="46" creationId="{BBEED5F9-5E3E-964D-8D26-41AEB95C23AE}"/>
          </ac:grpSpMkLst>
        </pc:grpChg>
        <pc:grpChg chg="add">
          <ac:chgData name="Vegh,L" userId="04502d8e-8ed6-4fff-8db8-27584e379a0f" providerId="ADAL" clId="{9AC64F8D-D6FE-6A4A-9A94-695F679EC9A5}" dt="2022-05-24T19:18:11.869" v="7691" actId="164"/>
          <ac:grpSpMkLst>
            <pc:docMk/>
            <pc:sldMk cId="2950759234" sldId="529"/>
            <ac:grpSpMk id="47" creationId="{D4A61BF4-249C-C249-B448-CE077433462B}"/>
          </ac:grpSpMkLst>
        </pc:grpChg>
        <pc:graphicFrameChg chg="add mod">
          <ac:chgData name="Vegh,L" userId="04502d8e-8ed6-4fff-8db8-27584e379a0f" providerId="ADAL" clId="{9AC64F8D-D6FE-6A4A-9A94-695F679EC9A5}" dt="2022-05-24T16:10:51.633" v="5977" actId="164"/>
          <ac:graphicFrameMkLst>
            <pc:docMk/>
            <pc:sldMk cId="2950759234" sldId="529"/>
            <ac:graphicFrameMk id="23" creationId="{E6D8A809-FC0E-664C-A727-0A5B557B1A14}"/>
          </ac:graphicFrameMkLst>
        </pc:graphicFrameChg>
        <pc:cxnChg chg="add mod">
          <ac:chgData name="Vegh,L" userId="04502d8e-8ed6-4fff-8db8-27584e379a0f" providerId="ADAL" clId="{9AC64F8D-D6FE-6A4A-9A94-695F679EC9A5}" dt="2022-05-24T15:50:44.294" v="5336" actId="1076"/>
          <ac:cxnSpMkLst>
            <pc:docMk/>
            <pc:sldMk cId="2950759234" sldId="529"/>
            <ac:cxnSpMk id="10" creationId="{8E40C242-42C5-284B-937A-B19D19D15D6F}"/>
          </ac:cxnSpMkLst>
        </pc:cxnChg>
        <pc:cxnChg chg="add mod">
          <ac:chgData name="Vegh,L" userId="04502d8e-8ed6-4fff-8db8-27584e379a0f" providerId="ADAL" clId="{9AC64F8D-D6FE-6A4A-9A94-695F679EC9A5}" dt="2022-05-24T15:51:22.246" v="5352" actId="692"/>
          <ac:cxnSpMkLst>
            <pc:docMk/>
            <pc:sldMk cId="2950759234" sldId="529"/>
            <ac:cxnSpMk id="12" creationId="{2EFBC28A-B515-FD40-BD17-51F5C128A73C}"/>
          </ac:cxnSpMkLst>
        </pc:cxnChg>
        <pc:cxnChg chg="add mod">
          <ac:chgData name="Vegh,L" userId="04502d8e-8ed6-4fff-8db8-27584e379a0f" providerId="ADAL" clId="{9AC64F8D-D6FE-6A4A-9A94-695F679EC9A5}" dt="2022-05-24T15:51:41.282" v="5359" actId="1076"/>
          <ac:cxnSpMkLst>
            <pc:docMk/>
            <pc:sldMk cId="2950759234" sldId="529"/>
            <ac:cxnSpMk id="17" creationId="{879657D4-EB2D-AB41-AF79-6ACFCB6C2DB8}"/>
          </ac:cxnSpMkLst>
        </pc:cxnChg>
        <pc:cxnChg chg="add mod">
          <ac:chgData name="Vegh,L" userId="04502d8e-8ed6-4fff-8db8-27584e379a0f" providerId="ADAL" clId="{9AC64F8D-D6FE-6A4A-9A94-695F679EC9A5}" dt="2022-05-24T16:10:51.633" v="5977" actId="164"/>
          <ac:cxnSpMkLst>
            <pc:docMk/>
            <pc:sldMk cId="2950759234" sldId="529"/>
            <ac:cxnSpMk id="28" creationId="{F36A2704-1718-9349-8D56-0883A46BA2EE}"/>
          </ac:cxnSpMkLst>
        </pc:cxnChg>
        <pc:cxnChg chg="add mod">
          <ac:chgData name="Vegh,L" userId="04502d8e-8ed6-4fff-8db8-27584e379a0f" providerId="ADAL" clId="{9AC64F8D-D6FE-6A4A-9A94-695F679EC9A5}" dt="2022-05-24T16:10:51.633" v="5977" actId="164"/>
          <ac:cxnSpMkLst>
            <pc:docMk/>
            <pc:sldMk cId="2950759234" sldId="529"/>
            <ac:cxnSpMk id="30" creationId="{270C9152-204C-5A4F-B210-E4CF0C935A8F}"/>
          </ac:cxnSpMkLst>
        </pc:cxnChg>
        <pc:cxnChg chg="add mod">
          <ac:chgData name="Vegh,L" userId="04502d8e-8ed6-4fff-8db8-27584e379a0f" providerId="ADAL" clId="{9AC64F8D-D6FE-6A4A-9A94-695F679EC9A5}" dt="2022-05-24T16:10:51.633" v="5977" actId="164"/>
          <ac:cxnSpMkLst>
            <pc:docMk/>
            <pc:sldMk cId="2950759234" sldId="529"/>
            <ac:cxnSpMk id="32" creationId="{7E38ECF1-BFBA-8845-A69A-7C740D7F77AF}"/>
          </ac:cxnSpMkLst>
        </pc:cxnChg>
        <pc:cxnChg chg="add mod">
          <ac:chgData name="Vegh,L" userId="04502d8e-8ed6-4fff-8db8-27584e379a0f" providerId="ADAL" clId="{9AC64F8D-D6FE-6A4A-9A94-695F679EC9A5}" dt="2022-05-24T16:10:51.633" v="5977" actId="164"/>
          <ac:cxnSpMkLst>
            <pc:docMk/>
            <pc:sldMk cId="2950759234" sldId="529"/>
            <ac:cxnSpMk id="35" creationId="{0CB29436-5804-654B-AAF0-0617305E14B9}"/>
          </ac:cxnSpMkLst>
        </pc:cxnChg>
        <pc:cxnChg chg="add mod">
          <ac:chgData name="Vegh,L" userId="04502d8e-8ed6-4fff-8db8-27584e379a0f" providerId="ADAL" clId="{9AC64F8D-D6FE-6A4A-9A94-695F679EC9A5}" dt="2022-05-24T16:10:51.633" v="5977" actId="164"/>
          <ac:cxnSpMkLst>
            <pc:docMk/>
            <pc:sldMk cId="2950759234" sldId="529"/>
            <ac:cxnSpMk id="37" creationId="{9EF38D37-3678-394C-859F-F54CA1DF0B9F}"/>
          </ac:cxnSpMkLst>
        </pc:cxnChg>
        <pc:cxnChg chg="add mod">
          <ac:chgData name="Vegh,L" userId="04502d8e-8ed6-4fff-8db8-27584e379a0f" providerId="ADAL" clId="{9AC64F8D-D6FE-6A4A-9A94-695F679EC9A5}" dt="2022-05-24T16:10:51.633" v="5977" actId="164"/>
          <ac:cxnSpMkLst>
            <pc:docMk/>
            <pc:sldMk cId="2950759234" sldId="529"/>
            <ac:cxnSpMk id="39" creationId="{509E88BA-ECDC-5F49-8220-492CE1E51767}"/>
          </ac:cxnSpMkLst>
        </pc:cxnChg>
        <pc:cxnChg chg="add mod">
          <ac:chgData name="Vegh,L" userId="04502d8e-8ed6-4fff-8db8-27584e379a0f" providerId="ADAL" clId="{9AC64F8D-D6FE-6A4A-9A94-695F679EC9A5}" dt="2022-05-24T16:10:51.633" v="5977" actId="164"/>
          <ac:cxnSpMkLst>
            <pc:docMk/>
            <pc:sldMk cId="2950759234" sldId="529"/>
            <ac:cxnSpMk id="40" creationId="{B53965AD-A516-6F41-9137-487A7581CAE0}"/>
          </ac:cxnSpMkLst>
        </pc:cxnChg>
        <pc:cxnChg chg="add del mod">
          <ac:chgData name="Vegh,L" userId="04502d8e-8ed6-4fff-8db8-27584e379a0f" providerId="ADAL" clId="{9AC64F8D-D6FE-6A4A-9A94-695F679EC9A5}" dt="2022-05-24T16:10:36.045" v="5976" actId="478"/>
          <ac:cxnSpMkLst>
            <pc:docMk/>
            <pc:sldMk cId="2950759234" sldId="529"/>
            <ac:cxnSpMk id="44" creationId="{C1479A4F-1182-AA43-9251-5EF21E27F47A}"/>
          </ac:cxnSpMkLst>
        </pc:cxnChg>
        <pc:cxnChg chg="add del mod">
          <ac:chgData name="Vegh,L" userId="04502d8e-8ed6-4fff-8db8-27584e379a0f" providerId="ADAL" clId="{9AC64F8D-D6FE-6A4A-9A94-695F679EC9A5}" dt="2022-05-24T16:10:34.042" v="5975" actId="478"/>
          <ac:cxnSpMkLst>
            <pc:docMk/>
            <pc:sldMk cId="2950759234" sldId="529"/>
            <ac:cxnSpMk id="45" creationId="{0F5F5F63-DD6A-4E42-A2AA-2AF910F63217}"/>
          </ac:cxnSpMkLst>
        </pc:cxnChg>
      </pc:sldChg>
      <pc:sldChg chg="addSp delSp modSp add mod">
        <pc:chgData name="Vegh,L" userId="04502d8e-8ed6-4fff-8db8-27584e379a0f" providerId="ADAL" clId="{9AC64F8D-D6FE-6A4A-9A94-695F679EC9A5}" dt="2022-05-25T00:43:53.274" v="8950"/>
        <pc:sldMkLst>
          <pc:docMk/>
          <pc:sldMk cId="634814562" sldId="530"/>
        </pc:sldMkLst>
        <pc:spChg chg="mod">
          <ac:chgData name="Vegh,L" userId="04502d8e-8ed6-4fff-8db8-27584e379a0f" providerId="ADAL" clId="{9AC64F8D-D6FE-6A4A-9A94-695F679EC9A5}" dt="2022-05-24T19:48:31.506" v="8934" actId="1076"/>
          <ac:spMkLst>
            <pc:docMk/>
            <pc:sldMk cId="634814562" sldId="530"/>
            <ac:spMk id="2" creationId="{276A86EE-BF82-4F4C-B1C7-40EAEADBAEEC}"/>
          </ac:spMkLst>
        </pc:spChg>
        <pc:spChg chg="add mod">
          <ac:chgData name="Vegh,L" userId="04502d8e-8ed6-4fff-8db8-27584e379a0f" providerId="ADAL" clId="{9AC64F8D-D6FE-6A4A-9A94-695F679EC9A5}" dt="2022-05-25T00:43:53.274" v="8950"/>
          <ac:spMkLst>
            <pc:docMk/>
            <pc:sldMk cId="634814562" sldId="530"/>
            <ac:spMk id="12" creationId="{9AE7BC81-0BCC-844F-876B-ECD516E9AC13}"/>
          </ac:spMkLst>
        </pc:spChg>
        <pc:spChg chg="del">
          <ac:chgData name="Vegh,L" userId="04502d8e-8ed6-4fff-8db8-27584e379a0f" providerId="ADAL" clId="{9AC64F8D-D6FE-6A4A-9A94-695F679EC9A5}" dt="2022-05-25T00:43:52.674" v="8949" actId="478"/>
          <ac:spMkLst>
            <pc:docMk/>
            <pc:sldMk cId="634814562" sldId="530"/>
            <ac:spMk id="18" creationId="{31403576-5EE8-FB4A-A1A7-C3815843F7A9}"/>
          </ac:spMkLst>
        </pc:spChg>
        <pc:grpChg chg="mod">
          <ac:chgData name="Vegh,L" userId="04502d8e-8ed6-4fff-8db8-27584e379a0f" providerId="ADAL" clId="{9AC64F8D-D6FE-6A4A-9A94-695F679EC9A5}" dt="2022-05-24T15:48:19.678" v="5269" actId="1076"/>
          <ac:grpSpMkLst>
            <pc:docMk/>
            <pc:sldMk cId="634814562" sldId="530"/>
            <ac:grpSpMk id="22" creationId="{8506C5D4-D7F0-524B-A1C5-19469F5682D2}"/>
          </ac:grpSpMkLst>
        </pc:grpChg>
      </pc:sldChg>
      <pc:sldChg chg="delSp modSp add mod modAnim">
        <pc:chgData name="Vegh,L" userId="04502d8e-8ed6-4fff-8db8-27584e379a0f" providerId="ADAL" clId="{9AC64F8D-D6FE-6A4A-9A94-695F679EC9A5}" dt="2022-05-25T00:43:43.483" v="8948" actId="20577"/>
        <pc:sldMkLst>
          <pc:docMk/>
          <pc:sldMk cId="4067559808" sldId="531"/>
        </pc:sldMkLst>
        <pc:spChg chg="mod">
          <ac:chgData name="Vegh,L" userId="04502d8e-8ed6-4fff-8db8-27584e379a0f" providerId="ADAL" clId="{9AC64F8D-D6FE-6A4A-9A94-695F679EC9A5}" dt="2022-05-24T18:52:03.237" v="6402" actId="14100"/>
          <ac:spMkLst>
            <pc:docMk/>
            <pc:sldMk cId="4067559808" sldId="531"/>
            <ac:spMk id="3" creationId="{9852E079-65C9-F644-AE78-D0FF2D37C416}"/>
          </ac:spMkLst>
        </pc:spChg>
        <pc:spChg chg="topLvl">
          <ac:chgData name="Vegh,L" userId="04502d8e-8ed6-4fff-8db8-27584e379a0f" providerId="ADAL" clId="{9AC64F8D-D6FE-6A4A-9A94-695F679EC9A5}" dt="2022-05-24T18:51:20.455" v="6397" actId="165"/>
          <ac:spMkLst>
            <pc:docMk/>
            <pc:sldMk cId="4067559808" sldId="531"/>
            <ac:spMk id="4" creationId="{9F06E681-4FE8-384D-95FC-F1AA7777C1BB}"/>
          </ac:spMkLst>
        </pc:spChg>
        <pc:spChg chg="topLvl">
          <ac:chgData name="Vegh,L" userId="04502d8e-8ed6-4fff-8db8-27584e379a0f" providerId="ADAL" clId="{9AC64F8D-D6FE-6A4A-9A94-695F679EC9A5}" dt="2022-05-24T18:51:20.455" v="6397" actId="165"/>
          <ac:spMkLst>
            <pc:docMk/>
            <pc:sldMk cId="4067559808" sldId="531"/>
            <ac:spMk id="11" creationId="{C35E6399-A1C0-1B47-A9A0-4EEED2335DD2}"/>
          </ac:spMkLst>
        </pc:spChg>
        <pc:spChg chg="topLvl">
          <ac:chgData name="Vegh,L" userId="04502d8e-8ed6-4fff-8db8-27584e379a0f" providerId="ADAL" clId="{9AC64F8D-D6FE-6A4A-9A94-695F679EC9A5}" dt="2022-05-24T18:51:20.455" v="6397" actId="165"/>
          <ac:spMkLst>
            <pc:docMk/>
            <pc:sldMk cId="4067559808" sldId="531"/>
            <ac:spMk id="14" creationId="{A2CAC89E-BD9E-8940-9738-DBB93211622C}"/>
          </ac:spMkLst>
        </pc:spChg>
        <pc:spChg chg="topLvl">
          <ac:chgData name="Vegh,L" userId="04502d8e-8ed6-4fff-8db8-27584e379a0f" providerId="ADAL" clId="{9AC64F8D-D6FE-6A4A-9A94-695F679EC9A5}" dt="2022-05-24T18:51:20.455" v="6397" actId="165"/>
          <ac:spMkLst>
            <pc:docMk/>
            <pc:sldMk cId="4067559808" sldId="531"/>
            <ac:spMk id="17" creationId="{77A0E2AD-ADF2-2945-B9E8-4D395CD75993}"/>
          </ac:spMkLst>
        </pc:spChg>
        <pc:spChg chg="mod">
          <ac:chgData name="Vegh,L" userId="04502d8e-8ed6-4fff-8db8-27584e379a0f" providerId="ADAL" clId="{9AC64F8D-D6FE-6A4A-9A94-695F679EC9A5}" dt="2022-05-25T00:43:43.483" v="8948" actId="20577"/>
          <ac:spMkLst>
            <pc:docMk/>
            <pc:sldMk cId="4067559808" sldId="531"/>
            <ac:spMk id="18" creationId="{31403576-5EE8-FB4A-A1A7-C3815843F7A9}"/>
          </ac:spMkLst>
        </pc:spChg>
        <pc:spChg chg="topLvl">
          <ac:chgData name="Vegh,L" userId="04502d8e-8ed6-4fff-8db8-27584e379a0f" providerId="ADAL" clId="{9AC64F8D-D6FE-6A4A-9A94-695F679EC9A5}" dt="2022-05-24T18:51:20.455" v="6397" actId="165"/>
          <ac:spMkLst>
            <pc:docMk/>
            <pc:sldMk cId="4067559808" sldId="531"/>
            <ac:spMk id="21" creationId="{3EEA09EE-505B-844D-A73E-1A9345BA9F6B}"/>
          </ac:spMkLst>
        </pc:spChg>
        <pc:grpChg chg="del">
          <ac:chgData name="Vegh,L" userId="04502d8e-8ed6-4fff-8db8-27584e379a0f" providerId="ADAL" clId="{9AC64F8D-D6FE-6A4A-9A94-695F679EC9A5}" dt="2022-05-24T18:51:20.455" v="6397" actId="165"/>
          <ac:grpSpMkLst>
            <pc:docMk/>
            <pc:sldMk cId="4067559808" sldId="531"/>
            <ac:grpSpMk id="22" creationId="{8506C5D4-D7F0-524B-A1C5-19469F5682D2}"/>
          </ac:grpSpMkLst>
        </pc:grpChg>
      </pc:sldChg>
      <pc:sldChg chg="add del">
        <pc:chgData name="Vegh,L" userId="04502d8e-8ed6-4fff-8db8-27584e379a0f" providerId="ADAL" clId="{9AC64F8D-D6FE-6A4A-9A94-695F679EC9A5}" dt="2022-05-24T15:49:10.812" v="5320"/>
        <pc:sldMkLst>
          <pc:docMk/>
          <pc:sldMk cId="171896272" sldId="532"/>
        </pc:sldMkLst>
      </pc:sldChg>
      <pc:sldChg chg="addSp delSp modSp add mod">
        <pc:chgData name="Vegh,L" userId="04502d8e-8ed6-4fff-8db8-27584e379a0f" providerId="ADAL" clId="{9AC64F8D-D6FE-6A4A-9A94-695F679EC9A5}" dt="2022-05-25T00:44:59.341" v="8981" actId="207"/>
        <pc:sldMkLst>
          <pc:docMk/>
          <pc:sldMk cId="3865975536" sldId="532"/>
        </pc:sldMkLst>
        <pc:spChg chg="mod">
          <ac:chgData name="Vegh,L" userId="04502d8e-8ed6-4fff-8db8-27584e379a0f" providerId="ADAL" clId="{9AC64F8D-D6FE-6A4A-9A94-695F679EC9A5}" dt="2022-05-24T19:00:30.756" v="6513" actId="14100"/>
          <ac:spMkLst>
            <pc:docMk/>
            <pc:sldMk cId="3865975536" sldId="532"/>
            <ac:spMk id="2" creationId="{E03BD94B-AEB5-F247-A031-7433260820C6}"/>
          </ac:spMkLst>
        </pc:spChg>
        <pc:spChg chg="mod">
          <ac:chgData name="Vegh,L" userId="04502d8e-8ed6-4fff-8db8-27584e379a0f" providerId="ADAL" clId="{9AC64F8D-D6FE-6A4A-9A94-695F679EC9A5}" dt="2022-05-25T00:44:16.199" v="8952" actId="20577"/>
          <ac:spMkLst>
            <pc:docMk/>
            <pc:sldMk cId="3865975536" sldId="532"/>
            <ac:spMk id="3" creationId="{D9055D12-2AEC-1D49-A7F6-3E6B96BCF5F2}"/>
          </ac:spMkLst>
        </pc:spChg>
        <pc:spChg chg="del">
          <ac:chgData name="Vegh,L" userId="04502d8e-8ed6-4fff-8db8-27584e379a0f" providerId="ADAL" clId="{9AC64F8D-D6FE-6A4A-9A94-695F679EC9A5}" dt="2022-05-24T16:10:09.233" v="5972" actId="478"/>
          <ac:spMkLst>
            <pc:docMk/>
            <pc:sldMk cId="3865975536" sldId="532"/>
            <ac:spMk id="18" creationId="{7F9186C8-FB37-AD46-92AC-A9EBC5541D85}"/>
          </ac:spMkLst>
        </pc:spChg>
        <pc:spChg chg="del">
          <ac:chgData name="Vegh,L" userId="04502d8e-8ed6-4fff-8db8-27584e379a0f" providerId="ADAL" clId="{9AC64F8D-D6FE-6A4A-9A94-695F679EC9A5}" dt="2022-05-24T16:10:19.403" v="5974" actId="478"/>
          <ac:spMkLst>
            <pc:docMk/>
            <pc:sldMk cId="3865975536" sldId="532"/>
            <ac:spMk id="20" creationId="{6C0D9511-9483-3F4B-9DE7-A0E64510AD1A}"/>
          </ac:spMkLst>
        </pc:spChg>
        <pc:spChg chg="del">
          <ac:chgData name="Vegh,L" userId="04502d8e-8ed6-4fff-8db8-27584e379a0f" providerId="ADAL" clId="{9AC64F8D-D6FE-6A4A-9A94-695F679EC9A5}" dt="2022-05-24T16:10:17.285" v="5973" actId="478"/>
          <ac:spMkLst>
            <pc:docMk/>
            <pc:sldMk cId="3865975536" sldId="532"/>
            <ac:spMk id="22" creationId="{31B5DD02-9CD7-E843-A5B7-D9C5ECF48092}"/>
          </ac:spMkLst>
        </pc:spChg>
        <pc:spChg chg="del">
          <ac:chgData name="Vegh,L" userId="04502d8e-8ed6-4fff-8db8-27584e379a0f" providerId="ADAL" clId="{9AC64F8D-D6FE-6A4A-9A94-695F679EC9A5}" dt="2022-05-24T16:11:54.033" v="5993" actId="478"/>
          <ac:spMkLst>
            <pc:docMk/>
            <pc:sldMk cId="3865975536" sldId="532"/>
            <ac:spMk id="24" creationId="{B02B8EF9-1D3C-094F-AF28-DA0AD9E05B86}"/>
          </ac:spMkLst>
        </pc:spChg>
        <pc:spChg chg="del">
          <ac:chgData name="Vegh,L" userId="04502d8e-8ed6-4fff-8db8-27584e379a0f" providerId="ADAL" clId="{9AC64F8D-D6FE-6A4A-9A94-695F679EC9A5}" dt="2022-05-24T16:11:54.033" v="5993" actId="478"/>
          <ac:spMkLst>
            <pc:docMk/>
            <pc:sldMk cId="3865975536" sldId="532"/>
            <ac:spMk id="25" creationId="{F21758BB-B05A-7E46-BDCB-742CCBC2D5BE}"/>
          </ac:spMkLst>
        </pc:spChg>
        <pc:spChg chg="del">
          <ac:chgData name="Vegh,L" userId="04502d8e-8ed6-4fff-8db8-27584e379a0f" providerId="ADAL" clId="{9AC64F8D-D6FE-6A4A-9A94-695F679EC9A5}" dt="2022-05-24T16:11:54.033" v="5993" actId="478"/>
          <ac:spMkLst>
            <pc:docMk/>
            <pc:sldMk cId="3865975536" sldId="532"/>
            <ac:spMk id="26" creationId="{F5ACE9B8-A15C-534C-A609-34D80114B89E}"/>
          </ac:spMkLst>
        </pc:spChg>
        <pc:spChg chg="mod">
          <ac:chgData name="Vegh,L" userId="04502d8e-8ed6-4fff-8db8-27584e379a0f" providerId="ADAL" clId="{9AC64F8D-D6FE-6A4A-9A94-695F679EC9A5}" dt="2022-05-24T16:11:07.818" v="5980"/>
          <ac:spMkLst>
            <pc:docMk/>
            <pc:sldMk cId="3865975536" sldId="532"/>
            <ac:spMk id="31" creationId="{9180F2FB-B191-F742-9438-E29E5C98453A}"/>
          </ac:spMkLst>
        </pc:spChg>
        <pc:spChg chg="mod">
          <ac:chgData name="Vegh,L" userId="04502d8e-8ed6-4fff-8db8-27584e379a0f" providerId="ADAL" clId="{9AC64F8D-D6FE-6A4A-9A94-695F679EC9A5}" dt="2022-05-24T16:11:07.818" v="5980"/>
          <ac:spMkLst>
            <pc:docMk/>
            <pc:sldMk cId="3865975536" sldId="532"/>
            <ac:spMk id="33" creationId="{2A8625B8-8972-3C4B-BE93-40C2DE497479}"/>
          </ac:spMkLst>
        </pc:spChg>
        <pc:spChg chg="mod">
          <ac:chgData name="Vegh,L" userId="04502d8e-8ed6-4fff-8db8-27584e379a0f" providerId="ADAL" clId="{9AC64F8D-D6FE-6A4A-9A94-695F679EC9A5}" dt="2022-05-24T16:11:07.818" v="5980"/>
          <ac:spMkLst>
            <pc:docMk/>
            <pc:sldMk cId="3865975536" sldId="532"/>
            <ac:spMk id="34" creationId="{95E574A2-E5B3-5047-8952-E31022FC6B9B}"/>
          </ac:spMkLst>
        </pc:spChg>
        <pc:spChg chg="add mod">
          <ac:chgData name="Vegh,L" userId="04502d8e-8ed6-4fff-8db8-27584e379a0f" providerId="ADAL" clId="{9AC64F8D-D6FE-6A4A-9A94-695F679EC9A5}" dt="2022-05-25T00:44:59.341" v="8981" actId="207"/>
          <ac:spMkLst>
            <pc:docMk/>
            <pc:sldMk cId="3865975536" sldId="532"/>
            <ac:spMk id="48" creationId="{B16ECFBE-E63D-AB42-A684-A0E857233581}"/>
          </ac:spMkLst>
        </pc:spChg>
        <pc:spChg chg="add del mod">
          <ac:chgData name="Vegh,L" userId="04502d8e-8ed6-4fff-8db8-27584e379a0f" providerId="ADAL" clId="{9AC64F8D-D6FE-6A4A-9A94-695F679EC9A5}" dt="2022-05-24T19:04:44.400" v="6798"/>
          <ac:spMkLst>
            <pc:docMk/>
            <pc:sldMk cId="3865975536" sldId="532"/>
            <ac:spMk id="49" creationId="{DE44A99F-D2BE-3A4B-8D62-B161920890B1}"/>
          </ac:spMkLst>
        </pc:spChg>
        <pc:spChg chg="add del mod">
          <ac:chgData name="Vegh,L" userId="04502d8e-8ed6-4fff-8db8-27584e379a0f" providerId="ADAL" clId="{9AC64F8D-D6FE-6A4A-9A94-695F679EC9A5}" dt="2022-05-24T19:04:54.818" v="6800"/>
          <ac:spMkLst>
            <pc:docMk/>
            <pc:sldMk cId="3865975536" sldId="532"/>
            <ac:spMk id="50" creationId="{63AEE161-2392-A54D-AA77-BF2F4895D57D}"/>
          </ac:spMkLst>
        </pc:spChg>
        <pc:grpChg chg="add del mod">
          <ac:chgData name="Vegh,L" userId="04502d8e-8ed6-4fff-8db8-27584e379a0f" providerId="ADAL" clId="{9AC64F8D-D6FE-6A4A-9A94-695F679EC9A5}" dt="2022-05-24T16:10:09.233" v="5972" actId="478"/>
          <ac:grpSpMkLst>
            <pc:docMk/>
            <pc:sldMk cId="3865975536" sldId="532"/>
            <ac:grpSpMk id="4" creationId="{AC56B3AC-3DAD-8547-B4BC-68CA57D4B264}"/>
          </ac:grpSpMkLst>
        </pc:grpChg>
        <pc:grpChg chg="add del mod">
          <ac:chgData name="Vegh,L" userId="04502d8e-8ed6-4fff-8db8-27584e379a0f" providerId="ADAL" clId="{9AC64F8D-D6FE-6A4A-9A94-695F679EC9A5}" dt="2022-05-24T16:11:26.012" v="5986" actId="478"/>
          <ac:grpSpMkLst>
            <pc:docMk/>
            <pc:sldMk cId="3865975536" sldId="532"/>
            <ac:grpSpMk id="27" creationId="{CC01C969-325C-F041-A289-A57E5F291037}"/>
          </ac:grpSpMkLst>
        </pc:grpChg>
        <pc:graphicFrameChg chg="del">
          <ac:chgData name="Vegh,L" userId="04502d8e-8ed6-4fff-8db8-27584e379a0f" providerId="ADAL" clId="{9AC64F8D-D6FE-6A4A-9A94-695F679EC9A5}" dt="2022-05-24T16:11:59.987" v="5994" actId="478"/>
          <ac:graphicFrameMkLst>
            <pc:docMk/>
            <pc:sldMk cId="3865975536" sldId="532"/>
            <ac:graphicFrameMk id="23" creationId="{E6D8A809-FC0E-664C-A727-0A5B557B1A14}"/>
          </ac:graphicFrameMkLst>
        </pc:graphicFrameChg>
        <pc:graphicFrameChg chg="mod">
          <ac:chgData name="Vegh,L" userId="04502d8e-8ed6-4fff-8db8-27584e379a0f" providerId="ADAL" clId="{9AC64F8D-D6FE-6A4A-9A94-695F679EC9A5}" dt="2022-05-24T16:11:07.818" v="5980"/>
          <ac:graphicFrameMkLst>
            <pc:docMk/>
            <pc:sldMk cId="3865975536" sldId="532"/>
            <ac:graphicFrameMk id="29" creationId="{B92A857A-C37A-DB48-8227-491202862FCF}"/>
          </ac:graphicFrameMkLst>
        </pc:graphicFrameChg>
        <pc:cxnChg chg="del">
          <ac:chgData name="Vegh,L" userId="04502d8e-8ed6-4fff-8db8-27584e379a0f" providerId="ADAL" clId="{9AC64F8D-D6FE-6A4A-9A94-695F679EC9A5}" dt="2022-05-24T16:10:09.233" v="5972" actId="478"/>
          <ac:cxnSpMkLst>
            <pc:docMk/>
            <pc:sldMk cId="3865975536" sldId="532"/>
            <ac:cxnSpMk id="10" creationId="{8E40C242-42C5-284B-937A-B19D19D15D6F}"/>
          </ac:cxnSpMkLst>
        </pc:cxnChg>
        <pc:cxnChg chg="del">
          <ac:chgData name="Vegh,L" userId="04502d8e-8ed6-4fff-8db8-27584e379a0f" providerId="ADAL" clId="{9AC64F8D-D6FE-6A4A-9A94-695F679EC9A5}" dt="2022-05-24T16:10:09.233" v="5972" actId="478"/>
          <ac:cxnSpMkLst>
            <pc:docMk/>
            <pc:sldMk cId="3865975536" sldId="532"/>
            <ac:cxnSpMk id="12" creationId="{2EFBC28A-B515-FD40-BD17-51F5C128A73C}"/>
          </ac:cxnSpMkLst>
        </pc:cxnChg>
        <pc:cxnChg chg="del">
          <ac:chgData name="Vegh,L" userId="04502d8e-8ed6-4fff-8db8-27584e379a0f" providerId="ADAL" clId="{9AC64F8D-D6FE-6A4A-9A94-695F679EC9A5}" dt="2022-05-24T16:10:09.233" v="5972" actId="478"/>
          <ac:cxnSpMkLst>
            <pc:docMk/>
            <pc:sldMk cId="3865975536" sldId="532"/>
            <ac:cxnSpMk id="17" creationId="{879657D4-EB2D-AB41-AF79-6ACFCB6C2DB8}"/>
          </ac:cxnSpMkLst>
        </pc:cxnChg>
        <pc:cxnChg chg="del">
          <ac:chgData name="Vegh,L" userId="04502d8e-8ed6-4fff-8db8-27584e379a0f" providerId="ADAL" clId="{9AC64F8D-D6FE-6A4A-9A94-695F679EC9A5}" dt="2022-05-24T16:11:54.033" v="5993" actId="478"/>
          <ac:cxnSpMkLst>
            <pc:docMk/>
            <pc:sldMk cId="3865975536" sldId="532"/>
            <ac:cxnSpMk id="28" creationId="{F36A2704-1718-9349-8D56-0883A46BA2EE}"/>
          </ac:cxnSpMkLst>
        </pc:cxnChg>
        <pc:cxnChg chg="del">
          <ac:chgData name="Vegh,L" userId="04502d8e-8ed6-4fff-8db8-27584e379a0f" providerId="ADAL" clId="{9AC64F8D-D6FE-6A4A-9A94-695F679EC9A5}" dt="2022-05-24T16:11:54.033" v="5993" actId="478"/>
          <ac:cxnSpMkLst>
            <pc:docMk/>
            <pc:sldMk cId="3865975536" sldId="532"/>
            <ac:cxnSpMk id="30" creationId="{270C9152-204C-5A4F-B210-E4CF0C935A8F}"/>
          </ac:cxnSpMkLst>
        </pc:cxnChg>
        <pc:cxnChg chg="del">
          <ac:chgData name="Vegh,L" userId="04502d8e-8ed6-4fff-8db8-27584e379a0f" providerId="ADAL" clId="{9AC64F8D-D6FE-6A4A-9A94-695F679EC9A5}" dt="2022-05-24T16:11:54.033" v="5993" actId="478"/>
          <ac:cxnSpMkLst>
            <pc:docMk/>
            <pc:sldMk cId="3865975536" sldId="532"/>
            <ac:cxnSpMk id="32" creationId="{7E38ECF1-BFBA-8845-A69A-7C740D7F77AF}"/>
          </ac:cxnSpMkLst>
        </pc:cxnChg>
        <pc:cxnChg chg="del">
          <ac:chgData name="Vegh,L" userId="04502d8e-8ed6-4fff-8db8-27584e379a0f" providerId="ADAL" clId="{9AC64F8D-D6FE-6A4A-9A94-695F679EC9A5}" dt="2022-05-24T16:11:54.033" v="5993" actId="478"/>
          <ac:cxnSpMkLst>
            <pc:docMk/>
            <pc:sldMk cId="3865975536" sldId="532"/>
            <ac:cxnSpMk id="35" creationId="{0CB29436-5804-654B-AAF0-0617305E14B9}"/>
          </ac:cxnSpMkLst>
        </pc:cxnChg>
        <pc:cxnChg chg="del mod">
          <ac:chgData name="Vegh,L" userId="04502d8e-8ed6-4fff-8db8-27584e379a0f" providerId="ADAL" clId="{9AC64F8D-D6FE-6A4A-9A94-695F679EC9A5}" dt="2022-05-24T16:11:23.322" v="5984" actId="478"/>
          <ac:cxnSpMkLst>
            <pc:docMk/>
            <pc:sldMk cId="3865975536" sldId="532"/>
            <ac:cxnSpMk id="36" creationId="{09239087-AD47-CC44-AA92-FDD553FCFAC8}"/>
          </ac:cxnSpMkLst>
        </pc:cxnChg>
        <pc:cxnChg chg="del">
          <ac:chgData name="Vegh,L" userId="04502d8e-8ed6-4fff-8db8-27584e379a0f" providerId="ADAL" clId="{9AC64F8D-D6FE-6A4A-9A94-695F679EC9A5}" dt="2022-05-24T16:11:54.033" v="5993" actId="478"/>
          <ac:cxnSpMkLst>
            <pc:docMk/>
            <pc:sldMk cId="3865975536" sldId="532"/>
            <ac:cxnSpMk id="37" creationId="{9EF38D37-3678-394C-859F-F54CA1DF0B9F}"/>
          </ac:cxnSpMkLst>
        </pc:cxnChg>
        <pc:cxnChg chg="del mod">
          <ac:chgData name="Vegh,L" userId="04502d8e-8ed6-4fff-8db8-27584e379a0f" providerId="ADAL" clId="{9AC64F8D-D6FE-6A4A-9A94-695F679EC9A5}" dt="2022-05-24T16:11:31.202" v="5987" actId="478"/>
          <ac:cxnSpMkLst>
            <pc:docMk/>
            <pc:sldMk cId="3865975536" sldId="532"/>
            <ac:cxnSpMk id="38" creationId="{EA880C81-8DD1-7A42-BF26-A767FE70FC4B}"/>
          </ac:cxnSpMkLst>
        </pc:cxnChg>
        <pc:cxnChg chg="del">
          <ac:chgData name="Vegh,L" userId="04502d8e-8ed6-4fff-8db8-27584e379a0f" providerId="ADAL" clId="{9AC64F8D-D6FE-6A4A-9A94-695F679EC9A5}" dt="2022-05-24T16:11:54.033" v="5993" actId="478"/>
          <ac:cxnSpMkLst>
            <pc:docMk/>
            <pc:sldMk cId="3865975536" sldId="532"/>
            <ac:cxnSpMk id="39" creationId="{509E88BA-ECDC-5F49-8220-492CE1E51767}"/>
          </ac:cxnSpMkLst>
        </pc:cxnChg>
        <pc:cxnChg chg="del">
          <ac:chgData name="Vegh,L" userId="04502d8e-8ed6-4fff-8db8-27584e379a0f" providerId="ADAL" clId="{9AC64F8D-D6FE-6A4A-9A94-695F679EC9A5}" dt="2022-05-24T16:11:54.033" v="5993" actId="478"/>
          <ac:cxnSpMkLst>
            <pc:docMk/>
            <pc:sldMk cId="3865975536" sldId="532"/>
            <ac:cxnSpMk id="40" creationId="{B53965AD-A516-6F41-9137-487A7581CAE0}"/>
          </ac:cxnSpMkLst>
        </pc:cxnChg>
        <pc:cxnChg chg="del mod">
          <ac:chgData name="Vegh,L" userId="04502d8e-8ed6-4fff-8db8-27584e379a0f" providerId="ADAL" clId="{9AC64F8D-D6FE-6A4A-9A94-695F679EC9A5}" dt="2022-05-24T16:11:34.645" v="5988" actId="478"/>
          <ac:cxnSpMkLst>
            <pc:docMk/>
            <pc:sldMk cId="3865975536" sldId="532"/>
            <ac:cxnSpMk id="41" creationId="{3418BD44-98E3-444C-A100-F2FE48BEA9BC}"/>
          </ac:cxnSpMkLst>
        </pc:cxnChg>
        <pc:cxnChg chg="del mod">
          <ac:chgData name="Vegh,L" userId="04502d8e-8ed6-4fff-8db8-27584e379a0f" providerId="ADAL" clId="{9AC64F8D-D6FE-6A4A-9A94-695F679EC9A5}" dt="2022-05-24T16:11:37.327" v="5989" actId="478"/>
          <ac:cxnSpMkLst>
            <pc:docMk/>
            <pc:sldMk cId="3865975536" sldId="532"/>
            <ac:cxnSpMk id="42" creationId="{EDE9950F-FCDC-7940-85BC-9400054F7C57}"/>
          </ac:cxnSpMkLst>
        </pc:cxnChg>
        <pc:cxnChg chg="del mod">
          <ac:chgData name="Vegh,L" userId="04502d8e-8ed6-4fff-8db8-27584e379a0f" providerId="ADAL" clId="{9AC64F8D-D6FE-6A4A-9A94-695F679EC9A5}" dt="2022-05-24T16:11:41.288" v="5990" actId="478"/>
          <ac:cxnSpMkLst>
            <pc:docMk/>
            <pc:sldMk cId="3865975536" sldId="532"/>
            <ac:cxnSpMk id="43" creationId="{D7AD101F-1265-8743-AB2E-125AA5125CD1}"/>
          </ac:cxnSpMkLst>
        </pc:cxnChg>
        <pc:cxnChg chg="del">
          <ac:chgData name="Vegh,L" userId="04502d8e-8ed6-4fff-8db8-27584e379a0f" providerId="ADAL" clId="{9AC64F8D-D6FE-6A4A-9A94-695F679EC9A5}" dt="2022-05-24T16:11:54.033" v="5993" actId="478"/>
          <ac:cxnSpMkLst>
            <pc:docMk/>
            <pc:sldMk cId="3865975536" sldId="532"/>
            <ac:cxnSpMk id="44" creationId="{C1479A4F-1182-AA43-9251-5EF21E27F47A}"/>
          </ac:cxnSpMkLst>
        </pc:cxnChg>
        <pc:cxnChg chg="del">
          <ac:chgData name="Vegh,L" userId="04502d8e-8ed6-4fff-8db8-27584e379a0f" providerId="ADAL" clId="{9AC64F8D-D6FE-6A4A-9A94-695F679EC9A5}" dt="2022-05-24T16:11:54.033" v="5993" actId="478"/>
          <ac:cxnSpMkLst>
            <pc:docMk/>
            <pc:sldMk cId="3865975536" sldId="532"/>
            <ac:cxnSpMk id="45" creationId="{0F5F5F63-DD6A-4E42-A2AA-2AF910F63217}"/>
          </ac:cxnSpMkLst>
        </pc:cxnChg>
        <pc:cxnChg chg="del mod">
          <ac:chgData name="Vegh,L" userId="04502d8e-8ed6-4fff-8db8-27584e379a0f" providerId="ADAL" clId="{9AC64F8D-D6FE-6A4A-9A94-695F679EC9A5}" dt="2022-05-24T16:11:44.920" v="5991" actId="478"/>
          <ac:cxnSpMkLst>
            <pc:docMk/>
            <pc:sldMk cId="3865975536" sldId="532"/>
            <ac:cxnSpMk id="46" creationId="{6A0614AA-7EA9-DF44-ADE7-12DE70976830}"/>
          </ac:cxnSpMkLst>
        </pc:cxnChg>
        <pc:cxnChg chg="del mod">
          <ac:chgData name="Vegh,L" userId="04502d8e-8ed6-4fff-8db8-27584e379a0f" providerId="ADAL" clId="{9AC64F8D-D6FE-6A4A-9A94-695F679EC9A5}" dt="2022-05-24T16:11:47.981" v="5992" actId="478"/>
          <ac:cxnSpMkLst>
            <pc:docMk/>
            <pc:sldMk cId="3865975536" sldId="532"/>
            <ac:cxnSpMk id="47" creationId="{F1787509-3E4D-DF44-94E4-E178F872427D}"/>
          </ac:cxnSpMkLst>
        </pc:cxnChg>
      </pc:sldChg>
      <pc:sldChg chg="add del">
        <pc:chgData name="Vegh,L" userId="04502d8e-8ed6-4fff-8db8-27584e379a0f" providerId="ADAL" clId="{9AC64F8D-D6FE-6A4A-9A94-695F679EC9A5}" dt="2022-05-24T16:10:56.806" v="5979"/>
        <pc:sldMkLst>
          <pc:docMk/>
          <pc:sldMk cId="309425442" sldId="533"/>
        </pc:sldMkLst>
      </pc:sldChg>
      <pc:sldChg chg="delSp modSp add mod">
        <pc:chgData name="Vegh,L" userId="04502d8e-8ed6-4fff-8db8-27584e379a0f" providerId="ADAL" clId="{9AC64F8D-D6FE-6A4A-9A94-695F679EC9A5}" dt="2022-05-24T19:10:44.777" v="7207" actId="207"/>
        <pc:sldMkLst>
          <pc:docMk/>
          <pc:sldMk cId="1904186787" sldId="533"/>
        </pc:sldMkLst>
        <pc:spChg chg="mod">
          <ac:chgData name="Vegh,L" userId="04502d8e-8ed6-4fff-8db8-27584e379a0f" providerId="ADAL" clId="{9AC64F8D-D6FE-6A4A-9A94-695F679EC9A5}" dt="2022-05-24T19:10:07.519" v="7141" actId="404"/>
          <ac:spMkLst>
            <pc:docMk/>
            <pc:sldMk cId="1904186787" sldId="533"/>
            <ac:spMk id="2" creationId="{E03BD94B-AEB5-F247-A031-7433260820C6}"/>
          </ac:spMkLst>
        </pc:spChg>
        <pc:spChg chg="mod">
          <ac:chgData name="Vegh,L" userId="04502d8e-8ed6-4fff-8db8-27584e379a0f" providerId="ADAL" clId="{9AC64F8D-D6FE-6A4A-9A94-695F679EC9A5}" dt="2022-05-24T19:10:44.777" v="7207" actId="207"/>
          <ac:spMkLst>
            <pc:docMk/>
            <pc:sldMk cId="1904186787" sldId="533"/>
            <ac:spMk id="3" creationId="{D9055D12-2AEC-1D49-A7F6-3E6B96BCF5F2}"/>
          </ac:spMkLst>
        </pc:spChg>
        <pc:spChg chg="del">
          <ac:chgData name="Vegh,L" userId="04502d8e-8ed6-4fff-8db8-27584e379a0f" providerId="ADAL" clId="{9AC64F8D-D6FE-6A4A-9A94-695F679EC9A5}" dt="2022-05-24T19:06:23.584" v="6824" actId="478"/>
          <ac:spMkLst>
            <pc:docMk/>
            <pc:sldMk cId="1904186787" sldId="533"/>
            <ac:spMk id="48" creationId="{B16ECFBE-E63D-AB42-A684-A0E857233581}"/>
          </ac:spMkLst>
        </pc:spChg>
        <pc:grpChg chg="mod">
          <ac:chgData name="Vegh,L" userId="04502d8e-8ed6-4fff-8db8-27584e379a0f" providerId="ADAL" clId="{9AC64F8D-D6FE-6A4A-9A94-695F679EC9A5}" dt="2022-05-24T19:10:10.956" v="7142" actId="1076"/>
          <ac:grpSpMkLst>
            <pc:docMk/>
            <pc:sldMk cId="1904186787" sldId="533"/>
            <ac:grpSpMk id="27" creationId="{CC01C969-325C-F041-A289-A57E5F291037}"/>
          </ac:grpSpMkLst>
        </pc:grpChg>
      </pc:sldChg>
      <pc:sldChg chg="addSp delSp modSp add mod">
        <pc:chgData name="Vegh,L" userId="04502d8e-8ed6-4fff-8db8-27584e379a0f" providerId="ADAL" clId="{9AC64F8D-D6FE-6A4A-9A94-695F679EC9A5}" dt="2022-05-24T19:49:47.262" v="8936" actId="20577"/>
        <pc:sldMkLst>
          <pc:docMk/>
          <pc:sldMk cId="1340612686" sldId="534"/>
        </pc:sldMkLst>
        <pc:spChg chg="del">
          <ac:chgData name="Vegh,L" userId="04502d8e-8ed6-4fff-8db8-27584e379a0f" providerId="ADAL" clId="{9AC64F8D-D6FE-6A4A-9A94-695F679EC9A5}" dt="2022-05-24T19:11:03.045" v="7209" actId="478"/>
          <ac:spMkLst>
            <pc:docMk/>
            <pc:sldMk cId="1340612686" sldId="534"/>
            <ac:spMk id="3" creationId="{D9055D12-2AEC-1D49-A7F6-3E6B96BCF5F2}"/>
          </ac:spMkLst>
        </pc:spChg>
        <pc:spChg chg="add del mod">
          <ac:chgData name="Vegh,L" userId="04502d8e-8ed6-4fff-8db8-27584e379a0f" providerId="ADAL" clId="{9AC64F8D-D6FE-6A4A-9A94-695F679EC9A5}" dt="2022-05-24T19:11:05.118" v="7210" actId="478"/>
          <ac:spMkLst>
            <pc:docMk/>
            <pc:sldMk cId="1340612686" sldId="534"/>
            <ac:spMk id="5" creationId="{426C6309-2D08-CF46-929F-4C707B5EA738}"/>
          </ac:spMkLst>
        </pc:spChg>
        <pc:spChg chg="add mod">
          <ac:chgData name="Vegh,L" userId="04502d8e-8ed6-4fff-8db8-27584e379a0f" providerId="ADAL" clId="{9AC64F8D-D6FE-6A4A-9A94-695F679EC9A5}" dt="2022-05-24T19:49:47.262" v="8936" actId="20577"/>
          <ac:spMkLst>
            <pc:docMk/>
            <pc:sldMk cId="1340612686" sldId="534"/>
            <ac:spMk id="12" creationId="{AC9FF437-C483-014A-8459-F2AF050440C7}"/>
          </ac:spMkLst>
        </pc:spChg>
        <pc:spChg chg="add del">
          <ac:chgData name="Vegh,L" userId="04502d8e-8ed6-4fff-8db8-27584e379a0f" providerId="ADAL" clId="{9AC64F8D-D6FE-6A4A-9A94-695F679EC9A5}" dt="2022-05-24T19:18:28.878" v="7697" actId="478"/>
          <ac:spMkLst>
            <pc:docMk/>
            <pc:sldMk cId="1340612686" sldId="534"/>
            <ac:spMk id="14" creationId="{EAEA5ABD-0D5A-7944-9797-6C46880C4329}"/>
          </ac:spMkLst>
        </pc:spChg>
        <pc:spChg chg="mod">
          <ac:chgData name="Vegh,L" userId="04502d8e-8ed6-4fff-8db8-27584e379a0f" providerId="ADAL" clId="{9AC64F8D-D6FE-6A4A-9A94-695F679EC9A5}" dt="2022-05-24T19:17:58.341" v="7687"/>
          <ac:spMkLst>
            <pc:docMk/>
            <pc:sldMk cId="1340612686" sldId="534"/>
            <ac:spMk id="16" creationId="{CEE1D6AE-3256-0A41-BAB1-B9E91E7FFAE3}"/>
          </ac:spMkLst>
        </pc:spChg>
        <pc:spChg chg="mod">
          <ac:chgData name="Vegh,L" userId="04502d8e-8ed6-4fff-8db8-27584e379a0f" providerId="ADAL" clId="{9AC64F8D-D6FE-6A4A-9A94-695F679EC9A5}" dt="2022-05-24T19:17:58.341" v="7687"/>
          <ac:spMkLst>
            <pc:docMk/>
            <pc:sldMk cId="1340612686" sldId="534"/>
            <ac:spMk id="17" creationId="{4219F8D5-2D9E-CF42-9BCB-0A2790E7AC80}"/>
          </ac:spMkLst>
        </pc:spChg>
        <pc:spChg chg="mod">
          <ac:chgData name="Vegh,L" userId="04502d8e-8ed6-4fff-8db8-27584e379a0f" providerId="ADAL" clId="{9AC64F8D-D6FE-6A4A-9A94-695F679EC9A5}" dt="2022-05-24T19:17:58.341" v="7687"/>
          <ac:spMkLst>
            <pc:docMk/>
            <pc:sldMk cId="1340612686" sldId="534"/>
            <ac:spMk id="18" creationId="{085C7A59-A64C-A349-9B9C-0F31B5CEE030}"/>
          </ac:spMkLst>
        </pc:spChg>
        <pc:spChg chg="mod">
          <ac:chgData name="Vegh,L" userId="04502d8e-8ed6-4fff-8db8-27584e379a0f" providerId="ADAL" clId="{9AC64F8D-D6FE-6A4A-9A94-695F679EC9A5}" dt="2022-05-24T19:18:15.773" v="7692"/>
          <ac:spMkLst>
            <pc:docMk/>
            <pc:sldMk cId="1340612686" sldId="534"/>
            <ac:spMk id="20" creationId="{BCEBE1EF-94D5-6148-A494-8F891BD1C7BF}"/>
          </ac:spMkLst>
        </pc:spChg>
        <pc:spChg chg="mod">
          <ac:chgData name="Vegh,L" userId="04502d8e-8ed6-4fff-8db8-27584e379a0f" providerId="ADAL" clId="{9AC64F8D-D6FE-6A4A-9A94-695F679EC9A5}" dt="2022-05-24T19:18:15.773" v="7692"/>
          <ac:spMkLst>
            <pc:docMk/>
            <pc:sldMk cId="1340612686" sldId="534"/>
            <ac:spMk id="21" creationId="{E34AB5A7-D23D-D54E-8331-163AC7383AA5}"/>
          </ac:spMkLst>
        </pc:spChg>
        <pc:spChg chg="mod">
          <ac:chgData name="Vegh,L" userId="04502d8e-8ed6-4fff-8db8-27584e379a0f" providerId="ADAL" clId="{9AC64F8D-D6FE-6A4A-9A94-695F679EC9A5}" dt="2022-05-24T19:18:15.773" v="7692"/>
          <ac:spMkLst>
            <pc:docMk/>
            <pc:sldMk cId="1340612686" sldId="534"/>
            <ac:spMk id="22" creationId="{5D2EE23D-792E-D64D-92B5-03F33073AA7D}"/>
          </ac:spMkLst>
        </pc:spChg>
        <pc:spChg chg="mod">
          <ac:chgData name="Vegh,L" userId="04502d8e-8ed6-4fff-8db8-27584e379a0f" providerId="ADAL" clId="{9AC64F8D-D6FE-6A4A-9A94-695F679EC9A5}" dt="2022-05-24T19:18:23.429" v="7694"/>
          <ac:spMkLst>
            <pc:docMk/>
            <pc:sldMk cId="1340612686" sldId="534"/>
            <ac:spMk id="30" creationId="{E3CE29E5-BD58-4E49-A868-B76F2381C804}"/>
          </ac:spMkLst>
        </pc:spChg>
        <pc:spChg chg="mod">
          <ac:chgData name="Vegh,L" userId="04502d8e-8ed6-4fff-8db8-27584e379a0f" providerId="ADAL" clId="{9AC64F8D-D6FE-6A4A-9A94-695F679EC9A5}" dt="2022-05-24T19:18:23.429" v="7694"/>
          <ac:spMkLst>
            <pc:docMk/>
            <pc:sldMk cId="1340612686" sldId="534"/>
            <ac:spMk id="32" creationId="{EC87AA92-68BE-1547-A30B-2257FB05A69D}"/>
          </ac:spMkLst>
        </pc:spChg>
        <pc:spChg chg="mod">
          <ac:chgData name="Vegh,L" userId="04502d8e-8ed6-4fff-8db8-27584e379a0f" providerId="ADAL" clId="{9AC64F8D-D6FE-6A4A-9A94-695F679EC9A5}" dt="2022-05-24T19:18:23.429" v="7694"/>
          <ac:spMkLst>
            <pc:docMk/>
            <pc:sldMk cId="1340612686" sldId="534"/>
            <ac:spMk id="35" creationId="{E9763776-BA24-A449-B32C-76F3479D56D2}"/>
          </ac:spMkLst>
        </pc:spChg>
        <pc:spChg chg="mod">
          <ac:chgData name="Vegh,L" userId="04502d8e-8ed6-4fff-8db8-27584e379a0f" providerId="ADAL" clId="{9AC64F8D-D6FE-6A4A-9A94-695F679EC9A5}" dt="2022-05-24T19:18:23.429" v="7694"/>
          <ac:spMkLst>
            <pc:docMk/>
            <pc:sldMk cId="1340612686" sldId="534"/>
            <ac:spMk id="36" creationId="{E07BD662-279F-BE4F-8DE4-F9B5E8529425}"/>
          </ac:spMkLst>
        </pc:spChg>
        <pc:spChg chg="mod">
          <ac:chgData name="Vegh,L" userId="04502d8e-8ed6-4fff-8db8-27584e379a0f" providerId="ADAL" clId="{9AC64F8D-D6FE-6A4A-9A94-695F679EC9A5}" dt="2022-05-24T19:15:05.022" v="7487" actId="20577"/>
          <ac:spMkLst>
            <pc:docMk/>
            <pc:sldMk cId="1340612686" sldId="534"/>
            <ac:spMk id="48" creationId="{B16ECFBE-E63D-AB42-A684-A0E857233581}"/>
          </ac:spMkLst>
        </pc:spChg>
        <pc:grpChg chg="add del mod">
          <ac:chgData name="Vegh,L" userId="04502d8e-8ed6-4fff-8db8-27584e379a0f" providerId="ADAL" clId="{9AC64F8D-D6FE-6A4A-9A94-695F679EC9A5}" dt="2022-05-24T19:18:03.866" v="7690"/>
          <ac:grpSpMkLst>
            <pc:docMk/>
            <pc:sldMk cId="1340612686" sldId="534"/>
            <ac:grpSpMk id="15" creationId="{2EB4ACFB-C015-F64F-82E9-73CBA2334E54}"/>
          </ac:grpSpMkLst>
        </pc:grpChg>
        <pc:grpChg chg="add del mod">
          <ac:chgData name="Vegh,L" userId="04502d8e-8ed6-4fff-8db8-27584e379a0f" providerId="ADAL" clId="{9AC64F8D-D6FE-6A4A-9A94-695F679EC9A5}" dt="2022-05-24T19:18:17.271" v="7693"/>
          <ac:grpSpMkLst>
            <pc:docMk/>
            <pc:sldMk cId="1340612686" sldId="534"/>
            <ac:grpSpMk id="19" creationId="{680D5333-9788-9C4F-A2C8-D967422515D7}"/>
          </ac:grpSpMkLst>
        </pc:grpChg>
        <pc:grpChg chg="add mod">
          <ac:chgData name="Vegh,L" userId="04502d8e-8ed6-4fff-8db8-27584e379a0f" providerId="ADAL" clId="{9AC64F8D-D6FE-6A4A-9A94-695F679EC9A5}" dt="2022-05-24T19:18:26.808" v="7696" actId="1076"/>
          <ac:grpSpMkLst>
            <pc:docMk/>
            <pc:sldMk cId="1340612686" sldId="534"/>
            <ac:grpSpMk id="23" creationId="{C9A3F448-A39A-B445-BCA4-1BE9D27529F2}"/>
          </ac:grpSpMkLst>
        </pc:grpChg>
        <pc:grpChg chg="mod">
          <ac:chgData name="Vegh,L" userId="04502d8e-8ed6-4fff-8db8-27584e379a0f" providerId="ADAL" clId="{9AC64F8D-D6FE-6A4A-9A94-695F679EC9A5}" dt="2022-05-24T19:18:23.429" v="7694"/>
          <ac:grpSpMkLst>
            <pc:docMk/>
            <pc:sldMk cId="1340612686" sldId="534"/>
            <ac:grpSpMk id="24" creationId="{8E38AF11-5706-F84D-8488-0434A2B30850}"/>
          </ac:grpSpMkLst>
        </pc:grpChg>
        <pc:cxnChg chg="mod">
          <ac:chgData name="Vegh,L" userId="04502d8e-8ed6-4fff-8db8-27584e379a0f" providerId="ADAL" clId="{9AC64F8D-D6FE-6A4A-9A94-695F679EC9A5}" dt="2022-05-24T19:18:23.429" v="7694"/>
          <ac:cxnSpMkLst>
            <pc:docMk/>
            <pc:sldMk cId="1340612686" sldId="534"/>
            <ac:cxnSpMk id="25" creationId="{C3B9794C-8CA0-F54B-A2CB-398D5BF06EE4}"/>
          </ac:cxnSpMkLst>
        </pc:cxnChg>
        <pc:cxnChg chg="mod">
          <ac:chgData name="Vegh,L" userId="04502d8e-8ed6-4fff-8db8-27584e379a0f" providerId="ADAL" clId="{9AC64F8D-D6FE-6A4A-9A94-695F679EC9A5}" dt="2022-05-24T19:18:23.429" v="7694"/>
          <ac:cxnSpMkLst>
            <pc:docMk/>
            <pc:sldMk cId="1340612686" sldId="534"/>
            <ac:cxnSpMk id="26" creationId="{1C3F6740-33C3-DE44-8389-24511100726B}"/>
          </ac:cxnSpMkLst>
        </pc:cxnChg>
        <pc:cxnChg chg="mod">
          <ac:chgData name="Vegh,L" userId="04502d8e-8ed6-4fff-8db8-27584e379a0f" providerId="ADAL" clId="{9AC64F8D-D6FE-6A4A-9A94-695F679EC9A5}" dt="2022-05-24T19:18:23.429" v="7694"/>
          <ac:cxnSpMkLst>
            <pc:docMk/>
            <pc:sldMk cId="1340612686" sldId="534"/>
            <ac:cxnSpMk id="28" creationId="{CA124C93-4F1F-7E40-B3CE-4CEAB06D0080}"/>
          </ac:cxnSpMkLst>
        </pc:cxnChg>
      </pc:sldChg>
      <pc:sldChg chg="addSp delSp modSp add mod">
        <pc:chgData name="Vegh,L" userId="04502d8e-8ed6-4fff-8db8-27584e379a0f" providerId="ADAL" clId="{9AC64F8D-D6FE-6A4A-9A94-695F679EC9A5}" dt="2022-05-25T11:54:32.194" v="9542" actId="20577"/>
        <pc:sldMkLst>
          <pc:docMk/>
          <pc:sldMk cId="4290318693" sldId="535"/>
        </pc:sldMkLst>
        <pc:spChg chg="mod">
          <ac:chgData name="Vegh,L" userId="04502d8e-8ed6-4fff-8db8-27584e379a0f" providerId="ADAL" clId="{9AC64F8D-D6FE-6A4A-9A94-695F679EC9A5}" dt="2022-05-24T19:21:16.550" v="7980" actId="20577"/>
          <ac:spMkLst>
            <pc:docMk/>
            <pc:sldMk cId="4290318693" sldId="535"/>
            <ac:spMk id="2" creationId="{E03BD94B-AEB5-F247-A031-7433260820C6}"/>
          </ac:spMkLst>
        </pc:spChg>
        <pc:spChg chg="mod">
          <ac:chgData name="Vegh,L" userId="04502d8e-8ed6-4fff-8db8-27584e379a0f" providerId="ADAL" clId="{9AC64F8D-D6FE-6A4A-9A94-695F679EC9A5}" dt="2022-05-25T11:54:32.194" v="9542" actId="20577"/>
          <ac:spMkLst>
            <pc:docMk/>
            <pc:sldMk cId="4290318693" sldId="535"/>
            <ac:spMk id="12" creationId="{AC9FF437-C483-014A-8459-F2AF050440C7}"/>
          </ac:spMkLst>
        </pc:spChg>
        <pc:spChg chg="del mod">
          <ac:chgData name="Vegh,L" userId="04502d8e-8ed6-4fff-8db8-27584e379a0f" providerId="ADAL" clId="{9AC64F8D-D6FE-6A4A-9A94-695F679EC9A5}" dt="2022-05-24T19:17:39.030" v="7671" actId="478"/>
          <ac:spMkLst>
            <pc:docMk/>
            <pc:sldMk cId="4290318693" sldId="535"/>
            <ac:spMk id="14" creationId="{EAEA5ABD-0D5A-7944-9797-6C46880C4329}"/>
          </ac:spMkLst>
        </pc:spChg>
        <pc:spChg chg="mod">
          <ac:chgData name="Vegh,L" userId="04502d8e-8ed6-4fff-8db8-27584e379a0f" providerId="ADAL" clId="{9AC64F8D-D6FE-6A4A-9A94-695F679EC9A5}" dt="2022-05-24T19:18:34.417" v="7698"/>
          <ac:spMkLst>
            <pc:docMk/>
            <pc:sldMk cId="4290318693" sldId="535"/>
            <ac:spMk id="18" creationId="{CFF3F62F-B347-934D-9859-F2ECBBB7D50D}"/>
          </ac:spMkLst>
        </pc:spChg>
        <pc:spChg chg="mod">
          <ac:chgData name="Vegh,L" userId="04502d8e-8ed6-4fff-8db8-27584e379a0f" providerId="ADAL" clId="{9AC64F8D-D6FE-6A4A-9A94-695F679EC9A5}" dt="2022-05-24T19:18:34.417" v="7698"/>
          <ac:spMkLst>
            <pc:docMk/>
            <pc:sldMk cId="4290318693" sldId="535"/>
            <ac:spMk id="19" creationId="{2E8FB424-4214-3A48-B19A-889011429BB0}"/>
          </ac:spMkLst>
        </pc:spChg>
        <pc:spChg chg="mod">
          <ac:chgData name="Vegh,L" userId="04502d8e-8ed6-4fff-8db8-27584e379a0f" providerId="ADAL" clId="{9AC64F8D-D6FE-6A4A-9A94-695F679EC9A5}" dt="2022-05-24T19:18:34.417" v="7698"/>
          <ac:spMkLst>
            <pc:docMk/>
            <pc:sldMk cId="4290318693" sldId="535"/>
            <ac:spMk id="20" creationId="{2BE60D69-35C1-9D48-AE4C-57E1E6415B49}"/>
          </ac:spMkLst>
        </pc:spChg>
        <pc:spChg chg="mod">
          <ac:chgData name="Vegh,L" userId="04502d8e-8ed6-4fff-8db8-27584e379a0f" providerId="ADAL" clId="{9AC64F8D-D6FE-6A4A-9A94-695F679EC9A5}" dt="2022-05-24T19:18:34.417" v="7698"/>
          <ac:spMkLst>
            <pc:docMk/>
            <pc:sldMk cId="4290318693" sldId="535"/>
            <ac:spMk id="21" creationId="{F5A27C42-E227-3443-AA86-685EA1912567}"/>
          </ac:spMkLst>
        </pc:spChg>
        <pc:spChg chg="del">
          <ac:chgData name="Vegh,L" userId="04502d8e-8ed6-4fff-8db8-27584e379a0f" providerId="ADAL" clId="{9AC64F8D-D6FE-6A4A-9A94-695F679EC9A5}" dt="2022-05-24T19:21:09.660" v="7971" actId="478"/>
          <ac:spMkLst>
            <pc:docMk/>
            <pc:sldMk cId="4290318693" sldId="535"/>
            <ac:spMk id="48" creationId="{B16ECFBE-E63D-AB42-A684-A0E857233581}"/>
          </ac:spMkLst>
        </pc:spChg>
        <pc:grpChg chg="add mod">
          <ac:chgData name="Vegh,L" userId="04502d8e-8ed6-4fff-8db8-27584e379a0f" providerId="ADAL" clId="{9AC64F8D-D6FE-6A4A-9A94-695F679EC9A5}" dt="2022-05-24T19:18:36.879" v="7699" actId="1076"/>
          <ac:grpSpMkLst>
            <pc:docMk/>
            <pc:sldMk cId="4290318693" sldId="535"/>
            <ac:grpSpMk id="11" creationId="{CB8DD6B6-DD35-BB42-ABFA-86926B62614E}"/>
          </ac:grpSpMkLst>
        </pc:grpChg>
        <pc:grpChg chg="mod">
          <ac:chgData name="Vegh,L" userId="04502d8e-8ed6-4fff-8db8-27584e379a0f" providerId="ADAL" clId="{9AC64F8D-D6FE-6A4A-9A94-695F679EC9A5}" dt="2022-05-24T19:18:34.417" v="7698"/>
          <ac:grpSpMkLst>
            <pc:docMk/>
            <pc:sldMk cId="4290318693" sldId="535"/>
            <ac:grpSpMk id="13" creationId="{32F8BB24-8259-284C-B0EE-99CCAEC3CDF0}"/>
          </ac:grpSpMkLst>
        </pc:grpChg>
        <pc:cxnChg chg="mod">
          <ac:chgData name="Vegh,L" userId="04502d8e-8ed6-4fff-8db8-27584e379a0f" providerId="ADAL" clId="{9AC64F8D-D6FE-6A4A-9A94-695F679EC9A5}" dt="2022-05-24T19:18:34.417" v="7698"/>
          <ac:cxnSpMkLst>
            <pc:docMk/>
            <pc:sldMk cId="4290318693" sldId="535"/>
            <ac:cxnSpMk id="15" creationId="{7CC89DB6-79D5-D045-BBBB-9B20E27B2071}"/>
          </ac:cxnSpMkLst>
        </pc:cxnChg>
        <pc:cxnChg chg="mod">
          <ac:chgData name="Vegh,L" userId="04502d8e-8ed6-4fff-8db8-27584e379a0f" providerId="ADAL" clId="{9AC64F8D-D6FE-6A4A-9A94-695F679EC9A5}" dt="2022-05-24T19:18:34.417" v="7698"/>
          <ac:cxnSpMkLst>
            <pc:docMk/>
            <pc:sldMk cId="4290318693" sldId="535"/>
            <ac:cxnSpMk id="16" creationId="{5895BAB2-8822-8543-95DD-3C8B6546220B}"/>
          </ac:cxnSpMkLst>
        </pc:cxnChg>
        <pc:cxnChg chg="mod">
          <ac:chgData name="Vegh,L" userId="04502d8e-8ed6-4fff-8db8-27584e379a0f" providerId="ADAL" clId="{9AC64F8D-D6FE-6A4A-9A94-695F679EC9A5}" dt="2022-05-24T19:18:34.417" v="7698"/>
          <ac:cxnSpMkLst>
            <pc:docMk/>
            <pc:sldMk cId="4290318693" sldId="535"/>
            <ac:cxnSpMk id="17" creationId="{9773A125-C6FC-FC43-9655-8ADC1747092D}"/>
          </ac:cxnSpMkLst>
        </pc:cxnChg>
      </pc:sldChg>
      <pc:sldChg chg="modSp add mod">
        <pc:chgData name="Vegh,L" userId="04502d8e-8ed6-4fff-8db8-27584e379a0f" providerId="ADAL" clId="{9AC64F8D-D6FE-6A4A-9A94-695F679EC9A5}" dt="2022-05-24T19:26:46.410" v="8503" actId="20577"/>
        <pc:sldMkLst>
          <pc:docMk/>
          <pc:sldMk cId="1860558847" sldId="536"/>
        </pc:sldMkLst>
        <pc:spChg chg="mod">
          <ac:chgData name="Vegh,L" userId="04502d8e-8ed6-4fff-8db8-27584e379a0f" providerId="ADAL" clId="{9AC64F8D-D6FE-6A4A-9A94-695F679EC9A5}" dt="2022-05-24T19:26:46.410" v="8503" actId="20577"/>
          <ac:spMkLst>
            <pc:docMk/>
            <pc:sldMk cId="1860558847" sldId="536"/>
            <ac:spMk id="3" creationId="{9852E079-65C9-F644-AE78-D0FF2D37C416}"/>
          </ac:spMkLst>
        </pc:spChg>
        <pc:spChg chg="mod">
          <ac:chgData name="Vegh,L" userId="04502d8e-8ed6-4fff-8db8-27584e379a0f" providerId="ADAL" clId="{9AC64F8D-D6FE-6A4A-9A94-695F679EC9A5}" dt="2022-05-24T19:23:15.037" v="8173" actId="20577"/>
          <ac:spMkLst>
            <pc:docMk/>
            <pc:sldMk cId="1860558847" sldId="536"/>
            <ac:spMk id="7" creationId="{83722D6C-1A36-2A47-98F2-1598D726D66E}"/>
          </ac:spMkLst>
        </pc:spChg>
      </pc:sldChg>
      <pc:sldChg chg="modSp new mod">
        <pc:chgData name="Vegh,L" userId="04502d8e-8ed6-4fff-8db8-27584e379a0f" providerId="ADAL" clId="{9AC64F8D-D6FE-6A4A-9A94-695F679EC9A5}" dt="2022-05-25T11:53:32.017" v="9537" actId="114"/>
        <pc:sldMkLst>
          <pc:docMk/>
          <pc:sldMk cId="2636983041" sldId="537"/>
        </pc:sldMkLst>
        <pc:spChg chg="mod">
          <ac:chgData name="Vegh,L" userId="04502d8e-8ed6-4fff-8db8-27584e379a0f" providerId="ADAL" clId="{9AC64F8D-D6FE-6A4A-9A94-695F679EC9A5}" dt="2022-05-24T19:22:56.814" v="8155" actId="14100"/>
          <ac:spMkLst>
            <pc:docMk/>
            <pc:sldMk cId="2636983041" sldId="537"/>
            <ac:spMk id="2" creationId="{A1F3C706-D427-DB4A-BF5E-7E0F4710A27A}"/>
          </ac:spMkLst>
        </pc:spChg>
        <pc:spChg chg="mod">
          <ac:chgData name="Vegh,L" userId="04502d8e-8ed6-4fff-8db8-27584e379a0f" providerId="ADAL" clId="{9AC64F8D-D6FE-6A4A-9A94-695F679EC9A5}" dt="2022-05-25T11:53:32.017" v="9537" actId="114"/>
          <ac:spMkLst>
            <pc:docMk/>
            <pc:sldMk cId="2636983041" sldId="537"/>
            <ac:spMk id="3" creationId="{A4F02A86-5A08-1D4E-81AE-A5B844EEDC5D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4:20.0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44 206 512 0 0,'-4'-9'743'0'0,"0"-1"0"0"0,1 1 0 0 0,0-1 1 0 0,0 0-1 0 0,1 0 0 0 0,1 0 0 0 0,-1-12 0 0 0,-1 0 871 0 0,0-1-248 0 0,3 14-479 0 0,-1 0 0 0 0,-1 0 1 0 0,1 0-1 0 0,-2 1 1 0 0,1-1-1 0 0,-5-9 1 0 0,8 37 3797 0 0,-1 3-3677 0 0,13 109 1306 0 0,-1-8-1541 0 0,3 41-177 0 0,-4-31-465 0 0,-2-25-55 0 0,-7-64-66 0 0,1 0 1 0 0,16 68 0 0 0,-17-107-11 0 0,-2-1-13 0 0,1 0 1 0 0,0-1-1 0 0,0 1 1 0 0,0-1 0 0 0,0 0-1 0 0,1 1 1 0 0,-1-1-1 0 0,1 0 1 0 0,0 0-1 0 0,4 5 1 0 0,-6-8-6 0 0,0 0 0 0 0,1-1 0 0 0,-1 1 0 0 0,0 0 0 0 0,1 0 0 0 0,-1 0-1 0 0,1 0 1 0 0,-1-1 0 0 0,0 1 0 0 0,1 0 0 0 0,-1 0 0 0 0,0-1 0 0 0,1 1 0 0 0,-1 0 0 0 0,0 0 0 0 0,0-1 0 0 0,1 1 0 0 0,-1 0 0 0 0,0-1 0 0 0,0 1 0 0 0,0-1 0 0 0,1 1 0 0 0,-1 0 0 0 0,0-1 0 0 0,0 0 0 0 0,6-12-523 0 0,-5 11 420 0 0,7-19-3790 0 0,8-38 0 0 0,-12 44 1843 0 0,0-5-492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4:26.4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575 1098 1432 0 0,'6'-7'1069'0'0,"0"0"-1"0"0,0 0 0 0 0,0 0 1 0 0,-1-1-1 0 0,0 0 0 0 0,-1 0 1 0 0,0 0-1 0 0,0-1 0 0 0,0 1 1 0 0,3-16-1 0 0,-5 13-694 0 0,0-1 1 0 0,0 1-1 0 0,-2-1 1 0 0,1 0-1 0 0,-1 1 1 0 0,-1-1-1 0 0,-3-20 0 0 0,-1 12-372 0 0,-1-1 0 0 0,-1 1 0 0 0,0 1 0 0 0,-2-1 0 0 0,0 1 0 0 0,-1 0 0 0 0,-1 1 0 0 0,0 0 0 0 0,-16-16 0 0 0,19 25 17 0 0,0 0-1 0 0,-1 1 0 0 0,0 0 1 0 0,0 0-1 0 0,-1 1 0 0 0,0 1 1 0 0,-1-1-1 0 0,1 2 0 0 0,-1-1 0 0 0,0 2 1 0 0,0-1-1 0 0,-1 1 0 0 0,1 1 1 0 0,-1 0-1 0 0,0 1 0 0 0,0 0 0 0 0,0 1 1 0 0,0 0-1 0 0,0 1 0 0 0,0 0 1 0 0,0 1-1 0 0,0 0 0 0 0,0 1 1 0 0,0 1-1 0 0,1 0 0 0 0,-1 0 0 0 0,1 1 1 0 0,-1 0-1 0 0,1 1 0 0 0,1 1 1 0 0,-19 11-1 0 0,15-7 159 0 0,1 1 0 0 0,0 0-1 0 0,0 1 1 0 0,2 0 0 0 0,-1 0 0 0 0,2 1 0 0 0,0 1 0 0 0,0 0 0 0 0,1 0-1 0 0,1 1 1 0 0,-7 16 0 0 0,10-19-61 0 0,1 1 1 0 0,0-1-1 0 0,1 1 0 0 0,0 0 1 0 0,0-1-1 0 0,2 2 1 0 0,0-1-1 0 0,0 0 0 0 0,1 0 1 0 0,1 0-1 0 0,0 0 0 0 0,0 0 1 0 0,2 0-1 0 0,6 21 0 0 0,-2-13-52 0 0,1-1-1 0 0,1 0 1 0 0,1-1-1 0 0,1 0 0 0 0,0-1 1 0 0,18 22-1 0 0,-19-29-52 0 0,0 0 0 0 0,1 0 0 0 0,0-1 0 0 0,1 0-1 0 0,0-1 1 0 0,0-1 0 0 0,1 1 0 0 0,0-2 0 0 0,25 11 0 0 0,-33-16-10 0 0,1 0 0 0 0,-1-1 0 0 0,1 0 0 0 0,-1 0 0 0 0,1 0 0 0 0,0 0 0 0 0,-1-1 0 0 0,1 0 0 0 0,0 0 0 0 0,0-1 0 0 0,6-1 0 0 0,-4 0 1 0 0,0 0-1 0 0,0-1 1 0 0,0 0 0 0 0,-1 0-1 0 0,0-1 1 0 0,1 0 0 0 0,6-5-1 0 0,3-4-19 0 0,-1-1 1 0 0,0-1-1 0 0,-1 0 0 0 0,-1-1 0 0 0,14-19 0 0 0,-16 18-40 0 0,-1 0 0 0 0,-1-1 0 0 0,-1 0 0 0 0,0-1 0 0 0,-1 0 0 0 0,-1 0 0 0 0,-1 0 0 0 0,-1-1 0 0 0,4-29 0 0 0,-2-17-611 0 0,-2-104 0 0 0,-4 74 77 0 0,5-434-49 0 0,-6 523 698 0 0,-1-22 248 0 0,1 27-268 0 0,-1 1 1 0 0,1-1-1 0 0,0 0 1 0 0,-1 0-1 0 0,1 1 1 0 0,-1-1-1 0 0,1 1 1 0 0,-1-1-1 0 0,0 0 1 0 0,0 1-1 0 0,0-1 1 0 0,-1-1-1 0 0,2 3-23 0 0,-1-1 0 0 0,1 1 0 0 0,0 0 0 0 0,0 0 0 0 0,0 0-1 0 0,-1 0 1 0 0,1-1 0 0 0,0 1 0 0 0,0 0 0 0 0,-1 0 0 0 0,1 0 0 0 0,0 0-1 0 0,0 0 1 0 0,-1 0 0 0 0,1 0 0 0 0,0 0 0 0 0,0 0 0 0 0,-1 0-1 0 0,1 0 1 0 0,0 0 0 0 0,-1 0 0 0 0,1 0 0 0 0,0 0 0 0 0,0 0-1 0 0,-1 0 1 0 0,1 0 0 0 0,0 0 0 0 0,0 0 0 0 0,-1 1 0 0 0,1-1 0 0 0,0 0-1 0 0,0 0 1 0 0,0 0 0 0 0,-1 0 0 0 0,1 0 0 0 0,0 1 0 0 0,0-1-1 0 0,0 0 1 0 0,-1 0 0 0 0,1 0 0 0 0,0 1 0 0 0,0-1 0 0 0,0 0 0 0 0,0 0-1 0 0,0 1 1 0 0,0-1 0 0 0,-1 1 0 0 0,-5 13 364 0 0,6-12-315 0 0,-9 29 210 0 0,1 1 0 0 0,2 0 0 0 0,1 0 0 0 0,2 1 0 0 0,1-1 0 0 0,3 44 0 0 0,31 197 664 0 0,-18-179-714 0 0,-13-85-213 0 0,66 366 415 0 0,-59-345-520 0 0,21 51 0 0 0,-22-66 51 0 0,0-1 0 0 0,1 0 0 0 0,1 0-1 0 0,0 0 1 0 0,12 13 0 0 0,-19-25 24 0 0,0 0-1 0 0,-1 0 1 0 0,1-1 0 0 0,0 1-1 0 0,0 0 1 0 0,0-1-1 0 0,0 1 1 0 0,1-1 0 0 0,-1 1-1 0 0,0-1 1 0 0,0 0-1 0 0,1 0 1 0 0,-1 0-1 0 0,1-1 1 0 0,-1 1 0 0 0,1 0-1 0 0,4-1 1 0 0,-5 0-37 0 0,1 0 1 0 0,-1-1 0 0 0,1 1-1 0 0,-1-1 1 0 0,1 0-1 0 0,-1 0 1 0 0,0 0 0 0 0,0 0-1 0 0,1 0 1 0 0,-1-1-1 0 0,0 1 1 0 0,0-1 0 0 0,0 1-1 0 0,0-1 1 0 0,0 0-1 0 0,0 1 1 0 0,-1-1 0 0 0,2-3-1 0 0,5-5-323 0 0,-1-1 0 0 0,0 1 0 0 0,-1-2 0 0 0,0 1 0 0 0,-1-1 0 0 0,0 0 0 0 0,-1 0 0 0 0,0 0 0 0 0,-1 0 0 0 0,-1-1 0 0 0,3-22 0 0 0,-3-11-133 0 0,-7-88 1 0 0,3 96 601 0 0,-4-213 561 0 0,-7 275 481 0 0,8-8-871 0 0,1 0 1 0 0,1 0-1 0 0,0 1 0 0 0,1 0 1 0 0,1-1-1 0 0,1 1 0 0 0,2 27 1 0 0,1-19-116 0 0,2 0 0 0 0,0 0 0 0 0,2-1 0 0 0,12 33 0 0 0,-15-50-134 0 0,0 0 0 0 0,0-1 0 0 0,1 1 0 0 0,-1-1 0 0 0,2 0 0 0 0,-1 0 0 0 0,1 0 0 0 0,9 7 0 0 0,-6-5-6 0 0,-1 0 0 0 0,16 18 0 0 0,-18-17-5 0 0,2 0 0 0 0,-1 0 1 0 0,1-1-1 0 0,1 0 0 0 0,-1-1 1 0 0,1 0-1 0 0,0 0 0 0 0,20 10 0 0 0,-27-16-6 0 0,0 0 0 0 0,0-1-1 0 0,0 1 1 0 0,1 0 0 0 0,-1-1 0 0 0,0 0-1 0 0,0 1 1 0 0,1-1 0 0 0,-1 0-1 0 0,0 0 1 0 0,0-1 0 0 0,0 1-1 0 0,1 0 1 0 0,-1-1 0 0 0,3 0-1 0 0,-1-1-8 0 0,0 1-1 0 0,0-1 0 0 0,0 0 1 0 0,0 0-1 0 0,-1-1 0 0 0,1 1 1 0 0,4-5-1 0 0,-1 1-55 0 0,-2 0 0 0 0,1 0 0 0 0,-1-1 0 0 0,0 1 0 0 0,0-1 0 0 0,-1 0 0 0 0,7-15 0 0 0,-2-3-501 0 0,-1 0-1 0 0,8-43 1 0 0,0-54-1073 0 0,-13 96 1491 0 0,7-43-59 0 0,3-23 712 0 0,-13 91-452 0 0,0 1 0 0 0,0-1 0 0 0,0 1 1 0 0,1 0-1 0 0,-1-1 0 0 0,0 1 0 0 0,0 0 1 0 0,0-1-1 0 0,0 1 0 0 0,0-1 0 0 0,0 1 0 0 0,0 0 1 0 0,0-1-1 0 0,0 1 0 0 0,0 0 0 0 0,0-1 1 0 0,-1 1-1 0 0,1-1 0 0 0,0 1 0 0 0,0 0 1 0 0,0-1-1 0 0,0 1 0 0 0,0 0 0 0 0,-1-1 1 0 0,1 1-1 0 0,0 0 0 0 0,-1-1 0 0 0,-5 9 844 0 0,-5 20-164 0 0,0 16-97 0 0,3 1 0 0 0,-3 54 0 0 0,10-75-433 0 0,1 0 1 0 0,1 0-1 0 0,1 0 0 0 0,1-1 1 0 0,13 47-1 0 0,-9-48-204 0 0,1 0 0 0 0,1-1 0 0 0,16 29-1 0 0,-20-41-124 0 0,0-1 0 0 0,1 0-1 0 0,0 0 1 0 0,0 0-1 0 0,0-1 1 0 0,1 0-1 0 0,1 0 1 0 0,-1-1-1 0 0,1 0 1 0 0,14 9 0 0 0,-18-13-479 0 0,0 0 0 0 0,0-1 0 0 0,1 1 0 0 0,-1-1 0 0 0,0 1 0 0 0,1-1 0 0 0,-1-1 0 0 0,1 1 0 0 0,0-1 1 0 0,-1 1-1 0 0,1-1 0 0 0,4-1 0 0 0,8-2-1826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0:16.1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285 218 512 0 0,'-19'13'1003'0'0,"14"-9"1814"0"0,14-16 46 0 0,-1 2-1514 0 0,-1-1 1 0 0,1 0-1 0 0,-2-1 1 0 0,11-24-1 0 0,-14 29-1114 0 0,0-1-1 0 0,0 0 1 0 0,-1 0-1 0 0,-1-1 0 0 0,1 1 1 0 0,-1 0-1 0 0,-1 0 0 0 0,1-1 1 0 0,-2-8-1 0 0,1 14-197 0 0,-1 1 1 0 0,1-1-1 0 0,0 1 0 0 0,-1 0 1 0 0,0-1-1 0 0,1 1 0 0 0,-1 0 0 0 0,0-1 1 0 0,0 1-1 0 0,0 0 0 0 0,-1 0 0 0 0,1 0 1 0 0,0 0-1 0 0,-1 0 0 0 0,1 0 1 0 0,-1 0-1 0 0,0 1 0 0 0,0-1 0 0 0,-2-1 1 0 0,2 2-7 0 0,-1-1 0 0 0,0 1 0 0 0,0 0 0 0 0,1 0 0 0 0,-1 1 0 0 0,0-1 0 0 0,0 0 0 0 0,0 1 0 0 0,0 0 0 0 0,0-1 0 0 0,0 1 0 0 0,0 1 0 0 0,-4-1 0 0 0,-5 3 16 0 0,0-1 0 0 0,0 2-1 0 0,0 0 1 0 0,1 0 0 0 0,-1 1-1 0 0,-14 8 1 0 0,13-4 0 0 0,1-1 0 0 0,0 2 0 0 0,0-1 1 0 0,1 2-1 0 0,0-1 0 0 0,1 2 0 0 0,0-1 0 0 0,1 1 0 0 0,0 1 0 0 0,1 0 0 0 0,0 0 1 0 0,1 0-1 0 0,1 1 0 0 0,0 0 0 0 0,1 0 0 0 0,0 1 0 0 0,-4 28 0 0 0,8-39-37 0 0,0-1-1 0 0,1 1 0 0 0,-1 0 1 0 0,1 0-1 0 0,0-1 0 0 0,0 1 1 0 0,1 0-1 0 0,-1 0 0 0 0,1 0 1 0 0,0-1-1 0 0,0 1 0 0 0,0 0 1 0 0,0-1-1 0 0,1 1 0 0 0,-1-1 1 0 0,1 1-1 0 0,0-1 0 0 0,0 0 1 0 0,0 0-1 0 0,1 0 0 0 0,-1 0 1 0 0,1 0-1 0 0,-1 0 0 0 0,1-1 1 0 0,0 1-1 0 0,0-1 0 0 0,0 0 1 0 0,1 0-1 0 0,-1 0 0 0 0,5 2 1 0 0,1 0 2 0 0,0-1 0 0 0,0-1 0 0 0,0 1 1 0 0,1-1-1 0 0,-1-1 0 0 0,0 0 1 0 0,1 0-1 0 0,-1-1 0 0 0,1 0 0 0 0,-1-1 1 0 0,11-1-1 0 0,7-3-132 0 0,-1 0 0 0 0,42-16 1 0 0,-44 12-704 0 0,-1-2 1 0 0,0 0 0 0 0,28-19 0 0 0,-25 13-869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0:30.7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14 153 3377 0 0,'-1'0'454'0'0,"1"-1"0"0"0,-1 1 0 0 0,1 0 0 0 0,-1 0 0 0 0,0-1 0 0 0,1 1 0 0 0,-1 0 0 0 0,1 0 0 0 0,-1-1 0 0 0,1 1 0 0 0,-1-1 0 0 0,1 1 0 0 0,-1 0 0 0 0,1-1 0 0 0,-1 1 0 0 0,1-1 0 0 0,-2-10 3335 0 0,9-14-1998 0 0,-2 5 1329 0 0,-5 7-2121 0 0,0 9-786 0 0,0 0 0 0 0,0 1 0 0 0,0-1 0 0 0,0 0 0 0 0,1 1 0 0 0,1-7 0 0 0,-2 9-194 0 0,1-1-1 0 0,0 1 1 0 0,0-1 0 0 0,0 1 0 0 0,0 0 0 0 0,0-1 0 0 0,0 1 0 0 0,0 0 0 0 0,0 0 0 0 0,0 0 0 0 0,1 0 0 0 0,-1 0 0 0 0,0 0 0 0 0,1 0 0 0 0,-1 0 0 0 0,1 0 0 0 0,-1 1 0 0 0,3-2 0 0 0,16-4 14 0 0,1 1-1 0 0,0 1 1 0 0,0 1 0 0 0,0 0-1 0 0,31 1 1 0 0,-22 2 2 0 0,0 0 0 0 0,0 2 0 0 0,0 1 1 0 0,32 9-1 0 0,-42-7-21 0 0,0 1-1 0 0,0 0 1 0 0,0 2 0 0 0,-1 0 0 0 0,-1 2-1 0 0,32 20 1 0 0,2 8 10 0 0,-2 4 0 0 0,63 65 0 0 0,-99-92-15 0 0,-1 1 0 0 0,0 0 0 0 0,-1 0-1 0 0,0 2 1 0 0,-2-1 0 0 0,16 36 0 0 0,-22-44-5 0 0,-1 0-1 0 0,0 1 1 0 0,0 0 0 0 0,-1-1-1 0 0,-1 1 1 0 0,0 0 0 0 0,0 0 0 0 0,0 0-1 0 0,-2 0 1 0 0,1 0 0 0 0,-1 0-1 0 0,-1 0 1 0 0,1 0 0 0 0,-2 0 0 0 0,-6 18-1 0 0,1-12 32 0 0,0 0-1 0 0,-1-1 1 0 0,-1 0-1 0 0,0-1 1 0 0,-1 0-1 0 0,0-1 0 0 0,-1 0 1 0 0,-1-1-1 0 0,0 0 1 0 0,-1-1-1 0 0,0 0 1 0 0,-16 8-1 0 0,-3 0 39 0 0,-1-1 0 0 0,0-2 1 0 0,-1-1-1 0 0,-58 15 0 0 0,67-23-65 0 0,-1-2 0 0 0,0-1 1 0 0,-28 1-1 0 0,-83-3-200 0 0,123-3 164 0 0,11 1 18 0 0,-76-4-193 0 0,72 3 130 0 0,0 0 0 0 0,0-1 0 0 0,0 0 0 0 0,0 0 0 0 0,0-1 0 0 0,1 0 0 0 0,-12-6 0 0 0,17 8-7 0 0,0-1 0 0 0,0 1 0 0 0,1 0 0 0 0,-1-1 0 0 0,0 1 1 0 0,1-1-1 0 0,-1 0 0 0 0,1 1 0 0 0,0-1 0 0 0,-1 0 0 0 0,1 0 0 0 0,0 0 1 0 0,0 0-1 0 0,0 0 0 0 0,1 0 0 0 0,-1 0 0 0 0,0 0 0 0 0,1 0 0 0 0,-1 0 1 0 0,1 0-1 0 0,0-1 0 0 0,0-3 0 0 0,0 2-252 0 0,0 0 0 0 0,1 0 1 0 0,0 1-1 0 0,0-1 0 0 0,0 0 0 0 0,0 1 0 0 0,1-1 0 0 0,-1 0 0 0 0,1 1 1 0 0,0 0-1 0 0,0-1 0 0 0,3-3 0 0 0,18-18-2482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0:31.0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33 512 0 0,'3'-15'3004'0'0,"-3"0"8399"0"0,0 12-7922 0 0,5 94 1288 0 0,-1-60-4222 0 0,8 31-1 0 0,-7-42-567 0 0,1-1 0 0 0,1 0 0 0 0,0 0 0 0 0,1-1 0 0 0,1 0-1 0 0,1 0 1 0 0,14 19 0 0 0,-19-31 15 0 0,-1-1-1 0 0,0 0 1 0 0,1-1-1 0 0,0 1 1 0 0,6 3-1 0 0,-9-6-66 0 0,0-1 0 0 0,0 1-1 0 0,0-1 1 0 0,1 0 0 0 0,-1 0 0 0 0,0 0-1 0 0,1 0 1 0 0,-1 0 0 0 0,1-1 0 0 0,-1 1-1 0 0,1-1 1 0 0,-1 0 0 0 0,1 1 0 0 0,-1-1-1 0 0,1 0 1 0 0,2-1 0 0 0,-4 1-189 0 0,1-1 0 0 0,-1 1 0 0 0,0-1 0 0 0,0 0 0 0 0,0 1 0 0 0,0-1-1 0 0,0 0 1 0 0,0 0 0 0 0,0 0 0 0 0,0 0 0 0 0,0 0 0 0 0,0 0 0 0 0,0 0 0 0 0,0 0 0 0 0,-1 0 0 0 0,1-1 0 0 0,-1 1 0 0 0,1 0 0 0 0,-1 0 0 0 0,1-1 0 0 0,-1 1 0 0 0,1 0 0 0 0,-1 0 0 0 0,0-1-1 0 0,0 1 1 0 0,0 0 0 0 0,0-3 0 0 0,1-13-3591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0:31.2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 4305 0 0,'6'4'13291'0'0,"-4"-7"-12963"0"0,3 0-16 0 0,3 2-144 0 0,2 1 0 0 0,0 1-24 0 0,1 2-144 0 0,-1 3-80 0 0,1-2-72 0 0,0 4-416 0 0,-2-1-520 0 0,-1 0 303 0 0,0 3-2927 0 0,-1 0 2311 0 0,0 0-239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0:31.6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259 187 2561 0 0,'-3'-4'1662'0'0,"1"0"1"0"0,-1 0 0 0 0,0 0 0 0 0,-6-6 0 0 0,6 8-1025 0 0,0-1 0 0 0,0 0 0 0 0,1-1 1 0 0,-1 1-1 0 0,1 0 0 0 0,-3-7 0 0 0,4 7-249 0 0,0-1 0 0 0,0 0-1 0 0,0 0 1 0 0,0-7 0 0 0,-1-9-211 0 0,0 14-161 0 0,1 0 1 0 0,-1 0-1 0 0,-1 1 0 0 0,1-1 1 0 0,-1 1-1 0 0,0-1 1 0 0,0 1-1 0 0,-7-8 1 0 0,8 11-2 0 0,0-1-1 0 0,0 1 1 0 0,0 0 0 0 0,-1 0 0 0 0,1 0 0 0 0,-1 0 0 0 0,1 0 0 0 0,-1 0 0 0 0,0 1 0 0 0,0-1-1 0 0,0 1 1 0 0,0 0 0 0 0,0 0 0 0 0,0 0 0 0 0,0 0 0 0 0,0 1 0 0 0,0-1 0 0 0,-4 1-1 0 0,0 0-15 0 0,0 1 0 0 0,0 0-1 0 0,1 0 1 0 0,-1 1-1 0 0,0 0 1 0 0,1 0-1 0 0,-1 1 1 0 0,1 0-1 0 0,0 0 1 0 0,0 0-1 0 0,0 1 1 0 0,-7 5 0 0 0,10-7-1 0 0,0 0 1 0 0,1 0 0 0 0,-1 0 0 0 0,1 1-1 0 0,-1-1 1 0 0,1 1 0 0 0,0-1 0 0 0,0 1 0 0 0,0 0-1 0 0,1 0 1 0 0,-1 0 0 0 0,0 0 0 0 0,1 0-1 0 0,0 0 1 0 0,0 0 0 0 0,0 1 0 0 0,0-1 0 0 0,0 0-1 0 0,1 1 1 0 0,0-1 0 0 0,-1 0 0 0 0,1 1-1 0 0,0-1 1 0 0,1 1 0 0 0,-1-1 0 0 0,2 6-1 0 0,-1-6 19 0 0,0 0 0 0 0,1 0-1 0 0,-1-1 1 0 0,1 1-1 0 0,0-1 1 0 0,0 1-1 0 0,0-1 1 0 0,0 0-1 0 0,0 1 1 0 0,0-1-1 0 0,0 0 1 0 0,1-1-1 0 0,-1 1 1 0 0,6 3-1 0 0,3 0 62 0 0,1 1 0 0 0,14 4 0 0 0,-20-8-46 0 0,117 34 390 0 0,4 2-272 0 0,-109-31-66 0 0,0 1 0 0 0,0 0 0 0 0,-2 1 1 0 0,30 21-1 0 0,-41-26 26 0 0,0 0 1 0 0,0 0-1 0 0,-1 0 1 0 0,0 1-1 0 0,0 0 1 0 0,0 0-1 0 0,-1 0 1 0 0,1 0-1 0 0,-1 0 1 0 0,-1 1-1 0 0,1 0 1 0 0,-1-1-1 0 0,4 13 0 0 0,-6-15-41 0 0,1 0 0 0 0,-1 0 0 0 0,1 1 0 0 0,-1-1 0 0 0,0 0 0 0 0,-1 1 0 0 0,1-1 0 0 0,0 0 0 0 0,-1 0 0 0 0,0 1 0 0 0,0-1 0 0 0,0 0 0 0 0,0 0 0 0 0,0 0 0 0 0,0 0 1 0 0,-1 0-1 0 0,0 0 0 0 0,1-1 0 0 0,-1 1 0 0 0,0 0 0 0 0,-1-1 0 0 0,1 1 0 0 0,0-1 0 0 0,-1 0 0 0 0,1 0 0 0 0,-1 0 0 0 0,-4 3 0 0 0,-4 1-20 0 0,0-1 1 0 0,0 0-1 0 0,-1 0 1 0 0,0-1-1 0 0,0 0 1 0 0,0-1 0 0 0,-24 3-1 0 0,3-3-45 0 0,-59-3-1 0 0,92 0-4 0 0,-27 0-155 0 0,-51-10 0 0 0,71 9 36 0 0,1 0 0 0 0,-1-1-1 0 0,0 0 1 0 0,1-1 0 0 0,0 1-1 0 0,-1-1 1 0 0,1 0 0 0 0,0-1-1 0 0,1 1 1 0 0,-1-1 0 0 0,0 0-1 0 0,1-1 1 0 0,-6-5 0 0 0,9 7-16 0 0,0 0 1 0 0,1 1 0 0 0,-1-1 0 0 0,1 0 0 0 0,-1 0 0 0 0,1 0 0 0 0,0 0-1 0 0,0 0 1 0 0,0 0 0 0 0,0 0 0 0 0,1 0 0 0 0,-1 0 0 0 0,1 0 0 0 0,0-1 0 0 0,0 1-1 0 0,0 0 1 0 0,0 0 0 0 0,1 0 0 0 0,-1 0 0 0 0,3-6 0 0 0,-1 3-755 0 0,0-1-1 0 0,1 1 1 0 0,0 0 0 0 0,0 0 0 0 0,1 0 0 0 0,-1 0-1 0 0,1 0 1 0 0,9-8 0 0 0,10-10-3471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0:32.4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18 157 512 0 0,'-11'-42'1517'0'0,"9"30"-84"0"0,0 0 0 0 0,0 0 0 0 0,2 0-1 0 0,-1 0 1 0 0,1-1 0 0 0,3-14 0 0 0,-3 26-1374 0 0,0 1 0 0 0,0-1 0 0 0,0 0 0 0 0,0 1 0 0 0,0-1 0 0 0,0 0 0 0 0,0 1 0 0 0,1-1 0 0 0,-1 1 0 0 0,0-1 0 0 0,1 1 0 0 0,-1-1 0 0 0,0 0 0 0 0,1 1 0 0 0,-1-1 0 0 0,1 1 0 0 0,-1 0 0 0 0,0-1 0 0 0,1 1 0 0 0,-1-1 0 0 0,1 1 0 0 0,-1 0 0 0 0,1-1 0 0 0,0 1 0 0 0,0-1 0 0 0,0 1-1 0 0,0 0 0 0 0,0 0 0 0 0,0 0 0 0 0,1 0 0 0 0,-1 0 0 0 0,0 0 0 0 0,0 0 0 0 0,0 0 0 0 0,0 1 0 0 0,0-1 0 0 0,0 0 0 0 0,0 1 0 0 0,2 0 0 0 0,2 1 84 0 0,0 1 1 0 0,0 0 0 0 0,-1 0-1 0 0,9 7 1 0 0,-2 1 108 0 0,-1 1 0 0 0,0 0 0 0 0,0 0 1 0 0,-2 1-1 0 0,1 0 0 0 0,-1 1 0 0 0,-1 0 0 0 0,-1 0 1 0 0,0 0-1 0 0,8 29 0 0 0,-5-2 315 0 0,-1 0 0 0 0,5 77 0 0 0,-8 82 829 0 0,-1-8-572 0 0,-1-162-769 0 0,0 0 0 0 0,2 0 0 0 0,15 48 0 0 0,-13-57-121 0 0,1 0 0 0 0,1-1 0 0 0,0 0 0 0 0,2-1 0 0 0,22 33 0 0 0,-28-45-29 0 0,1-1 0 0 0,0 1 1 0 0,0-1-1 0 0,1 0 0 0 0,13 10 0 0 0,-17-14-148 0 0,1 0 1 0 0,-1-1-1 0 0,0 1 1 0 0,1 0 0 0 0,-1-1-1 0 0,1 0 1 0 0,-1 0-1 0 0,1 0 1 0 0,0 0-1 0 0,-1-1 1 0 0,1 1-1 0 0,0-1 1 0 0,0 0-1 0 0,-1 0 1 0 0,1 0-1 0 0,5-1 1 0 0,11-6-2123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0:32.6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96 8018 0 0,'0'0'341'0'0,"-1"0"0"0"0,1 0 0 0 0,0-1 1 0 0,-1 1-1 0 0,1 0 0 0 0,0-1 0 0 0,0 1 0 0 0,-1 0 1 0 0,1 0-1 0 0,0-1 0 0 0,0 1 0 0 0,-1-1 0 0 0,1 1 1 0 0,0 0-1 0 0,0-1 0 0 0,0 1 0 0 0,0 0 0 0 0,0-1 1 0 0,0 1-1 0 0,0-1 0 0 0,0 1 0 0 0,0-1 1 0 0,0 1-1 0 0,0 0 0 0 0,0-1 0 0 0,0 0 0 0 0,0 1-217 0 0,0-1 0 0 0,1 1-1 0 0,-1 0 1 0 0,1-1 0 0 0,-1 1-1 0 0,0 0 1 0 0,1-1 0 0 0,-1 1-1 0 0,1 0 1 0 0,-1-1 0 0 0,1 1-1 0 0,-1 0 1 0 0,1 0 0 0 0,-1 0-1 0 0,1-1 1 0 0,0 1 0 0 0,27-2-821 0 0,-27 2 1097 0 0,88-3-248 0 0,0-4 1 0 0,-1-4-1 0 0,93-24 1 0 0,-151 28-182 0 0,0 1 0 0 0,0 2 0 0 0,1 0 0 0 0,40 2 1 0 0,-66 3-47 0 0,1-1 0 0 0,-1 1 0 0 0,1 0 0 0 0,-1 0 0 0 0,0 1 0 0 0,7 2 0 0 0,-10-3-117 0 0,-1-1 1 0 0,0 1 0 0 0,0-1 0 0 0,1 1 0 0 0,-1 0 0 0 0,0 0 0 0 0,0-1 0 0 0,0 1-1 0 0,0 0 1 0 0,0 0 0 0 0,0 0 0 0 0,0 0 0 0 0,0 0 0 0 0,0 1 0 0 0,-1-1 0 0 0,1 0-1 0 0,0 0 1 0 0,-1 1 0 0 0,1-1 0 0 0,-1 0 0 0 0,1 0 0 0 0,-1 1 0 0 0,0-1 0 0 0,1 1-1 0 0,-1-1 1 0 0,0 0 0 0 0,0 1 0 0 0,0-1 0 0 0,0 2 0 0 0,-4 13-2002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0:33.3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180 151 512 0 0,'-1'-1'597'0'0,"-1"0"1"0"0,0 0-1 0 0,1 0 0 0 0,-1-1 0 0 0,1 1 1 0 0,0 0-1 0 0,-1-1 0 0 0,1 1 1 0 0,0-1-1 0 0,0 0 0 0 0,0 1 0 0 0,0-1 1 0 0,0 0-1 0 0,0 0 0 0 0,0 0 1 0 0,0 1-1 0 0,1-1 0 0 0,-1 0 0 0 0,1 0 1 0 0,-1-3-1 0 0,1 3 30 0 0,0-1 0 0 0,1 1-1 0 0,-1 0 1 0 0,0-1 0 0 0,1 1 0 0 0,1-5 0 0 0,9-14 310 0 0,-10 19-867 0 0,1 0 0 0 0,-1 0-1 0 0,0 0 1 0 0,0 0 0 0 0,0-1 0 0 0,0 1 0 0 0,0 0-1 0 0,-1-1 1 0 0,1 1 0 0 0,-1 0 0 0 0,1-1 0 0 0,-1 1-1 0 0,0-5 1 0 0,0 6-21 0 0,0 0 0 0 0,-1 0-1 0 0,1 0 1 0 0,0 0 0 0 0,-1-1-1 0 0,0 1 1 0 0,1 0 0 0 0,-1 0-1 0 0,1 0 1 0 0,-1 0 0 0 0,0 0-1 0 0,0 0 1 0 0,0 0 0 0 0,0 1-1 0 0,1-1 1 0 0,-1 0 0 0 0,0 0-1 0 0,0 1 1 0 0,-1-1-1 0 0,1 0 1 0 0,0 1 0 0 0,0-1-1 0 0,0 1 1 0 0,0 0 0 0 0,0-1-1 0 0,-1 1 1 0 0,1 0 0 0 0,-2-1-1 0 0,-1 1 74 0 0,1-1-1 0 0,-1 1 0 0 0,1 0 1 0 0,-1 0-1 0 0,1 0 1 0 0,-1 0-1 0 0,1 0 0 0 0,-1 1 1 0 0,1 0-1 0 0,0 0 0 0 0,-1 0 1 0 0,1 0-1 0 0,0 0 0 0 0,-1 0 1 0 0,-3 3-1 0 0,2 0-35 0 0,1-1 0 0 0,-1 1 0 0 0,1 0 0 0 0,-1 0 0 0 0,1 0 0 0 0,0 0 0 0 0,1 1 0 0 0,-6 7 0 0 0,3-1-71 0 0,1-1 1 0 0,0 0-1 0 0,0 1 1 0 0,1 0-1 0 0,1 0 0 0 0,0 1 1 0 0,0-1-1 0 0,-2 21 0 0 0,5-25-6 0 0,0 1 0 0 0,0-1 0 0 0,1 0 0 0 0,0 1 0 0 0,0-1 0 0 0,1 0 0 0 0,0 0 0 0 0,0 0 0 0 0,1 0 0 0 0,0 0 0 0 0,0 0 0 0 0,0-1 0 0 0,1 1 0 0 0,0-1 0 0 0,0 0 0 0 0,1 0 0 0 0,-1 0 0 0 0,1-1 0 0 0,1 0 0 0 0,-1 0 0 0 0,1 0 0 0 0,0-1 0 0 0,0 1 0 0 0,0-1 0 0 0,0-1 0 0 0,1 1 0 0 0,0-1 0 0 0,0 0 0 0 0,-1-1 0 0 0,2 0 0 0 0,9 2 0 0 0,-3-1-21 0 0,0-1 0 0 0,0-1-1 0 0,0 0 1 0 0,0-1-1 0 0,0 0 1 0 0,0-1-1 0 0,1-1 1 0 0,-1 0-1 0 0,19-7 1 0 0,-24 7-34 0 0,-1-1 0 0 0,0 0 0 0 0,0-1 1 0 0,0 0-1 0 0,0 0 0 0 0,0-1 0 0 0,-1 0 1 0 0,0 0-1 0 0,0-1 0 0 0,0 0 0 0 0,-1 0 0 0 0,0 0 1 0 0,0-1-1 0 0,0 0 0 0 0,-1 0 0 0 0,5-9 1 0 0,-8 11 2 0 0,0-1 0 0 0,0 0 0 0 0,0 1-1 0 0,-1-1 1 0 0,0 0 0 0 0,0 0 0 0 0,0 1 0 0 0,-1-1 0 0 0,0 0 0 0 0,0 0 0 0 0,0 0 0 0 0,-1 0 0 0 0,-2-10 0 0 0,0 4-123 0 0,-1 0 0 0 0,0-1 0 0 0,0 2 0 0 0,-1-1 0 0 0,-9-14 0 0 0,10 20 85 0 0,1 1 1 0 0,-1 0-1 0 0,1 0 1 0 0,-1 1-1 0 0,-1-1 1 0 0,1 1-1 0 0,-1 0 1 0 0,0 0-1 0 0,0 1 1 0 0,0-1-1 0 0,0 1 1 0 0,-11-5-1 0 0,9 5 37 0 0,-1 1-1 0 0,0 0 1 0 0,0 0-1 0 0,0 0 1 0 0,0 1 0 0 0,-1 0-1 0 0,1 1 1 0 0,-15 1-1 0 0,9 0 86 0 0,1 1-1 0 0,-1 1 1 0 0,1 0-1 0 0,0 1 1 0 0,0 1-1 0 0,0 0 1 0 0,0 0-1 0 0,1 1 1 0 0,0 1-1 0 0,0 0 1 0 0,-15 13-1 0 0,18-12 77 0 0,1 1 0 0 0,0 0 0 0 0,0 0 0 0 0,1 1 0 0 0,0 0-1 0 0,0 0 1 0 0,1 1 0 0 0,1 0 0 0 0,0 0 0 0 0,0 0 0 0 0,1 0 0 0 0,-4 19-1 0 0,7-25-91 0 0,1 0-1 0 0,-1 0 0 0 0,1 0 0 0 0,0 0 0 0 0,0-1 1 0 0,0 1-1 0 0,1 0 0 0 0,-1 0 0 0 0,1 0 1 0 0,1 0-1 0 0,-1 0 0 0 0,1-1 0 0 0,-1 1 1 0 0,1-1-1 0 0,1 1 0 0 0,-1-1 0 0 0,4 5 0 0 0,-2-4-19 0 0,0 0-1 0 0,0 0 0 0 0,1-1 1 0 0,0 1-1 0 0,0-1 0 0 0,1 0 1 0 0,-1-1-1 0 0,1 1 0 0 0,-1-1 1 0 0,1 0-1 0 0,0 0 0 0 0,10 2 0 0 0,-1-1-21 0 0,1 0-1 0 0,0-1 1 0 0,1-1 0 0 0,-1 0-1 0 0,0-1 1 0 0,0-1-1 0 0,1 0 1 0 0,19-4-1 0 0,-14 0-47 0 0,0 0 0 0 0,0-2 0 0 0,-1 0 0 0 0,0-2 1 0 0,29-13-1 0 0,-41 16 20 0 0,0 0 1 0 0,-1 0-1 0 0,1 0 1 0 0,-1-1-1 0 0,-1-1 0 0 0,1 1 1 0 0,-1-1-1 0 0,0 0 1 0 0,0-1-1 0 0,6-10 1 0 0,-9 12-3 0 0,-1 0 0 0 0,0 0 0 0 0,0 0 0 0 0,-1-1 0 0 0,1 1 0 0 0,-1-1 0 0 0,-1 0 1 0 0,1 1-1 0 0,-1-1 0 0 0,0 0 0 0 0,-1 0 0 0 0,0 0 0 0 0,0 0 0 0 0,0 0 0 0 0,-2-10 0 0 0,-1 4 57 0 0,0-1-1 0 0,-1 1 0 0 0,0 1 0 0 0,-1-1 0 0 0,-1 0 1 0 0,0 1-1 0 0,0 0 0 0 0,-9-12 0 0 0,14 23 17 0 0,0 0 0 0 0,1 0 0 0 0,-1 0-1 0 0,0 0 1 0 0,1 0 0 0 0,-1 1 0 0 0,0-1 0 0 0,0 0 0 0 0,0 0 0 0 0,0 1-1 0 0,0-1 1 0 0,0 0 0 0 0,0 1 0 0 0,0-1 0 0 0,0 1 0 0 0,0-1-1 0 0,0 1 1 0 0,0 0 0 0 0,0-1 0 0 0,0 1 0 0 0,0 0 0 0 0,-1 0 0 0 0,-1 0-1 0 0,2 0 6 0 0,0 1 1 0 0,0-1-1 0 0,0 1 0 0 0,0 0 0 0 0,0-1 0 0 0,0 1 0 0 0,0 0 0 0 0,0 0 0 0 0,0-1 0 0 0,0 1 0 0 0,0 0 0 0 0,0 0 1 0 0,1 0-1 0 0,-1 0 0 0 0,0 0 0 0 0,1 0 0 0 0,-2 3 0 0 0,-1 3 44 0 0,0 1 0 0 0,0 1 0 0 0,1-1 0 0 0,-3 17 0 0 0,5-16-65 0 0,0 1 0 0 0,0-1 0 0 0,0 0 0 0 0,2 1 1 0 0,-1-1-1 0 0,1 0 0 0 0,0 0 0 0 0,1 0 0 0 0,0 0 0 0 0,6 12 0 0 0,-1-5-13 0 0,1 0 0 0 0,0 0 0 0 0,1-1 0 0 0,18 21 0 0 0,-16-23 2 0 0,1 0 1 0 0,1 0-1 0 0,19 13 0 0 0,-25-20-247 0 0,0 0 1 0 0,1-1-1 0 0,0 0 0 0 0,1-1 1 0 0,-1 0-1 0 0,1 0 0 0 0,14 3 1 0 0,-21-6-538 0 0,0-1 1 0 0,0 1-1 0 0,0-1 1 0 0,0 0-1 0 0,0 0 1 0 0,-1 0-1 0 0,7-1 1 0 0,-2-2-2392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0:33.7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60 3689 0 0,'-4'2'2970'0'0,"1"-1"-1716"0"0,1 0 0 0 0,0 0 0 0 0,0 0 0 0 0,-1 1 0 0 0,1-1 0 0 0,0 1 0 0 0,-3 2 0 0 0,5-3-1183 0 0,-1 0 0 0 0,0 0 0 0 0,1 1 0 0 0,-1-1 0 0 0,1 0 0 0 0,-1 1 0 0 0,1-1-1 0 0,0 0 1 0 0,-1 0 0 0 0,1 1 0 0 0,0-1 0 0 0,0 1 0 0 0,0-1 0 0 0,0 0 0 0 0,0 1 0 0 0,0-1 0 0 0,1 2 0 0 0,4 24 222 0 0,1 1 0 0 0,1-2 0 0 0,2 1 0 0 0,15 32 0 0 0,-13-36 239 0 0,1-1-1 0 0,1 0 1 0 0,0-1-1 0 0,2-1 0 0 0,0 0 1 0 0,2-1-1 0 0,0-1 0 0 0,20 16 1 0 0,-16-13-112 0 0,-26-33-319 0 0,-6-3-105 0 0,0-1 0 0 0,1 0-1 0 0,-12-28 1 0 0,19 37 8 0 0,0 1 0 0 0,1-1 0 0 0,0 0 0 0 0,0-1 0 0 0,1 1 0 0 0,0 0 0 0 0,0 0 0 0 0,1-1 0 0 0,-1 1 0 0 0,2 0 0 0 0,-1 0 0 0 0,3-11 0 0 0,3-6-18 0 0,0 1 0 0 0,2 0 0 0 0,1 0 0 0 0,1 1 0 0 0,15-25 0 0 0,-20 38 8 0 0,1 0-1 0 0,0 0 1 0 0,1 0 0 0 0,0 1 0 0 0,1 0 0 0 0,-1 0 0 0 0,1 0-1 0 0,1 1 1 0 0,0 1 0 0 0,-1-1 0 0 0,2 2 0 0 0,-1-1-1 0 0,19-7 1 0 0,-25 12 10 0 0,0 0-1 0 0,0 0 1 0 0,0 0 0 0 0,0 0-1 0 0,0 1 1 0 0,0-1-1 0 0,0 1 1 0 0,1 0-1 0 0,-1 0 1 0 0,0 0 0 0 0,0 0-1 0 0,0 1 1 0 0,0-1-1 0 0,0 1 1 0 0,0 0-1 0 0,0 0 1 0 0,0 0-1 0 0,0 0 1 0 0,0 0 0 0 0,0 1-1 0 0,0-1 1 0 0,-1 1-1 0 0,1 0 1 0 0,-1 0-1 0 0,1 0 1 0 0,-1 0 0 0 0,0 0-1 0 0,1 0 1 0 0,-1 1-1 0 0,0-1 1 0 0,-1 1-1 0 0,1-1 1 0 0,0 1 0 0 0,-1 0-1 0 0,0 0 1 0 0,2 4-1 0 0,3 7 29 0 0,-1 0 0 0 0,-1 0 0 0 0,-1 0 0 0 0,4 26-1 0 0,-1 58 39 0 0,-6-66-80 0 0,2-1 0 0 0,8 43 0 0 0,-8-64-98 0 0,0-1-1 0 0,1 1 1 0 0,0-1-1 0 0,1 0 1 0 0,0 0-1 0 0,1-1 1 0 0,0 1-1 0 0,11 15 1 0 0,-13-21-241 0 0,-1-1 1 0 0,1 1-1 0 0,0 0 0 0 0,0-1 1 0 0,0 0-1 0 0,0 1 0 0 0,1-1 1 0 0,-1-1-1 0 0,1 1 1 0 0,6 2-1 0 0,-7-3-291 0 0,1 0 0 0 0,-1-1-1 0 0,0 1 1 0 0,1-1 0 0 0,-1 0 0 0 0,1 0 0 0 0,-1 0-1 0 0,0-1 1 0 0,1 1 0 0 0,-1-1 0 0 0,0 1 0 0 0,1-1 0 0 0,-1 0-1 0 0,3-2 1 0 0,13-5-1852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0:34.1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300 167 640 0 0,'6'-115'12111'0'0,"-6"113"-11983"0"0,-1 0 0 0 0,1 0 0 0 0,-1 0 1 0 0,0 0-1 0 0,1 0 0 0 0,-1 0 0 0 0,0 0 0 0 0,-1 0 0 0 0,1 0 1 0 0,0 0-1 0 0,0 1 0 0 0,-1-1 0 0 0,1 0 0 0 0,-1 1 1 0 0,1-1-1 0 0,-1 1 0 0 0,0 0 0 0 0,0-1 0 0 0,1 1 1 0 0,-1 0-1 0 0,0 0 0 0 0,0 0 0 0 0,0 0 0 0 0,-3 0 1 0 0,0-1 331 0 0,-1 0 0 0 0,0 0 1 0 0,0 0-1 0 0,0 1 1 0 0,0 0-1 0 0,0 0 0 0 0,-12 0 1 0 0,13 2-191 0 0,-1 0 0 0 0,0 0 0 0 0,1 1 0 0 0,0 0 1 0 0,-1 0-1 0 0,1 0 0 0 0,0 1 0 0 0,0 0 0 0 0,0 0 0 0 0,0 0 0 0 0,-7 6 1 0 0,-6 7 503 0 0,-22 24 1 0 0,39-38-740 0 0,-8 8 86 0 0,0 0-1 0 0,2 1 1 0 0,-1 0-1 0 0,1 1 1 0 0,1 0-1 0 0,0 0 1 0 0,0 0-1 0 0,1 1 1 0 0,1-1-1 0 0,0 1 0 0 0,1 0 1 0 0,0 0-1 0 0,1 1 1 0 0,1-1-1 0 0,0 22 1 0 0,1-23-98 0 0,1 1-1 0 0,1 0 1 0 0,0-1 0 0 0,0 0-1 0 0,1 1 1 0 0,1-1 0 0 0,0 0 0 0 0,1 0-1 0 0,0-1 1 0 0,1 0 0 0 0,0 0-1 0 0,1 0 1 0 0,0 0 0 0 0,0-1 0 0 0,1 0-1 0 0,16 14 1 0 0,-12-14-94 0 0,0 0-1 0 0,0-1 1 0 0,0-1 0 0 0,1 0-1 0 0,1-1 1 0 0,-1 0 0 0 0,1-1-1 0 0,0-1 1 0 0,25 6 0 0 0,-29-8-94 0 0,1-2 0 0 0,-1 1 0 0 0,1-1 0 0 0,0-1 0 0 0,-1 0 1 0 0,1 0-1 0 0,-1-1 0 0 0,1 0 0 0 0,-1-1 0 0 0,1 0 0 0 0,-1-1 1 0 0,0 0-1 0 0,0-1 0 0 0,16-7 0 0 0,-7-1-1108 0 0,-1 0 0 0 0,21-17 0 0 0,30-35-9724 0 0,-51 44 8325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0:34.4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44 169 3521 0 0,'-8'6'4482'0'0,"4"-4"-2697"0"0,0 1-1 0 0,0-1 1 0 0,1 1 0 0 0,-1 0-1 0 0,-5 6 1 0 0,8-8-1650 0 0,0 0 1 0 0,0 1-1 0 0,1-1 1 0 0,-1 0-1 0 0,1 1 0 0 0,-1-1 1 0 0,1 0-1 0 0,-1 1 1 0 0,1-1-1 0 0,0 0 0 0 0,-1 1 1 0 0,1-1-1 0 0,0 1 1 0 0,0-1-1 0 0,0 0 0 0 0,0 1 1 0 0,0-1-1 0 0,0 1 1 0 0,1-1-1 0 0,-1 1 0 0 0,0-1 1 0 0,1 0-1 0 0,0 3 1 0 0,1-1-44 0 0,0 1 0 0 0,0 0 0 0 0,0-1-1 0 0,0 1 1 0 0,0-1 0 0 0,1 0 0 0 0,-1 0 0 0 0,1 0 0 0 0,0 0 0 0 0,0 0 0 0 0,0-1 0 0 0,0 1 0 0 0,5 2 0 0 0,-2-2-28 0 0,1 0 0 0 0,-1 0 0 0 0,1-1 0 0 0,-1 1 0 0 0,1-1 0 0 0,0-1 0 0 0,7 2-1 0 0,8-2 50 0 0,-1 0-1 0 0,1-1 1 0 0,42-6-1 0 0,-37 3-58 0 0,-1-2 1 0 0,1 0-1 0 0,-1-1 0 0 0,0-2 0 0 0,44-19 1 0 0,-55 20-31 0 0,24-6 0 0 0,-28 10-61 0 0,-1-1 0 0 0,1 0 0 0 0,-1 0-1 0 0,14-9 1 0 0,-21 10-17 0 0,0 0-1 0 0,0-1 0 0 0,0 1 1 0 0,0-1-1 0 0,-1 0 1 0 0,1 0-1 0 0,-1 0 1 0 0,0 0-1 0 0,0 0 0 0 0,-1 0 1 0 0,1 0-1 0 0,0-7 1 0 0,0 5-55 0 0,-1 0 0 0 0,0 0 0 0 0,0 0 0 0 0,-1 0 0 0 0,1 0 0 0 0,-2-11 0 0 0,1 15 80 0 0,-1-1 0 0 0,1 0 0 0 0,-1 1 0 0 0,1-1 0 0 0,-1 1 0 0 0,0-1 0 0 0,0 1 0 0 0,0-1 0 0 0,0 1 0 0 0,-1 0-1 0 0,1-1 1 0 0,-1 1 0 0 0,1 0 0 0 0,-1 0 0 0 0,0 0 0 0 0,1 0 0 0 0,-1 0 0 0 0,-4-2 0 0 0,-3-1-47 0 0,-1 0 1 0 0,0 0 0 0 0,-1 1-1 0 0,1 1 1 0 0,-1-1 0 0 0,0 2-1 0 0,-20-3 1 0 0,15 3 64 0 0,-1 1 1 0 0,1 0 0 0 0,-1 2-1 0 0,-27 3 1 0 0,28 0 212 0 0,0 0 0 0 0,1 0 0 0 0,-1 1 0 0 0,1 1 0 0 0,1 1 0 0 0,-1 0 0 0 0,1 1 0 0 0,0 0 0 0 0,1 1 0 0 0,0 1 0 0 0,0 0 0 0 0,1 1 0 0 0,1 0 0 0 0,0 1 0 0 0,0 0 0 0 0,1 0 0 0 0,1 2 0 0 0,0-1 0 0 0,-8 16 0 0 0,13-20-148 0 0,0 1 0 0 0,0 0 1 0 0,1-1-1 0 0,0 1 1 0 0,1 0-1 0 0,0 1 0 0 0,1-1 1 0 0,0 0-1 0 0,0 0 1 0 0,1 1-1 0 0,0-1 1 0 0,1 0-1 0 0,2 11 0 0 0,-1-13-63 0 0,0-1-1 0 0,0 1 0 0 0,1-1 1 0 0,0 1-1 0 0,0-1 0 0 0,1 0 0 0 0,0 0 1 0 0,0 0-1 0 0,0 0 0 0 0,1-1 0 0 0,0 0 1 0 0,0 0-1 0 0,1 0 0 0 0,0 0 0 0 0,0-1 1 0 0,0 0-1 0 0,9 5 0 0 0,0-2-200 0 0,0 0-1 0 0,1-1 0 0 0,-1 0 0 0 0,2-1 0 0 0,-1-1 1 0 0,1-1-1 0 0,-1 0 0 0 0,22 1 0 0 0,-22-4-787 0 0,0 0 1 0 0,0-1-1 0 0,0-1 0 0 0,0-1 0 0 0,22-4 0 0 0,1-5-1851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0:16.9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65 106 512 0 0,'-33'-2'2530'0'0,"1"1"7908"0"0,47 4-9762 0 0,-6-3-401 0 0,1-1-1 0 0,-1 0 0 0 0,0-1 0 0 0,1 0 0 0 0,12-4 1 0 0,45-22 380 0 0,-7 3-436 0 0,66-14-370 0 0,-126 39 88 0 0,1 0-1 0 0,0-1 1 0 0,-1 1 0 0 0,1 0 0 0 0,0 0 0 0 0,0 0-1 0 0,-1 0 1 0 0,1-1 0 0 0,0 1 0 0 0,-1 0 0 0 0,1 0-1 0 0,0 1 1 0 0,0-1 0 0 0,-1 0 0 0 0,1 0-1 0 0,0 0 1 0 0,-1 0 0 0 0,1 1 0 0 0,0-1 0 0 0,-1 0-1 0 0,1 0 1 0 0,0 1 0 0 0,0 0 0 0 0,-1-1-97 0 0,1 1 0 0 0,-1-1 1 0 0,0 1-1 0 0,0 0 1 0 0,0-1-1 0 0,0 1 0 0 0,0-1 1 0 0,1 1-1 0 0,-1-1 0 0 0,0 1 1 0 0,0 0-1 0 0,-1-1 1 0 0,1 1-1 0 0,0-1 0 0 0,0 1 1 0 0,0-1-1 0 0,0 1 0 0 0,0 0 1 0 0,-1-1-1 0 0,1 1 1 0 0,0-1-1 0 0,0 1 0 0 0,-1-1 1 0 0,1 1-1 0 0,0-1 0 0 0,-1 0 1 0 0,0 2-1 0 0,-4 4-2144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0:35.6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112 87 512 0 0,'-4'-35'2370'0'0,"-5"-16"7160"0"0,7 65-2922 0 0,-10 52-5100 0 0,-1-3-698 0 0,-26 154 656 0 0,36-192-1269 0 0,-25 257 956 0 0,26-235-1113 0 0,3 0 0 0 0,1 0-1 0 0,2-1 1 0 0,11 48 0 0 0,-10-75-49 0 0,0 1-1 0 0,1-2 0 0 0,1 1 1 0 0,1-1-1 0 0,11 18 1 0 0,-12-24-55 0 0,1 0 0 0 0,0 0 1 0 0,1-2-1 0 0,0 1 0 0 0,1-1 1 0 0,0 0-1 0 0,21 16 0 0 0,-9-11-486 0 0,37 19-1 0 0,-49-29 182 0 0,-1-1 0 0 0,1 0 0 0 0,0-1 0 0 0,0 0-1 0 0,0 0 1 0 0,1-1 0 0 0,10 1 0 0 0,-20-3-35 0 0,1 0 0 0 0,-1 0 0 0 0,1 0 1 0 0,-1 0-1 0 0,1 0 0 0 0,-1-1 0 0 0,1 1 0 0 0,-1 0 0 0 0,1-1 0 0 0,-1 1 0 0 0,1-1 0 0 0,-1 0 0 0 0,1 1 0 0 0,-1-1 0 0 0,2-1 1 0 0,1-3-1473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0:35.8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93 2761 0 0,'-8'3'14392'0'0,"10"-3"-12561"0"0,5 1-1196 0 0,16 0-58 0 0,0-1 1 0 0,0 0-1 0 0,39-8 1 0 0,68-20-1108 0 0,-52 10 306 0 0,-36 9-403 0 0,90-17-1700 0 0,-44 18-5496 0 0,-66 8 3602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0:36.2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228 206 3561 0 0,'-29'-1'10555'0'0,"4"0"-7225"0"0,18 1-3004 0 0,0 0 0 0 0,0 1-1 0 0,0 0 1 0 0,0 0-1 0 0,-1 0 1 0 0,-6 3 0 0 0,3 0 335 0 0,-1 1 0 0 0,1 0 0 0 0,-19 12 0 0 0,25-14-575 0 0,0 1-1 0 0,1-1 1 0 0,-1 1-1 0 0,1 0 1 0 0,-1 1-1 0 0,1-1 1 0 0,1 1-1 0 0,-1-1 1 0 0,-5 11-1 0 0,8-13-68 0 0,0-1 0 0 0,1 1-1 0 0,-1 0 1 0 0,1-1 0 0 0,-1 1 0 0 0,1 0 0 0 0,-1-1 0 0 0,1 1-1 0 0,0 0 1 0 0,0 0 0 0 0,0-1 0 0 0,0 1 0 0 0,1 0 0 0 0,-1 0-1 0 0,0-1 1 0 0,1 4 0 0 0,1-2 1 0 0,-1 0-1 0 0,1 0 1 0 0,-1 0-1 0 0,1 0 1 0 0,0 0-1 0 0,0 0 1 0 0,0-1-1 0 0,3 3 1 0 0,5 5 17 0 0,1-1 1 0 0,0-1-1 0 0,16 10 0 0 0,-23-15-23 0 0,13 7-14 0 0,0-2-1 0 0,0 0 1 0 0,1 0-1 0 0,0-2 1 0 0,0 0-1 0 0,0-1 1 0 0,20 2-1 0 0,0-2-64 0 0,-1-1-1 0 0,63-2 1 0 0,-73-4 11 0 0,0-1 1 0 0,-1-2-1 0 0,0 0 0 0 0,0-1 1 0 0,0-2-1 0 0,-1-1 1 0 0,0-1-1 0 0,27-14 1 0 0,-48 22 32 0 0,0 0 0 0 0,0-1 0 0 0,0 0 0 0 0,0 1-1 0 0,-1-1 1 0 0,1-1 0 0 0,-1 1 0 0 0,1 0 0 0 0,-1-1 0 0 0,0 0 0 0 0,0 0 0 0 0,-1 1 0 0 0,1-2 0 0 0,-1 1 0 0 0,0 0 0 0 0,2-6 0 0 0,-3 7-3 0 0,-1 0 0 0 0,1-1 0 0 0,-1 1 0 0 0,0 0 0 0 0,0-1 0 0 0,0 1 0 0 0,0 0-1 0 0,0-1 1 0 0,-1 1 0 0 0,0-1 0 0 0,1 1 0 0 0,-1 0 0 0 0,0 0 0 0 0,-1 0 0 0 0,1-1 0 0 0,-1 1 0 0 0,1 0 0 0 0,-1 1 0 0 0,0-1-1 0 0,0 0 1 0 0,0 0 0 0 0,0 1 0 0 0,-5-4 0 0 0,-16-15-127 0 0,-1 2-1 0 0,-39-24 1 0 0,18 12 69 0 0,38 26 74 0 0,-35-25 74 0 0,-1 2 0 0 0,-74-37 1 0 0,110 62-23 0 0,1 1 0 0 0,-1-1 1 0 0,0 1-1 0 0,0 1 0 0 0,0-1 1 0 0,0 1-1 0 0,0 0 1 0 0,-10 1-1 0 0,15 0-8 0 0,-1 0 1 0 0,1 0-1 0 0,-1 1 0 0 0,1-1 1 0 0,-1 1-1 0 0,1 0 0 0 0,-1 0 1 0 0,1 0-1 0 0,0 0 1 0 0,-1 0-1 0 0,1 0 0 0 0,0 0 1 0 0,0 1-1 0 0,0-1 0 0 0,0 1 1 0 0,0 0-1 0 0,0 0 1 0 0,0-1-1 0 0,1 1 0 0 0,-1 0 1 0 0,1 1-1 0 0,-1-1 0 0 0,1 0 1 0 0,0 0-1 0 0,-2 5 1 0 0,1-1-13 0 0,0-1 1 0 0,0 1-1 0 0,0 0 1 0 0,1 1 0 0 0,0-1-1 0 0,0 0 1 0 0,1 0-1 0 0,0 0 1 0 0,0 1 0 0 0,0-1-1 0 0,1 0 1 0 0,2 9 0 0 0,-1-7-18 0 0,1-1 1 0 0,-1 1 0 0 0,2-1 0 0 0,-1 1-1 0 0,1-1 1 0 0,0 0 0 0 0,1-1 0 0 0,8 12 0 0 0,-2-7-112 0 0,0-1 1 0 0,0 0 0 0 0,1 0-1 0 0,0-1 1 0 0,0 0 0 0 0,1-2 0 0 0,0 1-1 0 0,1-1 1 0 0,26 9 0 0 0,-11-8-1399 0 0,0 0-1 0 0,43 4 1 0 0,16-4-5792 0 0,-39-7 2009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0:39.9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356 384 512 0 0,'-1'-3'505'0'0,"1"1"0"0"0,0 0 0 0 0,-1-1 1 0 0,0 1-1 0 0,1-1 0 0 0,-3-3 0 0 0,2 5-371 0 0,0 0-1 0 0,1 0 1 0 0,-1-1-1 0 0,0 1 1 0 0,1 0-1 0 0,-1 0 1 0 0,1-1 0 0 0,0 1-1 0 0,-1 0 1 0 0,1-1-1 0 0,0 1 1 0 0,0 0-1 0 0,0-1 1 0 0,0 1 0 0 0,0 0-1 0 0,0 0 1 0 0,0-1-1 0 0,0 1 1 0 0,1 0-1 0 0,-1-1 1 0 0,0 1-1 0 0,1 0 1 0 0,-1 0 0 0 0,1-1-1 0 0,-1 1 1 0 0,1 0-1 0 0,0 0 1 0 0,0 0-1 0 0,0-1 1 0 0,4-2 7 0 0,0 0-1 0 0,-1 1 1 0 0,1 0-1 0 0,0 0 0 0 0,9-4 1 0 0,19-12 534 0 0,-20 9-227 0 0,0 0 1 0 0,-2 0-1 0 0,1-2 1 0 0,13-17-1 0 0,-20 22-252 0 0,0 0 1 0 0,0 0-1 0 0,-1 0 0 0 0,-1 0 0 0 0,1-1 0 0 0,-1 0 1 0 0,0 0-1 0 0,-1 0 0 0 0,0 0 0 0 0,2-11 1 0 0,-4 15-118 0 0,1-5 170 0 0,0 0 1 0 0,0 0-1 0 0,-1 0 1 0 0,0 0-1 0 0,-2-16 1 0 0,1 23-164 0 0,1 0 0 0 0,-1 0 0 0 0,0 0 1 0 0,0 0-1 0 0,0-1 0 0 0,0 1 1 0 0,0 1-1 0 0,0-1 0 0 0,0 0 0 0 0,-1 0 1 0 0,1 0-1 0 0,-1 1 0 0 0,1-1 1 0 0,-1 1-1 0 0,0-1 0 0 0,1 1 0 0 0,-1 0 1 0 0,0-1-1 0 0,0 1 0 0 0,0 0 1 0 0,0 0-1 0 0,0 0 0 0 0,0 1 0 0 0,0-1 1 0 0,-1 0-1 0 0,1 1 0 0 0,0-1 1 0 0,-4 1-1 0 0,-6-1 113 0 0,0 1 0 0 0,0 0 0 0 0,0 1 1 0 0,0 0-1 0 0,0 1 0 0 0,0 0 0 0 0,0 1 0 0 0,-15 5 1 0 0,4 1 169 0 0,0 1 1 0 0,1 1 0 0 0,-26 16-1 0 0,27-13-55 0 0,0 0-1 0 0,2 2 0 0 0,-1 0 0 0 0,2 1 1 0 0,0 1-1 0 0,1 1 0 0 0,1 1 1 0 0,-25 38-1 0 0,33-43-216 0 0,0 0 0 0 0,0 1 0 0 0,2 0 0 0 0,0 0 0 0 0,1 0 0 0 0,0 1 0 0 0,1-1 0 0 0,1 1 0 0 0,1 0 0 0 0,0 0 0 0 0,1 0 0 0 0,1 0 0 0 0,1 0-1 0 0,2 18 1 0 0,1-15-59 0 0,0 0-1 0 0,1 0 0 0 0,2-1 0 0 0,0 1 0 0 0,0-1 0 0 0,2-1 0 0 0,0 0 0 0 0,1 0 0 0 0,18 23 0 0 0,-17-28-51 0 0,0 0 0 0 0,0-1 0 0 0,1-1 0 0 0,1 1-1 0 0,0-2 1 0 0,1 0 0 0 0,0-1 0 0 0,0 0 0 0 0,1-1 0 0 0,0-1 0 0 0,31 12 0 0 0,-5-8-231 0 0,1-1 1 0 0,0-2-1 0 0,0-2 1 0 0,53 0-1 0 0,-74-6-298 0 0,0 0 0 0 0,0-2 0 0 0,1-1 0 0 0,-1-1 0 0 0,26-8 0 0 0,-16 2-2077 0 0,0-2 0 0 0,51-27 0 0 0,-33 11 444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0:40.7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57 185 512 0 0,'-4'-1'-131'0'0,"0"-1"1641"0"0,-1 1-1 0 0,1-1 1 0 0,-1 2-1 0 0,0-1 1 0 0,-8 0 0 0 0,12 1-1211 0 0,1 0-1 0 0,-1 0 1 0 0,0 0 0 0 0,0 0 0 0 0,1 0 0 0 0,-1 1 0 0 0,0-1-1 0 0,1 0 1 0 0,-1 0 0 0 0,0 1 0 0 0,1-1 0 0 0,-1 0 0 0 0,0 1 0 0 0,1-1-1 0 0,-1 1 1 0 0,1-1 0 0 0,-1 1 0 0 0,0 0 0 0 0,0 0-180 0 0,1 0 1 0 0,0 0 0 0 0,-1 0-1 0 0,1 0 1 0 0,-1 0-1 0 0,1 0 1 0 0,0 0 0 0 0,0 0-1 0 0,0 0 1 0 0,0 0 0 0 0,0 0-1 0 0,0 0 1 0 0,0 1-1 0 0,0-1 1 0 0,0 0 0 0 0,1 1-1 0 0,0 2-48 0 0,0-1 0 0 0,0 0-1 0 0,0 1 1 0 0,1-1-1 0 0,-1 0 1 0 0,1 0 0 0 0,0 0-1 0 0,0 0 1 0 0,0 0 0 0 0,1-1-1 0 0,-1 1 1 0 0,0 0 0 0 0,1-1-1 0 0,0 0 1 0 0,0 0-1 0 0,0 0 1 0 0,0 0 0 0 0,0 0-1 0 0,0 0 1 0 0,0-1 0 0 0,7 3-1 0 0,0-1 60 0 0,0 0-1 0 0,1 0 1 0 0,-1-1-1 0 0,1-1 1 0 0,0 0-1 0 0,11 0 1 0 0,-4-2 5 0 0,-1 0 1 0 0,0-1-1 0 0,0-1 0 0 0,24-8 1 0 0,65-27 98 0 0,-90 32-216 0 0,-6 3-9 0 0,0-1 0 0 0,0-1 0 0 0,0 0 0 0 0,-1 0 0 0 0,15-11 0 0 0,-22 14-6 0 0,1 0 0 0 0,-1 0 0 0 0,-1 0-1 0 0,1 0 1 0 0,0 0 0 0 0,0 0 0 0 0,-1 0-1 0 0,0-1 1 0 0,1 1 0 0 0,-1-1 0 0 0,0 1-1 0 0,0-1 1 0 0,0 1 0 0 0,0-1-1 0 0,-1 0 1 0 0,1 1 0 0 0,-1-1 0 0 0,1 0-1 0 0,-1 1 1 0 0,0-1 0 0 0,0 0 0 0 0,0 0-1 0 0,-1 1 1 0 0,1-1 0 0 0,-1 0 0 0 0,1 1-1 0 0,-3-6 1 0 0,1 2-5 0 0,-1 0 0 0 0,1 1 0 0 0,-1-1 0 0 0,0 1 0 0 0,-1 0 0 0 0,0-1 0 0 0,1 2 0 0 0,-1-1 0 0 0,-1 0 0 0 0,1 1 0 0 0,-1 0 0 0 0,0 0 1 0 0,0 0-1 0 0,0 1 0 0 0,0-1 0 0 0,-1 1 0 0 0,1 0 0 0 0,-8-2 0 0 0,4 2 13 0 0,1 0 1 0 0,-1 1-1 0 0,0 0 0 0 0,0 1 1 0 0,0 0-1 0 0,0 0 0 0 0,0 1 1 0 0,0 0-1 0 0,0 1 1 0 0,0-1-1 0 0,0 2 0 0 0,-10 2 1 0 0,11-2 23 0 0,0 1-1 0 0,-1 0 1 0 0,1 0 0 0 0,0 1 0 0 0,0 0-1 0 0,1 0 1 0 0,-1 1 0 0 0,1 0 0 0 0,0 0 0 0 0,0 1-1 0 0,0 0 1 0 0,1 0 0 0 0,0 0 0 0 0,1 1-1 0 0,-1 0 1 0 0,1 0 0 0 0,0 0 0 0 0,1 1 0 0 0,0 0-1 0 0,0 0 1 0 0,0 0 0 0 0,1 0 0 0 0,1 1-1 0 0,-4 16 1 0 0,3-11-33 0 0,1 0-1 0 0,1 0 0 0 0,0 0 0 0 0,1 0 1 0 0,1 0-1 0 0,0 0 0 0 0,1-1 0 0 0,0 1 1 0 0,6 19-1 0 0,-5-24-2 0 0,0-1-1 0 0,1 0 1 0 0,0 0-1 0 0,1 0 1 0 0,-1 0-1 0 0,1 0 1 0 0,1-1-1 0 0,-1 0 1 0 0,1 0-1 0 0,1-1 1 0 0,-1 0-1 0 0,1 0 1 0 0,0 0 0 0 0,1-1-1 0 0,12 8 1 0 0,-5-6-59 0 0,-1-1 1 0 0,1 0-1 0 0,1-1 1 0 0,-1 0 0 0 0,33 4-1 0 0,-26-7-220 0 0,0 0 0 0 0,1-1 0 0 0,38-4 0 0 0,-48 1-302 0 0,-1 0 0 0 0,1-1-1 0 0,-1-1 1 0 0,20-8-1 0 0,-16 5-2802 0 0,18-12-1 0 0,-12 5 963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0:41.1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36 3009 0 0,'-1'0'438'0'0,"1"-1"1"0"0,0 1 0 0 0,-1-1-1 0 0,1 1 1 0 0,0 0-1 0 0,-1-1 1 0 0,1 1 0 0 0,-1 0-1 0 0,1-1 1 0 0,-1 1-1 0 0,1 0 1 0 0,-1 0 0 0 0,1-1-1 0 0,-1 1 1 0 0,1 0 0 0 0,-1 0-1 0 0,0 0 1 0 0,1 0-1 0 0,-1 0 1 0 0,1 0 0 0 0,-2 0-1 0 0,2 0-231 0 0,0 0-1 0 0,-1 0 1 0 0,1 1-1 0 0,-1-1 0 0 0,1 0 1 0 0,-1 0-1 0 0,1 1 1 0 0,0-1-1 0 0,-1 1 0 0 0,1-1 1 0 0,0 0-1 0 0,-1 1 1 0 0,1-1-1 0 0,0 1 1 0 0,-1-1-1 0 0,1 1 0 0 0,0-1 1 0 0,-1 1-1 0 0,0 5-41 0 0,-1-1 0 0 0,1 1 0 0 0,-1 9-1 0 0,1-4 1197 0 0,-11 73 1631 0 0,10-58-2137 0 0,0-7-517 0 0,2 0-1 0 0,0 0 0 0 0,1 0 0 0 0,1 0 0 0 0,1 0 0 0 0,0 0 0 0 0,2 0 0 0 0,11 32 0 0 0,-16-50-336 0 0,1 0-1 0 0,-1 0 0 0 0,0 0 1 0 0,1 0-1 0 0,-1 0 0 0 0,1 0 1 0 0,0-1-1 0 0,-1 1 0 0 0,1 0 1 0 0,0 0-1 0 0,-1 0 0 0 0,1-1 1 0 0,0 1-1 0 0,0 0 0 0 0,0 0 0 0 0,-1-1 1 0 0,1 1-1 0 0,0-1 0 0 0,0 1 1 0 0,0-1-1 0 0,0 0 0 0 0,0 1 1 0 0,0-1-1 0 0,0 0 0 0 0,2 1 1 0 0,-2-1-8 0 0,0-1 0 0 0,0 1 0 0 0,0 0 0 0 0,-1-1 0 0 0,1 1 0 0 0,0-1 0 0 0,0 1 0 0 0,0-1 0 0 0,0 1 1 0 0,0-1-1 0 0,-1 0 0 0 0,1 1 0 0 0,0-1 0 0 0,-1 0 0 0 0,1 1 0 0 0,0-1 0 0 0,-1 0 0 0 0,1 0 0 0 0,-1 0 1 0 0,1 0-1 0 0,-1 0 0 0 0,0 0 0 0 0,1 1 0 0 0,-1-1 0 0 0,0 0 0 0 0,1 0 0 0 0,-1 0 0 0 0,0-2 0 0 0,3-16-64 0 0,0 0 0 0 0,-1-24-1 0 0,3-21 25 0 0,0 30-51 0 0,15-52 0 0 0,-17 76 83 0 0,1 0 1 0 0,0 1-1 0 0,0 0 0 0 0,0 0 0 0 0,1 0 0 0 0,1 0 0 0 0,-1 1 0 0 0,1 0 0 0 0,1 0 0 0 0,7-7 0 0 0,-12 13 17 0 0,1 0 1 0 0,-1 0 0 0 0,0 0-1 0 0,1 0 1 0 0,0 1-1 0 0,-1-1 1 0 0,1 1-1 0 0,0 0 1 0 0,0 0-1 0 0,0 0 1 0 0,0 0-1 0 0,0 0 1 0 0,0 0-1 0 0,0 1 1 0 0,0 0-1 0 0,0 0 1 0 0,0 0-1 0 0,0 0 1 0 0,3 0-1 0 0,-1 1 4 0 0,-1 0 0 0 0,0 0 0 0 0,0 1 0 0 0,0-1 0 0 0,-1 1 0 0 0,1 0 0 0 0,0 0 0 0 0,-1 0 0 0 0,1 1 0 0 0,-1-1 0 0 0,0 1-1 0 0,0 0 1 0 0,5 5 0 0 0,0 2 21 0 0,0 0 0 0 0,0 1 0 0 0,-1 0 0 0 0,-1 0 0 0 0,0 1 0 0 0,0-1 1 0 0,-1 1-1 0 0,7 26 0 0 0,-4 1 88 0 0,6 63 1 0 0,-1-4 17 0 0,-11-92-145 0 0,0 0-1 0 0,1 0 0 0 0,-1-1 0 0 0,1 1 0 0 0,0-1 0 0 0,0 0 1 0 0,1 0-1 0 0,-1 0 0 0 0,1 0 0 0 0,0-1 0 0 0,1 1 0 0 0,7 5 0 0 0,0 2-65 0 0,-11-11 42 0 0,0 0-1 0 0,1 1 1 0 0,-1-1-1 0 0,0 0 1 0 0,1 0-1 0 0,-1-1 1 0 0,0 1 0 0 0,1 0-1 0 0,-1 0 1 0 0,1-1-1 0 0,-1 1 1 0 0,1-1-1 0 0,-1 1 1 0 0,1-1 0 0 0,0 0-1 0 0,-1 1 1 0 0,1-1-1 0 0,-1 0 1 0 0,4 0-1 0 0,-3-1-159 0 0,1 0-1 0 0,-1 1 1 0 0,1-1-1 0 0,-1 0 1 0 0,1 0-1 0 0,-1 0 0 0 0,0-1 1 0 0,1 1-1 0 0,-1 0 1 0 0,0-1-1 0 0,2-2 1 0 0,2-1-1040 0 0,0-1 1 0 0,0-1 0 0 0,-1 1-1 0 0,0-1 1 0 0,-1 0 0 0 0,7-12 0 0 0,-3 0-659 0 0,-1-1 160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0:41.3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20 2809 0 0,'-1'-14'7953'0'0,"1"14"-7819"0"0,0 0-1 0 0,0-1 1 0 0,0 1 0 0 0,0 0 0 0 0,0 0-1 0 0,0-1 1 0 0,0 1 0 0 0,0 0 0 0 0,0 0 0 0 0,-1-1-1 0 0,1 1 1 0 0,0 0 0 0 0,0 0 0 0 0,0-1-1 0 0,-1 1 1 0 0,1 0 0 0 0,0 0 0 0 0,0 0 0 0 0,0-1-1 0 0,-1 1 1 0 0,1 0 0 0 0,0 0 0 0 0,0 0-1 0 0,-1 0 1 0 0,1 0 0 0 0,0 0 0 0 0,0-1 0 0 0,-1 1-1 0 0,1 0 1 0 0,0 0 0 0 0,-1 0 0 0 0,1 0-1 0 0,0 0 1 0 0,0 0 0 0 0,-1 0 0 0 0,1 0 0 0 0,0 0-1 0 0,-1 0 1 0 0,1 0 0 0 0,0 1 0 0 0,0-1 0 0 0,-1 0-1 0 0,1 0 1 0 0,0 0 0 0 0,-1 0 0 0 0,1 1-41 0 0,-1-1 0 0 0,1 1 0 0 0,-1-1 1 0 0,1 1-1 0 0,0 0 0 0 0,-1-1 1 0 0,1 1-1 0 0,0-1 0 0 0,0 1 0 0 0,-1 0 1 0 0,1-1-1 0 0,0 1 0 0 0,0 0 1 0 0,0-1-1 0 0,0 1 0 0 0,0 0 0 0 0,0-1 1 0 0,0 1-1 0 0,0 1 0 0 0,1 16 558 0 0,0-16-527 0 0,20 141 1557 0 0,6 52 290 0 0,-25-113-1101 0 0,-3 1 1 0 0,-13 92 0 0 0,3-53-598 0 0,10-96-265 0 0,1-1 0 0 0,7 46 1 0 0,-7-65-73 0 0,1 0 1 0 0,1 0 0 0 0,-1 0 0 0 0,1 0 0 0 0,0 0 0 0 0,1 0-1 0 0,-1 0 1 0 0,1-1 0 0 0,0 0 0 0 0,8 11 0 0 0,-11-16 5 0 0,0 1 0 0 0,1-1 0 0 0,-1 0 0 0 0,1 1 0 0 0,-1-1 0 0 0,1 0 0 0 0,-1 1 0 0 0,1-1 0 0 0,-1 0 0 0 0,1 1 0 0 0,-1-1 0 0 0,1 0 0 0 0,0 0 0 0 0,-1 0 0 0 0,1 0-1 0 0,-1 0 1 0 0,1 0 0 0 0,-1 1 0 0 0,1-1 0 0 0,0-1 0 0 0,-1 1 0 0 0,1 0 0 0 0,-1 0 0 0 0,1 0 0 0 0,0 0 0 0 0,1-1-231 0 0,-1 0 1 0 0,1 1-1 0 0,-1-1 0 0 0,0 0 0 0 0,0 0 0 0 0,1 0 1 0 0,-1 0-1 0 0,0 0 0 0 0,2-2 0 0 0,0-2-1473 0 0,1 0 0 0 0,-1 0 0 0 0,0 0 0 0 0,3-7 0 0 0,0-8-956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0:41.5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54 3961 0 0,'29'1'10467'0'0,"0"-5"-6680"0"0,13-1-2802 0 0,-34 5-819 0 0,39 0 607 0 0,91-11 0 0 0,-126 9-850 0 0,158-24-372 0 0,-56 19-2895 0 0,-112 7 3034 0 0,-1 0 1 0 0,1 0-1 0 0,0 0 0 0 0,0 0 0 0 0,-1 1 0 0 0,1-1 0 0 0,0 0 0 0 0,0 1 0 0 0,-1-1 1 0 0,1 1-1 0 0,0 0 0 0 0,-1 0 0 0 0,3 0 0 0 0,2 6-1496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0:41.8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93 211 104 0 0,'-2'5'1824'0'0,"-1"-1"-1"0"0,1 1 1 0 0,1-1-1 0 0,-1 1 1 0 0,0 0-1 0 0,-1 10 1 0 0,4 6 449 0 0,11 71 4227 0 0,-12-89-6131 0 0,1 0-1 0 0,0 1 1 0 0,0-1 0 0 0,0 0 0 0 0,3 6-1 0 0,-4-8 19 0 0,-2-17 459 0 0,-37-54-779 0 0,-9-16-102 0 0,46 82 19 0 0,1-1 0 0 0,-1 0 0 0 0,1 1 0 0 0,0-1 0 0 0,0 0 1 0 0,0 0-1 0 0,1 0 0 0 0,0 0 0 0 0,0 0 0 0 0,0 0 0 0 0,1 0 0 0 0,-1 1 0 0 0,1-1 1 0 0,0 0-1 0 0,1 0 0 0 0,-1 0 0 0 0,1 1 0 0 0,0-1 0 0 0,0 1 0 0 0,0-1 1 0 0,1 1-1 0 0,-1 0 0 0 0,1 0 0 0 0,5-5 0 0 0,0-1-84 0 0,1 2 0 0 0,0-1 0 0 0,0 1 0 0 0,1 1 0 0 0,0-1-1 0 0,0 2 1 0 0,1 0 0 0 0,19-9 0 0 0,-16 10-5 0 0,-1 1 1 0 0,1 0-1 0 0,0 1 0 0 0,0 0 0 0 0,18 0 0 0 0,68 3-542 0 0,-88 1 284 0 0,-1 0 1 0 0,0 1 0 0 0,1 0-1 0 0,-1 1 1 0 0,0 0-1 0 0,20 10 1 0 0,-16-6-2711 0 0,27 18 1 0 0,-27-15 411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0:42.6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273 691 4121 0 0,'-25'-15'8365'0'0,"0"6"-3625"0"0,20 8-4368 0 0,-1 0 1 0 0,0 1 0 0 0,1-1 0 0 0,-1 1 0 0 0,0 0 0 0 0,0 1 0 0 0,0 0-1 0 0,1 0 1 0 0,-1 0 0 0 0,1 0 0 0 0,-1 1 0 0 0,-6 2 0 0 0,1 1-155 0 0,1 0 1 0 0,-1 0 0 0 0,1 1-1 0 0,0 0 1 0 0,1 1 0 0 0,-1 0-1 0 0,1 0 1 0 0,1 1-1 0 0,-1 0 1 0 0,-7 10 0 0 0,13-13-173 0 0,-1-1 1 0 0,1 1-1 0 0,0-1 0 0 0,1 1 1 0 0,-1 0-1 0 0,1 0 1 0 0,0 0-1 0 0,0 1 1 0 0,1-1-1 0 0,-1 0 0 0 0,1 1 1 0 0,1-1-1 0 0,-1 1 1 0 0,1-1-1 0 0,-1 1 1 0 0,2-1-1 0 0,-1 1 1 0 0,0-1-1 0 0,1 1 0 0 0,0-1 1 0 0,1 1-1 0 0,-1-1 1 0 0,4 7-1 0 0,-2-4-51 0 0,1 0 0 0 0,1 0 0 0 0,0 0 0 0 0,0 0 0 0 0,1-1 0 0 0,-1 0 0 0 0,1 0 0 0 0,1-1 0 0 0,0 1 0 0 0,0-1 0 0 0,0-1 0 0 0,0 1 1 0 0,1-1-1 0 0,0-1 0 0 0,0 1 0 0 0,0-1 0 0 0,1-1 0 0 0,-1 0 0 0 0,1 0 0 0 0,0 0 0 0 0,18 2 0 0 0,-10-3-97 0 0,1-1-1 0 0,-1 0 1 0 0,1-2 0 0 0,0 0 0 0 0,-1 0 0 0 0,1-2-1 0 0,-1 0 1 0 0,0-1 0 0 0,0-1 0 0 0,27-11 0 0 0,-35 12 41 0 0,-1 0 1 0 0,1 0-1 0 0,-1-1 1 0 0,0 0 0 0 0,0-1-1 0 0,-1 0 1 0 0,0 0 0 0 0,9-10-1 0 0,-11 11-45 0 0,-1-1-1 0 0,0 0 1 0 0,0 0-1 0 0,0-1 1 0 0,-1 1 0 0 0,0-1-1 0 0,0 0 1 0 0,-1 0-1 0 0,0 0 1 0 0,0 0 0 0 0,1-10-1 0 0,-1 4-130 0 0,-1 0 0 0 0,-1-1-1 0 0,0 1 1 0 0,-1 0 0 0 0,0 0 0 0 0,-1 0 0 0 0,0 0-1 0 0,-2 0 1 0 0,1 1 0 0 0,-1-1 0 0 0,-7-12-1 0 0,8 18 204 0 0,0 1 0 0 0,0 0 0 0 0,-1 0 0 0 0,1 1 0 0 0,-2-1-1 0 0,1 1 1 0 0,0-1 0 0 0,-1 2 0 0 0,0-1 0 0 0,0 0-1 0 0,-1 1 1 0 0,1 0 0 0 0,-1 0 0 0 0,0 1 0 0 0,0-1 0 0 0,0 1-1 0 0,-1 0 1 0 0,1 1 0 0 0,-1 0 0 0 0,1 0 0 0 0,-1 0 0 0 0,-11-1-1 0 0,7 3 125 0 0,1 0-1 0 0,-1 1 1 0 0,1 0-1 0 0,0 0 1 0 0,0 1-1 0 0,-1 0 1 0 0,1 1-1 0 0,1 0 1 0 0,-1 1 0 0 0,0 0-1 0 0,1 1 1 0 0,0 0-1 0 0,0 0 1 0 0,0 1-1 0 0,1 0 1 0 0,-1 0-1 0 0,-12 14 1 0 0,13-12-5 0 0,1 0 0 0 0,0 0 1 0 0,1 1-1 0 0,0 0 1 0 0,0 0-1 0 0,1 0 1 0 0,0 1-1 0 0,0-1 0 0 0,1 1 1 0 0,1 0-1 0 0,0 1 1 0 0,0-1-1 0 0,1 0 0 0 0,0 1 1 0 0,1 0-1 0 0,0-1 1 0 0,1 16-1 0 0,1-19-49 0 0,0 1 0 0 0,0-1 0 0 0,1 0 0 0 0,0 0 0 0 0,1-1 0 0 0,0 1 0 0 0,0 0 0 0 0,0-1 0 0 0,0 0 0 0 0,1 0 0 0 0,0 0 0 0 0,1 0 0 0 0,-1 0-1 0 0,1-1 1 0 0,0 0 0 0 0,1 0 0 0 0,-1 0 0 0 0,8 4 0 0 0,-7-4-23 0 0,1-1 0 0 0,-1-1-1 0 0,1 1 1 0 0,0-1 0 0 0,0 0-1 0 0,0 0 1 0 0,0-1-1 0 0,0 0 1 0 0,1 0 0 0 0,-1-1-1 0 0,1 0 1 0 0,-1 0 0 0 0,1-1-1 0 0,-1 0 1 0 0,1 0 0 0 0,-1-1-1 0 0,10-1 1 0 0,-4-2-13 0 0,1 1 0 0 0,0-2 0 0 0,-1 0 0 0 0,0-1 0 0 0,0 0 0 0 0,22-14 0 0 0,-31 17-7 0 0,1-1 0 0 0,-1 1-1 0 0,0-1 1 0 0,0 0-1 0 0,0 0 1 0 0,-1 0 0 0 0,0 0-1 0 0,1-1 1 0 0,-1 1-1 0 0,-1-1 1 0 0,1 0 0 0 0,-1 0-1 0 0,1 0 1 0 0,-2 0 0 0 0,1 0-1 0 0,0-1 1 0 0,-1 1-1 0 0,0 0 1 0 0,0-1 0 0 0,-1-7-1 0 0,0 2-9 0 0,-1 1 0 0 0,0 0-1 0 0,0 0 1 0 0,-4-11 0 0 0,4 17 10 0 0,-1-1 1 0 0,1 0 0 0 0,-1 1 0 0 0,0-1 0 0 0,0 1-1 0 0,-1 0 1 0 0,1-1 0 0 0,-1 1 0 0 0,0 0 0 0 0,-5-5 0 0 0,7 8 7 0 0,1 1 1 0 0,-1-1 0 0 0,1 1-1 0 0,0-1 1 0 0,-1 1-1 0 0,0-1 1 0 0,1 1 0 0 0,-1 0-1 0 0,1-1 1 0 0,-1 1 0 0 0,1 0-1 0 0,-1 0 1 0 0,0-1 0 0 0,1 1-1 0 0,-1 0 1 0 0,0 0 0 0 0,1 0-1 0 0,-1 0 1 0 0,0-1 0 0 0,1 1-1 0 0,-1 0 1 0 0,0 0 0 0 0,1 0-1 0 0,-1 1 1 0 0,0-1 0 0 0,1 0-1 0 0,-2 0 1 0 0,2 1 0 0 0,-1 0-1 0 0,0-1 1 0 0,0 1 0 0 0,1 0-1 0 0,-1 0 1 0 0,1-1 0 0 0,-1 1-1 0 0,1 0 1 0 0,-1 0-1 0 0,1 0 1 0 0,-1 0 0 0 0,1 0-1 0 0,0 0 1 0 0,-1 0 0 0 0,1 2-1 0 0,-2 6 2 0 0,1 1 0 0 0,1-1 0 0 0,0 10 0 0 0,0-13-5 0 0,0-1 7 0 0,0 0-1 0 0,0 0 0 0 0,0 1 1 0 0,1-1-1 0 0,0 0 1 0 0,0 0-1 0 0,0 0 1 0 0,0 0-1 0 0,1 0 0 0 0,0 0 1 0 0,0 0-1 0 0,0-1 1 0 0,1 1-1 0 0,0-1 1 0 0,0 0-1 0 0,0 1 0 0 0,0-1 1 0 0,0 0-1 0 0,1-1 1 0 0,0 1-1 0 0,8 6 1 0 0,-5-6-4 0 0,1 1 0 0 0,0-1 0 0 0,0 0 0 0 0,0-1-1 0 0,1 0 1 0 0,-1 0 0 0 0,1-1 0 0 0,-1 0 0 0 0,15 1 0 0 0,0-1 4 0 0,0-1 0 0 0,31-4 0 0 0,-43 2-5 0 0,-1-1-1 0 0,0 0 1 0 0,1-1 0 0 0,-1 0 0 0 0,0-1 0 0 0,-1 0 0 0 0,14-7 0 0 0,-3-1-18 0 0,-1 0 0 0 0,21-17 0 0 0,-21 13-2 0 0,-1-2 0 0 0,-1 1 0 0 0,0-2 0 0 0,-2 0 1 0 0,0-1-1 0 0,22-40 0 0 0,57-142-336 0 0,-82 175 248 0 0,8-22-54 0 0,-2 0-1 0 0,-2-1 1 0 0,-2-1-1 0 0,9-68 1 0 0,-22 111 157 0 0,0 1 0 0 0,-1-1 0 0 0,0 0 0 0 0,0 0 0 0 0,-1 0 0 0 0,0 1 0 0 0,-2-10 1 0 0,2 14 16 0 0,0 0 0 0 0,0 0 1 0 0,0 1-1 0 0,-1-1 1 0 0,1 0-1 0 0,-1 1 1 0 0,1-1-1 0 0,-1 1 1 0 0,0 0-1 0 0,0 0 0 0 0,0 0 1 0 0,0-1-1 0 0,0 2 1 0 0,-1-1-1 0 0,1 0 1 0 0,0 0-1 0 0,-1 1 0 0 0,0 0 1 0 0,1-1-1 0 0,-1 1 1 0 0,0 0-1 0 0,-2-1 1 0 0,-3 0 69 0 0,0 0 0 0 0,0 1 0 0 0,0 0 0 0 0,0 0 0 0 0,0 1 0 0 0,0 0 1 0 0,0 0-1 0 0,0 1 0 0 0,0 0 0 0 0,-11 2 0 0 0,8 1 44 0 0,0-1-1 0 0,1 2 1 0 0,0-1-1 0 0,-1 1 1 0 0,1 1-1 0 0,-15 11 1 0 0,4 0 83 0 0,1 0 1 0 0,1 2-1 0 0,1 1 0 0 0,0 0 0 0 0,-22 35 1 0 0,19-23 49 0 0,2 1 0 0 0,1 0 0 0 0,2 2 0 0 0,1-1 0 0 0,1 2 0 0 0,-15 69 0 0 0,26-87-138 0 0,1 0 0 0 0,1 0 0 0 0,0 0 0 0 0,1 0-1 0 0,1 0 1 0 0,1 0 0 0 0,6 24 0 0 0,0-9-16 0 0,2 0 1 0 0,27 61-1 0 0,-30-79-133 0 0,1 0 0 0 0,0 0 0 0 0,1-1 0 0 0,1 0 0 0 0,0 0 0 0 0,1-1 0 0 0,13 12-1 0 0,-14-16-180 0 0,2 0-1 0 0,-1 0 1 0 0,1-1-1 0 0,1 0 0 0 0,-1-1 1 0 0,1 0-1 0 0,1-2 1 0 0,21 8-1 0 0,9-1-1990 0 0,-27-9-1884 0 0,33 3-1 0 0,-8-5-1644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0:17.1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1 128 8 0 0,'0'-4'384'0'0,"1"1"0"0"0,-1-1 0 0 0,1 1 1 0 0,0-1-1 0 0,0 0 0 0 0,0 1 0 0 0,1 0 0 0 0,-1-1 0 0 0,1 1 1 0 0,3-5-1 0 0,26-32 6252 0 0,-19 25-5274 0 0,-6 7-340 0 0,-3 5-487 0 0,-1-1 0 0 0,0 1 0 0 0,1 0 0 0 0,-1 1 0 0 0,5-4 0 0 0,-7 6-500 0 0,0 0 0 0 0,1 0 0 0 0,-1 0 0 0 0,0 0 0 0 0,0 0 0 0 0,0 0 1 0 0,0 1-1 0 0,1-1 0 0 0,-1 0 0 0 0,0 0 0 0 0,0 0 0 0 0,0 0 1 0 0,0 1-1 0 0,0-1 0 0 0,0 0 0 0 0,1 0 0 0 0,-1 0 0 0 0,0 1 1 0 0,0-1-1 0 0,0 0 0 0 0,0 0 0 0 0,0 0 0 0 0,0 1 0 0 0,0-1 1 0 0,0 0-1 0 0,0 0 0 0 0,0 1 0 0 0,0-1 0 0 0,0 0 0 0 0,0 0 1 0 0,0 0-1 0 0,0 1 0 0 0,0-1 0 0 0,0 0 0 0 0,-1 0 0 0 0,1 0 1 0 0,0 1-1 0 0,0-1 0 0 0,-2 12 262 0 0,-3 8-242 0 0,0 0 1 0 0,1 1 0 0 0,2-1-1 0 0,0 1 1 0 0,1 0-1 0 0,1 0 1 0 0,1-1-1 0 0,5 34 1 0 0,-4-44-123 0 0,0-1 1 0 0,1 1-1 0 0,0 0 0 0 0,1-1 0 0 0,0 0 1 0 0,1 0-1 0 0,-1 0 0 0 0,11 13 1 0 0,-9-14-1119 0 0,1 0 0 0 0,11 10 1 0 0,-12-13-715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0:43.2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1 173 512 0 0,'3'-11'1830'0'0,"0"0"1"0"0,-1 0-1 0 0,0 0 0 0 0,-1-1 0 0 0,0-14 1 0 0,1-10 1191 0 0,-1 25-2128 0 0,1-17 1325 0 0,-2 27-2116 0 0,0 1 1 0 0,0-1-1 0 0,0 0 0 0 0,0 1 1 0 0,0-1-1 0 0,1 0 0 0 0,-1 1 1 0 0,0-1-1 0 0,0 0 0 0 0,1 1 1 0 0,-1-1-1 0 0,0 1 0 0 0,1-1 1 0 0,-1 0-1 0 0,1 1 0 0 0,-1-1 1 0 0,1 1-1 0 0,-1-1 0 0 0,1 1 1 0 0,-1 0-1 0 0,1-1 0 0 0,-1 1 1 0 0,1-1-1 0 0,-1 1 0 0 0,1 0 1 0 0,0-1-1 0 0,-1 1 0 0 0,1 0 1 0 0,0 0-1 0 0,0-1 0 0 0,-1 2-39 0 0,1-1-1 0 0,0 0 1 0 0,-1 0-1 0 0,1 1 0 0 0,-1-1 1 0 0,1 0-1 0 0,-1 1 1 0 0,1-1-1 0 0,-1 0 1 0 0,1 1-1 0 0,-1-1 0 0 0,1 1 1 0 0,-1-1-1 0 0,1 1 1 0 0,-1-1-1 0 0,0 1 0 0 0,1-1 1 0 0,-1 1-1 0 0,0-1 1 0 0,1 1-1 0 0,-1 0 0 0 0,0-1 1 0 0,0 1-1 0 0,0-1 1 0 0,0 1-1 0 0,1 1 1 0 0,2 19 362 0 0,-2-17-300 0 0,5 73 956 0 0,-5 134-1 0 0,-13 112-77 0 0,7-255-1310 0 0,4-59 241 0 0,-1 1 0 0 0,0-1 0 0 0,0-1 0 0 0,-1 1 0 0 0,-5 11 0 0 0,11-42-4164 0 0,2 11 927 0 0,-1-1 0 0 0,3-16 0 0 0,-4 10 1095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0:43.5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16 414 3481 0 0,'-3'-5'3666'0'0,"-6"-17"3383"0"0,8 21-6844 0 0,1-1 0 0 0,-1 0 0 0 0,1 0 0 0 0,-1 1-1 0 0,1-1 1 0 0,0 0 0 0 0,0 0 0 0 0,0 0-1 0 0,0 0 1 0 0,0 1 0 0 0,0-1 0 0 0,0 0 0 0 0,1 0-1 0 0,-1 0 1 0 0,1 1 0 0 0,0-1 0 0 0,0-2-1 0 0,4-9 504 0 0,0 0 0 0 0,-1 0 0 0 0,0-1 0 0 0,-1 0-1 0 0,2-24 1 0 0,-3 22-513 0 0,0 0 0 0 0,2 1 0 0 0,-1-1 0 0 0,8-16 0 0 0,-6 20-148 0 0,0-1 0 0 0,1 1 0 0 0,1 1 0 0 0,0-1 0 0 0,1 1 0 0 0,0 0 0 0 0,16-16 0 0 0,-19 23-49 0 0,0-1 1 0 0,1 1-1 0 0,-1 0 1 0 0,1 0-1 0 0,0 1 0 0 0,0 0 1 0 0,1 0-1 0 0,-1 0 1 0 0,1 1-1 0 0,-1 0 0 0 0,1 0 1 0 0,0 0-1 0 0,-1 1 1 0 0,1 0-1 0 0,0 1 1 0 0,13-1-1 0 0,-11 2 1 0 0,1 1 0 0 0,-1 0-1 0 0,1 0 1 0 0,-1 1 0 0 0,0 0 0 0 0,0 1 0 0 0,0-1-1 0 0,-1 2 1 0 0,10 5 0 0 0,10 8 3 0 0,30 26 0 0 0,-36-26-10 0 0,-1 0-1 0 0,-2 1 1 0 0,0 2 0 0 0,0 0 0 0 0,23 36-1 0 0,-32-41 5 0 0,-1 0-1 0 0,-1 0 0 0 0,0 1 0 0 0,-1 0 0 0 0,-1 0 1 0 0,-1 1-1 0 0,0 0 0 0 0,-2 0 0 0 0,3 25 1 0 0,-5-35 15 0 0,-1 0 1 0 0,0 0-1 0 0,0 0 0 0 0,-1 0 1 0 0,0 1-1 0 0,0-1 1 0 0,-1 0-1 0 0,0 0 1 0 0,0-1-1 0 0,-1 1 1 0 0,0 0-1 0 0,0-1 0 0 0,-1 0 1 0 0,0 0-1 0 0,-1 0 1 0 0,1 0-1 0 0,-1 0 1 0 0,0-1-1 0 0,-1 0 1 0 0,0 0-1 0 0,0-1 0 0 0,0 1 1 0 0,-11 6-1 0 0,-2 0 26 0 0,-1-1-1 0 0,0 0 0 0 0,-1-2 0 0 0,0-1 1 0 0,-42 12-1 0 0,31-13-74 0 0,0-2 0 0 0,0-1 1 0 0,-51 0-1 0 0,73-4-90 0 0,-3 1 64 0 0,-1-1-1 0 0,1-1 1 0 0,-24-5-1 0 0,33 5-199 0 0,0 0 0 0 0,1 0 0 0 0,-1 0 0 0 0,0-1 0 0 0,1 0 0 0 0,0 0 0 0 0,-1 0 0 0 0,1 0 0 0 0,0 0 0 0 0,0 0 0 0 0,0-1 0 0 0,0 0 0 0 0,0 0 0 0 0,1 1 0 0 0,-1-2 0 0 0,1 1 0 0 0,-3-6 0 0 0,-4-9-2324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0:44.2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226 153 512 0 0,'-8'-7'3564'0'0,"0"-1"0"0"0,-18-11 0 0 0,20 16-2659 0 0,0-1 0 0 0,0 1 0 0 0,-1 0 0 0 0,1 0 0 0 0,-10-2 0 0 0,12 4-663 0 0,0 0 0 0 0,-1 0 0 0 0,1 1 0 0 0,0-1 0 0 0,-1 1 0 0 0,1 0 0 0 0,0 1 1 0 0,-1-1-1 0 0,1 1 0 0 0,0-1 0 0 0,0 1 0 0 0,0 1 0 0 0,-1-1 0 0 0,1 0 0 0 0,0 1 0 0 0,0 0 0 0 0,1 0 1 0 0,-1 0-1 0 0,0 1 0 0 0,1-1 0 0 0,-1 1 0 0 0,-3 4 0 0 0,3-3-181 0 0,0 1-1 0 0,0-1 1 0 0,0 1 0 0 0,1 0-1 0 0,0 1 1 0 0,0-1-1 0 0,1 1 1 0 0,-1-1 0 0 0,1 1-1 0 0,0 0 1 0 0,1 0 0 0 0,-1-1-1 0 0,1 1 1 0 0,0 0-1 0 0,1 1 1 0 0,-1-1 0 0 0,1 0-1 0 0,1 0 1 0 0,0 7 0 0 0,0-2-25 0 0,1 0 1 0 0,1 1-1 0 0,0-1 1 0 0,0-1-1 0 0,1 1 1 0 0,0 0-1 0 0,1-1 1 0 0,0 0-1 0 0,10 14 1 0 0,-13-20-24 0 0,2 2-8 0 0,0 0-1 0 0,0 0 1 0 0,1 0 0 0 0,-1-1 0 0 0,2 1 0 0 0,-1-1-1 0 0,0 0 1 0 0,1-1 0 0 0,0 1 0 0 0,0-1 0 0 0,8 4-1 0 0,2-1-16 0 0,1-1 0 0 0,0 0 0 0 0,0-2-1 0 0,21 4 1 0 0,-30-7-27 0 0,0 0 1 0 0,1-1 0 0 0,-1 0-1 0 0,0 0 1 0 0,1-1-1 0 0,-1 0 1 0 0,0 0-1 0 0,0-1 1 0 0,0 0 0 0 0,0-1-1 0 0,9-3 1 0 0,-9 2 4 0 0,1 0 1 0 0,-1 0 0 0 0,0-1-1 0 0,0 0 1 0 0,-1-1 0 0 0,1 0-1 0 0,-1 0 1 0 0,-1 0 0 0 0,1-1-1 0 0,-1 0 1 0 0,0 0 0 0 0,0 0-1 0 0,-1-1 1 0 0,0 0 0 0 0,-1 0-1 0 0,0-1 1 0 0,0 1 0 0 0,0-1-1 0 0,-1 0 1 0 0,-1 1 0 0 0,1-1-1 0 0,1-19 1 0 0,-3 13-213 0 0,0 0 0 0 0,-1-1 0 0 0,-1 1-1 0 0,0 0 1 0 0,-1-1 0 0 0,-1 1 0 0 0,0 0 0 0 0,-1 0 0 0 0,-8-20 0 0 0,8 28 139 0 0,1-1 0 0 0,-1 1 0 0 0,0 1 0 0 0,-1-1 0 0 0,1 0-1 0 0,-1 1 1 0 0,-1 0 0 0 0,-9-9 0 0 0,10 12 100 0 0,1-1-1 0 0,-1 1 1 0 0,0 0-1 0 0,0 0 1 0 0,-1 1-1 0 0,1-1 1 0 0,-1 1-1 0 0,1 0 1 0 0,-1 1-1 0 0,1 0 1 0 0,-1-1-1 0 0,-11 1 1 0 0,3 0 22 0 0,-1 2 0 0 0,1 0 0 0 0,0 1 0 0 0,0 0 1 0 0,0 1-1 0 0,0 0 0 0 0,0 1 0 0 0,1 1 0 0 0,0 0 1 0 0,0 1-1 0 0,-22 13 0 0 0,27-13 38 0 0,0 0 0 0 0,0 0-1 0 0,0 0 1 0 0,1 1 0 0 0,0 0 0 0 0,0 1-1 0 0,-9 13 1 0 0,12-14-6 0 0,0-1 1 0 0,1 1-1 0 0,0-1 0 0 0,0 1 1 0 0,1 0-1 0 0,0 0 0 0 0,0 0 1 0 0,0 0-1 0 0,1 1 0 0 0,0-1 1 0 0,0 10-1 0 0,2-10-3 0 0,0 1 0 0 0,0 0 0 0 0,0-1 0 0 0,1 1 0 0 0,0-1 0 0 0,0 0 0 0 0,1 0 0 0 0,0 0 0 0 0,0 0 0 0 0,1 0 0 0 0,0-1 0 0 0,0 1 0 0 0,0-1 0 0 0,1 0 0 0 0,0 0 0 0 0,0-1 0 0 0,1 1 0 0 0,11 8 0 0 0,-1-2 23 0 0,0-2 0 0 0,0 0 0 0 0,1-1 0 0 0,0 0 1 0 0,0-2-1 0 0,27 9 0 0 0,-35-14-78 0 0,-1 0 0 0 0,1-1 1 0 0,0 0-1 0 0,-1-1 1 0 0,1 1-1 0 0,0-1 0 0 0,0-1 1 0 0,-1 0-1 0 0,1 0 1 0 0,0-1-1 0 0,-1 0 0 0 0,1 0 1 0 0,-1-1-1 0 0,0 0 1 0 0,0-1-1 0 0,0 0 0 0 0,0 0 1 0 0,9-7-1 0 0,-8 5-4 0 0,0-1-1 0 0,0 0 1 0 0,-1-1-1 0 0,0 0 1 0 0,0 0-1 0 0,0 0 1 0 0,-1-1-1 0 0,-1 0 0 0 0,0-1 1 0 0,0 0-1 0 0,0 1 1 0 0,-1-2-1 0 0,6-18 1 0 0,-5 8-32 0 0,-1 0 0 0 0,-1-1 0 0 0,0 1 0 0 0,-2-1 1 0 0,0 0-1 0 0,-3-36 0 0 0,1 58 54 0 0,0 0-1 0 0,0 0 1 0 0,0 0 0 0 0,-1 0 0 0 0,1 0 0 0 0,0 0 0 0 0,0 0-1 0 0,0 0 1 0 0,0 0 0 0 0,0 0 0 0 0,0 0 0 0 0,0 1-1 0 0,0-1 1 0 0,0 0 0 0 0,-1 0 0 0 0,1 0 0 0 0,0 0 0 0 0,0 0-1 0 0,0 0 1 0 0,0 0 0 0 0,0 0 0 0 0,0 0 0 0 0,0 0 0 0 0,0 0-1 0 0,-1 0 1 0 0,1 0 0 0 0,0 0 0 0 0,0 0 0 0 0,0 0-1 0 0,0 0 1 0 0,0 0 0 0 0,0-1 0 0 0,0 1 0 0 0,0 0 0 0 0,0 0-1 0 0,-1 0 1 0 0,1 0 0 0 0,0 0 0 0 0,0 0 0 0 0,0 0 0 0 0,0 0-1 0 0,0 0 1 0 0,0 0 0 0 0,0 0 0 0 0,0 0 0 0 0,0-1-1 0 0,0 1 1 0 0,0 0 0 0 0,0 0 0 0 0,0 0 0 0 0,0 0 0 0 0,0 0-1 0 0,0 0 1 0 0,0 0 0 0 0,0 0 0 0 0,0 0 0 0 0,0-1 0 0 0,0 1-1 0 0,0 0 1 0 0,0 0 0 0 0,0 0 0 0 0,0 0 0 0 0,0 0 0 0 0,0 0-1 0 0,0 0 1 0 0,-8 12 303 0 0,-5 19 181 0 0,9-15-368 0 0,0 0 1 0 0,1 0 0 0 0,1 0-1 0 0,1 0 1 0 0,0 0 0 0 0,1 0 0 0 0,3 24-1 0 0,-2-27-78 0 0,1 0 0 0 0,1 0 0 0 0,0-1 0 0 0,1 1 1 0 0,0-1-1 0 0,1 0 0 0 0,0 0 0 0 0,14 22 0 0 0,-14-28-42 0 0,-1 0 0 0 0,1 0 0 0 0,0-1 0 0 0,0 1 0 0 0,1-1 0 0 0,-1 0 0 0 0,1-1 0 0 0,0 0 0 0 0,1 0 0 0 0,-1 0 0 0 0,1 0 0 0 0,0-1 0 0 0,-1 0 0 0 0,1-1 0 0 0,1 0 0 0 0,-1 0 0 0 0,9 1 0 0 0,-9-1-115 0 0,1-2 0 0 0,-1 1-1 0 0,1-1 1 0 0,-1 0 0 0 0,0-1-1 0 0,1 0 1 0 0,-1 0-1 0 0,0-1 1 0 0,1 1 0 0 0,-1-2-1 0 0,0 1 1 0 0,0-1 0 0 0,-1 0-1 0 0,1 0 1 0 0,0-1 0 0 0,-1 0-1 0 0,0 0 1 0 0,10-8-1 0 0,-11 7-471 0 0,-1 0 0 0 0,1 0 0 0 0,-1-1 0 0 0,0 1 0 0 0,0-1 0 0 0,-1 0-1 0 0,0 0 1 0 0,0 0 0 0 0,0 0 0 0 0,0-1 0 0 0,-1 1 0 0 0,0-1 0 0 0,1-8-1 0 0,-1-8-3042 0 0,-2 0 1443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0:44.4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47 3969 0 0,'-5'-27'9297'0'0,"5"26"-9014"0"0,-1 0 0 0 0,1-1 0 0 0,0 1 0 0 0,-1 0 0 0 0,1 0 0 0 0,-1-1 0 0 0,0 1 0 0 0,1 0 0 0 0,-1 0 0 0 0,0 0 0 0 0,0 0 0 0 0,0 0 0 0 0,0 0 0 0 0,1 0 0 0 0,-1 0 0 0 0,-2-1 0 0 0,3 3-169 0 0,-1-1 0 0 0,1 1 0 0 0,0-1 0 0 0,0 1-1 0 0,0-1 1 0 0,0 1 0 0 0,0 0 0 0 0,0-1 0 0 0,-1 1 0 0 0,1-1 0 0 0,1 1-1 0 0,-1 0 1 0 0,0-1 0 0 0,0 1 0 0 0,0-1 0 0 0,0 1 0 0 0,0-1-1 0 0,1 2 1 0 0,15 79 1496 0 0,12 154-1 0 0,-14-92-593 0 0,23 95-507 0 0,-5-44-469 0 0,-22-49-136 0 0,-2-23-2208 0 0,-7-117-991 0 0,1-7 1834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0:44.6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1 116 4137 0 0,'-1'-3'13744'0'0,"1"3"-13662"0"0,0-1 1 0 0,0 0-1 0 0,0 0 0 0 0,0 1 0 0 0,0-1 1 0 0,0 0-1 0 0,0 0 0 0 0,0 1 1 0 0,1-1-1 0 0,-1 0 0 0 0,0 1 1 0 0,0-1-1 0 0,0 0 0 0 0,1 1 1 0 0,-1-1-1 0 0,1 0 0 0 0,-1 1 1 0 0,0-1-1 0 0,1 1 0 0 0,-1-1 1 0 0,1 0-1 0 0,-1 1 0 0 0,1-1 1 0 0,0 1-1 0 0,5-3 96 0 0,0 1 1 0 0,0-1 0 0 0,0 2-1 0 0,0-1 1 0 0,0 1-1 0 0,1 0 1 0 0,-1 0-1 0 0,10 0 1 0 0,5-1 20 0 0,178-40 176 0 0,-145 28-421 0 0,-20 6-401 0 0,67-5 0 0 0,-43 11-7710 0 0,-49 2 2976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0:45.2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15 503 3945 0 0,'-4'-5'2359'0'0,"-6"-9"5526"0"0,9 10-4898 0 0,7 5-2402 0 0,53 35 673 0 0,-42-25-908 0 0,1 0 0 0 0,1 0 0 0 0,0-2 0 0 0,0-1 0 0 0,23 8 0 0 0,141 19 742 0 0,-149-30-984 0 0,-9-2-90 0 0,0 0-1 0 0,-1-2 0 0 0,1-1 0 0 0,0-1 1 0 0,-1-1-1 0 0,1-1 0 0 0,-1-1 0 0 0,1-1 0 0 0,-1-1 1 0 0,-1-1-1 0 0,44-20 0 0 0,-61 24-5 0 0,0-1 0 0 0,0 0 0 0 0,0 0 0 0 0,-1 0 0 0 0,1 0 0 0 0,-1-1 0 0 0,0 0 0 0 0,0 0 0 0 0,-1-1 0 0 0,0 1 0 0 0,0-1 0 0 0,0 0 0 0 0,0 0 0 0 0,3-9 0 0 0,-4 5-17 0 0,1 0-1 0 0,-2 0 0 0 0,1 0 0 0 0,-2 0 1 0 0,1-1-1 0 0,-1 1 0 0 0,-1-1 0 0 0,0 1 1 0 0,-1-12-1 0 0,-2-1-16 0 0,-1 1 0 0 0,0-1 0 0 0,-2 1 0 0 0,0 0 1 0 0,-2 1-1 0 0,-17-37 0 0 0,17 42 20 0 0,-1 1 1 0 0,-1 0-1 0 0,0 1 1 0 0,0 0-1 0 0,-2 0 1 0 0,0 1-1 0 0,0 1 1 0 0,-1 0-1 0 0,-20-14 1 0 0,26 21 17 0 0,-1 0 0 0 0,0 1 0 0 0,0 0 0 0 0,0 1 0 0 0,-1-1 0 0 0,1 2 0 0 0,-1-1 0 0 0,0 1 0 0 0,0 1 0 0 0,0-1 1 0 0,0 1-1 0 0,0 1 0 0 0,-14 1 0 0 0,12 0 32 0 0,0 1 0 0 0,0 0 0 0 0,0 0-1 0 0,0 2 1 0 0,1-1 0 0 0,-1 1 0 0 0,1 1 0 0 0,0 0 0 0 0,0 0 0 0 0,-14 12 0 0 0,9-6 12 0 0,1 0 0 0 0,1 2 0 0 0,0 0 0 0 0,0 0 1 0 0,1 1-1 0 0,1 0 0 0 0,1 1 0 0 0,0 1 0 0 0,-14 29 0 0 0,15-25 0 0 0,2 0 0 0 0,1 0 0 0 0,0 1 0 0 0,1 0 0 0 0,1 0 0 0 0,1 0 0 0 0,1 0 1 0 0,1 26-1 0 0,3 0 127 0 0,1 0 0 0 0,3 0 0 0 0,1 0 0 0 0,3-1 0 0 0,1 0 0 0 0,3 0 0 0 0,1-2 0 0 0,35 70 0 0 0,-35-86-138 0 0,29 60 76 0 0,34 93 1 0 0,-73-169-106 0 0,-4-5 4 0 0,2 0 1 0 0,-1-1-1 0 0,1 1 0 0 0,0-1 0 0 0,1 1 0 0 0,4 6 0 0 0,-8-13-23 0 0,0 0 0 0 0,0 0 0 0 0,0 0 1 0 0,0 0-1 0 0,0 0 0 0 0,0 0 0 0 0,0 0 0 0 0,0 0 0 0 0,1 0 1 0 0,-1 1-1 0 0,0-1 0 0 0,0 0 0 0 0,0 0 0 0 0,0 0 0 0 0,0 0 0 0 0,0 0 1 0 0,0 0-1 0 0,0 0 0 0 0,0 0 0 0 0,0 0 0 0 0,0 0 0 0 0,0 0 1 0 0,1 0-1 0 0,-1 0 0 0 0,0 0 0 0 0,0 0 0 0 0,0 0 0 0 0,0 0 0 0 0,0 0 1 0 0,0 0-1 0 0,0 0 0 0 0,0 0 0 0 0,0 0 0 0 0,1 0 0 0 0,-1 0 0 0 0,0 0 1 0 0,0 0-1 0 0,0 0 0 0 0,0 0 0 0 0,0 0 0 0 0,0 0 0 0 0,0 0 1 0 0,0 0-1 0 0,0 0 0 0 0,0 0 0 0 0,1 0 0 0 0,-1 0 0 0 0,0-1 0 0 0,0 1 1 0 0,0 0-1 0 0,0 0 0 0 0,0 0 0 0 0,0 0 0 0 0,0 0 0 0 0,0 0 1 0 0,0 0-1 0 0,0 0 0 0 0,0 0 0 0 0,2-10-16 0 0,-2-11-69 0 0,-3-13 6 0 0,0-45-15 0 0,4 69 89 0 0,0 0 1 0 0,0 0-1 0 0,1 0 0 0 0,0 0 1 0 0,7-18-1 0 0,0 8-10 0 0,0 1-1 0 0,1 0 1 0 0,1 1 0 0 0,1 0-1 0 0,21-23 1 0 0,-24 30-6 0 0,0 1 1 0 0,1 1-1 0 0,0 0 0 0 0,1 0 1 0 0,-1 1-1 0 0,2 1 0 0 0,-1 0 1 0 0,1 0-1 0 0,21-8 0 0 0,-27 13 37 0 0,1 0 0 0 0,0 0 0 0 0,-1 0 0 0 0,1 1 0 0 0,0 0 0 0 0,0 0 0 0 0,0 1-1 0 0,0 0 1 0 0,0 0 0 0 0,0 1 0 0 0,0-1 0 0 0,0 2 0 0 0,0-1 0 0 0,0 1 0 0 0,0 0 0 0 0,-1 0 0 0 0,1 1 0 0 0,-1 0-1 0 0,0 0 1 0 0,0 0 0 0 0,0 1 0 0 0,0 0 0 0 0,0 0 0 0 0,-1 1 0 0 0,0-1 0 0 0,0 1 0 0 0,5 7 0 0 0,2 3 26 0 0,-1 0 1 0 0,-1 1 0 0 0,0 1 0 0 0,-1 0 0 0 0,-1 0-1 0 0,-1 1 1 0 0,-1 0 0 0 0,8 34 0 0 0,-2 5-155 0 0,5 91 0 0 0,-15-123-257 0 0,0-8-2046 0 0,-1 35-1 0 0,-3-32 666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0:54.3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81 513 512 0 0,'-3'-1'280'0'0,"0"0"1"0"0,0 0-1 0 0,-1 0 0 0 0,1 0 1 0 0,0 0-1 0 0,-5 1 0 0 0,7 0-202 0 0,1 0 0 0 0,-1 0 0 0 0,0 0-1 0 0,1 0 1 0 0,-1 0 0 0 0,0 0-1 0 0,1 0 1 0 0,-1 1 0 0 0,1-1 0 0 0,-1 0-1 0 0,1 1 1 0 0,-1-1 0 0 0,0 0 0 0 0,1 1-1 0 0,-1-1 1 0 0,1 1 0 0 0,-1-1 0 0 0,1 0-1 0 0,0 1 1 0 0,-1-1 0 0 0,1 1 0 0 0,-1 0-1 0 0,1-1 1 0 0,0 1 0 0 0,-1-1 0 0 0,1 1-1 0 0,0-1 1 0 0,0 1 0 0 0,0 0-1 0 0,-1-1 1 0 0,1 1 0 0 0,0 0 0 0 0,0-1-1 0 0,0 1 1 0 0,0 0 0 0 0,0-1 0 0 0,0 1-1 0 0,0-1 1 0 0,0 2 0 0 0,7 7 6229 0 0,1 1-3956 0 0,-7-10-2287 0 0,-1 0-1 0 0,0 0 1 0 0,1 0 0 0 0,-1 1 0 0 0,0-1 0 0 0,1 0-1 0 0,-1 0 1 0 0,0 1 0 0 0,1-1 0 0 0,-1 0 0 0 0,0 1-1 0 0,0-1 1 0 0,1 0 0 0 0,-1 1 0 0 0,0-1 0 0 0,0 0-1 0 0,0 1 1 0 0,1-1 0 0 0,-1 0 0 0 0,0 1 0 0 0,0-1-1 0 0,0 1 1 0 0,0-1 0 0 0,0 1 0 0 0,0-1 0 0 0,0 0-1 0 0,0 1 1 0 0,0-1 0 0 0,0 1 0 0 0,0-1 0 0 0,0 0-1 0 0,0 1 1 0 0,0-1 0 0 0,0 1 0 0 0,0-1 0 0 0,-1 0-1 0 0,1 1 1 0 0,0-1 0 0 0,0 1 0 0 0,0-1 0 0 0,-1 0-1 0 0,1 1 1 0 0,0-1 0 0 0,-1 1 0 0 0,-4 11 1351 0 0,4 5-755 0 0,0 7-317 0 0,19 77 493 0 0,-8-48-373 0 0,-3-17-270 0 0,-1 0 1 0 0,-2 1-1 0 0,-1 39 0 0 0,-5-50-90 0 0,-2-1-1 0 0,-6 28 1 0 0,-1-3-24 0 0,9-37-45 0 0,-24 158 274 0 0,22-133-212 0 0,2 1-1 0 0,4 56 0 0 0,5 25 38 0 0,10 79 61 0 0,-11-136-78 0 0,-3 0 0 0 0,-10 124 0 0 0,3-155-28 0 0,-1-1-1 0 0,-17 52 1 0 0,13-53-1 0 0,2 1 1 0 0,-8 55-1 0 0,15-74-48 0 0,-3 19 35 0 0,3 43 0 0 0,1-65-61 0 0,0 0-1 0 0,1 0 1 0 0,-1 0-1 0 0,2 0 0 0 0,-1 0 1 0 0,1 0-1 0 0,1-1 0 0 0,-1 0 1 0 0,8 11-1 0 0,0-3 38 0 0,1 0-1 0 0,1-1 0 0 0,17 16 1 0 0,-28-29-44 0 0,-1 0 0 0 0,0-1 0 0 0,1 1 1 0 0,-1 0-1 0 0,0 0 0 0 0,0 0 1 0 0,-1 0-1 0 0,1 0 0 0 0,0 0 1 0 0,-1 0-1 0 0,1 0 0 0 0,-1 0 1 0 0,1 0-1 0 0,-1 0 0 0 0,0 1 0 0 0,0-1 1 0 0,-1 4-1 0 0,0 4 47 0 0,-1 1-1 0 0,-4 14 1 0 0,0 0-16 0 0,2-4-24 0 0,2-11 0 0 0,0 1 1 0 0,0 0 0 0 0,1 11 0 0 0,1-3 7 0 0,2 0 0 0 0,4 25 1 0 0,-4-34 27 0 0,-1-2 21 0 0,1 0 0 0 0,0 0 0 0 0,0 0 1 0 0,4 10-1 0 0,-7-17-40 0 0,0 0 0 0 0,0 0 0 0 0,-1-1 1 0 0,1 1-1 0 0,0 0 0 0 0,-1 0 0 0 0,1-1 0 0 0,-1 1 1 0 0,1 0-1 0 0,-1-1 0 0 0,1 0 0 0 0,-4 1 1 0 0,0 1-6 0 0,-2 1-4 0 0,4-2-3 0 0,0 0 1 0 0,0 1-1 0 0,0-1 0 0 0,0 1 0 0 0,0 0 1 0 0,0 0-1 0 0,-5 4 0 0 0,8-6 8 0 0,1 0-18 0 0,0-1 0 0 0,0 0 0 0 0,0 0 1 0 0,0 0-1 0 0,0 1 0 0 0,0-1 1 0 0,0 0-1 0 0,0 0 0 0 0,0 0 0 0 0,0-1 1 0 0,0 0-1 0 0,7-7 43 0 0,-7 9-51 0 0,17-14 9 0 0,33-28 0 0 0,-50 41-27 0 0,-1 1-15 0 0,10 2 18 0 0,-10-1 14 0 0,1-1 1 0 0,-1 0-1 0 0,1 0 0 0 0,-1 0 0 0 0,0 0 0 0 0,1 0 1 0 0,-1 0-1 0 0,1 1 0 0 0,-1-1 0 0 0,1 0 0 0 0,-1 0 0 0 0,0 0 1 0 0,1 0-1 0 0,-1-1 0 0 0,1 1 0 0 0,-1 0 0 0 0,0 0 1 0 0,1 0-1 0 0,-1 0 0 0 0,1 0 0 0 0,-1 0 0 0 0,1-1 1 0 0,-1 1-3 0 0,1-1 0 0 0,-1 1 0 0 0,0 0 0 0 0,1 0 0 0 0,-1-1 1 0 0,0 1-1 0 0,1 0 0 0 0,-1 0 0 0 0,1-1 0 0 0,-1 1 0 0 0,0 0 1 0 0,1 0-1 0 0,-1 0 0 0 0,1 0 0 0 0,-1 0 0 0 0,1 0 1 0 0,-1 0-1 0 0,0 0 0 0 0,1 0 0 0 0,-1 0 0 0 0,1 0 0 0 0,-1 0 1 0 0,1 0-1 0 0,-1 0 0 0 0,0 0 0 0 0,1 0 0 0 0,-1 0 1 0 0,1 1-1 0 0,-1-1 0 0 0,1 0 0 0 0,-1 0 0 0 0,0 0 0 0 0,1 1 1 0 0,-1-1-1 0 0,0 0 0 0 0,1 1 0 0 0,-1-1 0 0 0,0 0 1 0 0,1 1-1 0 0,-1-1 0 0 0,0 0 0 0 0,0 1 0 0 0,0-1 0 0 0,1 0 1 0 0,-1 1-1 0 0,0-1 0 0 0,0 1 0 0 0,0-1 0 0 0,0 1 1 0 0,1-1-1 0 0,-1 0 0 0 0,0 1 0 0 0,0-1 0 0 0,0 1 0 0 0,0-1 1 0 0,0 1-1 0 0,0-1 0 0 0,0 1 0 0 0,-1-1 0 0 0,1 1 0 0 0,0 0 4 0 0,0-1-1 0 0,0 1 1 0 0,1 0-1 0 0,-1 0 1 0 0,0 0-1 0 0,0-1 1 0 0,1 1-1 0 0,-1 0 1 0 0,0 0-1 0 0,1-1 1 0 0,-1 1-1 0 0,1 0 1 0 0,-1-1-1 0 0,1 1 1 0 0,-1 0-1 0 0,1-1 0 0 0,-1 1 1 0 0,1-1-1 0 0,-1 1 1 0 0,1-1-1 0 0,0 1 1 0 0,-1-1-1 0 0,1 0 1 0 0,0 1-1 0 0,0-1 1 0 0,-1 0-1 0 0,1 1 1 0 0,0-1-1 0 0,0 0 1 0 0,-1 0-1 0 0,1 0 0 0 0,1 1 1 0 0,2-1 8 0 0,0 0-1 0 0,0 1 1 0 0,0-1 0 0 0,0-1 0 0 0,5 0 0 0 0,14-2 7 0 0,-8 0 0 0 0,30-1 0 0 0,78 9-67 0 0,-54-1 49 0 0,293-6-47 0 0,-283-3 52 0 0,132-14 13 0 0,80-12-67 0 0,-231 26 47 0 0,110-5 47 0 0,-35 2-89 0 0,167 3 56 0 0,-194 6-8 0 0,231 2-20 0 0,46 9-81 0 0,-264-7 63 0 0,65 7 27 0 0,3-1 41 0 0,-33-2-30 0 0,49 2-1 0 0,-96-6-7 0 0,53-1-25 0 0,37 3-19 0 0,66 2-186 0 0,-26-10 124 0 0,-130-2 97 0 0,42-6 1 0 0,-30 0 63 0 0,43-2-16 0 0,38-1-96 0 0,-34 2 28 0 0,-38 2 32 0 0,45-7-123 0 0,-46 2 85 0 0,131-13 92 0 0,412 12-189 0 0,-569 17 124 0 0,319 1-76 0 0,-266-6 112 0 0,56-2 12 0 0,114-4-26 0 0,48 2-21 0 0,-60 16 8 0 0,-270-7 12 0 0,162 8 3 0 0,241-9-17 0 0,42-13-5 0 0,-199 6 63 0 0,141-8-52 0 0,-109 10 51 0 0,-239 3-48 0 0,510 10-40 0 0,-523-10 52 0 0,658 10 8 0 0,-392 13-60 0 0,419 5 45 0 0,-640-27-20 0 0,557 23-9 0 0,-558-19-5 0 0,303 5-146 0 0,-13-8 55 0 0,-6-9 91 0 0,226-2 6 0 0,-1 17-36 0 0,430 5 120 0 0,-794-15-58 0 0,269-6 14 0 0,-437 6-18 0 0,130-8-38 0 0,451-57 241 0 0,125 5-91 0 0,-504 54-121 0 0,145-12 32 0 0,-133-5 15 0 0,-164 12-26 0 0,520-3 34 0 0,-221 13 45 0 0,-344 6 12 0 0,-21 0-52 0 0,-53-6 22 0 0,-22 3-64 0 0,1 0-1 0 0,-1 0 1 0 0,0 0 0 0 0,1 0 0 0 0,-1-1-1 0 0,1 1 1 0 0,-1 0 0 0 0,1 0 0 0 0,-1 0-1 0 0,0-1 1 0 0,1 1 0 0 0,-1 0 0 0 0,0-1-1 0 0,1 1 1 0 0,-1 0 0 0 0,0-1 0 0 0,1 1-1 0 0,-1 0 1 0 0,0-1 0 0 0,0 1 0 0 0,0-1-1 0 0,1 1 1 0 0,-1 0 0 0 0,0-1 0 0 0,0 1-1 0 0,0-1 1 0 0,0 1 0 0 0,0-1 0 0 0,0 1-1 0 0,0-1 1 0 0,0 1 0 0 0,0-1 0 0 0,0 1-1 0 0,0 0 1 0 0,0-1 0 0 0,0 1 0 0 0,0-1-1 0 0,0 1 1 0 0,0-2 0 0 0,-1 2 12 0 0,1-1 1 0 0,0 0 0 0 0,-1 0-1 0 0,1 0 1 0 0,0 0 0 0 0,0 0-1 0 0,0 0 1 0 0,0 1 0 0 0,0-1-1 0 0,0 0 1 0 0,0 0 0 0 0,0 0-1 0 0,0 0 1 0 0,1 0 0 0 0,-1 0-1 0 0,0 0 1 0 0,0 1 0 0 0,1-3-1 0 0,0 3-16 0 0,0-1 0 0 0,0 0 0 0 0,-1 0 0 0 0,1 1-1 0 0,0-1 1 0 0,0 1 0 0 0,0-1 0 0 0,0 1-1 0 0,-1-1 1 0 0,1 1 0 0 0,0-1 0 0 0,0 1 0 0 0,0 0-1 0 0,0 0 1 0 0,0-1 0 0 0,0 1 0 0 0,0 0 0 0 0,0 0-1 0 0,0 0 1 0 0,2 0 0 0 0,-1-1-21 0 0,-5-3-6 0 0,2 4 23 0 0,1 0 1 0 0,0 0-1 0 0,-1-1 1 0 0,1 1-1 0 0,0 0 0 0 0,-1 0 1 0 0,1 0-1 0 0,0 0 1 0 0,-1-1-1 0 0,1 1 1 0 0,0 0-1 0 0,-1 0 0 0 0,1 0 1 0 0,-1 0-1 0 0,1 0 1 0 0,0 0-1 0 0,-1 0 1 0 0,1 0-1 0 0,0 0 0 0 0,-1 0 1 0 0,1 0-1 0 0,-1 0 1 0 0,1 0-1 0 0,0 1 1 0 0,-1-1-1 0 0,1 0 0 0 0,-1 0 1 0 0,1 0-3 0 0,0 1 1 0 0,-1-1-1 0 0,1 0 0 0 0,0 0 1 0 0,-1 0-1 0 0,1 0 0 0 0,0 0 1 0 0,-1 0-1 0 0,1 0 1 0 0,-1 0-1 0 0,1 0 0 0 0,0 0 1 0 0,-1 0-1 0 0,1 0 0 0 0,0 0 1 0 0,-1 0-1 0 0,1 0 1 0 0,0 0-1 0 0,-1 0 0 0 0,1 0 1 0 0,0 0-1 0 0,-1 0 0 0 0,1-1 1 0 0,0 1-1 0 0,-1 0 0 0 0,1 0 1 0 0,0 0-1 0 0,-1-1 1 0 0,1 1-1 0 0,0 0 0 0 0,0 0 1 0 0,-1-1-1 0 0,1 1 0 0 0,0 0 1 0 0,0 0-1 0 0,0-1 0 0 0,-1 1 1 0 0,1-1-1 0 0,-10-14 27 0 0,8 11-21 0 0,-1-1 7 0 0,1 0 1 0 0,-1 0 0 0 0,1 0 0 0 0,0-1 0 0 0,-1-7-1 0 0,-7-17-14 0 0,5 13 40 0 0,-1 1-1 0 0,2-1 1 0 0,0 0-1 0 0,-2-35 1 0 0,3 21 9 0 0,-21-279 168 0 0,22 0-145 0 0,3 182 17 0 0,-5 40 368 0 0,-22-126 0 0 0,12 127-181 0 0,-3-129 0 0 0,33-8-314 0 0,18 3 15 0 0,-19 130 85 0 0,-10 55-43 0 0,-1-1 0 0 0,-2-71-1 0 0,-3 87 0 0 0,-2-1-1 0 0,0 1 1 0 0,-1 0-1 0 0,-1 0 1 0 0,-2 1-1 0 0,-11-29 0 0 0,11 36-27 0 0,0-1-1 0 0,-1 1 0 0 0,-1 0 0 0 0,0 1 0 0 0,0 0 0 0 0,-1 0 0 0 0,-1 1 1 0 0,-17-14-1 0 0,22 20 6 0 0,1 0 0 0 0,-1 0 1 0 0,1 0-1 0 0,0-1 0 0 0,1 1 1 0 0,-1-1-1 0 0,-5-12 0 0 0,8 14 28 0 0,-4-5-130 0 0,5 10-12 0 0,1 7-12 0 0,6 41-1051 0 0,-2-19-2754 0 0,0 39 0 0 0,-6-35 1637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43.359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25 44 512 0 0,'-2'0'547'0'0,"0"-1"-1"0"0,0 0 1 0 0,0 1 0 0 0,0-1-1 0 0,0 0 1 0 0,1 0 0 0 0,-1 0-1 0 0,0 0 1 0 0,0-1 0 0 0,-2-1-1 0 0,4 2-394 0 0,0 1-1 0 0,0 0 1 0 0,-1 0 0 0 0,1 0-1 0 0,0-1 1 0 0,0 1-1 0 0,0 0 1 0 0,0 0-1 0 0,0-1 1 0 0,-1 1-1 0 0,1 0 1 0 0,0 0-1 0 0,0-1 1 0 0,0 1-1 0 0,0 0 1 0 0,0 0-1 0 0,0-1 1 0 0,0 1-1 0 0,0 0 1 0 0,0 0 0 0 0,0-1-1 0 0,0 1 1 0 0,0 0-1 0 0,0 0 1 0 0,0-1-1 0 0,0 1 1 0 0,1 0-1 0 0,-1 0 1 0 0,0-1-1 0 0,0 1 1 0 0,0 0-1 0 0,0 0 1 0 0,0-1-1 0 0,0 1 1 0 0,1 0 0 0 0,-1 0-1 0 0,0-1 1 0 0,13-7 1250 0 0,16-3-1589 0 0,-28 10 142 0 0,0 1 0 0 0,0 0 0 0 0,0-1 0 0 0,1 1 0 0 0,-1 0 1 0 0,0 0-1 0 0,0 0 0 0 0,0 0 0 0 0,1 0 0 0 0,-1 0 0 0 0,0 0 0 0 0,0 0 0 0 0,0 0 1 0 0,1 1-1 0 0,-1-1 0 0 0,2 1 0 0 0,-2 0-262 0 0,0-1 0 0 0,-1 1 0 0 0,1 0 1 0 0,0-1-1 0 0,0 1 0 0 0,-1 0 0 0 0,1 0 0 0 0,-1-1 1 0 0,1 1-1 0 0,0 0 0 0 0,-1 0 0 0 0,0 0 0 0 0,1 1 0 0 0,1 1-1051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43.564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29 23 8 0 0,'-1'0'115'0'0,"-17"-6"3951"0"0,18 6-3929 0 0,-1-1 1 0 0,1 1 0 0 0,-1 0-1 0 0,1 0 1 0 0,-1 0-1 0 0,1 0 1 0 0,-1-1-1 0 0,1 1 1 0 0,-1 0-1 0 0,1 0 1 0 0,0-1 0 0 0,-1 1-1 0 0,1 0 1 0 0,0-1-1 0 0,-1 1 1 0 0,1 0-1 0 0,0-1 1 0 0,-1 1 0 0 0,1 0-1 0 0,0-1 1 0 0,-1 1-1 0 0,1-1 1 0 0,0 1-1 0 0,0-1 1 0 0,0 1-1 0 0,-1-1 1 0 0,3 0-29 0 0,-1 0 0 0 0,1 0 0 0 0,0 1 0 0 0,-1-1 0 0 0,1 1 0 0 0,0-1 0 0 0,-1 1 0 0 0,1-1 0 0 0,0 1 0 0 0,0 0 0 0 0,-1 0 0 0 0,1 0 0 0 0,0 0 0 0 0,0 0 0 0 0,1 1 1 0 0,6-1-35 0 0,71-2-3838 0 0,-64 1 1500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43.755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36 49 424 0 0,'-10'-6'1082'0'0,"-9"-8"462"0"0,18 14-1292 0 0,1-1 0 0 0,-1 1 0 0 0,1-1 0 0 0,-1 1 1 0 0,1-1-1 0 0,0 1 0 0 0,-1-1 0 0 0,1 1 0 0 0,0-1 0 0 0,-1 0 0 0 0,1 1 1 0 0,0-1-1 0 0,0 1 0 0 0,-1-1 0 0 0,1-1 0 0 0,0 1-151 0 0,0 1-1 0 0,1-1 0 0 0,-1 0 1 0 0,0 0-1 0 0,1 0 0 0 0,-1 1 1 0 0,1-1-1 0 0,-1 0 0 0 0,1 0 1 0 0,-1 1-1 0 0,1-1 1 0 0,0 0-1 0 0,-1 1 0 0 0,1-1 1 0 0,0 1-1 0 0,-1-1 0 0 0,1 1 1 0 0,0-1-1 0 0,0 1 1 0 0,-1-1-1 0 0,1 1 0 0 0,0 0 1 0 0,0 0-1 0 0,0-1 0 0 0,0 1 1 0 0,-1 0-1 0 0,2 0 0 0 0,25-4 129 0 0,-18 4-973 0 0,0 1-1 0 0,0 0 0 0 0,10 2 0 0 0,-9-1-1198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0:17.9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10 103 512 0 0,'-2'-2'-19'0'0,"1"0"1"0"0,0 0-1 0 0,0 0 1 0 0,0-1-1 0 0,0 1 0 0 0,1 0 1 0 0,-1 0-1 0 0,0-1 1 0 0,1 1-1 0 0,0-1 0 0 0,0 1 1 0 0,-1-1-1 0 0,2-2 1 0 0,3-36 1918 0 0,-1 25 356 0 0,-3 16-2045 0 0,0-1 0 0 0,0 0 0 0 0,0 1 0 0 0,0-1 0 0 0,0 1 0 0 0,0-1 0 0 0,0 1 0 0 0,0-1 0 0 0,0 1 0 0 0,1-1 0 0 0,-1 1 0 0 0,0-1 0 0 0,0 1 0 0 0,1-1 0 0 0,-1 1 0 0 0,0-1 0 0 0,1 1 0 0 0,0-1 1 0 0,-1 1-129 0 0,0 0 1 0 0,0 0 0 0 0,1 0-1 0 0,-1 0 1 0 0,0 0 0 0 0,0 0-1 0 0,1 0 1 0 0,-1 0 0 0 0,0 0 0 0 0,0 0-1 0 0,1 0 1 0 0,-1 1 0 0 0,0-1-1 0 0,0 0 1 0 0,1 0 0 0 0,-1 0-1 0 0,0 0 1 0 0,0 0 0 0 0,0 1 0 0 0,1-1-1 0 0,-1 0 1 0 0,0 0 0 0 0,0 0-1 0 0,0 1 1 0 0,0-1 0 0 0,1 0-1 0 0,11 23 1371 0 0,-8-17-1229 0 0,66 93 2195 0 0,-49-73-2109 0 0,86 97 380 0 0,-12-16-1426 0 0,-85-90-125 0 0,-9-9-5581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43.94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40 8 0 0,'8'-11'897'0'0,"-8"10"-800"0"0,1 0-1 0 0,-1 0 1 0 0,0 0 0 0 0,1 0 0 0 0,-1 1-1 0 0,1-1 1 0 0,-1 0 0 0 0,1 0-1 0 0,0 1 1 0 0,-1-1 0 0 0,1 1 0 0 0,0-1-1 0 0,-1 0 1 0 0,1 1 0 0 0,0-1-1 0 0,0 1 1 0 0,-1 0 0 0 0,1-1 0 0 0,2 0-1 0 0,40-8 2327 0 0,-25 6-3281 0 0,31 1 0 0 0,-36 2-376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44.189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30 8 0 0,'11'-9'4201'0'0,"-11"8"-3921"0"0,0 1 0 0 0,0-1 0 0 0,0 0 0 0 0,0 0 0 0 0,0 1 0 0 0,0-1 0 0 0,-1 0 0 0 0,1 1 0 0 0,0-1 0 0 0,0 0 1 0 0,0 1-1 0 0,-1-1 0 0 0,1 0 0 0 0,0 1 0 0 0,-2-2 0 0 0,3 1-237 0 0,-1 1-1 0 0,0 0 1 0 0,1-1 0 0 0,-1 1-1 0 0,1-1 1 0 0,-1 1 0 0 0,1 0-1 0 0,-1 0 1 0 0,1-1 0 0 0,-1 1-1 0 0,1 0 1 0 0,-1 0 0 0 0,1-1-1 0 0,-1 1 1 0 0,1 0 0 0 0,-1 0-1 0 0,1 0 1 0 0,-1 0 0 0 0,1 0 0 0 0,0 0-1 0 0,0 0 1 0 0,15-2-354 0 0,57 0-5549 0 0,-61 2 4899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44.35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35 344 0 0,'5'-3'545'0'0,"0"-1"0"0"0,0 1-1 0 0,0 1 1 0 0,1-1 0 0 0,-1 1 0 0 0,1 0-1 0 0,0 0 1 0 0,0 0 0 0 0,8-1 0 0 0,9 0 1035 0 0,27 1 1 0 0,-21 0-1007 0 0,-24 2-459 0 0,16-1 22 0 0,-20 1-123 0 0,0 0-1 0 0,0 0 1 0 0,0 0-1 0 0,0 0 1 0 0,0 0-1 0 0,0 0 1 0 0,-1 0-1 0 0,1 0 1 0 0,0 1-1 0 0,0-1 1 0 0,0 0-1 0 0,0 1 1 0 0,0-1-1 0 0,0 1 1 0 0,-1-1-1 0 0,2 1 1 0 0,-2-1-40 0 0,0 1 0 0 0,0-1 0 0 0,1 1 1 0 0,-1-1-1 0 0,0 0 0 0 0,0 1 0 0 0,0-1 1 0 0,0 0-1 0 0,0 1 0 0 0,0-1 0 0 0,0 1 0 0 0,0-1 1 0 0,0 0-1 0 0,0 1 0 0 0,0-1 0 0 0,0 1 1 0 0,0-1-1 0 0,0 0 0 0 0,0 1 0 0 0,0 0 0 0 0,-1-1-65 0 0,1 0-1 0 0,0 1 1 0 0,0-1-1 0 0,0 0 1 0 0,0 1-1 0 0,0-1 0 0 0,0 0 1 0 0,0 0-1 0 0,0 1 1 0 0,0-1-1 0 0,0 0 1 0 0,0 1-1 0 0,0-1 0 0 0,0 0 1 0 0,0 0-1 0 0,0 1 1 0 0,0-1-1 0 0,0 0 1 0 0,0 1-1 0 0,0-1 1 0 0,0 0-1 0 0,1 0 0 0 0,-1 1 1 0 0,0-1-1 0 0,0 0 1 0 0,0 0-1 0 0,0 1 1 0 0,1-1-1 0 0,-1 0 0 0 0,0 0 1 0 0,0 0-1 0 0,1 1 1 0 0,-1-1-1 0 0,0 0 1 0 0,0 0-1 0 0,1 0 0 0 0,-1 0 1 0 0,0 0-1 0 0,0 0 1 0 0,1 1-1 0 0,6 2-1340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44.56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3 4 8 0 0,'-2'-3'4825'0'0,"10"3"-3503"0"0,73 2 923 0 0,-63-3-2184 0 0,0 1 0 0 0,0 0 0 0 0,-1 2 0 0 0,1 0 0 0 0,32 8 0 0 0,-17 1-1281 0 0,-24-7 363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44.754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26 22 1072 0 0,'-13'-10'4039'0'0,"12"10"-3801"0"0,0-1 0 0 0,0 0 1 0 0,-1 0-1 0 0,1 0 1 0 0,0 1-1 0 0,0-1 1 0 0,0 0-1 0 0,0 0 1 0 0,0-1-1 0 0,0 0 1 0 0,20 5 2977 0 0,90 34-2266 0 0,-37-8-4073 0 0,-54-22 1279 0 0,-8-3 232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44.975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0 8 0 0,'16'1'2499'0'0,"0"0"0"0"0,27 7 0 0 0,4 1 422 0 0,-12-6-6111 0 0,-18 0 2083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45.183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0 8 0 0,'3'1'240'0'0,"-1"-1"-1"0"0,1 1 1 0 0,0-1-1 0 0,-1 1 1 0 0,1 0-1 0 0,0 0 1 0 0,-1 0 0 0 0,5 3-1 0 0,-4-3 55 0 0,0 1 1 0 0,0-1-1 0 0,0 1 0 0 0,0-1 0 0 0,1 0 0 0 0,2 0 1 0 0,8 2 626 0 0,25 7 0 0 0,-26-6-2031 0 0,25 5 0 0 0,-26-8 513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45.38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29 22 792 0 0,'-1'0'258'0'0,"0"-1"-1"0"0,0 1 0 0 0,0 0 1 0 0,0-1-1 0 0,0 1 0 0 0,1 0 1 0 0,-1-1-1 0 0,0 1 1 0 0,0-1-1 0 0,0 1 0 0 0,0-1 1 0 0,1 0-1 0 0,-1 1 0 0 0,0-1 1 0 0,1 0-1 0 0,-1 1 1 0 0,0-1-1 0 0,0-1 0 0 0,0 1 228 0 0,1 0 0 0 0,-1 0-1 0 0,0 0 1 0 0,0 0-1 0 0,0 0 1 0 0,0 0 0 0 0,0 0-1 0 0,-1 1 1 0 0,1-1-1 0 0,-2-1 1 0 0,57 10 1057 0 0,-45-7-1533 0 0,38 4-857 0 0,16 3-4324 0 0,-45-7 2533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45.57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52 112 0 0,'7'-5'318'0'0,"-4"3"94"0"0,-1 0-1 0 0,0 1 1 0 0,1 0 0 0 0,-1-1-1 0 0,1 1 1 0 0,0 0-1 0 0,-1 0 1 0 0,1 0 0 0 0,5-1-1 0 0,21-6 3749 0 0,-23 6-3775 0 0,0 0 1 0 0,1 0 0 0 0,0 0-1 0 0,-1 1 1 0 0,11-1 0 0 0,2 1-1337 0 0,37-6 1 0 0,-31 3-1693 0 0,-10 2 944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45.835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9 31 8 0 0,'0'0'114'0'0,"0"0"0"0"0,-1 0 0 0 0,1 0 0 0 0,-1 0-1 0 0,1 0 1 0 0,0-1 0 0 0,-1 1 0 0 0,1 0 0 0 0,0 0 0 0 0,-1 0 0 0 0,1 0 0 0 0,0-1-1 0 0,-1 1 1 0 0,1 0 0 0 0,0 0 0 0 0,-1 0 0 0 0,1-1 0 0 0,0 1 0 0 0,0 0 0 0 0,-1-1 0 0 0,1 1-1 0 0,0 0 1 0 0,0-1 0 0 0,0 1 0 0 0,-1 0 0 0 0,1-1 0 0 0,0 1 0 0 0,0 0 0 0 0,0-1-1 0 0,0 1 1 0 0,0 0 0 0 0,0-1 0 0 0,0 1 0 0 0,0-1 0 0 0,0 1 0 0 0,0 0 0 0 0,0-1 0 0 0,0 1-1 0 0,0-1 1 0 0,0 0-3 0 0,0 0 0 0 0,0 1 0 0 0,0-1 0 0 0,0 0 0 0 0,1 1 0 0 0,-1-1 0 0 0,0 1 0 0 0,0-1-1 0 0,1 0 1 0 0,-1 1 0 0 0,0-1 0 0 0,1 1 0 0 0,-1-1 0 0 0,1 1 0 0 0,-1-1 0 0 0,1 1 0 0 0,-1-1 0 0 0,1 1 0 0 0,-1 0-1 0 0,1-1 1 0 0,-1 1 0 0 0,1-1 0 0 0,-1 1 0 0 0,1 0 0 0 0,0-1 0 0 0,9-1 180 0 0,0 1-1 0 0,0 0 1 0 0,0 0 0 0 0,0 1-1 0 0,18 1 1 0 0,-9 2-1103 0 0,0 0 0 0 0,20 7 0 0 0,-27-6 186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0:18.0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375 18 848 0 0,'0'0'217'0'0,"0"-1"0"0"0,0 0 0 0 0,0 0 0 0 0,0 0 0 0 0,0 1-1 0 0,-1-1 1 0 0,1 0 0 0 0,0 0 0 0 0,0 1 0 0 0,0-1 0 0 0,-1 0 0 0 0,1 1 0 0 0,0-1 0 0 0,-1 0-1 0 0,1 1 1 0 0,-1-1 0 0 0,1 0 0 0 0,-1 1 0 0 0,1-1 0 0 0,-1 1 0 0 0,1-1 0 0 0,-1 1 0 0 0,0-1-1 0 0,1 1 1 0 0,-1-1 0 0 0,0 1 0 0 0,0 0 31 0 0,0 0 1 0 0,0 0-1 0 0,0 0 1 0 0,0 0-1 0 0,0 0 0 0 0,0 0 1 0 0,0 1-1 0 0,0-1 1 0 0,0 0-1 0 0,1 1 0 0 0,-1-1 1 0 0,0 1-1 0 0,0-1 1 0 0,0 1-1 0 0,0-1 0 0 0,1 1 1 0 0,-2 1-1 0 0,-4 4 644 0 0,-1 0 0 0 0,1 1 1 0 0,-6 9-1 0 0,12-16-914 0 0,-60 89 1543 0 0,-19 27-1270 0 0,19-45-457 0 0,25-32-1425 0 0,-38 58 1 0 0,72-96 1289 0 0,0 1 0 0 0,0 0 0 0 0,-1 0 0 0 0,2 0 0 0 0,-1 0 0 0 0,0 0 0 0 0,0 0 0 0 0,1 1 0 0 0,-1 3 0 0 0,0 0-642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46.006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22 38 8 0 0,'-1'0'356'0'0,"-1"-1"1"0"0,1 1-1 0 0,0-1 1 0 0,0 1-1 0 0,0-1 1 0 0,0 0-1 0 0,-1 1 1 0 0,1-1-1 0 0,0 0 1 0 0,0 0-1 0 0,1 0 1 0 0,-1 0-1 0 0,0 0 1 0 0,0 0-1 0 0,0 0 1 0 0,1 0-1 0 0,-1 0 1 0 0,0 0-1 0 0,1 0 1 0 0,-2-3-1 0 0,2 4-301 0 0,0-1 1 0 0,0 1-1 0 0,0-1 0 0 0,0 1 0 0 0,-1-1 0 0 0,1 1 0 0 0,0-1 0 0 0,0 0 0 0 0,0 1 0 0 0,0-1 1 0 0,0 1-1 0 0,0-1 0 0 0,0 1 0 0 0,1-1 0 0 0,-1 1 0 0 0,0-1 0 0 0,0 1 0 0 0,0-1 1 0 0,0 1-1 0 0,1-1 0 0 0,-1 1 0 0 0,0-1 0 0 0,1 1 0 0 0,-1-1 0 0 0,0 1 0 0 0,1-1 0 0 0,-1 1 1 0 0,0 0-1 0 0,1-1 0 0 0,-1 1 0 0 0,1-1 0 0 0,-1 1 0 0 0,1 0 0 0 0,-1 0 0 0 0,1-1 1 0 0,-1 1-1 0 0,1 0 0 0 0,-1 0 0 0 0,1 0 0 0 0,-1-1 0 0 0,1 1 0 0 0,-1 0 0 0 0,1 0 0 0 0,-1 0 1 0 0,1 0-1 0 0,-1 0 0 0 0,1 0 0 0 0,0 0 0 0 0,0 1 0 0 0,10-1-136 0 0,0 1-1 0 0,0 1 0 0 0,11 3 1 0 0,22 2-4074 0 0,-33-7 3171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46.199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3 24 1008 0 0,'0'0'131'0'0,"0"-1"-1"0"0,-1 1 0 0 0,1-1 1 0 0,0 1-1 0 0,0-1 0 0 0,-1 1 1 0 0,1-1-1 0 0,0 1 0 0 0,0-1 1 0 0,0 1-1 0 0,-1-1 0 0 0,1 1 1 0 0,0-1-1 0 0,0 1 0 0 0,0-1 1 0 0,0 1-1 0 0,0-1 0 0 0,0 1 1 0 0,0-1-1 0 0,0 1 1 0 0,0-1-1 0 0,1 1 0 0 0,-1-1 1 0 0,0 1-1 0 0,0-1 0 0 0,0 1 1 0 0,0-1-1 0 0,1 1 0 0 0,-1-1 1 0 0,0 1-1 0 0,1-1 0 0 0,-1 1 1 0 0,0 0-1 0 0,1-1 0 0 0,-1 1 1 0 0,0 0-1 0 0,1-1 0 0 0,-1 1 1 0 0,1 0-1 0 0,-1-1 0 0 0,1 1 1 0 0,-1 0-1 0 0,1 0 1 0 0,-1-1-1 0 0,1 1 0 0 0,-1 0 1 0 0,1 0-1 0 0,-1 0 0 0 0,1 0 1 0 0,-1 0-1 0 0,1 0 0 0 0,0 0 1 0 0,5-1 520 0 0,1 0 0 0 0,-1 0 0 0 0,9 1 0 0 0,-14 0-595 0 0,16 1-141 0 0,0 0 1 0 0,20 5-1 0 0,10 4-3151 0 0,-42-9 2604 0 0,8 2-374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46.372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22 672 0 0,'0'-1'123'0'0,"0"0"0"0"0,1 0 0 0 0,-1 0 0 0 0,1 0 0 0 0,-1 0 0 0 0,1 0 0 0 0,-1 0 0 0 0,1 0 0 0 0,0 0 0 0 0,-1 0 0 0 0,1 0 0 0 0,0 1 1 0 0,0-1-1 0 0,0 0 0 0 0,-1 0 0 0 0,1 1 0 0 0,0-1 0 0 0,0 0 0 0 0,0 1 0 0 0,0-1 0 0 0,0 1 0 0 0,0 0 0 0 0,1-1 0 0 0,-1 1 0 0 0,0 0 0 0 0,0-1 0 0 0,1 1 0 0 0,5-1 293 0 0,0 0 0 0 0,0 1 0 0 0,10 0 0 0 0,-8 1 224 0 0,8 0-736 0 0,-1 1 0 0 0,23 5 0 0 0,-34-6-200 0 0,5 2-444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46.592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10 416 0 0,'0'0'100'0'0,"0"-1"0"0"0,0 1-1 0 0,0-1 1 0 0,1 1 0 0 0,-1-1 0 0 0,0 1 0 0 0,0-1-1 0 0,1 1 1 0 0,-1-1 0 0 0,0 1 0 0 0,1-1 0 0 0,-1 1-1 0 0,1 0 1 0 0,-1-1 0 0 0,1 1 0 0 0,-1 0 0 0 0,0-1-1 0 0,1 1 1 0 0,-1 0 0 0 0,1 0 0 0 0,-1-1 0 0 0,1 1-1 0 0,0 0 1 0 0,-1 0 0 0 0,1 0 0 0 0,-1 0 0 0 0,1 0-1 0 0,-1 0 1 0 0,1 0 0 0 0,-1 0 0 0 0,1 0 0 0 0,0 0-1 0 0,0 0 1 0 0,29 2 1365 0 0,-13-1-780 0 0,-11-1-462 0 0,2 0-8 0 0,1 0-1 0 0,-1 1 0 0 0,10 1 1 0 0,-16-1-213 0 0,1-1 1 0 0,-1 1-1 0 0,0 0 1 0 0,0 0-1 0 0,0 0 1 0 0,0 0 0 0 0,0 0-1 0 0,0 0 1 0 0,0 0-1 0 0,0 1 1 0 0,0-1-1 0 0,0 1 1 0 0,-1-1-1 0 0,1 1 1 0 0,-1 0-1 0 0,2 1 1 0 0,16 30-2470 0 0,-15-24 964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46.703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0 8 0 0,'3'4'0'0'0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46.950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2 1 8 0 0,'0'0'0'0'0,"0"0"1"0"0,0 1-1 0 0,0-1 1 0 0,0 0-1 0 0,0 0 0 0 0,-1 1 1 0 0,1-1-1 0 0,0 0 0 0 0,0 0 1 0 0,0 1-1 0 0,0-1 1 0 0,0 0-1 0 0,0 0 0 0 0,0 1 1 0 0,0-1-1 0 0,0 0 0 0 0,0 0 1 0 0,0 1-1 0 0,0-1 1 0 0,0 0-1 0 0,0 0 0 0 0,0 1 1 0 0,0-1-1 0 0,0 0 0 0 0,1 0 1 0 0,-1 1-1 0 0,0-1 1 0 0,0 0-1 0 0,0 0 0 0 0,0 0 1 0 0,0 1-1 0 0,1-1 1 0 0,-1 0-1 0 0,0 0 0 0 0,0 1 1 0 0,8 9 17 0 0,-7-9-17 0 0,4 7-3 0 0,-1 1-1 0 0,0-1 1 0 0,-1 1-1 0 0,0 0 1 0 0,-1 0-1 0 0,0 0 0 0 0,0 0 1 0 0,-1 0-1 0 0,0 0 1 0 0,0 1-1 0 0,-1-1 1 0 0,-2 15-1 0 0,1-18 3 0 0,0-1 0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47.083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0 8 0 0,'0'5'0'0'0,"0"-1"0"0"0,0-1 0 0 0,4 1 0 0 0,0-1 0 0 0,1 2 0 0 0,-1-1 0 0 0,0-1 0 0 0,2 1 0 0 0,-3 0 0 0 0,1 1 0 0 0,-1-1 0 0 0,0 0 0 0 0,0 1 0 0 0</inkml:trace>
  <inkml:trace contextRef="#ctx0" brushRef="#br0" timeOffset="1">32 90 8 0 0,'-7'3'0'0'0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47.217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11 0 648 0 0,'-5'1'792'0'0,"1"1"169"0"0,3-1-505 0 0,1 2 192 0 0,0-1-520 0 0,1-1 288 0 0,2 2-176 0 0,-2-2-144 0 0,4 1-160 0 0,-1 1 64 0 0,0 0-88 0 0,1 0 24 0 0,1-2-80 0 0,-1 2-112 0 0,1 0-456 0 0,0 0-281 0 0,-2-2 201 0 0,-1 2 168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47.321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49 2 1368 0 0,'-12'0'2472'0'0,"8"-1"-1562"0"0,1 1-1 0 0,0 0 1 0 0,-1 0 0 0 0,1 0 0 0 0,-5 1 0 0 0,7-1-839 0 0,1 0-1 0 0,-1 0 1 0 0,1 0 0 0 0,-1 1-1 0 0,0-1 1 0 0,1 0-1 0 0,-1 0 1 0 0,1 1-1 0 0,-1-1 1 0 0,1 1-1 0 0,-1-1 1 0 0,1 0 0 0 0,-1 1-1 0 0,1-1 1 0 0,-1 1-1 0 0,1-1 1 0 0,0 1-1 0 0,-1-1 1 0 0,1 1 0 0 0,0 0-1 0 0,-1-1 1 0 0,1 1-1 0 0,0-1 1 0 0,0 1-1 0 0,-1 0 1 0 0,1-1-1 0 0,0 1 1 0 0,0 0 0 0 0,0-1-1 0 0,0 1 1 0 0,0 0-1 0 0,0 0 1 0 0,0 0-147 0 0,1 0 1 0 0,-1-1-1 0 0,0 1 1 0 0,1 0-1 0 0,-1 0 1 0 0,1-1-1 0 0,-1 1 0 0 0,1 0 1 0 0,-1-1-1 0 0,1 1 1 0 0,0 0-1 0 0,-1-1 1 0 0,1 1-1 0 0,0-1 1 0 0,-1 1-1 0 0,1-1 1 0 0,1 1-1 0 0,3 3-2270 0 0,-1 0 705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47.497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28 1 232 0 0,'-11'2'626'0'0,"10"-2"-599"0"0,1 0 1 0 0,-1 0 0 0 0,0 0 0 0 0,1 0 0 0 0,-1 0 0 0 0,1 0 0 0 0,-1 0 0 0 0,0 0 0 0 0,1 0 0 0 0,-1 0 0 0 0,1 1 0 0 0,-1-1 0 0 0,0 0 0 0 0,1 0 0 0 0,-1 1 0 0 0,1-1 0 0 0,-1 0-1 0 0,1 1 1 0 0,-1-1 0 0 0,1 1 0 0 0,-1-1 0 0 0,1 0 0 0 0,0 1 0 0 0,-1-1 0 0 0,1 1 0 0 0,0-1 0 0 0,-1 1 0 0 0,1-1 0 0 0,0 1 0 0 0,-1 0 0 0 0,1-1 0 0 0,0 1 0 0 0,0-1 0 0 0,0 1 0 0 0,0 0-1 0 0,-1-1 1 0 0,1 1 0 0 0,0-1 0 0 0,0 1 0 0 0,0 0 0 0 0,0-1 0 0 0,1 2 0 0 0,4 6-1209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0:19.0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27 150 512 0 0,'0'-7'-93'0'0,"-4"-1"8171"0"0,5 18-6185 0 0,26 268 3183 0 0,-26-231-5059 0 0,-2-1 1 0 0,-3 0-1 0 0,-1 1 0 0 0,-12 44 1 0 0,15-83 3 0 0,2-4-5 0 0,-1 0-1 0 0,0 0 0 0 0,0 1 0 0 0,0-1 0 0 0,-1 0 1 0 0,1 0-1 0 0,-1-1 0 0 0,0 1 0 0 0,0 0 0 0 0,-1 0 1 0 0,-4 5-1 0 0,10-32 57 0 0,10-36 46 0 0,11-115 1 0 0,-22-29-189 0 0,-2 40-31 0 0,1 149 113 0 0,0 1 0 0 0,0-1 1 0 0,2 1-1 0 0,3-15 0 0 0,-5 25 19 0 0,0 0 1 0 0,0 0-1 0 0,0 0 1 0 0,0 0-1 0 0,1 0 0 0 0,-1 0 1 0 0,1 0-1 0 0,0 0 1 0 0,0 1-1 0 0,0-1 1 0 0,0 1-1 0 0,0-1 1 0 0,0 1-1 0 0,1 0 1 0 0,-1 0-1 0 0,1 0 1 0 0,0 0-1 0 0,-1 0 1 0 0,1 1-1 0 0,0-1 1 0 0,0 1-1 0 0,5-2 1 0 0,-6 3-3 0 0,-1 0 1 0 0,1 0-1 0 0,-1 0 1 0 0,1 0-1 0 0,-1 0 1 0 0,1 0-1 0 0,-1 1 1 0 0,1-1-1 0 0,-1 0 1 0 0,1 1-1 0 0,-1-1 1 0 0,0 1-1 0 0,1 0 1 0 0,-1-1-1 0 0,0 1 1 0 0,1 0-1 0 0,1 2 1 0 0,20 20 403 0 0,-16-16-311 0 0,14 14 155 0 0,0 2-1 0 0,-1 0 0 0 0,-2 1 1 0 0,28 47-1 0 0,-26-32-69 0 0,-2 1-1 0 0,-1 1 1 0 0,-3 0-1 0 0,-1 1 1 0 0,8 47-1 0 0,-17-66-171 0 0,-3-10-100 0 0,1 0 0 0 0,1-1 0 0 0,0 1 0 0 0,0 0 0 0 0,1-1 0 0 0,1 0 0 0 0,10 20 0 0 0,-15-32 34 0 0,0 0 0 0 0,0 0 0 0 0,0 0 0 0 0,0 0 0 0 0,0 0 1 0 0,0-1-1 0 0,0 1 0 0 0,0 0 0 0 0,0 0 0 0 0,0 0 0 0 0,0 0 0 0 0,0 0 1 0 0,0 0-1 0 0,1 0 0 0 0,-1 0 0 0 0,0 0 0 0 0,0 0 0 0 0,0 0 1 0 0,0 0-1 0 0,0 0 0 0 0,0 0 0 0 0,0 0 0 0 0,0 0 0 0 0,0 0 1 0 0,0 0-1 0 0,0 0 0 0 0,0 0 0 0 0,0 0 0 0 0,0 0 0 0 0,0 0 1 0 0,0 0-1 0 0,0 0 0 0 0,0 0 0 0 0,1 0 0 0 0,-1 0 0 0 0,0 0 0 0 0,0 0 1 0 0,0 0-1 0 0,0 0 0 0 0,0 0 0 0 0,0 0 0 0 0,0 0 0 0 0,0 0 1 0 0,0 0-1 0 0,0 0 0 0 0,0 0 0 0 0,0 0 0 0 0,0 1 0 0 0,0-1 1 0 0,0 0-1 0 0,0 0 0 0 0,0 0 0 0 0,0 0 0 0 0,0 0 0 0 0,0 0 0 0 0,0 0 1 0 0,0 0-1 0 0,0 0 0 0 0,0-8-2529 0 0,-6-12-2329 0 0,1 10 3314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47.621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54 4 344 0 0,'-15'0'736'0'0,"2"-2"32"0"0,0 1 217 0 0,6 1-281 0 0,3 0-360 0 0,2 3-288 0 0,2 1 64 0 0,0-1-200 0 0,3 1 112 0 0,2-1-80 0 0,-1-3-8 0 0,3 2-200 0 0,0-2-432 0 0,1 0 392 0 0,0 1-1217 0 0,-2 1 873 0 0,1-1 192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47.85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139 26 1712 0 0,'-51'-12'6475'0'0,"39"8"-4704"0"0,-1 1 0 0 0,-26-4 0 0 0,38 7-1684 0 0,0 0-1 0 0,-1 0 1 0 0,1 0-1 0 0,-1 0 0 0 0,1 0 1 0 0,-1 1-1 0 0,1-1 1 0 0,-1 0-1 0 0,1 1 1 0 0,-3 0-1 0 0,4-1-80 0 0,0 0-1 0 0,-1 1 1 0 0,1-1-1 0 0,-1 0 1 0 0,1 0 0 0 0,0 1-1 0 0,0-1 1 0 0,-1 0-1 0 0,1 1 1 0 0,0-1 0 0 0,-1 0-1 0 0,1 1 1 0 0,0-1-1 0 0,0 0 1 0 0,0 1 0 0 0,-1-1-1 0 0,1 1 1 0 0,0-1-1 0 0,0 1 1 0 0,0-1 0 0 0,0 0-1 0 0,0 1 1 0 0,0 0-1 0 0,0 1-102 0 0,1 0-1 0 0,-1 0 0 0 0,1-1 0 0 0,-1 1 0 0 0,1 0 0 0 0,0 0 1 0 0,0 0-1 0 0,0-1 0 0 0,0 1 0 0 0,0 0 0 0 0,0-1 0 0 0,3 3 1 0 0,8 10-2383 0 0,-2-6-2450 0 0,-6-5 2323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47.990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309 18 8 0 0,'-168'-6'6613'0'0,"162"6"-6499"0"0,-70-2 921 0 0,27-5-3783 0 0,40 4 1927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48.255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149 12 8 0 0,'-7'0'1125'0'0,"0"0"0"0"0,0-1 1 0 0,-1 1-1 0 0,1-1 0 0 0,-8-3 0 0 0,8 3-439 0 0,1-1-1 0 0,-1 1 0 0 0,1 0 1 0 0,-1 1-1 0 0,0 0 1 0 0,-11 1-1 0 0,17-1-774 0 0,-1 0 0 0 0,1 0 0 0 0,-1 0 0 0 0,1 1 0 0 0,-1-1 0 0 0,1 1-1 0 0,-1-1 1 0 0,1 1 0 0 0,0 0 0 0 0,-1-1 0 0 0,1 1 0 0 0,0 0 0 0 0,-1 0 0 0 0,1 0 0 0 0,0 0 0 0 0,0 0 0 0 0,0 0-1 0 0,0 0 1 0 0,0 0 0 0 0,0 1 0 0 0,0-1 0 0 0,0 0 0 0 0,0 1 0 0 0,1-1 0 0 0,-2 3 0 0 0,-2 1-3213 0 0,1-3 1132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48.445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261 9 8 0 0,'-81'-4'2313'0'0,"-27"1"1205"0"0,83 2-3610 0 0,16 1-139 0 0,1 0-1 0 0,-18 2 1 0 0,22 1-1731 0 0,5-2 1480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48.63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92 23 280 0 0,'-5'-1'616'0'0,"0"0"0"0"0,1 0 0 0 0,-1-1 0 0 0,0 1 0 0 0,-5-4 1 0 0,7 3-72 0 0,0 0 1 0 0,0 1 0 0 0,0 0-1 0 0,-1-1 1 0 0,1 1 0 0 0,0 0-1 0 0,-1 1 1 0 0,1-1 0 0 0,0 1 0 0 0,-1-1-1 0 0,-5 1 1 0 0,8 0-549 0 0,1 0 1 0 0,0 0-1 0 0,0 0 0 0 0,-1 0 1 0 0,1 0-1 0 0,0 0 0 0 0,0 0 1 0 0,-1 0-1 0 0,1 0 0 0 0,0 0 1 0 0,0 0-1 0 0,0 0 0 0 0,-1 1 0 0 0,1-1 1 0 0,0 0-1 0 0,0 0 0 0 0,0 0 1 0 0,-1 0-1 0 0,1 0 0 0 0,0 0 1 0 0,0 0-1 0 0,0 1 0 0 0,-1-1 1 0 0,1 0-1 0 0,0 0 0 0 0,0 0 1 0 0,0 0-1 0 0,0 1 0 0 0,0-1 1 0 0,0 0-1 0 0,-1 0 0 0 0,1 1 1 0 0,0-1-1 0 0,0 0 0 0 0,0 0 1 0 0,0 0-1 0 0,0 1 0 0 0,0-1 1 0 0,0 0-1 0 0,0 0 0 0 0,0 1 1 0 0,0-1-1 0 0,0 0 0 0 0,0 0 1 0 0,0 0-1 0 0,0 1 0 0 0,0-1 1 0 0,0 0-1 0 0,0 0 0 0 0,0 1 1 0 0,1-1-1 0 0,-2 6-3141 0 0,0-5 2042 0 0,-3 0-349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48.812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97 37 8 0 0,'-24'-6'2335'0'0,"19"5"-1160"0"0,0-1-1 0 0,0 1 0 0 0,-1 0 1 0 0,-7 0-1 0 0,11 1-1232 0 0,1 0 0 0 0,-1 0 0 0 0,0 0 0 0 0,1-1-1 0 0,-1 1 1 0 0,0-1 0 0 0,1 1 0 0 0,-1-1 0 0 0,1 0 0 0 0,-1 0 0 0 0,1 1-1 0 0,-1-1 1 0 0,1 0 0 0 0,-1 0 0 0 0,1 0 0 0 0,0-1 0 0 0,0 1 0 0 0,0 0-1 0 0,-2-2 1 0 0,-1-1-1521 0 0,0 0 331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48.987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116 2 336 0 0,'-14'1'952'0'0,"-1"-1"977"0"0,4-1-1601 0 0,-1-1 560 0 0,1 2-664 0 0,0 2 64 0 0,3-1-88 0 0,-1 2 80 0 0,3-3-120 0 0,1 1-184 0 0,-3 1-96 0 0,6-1-8 0 0,0 1-8 0 0,1-2-544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49.17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93 22 8 0 0,'-29'-7'1854'0'0,"22"5"-1125"0"0,-1 0 1 0 0,1 1-1 0 0,-1 0 1 0 0,-11-1-1 0 0,19 2-884 0 0,-11-4-2940 0 0,8 1 2452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49.417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200 27 624 0 0,'-6'0'1016'0'0,"1"-1"1"0"0,-1 0-1 0 0,1 0 0 0 0,0 0 0 0 0,-10-4 0 0 0,10 3-366 0 0,-1 0 0 0 0,1 0 0 0 0,-1 1 0 0 0,1 0 0 0 0,-11-1 0 0 0,-59-1-976 0 0,43 0-3645 0 0,25 2 2032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0:19.2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1 168 864 0 0,'5'-3'8598'0'0,"20"-9"-5600"0"0,-24 11-2583 0 0,86-43 2775 0 0,28-13-2468 0 0,-86 45-774 0 0,-1 1 1 0 0,35-9 0 0 0,-52 18-417 0 0,0 0 0 0 0,0 0 1 0 0,14 1-1 0 0,-18 1-505 0 0,1 0 0 0 0,0 1 0 0 0,-1 0 0 0 0,1 0 0 0 0,12 4 1 0 0,-4 1-663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49.573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163 28 8 0 0,'-72'-9'7086'0'0,"59"9"-7034"0"0,8 1-217 0 0,0-1 1 0 0,0 0-1 0 0,0 0 1 0 0,0 0-1 0 0,0-1 1 0 0,1 0 0 0 0,-1 0-1 0 0,0 0 1 0 0,0 0-1 0 0,0-1 1 0 0,1 0 0 0 0,-1 0-1 0 0,-4-3 1 0 0,3 1-399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49.810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109 28 8 0 0,'-6'0'1144'0'0,"0"-1"0"0"0,0 0-1 0 0,0 0 1 0 0,1 0 0 0 0,-1-1 0 0 0,-10-5 0 0 0,11 5-291 0 0,-1 0 0 0 0,0 0 1 0 0,1 0-1 0 0,-1 1 1 0 0,0-1-1 0 0,-12 0 0 0 0,12 1-871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50.036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154 18 8 0 0,'-7'-1'373'0'0,"1"-1"-1"0"0,-1 1 1 0 0,0 0-1 0 0,0 1 1 0 0,-8 0 0 0 0,8 0 0 0 0,1 0 0 0 0,-1 0 0 0 0,0-1 0 0 0,1 0 0 0 0,-9-2 0 0 0,8 1-1091 0 0,1 0-1 0 0,-1 1 0 0 0,0 0 1 0 0,0 0-1 0 0,-8 1 1 0 0,8 0 563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50.253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122 13 1496 0 0,'-15'-4'2403'0'0,"0"2"-1"0"0,-24-3 0 0 0,-13 3-2203 0 0,55 2-2802 0 0,-2 0 1209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50.444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309 30 8 0 0,'-20'-3'635'0'0,"0"1"0"0"0,1 2 0 0 0,-1 0-1 0 0,-29 3 1 0 0,33 0-111 0 0,-1-2 0 0 0,1 0 0 0 0,-1-1 0 0 0,1-1 0 0 0,-1-1 0 0 0,-30-6-1 0 0,43 7-946 0 0,1-1 0 0 0,-1 1 0 0 0,1-1 0 0 0,-1 0 0 0 0,1 0 0 0 0,-4-3-1 0 0,0-1-598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50.634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131 9 8 0 0,'-131'0'7450'0'0,"158"-6"-9059"0"0,-21 4 689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50.777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44 9 1912 0 0,'-17'-4'2001'0'0,"2"1"1848"0"0,5 1-3721 0 0,9 2-192 0 0,4 0-136 0 0,8 5-809 0 0,6-1 585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1:14.23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157 245 512 0 0,'-11'3'1123'0'0,"-15"2"-1860"0"0,7-4 4011 0 0,7-12 4461 0 0,8 10-7432 0 0,0 0 0 0 0,0 0 1 0 0,0 0-1 0 0,0 1 1 0 0,0 0-1 0 0,0 0 1 0 0,0 0-1 0 0,-8 1 1 0 0,2 5 63 0 0,9-4 37 0 0,8-3-62 0 0,48-20 617 0 0,-26 10-395 0 0,29-8 0 0 0,-43 15-303 0 0,0 0 106 0 0,-1 1-1 0 0,1 0 1 0 0,0 1 0 0 0,17 0-1 0 0,-24 2-208 0 0,-2 0-84 0 0,0 0-1 0 0,0 0 1 0 0,0 0 0 0 0,0-1-1 0 0,0 0 1 0 0,0 0 0 0 0,-1 0-1 0 0,1-1 1 0 0,0 0 0 0 0,8-3-1 0 0,10-8 497 0 0,53-17-1 0 0,-60 24-538 0 0,-13 4 8 0 0,1 0 0 0 0,0 1 0 0 0,0 0-1 0 0,-1 0 1 0 0,1 0 0 0 0,0 0 0 0 0,7 1 0 0 0,3-1-6 0 0,32-5 1 0 0,-32 3 8 0 0,32-1-1 0 0,-43 3-43 0 0,1 0-1 0 0,-1 1 0 0 0,1-2 0 0 0,0 1 1 0 0,-1 0-1 0 0,0-1 0 0 0,8-3 0 0 0,-7 2 13 0 0,1 1 0 0 0,-1 0 0 0 0,12-3 0 0 0,19 0-2 0 0,59 1 0 0 0,-54 10-6 0 0,-10-2 9 0 0,-5-3 11 0 0,0-2 1 0 0,49-7-1 0 0,-43 4 88 0 0,36-1 0 0 0,-57 6-101 0 0,0-2 1 0 0,0 1-1 0 0,-1-1 0 0 0,1-1 1 0 0,0 0-1 0 0,-1 0 0 0 0,1-1 1 0 0,-1 0-1 0 0,0-1 0 0 0,10-5 1 0 0,-14 6-15 0 0,0-1 1 0 0,1 1 0 0 0,0 1 0 0 0,0-1 0 0 0,-1 1 0 0 0,1 0 0 0 0,1 1-1 0 0,-1-1 1 0 0,10 1 0 0 0,36-2 51 0 0,99 9 0 0 0,-47-3 31 0 0,-74-4-25 0 0,1 2 0 0 0,-1 2-1 0 0,48 8 1 0 0,-48-5 14 0 0,0-2 0 0 0,1-1 0 0 0,48-1 0 0 0,-45-1 7 0 0,-1 1 1 0 0,49 11-1 0 0,-46-3-23 0 0,-26-7-43 0 0,0 0-1 0 0,0-1 1 0 0,0 0 0 0 0,18 1-1 0 0,119 3 214 0 0,-119-2-15 0 0,0 1-1 0 0,39 13 1 0 0,-19-5-138 0 0,-34-10-28 0 0,0-1 1 0 0,30 0-1 0 0,-31-1-37 0 0,-1-1 0 0 0,1 1 1 0 0,0 1-1 0 0,13 4 0 0 0,3 2 41 0 0,1 0 1 0 0,1-3-1 0 0,-1 0 1 0 0,1-2-1 0 0,-1-2 0 0 0,61-4 1 0 0,-75 2-13 0 0,0 1 1 0 0,0 1-1 0 0,-1 0 1 0 0,1 1-1 0 0,-1 1 1 0 0,1 0-1 0 0,27 10 1 0 0,-32-10-22 0 0,0 0 0 0 0,0-1 1 0 0,1 0-1 0 0,-1-1 1 0 0,19-1-1 0 0,17 2 13 0 0,-46-2-24 0 0,42 4 39 0 0,0 2 0 0 0,47 13 0 0 0,-80-16-24 0 0,-1-1 0 0 0,1 0-1 0 0,0-1 1 0 0,-1 0 0 0 0,1-1-1 0 0,19-1 1 0 0,-8-2 41 0 0,0-1 1 0 0,25-8-1 0 0,-35 10-54 0 0,-1 0-1 0 0,1 1 1 0 0,-1 1-1 0 0,1 0 1 0 0,-1 0-1 0 0,1 1 0 0 0,-1 1 1 0 0,18 4-1 0 0,24 2 1 0 0,-17-6 7 0 0,49-5 0 0 0,28 1 40 0 0,-93 4-53 0 0,9 0-3 0 0,39-1 0 0 0,-49-4-2 0 0,-1 0 0 0 0,24-7 0 0 0,-27 6-3 0 0,0 0 0 0 0,1 1 0 0 0,31-2-1 0 0,3 6 33 0 0,70-3 8 0 0,-12-3 6 0 0,-46-2-54 0 0,97-25 1 0 0,-109 22 26 0 0,88-8-1 0 0,-119 15-24 0 0,0 0 0 0 0,25-8 0 0 0,-15 3 40 0 0,15 1-109 0 0,-36 6 74 0 0,0 0 1 0 0,0 0 0 0 0,0-1-1 0 0,-1 0 1 0 0,1 0 0 0 0,0 0-1 0 0,-1-1 1 0 0,11-6 0 0 0,-12 5 2 0 0,0 1 1 0 0,1 0-1 0 0,-1 0 1 0 0,1 1-1 0 0,0-1 1 0 0,0 1 0 0 0,0 1-1 0 0,0-1 1 0 0,8 1-1 0 0,6 0 13 0 0,39 4 0 0 0,-34-2 9 0 0,31-3-1 0 0,-3 0-6 0 0,-25 2-5 0 0,-9-1-4 0 0,1 1 0 0 0,-1 1 0 0 0,0 1 0 0 0,31 6 0 0 0,-44-5-1 0 0,1 0-1 0 0,-1 0 0 0 0,0 1 1 0 0,0 0-1 0 0,-1 0 0 0 0,1 0 0 0 0,10 10 1 0 0,-13-11 4 0 0,0 0 5 0 0,1 0 0 0 0,0 0 0 0 0,0 0-1 0 0,0-1 1 0 0,0 0 0 0 0,0 0 0 0 0,1 0 0 0 0,-1-1 0 0 0,1 0 0 0 0,-1 0 0 0 0,1 0 0 0 0,7-1 0 0 0,15 4 36 0 0,-16 0-67 0 0,-12-4 27 0 0,1 0-1 0 0,-1 1 1 0 0,0-1-1 0 0,0 0 0 0 0,0 0 1 0 0,1 0-1 0 0,-1 1 1 0 0,0-1-1 0 0,0 0 0 0 0,0 0 1 0 0,0 1-1 0 0,0-1 0 0 0,1 0 1 0 0,-1 0-1 0 0,0 1 1 0 0,0-1-1 0 0,0 0 0 0 0,0 0 1 0 0,0 1-1 0 0,0-1 1 0 0,0 0-1 0 0,0 1 0 0 0,0-1 1 0 0,0 1-1 0 0,-1 0 1 0 0,0 1-1 0 0,0 0 1 0 0,0 0-1 0 0,0-1 0 0 0,0 1 1 0 0,0-1-1 0 0,0 1 1 0 0,-1-1-1 0 0,-2 3 1 0 0,4-4-3 0 0,-3 3 1 0 0,-1 0 0 0 0,2 1 0 0 0,-1-1 0 0 0,0 1 0 0 0,-4 6 0 0 0,7-9 4 0 0,-1 0-1 0 0,1 0 1 0 0,0 0-1 0 0,-1 0 0 0 0,1 0 1 0 0,0 0-1 0 0,0 1 0 0 0,0-1 1 0 0,0 0-1 0 0,0 0 1 0 0,0 0-1 0 0,0 0 0 0 0,0 0 1 0 0,0 0-1 0 0,1 0 0 0 0,-1 0 1 0 0,0 0-1 0 0,1 0 0 0 0,-1 0 1 0 0,1 0-1 0 0,-1 0 1 0 0,1 0-1 0 0,-1 0 0 0 0,1 0 1 0 0,-1 0-1 0 0,1 0 0 0 0,0-1 1 0 0,1 2-1 0 0,1 2 2 0 0,0-1-1 0 0,0 1 1 0 0,0-1-1 0 0,0 1 1 0 0,-1 0-1 0 0,1 0 1 0 0,-1 0-1 0 0,0 0 1 0 0,1 6 0 0 0,6 24-50 0 0,-8-29 51 0 0,-1 0 0 0 0,2 0 0 0 0,-1 0-1 0 0,0 0 1 0 0,1 0 0 0 0,0 0 0 0 0,5 8 0 0 0,-4-9-1 0 0,1 1 1 0 0,-1-1-1 0 0,1 0 1 0 0,0 0 0 0 0,0 0-1 0 0,0 0 1 0 0,1-1 0 0 0,0 0-1 0 0,-1 0 1 0 0,8 3 0 0 0,-12-5-5 0 0,1-1 0 0 0,0 1 0 0 0,0-1 1 0 0,-1 1-1 0 0,1 0 0 0 0,0-1 1 0 0,-1 1-1 0 0,1 0 0 0 0,-1-1 0 0 0,1 1 1 0 0,-1 0-1 0 0,1 0 0 0 0,-1-1 1 0 0,0 1-1 0 0,1 0 0 0 0,-1 0 0 0 0,0 0 1 0 0,0-1-1 0 0,1 1 0 0 0,-1 0 1 0 0,0 0-1 0 0,0 0 0 0 0,0 0 1 0 0,0 0-1 0 0,0 0 0 0 0,0-1 0 0 0,0 1 1 0 0,0 0-1 0 0,-1 1 0 0 0,0 5-5 0 0,-1-1 0 0 0,0 0 0 0 0,-4 8 0 0 0,-1 5 30 0 0,6-10-17 0 0,0 1 0 0 0,0-1 0 0 0,1 1-1 0 0,0 0 1 0 0,1-1 0 0 0,0 1 0 0 0,0-1 0 0 0,1 1-1 0 0,3 9 1 0 0,-4-16-7 0 0,-1 1 0 0 0,1-1 0 0 0,-1 1 0 0 0,0-1 0 0 0,0 1 0 0 0,-1-1 0 0 0,1 1 0 0 0,-1-1 0 0 0,1 0-1 0 0,-3 6 1 0 0,-15 34-9 0 0,0-1 15 0 0,14-28-5 0 0,-1-1-1 0 0,-1 0 0 0 0,-12 21 1 0 0,0-7 3 0 0,13-21-5 0 0,0 0 0 0 0,1 1-1 0 0,0-1 1 0 0,0 1 0 0 0,1 0 0 0 0,-3 9 0 0 0,2 1 19 0 0,2-10-16 0 0,0 0-1 0 0,0 1 1 0 0,-5 8-1 0 0,6-15 1 0 0,1 1-1 0 0,-1 0 1 0 0,0-1 0 0 0,-1 1-1 0 0,1 0 1 0 0,0-1 0 0 0,0 1-1 0 0,-1-1 1 0 0,1 0 0 0 0,-1 0-1 0 0,1 1 1 0 0,-1-1 0 0 0,1 0-1 0 0,-1 0 1 0 0,0 0 0 0 0,0-1 0 0 0,-2 2-1 0 0,-2 0 3 0 0,1 0 0 0 0,0 0-1 0 0,1 0 1 0 0,-1 1 0 0 0,0-1 0 0 0,1 1-1 0 0,-1 0 1 0 0,1 1 0 0 0,0-1 0 0 0,0 1-1 0 0,0 0 1 0 0,0 0 0 0 0,1 0-1 0 0,-4 5 1 0 0,2-3 6 0 0,0 0-1 0 0,0 0 0 0 0,-1 0 1 0 0,-12 9-1 0 0,9-9-8 0 0,1-1 0 0 0,-1 0 0 0 0,0-1-1 0 0,0 0 1 0 0,-17 6 0 0 0,-52 8 6 0 0,46-11-7 0 0,-22 3-18 0 0,-36 10-8 0 0,12-2 65 0 0,12-3-53 0 0,27-1 14 0 0,30-10 7 0 0,-1 0 0 0 0,1-1 0 0 0,-14 3 0 0 0,6-5-6 0 0,-1 0 0 0 0,0-1 0 0 0,1 0 0 0 0,-27-5-1 0 0,-31-1 59 0 0,44 4-57 0 0,-49-8-1 0 0,30 3-53 0 0,29 4 61 0 0,0-1 0 0 0,-31-9 1 0 0,47 12-10 0 0,1 0 0 0 0,-1 0 0 0 0,0 0 0 0 0,0 1 0 0 0,1-1 0 0 0,-1 1 0 0 0,0 0 0 0 0,-6 1 0 0 0,-39 10 9 0 0,39-8-7 0 0,-1 0 0 0 0,1-1 0 0 0,-20 2 0 0 0,22-4-2 0 0,-89-4 11 0 0,-10-4-45 0 0,88 8 38 0 0,1 0-1 0 0,0 1 0 0 0,-33 6 1 0 0,34-5 1 0 0,3-1-2 0 0,-1 0 0 0 0,0-2 1 0 0,0 0-1 0 0,-31-6 0 0 0,-7 0-3 0 0,-47-11 91 0 0,-59 8 70 0 0,106 12-166 0 0,24-1 51 0 0,-50-4 0 0 0,61 1-28 0 0,0 0 0 0 0,-1 1 0 0 0,1 1 0 0 0,-21 2 0 0 0,30 0-13 0 0,1-1-1 0 0,-1-1 0 0 0,0 0 1 0 0,0 0-1 0 0,1-1 1 0 0,-20-3-1 0 0,-7-4 13 0 0,-1 3 0 0 0,-1 1 0 0 0,-57 1 0 0 0,61 5-1 0 0,28-1-11 0 0,0 0-1 0 0,0 0 1 0 0,0-1-1 0 0,0 0 0 0 0,0 0 1 0 0,0 0-1 0 0,0-1 0 0 0,0 0 1 0 0,-8-2-1 0 0,6 0-1 0 0,-1 1 0 0 0,-13-2 0 0 0,13 3-8 0 0,-10-2 52 0 0,-36-2 1 0 0,-53 7-66 0 0,97-4 32 0 0,-1 1 0 0 0,1-1-1 0 0,0-1 1 0 0,-20-7 0 0 0,21 6-11 0 0,-19-3 0 0 0,1 0 0 0 0,-1 2 0 0 0,-51-2 0 0 0,42 4-17 0 0,8 2-17 0 0,19 1 29 0 0,0-1 0 0 0,1 0 0 0 0,-1-1 0 0 0,-13-3-1 0 0,15 3 7 0 0,0-1 0 0 0,-1-1 0 0 0,1 0 0 0 0,0 0 0 0 0,0 0 0 0 0,1-1 0 0 0,-12-9 0 0 0,15 11-7 0 0,1 0 0 0 0,0 0-1 0 0,-1 1 1 0 0,1 0 0 0 0,-1 0-1 0 0,1 0 1 0 0,-1 0 0 0 0,0 1-1 0 0,0 0 1 0 0,-5-1 0 0 0,-9 0 5 0 0,-26 1 0 0 0,28 1-26 0 0,-27-3-1 0 0,-32-12 26 0 0,33 6 58 0 0,-58-5 0 0 0,-105 3-5 0 0,151 8-52 0 0,-28-3 59 0 0,49 3-40 0 0,22 3-15 0 0,0-1-1 0 0,1 0 1 0 0,-1-1 0 0 0,-10-4-1 0 0,-1-1-12 0 0,0 0-1 0 0,0 1 0 0 0,-33-3 1 0 0,24 3 39 0 0,24 4-32 0 0,0 0 1 0 0,1 1 0 0 0,-13-1-1 0 0,-19 1-8 0 0,-67-11-1 0 0,91 9 13 0 0,-16-1 32 0 0,9 4-52 0 0,-63 3 67 0 0,74-3-52 0 0,0 0 1 0 0,0 0 0 0 0,0-1-1 0 0,0-1 1 0 0,-20-5-1 0 0,18 4 19 0 0,0 0-1 0 0,-1 1 0 0 0,-16 0 0 0 0,17 1-14 0 0,1 0-1 0 0,-18-5 0 0 0,-3 1 22 0 0,-94-4 10 0 0,10 2-3 0 0,108 5-22 0 0,0 0 0 0 0,-15-5-1 0 0,17 5-11 0 0,1 0-1 0 0,-1 0 0 0 0,0 0 1 0 0,0 1-1 0 0,-10-1 0 0 0,-26 5 26 0 0,33-2-14 0 0,1 0 1 0 0,0-1 0 0 0,-1 0-1 0 0,1 0 1 0 0,-1-1 0 0 0,1 0-1 0 0,-17-5 1 0 0,14 1 4 0 0,-1 0-1 0 0,-19-13 1 0 0,23 13-5 0 0,0 0 1 0 0,0 0-1 0 0,0 1 0 0 0,0 0 1 0 0,-1 0-1 0 0,-15-3 0 0 0,3 5-10 0 0,-44 0 0 0 0,47 2 81 0 0,19 0-75 0 0,0 0 0 0 0,0 0 0 0 0,0 0 0 0 0,-1 0 0 0 0,1 0 0 0 0,0 0 0 0 0,0 0 0 0 0,0 0 0 0 0,0-1 0 0 0,-1 1 0 0 0,1 0 0 0 0,0 0 0 0 0,0 0 0 0 0,0 0 0 0 0,0 0 0 0 0,-1 0 0 0 0,1-1 0 0 0,0 1 0 0 0,0 0 0 0 0,0 0 0 0 0,0 0 0 0 0,0 0 0 0 0,0-1-1 0 0,0 1 1 0 0,0 0 0 0 0,-1 0 0 0 0,1 0 0 0 0,0-1 0 0 0,0 1 0 0 0,0 0 0 0 0,0 0 0 0 0,0 0 0 0 0,0-1 0 0 0,0 1 0 0 0,0 0 0 0 0,0 0 0 0 0,0 0 0 0 0,0-1 0 0 0,0 1 0 0 0,3-13 86 0 0,-2 3-62 0 0,-1 7-25 0 0,0 0 0 0 0,0 0 0 0 0,-1 0 0 0 0,0 0 0 0 0,1 0-1 0 0,-1 0 1 0 0,0 0 0 0 0,-1 0 0 0 0,1 0 0 0 0,-1 0 0 0 0,1 0 0 0 0,-1 1-1 0 0,0-1 1 0 0,0 1 0 0 0,0-1 0 0 0,0 1 0 0 0,0 0 0 0 0,0 0 0 0 0,-1 0-1 0 0,-4-4 1 0 0,2 3-11 0 0,0 1-1 0 0,1-1 1 0 0,-1 1 0 0 0,0 0-1 0 0,0 0 1 0 0,-1 0-1 0 0,1 1 1 0 0,0 0-1 0 0,-1 0 1 0 0,1 0-1 0 0,-7 0 1 0 0,1 1 9 0 0,9 0-12 0 0,-1-1 1 0 0,0 1 0 0 0,0 0 0 0 0,0 0 0 0 0,0 0 0 0 0,0 0 0 0 0,1 1-1 0 0,-1-1 1 0 0,0 1 0 0 0,0-1 0 0 0,0 1 0 0 0,1 0 0 0 0,-4 2 0 0 0,6-3 1 0 0,0 0 0 0 0,0 0 0 0 0,0 0 0 0 0,-1 0 0 0 0,1 0 0 0 0,0 1 0 0 0,0-1 0 0 0,0 0-1 0 0,0 0 1 0 0,0 0 0 0 0,0 0 0 0 0,0 0 0 0 0,0 0 0 0 0,0 0 0 0 0,0 1 0 0 0,0-1 0 0 0,0 0 0 0 0,0 0 0 0 0,0 0 0 0 0,0 0 0 0 0,0 0 0 0 0,0 0 0 0 0,0 1 0 0 0,0-1 0 0 0,0 0 0 0 0,0 0 0 0 0,0 0 0 0 0,0 0 0 0 0,0 0 0 0 0,0 0 0 0 0,0 0 0 0 0,0 1 0 0 0,0-1 0 0 0,0 0 0 0 0,0 0 0 0 0,0 0 0 0 0,0 0 0 0 0,1 0 0 0 0,-1 0 0 0 0,0 0 0 0 0,0 0 0 0 0,0 1 0 0 0,8 2-410 0 0,7 0-341 0 0,9 0-2611 0 0,-1-2 1 0 0,40-4-1 0 0,-23-2-776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4:14.950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6 19 512 0 0,'0'0'512'0'0,"-1"0"728"0"0,-1-1-343 0 0,1 1 7 0 0,-1-5 544 0 0,2 4-1016 0 0,0-2-256 0 0,0 2-184 0 0,2 1-184 0 0,-1-3-472 0 0,1 0-464 0 0,-2 1 584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4:57.5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455 33 512 0 0,'0'-1'461'0'0,"0"1"0"0"0,0-1 0 0 0,0 0 0 0 0,-1 0 0 0 0,1 0 0 0 0,0 0 0 0 0,0 0 0 0 0,-1 1 0 0 0,1-1 1 0 0,-1 0-1 0 0,1 0 0 0 0,-1 1 0 0 0,1-1 0 0 0,-1 0 0 0 0,1 0 0 0 0,-1 0 0 0 0,-15-9 3423 0 0,12 8-3290 0 0,1 1-1 0 0,-1-1 0 0 0,0 1 1 0 0,0 0-1 0 0,0 0 0 0 0,-8 0 1 0 0,-1 1 217 0 0,-1 1 0 0 0,1 1 1 0 0,0 0-1 0 0,0 0 1 0 0,-14 5-1 0 0,16-3-542 0 0,0 0-1 0 0,0 1 0 0 0,1 0 0 0 0,0 1 0 0 0,0 0 1 0 0,0 0-1 0 0,0 1 0 0 0,1 0 0 0 0,1 1 0 0 0,-10 10 1 0 0,4-2 29 0 0,2 1 1 0 0,0 0 0 0 0,1 1-1 0 0,0 0 1 0 0,-12 32 0 0 0,-29 102 426 0 0,12 10-307 0 0,35-133-393 0 0,1 0 1 0 0,2 0-1 0 0,2 49 0 0 0,2-62-53 0 0,0 1 0 0 0,1-1-1 0 0,1 0 1 0 0,1-1 0 0 0,0 1 0 0 0,1-1-1 0 0,1 0 1 0 0,0 0 0 0 0,1-1 0 0 0,0 0-1 0 0,1 0 1 0 0,1-1 0 0 0,13 15-1 0 0,-12-17-428 0 0,0 0 0 0 0,1 0 0 0 0,0-1 0 0 0,0-1 0 0 0,1 0-1 0 0,0-1 1 0 0,1 0 0 0 0,0-1 0 0 0,0-1 0 0 0,0 0 0 0 0,1-1-1 0 0,0 0 1 0 0,30 4 0 0 0,19-4-4872 0 0,-34-5 1669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0:19.7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3 512 0 0,'-23'-2'3445'0'0,"0"1"4285"0"0,22 1-7676 0 0,1 0 1 0 0,0 0 0 0 0,0 0 0 0 0,0 0 0 0 0,0 0-1 0 0,0 0 1 0 0,0 0 0 0 0,-1 0 0 0 0,1 0 0 0 0,0 0 0 0 0,0 0-1 0 0,0 0 1 0 0,0 0 0 0 0,0 0 0 0 0,0 1 0 0 0,-1-1 0 0 0,1 0-1 0 0,0 0 1 0 0,0 0 0 0 0,0 0 0 0 0,0 0 0 0 0,0 0 0 0 0,0 0-1 0 0,0 0 1 0 0,0 0 0 0 0,-1 0 0 0 0,1 0 0 0 0,0 0-1 0 0,0 1 1 0 0,0-1 0 0 0,0 0 0 0 0,0 0 0 0 0,0 0 0 0 0,0 0-1 0 0,0 0 1 0 0,0 0 0 0 0,0 1 0 0 0,0-1 0 0 0,0 0 0 0 0,0 0-1 0 0,0 0 1 0 0,0 0 0 0 0,0 0 0 0 0,0 0 0 0 0,0 1 0 0 0,4 6 838 0 0,7 6-592 0 0,-10-12-218 0 0,13 11 172 0 0,2 0 0 0 0,-1 0 0 0 0,30 15 0 0 0,19 14 164 0 0,-9 0-153 0 0,74 61-196 0 0,-127-100-220 0 0,24 23-198 0 0,-13-6-3738 0 0,-11-14 1467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4:58.7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69 141 512 0 0,'9'-34'3380'0'0,"-6"27"-2531"0"0,-1 1-1 0 0,0-1 0 0 0,-1 1 0 0 0,0-1 1 0 0,1-8-1 0 0,-2 15-755 0 0,0-1 0 0 0,0 0 0 0 0,0 0 0 0 0,0 0 0 0 0,0 1 0 0 0,-1-1 0 0 0,1 0 0 0 0,0 0 0 0 0,0 0 0 0 0,-1 1 0 0 0,1-1 0 0 0,0 0 0 0 0,-1 1 0 0 0,1-1 0 0 0,-1 0 0 0 0,1 1 0 0 0,-1-1 0 0 0,1 0 0 0 0,-1 1 0 0 0,1-1 0 0 0,-1 1 0 0 0,0-1 0 0 0,1 1 0 0 0,-1 0 1 0 0,0-1-1 0 0,1 1 0 0 0,-1-1 0 0 0,0 1 0 0 0,0 0 0 0 0,1 0 0 0 0,-1-1 0 0 0,0 1 0 0 0,0 0 0 0 0,0 0 0 0 0,1 0 0 0 0,-1 0 0 0 0,0 0 0 0 0,0 0 0 0 0,0 0 0 0 0,1 0 0 0 0,-1 0 0 0 0,0 1 0 0 0,0-1 0 0 0,1 0 0 0 0,-2 1 0 0 0,-1-1 248 0 0,0 1 0 0 0,-1 0 1 0 0,1 0-1 0 0,0 0 0 0 0,0 1 0 0 0,0-1 0 0 0,0 1 1 0 0,1 0-1 0 0,-5 3 0 0 0,4-2-133 0 0,0 1 1 0 0,0 0-1 0 0,0 0 1 0 0,1 1-1 0 0,0-1 1 0 0,0 0-1 0 0,0 1 0 0 0,0-1 1 0 0,1 1-1 0 0,0 0 1 0 0,0-1-1 0 0,0 1 1 0 0,0 5-1 0 0,-1 11 399 0 0,3 34 0 0 0,-1-48-453 0 0,2 18 352 0 0,7 42 1 0 0,-7-57-436 0 0,0 0 1 0 0,1 0-1 0 0,1 1 1 0 0,0-2 0 0 0,0 1-1 0 0,9 14 1 0 0,-11-21-84 0 0,0 0 1 0 0,1 0-1 0 0,-1 0 1 0 0,1 0 0 0 0,-1 0-1 0 0,1-1 1 0 0,0 0-1 0 0,0 1 1 0 0,0-1-1 0 0,0 0 1 0 0,1 0-1 0 0,-1-1 1 0 0,0 1-1 0 0,1-1 1 0 0,-1 1 0 0 0,1-1-1 0 0,0 0 1 0 0,-1-1-1 0 0,1 1 1 0 0,5 0-1 0 0,-3-1-34 0 0,0-1 0 0 0,0 1 0 0 0,-1-1 0 0 0,1 0 0 0 0,0 0 0 0 0,0-1-1 0 0,-1 0 1 0 0,1 0 0 0 0,-1 0 0 0 0,0-1 0 0 0,0 0 0 0 0,7-4 0 0 0,1-1-78 0 0,-1-1 0 0 0,0-1 0 0 0,0 0 0 0 0,-1-1 1 0 0,19-23-1 0 0,-25 27 121 0 0,0-1 0 0 0,0 1 0 0 0,-1-1 0 0 0,0 1 0 0 0,-1-1 1 0 0,0-1-1 0 0,0 1 0 0 0,-1 0 0 0 0,0-1 0 0 0,0 1 0 0 0,-1-1 0 0 0,1-9 0 0 0,-2 1 14 0 0,0 1 0 0 0,-2-1 0 0 0,-4-27 0 0 0,3 34 12 0 0,0 0 0 0 0,0 0 0 0 0,0 0 0 0 0,-1 1 0 0 0,-1-1 0 0 0,-11-16 0 0 0,15 24-12 0 0,0 0 1 0 0,0 0 0 0 0,-1 1 0 0 0,1-1 0 0 0,-1 1 0 0 0,1-1-1 0 0,-1 1 1 0 0,0 0 0 0 0,0-1 0 0 0,1 1 0 0 0,-1 0 0 0 0,0 0-1 0 0,0 0 1 0 0,0 1 0 0 0,0-1 0 0 0,0 0 0 0 0,0 1 0 0 0,-3-1 0 0 0,1 1-1 0 0,1 0 0 0 0,0 0 0 0 0,0 0 0 0 0,-1 1 0 0 0,1-1 0 0 0,0 1 0 0 0,0 0 0 0 0,0 0 0 0 0,0 0 0 0 0,0 0 0 0 0,-3 2 0 0 0,-3 3 31 0 0,0 0 1 0 0,1 0-1 0 0,-1 0 0 0 0,1 1 0 0 0,1 0 1 0 0,-11 13-1 0 0,6-4-18 0 0,1 0 0 0 0,1 1 0 0 0,1 0 0 0 0,0 1 1 0 0,1 0-1 0 0,1 1 0 0 0,0 0 0 0 0,2 0 0 0 0,0 0 0 0 0,1 1 0 0 0,1-1 0 0 0,0 21 0 0 0,2-36-21 0 0,1 0 0 0 0,0-1 0 0 0,0 1-1 0 0,1-1 1 0 0,-1 1 0 0 0,1 0 0 0 0,0-1 0 0 0,0 1-1 0 0,0-1 1 0 0,0 1 0 0 0,0-1 0 0 0,1 0-1 0 0,0 1 1 0 0,-1-1 0 0 0,1 0 0 0 0,1 0-1 0 0,-1 0 1 0 0,0-1 0 0 0,1 1 0 0 0,-1 0 0 0 0,1-1-1 0 0,0 0 1 0 0,6 5 0 0 0,-6-5-11 0 0,1-1-1 0 0,0 1 1 0 0,0-1 0 0 0,0 1 0 0 0,1-1-1 0 0,-1-1 1 0 0,0 1 0 0 0,0 0 0 0 0,1-1-1 0 0,-1 0 1 0 0,0 0 0 0 0,0 0 0 0 0,1-1-1 0 0,-1 1 1 0 0,0-1 0 0 0,0 0 0 0 0,0 0-1 0 0,0-1 1 0 0,0 1 0 0 0,5-3 0 0 0,5-3-23 0 0,0-1 1 0 0,0 0-1 0 0,-1-1 1 0 0,0 0-1 0 0,-1-1 1 0 0,0-1-1 0 0,17-19 1 0 0,-22 22 33 0 0,0-1 1 0 0,0 0-1 0 0,-1-1 1 0 0,-1 0-1 0 0,0 0 1 0 0,0 0 0 0 0,0 0-1 0 0,-2-1 1 0 0,1 0-1 0 0,-1 0 1 0 0,2-17-1 0 0,8-104 224 0 0,-11 217 214 0 0,-2-72-463 0 0,1 1-1 0 0,1-1 0 0 0,0 0 0 0 0,1 0 0 0 0,1 0 0 0 0,0 0 0 0 0,0 0 1 0 0,1 0-1 0 0,1-1 0 0 0,0 0 0 0 0,1 0 0 0 0,0-1 0 0 0,13 15 0 0 0,-12-14-219 0 0,-6-9 64 0 0,0 0 0 0 0,0-1 0 0 0,0 1 0 0 0,0 0 0 0 0,1-1 0 0 0,-1 1 0 0 0,0-1 0 0 0,1 0 0 0 0,0 0 0 0 0,0 0 1 0 0,4 2-1 0 0,-7-4-103 0 0,1 0 1 0 0,-1 0 0 0 0,1 0 0 0 0,-1 0-1 0 0,0 0 1 0 0,1 0 0 0 0,-1 0 0 0 0,1 0 0 0 0,-1 0-1 0 0,0-1 1 0 0,1 1 0 0 0,-1 0 0 0 0,0 0-1 0 0,1-1 1 0 0,-1 1 0 0 0,0 0 0 0 0,1 0-1 0 0,-1-1 1 0 0,0 1 0 0 0,1 0 0 0 0,-1-1 0 0 0,0 1-1 0 0,1-1 1 0 0,1-2-1974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4:59.1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20 1440 0 0,'-2'-11'13719'0'0,"-2"20"-9647"0"0,-3 17-2941 0 0,5-13-870 0 0,0-1 0 0 0,1 1 0 0 0,0 0 1 0 0,1-1-1 0 0,0 1 0 0 0,1 0 0 0 0,1-1 1 0 0,0 1-1 0 0,1-1 0 0 0,0 1 0 0 0,0-1 1 0 0,2 0-1 0 0,-1 0 0 0 0,2-1 0 0 0,-1 1 1 0 0,2-1-1 0 0,-1 0 0 0 0,9 10 0 0 0,11 4-180 0 0,-25-24-85 0 0,1 0 0 0 0,-1 0 0 0 0,0 0 0 0 0,0 0 1 0 0,0 0-1 0 0,1-1 0 0 0,-1 1 0 0 0,0 0 0 0 0,1-1 0 0 0,-1 1 1 0 0,0-1-1 0 0,1 0 0 0 0,-1 1 0 0 0,1-1 0 0 0,-1 0 0 0 0,1 0 1 0 0,-1 0-1 0 0,0 0 0 0 0,1 0 0 0 0,-1 0 0 0 0,3 0 0 0 0,-3-1 0 0 0,0 0 0 0 0,0 0-1 0 0,0 0 1 0 0,-1 0-1 0 0,1 0 1 0 0,0 0-1 0 0,-1 0 1 0 0,1 0-1 0 0,0 0 1 0 0,-1 0 0 0 0,1 0-1 0 0,-1 0 1 0 0,0 0-1 0 0,1 0 1 0 0,-1 0-1 0 0,0-1 1 0 0,0 0-1 0 0,3-26-41 0 0,-3 22 59 0 0,3-50-74 0 0,2-34 109 0 0,-4 77-53 0 0,1 0 0 0 0,1 0 1 0 0,0 1-1 0 0,8-21 0 0 0,-10 31 3 0 0,0 0 1 0 0,0 0 0 0 0,0 0-1 0 0,0 0 1 0 0,0 0 0 0 0,1 0-1 0 0,-1 0 1 0 0,0 0 0 0 0,1 0-1 0 0,0 1 1 0 0,0-1 0 0 0,-1 1-1 0 0,1-1 1 0 0,0 1 0 0 0,0 0-1 0 0,0-1 1 0 0,0 1-1 0 0,0 0 1 0 0,1 1 0 0 0,-1-1-1 0 0,0 0 1 0 0,0 0 0 0 0,1 1-1 0 0,2-1 1 0 0,-2 1 6 0 0,0 0 0 0 0,0 1 0 0 0,0-1 0 0 0,0 1 0 0 0,0-1 0 0 0,0 1 0 0 0,0 0-1 0 0,0 0 1 0 0,-1 0 0 0 0,1 0 0 0 0,0 1 0 0 0,-1-1 0 0 0,1 1 0 0 0,-1 0 0 0 0,1 0 0 0 0,-1 0 0 0 0,0 0 0 0 0,4 4 0 0 0,25 33 3 0 0,31 50-1 0 0,21 26 67 0 0,-82-113-87 0 0,1-1 1 0 0,-1 1-1 0 0,1 0 0 0 0,0 0 0 0 0,0-1 1 0 0,0 1-1 0 0,0-1 0 0 0,0 0 0 0 0,1 1 1 0 0,-1-1-1 0 0,0 0 0 0 0,1 0 0 0 0,-1-1 1 0 0,4 2-1 0 0,-4-2-97 0 0,-1 0 0 0 0,1 0 0 0 0,0 0 0 0 0,-1 0 0 0 0,1 0 0 0 0,-1 0 0 0 0,1 0 0 0 0,-1-1 0 0 0,1 1 0 0 0,-1-1 0 0 0,1 1 0 0 0,-1-1-1 0 0,1 0 1 0 0,-1 1 0 0 0,1-1 0 0 0,-1 0 0 0 0,0 0 0 0 0,0 0 0 0 0,1 0 0 0 0,-1 0 0 0 0,0 0 0 0 0,2-3 0 0 0,-1 2-812 0 0,0-1 0 0 0,0 0 0 0 0,0 0 0 0 0,0 0 0 0 0,0 0 0 0 0,2-6-1 0 0,0-4-937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4:59.8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1 153 1064 0 0,'5'-16'3604'0'0,"-4"14"-3040"0"0,-1-1 0 0 0,1 0 0 0 0,0 1 0 0 0,0-1 0 0 0,0 0 0 0 0,1 1 0 0 0,-1-1 0 0 0,0 1 0 0 0,4-4 0 0 0,-5 6-496 0 0,0 0 1 0 0,0 0 0 0 0,1-1 0 0 0,-1 1 0 0 0,0 0-1 0 0,0 0 1 0 0,1 0 0 0 0,-1 0 0 0 0,0-1 0 0 0,0 1 0 0 0,1 0-1 0 0,-1 0 1 0 0,0 0 0 0 0,1 0 0 0 0,-1 0 0 0 0,0 0-1 0 0,0 0 1 0 0,1 0 0 0 0,-1 0 0 0 0,0 0 0 0 0,1 0 0 0 0,-1 0-1 0 0,0 0 1 0 0,1 0 0 0 0,-1 0 0 0 0,0 0 0 0 0,1 0-1 0 0,-1 0 1 0 0,0 0 0 0 0,0 1 0 0 0,1-1 0 0 0,-1 0 0 0 0,0 0-1 0 0,1 0 1 0 0,-1 0 0 0 0,0 1 0 0 0,0-1 0 0 0,0 0-1 0 0,1 0 1 0 0,-1 1 0 0 0,0-1 0 0 0,0 0 0 0 0,0 0 0 0 0,1 1-1 0 0,-1-1 1 0 0,0 0 0 0 0,0 0 0 0 0,0 1 0 0 0,0-1-1 0 0,0 0 1 0 0,0 1 0 0 0,0-1 0 0 0,0 0 0 0 0,0 1 0 0 0,0-1-1 0 0,0 0 1 0 0,0 1 0 0 0,0-1 0 0 0,1 24 1537 0 0,-1-19-1429 0 0,-1 40 1340 0 0,1 41 1039 0 0,1-73-2273 0 0,1 0 0 0 0,0 0 0 0 0,1 0 0 0 0,7 20 0 0 0,-8-28-276 0 0,-1-1 0 0 0,1 0 1 0 0,1 0-1 0 0,-1 1 0 0 0,0-1 0 0 0,1-1 0 0 0,0 1 0 0 0,0 0 0 0 0,0-1 0 0 0,1 1 0 0 0,-1-1 0 0 0,1 0 0 0 0,0 0 0 0 0,5 3 0 0 0,-6-4-14 0 0,0-1-1 0 0,0 0 0 0 0,0 0 0 0 0,0 0 0 0 0,0 0 0 0 0,0-1 0 0 0,0 1 1 0 0,1-1-1 0 0,-1 0 0 0 0,0 0 0 0 0,0 0 0 0 0,0 0 0 0 0,0 0 0 0 0,1-1 1 0 0,-1 1-1 0 0,0-1 0 0 0,0 0 0 0 0,0 0 0 0 0,0 0 0 0 0,0-1 0 0 0,0 1 0 0 0,4-3 1 0 0,-1 0-9 0 0,0 0 1 0 0,0 0-1 0 0,0-1 1 0 0,0 1-1 0 0,-1-1 0 0 0,0 0 1 0 0,0-1-1 0 0,0 1 1 0 0,-1-1-1 0 0,0 0 1 0 0,0 0-1 0 0,0-1 1 0 0,-1 1-1 0 0,0-1 1 0 0,0 0-1 0 0,0 0 1 0 0,-1 1-1 0 0,0-2 1 0 0,-1 1-1 0 0,1 0 1 0 0,-1 0-1 0 0,-1 0 1 0 0,1-1-1 0 0,-2-13 1 0 0,-9-28 77 0 0,-26-84 0 0 0,29 110 10 0 0,5 16-19 0 0,1 3-13 0 0,0 0 0 0 0,-1 0 0 0 0,1 1 0 0 0,0-1 0 0 0,-1 0 0 0 0,0 1 0 0 0,-4-6 0 0 0,6 9-34 0 0,0 0 0 0 0,0-1 0 0 0,0 1 0 0 0,0 0 0 0 0,0 0 0 0 0,-1 0 1 0 0,1 0-1 0 0,0 0 0 0 0,0 0 0 0 0,0 0 0 0 0,0 0 0 0 0,-1 0 0 0 0,1 0 0 0 0,0 0 0 0 0,0-1 0 0 0,0 1 0 0 0,0 0 0 0 0,-1 0 0 0 0,1 0 1 0 0,0 0-1 0 0,0 0 0 0 0,0 0 0 0 0,0 1 0 0 0,-1-1 0 0 0,1 0 0 0 0,0 0 0 0 0,0 0 0 0 0,0 0 0 0 0,0 0 0 0 0,-1 0 0 0 0,1 0 1 0 0,0 0-1 0 0,0 0 0 0 0,0 0 0 0 0,0 0 0 0 0,0 1 0 0 0,-1-1 0 0 0,1 0 0 0 0,0 0 0 0 0,0 0 0 0 0,-6 10 91 0 0,0 11-28 0 0,4-10-67 0 0,1-1 0 0 0,0 1 1 0 0,1-1-1 0 0,0 1 0 0 0,1-1 1 0 0,0 1-1 0 0,0-1 0 0 0,1 1 1 0 0,1-1-1 0 0,0 0 0 0 0,0 0 1 0 0,1 0-1 0 0,0-1 0 0 0,1 1 1 0 0,10 16-1 0 0,8 7-13 0 0,2-2 1 0 0,52 54-1 0 0,-37-42 47 0 0,-1-1-25 0 0,-2 1-1 0 0,60 93 1 0 0,-82-109 60 0 0,20 47 1 0 0,-31-64-6 0 0,0 0 1 0 0,-1 0-1 0 0,-1 1 0 0 0,0 0 1 0 0,0-1-1 0 0,-1 1 0 0 0,0 0 1 0 0,-1 14-1 0 0,0-21-18 0 0,-1-1 0 0 0,1 0 0 0 0,-1 1-1 0 0,0-1 1 0 0,0 0 0 0 0,0 0 0 0 0,-1 0-1 0 0,1 1 1 0 0,-1-1 0 0 0,1-1 0 0 0,-1 1-1 0 0,0 0 1 0 0,-4 5 0 0 0,2-5 7 0 0,0 0 0 0 0,0 1 0 0 0,0-1 0 0 0,0-1 0 0 0,-1 1 0 0 0,1-1 0 0 0,-1 1 0 0 0,-6 1 0 0 0,-5 1 35 0 0,-1-1 0 0 0,0-1 0 0 0,0 0 0 0 0,-21 0 0 0 0,9-1-3 0 0,-1-1 1 0 0,-44-5-1 0 0,63 3-84 0 0,1-1-1 0 0,-1 0 1 0 0,0-1-1 0 0,0 0 1 0 0,1-1 0 0 0,0 0-1 0 0,0-1 1 0 0,0 1-1 0 0,-18-14 1 0 0,25 16-12 0 0,0 0 1 0 0,0-1-1 0 0,0 0 1 0 0,0 0-1 0 0,1 0 1 0 0,-1 0-1 0 0,1 0 1 0 0,0 0-1 0 0,0-1 1 0 0,0 1-1 0 0,0-1 1 0 0,1 1-1 0 0,-1-1 1 0 0,-1-7-1 0 0,3 6-16 0 0,-1-1-1 0 0,0 1 1 0 0,1-1-1 0 0,0 0 1 0 0,1 1-1 0 0,-1-1 1 0 0,1 1 0 0 0,0-1-1 0 0,3-7 1 0 0,3-5-140 0 0,0 0 1 0 0,2 1-1 0 0,0 0 1 0 0,21-30 0 0 0,-5 11-285 0 0,2 2 0 0 0,1 0 1 0 0,1 2-1 0 0,2 2 0 0 0,1 0 0 0 0,60-41 1 0 0,-59 50-1050 0 0,0 1 0 0 0,45-18 0 0 0,-53 28-2632 0 0,-2 0-1128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5:01.3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356 49 512 0 0,'0'-3'522'0'0,"-1"0"1"0"0,0 1-1 0 0,0-1 0 0 0,0 1 1 0 0,0-1-1 0 0,-1 1 0 0 0,1 0 1 0 0,-1 0-1 0 0,1-1 0 0 0,-1 1 0 0 0,0 0 1 0 0,0 0-1 0 0,0 1 0 0 0,0-1 1 0 0,0 0-1 0 0,-3-1 0 0 0,2 1-221 0 0,-1 1 0 0 0,1-1 0 0 0,0 1 1 0 0,-1 0-1 0 0,0 0 0 0 0,1 1 0 0 0,-1-1 0 0 0,1 1 0 0 0,-1 0 0 0 0,0 0 0 0 0,-5 0 0 0 0,-40 2 2167 0 0,23-1-1570 0 0,1 0 0 0 0,0 2-1 0 0,-26 6 1 0 0,44-7-805 0 0,1-1-1 0 0,0 1 0 0 0,0 1 0 0 0,0-1 1 0 0,0 1-1 0 0,0 0 0 0 0,0 0 1 0 0,1 1-1 0 0,0 0 0 0 0,0 0 1 0 0,0 0-1 0 0,0 0 0 0 0,0 1 0 0 0,1 0 1 0 0,0 0-1 0 0,-7 10 0 0 0,10-13-70 0 0,1-1-1 0 0,-1 1 1 0 0,0-1 0 0 0,1 1-1 0 0,-1 0 1 0 0,1-1-1 0 0,0 1 1 0 0,-1 0-1 0 0,1 0 1 0 0,0-1-1 0 0,0 1 1 0 0,0 0-1 0 0,0 0 1 0 0,0-1-1 0 0,1 1 1 0 0,-1 0-1 0 0,0 0 1 0 0,1-1-1 0 0,-1 1 1 0 0,1 0-1 0 0,0-1 1 0 0,0 1 0 0 0,-1-1-1 0 0,1 1 1 0 0,0-1-1 0 0,0 1 1 0 0,0-1-1 0 0,1 0 1 0 0,-1 1-1 0 0,2 0 1 0 0,4 5-4 0 0,1-1 0 0 0,0 0 0 0 0,0 0 0 0 0,11 5 0 0 0,-11-7 1 0 0,155 80 163 0 0,-60-33 257 0 0,-98-48-406 0 0,-1-1-1 0 0,0 1 1 0 0,0 0 0 0 0,0 0 0 0 0,0 0-1 0 0,0 0 1 0 0,-1 1 0 0 0,1-1-1 0 0,-1 1 1 0 0,5 7 0 0 0,-8-10-22 0 0,1 1 0 0 0,0-1 1 0 0,0 1-1 0 0,-1-1 1 0 0,1 1-1 0 0,-1-1 0 0 0,0 1 1 0 0,1 0-1 0 0,-1-1 0 0 0,0 1 1 0 0,0 0-1 0 0,0-1 0 0 0,0 1 1 0 0,0-1-1 0 0,-1 1 0 0 0,1 0 1 0 0,0-1-1 0 0,-1 1 0 0 0,1 0 1 0 0,-1-1-1 0 0,1 1 0 0 0,-1-1 1 0 0,0 1-1 0 0,0-1 0 0 0,0 0 1 0 0,0 1-1 0 0,0-1 0 0 0,0 0 1 0 0,0 0-1 0 0,0 1 0 0 0,0-1 1 0 0,-1 0-1 0 0,1 0 1 0 0,0 0-1 0 0,-2 1 0 0 0,-6 3-2 0 0,1-1-1 0 0,0 1 1 0 0,-1-1-1 0 0,0-1 1 0 0,1 0 0 0 0,-2 0-1 0 0,1 0 1 0 0,0-1-1 0 0,-12 1 1 0 0,-2-1 4 0 0,0-1 0 0 0,-40-3 1 0 0,55 1-37 0 0,-1 0 0 0 0,0 0 0 0 0,1-1 1 0 0,-1-1-1 0 0,1 0 0 0 0,0 0 0 0 0,-11-5 1 0 0,17 6-5 0 0,-1 1 1 0 0,1-1-1 0 0,0 1 0 0 0,0-1 1 0 0,0 0-1 0 0,0 0 1 0 0,0 0-1 0 0,0 0 1 0 0,0 0-1 0 0,1 0 1 0 0,-1 0-1 0 0,-1-3 1 0 0,2 3-11 0 0,1 0 0 0 0,-1 0 0 0 0,1 0 0 0 0,0 0 0 0 0,-1 0 0 0 0,1 1 0 0 0,0-1 0 0 0,0 0 0 0 0,0 0 0 0 0,0 0 0 0 0,0 0 0 0 0,1 0 0 0 0,-1 0 1 0 0,1 0-1 0 0,-1 0 0 0 0,1 0 0 0 0,-1 1 0 0 0,1-1 0 0 0,1-2 0 0 0,1 0-190 0 0,0-1-1 0 0,0 1 1 0 0,0 0-1 0 0,0 0 1 0 0,1 0 0 0 0,-1 1-1 0 0,1-1 1 0 0,0 1-1 0 0,0 0 1 0 0,1 0 0 0 0,-1 0-1 0 0,1 0 1 0 0,4-1-1 0 0,1-1-1348 0 0,1 1 0 0 0,0 0 0 0 0,-1 1 0 0 0,1 1 0 0 0,12-2 0 0 0,-2 1-745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5:02.9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48 624 4681 0 0,'0'-1'1043'0'0,"0"-1"1"0"0,-1 1-1 0 0,1-1 1 0 0,0 0-1 0 0,0 1 0 0 0,-1-1 1 0 0,1 1-1 0 0,-1-1 1 0 0,0 1-1 0 0,1-1 1 0 0,-1 1-1 0 0,-1-3 0 0 0,-16-12 1164 0 0,18 16-2170 0 0,-1 0-1 0 0,1 0 0 0 0,0 0 0 0 0,-1 0 1 0 0,1 0-1 0 0,0 1 0 0 0,-1-1 0 0 0,1 0 1 0 0,-1 0-1 0 0,1 0 0 0 0,0 1 0 0 0,0-1 1 0 0,-1 0-1 0 0,1 1 0 0 0,0-1 0 0 0,-1 0 1 0 0,1 0-1 0 0,0 1 0 0 0,0-1 0 0 0,-1 1 1 0 0,1-1-1 0 0,0 0 0 0 0,0 1 0 0 0,0-1 1 0 0,0 0-1 0 0,0 1 0 0 0,0-1 0 0 0,-1 1 1 0 0,1-1-1 0 0,0 1 0 0 0,-6 18 603 0 0,6-17-595 0 0,-3 10 84 0 0,1-1-1 0 0,0 0 0 0 0,1 1 0 0 0,1 0 0 0 0,-1-1 1 0 0,2 1-1 0 0,0-1 0 0 0,0 1 0 0 0,5 18 0 0 0,5 7 162 0 0,22 54-1 0 0,-32-89-288 0 0,2 12 70 0 0,-3-14-70 0 0,0 1 0 0 0,0-1 0 0 0,0 0 0 0 0,-1 1 0 0 0,1-1 0 0 0,0 0 0 0 0,0 0 0 0 0,0 1 0 0 0,0-1 0 0 0,0 0 0 0 0,0 1 0 0 0,-1-1 0 0 0,1 0 0 0 0,0 1 0 0 0,0-1 0 0 0,0 0 0 0 0,-1 0 0 0 0,1 0 0 0 0,0 1 0 0 0,0-1 0 0 0,-1 0 0 0 0,1 0 0 0 0,0 0 0 0 0,0 1 0 0 0,-1-1 0 0 0,1 0 0 0 0,0 0-1 0 0,-1 0 1 0 0,1 0 0 0 0,0 0 0 0 0,-1 0 0 0 0,1 0 0 0 0,0 1 0 0 0,-1-1 0 0 0,1 0 0 0 0,0 0 0 0 0,-1-1 0 0 0,0 1 1 0 0,1 0-1 0 0,0 0 0 0 0,-1 0 1 0 0,1-1-1 0 0,0 1 1 0 0,-1 0-1 0 0,1-1 0 0 0,0 1 1 0 0,0 0-1 0 0,-1-1 1 0 0,1 1-1 0 0,0 0 0 0 0,0-1 1 0 0,-1 1-1 0 0,1 0 1 0 0,0-1-1 0 0,0 1 0 0 0,0-1 1 0 0,0 1-1 0 0,0 0 1 0 0,0-1-1 0 0,-1 1 0 0 0,1-1 1 0 0,0 0-1 0 0,-1-13-99 0 0,1 12 88 0 0,-1-26-25 0 0,5-54-1 0 0,-2 51-3 0 0,0 12 48 0 0,4-51 46 0 0,-5 61-55 0 0,1 0 0 0 0,0 0 1 0 0,1 1-1 0 0,0-1 0 0 0,6-13 0 0 0,-9 21 3 0 0,1 1-1 0 0,-1-1 0 0 0,1 0 1 0 0,-1 0-1 0 0,1 0 1 0 0,-1 0-1 0 0,1 0 1 0 0,0 0-1 0 0,-1 1 0 0 0,1-1 1 0 0,0 0-1 0 0,0 0 1 0 0,0 1-1 0 0,-1-1 0 0 0,1 1 1 0 0,0-1-1 0 0,0 1 1 0 0,0-1-1 0 0,0 1 1 0 0,0 0-1 0 0,2-1 0 0 0,-2 1 3 0 0,0 0-1 0 0,0 0 0 0 0,0 0 0 0 0,0 1 0 0 0,0-1 0 0 0,0 0 0 0 0,0 1 0 0 0,0-1 0 0 0,0 1 0 0 0,0-1 0 0 0,-1 1 0 0 0,1 0 1 0 0,0-1-1 0 0,0 1 0 0 0,0 0 0 0 0,-1-1 0 0 0,2 3 0 0 0,3 3 7 0 0,0 1-1 0 0,-1 0 1 0 0,0 0 0 0 0,3 10 0 0 0,-5-14-18 0 0,94 187 222 0 0,-95-188-197 0 0,5 9 45 0 0,0-1 0 0 0,1 1 0 0 0,12 14 0 0 0,-18-25-63 0 0,-1 0-1 0 0,1 1 1 0 0,-1-1-1 0 0,0 1 1 0 0,1-1 0 0 0,-1 0-1 0 0,1 0 1 0 0,-1 1 0 0 0,1-1-1 0 0,-1 0 1 0 0,1 0 0 0 0,-1 0-1 0 0,1 1 1 0 0,-1-1 0 0 0,1 0-1 0 0,-1 0 1 0 0,1 0-1 0 0,-1 0 1 0 0,1 0 0 0 0,-1 0-1 0 0,1 0 1 0 0,0 0 0 0 0,-1 0-1 0 0,1 0 1 0 0,-1-1 0 0 0,1 1-1 0 0,-1 0 1 0 0,1 0 0 0 0,-1 0-1 0 0,1-1 1 0 0,-1 1-1 0 0,1 0 1 0 0,-1 0 0 0 0,0-1-1 0 0,1 1 1 0 0,-1 0 0 0 0,1-1-1 0 0,-1 1 1 0 0,0-1 0 0 0,1 1-1 0 0,-1 0 1 0 0,1-1-1 0 0,13-24-103 0 0,-9 16 68 0 0,28-46-223 0 0,-13 21 218 0 0,47-60 1 0 0,-61 87 34 0 0,13-17 44 0 0,-19 23-27 0 0,-2 2 6 0 0,-1 0 1 0 0,1 1 0 0 0,0-1 0 0 0,0 1-1 0 0,-1-1 1 0 0,1 1 0 0 0,0 0-1 0 0,0 0 1 0 0,1-1 0 0 0,-1 1-1 0 0,-2 4 1 0 0,-2 3 2 0 0,0 0 1 0 0,1 0-1 0 0,0 0 1 0 0,1 1-1 0 0,0-1 1 0 0,0 1-1 0 0,-4 18 1 0 0,7-21-14 0 0,-1 1 1 0 0,1-1-1 0 0,1 0 1 0 0,-1 1-1 0 0,1-1 0 0 0,0 0 1 0 0,1 1-1 0 0,0-1 1 0 0,0 0-1 0 0,1 0 1 0 0,4 13-1 0 0,-4-16-8 0 0,0 1-1 0 0,1-1 0 0 0,-1 0 1 0 0,1 0-1 0 0,0 0 0 0 0,1 0 1 0 0,-1-1-1 0 0,0 1 0 0 0,1-1 1 0 0,0 0-1 0 0,0 0 0 0 0,0-1 1 0 0,0 1-1 0 0,1-1 0 0 0,-1 1 1 0 0,0-1-1 0 0,1-1 0 0 0,0 1 1 0 0,-1-1-1 0 0,1 0 0 0 0,0 0 1 0 0,0 0-1 0 0,9 0 0 0 0,-6 0-9 0 0,0-1-1 0 0,0-1 0 0 0,0 1 1 0 0,-1-1-1 0 0,1-1 0 0 0,0 1 1 0 0,0-1-1 0 0,-1-1 1 0 0,0 1-1 0 0,1-1 0 0 0,-1-1 1 0 0,0 1-1 0 0,0-1 0 0 0,6-5 1 0 0,-6 4 7 0 0,-1-1 0 0 0,0 0 0 0 0,-1 0 0 0 0,1-1 0 0 0,-1 0-1 0 0,-1 1 1 0 0,1-2 0 0 0,-1 1 0 0 0,0 0 0 0 0,-1-1 0 0 0,3-8 0 0 0,-1 0 8 0 0,-1 0-1 0 0,0 0 1 0 0,-1-1-1 0 0,1-25 1 0 0,-4 40-1 0 0,1-17 45 0 0,-1 18-44 0 0,0 1 1 0 0,0-1 0 0 0,0 1-1 0 0,0-1 1 0 0,0 1-1 0 0,0-1 1 0 0,0 1 0 0 0,0-1-1 0 0,0 1 1 0 0,0-1-1 0 0,-1 1 1 0 0,1-1 0 0 0,0 1-1 0 0,0-1 1 0 0,0 1-1 0 0,-1-1 1 0 0,1 1 0 0 0,0-1-1 0 0,0 1 1 0 0,-1 0 0 0 0,1-1-1 0 0,0 1 1 0 0,-1 0-1 0 0,1-1 1 0 0,-1 0 0 0 0,0 2-1 0 0,0-1 0 0 0,0 1 1 0 0,0-1-1 0 0,1 1 1 0 0,-1-1-1 0 0,0 1 0 0 0,0 0 1 0 0,1-1-1 0 0,-1 1 1 0 0,0 0-1 0 0,1 0 0 0 0,-1-1 1 0 0,0 1-1 0 0,1 0 1 0 0,-1 0-1 0 0,0 2 0 0 0,-8 15 6 0 0,9-17-11 0 0,-4 10 16 0 0,0 1 1 0 0,1 0 0 0 0,1 0-1 0 0,0 0 1 0 0,0 0 0 0 0,1 0-1 0 0,1 0 1 0 0,0 0 0 0 0,2 22-1 0 0,0-29-20 0 0,-1 0 1 0 0,0 0-1 0 0,1-1 0 0 0,0 1 0 0 0,0 0 0 0 0,1 0 0 0 0,-1-1 0 0 0,1 0 1 0 0,0 1-1 0 0,0-1 0 0 0,0 0 0 0 0,1 0 0 0 0,-1-1 0 0 0,1 1 0 0 0,0-1 0 0 0,0 0 1 0 0,0 0-1 0 0,1 0 0 0 0,-1 0 0 0 0,1-1 0 0 0,-1 0 0 0 0,1 0 0 0 0,0 0 1 0 0,0 0-1 0 0,0-1 0 0 0,0 0 0 0 0,0 0 0 0 0,0 0 0 0 0,0-1 0 0 0,1 1 1 0 0,-1-1-1 0 0,0 0 0 0 0,0-1 0 0 0,0 0 0 0 0,0 1 0 0 0,0-2 0 0 0,7-1 1 0 0,-5 1-13 0 0,0-1 1 0 0,-1 1-1 0 0,1-2 1 0 0,-1 1-1 0 0,0-1 1 0 0,0 1-1 0 0,0-2 1 0 0,-1 1 0 0 0,1-1-1 0 0,-1 1 1 0 0,0-1-1 0 0,0-1 1 0 0,-1 1-1 0 0,0-1 1 0 0,0 0-1 0 0,0 0 1 0 0,0 0-1 0 0,-1 0 1 0 0,0-1 0 0 0,-1 1-1 0 0,1-1 1 0 0,-1 0-1 0 0,2-13 1 0 0,0-1-31 0 0,-1-1 0 0 0,-2 1 0 0 0,0-1 0 0 0,-1 0 0 0 0,-5-42 0 0 0,5 62 48 0 0,-1 0 0 0 0,1 0-1 0 0,-1 0 1 0 0,0 0 0 0 0,1 0 0 0 0,-1 0 0 0 0,0 0 0 0 0,0 0 0 0 0,0 1 0 0 0,0-1 0 0 0,0 0 0 0 0,-1 0 0 0 0,1 1 0 0 0,0-1-1 0 0,-1 1 1 0 0,1-1 0 0 0,-1 1 0 0 0,0 0 0 0 0,1 0 0 0 0,-1 0 0 0 0,0 0 0 0 0,0 0 0 0 0,0 0 0 0 0,0 0 0 0 0,0 0-1 0 0,0 1 1 0 0,0-1 0 0 0,0 1 0 0 0,0-1 0 0 0,0 1 0 0 0,0 0 0 0 0,0 0 0 0 0,0 0 0 0 0,0 0 0 0 0,0 0 0 0 0,0 1 0 0 0,0-1-1 0 0,-4 1 1 0 0,-1 1 9 0 0,-1 1 0 0 0,1-1 0 0 0,0 1 0 0 0,0 0 0 0 0,0 1 0 0 0,0 0-1 0 0,0 0 1 0 0,1 0 0 0 0,-7 7 0 0 0,-1 1 33 0 0,2 1 0 0 0,-1 0 0 0 0,2 1-1 0 0,0 1 1 0 0,1 0 0 0 0,0 0 0 0 0,1 1 0 0 0,1 0 0 0 0,0 0-1 0 0,-8 26 1 0 0,16-39-43 0 0,-1-1-1 0 0,0 1 1 0 0,0 0 0 0 0,1-1-1 0 0,0 1 1 0 0,-1 0-1 0 0,1-1 1 0 0,0 1-1 0 0,0 0 1 0 0,0 0 0 0 0,1-1-1 0 0,-1 1 1 0 0,1 0-1 0 0,0-1 1 0 0,-1 1-1 0 0,1 0 1 0 0,0-1 0 0 0,1 1-1 0 0,-1-1 1 0 0,0 0-1 0 0,1 1 1 0 0,-1-1 0 0 0,1 0-1 0 0,0 0 1 0 0,-1 0-1 0 0,1 0 1 0 0,0 0-1 0 0,0 0 1 0 0,1-1 0 0 0,-1 1-1 0 0,0 0 1 0 0,0-1-1 0 0,1 0 1 0 0,-1 0 0 0 0,1 0-1 0 0,3 2 1 0 0,3-1-20 0 0,-1 0 1 0 0,1 0 0 0 0,0-1-1 0 0,-1 0 1 0 0,1 0 0 0 0,0-1-1 0 0,0 0 1 0 0,-1 0 0 0 0,1-1-1 0 0,11-3 1 0 0,-12 2-2 0 0,1 0 0 0 0,-1-1 0 0 0,0 0-1 0 0,0 0 1 0 0,0-1 0 0 0,0 0 0 0 0,-1 0 0 0 0,0-1 0 0 0,0 0-1 0 0,10-9 1 0 0,-12 9 26 0 0,0 0-1 0 0,-1-1 0 0 0,1 0 0 0 0,-1 0 1 0 0,0 0-1 0 0,0 0 0 0 0,-1-1 0 0 0,0 0 1 0 0,0 1-1 0 0,-1-1 0 0 0,0 0 0 0 0,3-13 1 0 0,0-10 11 0 0,-2-1 0 0 0,-1 0 0 0 0,-2-31 0 0 0,0 61-7 0 0,0-1 0 0 0,0 0 1 0 0,-1 0-1 0 0,1 0 1 0 0,0 0-1 0 0,-1 0 0 0 0,1 1 1 0 0,-1-1-1 0 0,0 0 0 0 0,1 0 1 0 0,-1 1-1 0 0,0-1 0 0 0,0 1 1 0 0,0-1-1 0 0,0 1 0 0 0,-1-1 1 0 0,1 1-1 0 0,-2-2 1 0 0,3 3-1 0 0,-1-1 0 0 0,1 1 0 0 0,-1 0 0 0 0,0-1 1 0 0,1 1-1 0 0,-1 0 0 0 0,1 0 0 0 0,-1 0 0 0 0,0 0 1 0 0,1 0-1 0 0,-1-1 0 0 0,1 1 0 0 0,-1 0 1 0 0,0 0-1 0 0,1 0 0 0 0,-1 1 0 0 0,1-1 0 0 0,-1 0 1 0 0,0 0-1 0 0,0 1 0 0 0,-1-1-1 0 0,1 1-1 0 0,0 0 1 0 0,0 0 0 0 0,-1 0 0 0 0,1-1-1 0 0,0 1 1 0 0,0 1 0 0 0,0-1 0 0 0,0 0-1 0 0,0 0 1 0 0,1 0 0 0 0,-2 2-1 0 0,-3 5 5 0 0,1 1 0 0 0,1-1 0 0 0,-1 1 0 0 0,2 0 0 0 0,-1 0 0 0 0,1 0 0 0 0,0 0 0 0 0,1 0 0 0 0,0 0 0 0 0,0 17 0 0 0,2-14 1 0 0,0-1 0 0 0,0 0 0 0 0,1 0 1 0 0,0 1-1 0 0,1-1 0 0 0,0-1 0 0 0,1 1 0 0 0,7 15 0 0 0,-8-21-10 0 0,0 1 1 0 0,1-1 0 0 0,0 0-1 0 0,0 0 1 0 0,0-1-1 0 0,0 1 1 0 0,0-1-1 0 0,1 0 1 0 0,0 0-1 0 0,0 0 1 0 0,0-1-1 0 0,1 1 1 0 0,-1-1-1 0 0,1-1 1 0 0,-1 1 0 0 0,1-1-1 0 0,0 0 1 0 0,9 2-1 0 0,-6-3-22 0 0,-1 0 0 0 0,1 0 0 0 0,-1 0 0 0 0,1-1 0 0 0,0-1 0 0 0,-1 0 0 0 0,1 0 0 0 0,-1 0 0 0 0,1-1 0 0 0,-1 0 0 0 0,0-1 0 0 0,15-6 0 0 0,-10 2 8 0 0,0-1 1 0 0,-1 0 0 0 0,0-1-1 0 0,0 0 1 0 0,-1-1-1 0 0,0 0 1 0 0,-1 0-1 0 0,0-2 1 0 0,-1 1 0 0 0,0-1-1 0 0,12-21 1 0 0,3-12-13 0 0,36-97 0 0 0,-48 111 6 0 0,18-48 39 0 0,33-132 1 0 0,-61 204 26 0 0,-1 0 1 0 0,0 0 0 0 0,-1 0-1 0 0,1 0 1 0 0,-2-13-1 0 0,1 19-33 0 0,0 0 0 0 0,0 0 0 0 0,0 0 0 0 0,-1 0-1 0 0,1 0 1 0 0,0 0 0 0 0,0 0 0 0 0,-1 0 0 0 0,1-1 0 0 0,-1 1-1 0 0,1 0 1 0 0,-1 1 0 0 0,0-1 0 0 0,1 0 0 0 0,-1 0 0 0 0,0 0-1 0 0,1 0 1 0 0,-1 0 0 0 0,0 1 0 0 0,0-1 0 0 0,0 0 0 0 0,0 1-1 0 0,0-1 1 0 0,0 0 0 0 0,0 1 0 0 0,0-1 0 0 0,0 1 0 0 0,0 0-1 0 0,0-1 1 0 0,0 1 0 0 0,0 0 0 0 0,0 0 0 0 0,0 0 0 0 0,0-1-1 0 0,-1 1 1 0 0,1 0 0 0 0,0 1 0 0 0,0-1 0 0 0,0 0 0 0 0,0 0-1 0 0,0 0 1 0 0,0 1 0 0 0,0-1 0 0 0,-2 1 0 0 0,-2 1 28 0 0,0 0 1 0 0,0 0-1 0 0,0 1 0 0 0,0 0 1 0 0,0 0-1 0 0,1 0 1 0 0,-1 0-1 0 0,1 1 0 0 0,-5 5 1 0 0,-33 40 124 0 0,36-42-149 0 0,-24 31 21 0 0,3 1 0 0 0,1 1 0 0 0,-28 58 0 0 0,45-77-18 0 0,1 0 0 0 0,1 1 0 0 0,1-1 0 0 0,0 1 0 0 0,2 0 0 0 0,1 1 0 0 0,0-1 0 0 0,2 1 0 0 0,0-1 0 0 0,4 28-1 0 0,-2-37-33 0 0,1 1 0 0 0,0 0 0 0 0,2 0 0 0 0,-1-1 0 0 0,2 0 0 0 0,-1 1-1 0 0,2-2 1 0 0,0 1 0 0 0,0-1 0 0 0,1 1 0 0 0,1-2 0 0 0,0 1 0 0 0,1-1-1 0 0,0-1 1 0 0,0 1 0 0 0,1-2 0 0 0,18 15 0 0 0,-24-21-7 0 0,1 0 1 0 0,0 0-1 0 0,-1-1 1 0 0,1 1-1 0 0,0-1 1 0 0,0 0 0 0 0,0-1-1 0 0,0 1 1 0 0,1-1-1 0 0,-1 0 1 0 0,0 0-1 0 0,1-1 1 0 0,-1 0-1 0 0,0 0 1 0 0,1 0-1 0 0,-1 0 1 0 0,0-1-1 0 0,1 0 1 0 0,-1 0-1 0 0,0 0 1 0 0,0-1-1 0 0,0 1 1 0 0,0-1-1 0 0,0-1 1 0 0,0 1 0 0 0,7-6-1 0 0,5-2-39 0 0,-1-1 0 0 0,0-1 0 0 0,-1-1 0 0 0,-1 0 0 0 0,0-1 0 0 0,0-1 0 0 0,-1 0 0 0 0,-1 0 0 0 0,-1-1 0 0 0,0-1 0 0 0,12-27 0 0 0,104-259-594 0 0,-61 135 122 0 0,-49 128 421 0 0,22-57 32 0 0,-34 82 162 0 0,-1-1 0 0 0,0 0 1 0 0,-1 0-1 0 0,2-21 0 0 0,-5 37-65 0 0,0-1-1 0 0,0 0 1 0 0,0 0-1 0 0,0 0 0 0 0,0 0 1 0 0,0 0-1 0 0,0 0 1 0 0,0 0-1 0 0,0 0 0 0 0,0 0 1 0 0,-1 0-1 0 0,1 0 1 0 0,0 0-1 0 0,0 1 0 0 0,-1-1 1 0 0,1 0-1 0 0,-1 0 1 0 0,1 0-1 0 0,-1 0 0 0 0,1 1 1 0 0,-2-2-1 0 0,1 1 4 0 0,0 1-1 0 0,1 0 0 0 0,-1 0 1 0 0,0 0-1 0 0,1 0 0 0 0,-1 0 1 0 0,0 0-1 0 0,0 0 1 0 0,1 0-1 0 0,-1 0 0 0 0,0 0 1 0 0,0 0-1 0 0,1 0 0 0 0,-1 1 1 0 0,0-1-1 0 0,1 0 1 0 0,-1 0-1 0 0,0 1 0 0 0,1-1 1 0 0,-1 1-1 0 0,0 0 0 0 0,-5 3 85 0 0,0 0 0 0 0,0 1-1 0 0,-10 11 1 0 0,-36 47 211 0 0,-85 132 0 0 0,115-161-197 0 0,3 0-1 0 0,1 2 0 0 0,-22 60 1 0 0,33-78-100 0 0,2 1 0 0 0,0 0 0 0 0,2 1 1 0 0,0-1-1 0 0,1 0 0 0 0,0 1 0 0 0,2 0 0 0 0,0-1 0 0 0,5 27 1 0 0,-3-35-109 0 0,1-1 1 0 0,1 1 0 0 0,0 0-1 0 0,0-1 1 0 0,1 1-1 0 0,1-1 1 0 0,-1-1 0 0 0,1 1-1 0 0,1-1 1 0 0,0 0 0 0 0,0 0-1 0 0,1-1 1 0 0,0 0 0 0 0,1-1-1 0 0,-1 1 1 0 0,1-2-1 0 0,17 11 1 0 0,-13-10-722 0 0,0 0 0 0 0,0-1 0 0 0,1-1 0 0 0,0 0 1 0 0,25 6-1 0 0,-27-9-832 0 0,1 0 1 0 0,-1-1-1 0 0,1 0 1 0 0,0-1-1 0 0,-1-1 1 0 0,23-3-1 0 0,-5-4-1274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5:03.6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132 150 512 0 0,'-4'-5'2004'0'0,"-1"0"-1"0"0,1 0 1 0 0,-1 0 0 0 0,0 1-1 0 0,-11-8 1 0 0,14 11-1082 0 0,-1-1 0 0 0,0 0-1 0 0,0 1 1 0 0,0 0 0 0 0,0 0 0 0 0,-1 0 0 0 0,-5-1 0 0 0,7 2-788 0 0,0 0 0 0 0,0 0 0 0 0,-1 0 0 0 0,1 0 0 0 0,0 0 0 0 0,-1 0-1 0 0,-2 2 1 0 0,4-2-90 0 0,-1 0 0 0 0,1 1 0 0 0,0 0 0 0 0,0-1-1 0 0,-1 1 1 0 0,1 0 0 0 0,0 0 0 0 0,0-1 0 0 0,0 1 0 0 0,0 0-1 0 0,0 0 1 0 0,0 0 0 0 0,0 0 0 0 0,0 0 0 0 0,0 1-1 0 0,0-1 1 0 0,1 0 0 0 0,-1 0 0 0 0,1 1 0 0 0,-1-1-1 0 0,0 0 1 0 0,1 1 0 0 0,0-1 0 0 0,-1 0 0 0 0,1 1-1 0 0,0-1 1 0 0,0 1 0 0 0,0-1 0 0 0,0 0 0 0 0,0 1-1 0 0,0 1 1 0 0,0 0 5 0 0,1-1-1 0 0,-1 0 1 0 0,1 1-1 0 0,-1-1 1 0 0,1 0 0 0 0,0 0-1 0 0,0 0 1 0 0,0 0-1 0 0,0 0 1 0 0,0 0-1 0 0,0 0 1 0 0,1 0 0 0 0,-1 0-1 0 0,0 0 1 0 0,1 0-1 0 0,0-1 1 0 0,-1 1-1 0 0,4 2 1 0 0,2-1-39 0 0,1 0 0 0 0,-1 0 0 0 0,0 0 0 0 0,1-1 0 0 0,-1 0 0 0 0,1 0 0 0 0,0-1 0 0 0,0 0 0 0 0,-1 0 0 0 0,1-1 0 0 0,0 0 0 0 0,0-1 0 0 0,8-1 1 0 0,-4 0-24 0 0,1 0 1 0 0,-1-1 0 0 0,0-1 0 0 0,0 0 0 0 0,0 0 0 0 0,-1-2 0 0 0,15-7 0 0 0,-22 10 11 0 0,-1 1 1 0 0,1-1-1 0 0,-1 0 0 0 0,1 0 1 0 0,-1 0-1 0 0,0 0 0 0 0,0-1 1 0 0,0 1-1 0 0,-1-1 0 0 0,1 0 1 0 0,-1 1-1 0 0,0-1 0 0 0,0 0 1 0 0,2-8-1 0 0,-3 9 6 0 0,0 1 0 0 0,-1-1 0 0 0,1 1 0 0 0,-1-1 0 0 0,0 0 0 0 0,0 1 1 0 0,0-1-1 0 0,0 0 0 0 0,-1 1 0 0 0,1-1 0 0 0,-1 0 0 0 0,1 1 0 0 0,-1-1 0 0 0,0 1 0 0 0,0-1 0 0 0,0 1 0 0 0,0-1 0 0 0,-1 1 0 0 0,1 0 0 0 0,-1 0 0 0 0,1 0 0 0 0,-1 0 0 0 0,0 0 1 0 0,0 0-1 0 0,0 0 0 0 0,-2-2 0 0 0,-2 0 13 0 0,-1-1 1 0 0,0 1-1 0 0,0 0 1 0 0,0 1-1 0 0,-1 0 1 0 0,1 0-1 0 0,-1 0 1 0 0,1 1 0 0 0,-1 0-1 0 0,0 1 1 0 0,0-1-1 0 0,0 2 1 0 0,0-1-1 0 0,0 1 1 0 0,-12 1-1 0 0,13 0 27 0 0,0 0-1 0 0,0 0 0 0 0,0 1 0 0 0,0-1 1 0 0,0 2-1 0 0,0-1 0 0 0,1 1 1 0 0,-1 0-1 0 0,1 0 0 0 0,0 1 0 0 0,-1-1 1 0 0,2 2-1 0 0,-1-1 0 0 0,0 0 0 0 0,1 1 1 0 0,0 0-1 0 0,-7 9 0 0 0,7-7 9 0 0,1 0-1 0 0,0 1 1 0 0,0-1-1 0 0,0 1 1 0 0,1 0-1 0 0,0 0 1 0 0,0 0 0 0 0,1 1-1 0 0,0-1 1 0 0,-1 17-1 0 0,3-19-48 0 0,0 1 1 0 0,0-1-1 0 0,1 1 0 0 0,-1-1 1 0 0,2 0-1 0 0,-1 1 0 0 0,1-1 1 0 0,0 0-1 0 0,0 0 0 0 0,1 0 1 0 0,-1 0-1 0 0,1-1 0 0 0,1 1 0 0 0,-1-1 1 0 0,5 6-1 0 0,2 1-74 0 0,1-1 0 0 0,1-1-1 0 0,-1 1 1 0 0,2-2 0 0 0,-1 0 0 0 0,1 0-1 0 0,1-1 1 0 0,-1-1 0 0 0,1 0 0 0 0,27 9 0 0 0,-16-9-673 0 0,1 0 1 0 0,0-1 0 0 0,1-2 0 0 0,-1 0 0 0 0,40-1 0 0 0,-47-3-1333 0 0,-1-1 0 0 0,0 0 1 0 0,27-6-1 0 0,-25 1-1351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5:04.0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 44 2048 0 0,'-2'-1'1141'0'0,"1"0"-1"0"0,-1 0 1 0 0,0 0-1 0 0,0 1 0 0 0,0-1 1 0 0,0 1-1 0 0,0-1 0 0 0,0 1 1 0 0,0 0-1 0 0,-1 0 1 0 0,1 0-1 0 0,0 0 0 0 0,-3 1 1 0 0,4-1-944 0 0,0 0 1 0 0,1 0-1 0 0,-1 1 1 0 0,0-1 0 0 0,1 1-1 0 0,-1-1 1 0 0,1 0-1 0 0,-1 1 1 0 0,1-1 0 0 0,-1 1-1 0 0,1-1 1 0 0,-1 1-1 0 0,1 0 1 0 0,-1-1-1 0 0,1 1 1 0 0,-1 0 0 0 0,0 1-267 0 0,1 0 0 0 0,-1-1 0 0 0,1 1 1 0 0,-1 0-1 0 0,1 0 0 0 0,0 0 0 0 0,0-1 1 0 0,0 4-1 0 0,-2 25 305 0 0,-1 1 0 0 0,-8 32 0 0 0,-2 24 628 0 0,11-74-574 0 0,1-1 119 0 0,0 0-1 0 0,1 21 0 0 0,0-31-378 0 0,0 1 0 0 0,0 0 0 0 0,1-1 0 0 0,-1 1 0 0 0,1-1 0 0 0,0 1 0 0 0,0-1 0 0 0,-1 0 0 0 0,2 1 0 0 0,-1-1 0 0 0,0 0 1 0 0,0 0-1 0 0,1 1 0 0 0,-1-1 0 0 0,1 0 0 0 0,0 0 0 0 0,-1-1 0 0 0,5 4 0 0 0,-6-5-35 0 0,1 1 0 0 0,-1-1 0 0 0,1 0 0 0 0,0 0 0 0 0,-1 1 0 0 0,1-1 0 0 0,-1 0 0 0 0,1 0 0 0 0,0 0 0 0 0,-1 0 0 0 0,1 0 0 0 0,0 0 1 0 0,-1 0-1 0 0,1 0 0 0 0,0 0 0 0 0,-1 0 0 0 0,1 0 0 0 0,0 0 0 0 0,-1-1 0 0 0,1 1 0 0 0,-1 0 0 0 0,1 0 0 0 0,0-1 0 0 0,-1 1 0 0 0,1 0 0 0 0,-1-1 0 0 0,1 1 0 0 0,-1 0 0 0 0,1-1 0 0 0,-1 1 0 0 0,1-1 0 0 0,-1 1 0 0 0,1-1 1 0 0,-1 1-1 0 0,0-1 0 0 0,1 0 0 0 0,-1 1 0 0 0,0-1 0 0 0,1 1 0 0 0,-1-1 0 0 0,0 0 0 0 0,0 0 0 0 0,3-6-76 0 0,0 0 0 0 0,-1 0 1 0 0,2-8-1 0 0,-2 7 1 0 0,27-106-106 0 0,18-59 310 0 0,-46 171-122 0 0,9-26 13 0 0,-9 26-4 0 0,-1 1 0 0 0,1-1 0 0 0,0 1 0 0 0,0-1 0 0 0,0 1 0 0 0,0-1-1 0 0,0 1 1 0 0,0-1 0 0 0,1 1 0 0 0,-1 0 0 0 0,0 0 0 0 0,1 0 0 0 0,2-2 0 0 0,-4 3-8 0 0,0 0 0 0 0,0 0 1 0 0,1 0-1 0 0,-1 0 1 0 0,0 0-1 0 0,0 0 0 0 0,1 0 1 0 0,-1 0-1 0 0,0 0 0 0 0,1 0 1 0 0,-1 0-1 0 0,0 0 0 0 0,0 0 1 0 0,1 0-1 0 0,-1 0 0 0 0,0 0 1 0 0,0 0-1 0 0,1 1 0 0 0,-1-1 1 0 0,0 0-1 0 0,0 0 0 0 0,0 0 1 0 0,1 0-1 0 0,-1 1 0 0 0,0-1 1 0 0,0 0-1 0 0,0 0 0 0 0,0 0 1 0 0,1 1-1 0 0,-1-1 0 0 0,0 0 1 0 0,0 0-1 0 0,0 1 1 0 0,0-1-1 0 0,0 0 0 0 0,0 0 1 0 0,0 1-1 0 0,0-1 0 0 0,0 0 1 0 0,1 1-1 0 0,1 13 104 0 0,-2-11-75 0 0,4 33 32 0 0,2-1 0 0 0,1 0 0 0 0,2 0-1 0 0,13 34 1 0 0,-16-56-80 0 0,0-1-1 0 0,0 0 0 0 0,1 0 1 0 0,1 0-1 0 0,15 18 1 0 0,-17-23 3 0 0,1-1 0 0 0,-1 0 0 0 0,2 0 0 0 0,-1 0 0 0 0,0-1 0 0 0,1 0 0 0 0,0-1 0 0 0,0 1 0 0 0,15 4 1 0 0,-17-7-84 0 0,0-1 1 0 0,0 1-1 0 0,0-1 1 0 0,0-1 0 0 0,0 1-1 0 0,0-1 1 0 0,0 0-1 0 0,0-1 1 0 0,9-1-1 0 0,-3 0-1770 0 0,0-1-1 0 0,0 0 1 0 0,18-9-1 0 0,-15 5 20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5:06.2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165 639 248 0 0,'-1'0'163'0'0,"-8"-1"1275"0"0,1 0 0 0 0,-1 0 1 0 0,1-1-1 0 0,-1 0 0 0 0,1-1 0 0 0,-10-4 0 0 0,18 7-1246 0 0,0-1 0 0 0,-1 1-1 0 0,1 0 1 0 0,-1-1 0 0 0,1 1 0 0 0,0 0 0 0 0,-1 0-1 0 0,1-1 1 0 0,-1 1 0 0 0,1 0 0 0 0,-1 0-1 0 0,1 0 1 0 0,-1 0 0 0 0,1 0 0 0 0,-1-1-1 0 0,0 1 1 0 0,1 0 0 0 0,-1 0 0 0 0,1 0-1 0 0,-1 0 1 0 0,1 0 0 0 0,-1 1 0 0 0,1-1-1 0 0,-1 0 1 0 0,1 0 0 0 0,-1 0 0 0 0,1 0-1 0 0,-1 1 1 0 0,1-1 0 0 0,-1 0 0 0 0,1 0-1 0 0,-1 1 1 0 0,1-1 0 0 0,0 0 0 0 0,-1 1-1 0 0,1-1 1 0 0,-1 0 0 0 0,1 1 0 0 0,0-1-1 0 0,-1 1 1 0 0,1-1 0 0 0,0 1 0 0 0,0-1-1 0 0,-1 1 1 0 0,1-1 0 0 0,0 1 0 0 0,0-1-1 0 0,0 1 1 0 0,0-1 0 0 0,-1 1 0 0 0,1-1-1 0 0,0 2 1 0 0,0 3 529 0 0,0 0 0 0 0,0 1 0 0 0,1-1 1 0 0,1 8-1 0 0,-1-3-976 0 0,-1 5 509 0 0,0 1 1 0 0,-1-1-1 0 0,-6 29 1 0 0,3-26-154 0 0,2 0 0 0 0,-1 19 0 0 0,3-35-96 0 0,0 0 0 0 0,0 0-1 0 0,1 0 1 0 0,-1 0 0 0 0,1 0-1 0 0,-1 0 1 0 0,1 0 0 0 0,0 0-1 0 0,-1 0 1 0 0,1 0-1 0 0,0 0 1 0 0,0-1 0 0 0,0 1-1 0 0,1 0 1 0 0,0 1 0 0 0,1 0-2 0 0,1 0 0 0 0,-1 0 0 0 0,0-1 0 0 0,1 1 0 0 0,-1-1-1 0 0,8 4 1 0 0,1-1-25 0 0,1-1 0 0 0,-1 0 0 0 0,22 4 0 0 0,-21-5-8 0 0,0-1 0 0 0,1-1 0 0 0,-1 0 0 0 0,0-1 0 0 0,1-1 0 0 0,18-3 0 0 0,-27 4 6 0 0,0-1-1 0 0,0 0 1 0 0,0 0 0 0 0,0-1-1 0 0,0 0 1 0 0,-1 0 0 0 0,1 0-1 0 0,-1 0 1 0 0,1-1 0 0 0,-1 1-1 0 0,0-1 1 0 0,0 0-1 0 0,0-1 1 0 0,0 1 0 0 0,-1-1-1 0 0,1 1 1 0 0,-1-1 0 0 0,0 0-1 0 0,0 0 1 0 0,3-6 0 0 0,-5 6-1 0 0,1-1 0 0 0,-1 1 1 0 0,0-1-1 0 0,0 1 1 0 0,-1-1-1 0 0,0 0 1 0 0,1 1-1 0 0,-1-1 0 0 0,-1 0 1 0 0,1 0-1 0 0,-1 1 1 0 0,0-1-1 0 0,-1-5 1 0 0,-3-5-37 0 0,0-1 0 0 0,-11-21 0 0 0,10 24 61 0 0,-2 0 0 0 0,1 0 0 0 0,-2 1 0 0 0,0 0 0 0 0,0 1 0 0 0,-1 0 0 0 0,-1 0 0 0 0,1 1 0 0 0,-24-17 0 0 0,27 22 30 0 0,0 0 0 0 0,-1 1 0 0 0,0 0 1 0 0,0 0-1 0 0,0 0 0 0 0,0 1 0 0 0,-1 0 1 0 0,1 1-1 0 0,-1 0 0 0 0,0 0 0 0 0,1 1 1 0 0,-1 0-1 0 0,0 1 0 0 0,0 0 0 0 0,0 0 0 0 0,1 1 1 0 0,-17 3-1 0 0,18-2-11 0 0,1 0 0 0 0,-1 0 1 0 0,1 1-1 0 0,-11 6 0 0 0,14-8-5 0 0,1 1 0 0 0,-1 0 0 0 0,1 0 1 0 0,0 0-1 0 0,-1 0 0 0 0,1 0 0 0 0,0 0 0 0 0,0 0 0 0 0,0 1 1 0 0,1-1-1 0 0,-1 1 0 0 0,-2 5 0 0 0,4-7-10 0 0,0 0-1 0 0,0 0 1 0 0,0 0 0 0 0,0 0-1 0 0,0 0 1 0 0,0 0 0 0 0,0 0-1 0 0,0 0 1 0 0,1 0-1 0 0,-1 1 1 0 0,0-1 0 0 0,1 0-1 0 0,-1-1 1 0 0,0 1 0 0 0,1 0-1 0 0,0 0 1 0 0,-1 0 0 0 0,1 0-1 0 0,-1 0 1 0 0,1 0 0 0 0,0-1-1 0 0,0 1 1 0 0,0 0 0 0 0,-1 0-1 0 0,1-1 1 0 0,0 1-1 0 0,0-1 1 0 0,0 1 0 0 0,1 0-1 0 0,29 14-64 0 0,-31-15 61 0 0,10 4-8 0 0,1-1 1 0 0,0 0-1 0 0,0-1 0 0 0,0 0 1 0 0,0-1-1 0 0,14 0 0 0 0,69-6-120 0 0,-51 1 42 0 0,-22 3 68 0 0,-1-2 1 0 0,0 0-1 0 0,0-1 1 0 0,27-10-1 0 0,-34 9 20 0 0,0 0-1 0 0,-1-1 0 0 0,0-1 0 0 0,0 0 0 0 0,0 0 0 0 0,-1-2 0 0 0,14-12 0 0 0,21-17 177 0 0,-54 48-103 0 0,-1 0 0 0 0,1 1 0 0 0,1 0 0 0 0,0 0 1 0 0,1 1-1 0 0,0 0 0 0 0,0 0 0 0 0,-5 20 1 0 0,6-14 11 0 0,0 0 1 0 0,1 0 0 0 0,1 1 0 0 0,1-1 0 0 0,0 33 0 0 0,3-43-73 0 0,0 1 1 0 0,0-1-1 0 0,1 0 0 0 0,0 0 1 0 0,1 1-1 0 0,-1-1 0 0 0,1-1 1 0 0,1 1-1 0 0,0 0 0 0 0,0-1 1 0 0,0 0-1 0 0,1 0 0 0 0,0 0 1 0 0,8 8-1 0 0,-9-11-27 0 0,-1-1 1 0 0,1 0-1 0 0,0 1 0 0 0,-1-1 1 0 0,2-1-1 0 0,-1 1 0 0 0,0-1 1 0 0,0 1-1 0 0,1-1 0 0 0,-1 0 1 0 0,1-1-1 0 0,0 1 0 0 0,-1-1 1 0 0,1 0-1 0 0,0 0 0 0 0,0-1 1 0 0,0 1-1 0 0,0-1 0 0 0,0 0 1 0 0,0 0-1 0 0,-1-1 0 0 0,1 0 1 0 0,0 1-1 0 0,0-2 0 0 0,8-2 1 0 0,-7 2-13 0 0,0-1 1 0 0,0 0 0 0 0,0 0 0 0 0,0-1 0 0 0,0 0 0 0 0,-1 0 0 0 0,0 0 0 0 0,0-1 0 0 0,0 1 0 0 0,0-1 0 0 0,-1-1-1 0 0,0 1 1 0 0,0 0 0 0 0,0-1 0 0 0,4-9 0 0 0,-3 5-16 0 0,-1 0 0 0 0,-1-1 0 0 0,1 0 0 0 0,-2 0 0 0 0,1 0-1 0 0,-2 0 1 0 0,1 0 0 0 0,-1-18 0 0 0,-1-13-92 0 0,1 2 159 0 0,-2 1 1 0 0,-8-55 0 0 0,9 94-26 0 0,0 0 0 0 0,0-1 0 0 0,0 1 0 0 0,0 0 1 0 0,0-1-1 0 0,0 1 0 0 0,0 0 0 0 0,0 0 0 0 0,0-1 1 0 0,0 1-1 0 0,0 0 0 0 0,0-1 0 0 0,0 1 0 0 0,0 0 1 0 0,-1-1-1 0 0,1 1 0 0 0,0 0 0 0 0,0-1 0 0 0,0 1 1 0 0,0 0-1 0 0,-1 0 0 0 0,1-1 0 0 0,0 1 0 0 0,0 0 1 0 0,-1 0-1 0 0,1 0 0 0 0,0-1 0 0 0,0 1 0 0 0,-1 0 1 0 0,1 0-1 0 0,0 0 0 0 0,-1 0 0 0 0,-6 8 113 0 0,-3 21 25 0 0,10-29-141 0 0,-5 19 25 0 0,0-1 0 0 0,1 1-1 0 0,1 0 1 0 0,1 0-1 0 0,0 0 1 0 0,2 0-1 0 0,0 0 1 0 0,1 0 0 0 0,1 0-1 0 0,1 0 1 0 0,8 30-1 0 0,-10-45-30 0 0,1-1 0 0 0,-1 1-1 0 0,1 0 1 0 0,0-1 0 0 0,0 1-1 0 0,0-1 1 0 0,0 0 0 0 0,1 0-1 0 0,-1 0 1 0 0,1 0 0 0 0,0 0-1 0 0,0-1 1 0 0,0 1 0 0 0,0-1-1 0 0,0 0 1 0 0,1 1 0 0 0,-1-2-1 0 0,1 1 1 0 0,-1 0 0 0 0,1-1 0 0 0,-1 1-1 0 0,1-1 1 0 0,0 0 0 0 0,0 0-1 0 0,0-1 1 0 0,0 1 0 0 0,0-1-1 0 0,0 0 1 0 0,-1 0 0 0 0,1 0-1 0 0,0 0 1 0 0,0-1 0 0 0,0 0-1 0 0,0 0 1 0 0,0 0 0 0 0,-1 0-1 0 0,5-2 1 0 0,-4 2-8 0 0,1-1 0 0 0,-1 0 1 0 0,1 0-1 0 0,-1 0 0 0 0,0-1 0 0 0,0 1 0 0 0,0-1 0 0 0,0 0 1 0 0,0 0-1 0 0,-1-1 0 0 0,1 1 0 0 0,-1-1 0 0 0,0 0 0 0 0,0 1 0 0 0,0-1 1 0 0,-1-1-1 0 0,1 1 0 0 0,-1 0 0 0 0,0 0 0 0 0,2-6 0 0 0,2-27-170 0 0,0 0 0 0 0,-3 0-1 0 0,-1-52 1 0 0,1 38 697 0 0,-11 86-276 0 0,-3 10-100 0 0,-5 57 0 0 0,15-88-132 0 0,0-1-1 0 0,1 1 1 0 0,1 0-1 0 0,0 0 0 0 0,0-1 1 0 0,2 1-1 0 0,0-1 1 0 0,8 23-1 0 0,-10-31-8 0 0,1-1 0 0 0,0 1 0 0 0,1-1-1 0 0,-1 1 1 0 0,1-1 0 0 0,0 0 0 0 0,0 0 0 0 0,0 0 0 0 0,1-1-1 0 0,-1 1 1 0 0,1-1 0 0 0,0 0 0 0 0,4 3 0 0 0,-5-4-3 0 0,0-1 0 0 0,1 1 0 0 0,-1-1 1 0 0,0 0-1 0 0,1 0 0 0 0,-1 0 0 0 0,1-1 1 0 0,-1 1-1 0 0,1-1 0 0 0,-1 0 0 0 0,1 1 1 0 0,0-2-1 0 0,-1 1 0 0 0,1 0 0 0 0,-1-1 1 0 0,1 0-1 0 0,-1 0 0 0 0,6-2 0 0 0,0-1-28 0 0,0 0-1 0 0,0-1 1 0 0,-1 0 0 0 0,0 0-1 0 0,0-1 1 0 0,0 0-1 0 0,-1 0 1 0 0,0-1-1 0 0,0 0 1 0 0,0 0-1 0 0,-1-1 1 0 0,-1 0-1 0 0,9-13 1 0 0,-1-3 4 0 0,-1 0-1 0 0,-1 0 1 0 0,13-46 0 0 0,-19 53 16 0 0,19-72-31 0 0,-21 77 36 0 0,-1-1 0 0 0,-1 0 0 0 0,0 0 0 0 0,0 0 0 0 0,-3-14 0 0 0,2 24 20 0 0,0 0 1 0 0,-1 1 0 0 0,0-1 0 0 0,1 0 0 0 0,-1 0-1 0 0,0 1 1 0 0,-1-1 0 0 0,1 1 0 0 0,0-1 0 0 0,-1 1-1 0 0,1-1 1 0 0,-1 1 0 0 0,0 0 0 0 0,0 0 0 0 0,-3-4-1 0 0,1 4-2 0 0,0-1-1 0 0,1 0 0 0 0,-1 1 0 0 0,0 0 0 0 0,-1 0 1 0 0,1 0-1 0 0,0 1 0 0 0,-1-1 0 0 0,-4 0 0 0 0,-1 0 14 0 0,0 1-1 0 0,-1 0 1 0 0,1 0-1 0 0,0 1 1 0 0,-1 1-1 0 0,1-1 1 0 0,0 2-1 0 0,-12 2 1 0 0,6 1 17 0 0,1 0 1 0 0,0 1-1 0 0,0 1 1 0 0,1 0-1 0 0,0 1 1 0 0,-23 16-1 0 0,16-7 44 0 0,0 1 0 0 0,1 1-1 0 0,-21 25 1 0 0,35-37-61 0 0,0 1 1 0 0,1 0-1 0 0,-1 0 0 0 0,2 0 0 0 0,-1 1 1 0 0,1-1-1 0 0,1 1 0 0 0,-1 0 0 0 0,1 0 0 0 0,1 1 1 0 0,-2 13-1 0 0,3-15-18 0 0,0 0 0 0 0,1 0 0 0 0,0 0 0 0 0,1 0 0 0 0,0 0 0 0 0,0 0 0 0 0,1 0-1 0 0,0 0 1 0 0,0 0 0 0 0,1 0 0 0 0,0-1 0 0 0,0 1 0 0 0,8 12 0 0 0,-7-14-7 0 0,1 1 0 0 0,-1-1 0 0 0,1 0 0 0 0,0 0 0 0 0,1 0 0 0 0,-1-1 0 0 0,1 0-1 0 0,0 0 1 0 0,8 5 0 0 0,-11-8 1 0 0,1-1 0 0 0,-1 1-1 0 0,1-1 1 0 0,-1 1-1 0 0,1-1 1 0 0,0-1 0 0 0,-1 1-1 0 0,1 0 1 0 0,0-1-1 0 0,0 0 1 0 0,-1 0 0 0 0,1 0-1 0 0,0 0 1 0 0,0 0-1 0 0,-1-1 1 0 0,1 0 0 0 0,0 0-1 0 0,-1 0 1 0 0,1 0 0 0 0,6-4-1 0 0,4-2-20 0 0,-1 0 0 0 0,0-1 0 0 0,0-1 1 0 0,-1-1-1 0 0,15-14 0 0 0,50-60-140 0 0,-65 70 159 0 0,0 1 29 0 0,0 0-1 0 0,19-15 0 0 0,-24 23-12 0 0,-1 0-1 0 0,1 1 0 0 0,0 0 0 0 0,0 0 0 0 0,0 0 0 0 0,1 1 0 0 0,11-4 0 0 0,-18 7 0 0 0,1-1 0 0 0,0 1 0 0 0,-1 0 0 0 0,1-1 0 0 0,0 1 0 0 0,-1 0 1 0 0,1 0-1 0 0,0 0 0 0 0,-1 0 0 0 0,1 1 0 0 0,0-1 0 0 0,-1 0 0 0 0,1 1 0 0 0,0-1 0 0 0,-1 1 0 0 0,1 0 1 0 0,-1-1-1 0 0,1 1 0 0 0,-1 0 0 0 0,0 0 0 0 0,1 0 0 0 0,-1 0 0 0 0,0 0 0 0 0,1 0 0 0 0,-1 0 0 0 0,0 0 1 0 0,0 1-1 0 0,0-1 0 0 0,0 0 0 0 0,0 1 0 0 0,0-1 0 0 0,-1 1 0 0 0,1-1 0 0 0,0 1 0 0 0,0 2 0 0 0,2 6 29 0 0,0 1 0 0 0,-1-1 0 0 0,0 1 0 0 0,0 16-1 0 0,-1-8-66 0 0,11 288-4 0 0,-12-299 30 0 0,-1 29 23 0 0,-10 74 1 0 0,6-89 8 0 0,0 0 1 0 0,-1 0-1 0 0,-1 0 1 0 0,-15 31 0 0 0,18-45-18 0 0,-1 0 1 0 0,0 0 0 0 0,0 0 0 0 0,-1-1-1 0 0,0 0 1 0 0,0 0 0 0 0,-1 0 0 0 0,0-1-1 0 0,0 0 1 0 0,0 0 0 0 0,-1-1 0 0 0,0 0-1 0 0,-9 5 1 0 0,1-3 26 0 0,0-1 0 0 0,0-1 0 0 0,0 0 0 0 0,0-1 0 0 0,-1-1 0 0 0,-22 2 0 0 0,11-3 66 0 0,1 0 0 0 0,-1-2 0 0 0,-47-6 0 0 0,62 4-40 0 0,1-1 0 0 0,-1 0 0 0 0,1 0 0 0 0,0-2 0 0 0,-1 1 0 0 0,2-1 0 0 0,-1-1 1 0 0,1 0-1 0 0,0-1 0 0 0,-12-9 0 0 0,20 14-49 0 0,0-1 1 0 0,0 0-1 0 0,0 0 1 0 0,1 0-1 0 0,-1 0 1 0 0,1-1-1 0 0,0 1 1 0 0,0-1-1 0 0,0 1 1 0 0,0-1 0 0 0,1 0-1 0 0,0 1 1 0 0,-1-1-1 0 0,1 0 1 0 0,0 0-1 0 0,1 0 1 0 0,-1 0-1 0 0,1 0 1 0 0,0 0-1 0 0,0 0 1 0 0,0 0-1 0 0,0 0 1 0 0,1 0 0 0 0,0 0-1 0 0,0 0 1 0 0,0 0-1 0 0,2-5 1 0 0,3-6-23 0 0,0 0 1 0 0,1 1-1 0 0,1 0 1 0 0,0 0-1 0 0,17-19 1 0 0,11-12 32 0 0,2 2 1 0 0,43-37-1 0 0,95-71-25 0 0,-101 88-13 0 0,81-62 92 0 0,29-26-124 0 0,-167 135 45 0 0,-1-1-1 0 0,21-27 1 0 0,-29 33-40 0 0,-1-2 0 0 0,0 1 0 0 0,-1-1 1 0 0,0 0-1 0 0,5-16 0 0 0,-8 18-5 0 0,-2 0 1 0 0,1-1-1 0 0,-2 0 1 0 0,0 1-1 0 0,0-1 1 0 0,-1 0-1 0 0,0 0 0 0 0,-1 0 1 0 0,0 1-1 0 0,-1-1 1 0 0,-1 0-1 0 0,0 1 1 0 0,0 0-1 0 0,-8-17 0 0 0,4 11 32 0 0,-1 1 1 0 0,0 1-1 0 0,-1-1 0 0 0,-1 1 0 0 0,-1 1 0 0 0,0 0 0 0 0,-1 0 0 0 0,0 2 0 0 0,-14-13 0 0 0,19 20 21 0 0,1 0 1 0 0,-2 0-1 0 0,1 0 0 0 0,0 1 0 0 0,-1 0 0 0 0,0 0 0 0 0,0 1 0 0 0,0 0 1 0 0,0 1-1 0 0,0-1 0 0 0,-1 2 0 0 0,-10-2 0 0 0,12 3 2 0 0,1 0 0 0 0,-1 0 0 0 0,1 1 0 0 0,-1-1 0 0 0,1 2 0 0 0,0-1 0 0 0,-1 1 0 0 0,1 0 0 0 0,0 0 0 0 0,0 1 0 0 0,0-1 0 0 0,1 1 0 0 0,-1 1 0 0 0,1-1 0 0 0,-1 1 0 0 0,1 0 0 0 0,-5 5 0 0 0,-1 1 19 0 0,1 1 0 0 0,0 0-1 0 0,0 1 1 0 0,2 0 0 0 0,-1 1 0 0 0,1 0-1 0 0,1 0 1 0 0,0 1 0 0 0,1 0 0 0 0,1 0-1 0 0,-4 16 1 0 0,4-12-11 0 0,2 1-1 0 0,0-1 0 0 0,2 1 0 0 0,0 0 1 0 0,1-1-1 0 0,0 1 0 0 0,2 0 1 0 0,6 29-1 0 0,2-6 7 0 0,2-1 0 0 0,2-1 0 0 0,23 50 0 0 0,69 110-61 0 0,-49-96 15 0 0,-51-92 18 0 0,-1-1 8 0 0,0 0 1 0 0,1-1-1 0 0,1 0 0 0 0,0 0 0 0 0,0 0 1 0 0,1 0-1 0 0,10 9 0 0 0,-17-19-6 0 0,-1 1-1 0 0,1-1 1 0 0,-1 1-1 0 0,1-1 1 0 0,0 1-1 0 0,-1-1 0 0 0,1 0 1 0 0,0 1-1 0 0,-1-1 1 0 0,1 0-1 0 0,0 1 1 0 0,-1-1-1 0 0,1 0 1 0 0,0 0-1 0 0,0 0 1 0 0,-1 0-1 0 0,1 1 1 0 0,0-1-1 0 0,0 0 1 0 0,-1 0-1 0 0,1-1 1 0 0,0 1-1 0 0,0 0 0 0 0,0 0 1 0 0,0-1-1 0 0,0 1-1 0 0,0-1-1 0 0,0 0 1 0 0,0 0-1 0 0,0 1 0 0 0,-1-1 1 0 0,1 0-1 0 0,0 0 0 0 0,-1 0 1 0 0,1 0-1 0 0,-1 0 1 0 0,1 0-1 0 0,-1 0 0 0 0,0 0 1 0 0,1 0-1 0 0,-1-2 0 0 0,2-4-15 0 0,-1-1-1 0 0,0 0 0 0 0,0-13 0 0 0,-1 20 18 0 0,-2-20-36 0 0,-5-37 1 0 0,-2-2-4 0 0,8 35 50 0 0,0 0 0 0 0,5-37-1 0 0,-3 51-6 0 0,1 0 0 0 0,0 0-1 0 0,1 0 1 0 0,0 1-1 0 0,1-1 1 0 0,0 1-1 0 0,1 0 1 0 0,5-10-1 0 0,-8 17-2 0 0,-1 1 0 0 0,1 0 0 0 0,0-1 0 0 0,-1 1 0 0 0,1 0 0 0 0,0 0 0 0 0,0 0 0 0 0,1 0 0 0 0,-1 1 0 0 0,0-1 0 0 0,1 0 0 0 0,-1 1 0 0 0,1 0 0 0 0,-1-1 0 0 0,1 1 0 0 0,-1 0 0 0 0,4 0 0 0 0,-3 0 2 0 0,-1 1 0 0 0,1 0 0 0 0,-1 0 1 0 0,1 1-1 0 0,-1-1 0 0 0,1 0 0 0 0,-1 1 0 0 0,1-1 1 0 0,-1 1-1 0 0,0 0 0 0 0,1 0 0 0 0,-1 0 0 0 0,0 0 1 0 0,0 0-1 0 0,0 1 0 0 0,1-1 0 0 0,-1 0 0 0 0,-1 1 1 0 0,4 3-1 0 0,0 0 4 0 0,-1 0 0 0 0,1 0 0 0 0,-2 1 0 0 0,1-1 0 0 0,0 1 1 0 0,-1 0-1 0 0,0 0 0 0 0,0 0 0 0 0,1 8 0 0 0,4 11-14 0 0,3 25 0 0 0,-7-33 10 0 0,11 83 39 0 0,3 10-54 0 0,-17-106 3 0 0,0-1 0 0 0,0 0 0 0 0,0 0 0 0 0,0-1 0 0 0,1 1 0 0 0,-1 0 0 0 0,1 0 0 0 0,0-1 0 0 0,-1 1 0 0 0,5 4 0 0 0,-5-6-17 0 0,0-1-1 0 0,0 1 1 0 0,0 0 0 0 0,1 0 0 0 0,-1 0 0 0 0,0 0 0 0 0,0-1 0 0 0,0 1 0 0 0,1-1 0 0 0,-1 1-1 0 0,0-1 1 0 0,1 1 0 0 0,-1-1 0 0 0,1 0 0 0 0,-1 0 0 0 0,0 0 0 0 0,1 1 0 0 0,-1-1 0 0 0,1-1-1 0 0,-1 1 1 0 0,0 0 0 0 0,1 0 0 0 0,-1 0 0 0 0,0-1 0 0 0,1 1 0 0 0,-1-1 0 0 0,2 0 0 0 0,6-3-808 0 0,0-1 0 0 0,-1 0 0 0 0,0-1 0 0 0,0 0 0 0 0,13-12 0 0 0,-11 8-3405 0 0,14-20 0 0 0,-11 12-230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5:16.5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180 139 512 0 0,'8'-6'567'0'0,"0"0"-1"0"0,-1-1 1 0 0,0 1-1 0 0,-1-1 1 0 0,9-13-1 0 0,-13 19-382 0 0,-1-1 1 0 0,0 0-1 0 0,0 0 0 0 0,0 0 1 0 0,-1 1-1 0 0,1-1 0 0 0,0 0 1 0 0,-1 0-1 0 0,1 0 0 0 0,-1-1 0 0 0,0 1 1 0 0,0 0-1 0 0,1 0 0 0 0,-2 0 1 0 0,1 0-1 0 0,0 0 0 0 0,0 0 0 0 0,0 0 1 0 0,-1 0-1 0 0,1 0 0 0 0,-1 0 1 0 0,0 0-1 0 0,0 0 0 0 0,0 0 0 0 0,1 0 1 0 0,-2 1-1 0 0,1-1 0 0 0,0 0 1 0 0,0 0-1 0 0,0 1 0 0 0,-1-1 1 0 0,-1-1-1 0 0,0 1 45 0 0,0-1-1 0 0,1 1 1 0 0,-1 0 0 0 0,0 0 0 0 0,0 1 0 0 0,0-1 0 0 0,0 0 0 0 0,0 1-1 0 0,0 0 1 0 0,-1 0 0 0 0,1 0 0 0 0,0 0 0 0 0,-1 0 0 0 0,1 1-1 0 0,0-1 1 0 0,-1 1 0 0 0,1 0 0 0 0,-1 0 0 0 0,1 1 0 0 0,-1-1 0 0 0,1 1-1 0 0,-6 1 1 0 0,3 0-44 0 0,-1 0 0 0 0,0 0 0 0 0,1 1-1 0 0,-1 1 1 0 0,1-1 0 0 0,0 1 0 0 0,0 0 0 0 0,1 0-1 0 0,-1 0 1 0 0,-5 6 0 0 0,4-2 49 0 0,0 1-1 0 0,0-1 1 0 0,0 1 0 0 0,1 0-1 0 0,1 0 1 0 0,0 1-1 0 0,0 0 1 0 0,1 0 0 0 0,0 0-1 0 0,0 0 1 0 0,1 1 0 0 0,-2 14-1 0 0,4-16-184 0 0,0-1-1 0 0,0 0 0 0 0,1 1 0 0 0,0-1 1 0 0,1 0-1 0 0,0 1 0 0 0,0-1 1 0 0,1 0-1 0 0,0 1 0 0 0,0-1 0 0 0,1 0 1 0 0,0-1-1 0 0,0 1 0 0 0,1 0 1 0 0,0-1-1 0 0,8 10 0 0 0,-7-10-47 0 0,0-1 0 0 0,0-1 0 0 0,1 1 0 0 0,-1-1 0 0 0,1 0 0 0 0,1 0 0 0 0,-1 0 0 0 0,1-1 0 0 0,0 0 0 0 0,0-1 0 0 0,0 1 0 0 0,0-1 0 0 0,1-1 0 0 0,-1 1 0 0 0,1-1 0 0 0,0 0 0 0 0,10 0 0 0 0,-8-1-14 0 0,0-1 0 0 0,0-1 0 0 0,0 1 1 0 0,0-2-1 0 0,0 1 0 0 0,0-1 0 0 0,-1-1 1 0 0,1 0-1 0 0,0 0 0 0 0,-1-1 0 0 0,0 0 0 0 0,0-1 1 0 0,10-6-1 0 0,-7 3 0 0 0,-1 0 0 0 0,0-1 0 0 0,0-1 0 0 0,0 1 0 0 0,-1-2 1 0 0,-1 0-1 0 0,0 0 0 0 0,-1 0 0 0 0,0-1 0 0 0,0 0 0 0 0,-1-1 0 0 0,-1 0 1 0 0,0 0-1 0 0,-1 0 0 0 0,0-1 0 0 0,5-27 0 0 0,-6 24 24 0 0,-1 0-1 0 0,1-29 1 0 0,-3 46-9 0 0,-1 0 0 0 0,0-1 0 0 0,0 1 0 0 0,0 0 0 0 0,0 0 0 0 0,0-1 0 0 0,0 1 0 0 0,0 0 0 0 0,0-1 0 0 0,0 1 0 0 0,-1 0 0 0 0,1 0 0 0 0,0-1 0 0 0,0 1 0 0 0,0 0 0 0 0,0 0 1 0 0,0 0-1 0 0,0-1 0 0 0,0 1 0 0 0,-1 0 0 0 0,1 0 0 0 0,0 0 0 0 0,0-1 0 0 0,0 1 0 0 0,0 0 0 0 0,-1 0 0 0 0,1 0 0 0 0,0 0 0 0 0,0-1 0 0 0,0 1 0 0 0,-1 0 0 0 0,-7 3 57 0 0,-10 12 12 0 0,15-13-69 0 0,-4 5 22 0 0,0 1-1 0 0,0 0 0 0 0,0 1 1 0 0,1-1-1 0 0,0 1 0 0 0,0 1 1 0 0,1-1-1 0 0,1 1 0 0 0,0 0 1 0 0,0 0-1 0 0,1 0 0 0 0,-4 18 1 0 0,6-22-21 0 0,0 0 1 0 0,0-1 0 0 0,1 1 0 0 0,0 0-1 0 0,0 0 1 0 0,1-1 0 0 0,-1 1 0 0 0,1 0-1 0 0,0-1 1 0 0,1 1 0 0 0,0-1-1 0 0,-1 1 1 0 0,2-1 0 0 0,-1 0 0 0 0,1 0-1 0 0,-1 0 1 0 0,1 0 0 0 0,1 0 0 0 0,-1 0-1 0 0,1-1 1 0 0,0 0 0 0 0,0 0-1 0 0,0 0 1 0 0,0 0 0 0 0,7 4 0 0 0,-3-3-6 0 0,0 0 0 0 0,1 0 0 0 0,-1-1 0 0 0,1 0 0 0 0,0 0 0 0 0,0-1 0 0 0,0-1 0 0 0,0 1 1 0 0,0-2-1 0 0,0 1 0 0 0,1-1 0 0 0,-1 0 0 0 0,1-1 0 0 0,-1 0 0 0 0,1-1 0 0 0,-1 0 1 0 0,1 0-1 0 0,-1-1 0 0 0,0 0 0 0 0,0-1 0 0 0,0 0 0 0 0,0 0 0 0 0,0-1 0 0 0,-1 0 0 0 0,0-1 1 0 0,1 0-1 0 0,-1 0 0 0 0,9-8 0 0 0,-12 8-12 0 0,0 0 0 0 0,0 0 1 0 0,0 0-1 0 0,-1-1 0 0 0,0 0 0 0 0,0 0 1 0 0,-1 0-1 0 0,1 0 0 0 0,-1-1 0 0 0,0 1 1 0 0,-1-1-1 0 0,0 0 0 0 0,0 1 0 0 0,0-1 1 0 0,-1 0-1 0 0,0 0 0 0 0,0 0 0 0 0,-1 0 1 0 0,0-1-1 0 0,0 1 0 0 0,-2-7 0 0 0,1 7 7 0 0,0 0-1 0 0,0 0 1 0 0,-1-1-1 0 0,0 1 1 0 0,-1 1-1 0 0,0-1 1 0 0,0 0-1 0 0,0 1 1 0 0,-1-1-1 0 0,0 1 1 0 0,0 0-1 0 0,0 0 1 0 0,-1 1-1 0 0,0-1 1 0 0,0 1-1 0 0,0 0 1 0 0,-1 0-1 0 0,0 1 1 0 0,0-1-1 0 0,-7-3 1 0 0,3 3 15 0 0,-1 0 1 0 0,0 1-1 0 0,0 0 1 0 0,0 1-1 0 0,-1 0 1 0 0,1 1-1 0 0,-23-2 1 0 0,26 4 9 0 0,0 0 0 0 0,0 0 0 0 0,0 1 0 0 0,0 0 0 0 0,0 0 0 0 0,0 1 0 0 0,0 0 0 0 0,1 1 0 0 0,-1-1 0 0 0,1 1 0 0 0,0 1 0 0 0,-10 5 1 0 0,16-8-7 0 0,0-1 1 0 0,0 1-1 0 0,0 0 1 0 0,0 0-1 0 0,0-1 1 0 0,0 1-1 0 0,0 0 1 0 0,0 0-1 0 0,0 0 1 0 0,1 0-1 0 0,-1 0 1 0 0,0 0-1 0 0,1 0 1 0 0,-1 2 0 0 0,1-3-10 0 0,-1 0 1 0 0,1 1-1 0 0,0-1 1 0 0,0 1 0 0 0,0-1-1 0 0,1 1 1 0 0,-1-1-1 0 0,0 0 1 0 0,0 1 0 0 0,0-1-1 0 0,0 1 1 0 0,0-1-1 0 0,0 0 1 0 0,0 1 0 0 0,1-1-1 0 0,-1 1 1 0 0,0-1-1 0 0,0 0 1 0 0,1 1-1 0 0,-1-1 1 0 0,0 0 0 0 0,1 1-1 0 0,-1-1 1 0 0,0 0-1 0 0,0 0 1 0 0,1 1 0 0 0,2 1 7 0 0,0-1 0 0 0,0 0 0 0 0,0 0 0 0 0,0 1 0 0 0,0-2 0 0 0,0 1 0 0 0,1 0 0 0 0,5 0 0 0 0,14 0 20 0 0,1 0 1 0 0,-1-2 0 0 0,42-6 0 0 0,67-21 162 0 0,-37 6 214 0 0,-83 19-222 0 0,0 1 0 0 0,0 1 0 0 0,0-1 0 0 0,0 2-1 0 0,14 0 1 0 0,-23 1-129 0 0,1-1 0 0 0,-1 1 0 0 0,0 0 0 0 0,0-1 0 0 0,0 1 0 0 0,0 1 0 0 0,0-1-1 0 0,0 0 1 0 0,0 1 0 0 0,0 0 0 0 0,0-1 0 0 0,0 1 0 0 0,-1 0 0 0 0,1 0 0 0 0,-1 1 0 0 0,0-1-1 0 0,1 1 1 0 0,-1-1 0 0 0,0 1 0 0 0,-1-1 0 0 0,1 1 0 0 0,0 0 0 0 0,1 5 0 0 0,8 15 173 0 0,-1 0 22 0 0,0 0 0 0 0,-2 0 0 0 0,0 0-1 0 0,4 29 1 0 0,-11-50-244 0 0,-1 0 0 0 0,0 1 1 0 0,0-1-1 0 0,0 0 0 0 0,0 0 0 0 0,0 0 0 0 0,0 0 0 0 0,0 1 0 0 0,-1-1 0 0 0,1 0 0 0 0,-1 0 0 0 0,0 0 0 0 0,0 0 0 0 0,1 0 0 0 0,-1 0 1 0 0,0 0-1 0 0,-1 0 0 0 0,1 0 0 0 0,0-1 0 0 0,0 1 0 0 0,-1 0 0 0 0,1-1 0 0 0,-1 1 0 0 0,-2 1 0 0 0,2-2-13 0 0,0 0 1 0 0,0 0-1 0 0,-1 0 0 0 0,1 0 0 0 0,0 0 1 0 0,-1-1-1 0 0,1 1 0 0 0,0-1 0 0 0,-1 0 0 0 0,1 0 1 0 0,0 0-1 0 0,-1 0 0 0 0,1 0 0 0 0,-1 0 1 0 0,1 0-1 0 0,0-1 0 0 0,-1 1 0 0 0,1-1 0 0 0,0 0 1 0 0,-1 0-1 0 0,1 0 0 0 0,-2-1 0 0 0,0 0-6 0 0,1 0 0 0 0,0 0 0 0 0,-1-1-1 0 0,1 1 1 0 0,0-1 0 0 0,1 0 0 0 0,-1 1 0 0 0,0-1-1 0 0,1-1 1 0 0,0 1 0 0 0,0 0 0 0 0,0 0-1 0 0,0-1 1 0 0,0 1 0 0 0,0-1 0 0 0,1 0 0 0 0,0 1-1 0 0,0-1 1 0 0,0 0 0 0 0,0 0 0 0 0,0 0 0 0 0,1 0-1 0 0,0 0 1 0 0,0 1 0 0 0,0-1 0 0 0,0 0-1 0 0,1 0 1 0 0,-1 0 0 0 0,1 0 0 0 0,0 0 0 0 0,0 0-1 0 0,0 1 1 0 0,4-8 0 0 0,2-4-14 0 0,1 1 1 0 0,0 0 0 0 0,1 0-1 0 0,18-21 1 0 0,-22 29 12 0 0,1 0 1 0 0,-1 1 0 0 0,1 0-1 0 0,0 0 1 0 0,0 1 0 0 0,1-1-1 0 0,0 1 1 0 0,-1 1 0 0 0,1-1-1 0 0,0 1 1 0 0,1 1 0 0 0,7-3-1 0 0,-2 2 24 0 0,0 1 0 0 0,0 0 0 0 0,0 1 0 0 0,0 0 0 0 0,0 1 0 0 0,0 0 0 0 0,1 2 0 0 0,-1-1 0 0 0,17 5 0 0 0,-24-4-1 0 0,-1-1-1 0 0,0 1 1 0 0,0 0 0 0 0,0 0-1 0 0,0 1 1 0 0,-1 0-1 0 0,1-1 1 0 0,-1 1-1 0 0,1 1 1 0 0,-1-1 0 0 0,0 1-1 0 0,0 0 1 0 0,-1 0-1 0 0,1 0 1 0 0,-1 0 0 0 0,0 0-1 0 0,0 1 1 0 0,0-1-1 0 0,-1 1 1 0 0,1 0-1 0 0,-1 0 1 0 0,0 0 0 0 0,-1 0-1 0 0,1 0 1 0 0,0 8-1 0 0,-1-2 17 0 0,0 0-1 0 0,-1-1 0 0 0,-1 1 1 0 0,0 0-1 0 0,-3 14 1 0 0,2-10-64 0 0,-2 25 1 0 0,4-39 27 0 0,0 0 0 0 0,0 0 0 0 0,0 0 0 0 0,0 0 1 0 0,0 0-1 0 0,1 0 0 0 0,-1 0 0 0 0,0 0 1 0 0,0 0-1 0 0,0 0 0 0 0,1 0 0 0 0,-1 0 1 0 0,1 0-1 0 0,-1 0 0 0 0,1-1 0 0 0,0 2 0 0 0,-1-2-25 0 0,0 1-1 0 0,1-1 1 0 0,-1 0-1 0 0,1 0 0 0 0,-1 0 1 0 0,0 0-1 0 0,1 0 1 0 0,-1 1-1 0 0,0-1 1 0 0,1 0-1 0 0,-1 0 0 0 0,1 0 1 0 0,-1 0-1 0 0,1 0 1 0 0,-1 0-1 0 0,0 0 0 0 0,1 0 1 0 0,-1-1-1 0 0,1 1 1 0 0,-1 0-1 0 0,0 0 0 0 0,1 0 1 0 0,-1 0-1 0 0,0 0 1 0 0,1-1-1 0 0,4-2-624 0 0,-1 0 0 0 0,0 0 0 0 0,0 0 0 0 0,5-7 0 0 0,-3 4-575 0 0,21-18-6306 0 0,-13 12 4686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5:17.1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344 96 1824 0 0,'0'-4'1073'0'0,"1"0"0"0"0,-1 1-1 0 0,0-1 1 0 0,0 1 0 0 0,-1-8-1 0 0,0 8-900 0 0,1 1-1 0 0,-1 0 1 0 0,0-1-1 0 0,0 1 0 0 0,0-1 1 0 0,0 1-1 0 0,-3-4 1 0 0,2 3-163 0 0,0 1 1 0 0,-1-1-1 0 0,1 1 1 0 0,-1-1 0 0 0,1 1-1 0 0,-1 0 1 0 0,0 0-1 0 0,0 0 1 0 0,0 0 0 0 0,0 1-1 0 0,-1-1 1 0 0,1 1-1 0 0,-5-1 1 0 0,-8-3 381 0 0,0 2 0 0 0,0 0-1 0 0,-1 1 1 0 0,1 1 0 0 0,-22 0 0 0 0,-1 3 1470 0 0,-42 8 1 0 0,75-9-1617 0 0,0 1-1 0 0,0-1 1 0 0,-9 4 0 0 0,1 5 130 0 0,13-9-363 0 0,1-1-1 0 0,0 0 1 0 0,-1 1-1 0 0,1-1 0 0 0,0 1 1 0 0,0-1-1 0 0,0 1 0 0 0,-1-1 1 0 0,1 1-1 0 0,0 0 1 0 0,0-1-1 0 0,0 1 0 0 0,0-1 1 0 0,0 1-1 0 0,0-1 1 0 0,0 1-1 0 0,0-1 0 0 0,0 1 1 0 0,0 0-1 0 0,0-1 0 0 0,0 1 1 0 0,0-1-1 0 0,0 1 1 0 0,1 0-1 0 0,0 0 0 0 0,-1 0 0 0 0,1 0 0 0 0,0 0-1 0 0,0 0 1 0 0,0 0 0 0 0,0 0 0 0 0,0 0 0 0 0,0 0 0 0 0,0 0 0 0 0,0-1-1 0 0,0 1 1 0 0,0 0 0 0 0,0-1 0 0 0,2 2 0 0 0,20 5 126 0 0,-16-4-125 0 0,124 29 208 0 0,12 5 337 0 0,-124-30-290 0 0,-1 0 0 0 0,0 1 0 0 0,-1 1 0 0 0,1 0 0 0 0,23 18 0 0 0,-38-24-218 0 0,0-1 0 0 0,0 0-1 0 0,0 1 1 0 0,-1 0-1 0 0,1 0 1 0 0,-1 0 0 0 0,1 0-1 0 0,-1 0 1 0 0,0 0-1 0 0,0 1 1 0 0,-1-1 0 0 0,1 0-1 0 0,-1 1 1 0 0,2 4 0 0 0,-2-5-19 0 0,-1 0 1 0 0,0 0 0 0 0,0 1 0 0 0,0-1-1 0 0,0 0 1 0 0,0 0 0 0 0,-1 0 0 0 0,1 0-1 0 0,-1 0 1 0 0,0 0 0 0 0,0 0 0 0 0,0 0-1 0 0,0-1 1 0 0,-1 1 0 0 0,1 0 0 0 0,-1 0-1 0 0,1-1 1 0 0,-3 4 0 0 0,-4 2 80 0 0,0 1 0 0 0,0-1 1 0 0,0 0-1 0 0,-1 0 0 0 0,0-1 1 0 0,-1 0-1 0 0,0-1 0 0 0,0 0 0 0 0,0-1 1 0 0,-18 7-1 0 0,10-5-42 0 0,0-2 0 0 0,0 0 0 0 0,-1-1 0 0 0,0 0 0 0 0,-33 0 0 0 0,45-4-105 0 0,0 0 1 0 0,0 0-1 0 0,0-1 1 0 0,0 0 0 0 0,0 0-1 0 0,1-1 1 0 0,-1 0-1 0 0,0 0 1 0 0,1 0 0 0 0,-13-8-1 0 0,15 8-63 0 0,0-1 0 0 0,0 0-1 0 0,0 0 1 0 0,0 0 0 0 0,1-1-1 0 0,-1 1 1 0 0,1-1 0 0 0,0 0-1 0 0,0 0 1 0 0,0 0 0 0 0,1 0-1 0 0,-1 0 1 0 0,1-1 0 0 0,0 1-1 0 0,1-1 1 0 0,-3-6 0 0 0,3 4-146 0 0,-1 0 0 0 0,1 0 0 0 0,1 0 0 0 0,-1 0 0 0 0,1-1 1 0 0,1 1-1 0 0,-1 0 0 0 0,1 0 0 0 0,0 0 0 0 0,1 0 0 0 0,0 0 0 0 0,0 0 0 0 0,0 0 1 0 0,1 0-1 0 0,6-11 0 0 0,1 2-1475 0 0,0 1 0 0 0,1 1 0 0 0,1 0 0 0 0,0 0 0 0 0,16-13 0 0 0,-4 5-1943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0:19.8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320 13 1784 0 0,'-1'-1'357'0'0,"0"0"0"0"0,0 0 0 0 0,0 0-1 0 0,0 0 1 0 0,-1 0 0 0 0,1 0 0 0 0,0 0-1 0 0,-1 0 1 0 0,1 1 0 0 0,-1-1 0 0 0,1 0-1 0 0,-1 1 1 0 0,1 0 0 0 0,-1-1 0 0 0,1 1-1 0 0,-1 0 1 0 0,1-1 0 0 0,-1 1 0 0 0,-2 0-1 0 0,2 1 16 0 0,0-1 0 0 0,-1 1 0 0 0,1 0 0 0 0,0 0 0 0 0,0 0 0 0 0,0 0 0 0 0,0 0-1 0 0,0 0 1 0 0,1 0 0 0 0,-1 1 0 0 0,0-1 0 0 0,0 1 0 0 0,-2 2 0 0 0,-42 53 1654 0 0,-4 4-1568 0 0,22-32-492 0 0,-1-2 0 0 0,-2 0 0 0 0,-41 27 0 0 0,68-50-1693 0 0,12-7-66 0 0,12-6-319 0 0,-5 1 1080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5:17.3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70 2489 0 0,'-5'-31'8377'0'0,"3"24"-6582"0"0,0 1 1 0 0,1-1-1 0 0,0-10 1 0 0,2 15-1234 0 0,2 7-239 0 0,1 7 117 0 0,-1 13 282 0 0,-2 39 0 0 0,0 4-296 0 0,7 2-19 0 0,3 0 0 0 0,3-1 0 0 0,44 128 1 0 0,-44-153-396 0 0,-9-25-121 0 0,1 0 0 0 0,1 0 0 0 0,0-1 0 0 0,2 0 0 0 0,21 34 0 0 0,-29-51-131 0 0,0 1-1 0 0,0 0 1 0 0,1-1-1 0 0,-1 1 0 0 0,1-1 1 0 0,-1 0-1 0 0,1 1 1 0 0,-1-1-1 0 0,4 2 1 0 0,-4-3-35 0 0,-1 0 0 0 0,1 0 0 0 0,-1 0 1 0 0,1 0-1 0 0,-1 0 0 0 0,1 0 0 0 0,-1 0 0 0 0,1 0 1 0 0,0 0-1 0 0,-1 0 0 0 0,1-1 0 0 0,-1 1 0 0 0,1 0 1 0 0,-1 0-1 0 0,1 0 0 0 0,-1-1 0 0 0,1 1 0 0 0,-1 0 0 0 0,1 0 1 0 0,-1-1-1 0 0,0 1 0 0 0,1-1 0 0 0,-1 1 0 0 0,1 0 1 0 0,-1-1-1 0 0,0 1 0 0 0,1-1 0 0 0,-1 1 0 0 0,0-1 1 0 0,0 1-1 0 0,1-1 0 0 0,-1 1 0 0 0,0-1 0 0 0,0 1 0 0 0,0-1 1 0 0,1 1-1 0 0,-1-2 0 0 0,3-6-1977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5:17.5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4233 0 0,'1'5'11573'0'0,"6"-3"-7076"0"0,13 1-5609 0 0,-7-2 1932 0 0,8 2-569 0 0,33 7-92 0 0,109 5 0 0 0,11-29-4683 0 0,-114 6 551 0 0,-27 4 2404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5:18.1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82 171 2721 0 0,'-3'-1'1190'0'0,"1"0"1"0"0,0 0 0 0 0,-1-1 0 0 0,1 1-1 0 0,0-1 1 0 0,0 1 0 0 0,-1-1 0 0 0,2 0-1 0 0,-4-3 1 0 0,1-7 702 0 0,4 12-1852 0 0,0 0-1 0 0,0-1 1 0 0,0 1 0 0 0,0 0 0 0 0,0 0 0 0 0,1-1-1 0 0,-1 1 1 0 0,0 0 0 0 0,0-1 0 0 0,0 1 0 0 0,0 0-1 0 0,1 0 1 0 0,-1-1 0 0 0,0 1 0 0 0,0 0 0 0 0,0 0-1 0 0,1 0 1 0 0,-1-1 0 0 0,0 1 0 0 0,0 0 0 0 0,1 0-1 0 0,-1 0 1 0 0,0 0 0 0 0,1-1 0 0 0,-1 1 0 0 0,0 0 0 0 0,0 0-1 0 0,1 0 1 0 0,-1 0 0 0 0,0 0 0 0 0,1 0 0 0 0,-1 0-1 0 0,0 0 1 0 0,1 0 0 0 0,-1 0 0 0 0,0 0 0 0 0,1 0-1 0 0,-1 0 1 0 0,0 0 0 0 0,0 0 0 0 0,1 0 0 0 0,-1 0-1 0 0,0 1 1 0 0,1-1 0 0 0,-1 0 0 0 0,0 0 0 0 0,0 0-1 0 0,1 0 1 0 0,-1 1 0 0 0,0-1 0 0 0,0 0 0 0 0,1 0-1 0 0,-1 1 1 0 0,0-1 0 0 0,0 0 0 0 0,0 0 0 0 0,1 1-1 0 0,-1-1 1 0 0,0 0 0 0 0,0 0 0 0 0,0 1 0 0 0,0-1-1 0 0,0 0 1 0 0,0 1 0 0 0,0-1 0 0 0,0 0 0 0 0,0 1-1 0 0,0-1 1 0 0,0 4 85 0 0,-1 0 1 0 0,-1-1-1 0 0,1 1 0 0 0,0-1 0 0 0,-1 1 0 0 0,0-1 1 0 0,1 0-1 0 0,-1 0 0 0 0,-1 0 0 0 0,1 0 1 0 0,0 0-1 0 0,-5 4 0 0 0,-10 14 382 0 0,14-15-418 0 0,-1 0 1 0 0,1 0-1 0 0,0 1 1 0 0,1-1-1 0 0,-1 0 1 0 0,-2 13-1 0 0,5-18-88 0 0,0 1 0 0 0,0 0 0 0 0,0 0 0 0 0,0-1 0 0 0,0 1 0 0 0,0 0-1 0 0,0 0 1 0 0,0-1 0 0 0,1 1 0 0 0,-1 0 0 0 0,1 0 0 0 0,-1-1 0 0 0,1 1 0 0 0,0-1 0 0 0,0 1 0 0 0,-1 0 0 0 0,1-1 0 0 0,0 0-1 0 0,0 1 1 0 0,1-1 0 0 0,-1 1 0 0 0,0-1 0 0 0,0 0 0 0 0,1 0 0 0 0,-1 0 0 0 0,1 0 0 0 0,-1 0 0 0 0,1 0 0 0 0,-1 0 0 0 0,1 0-1 0 0,1 0 1 0 0,3 1-31 0 0,0 0 0 0 0,-1-1-1 0 0,1 0 1 0 0,0 0-1 0 0,0 0 1 0 0,0-1-1 0 0,-1 0 1 0 0,1 0 0 0 0,0 0-1 0 0,0-1 1 0 0,11-2-1 0 0,-4 0-23 0 0,-1-1-1 0 0,1-1 0 0 0,-1 1 1 0 0,15-10-1 0 0,-12 6 14 0 0,0 0 0 0 0,0-2-1 0 0,24-20 1 0 0,-35 26 10 0 0,0 0 0 0 0,0 0-1 0 0,-1 0 1 0 0,1 0 0 0 0,-1-1 0 0 0,0 1-1 0 0,0-1 1 0 0,-1 0 0 0 0,1 0 0 0 0,-1 0 0 0 0,0 0-1 0 0,0-1 1 0 0,-1 1 0 0 0,0-1 0 0 0,0 1-1 0 0,1-7 1 0 0,-2 2-107 0 0,0-1 1 0 0,0 1-1 0 0,-1-1 0 0 0,-1 1 1 0 0,0 0-1 0 0,-4-13 0 0 0,5 20 134 0 0,1 0 0 0 0,-2 0 0 0 0,1 0-1 0 0,0 0 1 0 0,-1 0 0 0 0,1 0 0 0 0,-1 0-1 0 0,0 1 1 0 0,0-1 0 0 0,0 1 0 0 0,0-1 0 0 0,0 1-1 0 0,-1 0 1 0 0,1 0 0 0 0,-1 0 0 0 0,1 0-1 0 0,-1 0 1 0 0,0 1 0 0 0,0-1 0 0 0,0 1-1 0 0,0 0 1 0 0,0 0 0 0 0,0 0 0 0 0,-5-1 0 0 0,-1 1 54 0 0,0 1 1 0 0,0 0 0 0 0,0 0 0 0 0,0 1 0 0 0,0 0 0 0 0,0 1 0 0 0,0 0-1 0 0,0 1 1 0 0,1-1 0 0 0,-1 2 0 0 0,1-1 0 0 0,0 1 0 0 0,0 0 0 0 0,0 1-1 0 0,0 0 1 0 0,1 0 0 0 0,0 1 0 0 0,0 0 0 0 0,0 0 0 0 0,1 0 0 0 0,0 1-1 0 0,0 0 1 0 0,0 0 0 0 0,1 1 0 0 0,0 0 0 0 0,1 0 0 0 0,0 0 0 0 0,0 0-1 0 0,1 0 1 0 0,0 1 0 0 0,0 0 0 0 0,1-1 0 0 0,0 1 0 0 0,-1 16 0 0 0,2-16-23 0 0,1 0 1 0 0,1 0 0 0 0,0-1 0 0 0,0 1 0 0 0,0 0-1 0 0,1-1 1 0 0,1 0 0 0 0,-1 1 0 0 0,5 8 0 0 0,-4-11-25 0 0,0 0 0 0 0,1-1 1 0 0,0 1-1 0 0,0-1 0 0 0,0 0 0 0 0,0 0 1 0 0,1 0-1 0 0,0 0 0 0 0,0-1 1 0 0,0 0-1 0 0,1 0 0 0 0,9 5 0 0 0,-8-5-19 0 0,0-1 0 0 0,0 0 0 0 0,1 0-1 0 0,-1 0 1 0 0,1-1 0 0 0,-1 0-1 0 0,13 1 1 0 0,-15-3-3 0 0,0 0 0 0 0,0 0 0 0 0,0 0 1 0 0,0-1-1 0 0,0 1 0 0 0,0-1 0 0 0,0 0 0 0 0,0-1 0 0 0,-1 1 0 0 0,1-1 0 0 0,0 0 0 0 0,-1 0 1 0 0,5-3-1 0 0,-4 2 2 0 0,-1-1 0 0 0,1 1 1 0 0,-1-1-1 0 0,0 1 0 0 0,0-1 0 0 0,0 0 1 0 0,-1 0-1 0 0,0-1 0 0 0,1 1 1 0 0,-1-1-1 0 0,-1 0 0 0 0,1 0 1 0 0,-1 0-1 0 0,0 0 0 0 0,0 0 1 0 0,0 0-1 0 0,-1 0 0 0 0,2-7 1 0 0,-2-4-29 0 0,0 1 1 0 0,-1 0-1 0 0,0 0 1 0 0,-2-1 0 0 0,-3-20-1 0 0,1 14 19 0 0,1 6 46 0 0,0-1 0 0 0,2 1-1 0 0,-1-33 1 0 0,2 48-19 0 0,0 1 0 0 0,0-1 0 0 0,0 1 0 0 0,0-1 0 0 0,0 1 0 0 0,0-1 0 0 0,0 1 0 0 0,1-1 0 0 0,-1 1 0 0 0,0-1 0 0 0,0 1 0 0 0,0-1-1 0 0,0 1 1 0 0,1-1 0 0 0,-1 1 0 0 0,0-1 0 0 0,0 1 0 0 0,1-1 0 0 0,-1 1 0 0 0,1-1 0 0 0,4 7 107 0 0,2 17 14 0 0,-1 1-37 0 0,1 0-1 0 0,1 0 1 0 0,11 22 0 0 0,-13-34-95 0 0,1 0 1 0 0,0 0-1 0 0,0-1 1 0 0,1 0-1 0 0,1 0 1 0 0,0-1-1 0 0,11 11 1 0 0,-14-16-78 0 0,0-1 1 0 0,0 1-1 0 0,0-1 1 0 0,1 0 0 0 0,0-1-1 0 0,0 0 1 0 0,9 4-1 0 0,-11-6-470 0 0,0 1 0 0 0,0-1 0 0 0,0 0 0 0 0,1 0 0 0 0,-1-1 0 0 0,0 0 0 0 0,0 0 0 0 0,0 0 0 0 0,1 0 0 0 0,-1-1 0 0 0,8-2-1 0 0,0-1-1853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5:18.5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76 3953 0 0,'-7'-4'4621'0'0,"-9"-3"4472"0"0,5 5-6841 0 0,11 2-2171 0 0,-1 0 1 0 0,1 1-1 0 0,0-1 0 0 0,-1 0 1 0 0,1 1-1 0 0,0-1 0 0 0,0 0 1 0 0,0 1-1 0 0,-1-1 0 0 0,1 0 1 0 0,0 1-1 0 0,0-1 0 0 0,0 0 1 0 0,0 1-1 0 0,0-1 0 0 0,-1 0 1 0 0,1 1-1 0 0,0-1 0 0 0,0 1 1 0 0,0-1-1 0 0,0 0 1 0 0,0 1-1 0 0,0-1 0 0 0,0 1 1 0 0,1-1-1 0 0,-1 0 0 0 0,0 1 1 0 0,0-1-1 0 0,0 0 0 0 0,0 1 1 0 0,1 0-1 0 0,2 13 279 0 0,4 2-205 0 0,0 1 1 0 0,0-2-1 0 0,2 1 0 0 0,0-1 0 0 0,18 22 1 0 0,63 63 510 0 0,-116-194-589 0 0,23 81-85 0 0,1-1 0 0 0,0 0 0 0 0,1 1 0 0 0,1-1 0 0 0,2-22 0 0 0,-1 30 13 0 0,0 0 1 0 0,0 0-1 0 0,0 0 1 0 0,1 1-1 0 0,0-1 1 0 0,0 0-1 0 0,0 1 0 0 0,1 0 1 0 0,0-1-1 0 0,0 1 1 0 0,0 0-1 0 0,1 0 1 0 0,-1 1-1 0 0,1-1 0 0 0,7-5 1 0 0,-9 8-2 0 0,0 0-1 0 0,0 1 1 0 0,1-1 0 0 0,-1 1 0 0 0,0 0 0 0 0,1-1-1 0 0,-1 1 1 0 0,1 0 0 0 0,-1 1 0 0 0,1-1-1 0 0,-1 0 1 0 0,1 1 0 0 0,0-1 0 0 0,-1 1-1 0 0,1 0 1 0 0,0 0 0 0 0,-1 0 0 0 0,1 0-1 0 0,0 1 1 0 0,-1-1 0 0 0,1 1 0 0 0,0-1-1 0 0,-1 1 1 0 0,1 0 0 0 0,-1 0 0 0 0,1 0 0 0 0,-1 0-1 0 0,0 1 1 0 0,1-1 0 0 0,-1 1 0 0 0,0-1-1 0 0,3 4 1 0 0,4 3 6 0 0,0 1-1 0 0,-1 0 1 0 0,0 1-1 0 0,0 0 1 0 0,9 16-1 0 0,14 26-51 0 0,49 70 86 0 0,-70-110-65 0 0,0 1 0 0 0,1-2 0 0 0,1 1 0 0 0,0-2 0 0 0,0 0 1 0 0,1 0-1 0 0,15 8 0 0 0,-23-15-85 0 0,0-1 0 0 0,0 0 0 0 0,0 0 0 0 0,0 0 0 0 0,1 0 1 0 0,-1-1-1 0 0,1 0 0 0 0,-1 0 0 0 0,1-1 0 0 0,-1 1 0 0 0,1-1 0 0 0,-1 0 0 0 0,1-1 0 0 0,-1 1 1 0 0,1-1-1 0 0,-1 0 0 0 0,7-3 0 0 0,-8 3-428 0 0,1-1 0 0 0,-1 0 0 0 0,0 0 0 0 0,1-1 0 0 0,-1 1 0 0 0,0-1 0 0 0,-1 0 0 0 0,1 0 0 0 0,0 0 0 0 0,-1-1-1 0 0,0 1 1 0 0,6-8 0 0 0,-5 5-1094 0 0,-1 0-1 0 0,1 0 1 0 0,-1 0-1 0 0,4-13 0 0 0,-4 5-326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5:18.8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34 4553 0 0,'-1'-1'1095'0'0,"1"-1"1"0"0,0 0-1 0 0,-1 0 0 0 0,1 0 1 0 0,-1 1-1 0 0,0-1 0 0 0,1 0 1 0 0,-1 1-1 0 0,0-1 0 0 0,0 1 1 0 0,0-1-1 0 0,0 1 1 0 0,-3-3-1 0 0,-3-4 322 0 0,13 17-1060 0 0,-1 0 0 0 0,-1 1 0 0 0,0 0 1 0 0,0 0-1 0 0,-1 0 0 0 0,4 18 1 0 0,0 0-58 0 0,21 77 104 0 0,31 95-162 0 0,44 84-95 0 0,-95-265-314 0 0,-1 1-1 0 0,-1 0 1 0 0,-1 0 0 0 0,-1 1 0 0 0,0 0 0 0 0,0 23 0 0 0,-6-63-9494 0 0,2 8 5435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5:19.0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37 4913 0 0,'4'2'14512'0'0,"-1"-6"-11187"0"0,-3 4-3332 0 0,1-1 0 0 0,-1 0 0 0 0,1 1 0 0 0,-1-1 0 0 0,1 0 0 0 0,-1 1 0 0 0,1-1-1 0 0,0 0 1 0 0,-1 1 0 0 0,1-1 0 0 0,0 1 0 0 0,-1-1 0 0 0,1 1 0 0 0,0-1 0 0 0,1 0 0 0 0,9-1 94 0 0,1 1 0 0 0,-1 0 0 0 0,0 0 0 0 0,19 2 1 0 0,2-1-136 0 0,171-10-4151 0 0,-42 1-5768 0 0,-125 8 8214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5:31.4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442 30 512 0 0,'7'-5'391'0'0,"1"1"-1"0"0,-1 1 1 0 0,1-1 0 0 0,0 1-1 0 0,0 1 1 0 0,0-1-1 0 0,0 2 1 0 0,1-1 0 0 0,12 0-1 0 0,-48 10 1728 0 0,18-6-627 0 0,1 0-1 0 0,0 1 0 0 0,0 0 1 0 0,-13 6-1 0 0,-35 23 2910 0 0,-12 6-4073 0 0,40-25-175 0 0,-117 51 1637 0 0,114-53-1249 0 0,6-3 169 0 0,0 1 1 0 0,-36 20 0 0 0,59-29-666 0 0,1 1-1 0 0,0 0 1 0 0,0 0-1 0 0,-1 0 1 0 0,1 0 0 0 0,0 0-1 0 0,0 0 1 0 0,0 0 0 0 0,-1 2-1 0 0,3 0 102 0 0,10-2-113 0 0,42-2-35 0 0,-30-1 27 0 0,-1 2 0 0 0,1 0 1 0 0,35 7-1 0 0,-18 1-22 0 0,0 2 0 0 0,-2 1-1 0 0,1 2 1 0 0,45 23 0 0 0,-13-1-359 0 0,118 39-1 0 0,-186-73 257 0 0,-1 0-1 0 0,1 0 1 0 0,0-1 0 0 0,1 1-1 0 0,-1-1 1 0 0,0 1-1 0 0,0-1 1 0 0,0 0-1 0 0,0 0 1 0 0,0-1 0 0 0,6 0-1 0 0,-7 0-465 0 0,0 0-1 0 0,0 0 1 0 0,0 0-1 0 0,1 0 1 0 0,-1 0 0 0 0,-1 0-1 0 0,1-1 1 0 0,0 1-1 0 0,0-1 1 0 0,2-2-1 0 0,3-5-1400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5:31.7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 8 0 0,'3'-7'15544'0'0,"1"1"-11449"0"0,-2 6-4014 0 0,0 1 0 0 0,-1 0 0 0 0,0 0 1 0 0,1-1-1 0 0,-1 1 0 0 0,1 0 0 0 0,-1 0 0 0 0,0 1 1 0 0,0-1-1 0 0,0 0 0 0 0,0 0 0 0 0,1 0 0 0 0,-2 1 1 0 0,1-1-1 0 0,0 1 0 0 0,0-1 0 0 0,0 1 0 0 0,0 1 1 0 0,13 34 1223 0 0,-11-25-794 0 0,3 8 547 0 0,6 33 0 0 0,1 5-320 0 0,3-1-826 0 0,33 73 0 0 0,-49-128-11 0 0,1-1 0 0 0,0 0-1 0 0,-1 1 1 0 0,1-1 0 0 0,0 0-1 0 0,0 0 1 0 0,0 0 0 0 0,0 1-1 0 0,0-1 1 0 0,0 0 0 0 0,0 0-1 0 0,0-1 1 0 0,0 1 0 0 0,0 0 0 0 0,0 0-1 0 0,1 0 1 0 0,-1-1 0 0 0,0 1-1 0 0,1-1 1 0 0,-1 1 0 0 0,1-1-1 0 0,-1 1 1 0 0,0-1 0 0 0,3 0-1 0 0,-3 0-527 0 0,1 0-1 0 0,-1 0 1 0 0,1 0-1 0 0,-1 0 1 0 0,1-1-1 0 0,-1 1 1 0 0,1-1-1 0 0,-1 1 1 0 0,1-1-1 0 0,-1 0 0 0 0,1 0 1 0 0,-1 1-1 0 0,0-1 1 0 0,2-2-1 0 0,5-2-2022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5:49.5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141 189 512 0 0,'0'0'204'0'0,"-1"-1"0"0"0,1 1 0 0 0,0 0 0 0 0,0-1 0 0 0,-1 1 0 0 0,1-1 0 0 0,0 1-1 0 0,0-1 1 0 0,0 1 0 0 0,0-1 0 0 0,0 1 0 0 0,0-1 0 0 0,0 1 0 0 0,0-1 0 0 0,0 1 0 0 0,0-1 0 0 0,0 1 0 0 0,0-1 0 0 0,0 1-1 0 0,0-1 1 0 0,0 1 0 0 0,0-1 0 0 0,1 1 0 0 0,-1-1 0 0 0,0 1 0 0 0,0 0 0 0 0,0-1 0 0 0,1 1 0 0 0,-1-1 0 0 0,0 1 0 0 0,1 0 0 0 0,-1-1-1 0 0,0 1 1 0 0,1 0 0 0 0,0-1 0 0 0,17-15 1377 0 0,-12 11 126 0 0,-4 4-1382 0 0,-1 0 0 0 0,0 0 0 0 0,0-1 0 0 0,0 1 0 0 0,0 0 0 0 0,0-1 0 0 0,0 1 0 0 0,0-1 0 0 0,0 1 0 0 0,1-3 0 0 0,-2 4-267 0 0,0-1-1 0 0,0 1 1 0 0,0 0-1 0 0,0 0 0 0 0,0 0 1 0 0,0-1-1 0 0,-1 1 1 0 0,1 0-1 0 0,0 0 0 0 0,0-1 1 0 0,0 1-1 0 0,0 0 1 0 0,0 0-1 0 0,0 0 1 0 0,0-1-1 0 0,0 1 0 0 0,-1 0 1 0 0,1 0-1 0 0,0 0 1 0 0,0-1-1 0 0,0 1 0 0 0,0 0 1 0 0,0 0-1 0 0,-1 0 1 0 0,1 0-1 0 0,0 0 1 0 0,0 0-1 0 0,-1-1 0 0 0,-12-1 1023 0 0,7 3-849 0 0,0 0-1 0 0,0 0 1 0 0,0 0-1 0 0,0 1 1 0 0,0-1-1 0 0,0 1 1 0 0,0 1 0 0 0,1-1-1 0 0,-1 1 1 0 0,1 0-1 0 0,0 1 1 0 0,0-1-1 0 0,0 1 1 0 0,-7 7-1 0 0,4-4 10 0 0,0 1 0 0 0,1 0 0 0 0,1 0 0 0 0,-1 1 0 0 0,1-1 1 0 0,1 1-1 0 0,-8 18 0 0 0,10-21-219 0 0,1 1 0 0 0,0-1 0 0 0,0 1 0 0 0,1 0 0 0 0,0-1 1 0 0,0 1-1 0 0,1 0 0 0 0,-1 0 0 0 0,2 0 0 0 0,-1 0 1 0 0,1-1-1 0 0,0 1 0 0 0,0 0 0 0 0,1 0 0 0 0,-1-1 0 0 0,2 1 1 0 0,-1-1-1 0 0,1 0 0 0 0,0 1 0 0 0,0-1 0 0 0,1-1 1 0 0,-1 1-1 0 0,1 0 0 0 0,1-1 0 0 0,-1 0 0 0 0,1 0 0 0 0,0 0 1 0 0,0 0-1 0 0,0-1 0 0 0,1 0 0 0 0,0 0 0 0 0,-1-1 1 0 0,8 4-1 0 0,-6-4-49 0 0,1-1 0 0 0,0 0 0 0 0,0 0 0 0 0,1-1 1 0 0,-1 0-1 0 0,0 0 0 0 0,0-1 0 0 0,1 0 0 0 0,-1 0 1 0 0,0-1-1 0 0,0 0 0 0 0,1 0 0 0 0,-1-1 0 0 0,0 0 1 0 0,-1-1-1 0 0,1 0 0 0 0,12-6 0 0 0,-13 6-3 0 0,0-1-1 0 0,0 0 0 0 0,0-1 1 0 0,0 0-1 0 0,-1 0 1 0 0,1 0-1 0 0,-1-1 0 0 0,-1 0 1 0 0,1 0-1 0 0,-1-1 0 0 0,0 1 1 0 0,0-1-1 0 0,-1 0 1 0 0,0 0-1 0 0,0-1 0 0 0,-1 1 1 0 0,4-13-1 0 0,-3 4-54 0 0,3-27 1 0 0,-7 38 95 0 0,1 1 0 0 0,-1 0 0 0 0,0-1 0 0 0,0 1 0 0 0,-1 0 0 0 0,0-1 0 0 0,1 1 0 0 0,-2 0 0 0 0,1-1 0 0 0,0 1 0 0 0,-4-6 0 0 0,5 10-6 0 0,0-1 0 0 0,0 1 0 0 0,0-1-1 0 0,0 1 1 0 0,0 0 0 0 0,0-1 0 0 0,-1 1 0 0 0,1 0-1 0 0,0-1 1 0 0,0 1 0 0 0,0 0 0 0 0,-1-1-1 0 0,1 1 1 0 0,0 0 0 0 0,-1-1 0 0 0,1 1-1 0 0,0 0 1 0 0,-1 0 0 0 0,1-1 0 0 0,0 1-1 0 0,-1 0 1 0 0,1 0 0 0 0,0 0 0 0 0,-1-1-1 0 0,1 1 1 0 0,-1 0 0 0 0,1 0 0 0 0,0 0-1 0 0,-1 0 1 0 0,1 0 0 0 0,-1 0 0 0 0,1 0-1 0 0,0 0 1 0 0,-1 0 0 0 0,1 0 0 0 0,-1 0-1 0 0,1 0 1 0 0,0 0 0 0 0,-1 0 0 0 0,1 0-1 0 0,-1 0 1 0 0,1 1 0 0 0,0-1 0 0 0,-1 0-1 0 0,1 0 1 0 0,-1 0 0 0 0,1 1 0 0 0,0-1-1 0 0,0 0 1 0 0,-1 1 0 0 0,0 0 12 0 0,0 1 0 0 0,0-1 0 0 0,0 0 0 0 0,1 1 0 0 0,-1-1 0 0 0,0 0 0 0 0,1 1 0 0 0,-1-1-1 0 0,1 1 1 0 0,0-1 0 0 0,-1 1 0 0 0,1 2 0 0 0,0 11 89 0 0,1 0 1 0 0,1 0-1 0 0,0 0 0 0 0,1-1 0 0 0,7 23 1 0 0,-8-29-111 0 0,1 0 0 0 0,1-1 1 0 0,0 1-1 0 0,0-1 1 0 0,0 0-1 0 0,1 0 0 0 0,-1 0 1 0 0,2-1-1 0 0,-1 1 1 0 0,1-1-1 0 0,10 8 0 0 0,-13-12-1 0 0,0 0 0 0 0,0 0-1 0 0,0-1 1 0 0,1 1 0 0 0,-1-1 0 0 0,1 1-1 0 0,-1-1 1 0 0,1 0 0 0 0,-1-1-1 0 0,1 1 1 0 0,0 0 0 0 0,-1-1-1 0 0,1 0 1 0 0,0 0 0 0 0,-1 0-1 0 0,1-1 1 0 0,0 1 0 0 0,-1-1 0 0 0,1 0-1 0 0,0 0 1 0 0,-1 0 0 0 0,6-2-1 0 0,0-2-11 0 0,0 1-1 0 0,0-1 0 0 0,0-1 0 0 0,-1 0 1 0 0,0 0-1 0 0,15-15 0 0 0,-19 18 25 0 0,-1-2 0 0 0,1 1 0 0 0,-1 0-1 0 0,0-1 1 0 0,0 1 0 0 0,0-1 0 0 0,0 0 0 0 0,-1 0-1 0 0,0 0 1 0 0,0 0 0 0 0,0-1 0 0 0,-1 1-1 0 0,0 0 1 0 0,1-10 0 0 0,-2 11-2 0 0,0 0 1 0 0,0 0-1 0 0,0 0 1 0 0,-1 0 0 0 0,0 0-1 0 0,1 0 1 0 0,-1 0-1 0 0,-1 1 1 0 0,1-1-1 0 0,-1 0 1 0 0,1 1-1 0 0,-1-1 1 0 0,0 1-1 0 0,0-1 1 0 0,-1 1-1 0 0,1 0 1 0 0,-1 0-1 0 0,0 0 1 0 0,1 0-1 0 0,-6-3 1 0 0,-6-4 5 0 0,0 2 0 0 0,-1 0 0 0 0,1 1 0 0 0,-2 0 0 0 0,-23-6 0 0 0,8 2-22 0 0,31 11 12 0 0,0 0 0 0 0,-1 0 0 0 0,1 0 0 0 0,0-1 0 0 0,-1 1 0 0 0,1 0 0 0 0,0 0 0 0 0,-1 0 0 0 0,1 0 0 0 0,-1 0 0 0 0,1 0 0 0 0,0-1 0 0 0,0 1 0 0 0,-1 0 0 0 0,1 0 0 0 0,0 0 0 0 0,-1-1 0 0 0,1 1 0 0 0,0 0 0 0 0,0 0 0 0 0,-1-1 0 0 0,1 1 0 0 0,0 0 0 0 0,0-1 0 0 0,0 1 0 0 0,-1 0 0 0 0,1-1 0 0 0,0 1 0 0 0,0 0 0 0 0,0-1 0 0 0,0 1 0 0 0,0-1 0 0 0,10-5-13 0 0,20 1-30 0 0,22 3 31 0 0,43-5-102 0 0,-80 5 69 0 0,0 0 0 0 0,-1-2 0 0 0,1 1 0 0 0,17-9 0 0 0,-27 10 32 0 0,6-3 45 0 0,-1 1 0 0 0,1 0 0 0 0,-1 0 0 0 0,1 1 1 0 0,0 1-1 0 0,19-3 0 0 0,-30 6-25 0 0,1-1 0 0 0,-1 0 0 0 0,1 0 0 0 0,-1 0 0 0 0,0 1 0 0 0,1-1 0 0 0,-1 0 0 0 0,0 0 0 0 0,1 1 0 0 0,-1-1 0 0 0,0 0-1 0 0,1 0 1 0 0,-1 1 0 0 0,0-1 0 0 0,1 1 0 0 0,-1-1 0 0 0,0 0 0 0 0,0 1 0 0 0,0-1 0 0 0,1 0 0 0 0,-1 1 0 0 0,0-1 0 0 0,0 1 0 0 0,0-1 0 0 0,0 1 0 0 0,0-1 0 0 0,0 0 0 0 0,0 1 0 0 0,0-1 0 0 0,0 1 0 0 0,0-1 0 0 0,0 1 0 0 0,0-1 0 0 0,0 1 0 0 0,0-1 0 0 0,0 0 0 0 0,0 1-1 0 0,-1 0 1 0 0,-4 21 90 0 0,4-18-132 0 0,-2 8 51 0 0,1 0 0 0 0,0-1 0 0 0,1 1 0 0 0,1 1 0 0 0,0-1 0 0 0,0 0 0 0 0,1 0 0 0 0,1 0 0 0 0,0 0 0 0 0,0-1 0 0 0,1 1 0 0 0,1 0 0 0 0,0-1-1 0 0,0 0 1 0 0,1 0 0 0 0,1 0 0 0 0,0-1 0 0 0,0 1 0 0 0,9 10 0 0 0,-13-19-23 0 0,0 0 0 0 0,0 0-1 0 0,0 0 1 0 0,0 0 0 0 0,1 0-1 0 0,-1 0 1 0 0,0 0 0 0 0,1-1-1 0 0,-1 1 1 0 0,1-1 0 0 0,0 0 0 0 0,-1 0-1 0 0,1 0 1 0 0,0 0 0 0 0,0 0-1 0 0,3 0 1 0 0,-4-1-2 0 0,0 0 0 0 0,1 0-1 0 0,-1 0 1 0 0,0 0 0 0 0,0-1 0 0 0,0 1 0 0 0,0-1-1 0 0,0 1 1 0 0,0-1 0 0 0,0 0 0 0 0,0 0-1 0 0,0 0 1 0 0,-1 0 0 0 0,1 0 0 0 0,0 0 0 0 0,0-1-1 0 0,-1 1 1 0 0,1 0 0 0 0,-1-1 0 0 0,1 0-1 0 0,-1 1 1 0 0,2-4 0 0 0,4-6-10 0 0,-1 0 0 0 0,0 0 0 0 0,-1-1 0 0 0,0 0 0 0 0,-1 0 0 0 0,0 0 0 0 0,3-22 0 0 0,-3 11 32 0 0,-2-1 0 0 0,-1 1 0 0 0,-1-32 0 0 0,-1 48-22 0 0,1 0 1 0 0,-1-1-1 0 0,-1 1 0 0 0,1 0 1 0 0,-1 0-1 0 0,0 0 0 0 0,-1 0 1 0 0,0 1-1 0 0,0-1 1 0 0,-6-10-1 0 0,6 14 7 0 0,0 0 0 0 0,1 0-1 0 0,-1 0 1 0 0,0 0 0 0 0,0 0 0 0 0,-1 1 0 0 0,1-1-1 0 0,-1 1 1 0 0,1 0 0 0 0,-1 0 0 0 0,1 0 0 0 0,-1 0 0 0 0,0 1-1 0 0,0 0 1 0 0,0 0 0 0 0,0 0 0 0 0,0 0 0 0 0,0 0 0 0 0,-8 0-1 0 0,-2 1 6 0 0,0 0 0 0 0,0 1 0 0 0,0 0 0 0 0,0 1 0 0 0,-24 7 0 0 0,33-7 4 0 0,1-1 0 0 0,-1 1 0 0 0,1 0 0 0 0,-1 0 0 0 0,1 0 0 0 0,0 1 0 0 0,-1-1 0 0 0,1 1 0 0 0,1 0 0 0 0,-1 0 0 0 0,0 1 0 0 0,1-1 0 0 0,-1 1 0 0 0,1 0 0 0 0,0 0 0 0 0,1 0 0 0 0,-1 0 0 0 0,0 0 0 0 0,-3 9 0 0 0,6-11-5 0 0,-1 0 0 0 0,1 0 1 0 0,-1 0-1 0 0,1 0 1 0 0,0 0-1 0 0,-1 0 0 0 0,1 0 1 0 0,0 0-1 0 0,0 0 0 0 0,1 0 1 0 0,-1 0-1 0 0,0 0 1 0 0,1 0-1 0 0,-1 0 0 0 0,1 0 1 0 0,-1 0-1 0 0,1 0 0 0 0,1 2 1 0 0,0-2 0 0 0,0 1 1 0 0,0-1-1 0 0,0 1 1 0 0,0-1-1 0 0,0 0 1 0 0,1 0-1 0 0,-1 0 1 0 0,1 0-1 0 0,-1 0 1 0 0,6 2-1 0 0,2 1-9 0 0,0-1 0 0 0,1 0 0 0 0,0-1 0 0 0,-1 0-1 0 0,18 2 1 0 0,0-2-14 0 0,1-1-1 0 0,0 0 1 0 0,0-3 0 0 0,0 0-1 0 0,-1-2 1 0 0,1-1-1 0 0,-1-1 1 0 0,0-2-1 0 0,0 0 1 0 0,0-2-1 0 0,36-18 1 0 0,-46 17 68 0 0,-1-1 1 0 0,0 0-1 0 0,-1-1 1 0 0,-1-1-1 0 0,18-18 1 0 0,-37 35-15 0 0,1 0 1 0 0,1 0 0 0 0,-1 0-1 0 0,1 1 1 0 0,-1-1 0 0 0,1 1-1 0 0,0-1 1 0 0,1 1 0 0 0,-1 0-1 0 0,0 6 1 0 0,0-1-1 0 0,0 1-1 0 0,1 0 1 0 0,0 21 0 0 0,2-22 14 0 0,1 1 1 0 0,0-1-1 0 0,0 0 1 0 0,1 0-1 0 0,1 0 1 0 0,-1-1-1 0 0,2 1 0 0 0,5 10 1 0 0,6 6 32 0 0,28 37-1 0 0,-25-41-113 0 0,-17-21 25 0 0,-1 1 1 0 0,1-1-1 0 0,0 0 0 0 0,-1 0 1 0 0,1 1-1 0 0,0-1 0 0 0,0 0 1 0 0,0 0-1 0 0,-1 0 0 0 0,1-1 1 0 0,3 2-1 0 0,-4-2-4 0 0,0 0 0 0 0,-1 0 1 0 0,1 0-1 0 0,0-1 0 0 0,-1 1 0 0 0,1 0 0 0 0,-1 0 1 0 0,1 0-1 0 0,0-1 0 0 0,-1 1 0 0 0,1 0 0 0 0,-1 0 1 0 0,1-1-1 0 0,0 1 0 0 0,-1-1 0 0 0,1 1 0 0 0,-1 0 1 0 0,0-1-1 0 0,1 1 0 0 0,-1-1 0 0 0,1 1 0 0 0,0-2 1 0 0,9-16-216 0 0,0 2-79 0 0,-5 8 44 0 0,0 0-2270 0 0,1 4-4388 0 0,-2 4 2840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5:50.2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102 31 1160 0 0,'-1'-1'841'0'0,"0"0"0"0"0,0-1 0 0 0,-1 1-1 0 0,1 0 1 0 0,0 0 0 0 0,-1 0 0 0 0,1 0 0 0 0,-3-2-1 0 0,3 3-296 0 0,-1-1 0 0 0,1 0 0 0 0,0 0 0 0 0,0 0 0 0 0,0 1 0 0 0,0-1 0 0 0,0-1 0 0 0,0 1 0 0 0,-2-2 0 0 0,3 3-389 0 0,0 0 0 0 0,0 0-1 0 0,-1 0 1 0 0,1-1 0 0 0,0 1 0 0 0,0 0-1 0 0,0 0 1 0 0,0 0 0 0 0,0-1 0 0 0,0 1-1 0 0,0 0 1 0 0,0 0 0 0 0,0 0 0 0 0,0-1-1 0 0,0 1 1 0 0,-1 0 0 0 0,1 0 0 0 0,0-1-1 0 0,0 1 1 0 0,1 0 0 0 0,-1 0 0 0 0,0 0-1 0 0,0-1 1 0 0,0 1 0 0 0,0 0 0 0 0,0 0-1 0 0,0 0 1 0 0,0-1 0 0 0,0 1 0 0 0,0 0-1 0 0,0 0 1 0 0,0 0 0 0 0,1-1 0 0 0,-1 1-1 0 0,0 0 1 0 0,0 0 0 0 0,0 0 0 0 0,0 0-1 0 0,1-1 1 0 0,-1 1 0 0 0,0 0 0 0 0,0 0-1 0 0,1 0-78 0 0,-1 0 0 0 0,1 0 0 0 0,-1 1 0 0 0,0-1 0 0 0,1 0 0 0 0,-1 0 0 0 0,0 1 0 0 0,1-1 0 0 0,-1 0 0 0 0,0 0 0 0 0,1 1 0 0 0,-1-1 0 0 0,0 0 0 0 0,1 1 0 0 0,-1-1 0 0 0,0 0 0 0 0,0 1 0 0 0,0-1 0 0 0,1 0 0 0 0,-1 1 0 0 0,0-1 0 0 0,0 1 0 0 0,0-1 0 0 0,0 1 0 0 0,0-1 0 0 0,0 0 0 0 0,0 1 0 0 0,0 0 0 0 0,2 10 219 0 0,0 0 0 0 0,-1 0 0 0 0,-1 0 0 0 0,0 0 0 0 0,0 0 0 0 0,-3 12 0 0 0,-16 67 156 0 0,11-53-189 0 0,-27 163 2 0 0,26-141-247 0 0,5-19-52 0 0,2-1-1 0 0,3 44 0 0 0,0-21-23 0 0,0-38-75 0 0,-1-24 125 0 0,0 0 0 0 0,0 0-1 0 0,0 0 1 0 0,0 0-1 0 0,0 0 1 0 0,0 0 0 0 0,1 0-1 0 0,-1 0 1 0 0,0 0 0 0 0,0 0-1 0 0,0 0 1 0 0,0 0-1 0 0,0-1 1 0 0,0 1 0 0 0,0 0-1 0 0,0 0 1 0 0,0 0 0 0 0,0 0-1 0 0,0 0 1 0 0,0 0-1 0 0,0 0 1 0 0,0 0 0 0 0,0 0-1 0 0,0 0 1 0 0,0 0 0 0 0,0 0-1 0 0,0 0 1 0 0,0 0-1 0 0,0 0 1 0 0,1-14-254 0 0,-8-55-216 0 0,5 49 465 0 0,-1 0 0 0 0,2 1-1 0 0,2-26 1 0 0,-1 40 17 0 0,1 0 0 0 0,0 0 0 0 0,0 0 0 0 0,0 0 0 0 0,1 0 0 0 0,-1 0 0 0 0,1 0 0 0 0,0 0 0 0 0,1 1 0 0 0,-1-1 0 0 0,1 1 0 0 0,0-1 0 0 0,0 1 1 0 0,0 0-1 0 0,1 0 0 0 0,-1 1 0 0 0,6-4 0 0 0,15-11-21 0 0,1 3 1 0 0,54-27-1 0 0,-47 27 31 0 0,48-31 0 0 0,-41 20-5 0 0,-13 9 46 0 0,-1 0 0 0 0,34-32 1 0 0,-55 43 85 0 0,-5 5 69 0 0,-9 8 30 0 0,-13 18-132 0 0,2 2 0 0 0,1 0 0 0 0,-20 36 1 0 0,-8 11-26 0 0,42-65-76 0 0,-1-1 0 0 0,0 0 0 0 0,-1 0 0 0 0,0 0 0 0 0,0-1 1 0 0,-19 12-1 0 0,0-3 38 0 0,-33 14 1 0 0,58-29-41 0 0,-2 1 8 0 0,0 0 0 0 0,0 0 0 0 0,0 1 0 0 0,0 0 0 0 0,0 0 0 0 0,-5 4 1 0 0,9-6-11 0 0,-1-1 1 0 0,1 1-1 0 0,-1 0 1 0 0,1-1 0 0 0,-1 1-1 0 0,1 0 1 0 0,0-1-1 0 0,-1 1 1 0 0,1 0 0 0 0,0-1-1 0 0,-1 1 1 0 0,1 0-1 0 0,0 0 1 0 0,0-1-1 0 0,0 1 1 0 0,0 0 0 0 0,0 0-1 0 0,0 1 1 0 0,0-1-2 0 0,0 0 0 0 0,1 0 0 0 0,-1 0 0 0 0,1 0 0 0 0,-1-1 0 0 0,1 1 0 0 0,0 0 1 0 0,-1 0-1 0 0,1 0 0 0 0,0-1 0 0 0,-1 1 0 0 0,1 0 0 0 0,0-1 0 0 0,0 1 0 0 0,0-1 0 0 0,-1 1 0 0 0,1-1 0 0 0,0 1 1 0 0,1 0-1 0 0,62 27 57 0 0,-41-19-18 0 0,-1 1 1 0 0,40 24 0 0 0,-45-22-89 0 0,15 16 0 0 0,15 11-677 0 0,-46-38 553 0 0,0-1-1 0 0,0 1 0 0 0,1 0 0 0 0,-1 0 0 0 0,1-1 0 0 0,-1 1 0 0 0,1-1 0 0 0,-1 1 0 0 0,1-1 0 0 0,-1 1 0 0 0,1-1 0 0 0,-1 0 0 0 0,1 0 0 0 0,-1 0 0 0 0,1 0 0 0 0,0 0 0 0 0,-1 0 0 0 0,1 0 0 0 0,2-1 0 0 0,0-1-1135 0 0,1 0 0 0 0,-1 0 0 0 0,0 0 0 0 0,0-1 0 0 0,4-2 0 0 0,3-2-1420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0:20.5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39 512 0 0,'-29'15'2086'0'0,"23"-13"-992"0"0,0 0 0 0 0,1 1-1 0 0,-1 0 1 0 0,-7 6 0 0 0,13-9-1006 0 0,0 0 0 0 0,1 0 0 0 0,-1 0 0 0 0,0 0-1 0 0,0 0 1 0 0,0 0 0 0 0,0 0 0 0 0,0 0 0 0 0,0 0 0 0 0,1 0 0 0 0,-1 0 0 0 0,0 0-1 0 0,0 0 1 0 0,0 1 0 0 0,0-1 0 0 0,0 0 0 0 0,0 0 0 0 0,0 0 0 0 0,1 0 0 0 0,-1 0-1 0 0,0 0 1 0 0,0 0 0 0 0,0 1 0 0 0,0-1 0 0 0,0 0 0 0 0,0 0 0 0 0,0 0 0 0 0,0 0-1 0 0,0 0 1 0 0,0 0 0 0 0,0 1 0 0 0,0-1 0 0 0,0 0 0 0 0,0 0 0 0 0,0 0 0 0 0,0 0-1 0 0,0 0 1 0 0,0 1 0 0 0,0-1 0 0 0,0 0 0 0 0,0 0 0 0 0,0 0 0 0 0,0 0 0 0 0,0 0-1 0 0,0 0 1 0 0,0 1 0 0 0,0-1 0 0 0,0 0 0 0 0,-1 0 0 0 0,15-3 1103 0 0,24-14 586 0 0,-18 7-1444 0 0,1 1 1 0 0,-1 1 0 0 0,23-5 0 0 0,-14 7-167 0 0,43-4-1 0 0,-63 9-263 0 0,-1 0 0 0 0,0 1 0 0 0,1 1-1 0 0,-1 0 1 0 0,1 0 0 0 0,-1 0 0 0 0,0 1-1 0 0,0 0 1 0 0,16 7 0 0 0,-21-8-493 0 0,0 1 0 0 0,-1 0 0 0 0,1 0 0 0 0,0 0 0 0 0,-1 0 0 0 0,0 1 0 0 0,4 3 0 0 0,0 1-2245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5:50.7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167 184 3497 0 0,'-1'0'397'0'0,"1"0"1"0"0,-1 0-1 0 0,1 0 0 0 0,-1-1 1 0 0,1 1-1 0 0,-1 0 0 0 0,0 0 1 0 0,1-1-1 0 0,-1 1 1 0 0,1-1-1 0 0,0 1 0 0 0,-1 0 1 0 0,1-1-1 0 0,-1 1 0 0 0,1-1 1 0 0,-1 1-1 0 0,1-1 1 0 0,0 1-1 0 0,0-1 0 0 0,-1 1 1 0 0,1-1-1 0 0,0 1 0 0 0,0-1 1 0 0,-1 0-1 0 0,5-4 2517 0 0,4 0-3758 0 0,-5 4 1092 0 0,-1-1 1 0 0,0 0-1 0 0,1 1 0 0 0,-1-1 1 0 0,0 0-1 0 0,0 0 1 0 0,0-1-1 0 0,2-2 1 0 0,8-8 826 0 0,4 0 53 0 0,-10 9-923 0 0,0-1 0 0 0,0 0 0 0 0,-1 0 0 0 0,1 0 0 0 0,-1-1 0 0 0,4-6 1 0 0,-8 11-204 0 0,0 0 1 0 0,-1 0-1 0 0,1-1 1 0 0,-1 1-1 0 0,1 0 1 0 0,-1 0 0 0 0,1-1-1 0 0,-1 1 1 0 0,0 0-1 0 0,0 0 1 0 0,0-1-1 0 0,0 1 1 0 0,0 0 0 0 0,0-1-1 0 0,0 1 1 0 0,0-3-1 0 0,-1 3-21 0 0,0-1 0 0 0,0 0 0 0 0,0 0 0 0 0,0 1 0 0 0,0-1 0 0 0,0 1 0 0 0,0-1 0 0 0,-1 1 0 0 0,1-1 0 0 0,0 1 0 0 0,-1 0 0 0 0,1 0 0 0 0,-1-1 0 0 0,-2 0 0 0 0,-5-3 26 0 0,0 1 1 0 0,0 0-1 0 0,-1 1 0 0 0,1 0 1 0 0,-1 0-1 0 0,0 1 0 0 0,0 0 1 0 0,1 1-1 0 0,-1 0 0 0 0,0 1 1 0 0,0 0-1 0 0,0 0 0 0 0,-18 3 1 0 0,22-1 84 0 0,-1 0 0 0 0,1 1 0 0 0,-1-1 0 0 0,1 1 1 0 0,0 0-1 0 0,0 0 0 0 0,0 1 0 0 0,1 0 0 0 0,-1 0 1 0 0,-5 5-1 0 0,9-7-27 0 0,0 1 0 0 0,0-1 0 0 0,1 0 0 0 0,-1 0 0 0 0,0 1 0 0 0,1-1 0 0 0,-1 1 0 0 0,1-1 0 0 0,0 1 0 0 0,0 0 0 0 0,-1 4 0 0 0,2-5-30 0 0,-1 0 1 0 0,1 0-1 0 0,0 0 0 0 0,0 0 0 0 0,0 0 1 0 0,1 0-1 0 0,-1 0 0 0 0,1 0 1 0 0,-1 0-1 0 0,1 0 0 0 0,-1 0 1 0 0,1 0-1 0 0,0 0 0 0 0,0 0 0 0 0,0 0 1 0 0,0-1-1 0 0,3 4 0 0 0,2 2 20 0 0,0 0 1 0 0,0 0-1 0 0,1-1 0 0 0,0 0 0 0 0,0-1 0 0 0,1 1 0 0 0,0-1 0 0 0,13 6 0 0 0,6 1-10 0 0,37 10-1 0 0,-27-9 32 0 0,29 7 91 0 0,18 7 217 0 0,-71-22-249 0 0,-1 1 1 0 0,0 0-1 0 0,1 0 0 0 0,13 12 1 0 0,-25-18-128 0 0,0 1 0 0 0,-1-1 0 0 0,1 1 0 0 0,0-1-1 0 0,0 1 1 0 0,-1-1 0 0 0,1 1 0 0 0,0 0 0 0 0,-1 0 0 0 0,1-1 0 0 0,-1 1 0 0 0,1 0 0 0 0,-1 0 0 0 0,1 0 0 0 0,-1 0 0 0 0,0-1 0 0 0,1 3 0 0 0,-1-3 2 0 0,0 1 0 0 0,0-1 0 0 0,0 1 0 0 0,0-1 0 0 0,-1 0 0 0 0,1 1 0 0 0,0-1 0 0 0,0 1 0 0 0,-1-1 0 0 0,1 0 0 0 0,0 1 0 0 0,0-1 0 0 0,-1 0 0 0 0,1 1 0 0 0,0-1 1 0 0,-1 0-1 0 0,1 0 0 0 0,0 1 0 0 0,-1-1 0 0 0,1 0 0 0 0,-1 0 0 0 0,1 0 0 0 0,0 1 0 0 0,-1-1 0 0 0,0 0 0 0 0,-4 1 31 0 0,1 0 1 0 0,-1 0-1 0 0,1-1 0 0 0,-1 1 1 0 0,-6-1-1 0 0,-43-3-77 0 0,-75-14 0 0 0,100 11-521 0 0,0-1-1 0 0,1-2 1 0 0,0 0-1 0 0,-33-17 1 0 0,58 25 147 0 0,-24-15-635 0 0,16 5-1268 0 0,10 11 1953 0 0,1-1 1 0 0,0 0-1 0 0,-1 1 1 0 0,1-1-1 0 0,0 0 1 0 0,-1 1 0 0 0,1-1-1 0 0,0 0 1 0 0,0 1-1 0 0,0-1 1 0 0,0 0-1 0 0,-1 1 1 0 0,1-1-1 0 0,0 0 1 0 0,1-1-1 0 0,0-2-2890 0 0,3 1 58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5:51.1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72 3617 0 0,'-1'-22'7912'0'0,"0"-13"-1581"0"0,1 34-6262 0 0,0 1 0 0 0,0-1 1 0 0,0 0-1 0 0,0 1 0 0 0,0-1 1 0 0,1 1-1 0 0,-1-1 0 0 0,0 1 1 0 0,0-1-1 0 0,0 1 0 0 0,0-1 1 0 0,1 1-1 0 0,-1-1 0 0 0,0 1 1 0 0,0-1-1 0 0,1 1 0 0 0,-1-1 1 0 0,0 1-1 0 0,1 0 0 0 0,-1-1 1 0 0,1 1-1 0 0,-1-1 0 0 0,1 1 1 0 0,-1 0-1 0 0,0 0 0 0 0,1-1 1 0 0,-1 1-1 0 0,1 0 0 0 0,-1 0 0 0 0,1-1 1 0 0,-1 1-1 0 0,1 0 0 0 0,0 0 1 0 0,-1 0-1 0 0,1 0 0 0 0,-1 0 1 0 0,1 0-1 0 0,-1 0 0 0 0,1 0 1 0 0,-1 0-1 0 0,1 0 0 0 0,-1 0 1 0 0,1 0-1 0 0,0 0 0 0 0,-1 0 1 0 0,1 1-1 0 0,0-1 0 0 0,1 1 193 0 0,1 0-1 0 0,-1 1 1 0 0,1-1-1 0 0,-1 0 1 0 0,0 1-1 0 0,1 0 1 0 0,-1-1 0 0 0,2 4-1 0 0,5 6 103 0 0,0 1 1 0 0,-1 1-1 0 0,-1-1 1 0 0,8 16-1 0 0,5 11 68 0 0,185 283 1942 0 0,-47-87-1661 0 0,-17 10-595 0 0,-132-225-120 0 0,0 0 1 0 0,-1 0-1 0 0,-1 0 1 0 0,-1 1 0 0 0,-1 0-1 0 0,-1 0 1 0 0,2 22-1 0 0,-6-34-23 0 0,1 0 0 0 0,-1 1 0 0 0,-1-1-1 0 0,0 0 1 0 0,0 0 0 0 0,-1 0 0 0 0,0 0-1 0 0,0 0 1 0 0,-1-1 0 0 0,0 1 0 0 0,-1-1 0 0 0,0 1-1 0 0,0-1 1 0 0,-1 0 0 0 0,0-1 0 0 0,0 1-1 0 0,-1-1 1 0 0,-12 13 0 0 0,6-11-204 0 0,0 0 1 0 0,-1 0 0 0 0,1-1-1 0 0,-1-1 1 0 0,-1 0 0 0 0,0-1 0 0 0,0 0-1 0 0,-23 5 1 0 0,-43 6-3264 0 0,2-9-3288 0 0,-1-5-1504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8:34.3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499 160 512 0 0,'0'-1'428'0'0,"0"0"1"0"0,0 0-1 0 0,0 0 0 0 0,1-1 1 0 0,-1 1-1 0 0,-1 0 0 0 0,1 0 0 0 0,0 0 1 0 0,0-1-1 0 0,0 1 0 0 0,0 0 1 0 0,-1-2-1 0 0,-1-10 2442 0 0,3 4-1911 0 0,2 1 1 0 0,-1-1-1 0 0,1 1 1 0 0,5-12-1 0 0,-4 13-565 0 0,-1 1 0 0 0,-1-1 0 0 0,1 0 0 0 0,-1 0 0 0 0,-1-1 1 0 0,1 1-1 0 0,0-10 0 0 0,-2 17-372 0 0,0-1 1 0 0,0 1 0 0 0,0 0 0 0 0,0-1 0 0 0,0 1 0 0 0,0-1-1 0 0,0 1 1 0 0,0 0 0 0 0,-1-1 0 0 0,1 1 0 0 0,0 0-1 0 0,0-1 1 0 0,0 1 0 0 0,0 0 0 0 0,-1-1 0 0 0,1 1 0 0 0,0 0-1 0 0,0-1 1 0 0,0 1 0 0 0,-1 0 0 0 0,1 0 0 0 0,0-1-1 0 0,-1 1 1 0 0,1 0 0 0 0,0 0 0 0 0,-1 0 0 0 0,0-1 0 0 0,-12 1 392 0 0,-16 10-44 0 0,26-9-341 0 0,-83 38 155 0 0,-120 75 1 0 0,128-68 63 0 0,68-40-223 0 0,-2 0 124 0 0,0 1 0 0 0,0 0 1 0 0,1 1-1 0 0,0 0 0 0 0,1 0 0 0 0,-18 20 0 0 0,28-28-136 0 0,-1 0 0 0 0,1 1 0 0 0,-1-1 0 0 0,1 1 0 0 0,0-1 0 0 0,0 1 0 0 0,-1-1 0 0 0,1 1 0 0 0,0-1 0 0 0,0 1 0 0 0,0-1 0 0 0,-1 1 0 0 0,1-1 0 0 0,0 1 0 0 0,0-1 0 0 0,0 1 0 0 0,0-1 0 0 0,0 1-1 0 0,0-1 1 0 0,0 1 0 0 0,0-1 0 0 0,0 1 0 0 0,0-1 0 0 0,0 1 0 0 0,1 0 0 0 0,-1-1 0 0 0,0 1 0 0 0,0-1 0 0 0,1 1 0 0 0,0 0-1 0 0,-1 0 1 0 0,1 0-1 0 0,0-1 0 0 0,0 1 1 0 0,0 0-1 0 0,0-1 0 0 0,0 1 1 0 0,1 0-1 0 0,-1-1 0 0 0,0 1 1 0 0,0-1-1 0 0,2 1 0 0 0,4 1-7 0 0,0-1-1 0 0,1 0 0 0 0,7 0 1 0 0,113 4 2 0 0,28 1 103 0 0,-119-3-28 0 0,0 2 0 0 0,43 12 0 0 0,-72-15-41 0 0,0 0 0 0 0,0 1-1 0 0,-1 0 1 0 0,1 0 0 0 0,-1 1 0 0 0,0 0 0 0 0,0 1 0 0 0,0-1 0 0 0,0 1 0 0 0,-1 0-1 0 0,0 1 1 0 0,0 0 0 0 0,-1 0 0 0 0,6 7 0 0 0,-10-12-22 0 0,-1 0 0 0 0,1 0-1 0 0,0 0 1 0 0,-1 0 0 0 0,1 0 0 0 0,-1 0 0 0 0,0 1 0 0 0,1-1 0 0 0,-1 0-1 0 0,0 0 1 0 0,0 0 0 0 0,0 1 0 0 0,0-1 0 0 0,0 0 0 0 0,0 0-1 0 0,0 1 1 0 0,0-1 0 0 0,0 0 0 0 0,-1 2 0 0 0,0-1 18 0 0,0 1 0 0 0,0-1 1 0 0,0 0-1 0 0,-1 1 0 0 0,1-1 1 0 0,-1 0-1 0 0,1 0 0 0 0,-1 0 1 0 0,-2 1-1 0 0,-3 4 56 0 0,-1-1 0 0 0,1-1 0 0 0,-17 10 0 0 0,5-7-71 0 0,0 0-1 0 0,0-2 1 0 0,0 0-1 0 0,-1-1 1 0 0,-23 3-1 0 0,-8 3-103 0 0,23-4 44 0 0,-12 2-318 0 0,-70 9 1 0 0,109-17 320 0 0,0-1 0 0 0,0 0 1 0 0,0 0-1 0 0,0 0 0 0 0,0 0 0 0 0,0 0 0 0 0,0 0 1 0 0,1 0-1 0 0,-1 0 0 0 0,0 0 0 0 0,0-1 0 0 0,0 1 0 0 0,0 0 1 0 0,0-1-1 0 0,0 1 0 0 0,-1-1 0 0 0,2 1-11 0 0,0-1-1 0 0,0 1 0 0 0,0 0 1 0 0,0-1-1 0 0,0 1 0 0 0,0 0 1 0 0,0-1-1 0 0,0 1 0 0 0,0 0 1 0 0,0-1-1 0 0,0 1 0 0 0,0 0 1 0 0,0-1-1 0 0,0 1 0 0 0,0 0 1 0 0,1-1-1 0 0,-1 1 0 0 0,0 0 1 0 0,0 0-1 0 0,0-1 0 0 0,0 1 1 0 0,1 0-1 0 0,-1 0 1 0 0,0-1-1 0 0,0 1 0 0 0,0 0 1 0 0,1 0-1 0 0,-1-1 0 0 0,4-2-483 0 0,0-1 0 0 0,0 1 0 0 0,1 0 0 0 0,4-3 0 0 0,31-14-3900 0 0,-15 6 2830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8:34.6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108 29 2120 0 0,'-7'2'1560'0'0,"0"0"0"0"0,0-1-1 0 0,-1 1 1 0 0,1-2-1 0 0,0 1 1 0 0,-1-1 0 0 0,-9 0-1 0 0,1 0 506 0 0,-7 4 2228 0 0,22-4-3327 0 0,3-1-331 0 0,9-4-640 0 0,7-5-93 0 0,15-7-314 0 0,-10 10-3397 0 0,-18 6 1804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8:34.9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77 59 2465 0 0,'0'-3'859'0'0,"0"0"1"0"0,1 0 0 0 0,-1 1 0 0 0,0-1 0 0 0,1 0 0 0 0,0 1 0 0 0,0-1 0 0 0,-1 0 0 0 0,1 1 0 0 0,1-1 0 0 0,1-3 0 0 0,-1 4-560 0 0,-1 0 0 0 0,1 0 1 0 0,0 0-1 0 0,0 1 0 0 0,-1-1 1 0 0,1 1-1 0 0,0-1 0 0 0,0 1 1 0 0,0 0-1 0 0,1 0 0 0 0,-1 0 1 0 0,0 0-1 0 0,0 0 0 0 0,1 0 1 0 0,-1 1-1 0 0,0-1 0 0 0,1 1 1 0 0,-1-1-1 0 0,1 1 0 0 0,-1 0 0 0 0,3 0 1 0 0,-3 0-201 0 0,1 0 1 0 0,-1 0 0 0 0,1 1-1 0 0,-1-1 1 0 0,0 1 0 0 0,1-1-1 0 0,-1 1 1 0 0,0 0 0 0 0,1 0-1 0 0,-1 0 1 0 0,0 0 0 0 0,0 0-1 0 0,0 0 1 0 0,0 0 0 0 0,0 1-1 0 0,2 1 1 0 0,-2 0-18 0 0,1-1 1 0 0,-1 1-1 0 0,0 0 1 0 0,0 0-1 0 0,0 0 0 0 0,-1 1 1 0 0,1-1-1 0 0,-1 0 1 0 0,2 7-1 0 0,0 2 31 0 0,-1 0-1 0 0,0 0 1 0 0,-1 0 0 0 0,0 0-1 0 0,-2 18 1 0 0,-2-7 2 0 0,0 0-1 0 0,-1 0 0 0 0,-11 35 1 0 0,-30 65-38 0 0,30-85-50 0 0,-80 193-32 0 0,90-219 9 0 0,1 0 0 0 0,0 1 0 0 0,1 0 0 0 0,0-1-1 0 0,1 1 1 0 0,0 15 0 0 0,2-21-6 0 0,0-1 0 0 0,1 0-1 0 0,-1 0 1 0 0,1 0 0 0 0,1 0 0 0 0,-1 0 0 0 0,1-1 0 0 0,0 1-1 0 0,1 0 1 0 0,-1-1 0 0 0,1 1 0 0 0,0-1 0 0 0,0 0-1 0 0,1 0 1 0 0,5 6 0 0 0,-2-4-37 0 0,0 0 0 0 0,1 0 0 0 0,-1-1 0 0 0,1 0 0 0 0,1-1-1 0 0,-1 0 1 0 0,1 0 0 0 0,0-1 0 0 0,0 0 0 0 0,0 0 0 0 0,0-1 0 0 0,1-1 0 0 0,0 1 0 0 0,-1-2 0 0 0,1 1 0 0 0,0-1 0 0 0,0-1-1 0 0,0 1 1 0 0,0-2 0 0 0,-1 1 0 0 0,1-2 0 0 0,0 1 0 0 0,0-1 0 0 0,-1-1 0 0 0,1 1 0 0 0,10-6 0 0 0,3-2-578 0 0,28-16 0 0 0,-5-4-3293 0 0,-27 16 2436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8:35.1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38 222 880 0 0,'-24'4'5036'0'0,"24"-4"-4873"0"0,-1 0 0 0 0,1 0-1 0 0,-1 0 1 0 0,1 0-1 0 0,-1 0 1 0 0,1 0 0 0 0,-1 1-1 0 0,1-2 1 0 0,0 1 0 0 0,-1 0-1 0 0,1 0 1 0 0,-1 0 0 0 0,1 0-1 0 0,-1 0 1 0 0,1 0 0 0 0,0 0-1 0 0,-1 0 1 0 0,1-1-1 0 0,-1 1 1 0 0,1 0 0 0 0,0 0-1 0 0,-1-1 1 0 0,1 1 0 0 0,0 0-1 0 0,-1-1 1 0 0,1 1 0 0 0,0 0-1 0 0,-1-1 1 0 0,1 1 0 0 0,0 0-1 0 0,0-1 1 0 0,-1 1-1 0 0,1 0 1 0 0,0-1 0 0 0,0 1-1 0 0,0-1 1 0 0,0 1 0 0 0,-1-1-1 0 0,1 1 1 0 0,0 0 0 0 0,0-1-1 0 0,0 1 1 0 0,0-1 0 0 0,0 1-1 0 0,0-1 1 0 0,0 1-1 0 0,0-1 1 0 0,0 1 0 0 0,1 0-1 0 0,-1-2 1 0 0,1 1 72 0 0,0-1-1 0 0,-1 1 1 0 0,1 0-1 0 0,0-1 1 0 0,0 1 0 0 0,1 0-1 0 0,-1 0 1 0 0,0-1-1 0 0,0 1 1 0 0,1 0 0 0 0,-1 0-1 0 0,0 0 1 0 0,3-1-1 0 0,25-11 1114 0 0,-17 7-911 0 0,183-69 977 0 0,-82 35-1436 0 0,-78 27-169 0 0,1 1 0 0 0,0 3-1 0 0,48-8 1 0 0,-43 13-2864 0 0,50-1-1 0 0,-52 5-538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8:35.3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86 11 3361 0 0,'-5'0'2013'0'0,"0"0"0"0"0,0-1 0 0 0,0 1 0 0 0,0-1 0 0 0,-9-3 1 0 0,10 3-1167 0 0,0 0 0 0 0,0 0 0 0 0,0 1 0 0 0,0-1 1 0 0,0 1-1 0 0,0-1 0 0 0,0 1 0 0 0,0 1 1 0 0,-4-1-1 0 0,6 2 19 0 0,5 1-527 0 0,7 0-207 0 0,12 0-228 0 0,-17-3-358 0 0,1 1 0 0 0,0 0 0 0 0,-1 0 0 0 0,1 1 0 0 0,-1-1 0 0 0,1 1 0 0 0,5 3 0 0 0,-3 0-1871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6:23.7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8 512 0 0,'1'-3'0'0'0,"-1"0"136"0"0,-1 2-528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2:24.7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0 172 512 0 0,'10'-83'10070'0'0,"-9"24"-5632"0"0,-2 34-1661 0 0,0 21 1801 0 0,0 27-4113 0 0,1-1-1 0 0,1 1 1 0 0,6 37-1 0 0,-2-27-317 0 0,42 576 782 0 0,-41-357-993 0 0,-5-238 24 0 0,-1-8 16 0 0,1-1-1 0 0,-1 1 1 0 0,0 0-1 0 0,0-1 1 0 0,-1 1-1 0 0,0 6 0 0 0,-8-39-1638 0 0,-7-55-6666 0 0,12 61 5187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2:25.1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108 408 2785 0 0,'-17'-2'9442'0'0,"5"-6"-3927"0"0,10 5-4942 0 0,0 0 1 0 0,0 0-1 0 0,0 0 0 0 0,1 0 1 0 0,-1 0-1 0 0,-1-6 0 0 0,0 1-209 0 0,2 5-258 0 0,-37-100 1769 0 0,32 84-1732 0 0,1 0 0 0 0,0-1 0 0 0,-1-28 0 0 0,5 43-125 0 0,1 1 0 0 0,0-1 0 0 0,1 1 0 0 0,-1 0 0 0 0,1-1 1 0 0,0 1-1 0 0,0 0 0 0 0,0 0 0 0 0,0-1 0 0 0,1 1 0 0 0,0 0 0 0 0,0 0 0 0 0,0 1 0 0 0,0-1 0 0 0,1 0 1 0 0,-1 1-1 0 0,1-1 0 0 0,0 1 0 0 0,0 0 0 0 0,0 0 0 0 0,0 0 0 0 0,1 0 0 0 0,-1 0 0 0 0,1 1 0 0 0,0 0 1 0 0,0 0-1 0 0,6-3 0 0 0,8-2-32 0 0,2 0 0 0 0,-1 1 1 0 0,1 2-1 0 0,32-5 0 0 0,-49 8 16 0 0,42-5-24 0 0,0 1 1 0 0,65 3-1 0 0,-86 3-13 0 0,-1 1-1 0 0,0 1 0 0 0,0 1 0 0 0,-1 1 1 0 0,1 1-1 0 0,34 14 0 0 0,-51-17 23 0 0,0 0 1 0 0,-1 0-1 0 0,0 0 0 0 0,0 0 0 0 0,0 1 0 0 0,0-1 0 0 0,0 1 1 0 0,-1 1-1 0 0,0-1 0 0 0,0 1 0 0 0,0-1 0 0 0,0 1 0 0 0,-1 0 1 0 0,1 1-1 0 0,-2-1 0 0 0,1 1 0 0 0,0-1 0 0 0,-1 1 0 0 0,0 0 0 0 0,0-1 1 0 0,-1 1-1 0 0,0 0 0 0 0,0 0 0 0 0,0 1 0 0 0,-1-1 0 0 0,0 10 1 0 0,-1 1 5 0 0,-1 1 1 0 0,-1-1-1 0 0,-1 0 1 0 0,0 0 0 0 0,-1-1-1 0 0,-1 1 1 0 0,-10 20 0 0 0,-5 4-12 0 0,-41 59 0 0 0,34-62 49 0 0,-2-2-1 0 0,-56 52 1 0 0,12-12-67 0 0,71-74 15 0 0,-9 12 62 0 0,-18 14 0 0 0,26-25-172 0 0,1 0 0 0 0,-1-1-1 0 0,0 1 1 0 0,0-1 0 0 0,-1 1-1 0 0,1-1 1 0 0,0-1 0 0 0,-1 1 0 0 0,1 0-1 0 0,-6 0 1 0 0,10-2-14 0 0,-1 0 0 0 0,1 0 0 0 0,-1 0 0 0 0,0 0-1 0 0,1 1 1 0 0,-1-1 0 0 0,1 0 0 0 0,-1 0 0 0 0,1-1 0 0 0,-1 1 0 0 0,0 0 0 0 0,1 0 0 0 0,-1 0 0 0 0,1 0-1 0 0,-1 0 1 0 0,1-1 0 0 0,-1 1 0 0 0,1 0 0 0 0,-1 0 0 0 0,1-1 0 0 0,-1 1 0 0 0,1 0 0 0 0,-1-1 0 0 0,1 1-1 0 0,-1 0 1 0 0,1-1 0 0 0,0 1 0 0 0,-1-1 0 0 0,1 1 0 0 0,0-1 0 0 0,-1 1 0 0 0,1-1 0 0 0,0 1 0 0 0,0-1 0 0 0,0 1-1 0 0,-1-1 1 0 0,1 1 0 0 0,0-1 0 0 0,0-1 0 0 0,-2-9-1629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4:26.9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404 330 8 0 0,'26'-54'4078'0'0,"-18"39"-2383"0"0,0 0-1 0 0,10-30 0 0 0,-12 23-673 0 0,-1 1 0 0 0,-2-1 0 0 0,0 0 0 0 0,-1-1 0 0 0,-1-31 0 0 0,-1 53-942 0 0,0-1 1 0 0,0 1-1 0 0,-1-1 0 0 0,1 1 0 0 0,0-1 0 0 0,0 1 0 0 0,-1-1 0 0 0,1 1 0 0 0,-1-1 0 0 0,1 1 1 0 0,-1 0-1 0 0,0-1 0 0 0,0 1 0 0 0,1 0 0 0 0,-1-1 0 0 0,0 1 0 0 0,0 0 0 0 0,0 0 1 0 0,0 0-1 0 0,-1 0 0 0 0,1 0 0 0 0,0 0 0 0 0,0 0 0 0 0,-1 0 0 0 0,-1 0 0 0 0,1 0-10 0 0,-1 0-1 0 0,0 1 1 0 0,0-1-1 0 0,0 1 1 0 0,0-1-1 0 0,0 1 1 0 0,0 0-1 0 0,0 0 1 0 0,0 1-1 0 0,0-1 1 0 0,0 1-1 0 0,-3 0 1 0 0,-15 6-25 0 0,1 0 0 0 0,0 1 0 0 0,0 1 1 0 0,-34 22-1 0 0,42-22-42 0 0,0 0 0 0 0,0 0 0 0 0,1 2 1 0 0,1-1-1 0 0,-1 1 0 0 0,2 1 0 0 0,0 0 0 0 0,0 0 1 0 0,1 0-1 0 0,-7 16 0 0 0,13-24 5 0 0,0 0 1 0 0,1 0 0 0 0,-1 0-1 0 0,1 1 1 0 0,0-1-1 0 0,0 1 1 0 0,1-1-1 0 0,-1 1 1 0 0,1-1-1 0 0,0 1 1 0 0,0-1-1 0 0,1 1 1 0 0,-1-1 0 0 0,1 1-1 0 0,0-1 1 0 0,0 0-1 0 0,1 1 1 0 0,-1-1-1 0 0,1 0 1 0 0,0 0-1 0 0,0 0 1 0 0,0 0-1 0 0,1 0 1 0 0,-1-1-1 0 0,5 6 1 0 0,17 27 220 0 0,-17-24-66 0 0,16 20 1 0 0,34 29 474 0 0,-39-43-485 0 0,0 1 0 0 0,-1 1 1 0 0,-1 1-1 0 0,17 27 0 0 0,-28-40-85 0 0,0 0 90 0 0,-1 1 1 0 0,1-1-1 0 0,-1 1 1 0 0,-1 1-1 0 0,5 15 0 0 0,-8-23-111 0 0,1 0 0 0 0,-1 0 0 0 0,0 0-1 0 0,0 0 1 0 0,0 0 0 0 0,0 0-1 0 0,0 0 1 0 0,-1 0 0 0 0,1 0-1 0 0,0 0 1 0 0,-1 0 0 0 0,0 0-1 0 0,1 0 1 0 0,-1 0 0 0 0,0 0 0 0 0,0 0-1 0 0,0 0 1 0 0,0 0 0 0 0,-1-1-1 0 0,1 1 1 0 0,0-1 0 0 0,-1 1-1 0 0,1-1 1 0 0,-1 1 0 0 0,0-1-1 0 0,1 0 1 0 0,-1 1 0 0 0,0-1 0 0 0,0 0-1 0 0,1 0 1 0 0,-1-1 0 0 0,-4 2-1 0 0,-2 1 5 0 0,0-1 0 0 0,1 0 0 0 0,-1-1 0 0 0,0 0 0 0 0,0 0 0 0 0,0-1 0 0 0,0 1 0 0 0,-10-3-1 0 0,-9-1 31 0 0,-27-7-1 0 0,27 4-87 0 0,0-1-1 0 0,-44-18 0 0 0,62 21-83 0 0,1 0 0 0 0,-1 0-1 0 0,1-1 1 0 0,0 0 0 0 0,0-1 0 0 0,1 0-1 0 0,-1 0 1 0 0,1 0 0 0 0,1-1-1 0 0,-1 0 1 0 0,-8-12 0 0 0,14 16-33 0 0,-1 1 0 0 0,1-1 0 0 0,0 1 0 0 0,0-1 0 0 0,0 1 1 0 0,0-1-1 0 0,0 1 0 0 0,1-1 0 0 0,-1 0 0 0 0,1 1 0 0 0,0-1 0 0 0,0 0 0 0 0,0 0 1 0 0,0 1-1 0 0,0-1 0 0 0,0 0 0 0 0,1 1 0 0 0,1-6 0 0 0,0 3-547 0 0,0 0 0 0 0,1 0 0 0 0,-1 0 0 0 0,1 0 0 0 0,1 0-1 0 0,-1 1 1 0 0,1-1 0 0 0,4-3 0 0 0,6-6-2045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0:20.7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9 115 2072 0 0,'-1'0'288'0'0,"0"-1"1"0"0,1 1-1 0 0,-1-1 0 0 0,1 1 0 0 0,-1-1 0 0 0,1 0 0 0 0,-1 1 0 0 0,1-1 0 0 0,-1 0 0 0 0,1 1 0 0 0,0-1 0 0 0,-1 0 0 0 0,1 1 0 0 0,0-1 0 0 0,0 0 0 0 0,-1 0 0 0 0,1 1 0 0 0,0-1 0 0 0,0 0 0 0 0,0 0 0 0 0,0 1 0 0 0,0-1 0 0 0,0 0 0 0 0,0 0 0 0 0,0 1 0 0 0,1-2 1 0 0,-1 0-132 0 0,1 1 1 0 0,0-1 0 0 0,1 1-1 0 0,-1 0 1 0 0,0-1 0 0 0,0 1-1 0 0,1 0 1 0 0,-1-1-1 0 0,0 1 1 0 0,3-1 0 0 0,10-8 444 0 0,1 1 1 0 0,0 0-1 0 0,1 1 1 0 0,-1 0-1 0 0,31-8 0 0 0,-27 10-982 0 0,0 2-1 0 0,1 0 1 0 0,-1 1 0 0 0,37 0-1 0 0,-50 3-622 0 0,-1 0 0 0 0,1 1 0 0 0,-1 0 0 0 0,9 2-1 0 0,2 2-1443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2:25.7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22 248 512 0 0,'-1'-7'578'0'0,"0"-5"3751"0"0,0 0 0 0 0,-1 0-1 0 0,-6-17 1 0 0,5 23-824 0 0,0 7-1298 0 0,1 13-532 0 0,2 22-1188 0 0,3-14-292 0 0,0 1-1 0 0,2-1 1 0 0,1 0 0 0 0,0 0-1 0 0,19 39 1 0 0,-22-56-182 0 0,-1-1-1 0 0,0 1 1 0 0,-1-1 0 0 0,1 1-1 0 0,-1 0 1 0 0,0 0-1 0 0,0 0 1 0 0,1 9 0 0 0,-11-33 16 0 0,1-41-22 0 0,3-1-1 0 0,4-69 1 0 0,1 103-4 0 0,0 11 15 0 0,1 0 0 0 0,4-25 0 0 0,-4 36-14 0 0,0 0 0 0 0,0 1 0 0 0,1-1 0 0 0,-1 1 0 0 0,1-1 0 0 0,0 1 0 0 0,0 0 0 0 0,0-1 0 0 0,1 1 0 0 0,0 0 0 0 0,0 0 0 0 0,0 1 0 0 0,3-4 0 0 0,-4 5 0 0 0,1 1-1 0 0,-1 0 1 0 0,0-1 0 0 0,1 1-1 0 0,-1 0 1 0 0,0 0-1 0 0,1 1 1 0 0,-1-1-1 0 0,1 0 1 0 0,-1 1-1 0 0,1 0 1 0 0,0-1 0 0 0,-1 1-1 0 0,1 0 1 0 0,-1 0-1 0 0,1 0 1 0 0,3 2-1 0 0,5 0-18 0 0,0 1-1 0 0,19 7 0 0 0,-14-4 23 0 0,24 6-243 0 0,54 10-1 0 0,-35-14-3149 0 0,-37-7-1159 0 0,-13 0 1966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2:31.3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 83 512 0 0,'-22'-4'6105'0'0,"21"4"-5782"0"0,0 0 0 0 0,0 0 0 0 0,0 0 0 0 0,0 0 0 0 0,0 0 0 0 0,0 0 0 0 0,0 0 0 0 0,0 0 0 0 0,0 1 0 0 0,0-1-1 0 0,0 0 1 0 0,1 1 0 0 0,-1-1 0 0 0,0 0 0 0 0,0 1 0 0 0,0-1 0 0 0,0 1 0 0 0,1-1 0 0 0,-1 1 0 0 0,-1 1 0 0 0,-4 31 6800 0 0,4-28-6988 0 0,1 1 1 0 0,0-1 0 0 0,0 0 0 0 0,0 1-1 0 0,1-1 1 0 0,-1 0 0 0 0,1 1 0 0 0,1-1-1 0 0,-1 0 1 0 0,1 1 0 0 0,0-1-1 0 0,0 0 1 0 0,0 1 0 0 0,1-1 0 0 0,0 0-1 0 0,0 0 1 0 0,5 9 0 0 0,-4-10-137 0 0,-1-1 0 0 0,1 1 1 0 0,0 0-1 0 0,0-1 0 0 0,1 0 0 0 0,-1 1 0 0 0,1-1 1 0 0,-1 0-1 0 0,1-1 0 0 0,0 1 0 0 0,0-1 1 0 0,0 0-1 0 0,0 0 0 0 0,1 0 0 0 0,-1 0 1 0 0,0-1-1 0 0,1 0 0 0 0,-1 0 0 0 0,1 0 1 0 0,9 1-1 0 0,-2-3-9 0 0,1 1 0 0 0,0-1-1 0 0,-1-1 1 0 0,1 0 0 0 0,-1-1 0 0 0,0-1 0 0 0,0 1 0 0 0,0-2 0 0 0,0 0-1 0 0,17-10 1 0 0,-20 10-6 0 0,0-1 0 0 0,0 0-1 0 0,-1 0 1 0 0,0-1 0 0 0,0 0-1 0 0,-1 0 1 0 0,1-1 0 0 0,-2 0-1 0 0,1-1 1 0 0,-1 1 0 0 0,0-1-1 0 0,-1 0 1 0 0,5-11 0 0 0,-8 14 33 0 0,0 0 0 0 0,-1 1 0 0 0,1-1 0 0 0,-1 0 0 0 0,0 0 0 0 0,-1 0 1 0 0,0 0-1 0 0,1 0 0 0 0,-3-11 0 0 0,2 15-10 0 0,0 0 1 0 0,-1-1 0 0 0,1 1-1 0 0,-1 0 1 0 0,1 0-1 0 0,-1 0 1 0 0,0 0 0 0 0,0 0-1 0 0,0 0 1 0 0,0 0-1 0 0,0 0 1 0 0,0 0 0 0 0,-1 1-1 0 0,1-1 1 0 0,-1 0-1 0 0,1 1 1 0 0,-1-1 0 0 0,0 1-1 0 0,1 0 1 0 0,-1-1-1 0 0,0 1 1 0 0,0 0-1 0 0,0 0 1 0 0,0 0 0 0 0,0 0-1 0 0,0 0 1 0 0,0 1-1 0 0,0-1 1 0 0,-3 0 0 0 0,-8 0 51 0 0,1 1 0 0 0,-1-1 1 0 0,1 2-1 0 0,-1 0 0 0 0,1 0 1 0 0,0 1-1 0 0,-1 1 1 0 0,1 0-1 0 0,0 1 0 0 0,0 0 1 0 0,1 1-1 0 0,-1 0 0 0 0,1 1 1 0 0,0 0-1 0 0,1 1 1 0 0,-1 0-1 0 0,-13 12 0 0 0,11-8 36 0 0,1 1 0 0 0,1 0 0 0 0,0 0 1 0 0,1 1-1 0 0,0 1 0 0 0,1 0 0 0 0,1 0 0 0 0,0 0 0 0 0,0 1 0 0 0,2 0 0 0 0,0 1 0 0 0,-7 30 0 0 0,11-40-66 0 0,1 1 1 0 0,0 0-1 0 0,1 0 1 0 0,0-1-1 0 0,0 1 0 0 0,0 0 1 0 0,1 0-1 0 0,0-1 1 0 0,3 13-1 0 0,-3-15-27 0 0,1 0 0 0 0,0 0 0 0 0,0 0 1 0 0,0 0-1 0 0,0-1 0 0 0,0 1 0 0 0,1-1 0 0 0,-1 1 0 0 0,1-1 1 0 0,0 0-1 0 0,0 0 0 0 0,1 0 0 0 0,-1 0 0 0 0,0-1 0 0 0,1 0 1 0 0,6 4-1 0 0,2-1-63 0 0,0-1 0 0 0,0 0 1 0 0,0 0-1 0 0,0-1 0 0 0,1-1 1 0 0,-1 0-1 0 0,1-1 0 0 0,0 0 0 0 0,16-2 1 0 0,14-2-1192 0 0,57-12 1 0 0,-4-5-5119 0 0,-48 6 1705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2:32.2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386 996 512 0 0,'0'1'238'0'0,"0"0"-1"0"0,1 0 0 0 0,-1 0 1 0 0,0 0-1 0 0,1 0 1 0 0,-1-1-1 0 0,1 1 1 0 0,-1 0-1 0 0,1 0 0 0 0,-1 0 1 0 0,1-1-1 0 0,0 1 1 0 0,-1 0-1 0 0,1-1 0 0 0,0 1 1 0 0,0 0-1 0 0,0-1 1 0 0,-1 1-1 0 0,1-1 1 0 0,0 1-1 0 0,0-1 0 0 0,0 0 1 0 0,1 1-1 0 0,0-1-42 0 0,0 0 0 0 0,-1 0 0 0 0,1 0 0 0 0,-1 0 0 0 0,1 0 0 0 0,0 0 0 0 0,-1-1 0 0 0,1 1 0 0 0,-1-1 0 0 0,1 1 0 0 0,-1-1 0 0 0,4-1 0 0 0,0-1 35 0 0,1-1 0 0 0,-1 1 0 0 0,0-1 0 0 0,0-1 0 0 0,8-8 0 0 0,-8 6 63 0 0,1-1 0 0 0,-1 0-1 0 0,0-1 1 0 0,-1 1 0 0 0,0-1 0 0 0,0 0 0 0 0,-1 0 0 0 0,0 0 0 0 0,-1 0 0 0 0,0 0 0 0 0,0-1-1 0 0,-1 1 1 0 0,0-1 0 0 0,-1-15 0 0 0,-1 14-14 0 0,0-1-1 0 0,0 1 1 0 0,-1 0-1 0 0,0-1 1 0 0,-1 1 0 0 0,-1 0-1 0 0,1 0 1 0 0,-2 1-1 0 0,1-1 1 0 0,-2 1 0 0 0,-10-17-1 0 0,11 21-112 0 0,-1 1 0 0 0,1-1 0 0 0,-1 2 0 0 0,0-1 0 0 0,0 0 0 0 0,0 1-1 0 0,0 0 1 0 0,-1 1 0 0 0,1 0 0 0 0,-1-1 0 0 0,0 2 0 0 0,0-1 0 0 0,-1 1 0 0 0,1 1 0 0 0,0-1 0 0 0,-9 0 0 0 0,0 0 167 0 0,0 1 1 0 0,0 1-1 0 0,-1 1 1 0 0,1 0 0 0 0,0 1-1 0 0,-23 5 1 0 0,30-4-197 0 0,-1 1 0 0 0,1-1 0 0 0,0 2-1 0 0,0-1 1 0 0,0 1 0 0 0,1 1 0 0 0,-1-1 0 0 0,1 1 0 0 0,1 1 0 0 0,-1-1 0 0 0,1 2-1 0 0,0-1 1 0 0,1 1 0 0 0,-10 14 0 0 0,4-4-40 0 0,2 1 0 0 0,0 0-1 0 0,1 0 1 0 0,1 1 0 0 0,-11 40 0 0 0,16-47-87 0 0,0-1 0 0 0,1 1 0 0 0,1 0 0 0 0,0 0 1 0 0,0 1-1 0 0,1-1 0 0 0,1 0 0 0 0,3 18 0 0 0,-2-24-28 0 0,0 0 0 0 0,0 0-1 0 0,0-1 1 0 0,1 1-1 0 0,-1-1 1 0 0,2 1 0 0 0,-1-1-1 0 0,1 0 1 0 0,0 0 0 0 0,0-1-1 0 0,1 1 1 0 0,-1-1 0 0 0,1 0-1 0 0,0 0 1 0 0,1-1 0 0 0,-1 1-1 0 0,8 3 1 0 0,-5-3-106 0 0,0-1-1 0 0,0-1 1 0 0,1 0 0 0 0,-1 0-1 0 0,1 0 1 0 0,-1-1-1 0 0,1-1 1 0 0,0 1 0 0 0,0-2-1 0 0,0 1 1 0 0,0-1 0 0 0,0 0-1 0 0,0-1 1 0 0,0 0-1 0 0,-1 0 1 0 0,14-4 0 0 0,-10 1-82 0 0,-1 0 1 0 0,0 0 0 0 0,0-1-1 0 0,0 0 1 0 0,0-1 0 0 0,-1 0-1 0 0,1-1 1 0 0,-2 0 0 0 0,1 0-1 0 0,-1-1 1 0 0,14-15 0 0 0,-11 7 189 0 0,-1 0 1 0 0,0 0-1 0 0,-1-1 1 0 0,-1-1-1 0 0,0 0 1 0 0,-2 0-1 0 0,0 0 1 0 0,-1-1 0 0 0,0 0-1 0 0,-2 0 1 0 0,2-22-1 0 0,0-22 158 0 0,-3-1 0 0 0,-6-69-1 0 0,1 66-92 0 0,0-28 136 0 0,-15-271 1366 0 0,12 341-999 0 0,5 24-525 0 0,0 1 0 0 0,-1-1-1 0 0,1 1 1 0 0,0-1 0 0 0,0 1 0 0 0,0-1 0 0 0,-1 1 0 0 0,1 0-1 0 0,0-1 1 0 0,-1 1 0 0 0,1-1 0 0 0,0 1 0 0 0,-1 0 0 0 0,1-1-1 0 0,0 1 1 0 0,-1 0 0 0 0,0-1 0 0 0,1 1-4 0 0,-1 0-1 0 0,1 0 1 0 0,-1 0 0 0 0,1 0 0 0 0,-1 0-1 0 0,1 0 1 0 0,0 1 0 0 0,-1-1-1 0 0,1 0 1 0 0,0 0 0 0 0,-1 0 0 0 0,1 1-1 0 0,0-1 1 0 0,-1 0 0 0 0,1 0 0 0 0,0 1-1 0 0,-1-1 1 0 0,1 0 0 0 0,0 1-1 0 0,0-1 1 0 0,-1 0 0 0 0,1 1 0 0 0,0-1-1 0 0,0 0 1 0 0,0 1 0 0 0,-1 0 0 0 0,-4 8 109 0 0,0 1 0 0 0,0 1 0 0 0,1-1 1 0 0,-3 15-1 0 0,-9 46-46 0 0,12-50-23 0 0,-6 35 26 0 0,2-1 0 0 0,-1 112 0 0 0,10-126-58 0 0,2-1-1 0 0,2 1 1 0 0,2-1 0 0 0,21 73-1 0 0,-23-99-34 0 0,60 161-70 0 0,-57-156 39 0 0,2-1 1 0 0,0 0-1 0 0,1-1 0 0 0,1 0 1 0 0,0-1-1 0 0,1 0 0 0 0,16 14 0 0 0,-28-29 15 0 0,1 1 0 0 0,-1-1-1 0 0,1 0 1 0 0,0 1 0 0 0,-1-1-1 0 0,1 0 1 0 0,0 0-1 0 0,0 0 1 0 0,0 0 0 0 0,0-1-1 0 0,0 1 1 0 0,0 0-1 0 0,0-1 1 0 0,0 0 0 0 0,0 1-1 0 0,0-1 1 0 0,0 0 0 0 0,3 0-1 0 0,-2-1-15 0 0,-1 1 0 0 0,1-1 0 0 0,-1 0-1 0 0,1 0 1 0 0,-1 0 0 0 0,0 0 0 0 0,1 0 0 0 0,-1-1-1 0 0,0 1 1 0 0,0-1 0 0 0,0 0 0 0 0,0 1-1 0 0,2-3 1 0 0,3-5-178 0 0,0 0 0 0 0,-1 0 0 0 0,1-1 1 0 0,-2 0-1 0 0,8-16 0 0 0,-2 0-129 0 0,-2-1 0 0 0,0 0 1 0 0,-1 0-1 0 0,-2 0 1 0 0,-1-1-1 0 0,-1 0 1 0 0,0-56-1 0 0,-4 49 362 0 0,-1 8 69 0 0,1 0 0 0 0,2 0 0 0 0,6-34 0 0 0,-17 102 948 0 0,2 0 0 0 0,-2 75 0 0 0,9-85-985 0 0,-1 4 34 0 0,8 63 0 0 0,-6-89-110 0 0,1 1 1 0 0,0 0-1 0 0,1-1 0 0 0,0 1 0 0 0,0-1 0 0 0,1 0 0 0 0,0 0 1 0 0,1-1-1 0 0,0 1 0 0 0,0-1 0 0 0,9 10 0 0 0,-9-12-103 0 0,1-1 0 0 0,-1 0 0 0 0,2 0-1 0 0,-1 0 1 0 0,0 0 0 0 0,1-1 0 0 0,0 0 0 0 0,12 4 0 0 0,-13-5-405 0 0,0-2 0 0 0,0 1 0 0 0,0-1 0 0 0,11 2 1 0 0,-12-3-440 0 0,-1 0-1 0 0,1 0 1 0 0,0 0 0 0 0,0-1 0 0 0,0 0 0 0 0,6-2 0 0 0,4-1-1069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2:32.4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126 4 3321 0 0,'-36'-3'10649'0'0,"31"2"-9363"0"0,-1 2 1 0 0,1-1-1 0 0,-1 1 0 0 0,-6 1 0 0 0,9-1-1005 0 0,0 0 0 0 0,1 0-1 0 0,-1 0 1 0 0,0 0 0 0 0,0 0-1 0 0,1 1 1 0 0,-1-1 0 0 0,1 1-1 0 0,-1 0 1 0 0,1 0 0 0 0,0 0-1 0 0,0 0 1 0 0,-1 0 0 0 0,2 1 0 0 0,-1-1-1 0 0,0 0 1 0 0,0 1 0 0 0,1 0-1 0 0,-1-1 1 0 0,1 1 0 0 0,-1 3-1 0 0,1-4-222 0 0,-1 1 0 0 0,2 0 0 0 0,-1-1 0 0 0,0 1 0 0 0,1 0 0 0 0,-1 0 0 0 0,1 0 0 0 0,0 0 0 0 0,-1-1 0 0 0,2 1 0 0 0,-1 0-1 0 0,0 0 1 0 0,0 0 0 0 0,1 0 0 0 0,0 0 0 0 0,0-1 0 0 0,-1 1 0 0 0,1 0 0 0 0,1-1 0 0 0,-1 1 0 0 0,0-1 0 0 0,1 1 0 0 0,-1-1 0 0 0,1 1-1 0 0,2 1 1 0 0,-1-1-205 0 0,1 0 0 0 0,-1 0-1 0 0,1 0 1 0 0,-1-1-1 0 0,1 0 1 0 0,0 0 0 0 0,0 0-1 0 0,0 0 1 0 0,1 0 0 0 0,-1-1-1 0 0,0 0 1 0 0,0 0-1 0 0,1 0 1 0 0,-1 0 0 0 0,7 0-1 0 0,1-1-1518 0 0,-1 0-1 0 0,0 0 1 0 0,18-4 0 0 0,-8-1-165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2:33.1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170 193 512 0 0,'16'-6'313'0'0,"-1"1"0"0"0,0 0-1 0 0,1 1 1 0 0,0 1 0 0 0,0 1 0 0 0,0 0-1 0 0,32 0 1 0 0,-38 3-362 0 0,-7-1 491 0 0,1 0 1 0 0,0 0 0 0 0,0 0 0 0 0,-1-1-1 0 0,1 1 1 0 0,0-1 0 0 0,4-1 0 0 0,-7 2-170 0 0,0-1-1 0 0,0 0 1 0 0,0 0 0 0 0,0 1 0 0 0,0-1 0 0 0,0 0-1 0 0,0 0 1 0 0,0 0 0 0 0,0 0 0 0 0,0 0 0 0 0,0 0-1 0 0,0 0 1 0 0,-1-1 0 0 0,1 1 0 0 0,0 0 0 0 0,-1 0-1 0 0,1 0 1 0 0,-1-1 0 0 0,0 1 0 0 0,1 0 0 0 0,-1-1-1 0 0,0 1 1 0 0,0 0 0 0 0,0-3 0 0 0,1-4 834 0 0,-1 0 0 0 0,0-1 1 0 0,0 1-1 0 0,-4-16 0 0 0,4 19-832 0 0,-1 1-1 0 0,-1-1 1 0 0,1 0-1 0 0,-1 1 1 0 0,0 0-1 0 0,0-1 1 0 0,0 1-1 0 0,0 0 1 0 0,-6-8 0 0 0,5 10-161 0 0,0 0 0 0 0,1 0 0 0 0,-1 0 0 0 0,0 0 0 0 0,0 0 1 0 0,0 0-1 0 0,0 1 0 0 0,0-1 0 0 0,0 1 0 0 0,-1 0 0 0 0,1 0 0 0 0,0 0 1 0 0,-1 0-1 0 0,1 1 0 0 0,0 0 0 0 0,-1-1 0 0 0,1 1 0 0 0,-1 0 0 0 0,1 1 1 0 0,-6 0-1 0 0,-5 1 84 0 0,0 1 0 0 0,1 1 0 0 0,-21 8 1 0 0,31-11-174 0 0,-12 5 101 0 0,1 1 1 0 0,0 0 0 0 0,0 0-1 0 0,1 1 1 0 0,-1 1-1 0 0,2 1 1 0 0,0 0-1 0 0,0 0 1 0 0,1 1-1 0 0,-15 18 1 0 0,19-21-75 0 0,1 2 0 0 0,0-1 0 0 0,0 1 0 0 0,1-1 0 0 0,0 2 1 0 0,1-1-1 0 0,0 0 0 0 0,1 1 0 0 0,0 0 0 0 0,0 0 0 0 0,1-1 0 0 0,1 2 0 0 0,0-1 1 0 0,0 0-1 0 0,2 17 0 0 0,0-22-53 0 0,-1 0 0 0 0,1-1 1 0 0,1 1-1 0 0,-1-1 0 0 0,1 1 0 0 0,0-1 1 0 0,0 1-1 0 0,1-1 0 0 0,0 0 0 0 0,-1 0 1 0 0,2 0-1 0 0,-1-1 0 0 0,5 6 0 0 0,-2-4-4 0 0,0-1-1 0 0,0 0 0 0 0,0 0 0 0 0,1-1 1 0 0,-1 1-1 0 0,1-1 0 0 0,0-1 0 0 0,14 6 1 0 0,-5-4-78 0 0,1-1 1 0 0,0 0-1 0 0,0-1 1 0 0,0-1-1 0 0,0-1 1 0 0,1 0-1 0 0,-1-1 1 0 0,20-3 0 0 0,-3-2-741 0 0,0-2 1 0 0,0-1-1 0 0,43-16 0 0 0,35-25-6270 0 0,-78 32 3562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2:33.4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12 3369 0 0,'-20'-6'7588'0'0,"-2"1"-1604"0"0,21 5-5882 0 0,1 0 0 0 0,0 0-1 0 0,-1 0 1 0 0,1 1 0 0 0,-1-1 0 0 0,1 0 0 0 0,0 0 0 0 0,-1 1-1 0 0,1-1 1 0 0,0 0 0 0 0,0 1 0 0 0,-1-1 0 0 0,1 1 0 0 0,0-1-1 0 0,0 0 1 0 0,-1 1 0 0 0,1-1 0 0 0,0 1 0 0 0,0-1-1 0 0,0 0 1 0 0,0 1 0 0 0,-1-1 0 0 0,1 1 0 0 0,0-1 0 0 0,0 1-1 0 0,0-1 1 0 0,0 1 0 0 0,0-1 0 0 0,0 0 0 0 0,0 1 0 0 0,1-1-1 0 0,-1 1 1 0 0,0-1 0 0 0,0 1 0 0 0,4 18 1096 0 0,10 20-100 0 0,16 45 304 0 0,31 136 0 0 0,-56-194-1329 0 0,39 274 293 0 0,-15-1-550 0 0,-26-280-135 0 0,8 30-1 0 0,-9-43 42 0 0,-1-1 0 0 0,1 0 0 0 0,1 1 0 0 0,-1-1 0 0 0,1 0 0 0 0,0-1-1 0 0,0 1 1 0 0,0 0 0 0 0,1-1 0 0 0,5 6 0 0 0,-8-9-233 0 0,0 0-1 0 0,1 0 1 0 0,-1 0 0 0 0,1 0-1 0 0,-1 0 1 0 0,1 0-1 0 0,-1 0 1 0 0,1-1 0 0 0,-1 1-1 0 0,1-1 1 0 0,0 1 0 0 0,-1-1-1 0 0,1 0 1 0 0,0 0 0 0 0,0 1-1 0 0,-1-1 1 0 0,3-1-1 0 0,8 0-3371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2:34.0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62 4281 0 0,'-7'5'11547'0'0,"16"-4"-5794"0"0,3-1-5641 0 0,13 1 225 0 0,0-1 1 0 0,0-2-1 0 0,-1 0 1 0 0,1-2-1 0 0,30-7 1 0 0,13-3-264 0 0,132-8-790 0 0,-195 21 638 0 0,0 1 0 0 0,0 0 0 0 0,-1 1 1 0 0,1-1-1 0 0,0 1 0 0 0,0 0 0 0 0,-1 0 1 0 0,1 1-1 0 0,0-1 0 0 0,-1 1 0 0 0,0 0 0 0 0,8 4 1 0 0,-10-4 50 0 0,1 0 0 0 0,-1 0 1 0 0,0 1-1 0 0,0-1 0 0 0,0 0 0 0 0,0 1 1 0 0,0-1-1 0 0,-1 1 0 0 0,1-1 0 0 0,-1 1 1 0 0,0 0-1 0 0,1 0 0 0 0,-1 0 0 0 0,-1 0 1 0 0,1 0-1 0 0,0 0 0 0 0,-1 0 0 0 0,1 0 1 0 0,-1 0-1 0 0,0 5 0 0 0,0 1 74 0 0,-1 0-1 0 0,0-1 0 0 0,-1 1 0 0 0,1-1 1 0 0,-7 16-1 0 0,-19 38 341 0 0,19-46-179 0 0,1 0-1 0 0,0 1 1 0 0,-7 28-1 0 0,13-38-201 0 0,0 0 0 0 0,0 0-1 0 0,1 0 1 0 0,0 0 0 0 0,0 0-1 0 0,1 0 1 0 0,0 0 0 0 0,0 0-1 0 0,1 0 1 0 0,0 0 0 0 0,0-1-1 0 0,0 1 1 0 0,1-1 0 0 0,7 13 0 0 0,-8-15-27 0 0,1-1 1 0 0,-1 1 0 0 0,1-1 0 0 0,-1 0-1 0 0,1 0 1 0 0,0 0 0 0 0,1 0 0 0 0,-1-1-1 0 0,0 1 1 0 0,1-1 0 0 0,-1 0 0 0 0,1 1-1 0 0,0-2 1 0 0,0 1 0 0 0,0 0 0 0 0,0-1-1 0 0,0 0 1 0 0,0 0 0 0 0,0 0 0 0 0,0 0-1 0 0,0-1 1 0 0,0 0 0 0 0,1 0 0 0 0,-1 0-1 0 0,0 0 1 0 0,6-1 0 0 0,-4-1 25 0 0,-1 1 1 0 0,1-1-1 0 0,-1-1 1 0 0,0 1-1 0 0,0-1 1 0 0,0 1-1 0 0,0-1 0 0 0,-1-1 1 0 0,1 1-1 0 0,-1-1 1 0 0,1 0-1 0 0,-1 0 1 0 0,-1 0-1 0 0,6-7 1 0 0,-2 2 24 0 0,0-1 1 0 0,-1 0-1 0 0,0-1 1 0 0,0 0 0 0 0,6-20-1 0 0,-10 25 9 0 0,-1 0 0 0 0,0-1 0 0 0,0 1 0 0 0,0-1 0 0 0,-1 1-1 0 0,0-1 1 0 0,-1 1 0 0 0,1-1 0 0 0,-1 1 0 0 0,-3-12 0 0 0,-3-6 188 0 0,-15-34 0 0 0,11 30-114 0 0,6 15-15 0 0,0 0 0 0 0,-2 0 0 0 0,1 1 0 0 0,-2-1 0 0 0,1 1 0 0 0,-2 1 0 0 0,-14-17 0 0 0,20 24-62 0 0,0 1 1 0 0,-1 0 0 0 0,1 1 0 0 0,-1-1 0 0 0,1 0 0 0 0,-1 1 0 0 0,0 0-1 0 0,0 0 1 0 0,0 0 0 0 0,0 0 0 0 0,-1 1 0 0 0,1 0 0 0 0,0-1 0 0 0,0 2-1 0 0,-1-1 1 0 0,1 0 0 0 0,-1 1 0 0 0,1 0 0 0 0,-1 0 0 0 0,1 0 0 0 0,-1 1-1 0 0,1-1 1 0 0,0 1 0 0 0,-1 0 0 0 0,1 0 0 0 0,0 1 0 0 0,0-1 0 0 0,-5 3-1 0 0,5-2-17 0 0,0 1-1 0 0,1-1 1 0 0,-1 0-1 0 0,1 1 1 0 0,-1 0-1 0 0,1 0 0 0 0,0 0 1 0 0,0 0-1 0 0,1 0 1 0 0,-1 1-1 0 0,0-1 1 0 0,1 1-1 0 0,0 0 0 0 0,0-1 1 0 0,0 1-1 0 0,1 0 1 0 0,-1 0-1 0 0,1 0 1 0 0,0 1-1 0 0,0-1 0 0 0,-1 7 1 0 0,2-7-24 0 0,0-1 0 0 0,0 0 0 0 0,0 1 0 0 0,0-1-1 0 0,1 1 1 0 0,-1-1 0 0 0,1 0 0 0 0,0 1 0 0 0,0-1 0 0 0,0 0 0 0 0,0 0 0 0 0,1 1 0 0 0,-1-1 0 0 0,1 0-1 0 0,0-1 1 0 0,0 1 0 0 0,0 0 0 0 0,0 0 0 0 0,0-1 0 0 0,1 1 0 0 0,-1-1 0 0 0,1 0 0 0 0,0 0 0 0 0,-1 0-1 0 0,1 0 1 0 0,0 0 0 0 0,5 1 0 0 0,2 1-37 0 0,-1-1 1 0 0,1 0-1 0 0,0-1 0 0 0,0 0 1 0 0,0-1-1 0 0,0 0 0 0 0,17 0 0 0 0,-2-3-139 0 0,48-8 0 0 0,-22-2 40 0 0,-1-2 0 0 0,52-24-1 0 0,-2 2 305 0 0,-96 34-142 0 0,0 1 0 0 0,0 0 0 0 0,0 0 1 0 0,1 0-1 0 0,-1 1 0 0 0,0-1 0 0 0,1 1 1 0 0,-1 0-1 0 0,0 0 0 0 0,1 1 0 0 0,-1-1 0 0 0,0 1 1 0 0,7 2-1 0 0,-8-2-10 0 0,0 0 0 0 0,0 1 1 0 0,0 0-1 0 0,-1-1 0 0 0,1 1 0 0 0,-1 0 1 0 0,1 0-1 0 0,-1 1 0 0 0,1-1 0 0 0,-1 0 1 0 0,0 1-1 0 0,0-1 0 0 0,-1 1 0 0 0,1 0 0 0 0,0 0 1 0 0,-1 0-1 0 0,0 0 0 0 0,2 5 0 0 0,2 9 38 0 0,-1 0-1 0 0,-2 0 0 0 0,1 0 0 0 0,-2 0 1 0 0,-1 34-1 0 0,2 27 51 0 0,-1-68-121 0 0,0-1 1 0 0,1 1 0 0 0,1 0-1 0 0,-1 0 1 0 0,8 14 0 0 0,-8-19-43 0 0,0-1 0 0 0,1 1 0 0 0,-1-1 1 0 0,1 0-1 0 0,0 0 0 0 0,1 0 1 0 0,-1-1-1 0 0,1 1 0 0 0,-1-1 1 0 0,1 0-1 0 0,0 0 0 0 0,0 0 1 0 0,0 0-1 0 0,1-1 0 0 0,-1 0 1 0 0,1 0-1 0 0,7 3 0 0 0,-5-3-542 0 0,0-1-1 0 0,0 0 0 0 0,1 0 0 0 0,-1 0 1 0 0,0-1-1 0 0,0 0 0 0 0,0 0 0 0 0,1-1 1 0 0,-1 0-1 0 0,0 0 0 0 0,12-4 0 0 0,11-5-4588 0 0,4-3 2094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2:34.8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555 292 512 0 0,'1'-9'1058'0'0,"0"-1"1"0"0,-1 1-1 0 0,0-1 0 0 0,0 1 0 0 0,-1-1 1 0 0,0 1-1 0 0,-1-1 0 0 0,0 1 0 0 0,-6-17 0 0 0,1 8 511 0 0,0 1-1 0 0,-2 0 0 0 0,0 1 1 0 0,-11-17-1 0 0,15 27-1354 0 0,0 0 1 0 0,0 0-1 0 0,0 0 1 0 0,-1 0-1 0 0,0 1 1 0 0,0 0-1 0 0,0 0 1 0 0,0 0-1 0 0,-1 1 1 0 0,0 0-1 0 0,0 1 0 0 0,0-1 1 0 0,0 1-1 0 0,-1 0 1 0 0,1 1-1 0 0,-1 0 1 0 0,0 0-1 0 0,0 1 1 0 0,0 0-1 0 0,1 0 0 0 0,-1 1 1 0 0,0 0-1 0 0,0 0 1 0 0,0 1-1 0 0,0 0 1 0 0,0 1-1 0 0,1-1 1 0 0,-1 1-1 0 0,-12 6 0 0 0,9-3-97 0 0,1 1 0 0 0,0 0 0 0 0,0 1 0 0 0,0 0-1 0 0,1 1 1 0 0,0-1 0 0 0,1 2 0 0 0,0-1 0 0 0,0 1 0 0 0,1 1-1 0 0,0-1 1 0 0,-6 12 0 0 0,-4 10 121 0 0,1 1-1 0 0,-19 57 1 0 0,-20 86 384 0 0,47-141-488 0 0,1 0 1 0 0,2 1-1 0 0,-1 42 1 0 0,6-57-115 0 0,2-1 0 0 0,0 1 0 0 0,1-1 0 0 0,1 1 0 0 0,0-1 0 0 0,2 0 0 0 0,0-1 0 0 0,1 0 0 0 0,1 1 0 0 0,12 18 0 0 0,-13-25-45 0 0,0 0-1 0 0,1-1 1 0 0,0 0-1 0 0,1 0 1 0 0,0-1 0 0 0,1 0-1 0 0,0-1 1 0 0,1 0 0 0 0,0 0-1 0 0,0-1 1 0 0,1-1 0 0 0,0 0-1 0 0,0 0 1 0 0,0-1 0 0 0,20 6-1 0 0,-13-7-266 0 0,0-1-1 0 0,0-1 1 0 0,1 0-1 0 0,-1-1 1 0 0,1-2-1 0 0,0 0 1 0 0,35-4-1 0 0,-38 1-719 0 0,-1-1 0 0 0,0 0 0 0 0,0-1 0 0 0,0 0 0 0 0,0-2 0 0 0,-1 0 0 0 0,0 0 0 0 0,-1-1 0 0 0,24-18 0 0 0,-15 7-3171 0 0,0 0-764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2:35.3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227 125 512 0 0,'-20'-20'2648'0'0,"17"17"-1113"0"0,-1 0 1 0 0,0 0 0 0 0,-1 0 0 0 0,1 0 0 0 0,-8-3-1 0 0,9 5-721 0 0,0 0-1 0 0,0 0 0 0 0,0 0 1 0 0,0 1-1 0 0,0-1 0 0 0,0 1 1 0 0,0 0-1 0 0,0 0 0 0 0,-7 0 1 0 0,7 1-693 0 0,-1 0-1 0 0,1-1 1 0 0,-1 1 0 0 0,1 1 0 0 0,-7 2 0 0 0,3 0 136 0 0,-1 0 0 0 0,1 1 0 0 0,0 0 1 0 0,0 0-1 0 0,0 1 0 0 0,1 0 1 0 0,0 0-1 0 0,0 1 0 0 0,1 0 0 0 0,-1 0 1 0 0,2 0-1 0 0,-1 0 0 0 0,1 1 1 0 0,-7 15-1 0 0,8-15-238 0 0,0 1 0 0 0,1-1 1 0 0,0 1-1 0 0,0-1 0 0 0,1 1 0 0 0,0 0 1 0 0,1 0-1 0 0,-1-1 0 0 0,2 1 0 0 0,-1 0 0 0 0,1 0 1 0 0,1-1-1 0 0,0 1 0 0 0,0 0 0 0 0,0-1 1 0 0,1 0-1 0 0,1 0 0 0 0,-1 0 0 0 0,1 0 1 0 0,0 0-1 0 0,1-1 0 0 0,0 1 0 0 0,6 6 0 0 0,-6-9-51 0 0,1 1 0 0 0,-1-1-1 0 0,1-1 1 0 0,0 1 0 0 0,0-1-1 0 0,1 0 1 0 0,-1-1 0 0 0,1 1-1 0 0,0-1 1 0 0,0 0 0 0 0,0-1-1 0 0,0 0 1 0 0,0 0 0 0 0,1-1-1 0 0,-1 1 1 0 0,0-2 0 0 0,15 1-1 0 0,-10-1-45 0 0,0-1 0 0 0,-1-1 0 0 0,1 0-1 0 0,-1 0 1 0 0,1-1 0 0 0,-1-1 0 0 0,0 0-1 0 0,0 0 1 0 0,-1-1 0 0 0,18-11-1 0 0,-19 10 49 0 0,0 0 0 0 0,0-1 0 0 0,-1 1 1 0 0,0-2-1 0 0,0 1 0 0 0,0-1 0 0 0,-1-1 0 0 0,10-15 0 0 0,-14 19 45 0 0,-1 0 1 0 0,1 0 0 0 0,-1-1 0 0 0,0 1 0 0 0,0-1 0 0 0,-1 0 0 0 0,0 0 0 0 0,0 1 0 0 0,0-1 0 0 0,-1 0 0 0 0,1 0 0 0 0,-2 0 0 0 0,1 0 0 0 0,0 1 0 0 0,-1-1 0 0 0,0 0 0 0 0,-4-10 0 0 0,-1 0 12 0 0,0 0 1 0 0,-1 1-1 0 0,0 0 0 0 0,-2 1 1 0 0,1-1-1 0 0,-2 1 1 0 0,0 1-1 0 0,-1 0 1 0 0,0 1-1 0 0,0 0 0 0 0,-2 0 1 0 0,-23-17-1 0 0,30 26-1 0 0,0-1 0 0 0,0 1 0 0 0,0 0 0 0 0,0 1 0 0 0,-1-1 0 0 0,1 1 0 0 0,-1 1 0 0 0,1-1 0 0 0,-1 1 0 0 0,0 0 0 0 0,0 1 0 0 0,1 0 0 0 0,-1 0 0 0 0,0 0 0 0 0,0 1 0 0 0,1-1 0 0 0,-1 2 0 0 0,0-1 0 0 0,1 1 0 0 0,-1 0 0 0 0,1 0 0 0 0,0 1 0 0 0,0 0 0 0 0,0 0 0 0 0,0 0 0 0 0,0 1 0 0 0,1 0 0 0 0,-1 0 0 0 0,1 1 0 0 0,0-1 0 0 0,0 1 0 0 0,1 0-1 0 0,0 0 1 0 0,-5 8 0 0 0,2-4-26 0 0,1 0-1 0 0,1 1 0 0 0,0 0 0 0 0,0 0 0 0 0,1 1 0 0 0,0 0 0 0 0,0-1 0 0 0,-2 21 0 0 0,5-27-15 0 0,1 1 0 0 0,-1 0 0 0 0,1-1 0 0 0,0 1 0 0 0,1 0 0 0 0,-1-1 0 0 0,1 1 0 0 0,0-1 0 0 0,0 1 0 0 0,0-1 0 0 0,1 1 0 0 0,0-1 0 0 0,0 0 0 0 0,0 1 0 0 0,0-1 0 0 0,0 0 1 0 0,1 0-1 0 0,0-1 0 0 0,0 1 0 0 0,0-1 0 0 0,0 1 0 0 0,1-1 0 0 0,5 5 0 0 0,-1-3-76 0 0,0 0 0 0 0,1-1 0 0 0,0 0 0 0 0,-1 0 0 0 0,1-1 0 0 0,0 0 0 0 0,0-1 0 0 0,1 0 0 0 0,-1 0 0 0 0,0-1-1 0 0,14 0 1 0 0,0-1-619 0 0,0 0-1 0 0,0-2 0 0 0,35-8 0 0 0,-26 3-3022 0 0,48-17-1 0 0,-46 11 104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2:35.7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56 101 3209 0 0,'-1'-2'1063'0'0,"-1"1"0"0"0,0 0 0 0 0,1 0 0 0 0,-1 0 0 0 0,0 0 1 0 0,0 1-1 0 0,0-1 0 0 0,1 0 0 0 0,-1 1 0 0 0,0-1 0 0 0,0 1 0 0 0,0 0 1 0 0,0 0-1 0 0,0 0 0 0 0,-3 0 0 0 0,5 0-915 0 0,-1 0 1 0 0,0 0-1 0 0,0 1 0 0 0,0-1 0 0 0,1 0 1 0 0,-1 1-1 0 0,0-1 0 0 0,1 1 0 0 0,-1-1 1 0 0,0 1-1 0 0,1-1 0 0 0,-1 1 1 0 0,1-1-1 0 0,-1 1 0 0 0,0 0 0 0 0,1-1 1 0 0,0 1-1 0 0,-1 0 0 0 0,1-1 0 0 0,-1 1 1 0 0,1 0-1 0 0,0 0 0 0 0,0 0 0 0 0,-1-1 1 0 0,1 1-1 0 0,0 0 0 0 0,0 0 1 0 0,0 0-1 0 0,0-1 0 0 0,0 1 0 0 0,0 0 1 0 0,0 0-1 0 0,0 0 0 0 0,0 0 0 0 0,0-1 1 0 0,0 1-1 0 0,1 0 0 0 0,-1 1 1 0 0,6 21 191 0 0,0-1 0 0 0,1 1 0 0 0,15 30 0 0 0,-9-25-274 0 0,8 34 0 0 0,-1-12-52 0 0,-16-41 6 0 0,0-1 0 0 0,-1 1 0 0 0,0 0 0 0 0,0 0-1 0 0,-1 0 1 0 0,0 0 0 0 0,1 15 0 0 0,-3-24-18 0 0,0 0 0 0 0,0 1 0 0 0,0-1 1 0 0,0 0-1 0 0,0 0 0 0 0,0 0 0 0 0,0 1 0 0 0,0-1 0 0 0,0 0 0 0 0,0 0 0 0 0,0 1 0 0 0,0-1 0 0 0,0 0 0 0 0,0 0 0 0 0,0 1 0 0 0,-1-1 1 0 0,1 0-1 0 0,0 0 0 0 0,0 0 0 0 0,0 1 0 0 0,0-1 0 0 0,0 0 0 0 0,0 0 0 0 0,-1 0 0 0 0,1 1 0 0 0,0-1 0 0 0,0 0 0 0 0,0 0 1 0 0,-1 0-1 0 0,1 0 0 0 0,0 0 0 0 0,0 1 0 0 0,0-1 0 0 0,-1 0 0 0 0,1 0 0 0 0,0 0 0 0 0,0 0 0 0 0,-1 0 0 0 0,1 0 0 0 0,0 0 0 0 0,-11-5 71 0 0,-8-13-19 0 0,2-3-21 0 0,2 0 1 0 0,-21-37-1 0 0,32 49-20 0 0,0 0 0 0 0,0-1 0 0 0,0 0 1 0 0,1 1-1 0 0,1-1 0 0 0,0-1 1 0 0,0 1-1 0 0,1 0 0 0 0,0-17 0 0 0,2 7-28 0 0,0-1 0 0 0,2 1-1 0 0,0 0 1 0 0,8-25-1 0 0,-10 38 15 0 0,2 0 0 0 0,-1 1-1 0 0,1-1 1 0 0,0 1 0 0 0,0 0-1 0 0,1 0 1 0 0,0 0-1 0 0,0 0 1 0 0,0 1 0 0 0,1-1-1 0 0,-1 1 1 0 0,1 0 0 0 0,1 1-1 0 0,-1-1 1 0 0,12-7 0 0 0,-14 11-5 0 0,1 0 1 0 0,-1 0 0 0 0,0 0 0 0 0,1 0-1 0 0,0 0 1 0 0,-1 0 0 0 0,1 1 0 0 0,-1 0 0 0 0,1 0-1 0 0,0 0 1 0 0,-1 0 0 0 0,1 0 0 0 0,-1 1-1 0 0,1 0 1 0 0,-1 0 0 0 0,6 2 0 0 0,6 2-131 0 0,0 2 0 0 0,21 12 1 0 0,-11-6-370 0 0,-4-2-301 0 0,31 15-2229 0 0,-18-7-4486 0 0,-17-10 1913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0:21.3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 3 512 0 0,'-1'-1'138'0'0,"-4"1"1286"0"0,0-1 0 0 0,0 1 1 0 0,0 0-1 0 0,-6 0 0 0 0,11 0-1236 0 0,-1 1-1 0 0,0-1 0 0 0,0 0 0 0 0,1 0 0 0 0,-1 0 0 0 0,0 0 0 0 0,0 1 0 0 0,1-1 0 0 0,-1 0 1 0 0,0 0-1 0 0,0 1 0 0 0,1-1 0 0 0,-1 1 0 0 0,0-1 0 0 0,1 1 0 0 0,-1-1 0 0 0,1 1 0 0 0,-1-1 1 0 0,1 1-1 0 0,-1 0 0 0 0,1-1 0 0 0,-1 1 0 0 0,1-1 0 0 0,-1 1 0 0 0,1 0 0 0 0,0 0 1 0 0,-1-1-1 0 0,1 1 0 0 0,0 0 0 0 0,0 0 0 0 0,0-1 0 0 0,0 1 0 0 0,-1 0 0 0 0,1 1 0 0 0,2 27 1183 0 0,1 1 0 0 0,9 41 0 0 0,4 29-476 0 0,-13-62-704 0 0,-2 0-1 0 0,-2-1 1 0 0,-1 1 0 0 0,-12 64-1 0 0,8-77-88 0 0,2-12-81 0 0,2-1 0 0 0,-1 1 0 0 0,2-1 0 0 0,-1 1 1 0 0,2 16-1 0 0,0-28-24 0 0,0 0 1 0 0,0 0-1 0 0,0 0 1 0 0,0 0-1 0 0,0 0 1 0 0,0 0-1 0 0,0 0 1 0 0,1 0-1 0 0,-1 0 1 0 0,0 0-1 0 0,1 0 1 0 0,-1 0-1 0 0,1 0 1 0 0,-1 0-1 0 0,1 0 1 0 0,-1 0-1 0 0,1 0 1 0 0,0-1-1 0 0,-1 1 1 0 0,1 0-1 0 0,0 0 1 0 0,0-1-1 0 0,0 1 1 0 0,-1 0-1 0 0,1-1 1 0 0,0 1-1 0 0,0-1 1 0 0,0 1-1 0 0,0-1 1 0 0,0 1-1 0 0,0-1 1 0 0,0 0-1 0 0,0 0 1 0 0,0 1-1 0 0,0-1 1 0 0,0 0-1 0 0,0 0 0 0 0,0 0 1 0 0,0 0-1 0 0,1 0 1 0 0,-1 0-1 0 0,2-1 1 0 0,1 0-3 0 0,1-1 1 0 0,-1 1-1 0 0,1-1 0 0 0,-1 0 1 0 0,0 0-1 0 0,0-1 1 0 0,0 1-1 0 0,5-5 0 0 0,54-50-123 0 0,7-5 113 0 0,-59 53 8 0 0,10-7 33 0 0,32-19 1 0 0,-47 31-21 0 0,0 1 0 0 0,0 0 0 0 0,1 0 0 0 0,-1 1 0 0 0,1 0 0 0 0,-1 0 0 0 0,1 1 0 0 0,0-1 0 0 0,0 1 1 0 0,10 0-1 0 0,-15 1-5 0 0,0 0 1 0 0,0 0 0 0 0,0 1 0 0 0,0-1 0 0 0,0 0-1 0 0,-1 1 1 0 0,1-1 0 0 0,0 1 0 0 0,0-1 0 0 0,-1 1-1 0 0,1 0 1 0 0,0 0 0 0 0,-1 0 0 0 0,1 0 0 0 0,0 0-1 0 0,-1 0 1 0 0,0 0 0 0 0,1 0 0 0 0,-1 1-1 0 0,2 1 1 0 0,-2-1 4 0 0,0 0 1 0 0,-1 0-1 0 0,1 0 0 0 0,0 0 1 0 0,0 0-1 0 0,-1 0 0 0 0,1 0 0 0 0,-1 0 1 0 0,0 1-1 0 0,0-1 0 0 0,0 0 0 0 0,0 0 1 0 0,0 1-1 0 0,0 2 0 0 0,-2 3 1 0 0,0 0 0 0 0,0-1 0 0 0,-1 1-1 0 0,0 0 1 0 0,0-1 0 0 0,-1 0 0 0 0,1 0 0 0 0,-6 7 0 0 0,-4 3-55 0 0,-1 0 0 0 0,0-2 0 0 0,-1 1 0 0 0,0-2 0 0 0,-1 0-1 0 0,-1-1 1 0 0,0-1 0 0 0,-1 0 0 0 0,-1-1 0 0 0,1-1 0 0 0,-2-1 0 0 0,-38 13 0 0 0,53-20-112 0 0,0-1 0 0 0,0 0 0 0 0,0-1 0 0 0,1 1 0 0 0,-1-1 0 0 0,0 0 0 0 0,0 0 0 0 0,0 0 0 0 0,0 0 0 0 0,0-1 0 0 0,0 0 0 0 0,1 0 0 0 0,-1-1 0 0 0,0 1 0 0 0,1-1 0 0 0,-1 0 0 0 0,1 0 0 0 0,-1-1-1 0 0,1 1 1 0 0,-5-5 0 0 0,5 4-354 0 0,1-1 0 0 0,-1 1 0 0 0,1-1 0 0 0,0 0 0 0 0,0 0 0 0 0,0-1 0 0 0,0 1 0 0 0,1-1-1 0 0,-1 1 1 0 0,1-1 0 0 0,0 0 0 0 0,-1-7 0 0 0,-2-12-2402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2:36.1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153 342 512 0 0,'-8'-6'4939'0'0,"6"5"-3470"0"0,1 0 0 0 0,-1 0-1 0 0,0 0 1 0 0,0 0-1 0 0,1 0 1 0 0,-1 0 0 0 0,0 0-1 0 0,0 1 1 0 0,0-1-1 0 0,-2 0 1 0 0,3 2-1173 0 0,0 0 0 0 0,1 0 0 0 0,-1 0 0 0 0,1 0 0 0 0,-1 0 0 0 0,1 0 0 0 0,-1 0 0 0 0,1 0 0 0 0,0 0 0 0 0,-1 1 0 0 0,1-1 0 0 0,0 2 0 0 0,-1-1 42 0 0,0 5-11 0 0,0 1 0 0 0,0-1 1 0 0,0 1-1 0 0,1-1 0 0 0,0 1 0 0 0,1 0 0 0 0,-1-1 0 0 0,3 9 0 0 0,-1-7-111 0 0,-1 1 0 0 0,0 0 0 0 0,-1 0 0 0 0,-1 10 0 0 0,1-19-202 0 0,0-1 1 0 0,0 1 0 0 0,0-1 0 0 0,0 0-1 0 0,0 1 1 0 0,0-1 0 0 0,0 1-1 0 0,0-1 1 0 0,0 1 0 0 0,-1-1-1 0 0,1 0 1 0 0,0 1 0 0 0,0-1 0 0 0,-1 0-1 0 0,1 1 1 0 0,0-1 0 0 0,0 0-1 0 0,-1 1 1 0 0,1-1 0 0 0,0 0 0 0 0,-1 1-1 0 0,1-1 1 0 0,0 0 0 0 0,-1 0-1 0 0,1 1 1 0 0,0-1 0 0 0,-1 0-1 0 0,1 0 1 0 0,-1 1 0 0 0,-1-1 2 0 0,1 0 1 0 0,0-1-1 0 0,0 1 1 0 0,0 0-1 0 0,0 0 0 0 0,0 0 1 0 0,0 0-1 0 0,0-1 1 0 0,0 1-1 0 0,0-1 1 0 0,0 1-1 0 0,-1-1 0 0 0,-2-2 9 0 0,0 1-1 0 0,0-1 1 0 0,0 0-1 0 0,-5-6 1 0 0,1-1-34 0 0,0 1 1 0 0,1-2 0 0 0,0 1 0 0 0,1-1 0 0 0,0 0 0 0 0,1 0 0 0 0,0-1 0 0 0,1 1 0 0 0,0-1 0 0 0,1 0 0 0 0,0 0 0 0 0,1-1 0 0 0,0 1 0 0 0,1-1 0 0 0,1 1 0 0 0,1-19 0 0 0,1 20-16 0 0,0 0 0 0 0,2 1 1 0 0,-1 0-1 0 0,1-1 1 0 0,1 1-1 0 0,-1 1 0 0 0,2-1 1 0 0,-1 1-1 0 0,1 0 1 0 0,11-12-1 0 0,-4 6-27 0 0,0 1-1 0 0,1 1 1 0 0,0 0 0 0 0,33-21-1 0 0,-38 28 11 0 0,1 0-1 0 0,0 1 0 0 0,0 1 0 0 0,0-1 1 0 0,0 2-1 0 0,1-1 0 0 0,0 2 1 0 0,0-1-1 0 0,-1 1 0 0 0,1 1 0 0 0,13-1 1 0 0,-18 3-59 0 0,1-1 1 0 0,0 1 0 0 0,0 0 0 0 0,-1 0 0 0 0,1 0-1 0 0,-1 1 1 0 0,1 0 0 0 0,-1 1 0 0 0,0-1 0 0 0,0 1 0 0 0,0 1-1 0 0,0-1 1 0 0,0 1 0 0 0,-1 0 0 0 0,1 0 0 0 0,-1 0-1 0 0,0 1 1 0 0,-1 0 0 0 0,6 6 0 0 0,-3-1-393 0 0,0-1 1 0 0,-1 1-1 0 0,0 1 1 0 0,-1-1 0 0 0,5 15-1 0 0,-6-12-2816 0 0,0-1 1 0 0,2 19-1 0 0,-3-11-2934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2:36.8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114 176 512 0 0,'-6'-1'2548'0'0,"-1"0"-1"0"0,0 0 1 0 0,0 1-1 0 0,0 0 0 0 0,1 1 1 0 0,-10 1-1 0 0,14-2-2049 0 0,1 1 0 0 0,-1-1 0 0 0,0 1-1 0 0,1-1 1 0 0,-1 1 0 0 0,1 0 0 0 0,-1 0-1 0 0,1 0 1 0 0,-1 0 0 0 0,1 0-1 0 0,0 0 1 0 0,-3 3 0 0 0,3-3-445 0 0,0 0-1 0 0,0 1 1 0 0,1-1-1 0 0,-1 1 1 0 0,0-1 0 0 0,1 1-1 0 0,-1-1 1 0 0,1 1 0 0 0,-1-1-1 0 0,1 1 1 0 0,0 0-1 0 0,0-1 1 0 0,0 1 0 0 0,0 0-1 0 0,0-1 1 0 0,0 3-1 0 0,1-1-8 0 0,0 0-1 0 0,-1-1 0 0 0,1 1 1 0 0,0 0-1 0 0,1-1 0 0 0,-1 1 0 0 0,0-1 1 0 0,1 1-1 0 0,-1-1 0 0 0,1 1 1 0 0,0-1-1 0 0,0 0 0 0 0,0 0 0 0 0,0 0 1 0 0,0 0-1 0 0,0 0 0 0 0,0-1 0 0 0,1 1 1 0 0,-1-1-1 0 0,1 1 0 0 0,-1-1 1 0 0,5 2-1 0 0,1 0-22 0 0,0-1 1 0 0,1 1-1 0 0,-1-1 1 0 0,0-1-1 0 0,1 1 1 0 0,9-1-1 0 0,-4-1 0 0 0,-1-1 0 0 0,0 0-1 0 0,0-1 1 0 0,0-1 0 0 0,0 0 0 0 0,-1 0-1 0 0,1-1 1 0 0,14-8 0 0 0,-2 0-39 0 0,0-1 0 0 0,41-31 0 0 0,-62 42 22 0 0,0-1 1 0 0,0-1-1 0 0,-1 1 0 0 0,1 0 0 0 0,-1-1 0 0 0,0 0 0 0 0,0 0 0 0 0,0 0 0 0 0,0 0 0 0 0,-1 0 0 0 0,0-1 0 0 0,1 1 0 0 0,1-8 0 0 0,-3 9 5 0 0,-1 0-1 0 0,1 0 1 0 0,-1 0-1 0 0,0-1 0 0 0,0 1 1 0 0,0 0-1 0 0,-1 0 1 0 0,1 0-1 0 0,-1 0 1 0 0,1 0-1 0 0,-1 0 0 0 0,0 0 1 0 0,0 0-1 0 0,0 0 1 0 0,-1 1-1 0 0,1-1 1 0 0,-1 0-1 0 0,1 1 0 0 0,-1-1 1 0 0,0 1-1 0 0,0-1 1 0 0,-4-3-1 0 0,-1 1 28 0 0,0-1 0 0 0,0 1 0 0 0,0 0 0 0 0,0 1 0 0 0,-1 0 0 0 0,0 0 0 0 0,0 1 0 0 0,0 0 0 0 0,0 0 0 0 0,0 1 0 0 0,-1 0 0 0 0,-13-2 0 0 0,3 2 62 0 0,0 1-1 0 0,0 1 0 0 0,0 0 1 0 0,-31 5-1 0 0,41-4-45 0 0,0 1 0 0 0,0 0 0 0 0,0 1 0 0 0,0 0 0 0 0,0 0-1 0 0,1 1 1 0 0,-1 0 0 0 0,1 1 0 0 0,-8 5 0 0 0,11-6-19 0 0,-1 1 0 0 0,1 0 0 0 0,0 0 0 0 0,0 0 1 0 0,0 1-1 0 0,1 0 0 0 0,0 0 0 0 0,0 0 0 0 0,0 0 0 0 0,1 1 0 0 0,-5 12 0 0 0,4-8-23 0 0,1 0 1 0 0,0 1-1 0 0,0-1 0 0 0,1 0 0 0 0,1 1 0 0 0,0-1 1 0 0,1 1-1 0 0,0-1 0 0 0,0 1 0 0 0,2-1 0 0 0,-1 1 1 0 0,5 16-1 0 0,-3-19-20 0 0,1 0 1 0 0,-1-1-1 0 0,1 1 1 0 0,1-1 0 0 0,0 0-1 0 0,0 0 1 0 0,0 0-1 0 0,1-1 1 0 0,0 0-1 0 0,1 0 1 0 0,-1 0-1 0 0,1-1 1 0 0,1 0-1 0 0,-1-1 1 0 0,16 10 0 0 0,-6-7-54 0 0,0 0 0 0 0,1-1 1 0 0,0 0-1 0 0,1-2 1 0 0,-1 0-1 0 0,26 3 1 0 0,2-3-745 0 0,67 0 0 0 0,-91-6-321 0 0,1 0-1 0 0,40-8 1 0 0,-46 5-921 0 0,0-1 1 0 0,19-7-1 0 0,-16 2-977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2:37.2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277 278 1760 0 0,'-1'-1'478'0'0,"0"-1"-1"0"0,1 1 0 0 0,-1 0 0 0 0,1-1 0 0 0,0 1 0 0 0,-1-1 1 0 0,1 1-1 0 0,0 0 0 0 0,0-1 0 0 0,0 1 0 0 0,0-1 1 0 0,0 1-1 0 0,0 0 0 0 0,0-1 0 0 0,0 1 0 0 0,1-1 1 0 0,0-1-1 0 0,11-27 1835 0 0,-4 9-328 0 0,-6 12-1426 0 0,0 0-1 0 0,-1-1 1 0 0,-1 1 0 0 0,1 0 0 0 0,-1-1 0 0 0,-1 1 0 0 0,0 0 0 0 0,0 0-1 0 0,-1-1 1 0 0,0 1 0 0 0,-1 0 0 0 0,0 1 0 0 0,0-1 0 0 0,-1 0-1 0 0,0 1 1 0 0,-8-14 0 0 0,10 20-425 0 0,0-1 0 0 0,0 1-1 0 0,0-1 1 0 0,0 1 0 0 0,0 0-1 0 0,-1 0 1 0 0,1 0 0 0 0,-1 0 0 0 0,1 1-1 0 0,-1-1 1 0 0,0 0 0 0 0,1 1 0 0 0,-1 0-1 0 0,0 0 1 0 0,-5-2 0 0 0,3 3-6 0 0,1-1-1 0 0,-1 0 1 0 0,0 1 0 0 0,0 0 0 0 0,0 0 0 0 0,1 1 0 0 0,-1-1 0 0 0,0 1 0 0 0,-6 2 0 0 0,3-1-19 0 0,-1 1 0 0 0,2 1 0 0 0,-1-1 0 0 0,0 1 1 0 0,1 0-1 0 0,-1 1 0 0 0,1 0 0 0 0,0 0 0 0 0,1 0 0 0 0,-1 1 0 0 0,-5 7 1 0 0,3-2-69 0 0,1 1 1 0 0,0 1 0 0 0,1 0-1 0 0,1 0 1 0 0,0 0 0 0 0,0 1 0 0 0,1 0-1 0 0,1 0 1 0 0,1 0 0 0 0,-4 21-1 0 0,6-23-43 0 0,-1 1 0 0 0,2 0 0 0 0,0-1 0 0 0,0 1 0 0 0,1 0 0 0 0,1-1 0 0 0,0 1 0 0 0,0-1 0 0 0,1 1 0 0 0,1-1 0 0 0,0 0 0 0 0,8 14 0 0 0,-7-18-50 0 0,0 1 0 0 0,1-1 0 0 0,0 0 0 0 0,1-1 0 0 0,0 1 0 0 0,0-1 0 0 0,0-1 0 0 0,1 1 0 0 0,0-1 0 0 0,0-1 0 0 0,1 1 0 0 0,0-1 0 0 0,0-1 0 0 0,0 0 0 0 0,0 0 0 0 0,1 0 0 0 0,-1-2 0 0 0,1 1 0 0 0,12 1 0 0 0,-9-2-415 0 0,0-1 0 0 0,0 0-1 0 0,-1-1 1 0 0,1-1 0 0 0,0 0 0 0 0,0-1 0 0 0,0 0 0 0 0,-1 0 0 0 0,1-2 0 0 0,-1 1-1 0 0,0-2 1 0 0,0 0 0 0 0,0 0 0 0 0,18-12 0 0 0,-7 2-2937 0 0,-1-2 0 0 0,-1-1 1 0 0,33-34-1 0 0,-33 29 1111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2:37.5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102 0 3817 0 0,'-11'3'3443'0'0,"2"-2"-1760"0"0,1 1 0 0 0,-1 0 0 0 0,1 1 0 0 0,-1 0-1 0 0,-9 4 1 0 0,16-5-1499 0 0,0-1 0 0 0,0 1-1 0 0,0-1 1 0 0,0 1-1 0 0,0 0 1 0 0,0-1 0 0 0,1 1-1 0 0,-1 0 1 0 0,0 0 0 0 0,1 1-1 0 0,0-1 1 0 0,-1 0-1 0 0,1 0 1 0 0,0 1 0 0 0,0-1-1 0 0,0 0 1 0 0,0 1 0 0 0,1-1-1 0 0,-1 1 1 0 0,1-1-1 0 0,-1 1 1 0 0,1 3 0 0 0,0-1-4 0 0,0 0 0 0 0,1 0-1 0 0,0-1 1 0 0,-1 1 0 0 0,2 0 0 0 0,-1-1 0 0 0,0 1 0 0 0,1 0 0 0 0,0-1 0 0 0,0 0 0 0 0,0 1 0 0 0,5 5 0 0 0,4 5 335 0 0,26 28 0 0 0,-1-3 163 0 0,-26-24-487 0 0,-1 0 0 0 0,0 0 0 0 0,-1 1-1 0 0,0 0 1 0 0,-2 0 0 0 0,0 1 0 0 0,-1 0 0 0 0,0 0 0 0 0,2 26-1 0 0,-2 11 139 0 0,-4 101 0 0 0,-10-34-164 0 0,4-69-111 0 0,1 63-1 0 0,6-78-103 0 0,11 63 0 0 0,-10-86-110 0 0,1-1-1 0 0,0 0 1 0 0,0 0 0 0 0,2 0-1 0 0,0 0 1 0 0,0-1 0 0 0,12 18-1 0 0,-16-28-16 0 0,1 0-1 0 0,-1-1 1 0 0,0 1-1 0 0,1-1 1 0 0,-1 1-1 0 0,1-1 1 0 0,0 0-1 0 0,0 0 0 0 0,0 0 1 0 0,0 0-1 0 0,0-1 1 0 0,0 1-1 0 0,0-1 1 0 0,1 0-1 0 0,-1 0 1 0 0,1 0-1 0 0,-1 0 1 0 0,0-1-1 0 0,7 1 1 0 0,-5-1-447 0 0,0 0-1 0 0,0-1 1 0 0,-1 1 0 0 0,1-1 0 0 0,0 0 0 0 0,-1-1-1 0 0,1 1 1 0 0,0-1 0 0 0,-1 0 0 0 0,0 0-1 0 0,1 0 1 0 0,-1-1 0 0 0,7-5 0 0 0,6-7-2648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2:38.1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 94 3449 0 0,'-10'1'3571'0'0,"1"-1"1"0"0,0 0-1 0 0,-12-3 1 0 0,16 3-2350 0 0,0-1 0 0 0,0-1 1 0 0,1 1-1 0 0,-8-4 0 0 0,15 5-985 0 0,0 1 0 0 0,0-1 0 0 0,0 0 0 0 0,0 0-1 0 0,0 0 1 0 0,1 0 0 0 0,-1-1 0 0 0,5-1 0 0 0,2 1-67 0 0,49-6 57 0 0,133-19-162 0 0,-165 21-109 0 0,72-10-460 0 0,-88 14 386 0 0,0 1 1 0 0,0 0-1 0 0,0 0 0 0 0,-1 1 0 0 0,1 1 1 0 0,20 5-1 0 0,-27-6 107 0 0,0 0 0 0 0,-1 1-1 0 0,1-1 1 0 0,-1 1 0 0 0,1 0 0 0 0,-1 0 0 0 0,0 0-1 0 0,0 0 1 0 0,0 1 0 0 0,0-1 0 0 0,0 1 0 0 0,-1 0-1 0 0,1 0 1 0 0,-1 0 0 0 0,0 0 0 0 0,0 0 0 0 0,0 1 0 0 0,0-1-1 0 0,0 1 1 0 0,-1-1 0 0 0,1 1 0 0 0,0 6 0 0 0,0-2 51 0 0,-1 0 1 0 0,-1 0 0 0 0,0 1-1 0 0,0-1 1 0 0,0 0 0 0 0,-1 0-1 0 0,0 1 1 0 0,-1-1 0 0 0,-4 13-1 0 0,-10 30 294 0 0,8-30-249 0 0,0 1 0 0 0,2 0 0 0 0,1 0 0 0 0,1 1-1 0 0,-3 31 1 0 0,7-48-103 0 0,1 1 0 0 0,-1-1 0 0 0,1 1 0 0 0,0-1 0 0 0,1 0 0 0 0,0 1 0 0 0,0-1 0 0 0,0 0 0 0 0,0 0 0 0 0,1 0 0 0 0,0 0 0 0 0,7 10 0 0 0,-7-12-16 0 0,0-1 1 0 0,1 1 0 0 0,-1-1 0 0 0,1 0-1 0 0,-1 0 1 0 0,1 0 0 0 0,0-1-1 0 0,0 1 1 0 0,0-1 0 0 0,0 0 0 0 0,1 0-1 0 0,-1 0 1 0 0,1-1 0 0 0,-1 1 0 0 0,1-1-1 0 0,-1 0 1 0 0,1 0 0 0 0,6 0-1 0 0,-2-2 7 0 0,-1 1 0 0 0,0-1-1 0 0,0 0 1 0 0,0-1 0 0 0,0 0-1 0 0,0 0 1 0 0,0-1 0 0 0,0 0-1 0 0,-1 0 1 0 0,1-1 0 0 0,-1 0 0 0 0,13-9-1 0 0,-7 3 5 0 0,0 0 1 0 0,-1-1-1 0 0,0-1 0 0 0,-1 0 0 0 0,15-20 0 0 0,-22 25 44 0 0,1 0 0 0 0,-1-1 0 0 0,-1 1 0 0 0,0-1 0 0 0,0 0 0 0 0,0 0 0 0 0,-1 0 0 0 0,0 0 0 0 0,-1-1 0 0 0,0 1 0 0 0,0-1 0 0 0,-1 1 0 0 0,0 0 0 0 0,0-1 0 0 0,-1 1 0 0 0,0-1 0 0 0,-3-11 0 0 0,-1 2 27 0 0,0-1 0 0 0,-2 1 0 0 0,0 1 0 0 0,-1-1 0 0 0,0 1 0 0 0,-18-26 0 0 0,18 33-19 0 0,1 1 0 0 0,-1 0 0 0 0,-1 0 0 0 0,0 0-1 0 0,0 1 1 0 0,-1 1 0 0 0,0-1 0 0 0,0 1 0 0 0,-1 1 0 0 0,-13-6 0 0 0,17 9 5 0 0,1 0 1 0 0,-1 0-1 0 0,0 1 0 0 0,0 0 0 0 0,0 0 1 0 0,0 1-1 0 0,-1-1 0 0 0,1 2 1 0 0,0-1-1 0 0,-1 1 0 0 0,1 0 0 0 0,0 1 1 0 0,0 0-1 0 0,-1 0 0 0 0,1 0 0 0 0,0 1 1 0 0,0 0-1 0 0,-9 4 0 0 0,13-5-30 0 0,1 0 0 0 0,0 1 0 0 0,-1-1 0 0 0,1 0 0 0 0,0 1-1 0 0,0 0 1 0 0,0-1 0 0 0,0 1 0 0 0,0 0 0 0 0,0 0 0 0 0,1 0 0 0 0,-1 0 0 0 0,1 1-1 0 0,-1-1 1 0 0,1 0 0 0 0,0 1 0 0 0,0-1 0 0 0,0 0 0 0 0,0 1 0 0 0,0 0-1 0 0,0-1 1 0 0,1 1 0 0 0,-1-1 0 0 0,1 1 0 0 0,0 0 0 0 0,0-1 0 0 0,0 1 0 0 0,0 0-1 0 0,0-1 1 0 0,1 1 0 0 0,-1 0 0 0 0,1-1 0 0 0,0 1 0 0 0,0-1 0 0 0,-1 1-1 0 0,2-1 1 0 0,-1 1 0 0 0,0-1 0 0 0,0 0 0 0 0,1 0 0 0 0,-1 1 0 0 0,1-1-1 0 0,0 0 1 0 0,0 0 0 0 0,0-1 0 0 0,0 1 0 0 0,0 0 0 0 0,3 2 0 0 0,4 1-59 0 0,-1-1 0 0 0,0 1 0 0 0,1-1 1 0 0,0-1-1 0 0,0 0 0 0 0,0 0 0 0 0,0-1 1 0 0,1 0-1 0 0,-1 0 0 0 0,16 0 0 0 0,7-2-320 0 0,59-6-1 0 0,-51 2 310 0 0,-1-2 0 0 0,1-2 0 0 0,-1-2-1 0 0,59-22 1 0 0,-90 28 168 0 0,0 1-1 0 0,0 0 1 0 0,0 1-1 0 0,0 0 0 0 0,1 0 1 0 0,11 0-1 0 0,-18 2-75 0 0,0 0-1 0 0,0 0 0 0 0,1 0 0 0 0,-1 0 0 0 0,0 1 0 0 0,0-1 1 0 0,0 1-1 0 0,0-1 0 0 0,0 1 0 0 0,0 0 0 0 0,0 0 1 0 0,0 0-1 0 0,0 0 0 0 0,0 0 0 0 0,0 1 0 0 0,0-1 1 0 0,-1 0-1 0 0,1 1 0 0 0,0-1 0 0 0,-1 1 0 0 0,1 0 0 0 0,-1-1 1 0 0,0 1-1 0 0,0 0 0 0 0,0 0 0 0 0,0 0 0 0 0,0 0 1 0 0,0 0-1 0 0,1 4 0 0 0,5 21 126 0 0,-1 0 0 0 0,-1 0 0 0 0,-2 0 0 0 0,0 31-1 0 0,-2-31-138 0 0,1 0 0 0 0,1 0 0 0 0,2-1 0 0 0,9 35-1 0 0,-12-56-33 0 0,0 1-1 0 0,0-1 1 0 0,1 0-1 0 0,-1 0 0 0 0,1-1 1 0 0,0 1-1 0 0,1-1 1 0 0,-1 1-1 0 0,1-1 0 0 0,0 0 1 0 0,0 0-1 0 0,0 0 1 0 0,7 4-1 0 0,-8-6-133 0 0,2 0 0 0 0,-1 0 1 0 0,0 0-1 0 0,0 0 0 0 0,1-1 0 0 0,-1 0 1 0 0,1 0-1 0 0,-1 0 0 0 0,1 0 0 0 0,0-1 0 0 0,-1 1 1 0 0,1-1-1 0 0,-1 0 0 0 0,1-1 0 0 0,0 1 1 0 0,6-3-1 0 0,12-4-1817 0 0,2-4-462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2:39.6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32 135 512 0 0,'-11'-4'2897'0'0,"10"3"-1976"0"0,-1 1 1 0 0,0-1-1 0 0,0 0 0 0 0,1 0 1 0 0,-1 1-1 0 0,1-1 1 0 0,-1 0-1 0 0,1 0 1 0 0,-1 0-1 0 0,1-1 0 0 0,-2 0 1 0 0,5 1 1969 0 0,9 0-1724 0 0,60-3 1025 0 0,104-17 0 0 0,-61 5-1778 0 0,135-27-196 0 0,-151 24-246 0 0,-74 14-16 0 0,-15 2 9 0 0,-1 1 0 0 0,1 1-1 0 0,-1-1 1 0 0,1 2 0 0 0,10-1 0 0 0,-19 1 27 0 0,0 0 0 0 0,1 0 0 0 0,-1 0 0 0 0,1 0 1 0 0,-1 0-1 0 0,0 0 0 0 0,1 0 0 0 0,-1 1 0 0 0,1-1 0 0 0,-1 0 0 0 0,0 0 0 0 0,1 0 0 0 0,-1 0 1 0 0,0 1-1 0 0,1-1 0 0 0,-1 0 0 0 0,0 0 0 0 0,1 1 0 0 0,-1-1 0 0 0,0 0 0 0 0,1 1 0 0 0,-1-1 1 0 0,0 0-1 0 0,0 1 0 0 0,1-1 0 0 0,-1 0 0 0 0,0 1 0 0 0,0-1 0 0 0,0 0 0 0 0,0 1 0 0 0,1 0 1 0 0,-1 0-12 0 0,0 0 1 0 0,0 0 0 0 0,-1 1-1 0 0,1-1 1 0 0,0 0-1 0 0,0 0 1 0 0,-1 0 0 0 0,1 1-1 0 0,-1-1 1 0 0,1 0 0 0 0,-1 1-1 0 0,-2 3-74 0 0,0-1-1 0 0,0 1 1 0 0,0-1-1 0 0,-5 5 1 0 0,-10 7-1314 0 0,-1-1-1 0 0,0 0 1 0 0,-26 13 0 0 0,17-10-2358 0 0,7-3 1812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2:39.9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22 2729 0 0,'-4'-2'1646'0'0,"1"-1"0"0"0,-1 1 0 0 0,0-1 0 0 0,0 1 0 0 0,-1 0 0 0 0,1 1 0 0 0,0-1 0 0 0,0 1 0 0 0,-1 0 0 0 0,-7-1 562 0 0,12 3-1852 0 0,1 1 1 0 0,0 0 0 0 0,0-1-1 0 0,-1 1 1 0 0,1 0 0 0 0,0-1-1 0 0,1 1 1 0 0,-1-1 0 0 0,3 3-1 0 0,4 7 325 0 0,0 6-374 0 0,0 1 1 0 0,-1 0-1 0 0,-1 0 0 0 0,7 35 1 0 0,5 79-66 0 0,-13-48 20 0 0,-8 122 0 0 0,3-203-255 0 0,-4 72 24 0 0,-2 78 30 0 0,9-114-148 0 0,-3-37 66 0 0,1 0-1 0 0,-1 0 1 0 0,1 0 0 0 0,-1 0 0 0 0,1 0 0 0 0,0 0-1 0 0,-1 0 1 0 0,1 0 0 0 0,0 0 0 0 0,0 0-1 0 0,1-1 1 0 0,-1 1 0 0 0,0 0 0 0 0,1-1-1 0 0,2 3 1 0 0,-4-3-17 0 0,1-1 0 0 0,-1 0-1 0 0,1 0 1 0 0,-1 0 0 0 0,1 0-1 0 0,0 0 1 0 0,-1 0 0 0 0,1 0-1 0 0,-1 0 1 0 0,1 0 0 0 0,-1 0-1 0 0,1 0 1 0 0,0 0 0 0 0,-1 0-1 0 0,1 0 1 0 0,-1 0 0 0 0,1-1-1 0 0,-1 1 1 0 0,1 0 0 0 0,-1 0-1 0 0,1-1 1 0 0,-1 1 0 0 0,1 0-1 0 0,-1-1 1 0 0,0 1 0 0 0,1 0-1 0 0,-1-1 1 0 0,1 1 0 0 0,-1-1-1 0 0,0 1 1 0 0,1-1 0 0 0,-1 1-1 0 0,0-1 1 0 0,12-20-1733 0 0,-10 17 1166 0 0,10-22-3104 0 0,-11 22 2442 0 0,1 1 1 0 0,-2-1-1 0 0,1 1 0 0 0,0-1 0 0 0,0-6 1 0 0,-1 0-1859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2:40.2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9 4065 0 0,'-4'1'1724'0'0,"-21"3"8543"0"0,24-4-9912 0 0,0 0 0 0 0,-1 0 0 0 0,1 1-1 0 0,0-1 1 0 0,0 1 0 0 0,0-1 0 0 0,-1 1 0 0 0,1-1-1 0 0,0 1 1 0 0,0 0 0 0 0,0 0 0 0 0,0-1-1 0 0,0 1 1 0 0,0 0 0 0 0,1 0 0 0 0,-3 2-1 0 0,3-3-268 0 0,0 1 0 0 0,0 0 0 0 0,0 0 0 0 0,0-1-1 0 0,1 1 1 0 0,-1 0 0 0 0,0-1 0 0 0,0 1 0 0 0,0 0-1 0 0,0-1 1 0 0,1 1 0 0 0,-1 0 0 0 0,0-1 0 0 0,1 1-1 0 0,-1 0 1 0 0,0-1 0 0 0,1 1 0 0 0,-1-1 0 0 0,1 1-1 0 0,-1-1 1 0 0,1 1 0 0 0,-1-1 0 0 0,1 1 0 0 0,-1-1-1 0 0,1 0 1 0 0,0 1 0 0 0,-1-1 0 0 0,1 0 0 0 0,1 1-1 0 0,19 10 599 0 0,-6-7-581 0 0,0 0 0 0 0,-1-1-1 0 0,1-1 1 0 0,0 0 0 0 0,0-1-1 0 0,29-2 1 0 0,-18 1-20 0 0,32-4-276 0 0,0-1 0 0 0,94-23 1 0 0,9 0-3650 0 0,-123 25-2560 0 0,-24 4 2175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2:40.7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30 171 512 0 0,'-5'-84'8480'0'0,"0"1"3703"0"0,4 80-8133 0 0,-2 13-2737 0 0,-2 16-727 0 0,-1 38 207 0 0,2 121-1 0 0,21 62-5 0 0,-15-221-653 0 0,23 223 176 0 0,-16-175-394 0 0,-3-31-267 0 0,-6-43 298 0 0,0 0 0 0 0,0 0 0 0 0,0 0 0 0 0,0 0 0 0 0,0 0 1 0 0,0 0-1 0 0,0 0 0 0 0,0 0 0 0 0,0 0 0 0 0,0 0 0 0 0,0 0 0 0 0,-4-10-1941 0 0,-3-19-1168 0 0,7-4-2040 0 0,2 13 3302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2:40.9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23 64 0 0,'0'-7'0'0'0,"0"1"16"0"0,3 1-8 0 0,-2 0-72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0:22.1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117 149 512 0 0,'-29'15'635'0'0,"17"-9"809"0"0,0 0 0 0 0,1 1 0 0 0,0 0 0 0 0,0 1-1 0 0,-9 9 1 0 0,10-4 2650 0 0,15-23-2416 0 0,3-6-1435 0 0,2 0-1 0 0,0 0 1 0 0,1 1-1 0 0,1 0 1 0 0,20-20 0 0 0,-8 12-17 0 0,2 2 1 0 0,33-23-1 0 0,-56 42-160 0 0,0 0 0 0 0,0 1 1 0 0,0-1-1 0 0,0 0 0 0 0,0 1 0 0 0,0 0 0 0 0,0 0 0 0 0,1 0 1 0 0,-1 0-1 0 0,0 0 0 0 0,1 1 0 0 0,3-1 0 0 0,-5 1-39 0 0,-1 0 0 0 0,1 1 0 0 0,0-1 0 0 0,-1 0 0 0 0,1 1 0 0 0,-1 0 0 0 0,1-1 0 0 0,-1 1 0 0 0,1 0 0 0 0,-1 0 0 0 0,1-1 0 0 0,-1 1 0 0 0,0 0 0 0 0,1 0 0 0 0,-1 1 0 0 0,0-1 0 0 0,0 0 0 0 0,0 0 0 0 0,0 1 0 0 0,0-1 0 0 0,0 0 0 0 0,0 1 0 0 0,0-1 0 0 0,-1 1-1 0 0,1-1 1 0 0,0 3 0 0 0,8 20 111 0 0,-2 0-1 0 0,-1 0 1 0 0,3 25-1 0 0,4 73-89 0 0,-8-64-17 0 0,-5-55-21 0 0,1 1 0 0 0,-1-1 0 0 0,1 1 1 0 0,0-1-1 0 0,0 1 0 0 0,0-1 0 0 0,0 0 1 0 0,3 6-1 0 0,-3-9-18 0 0,-1 1 0 0 0,1 0 0 0 0,-1 0 0 0 0,1-1 1 0 0,0 1-1 0 0,-1-1 0 0 0,1 1 0 0 0,0-1 0 0 0,0 1 0 0 0,-1-1 1 0 0,1 1-1 0 0,0-1 0 0 0,0 1 0 0 0,0-1 0 0 0,0 0 0 0 0,0 0 1 0 0,-1 1-1 0 0,1-1 0 0 0,0 0 0 0 0,0 0 0 0 0,0 0 0 0 0,0 0 1 0 0,0 0-1 0 0,0 0 0 0 0,0 0 0 0 0,0 0 0 0 0,-1 0 0 0 0,1-1 1 0 0,0 1-1 0 0,0 0 0 0 0,0-1 0 0 0,0 1 0 0 0,0 0 0 0 0,-1-1 1 0 0,1 1-1 0 0,0-1 0 0 0,0 1 0 0 0,0-2 0 0 0,57-33-2259 0 0,-20 10-3825 0 0,-26 17 4573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2:41.3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82 240 184 0 0,'-4'3'1048'0'0,"-5"6"3622"0"0,9-5-3125 0 0,6-3-1964 0 0,-5-1 417 0 0,0 0-1 0 0,-1 0 0 0 0,1-1 1 0 0,0 1-1 0 0,0 0 1 0 0,-1 0-1 0 0,1-1 1 0 0,0 1-1 0 0,0 0 1 0 0,-1-1-1 0 0,1 1 0 0 0,0-1 1 0 0,-1 1-1 0 0,1-1 1 0 0,-1 1-1 0 0,1-1 1 0 0,0-1-1 0 0,0-3 499 0 0,-9 2 1072 0 0,-4 3 434 0 0,7 1-1063 0 0,0-1 1 0 0,0-1-1 0 0,0 1 0 0 0,-7-2 1 0 0,10 2-676 0 0,0-1 0 0 0,0 0 0 0 0,0 1 1 0 0,1-1-1 0 0,-1 0 0 0 0,0 0 0 0 0,1 0 1 0 0,-1 0-1 0 0,0-1 0 0 0,1 1 0 0 0,0 0 0 0 0,-1-1 1 0 0,1 1-1 0 0,0-1 0 0 0,-2-1 0 0 0,2 0-98 0 0,-1 0-1 0 0,1 0 1 0 0,0 0 0 0 0,0 0-1 0 0,0-1 1 0 0,0 1 0 0 0,1 0-1 0 0,-1 0 1 0 0,1 0-1 0 0,0-1 1 0 0,0 1 0 0 0,0 0-1 0 0,0 0 1 0 0,1-1-1 0 0,-1 1 1 0 0,1 0 0 0 0,0 0-1 0 0,0 0 1 0 0,0 0-1 0 0,0 0 1 0 0,3-5 0 0 0,2-3-65 0 0,0 1 0 0 0,0 0 1 0 0,1 1-1 0 0,13-16 0 0 0,-12 17-88 0 0,1 0 0 0 0,-1 1-1 0 0,1 0 1 0 0,0 1 0 0 0,1 0-1 0 0,-1 0 1 0 0,1 1-1 0 0,0 0 1 0 0,1 1 0 0 0,-1 0-1 0 0,1 0 1 0 0,-1 1 0 0 0,1 1-1 0 0,0 0 1 0 0,1 0-1 0 0,-1 1 1 0 0,15 1 0 0 0,-2 1-6 0 0,1 1 0 0 0,-1 1 0 0 0,0 1 0 0 0,0 1 1 0 0,0 2-1 0 0,43 16 0 0 0,-56-18-21 0 0,0 0 1 0 0,0 1-1 0 0,-1 0 1 0 0,1 1-1 0 0,-1 0 1 0 0,-1 1-1 0 0,1 0 1 0 0,15 17-1 0 0,-19-18 14 0 0,0 1 0 0 0,-1 0 0 0 0,0-1-1 0 0,-1 1 1 0 0,0 1 0 0 0,0-1 0 0 0,0 1 0 0 0,-1 0 0 0 0,0-1-1 0 0,-1 1 1 0 0,0 1 0 0 0,1 12 0 0 0,-2-1 21 0 0,-1 0-1 0 0,0 0 1 0 0,-2-1 0 0 0,0 1 0 0 0,-2 0 0 0 0,-7 24-1 0 0,7-31 26 0 0,0-1 1 0 0,-1 1-1 0 0,-1-1 0 0 0,-1 0 0 0 0,0-1 0 0 0,0 1 0 0 0,-1-1 0 0 0,0-1 1 0 0,-21 22-1 0 0,23-28-12 0 0,0 0 0 0 0,-1-1 0 0 0,0 0 1 0 0,0 0-1 0 0,0 0 0 0 0,0-1 0 0 0,0 0 1 0 0,-1 0-1 0 0,-14 3 0 0 0,10-4-159 0 0,-1 1 1 0 0,0-2-1 0 0,1 0 1 0 0,-1-1-1 0 0,-18-1 0 0 0,11-3-1171 0 0,11-1-1523 0 0,4-4-3867 0 0,4 0 748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2:42.3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82 567 512 0 0,'-27'-64'10355'0'0,"3"-2"-4472"0"0,16 42-4502 0 0,2-1 0 0 0,0 1 0 0 0,-3-40 0 0 0,9 59-1116 0 0,-2-20 472 0 0,2 24-654 0 0,0 0 0 0 0,0 0 0 0 0,0 0 0 0 0,0 0 0 0 0,0 0 0 0 0,1 0 0 0 0,-1-1 0 0 0,0 1 0 0 0,0 0 0 0 0,1 0 0 0 0,-1 0 0 0 0,1 0 0 0 0,-1 0 0 0 0,1 0 0 0 0,-1 0 0 0 0,2-1 0 0 0,-2 2-63 0 0,0 0 0 0 0,0 0 1 0 0,1 0-1 0 0,-1 0 1 0 0,0 0-1 0 0,0 0 1 0 0,0 0-1 0 0,1 0 1 0 0,-1 0-1 0 0,0 0 0 0 0,0 0 1 0 0,1 0-1 0 0,-1 0 1 0 0,0 0-1 0 0,0 0 1 0 0,0 0-1 0 0,1 0 0 0 0,-1 0 1 0 0,0 1-1 0 0,0-1 1 0 0,0 0-1 0 0,1 0 1 0 0,-1 0-1 0 0,0 0 0 0 0,0 0 1 0 0,0 0-1 0 0,1 1 1 0 0,-1-1-1 0 0,0 0 1 0 0,0 0-1 0 0,0 0 1 0 0,0 1-1 0 0,0-1 0 0 0,0 0 1 0 0,1 0-1 0 0,-1 0 1 0 0,0 1-1 0 0,0-1 1 0 0,0 0-1 0 0,0 0 0 0 0,4 12 267 0 0,-3-10-168 0 0,3 17 282 0 0,0-1 1 0 0,1 34 0 0 0,-1-17-211 0 0,1 41 311 0 0,-6 128 1 0 0,-2-110-29 0 0,-5 16-114 0 0,4-73-256 0 0,2 0 0 0 0,1 0-1 0 0,6 58 1 0 0,-5-94-104 0 0,0 0 1 0 0,0 0 0 0 0,0-1 0 0 0,0 1-1 0 0,0 0 1 0 0,1 0 0 0 0,-1 0 0 0 0,0 0-1 0 0,0-1 1 0 0,1 1 0 0 0,-1 0 0 0 0,0 0 0 0 0,1-1-1 0 0,-1 1 1 0 0,1 0 0 0 0,-1 0 0 0 0,1-1-1 0 0,-1 1 1 0 0,1 0 0 0 0,0 0 0 0 0,0-1-2 0 0,-1 0 0 0 0,1-1 0 0 0,-1 1 1 0 0,1 0-1 0 0,-1 0 0 0 0,1 0 1 0 0,-1 0-1 0 0,1-1 0 0 0,-1 1 0 0 0,0 0 1 0 0,1-1-1 0 0,-1 1 0 0 0,1 0 0 0 0,-1-1 1 0 0,0 1-1 0 0,1 0 0 0 0,-1-1 1 0 0,0 1-1 0 0,1 0 0 0 0,-1-1 0 0 0,0 1 1 0 0,0-1-1 0 0,1 0 0 0 0,14-34-43 0 0,0-12 42 0 0,-1 0 1 0 0,-3-1-1 0 0,-1-1 0 0 0,5-96 0 0 0,4-141 40 0 0,-13 225-35 0 0,-5 47-2 0 0,11-79 7 0 0,-11 84-7 0 0,1 0 0 0 0,1 0 0 0 0,0 1 0 0 0,0-1 0 0 0,1 0 0 0 0,0 1 1 0 0,8-14-1 0 0,-11 21 0 0 0,-1 0 0 0 0,1 0 0 0 0,0 0 0 0 0,-1 1 0 0 0,1-1 0 0 0,0 0 0 0 0,0 0 0 0 0,0 0 1 0 0,0 1-1 0 0,-1-1 0 0 0,1 0 0 0 0,0 1 0 0 0,0-1 0 0 0,0 1 0 0 0,0-1 0 0 0,1 1 0 0 0,-1 0 0 0 0,0-1 0 0 0,0 1 1 0 0,0 0-1 0 0,0 0 0 0 0,0 0 0 0 0,0 0 0 0 0,0 0 0 0 0,1 0 0 0 0,-1 0 0 0 0,0 0 0 0 0,0 0 0 0 0,0 0 1 0 0,0 0-1 0 0,0 1 0 0 0,0-1 0 0 0,0 1 0 0 0,0-1 0 0 0,0 1 0 0 0,0-1 0 0 0,0 1 0 0 0,0-1 0 0 0,0 1 0 0 0,0 0 1 0 0,0 0-1 0 0,0-1 0 0 0,0 1 0 0 0,0 1 0 0 0,5 4 12 0 0,-1 1 0 0 0,0-1-1 0 0,0 1 1 0 0,6 12 0 0 0,17 39 9 0 0,29 81 0 0 0,-31-72-10 0 0,-8-22 16 0 0,-2 1-1 0 0,-1 0 1 0 0,-3 1 0 0 0,9 65 0 0 0,-17-32 39 0 0,-3-47-55 0 0,7 49-1 0 0,-8-81-11 0 0,0 0 0 0 0,0 0-1 0 0,0 0 1 0 0,0 0-1 0 0,1 0 1 0 0,-1 0-1 0 0,0 0 1 0 0,1 0-1 0 0,-1 0 1 0 0,0 0 0 0 0,1 0-1 0 0,-1-1 1 0 0,1 1-1 0 0,0 0 1 0 0,-1 0-1 0 0,1 0 1 0 0,-1-1-1 0 0,1 1 1 0 0,0 0 0 0 0,1 0-1 0 0,-1-1-2 0 0,-1 0 1 0 0,1 0-1 0 0,-1 0 0 0 0,1 0 1 0 0,0 0-1 0 0,-1 0 0 0 0,1 0 0 0 0,0 0 1 0 0,-1 0-1 0 0,1-1 0 0 0,-1 1 1 0 0,1 0-1 0 0,0 0 0 0 0,-1-1 0 0 0,1 1 1 0 0,-1 0-1 0 0,1-1 0 0 0,-1 1 1 0 0,1-1-1 0 0,-1 1 0 0 0,1 0 1 0 0,0-2-1 0 0,3-3-38 0 0,1 0 1 0 0,-1-1-1 0 0,6-12 1 0 0,3-5-47 0 0,48-91-225 0 0,-53 95 252 0 0,-1 0 0 0 0,0 0-1 0 0,-2 0 1 0 0,5-29 0 0 0,17-242-194 0 0,-7 51 170 0 0,-17 206 98 0 0,-3 29-12 0 0,9-60 15 0 0,-7 56-7 0 0,0 2-1 0 0,0-1 1 0 0,0 0 0 0 0,1 0-1 0 0,-1 1 1 0 0,8-12 0 0 0,-9 17-7 0 0,-1 0 1 0 0,0 1-1 0 0,1-1 1 0 0,-1 1-1 0 0,1-1 1 0 0,-1 1-1 0 0,1-1 1 0 0,-1 1 0 0 0,1-1-1 0 0,-1 1 1 0 0,1-1-1 0 0,-1 1 1 0 0,1 0-1 0 0,-1-1 1 0 0,1 1-1 0 0,0 0 1 0 0,-1 0 0 0 0,1-1-1 0 0,0 1 1 0 0,-1 0-1 0 0,1 0 1 0 0,0 0-1 0 0,-1 0 1 0 0,2 0 0 0 0,-1 0 0 0 0,0 0 1 0 0,0 1-1 0 0,0-1 1 0 0,0 1 0 0 0,0-1-1 0 0,0 1 1 0 0,-1-1 0 0 0,1 1-1 0 0,0-1 1 0 0,0 1-1 0 0,-1 0 1 0 0,1 0 0 0 0,0-1-1 0 0,-1 1 1 0 0,1 1 0 0 0,3 4 18 0 0,0 1 1 0 0,-1-1 0 0 0,4 12 0 0 0,-6-15-17 0 0,14 45 40 0 0,-2 1 0 0 0,-2 0 0 0 0,5 61 0 0 0,-10-65-7 0 0,6 49 67 0 0,1 102-1 0 0,-14 56 9 0 0,2-241-139 0 0,-1 0 0 0 0,1 0 0 0 0,1 0-1 0 0,0 0 1 0 0,0 0 0 0 0,1 0 0 0 0,1-1 0 0 0,0 1 0 0 0,10 18 0 0 0,-12-25-140 0 0,0-1 0 0 0,0 1 0 0 0,1-1 1 0 0,-1 0-1 0 0,1 0 0 0 0,-1 0 1 0 0,1-1-1 0 0,0 1 0 0 0,0 0 0 0 0,1-1 1 0 0,-1 0-1 0 0,0 0 0 0 0,1 0 0 0 0,-1 0 1 0 0,1-1-1 0 0,0 1 0 0 0,-1-1 0 0 0,1 0 1 0 0,0 0-1 0 0,0 0 0 0 0,0 0 0 0 0,0-1 1 0 0,0 0-1 0 0,0 0 0 0 0,0 0 1 0 0,0 0-1 0 0,-1 0 0 0 0,1-1 0 0 0,0 0 1 0 0,7-2-1 0 0,-3 1-1188 0 0,0-1 0 0 0,-1-1 0 0 0,1 1 0 0 0,9-7 0 0 0,9-9-1177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7:14.5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20 3073 0 0,'-6'-2'3576'0'0,"-4"-4"3898"0"0,2 1-6426 0 0,2 1 689 0 0,0 2-441 0 0,3 2-8 0 0,-1 0-344 0 0,1 5-440 0 0,3-1-191 0 0,0 3-185 0 0,0 2-184 0 0,2-1-32 0 0,-1 3-16 0 0,3 2-345 0 0,0 0-647 0 0,3-2-168 0 0,-1 3-5097 0 0,0-3 3776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7:14.3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165 283 512 0 0,'-39'1'9985'0'0,"21"0"-7947"0"0,-1 0-1 0 0,1-2 0 0 0,-22-3 1 0 0,38 4-1951 0 0,1 0-1 0 0,-1-1 1 0 0,1 1 0 0 0,-1-1 0 0 0,1 1 0 0 0,-1-1 0 0 0,1 0 0 0 0,0 0-1 0 0,-1 1 1 0 0,1-1 0 0 0,0 0 0 0 0,0 0 0 0 0,0 0 0 0 0,-1 0 0 0 0,1 0-1 0 0,0-1 1 0 0,1 1 0 0 0,-1 0 0 0 0,0 0 0 0 0,0-1 0 0 0,0 1 0 0 0,1-1-1 0 0,-1 1 1 0 0,1-1 0 0 0,-1 1 0 0 0,1 0 0 0 0,-1-1 0 0 0,1 0 0 0 0,0 1-1 0 0,0-1 1 0 0,0 1 0 0 0,0-1 0 0 0,0 1 0 0 0,0-1 0 0 0,1-2 0 0 0,0-2 9 0 0,0 0 1 0 0,0 1-1 0 0,1-1 1 0 0,0 1-1 0 0,0-1 1 0 0,0 1-1 0 0,1 0 1 0 0,4-8-1 0 0,1 3-54 0 0,1 0-1 0 0,0 0 1 0 0,0 0 0 0 0,1 1-1 0 0,0 1 1 0 0,0 0-1 0 0,1 0 1 0 0,19-10 0 0 0,1 3-2 0 0,1 0 0 0 0,35-10 0 0 0,-46 17 7 0 0,1 1 1 0 0,0 1-1 0 0,0 2 1 0 0,0 0-1 0 0,1 1 1 0 0,-1 1 0 0 0,45 2-1 0 0,-63 0-30 0 0,1 1 0 0 0,-1-1 0 0 0,0 1 0 0 0,1 0 1 0 0,-1 1-1 0 0,0-1 0 0 0,0 1 0 0 0,0 0 0 0 0,0 0 0 0 0,0 0 0 0 0,5 4 0 0 0,-7-4 7 0 0,0 0-1 0 0,0 0 1 0 0,0 0-1 0 0,-1 0 0 0 0,1 0 1 0 0,0 1-1 0 0,-1-1 1 0 0,0 0-1 0 0,1 1 0 0 0,-1-1 1 0 0,0 1-1 0 0,0 0 1 0 0,0-1-1 0 0,-1 1 0 0 0,1 0 1 0 0,-1 0-1 0 0,1-1 1 0 0,-1 1-1 0 0,0 3 0 0 0,-2 8 165 0 0,0 0 0 0 0,0 1 0 0 0,-1-1-1 0 0,-1-1 1 0 0,-1 1 0 0 0,-10 23-1 0 0,-5 15 195 0 0,20-52-379 0 0,-10 31 126 0 0,1 0 0 0 0,-6 43 0 0 0,14-66-135 0 0,0 1 0 0 0,0 0 0 0 0,1-1-1 0 0,0 1 1 0 0,1-1 0 0 0,0 1-1 0 0,0 0 1 0 0,1-1 0 0 0,0 1-1 0 0,0-1 1 0 0,1 0 0 0 0,0 0-1 0 0,1 0 1 0 0,4 8 0 0 0,-7-14-52 0 0,1 0 1 0 0,0 1-1 0 0,-1-1 1 0 0,1 0-1 0 0,0 0 1 0 0,1 0-1 0 0,-1 0 1 0 0,0 0-1 0 0,0-1 1 0 0,1 1-1 0 0,-1-1 1 0 0,1 1-1 0 0,0-1 1 0 0,-1 0-1 0 0,1 0 1 0 0,0 0-1 0 0,-1 0 1 0 0,1-1 0 0 0,0 1-1 0 0,0-1 1 0 0,0 0-1 0 0,0 0 1 0 0,5 0-1 0 0,-3-1-534 0 0,1 0 0 0 0,-1 0 0 0 0,0 0 0 0 0,0-1 0 0 0,0 0 0 0 0,0 0 0 0 0,0 0 0 0 0,0 0 0 0 0,0-1 0 0 0,-1 0 0 0 0,9-6 0 0 0,3-5-2071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7:15.0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91 512 0 0,'-7'-46'4100'0'0,"-4"1"11520"0"0,11 45-15529 0 0,-3 11 1340 0 0,-2 14-779 0 0,3 1-102 0 0,1 1 1 0 0,1-1-1 0 0,7 48 0 0 0,1-30-2 0 0,19 61 0 0 0,-25-97-503 0 0,1 0 0 0 0,0 0 0 0 0,0 0 0 0 0,1 0 0 0 0,0-1 1 0 0,0 0-1 0 0,1 1 0 0 0,-1-2 0 0 0,2 1 0 0 0,-1-1 0 0 0,10 9 0 0 0,-14-14-44 0 0,-1 0 0 0 0,1-1-1 0 0,-1 1 1 0 0,1-1 0 0 0,0 1-1 0 0,-1-1 1 0 0,1 1 0 0 0,0-1 0 0 0,0 0-1 0 0,-1 1 1 0 0,1-1 0 0 0,0 0-1 0 0,0 0 1 0 0,-1 0 0 0 0,1 1-1 0 0,0-1 1 0 0,0 0 0 0 0,0 0 0 0 0,-1 0-1 0 0,1 0 1 0 0,0 0 0 0 0,0 0-1 0 0,0 0 1 0 0,-1-1 0 0 0,2 1-1 0 0,-1-1-4 0 0,0 0-1 0 0,-1 1 1 0 0,1-1-1 0 0,0 0 1 0 0,-1 0 0 0 0,1 1-1 0 0,-1-1 1 0 0,1 0-1 0 0,-1 0 1 0 0,0 0-1 0 0,1 0 1 0 0,-1 0-1 0 0,0 0 1 0 0,1 0-1 0 0,-1 0 1 0 0,0 0-1 0 0,0-1 1 0 0,0-6-27 0 0,0 1 1 0 0,0-1-1 0 0,0 1 1 0 0,-3-9 0 0 0,1 4 17 0 0,0-1 0 0 0,1 0 1 0 0,1 0-1 0 0,0 0 1 0 0,0 1-1 0 0,2-1 1 0 0,-1 0-1 0 0,2 0 0 0 0,-1 1 1 0 0,2-1-1 0 0,0 1 1 0 0,0 0-1 0 0,7-13 1 0 0,-6 16 2 0 0,-1 1 0 0 0,1 0 0 0 0,1 0 0 0 0,-1 0 1 0 0,2 1-1 0 0,-1-1 0 0 0,1 1 0 0 0,0 1 1 0 0,0 0-1 0 0,0 0 0 0 0,1 0 0 0 0,0 1 0 0 0,1 0 1 0 0,-1 0-1 0 0,1 1 0 0 0,0 0 0 0 0,0 1 1 0 0,0-1-1 0 0,0 2 0 0 0,0 0 0 0 0,1 0 0 0 0,-1 0 1 0 0,15 1-1 0 0,-14 0 13 0 0,-1 1 1 0 0,0 0-1 0 0,1 0 1 0 0,-1 1 0 0 0,0 1-1 0 0,1-1 1 0 0,-1 2-1 0 0,0-1 1 0 0,0 1-1 0 0,-1 1 1 0 0,1-1-1 0 0,-1 1 1 0 0,1 1-1 0 0,-1 0 1 0 0,0 0-1 0 0,-1 0 1 0 0,0 1 0 0 0,1 0-1 0 0,-2 1 1 0 0,1-1-1 0 0,-1 1 1 0 0,0 1-1 0 0,0-1 1 0 0,-1 1-1 0 0,0 0 1 0 0,-1 0-1 0 0,1 1 1 0 0,-2-1 0 0 0,1 1-1 0 0,-1 0 1 0 0,3 15-1 0 0,6 68 150 0 0,-6-36-296 0 0,-5-50-207 0 0,0 0 1 0 0,0 0 0 0 0,5 10 0 0 0,-6-14-273 0 0,1 0-1 0 0,0 0 1 0 0,0 0-1 0 0,0 0 1 0 0,1-1-1 0 0,-1 1 1 0 0,0 0-1 0 0,3 1 1 0 0,2 1-2742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7:29.6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1011 512 0 0,'-2'2'263'0'0,"1"1"1"0"0,-1-1-1 0 0,1 1 0 0 0,0 0 0 0 0,0 0 1 0 0,0-1-1 0 0,0 1 0 0 0,1 0 1 0 0,-1 0-1 0 0,1 0 0 0 0,-1 0 0 0 0,1 0 1 0 0,0 0-1 0 0,0 0 0 0 0,1 0 0 0 0,-1 0 1 0 0,0 0-1 0 0,1 0 0 0 0,0 0 0 0 0,0-1 1 0 0,0 1-1 0 0,2 4 0 0 0,-2-4-10 0 0,0-1 0 0 0,1 0 0 0 0,-1 0 0 0 0,1 0 0 0 0,-1 0-1 0 0,1-1 1 0 0,0 1 0 0 0,0 0 0 0 0,0-1 0 0 0,0 1 0 0 0,0-1-1 0 0,0 0 1 0 0,0 1 0 0 0,0-1 0 0 0,0 0 0 0 0,1 0 0 0 0,-1-1-1 0 0,0 1 1 0 0,1 0 0 0 0,-1-1 0 0 0,1 1 0 0 0,-1-1 0 0 0,1 0 0 0 0,-1 0-1 0 0,1 0 1 0 0,-1 0 0 0 0,4-1 0 0 0,1-1 41 0 0,0 1-1 0 0,0-2 1 0 0,0 1 0 0 0,0-1 0 0 0,0 0 0 0 0,0-1-1 0 0,7-5 1 0 0,44-34 919 0 0,-47 34-915 0 0,66-55 592 0 0,-3-4 1 0 0,88-105-1 0 0,-134 138-841 0 0,-1 0 0 0 0,-2-2 0 0 0,-2 0 0 0 0,-2-2 0 0 0,25-59 0 0 0,-34 68 61 0 0,-2-1-1 0 0,-1-1 1 0 0,-1 0 0 0 0,-2 0 0 0 0,-1 0-1 0 0,-2-1 1 0 0,-1 1 0 0 0,-2-35 0 0 0,-1 60-34 0 0,1-1 1 0 0,-1 1 0 0 0,-1-1 0 0 0,1 1 0 0 0,-1 0 0 0 0,0 0 0 0 0,-1 0 0 0 0,0 0 0 0 0,-5-8 0 0 0,6 11-12 0 0,0 1 0 0 0,-1 0 0 0 0,1 0 1 0 0,-1 0-1 0 0,0 0 0 0 0,0 1 0 0 0,0-1 1 0 0,0 1-1 0 0,0-1 0 0 0,-1 1 0 0 0,1 0 0 0 0,0 1 1 0 0,-1-1-1 0 0,0 0 0 0 0,1 1 0 0 0,-1 0 1 0 0,0 0-1 0 0,0 0 0 0 0,-5 0 0 0 0,0 1 24 0 0,1-1 0 0 0,-1 2 0 0 0,1 0 0 0 0,-1 0 0 0 0,1 0 0 0 0,-1 1 0 0 0,1 0 0 0 0,0 1-1 0 0,0-1 1 0 0,0 2 0 0 0,0-1 0 0 0,0 1 0 0 0,1 0 0 0 0,-8 7 0 0 0,-5 3 38 0 0,0 2 1 0 0,1 1-1 0 0,-26 28 0 0 0,17-12 6 0 0,1 2-1 0 0,3 0 1 0 0,0 2 0 0 0,3 1-1 0 0,1 0 1 0 0,1 2-1 0 0,-19 60 1 0 0,31-76-118 0 0,1-1 1 0 0,1 1-1 0 0,1 0 1 0 0,2 1-1 0 0,0-1 1 0 0,1 0-1 0 0,1 1 1 0 0,2-1 0 0 0,0 0-1 0 0,2 0 1 0 0,0 0-1 0 0,2 0 1 0 0,0-1-1 0 0,2 1 1 0 0,0-2-1 0 0,2 1 1 0 0,1-1-1 0 0,0-1 1 0 0,2 0 0 0 0,0-1-1 0 0,1 0 1 0 0,1-1-1 0 0,1 0 1 0 0,1-1-1 0 0,0-1 1 0 0,1-1-1 0 0,1-1 1 0 0,27 17-1 0 0,-17-14-187 0 0,1-1 0 0 0,45 17 0 0 0,-63-29-278 0 0,1-1 0 0 0,0 0 1 0 0,0-1-1 0 0,0-1 0 0 0,0 0 0 0 0,0 0 0 0 0,0-1 1 0 0,1-1-1 0 0,16-2 0 0 0,-8-2-1644 0 0,-2-4-354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7:30.1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 48 512 0 0,'-21'5'3256'0'0,"-11"5"7957"0"0,8-3-3066 0 0,10-4-6452 0 0,37-8-1410 0 0,33-12 0 0 0,0 0-301 0 0,-17 7-11 0 0,1 2-1 0 0,0 1 0 0 0,74-2 1 0 0,-108 9 22 0 0,-1 0 1 0 0,0 1 0 0 0,0 0 0 0 0,0-1-1 0 0,0 2 1 0 0,1-1 0 0 0,-2 1-1 0 0,1-1 1 0 0,0 1 0 0 0,0 1-1 0 0,0-1 1 0 0,-1 1 0 0 0,1-1 0 0 0,-1 1-1 0 0,4 4 1 0 0,-6-4 5 0 0,1-1 1 0 0,-1 1 0 0 0,0 0-1 0 0,0 0 1 0 0,0 0-1 0 0,-1 0 1 0 0,1 1-1 0 0,-1-1 1 0 0,1 0-1 0 0,-1 1 1 0 0,0-1-1 0 0,0 0 1 0 0,-1 1 0 0 0,1 0-1 0 0,-1-1 1 0 0,0 1-1 0 0,0-1 1 0 0,0 1-1 0 0,0-1 1 0 0,-1 1-1 0 0,1-1 1 0 0,-3 7-1 0 0,1-1 19 0 0,-2 0 0 0 0,1 0 0 0 0,-1 0 0 0 0,-1 0 0 0 0,1-1 0 0 0,-2 0 0 0 0,1 0 0 0 0,-1 0 1 0 0,-8 8-1 0 0,-11 9 127 0 0,-32 26 1 0 0,44-40-87 0 0,-1 1 9 0 0,4-5-8 0 0,1 0 0 0 0,1 1 0 0 0,-1 0 0 0 0,1 1 0 0 0,1 0 0 0 0,0 0 0 0 0,-8 13 0 0 0,14-21-60 0 0,0 0 0 0 0,1 1-1 0 0,-1-1 1 0 0,0 1 0 0 0,1-1 0 0 0,-1 1-1 0 0,1 0 1 0 0,-1-1 0 0 0,1 1-1 0 0,0-1 1 0 0,0 1 0 0 0,0 0-1 0 0,-1-1 1 0 0,2 1 0 0 0,-1 0 0 0 0,0-1-1 0 0,0 1 1 0 0,0-1 0 0 0,1 1-1 0 0,-1 0 1 0 0,1-1 0 0 0,0 1-1 0 0,-1-1 1 0 0,1 1 0 0 0,0-1 0 0 0,0 0-1 0 0,0 1 1 0 0,0-1 0 0 0,0 0-1 0 0,0 1 1 0 0,0-1 0 0 0,0 0 0 0 0,0 0-1 0 0,1 0 1 0 0,-1 0 0 0 0,0 0-1 0 0,1 0 1 0 0,-1-1 0 0 0,3 2-1 0 0,3 1-12 0 0,-1-1-1 0 0,1 1 1 0 0,0-1-1 0 0,1-1 1 0 0,-1 1-1 0 0,0-1 1 0 0,12 0-1 0 0,17-2-248 0 0,-1 0 0 0 0,39-8 0 0 0,69-20-2886 0 0,-59 6-2010 0 0,-47 10 1669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7:32.0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7 181 512 0 0,'-3'-42'3168'0'0,"3"-20"8062"0"0,0 44-7481 0 0,-4 73 526 0 0,7 14-2865 0 0,17 91 0 0 0,-15-128-1295 0 0,2-1 0 0 0,2 0 0 0 0,1-1 0 0 0,1 0 0 0 0,16 30 0 0 0,-25-56-110 0 0,2 3-9 0 0,0 1-1 0 0,-1 0 1 0 0,0 0-1 0 0,0 0 1 0 0,-1 1-1 0 0,3 14 1 0 0,-7-22-137 0 0,-2-5 93 0 0,-3-6-29 0 0,2-3 45 0 0,2 1 0 0 0,-1-1 0 0 0,1 0 0 0 0,1 0 0 0 0,0 0 0 0 0,1-24 0 0 0,1 7 26 0 0,1-1-1 0 0,1 1 0 0 0,2 0 0 0 0,8-29 1 0 0,0 12 14 0 0,33-78 0 0 0,-39 109-13 0 0,2 1 0 0 0,0 1 1 0 0,0 0-1 0 0,18-23 0 0 0,-22 32 3 0 0,0 0-1 0 0,0 1 0 0 0,1-1 0 0 0,-1 1 0 0 0,1 0 0 0 0,0 0 0 0 0,0 0 0 0 0,1 1 1 0 0,-1 0-1 0 0,1 0 0 0 0,-1 0 0 0 0,1 1 0 0 0,0 0 0 0 0,0 0 0 0 0,10-2 1 0 0,-13 4 6 0 0,0 0 1 0 0,0 1 0 0 0,0-1 0 0 0,0 0 0 0 0,0 1 0 0 0,0 0 0 0 0,-1-1 0 0 0,1 1-1 0 0,0 0 1 0 0,0 1 0 0 0,0-1 0 0 0,-1 0 0 0 0,1 1 0 0 0,-1-1 0 0 0,1 1 0 0 0,-1 0-1 0 0,0 0 1 0 0,0 0 0 0 0,0 0 0 0 0,0 0 0 0 0,0 1 0 0 0,0-1 0 0 0,0 0 0 0 0,1 4 0 0 0,4 7 5 0 0,0 0 1 0 0,-1 0 0 0 0,7 22 0 0 0,-12-30-12 0 0,12 39 47 0 0,-2 1 0 0 0,7 80 0 0 0,-2-18 34 0 0,-13-87-83 0 0,-1-4-17 0 0,1 0 0 0 0,0-1 0 0 0,1 1 0 0 0,1 0 0 0 0,1-1-1 0 0,7 16 1 0 0,-12-29-69 0 0,0-1 0 0 0,0 1 0 0 0,0-1 0 0 0,0 0 0 0 0,0 0 0 0 0,0 1 0 0 0,0-1 1 0 0,0 0-1 0 0,0 0 0 0 0,1 0 0 0 0,-1 0 0 0 0,0 0 0 0 0,1 0 0 0 0,-1-1 0 0 0,0 1 0 0 0,1 0 0 0 0,-1-1 0 0 0,1 1 0 0 0,0-1 0 0 0,-1 1 0 0 0,1-1 0 0 0,-1 0 0 0 0,1 0 0 0 0,1 0 0 0 0,0 0-508 0 0,-1 0 0 0 0,1-1 0 0 0,-1 0-1 0 0,0 1 1 0 0,1-1 0 0 0,-1 0 0 0 0,0 0 0 0 0,0 0 0 0 0,0 0 0 0 0,0-1-1 0 0,0 1 1 0 0,0-1 0 0 0,0 1 0 0 0,0-1 0 0 0,2-2 0 0 0,6-8-3487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7:32.5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7 512 0 0,'-1'-1'845'0'0,"-1"0"1"0"0,1 1-1 0 0,-1-1 0 0 0,0 0 0 0 0,1 1 1 0 0,-1-1-1 0 0,0 1 0 0 0,0-1 0 0 0,0 1 1 0 0,1 0-1 0 0,-1 0 0 0 0,0 0 1 0 0,-3 0-1 0 0,5 0-668 0 0,-1 1 0 0 0,0-1 1 0 0,0 1-1 0 0,1-1 0 0 0,-1 1 1 0 0,0-1-1 0 0,1 1 0 0 0,-1-1 1 0 0,1 1-1 0 0,-1 0 0 0 0,0-1 1 0 0,1 1-1 0 0,0 0 0 0 0,-1 0 0 0 0,1 0 1 0 0,-1-1-1 0 0,1 1 0 0 0,0 0 1 0 0,0 0-1 0 0,-1 0 0 0 0,1 0 1 0 0,0-1-1 0 0,0 1 0 0 0,0 0 1 0 0,0 0-1 0 0,0 0 0 0 0,0 0 0 0 0,0 0 1 0 0,0 1-1 0 0,2 21 1343 0 0,4 30 0 0 0,1 3-474 0 0,4 42 614 0 0,41 162 0 0 0,5-20-1323 0 0,-49-201-282 0 0,-1 0-1 0 0,2 49 1 0 0,-8 81-60 0 0,-1-166 0 0 0,-3 38-48 0 0,2-38 54 0 0,1 0-1 0 0,-1 0 1 0 0,0 0-1 0 0,1-1 1 0 0,-1 1-1 0 0,-1 0 0 0 0,1 0 1 0 0,0-1-1 0 0,-1 1 1 0 0,1 0-1 0 0,-4 3 1 0 0,5-6-10 0 0,-1 1 0 0 0,1-1-1 0 0,-1 0 1 0 0,1 1 0 0 0,-1-1 0 0 0,1 0 0 0 0,-1 1 0 0 0,1-1 0 0 0,-1 0-1 0 0,1 1 1 0 0,-1-1 0 0 0,1 0 0 0 0,-1 0 0 0 0,0 0 0 0 0,1 0 0 0 0,-1 0-1 0 0,1 1 1 0 0,-1-1 0 0 0,0 0 0 0 0,1 0 0 0 0,-1 0 0 0 0,1-1 0 0 0,-1 1 0 0 0,0 0-1 0 0,1 0 1 0 0,-1 0 0 0 0,1 0 0 0 0,-1 0 0 0 0,0-1 0 0 0,1 1 0 0 0,-1 0-1 0 0,1-1 1 0 0,-1 1 0 0 0,1 0 0 0 0,-1-1 0 0 0,1 1 0 0 0,-1-1 0 0 0,1 1-1 0 0,0 0 1 0 0,-1-1 0 0 0,1 1 0 0 0,-1-1 0 0 0,1 1 0 0 0,0-1 0 0 0,-1 0 0 0 0,0-2-40 0 0,-1 1 0 0 0,1 0 0 0 0,0-1 0 0 0,0 0 0 0 0,0 1 0 0 0,0-1 0 0 0,0 1 0 0 0,0-7 1 0 0,1-3-45 0 0,0-1 1 0 0,2 0-1 0 0,-1 1 0 0 0,1-1 1 0 0,1 1-1 0 0,0-1 1 0 0,1 1-1 0 0,10-21 1 0 0,0 5-174 0 0,1 0 1 0 0,27-37-1 0 0,-25 42-9 0 0,0 0 1 0 0,2 2-1 0 0,0 0 1 0 0,29-23-1 0 0,-39 37 219 0 0,0 0 0 0 0,0 1-1 0 0,0 0 1 0 0,0 0 0 0 0,1 1-1 0 0,0 1 1 0 0,0-1-1 0 0,0 2 1 0 0,1-1 0 0 0,0 2-1 0 0,-1-1 1 0 0,1 1 0 0 0,0 1-1 0 0,14 0 1 0 0,-20 1 46 0 0,0 0 0 0 0,-1 1 0 0 0,1 0 0 0 0,0 0 0 0 0,-1 0 0 0 0,1 0-1 0 0,0 1 1 0 0,-1 0 0 0 0,0 0 0 0 0,1 0 0 0 0,-1 0 0 0 0,0 1 0 0 0,6 4 0 0 0,-5-2 11 0 0,0 0 0 0 0,0 0 1 0 0,-1 1-1 0 0,1-1 0 0 0,-1 1 0 0 0,0 0 0 0 0,-1 0 1 0 0,5 10-1 0 0,-3-1 68 0 0,1 1-1 0 0,-2-1 1 0 0,0 1 0 0 0,-1 1 0 0 0,0-1 0 0 0,-1 0-1 0 0,-1 20 1 0 0,-1-19 146 0 0,-1 1 0 0 0,-1-1 0 0 0,-1 0 0 0 0,0 0 0 0 0,-1-1 0 0 0,0 1 0 0 0,-2-1 0 0 0,0 0 0 0 0,-10 19 0 0 0,10-25-84 0 0,0 1 0 0 0,-1-1 0 0 0,0 0 0 0 0,0-1 0 0 0,-1 1 0 0 0,-1-2 0 0 0,0 1 0 0 0,0-1 0 0 0,0-1 0 0 0,-1 1 0 0 0,0-2 0 0 0,0 1 0 0 0,-20 8 0 0 0,12-8-103 0 0,0 0 1 0 0,-1-1-1 0 0,1-1 0 0 0,-1-1 1 0 0,0 0-1 0 0,0-2 1 0 0,-1 0-1 0 0,1-1 0 0 0,-21-2 1 0 0,35 1-113 0 0,0-1 0 0 0,0 0 0 0 0,1 0 0 0 0,-1 0 0 0 0,0-1 0 0 0,1 1 0 0 0,-1-1 0 0 0,0 0 1 0 0,1-1-1 0 0,0 1 0 0 0,0-1 0 0 0,0 1 0 0 0,0-1 0 0 0,0-1 0 0 0,-5-5 0 0 0,6 6-374 0 0,0-1 0 0 0,1 1 0 0 0,-1-1 0 0 0,1 0 1 0 0,0 0-1 0 0,1 0 0 0 0,-1 0 0 0 0,0 0 0 0 0,1 0 0 0 0,0-1 0 0 0,-1-5 0 0 0,0-15-2548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7:33.3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68 607 512 0 0,'-37'-74'17427'0'0,"25"54"-13503"0"0,12 19-3701 0 0,-1 0-1 0 0,1 0 0 0 0,-1 1 1 0 0,1-1-1 0 0,-1 0 1 0 0,1 1-1 0 0,-1-1 0 0 0,1 0 1 0 0,-1 1-1 0 0,1-1 0 0 0,-1 1 1 0 0,0-1-1 0 0,0 1 0 0 0,1-1 1 0 0,-1 1-1 0 0,0 0 1 0 0,1-1-1 0 0,-1 1 0 0 0,0 0 1 0 0,0 0-1 0 0,0-1 0 0 0,-1 1 1 0 0,2 1-178 0 0,-1-1 0 0 0,1 1 0 0 0,0-1 1 0 0,-1 1-1 0 0,1 0 0 0 0,0-1 0 0 0,0 1 0 0 0,-1 0 1 0 0,1 0-1 0 0,0-1 0 0 0,0 1 0 0 0,0 0 0 0 0,0-1 1 0 0,0 1-1 0 0,0 0 0 0 0,0 0 0 0 0,0-1 0 0 0,1 1 0 0 0,-1 0 1 0 0,0-1-1 0 0,1 2 0 0 0,4 15 238 0 0,-3-11-253 0 0,1 0-1 0 0,1 0 0 0 0,-1 0 0 0 0,1 0 0 0 0,0 0 1 0 0,1-1-1 0 0,-1 0 0 0 0,1 0 0 0 0,0 0 0 0 0,0-1 1 0 0,9 7-1 0 0,-6-6-16 0 0,1-1 0 0 0,0 1 0 0 0,0-1 1 0 0,0-1-1 0 0,0 0 0 0 0,0 0 0 0 0,14 2 0 0 0,1-2-32 0 0,1-1-1 0 0,0-2 1 0 0,-1 0-1 0 0,1-2 1 0 0,38-6-1 0 0,-48 6-6 0 0,-1-1-1 0 0,1-1 1 0 0,0 0-1 0 0,-1-1 1 0 0,0-1-1 0 0,0 0 1 0 0,14-9-1 0 0,-23 12 22 0 0,1-1-1 0 0,-1 0 0 0 0,0 0 1 0 0,0 0-1 0 0,-1-1 1 0 0,1 1-1 0 0,-1-1 1 0 0,0 0-1 0 0,-1-1 1 0 0,1 1-1 0 0,-1-1 1 0 0,0 1-1 0 0,0-1 1 0 0,0 0-1 0 0,-1 0 1 0 0,0 0-1 0 0,0 0 0 0 0,-1-1 1 0 0,1-8-1 0 0,0-6 17 0 0,-2 1-1 0 0,0-1 1 0 0,-1 1-1 0 0,-2-1 0 0 0,-7-32 1 0 0,0 13 20 0 0,-29-69-1 0 0,33 94-19 0 0,-1 1 1 0 0,0 0-1 0 0,-1 0 0 0 0,-1 0 0 0 0,0 1 0 0 0,0 0 0 0 0,-13-12 0 0 0,17 21-3 0 0,0-1 1 0 0,0 1 0 0 0,-1-1-1 0 0,1 1 1 0 0,-1 1-1 0 0,0-1 1 0 0,0 1-1 0 0,0 0 1 0 0,0 1-1 0 0,-1-1 1 0 0,1 1-1 0 0,-1 1 1 0 0,1-1-1 0 0,-1 1 1 0 0,0 0-1 0 0,1 0 1 0 0,-1 1 0 0 0,-13 1-1 0 0,13 0-5 0 0,1 1 0 0 0,0-1 0 0 0,0 1 0 0 0,0 1 0 0 0,0-1 0 0 0,1 1 0 0 0,-1 0 0 0 0,1 0 0 0 0,0 0 0 0 0,-1 1 0 0 0,2 0 0 0 0,-1 0 0 0 0,0 1 0 0 0,-6 7 0 0 0,0 1 4 0 0,1 1 1 0 0,0 0-1 0 0,1 0 1 0 0,-9 20 0 0 0,6-8 16 0 0,2 1 0 0 0,1 1-1 0 0,1 0 1 0 0,1 0 0 0 0,2 0 0 0 0,-4 58 0 0 0,7-25 80 0 0,3 0 1 0 0,12 78-1 0 0,-6-99-74 0 0,1-1-1 0 0,19 53 1 0 0,36 73 44 0 0,-55-145-70 0 0,2 6-5 0 0,1-1 0 0 0,1 0 0 0 0,1 0 0 0 0,21 30 1 0 0,-34-55 0 0 0,0 0 0 0 0,0 0 0 0 0,0 0 0 0 0,0 0 0 0 0,0 0 0 0 0,0 0 0 0 0,0 0 0 0 0,0 0 1 0 0,0 1-1 0 0,0-1 0 0 0,1 0 0 0 0,-1 0 0 0 0,0 0 0 0 0,0 0 0 0 0,0 0 0 0 0,0 0 0 0 0,0 0 1 0 0,0 0-1 0 0,0 0 0 0 0,0 0 0 0 0,0 0 0 0 0,0 0 0 0 0,0 0 0 0 0,0 0 0 0 0,0 1 0 0 0,0-1 1 0 0,0 0-1 0 0,0 0 0 0 0,0 0 0 0 0,1 0 0 0 0,-1 0 0 0 0,0 0 0 0 0,0 0 0 0 0,0 0 0 0 0,0 0 1 0 0,0 0-1 0 0,0 0 0 0 0,0 0 0 0 0,0 0 0 0 0,0 0 0 0 0,0 0 0 0 0,0 0 0 0 0,1 0 0 0 0,-1 0 1 0 0,0 0-1 0 0,0 0 0 0 0,0 0 0 0 0,0 0 0 0 0,0 0 0 0 0,0 0 0 0 0,0 0 0 0 0,0 0 0 0 0,0 0 1 0 0,0 0-1 0 0,0-1 0 0 0,0 1 0 0 0,0 0 0 0 0,1 0 0 0 0,-1 0 0 0 0,0 0 0 0 0,0 0 0 0 0,0 0 1 0 0,0 0-1 0 0,0 0 0 0 0,0 0 0 0 0,0 0 0 0 0,0 0 0 0 0,-1-9 6 0 0,-3-10-1 0 0,-1 1-12 0 0,0 1 0 0 0,2-1 0 0 0,0 0 0 0 0,1 0-1 0 0,0 0 1 0 0,2 0 0 0 0,3-33 0 0 0,-2 45 5 0 0,1-1 1 0 0,0 1-1 0 0,0-1 0 0 0,0 1 1 0 0,1 0-1 0 0,0 0 0 0 0,0 0 1 0 0,1 1-1 0 0,0-1 1 0 0,0 1-1 0 0,0-1 0 0 0,0 1 1 0 0,1 1-1 0 0,0-1 0 0 0,0 1 1 0 0,11-8-1 0 0,-11 9-6 0 0,0 0 0 0 0,0 0 0 0 0,0 1 0 0 0,1 0-1 0 0,-1 0 1 0 0,0 0 0 0 0,1 1 0 0 0,0-1 0 0 0,-1 1 0 0 0,1 1 0 0 0,0-1-1 0 0,-1 1 1 0 0,1 0 0 0 0,0 0 0 0 0,0 0 0 0 0,-1 1 0 0 0,1 0 0 0 0,0 0-1 0 0,-1 1 1 0 0,7 2 0 0 0,-7-2 2 0 0,-1 1 0 0 0,1 0 0 0 0,-1 0 0 0 0,0 1 0 0 0,0-1 0 0 0,0 1-1 0 0,0 0 1 0 0,0 0 0 0 0,-1 0 0 0 0,0 0 0 0 0,0 1 0 0 0,0-1 0 0 0,0 1 0 0 0,3 8 0 0 0,1 5-11 0 0,0 1 0 0 0,7 29 0 0 0,-1 23 18 0 0,-9-49 1 0 0,0 0 1 0 0,1 0-1 0 0,11 29 0 0 0,-14-46-64 0 0,0-1 0 0 0,0 0 0 0 0,0 0 0 0 0,0 0 0 0 0,1-1-1 0 0,0 1 1 0 0,0 0 0 0 0,0-1 0 0 0,0 0 0 0 0,0 0 0 0 0,1 0 0 0 0,-1 0-1 0 0,1 0 1 0 0,0-1 0 0 0,0 1 0 0 0,0-1 0 0 0,0 0 0 0 0,7 2 0 0 0,-6-3-369 0 0,-1 0 0 0 0,1 0 0 0 0,-1 0 1 0 0,1-1-1 0 0,-1 0 0 0 0,1 0 0 0 0,-1 0 1 0 0,1-1-1 0 0,-1 1 0 0 0,1-1 1 0 0,-1 0-1 0 0,6-2 0 0 0,-3 0-1316 0 0,1 0 0 0 0,11-8 0 0 0,0-1-159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0:22.4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509 89 1712 0 0,'-1'-2'613'0'0,"1"0"-1"0"0,0 1 1 0 0,-1-1 0 0 0,1 0-1 0 0,-1 1 1 0 0,1-1-1 0 0,-1 0 1 0 0,-1-1-1 0 0,1 1-364 0 0,1 1-1 0 0,-1-1 1 0 0,0 0 0 0 0,1 1-1 0 0,-1-1 1 0 0,1 0-1 0 0,-1 1 1 0 0,1-1 0 0 0,0 0-1 0 0,-1-3 1 0 0,2-2 1162 0 0,0 4-873 0 0,-1 0 1 0 0,0 0 0 0 0,0-1 0 0 0,0 1 0 0 0,0 0-1 0 0,-1-6 1 0 0,1 9-479 0 0,-1-1 0 0 0,1 0 0 0 0,0 0 0 0 0,-1 0 0 0 0,1 0 0 0 0,-1 1 0 0 0,1-1 0 0 0,-1 0 0 0 0,0 1 0 0 0,1-1 0 0 0,-1 0 0 0 0,0 1 0 0 0,1-1 0 0 0,-1 1 0 0 0,0-1 0 0 0,0 1 0 0 0,1-1 0 0 0,-1 1 0 0 0,0 0 0 0 0,0-1 0 0 0,0 1 0 0 0,0 0 0 0 0,0-1 0 0 0,1 1 0 0 0,-1 0 0 0 0,0 0 0 0 0,0 0 0 0 0,-2 0 0 0 0,-1 0-10 0 0,0 1-1 0 0,0-1 1 0 0,-1 1-1 0 0,1 0 1 0 0,0 0-1 0 0,0 0 1 0 0,0 0-1 0 0,0 1 1 0 0,0 0-1 0 0,-4 2 1 0 0,-39 27 30 0 0,34-21-77 0 0,-32 23-95 0 0,3 1 0 0 0,-40 42 1 0 0,-68 85 46 0 0,141-151 48 0 0,4-5-41 0 0,-1 1 0 0 0,1 0 0 0 0,1 0 0 0 0,-1 0 0 0 0,1 1 0 0 0,-5 9 0 0 0,9-16 31 0 0,0 0-1 0 0,0 0 0 0 0,0 1 0 0 0,-1-1 1 0 0,1 0-1 0 0,0 0 0 0 0,0 0 0 0 0,0 1 1 0 0,0-1-1 0 0,0 0 0 0 0,0 0 0 0 0,0 1 1 0 0,0-1-1 0 0,0 0 0 0 0,0 0 0 0 0,0 1 1 0 0,0-1-1 0 0,0 0 0 0 0,0 0 0 0 0,0 0 1 0 0,0 1-1 0 0,0-1 0 0 0,1 0 0 0 0,-1 0 1 0 0,0 1-1 0 0,0-1 0 0 0,0 0 0 0 0,0 0 1 0 0,0 0-1 0 0,0 1 0 0 0,1-1 0 0 0,-1 0 1 0 0,0 0-1 0 0,0 0 0 0 0,0 0 0 0 0,1 0 1 0 0,-1 1-1 0 0,0-1 0 0 0,0 0 0 0 0,0 0 1 0 0,1 0-1 0 0,-1 0 0 0 0,0 0 0 0 0,0 0 1 0 0,1 0-1 0 0,-1 0 0 0 0,0 0 0 0 0,0 0 1 0 0,1 0-1 0 0,-1 0 0 0 0,0 0 0 0 0,0 0 1 0 0,0 0-1 0 0,1 0 0 0 0,-1 0 0 0 0,0 0 1 0 0,0 0-1 0 0,1 0 0 0 0,-1 0 0 0 0,0 0 1 0 0,1-1-1 0 0,14-4-845 0 0,-2-3-403 0 0,-1-1 1 0 0,-1 0-1 0 0,1-1 0 0 0,11-13 0 0 0,-16 17 325 0 0,20-21-2589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7:34.0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348 1123 512 0 0,'1'1'631'0'0,"-1"0"-1"0"0,1 0 0 0 0,0 0 1 0 0,-1 0-1 0 0,1 0 1 0 0,0 0-1 0 0,0-1 1 0 0,-1 1-1 0 0,1 0 1 0 0,0 0-1 0 0,0-1 0 0 0,0 1 1 0 0,0 0-1 0 0,0-1 1 0 0,0 1-1 0 0,0-1 1 0 0,0 0-1 0 0,0 1 1 0 0,0-1-1 0 0,0 0 0 0 0,2 1 1 0 0,-2-1-404 0 0,0 0 0 0 0,0-1 0 0 0,1 1 0 0 0,-1 0-1 0 0,0 0 1 0 0,0-1 0 0 0,0 1 0 0 0,1-1 0 0 0,-1 1 0 0 0,0-1 0 0 0,0 1 0 0 0,0-1 0 0 0,2-1-1 0 0,6-6 320 0 0,0 0-1 0 0,-1-1 0 0 0,0 0 1 0 0,0 0-1 0 0,9-15 0 0 0,-6 5-140 0 0,0 0-1 0 0,9-24 0 0 0,-12 22-215 0 0,-2 0 0 0 0,0-1 0 0 0,5-34-1 0 0,0-67 62 0 0,-10 115-222 0 0,-1 1 1 0 0,0-1 0 0 0,0 1 0 0 0,-1-1-1 0 0,0 1 1 0 0,-1 0 0 0 0,1-1-1 0 0,-5-10 1 0 0,5 15 10 0 0,-1 0 0 0 0,0 0 0 0 0,0 0 0 0 0,0 0 0 0 0,0 0 0 0 0,0 1 0 0 0,0-1 0 0 0,-1 1 0 0 0,1 0 0 0 0,-1-1 0 0 0,0 1 0 0 0,1 0 0 0 0,-1 1 0 0 0,0-1 0 0 0,0 0 0 0 0,0 1 0 0 0,-1 0 0 0 0,1-1 0 0 0,0 1 0 0 0,-5 0 0 0 0,-2-1 93 0 0,-1 1 0 0 0,1 0 0 0 0,-1 1 0 0 0,1 0 0 0 0,-1 1 0 0 0,1 0 0 0 0,-1 0 0 0 0,1 1 0 0 0,0 1 0 0 0,0 0 0 0 0,0 0 0 0 0,0 1 0 0 0,-10 5 0 0 0,-1 2 126 0 0,0 0 0 0 0,1 2 0 0 0,0 1 0 0 0,-30 26 0 0 0,32-23-139 0 0,1 0-1 0 0,1 1 1 0 0,0 1-1 0 0,1 1 1 0 0,2 0-1 0 0,0 0 0 0 0,1 2 1 0 0,1-1-1 0 0,1 2 1 0 0,0-1-1 0 0,-10 44 1 0 0,19-57-104 0 0,-1 0 0 0 0,1 1 1 0 0,1-1-1 0 0,0 1 1 0 0,0-1-1 0 0,1 1 0 0 0,0-1 1 0 0,1 0-1 0 0,0 1 0 0 0,1-1 1 0 0,-1 0-1 0 0,2 0 0 0 0,-1-1 1 0 0,1 1-1 0 0,1-1 0 0 0,10 16 1 0 0,-9-16-20 0 0,0 0-1 0 0,1 0 1 0 0,1 0 0 0 0,-1-1 0 0 0,1 0 0 0 0,0-1 0 0 0,1 0 0 0 0,0 0-1 0 0,0-1 1 0 0,0 0 0 0 0,0 0 0 0 0,1-1 0 0 0,-1 0 0 0 0,1-1 0 0 0,13 3 0 0 0,-14-4-10 0 0,1-1 0 0 0,-1 0 0 0 0,1 0 1 0 0,0-1-1 0 0,-1 0 0 0 0,1-1 1 0 0,13-2-1 0 0,-16 1-11 0 0,0 0 0 0 0,0 0-1 0 0,0-1 1 0 0,-1 0 0 0 0,1 0 0 0 0,-1 0 0 0 0,0-1-1 0 0,0 0 1 0 0,0 0 0 0 0,9-9 0 0 0,-2 0-37 0 0,-1-2 0 0 0,0 1 0 0 0,-1-1 0 0 0,-1-1 0 0 0,0 0 0 0 0,-1-1 0 0 0,0 0 0 0 0,-2 0 0 0 0,0 0 1 0 0,8-34-1 0 0,-2-11-43 0 0,9-118 1 0 0,-17 131 40 0 0,37-569-154 0 0,-41 603 230 0 0,-1 6 43 0 0,1-1 1 0 0,-1 0-1 0 0,-1 0 1 0 0,0 1-1 0 0,0-1 1 0 0,-1 1-1 0 0,-4-17 1 0 0,5 25-43 0 0,1 1 1 0 0,0-1-1 0 0,-1 0 0 0 0,1 0 1 0 0,0 1-1 0 0,-1-1 1 0 0,1 0-1 0 0,-1 1 1 0 0,1-1-1 0 0,-1 1 1 0 0,0-1-1 0 0,1 1 1 0 0,-1-1-1 0 0,0 1 1 0 0,1-1-1 0 0,-1 1 1 0 0,0 0-1 0 0,1-1 1 0 0,-1 1-1 0 0,0 0 1 0 0,0-1-1 0 0,1 1 0 0 0,-1 0 1 0 0,0 0-1 0 0,0 0 1 0 0,1 0-1 0 0,-1 0 1 0 0,0 0-1 0 0,0 0 1 0 0,0 0-1 0 0,1 0 1 0 0,-1 0-1 0 0,0 0 1 0 0,0 0-1 0 0,0 1 1 0 0,1-1-1 0 0,-1 0 1 0 0,0 1-1 0 0,1-1 0 0 0,-1 0 1 0 0,0 1-1 0 0,0-1 1 0 0,1 1-1 0 0,-2 0 1 0 0,-2 2 29 0 0,0 1-1 0 0,0-1 1 0 0,0 1 0 0 0,1-1 0 0 0,-5 7-1 0 0,-6 10 16 0 0,1 0-1 0 0,1 2 0 0 0,0-1 0 0 0,2 2 1 0 0,1-1-1 0 0,0 2 0 0 0,2-1 0 0 0,-9 47 1 0 0,10-25 32 0 0,1 1 0 0 0,3 0-1 0 0,6 85 1 0 0,7-40-28 0 0,37 138 1 0 0,-39-189-66 0 0,87 281-903 0 0,-86-297-399 0 0,13 25-1 0 0,3-3-4070 0 0,-19-37 1226 0 0,2-2 1680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7:36.5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95 73 512 0 0,'-9'-15'958'0'0,"5"7"7"0"0,-1 0-1 0 0,0 0 1 0 0,-8-9-1 0 0,12 16-714 0 0,-1-1-1 0 0,1 1 1 0 0,0 0-1 0 0,-1-1 1 0 0,1 1 0 0 0,-1 0-1 0 0,0 0 1 0 0,1 0 0 0 0,-1 0-1 0 0,0 0 1 0 0,0 0 0 0 0,1 1-1 0 0,-1-1 1 0 0,0 1-1 0 0,0-1 1 0 0,0 1 0 0 0,0-1-1 0 0,0 1 1 0 0,0 0 0 0 0,-4 0-1 0 0,5 1-193 0 0,0-1-1 0 0,1 0 0 0 0,-1 1 0 0 0,0-1 1 0 0,0 1-1 0 0,0-1 0 0 0,0 1 0 0 0,1-1 1 0 0,-1 1-1 0 0,0 0 0 0 0,1-1 1 0 0,-1 1-1 0 0,0 0 0 0 0,1-1 0 0 0,-1 1 1 0 0,1 0-1 0 0,-1 0 0 0 0,1 0 0 0 0,-1-1 1 0 0,1 1-1 0 0,0 0 0 0 0,-1 0 0 0 0,1 0 1 0 0,0 0-1 0 0,0 2 0 0 0,-3 27 408 0 0,2-23-333 0 0,1 3 114 0 0,0 0 1 0 0,1 0-1 0 0,0 0 1 0 0,0-1-1 0 0,6 18 0 0 0,19 45 1173 0 0,-18-52-1185 0 0,-1 0 0 0 0,0 0 0 0 0,4 26 1 0 0,2 53 244 0 0,-1 161 0 0 0,-24 102-286 0 0,0-74-7 0 0,11-265-165 0 0,10 575 793 0 0,-2-514-553 0 0,4 0-1 0 0,3 0 1 0 0,5-2 0 0 0,2 0 0 0 0,35 82-1 0 0,-54-159-236 0 0,83 227 622 0 0,-73-193-525 0 0,16 66 43 0 0,-25-90-113 0 0,-1 0 0 0 0,0 0-1 0 0,-1 0 1 0 0,-1 0 0 0 0,-1 17-1 0 0,0-26-30 0 0,0 0 0 0 0,-1 0 0 0 0,1 0-1 0 0,-2 0 1 0 0,-3 9 0 0 0,6-15-19 0 0,0 0 0 0 0,0 0 1 0 0,0 0-1 0 0,0 0 0 0 0,0 0 1 0 0,0 0-1 0 0,0 0 0 0 0,0 1 0 0 0,0-1 1 0 0,0 0-1 0 0,0 0 0 0 0,0 0 1 0 0,0 0-1 0 0,0 0 0 0 0,0 0 0 0 0,0 0 1 0 0,0 0-1 0 0,-1 0 0 0 0,1 0 0 0 0,0 1 1 0 0,0-1-1 0 0,0 0 0 0 0,0 0 1 0 0,0 0-1 0 0,0 0 0 0 0,0 0 0 0 0,0 0 1 0 0,-1 0-1 0 0,1 0 0 0 0,0 0 0 0 0,0 0 1 0 0,0 0-1 0 0,0 0 0 0 0,0 0 1 0 0,0 0-1 0 0,0 0 0 0 0,-1 0 0 0 0,1 0 1 0 0,0 0-1 0 0,0 0 0 0 0,0 0 0 0 0,0 0 1 0 0,-3-5-15 0 0,0-8 34 0 0,2-6-22 0 0,0 0 0 0 0,2 0-1 0 0,0 0 1 0 0,5-21 0 0 0,-5 32-1 0 0,1 0 1 0 0,0 0 0 0 0,0 1-1 0 0,1-1 1 0 0,0 1 0 0 0,0-1-1 0 0,1 1 1 0 0,0 0 0 0 0,1 1-1 0 0,-1-1 1 0 0,1 1 0 0 0,8-9-1 0 0,-11 13-1 0 0,0 0 0 0 0,1 1 0 0 0,-1-1 0 0 0,1 0 0 0 0,-1 1 0 0 0,1-1 0 0 0,0 1 0 0 0,-1 0 0 0 0,1 0 0 0 0,0 0 0 0 0,0 0 0 0 0,0 0 0 0 0,0 1 0 0 0,0-1 0 0 0,0 1 0 0 0,5 0 0 0 0,-1 1-39 0 0,-1 0 0 0 0,0 0 0 0 0,0 0 1 0 0,1 1-1 0 0,-1 0 0 0 0,10 5 0 0 0,-9-4 37 0 0,0-1-1 0 0,0 1 0 0 0,1-2 1 0 0,-1 1-1 0 0,1-1 1 0 0,12 0-1 0 0,50-3-45 0 0,-40 1 72 0 0,205-7 67 0 0,109-20-111 0 0,-1-20-402 0 0,-29 4-348 0 0,-242 35 541 0 0,463-55-400 0 0,1285-72 383 0 0,-611 56-321 0 0,-580 37 845 0 0,1 45-150 0 0,-420 9-216 0 0,371 16 98 0 0,131-20 209 0 0,-295-6-185 0 0,502 48 74 0 0,-574-23-130 0 0,469-3 457 0 0,-457-18-236 0 0,435 38-121 0 0,-289 0 10 0 0,249-18 173 0 0,-258-5 18 0 0,-389-14-227 0 0,294 22 137 0 0,-281-20-179 0 0,96 5 13 0 0,272-16-12 0 0,1-26 156 0 0,-376 21-83 0 0,453-4 161 0 0,-276 17-255 0 0,329 2-6 0 0,86-13 99 0 0,-190 8-39 0 0,-492-2-39 0 0,635 0-7 0 0,-79-29 88 0 0,-467 22-83 0 0,612-22 150 0 0,-640 30-160 0 0,163 5-47 0 0,95-5 9 0 0,-278-2 38 0 0,230-9 89 0 0,-137 3-60 0 0,25-1 80 0 0,-49 5-91 0 0,98 4 4 0 0,-170 0-79 0 0,109-10 0 0 0,-53-10 164 0 0,-106 16-69 0 0,0 0 1 0 0,-1 0-1 0 0,1-1 1 0 0,0 0-1 0 0,-1-1 1 0 0,0 0-1 0 0,0 0 0 0 0,-1-1 1 0 0,1 1-1 0 0,-1-2 1 0 0,11-11-1 0 0,-13 11-21 0 0,0 0-1 0 0,-1 0 0 0 0,0-1 1 0 0,0 1-1 0 0,0-1 1 0 0,-1 0-1 0 0,0 1 0 0 0,-1-2 1 0 0,1 1-1 0 0,-2 0 0 0 0,1 0 1 0 0,-1-1-1 0 0,0 1 1 0 0,-1 0-1 0 0,-1-14 0 0 0,-2-11 88 0 0,-1 0-1 0 0,-14-52 0 0 0,11 58-55 0 0,-17-74 188 0 0,0 3 246 0 0,-18-150-1 0 0,34 96-165 0 0,12-177 0 0 0,36-150 774 0 0,-35 421-867 0 0,6-37 154 0 0,5-76 411 0 0,-14 132-594 0 0,-2 0 0 0 0,-7-53 0 0 0,5 80-183 0 0,0 0 1 0 0,-1 1 0 0 0,0-1-1 0 0,-1 1 1 0 0,-8-16 0 0 0,10 23-108 0 0,0-1 0 0 0,0 1 0 0 0,-1 1 0 0 0,1-1 0 0 0,-1 0-1 0 0,0 1 1 0 0,0-1 0 0 0,0 1 0 0 0,-1 0 0 0 0,1 0 0 0 0,-1 0 0 0 0,0 0 0 0 0,0 1 0 0 0,0-1 0 0 0,0 1 0 0 0,-8-3 0 0 0,9 4-217 0 0,1 1 1 0 0,-1 0-1 0 0,1-1 1 0 0,-1 1 0 0 0,1 0-1 0 0,-1 0 1 0 0,1 0-1 0 0,-1 1 1 0 0,1-1 0 0 0,-1 1-1 0 0,1-1 1 0 0,-4 2-1 0 0,-15 10-6142 0 0,7 0 3555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8:40.8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108 209 512 0 0,'0'-12'1702'0'0,"-1"9"-981"0"0,1 0 0 0 0,0 0 0 0 0,0 0 0 0 0,0 1 0 0 0,1-1-1 0 0,-1 0 1 0 0,0 0 0 0 0,1 0 0 0 0,0 0 0 0 0,0 1-1 0 0,0-1 1 0 0,2-3 0 0 0,0-1 771 0 0,-3 6-1173 0 0,0-1 1 0 0,1 1-1 0 0,-1 0 0 0 0,1-1 1 0 0,-1 1-1 0 0,1 0 0 0 0,0 0 1 0 0,-1-1-1 0 0,1 1 0 0 0,0 0 1 0 0,0 0-1 0 0,0 0 1 0 0,0 0-1 0 0,0 0 0 0 0,0 0 1 0 0,0 0-1 0 0,0 1 0 0 0,0-1 1 0 0,2-1-1 0 0,-2 3-201 0 0,-1-1 0 0 0,0 0-1 0 0,1 1 1 0 0,-1-1 0 0 0,1 1-1 0 0,-1-1 1 0 0,0 1 0 0 0,1-1 0 0 0,-1 1-1 0 0,0-1 1 0 0,0 1 0 0 0,1 0-1 0 0,-1-1 1 0 0,0 1 0 0 0,0-1 0 0 0,0 1-1 0 0,0 0 1 0 0,0-1 0 0 0,0 1-1 0 0,0-1 1 0 0,0 1 0 0 0,0 0-1 0 0,0 0 1 0 0,0 18 395 0 0,0-18-414 0 0,-3 52 840 0 0,-20 267 2078 0 0,12-228-2618 0 0,-33 132 0 0 0,31-177-369 0 0,-33 143 74 0 0,72-279 10 0 0,-15 55-50 0 0,14-62 119 0 0,22-166 0 0 0,-29 139-118 0 0,0-5 1 0 0,21-105 121 0 0,-36 219-141 0 0,6-21-23 0 0,-8 33-7 0 0,0 0 0 0 0,0 0 0 0 0,0 0 0 0 0,0 0 0 0 0,0 0-1 0 0,0 0 1 0 0,0 0 0 0 0,0 0 0 0 0,1 0 0 0 0,-1 0-1 0 0,4-2 1 0 0,-5 4-9 0 0,1 0 0 0 0,-1 0 0 0 0,1 0 1 0 0,-1-1-1 0 0,1 1 0 0 0,-1 0 0 0 0,1 0 0 0 0,-1 1 0 0 0,1-1 0 0 0,-1 0 0 0 0,1 0 0 0 0,-1 0 0 0 0,0 0 0 0 0,1 0 0 0 0,-1 0 1 0 0,1 1-1 0 0,-1-1 0 0 0,1 0 0 0 0,-1 0 0 0 0,0 1 0 0 0,1-1 0 0 0,-1 0 0 0 0,0 0 0 0 0,1 1 0 0 0,-1-1 0 0 0,0 0 0 0 0,1 1 1 0 0,-1-1-1 0 0,0 1 0 0 0,0-1 0 0 0,1 0 0 0 0,-1 2 0 0 0,10 14 89 0 0,-10-14-76 0 0,11 23 75 0 0,-1 1 1 0 0,11 48 0 0 0,2 8 70 0 0,20 35 44 0 0,46 144 314 0 0,-10-26-392 0 0,-74-223-136 0 0,0 0 1 0 0,1 0-1 0 0,0 0 1 0 0,10 13-1 0 0,-16-25 4 0 0,1 1 0 0 0,-1-1-1 0 0,0 1 1 0 0,1-1-1 0 0,-1 1 1 0 0,1-1 0 0 0,-1 1-1 0 0,1-1 1 0 0,-1 1 0 0 0,1-1-1 0 0,-1 0 1 0 0,1 1 0 0 0,-1-1-1 0 0,1 0 1 0 0,0 1 0 0 0,-1-1-1 0 0,1 0 1 0 0,-1 0 0 0 0,1 0-1 0 0,0 1 1 0 0,-1-1 0 0 0,1 0-1 0 0,0 0 1 0 0,-1 0 0 0 0,1 0-1 0 0,0 0 1 0 0,0 0-1 0 0,0-1 0 0 0,0 1 0 0 0,0-1-1 0 0,0 1 1 0 0,0-1-1 0 0,0 0 1 0 0,0 1 0 0 0,-1-1-1 0 0,1 0 1 0 0,0 0-1 0 0,0 0 1 0 0,-1 1-1 0 0,1-1 1 0 0,0 0 0 0 0,0-2-1 0 0,2-2-4 0 0,-1-1 1 0 0,1 1-1 0 0,-1-1 0 0 0,2-8 0 0 0,10-64 0 0 0,7-139 0 0 0,14-116 42 0 0,-2 180-34 0 0,-13 76 16 0 0,-18 66 5 0 0,0-1 0 0 0,-1 1 0 0 0,-1-15 0 0 0,-2 21-24 0 0,-2 9-46 0 0,-4 9-26 0 0,8-10 17 0 0,0 1 0 0 0,-1-1 0 0 0,1 1 0 0 0,0 0 0 0 0,0-1 0 0 0,1 1 0 0 0,-1-1 0 0 0,1 1 0 0 0,0-1 0 0 0,0 0 0 0 0,0 1 0 0 0,0-1 0 0 0,1 0 0 0 0,-1 1 0 0 0,1-1 0 0 0,0 0 0 0 0,0 0 0 0 0,3 4 0 0 0,21 22-2383 0 0,0-5-3968 0 0,-20-18 3912 0 0,1 0-824 0 0,-1 2-127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8:44.9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41 512 0 0,'-34'3'5471'0'0,"32"-2"-4912"0"0,0-1 0 0 0,0 0 0 0 0,0 1 0 0 0,0 0 0 0 0,0-1 0 0 0,0 1 0 0 0,0 0 0 0 0,0 0 0 0 0,1 0 0 0 0,-1 0 0 0 0,0 0 0 0 0,1 0 0 0 0,-1 1 0 0 0,-2 1 0 0 0,4-3-490 0 0,0 0-1 0 0,0 0 1 0 0,0 0 0 0 0,0 0-1 0 0,0 0 1 0 0,0 0-1 0 0,0 0 1 0 0,0 1-1 0 0,0-1 1 0 0,0 0-1 0 0,0 0 1 0 0,0 0-1 0 0,0 0 1 0 0,0 0 0 0 0,0 0-1 0 0,0 0 1 0 0,0 0-1 0 0,0 0 1 0 0,0 1-1 0 0,0-1 1 0 0,0 0-1 0 0,0 0 1 0 0,0 0-1 0 0,0 0 1 0 0,0 0-1 0 0,0 0 1 0 0,0 0 0 0 0,0 0-1 0 0,0 0 1 0 0,0 0-1 0 0,0 1 1 0 0,0-1-1 0 0,0 0 1 0 0,0 0-1 0 0,0 0 1 0 0,0 0-1 0 0,0 0 1 0 0,1 0-1 0 0,-1 0 1 0 0,0 0 0 0 0,0 0-1 0 0,0 0 1 0 0,0 0-1 0 0,0 0 1 0 0,0 0-1 0 0,0 0 1 0 0,0 0-1 0 0,0 0 1 0 0,0 0-1 0 0,1 0 1 0 0,-1 1 0 0 0,0-1-1 0 0,0 0 1 0 0,0 0-1 0 0,0 0 1 0 0,0 0-1 0 0,0 0 1 0 0,0-1-1 0 0,11 1 1851 0 0,8-5-451 0 0,9-7-45 0 0,-11 4-1004 0 0,0 0 0 0 0,1 2 0 0 0,0 0-1 0 0,1 1 1 0 0,-1 0 0 0 0,22-1 0 0 0,-36 6-409 0 0,-1 0 1 0 0,1 0 0 0 0,-1 1-1 0 0,0-1 1 0 0,0 1 0 0 0,1 0 0 0 0,-1 0-1 0 0,0 0 1 0 0,0 0 0 0 0,0 1-1 0 0,0-1 1 0 0,0 1 0 0 0,0 0-1 0 0,0 0 1 0 0,-1 0 0 0 0,1 0 0 0 0,-1 0-1 0 0,1 1 1 0 0,-1-1 0 0 0,0 1-1 0 0,0-1 1 0 0,0 1 0 0 0,0 0-1 0 0,-1 0 1 0 0,1 0 0 0 0,-1 0 0 0 0,1 0-1 0 0,-1 0 1 0 0,0 0 0 0 0,0 0-1 0 0,-1 1 1 0 0,1-1 0 0 0,-1 0-1 0 0,1 1 1 0 0,-1-1 0 0 0,0 0 0 0 0,0 1-1 0 0,-1 3 1 0 0,-1 8 16 0 0,-1 0 1 0 0,-1 0-1 0 0,0 0 0 0 0,-1-1 1 0 0,-1 0-1 0 0,-7 15 1 0 0,1-8 36 0 0,0-2 1 0 0,-1 1-1 0 0,-20 22 0 0 0,27-36-24 0 0,0 1 28 0 0,0 0 1 0 0,-8 13 0 0 0,13-19-60 0 0,0 0 1 0 0,0 1-1 0 0,0-1 1 0 0,1 0-1 0 0,-1 0 1 0 0,1 1-1 0 0,-1-1 1 0 0,1 0 0 0 0,-1 1-1 0 0,1-1 1 0 0,0 0-1 0 0,-1 1 1 0 0,1-1-1 0 0,0 1 1 0 0,0-1-1 0 0,0 1 1 0 0,0-1 0 0 0,0 0-1 0 0,1 1 1 0 0,-1-1-1 0 0,0 1 1 0 0,1-1-1 0 0,-1 0 1 0 0,2 3 0 0 0,-1-3-13 0 0,0 0 0 0 0,0 0 0 0 0,0 0 0 0 0,0-1 0 0 0,1 1 1 0 0,-1 0-1 0 0,0 0 0 0 0,1-1 0 0 0,-1 1 0 0 0,0-1 0 0 0,1 1 1 0 0,-1-1-1 0 0,1 0 0 0 0,-1 1 0 0 0,1-1 0 0 0,-1 0 0 0 0,2 0 0 0 0,28-1-143 0 0,-27 1 105 0 0,11-2-364 0 0,-1 0 0 0 0,0-1 0 0 0,0-1 0 0 0,0 0 1 0 0,18-9-1 0 0,64-37-6755 0 0,-64 30 5054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8:45.6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324 256 512 0 0,'21'-74'4667'0'0,"19"-85"6516"0"0,-40 142-8854 0 0,0 17-2241 0 0,0 0 0 0 0,0-1 0 0 0,0 1-1 0 0,0 0 1 0 0,0-1 0 0 0,-1 1 0 0 0,1 0 0 0 0,0 0 0 0 0,0-1 0 0 0,0 1 0 0 0,0 0 0 0 0,-1 0 0 0 0,1-1-1 0 0,0 1 1 0 0,0 0 0 0 0,-1 0 0 0 0,1-1 0 0 0,0 1 0 0 0,0 0 0 0 0,-1 0 0 0 0,1 0 0 0 0,0 0-1 0 0,-1 0 1 0 0,1-1 0 0 0,-1 1 0 0 0,-1 0 63 0 0,1 1-1 0 0,-1-1 1 0 0,0 0-1 0 0,1 1 0 0 0,-1-1 1 0 0,1 1-1 0 0,-1 0 1 0 0,1 0-1 0 0,-1-1 1 0 0,1 1-1 0 0,-1 0 1 0 0,1 0-1 0 0,-1 0 1 0 0,0 2-1 0 0,-15 11 261 0 0,2 1-1 0 0,0 1 1 0 0,0 0 0 0 0,1 1 0 0 0,2 1-1 0 0,-20 33 1 0 0,5 2 48 0 0,-26 70 0 0 0,7 6 192 0 0,-33 150-1 0 0,69-236-534 0 0,2 2-1 0 0,2 0 1 0 0,2-1-1 0 0,2 1 1 0 0,2 1-1 0 0,9 69 1 0 0,-5-87-149 0 0,2 0 0 0 0,0-1 0 0 0,2 0 0 0 0,1 0 0 0 0,1 0 0 0 0,1-1 0 0 0,2-1 0 0 0,0 0 0 0 0,2-1 0 0 0,0 0 0 0 0,29 33-1 0 0,-35-47-290 0 0,1-1 0 0 0,-1 0 0 0 0,2 0-1 0 0,-1-1 1 0 0,1 0 0 0 0,0-1 0 0 0,1 0-1 0 0,18 7 1 0 0,-20-10-838 0 0,1 0 1 0 0,0-1-1 0 0,0 0 0 0 0,0-1 1 0 0,1-1-1 0 0,12 1 0 0 0,3-2-2956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8:50.9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0 1 512 0 0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8:51.0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67 512 0 0,'0'-1'100'0'0,"1"1"0"0"0,-1 0-1 0 0,1-1 1 0 0,-1 1 0 0 0,1-1-1 0 0,-1 1 1 0 0,0-1 0 0 0,1 1 0 0 0,-1-1-1 0 0,1 1 1 0 0,-1-1 0 0 0,0 1 0 0 0,0-1-1 0 0,1 1 1 0 0,-1-1 0 0 0,0 0-1 0 0,0 1 1 0 0,0-1 0 0 0,1 0 0 0 0,-1 1-1 0 0,0-1 1 0 0,0 0 0 0 0,0 1 0 0 0,0-1-1 0 0,0 0 1 0 0,0 1 0 0 0,-1-1-1 0 0,1 1 1 0 0,0-1 0 0 0,0 0 0 0 0,0 1-1 0 0,0-1 1 0 0,-1 1 0 0 0,1-1 0 0 0,0 0-1 0 0,-1 1 1 0 0,1-1 0 0 0,0 1-1 0 0,-1-1 1 0 0,1 1 0 0 0,-1-1 0 0 0,1 1-1 0 0,-1-1 1 0 0,-2-3-300 0 0,3 4 176 0 0,-1-1 1 0 0,1 1 0 0 0,0-1 0 0 0,0 1 0 0 0,-1-1-1 0 0,1 1 1 0 0,0-1 0 0 0,0 1 0 0 0,0-1-1 0 0,0 1 1 0 0,0-1 0 0 0,0 0 0 0 0,0 1-1 0 0,0-1 1 0 0,0 1 0 0 0,0-1 0 0 0,0 1-1 0 0,0-1 1 0 0,0 1 0 0 0,0-1 0 0 0,0 1 0 0 0,0-1-1 0 0,1 1 1 0 0,-1-1 0 0 0,0 1 0 0 0,0-1-1 0 0,1 1 1 0 0,-1-1 0 0 0,0 1 0 0 0,1-1-1 0 0,-1 1 1 0 0,0 0 0 0 0,1-1 0 0 0,-1 1 0 0 0,1 0-1 0 0,-1-1 1 0 0,1 1 0 0 0,-1 0 0 0 0,1 0-1 0 0,0-1 1 0 0,26-10-1926 0 0,-16 8 1149 0 0,-3-2 314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8:51.3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191 49 8 0 0,'8'-17'1902'0'0,"-8"15"-1022"0"0,1 0-1 0 0,0 0 0 0 0,-1-1 1 0 0,1 1-1 0 0,-1 0 1 0 0,0 0-1 0 0,1 0 0 0 0,-1 0 1 0 0,0 0-1 0 0,0 0 0 0 0,-1-4 1 0 0,1 6-738 0 0,0 0 0 0 0,0 0 1 0 0,-1-1-1 0 0,1 1 0 0 0,0 0 1 0 0,0 0-1 0 0,0 0 0 0 0,-1-1 1 0 0,1 1-1 0 0,0 0 0 0 0,0 0 1 0 0,-1 0-1 0 0,1 0 0 0 0,0 0 1 0 0,0-1-1 0 0,-1 1 1 0 0,1 0-1 0 0,0 0 0 0 0,0 0 1 0 0,-1 0-1 0 0,1 0 0 0 0,0 0 1 0 0,0 0-1 0 0,-1 0 0 0 0,1 0 1 0 0,0 0-1 0 0,-1 0 0 0 0,1 0 1 0 0,0 0-1 0 0,0 0 0 0 0,-1 0 1 0 0,1 1-1 0 0,0-1 0 0 0,0 0 1 0 0,-1 0-1 0 0,1 0 0 0 0,0 0 1 0 0,0 0-1 0 0,0 1 0 0 0,-1-1 1 0 0,1 0-1 0 0,0 0 1 0 0,0 1-1 0 0,-11 7 1560 0 0,0 6-751 0 0,1 1-1 0 0,0 0 0 0 0,1 1 0 0 0,-12 27 1 0 0,-22 72 484 0 0,37-97-1256 0 0,-9 24 48 0 0,-30 105 144 0 0,41-131-363 0 0,2-1-1 0 0,-1 1 1 0 0,2-1 0 0 0,0 1 0 0 0,1 0 0 0 0,1 0 0 0 0,3 23 0 0 0,-2-32-32 0 0,0-1 1 0 0,0 1-1 0 0,0 0 0 0 0,1-1 1 0 0,0 1-1 0 0,0-1 0 0 0,1 0 0 0 0,0 0 1 0 0,0 0-1 0 0,0 0 0 0 0,1-1 0 0 0,0 0 1 0 0,0 0-1 0 0,0 0 0 0 0,1 0 1 0 0,8 5-1 0 0,-7-6-187 0 0,0 0 1 0 0,0 0-1 0 0,1-1 0 0 0,-1 0 1 0 0,1 0-1 0 0,0-1 1 0 0,0 0-1 0 0,0 0 1 0 0,0-1-1 0 0,0 0 0 0 0,0 0 1 0 0,0-1-1 0 0,0 0 1 0 0,9-2-1 0 0,-3 0-1098 0 0,1-1-1 0 0,15-5 1 0 0,8-7-4240 0 0,-15 3 1247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8:51.6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29 8 0 0,'-5'-3'0'0'0,"0"2"704"0"0,2-1-424 0 0,-2-1 336 0 0,2 0-320 0 0,0 0-144 0 0,0-1-152 0 0,0 3-288 0 0,1-1-160 0 0,-1 2 64 0 0,1-1-152 0 0,2-2 256 0 0,-1 1 184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8:52.2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132 216 256 0 0,'-44'5'10701'0'0,"0"0"-4258"0"0,42-5-6225 0 0,0 0 1 0 0,0 0 0 0 0,1 0 0 0 0,-1-1-1 0 0,0 1 1 0 0,1 0 0 0 0,-1-1 0 0 0,0 1-1 0 0,1-1 1 0 0,-1 1 0 0 0,0-1-1 0 0,1 0 1 0 0,-1 1 0 0 0,1-1 0 0 0,-1 0-1 0 0,1 0 1 0 0,0 0 0 0 0,-1-1 0 0 0,1 1-1 0 0,0 0 1 0 0,0 0 0 0 0,0-1 0 0 0,-1-1-1 0 0,0 1-77 0 0,1-1-1 0 0,0 1 0 0 0,1-1 1 0 0,-1 0-1 0 0,0 1 0 0 0,1-1 1 0 0,0 0-1 0 0,-1 1 0 0 0,1-1 1 0 0,0 0-1 0 0,0 1 1 0 0,1-1-1 0 0,-1 0 0 0 0,2-4 1 0 0,0-1-105 0 0,0 0 0 0 0,0-1 0 0 0,1 1 0 0 0,1 1 1 0 0,-1-1-1 0 0,1 0 0 0 0,1 1 0 0 0,-1 0 0 0 0,1 0 0 0 0,0 0 1 0 0,1 0-1 0 0,0 1 0 0 0,0 0 0 0 0,0 0 0 0 0,1 1 1 0 0,0 0-1 0 0,0 0 0 0 0,0 0 0 0 0,0 1 0 0 0,1 0 0 0 0,0 0 1 0 0,12-3-1 0 0,-6 3-44 0 0,0 1 0 0 0,0 0 0 0 0,1 1 0 0 0,-1 0 0 0 0,1 1 0 0 0,-1 1 0 0 0,1 1 0 0 0,-1 0 0 0 0,1 0 0 0 0,-1 2 0 0 0,0 0 0 0 0,0 0 0 0 0,0 2 0 0 0,0-1 0 0 0,0 2 0 0 0,-1 0 0 0 0,23 14 0 0 0,-21-12-1 0 0,-6-3 14 0 0,-1 0 0 0 0,0 0 1 0 0,0 0-1 0 0,0 1 1 0 0,10 10-1 0 0,-17-15-4 0 0,0 0 0 0 0,0 0 0 0 0,0 1 1 0 0,0-1-1 0 0,0 1 0 0 0,0-1 0 0 0,0 0 0 0 0,-1 1 1 0 0,1 0-1 0 0,0-1 0 0 0,-1 1 0 0 0,0-1 0 0 0,1 1 0 0 0,-1 0 1 0 0,0-1-1 0 0,0 1 0 0 0,0 0 0 0 0,0-1 0 0 0,0 1 1 0 0,0 0-1 0 0,0-1 0 0 0,0 1 0 0 0,-1 0 0 0 0,1-1 0 0 0,-1 1 1 0 0,1-1-1 0 0,-1 1 0 0 0,0-1 0 0 0,0 1 0 0 0,1-1 0 0 0,-1 1 1 0 0,0-1-1 0 0,0 0 0 0 0,0 1 0 0 0,-1-1 0 0 0,1 0 1 0 0,-3 2-1 0 0,-7 8 22 0 0,-1-1 1 0 0,0-1-1 0 0,0 0 1 0 0,-28 15-1 0 0,-58 19-41 0 0,-8 4-153 0 0,105-46 147 0 0,-1 0 1 0 0,1-1-1 0 0,0 1 1 0 0,0 0-1 0 0,0 0 1 0 0,0 0-1 0 0,0-1 1 0 0,0 1 0 0 0,0 0-1 0 0,1 1 1 0 0,-1-1-1 0 0,0 0 1 0 0,-1 2-1 0 0,2-3 9 0 0,0 0 1 0 0,0 1-1 0 0,0-1 0 0 0,0 0 1 0 0,0 0-1 0 0,0 1 0 0 0,0-1 1 0 0,0 0-1 0 0,0 0 0 0 0,0 1 1 0 0,0-1-1 0 0,0 0 0 0 0,0 0 0 0 0,0 1 1 0 0,0-1-1 0 0,0 0 0 0 0,0 0 1 0 0,1 1-1 0 0,-1-1 0 0 0,0 0 1 0 0,0 0-1 0 0,0 0 0 0 0,0 1 1 0 0,0-1-1 0 0,1 0 0 0 0,10 3-453 0 0,6-4-158 0 0,1-1 1 0 0,0-1-1 0 0,-1 0 1 0 0,19-7-1 0 0,-15 4-33 0 0,-1 1-1 0 0,32-3 0 0 0,-26 6 161 0 0,39 3 0 0 0,-58-1 498 0 0,0 1-1 0 0,0 0 1 0 0,0 0-1 0 0,0 1 1 0 0,0 0-1 0 0,-1 0 1 0 0,1 0-1 0 0,0 1 1 0 0,-1 0-1 0 0,10 7 1 0 0,-14-9 15 0 0,-1 0 0 0 0,0 0 1 0 0,1 1-1 0 0,-1-1 1 0 0,0 0-1 0 0,0 1 1 0 0,0-1-1 0 0,0 1 1 0 0,0 0-1 0 0,0-1 1 0 0,0 1-1 0 0,0 0 1 0 0,-1-1-1 0 0,1 1 1 0 0,0 3-1 0 0,-1-1 40 0 0,1 0 1 0 0,-1 0-1 0 0,0 0 0 0 0,-1-1 0 0 0,1 1 1 0 0,-1 0-1 0 0,0 5 0 0 0,-3 1 227 0 0,1 1 1 0 0,-1-1-1 0 0,-1 0 1 0 0,-8 14-1 0 0,8-15-8 0 0,-2 0 0 0 0,1 0 0 0 0,-2 0 1 0 0,1-1-1 0 0,-1 0 0 0 0,0 0 0 0 0,0-1 0 0 0,-1-1 0 0 0,0 1 1 0 0,-1-1-1 0 0,1 0 0 0 0,-1-1 0 0 0,0-1 0 0 0,0 1 0 0 0,-1-1 0 0 0,-19 4 1 0 0,19-6-230 0 0,-2 1 0 0 0,1-2 0 0 0,0 0 0 0 0,0-1 0 0 0,0 0 0 0 0,-1 0 1 0 0,1-1-1 0 0,0-1 0 0 0,0 0 0 0 0,-19-7 0 0 0,24 7-264 0 0,-1-1-1 0 0,1 0 0 0 0,0 0 1 0 0,0-1-1 0 0,1 0 0 0 0,-1 0 1 0 0,1 0-1 0 0,0-1 0 0 0,0 0 1 0 0,1 0-1 0 0,-1-1 0 0 0,1 0 1 0 0,0 0-1 0 0,0 0 1 0 0,1 0-1 0 0,0-1 0 0 0,-6-12 1 0 0,8 14-460 0 0,1 0 1 0 0,-1 0-1 0 0,1 0 1 0 0,0 1-1 0 0,1-1 1 0 0,-1 0-1 0 0,1-5 1 0 0,1-12-1363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0:22.9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43 512 0 0,'-28'-38'10497'0'0,"23"33"-7596"0"0,5 8-972 0 0,8 8-1170 0 0,1-5-706 0 0,-1 0-1 0 0,1 0 1 0 0,0-1-1 0 0,1 0 1 0 0,-1-1-1 0 0,1 0 1 0 0,0-1-1 0 0,13 4 1 0 0,11 0-84 0 0,40 2 0 0 0,-71-8 39 0 0,16 0 11 0 0,-1 0 1 0 0,29-2-1 0 0,-40 1 14 0 0,0-1 0 0 0,0 0-1 0 0,0-1 1 0 0,-1 1 0 0 0,1-2 0 0 0,0 1-1 0 0,-1 0 1 0 0,1-1 0 0 0,9-7-1 0 0,5-12 634 0 0,-110 108-196 0 0,-55 56-721 0 0,93-89 275 0 0,29-31-29 0 0,1 1-1 0 0,1 0 1 0 0,-25 38-1 0 0,44-59-12 0 0,-1 1 1 0 0,0-1-1 0 0,1 1 0 0 0,0 0 0 0 0,0-1 0 0 0,0 1 0 0 0,0 0 0 0 0,0-1 1 0 0,0 1-1 0 0,1 0 0 0 0,-1 0 0 0 0,1 4 0 0 0,0-6 1 0 0,0-1 0 0 0,0 0 0 0 0,1 1 0 0 0,-1-1-1 0 0,0 0 1 0 0,1 1 0 0 0,-1-1 0 0 0,0 0 0 0 0,1 0 0 0 0,-1 1-1 0 0,0-1 1 0 0,1 0 0 0 0,-1 0 0 0 0,1 0 0 0 0,-1 1 0 0 0,0-1-1 0 0,1 0 1 0 0,-1 0 0 0 0,1 0 0 0 0,-1 0 0 0 0,1 0 0 0 0,-1 0-1 0 0,0 0 1 0 0,1 0 0 0 0,-1 0 0 0 0,1 0 0 0 0,-1 0 0 0 0,1 0 0 0 0,-1 0-1 0 0,0 0 1 0 0,1 0 0 0 0,-1-1 0 0 0,1 1 0 0 0,-1 0 0 0 0,0 0-1 0 0,1 0 1 0 0,-1-1 0 0 0,1 1 0 0 0,16-10-851 0 0,58-53-4931 0 0,-22 16 1547 0 0,-28 27 2952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8:53.4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91 54 512 0 0,'-21'-2'6175'0'0,"-27"1"0"0"0,39 1-3910 0 0,9 0-2100 0 0,-1 0-1 0 0,1 0 0 0 0,-1 0 1 0 0,1 0-1 0 0,-1 0 0 0 0,1 0 1 0 0,-1 0-1 0 0,1 0 0 0 0,-1 0 1 0 0,1 0-1 0 0,-1 0 0 0 0,1 0 1 0 0,-1-1-1 0 0,1 1 0 0 0,-1 0 1 0 0,1 0-1 0 0,0-1 1 0 0,-1 1-1 0 0,1 0 0 0 0,-1 0 1 0 0,1-1-1 0 0,0 1 0 0 0,-1-1 1 0 0,1 1-1 0 0,0 0 0 0 0,-1-1 1 0 0,1 1-1 0 0,0-1 0 0 0,-1 0 1 0 0,1 0-27 0 0,0 0 0 0 0,0 1 1 0 0,0-1-1 0 0,0 0 0 0 0,0 0 1 0 0,0 0-1 0 0,0 0 0 0 0,1 0 1 0 0,-1 0-1 0 0,0 0 0 0 0,0 0 1 0 0,1 0-1 0 0,-1 0 0 0 0,1-1 1 0 0,1 0-3 0 0,-1-1 0 0 0,0 1 0 0 0,1 0-1 0 0,0-1 1 0 0,-1 1 0 0 0,1 0 0 0 0,0 0 0 0 0,0 0 0 0 0,0 1 0 0 0,3-3 0 0 0,-3 3-55 0 0,1 0 1 0 0,-1 1-1 0 0,0-1 0 0 0,0 1 1 0 0,1 0-1 0 0,-1 0 1 0 0,0-1-1 0 0,0 1 0 0 0,1 1 1 0 0,-1-1-1 0 0,0 0 1 0 0,0 1-1 0 0,1-1 0 0 0,-1 1 1 0 0,0-1-1 0 0,0 1 1 0 0,0 0-1 0 0,3 2 0 0 0,4 2 105 0 0,0 0 0 0 0,15 14 0 0 0,-7-6 1 0 0,28 19 167 0 0,59 45 53 0 0,-53-34-266 0 0,97 87 22 0 0,-130-111-157 0 0,-1 1 0 0 0,0 0 0 0 0,-1 1 0 0 0,-2 1 0 0 0,19 36 0 0 0,-20-30-2 0 0,0 1-1 0 0,-3 1 0 0 0,0 0 0 0 0,-2 0 0 0 0,-1 1 0 0 0,-2 0 0 0 0,-1 0 1 0 0,-1 0-1 0 0,-1 1 0 0 0,-2-1 0 0 0,-2 1 0 0 0,0-1 0 0 0,-8 34 0 0 0,2-27 21 0 0,-2-1 0 0 0,-2 0 0 0 0,-1 0 0 0 0,-1-1 0 0 0,-2-1 0 0 0,-2-1 0 0 0,-1 0 0 0 0,-37 50 0 0 0,43-71-28 0 0,1-1-1 0 0,-1 0 0 0 0,-1 0 0 0 0,0-1 0 0 0,-23 13 0 0 0,-12 9-975 0 0,52-33-135 0 0,0-1 1 0 0,0 0-1 0 0,-1 0 0 0 0,1 0 0 0 0,0 0 1 0 0,2-2-1 0 0,21-18-6929 0 0,-11 5 5046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9:03.5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51 512 0 0,'-11'-9'2288'0'0,"10"7"-1291"0"0,0 1 0 0 0,0 0 0 0 0,0 0-1 0 0,0-1 1 0 0,0 1 0 0 0,0-1 0 0 0,0 1-1 0 0,0-1 1 0 0,0-1 0 0 0,1 2-573 0 0,0 0-1 0 0,-1 1 1 0 0,1-1 0 0 0,0 0-1 0 0,0 1 1 0 0,0-1-1 0 0,0 1 1 0 0,0-1 0 0 0,0 0-1 0 0,0 1 1 0 0,0-1 0 0 0,1 0-1 0 0,-1 1 1 0 0,0-1 0 0 0,0 1-1 0 0,0-1 1 0 0,1 1-1 0 0,-1-1 1 0 0,1 0 0 0 0,0 0-212 0 0,0 0 1 0 0,0 0-1 0 0,0 0 1 0 0,0 0-1 0 0,0 1 1 0 0,0-1-1 0 0,0 0 1 0 0,0 1-1 0 0,0-1 1 0 0,0 1-1 0 0,0-1 1 0 0,1 1-1 0 0,0-1 1 0 0,1 0-115 0 0,0 1-1 0 0,0-1 1 0 0,0 1 0 0 0,-1 0 0 0 0,1-1-1 0 0,6 2 1 0 0,-9-1-153 0 0,1 0-1 0 0,0 0 1 0 0,-1 0 0 0 0,1 0 0 0 0,-1 0-1 0 0,1 1 1 0 0,-1-1 0 0 0,1 0-1 0 0,-1 0 1 0 0,1 1 0 0 0,-1-1-1 0 0,1 0 1 0 0,-1 1 0 0 0,1-1-1 0 0,-1 0 1 0 0,0 1 0 0 0,1 0-1 0 0,0-1-149 0 0,-1 1 0 0 0,0 0-1 0 0,0-1 1 0 0,0 1 0 0 0,0-1-1 0 0,1 1 1 0 0,-1 0 0 0 0,0-1-1 0 0,0 1 1 0 0,0 0 0 0 0,0-1-1 0 0,-1 1 1 0 0,1-1 0 0 0,0 1-1 0 0,0 0 1 0 0,0-1 0 0 0,0 1-1 0 0,0-1 1 0 0,-1 1 0 0 0,1 0-1 0 0,-3 6-2212 0 0,0 0-1337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9:03.7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1 2937 0 0,'-16'10'15452'0'0,"16"-9"-15328"0"0,0-1 0 0 0,0 1 0 0 0,1-1 0 0 0,-1 1 0 0 0,0-1 0 0 0,0 0-1 0 0,0 1 1 0 0,0-1 0 0 0,1 1 0 0 0,-1-1 0 0 0,0 0 0 0 0,0 1 0 0 0,1-1 0 0 0,-1 0 0 0 0,0 1 0 0 0,1-1 0 0 0,-1 0 0 0 0,0 0 0 0 0,1 1 0 0 0,-1-1 0 0 0,0 0 0 0 0,1 0-1 0 0,-1 1 1 0 0,1-1 0 0 0,0 0 0 0 0,5 3 357 0 0,-6-4-1132 0 0,-7-5-6878 0 0,3 5 4995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9:05.2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164 29 512 0 0,'-4'-2'1550'0'0,"0"0"0"0"0,-1 0 1 0 0,1 1-1 0 0,0 0 0 0 0,-8-2 0 0 0,8 3-740 0 0,-1 0-1 0 0,0 0 1 0 0,1 0 0 0 0,-1 0-1 0 0,-4 1 1 0 0,2 1-134 0 0,-1 0 1 0 0,0 1-1 0 0,1 0 0 0 0,0 0 1 0 0,-1 0-1 0 0,-7 6 0 0 0,12-6 1977 0 0,11-7-1497 0 0,-1-2-450 0 0,-6 5-677 0 0,-1 1 0 0 0,0 0 0 0 0,0 0 0 0 0,0 0 0 0 0,0 0 0 0 0,0 0 0 0 0,0-1 0 0 0,0 1 0 0 0,0 0 0 0 0,0 0 0 0 0,0 0 0 0 0,0 0 0 0 0,0 0 0 0 0,0-1-1 0 0,0 1 1 0 0,0 0 0 0 0,0 0 0 0 0,0 0 0 0 0,0 0 0 0 0,0-1 0 0 0,0 1 0 0 0,0 0 0 0 0,0 0 0 0 0,0 0 0 0 0,0 0 0 0 0,0-1 0 0 0,0 1 0 0 0,0 0 0 0 0,0 0 0 0 0,0 0 0 0 0,0 0-1 0 0,-1 0 1 0 0,1-1 0 0 0,0 1 0 0 0,0 0 0 0 0,0 0 0 0 0,0 0 0 0 0,0 0 0 0 0,0 0 0 0 0,-1 0 0 0 0,1 0 0 0 0,0 0 0 0 0,0 0 0 0 0,0-1 0 0 0,-2 1 26 0 0,0-1-1 0 0,1 1 1 0 0,-1 0 0 0 0,1 0 0 0 0,-1-1-1 0 0,1 1 1 0 0,-1 0 0 0 0,0 0 0 0 0,1 0 0 0 0,-1 1-1 0 0,1-1 1 0 0,-1 0 0 0 0,1 1 0 0 0,-1-1-1 0 0,1 0 1 0 0,-1 1 0 0 0,1 0 0 0 0,-2 0 0 0 0,-15 4 625 0 0,17-5-530 0 0,22-3 123 0 0,32-8-256 0 0,1 3 0 0 0,56-1 0 0 0,-55 5-85 0 0,-41 3-30 0 0,-5 0-190 0 0,1 0-1 0 0,14 1 1 0 0,-24 0 243 0 0,-1 0 1 0 0,1 1-1 0 0,0-1 0 0 0,0 0 1 0 0,0 0-1 0 0,0 0 1 0 0,0 0-1 0 0,-1 0 0 0 0,1 1 1 0 0,0-1-1 0 0,0 0 0 0 0,0 0 1 0 0,0 0-1 0 0,0 0 0 0 0,0 1 1 0 0,0-1-1 0 0,0 0 1 0 0,0 0-1 0 0,-1 0 0 0 0,1 0 1 0 0,0 1-1 0 0,0-1 0 0 0,0 0 1 0 0,0 0-1 0 0,0 0 0 0 0,0 1 1 0 0,0-1-1 0 0,0 0 1 0 0,1 0-1 0 0,-1 0 0 0 0,0 0 1 0 0,0 1-1 0 0,0-1 0 0 0,0 0 1 0 0,0 0-1 0 0,0 0 0 0 0,0 0 1 0 0,0 1-1 0 0,0-1 1 0 0,0 0-1 0 0,1 0 0 0 0,-1 0 1 0 0,0 0-1 0 0,0 0 0 0 0,0 1 1 0 0,0-1-1 0 0,0 0 0 0 0,1 0 1 0 0,-1 0-1 0 0,0 0 1 0 0,0 0-1 0 0,0 0 0 0 0,0 0 1 0 0,1 0-1 0 0,-1 0 0 0 0,0 0 1 0 0,0 0-1 0 0,0 0 0 0 0,1 0 1 0 0,-1 0-1 0 0,0 0 1 0 0,0 0-1 0 0,0 0 0 0 0,1 0 1 0 0,-1 0-1 0 0,0 0 0 0 0,0 0 1 0 0,0 0-1 0 0,-14 10-3818 0 0,12-9 3026 0 0,-10 7-3796 0 0,-2 3 1861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9:05.4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37 118 2857 0 0,'-36'0'16463'0'0,"61"-1"-16093"0"0,0-2 0 0 0,0-1 0 0 0,39-11 0 0 0,-23 4-368 0 0,134-32-1944 0 0,-61 12-3763 0 0,-83 22 3864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9:06.5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196 381 512 0 0,'18'-26'4225'0'0,"-1"-2"1"0"0,18-39-1 0 0,-25 45-2358 0 0,-2 0 0 0 0,0-1 0 0 0,8-43 0 0 0,-13 55-1249 0 0,4-42 1502 0 0,-7 49-1935 0 0,0 0 0 0 0,0 0 0 0 0,0 0 0 0 0,-1 0 0 0 0,1 0 0 0 0,-1 0 0 0 0,0 0 0 0 0,0 0 0 0 0,-1 1 0 0 0,-2-7 0 0 0,3 9-143 0 0,1 0 0 0 0,-1 0 0 0 0,0 0-1 0 0,0 0 1 0 0,0 0 0 0 0,0 0-1 0 0,0 0 1 0 0,0 1 0 0 0,0-1 0 0 0,0 0-1 0 0,0 1 1 0 0,0-1 0 0 0,-1 0-1 0 0,1 1 1 0 0,0 0 0 0 0,0-1 0 0 0,0 1-1 0 0,-1 0 1 0 0,1-1 0 0 0,0 1-1 0 0,-1 0 1 0 0,1 0 0 0 0,0 0-1 0 0,0 0 1 0 0,-1 1 0 0 0,-1-1 0 0 0,-4 1 55 0 0,0 1 1 0 0,1 0 0 0 0,-12 4 0 0 0,11-3-2 0 0,-17 7 27 0 0,1 1 1 0 0,0 1-1 0 0,1 1 0 0 0,0 1 0 0 0,1 1 1 0 0,-20 18-1 0 0,36-28-102 0 0,0-1 0 0 0,0 1 0 0 0,1 0 0 0 0,0 0 0 0 0,-1 1 0 0 0,2-1 0 0 0,-1 1 0 0 0,1 0 0 0 0,0 0 0 0 0,0 0 0 0 0,0 1 0 0 0,-1 7 0 0 0,3-11-13 0 0,0 1 0 0 0,1-1-1 0 0,-1 0 1 0 0,1 1 0 0 0,0-1 0 0 0,0 0-1 0 0,0 1 1 0 0,0-1 0 0 0,1 0-1 0 0,0 1 1 0 0,-1-1 0 0 0,1 0 0 0 0,0 0-1 0 0,0 0 1 0 0,1 1 0 0 0,-1-1-1 0 0,1-1 1 0 0,0 1 0 0 0,-1 0-1 0 0,1 0 1 0 0,0 0 0 0 0,1-1 0 0 0,-1 1-1 0 0,0-1 1 0 0,1 0 0 0 0,3 3-1 0 0,4 1-3 0 0,0 0 0 0 0,0-1 0 0 0,0 0 0 0 0,0 0 0 0 0,1-1 0 0 0,0-1 0 0 0,18 4 0 0 0,81 7-75 0 0,-101-13 62 0 0,100 4-20 0 0,-14-2 37 0 0,-94-3-7 0 0,1 0-1 0 0,-1 0 1 0 0,0 0 0 0 0,0 0-1 0 0,0 0 1 0 0,1 1 0 0 0,-1-1-1 0 0,0 0 1 0 0,0 0 0 0 0,0 1-1 0 0,0-1 1 0 0,0 1 0 0 0,1-1-1 0 0,-1 1 1 0 0,0 0 0 0 0,0-1-1 0 0,0 1 1 0 0,0 0 0 0 0,-1 0-1 0 0,1-1 1 0 0,0 1 0 0 0,0 0-1 0 0,0 0 1 0 0,-1 0 0 0 0,1 0-1 0 0,0 0 1 0 0,-1 0 0 0 0,1 0-1 0 0,-1 1 1 0 0,1-1 0 0 0,-1 2-1 0 0,1 0 3 0 0,-1 0 1 0 0,-1 1-1 0 0,1-1 0 0 0,0 1 0 0 0,-1-1 0 0 0,1 0 0 0 0,-1 1 1 0 0,0-1-1 0 0,0 0 0 0 0,-2 4 0 0 0,-3 5 5 0 0,0 0 1 0 0,-1 0-1 0 0,0-1 1 0 0,-15 18-1 0 0,-40 39 15 0 0,38-44-7 0 0,-26 34 0 0 0,40-44-20 0 0,0 0-1 0 0,1 1 1 0 0,-15 31-1 0 0,22-42-1 0 0,1 1 0 0 0,-1 0 0 0 0,1 0 0 0 0,0 1 0 0 0,0-1 0 0 0,0 0 0 0 0,1 0-1 0 0,-1 0 1 0 0,1 1 0 0 0,1-1 0 0 0,-1 0 0 0 0,1 0 0 0 0,0 0 0 0 0,0 1 0 0 0,0-1 0 0 0,1 0-1 0 0,2 6 1 0 0,2 0-57 0 0,0-1-1 0 0,0 1 0 0 0,1-1 0 0 0,0-1 0 0 0,12 13 0 0 0,46 36-638 0 0,-50-45 514 0 0,-12-11 168 0 0,0 0 1 0 0,-1 1 0 0 0,1-1-1 0 0,-1 1 1 0 0,1-1 0 0 0,-1 1-1 0 0,0 0 1 0 0,0 0-1 0 0,0 0 1 0 0,0 0 0 0 0,-1 0-1 0 0,1 0 1 0 0,-1 1 0 0 0,0-1-1 0 0,0 0 1 0 0,0 1-1 0 0,0-1 1 0 0,-1 1 0 0 0,1-1-1 0 0,-1 1 1 0 0,0-1 0 0 0,0 1-1 0 0,0 0 1 0 0,-1-1-1 0 0,1 1 1 0 0,-1-1 0 0 0,0 1-1 0 0,0-1 1 0 0,0 0 0 0 0,0 1-1 0 0,0-1 1 0 0,-1 0-1 0 0,0 0 1 0 0,1 0 0 0 0,-4 3-1 0 0,-9 13-8 0 0,0 0 0 0 0,-2-1-1 0 0,0-1 1 0 0,-1 0 0 0 0,-32 23-1 0 0,23-20 35 0 0,-42 45 0 0 0,64-61-6 0 0,1 1 1 0 0,-1 0 0 0 0,1 0 0 0 0,0 0 0 0 0,0 1 0 0 0,1-1 0 0 0,-1 1 0 0 0,1-1-1 0 0,0 1 1 0 0,1 0 0 0 0,-1 0 0 0 0,0 6 0 0 0,2-8-4 0 0,0-1 0 0 0,0 0 0 0 0,0 1 0 0 0,0-1 1 0 0,1 0-1 0 0,-1 0 0 0 0,1 1 0 0 0,0-1 0 0 0,0 0 0 0 0,0 0 0 0 0,0 0 1 0 0,0 0-1 0 0,1 0 0 0 0,-1 0 0 0 0,1 0 0 0 0,0-1 0 0 0,0 1 0 0 0,0 0 1 0 0,0-1-1 0 0,1 0 0 0 0,-1 1 0 0 0,1-1 0 0 0,3 3 0 0 0,6 1-2 0 0,-1 1-1 0 0,1-1 0 0 0,0-1 1 0 0,1 0-1 0 0,15 3 1 0 0,67 12-20 0 0,-87-18 14 0 0,48 7-181 0 0,111 4 0 0 0,-167-13 168 0 0,25-2-502 0 0,-24 2 401 0 0,-1 0 0 0 0,1 0 0 0 0,-1-1 0 0 0,1 1 0 0 0,-1 0 0 0 0,0 0 0 0 0,1 0 0 0 0,-1 0 0 0 0,1 0 0 0 0,-1 0 0 0 0,0-1 0 0 0,1 1 0 0 0,-1 0 0 0 0,0 0 0 0 0,1-1 0 0 0,-1 1 0 0 0,0 0 0 0 0,1-1 0 0 0,-1 1 0 0 0,0 0 0 0 0,0-1 0 0 0,1 1 0 0 0,-1 0 0 0 0,0-1 0 0 0,0 1 0 0 0,0 0 0 0 0,1-1 0 0 0,-1 1 0 0 0,0-1 0 0 0,0 1 0 0 0,0 0 0 0 0,0-1 0 0 0,0 1 0 0 0,0-1 0 0 0,0 1 0 0 0,0 0 0 0 0,0-1 0 0 0,0 1 0 0 0,0-1 0 0 0,0 1 0 0 0,0-1 0 0 0,0 1 0 0 0,0 0 0 0 0,-1-1 0 0 0,1 1 0 0 0,0-1 0 0 0,0 1 0 0 0,0 0 0 0 0,-1-1 0 0 0,1 1 0 0 0,0 0 0 0 0,-1-1 0 0 0,-2-4-2176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9:20.3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114 6 512 0 0,'-3'-1'892'0'0,"0"0"-1"0"0,0 0 0 0 0,0 0 1 0 0,0 1-1 0 0,0-1 1 0 0,0 1-1 0 0,0 0 0 0 0,0 0 1 0 0,0 0-1 0 0,0 0 1 0 0,0 0-1 0 0,0 1 0 0 0,-3 0 1 0 0,3 0-464 0 0,1-1 0 0 0,-1 1 0 0 0,1 0 0 0 0,-1 0 0 0 0,1 0 1 0 0,0 1-1 0 0,0-1 0 0 0,0 0 0 0 0,0 1 0 0 0,-2 1 0 0 0,3-2-332 0 0,0-1 1 0 0,1 1-1 0 0,-1-1 1 0 0,1 1-1 0 0,0-1 0 0 0,-1 1 1 0 0,1-1-1 0 0,-1 1 0 0 0,1 0 1 0 0,0-1-1 0 0,0 1 0 0 0,-1 0 1 0 0,1-1-1 0 0,0 1 0 0 0,0 0 1 0 0,0 0-52 0 0,0-1 0 0 0,0 0 0 0 0,0 0 0 0 0,0 1 0 0 0,0-1 0 0 0,0 0 0 0 0,0 0 0 0 0,0 1 0 0 0,0-1 0 0 0,0 0 0 0 0,0 0 0 0 0,1 1 0 0 0,-1-1 0 0 0,0 0 0 0 0,0 0 0 0 0,0 0 0 0 0,0 1 0 0 0,1-1 0 0 0,-1 0 0 0 0,0 0 0 0 0,0 0 0 0 0,0 0 0 0 0,1 1 0 0 0,-1-1 0 0 0,0 0 0 0 0,1 0 1 0 0,-1 0 16 0 0,1 0 0 0 0,0 1 0 0 0,0-1 0 0 0,0 0 0 0 0,-1 0 0 0 0,1 0 0 0 0,0 0 1 0 0,0 0-1 0 0,0 0 0 0 0,0 0 0 0 0,-1-1 0 0 0,1 1 0 0 0,0 0 0 0 0,0 0 0 0 0,-1-1 1 0 0,1 1-1 0 0,0 0 0 0 0,0-1 0 0 0,-1 1 0 0 0,1-1 0 0 0,0 1 0 0 0,0-2 0 0 0,-1 2-49 0 0,1 0 0 0 0,-1 0 0 0 0,0 0 0 0 0,0 0 0 0 0,0 0-1 0 0,0 0 1 0 0,0 0 0 0 0,0 0 0 0 0,0 0 0 0 0,0 0 0 0 0,0 0 0 0 0,0-1-1 0 0,0 1 1 0 0,0 0 0 0 0,0 0 0 0 0,0 0 0 0 0,0 0 0 0 0,0 0 0 0 0,0 0-1 0 0,0 0 1 0 0,0 0 0 0 0,0 0 0 0 0,0 0 0 0 0,0 0 0 0 0,0-1-1 0 0,0 1 1 0 0,0 0 0 0 0,0 0 0 0 0,0 0 0 0 0,0 0 0 0 0,0 0 0 0 0,0 0-1 0 0,0 0 1 0 0,0 0 0 0 0,0 0 0 0 0,0 0 0 0 0,0 0 0 0 0,0 0 0 0 0,0-1-1 0 0,0 1 1 0 0,0 0 0 0 0,-1 0 0 0 0,1 0 0 0 0,0 0 0 0 0,0 0-1 0 0,0 0 1 0 0,0 0 0 0 0,0 0 0 0 0,0 0 0 0 0,0 0 0 0 0,-7-2 198 0 0,-6 1-19 0 0,-22 9 374 0 0,35-8-564 0 0,0 0 1 0 0,0 0-1 0 0,-1 0 0 0 0,1 0 1 0 0,0 1-1 0 0,0-1 1 0 0,0 0-1 0 0,-1 0 0 0 0,1 1 1 0 0,0-1-1 0 0,0 0 1 0 0,0 0-1 0 0,0 1 0 0 0,0-1 1 0 0,0 0-1 0 0,0 0 1 0 0,0 1-1 0 0,-1-1 1 0 0,1 0-1 0 0,0 0 0 0 0,0 1 1 0 0,0-1-1 0 0,0 0 1 0 0,0 0-1 0 0,0 1 0 0 0,0-1 1 0 0,1 0-1 0 0,-1 0 1 0 0,0 1-1 0 0,0-1 0 0 0,0 0 1 0 0,0 1-1 0 0,0-1 1 0 0,0 0-1 0 0,0 0 1 0 0,1 0-1 0 0,-1 1 0 0 0,0-1 1 0 0,0 0-1 0 0,0 0 1 0 0,0 0-1 0 0,1 1 0 0 0,-1-1 1 0 0,0 0-1 0 0,0 0 1 0 0,1 0-1 0 0,-1 0 0 0 0,0 0 1 0 0,0 1-1 0 0,1-1 1 0 0,-1 0-1 0 0,0 0 1 0 0,0 0-1 0 0,1 0 0 0 0,-1 0 1 0 0,0 0-1 0 0,0 0 1 0 0,1 0-1 0 0,-1 0 0 0 0,0 0 1 0 0,0 0-1 0 0,1 0 1 0 0,-1 0-1 0 0,0 0 0 0 0,1 0 1 0 0,-1 0-1 0 0,0-1 1 0 0,28-8 432 0 0,1 1 1 0 0,0 1 0 0 0,0 2-1 0 0,0 0 1 0 0,43 0 0 0 0,-64 5-407 0 0,9 0 10 0 0,1 0-1 0 0,-1 1 0 0 0,1 1 1 0 0,31 7-1 0 0,-45-8-31 0 0,0 0-1 0 0,0 1 1 0 0,0-1 0 0 0,0 1-1 0 0,-1 0 1 0 0,1 0 0 0 0,-1 0-1 0 0,1 1 1 0 0,-1-1-1 0 0,0 1 1 0 0,0 0 0 0 0,0 0-1 0 0,0 0 1 0 0,0 0-1 0 0,-1 1 1 0 0,1-1 0 0 0,-1 1-1 0 0,0-1 1 0 0,0 1-1 0 0,0 0 1 0 0,-1 0 0 0 0,1 0-1 0 0,-1 0 1 0 0,0 0-1 0 0,0 0 1 0 0,0 4 0 0 0,-1-1-2 0 0,1-1 0 0 0,-1 1-1 0 0,-1-1 1 0 0,0 0 0 0 0,0 1 0 0 0,0-1 0 0 0,0 0 0 0 0,-4 9 0 0 0,-22 48 64 0 0,22-54-58 0 0,-12 25-14 0 0,-1-1 0 0 0,-2 0 0 0 0,-1-2 0 0 0,-44 50 0 0 0,58-73 7 0 0,-6 6-8 0 0,1 0 0 0 0,-17 24 0 0 0,27-34 2 0 0,-1 0 1 0 0,1 0-1 0 0,0 0 1 0 0,0 0-1 0 0,1 0 1 0 0,-1 0 0 0 0,1 0-1 0 0,0 1 1 0 0,0-1-1 0 0,0 0 1 0 0,1 1-1 0 0,-1-1 1 0 0,1 1-1 0 0,0-1 1 0 0,0 1-1 0 0,2 5 1 0 0,-1-6 1 0 0,1-1 1 0 0,-1 1 0 0 0,1-1 0 0 0,0 1-1 0 0,0-1 1 0 0,1 0 0 0 0,-1 0 0 0 0,0 0 0 0 0,1 0-1 0 0,0 0 1 0 0,0-1 0 0 0,0 1 0 0 0,0-1-1 0 0,0 0 1 0 0,0 0 0 0 0,1 0 0 0 0,-1 0-1 0 0,1-1 1 0 0,-1 1 0 0 0,5 1 0 0 0,3 0-1 0 0,0 0 1 0 0,0 0 0 0 0,0-1-1 0 0,0 0 1 0 0,21 0 0 0 0,-4-4-46 0 0,1 0 0 0 0,-1-2 1 0 0,1-1-1 0 0,-2-1 0 0 0,1-1 1 0 0,-1-2-1 0 0,37-16 0 0 0,-61 24 16 0 0,26-14-257 0 0,-27 14 137 0 0,0-1 1 0 0,0 1 0 0 0,0 0 0 0 0,0-1-1 0 0,0 0 1 0 0,0 1 0 0 0,0-1-1 0 0,0 0 1 0 0,-1 0 0 0 0,2-3-1 0 0,-3 5 58 0 0,0 0 0 0 0,0 0 0 0 0,0-1 0 0 0,0 1 0 0 0,0 0 0 0 0,-1-1 0 0 0,1 1-1 0 0,0 0 1 0 0,0 0 0 0 0,0-1 0 0 0,-1 1 0 0 0,1 0 0 0 0,0 0 0 0 0,0-1 0 0 0,0 1 0 0 0,-1 0-1 0 0,1 0 1 0 0,0 0 0 0 0,-1 0 0 0 0,1-1 0 0 0,0 1 0 0 0,0 0 0 0 0,-1 0 0 0 0,1 0 0 0 0,0 0 0 0 0,-1 0-1 0 0,1 0 1 0 0,0 0 0 0 0,-1 0 0 0 0,1 0 0 0 0,0 0 0 0 0,-1 0 0 0 0,1 0 0 0 0,0 0 0 0 0,-1 0-1 0 0,-16-2-1874 0 0,15 2 1370 0 0,-24-1-4531 0 0,13 3 2201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9:20.6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50 2889 0 0,'-5'1'2273'0'0,"0"0"0"0"0,0 0 0 0 0,-1-1 1 0 0,-6 0-1 0 0,78 0 5081 0 0,-25-2-7137 0 0,0-1 0 0 0,45-9-1 0 0,-33-1-307 0 0,-26 6-612 0 0,0 1 1 0 0,35-3-1 0 0,-60 9 572 0 0,-1 0-512 0 0,1 0 1 0 0,0 0-1 0 0,0 0 0 0 0,0 0 0 0 0,-1 0 1 0 0,1 0-1 0 0,0 1 0 0 0,3 0 0 0 0,2 3-3331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9:26.8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 77 512 0 0,'0'-1'221'0'0,"0"-1"1"0"0,0 1-1 0 0,1-1 1 0 0,-1 1-1 0 0,1 0 0 0 0,-1-1 1 0 0,1 1-1 0 0,0 0 0 0 0,-1-1 1 0 0,1 1-1 0 0,0 0 0 0 0,0 0 1 0 0,0 0-1 0 0,0 0 0 0 0,2-2 1 0 0,-2 2-154 0 0,1 0 0 0 0,-1 0 0 0 0,0 0 0 0 0,0 0 0 0 0,-1 0 0 0 0,1-1 0 0 0,0 1 0 0 0,0 0 0 0 0,-1 0 0 0 0,1-1 0 0 0,0 1 0 0 0,-1 0 0 0 0,1-1 0 0 0,-1 1 0 0 0,1-3 0 0 0,-1 4-41 0 0,-1-1-1 0 0,1 1 0 0 0,0 0 1 0 0,-1 0-1 0 0,1-1 0 0 0,0 1 0 0 0,-1 0 1 0 0,1 0-1 0 0,-1 0 0 0 0,1 0 1 0 0,0-1-1 0 0,-1 1 0 0 0,1 0 1 0 0,-1 0-1 0 0,1 0 0 0 0,0 0 0 0 0,-1 0 1 0 0,1 0-1 0 0,-1 0 0 0 0,1 0 1 0 0,-1 0-1 0 0,1 0 0 0 0,0 0 0 0 0,-1 0 1 0 0,0 1-1 0 0,-12 1 169 0 0,0 1-89 0 0,-31 7 1750 0 0,14-7 4355 0 0,25-4-4753 0 0,5-1 400 0 0,7-3 868 0 0,18-2-853 0 0,39-6 0 0 0,-25 6-1456 0 0,-9 2-380 0 0,0 1 1 0 0,0 1 0 0 0,0 1 0 0 0,38 3 0 0 0,-65 0-66 0 0,-1-1-1 0 0,1 1 1 0 0,0-1 0 0 0,-1 1-1 0 0,1 0 1 0 0,0 0 0 0 0,3 1-1 0 0,-6-1 2 0 0,0-1-1 0 0,1 0 1 0 0,-1 0-1 0 0,0 0 1 0 0,1 1-1 0 0,-1-1 1 0 0,0 0 0 0 0,1 0-1 0 0,-1 1 1 0 0,0-1-1 0 0,0 0 1 0 0,0 1-1 0 0,1-1 1 0 0,-1 0-1 0 0,0 1 1 0 0,0-1-1 0 0,0 0 1 0 0,0 1-1 0 0,1-1 1 0 0,-1 0 0 0 0,0 1-1 0 0,0 0 1 0 0,0-1-75 0 0,0 1 0 0 0,-1 0-1 0 0,1-1 1 0 0,0 1 0 0 0,-1 0 0 0 0,1-1 0 0 0,0 1 0 0 0,-1-1 0 0 0,1 1 0 0 0,0 0 0 0 0,-1-1 0 0 0,1 1 0 0 0,-1-1 0 0 0,1 0 0 0 0,-1 1 0 0 0,0-1 0 0 0,0 1 0 0 0,-22 11-7267 0 0,15-8 5200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9:27.0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63 3121 0 0,'-9'-10'10203'0'0,"8"3"-5042"0"0,2 6-5018 0 0,-1 0 0 0 0,1 0 0 0 0,0 0 0 0 0,0 1 0 0 0,0-1 0 0 0,0 0 0 0 0,0 1 0 0 0,0-1 0 0 0,0 1 0 0 0,0-1 0 0 0,0 1 0 0 0,0 0 0 0 0,0-1 0 0 0,0 1 0 0 0,0 0 0 0 0,0 0 0 0 0,2 0 0 0 0,27-6 111 0 0,0 1 0 0 0,53 0 0 0 0,-45 4-1577 0 0,-1-2 1 0 0,45-9-1 0 0,-55 7-799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0:23.2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510 0 584 0 0,'-4'8'958'0'0,"-6"13"4172"0"0,-14 21-1 0 0,19-35-4333 0 0,-1 0 0 0 0,0 0 0 0 0,0 0-1 0 0,0-1 1 0 0,-1 0 0 0 0,-7 6 0 0 0,-92 61 1453 0 0,48-35-1575 0 0,-56 49-1 0 0,70-53-629 0 0,30-23-50 0 0,-1 0 0 0 0,2 1-1 0 0,0 0 1 0 0,-24 28-1 0 0,37-39-14 0 0,-1 0 0 0 0,0 0 0 0 0,0 1-1 0 0,1-1 1 0 0,-1 0 0 0 0,0 0-1 0 0,1 0 1 0 0,-1 1 0 0 0,1-1-1 0 0,-1 0 1 0 0,1 0 0 0 0,0 1-1 0 0,0-1 1 0 0,0 0 0 0 0,-1 1-1 0 0,1 2 1 0 0,1-4-32 0 0,-1 1 1 0 0,0-1-1 0 0,1 1 0 0 0,-1-1 1 0 0,0 1-1 0 0,1-1 0 0 0,-1 0 1 0 0,0 1-1 0 0,1-1 0 0 0,-1 1 1 0 0,1-1-1 0 0,-1 0 0 0 0,1 1 1 0 0,-1-1-1 0 0,1 0 0 0 0,-1 1 0 0 0,1-1 1 0 0,-1 0-1 0 0,1 0 0 0 0,-1 0 1 0 0,1 0-1 0 0,0 1 0 0 0,-1-1 1 0 0,1 0-1 0 0,-1 0 0 0 0,1 0 0 0 0,3 0-362 0 0,0 0 0 0 0,0-1-1 0 0,-1 1 1 0 0,1-1-1 0 0,0 0 1 0 0,-1 0 0 0 0,1 0-1 0 0,-1 0 1 0 0,1 0-1 0 0,3-3 1 0 0,10-7-1968 0 0,2-2-282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9:27.5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185 130 512 0 0,'1'-16'3545'0'0,"1"0"0"0"0,1 0 1 0 0,0 0-1 0 0,6-16 0 0 0,-2 4 99 0 0,-7 28-3578 0 0,0 0 1 0 0,0 0-1 0 0,1 0 1 0 0,-1 0-1 0 0,0 0 1 0 0,0-1-1 0 0,0 1 0 0 0,0 0 1 0 0,0 0-1 0 0,0 0 1 0 0,0 0-1 0 0,0 0 1 0 0,0-1-1 0 0,0 1 1 0 0,0 0-1 0 0,0 0 0 0 0,0 0 1 0 0,0 0-1 0 0,0 0 1 0 0,0-1-1 0 0,0 1 1 0 0,0 0-1 0 0,0 0 0 0 0,0 0 1 0 0,0 0-1 0 0,0-1 1 0 0,0 1-1 0 0,0 0 1 0 0,0 0-1 0 0,0 0 0 0 0,0 0 1 0 0,0 0-1 0 0,0 0 1 0 0,-1-1-1 0 0,1 1 1 0 0,0 0-1 0 0,0 0 0 0 0,0 0 1 0 0,0 0-1 0 0,0 0 1 0 0,0 0-1 0 0,0 0 1 0 0,-1 0-1 0 0,1-1 1 0 0,0 1-1 0 0,-7 5 1073 0 0,-7 11-485 0 0,-13 19-214 0 0,3 2 0 0 0,1 1 0 0 0,2 1 0 0 0,1 1-1 0 0,-21 62 1 0 0,33-75-377 0 0,1 0 0 0 0,1 0 0 0 0,2 0-1 0 0,1 1 1 0 0,0 0 0 0 0,3 0 0 0 0,0-1-1 0 0,4 29 1 0 0,-2-39-84 0 0,1 0-1 0 0,1 0 1 0 0,0-1-1 0 0,1 1 1 0 0,1-1-1 0 0,0 0 1 0 0,1 0-1 0 0,1-1 1 0 0,1 0-1 0 0,0 0 1 0 0,0-1-1 0 0,2 0 1 0 0,0-1-1 0 0,14 13 1 0 0,-18-20-106 0 0,0 0 0 0 0,1 0 0 0 0,0-1 0 0 0,0-1 0 0 0,0 1 0 0 0,1-1 0 0 0,-1-1 0 0 0,1 1 0 0 0,0-1-1 0 0,0-1 1 0 0,0 0 0 0 0,1 0 0 0 0,-1-1 0 0 0,0 0 0 0 0,1 0 0 0 0,17-2 0 0 0,-16-1-501 0 0,0 1 0 0 0,1-1-1 0 0,-1-1 1 0 0,-1 0 0 0 0,21-9-1 0 0,-21 8-650 0 0,-1-1-1 0 0,1-1 1 0 0,-1 0 0 0 0,0 0-1 0 0,-1-1 1 0 0,10-9-1 0 0,0-4-2493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9:27.8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93 1984 0 0,'-17'-27'7184'0'0,"14"22"-5923"0"0,0 1 0 0 0,0-1-1 0 0,0 1 1 0 0,0-1 0 0 0,1 0 0 0 0,0 0 0 0 0,0-1-1 0 0,0 1 1 0 0,0 0 0 0 0,-1-11 0 0 0,5 16-1030 0 0,0 1 0 0 0,0 0 0 0 0,0-1 0 0 0,0 1 0 0 0,0 0 0 0 0,-1 0 0 0 0,1 0 1 0 0,0 0-1 0 0,-1 0 0 0 0,3 2 0 0 0,41 31 740 0 0,69 67 1 0 0,-63-45-907 0 0,26 26 0 0 0,-61-67-306 0 0,1 0-1 0 0,37 24 0 0 0,-51-37 105 0 0,-1-1 0 0 0,1 0 0 0 0,-1 1 0 0 0,1-1 0 0 0,0 0 0 0 0,0 0 0 0 0,-1-1 0 0 0,1 1 0 0 0,3 0 0 0 0,-5-1-131 0 0,0 0 0 0 0,0 0 0 0 0,0 0 1 0 0,1 0-1 0 0,-1 0 0 0 0,0-1 0 0 0,0 1 0 0 0,0 0 0 0 0,0-1 1 0 0,0 1-1 0 0,1-1 0 0 0,-1 0-366 0 0,0 0 1 0 0,0 1-1 0 0,0-1 1 0 0,0 0-1 0 0,-1 0 1 0 0,1 1-1 0 0,0-1 1 0 0,0 0-1 0 0,-1 0 1 0 0,1 0-1 0 0,-1 0 1 0 0,2-2-1 0 0,0-3-3271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9:28.0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316 0 2625 0 0,'-18'7'8455'0'0,"4"3"-3579"0"0,11-7-4441 0 0,0 0 0 0 0,0 0 0 0 0,0 0 0 0 0,0 1-1 0 0,1-1 1 0 0,-1 1 0 0 0,1-1 0 0 0,0 1 0 0 0,0 0-1 0 0,-1 5 1 0 0,-21 51 85 0 0,-1-2 0 0 0,-4-1 0 0 0,-2-2-1 0 0,-47 66 1 0 0,64-102-1084 0 0,-16 28-1 0 0,25-38-315 0 0,1-1 0 0 0,1 1-1 0 0,-4 13 1 0 0,3-7-580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9:28.3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16 2216 0 0,'-1'-1'626'0'0,"1"0"-1"0"0,-1 0 0 0 0,0 0 0 0 0,0 0 0 0 0,0 0 1 0 0,0 0-1 0 0,0 0 0 0 0,0 0 0 0 0,0 0 0 0 0,0 0 0 0 0,0 1 1 0 0,0-1-1 0 0,-1 0 0 0 0,1 1 0 0 0,0-1 0 0 0,0 1 1 0 0,-1-1-1 0 0,1 1 0 0 0,0 0 0 0 0,-1-1 0 0 0,-1 1 1 0 0,2 1-370 0 0,0-1 0 0 0,-1 1 1 0 0,1-1-1 0 0,0 1 0 0 0,0 0 1 0 0,0 0-1 0 0,-1 0 0 0 0,1 0 1 0 0,0 0-1 0 0,0 0 0 0 0,0 0 1 0 0,1 0-1 0 0,-1 0 0 0 0,0 0 1 0 0,0 0-1 0 0,1 1 0 0 0,-1-1 1 0 0,0 0-1 0 0,1 0 1 0 0,-1 3-1 0 0,-7 18 360 0 0,1 0 0 0 0,1 0 1 0 0,1 1-1 0 0,-2 26 0 0 0,-2 94 376 0 0,8-133-919 0 0,2 32-130 0 0,0-5-1256 0 0,-3-13-3206 0 0,3-19 2001 0 0,1-1-572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9:28.8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213 307 2521 0 0,'-1'-18'5158'0'0,"2"-18"2785"0"0,0 31-7290 0 0,0 1 0 0 0,0-1 0 0 0,0 1 0 0 0,1 0 0 0 0,-1-1-1 0 0,4-5 1 0 0,68-108 3202 0 0,-47 79-3126 0 0,-24 35-626 0 0,0 1 1 0 0,0-1-1 0 0,0 1 0 0 0,-1-1 1 0 0,1 1-1 0 0,-1-1 0 0 0,1-5 1 0 0,-2 8-79 0 0,0 0 1 0 0,0 1 0 0 0,0-1-1 0 0,1 0 1 0 0,-1 0 0 0 0,0 0-1 0 0,0 1 1 0 0,0-1 0 0 0,-1 0 0 0 0,1 0-1 0 0,0 0 1 0 0,0 1 0 0 0,0-1-1 0 0,-1 0 1 0 0,1 0 0 0 0,0 1 0 0 0,-1-1-1 0 0,1 0 1 0 0,0 1 0 0 0,-1-1-1 0 0,1 0 1 0 0,-1 1 0 0 0,1-1 0 0 0,-1 1-1 0 0,0-1 1 0 0,1 0 0 0 0,-1 1-1 0 0,1-1 1 0 0,-1 1 0 0 0,0 0 0 0 0,0-1-1 0 0,1 1 1 0 0,-1 0 0 0 0,0-1-1 0 0,1 1 1 0 0,-1 0 0 0 0,0 0 0 0 0,0 0-1 0 0,-1-1 1 0 0,-6 1 35 0 0,-1 0 0 0 0,1 0 0 0 0,-1 0 0 0 0,1 1 0 0 0,0 0 0 0 0,-1 1 0 0 0,1 0 0 0 0,0 0 0 0 0,-13 6 0 0 0,-8 5-26 0 0,-33 21 1 0 0,52-28-27 0 0,-3 1-14 0 0,0 1 0 0 0,1 0 0 0 0,1 1 0 0 0,-1 0 0 0 0,-12 14 0 0 0,20-18-6 0 0,0-1 0 0 0,0 1 0 0 0,0 1 0 0 0,1-1 0 0 0,0 0 1 0 0,0 1-1 0 0,1-1 0 0 0,-1 1 0 0 0,1 0 0 0 0,1 0 0 0 0,-1 0 0 0 0,1 0 0 0 0,0 0 0 0 0,0 0 0 0 0,0 8 0 0 0,1-8-13 0 0,1 0 0 0 0,-1 0 0 0 0,1 0-1 0 0,0-1 1 0 0,1 1 0 0 0,-1 0 0 0 0,1-1-1 0 0,0 1 1 0 0,1-1 0 0 0,-1 1 0 0 0,1-1-1 0 0,0 0 1 0 0,0 0 0 0 0,1 0 0 0 0,-1-1-1 0 0,7 7 1 0 0,-5-6-21 0 0,1 0 0 0 0,0-1 0 0 0,0 0 0 0 0,0 0 0 0 0,1 0-1 0 0,-1 0 1 0 0,1-1 0 0 0,0 0 0 0 0,0-1 0 0 0,0 1 0 0 0,0-1 0 0 0,11 1 0 0 0,47 3-356 0 0,-39-4 353 0 0,27 5 0 0 0,-47-6 74 0 0,0 0-1 0 0,0 1 0 0 0,0-1 0 0 0,-1 2 0 0 0,1-1 0 0 0,-1 0 0 0 0,1 1 0 0 0,4 4 1 0 0,-8-6-12 0 0,-1 0 1 0 0,0 0-1 0 0,0 0 1 0 0,0 0 0 0 0,1 0-1 0 0,-1 1 1 0 0,0-1-1 0 0,-1 0 1 0 0,1 1 0 0 0,0-1-1 0 0,0 0 1 0 0,-1 1 0 0 0,1-1-1 0 0,0 1 1 0 0,-1 0-1 0 0,0-1 1 0 0,1 1 0 0 0,-1-1-1 0 0,0 1 1 0 0,0-1-1 0 0,0 1 1 0 0,0 0 0 0 0,0-1-1 0 0,0 1 1 0 0,0 0-1 0 0,-1-1 1 0 0,1 1 0 0 0,0-1-1 0 0,-1 1 1 0 0,0-1 0 0 0,1 1-1 0 0,-1-1 1 0 0,0 1-1 0 0,-1 1 1 0 0,-3 6 69 0 0,-1-1 0 0 0,0 1 0 0 0,-1-1 0 0 0,0 0 0 0 0,0-1-1 0 0,-1 1 1 0 0,0-2 0 0 0,0 1 0 0 0,-1-1 0 0 0,-11 7 0 0 0,-7 1 36 0 0,-1 0 0 0 0,-34 11 0 0 0,59-24-138 0 0,-23 8-8 0 0,25-9-12 0 0,-1 0 0 0 0,1 1 1 0 0,0-1-1 0 0,-1 0 0 0 0,1 0 0 0 0,-1 0 0 0 0,1 0 0 0 0,0 0 0 0 0,-1 0 0 0 0,1 0 0 0 0,-1 0 0 0 0,1 0 0 0 0,0-1 0 0 0,-1 1 1 0 0,1-1-1 0 0,-2 0 0 0 0,3 1-1 0 0,0 0 1 0 0,0-1-1 0 0,0 1 1 0 0,-1 0-1 0 0,1 0 1 0 0,0-1 0 0 0,0 1-1 0 0,0 0 1 0 0,0 0-1 0 0,0-1 1 0 0,0 1-1 0 0,-1 0 1 0 0,1 0-1 0 0,0-1 1 0 0,0 1-1 0 0,0 0 1 0 0,0-1-1 0 0,0 1 1 0 0,0 0 0 0 0,0 0-1 0 0,0-1 1 0 0,0 1-1 0 0,1 0 1 0 0,-1-1-1 0 0,0 1 1 0 0,0 0-1 0 0,0 0 1 0 0,0-1-1 0 0,0 1 1 0 0,0 0 0 0 0,1 0-1 0 0,-1-1 1 0 0,0 1-1 0 0,0 0 1 0 0,0 0-1 0 0,0 0 1 0 0,1-1-1 0 0,-1 1 1 0 0,0 0-1 0 0,0 0 1 0 0,1 0-1 0 0,-1-1 1 0 0,13-8-1934 0 0,-12 8 1586 0 0,23-17-4339 0 0,-10 7 2095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9:29.1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 4417 0 0,'1'-11'20958'0'0,"4"19"-20925"0"0,-4-6 53 0 0,1 0 1 0 0,0 0-1 0 0,-1 0 0 0 0,1 0 0 0 0,0-1 0 0 0,0 1 1 0 0,1-1-1 0 0,-1 0 0 0 0,0 0 0 0 0,0 1 0 0 0,1-1 1 0 0,-1-1-1 0 0,3 2 0 0 0,10 4 186 0 0,-11-4-212 0 0,0 1-1 0 0,-1-1 1 0 0,1 1 0 0 0,0-1-1 0 0,-1 1 1 0 0,1 0-1 0 0,2 4 1 0 0,-4-5-19 0 0,-1 1 0 0 0,1 0 0 0 0,-1-1 1 0 0,1 1-1 0 0,-1 0 0 0 0,0 0 0 0 0,0 0 0 0 0,0 0 0 0 0,-1 0 0 0 0,1 6 1 0 0,3 42 72 0 0,-2 53 1 0 0,-3-62-336 0 0,0-25-13 0 0,-1-2-3517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9:29.5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14 4241 0 0,'-1'-1'1519'0'0,"-1"-1"-1"0"0,0 1 1 0 0,0-1 0 0 0,0 1-1 0 0,0 0 1 0 0,-1 0 0 0 0,1 0-1 0 0,0 0 1 0 0,-4-1 0 0 0,5 2-1358 0 0,1 0 1 0 0,0 0 0 0 0,-1 0-1 0 0,1 0 1 0 0,0 0 0 0 0,-1 0-1 0 0,1 0 1 0 0,-1 0 0 0 0,1 0-1 0 0,0 0 1 0 0,-1 0 0 0 0,1 1-1 0 0,0-1 1 0 0,-1 0 0 0 0,1 0-1 0 0,0 0 1 0 0,-1 1 0 0 0,1-1-1 0 0,0 0 1 0 0,-1 0 0 0 0,1 1-1 0 0,0-1 1 0 0,0 0 0 0 0,-1 1-1 0 0,1 0-99 0 0,-1 0 1 0 0,1 0-1 0 0,-1 1 0 0 0,1-1 0 0 0,0 0 0 0 0,-1 0 0 0 0,1 1 1 0 0,0-1-1 0 0,0 0 0 0 0,0 3 0 0 0,1 0 44 0 0,0-1 1 0 0,0 1-1 0 0,1-1 0 0 0,-1 0 1 0 0,1 1-1 0 0,0-1 0 0 0,0 0 1 0 0,0 0-1 0 0,0 0 0 0 0,1 0 0 0 0,-1 0 1 0 0,1 0-1 0 0,0-1 0 0 0,-1 0 1 0 0,1 1-1 0 0,5 2 0 0 0,0-2 445 0 0,-7-2-501 0 0,0-1 0 0 0,0 0 0 0 0,0 0 0 0 0,-1 1 0 0 0,1-1 1 0 0,0 0-1 0 0,-1 1 0 0 0,1-1 0 0 0,0 1 0 0 0,-1-1 1 0 0,1 1-1 0 0,0-1 0 0 0,-1 1 0 0 0,1 0 0 0 0,-1-1 0 0 0,1 1 1 0 0,-1 0-1 0 0,1-1 0 0 0,-1 1 0 0 0,0 0 0 0 0,1 0 1 0 0,-1-1-1 0 0,0 1 0 0 0,1 0 0 0 0,-1 0 0 0 0,0-1 0 0 0,0 1 1 0 0,0 0-1 0 0,0 0 0 0 0,0 0 0 0 0,0 0 0 0 0,0-1 1 0 0,0 2-1 0 0,4 80 742 0 0,3 29-623 0 0,-4-81-155 0 0,-1-6 7 0 0,1 1 0 0 0,12 42 1 0 0,-9-43-20 0 0,3 12 29 0 0,-9-34-25 0 0,1 0-1 0 0,0 1 1 0 0,0-1-1 0 0,1 0 1 0 0,-1 0-1 0 0,0 0 1 0 0,1 0-1 0 0,-1 0 1 0 0,1 0 0 0 0,0 0-1 0 0,2 2 1 0 0,-4-4-10 0 0,1 0 0 0 0,-1 1 0 0 0,0-1 1 0 0,1 0-1 0 0,-1 0 0 0 0,1 1 0 0 0,-1-1 1 0 0,0 0-1 0 0,1 0 0 0 0,-1 0 1 0 0,1 0-1 0 0,-1 0 0 0 0,1 1 0 0 0,-1-1 1 0 0,1 0-1 0 0,-1 0 0 0 0,1 0 0 0 0,-1 0 1 0 0,1 0-1 0 0,-1-1 0 0 0,1 1 1 0 0,-1 0-1 0 0,1 0 0 0 0,-1 0 0 0 0,0 0 1 0 0,1 0-1 0 0,0-1 0 0 0,0 0-9 0 0,0 0-1 0 0,0 0 1 0 0,0 1 0 0 0,0-1-1 0 0,0 0 1 0 0,0 0 0 0 0,-1-1-1 0 0,1 1 1 0 0,0 0-1 0 0,0-1 1 0 0,9-28-1382 0 0,-8 9-2906 0 0,-2 8-2926 0 0,1 2 1064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9:29.8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358 51 512 0 0,'-3'-9'4177'0'0,"2"6"-2561"0"0,0 0 0 0 0,0 0 0 0 0,0-1 0 0 0,1 1-1 0 0,-2-5 1 0 0,2 7-1382 0 0,0 0 1 0 0,1 1-1 0 0,-1-1 0 0 0,0 0 0 0 0,0 0 1 0 0,0 1-1 0 0,0-1 0 0 0,1 0 0 0 0,-1 0 0 0 0,0 1 1 0 0,1-1-1 0 0,-1 1 0 0 0,0-1 0 0 0,1 0 1 0 0,-1 1-1 0 0,1-1 0 0 0,-1 1 0 0 0,1-1 1 0 0,-1 1-1 0 0,1-1 0 0 0,-1 1 0 0 0,1-1 1 0 0,0 1-1 0 0,-1-1 0 0 0,1 1 0 0 0,0 0 1 0 0,-1-1-1 0 0,1 1 0 0 0,1 0 0 0 0,-2 0-175 0 0,0 0 1 0 0,1 0-1 0 0,-1 0 0 0 0,0 0 0 0 0,0 0 0 0 0,0 0 1 0 0,1 0-1 0 0,-1 1 0 0 0,0-1 0 0 0,0 0 0 0 0,0 0 1 0 0,1 0-1 0 0,-1 0 0 0 0,0 1 0 0 0,0-1 0 0 0,0 0 0 0 0,0 0 1 0 0,1 0-1 0 0,-1 1 0 0 0,0-1 0 0 0,0 0 0 0 0,0 0 1 0 0,0 1-1 0 0,0-1 0 0 0,0 0 0 0 0,0 0 0 0 0,0 0 1 0 0,0 1-1 0 0,0-1 0 0 0,0 0 0 0 0,0 0 0 0 0,0 1 0 0 0,0-1 1 0 0,0 1-1 0 0,1 10 580 0 0,-2-1-319 0 0,0 0-1 0 0,0 0 0 0 0,-1 0 0 0 0,0-1 0 0 0,-5 13 0 0 0,-22 49 616 0 0,22-55-695 0 0,-69 148 1049 0 0,-25 60-553 0 0,67-143-703 0 0,-23 61-102 0 0,46-110-99 0 0,1 0-1 0 0,-8 53 0 0 0,15-67 32 0 0,-3 32-329 0 0,5-44 255 0 0,1-1 0 0 0,0 0 0 0 0,0 0 1 0 0,1 1-1 0 0,-1-1 0 0 0,4 10 0 0 0,-4-13 7 0 0,1 0 0 0 0,0-1 0 0 0,0 1 0 0 0,-1 0-1 0 0,1-1 1 0 0,1 1 0 0 0,-1-1 0 0 0,0 1 0 0 0,0-1 0 0 0,0 1-1 0 0,1-1 1 0 0,-1 0 0 0 0,1 1 0 0 0,2 1 0 0 0,-3-3-112 0 0,0 1 0 0 0,0-1 0 0 0,0 0 0 0 0,0 1 0 0 0,0-1 0 0 0,1 0 1 0 0,-1 0-1 0 0,0 0 0 0 0,0 0 0 0 0,0 0 0 0 0,0 0 0 0 0,0 0 0 0 0,0 0 0 0 0,0 0 0 0 0,0 0 0 0 0,0-1 1 0 0,0 1-1 0 0,2-1 0 0 0,9-5-1665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9:30.0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42 3377 0 0,'3'-4'1725'0'0,"0"0"0"0"0,0 0 0 0 0,1 1 1 0 0,-1-1-1 0 0,1 1 0 0 0,7-5 0 0 0,-8 6-1327 0 0,1 0 0 0 0,-1 1 0 0 0,1 0 0 0 0,-1 0 0 0 0,1 0 0 0 0,0 0 0 0 0,-1 0-1 0 0,1 1 1 0 0,7-1 0 0 0,3 1 68 0 0,1 0 0 0 0,-1 0 0 0 0,0 2 0 0 0,1 0 0 0 0,-1 1 0 0 0,0 0 0 0 0,0 1 0 0 0,-1 0 0 0 0,1 1 0 0 0,-1 1 0 0 0,17 10 0 0 0,-9-4-301 0 0,0 1 0 0 0,-2 1 0 0 0,0 1-1 0 0,0 0 1 0 0,-1 1 0 0 0,-1 2 0 0 0,-1-1 0 0 0,-1 2 0 0 0,0 0 0 0 0,-1 1-1 0 0,-1 0 1 0 0,13 29 0 0 0,-15-24-122 0 0,-1 0 0 0 0,-2 0 0 0 0,0 1 0 0 0,-2 0 0 0 0,0 0-1 0 0,-2 1 1 0 0,1 49 0 0 0,-5-44 18 0 0,-2 0-1 0 0,-1 0 1 0 0,-2 0 0 0 0,-1-1-1 0 0,-2 0 1 0 0,-12 36-1 0 0,5-31-212 0 0,-1 1-1 0 0,-2-2 0 0 0,-1 0 0 0 0,-2-1 1 0 0,-1-1-1 0 0,-1-1 0 0 0,-2-1 0 0 0,-1-2 1 0 0,-2 0-1 0 0,-1-2 0 0 0,-42 32 1 0 0,-34 17-4063 0 0,61-42 2380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9:51.2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162 60 464 0 0,'-14'3'2592'0'0,"6"-2"-1292"0"0,-1 0 1 0 0,1 1-1 0 0,-1 0 1 0 0,1 1-1 0 0,0 0 1 0 0,-1 0-1 0 0,2 1 1 0 0,-1 0-1 0 0,-10 6 1 0 0,17-8-1013 0 0,-1-1 0 0 0,1 1 0 0 0,-1 0-1 0 0,1 0 1 0 0,-1 0 0 0 0,1-1 0 0 0,0 1 0 0 0,0 0 0 0 0,-1 4 0 0 0,2-6-243 0 0,1 0 0 0 0,0 0 0 0 0,0 0 0 0 0,0-1 0 0 0,0 1 0 0 0,0 0-1 0 0,0-1 1 0 0,0 1 0 0 0,-1-1 0 0 0,1 1 0 0 0,0-1 0 0 0,0 1 0 0 0,-1-1 0 0 0,1 0 0 0 0,0 1 0 0 0,-1-1-1 0 0,1 0 1 0 0,-1 0 0 0 0,1 1 0 0 0,-1-1 0 0 0,1 0 0 0 0,-1 0 0 0 0,1 0 0 0 0,-1-1 0 0 0,1 0 50 0 0,0 0 0 0 0,0 0 0 0 0,-1 0 0 0 0,1 0 0 0 0,-1 0 0 0 0,0 0 0 0 0,1 0 0 0 0,-1 0 0 0 0,0-4-1 0 0,-7-12 495 0 0,7 17-554 0 0,0 0 1 0 0,-1 0-1 0 0,1 0 1 0 0,-1 0-1 0 0,1 0 1 0 0,-1 1-1 0 0,1-1 1 0 0,-1 0-1 0 0,0 0 1 0 0,1 0-1 0 0,-1 0 1 0 0,0 1-1 0 0,0-1 1 0 0,0 0-1 0 0,0 0 1 0 0,-1 2-3 0 0,0 0 0 0 0,0 0 0 0 0,1 0 1 0 0,-1 0-1 0 0,1 0 0 0 0,-1 0 0 0 0,1 1 1 0 0,0-1-1 0 0,-1 0 0 0 0,1 1 0 0 0,0-1 1 0 0,-2 4 474 0 0,15-11-47 0 0,-11 6-413 0 0,-3 0-42 0 0,0-1 0 0 0,1 1 0 0 0,-1 0 0 0 0,1 0 0 0 0,-1 0 0 0 0,0 1 0 0 0,1-1 0 0 0,-1 0 0 0 0,0 0 0 0 0,1 1 0 0 0,-1-1 0 0 0,1 1 0 0 0,-1 0 0 0 0,1-1 0 0 0,-1 1 0 0 0,1 0 1 0 0,0 0-1 0 0,-1 0 0 0 0,1 0 0 0 0,0 0 0 0 0,0 0 0 0 0,0 0 0 0 0,-1 0 0 0 0,0 3 0 0 0,2-4-3 0 0,0 0 0 0 0,0 0 0 0 0,0 0 0 0 0,0 1 0 0 0,0-1 0 0 0,0 0 1 0 0,0 0-1 0 0,0 0 0 0 0,0 0 0 0 0,0 1 0 0 0,0-1 0 0 0,0 0 0 0 0,0 0 0 0 0,0 0 0 0 0,0 1 1 0 0,0-1-1 0 0,0 0 0 0 0,0 0 0 0 0,1 0 0 0 0,-1 0 0 0 0,0 0 0 0 0,0 1 0 0 0,0-1 1 0 0,0 0-1 0 0,0 0 0 0 0,0 0 0 0 0,1 0 0 0 0,-1 0 0 0 0,0 0 0 0 0,0 0 0 0 0,0 0 0 0 0,0 1 1 0 0,0-1-1 0 0,1 0 0 0 0,-1 0 0 0 0,0 0 0 0 0,0 0 0 0 0,10 3 16 0 0,-6-2-12 0 0,-4-1 49 0 0,11-8-22 0 0,-8 5-31 0 0,-1 0-1 0 0,1 1 0 0 0,-1-1 1 0 0,1 1-1 0 0,0-1 0 0 0,0 1 0 0 0,1 0 1 0 0,-1 0-1 0 0,6-2 0 0 0,33-12 89 0 0,-14 7-44 0 0,1 1 1 0 0,1 2 0 0 0,-1 1-1 0 0,1 2 1 0 0,0 1-1 0 0,-1 1 1 0 0,1 1 0 0 0,0 2-1 0 0,36 6 1 0 0,-54-5-31 0 0,0 0 0 0 0,-1 0 0 0 0,1 1 0 0 0,-1 0 0 0 0,0 1 0 0 0,0 1 0 0 0,-1 0 0 0 0,1 0 0 0 0,-2 1 0 0 0,19 15 0 0 0,-16-9 29 0 0,1 0-1 0 0,-2 1 1 0 0,0 0 0 0 0,-1 1-1 0 0,0 0 1 0 0,12 28 0 0 0,-16-31-5 0 0,38 88 622 0 0,-38-85-476 0 0,-2 0 0 0 0,1 1 0 0 0,-2-1 0 0 0,4 30 0 0 0,-7-41-154 0 0,0 1 0 0 0,-1 0 1 0 0,1 0-1 0 0,-1-1 0 0 0,0 1 0 0 0,0 0 1 0 0,0-1-1 0 0,-1 1 0 0 0,1-1 0 0 0,-1 0 1 0 0,-4 7-1 0 0,1-4-6 0 0,1 0-1 0 0,-1 0 1 0 0,-1-1-1 0 0,1 0 1 0 0,-1 0-1 0 0,-7 5 1 0 0,-5 2 11 0 0,-1 0-1 0 0,0-2 1 0 0,-41 19 0 0 0,-39 10-44 0 0,-53 26-152 0 0,120-46 54 0 0,29-19 40 0 0,1 1-1 0 0,0 0 1 0 0,0 0-1 0 0,0-1 0 0 0,0 1 1 0 0,0 0-1 0 0,1 1 0 0 0,-1-1 1 0 0,1 0-1 0 0,-1 0 1 0 0,-1 4-1 0 0,3-6 37 0 0,0 1 1 0 0,0-1-1 0 0,0 0 0 0 0,0 0 1 0 0,0 0-1 0 0,0 0 0 0 0,0 0 1 0 0,0 1-1 0 0,0-1 1 0 0,0 0-1 0 0,0 0 0 0 0,0 0 1 0 0,0 0-1 0 0,0 1 0 0 0,0-1 1 0 0,0 0-1 0 0,0 0 0 0 0,0 0 1 0 0,0 0-1 0 0,0 0 0 0 0,0 1 1 0 0,0-1-1 0 0,0 0 1 0 0,0 0-1 0 0,0 0 0 0 0,0 0 1 0 0,0 0-1 0 0,0 1 0 0 0,0-1 1 0 0,0 0-1 0 0,1 0 0 0 0,-1 0 1 0 0,0 0-1 0 0,0 0 1 0 0,0 0-1 0 0,0 0 0 0 0,0 1 1 0 0,0-1-1 0 0,1 0 0 0 0,-1 0 1 0 0,9-1-1211 0 0,8-5-1292 0 0,2-3 84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0:23.6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6 305 736 0 0,'-6'5'6651'0'0,"10"0"-3253"0"0,0 5-1312 0 0,-1-1 1 0 0,4 15-1 0 0,6 15-1240 0 0,-8-27-756 0 0,2 1-1 0 0,0-1 1 0 0,0-1-1 0 0,1 1 1 0 0,0-1-1 0 0,1 0 1 0 0,12 10-1 0 0,-16-16-92 0 0,0-1 0 0 0,1 1 0 0 0,0-1 0 0 0,0-1 0 0 0,0 1 0 0 0,13 5 0 0 0,-15-8 13 0 0,0 1-1 0 0,1-1 1 0 0,-1 0 0 0 0,0-1 0 0 0,1 1-1 0 0,-1-1 1 0 0,0 0 0 0 0,1 0 0 0 0,-1 0 0 0 0,1 0-1 0 0,-1-1 1 0 0,5-1 0 0 0,-2-1 2 0 0,1 0 0 0 0,-1 0-1 0 0,0-1 1 0 0,0 0 0 0 0,0 0 0 0 0,-1 0 0 0 0,1-1 0 0 0,-1 0-1 0 0,0-1 1 0 0,-1 1 0 0 0,1-1 0 0 0,6-9 0 0 0,5-9 77 0 0,28-50 1 0 0,-38 61-93 0 0,-1 0 0 0 0,-1 0 0 0 0,0 0 0 0 0,0 0 0 0 0,-2-1-1 0 0,1 0 1 0 0,-2 0 0 0 0,0 0 0 0 0,0 0 0 0 0,-1 0-1 0 0,-1 0 1 0 0,-3-25 0 0 0,2 27-36 0 0,-1 0 0 0 0,0 0 1 0 0,-1-1-1 0 0,-1 2 0 0 0,0-1 0 0 0,-9-21 0 0 0,10 29 7 0 0,1 0 0 0 0,-1-1 0 0 0,0 1-1 0 0,0 0 1 0 0,0 0 0 0 0,-1 1 0 0 0,1-1-1 0 0,-1 1 1 0 0,0-1 0 0 0,0 1 0 0 0,0 0 0 0 0,0 1-1 0 0,-1-1 1 0 0,1 1 0 0 0,-1 0 0 0 0,1 0 0 0 0,-1 0-1 0 0,0 0 1 0 0,-7 0 0 0 0,3 1-188 0 0,-1 0 0 0 0,0 1-1 0 0,1 0 1 0 0,-1 0 0 0 0,0 1 0 0 0,-12 3 0 0 0,-4 2-1838 0 0,-26 10 1 0 0,16-3-565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9:51.9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31 512 0 0,'-1'1'623'0'0,"1"-1"-312"0"0,0 0 0 0 0,0 0 1 0 0,-1 0-1 0 0,1 0 0 0 0,0 0 0 0 0,0 0 1 0 0,-1 0-1 0 0,1 1 0 0 0,0-1 1 0 0,-1 0-1 0 0,1 0 0 0 0,0 0 1 0 0,0 0-1 0 0,-1 0 0 0 0,1 0 0 0 0,-5-3 5604 0 0,5 2-5604 0 0,0 1 1 0 0,0 0-1 0 0,0 0 0 0 0,-1-1 1 0 0,1 0 522 0 0,0 0 0 0 0,0 0 0 0 0,0 0 0 0 0,0 0 0 0 0,0 0 0 0 0,1 0 0 0 0,-1 0 0 0 0,0 0 0 0 0,0 0 0 0 0,1 0 0 0 0,-1 1 0 0 0,1-3 0 0 0,0 2-266 0 0,0 0 1 0 0,-1 0 0 0 0,1-1 0 0 0,0 1 0 0 0,0 0-1 0 0,0 0 1 0 0,0 0 0 0 0,0 0 0 0 0,0 1 0 0 0,1-2 0 0 0,-2 2-587 0 0,1 0 0 0 0,-1-1 0 0 0,0 1 0 0 0,0 0 0 0 0,1 0 0 0 0,-1 0 0 0 0,0 0 0 0 0,1 0 0 0 0,-1 0 0 0 0,0 0 1 0 0,1-1-1 0 0,-1 1 0 0 0,0 0 0 0 0,1 0 0 0 0,-1 0 0 0 0,0 0 0 0 0,1 1 0 0 0,-1-1 0 0 0,0 0 0 0 0,1 0 0 0 0,-1 0 1 0 0,0 0-1 0 0,1 0 0 0 0,-1 0 0 0 0,0 0 0 0 0,0 1 0 0 0,1-1 0 0 0,-1 0 0 0 0,0 0 0 0 0,1 0 0 0 0,-1 1 0 0 0,0-1 1 0 0,0 0-1 0 0,0 0 0 0 0,1 1 0 0 0,-1-1 0 0 0,0 1 0 0 0,0-1-21 0 0,1 1 0 0 0,-1-1 0 0 0,0 1 0 0 0,0-1 0 0 0,0 1 0 0 0,0-1 0 0 0,0 1 0 0 0,0-1 0 0 0,0 1 0 0 0,0-1 0 0 0,-1 1 1 0 0,1 0-1 0 0,0-1 0 0 0,0 1 0 0 0,0-1 0 0 0,0 1 0 0 0,-1-1 0 0 0,1 1 0 0 0,0-1 0 0 0,-1 0 0 0 0,1 1 0 0 0,0-1 0 0 0,-1 1 0 0 0,1-1 0 0 0,-1 1 0 0 0,-12 12-2555 0 0,10-11 1939 0 0,-15 18-8423 0 0,12-9 2975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9:56.4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62 512 0 0,'-6'-21'3345'0'0,"3"11"1221"0"0,0 0 1 0 0,-5-10 5246 0 0,17 39-8694 0 0,3 85 35 0 0,-8-59-914 0 0,3 69 229 0 0,-9 118 0 0 0,3-111-379 0 0,1-38-254 0 0,2-184-1641 0 0,5 50-2123 0 0,-6 38-1446 0 0,9-23-1 0 0,-9 28-10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9:56.9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17 125 696 0 0,'0'-27'3893'0'0,"-1"3"2741"0"0,5-38 0 0 0,-4 61-6490 0 0,0 1 1 0 0,1 0-1 0 0,-1-1 0 0 0,0 1 0 0 0,0-1 0 0 0,0 1 1 0 0,0 0-1 0 0,0-1 0 0 0,0 1 0 0 0,0-1 0 0 0,0 1 1 0 0,0-1-1 0 0,0 1 0 0 0,0 0 0 0 0,0-1 0 0 0,0 1 1 0 0,0-1-1 0 0,0 1 0 0 0,0 0 0 0 0,0-1 0 0 0,-1 1 1 0 0,1-1-1 0 0,0 1 0 0 0,0 0 0 0 0,-1-1 1 0 0,-4 11 2072 0 0,3-1-1794 0 0,-1 0-86 0 0,1 0 0 0 0,0 0 0 0 0,0 0 0 0 0,1 0 0 0 0,0 0-1 0 0,1 0 1 0 0,0 1 0 0 0,2 17 0 0 0,53 233 922 0 0,-41-191-1161 0 0,4 80-1 0 0,-4-29-172 0 0,-11-81-15 0 0,-2-27-91 0 0,0 1 1 0 0,5 24-1 0 0,-6-37 157 0 0,0 1 0 0 0,0-1 0 0 0,0 0 1 0 0,0 1-1 0 0,1-1 0 0 0,-1 0 0 0 0,0 1 0 0 0,0-1 0 0 0,0 0 1 0 0,0 1-1 0 0,0-1 0 0 0,0 0 0 0 0,1 1 0 0 0,-1-1 0 0 0,0 0 1 0 0,0 0-1 0 0,0 1 0 0 0,1-1 0 0 0,-1 0 0 0 0,0 0 0 0 0,0 1 1 0 0,1-1-1 0 0,-1 0 0 0 0,0 0 0 0 0,1 0 0 0 0,-1 1 0 0 0,0-1 1 0 0,0 0-1 0 0,1 0 0 0 0,-1 0 0 0 0,0 0 0 0 0,1 0 0 0 0,-1 0 1 0 0,0 0-1 0 0,1 0 0 0 0,0 0-52 0 0,0-1 1 0 0,0 1-1 0 0,-1 0 0 0 0,1-1 0 0 0,0 0 1 0 0,0 1-1 0 0,-1-1 0 0 0,1 1 1 0 0,-1-1-1 0 0,1 0 0 0 0,0 1 0 0 0,0-3 1 0 0,13-23-1772 0 0,-11 16 598 0 0,-1 0-1 0 0,0 0 1 0 0,-1 0-1 0 0,0 0 1 0 0,0-1-1 0 0,-1-13 1 0 0,0 13-670 0 0,0-5-423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0:01.1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54 216 512 0 0,'-17'15'5663'0'0,"13"-12"-3797"0"0,0 0 0 0 0,0 0 0 0 0,0 0 0 0 0,-4 6 0 0 0,8-8-1555 0 0,-1 0 0 0 0,1-1 0 0 0,0 1 0 0 0,-1 0 0 0 0,1-1 0 0 0,-1 1 0 0 0,1 0 0 0 0,-1-1 0 0 0,0 1 0 0 0,1-1 0 0 0,-1 1 0 0 0,1-1 0 0 0,-1 1 0 0 0,0-1 0 0 0,0 1 0 0 0,1-1 0 0 0,-2 1 0 0 0,1-2-161 0 0,1 1 1 0 0,0-1-1 0 0,0 1 1 0 0,0-1-1 0 0,0 1 1 0 0,-1 0-1 0 0,1-1 1 0 0,0 1-1 0 0,0-1 1 0 0,0 1 0 0 0,0-1-1 0 0,0 1 1 0 0,0-1-1 0 0,0 1 1 0 0,0-1-1 0 0,0 1 1 0 0,1-1-1 0 0,-1 1 1 0 0,0-1-1 0 0,0 0 1 0 0,2-5 230 0 0,-1 0-1 0 0,1 0 1 0 0,5-8 0 0 0,7-8-63 0 0,1 1-1 0 0,31-33 1 0 0,42-31-50 0 0,-83 81-261 0 0,0 0 0 0 0,0 0 0 0 0,0 0-1 0 0,1 1 1 0 0,-1-1 0 0 0,1 1 0 0 0,0 1-1 0 0,0-1 1 0 0,8-1 0 0 0,-12 3-6 0 0,1 1 1 0 0,-1-1-1 0 0,0 1 0 0 0,0 0 1 0 0,0 0-1 0 0,0 0 1 0 0,0 0-1 0 0,0 0 1 0 0,1 1-1 0 0,-1-1 1 0 0,0 1-1 0 0,0-1 0 0 0,0 1 1 0 0,0 0-1 0 0,0-1 1 0 0,0 1-1 0 0,0 0 1 0 0,0 0-1 0 0,-1 1 1 0 0,1-1-1 0 0,0 0 0 0 0,-1 1 1 0 0,1-1-1 0 0,-1 1 1 0 0,1-1-1 0 0,-1 1 1 0 0,0 0-1 0 0,1-1 0 0 0,-1 1 1 0 0,0 0-1 0 0,1 3 1 0 0,10 23 16 0 0,-2 0-1 0 0,0 1 1 0 0,6 34 0 0 0,9 30 17 0 0,-21-81-25 0 0,2 9 4 0 0,1-1 1 0 0,1 0-1 0 0,20 34 1 0 0,-25-49-18 0 0,0 0 1 0 0,0 0-1 0 0,1-1 1 0 0,0 0 0 0 0,0 1-1 0 0,0-1 1 0 0,0-1-1 0 0,1 1 1 0 0,0-1-1 0 0,-1 0 1 0 0,1 0 0 0 0,0 0-1 0 0,0 0 1 0 0,1-1-1 0 0,-1 0 1 0 0,1 0-1 0 0,-1 0 1 0 0,1-1 0 0 0,7 1-1 0 0,-5-1-83 0 0,1-1 1 0 0,-1 0-1 0 0,0-1 0 0 0,0 0 0 0 0,1 0 0 0 0,-1-1 0 0 0,0 0 1 0 0,0 0-1 0 0,9-5 0 0 0,-11 5-400 0 0,0-1 0 0 0,0 0 0 0 0,-1-1 0 0 0,1 1 1 0 0,5-7-1 0 0,-8 8-422 0 0,1-1 0 0 0,-1-1 1 0 0,-1 1-1 0 0,1 0 0 0 0,0-1 1 0 0,-1 0-1 0 0,0 1 0 0 0,3-7 1 0 0,-2 1-3953 0 0,-3 1-872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0:01.3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444 18 1480 0 0,'-4'-3'1083'0'0,"0"1"-1"0"0,0 0 0 0 0,1 0 1 0 0,-1 1-1 0 0,0-1 1 0 0,0 1-1 0 0,-1 0 0 0 0,1 0 1 0 0,0 0-1 0 0,0 0 0 0 0,0 1 1 0 0,-9 0-1 0 0,11 0-826 0 0,-1 0-1 0 0,0 1 1 0 0,1-1-1 0 0,-1 1 1 0 0,1 0-1 0 0,-1-1 1 0 0,1 1-1 0 0,-1 1 1 0 0,1-1-1 0 0,0 0 1 0 0,-1 0-1 0 0,1 1 1 0 0,0-1-1 0 0,0 1 1 0 0,0 0-1 0 0,0 0 1 0 0,0 0-1 0 0,0-1 1 0 0,1 2-1 0 0,-1-1 1 0 0,-1 3 0 0 0,-29 58 944 0 0,21-41-1028 0 0,0 0-1 0 0,-1-1 0 0 0,-26 35 0 0 0,13-30-126 0 0,0-2-1 0 0,-1-1 1 0 0,-50 34-1 0 0,24-18-354 0 0,49-37 195 0 0,0 0-466 0 0,0 0 1 0 0,0 1 0 0 0,0 0 0 0 0,0-1 0 0 0,-3 6-1 0 0,5-6-1624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0:02.9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344 102 512 0 0,'4'-15'2560'0'0,"-2"9"-897"0"0,0 1 1 0 0,-1 0-1 0 0,0-1 0 0 0,1-10 1 0 0,-2 14-1361 0 0,0 0-1 0 0,-1 0 1 0 0,1 0 0 0 0,0 0 0 0 0,-1 0 0 0 0,1 0-1 0 0,-1 1 1 0 0,0-1 0 0 0,0 0 0 0 0,1 0 0 0 0,-1 0 0 0 0,0 1-1 0 0,0-1 1 0 0,-1 1 0 0 0,1-1 0 0 0,0 1 0 0 0,-1-1 0 0 0,-1-1-1 0 0,1 1-83 0 0,-1 1 0 0 0,1-1 0 0 0,-1 1 1 0 0,0 0-1 0 0,1 0 0 0 0,-1 0 0 0 0,0 0 0 0 0,0 0 0 0 0,0 0 0 0 0,0 1 0 0 0,1-1 0 0 0,-1 1 0 0 0,0 0 0 0 0,0 0 0 0 0,-5 0 0 0 0,-5 2 140 0 0,0 0-1 0 0,-14 4 1 0 0,22-5-283 0 0,-19 5 421 0 0,-45 18-1 0 0,58-19-388 0 0,-1 1 0 0 0,1 0 0 0 0,1 0 0 0 0,-1 1 0 0 0,-15 14 0 0 0,24-19-85 0 0,-1 0 1 0 0,1 0-1 0 0,1 1 1 0 0,-1-1 0 0 0,0 1-1 0 0,0-1 1 0 0,1 1-1 0 0,0-1 1 0 0,-1 1 0 0 0,1 0-1 0 0,0 0 1 0 0,0 0-1 0 0,0 0 1 0 0,0 4 0 0 0,1-6-14 0 0,0 1 0 0 0,0 0 0 0 0,0 0 0 0 0,0 0 0 0 0,1 0-1 0 0,-1 0 1 0 0,0 0 0 0 0,1-1 0 0 0,-1 1 0 0 0,1 0 0 0 0,0 0 0 0 0,0-1 0 0 0,0 1 0 0 0,0 0 0 0 0,0-1 0 0 0,0 1 0 0 0,0-1 0 0 0,0 1 0 0 0,1-1 0 0 0,-1 0 0 0 0,0 1 0 0 0,1-1 0 0 0,2 2 0 0 0,4 2-5 0 0,1-1 1 0 0,-1 1-1 0 0,1-2 1 0 0,-1 1-1 0 0,1-1 0 0 0,0 0 1 0 0,10 1-1 0 0,66 6-23 0 0,-6-2-29 0 0,-69-6 38 0 0,0 0 0 0 0,0 1 0 0 0,0 0 0 0 0,0 1 0 0 0,14 7 0 0 0,-19-8 15 0 0,0 0 0 0 0,0 0 0 0 0,-1 0 0 0 0,0 0 0 0 0,1 1 0 0 0,-1 0 0 0 0,-1 0 0 0 0,1 0 0 0 0,0 0 0 0 0,-1 0 0 0 0,0 1 0 0 0,0-1 0 0 0,0 1 0 0 0,-1 0 0 0 0,1 0 0 0 0,-1 0 0 0 0,0 0 0 0 0,-1 1 0 0 0,1-1 0 0 0,-1 0 0 0 0,0 1 0 0 0,-1-1 0 0 0,1 1 0 0 0,-1-1 0 0 0,0 1 0 0 0,0-1 0 0 0,-1 1 0 0 0,0-1 0 0 0,0 1 0 0 0,0-1 0 0 0,0 0 0 0 0,-5 10-1 0 0,5-12 36 0 0,-1 1 0 0 0,0 0-1 0 0,0-1 1 0 0,-1 1 0 0 0,1-1-1 0 0,-1 1 1 0 0,0-1-1 0 0,0 0 1 0 0,0 0 0 0 0,0-1-1 0 0,0 1 1 0 0,-7 4-1 0 0,4-4-10 0 0,-1 0 0 0 0,1-1-1 0 0,0 1 1 0 0,-1-1 0 0 0,0 0-1 0 0,1-1 1 0 0,-10 2-1 0 0,1-2-43 0 0,-1-1 0 0 0,1 0 0 0 0,0-1 0 0 0,0 0 0 0 0,0-2 0 0 0,-23-5 0 0 0,19 2-441 0 0,1-1 0 0 0,-1-1 0 0 0,-21-12 0 0 0,-49-35-9035 0 0,79 47 6809 0 0,3 3 269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0:03.7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75 152 512 0 0,'-22'-2'3198'0'0,"11"1"1130"0"0,0-1-1 0 0,-19-4 1 0 0,30 6-4265 0 0,0 0 1 0 0,0 0-1 0 0,0 0 1 0 0,0 0-1 0 0,0-1 0 0 0,0 1 1 0 0,0 0-1 0 0,0 0 1 0 0,0 0-1 0 0,0 0 1 0 0,0 0-1 0 0,-1 0 0 0 0,1 0 1 0 0,0 0-1 0 0,0 0 1 0 0,0 0-1 0 0,0 0 1 0 0,0 0-1 0 0,0 0 0 0 0,0-1 1 0 0,0 1-1 0 0,0 0 1 0 0,0 0-1 0 0,0 0 0 0 0,0 0 1 0 0,0 0-1 0 0,0 0 1 0 0,0 0-1 0 0,1 0 1 0 0,-1 0-1 0 0,0 0 0 0 0,0 0 1 0 0,0 0-1 0 0,0 0 1 0 0,0-1-1 0 0,0 1 1 0 0,0 0-1 0 0,0 0 0 0 0,0 0 1 0 0,0 0-1 0 0,0 0 1 0 0,0 0-1 0 0,0 0 1 0 0,0 0-1 0 0,0 0 0 0 0,0 0 1 0 0,0 0-1 0 0,0 0 1 0 0,1 0-1 0 0,-1 0 1 0 0,0 0-1 0 0,0 0 0 0 0,0 0 1 0 0,0 0-1 0 0,0 0 1 0 0,0 0-1 0 0,0 0 0 0 0,0 0 1 0 0,0 0-1 0 0,0 0 1 0 0,0 0-1 0 0,0 0 1 0 0,1 0-1 0 0,-1 0 0 0 0,0 0 1 0 0,0 0-1 0 0,0 0 1 0 0,11-3 1237 0 0,-8 2-1190 0 0,0 0 0 0 0,-1 1 0 0 0,1-1 0 0 0,0 1 0 0 0,0 0 0 0 0,-1 0 0 0 0,1 0 0 0 0,3 1 0 0 0,4 2 574 0 0,13 4-133 0 0,26-3 66 0 0,62-3 1 0 0,51-11-8 0 0,-15 0-302 0 0,133 1-150 0 0,196-9-520 0 0,-353 7-95 0 0,140-30 1 0 0,-63-6 247 0 0,-184 45-206 0 0,-12 4-483 0 0,-10 3-462 0 0,-29 13-4221 0 0,19-10 4046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0:04.9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27 162 512 0 0,'-1'-6'1515'0'0,"0"0"0"0"0,0 0 0 0 0,0 0-1 0 0,1 0 1 0 0,0-9 0 0 0,-2-21 7475 0 0,2 32-8409 0 0,0 1 0 0 0,0-1 0 0 0,0 0 0 0 0,1 1 0 0 0,0-1 0 0 0,-1 0 0 0 0,1 1 0 0 0,2-5 0 0 0,1-8 499 0 0,0-10 655 0 0,-4 26-1714 0 0,0-1 0 0 0,-1 1 1 0 0,1 0-1 0 0,0 0 0 0 0,-1 0 0 0 0,1 0 1 0 0,0 0-1 0 0,-1 0 0 0 0,1 0 0 0 0,0 0 1 0 0,-1 0-1 0 0,1 0 0 0 0,-1 0 0 0 0,1 0 1 0 0,0 0-1 0 0,-1 0 0 0 0,1 0 0 0 0,0 0 0 0 0,-1 0 1 0 0,1 1-1 0 0,0-1 0 0 0,-1 0 0 0 0,1 0 1 0 0,0 0-1 0 0,-1 1 0 0 0,-9 4 194 0 0,8-3-119 0 0,1 1 0 0 0,-1-1 0 0 0,1 0 0 0 0,-1 1 0 0 0,1-1 0 0 0,0 1 0 0 0,0 0 0 0 0,0-1 0 0 0,0 1 0 0 0,0 0 0 0 0,1 0 0 0 0,-1-1 0 0 0,1 1 0 0 0,0 0 0 0 0,0 4 0 0 0,0 8 177 0 0,6 26 0 0 0,-3-17-199 0 0,20 143 333 0 0,-11 76-126 0 0,-4-50-114 0 0,16-2 4 0 0,-14-145-145 0 0,3 0 0 0 0,24 60 1 0 0,-24-76-17 0 0,-8-21-4 0 0,0 0-1 0 0,-1 1 1 0 0,-1 0 0 0 0,0-1-1 0 0,0 1 1 0 0,-1 1 0 0 0,2 18 0 0 0,-4-28-7 0 0,0-1 1 0 0,0 1 0 0 0,0 0 0 0 0,0-1 0 0 0,0 1 0 0 0,0 0 0 0 0,0 0 0 0 0,0-1-1 0 0,-1 1 1 0 0,1 0 0 0 0,0-1 0 0 0,-1 1 0 0 0,1 0 0 0 0,0-1 0 0 0,-1 1 0 0 0,1-1-1 0 0,-1 1 1 0 0,1-1 0 0 0,-1 1 0 0 0,1-1 0 0 0,-1 1 0 0 0,0-1 0 0 0,1 1-1 0 0,-1-1 1 0 0,1 0 0 0 0,-1 1 0 0 0,0-1 0 0 0,1 0 0 0 0,-1 1 0 0 0,0-1 0 0 0,1 0-1 0 0,-1 0 1 0 0,0 0 0 0 0,0 0 0 0 0,1 0 0 0 0,-1 0 0 0 0,0 0 0 0 0,0 0 0 0 0,1 0-1 0 0,-1 0 1 0 0,0 0 0 0 0,0 0 0 0 0,-2-1-1 0 0,0 1-1 0 0,1-1 1 0 0,-1 0-1 0 0,0 1 1 0 0,1-1-1 0 0,-1 0 1 0 0,1 0 0 0 0,-1-1-1 0 0,1 1 1 0 0,-3-2-1 0 0,2-1 2 0 0,0 1-1 0 0,0 0 1 0 0,0-1 0 0 0,0 1-1 0 0,0-1 1 0 0,1 0 0 0 0,-1 0-1 0 0,1 0 1 0 0,0 0-1 0 0,1 0 1 0 0,-1 0 0 0 0,1-1-1 0 0,0 1 1 0 0,0-1 0 0 0,0 1-1 0 0,0-1 1 0 0,1 1-1 0 0,0-1 1 0 0,0-6 0 0 0,0 6-95 0 0,1-1 1 0 0,0 1-1 0 0,0-1 1 0 0,1 1-1 0 0,0 0 1 0 0,0-1-1 0 0,0 1 1 0 0,0 0 0 0 0,1 0-1 0 0,0 0 1 0 0,0 1-1 0 0,0-1 1 0 0,0 1-1 0 0,1 0 1 0 0,6-6-1 0 0,23-20-5346 0 0,-24 24 2949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0:05.7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69 173 2040 0 0,'-6'-11'2542'0'0,"1"0"-1"0"0,1 0 1 0 0,0 0-1 0 0,-4-17 1 0 0,8 23-2129 0 0,-1 1 0 0 0,0-1 0 0 0,1 1 0 0 0,0-1 0 0 0,0 0 1 0 0,0 1-1 0 0,1-1 0 0 0,0 0 0 0 0,0 1 0 0 0,0-1 0 0 0,0 1 0 0 0,0-1 0 0 0,1 1 0 0 0,3-6 0 0 0,-5 9-256 0 0,1 0-1 0 0,-1 1 0 0 0,1-1 0 0 0,-1 0 0 0 0,1 0 0 0 0,-1 0 0 0 0,0 0 0 0 0,1 0 0 0 0,-1 0 0 0 0,0 0 0 0 0,0 0 0 0 0,0 0 0 0 0,0 0 0 0 0,0 0 0 0 0,0 0 0 0 0,0 0 0 0 0,0 0 1 0 0,0 0-1 0 0,-1 0 0 0 0,1 0 0 0 0,0 0 0 0 0,-1 1 0 0 0,1-2 0 0 0,-1 2-81 0 0,1-1 1 0 0,0 1-1 0 0,0 0 1 0 0,0 0-1 0 0,-1-1 1 0 0,1 1-1 0 0,0 0 1 0 0,0 0-1 0 0,-1 0 1 0 0,1 0-1 0 0,0-1 1 0 0,-1 1-1 0 0,1 0 1 0 0,0 0-1 0 0,0 0 1 0 0,-1 0-1 0 0,1 0 1 0 0,0 0-1 0 0,-1 0 1 0 0,1 0-1 0 0,0 0 1 0 0,-1 0-1 0 0,1 0 1 0 0,0 0-1 0 0,-1 0 1 0 0,1 0-1 0 0,-1 1-24 0 0,0-1 0 0 0,0 0 0 0 0,0 1 0 0 0,0 0 0 0 0,0-1 0 0 0,0 1 0 0 0,1-1 0 0 0,-1 1 0 0 0,0 0-1 0 0,0 0 1 0 0,-1 1 0 0 0,-2 4 109 0 0,-1-1 0 0 0,1 1-1 0 0,0 0 1 0 0,0 1 0 0 0,1-1-1 0 0,-3 9 1 0 0,5-13-148 0 0,0-1 0 0 0,1 1 1 0 0,-1 0-1 0 0,1 0 0 0 0,-1 0 0 0 0,1-1 1 0 0,0 1-1 0 0,0 0 0 0 0,0 0 0 0 0,0 0 0 0 0,0 0 1 0 0,0 0-1 0 0,1 0 0 0 0,-1-1 0 0 0,0 1 1 0 0,1 0-1 0 0,0 0 0 0 0,-1 0 0 0 0,1-1 0 0 0,0 1 1 0 0,0 0-1 0 0,0-1 0 0 0,0 1 0 0 0,0-1 1 0 0,0 1-1 0 0,1-1 0 0 0,-1 1 0 0 0,3 1 0 0 0,23 13 398 0 0,-27-15-396 0 0,0 0 1 0 0,0 1 0 0 0,1-1-1 0 0,-1 0 1 0 0,0 0-1 0 0,0 1 1 0 0,-1-1-1 0 0,1 0 1 0 0,0 0-1 0 0,0 1 1 0 0,0-1 0 0 0,-1 0-1 0 0,1 0 1 0 0,-1 0-1 0 0,1 1 1 0 0,-1-1-1 0 0,1 0 1 0 0,-1 0-1 0 0,-1 1 1 0 0,-3 9 39 0 0,5-8-30 0 0,-1-1 0 0 0,1 0 0 0 0,0 0-1 0 0,-1 0 1 0 0,1 1 0 0 0,0-1 0 0 0,1 4-1 0 0,-1-5-7 0 0,0-1-1 0 0,1 1 0 0 0,-1 0 0 0 0,0-1 0 0 0,1 1 0 0 0,-1-1 0 0 0,0 1 0 0 0,1-1 0 0 0,-1 1 0 0 0,1-1 0 0 0,-1 0 0 0 0,0 1 0 0 0,1-1 0 0 0,0 1 0 0 0,-1-1 0 0 0,1 0 1 0 0,-1 1-1 0 0,1-1 0 0 0,-1 0 0 0 0,1 0 0 0 0,0 1 0 0 0,-1-1 0 0 0,1 0 0 0 0,-1 0 0 0 0,1 0 0 0 0,0 0 0 0 0,-1 0 0 0 0,1 0 0 0 0,0 0 0 0 0,-1 0 0 0 0,1 0 0 0 0,0 0 9 0 0,-6 30 294 0 0,2 4-286 0 0,1 0 0 0 0,1 0 0 0 0,2 0 0 0 0,10 60 0 0 0,2-1 7 0 0,-6-39-43 0 0,20 77 0 0 0,14 39 32 0 0,4 14-7 0 0,-26-123-28 0 0,15 57-28 0 0,-29-96 30 0 0,-1 1 0 0 0,-1 0-1 0 0,1 29 1 0 0,-5-47 10 0 0,1 0 0 0 0,-1-1 0 0 0,0 1 0 0 0,0-1 0 0 0,0 1 0 0 0,-4 7 0 0 0,5-10-8 0 0,-1-1 1 0 0,1 0-1 0 0,-1 1 1 0 0,0-1 0 0 0,0 0-1 0 0,1 1 1 0 0,-1-1-1 0 0,0 0 1 0 0,0 0-1 0 0,0 1 1 0 0,0-1-1 0 0,-1 0 1 0 0,1 0 0 0 0,0 0-1 0 0,0 0 1 0 0,-1-1-1 0 0,1 1 1 0 0,0 0-1 0 0,-1-1 1 0 0,1 1 0 0 0,-1 0-1 0 0,1-1 1 0 0,-4 1-1 0 0,4-1 1 0 0,0-1 1 0 0,0 1-1 0 0,0 0 0 0 0,0-1 0 0 0,0 1 0 0 0,1-1 0 0 0,-1 1 1 0 0,0-1-1 0 0,0 1 0 0 0,0-1 0 0 0,0 0 0 0 0,0 0 0 0 0,1 1 0 0 0,-1-1 1 0 0,0 0-1 0 0,1 0 0 0 0,-1 0 0 0 0,1 0 0 0 0,-1 1 0 0 0,1-1 1 0 0,-1 0-1 0 0,1 0 0 0 0,-1 0 0 0 0,1 0 0 0 0,0 0 0 0 0,0-1 0 0 0,-1 0 1 0 0,0-3-17 0 0,0 0-1 0 0,0-1 1 0 0,0-10 0 0 0,1 10 14 0 0,0 1 0 0 0,1-1 1 0 0,0 0-1 0 0,0 1 0 0 0,0-1 0 0 0,1 1 0 0 0,0-1 0 0 0,0 1 0 0 0,3-7 0 0 0,4-2-153 0 0,18-25 0 0 0,-23 34 73 0 0,-2 2-395 0 0,0 0 1 0 0,0 0-1 0 0,-1 0 1 0 0,1 0-1 0 0,-1 0 1 0 0,0 0-1 0 0,0 0 1 0 0,1-6-1 0 0,-1 6-992 0 0,-1 1-1 0 0,0-1 1 0 0,0 0 0 0 0,0 1-1 0 0,0-1 1 0 0,0 1-1 0 0,-1-5 1 0 0,-3-3-2061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0:08.6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10 501 512 0 0,'-2'1'696'0'0,"2"-1"-459"0"0,-1 0 0 0 0,1 0-1 0 0,0 0 1 0 0,-1 0 0 0 0,1 0-1 0 0,0 0 1 0 0,0 0 0 0 0,-1 0 0 0 0,1 0-1 0 0,0 0 1 0 0,-1 1 0 0 0,1-1-1 0 0,0 0 1 0 0,0 0 0 0 0,-1 0-1 0 0,1 0 1 0 0,0 0 0 0 0,0 1-1 0 0,-1-1 1 0 0,1 0 0 0 0,0 0-1 0 0,0 1 1 0 0,0-1 0 0 0,-1 0 0 0 0,1 0-1 0 0,0 0 1 0 0,0 1 0 0 0,0-1-1 0 0,0 0 1 0 0,0 1 0 0 0,-1-1-1 0 0,1 0 1 0 0,0 0 0 0 0,0 1-1 0 0,0-1 1 0 0,0 0 0 0 0,0 1-1 0 0,0-1 1 0 0,0 0 0 0 0,0 1 0 0 0,0-1-1 0 0,0 0 1 0 0,0 0 0 0 0,0 1-1 0 0,0-1 1 0 0,1 0 0 0 0,-1 1-1 0 0,0-1-63 0 0,1 0 0 0 0,0 0 0 0 0,-1 0 0 0 0,1 1 0 0 0,-1-1 0 0 0,1 0 0 0 0,-1 0 0 0 0,1 0 0 0 0,0-1 0 0 0,-1 1 0 0 0,1 0 0 0 0,-1 0 0 0 0,1 0 0 0 0,-1 0 0 0 0,1 0 0 0 0,-1-1 0 0 0,1 1 0 0 0,-1 0 0 0 0,1-1 0 0 0,-1 1 0 0 0,1 0 0 0 0,0-1 0 0 0,13-9 519 0 0,-13 9-418 0 0,18-12 848 0 0,-7 4 406 0 0,19-16-1 0 0,-17 11-489 0 0,28-17-1 0 0,-25 18-1003 0 0,17-15 0 0 0,-28 22 2 0 0,-1 1 0 0 0,0-1 0 0 0,0 0-1 0 0,0-1 1 0 0,-1 1 0 0 0,6-12 0 0 0,0-5 233 0 0,12-45 1 0 0,-16 45 55 0 0,1 1 1 0 0,13-30-1 0 0,-18 48 284 0 0,-9 24-189 0 0,6-18-410 0 0,0-1 1 0 0,1 0-1 0 0,0 1 1 0 0,-1-1 0 0 0,1 1-1 0 0,0-1 1 0 0,0 1-1 0 0,-1-1 1 0 0,1 1-1 0 0,1 0 1 0 0,-1-1-1 0 0,0 1 1 0 0,0-1 0 0 0,0 1-1 0 0,2 1 1 0 0,-2-2 4 0 0,1 0 1 0 0,0 0-1 0 0,0 0 0 0 0,0 0 1 0 0,0-1-1 0 0,0 1 1 0 0,0 0-1 0 0,0-1 0 0 0,0 1 1 0 0,0-1-1 0 0,0 1 1 0 0,0-1-1 0 0,1 0 0 0 0,-1 1 1 0 0,0-1-1 0 0,0 0 1 0 0,0 0-1 0 0,1 0 0 0 0,-1 0 1 0 0,0 0-1 0 0,0 0 1 0 0,0 0-1 0 0,1 0 0 0 0,-1 0 1 0 0,0-1-1 0 0,2 0 1 0 0,10 0 377 0 0,-32 23 478 0 0,6-10-626 0 0,7-5-98 0 0,6-4-44 0 0,2-4-92 0 0,0 1 0 0 0,-1-1 0 0 0,1 0 0 0 0,-1 0 0 0 0,1 0 0 0 0,0 0 0 0 0,-1 0 0 0 0,0-1 0 0 0,1 1 0 0 0,-1 0 0 0 0,0-1 0 0 0,0 1 0 0 0,2-4 1 0 0,-3 5 8 0 0,0 0-18 0 0,0 0 1 0 0,0-1-1 0 0,0 1 1 0 0,0 0-1 0 0,0 0 1 0 0,0-1-1 0 0,0 1 1 0 0,-1 0-1 0 0,1 0 1 0 0,0-1-1 0 0,0 1 1 0 0,0 0-1 0 0,0 0 1 0 0,-1 0-1 0 0,1 0 1 0 0,0-1-1 0 0,0 1 1 0 0,0 0-1 0 0,-1 0 1 0 0,1 0-1 0 0,0 0 1 0 0,0 0-1 0 0,-1 0 1 0 0,1-1-1 0 0,0 1 1 0 0,0 0-1 0 0,-1 0 1 0 0,1 0-1 0 0,0 0 1 0 0,0 0-1 0 0,-1 0 1 0 0,1 0-1 0 0,-6 2-25 0 0,15-1 26 0 0,-9-1 28 0 0,0 1-31 0 0,0 0 3 0 0,0 0 0 0 0,0 0-1 0 0,0 0 1 0 0,0-1 0 0 0,-1 1 0 0 0,1 0-1 0 0,0 0 1 0 0,-1-1 0 0 0,1 1 0 0 0,0 0 0 0 0,-1 0-1 0 0,1-1 1 0 0,-1 1 0 0 0,1 0 0 0 0,-1-1 0 0 0,0 2-1 0 0,-4 6 31 0 0,4-4-32 0 0,-2 12 57 0 0,0 0 0 0 0,-1 29 0 0 0,4-36-60 0 0,0-1 0 0 0,1 1 0 0 0,0-1 0 0 0,0 0 1 0 0,0 1-1 0 0,2-1 0 0 0,-1 0 0 0 0,1 0 0 0 0,0 0 0 0 0,0-1 1 0 0,1 1-1 0 0,0-1 0 0 0,0 1 0 0 0,1-1 0 0 0,0-1 1 0 0,0 1-1 0 0,1-1 0 0 0,0 0 0 0 0,0 0 0 0 0,0 0 1 0 0,1-1-1 0 0,0 0 0 0 0,0-1 0 0 0,8 5 0 0 0,-13-8 1 0 0,1 0-1 0 0,0 0 1 0 0,0 0 0 0 0,0 0-1 0 0,0 0 1 0 0,0-1-1 0 0,0 1 1 0 0,0-1-1 0 0,0 0 1 0 0,0 0-1 0 0,1 0 1 0 0,-1-1 0 0 0,0 1-1 0 0,0-1 1 0 0,0 1-1 0 0,0-1 1 0 0,0 0-1 0 0,0 0 1 0 0,-1 0-1 0 0,1-1 1 0 0,3-1 0 0 0,6-5-41 0 0,-1 0 0 0 0,0 0 0 0 0,16-17 0 0 0,5-3-147 0 0,-25 23 137 0 0,-1-1 1 0 0,1 0-1 0 0,-1 0 0 0 0,-1-1 0 0 0,1 0 0 0 0,-1 0 1 0 0,0 0-1 0 0,-1 0 0 0 0,0-1 0 0 0,0 0 0 0 0,3-8 0 0 0,1-10 8 0 0,0 0-1 0 0,4-32 0 0 0,-7 28 72 0 0,13-39-1 0 0,-8 39-33 0 0,-4 12 90 0 0,13-31 0 0 0,-19 48-34 0 0,-1 4-15 0 0,-1 0-1 0 0,1 0 1 0 0,-1 0-1 0 0,0 0 1 0 0,1-1-1 0 0,-5 5 1 0 0,2-1 1 0 0,-5 6 27 0 0,1-2-37 0 0,1 0-1 0 0,1 1 1 0 0,-10 21-1 0 0,14-28-15 0 0,1 0 1 0 0,0 0-1 0 0,0 0 0 0 0,0 0 1 0 0,0 0-1 0 0,1 0 0 0 0,0 0 1 0 0,0 0-1 0 0,0 1 0 0 0,0-1 1 0 0,1 0-1 0 0,-1 0 0 0 0,1 0 1 0 0,0 0-1 0 0,3 7 0 0 0,29 90 183 0 0,-28-85-133 0 0,4 26 1 0 0,-7-31-46 0 0,0 0 1 0 0,0-1 0 0 0,1 1 0 0 0,1-1-1 0 0,-1 1 1 0 0,7 10 0 0 0,-9-19-18 0 0,1 1 1 0 0,-1-1 0 0 0,1 0-1 0 0,0 0 1 0 0,-1 0 0 0 0,1 0-1 0 0,0 0 1 0 0,0 0 0 0 0,0 0-1 0 0,1-1 1 0 0,-1 1 0 0 0,0-1-1 0 0,0 0 1 0 0,1 1 0 0 0,-1-1-1 0 0,1 0 1 0 0,-1 0 0 0 0,1-1-1 0 0,0 1 1 0 0,4 0 0 0 0,-2-1-10 0 0,-1 0 0 0 0,1 0 0 0 0,0-1 0 0 0,0 0 0 0 0,0 0 0 0 0,0 0 0 0 0,-1 0 0 0 0,1-1 0 0 0,0 0 1 0 0,6-3-1 0 0,13-8-288 0 0,-1-1 1 0 0,31-23 0 0 0,-39 25-1273 0 0,0-1 1 0 0,14-15 0 0 0,-27 25 779 0 0,9-9-3742 0 0,-9 4-2822 0 0,-3 2 4360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0:54.0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7 512 0 0,'-1'0'157'0'0,"1"-1"1"0"0,0 1-1 0 0,-1-1 1 0 0,1 1-1 0 0,-1-1 0 0 0,1 1 1 0 0,-1 0-1 0 0,1-1 0 0 0,-1 1 1 0 0,1-1-1 0 0,-1 1 0 0 0,1 0 1 0 0,-1 0-1 0 0,1-1 0 0 0,-1 1 1 0 0,0 0-1 0 0,1 0 0 0 0,-1 0 1 0 0,0 0-1 0 0,1 0 0 0 0,-1 0 1 0 0,1 0-1 0 0,-2 0 0 0 0,2 0 10 0 0,-1 0 0 0 0,1 1 0 0 0,-1-1 0 0 0,1 0 0 0 0,0 1 0 0 0,-1-1 0 0 0,1 1 0 0 0,0-1 0 0 0,-1 1 0 0 0,1-1 0 0 0,0 1 0 0 0,-1-1 0 0 0,1 1 0 0 0,0-1 0 0 0,0 1 0 0 0,0-1-1 0 0,0 1 1 0 0,0-1 0 0 0,-1 1 0 0 0,1 0 0 0 0,0 4 298 0 0,0-1 0 0 0,0 0-1 0 0,0 1 1 0 0,0-1 0 0 0,2 7-1 0 0,7 35 550 0 0,-3 0-1 0 0,-1 1 1 0 0,-2 56-1 0 0,-16 177-72 0 0,5-157-775 0 0,5-78-133 0 0,-2 59 284 0 0,5-104-317 0 0,0 0 1 0 0,0 0-1 0 0,0 0 1 0 0,0 0-1 0 0,0 1 0 0 0,0-1 1 0 0,0 0-1 0 0,0 0 1 0 0,0 0-1 0 0,0 0 1 0 0,0 1-1 0 0,0-1 1 0 0,0 0-1 0 0,0 0 1 0 0,0 0-1 0 0,0 0 0 0 0,0 0 1 0 0,0 1-1 0 0,0-1 1 0 0,0 0-1 0 0,0 0 1 0 0,0 0-1 0 0,0 0 1 0 0,0 0-1 0 0,0 1 1 0 0,0-1-1 0 0,0 0 0 0 0,1 0 1 0 0,-1 0-1 0 0,0 0 1 0 0,0 0-1 0 0,0 0 1 0 0,0 1-1 0 0,0-1 1 0 0,0 0-1 0 0,1 0 0 0 0,-1 0 1 0 0,0 0-1 0 0,0 0 1 0 0,0 0-1 0 0,0 0 1 0 0,0 0-1 0 0,1 0 1 0 0,-1 0-1 0 0,0 0 1 0 0,0 0-1 0 0,8-6-182 0 0,4-12-492 0 0,-6 1-476 0 0,0 1 1 0 0,-1-1-1 0 0,0 0 1 0 0,3-32-1 0 0,-6 33 282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0:09.0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316 119 2713 0 0,'-14'-24'9739'0'0,"4"-12"-4458"0"0,3 5-2328 0 0,6 29-2836 0 0,1 1 0 0 0,-1-1 1 0 0,1 1-1 0 0,-1-1 0 0 0,0 1 1 0 0,0-1-1 0 0,0 1 0 0 0,1 0 1 0 0,-1-1-1 0 0,0 1 0 0 0,-1 0 1 0 0,1 0-1 0 0,0 0 0 0 0,0 0 1 0 0,0 0-1 0 0,-1 0 0 0 0,1 0 1 0 0,0 0-1 0 0,-1 0 0 0 0,-2 0 1 0 0,2 0-5 0 0,0 1 1 0 0,-1-1 0 0 0,1 1-1 0 0,0 0 1 0 0,-1 0 0 0 0,1 0-1 0 0,0 0 1 0 0,-1 1-1 0 0,1-1 1 0 0,0 1 0 0 0,-1-1-1 0 0,-3 2 1 0 0,-1 2 73 0 0,-1-1 0 0 0,0 2 0 0 0,1-1 0 0 0,-1 1 0 0 0,1 0 0 0 0,-10 10 0 0 0,0 2 41 0 0,1 0 0 0 0,1 1 0 0 0,0 1 0 0 0,1 1 0 0 0,2 0 0 0 0,-17 34 0 0 0,20-35-101 0 0,2 0 1 0 0,0 1-1 0 0,1 0 1 0 0,1 0-1 0 0,1 1 1 0 0,0-1-1 0 0,0 39 0 0 0,4-52-116 0 0,0 0-1 0 0,1 0 0 0 0,-1 0 0 0 0,2 0 1 0 0,-1 0-1 0 0,1 0 0 0 0,0-1 0 0 0,0 1 1 0 0,1-1-1 0 0,0 1 0 0 0,0-1 1 0 0,1 0-1 0 0,8 11 0 0 0,-8-12-58 0 0,0 0-1 0 0,1-1 1 0 0,0 0 0 0 0,0 0-1 0 0,0 0 1 0 0,1 0 0 0 0,-1-1-1 0 0,1 0 1 0 0,0 0 0 0 0,0 0 0 0 0,0-1-1 0 0,0 0 1 0 0,0 0 0 0 0,1-1-1 0 0,7 2 1 0 0,-2-2-648 0 0,-1 0 0 0 0,0-1 0 0 0,1 0 0 0 0,15-3 0 0 0,-18 2-1113 0 0,-1-1-1 0 0,0 0 1 0 0,14-5 0 0 0,-7-1-697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0:10.0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98 67 232 0 0,'-30'-1'7985'0'0,"21"0"-4868"0"0,-1 0 0 0 0,-17 2 0 0 0,8 3 140 0 0,17-4-1331 0 0,12-2-1309 0 0,108-28 454 0 0,3-1-922 0 0,-112 29-113 0 0,-1 1-1 0 0,1 0 1 0 0,-1 0 0 0 0,0 1 0 0 0,12 1 0 0 0,-18-1-19 0 0,0 0 1 0 0,0 0-1 0 0,-1 0 1 0 0,1 1-1 0 0,0-1 1 0 0,-1 1-1 0 0,1-1 1 0 0,-1 1-1 0 0,1 0 1 0 0,0 0-1 0 0,-1-1 1 0 0,1 1-1 0 0,-1 0 1 0 0,0 0-1 0 0,1 1 1 0 0,-1-1-1 0 0,0 0 1 0 0,0 0-1 0 0,0 1 1 0 0,0-1-1 0 0,0 0 1 0 0,0 1-1 0 0,0-1 1 0 0,0 1-1 0 0,0-1 1 0 0,-1 1-1 0 0,1 0 1 0 0,-1-1-1 0 0,1 1 1 0 0,-1 0-1 0 0,1-1 1 0 0,-1 3-1 0 0,0 6 69 0 0,0-1 1 0 0,-1 0-1 0 0,-1 1 1 0 0,1-1-1 0 0,-1 0 0 0 0,-1 0 1 0 0,0 0-1 0 0,-4 10 0 0 0,-36 66 372 0 0,23-51-296 0 0,-12 21 49 0 0,29-48-193 0 0,0-1 0 0 0,1 1 0 0 0,-1 0 1 0 0,1 0-1 0 0,1 0 0 0 0,-2 11 0 0 0,3-16-19 0 0,0 1-1 0 0,0-1 1 0 0,0 0-1 0 0,0 1 1 0 0,0-1 0 0 0,0 0-1 0 0,1 0 1 0 0,-1 1-1 0 0,1-1 1 0 0,0 0-1 0 0,0 0 1 0 0,0 0-1 0 0,0 0 1 0 0,0 1 0 0 0,0-1-1 0 0,0-1 1 0 0,1 1-1 0 0,-1 0 1 0 0,1 0-1 0 0,-1 0 1 0 0,1-1 0 0 0,0 1-1 0 0,-1-1 1 0 0,4 2-1 0 0,-2-1-21 0 0,0-1 0 0 0,1 1 0 0 0,-1-1 0 0 0,0 0 0 0 0,0 0 0 0 0,1-1 0 0 0,-1 1 0 0 0,0-1 0 0 0,1 1 0 0 0,-1-1-1 0 0,0 0 1 0 0,1 0 0 0 0,-1-1 0 0 0,1 1 0 0 0,-1-1 0 0 0,4-1 0 0 0,3 0-281 0 0,-1-2 1 0 0,0 1-1 0 0,0-1 1 0 0,0-1-1 0 0,0 0 0 0 0,-1 0 1 0 0,15-12-1 0 0,-16 12-1028 0 0,-1-2 0 0 0,0 1 0 0 0,0 0 0 0 0,-1-1 0 0 0,8-11 0 0 0,-9 10-1051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0:10.2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11 120 2881 0 0,'-11'16'16193'0'0,"19"-16"-15573"0"0,13-3 91 0 0,1-2 0 0 0,-1 0 1 0 0,38-16-1 0 0,-39 14-616 0 0,140-53-1235 0 0,-92 33-5802 0 0,-59 24 5410 0 0,5-2-2518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0:10.6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80 2641 0 0,'-8'-14'7268'0'0,"6"10"-6131"0"0,0 1 0 0 0,0 0 0 0 0,0-1-1 0 0,1 1 1 0 0,-1-1 0 0 0,1 0 0 0 0,-2-5 0 0 0,3 8-996 0 0,0 0 1 0 0,1 0-1 0 0,-1 0 0 0 0,0 0 1 0 0,0 0-1 0 0,0-1 0 0 0,1 1 1 0 0,-1 0-1 0 0,0 0 0 0 0,1 0 1 0 0,-1 0-1 0 0,1 0 0 0 0,-1 0 1 0 0,1 0-1 0 0,0 0 0 0 0,-1 0 0 0 0,1 1 1 0 0,0-1-1 0 0,0 0 0 0 0,-1 0 1 0 0,1 0-1 0 0,0 1 0 0 0,0-1 1 0 0,0 1-1 0 0,0-1 0 0 0,0 0 1 0 0,0 1-1 0 0,0 0 0 0 0,0-1 1 0 0,3 0-1 0 0,0 0 16 0 0,0 0 0 0 0,0 0 1 0 0,1 0-1 0 0,-1 1 0 0 0,0-1 0 0 0,1 1 1 0 0,-1 0-1 0 0,1 1 0 0 0,-1-1 0 0 0,0 1 1 0 0,1 0-1 0 0,-1 0 0 0 0,8 2 0 0 0,6 4 114 0 0,31 17 0 0 0,-36-17-104 0 0,13 8 13 0 0,-2 1 0 0 0,0 0 0 0 0,-1 2 0 0 0,32 31 0 0 0,-45-38-129 0 0,-1 0-1 0 0,0 0 0 0 0,-1 1 1 0 0,0 0-1 0 0,-1 0 1 0 0,-1 1-1 0 0,0 0 0 0 0,0 0 1 0 0,-1 0-1 0 0,-1 1 1 0 0,0 0-1 0 0,-1 0 1 0 0,-1 0-1 0 0,0 0 0 0 0,0 20 1 0 0,-2-15-28 0 0,0 0 1 0 0,-1 0-1 0 0,-1 0 1 0 0,-1 0-1 0 0,-1 0 1 0 0,0-1 0 0 0,-2 1-1 0 0,0-1 1 0 0,-1-1-1 0 0,-18 35 1 0 0,16-36-424 0 0,-1-1 0 0 0,-1 1 0 0 0,0-2 1 0 0,-1 1-1 0 0,0-2 0 0 0,-1 0 0 0 0,-24 19 1 0 0,34-31-628 0 0,0 1 1 0 0,0 0 0 0 0,0-1-1 0 0,0 1 1 0 0,-1-1 0 0 0,-3 1-1 0 0,-2 0-4096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0:11.4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139 20 512 0 0,'-127'40'16750'0'0,"123"-39"-16352"0"0,-3 3 3987 0 0,20-4-1518 0 0,-3-1-2664 0 0,41 1 252 0 0,0-3 1 0 0,0-2 0 0 0,89-20 0 0 0,-49 6-1142 0 0,-52 12-3009 0 0,-22 4 382 0 0,-7 2 104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0:12.5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33 574 512 0 0,'-12'18'5532'0'0,"-5"7"286"0"0,17-24-5515 0 0,-1 1 1 0 0,1-1 0 0 0,-1 0 0 0 0,1 1-1 0 0,-1-1 1 0 0,1 0 0 0 0,0 1 0 0 0,0-1-1 0 0,0 0 1 0 0,-1 1 0 0 0,1-1 0 0 0,1 1-1 0 0,-1-1 1 0 0,0 0 0 0 0,0 1 0 0 0,0-1-1 0 0,1 2 1 0 0,0-2-214 0 0,-1-1-1 0 0,0 1 1 0 0,0-1-1 0 0,1 1 1 0 0,-1-1-1 0 0,1 1 1 0 0,-1-1-1 0 0,1 1 1 0 0,-1-1-1 0 0,0 0 1 0 0,1 1-1 0 0,-1-1 1 0 0,1 0-1 0 0,0 1 1 0 0,-1-1-1 0 0,1 0 1 0 0,-1 0-1 0 0,1 1 1 0 0,-1-1-1 0 0,1 0 1 0 0,0 0-1 0 0,-1 0 1 0 0,1 0-1 0 0,-1 0 1 0 0,1 0-1 0 0,0 0 1 0 0,-1 0-1 0 0,1 0 1 0 0,-1 0-1 0 0,1 0 1 0 0,0 0-1 0 0,-1 0 1 0 0,1-1-1 0 0,-1 1 1 0 0,1 0-1 0 0,0 0 1 0 0,-1-1-1 0 0,1 1 1 0 0,-1 0-1 0 0,1-1 1 0 0,0 0-1 0 0,22-15 1609 0 0,-23 15-1660 0 0,8-7 216 0 0,0-1 1 0 0,0 0 0 0 0,-1 0 0 0 0,0-1 0 0 0,-1 0-1 0 0,0 0 1 0 0,9-21 0 0 0,23-81 630 0 0,-34 96-742 0 0,10-29 60 0 0,42-165 656 0 0,-50 179-698 0 0,0 2 172 0 0,1 0 0 0 0,12-32-1 0 0,-26 89-23 0 0,1 0 0 0 0,2 0 1 0 0,-1 47-1 0 0,5-42-255 0 0,2 153 39 0 0,2-129-42 0 0,12 69 1 0 0,44 133 11 0 0,-43-202-60 0 0,15 91 1 0 0,-13-51 22 0 0,-19-113-54 0 0,1 5 3 0 0,-2-1 0 0 0,0-12 1 0 0,-1 16 19 0 0,1-1 1 0 0,-1 1-1 0 0,-1 0 0 0 0,0 0 1 0 0,-6-14-1 0 0,8 20 3 0 0,-1-1-1 0 0,0 1 0 0 0,1 0 1 0 0,-1 0-1 0 0,0 0 0 0 0,0 0 0 0 0,0 0 1 0 0,0 1-1 0 0,0-1 0 0 0,0 0 1 0 0,-1 1-1 0 0,1 0 0 0 0,-1-1 1 0 0,1 1-1 0 0,-1 0 0 0 0,1 0 0 0 0,-1 1 1 0 0,1-1-1 0 0,-1 0 0 0 0,0 1 1 0 0,-4-1-1 0 0,-4 1-5 0 0,1 1 0 0 0,0-1 0 0 0,0 2 0 0 0,0-1 0 0 0,0 1 1 0 0,-16 6-1 0 0,4 0-18 0 0,-37 19 0 0 0,48-20 27 0 0,-1 0-1 0 0,1 1 0 0 0,0 0 1 0 0,1 0-1 0 0,0 1 1 0 0,-12 14-1 0 0,9-4 91 0 0,11-9-27 0 0,2-10-63 0 0,0 0 0 0 0,0 1 0 0 0,0-1 0 0 0,0 0 0 0 0,0 0 0 0 0,1 0 0 0 0,-1 1 0 0 0,0-1 0 0 0,0 0 0 0 0,0 0 0 0 0,0 0 0 0 0,1 1 0 0 0,-1-1 0 0 0,0 0 0 0 0,0 0 0 0 0,0 0 0 0 0,1 0 0 0 0,-1 0 0 0 0,0 1 0 0 0,0-1 0 0 0,0 0 0 0 0,1 0 0 0 0,-1 0 0 0 0,0 0 0 0 0,0 0 0 0 0,1 0 0 0 0,-1 0 0 0 0,0 0 0 0 0,0 0 0 0 0,1 0 0 0 0,-1 0 0 0 0,0 0 0 0 0,1 0 0 0 0,1-1-2 0 0,0 0-1 0 0,0 0 1 0 0,1 0-1 0 0,-1 0 0 0 0,0 0 1 0 0,0-1-1 0 0,0 1 1 0 0,2-3-1 0 0,4-2 16 0 0,9-4-3 0 0,1 1 0 0 0,0 1 0 0 0,1 0-1 0 0,0 1 1 0 0,30-7 0 0 0,0 4-25 0 0,52-3 1 0 0,-59 9-43 0 0,0 1 0 0 0,0 3 0 0 0,0 1 0 0 0,0 2 0 0 0,50 11 0 0 0,-76-11-19 0 0,-12-3-4 0 0,0 0 0 0 0,0 1 0 0 0,0 0-1 0 0,0 0 1 0 0,0 0 0 0 0,0 0 0 0 0,0 0 0 0 0,-1 1-1 0 0,1 0 1 0 0,4 2 0 0 0,-9-1-989 0 0,-6-2 154 0 0,-5 0-670 0 0,-20-1-6179 0 0,23 0 3333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0:13.7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1 259 512 0 0,'0'-36'5512'0'0,"3"0"-1"0"0,8-46 0 0 0,-6 68-2318 0 0,-3 16-1093 0 0,-1 7-1258 0 0,1 20-200 0 0,1 1 1 0 0,14 57-1 0 0,-9-47-282 0 0,3 1 293 0 0,30 76 0 0 0,-39-112-615 0 0,-1-1-6 0 0,1 0 0 0 0,-1 0-1 0 0,1-1 1 0 0,0 1 0 0 0,0 0 0 0 0,0-1-1 0 0,0 0 1 0 0,0 1 0 0 0,6 4 0 0 0,-8-8-30 0 0,0 0 1 0 0,0 0-1 0 0,1 0 1 0 0,-1 0 0 0 0,0 0-1 0 0,0 0 1 0 0,1 0-1 0 0,-1 0 1 0 0,0 0-1 0 0,0 0 1 0 0,1 0 0 0 0,-1 0-1 0 0,0 0 1 0 0,0 0-1 0 0,1-1 1 0 0,-1 1-1 0 0,0 0 1 0 0,0 0 0 0 0,0 0-1 0 0,1 0 1 0 0,-1 0-1 0 0,0-1 1 0 0,0 1-1 0 0,0 0 1 0 0,0 0-1 0 0,1 0 1 0 0,-1-1 0 0 0,0 1-1 0 0,0 0 1 0 0,0 0-1 0 0,0-1 1 0 0,0 1-1 0 0,0 0 1 0 0,0 0 0 0 0,0-1-1 0 0,1 1 1 0 0,-1 0-1 0 0,0 0 1 0 0,0-1-1 0 0,0 1 1 0 0,0 0-1 0 0,0 0 1 0 0,0-1 0 0 0,-1 1-1 0 0,3-15-42 0 0,-2 12 61 0 0,8-128 5 0 0,0-8 49 0 0,-5 116-68 0 0,1 0 1 0 0,1 0-1 0 0,16-43 1 0 0,-19 61-13 0 0,0 0 1 0 0,1 0-1 0 0,-1 1 1 0 0,1-1-1 0 0,0 1 1 0 0,0 0-1 0 0,0 0 1 0 0,1 0 0 0 0,0 0-1 0 0,6-6 1 0 0,-8 9 4 0 0,-1 0 1 0 0,1 1-1 0 0,-1-1 0 0 0,1 0 1 0 0,0 0-1 0 0,-1 1 1 0 0,1-1-1 0 0,0 1 0 0 0,0-1 1 0 0,-1 1-1 0 0,1 0 1 0 0,0-1-1 0 0,0 1 0 0 0,-1 0 1 0 0,1 0-1 0 0,0 0 1 0 0,0 1-1 0 0,0-1 0 0 0,-1 0 1 0 0,1 1-1 0 0,0-1 1 0 0,0 1-1 0 0,-1 0 0 0 0,1-1 1 0 0,-1 1-1 0 0,1 0 1 0 0,-1 0-1 0 0,1 0 0 0 0,-1 0 1 0 0,1 0-1 0 0,-1 0 1 0 0,0 1-1 0 0,1-1 0 0 0,1 3 1 0 0,8 10-4 0 0,0 1 1 0 0,0 1-1 0 0,-1 0 1 0 0,7 17-1 0 0,7 11-6 0 0,23 38-7 0 0,58 134-1 0 0,-99-204-170 0 0,-5-10-12 0 0,0 0 1 0 0,0 0 0 0 0,1 0 0 0 0,-2 1-1 0 0,1-1 1 0 0,0 0 0 0 0,0 0-1 0 0,-1 1 1 0 0,1-1 0 0 0,-1 0-1 0 0,1 1 1 0 0,-1-1 0 0 0,0 1-1 0 0,-1 4 1 0 0,1-7-55 0 0,0 0-1 0 0,0 0 1 0 0,0 1-1 0 0,0-1 1 0 0,-1 0-1 0 0,1 1-760 0 0,-1-1 761 0 0,1 0-1 0 0,0 0 1 0 0,0 0-1 0 0,-1 1 1 0 0,1-1-1 0 0,0 0 1 0 0,0 0-1 0 0,-1 0 1 0 0,1 0-1 0 0,0 0 1 0 0,0 0-1 0 0,-1 0 1 0 0,1 0-1 0 0,-1 0 1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0:14.4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29 177 1200 0 0,'-4'-42'8697'0'0,"-16"-71"1"0"0,17 97-6523 0 0,2 11 1654 0 0,1 18-2077 0 0,1 10-1255 0 0,2 1 1 0 0,10 43-1 0 0,-5-31-325 0 0,89 711 1457 0 0,-83-425-1562 0 0,-11-225-38 0 0,-2-85-37 0 0,-2 1-33 0 0,2 0 0 0 0,0-1 0 0 0,0 1 0 0 0,2-1 0 0 0,4 17 0 0 0,-7-28 30 0 0,0-1 0 0 0,0 1-1 0 0,0-1 1 0 0,0 1 0 0 0,1-1 0 0 0,-1 1-1 0 0,0-1 1 0 0,1 1 0 0 0,-1-1-1 0 0,0 1 1 0 0,1-1 0 0 0,-1 0 0 0 0,0 1-1 0 0,1-1 1 0 0,-1 1 0 0 0,1-1-1 0 0,-1 0 1 0 0,1 1 0 0 0,-1-1-1 0 0,1 0 1 0 0,-1 0 0 0 0,1 1 0 0 0,-1-1-1 0 0,1 0 1 0 0,-1 0 0 0 0,1 0-1 0 0,0 0 1 0 0,-1 0 0 0 0,1 0 0 0 0,-1 0-1 0 0,1 0 1 0 0,-1 0 0 0 0,1 0-1 0 0,0 0 1 0 0,-1 0 0 0 0,1 0 0 0 0,-1 0-1 0 0,1 0 1 0 0,-1 0 0 0 0,1-1-1 0 0,-1 1 1 0 0,1 0 0 0 0,-1 0 0 0 0,1-1-1 0 0,-1 1 1 0 0,1 0 0 0 0,-1-1-1 0 0,1 1 1 0 0,-1-1 0 0 0,1 0-1 0 0,4-3-214 0 0,-1 0 0 0 0,0-1 0 0 0,6-8 0 0 0,-7 9 85 0 0,5-7-310 0 0,-1 0 1 0 0,-1-1-1 0 0,0 0 1 0 0,0-1 0 0 0,-1 1-1 0 0,0-1 1 0 0,-2 0-1 0 0,1 0 1 0 0,1-17-1 0 0,1-17-3949 0 0,-1-60 0 0 0,-5 92 2787 0 0,0-23-2124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0:14.7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74 2345 0 0,'-7'-24'5379'0'0,"6"19"-4064"0"0,-1 0 1 0 0,1 0-1 0 0,-1 0 1 0 0,0 1-1 0 0,0-1 1 0 0,0 0-1 0 0,-1 1 0 0 0,-4-7 1 0 0,8 13-600 0 0,1 0 0 0 0,-1 0 0 0 0,0 0 0 0 0,0 0 0 0 0,0 0 0 0 0,0 1 1 0 0,1 2-1 0 0,10 40 45 0 0,-8-26-100 0 0,27 87 310 0 0,17 80-166 0 0,-30-86-664 0 0,0-5-84 0 0,5 97 0 0 0,-27 172-44 0 0,-3-88-161 0 0,8-258 58 0 0,0-1 1 0 0,2 1-1 0 0,4 18 0 0 0,-5-27-75 0 0,1-1 0 0 0,0 1 0 0 0,0-1-1 0 0,1 0 1 0 0,-1 0 0 0 0,2 0 0 0 0,9 14 0 0 0,-11-19-57 0 0,-1-1 0 0 0,1 1 0 0 0,-1-1 0 0 0,1 1 0 0 0,0-1 0 0 0,0 0 0 0 0,0 0 0 0 0,0 0 0 0 0,0 0 0 0 0,1-1 0 0 0,-1 0 0 0 0,1 1 1 0 0,-1-1-1 0 0,1 0 0 0 0,3 0 0 0 0,-4 0-438 0 0,0-1 0 0 0,0 0 0 0 0,0 0-1 0 0,0 0 1 0 0,0-1 0 0 0,0 1 0 0 0,0-1 0 0 0,0 0 0 0 0,-1 1 0 0 0,1-1 0 0 0,0 0 0 0 0,3-2 0 0 0,8-5-4272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0:15.1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166 16 2633 0 0,'-33'15'9232'0'0,"0"-2"-3472"0"0,12-4-2559 0 0,0 0 0 0 0,-36 21-1 0 0,57-29-2473 0 0,2-1-275 0 0,9-2-121 0 0,13-5-210 0 0,49-23 43 0 0,48-18-110 0 0,-118 47-56 0 0,0 0 1 0 0,0 0 0 0 0,0 0 0 0 0,0 1 0 0 0,0-1 0 0 0,0 1 0 0 0,0 0 0 0 0,-1 0 0 0 0,1 0 0 0 0,0 0-1 0 0,0 1 1 0 0,0-1 0 0 0,6 2 0 0 0,-7-1-2 0 0,-1 0 0 0 0,1 0 0 0 0,0 0 0 0 0,0 0-1 0 0,-1 1 1 0 0,1-1 0 0 0,-1 0 0 0 0,1 1 0 0 0,-1-1 0 0 0,0 1 0 0 0,1-1-1 0 0,-1 1 1 0 0,0 0 0 0 0,0 0 0 0 0,0-1 0 0 0,0 1 0 0 0,0 0 0 0 0,-1 0-1 0 0,1 0 1 0 0,0 4 0 0 0,1 2-1 0 0,-1-1-1 0 0,0 1 1 0 0,-1 0-1 0 0,0 0 1 0 0,0 0-1 0 0,0 0 1 0 0,-1-1-1 0 0,-2 12 1 0 0,-3 3-4 0 0,-13 32 1 0 0,-4 14-4 0 0,21-62 3 0 0,1 0 1 0 0,0 0-1 0 0,1 0 1 0 0,0 0-1 0 0,0 1 1 0 0,0-1-1 0 0,0 0 1 0 0,1 0-1 0 0,0 0 1 0 0,2 7 0 0 0,-2-10-19 0 0,0-1 1 0 0,0 1-1 0 0,0-1 1 0 0,0 1 0 0 0,0-1-1 0 0,1 1 1 0 0,-1-1 0 0 0,1 0-1 0 0,-1 0 1 0 0,1 0-1 0 0,0 0 1 0 0,0 0 0 0 0,0 0-1 0 0,0 0 1 0 0,0-1 0 0 0,0 1-1 0 0,1-1 1 0 0,-1 1 0 0 0,0-1-1 0 0,1 0 1 0 0,-1 0-1 0 0,1 0 1 0 0,0 0 0 0 0,-1-1-1 0 0,5 1 1 0 0,-1 0-154 0 0,0-1 1 0 0,0 0-1 0 0,0-1 1 0 0,0 0-1 0 0,-1 0 1 0 0,1 0-1 0 0,0 0 1 0 0,0-1-1 0 0,-1 0 0 0 0,9-4 1 0 0,6-4-2215 0 0,26-18-1 0 0,-38 23 1371 0 0,9-7-1811 0 0,-2 1-413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0:54.4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140 342 392 0 0,'-12'-2'663'0'0,"-1"0"0"0"0,0-1 0 0 0,1-1 0 0 0,0 0 0 0 0,-24-10 0 0 0,34 12-502 0 0,-1 1 0 0 0,0-1-1 0 0,0 0 1 0 0,1 0 0 0 0,-1 0-1 0 0,1 0 1 0 0,0 0 0 0 0,-1 0-1 0 0,1-1 1 0 0,0 1 0 0 0,0-1-1 0 0,1 0 1 0 0,-1 1-1 0 0,0-1 1 0 0,1 0 0 0 0,0 0-1 0 0,0 0 1 0 0,0 0 0 0 0,0 0-1 0 0,0 0 1 0 0,0 0 0 0 0,1-1-1 0 0,0 1 1 0 0,-1 0 0 0 0,1 0-1 0 0,0-1 1 0 0,1 1 0 0 0,-1 0-1 0 0,1-5 1 0 0,1 2-89 0 0,0 0 1 0 0,0 0-1 0 0,1 0 1 0 0,0 0-1 0 0,0 1 1 0 0,0-1-1 0 0,0 1 0 0 0,1 0 1 0 0,0 0-1 0 0,0 0 1 0 0,0 0-1 0 0,1 1 1 0 0,5-5-1 0 0,9-6 95 0 0,1 0-1 0 0,22-11 1 0 0,-34 21-47 0 0,11-7-29 0 0,1 1 1 0 0,0 0 0 0 0,1 2-1 0 0,0 0 1 0 0,1 1 0 0 0,-1 2-1 0 0,1 0 1 0 0,1 1 0 0 0,-1 1-1 0 0,30-1 1 0 0,-28 4-5 0 0,0 1 1 0 0,0 1 0 0 0,0 1-1 0 0,0 1 1 0 0,-1 2-1 0 0,29 8 1 0 0,-42-10-32 0 0,-1 1 1 0 0,1 0-1 0 0,-1 0 1 0 0,1 1-1 0 0,-1 1 0 0 0,-1-1 1 0 0,1 2-1 0 0,-1-1 1 0 0,0 1-1 0 0,0 0 0 0 0,-1 1 1 0 0,0-1-1 0 0,0 1 1 0 0,-1 1-1 0 0,0 0 0 0 0,-1-1 1 0 0,5 11-1 0 0,-5-9 47 0 0,-2 0 0 0 0,1 1 0 0 0,-1-1 0 0 0,-1 1 0 0 0,0 0-1 0 0,0 0 1 0 0,-1 0 0 0 0,0 0 0 0 0,-1 0 0 0 0,-1 0 0 0 0,1-1 0 0 0,-2 1 0 0 0,1 0 0 0 0,-2 0-1 0 0,-5 17 1 0 0,-1-3 109 0 0,-2 0-1 0 0,-1-1 1 0 0,-1 0-1 0 0,0-1 1 0 0,-22 26-1 0 0,24-35-121 0 0,-1 0 0 0 0,-1-1-1 0 0,0-1 1 0 0,0 0 0 0 0,-1-1-1 0 0,-1 0 1 0 0,0-1-1 0 0,0-1 1 0 0,-1 0 0 0 0,0-1-1 0 0,-1-1 1 0 0,0-1 0 0 0,0 0-1 0 0,-31 6 1 0 0,44-11-137 0 0,0-1-1 0 0,1 1 1 0 0,-1-1 0 0 0,0 0 0 0 0,0 0 0 0 0,0 0 0 0 0,0 0-1 0 0,0-1 1 0 0,0 0 0 0 0,0 0 0 0 0,0 0 0 0 0,1 0-1 0 0,-1 0 1 0 0,0-1 0 0 0,-5-3 0 0 0,5 3-153 0 0,1-1-1 0 0,0 0 1 0 0,-1 0 0 0 0,1-1-1 0 0,1 1 1 0 0,-1-1 0 0 0,0 1-1 0 0,1-1 1 0 0,0 0 0 0 0,0 0-1 0 0,0 0 1 0 0,0 0 0 0 0,-2-8-1 0 0,-1-10-1596 0 0,2-3-92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0:16.0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284 85 512 0 0,'2'-3'1499'0'0,"0"-1"0"0"0,0 1-1 0 0,0-1 1 0 0,0 0 0 0 0,2-6-1 0 0,-3 6 230 0 0,1 0-1 0 0,-1 0 0 0 0,1 0 1 0 0,5-7-1 0 0,-1 0 291 0 0,-5 9-1802 0 0,-1 1 0 0 0,1 0 0 0 0,-1 0 0 0 0,1 0 1 0 0,0-1-1 0 0,-1 1 0 0 0,1 0 0 0 0,0 0 1 0 0,0 0-1 0 0,0 0 0 0 0,0 0 0 0 0,0 1 1 0 0,0-1-1 0 0,0 0 0 0 0,0 0 0 0 0,2 0 0 0 0,-3 1-194 0 0,0 0 0 0 0,0 0 1 0 0,0 0-1 0 0,1 0 0 0 0,-1 0 0 0 0,0 0 0 0 0,0 0 0 0 0,0 0 0 0 0,0 0 0 0 0,0 0 0 0 0,0 0 0 0 0,0 1 0 0 0,1-1 0 0 0,-1 0 0 0 0,0 0 0 0 0,0 0 0 0 0,0 0 0 0 0,0 0 0 0 0,0 0 0 0 0,0 0 0 0 0,0 0 0 0 0,0 1 0 0 0,0-1 0 0 0,0 0 0 0 0,0 0 0 0 0,1 0 0 0 0,-1 0 0 0 0,0 0 0 0 0,0 1 1 0 0,0-1-1 0 0,0 0 0 0 0,0 0 0 0 0,0 0 0 0 0,0 0 0 0 0,0 0 0 0 0,0 1 0 0 0,0-1 0 0 0,0 0 0 0 0,-1 0 0 0 0,1 0 0 0 0,0 0 0 0 0,0 0 0 0 0,0 0 0 0 0,0 1 0 0 0,0-1 0 0 0,0 0 0 0 0,-3 15 403 0 0,-7 13-223 0 0,2-14-166 0 0,1 1 1 0 0,-2-1-1 0 0,0 0 0 0 0,-1-1 0 0 0,0 0 0 0 0,-23 21 0 0 0,-2-2 18 0 0,-42 27 0 0 0,-5 4 60 0 0,78-60-116 0 0,0 1 0 0 0,0 0 0 0 0,0 0 0 0 0,0 0 0 0 0,1 1 0 0 0,0-1 0 0 0,0 1 0 0 0,0 0 0 0 0,-3 6 0 0 0,6-9 4 0 0,-1 0 1 0 0,0 0-1 0 0,1 0 0 0 0,-1 0 1 0 0,1 0-1 0 0,0 0 1 0 0,0 0-1 0 0,0 1 0 0 0,0-1 1 0 0,0 0-1 0 0,0 0 1 0 0,0 0-1 0 0,0 0 0 0 0,1 0 1 0 0,0 0-1 0 0,-1 0 0 0 0,1 0 1 0 0,0 0-1 0 0,0 0 1 0 0,0 0-1 0 0,0-1 0 0 0,0 1 1 0 0,0 0-1 0 0,0 0 1 0 0,1-1-1 0 0,-1 1 0 0 0,3 1 1 0 0,1 2 6 0 0,1-1-1 0 0,0-1 1 0 0,0 1 0 0 0,0-1-1 0 0,0 0 1 0 0,1 0 0 0 0,-1-1-1 0 0,1 0 1 0 0,-1 0 0 0 0,12 1-1 0 0,8 1 8 0 0,37 0-1 0 0,-48-4-28 0 0,1 1 0 0 0,65 4-44 0 0,-71-4-70 0 0,1 1 1 0 0,-1 0-1 0 0,0 1 1 0 0,0 0-1 0 0,15 7 1 0 0,7 9-1033 0 0,-16-9-1115 0 0,-1-1-4486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0:16.2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8 688 0 0,'-19'10'16393'0'0,"28"-12"-12627"0"0,22-4-2592 0 0,1 2 1 0 0,0 1-1 0 0,35 2 0 0 0,-34 1-890 0 0,-27 0-238 0 0,46-2 331 0 0,70 9 0 0 0,-107-6-444 0 0,0 2 0 0 0,0 0 0 0 0,0 1 1 0 0,0 0-1 0 0,0 1 0 0 0,-1 1 0 0 0,0 0 0 0 0,0 1 0 0 0,15 10 0 0 0,-13-6-444 0 0,1-1 1 0 0,0-1-1 0 0,31 12 1 0 0,5-4-3340 0 0,0-1-4138 0 0,-31-11 5295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0:16.9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323 317 512 0 0,'-1'-31'3917'0'0,"-1"-1"-1"0"0,-8-37 0 0 0,-21-61 3539 0 0,30 126-7209 0 0,0 0 0 0 0,-1 1-1 0 0,1-1 1 0 0,-1 1 0 0 0,1-1-1 0 0,-1 1 1 0 0,0-1 0 0 0,-1 1-1 0 0,1 0 1 0 0,0 0 0 0 0,-5-4-1 0 0,6 6-163 0 0,0 0 0 0 0,-1 0-1 0 0,1 0 1 0 0,-1 0-1 0 0,0 0 1 0 0,1 1-1 0 0,-1-1 1 0 0,0 0 0 0 0,1 1-1 0 0,-1-1 1 0 0,0 1-1 0 0,0 0 1 0 0,0 0-1 0 0,1-1 1 0 0,-1 1-1 0 0,0 0 1 0 0,0 0 0 0 0,0 1-1 0 0,1-1 1 0 0,-1 0-1 0 0,0 1 1 0 0,0-1-1 0 0,1 1 1 0 0,-1-1 0 0 0,0 1-1 0 0,-1 1 1 0 0,-5 2 59 0 0,0 1 0 0 0,1 0 0 0 0,-1 0 0 0 0,1 1 0 0 0,1 0 0 0 0,-1 0 1 0 0,1 1-1 0 0,0-1 0 0 0,0 1 0 0 0,-8 15 0 0 0,-2 5 231 0 0,-21 51 0 0 0,25-46-96 0 0,0 1 0 0 0,2 0 1 0 0,-10 66-1 0 0,5 104 657 0 0,15-150-808 0 0,4 0 1 0 0,1 1 0 0 0,3-1-1 0 0,3-1 1 0 0,17 56-1 0 0,-23-90-140 0 0,1 0 0 0 0,1 0-1 0 0,1-1 1 0 0,0 0-1 0 0,13 21 1 0 0,-17-33-125 0 0,0 1-1 0 0,1-1 1 0 0,-1 0 0 0 0,1 0 0 0 0,0 0-1 0 0,0 0 1 0 0,1-1 0 0 0,-1 0-1 0 0,1 0 1 0 0,0-1 0 0 0,0 1-1 0 0,0-1 1 0 0,1-1 0 0 0,-1 1-1 0 0,1-1 1 0 0,-1 0 0 0 0,12 2 0 0 0,-11-4-348 0 0,-1 1 1 0 0,0-1 0 0 0,0 0 0 0 0,0-1 0 0 0,1 1 0 0 0,-1-1 0 0 0,0 0 0 0 0,0-1 0 0 0,11-3 0 0 0,-10 1-1269 0 0,1 1-1 0 0,-1-1 1 0 0,0 0 0 0 0,7-6-1 0 0,11-10-1773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0:17.7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121 243 512 0 0,'-18'2'3321'0'0,"-26"0"10335"0"0,29-2-11704 0 0,13 0-1743 0 0,0 1 0 0 0,1-2 0 0 0,-1 1 0 0 0,0 0 0 0 0,1 0 0 0 0,-1 0 0 0 0,1-1 0 0 0,-1 1 0 0 0,1-1 0 0 0,-1 1 0 0 0,1-1 0 0 0,-1 0 0 0 0,1 0 0 0 0,-1 0 0 0 0,1 1 0 0 0,0-1 0 0 0,-1 0 0 0 0,1-1 0 0 0,0 1 0 0 0,0 0 0 0 0,0 0-1 0 0,0 0 1 0 0,0-1 0 0 0,0 1 0 0 0,-1-3 0 0 0,0 0-37 0 0,1 0-1 0 0,0 0 1 0 0,0 0-1 0 0,0 1 0 0 0,1-1 1 0 0,-1 0-1 0 0,1 0 1 0 0,0 0-1 0 0,1-7 0 0 0,0 4-111 0 0,1 0 0 0 0,-1 1 0 0 0,1-1-1 0 0,0 1 1 0 0,1-1 0 0 0,0 1 0 0 0,0 0-1 0 0,5-8 1 0 0,-1 3-56 0 0,1 1-1 0 0,0 0 1 0 0,14-14-1 0 0,-15 18-2 0 0,0 0 0 0 0,0 1-1 0 0,1-1 1 0 0,-1 2-1 0 0,1-1 1 0 0,0 1 0 0 0,1 0-1 0 0,-1 1 1 0 0,1 0-1 0 0,13-3 1 0 0,-9 3-1 0 0,0 1 0 0 0,0 1 1 0 0,0 0-1 0 0,0 1 0 0 0,0 1 0 0 0,24 3 1 0 0,-18 0-23 0 0,0 1 0 0 0,0 1 0 0 0,0 0 0 0 0,-1 1 0 0 0,0 1 0 0 0,0 1-1 0 0,-1 1 1 0 0,0 0 0 0 0,28 23 0 0 0,-41-29 24 0 0,0-1 0 0 0,-1 1-1 0 0,1 0 1 0 0,-1 0-1 0 0,0 0 1 0 0,0 0-1 0 0,0 1 1 0 0,-1-1 0 0 0,1 1-1 0 0,-1 0 1 0 0,0 0-1 0 0,0 0 1 0 0,-1 0-1 0 0,2 9 1 0 0,-2-10 3 0 0,-1 0 0 0 0,0 0 0 0 0,0 0 0 0 0,-1 0 0 0 0,1 0-1 0 0,-1 0 1 0 0,1-1 0 0 0,-1 1 0 0 0,-1 0 0 0 0,1 0 0 0 0,0 0 0 0 0,-1-1 0 0 0,0 1 0 0 0,0-1 0 0 0,0 0 0 0 0,0 1-1 0 0,0-1 1 0 0,-1 0 0 0 0,1 0 0 0 0,-5 3 0 0 0,-2 1 48 0 0,0 1 1 0 0,0-2-1 0 0,-1 1 0 0 0,0-1 0 0 0,-1-1 1 0 0,1 0-1 0 0,-1 0 0 0 0,-13 3 1 0 0,-96 19 308 0 0,79-19-224 0 0,25-5-133 0 0,8 0-8 0 0,0-1 1 0 0,-1-1-1 0 0,1 0 1 0 0,0 0-1 0 0,-1 0 0 0 0,1-1 1 0 0,-12-1-1 0 0,20 0-2 0 0,0 1 0 0 0,0 0 0 0 0,0-1-1 0 0,0 1 1 0 0,0 0 0 0 0,0-1 0 0 0,0 1-1 0 0,0 0 1 0 0,1 0 0 0 0,-1-1 0 0 0,0 1-1 0 0,0 0 1 0 0,0-1 0 0 0,0 1 0 0 0,1 0-1 0 0,-1 0 1 0 0,0 0 0 0 0,0-1 0 0 0,1 1-1 0 0,-1 0 1 0 0,0 0 0 0 0,0 0-1 0 0,1-1 1 0 0,-1 1 0 0 0,0 0 0 0 0,1 0-1 0 0,-1 0 1 0 0,0 0 0 0 0,1 0 0 0 0,-1 0-1 0 0,1 0 1 0 0,12-7-69 0 0,8-2-105 0 0,0 1 1 0 0,0 1 0 0 0,1 1 0 0 0,43-6-1 0 0,-33 9-166 0 0,0 1 0 0 0,59 5 0 0 0,-78-2 283 0 0,-1 1 1 0 0,0 0-1 0 0,-1 1 1 0 0,1 0-1 0 0,0 1 1 0 0,-1 1-1 0 0,0-1 1 0 0,0 2 0 0 0,19 12-1 0 0,-23-14 79 0 0,-1 1-1 0 0,0 0 1 0 0,0 1 0 0 0,0-1-1 0 0,0 1 1 0 0,-1 0 0 0 0,0 1-1 0 0,0-1 1 0 0,-1 1 0 0 0,0 0-1 0 0,0 0 1 0 0,-1 1 0 0 0,1-1-1 0 0,-2 1 1 0 0,4 12-1 0 0,-4-10 97 0 0,0 0-1 0 0,-1 0 0 0 0,0 0 0 0 0,-1 0 0 0 0,0 0 0 0 0,-1 0 1 0 0,-2 13-1 0 0,2-17-34 0 0,-1 0-1 0 0,0 0 1 0 0,0-1 0 0 0,0 1 0 0 0,-1 0-1 0 0,0-1 1 0 0,0 0 0 0 0,0 1-1 0 0,-1-1 1 0 0,0-1 0 0 0,0 1 0 0 0,0 0-1 0 0,-5 3 1 0 0,-1 1 14 0 0,-1-2 1 0 0,0 0-1 0 0,0 0 0 0 0,0-1 0 0 0,-1 0 0 0 0,0-1 0 0 0,0-1 1 0 0,-20 6-1 0 0,-11-1 28 0 0,-51 5 0 0 0,65-11-128 0 0,11 0-6 0 0,-8 0-10 0 0,-25 1 0 0 0,44-4-7 0 0,0 0 0 0 0,1 0 0 0 0,-1-1 0 0 0,1 0 0 0 0,-1 0 1 0 0,1-1-1 0 0,-1 0 0 0 0,1 0 0 0 0,-7-4 0 0 0,11 6-51 0 0,1-1 0 0 0,0 0 0 0 0,0 0 0 0 0,-1 0 1 0 0,1 1-1 0 0,0-1 0 0 0,0 0 0 0 0,0-1 0 0 0,0 1 0 0 0,0 0 0 0 0,1 0 0 0 0,-1 0 0 0 0,0 0 0 0 0,0-1 1 0 0,1 1-1 0 0,-1 0 0 0 0,1-1 0 0 0,-1 1 0 0 0,1-1 0 0 0,0 1 0 0 0,-1 0 0 0 0,1-1 0 0 0,0 1 0 0 0,0-1 1 0 0,0 1-1 0 0,0-1 0 0 0,0 1 0 0 0,0 0 0 0 0,1-1 0 0 0,0-2 0 0 0,0-2-1101 0 0,2 0-1 0 0,-1 0 1 0 0,1 0-1 0 0,-1 0 1 0 0,6-7 0 0 0,5-6-3025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0:19.1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51 131 512 0 0,'-24'-2'5979'0'0,"22"2"-5393"0"0,1 0 0 0 0,0 0 1 0 0,-1 0-1 0 0,1 0 0 0 0,0-1 0 0 0,-1 1 0 0 0,1 0 1 0 0,0-1-1 0 0,0 1 0 0 0,0-1 0 0 0,-1 1 0 0 0,1-1 1 0 0,0 0-1 0 0,0 0 0 0 0,-2-1 0 0 0,3 1-294 0 0,-1 0 0 0 0,0-1 1 0 0,1 1-1 0 0,-1-1 0 0 0,1 1 0 0 0,-1-1 0 0 0,1 1 0 0 0,0-1 0 0 0,0 1 1 0 0,0-1-1 0 0,0 1 0 0 0,0-1 0 0 0,0 1 0 0 0,0-1 0 0 0,0 1 1 0 0,0-1-1 0 0,1-2 0 0 0,0 2-145 0 0,0 1 0 0 0,0-1 1 0 0,0 1-1 0 0,0-1 0 0 0,1 0 1 0 0,-1 1-1 0 0,0 0 0 0 0,0-1 0 0 0,1 1 1 0 0,-1 0-1 0 0,1 0 0 0 0,2-2 0 0 0,4-1-131 0 0,1 0-1 0 0,0 0 0 0 0,0 1 1 0 0,16-4-1 0 0,-13 4 365 0 0,36-11-234 0 0,0 3 0 0 0,85-8 0 0 0,-99 17-118 0 0,1 2 0 0 0,-1 0 0 0 0,0 3 0 0 0,61 11 0 0 0,-90-13-25 0 0,-1 0 0 0 0,0 0 0 0 0,0 1-1 0 0,0-1 1 0 0,0 1 0 0 0,0 0 0 0 0,-1 0-1 0 0,1 0 1 0 0,6 5 0 0 0,-9-6 7 0 0,0 1 1 0 0,1-1-1 0 0,-1 0 1 0 0,0 1-1 0 0,0-1 1 0 0,0 1 0 0 0,-1 0-1 0 0,1-1 1 0 0,0 1-1 0 0,0 0 1 0 0,-1-1-1 0 0,1 1 1 0 0,-1 0-1 0 0,0 0 1 0 0,1-1-1 0 0,-1 1 1 0 0,0 0 0 0 0,0 0-1 0 0,0 0 1 0 0,0 0-1 0 0,-1-1 1 0 0,1 1-1 0 0,0 0 1 0 0,-1 0-1 0 0,0 2 1 0 0,-3 5 97 0 0,0 1 0 0 0,0-2 0 0 0,0 1 0 0 0,-1 0 0 0 0,-1-1 0 0 0,0 0 1 0 0,0 0-1 0 0,-11 11 0 0 0,1-3 138 0 0,-2 0 0 0 0,-29 19 0 0 0,-30 14 267 0 0,38-25-242 0 0,-56 44 0 0 0,85-60-220 0 0,1 1 1 0 0,0 0-1 0 0,0 1 0 0 0,0 0 0 0 0,1 0 0 0 0,1 1 0 0 0,0-1 0 0 0,0 2 0 0 0,1-1 0 0 0,-5 14 1 0 0,9-17-47 0 0,-1 0 0 0 0,2 0 0 0 0,-1 0 1 0 0,1 0-1 0 0,0 0 0 0 0,1 0 0 0 0,0 0 1 0 0,0 0-1 0 0,0 0 0 0 0,1 1 0 0 0,1-1 1 0 0,-1 0-1 0 0,1-1 0 0 0,1 1 0 0 0,-1 0 1 0 0,1-1-1 0 0,1 1 0 0 0,-1-1 0 0 0,1 0 1 0 0,1 0-1 0 0,5 8 0 0 0,2 0-13 0 0,1-1-1 0 0,0-1 0 0 0,1 0 0 0 0,0-1 1 0 0,1 0-1 0 0,0-1 0 0 0,1 0 1 0 0,19 8-1 0 0,-2-2-48 0 0,57 21 0 0 0,-72-33 36 0 0,-1 0-1 0 0,1-1 0 0 0,0 0 0 0 0,0-2 1 0 0,25 1-1 0 0,-40-3 26 0 0,0 0 0 0 0,0 0-1 0 0,0-1 1 0 0,0 1 0 0 0,-1-1 0 0 0,1 0 0 0 0,0 0-1 0 0,-1 0 1 0 0,1 0 0 0 0,0 0 0 0 0,3-3 0 0 0,-5 3 3 0 0,0 0 1 0 0,1 0-1 0 0,-1 0 1 0 0,0 0-1 0 0,0 0 0 0 0,0 0 1 0 0,0-1-1 0 0,0 1 1 0 0,0 0-1 0 0,0-1 1 0 0,0 1-1 0 0,0-1 1 0 0,-1 1-1 0 0,1-1 1 0 0,-1 1-1 0 0,1-1 1 0 0,-1 1-1 0 0,1-1 1 0 0,-1 0-1 0 0,0-2 1 0 0,0 4-7 0 0,0-1 1 0 0,0 1-1 0 0,0 0 1 0 0,0 0 0 0 0,0 0-1 0 0,0 0 1 0 0,0 0-1 0 0,0-1 1 0 0,0 1 0 0 0,0 0-1 0 0,0 0 1 0 0,0 0-1 0 0,0 0 1 0 0,0 0-1 0 0,0-1 1 0 0,0 1 0 0 0,0 0-1 0 0,-1 0 1 0 0,1 0-1 0 0,0 0 1 0 0,0 0 0 0 0,0 0-1 0 0,0 0 1 0 0,0 0-1 0 0,0-1 1 0 0,0 1 0 0 0,-1 0-1 0 0,1 0 1 0 0,0 0-1 0 0,0 0 1 0 0,0 0 0 0 0,0 0-1 0 0,0 0 1 0 0,0 0-1 0 0,-1 0 1 0 0,1 0-1 0 0,0 0 1 0 0,0 0 0 0 0,0 0-1 0 0,-8 2 30 0 0,-6 6-17 0 0,6 0-9 0 0,1-1 0 0 0,0 1 1 0 0,1 1-1 0 0,-1-1 1 0 0,2 1-1 0 0,-1 0 0 0 0,1 1 1 0 0,1-1-1 0 0,0 1 0 0 0,0 0 1 0 0,-4 16-1 0 0,4-6-15 0 0,1 0 0 0 0,0 0 0 0 0,2 0 0 0 0,0 0 0 0 0,2 25 0 0 0,1-29-13 0 0,0 1 0 0 0,1-1 1 0 0,9 28-1 0 0,23 45-102 0 0,-4-12 74 0 0,-27-65 65 0 0,-1-1 0 0 0,0 1 0 0 0,0 0 0 0 0,0 17 1 0 0,-2-24-8 0 0,-1 0 1 0 0,0 0 0 0 0,-1 0 0 0 0,1 0 0 0 0,-1 0-1 0 0,0 0 1 0 0,0 0 0 0 0,0 0 0 0 0,-1 0 0 0 0,0-1-1 0 0,0 1 1 0 0,0 0 0 0 0,-4 4 0 0 0,-1 1 17 0 0,-1 0 1 0 0,-1-1-1 0 0,0-1 0 0 0,0 1 0 0 0,0-1 1 0 0,-1-1-1 0 0,0 0 0 0 0,-1 0 1 0 0,1-1-1 0 0,-1 0 0 0 0,-19 6 0 0 0,-3-1 39 0 0,0-1 0 0 0,-66 11 0 0 0,97-21-96 0 0,-20 4 22 0 0,1-1-1 0 0,-1-1 1 0 0,-23-2 0 0 0,38 0-97 0 0,1-1 1 0 0,-1 0-1 0 0,1 0 0 0 0,0-1 0 0 0,0 1 1 0 0,-9-5-1 0 0,11 4-71 0 0,1 1 1 0 0,0-1-1 0 0,1 0 1 0 0,-1 0-1 0 0,0 0 0 0 0,0 0 1 0 0,1-1-1 0 0,0 1 1 0 0,-1-1-1 0 0,1 1 0 0 0,0-1 1 0 0,0 0-1 0 0,-2-3 1 0 0,3 3-309 0 0,0 0 0 0 0,0 0 0 0 0,0 0 0 0 0,0 0-1 0 0,0 0 1 0 0,0 0 0 0 0,1 0 0 0 0,0 0 0 0 0,-1 0 0 0 0,1 0 0 0 0,0 0 0 0 0,1 0 0 0 0,-1 0 0 0 0,0 0 0 0 0,1 0 0 0 0,0 0 0 0 0,-1 0 0 0 0,1 0 0 0 0,2-3 0 0 0,10-16-5118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0:52.6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165 35 512 0 0,'-2'-1'810'0'0,"-1"1"0"0"0,1-1-1 0 0,-1 0 1 0 0,1 1 0 0 0,-1 0 0 0 0,1 0-1 0 0,-1 0 1 0 0,1 0 0 0 0,-1 0 0 0 0,-3 1-1 0 0,3 0-214 0 0,0-1 0 0 0,1 1 0 0 0,-1 0 0 0 0,1 0 0 0 0,-1 1 0 0 0,1-1 0 0 0,0 0 0 0 0,-4 4-1 0 0,-1 1 406 0 0,1 1-1 0 0,0-1 1 0 0,1 2-1 0 0,-10 13 0 0 0,10-14-435 0 0,3-3-320 0 0,0 0 1 0 0,-1 0 0 0 0,1 1-1 0 0,1-1 1 0 0,-1 0-1 0 0,1 1 1 0 0,0-1 0 0 0,0 1-1 0 0,-1 6 1 0 0,2-9-186 0 0,0-1 0 0 0,-1 1 0 0 0,1 0 0 0 0,1 0 0 0 0,-1 0 0 0 0,0 0 0 0 0,0 0 0 0 0,1-1 0 0 0,-1 1 0 0 0,1 0 0 0 0,-1 0 0 0 0,1-1 0 0 0,0 1 0 0 0,0 0 0 0 0,0-1 0 0 0,0 1 1 0 0,0-1-1 0 0,0 1 0 0 0,0-1 0 0 0,0 1 0 0 0,1-1 0 0 0,-1 0 0 0 0,1 0 0 0 0,2 2 0 0 0,-2-2-48 0 0,0 0 0 0 0,1 0 0 0 0,-1 0 0 0 0,0-1 0 0 0,1 1 0 0 0,-1-1 0 0 0,1 0-1 0 0,-1 0 1 0 0,1 0 0 0 0,-1 0 0 0 0,0 0 0 0 0,1 0 0 0 0,-1 0 0 0 0,1-1 0 0 0,-1 0 0 0 0,0 1 0 0 0,1-1 0 0 0,-1 0 0 0 0,0 0 0 0 0,0 0 0 0 0,1 0 0 0 0,-1-1 0 0 0,0 1 0 0 0,0 0 0 0 0,0-1 0 0 0,2-2 0 0 0,1 0-4 0 0,-1 0 1 0 0,0 0 0 0 0,0-1 0 0 0,-1 1 0 0 0,1-1-1 0 0,-1 0 1 0 0,0 1 0 0 0,0-1 0 0 0,-1-1-1 0 0,4-7 1 0 0,-5 7 14 0 0,0 0-1 0 0,0-1 1 0 0,0 1-1 0 0,-1 0 1 0 0,1-1-1 0 0,-2 1 1 0 0,0-10-1 0 0,0 12 10 0 0,1 0 0 0 0,-1 0 0 0 0,0 0 0 0 0,-1 0 1 0 0,1 0-1 0 0,-1 0 0 0 0,1 0 0 0 0,-1 1 0 0 0,0-1 0 0 0,-1 0 0 0 0,1 1 0 0 0,-4-5 0 0 0,5 8-21 0 0,0-1 1 0 0,0 0-1 0 0,0 0 0 0 0,0 1 0 0 0,0-1 0 0 0,0 1 0 0 0,0-1 0 0 0,0 1 0 0 0,0-1 0 0 0,0 1 0 0 0,0 0 0 0 0,0-1 0 0 0,0 1 0 0 0,0 0 0 0 0,0 0 0 0 0,0 0 1 0 0,-1 0-1 0 0,1 0 0 0 0,-2 0 0 0 0,1 0 9 0 0,-1 1 0 0 0,0 0 0 0 0,1 0 0 0 0,-1 0 0 0 0,0 0 1 0 0,1 0-1 0 0,-5 3 0 0 0,0 1 22 0 0,0 0 0 0 0,1 0-1 0 0,-1 1 1 0 0,-6 8 0 0 0,5-6 4 0 0,1 0 0 0 0,0 1 0 0 0,1 0 0 0 0,0 0 0 0 0,0 1 0 0 0,1-1 0 0 0,0 1 1 0 0,-6 18-1 0 0,11-27-47 0 0,0 0 0 0 0,-1 1 0 0 0,1-1 0 0 0,0 0 0 0 0,0 1 1 0 0,0-1-1 0 0,0 1 0 0 0,0-1 0 0 0,0 0 0 0 0,0 1 0 0 0,1-1 0 0 0,-1 0 1 0 0,0 1-1 0 0,1-1 0 0 0,-1 0 0 0 0,1 1 0 0 0,-1-1 0 0 0,1 0 1 0 0,0 0-1 0 0,0 0 0 0 0,1 2 0 0 0,0-1-4 0 0,-1-1 0 0 0,1 1-1 0 0,0-1 1 0 0,0 1 0 0 0,0-1 0 0 0,1 0-1 0 0,-1 0 1 0 0,0 0 0 0 0,0 0 0 0 0,1-1-1 0 0,3 2 1 0 0,3-1-48 0 0,0 0 1 0 0,0 0-1 0 0,0-1 0 0 0,1 0 1 0 0,13-2-1 0 0,-12 0-342 0 0,1 0 0 0 0,-1-1 0 0 0,0 0 0 0 0,0-1 1 0 0,0 0-1 0 0,-1 0 0 0 0,20-12 0 0 0,-29 15 156 0 0,1 0 1 0 0,-1 0-1 0 0,0 0 1 0 0,1-1 0 0 0,-1 1-1 0 0,0 0 1 0 0,0-1-1 0 0,2-2 1 0 0,-3 4-67 0 0,0-1-1 0 0,1 0 1 0 0,-1 1 0 0 0,0-1 0 0 0,0 1 0 0 0,0-1 0 0 0,0 0-1 0 0,1 1 1 0 0,-1-1 0 0 0,0 0 0 0 0,0 1 0 0 0,0-1-1 0 0,0 0 1 0 0,0 1 0 0 0,-1-1 0 0 0,1-1 0 0 0,-3-2-3072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0:53.3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128 32 512 0 0,'-4'0'731'0'0,"1"0"0"0"0,-1 0 0 0 0,1 0 0 0 0,-1 1 1 0 0,1-1-1 0 0,-1 1 0 0 0,1 0 0 0 0,0 0 0 0 0,0 0 0 0 0,-1 1 0 0 0,1-1 0 0 0,0 1 0 0 0,0 0 0 0 0,0 0 0 0 0,0 0 0 0 0,1 0 1 0 0,-1 0-1 0 0,0 0 0 0 0,1 1 0 0 0,0-1 0 0 0,-3 4 0 0 0,3-2-319 0 0,0 0 0 0 0,0-1-1 0 0,0 1 1 0 0,0 0 0 0 0,1 0 0 0 0,-2 7 0 0 0,2-8-231 0 0,0 0 1 0 0,1 1-1 0 0,0-1 1 0 0,-1 1-1 0 0,1-1 1 0 0,0 0-1 0 0,0 1 1 0 0,1-1-1 0 0,-1 1 0 0 0,1-1 1 0 0,0 0-1 0 0,0 0 1 0 0,0 1-1 0 0,0-1 1 0 0,0 0-1 0 0,1 0 1 0 0,-1 0-1 0 0,4 4 1 0 0,-3-5-127 0 0,0 1 0 0 0,0-1 0 0 0,1 0 1 0 0,-1 0-1 0 0,0 0 0 0 0,1-1 0 0 0,-1 1 1 0 0,1-1-1 0 0,0 1 0 0 0,0-1 1 0 0,-1 0-1 0 0,1 0 0 0 0,0 0 0 0 0,0 0 1 0 0,0-1-1 0 0,0 1 0 0 0,0-1 0 0 0,0 1 1 0 0,0-1-1 0 0,0 0 0 0 0,4-1 1 0 0,-4 1-34 0 0,1-1 0 0 0,0 0 0 0 0,0 1 0 0 0,-1-2 0 0 0,1 1 0 0 0,0 0 1 0 0,-1-1-1 0 0,1 1 0 0 0,-1-1 0 0 0,0 0 0 0 0,0 0 0 0 0,1-1 1 0 0,-1 1-1 0 0,-1 0 0 0 0,1-1 0 0 0,0 0 0 0 0,3-4 0 0 0,-4 5-18 0 0,-1 0-1 0 0,0-1 1 0 0,1 1-1 0 0,-1 0 1 0 0,0 0-1 0 0,0-1 1 0 0,0 1-1 0 0,-1-1 1 0 0,1 1-1 0 0,-1-1 1 0 0,1 1-1 0 0,-1-1 1 0 0,0 1-1 0 0,0-1 1 0 0,0 0-1 0 0,0 1 1 0 0,0-1-1 0 0,0 1 1 0 0,-1-1-1 0 0,1 1 1 0 0,-1-1-1 0 0,0 1 1 0 0,0-1-1 0 0,0 1 1 0 0,0 0-1 0 0,-3-4 1 0 0,-3-5 18 0 0,-1 0 0 0 0,0 1 1 0 0,-13-13-1 0 0,19 20-5 0 0,-1 0-1 0 0,0 1 1 0 0,-1-1 0 0 0,1 1-1 0 0,0-1 1 0 0,-1 1-1 0 0,1 0 1 0 0,-1 0 0 0 0,0 1-1 0 0,1-1 1 0 0,-1 1 0 0 0,0 0-1 0 0,0 0 1 0 0,-8-1 0 0 0,9 2 5 0 0,0 1 0 0 0,0-1 0 0 0,0 1 1 0 0,0 0-1 0 0,0 0 0 0 0,0 0 0 0 0,0 1 1 0 0,1-1-1 0 0,-1 0 0 0 0,0 1 0 0 0,1 0 0 0 0,-1 0 1 0 0,1 0-1 0 0,0 0 0 0 0,-1 0 0 0 0,1 0 1 0 0,0 1-1 0 0,0-1 0 0 0,0 1 0 0 0,1-1 1 0 0,-1 1-1 0 0,1 0 0 0 0,-3 4 0 0 0,1 1 78 0 0,0-1-1 0 0,0 1 1 0 0,0 0-1 0 0,1-1 1 0 0,1 1-1 0 0,-1 0 1 0 0,0 16-1 0 0,2-21-71 0 0,0 0 0 0 0,0 0 0 0 0,0 0 0 0 0,1 0 0 0 0,-1 0 0 0 0,1 0 0 0 0,0 0 0 0 0,0-1 0 0 0,0 1 0 0 0,0 0 0 0 0,0 0 0 0 0,0-1 0 0 0,1 1 0 0 0,1 2-1 0 0,-1-3-21 0 0,0-1 0 0 0,0 1 0 0 0,-1-1 0 0 0,1 1 0 0 0,0-1 0 0 0,0 0 0 0 0,0 0-1 0 0,0 0 1 0 0,1 0 0 0 0,-1 0 0 0 0,0 0 0 0 0,0 0 0 0 0,1-1 0 0 0,-1 1 0 0 0,0-1-1 0 0,1 0 1 0 0,-1 0 0 0 0,4 0 0 0 0,-4 0-10 0 0,1 0 1 0 0,-1 0-1 0 0,1 0 0 0 0,-1 0 0 0 0,1-1 1 0 0,-1 1-1 0 0,1-1 0 0 0,-1 1 0 0 0,0-1 1 0 0,1 0-1 0 0,-1 0 0 0 0,0 0 0 0 0,0 0 1 0 0,0-1-1 0 0,1 1 0 0 0,-1-1 0 0 0,-1 1 0 0 0,1-1 1 0 0,0 0-1 0 0,0 1 0 0 0,0-1 0 0 0,-1 0 1 0 0,1 0-1 0 0,-1 0 0 0 0,0 0 0 0 0,0-1 1 0 0,1 1-1 0 0,-1 0 0 0 0,-1 0 0 0 0,1-1 1 0 0,0 1-1 0 0,-1-1 0 0 0,1 1 0 0 0,-1-1 1 0 0,1 1-1 0 0,-1-1 0 0 0,0-2 0 0 0,-1 0-8 0 0,1 1 0 0 0,-1-1-1 0 0,0 1 1 0 0,0-1 0 0 0,0 1-1 0 0,-1-1 1 0 0,1 1-1 0 0,-5-8 1 0 0,5 11 9 0 0,1-1 1 0 0,-1 1-1 0 0,0 0 1 0 0,0-1-1 0 0,0 1 0 0 0,0 0 1 0 0,0-1-1 0 0,0 1 1 0 0,0 0-1 0 0,0 0 0 0 0,-1 0 1 0 0,1 0-1 0 0,0 0 1 0 0,-1 0-1 0 0,1 0 0 0 0,-1 1 1 0 0,1-1-1 0 0,-1 0 1 0 0,1 1-1 0 0,-1-1 0 0 0,1 1 1 0 0,-1 0-1 0 0,0-1 1 0 0,1 1-1 0 0,-1 0 0 0 0,0 0 1 0 0,1 0-1 0 0,-3 0 1 0 0,1 1-6 0 0,1 0 1 0 0,-1 1-1 0 0,0-1 0 0 0,1 0 1 0 0,-1 1-1 0 0,1 0 1 0 0,-1 0-1 0 0,1-1 1 0 0,0 1-1 0 0,0 1 1 0 0,0-1-1 0 0,0 0 1 0 0,0 0-1 0 0,-2 5 0 0 0,0-1-14 0 0,0 1 0 0 0,1-1 0 0 0,0 1 0 0 0,-4 12 0 0 0,6-16-72 0 0,0 0 1 0 0,0 1 0 0 0,1-1 0 0 0,-1 0-1 0 0,1 1 1 0 0,0-1 0 0 0,0 0-1 0 0,0 1 1 0 0,0-1 0 0 0,2 6 0 0 0,-2-7-180 0 0,1-1 1 0 0,0 1-1 0 0,-1-1 1 0 0,1 1-1 0 0,0-1 0 0 0,0 1 1 0 0,0-1-1 0 0,0 1 1 0 0,2 1-1 0 0,-1-1-353 0 0,-1-1-1 0 0,1 0 1 0 0,0 0-1 0 0,0 0 1 0 0,-1 0-1 0 0,1 0 0 0 0,0 0 1 0 0,0 0-1 0 0,3 0 1 0 0,11 2-1924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1:31.0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2683 512 0 0,'-8'-3'1036'0'0,"-2"-8"6498"0"0,5 5-4379 0 0,-5 1 2294 0 0,9 5-5381 0 0,1 0 0 0 0,-1 0 0 0 0,0 0 0 0 0,1 0 0 0 0,-1 0 0 0 0,1 0 0 0 0,-1 0 0 0 0,0-1 0 0 0,1 1 0 0 0,-1 0 0 0 0,1 0 0 0 0,-1-1 0 0 0,1 1 0 0 0,-1 0 1 0 0,1-1-1 0 0,-1 1 0 0 0,1 0 0 0 0,-1-1 0 0 0,1 1 0 0 0,0-1 0 0 0,-1 1 0 0 0,1-1 0 0 0,0 1 0 0 0,-1-1 0 0 0,1 1 0 0 0,0-1 0 0 0,0 1 0 0 0,-1-1 0 0 0,1 0 0 0 0,0 1 0 0 0,0-1 0 0 0,0 1 0 0 0,0-1 0 0 0,0 0 0 0 0,0 1 0 0 0,0-1 0 0 0,0 1 0 0 0,0-1 0 0 0,0 0 0 0 0,0 0 0 0 0,2-3 31 0 0,-1 1-1 0 0,1 0 1 0 0,0 0-1 0 0,1 0 1 0 0,-1 0 0 0 0,0 1-1 0 0,5-5 1 0 0,-1 1 3 0 0,49-49 807 0 0,76-60 1 0 0,-104 94-771 0 0,149-113 606 0 0,-35 28-135 0 0,-104 77-433 0 0,77-59 250 0 0,149-127 470 0 0,89-62-56 0 0,-300 239-736 0 0,2-4 45 0 0,55-55 1 0 0,41-58 41 0 0,71-64 32 0 0,-93 111-104 0 0,130-124 59 0 0,-180 152-93 0 0,4 3 0 0 0,176-127-1 0 0,-177 152-26 0 0,-21 15 61 0 0,68-57-1 0 0,-99 70-72 0 0,-16 15 1 0 0,-1-2 0 0 0,0 1 1 0 0,0-1-1 0 0,19-26 0 0 0,-30 37-44 0 0,-1-1 0 0 0,1 1 0 0 0,-1-1 0 0 0,1 0 0 0 0,-1 1 0 0 0,0-1 0 0 0,1 0 0 0 0,-1 1 0 0 0,0-1 0 0 0,1 0 0 0 0,-1 0 0 0 0,0 1 0 0 0,0-1 0 0 0,0 0 0 0 0,0 0 0 0 0,0 1 0 0 0,0-1 0 0 0,0 0 0 0 0,0 0 0 0 0,0 1 0 0 0,0-1 0 0 0,0 0 0 0 0,0 0 0 0 0,0 1 0 0 0,-1-1 1 0 0,1 0-1 0 0,-1 0-2 0 0,0 0 1 0 0,0 0 0 0 0,0 1 0 0 0,1-1 0 0 0,-1 0 0 0 0,0 1 0 0 0,0-1-1 0 0,0 1 1 0 0,0-1 0 0 0,0 1 0 0 0,0-1 0 0 0,0 1 0 0 0,0 0 0 0 0,-1 0-1 0 0,0-1 1 0 0,-5 1-18 0 0,0-1-1 0 0,1 1 1 0 0,-1 0 0 0 0,-11 2-1 0 0,14-1 34 0 0,-1 0 0 0 0,0 0-1 0 0,1 0 1 0 0,-1 0-1 0 0,1 1 1 0 0,-1 0 0 0 0,-3 2-1 0 0,7-3-89 0 0,0 0-1 0 0,0 0 1 0 0,0-1-1 0 0,0 1 1 0 0,0 0-1 0 0,0 0 1 0 0,0 0-1 0 0,1 0 1 0 0,-1 0-1 0 0,0 0 1 0 0,1 0-1 0 0,-1 0 1 0 0,0 2-1 0 0,1-2-213 0 0,-1 0 0 0 0,1 1 0 0 0,0-1 0 0 0,0 0 0 0 0,0 0 0 0 0,0 1 0 0 0,0-1 0 0 0,0 0 0 0 0,0 1 0 0 0,0-1 0 0 0,1 0 0 0 0,-1 0 0 0 0,0 1 0 0 0,1-1 0 0 0,0 1 0 0 0,8 21-10207 0 0,-6-14 4976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1:32.4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194 817 512 0 0,'-3'-3'436'0'0,"1"1"1"0"0,-1-1-1 0 0,1 0 0 0 0,-1 1 1 0 0,0 0-1 0 0,0-1 0 0 0,0 1 1 0 0,0 1-1 0 0,-1-1 0 0 0,1 0 1 0 0,0 1-1 0 0,-1-1 0 0 0,1 1 1 0 0,-1 0-1 0 0,0 0 0 0 0,1 1 1 0 0,-1-1-1 0 0,0 1 1 0 0,1 0-1 0 0,-1 0 0 0 0,-4 0 1 0 0,-10 1 2244 0 0,-1 1 1 0 0,-35 9 0 0 0,44-9-2031 0 0,-3 3 789 0 0,13-4-1370 0 0,-1-1 0 0 0,1 0 1 0 0,0 0-1 0 0,0 0 0 0 0,0 0 0 0 0,-1 1 1 0 0,1-1-1 0 0,0 0 0 0 0,0 0 0 0 0,0 1 1 0 0,0-1-1 0 0,0 0 0 0 0,-1 0 0 0 0,1 1 0 0 0,0-1 1 0 0,0 0-1 0 0,0 0 0 0 0,0 1 0 0 0,0-1 1 0 0,0 0-1 0 0,0 0 0 0 0,0 1 0 0 0,0-1 1 0 0,0 0-1 0 0,0 1 0 0 0,1 0 15 0 0,-1 0-1 0 0,1-1 1 0 0,-1 1-1 0 0,1 0 1 0 0,0 0-1 0 0,-1 0 1 0 0,1-1 0 0 0,0 1-1 0 0,0 0 1 0 0,0-1-1 0 0,0 1 1 0 0,-1-1 0 0 0,1 1-1 0 0,0-1 1 0 0,0 1-1 0 0,0-1 1 0 0,0 0-1 0 0,2 1 1 0 0,-1-1-41 0 0,0 1 0 0 0,0-1 0 0 0,-1 0 0 0 0,1 0 0 0 0,0 0 0 0 0,0 0 0 0 0,0 0 0 0 0,0 0 0 0 0,0-1 0 0 0,0 1 0 0 0,0-1 0 0 0,3-1 0 0 0,-5 2-15 0 0,1 0 0 0 0,0 0-1 0 0,-1-1 1 0 0,1 1 0 0 0,0 0 0 0 0,-1-1-1 0 0,1 1 1 0 0,-1 0 0 0 0,1-1-1 0 0,-1 1 1 0 0,1-1 0 0 0,-1 1 0 0 0,1-1-1 0 0,-1 1 1 0 0,1-1 0 0 0,-1 1 0 0 0,0-1-1 0 0,1 1 1 0 0,-1-1 0 0 0,0 0 0 0 0,1 1-1 0 0,-1-1 1 0 0,0 0 0 0 0,0 1 0 0 0,0-1-1 0 0,0 0 1 0 0,0 1 0 0 0,0-1 0 0 0,1 0-1 0 0,-1 1 1 0 0,-1-1 0 0 0,1 0 0 0 0,0 1-1 0 0,0-1 1 0 0,0 0 0 0 0,0 1 0 0 0,0-1-1 0 0,-1 0 1 0 0,1 0 0 0 0,-2-2 290 0 0,0-3 427 0 0,11 3-671 0 0,-4 2-44 0 0,161-23 358 0 0,-3 1-166 0 0,57-12-8 0 0,148-17-30 0 0,-254 41-101 0 0,-33 3-33 0 0,77-10-30 0 0,-21-7 15 0 0,134-26-9 0 0,92-39 61 0 0,-123 32-27 0 0,-172 44-57 0 0,480-83 4 0 0,183 8-5 0 0,-471 68 0 0 0,189-20 15 0 0,-82-18-18 0 0,-342 53 16 0 0,0-1 1 0 0,34-13-1 0 0,-59 20-16 0 0,1 0-1 0 0,-1 0 0 0 0,0 0 1 0 0,0 0-1 0 0,1-1 0 0 0,-1 1 1 0 0,0 0-1 0 0,0 0 0 0 0,1 0 0 0 0,-1 0 1 0 0,0 0-1 0 0,0-1 0 0 0,0 1 1 0 0,1 0-1 0 0,-1 0 0 0 0,0 0 1 0 0,0 0-1 0 0,0-1 0 0 0,0 1 1 0 0,1 0-1 0 0,-1 0 0 0 0,0-1 0 0 0,0 1 1 0 0,0 0-1 0 0,0 0 0 0 0,0-1 1 0 0,0 1-1 0 0,0 0 0 0 0,0 0 1 0 0,0-1-1 0 0,0 1 0 0 0,1 0 1 0 0,-1 0-1 0 0,-1-1 0 0 0,1 1 1 0 0,0 0-1 0 0,0 0 0 0 0,0-1 0 0 0,0 1 1 0 0,0 0-1 0 0,0 0 0 0 0,0-1 1 0 0,0 1-1 0 0,0 0 0 0 0,0 0 1 0 0,-1-1-1 0 0,1 1 0 0 0,0 0 1 0 0,0 0-1 0 0,0 0 0 0 0,0-1 0 0 0,-1 1 1 0 0,1 0-1 0 0,0 0 0 0 0,0 0 1 0 0,0 0-1 0 0,-1-1 0 0 0,1 1 1 0 0,0 0-1 0 0,0 0 0 0 0,-1 0 1 0 0,1 0-1 0 0,0 0 0 0 0,-20-11-70 0 0,17 10 68 0 0,-3-2-183 0 0,4 2 71 0 0,1-1 1 0 0,-1 1-1 0 0,0 0 0 0 0,0 0 0 0 0,0 0 1 0 0,0 0-1 0 0,0 1 0 0 0,0-1 0 0 0,0 1 1 0 0,0-1-1 0 0,0 1 0 0 0,-1 0 0 0 0,1-1 1 0 0,0 1-1 0 0,0 0 0 0 0,0 1 0 0 0,0-1 1 0 0,-3 1-1 0 0,4-1-96 0 0,1 0 1 0 0,0 0-1 0 0,0 1 1 0 0,0-1-1 0 0,0 0 0 0 0,0 1 1 0 0,0-1-1 0 0,0 0 1 0 0,0 1-1 0 0,0-1 1 0 0,0 0-1 0 0,0 1 0 0 0,0-1 1 0 0,0 0-1 0 0,0 1 1 0 0,0-1-1 0 0,0 0 1 0 0,0 1-1 0 0,0-1 0 0 0,0 0 1 0 0,0 0-1 0 0,0 1 1 0 0,1-1-1 0 0,-1 0 1 0 0,0 1-1 0 0,0-1 0 0 0,0 0 1 0 0,1 0-1 0 0,-1 1 1 0 0,0-1-1 0 0,0 0 1 0 0,1 0-1 0 0,-1 0 0 0 0,0 1 1 0 0,1-1-1 0 0,0 2-1017 0 0,3 3-1515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1:34.0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233 6 512 0 0,'-53'3'534'0'0,"19"0"2806"0"0,28-3-1951 0 0,0 0 0 0 0,0 0-1 0 0,-1-1 1 0 0,1 1-1 0 0,0-1 1 0 0,0-1 0 0 0,-10-3-1 0 0,13 4-1173 0 0,0 0-1 0 0,0 1 1 0 0,0 0-1 0 0,1-1 1 0 0,-1 1-1 0 0,0 0 1 0 0,0 0-1 0 0,0 1 1 0 0,0-1-1 0 0,0 1 1 0 0,0-1-1 0 0,0 1 1 0 0,0 0-1 0 0,1 0 1 0 0,-1 0-1 0 0,-4 3 1 0 0,3-3 20 0 0,0 1 0 0 0,0-1 0 0 0,0 1 1 0 0,-1-1-1 0 0,1 0 0 0 0,-5 0 0 0 0,28-12 2375 0 0,-18 10-2570 0 0,1 0 1 0 0,-1 1-1 0 0,1-1 0 0 0,-1 1 1 0 0,1-1-1 0 0,-1 1 1 0 0,1 0-1 0 0,0 0 0 0 0,-1-1 1 0 0,1 1-1 0 0,-1 0 1 0 0,1 0-1 0 0,0 1 1 0 0,-1-1-1 0 0,1 0 0 0 0,-1 0 1 0 0,1 1-1 0 0,-1-1 1 0 0,1 1-1 0 0,2 1 1 0 0,-1 0 29 0 0,0 0 1 0 0,-1 0 0 0 0,1 1 0 0 0,0-1 0 0 0,-1 1-1 0 0,0 0 1 0 0,1-1 0 0 0,-1 1 0 0 0,3 6 0 0 0,-4-7-20 0 0,0 0 1 0 0,0 0 0 0 0,1 0 0 0 0,-1 0-1 0 0,0 0 1 0 0,1 0 0 0 0,-1-1 0 0 0,1 1-1 0 0,0-1 1 0 0,0 1 0 0 0,-1-1 0 0 0,1 0-1 0 0,0 0 1 0 0,0 0 0 0 0,3 2 0 0 0,1-1 27 0 0,0-1 1 0 0,1 1-1 0 0,12 1 1 0 0,-15-3-71 0 0,187 19 534 0 0,96 16-233 0 0,230 44 224 0 0,-250-42-401 0 0,111 12-114 0 0,-93-17-34 0 0,-154-16 4 0 0,90 20-16 0 0,-87-12-6 0 0,464 98-432 0 0,-206-29 406 0 0,-177-57 40 0 0,-164-30-8 0 0,0-2-1 0 0,0-3 1 0 0,0-2 0 0 0,75-11-1 0 0,-121 12-91 0 0,1-1 1 0 0,0-1-1 0 0,0 1 0 0 0,-1-1 1 0 0,1 0-1 0 0,0 0 0 0 0,-1-1 1 0 0,0 0-1 0 0,0 0 0 0 0,6-4 0 0 0,-11 7 108 0 0,0 0 1 0 0,0 0-1 0 0,0 0 0 0 0,0-1 0 0 0,0 1 0 0 0,0 0 0 0 0,1 0 0 0 0,-1 0 0 0 0,0 0 0 0 0,0 0 0 0 0,0 0 0 0 0,0 0 0 0 0,0 0 0 0 0,0 0 0 0 0,0-1 0 0 0,0 1 0 0 0,0 0 0 0 0,0 0 0 0 0,0 0 0 0 0,0 0 0 0 0,0 0 0 0 0,1 0 0 0 0,-1 0 0 0 0,0 0 0 0 0,0 0 0 0 0,0 0 0 0 0,0 0 0 0 0,0 0 0 0 0,0 0 0 0 0,0 0 0 0 0,0 0 0 0 0,1 0 0 0 0,-1 0 0 0 0,0 0 0 0 0,0 0 0 0 0,0 0 0 0 0,0 0 0 0 0,0 0 0 0 0,0 0 0 0 0,0 0 1 0 0,1 0-1 0 0,-1 0 0 0 0,0 0 0 0 0,0 0 0 0 0,0 0 0 0 0,0 0 0 0 0,0 0 0 0 0,0 0 0 0 0,0 0 0 0 0,0 0 0 0 0,0 0 0 0 0,0 0 0 0 0,1 0 0 0 0,-1 1 0 0 0,-5 5-1059 0 0,-8 5-2121 0 0,5-1-6265 0 0,6-8 7001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0:55.4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122 76 512 0 0,'-9'-5'6527'0'0,"9"5"-6296"0"0,-1-1 0 0 0,1 1 0 0 0,-1-1 1 0 0,1 1-1 0 0,-1-1 0 0 0,1 1 0 0 0,-1 0 0 0 0,1-1 1 0 0,-1 1-1 0 0,0 0 0 0 0,1 0 0 0 0,-1-1 1 0 0,0 1-1 0 0,1 0 0 0 0,-2 0 0 0 0,1 1-127 0 0,0 0 0 0 0,0 1 0 0 0,1-1-1 0 0,-1 1 1 0 0,0-1 0 0 0,1 1-1 0 0,-1-1 1 0 0,1 1 0 0 0,-1 0 0 0 0,1-1-1 0 0,0 1 1 0 0,0 2 0 0 0,-1-2 10 0 0,0 10 19 0 0,0-1 1 0 0,0 1-1 0 0,1 0 0 0 0,0 0 0 0 0,3 15 0 0 0,14 59 507 0 0,-13-69-506 0 0,3 7 25 0 0,-5-15-9 0 0,1 1 1 0 0,-1 0-1 0 0,1 19 1 0 0,-2-29-134 0 0,-1 0 1 0 0,0 0-1 0 0,0 0 0 0 0,0 1 0 0 0,0-1 1 0 0,0 0-1 0 0,0 0 0 0 0,0 0 0 0 0,0 0 1 0 0,0 1-1 0 0,0-1 0 0 0,0 0 0 0 0,0 0 0 0 0,0 0 1 0 0,0 1-1 0 0,0-1 0 0 0,0 0 0 0 0,0 0 1 0 0,0 0-1 0 0,-1 0 0 0 0,1 1 0 0 0,0-1 1 0 0,0 0-1 0 0,0 0 0 0 0,0 0 0 0 0,0 0 1 0 0,0 0-1 0 0,0 1 0 0 0,-1-1 0 0 0,1 0 1 0 0,0 0-1 0 0,0 0 0 0 0,0 0 0 0 0,0 0 1 0 0,0 0-1 0 0,-1 0 0 0 0,1 1 0 0 0,-5-7 355 0 0,-5-10-169 0 0,-37-97-86 0 0,29 73-107 0 0,1 0 0 0 0,-14-55 1 0 0,30 92-7 0 0,1-1 0 0 0,-1 1 1 0 0,1 0-1 0 0,-1-1 1 0 0,1 1-1 0 0,0 0 0 0 0,0-1 1 0 0,1 1-1 0 0,-1 0 0 0 0,2-5 1 0 0,-2 7-2 0 0,0 1 0 0 0,1-1 0 0 0,-1 0-1 0 0,1 0 1 0 0,-1 0 0 0 0,1 0 0 0 0,0 0 0 0 0,-1 1 0 0 0,1-1 0 0 0,0 0 0 0 0,0 0 0 0 0,-1 1 0 0 0,1-1 0 0 0,0 0 0 0 0,0 1-1 0 0,0-1 1 0 0,0 1 0 0 0,0-1 0 0 0,0 1 0 0 0,0 0 0 0 0,0-1 0 0 0,0 1 0 0 0,0 0 0 0 0,0 0 0 0 0,0 0 0 0 0,0 0 0 0 0,0 0 0 0 0,0 0-1 0 0,0 0 1 0 0,0 0 0 0 0,0 0 0 0 0,0 0 0 0 0,0 0 0 0 0,0 1 0 0 0,0-1 0 0 0,2 1 0 0 0,3 1 26 0 0,-1 0 0 0 0,1 1-1 0 0,0 0 1 0 0,6 4 0 0 0,16 7 139 0 0,2-2-190 0 0,54 12 1 0 0,-69-21-75 0 0,-1 0 0 0 0,1-2 1 0 0,0 0-1 0 0,0 0 0 0 0,0-2 0 0 0,15-1 0 0 0,32-6-1617 0 0,0-3-1 0 0,104-33 0 0 0,-135 35-870 0 0,-20 8 547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1:35.7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54 512 0 0,'0'0'157'0'0,"0"0"0"0"0,0 0 0 0 0,1 0-1 0 0,-1-1 1 0 0,0 1 0 0 0,0 0 0 0 0,1 0 0 0 0,-1 0-1 0 0,0-1 1 0 0,0 1 0 0 0,1 0 0 0 0,-1 0 0 0 0,0-1-1 0 0,0 1 1 0 0,0 0 0 0 0,0 0 0 0 0,1-1 0 0 0,-1 1-1 0 0,0 0 1 0 0,0 0 0 0 0,0-1 0 0 0,0 1 0 0 0,0 0 0 0 0,0-1-1 0 0,0 1 1 0 0,0 0 0 0 0,0-1 0 0 0,0 1 0 0 0,0 0-1 0 0,0 0 1 0 0,0-1 0 0 0,0 1 0 0 0,0 0 0 0 0,0-1-1 0 0,0 1 1 0 0,0 0 0 0 0,0-1 0 0 0,-1 1 0 0 0,1 0-1 0 0,0 0 1 0 0,0-1 0 0 0,0 1 0 0 0,-1 0 0 0 0,-6-16 5025 0 0,7 15-5555 0 0,-8-9 3008 0 0,7 9-2454 0 0,0 1 0 0 0,0-1 0 0 0,1 0 0 0 0,-1 0 0 0 0,0 1 0 0 0,1-1 0 0 0,-1 0 0 0 0,1 0 0 0 0,-1 0 0 0 0,1 0 0 0 0,-1 1 0 0 0,1-1 0 0 0,-1 0 0 0 0,1 0 0 0 0,0 0 0 0 0,-1-2 391 0 0,21 3 1900 0 0,3 6-1565 0 0,-16-5-735 0 0,-1 0-1 0 0,0 1 1 0 0,-1 0 0 0 0,1 0 0 0 0,0 0-1 0 0,0 0 1 0 0,-1 1 0 0 0,1 0 0 0 0,-1 0-1 0 0,0 1 1 0 0,7 5 0 0 0,0 3 194 0 0,-1 0-1 0 0,18 24 1 0 0,-3-1 1 0 0,2-1 0 0 0,2-1 1 0 0,49 42-1 0 0,-44-42-230 0 0,-6-3-5 0 0,30 39-1 0 0,-36-40-77 0 0,48 66 32 0 0,-3-4 6 0 0,-43-57-22 0 0,25 46-1 0 0,10 13 4 0 0,80 116 88 0 0,-52-73-59 0 0,123 182 451 0 0,-121-206-258 0 0,-11-15-31 0 0,-71-86-236 0 0,163 219 367 0 0,-88-132-173 0 0,13 17-47 0 0,-25-29 47 0 0,-43-54-3 0 0,44 66-1 0 0,-56-72-106 0 0,2-1 0 0 0,0-1 0 0 0,2 0 0 0 0,37 34 0 0 0,-49-50-87 0 0,0 0 0 0 0,0 0 1 0 0,0 1-1 0 0,-1 0 0 0 0,0 0 0 0 0,-1 0 1 0 0,0 1-1 0 0,0 0 0 0 0,-1 1 0 0 0,-1-1 1 0 0,0 1-1 0 0,0 0 0 0 0,2 11 0 0 0,1 37 52 0 0,2 9-2 0 0,-8-61-66 0 0,1-1 1 0 0,0 1-1 0 0,0-1 0 0 0,0 0 0 0 0,1 0 0 0 0,0 0 0 0 0,7 10 1 0 0,-6-11-5 0 0,0-1 1 0 0,1 0 0 0 0,-1 0-1 0 0,1 0 1 0 0,9 5-1 0 0,4 4 10 0 0,-10-7-9 0 0,1 0 1 0 0,13 6-1 0 0,-15-8 5 0 0,1 0-1 0 0,-1 0 1 0 0,-1 1-1 0 0,9 6 0 0 0,-13-9-4 0 0,0 0-1 0 0,0 1 0 0 0,0-1 1 0 0,0 0-1 0 0,-1 1 1 0 0,1 0-1 0 0,-1-1 0 0 0,1 1 1 0 0,-1 0-1 0 0,0 0 0 0 0,0 0 1 0 0,0 0-1 0 0,0 0 0 0 0,-1 0 1 0 0,1 4-1 0 0,1 31 39 0 0,-1-19-29 0 0,3 23 1 0 0,-3-36-13 0 0,0 0-1 0 0,1 0 1 0 0,0 0 0 0 0,0-1 0 0 0,0 1 0 0 0,1 0-1 0 0,-1-1 1 0 0,5 6 0 0 0,-4-8 2 0 0,0 0 1 0 0,1 1-1 0 0,-1-2 0 0 0,1 1 1 0 0,-1 0-1 0 0,1-1 1 0 0,0 1-1 0 0,0-1 0 0 0,0 0 1 0 0,9 2-1 0 0,-8-1-1 0 0,1-1 1 0 0,-1 1-1 0 0,1 0 1 0 0,-1 0-1 0 0,6 4 0 0 0,-7-3 0 0 0,1 0-1 0 0,-1 1 1 0 0,0-1-1 0 0,0 1 1 0 0,-1 0-1 0 0,0 0 0 0 0,1 0 1 0 0,-2 0-1 0 0,1 1 1 0 0,-1-1-1 0 0,1 1 0 0 0,-2 0 1 0 0,1-1-1 0 0,0 1 1 0 0,0 6-1 0 0,4 19-2 0 0,1-1-1 0 0,22 56 0 0 0,-28-84-7 0 0,0 0 0 0 0,0 0 0 0 0,0-1-1 0 0,0 1 1 0 0,0 0 0 0 0,1-1 0 0 0,-1 1 0 0 0,0-1-1 0 0,1 0 1 0 0,-1 1 0 0 0,1-1 0 0 0,0 0-1 0 0,-1 0 1 0 0,1 0 0 0 0,0 0 0 0 0,0 0-1 0 0,2 1 1 0 0,-3-2-8 0 0,0 0 0 0 0,0 1-1 0 0,1-1 1 0 0,-1 0 0 0 0,0 0-1 0 0,0 0 1 0 0,0 0 0 0 0,1 0-1 0 0,-1 0 1 0 0,0 0 0 0 0,0-1-1 0 0,0 1 1 0 0,1 0 0 0 0,-1-1 0 0 0,0 1-1 0 0,0-1 1 0 0,0 1 0 0 0,0-1-1 0 0,0 1 1 0 0,0-1 0 0 0,0 0-1 0 0,0 0 1 0 0,0 1 0 0 0,0-1-1 0 0,0 0 1 0 0,0 0 0 0 0,-1 0 0 0 0,1 0-1 0 0,0-1 1 0 0,3-3-154 0 0,-1-1 0 0 0,-1 0 0 0 0,1 0-1 0 0,-1 1 1 0 0,0-1 0 0 0,0 0 0 0 0,-1-1 0 0 0,2-11 0 0 0,-1-4-1159 0 0,-2-27 0 0 0,0-9-2458 0 0,1 38 1922 0 0,-1 12-69 0 0,1-1-1 0 0,0 1 0 0 0,0 0 0 0 0,0 0 1 0 0,4-11-1 0 0,4 0-3467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1:38.3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13 512 0 0,'-8'-6'0'0'0,"1"3"136"0"0,-1 1-552 0 0,1 0 192 0 0,0 2 224 0 0,1 0 0 0 0,0 0 0 0 0,-1 2 0 0 0,1-2 0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1:38.9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40 8 0 0,'-28'-2'3697'0'0,"27"2"-3484"0"0,-1 0-1 0 0,1-1 1 0 0,0 1-1 0 0,-1 0 1 0 0,1-1 0 0 0,0 1-1 0 0,0-1 1 0 0,0 1-1 0 0,0-1 1 0 0,-1 0 0 0 0,1 0-1 0 0,0 1 1 0 0,0-1-1 0 0,0 0 1 0 0,0 0 0 0 0,0 0-1 0 0,1 0 1 0 0,-3-2-1 0 0,3 3-47 0 0,0-1-1 0 0,0 0 1 0 0,0 1-1 0 0,0-1 1 0 0,0 0-1 0 0,-1 1 1 0 0,1-1-1 0 0,0 0 1 0 0,0 1-1 0 0,1-1 1 0 0,-1 0-1 0 0,0 1 1 0 0,0-1-1 0 0,0 0 1 0 0,0 1-1 0 0,0-1 0 0 0,1 1 1 0 0,-1-1-1 0 0,0 0 1 0 0,1 1-1 0 0,-1-1 1 0 0,0 1-1 0 0,1-1 1 0 0,-1 1-1 0 0,1-1 1 0 0,-1 1-1 0 0,1-1 1 0 0,-1 1-1 0 0,1-1 1 0 0,-1 1-1 0 0,1 0 1 0 0,-1-1-1 0 0,1 1 1 0 0,-1 0-1 0 0,2-1 1 0 0,-1 1 86 0 0,0-1 0 0 0,0 1 0 0 0,0-1 0 0 0,0 1 1 0 0,0-1-1 0 0,0 1 0 0 0,0 0 0 0 0,0 0 0 0 0,0-1 0 0 0,0 1 1 0 0,1 0-1 0 0,-1 0 0 0 0,0 0 0 0 0,0 0 0 0 0,0 0 1 0 0,0 1-1 0 0,0-1 0 0 0,0 0 0 0 0,2 1 0 0 0,9 7 1052 0 0,-10-6-1171 0 0,1 0 1 0 0,0 0-1 0 0,0 0 0 0 0,0 0 1 0 0,-1-1-1 0 0,2 1 1 0 0,-1-1-1 0 0,0 0 0 0 0,0 0 1 0 0,0 0-1 0 0,6 1 1 0 0,45-2 1555 0 0,-28 0-632 0 0,-25 0-1013 0 0,0 0-1 0 0,0 0 1 0 0,0 0-1 0 0,0 1 0 0 0,0-1 1 0 0,0 0-1 0 0,0 1 1 0 0,0-1-1 0 0,0 1 1 0 0,0-1-1 0 0,0 1 1 0 0,0-1-1 0 0,-1 1 1 0 0,1-1-1 0 0,0 1 0 0 0,0 0 1 0 0,1 1-1 0 0,11 18 134 0 0,-11-17-177 0 0,-1 0-1 0 0,1 0 1 0 0,0 0-1 0 0,0-1 1 0 0,0 1-1 0 0,4 3 1 0 0,8 4 14 0 0,0-2 0 0 0,0 0 0 0 0,1 0 0 0 0,22 8 0 0 0,67 16 102 0 0,10 5 129 0 0,86 41-47 0 0,-68-23-179 0 0,29 12-25 0 0,1-11 89 0 0,162 55 7 0 0,-23-29 50 0 0,-113-32-33 0 0,-30-6 25 0 0,161 44 35 0 0,254 86-105 0 0,-371-108-36 0 0,-14-4 5 0 0,280 84 22 0 0,-161-60-3 0 0,170 45 6 0 0,414 159 81 0 0,-757-237-126 0 0,125 47 12 0 0,32 7-18 0 0,75 25-38 0 0,-247-100 78 0 0,21 7-54 0 0,-134-36-11 0 0,119 34 6 0 0,-110-34-130 0 0,0 0-1 0 0,0-1 0 0 0,0-1 0 0 0,0-1 0 0 0,1 0 0 0 0,21-3 0 0 0,-34 3 32 0 0,-1-1 0 0 0,1 1 0 0 0,-1-1 0 0 0,1 0 0 0 0,-1 0 0 0 0,1 0 1 0 0,-1 0-1 0 0,0 0 0 0 0,1 0 0 0 0,-1-1 0 0 0,3-2 0 0 0,-4 3-145 0 0,0 0 0 0 0,0 0-1 0 0,-1 0 1 0 0,1 0 0 0 0,0 0 0 0 0,0 0 0 0 0,-1 0-1 0 0,1 0 1 0 0,-1 0 0 0 0,1-1 0 0 0,-1 1 0 0 0,1 0-1 0 0,-1 0 1 0 0,0-1 0 0 0,0 1 0 0 0,1 0 0 0 0,-1-1-1 0 0,0 1 1 0 0,0 0 0 0 0,0 0 0 0 0,-1-1-1 0 0,1 1 1 0 0,0 0 0 0 0,-1-2 0 0 0,-2-5-3022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1:41.6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1528 512 0 0,'-4'-27'10334'0'0,"2"28"-10025"0"0,0 0-1 0 0,1 0 1 0 0,-1 0-1 0 0,0 0 0 0 0,1 1 1 0 0,-1-1-1 0 0,-1 2 1 0 0,0 0-172 0 0,0-1 1 0 0,0 0 0 0 0,-1 0 0 0 0,1 0-1 0 0,0 0 1 0 0,-4 1 0 0 0,3-2 296 0 0,1 1 0 0 0,0-1 0 0 0,0 1 0 0 0,0 0 0 0 0,-5 4 1786 0 0,11 10-638 0 0,-2-15-1526 0 0,0 0-1 0 0,0 0 1 0 0,-1 0 0 0 0,1 0 0 0 0,1 0 0 0 0,-1 0 0 0 0,0-1-1 0 0,0 1 1 0 0,0 0 0 0 0,0-1 0 0 0,0 1 0 0 0,1-1 0 0 0,-1 1 0 0 0,0-1-1 0 0,0 0 1 0 0,1 0 0 0 0,-1 1 0 0 0,0-1 0 0 0,1 0 0 0 0,1 0-1 0 0,33-5 734 0 0,-9 1-451 0 0,-20 4-273 0 0,0 1 0 0 0,0 0 0 0 0,-1 0 0 0 0,1 0 0 0 0,0 0 0 0 0,7 4 0 0 0,-10-4-45 0 0,0 0 0 0 0,0 0-1 0 0,0-1 1 0 0,0 0 0 0 0,0 1 0 0 0,0-1 0 0 0,0 0 0 0 0,0-1 0 0 0,0 1 0 0 0,0-1 0 0 0,0 0 0 0 0,5-1 0 0 0,5-3 42 0 0,27-14-1 0 0,-17 7 33 0 0,132-73 484 0 0,-142 77-535 0 0,29-21 30 0 0,-23 16 9 0 0,26-15-1 0 0,-31 22-41 0 0,0 0 0 0 0,1 1 0 0 0,-1 1 0 0 0,1 1 0 0 0,0 0 0 0 0,0 1 0 0 0,0 0 0 0 0,24 2 0 0 0,15-7 147 0 0,-40 4-176 0 0,-14 2-8 0 0,1 1 0 0 0,-1-1 0 0 0,0 1 0 0 0,1-1 0 0 0,-1 1-1 0 0,0 0 1 0 0,1 0 0 0 0,-1 0 0 0 0,1-1 0 0 0,-1 1 0 0 0,1 1 0 0 0,-1-1 0 0 0,0 0 0 0 0,1 0-1 0 0,2 1 1 0 0,-2 0 17 0 0,-2-1-17 0 0,0 0 0 0 0,0 0 0 0 0,0 0 0 0 0,0 0 0 0 0,0 0 0 0 0,0 0 0 0 0,-1 1 0 0 0,1-1 0 0 0,0 0 0 0 0,0 0 0 0 0,0 0 0 0 0,0 0 0 0 0,0 0 0 0 0,0 0 0 0 0,0 0 0 0 0,0 0 0 0 0,0 0 0 0 0,0 0 1 0 0,0 0-1 0 0,0 0 0 0 0,0 0 0 0 0,0 0 0 0 0,0 1 0 0 0,0-1 0 0 0,0 0 0 0 0,0 0 0 0 0,0 0 0 0 0,0 0 0 0 0,0 0 0 0 0,0 0 0 0 0,0 0 0 0 0,0 0 0 0 0,0 0 0 0 0,0 0 0 0 0,0 0 0 0 0,0 0 0 0 0,1 0 0 0 0,-1 0 0 0 0,0 1 0 0 0,0-1 0 0 0,0 0 0 0 0,0 0 0 0 0,0 0 0 0 0,0 0 0 0 0,0 0 0 0 0,0 0 0 0 0,0 0 1 0 0,0 0-1 0 0,0 0 0 0 0,0 0 0 0 0,0 0 0 0 0,0 0 0 0 0,0 0 0 0 0,0 0 0 0 0,1 0 0 0 0,-1 0 0 0 0,0 0 0 0 0,0 0 0 0 0,0 0 0 0 0,0 0 0 0 0,0 0 0 0 0,0 0 0 0 0,-3 3-31 0 0,1-2 32 0 0,0 0 0 0 0,0-1 0 0 0,1 1 0 0 0,-1 0 0 0 0,0-1 0 0 0,0 1 0 0 0,0-1 0 0 0,-2 0 0 0 0,-9 3-5 0 0,-194 84-441 0 0,102-44 344 0 0,82-36 114 0 0,0-1 1 0 0,-1 0-1 0 0,1-2 1 0 0,-1-1-1 0 0,0 0 1 0 0,-37-2 0 0 0,58-1-8 0 0,1 0-1 0 0,-1-1 1 0 0,1 1 0 0 0,0 0 0 0 0,-1-1 0 0 0,1 1 0 0 0,0-1 0 0 0,-3-1 0 0 0,5 2 41 0 0,22 2-64 0 0,-26-3 41 0 0,-1 2 1 0 0,1-1-1 0 0,0 0 1 0 0,0 1 0 0 0,0 0-1 0 0,0 0 1 0 0,0 0-1 0 0,0 0 1 0 0,-7 4 0 0 0,-4 2-2 0 0,13-6-19 0 0,0 0 0 0 0,0-1 0 0 0,0 1 0 0 0,0 0 0 0 0,1 0 0 0 0,-1 0 0 0 0,0 0 0 0 0,-3 3 0 0 0,-33 30 68 0 0,38-34-70 0 0,0 0 0 0 0,-1 0 0 0 0,1 0 0 0 0,0 0 0 0 0,0 0 1 0 0,-1 0-1 0 0,1 0 0 0 0,0 1 0 0 0,-1-1 0 0 0,1 0 0 0 0,0 0 1 0 0,0 0-1 0 0,-1 1 0 0 0,1-1 0 0 0,0 0 0 0 0,0 0 0 0 0,-1 1 0 0 0,1-1 1 0 0,0 0-1 0 0,0 0 0 0 0,0 1 0 0 0,0-1 0 0 0,0 0 0 0 0,-1 1 0 0 0,1-1 1 0 0,0 0-1 0 0,0 1 0 0 0,0-1 0 0 0,0 0 0 0 0,0 1 0 0 0,0-1 1 0 0,0 0-1 0 0,0 1 0 0 0,0-1 0 0 0,0 0 0 0 0,0 1 0 0 0,13 0 126 0 0,20-7-22 0 0,50-17-72 0 0,-39 11 20 0 0,-2-1 0 0 0,81-36-1 0 0,-82 30 1 0 0,0 1 0 0 0,2 2 0 0 0,87-20 0 0 0,2 2-8 0 0,60-12 156 0 0,-28 3 153 0 0,-31 6-134 0 0,60-12-106 0 0,-31 7-92 0 0,-29 5 8 0 0,165-69 0 0 0,-250 88-18 0 0,389-158-74 0 0,-367 149 50 0 0,77-19 0 0 0,75-6-31 0 0,9 9 36 0 0,-73 14-25 0 0,183-28-97 0 0,-55 4 128 0 0,57-11-1 0 0,-104 21-5 0 0,395-57-42 0 0,-242 44-2 0 0,-356 50 42 0 0,267-41 3 0 0,-262 40 2 0 0,76-22 0 0 0,-100 23 7 0 0,1-1 1 0 0,-1 0-1 0 0,-1-1 1 0 0,1-1 0 0 0,-1-1-1 0 0,23-18 1 0 0,-37 26-8 0 0,3-2 0 0 0,-1 0 1 0 0,1 1-1 0 0,0-1 1 0 0,0 1 0 0 0,0 0-1 0 0,10-4 1 0 0,20-9-24 0 0,-24 10-87 0 0,-11 6 102 0 0,0-1 0 0 0,0 1 1 0 0,0 0-1 0 0,0 0 0 0 0,0 0 0 0 0,0 0 0 0 0,0-1 1 0 0,0 1-1 0 0,0 0 0 0 0,-1 0 0 0 0,1 0 0 0 0,0 0 1 0 0,0-1-1 0 0,0 1 0 0 0,0 0 0 0 0,0 0 0 0 0,0 0 1 0 0,0 0-1 0 0,-1 0 0 0 0,1 0 0 0 0,0-1 0 0 0,0 1 1 0 0,0 0-1 0 0,0 0 0 0 0,-1 0 0 0 0,1 0 0 0 0,0 0 0 0 0,0 0 1 0 0,0 0-1 0 0,-1 0 0 0 0,1 0 0 0 0,0 0 0 0 0,0 0 1 0 0,-3-1-69 0 0,1 1 1 0 0,-1-1 0 0 0,1 1 0 0 0,0 0 0 0 0,-1 0-1 0 0,1 0 1 0 0,-5 1 0 0 0,-27 3-2943 0 0,28-4 1165 0 0,-1 1 0 0 0,1 0 0 0 0,-1 0 0 0 0,-10 3 0 0 0,7 1-1181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1:43.8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37 512 0 0,'-8'0'2075'0'0,"13"-2"1349"0"0,-2 1-2751 0 0,-2 1-353 0 0,-1-1 1 0 0,1 1-1 0 0,0-1 0 0 0,0 0 1 0 0,0 1-1 0 0,0-1 0 0 0,0 0 1 0 0,-1 1-1 0 0,1-1 0 0 0,0 0 1 0 0,-1 0-1 0 0,1 0 0 0 0,0 0 1 0 0,-1 1-1 0 0,1-1 0 0 0,-1 0 1 0 0,0 0-1 0 0,1 0 0 0 0,-1 0 1 0 0,0 0-1 0 0,1-1 0 0 0,-1 1-200 0 0,0 1 0 0 0,0-1 0 0 0,0 1-1 0 0,0-1 1 0 0,0 1 0 0 0,0-1 0 0 0,1 1-1 0 0,-1-1 1 0 0,-1 1 0 0 0,1 0 0 0 0,0-1 0 0 0,0 1-1 0 0,0-1 1 0 0,0 1 0 0 0,0-1 0 0 0,0 1-1 0 0,0-1 1 0 0,-1 1 0 0 0,1 0 0 0 0,0-1 0 0 0,0 1-1 0 0,-1-1 1 0 0,1 1 0 0 0,0 0 0 0 0,-1-1-1 0 0,1 1 1 0 0,0 0 0 0 0,-1-1 0 0 0,1 1 0 0 0,0 0-1 0 0,-1 0 1 0 0,1-1 0 0 0,-1 1 0 0 0,1 0-1 0 0,0 0 1 0 0,-1 0 0 0 0,1-1 0 0 0,-1 1 0 0 0,1 0-1 0 0,-1 0 1 0 0,1 0 0 0 0,-1 0 0 0 0,0 0-1 0 0,1 0-66 0 0,-1 1 0 0 0,0-1 0 0 0,0 0 0 0 0,1 1 0 0 0,-1-1 0 0 0,0 1 0 0 0,1-1 0 0 0,-1 1 0 0 0,0-1-1 0 0,1 1 1 0 0,-1 0 0 0 0,1-1 0 0 0,-1 1 0 0 0,1 0 0 0 0,-1-1 0 0 0,1 1 0 0 0,0 0 0 0 0,-1 0 0 0 0,1-1-1 0 0,0 1 1 0 0,0 0 0 0 0,-1 0 0 0 0,1 1 0 0 0,0-1-3 0 0,-1 0 0 0 0,1 0 0 0 0,0 1 0 0 0,-1-1 0 0 0,1 0 0 0 0,0 1 0 0 0,0-1 0 0 0,0 0 0 0 0,0 1 0 0 0,0-1 0 0 0,0 0 0 0 0,0 1 0 0 0,1-1 0 0 0,-1 2-1 0 0,1-2-6 0 0,0 0-1 0 0,0 0 0 0 0,1 0 0 0 0,-1 0 1 0 0,0 0-1 0 0,0-1 0 0 0,0 1 0 0 0,1 0 1 0 0,-1-1-1 0 0,0 1 0 0 0,1-1 0 0 0,-1 1 0 0 0,1-1 1 0 0,-1 1-1 0 0,1-1 0 0 0,-1 0 0 0 0,3 0 1 0 0,30 0 335 0 0,-21 0-250 0 0,4 0 70 0 0,0 1 0 0 0,24 4 1 0 0,-33-3-140 0 0,0 0 1 0 0,0 0 0 0 0,0 1-1 0 0,0 0 1 0 0,0 0 0 0 0,13 9 0 0 0,-6-4 7 0 0,0 0 0 0 0,0-1 0 0 0,20 6 0 0 0,9 5 113 0 0,117 61 113 0 0,12 6-99 0 0,-49-20-184 0 0,-53-26 4 0 0,-20-11-41 0 0,-25-13 71 0 0,54 23 0 0 0,-48-26-60 0 0,122 47 73 0 0,-118-43-41 0 0,-2 1 0 0 0,42 29 0 0 0,30 27 104 0 0,-8-4-45 0 0,145 77 0 0 0,209 74 89 0 0,-344-167-121 0 0,66 30 76 0 0,123 65 17 0 0,-114-53-104 0 0,122 39 94 0 0,-52-25-176 0 0,127 74 153 0 0,-82-14-31 0 0,-113-58-14 0 0,9-16-31 0 0,267 89 56 0 0,-355-135-103 0 0,13 5 23 0 0,-53-25-35 0 0,0 3 0 0 0,71 48 0 0 0,-108-63-18 0 0,-8-4-107 0 0,-11-6-233 0 0,0-1 0 0 0,0 0 1 0 0,0-1-1 0 0,0 0 0 0 0,1 0 0 0 0,0-1 0 0 0,0-1 0 0 0,13 3 0 0 0,-23-6 241 0 0,-1 0 0 0 0,0 0 0 0 0,1 1 0 0 0,-1-1 0 0 0,1 0 0 0 0,-1 0 0 0 0,0 0 0 0 0,1 0 0 0 0,-1-1 0 0 0,0 1 0 0 0,1 0 0 0 0,-1 0 0 0 0,0 0 0 0 0,1 0 0 0 0,-1 0 0 0 0,0 0 0 0 0,1 0 0 0 0,-1-1 0 0 0,0 1 0 0 0,1 0-1 0 0,-1 0 1 0 0,0 0 0 0 0,1-1 0 0 0,-1 1 0 0 0,0 0 0 0 0,0-1 0 0 0,1 1 0 0 0,-1 0 0 0 0,0 0 0 0 0,0-1 0 0 0,0 1 0 0 0,1 0 0 0 0,-1-1 0 0 0,0 1 0 0 0,0 0 0 0 0,0-1 0 0 0,0-4-2345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1:52.7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1789 68 512 0 0,'0'-3'580'0'0,"1"0"1"0"0,-1 1-1 0 0,1-1 0 0 0,0 0 1 0 0,0 1-1 0 0,0-1 0 0 0,0 1 1 0 0,0-1-1 0 0,1 1 0 0 0,-1 0 1 0 0,1-1-1 0 0,0 1 0 0 0,-1 0 1 0 0,1 0-1 0 0,0 0 0 0 0,0 0 0 0 0,0 1 1 0 0,1-1-1 0 0,-1 0 0 0 0,5-2 1 0 0,-7 4-480 0 0,1 0 0 0 0,-1 0 0 0 0,0 0 0 0 0,1 0 0 0 0,-1 0 0 0 0,0-1 0 0 0,0 1 0 0 0,1 0 0 0 0,-1 0 0 0 0,0 0 0 0 0,0-1 0 0 0,1 1 0 0 0,-1 0 0 0 0,0 0 0 0 0,0 0 0 0 0,0-1 0 0 0,1 1 0 0 0,-1 0 0 0 0,0-1-1 0 0,0 1 1 0 0,0 0 0 0 0,0 0 0 0 0,0-1 0 0 0,0 1 0 0 0,1 0 0 0 0,-1-1 0 0 0,0 1 0 0 0,0 0 0 0 0,0-1 0 0 0,0 1 0 0 0,0 0 0 0 0,0-1 0 0 0,0 1 0 0 0,0 0 0 0 0,-1-1 0 0 0,1 1 0 0 0,0 0 0 0 0,0-1 0 0 0,0 1 0 0 0,0 0 0 0 0,0 0 0 0 0,0-1 0 0 0,-1 1 0 0 0,1 0 0 0 0,0-1 0 0 0,0 1 0 0 0,0 0 0 0 0,-1 0 0 0 0,1 0 0 0 0,0-1 0 0 0,0 1 0 0 0,-1 0 0 0 0,1 0 0 0 0,0 0 0 0 0,0-1 0 0 0,-1 1 0 0 0,0 0 133 0 0,0-1 0 0 0,0 1 0 0 0,0-1 0 0 0,0 1 0 0 0,0-1 0 0 0,0 1 0 0 0,0 0 0 0 0,0 0 0 0 0,0-1 0 0 0,0 1 0 0 0,0 0 0 0 0,0 0 0 0 0,0 0 0 0 0,-1 0 0 0 0,1 0 0 0 0,0 1 0 0 0,-2-1 1 0 0,2 1-102 0 0,-1 0-1 0 0,1 0 1 0 0,-1 0 0 0 0,1 0 0 0 0,0 0 0 0 0,-1 1 0 0 0,1-1 0 0 0,0 0 0 0 0,0 1 0 0 0,0-1 0 0 0,0 1 0 0 0,0-1 0 0 0,0 1 0 0 0,0 0 0 0 0,1-1 0 0 0,-1 1 0 0 0,0 2 0 0 0,-8 36 308 0 0,6-23-48 0 0,-6 23 309 0 0,2-8 81 0 0,-20 61-1 0 0,-32 70 82 0 0,15 43-465 0 0,30-142-287 0 0,-3 0 1 0 0,-25 65-1 0 0,42-129-112 0 0,-7 15 24 0 0,0 1-1 0 0,0-1 0 0 0,-15 22 1 0 0,-35 41 125 0 0,6-8 40 0 0,44-58-155 0 0,-1 1 0 0 0,2 0 0 0 0,-1 0 0 0 0,2 0 0 0 0,0 1 0 0 0,1 0 0 0 0,0 0-1 0 0,1 0 1 0 0,-2 16 0 0 0,0 20 50 0 0,5-35-66 0 0,-1-1 0 0 0,-1 1-1 0 0,-1-1 1 0 0,0 1 0 0 0,0-1-1 0 0,-2 0 1 0 0,-6 16 0 0 0,2-13 61 0 0,1 0 1 0 0,-11 34-1 0 0,12-32-19 0 0,-1-1 0 0 0,0 0 0 0 0,-1 0 0 0 0,-17 24 0 0 0,-4 7 56 0 0,-36 66 95 0 0,-18 32 9 0 0,69-122-185 0 0,-1-1-1 0 0,-1-1 1 0 0,-29 32 0 0 0,1-3 24 0 0,20-22-29 0 0,15-19-28 0 0,0 1 1 0 0,0 0 0 0 0,-11 22 0 0 0,4 1 18 0 0,2 1 0 0 0,-13 49 1 0 0,-1 4-17 0 0,6-28-1 0 0,2 0 0 0 0,4 1 0 0 0,-14 92 0 0 0,17-11 10 0 0,11-118-22 0 0,-1-1 0 0 0,-9 33 0 0 0,-2 8 45 0 0,1 75-60 0 0,6-46 43 0 0,1 22-24 0 0,6-83-20 0 0,0-5 18 0 0,1-7 11 0 0,-1 0-1 0 0,0 0 1 0 0,-2-1-1 0 0,-8 33 0 0 0,-40 78-9 0 0,14-43-3 0 0,23-48 36 0 0,-3 0-1 0 0,-1-1 1 0 0,-32 50 0 0 0,-80 125-35 0 0,96-159 10 0 0,-21 41 7 0 0,48-79-4 0 0,-9 28-1 0 0,11-28 18 0 0,-13 28-1 0 0,-5 7-6 0 0,14-30-18 0 0,-18 31-1 0 0,-9 16 70 0 0,35-69-63 0 0,2-1-11 0 0,1 0 1 0 0,-1 0 0 0 0,0 0-1 0 0,0 0 1 0 0,1-1-1 0 0,-1 1 1 0 0,0 0 0 0 0,0-1-1 0 0,0 1 1 0 0,0-1 0 0 0,1-1-1 0 0,2-4-8 0 0,3-2-65 0 0,-1 0 1 0 0,1-1 0 0 0,-1 0-1 0 0,-1 0 1 0 0,0 0-1 0 0,-1 0 1 0 0,5-15 0 0 0,-7 16-1063 0 0,0 0 1 0 0,-1 0-1 0 0,0 0 0 0 0,0-1 1 0 0,-2-15-1 0 0,0 4-9613 0 0,0 10 4123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3:44.7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90 82 512 0 0,'-3'1'-87'0'0,"0"1"-1"0"0,1 0 1 0 0,-1 1 0 0 0,0-1-1 0 0,1 0 2 0 0,-5 5-1 0 0,1 0 403 0 0,-1 0 2 0 0,-10 7 0 0 0,16-13-268 0 0,-19 9 3698 0 0,19-10-3566 0 0,1 0 0 0 0,0 1 0 0 0,-1-1 0 0 0,1 0 0 0 0,-1 0 0 0 0,1 0 0 0 0,0 0 0 0 0,-1 1 0 0 0,1-1 0 0 0,0 0 0 0 0,-1 0-1 0 0,1 0 1 0 0,-1 0 0 0 0,1 0 0 0 0,-1 0 0 0 0,1 0 0 0 0,0 0 0 0 0,-1 0 0 0 0,1 0 0 0 0,-1 0 0 0 0,1 0 0 0 0,0-1 0 0 0,-1 1 0 0 0,1 0 0 0 0,-1 0 0 0 0,1 0 0 0 0,0 0-1 0 0,-1-1 1 0 0,1 1 0 0 0,0 0 0 0 0,-1 0 0 0 0,1-1 0 0 0,0 1 0 0 0,-1 0 0 0 0,1-1 0 0 0,0 1 0 0 0,0 0 0 0 0,-1-1 0 0 0,1 1 0 0 0,0 0 0 0 0,0-1 0 0 0,0 1-1 0 0,0 0 1 0 0,-1-1 0 0 0,1 1 0 0 0,0-1 0 0 0,0 1 0 0 0,0-1 0 0 0,0 1 0 0 0,0-1 0 0 0,0 0-23 0 0,1 1 0 0 0,-1-1-1 0 0,1 1 1 0 0,-1 0 0 0 0,0-1 0 0 0,1 1 0 0 0,-1-1 0 0 0,1 1-1 0 0,-1 0 1 0 0,1-1 0 0 0,-1 1 0 0 0,1 0 0 0 0,0 0 0 0 0,-1-1-1 0 0,1 1 1 0 0,-1 0 0 0 0,1 0 0 0 0,0 0 0 0 0,-1 0 0 0 0,1 0-1 0 0,-1-1 1 0 0,1 1 0 0 0,0 0 0 0 0,-1 1 0 0 0,1-1-1 0 0,-1 0 1 0 0,1 0 0 0 0,1 0 0 0 0,21 3 675 0 0,-9 0-573 0 0,0 1 0 0 0,13 6 0 0 0,-12-5-129 0 0,21 6-1 0 0,-31-10-63 0 0,1 0-1 0 0,-1-1 0 0 0,0 1 1 0 0,1-1-1 0 0,-1 0 0 0 0,1 0 1 0 0,-1-1-1 0 0,6-1 0 0 0,149-49 2230 0 0,-37 9-1507 0 0,-68 29-666 0 0,1 3 0 0 0,99-5 0 0 0,2 1 67 0 0,72 1 111 0 0,-99 10-116 0 0,121 5-73 0 0,-154 1-88 0 0,75 11 81 0 0,-48-1 0 0 0,-6-1 61 0 0,199 49 1 0 0,-216-37-174 0 0,92 21 32 0 0,282 90 22 0 0,-313-76-40 0 0,-53-19 1 0 0,-6 1-20 0 0,172 93-1 0 0,-194-87 6 0 0,78 40 82 0 0,-89-55-62 0 0,267 112 2 0 0,-240-109 19 0 0,157 38 1 0 0,95 2-11 0 0</inkml:trace>
  <inkml:trace contextRef="#ctx0" brushRef="#br0" timeOffset="1">5460 1140 26159 0 0,'44'4'7'0'0</inkml:trace>
  <inkml:trace contextRef="#ctx0" brushRef="#br0" timeOffset="-1">5559 1149 26175 0 0,'58'5'10'0'0,"181"13"0"0"0,-114-12-21 0 0,61 0 74 0 0,67-10-43 0 0,-137 1-5 0 0,79 2 25 0 0,3 5-77 0 0,-10 0 58 0 0,2-1-3 0 0,-45-3 85 0 0,247 5-12 0 0,-331-4-105 0 0,164 14 133 0 0,-34 6-129 0 0,-10-2 11 0 0,16 3-15 0 0,-48-7 41 0 0,217 10 21 0 0,-282-21-63 0 0,32-1 24 0 0,50 3-22 0 0,-72-3 20 0 0,20 0-2 0 0,-98-1-86 0 0,0 0 0 0 0,0 1 1 0 0,0 1-1 0 0,28 10 0 0 0,-37-11-253 0 0,0 0 0 0 0,0 1 1 0 0,0 0-1 0 0,0 1 0 0 0,-1-1 0 0 0,0 1 0 0 0,8 7 0 0 0,-7-4-2452 0 0,0 0 1 0 0,10 15 0 0 0,-11-14-617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2:10.023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32 512 0 0,'6'-1'7808'0'0,"8"-1"-5393"0"0,18-3-1054 0 0,-24 4-1110 0 0,0 0 0 0 0,0 0 0 0 0,-1 1 0 0 0,12 1 0 0 0,0 0-123 0 0,2 3-92 0 0,-19-3-44 0 0,1 0 0 0 0,0 0 1 0 0,0 0-1 0 0,0-1 0 0 0,5 1 0 0 0,-8-1-44 0 0,-4-15-447 0 0,3 14 459 0 0,1 1 0 0 0,0 0 0 0 0,-1 0 0 0 0,1-1 0 0 0,0 1-1 0 0,0 0 1 0 0,-1-1 0 0 0,1 1 0 0 0,0 0 0 0 0,0-1 0 0 0,-1 1-1 0 0,1 0 1 0 0,0-1 0 0 0,0 1 0 0 0,0 0 0 0 0,0-1 0 0 0,0 1-1 0 0,-1-1 1 0 0,1 1 0 0 0,0 0 0 0 0,0-1 0 0 0,0 1-1 0 0,0-1 1 0 0,0 1 0 0 0,0 0 0 0 0,0-1 0 0 0,1 1 0 0 0,-1 0-1 0 0,0-1 1 0 0,0 1 0 0 0,0-1 0 0 0,0 1 0 0 0,0 0 0 0 0,1-1-1 0 0,-1 1 1 0 0,0 0 0 0 0,0-1 0 0 0,1 1 0 0 0,16-3-5616 0 0,-13 3 4698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2:34.859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1 730 512 0 0,'7'-5'859'0'0,"-7"5"-822"0"0,1 0 1 0 0,-1 0-1 0 0,0 0 1 0 0,0 0-1 0 0,0 0 1 0 0,0-1-1 0 0,0 1 1 0 0,0 0-1 0 0,0 0 0 0 0,0 0 1 0 0,0 0-1 0 0,0 0 1 0 0,1 0-1 0 0,-1 0 1 0 0,0 0-1 0 0,0 0 1 0 0,0 0-1 0 0,0-1 1 0 0,0 1-1 0 0,0 0 0 0 0,0 0 1 0 0,0 0-1 0 0,0 0 1 0 0,0 0-1 0 0,0 0 1 0 0,0 0-1 0 0,0 0 1 0 0,0-1-1 0 0,0 1 1 0 0,0 0-1 0 0,0 0 1 0 0,0 0-1 0 0,0 0 0 0 0,0 0 1 0 0,0 0-1 0 0,0 0 1 0 0,0-1-1 0 0,0 1 1 0 0,0 0-1 0 0,0 0 1 0 0,0 0-1 0 0,0 0 1 0 0,-1 0-1 0 0,1 0 0 0 0,0 0 1 0 0,0 0-1 0 0,0 0 1 0 0,0 0-1 0 0,0-1 1 0 0,0 1-1 0 0,0 0 1 0 0,0 0-1 0 0,0 0 1 0 0,0 0-1 0 0,-1 0 1 0 0,1 0-1 0 0,0 0 0 0 0,0 0 1 0 0,0 0-1 0 0,0 0 1 0 0,0 0-1 0 0,0 0 1 0 0,0 0-1 0 0,-1 0 1 0 0,1 0-1 0 0,0 0 1 0 0,0 0-1 0 0,0 0 1 0 0,0 0 85 0 0,1 0 0 0 0,-1 0 0 0 0,0-1 0 0 0,1 1 0 0 0,-1 0 1 0 0,0 0-1 0 0,0 0 0 0 0,1-1 0 0 0,-1 1 0 0 0,0 0 0 0 0,0 0 1 0 0,1-1-1 0 0,-1 1 0 0 0,0 0 0 0 0,0-1 0 0 0,0 1 0 0 0,1 0 1 0 0,-1 0-1 0 0,0-1 0 0 0,0 1 0 0 0,0-1 0 0 0,0 1 0 0 0,0 0 1 0 0,0-1-1 0 0,0 1 0 0 0,0 0 0 0 0,0-1 0 0 0,0 1 1 0 0,0 0-1 0 0,0-1 0 0 0,0 1 0 0 0,0 0 0 0 0,0-1 0 0 0,0 1 1 0 0,0 0-1 0 0,0-1 0 0 0,0 1 0 0 0,0 0 0 0 0,-1-1 0 0 0,1 1 1 0 0,0 0-1 0 0,0-1 0 0 0,0 1 0 0 0,-1 0 0 0 0,1-1 0 0 0,0 1 1 0 0,0 0-1 0 0,-1 0 0 0 0,1 0 0 0 0,0-1 0 0 0,-1 1 0 0 0,1 0 1 0 0,0 0-1 0 0,-1 0 0 0 0,1-1 0 0 0,0 1 0 0 0,-1 0 0 0 0,1 0 1 0 0,0 0-1 0 0,-1 0 0 0 0,1 0 0 0 0,0 0 0 0 0,-1 0 1 0 0,29-3 1608 0 0,-24 2-1660 0 0,-1 0-1 0 0,0 0 1 0 0,0 0 0 0 0,0-1 0 0 0,0 1-1 0 0,0-1 1 0 0,-1 0 0 0 0,1 0-1 0 0,0 0 1 0 0,3-4 0 0 0,4-2 207 0 0,5-4 211 0 0,0-1-1 0 0,25-28 0 0 0,-27 26-337 0 0,0 1 0 0 0,1 1-1 0 0,17-13 1 0 0,46-36 239 0 0,-62 51-261 0 0,-12 8-88 0 0,0 1 0 0 0,0-1 0 0 0,1 1 0 0 0,7-4 0 0 0,19-7 336 0 0,2 2 1 0 0,48-11-1 0 0,-52 15-200 0 0,42-18 0 0 0,-33 11-183 0 0,-1-4 123 0 0,-29 14-103 0 0,0 0 0 0 0,-1 1-1 0 0,1 0 1 0 0,14-5 0 0 0,155-26 66 0 0,-90 8-11 0 0,-9 3 116 0 0,-28 4-36 0 0,46 0 30 0 0,-36 9-163 0 0,-33 4 93 0 0,26-11 0 0 0,-33 10-37 0 0,1 1 0 0 0,-1 1 0 0 0,28-4 0 0 0,-26 7 71 0 0,-1-1-1 0 0,-1 0 1 0 0,1-2-1 0 0,0 0 1 0 0,20-9 0 0 0,-25 8-111 0 0,2 0 1 0 0,-1 1-1 0 0,1 0 1 0 0,18-1 0 0 0,11 0 54 0 0,57-8-11 0 0,-71 9-34 0 0,0 0 0 0 0,57 1 0 0 0,14-4 76 0 0,0 0 14 0 0,-76 8-108 0 0,0-1-1 0 0,38-6 1 0 0,-41 3 8 0 0,0 1 0 0 0,42-1 1 0 0,21-2 52 0 0,-62 6-78 0 0,-6-1 10 0 0,-1 1 0 0 0,1 1-1 0 0,26 5 1 0 0,10 5 247 0 0,82 5 0 0 0,-39-5-93 0 0,164 40 0 0 0,-240-44-128 0 0,0 0 0 0 0,37 19 0 0 0,-7-3-28 0 0,111 45 46 0 0,-52-34 16 0 0,-48-16 46 0 0,118 36 342 0 0,-177-52-426 0 0,-2-2-39 0 0,1 1 1 0 0,-1 0 0 0 0,0 0 0 0 0,0 0 0 0 0,0 0-1 0 0,0 0 1 0 0,0 0 0 0 0,0 0 0 0 0,0 1-1 0 0,2 1 1 0 0,3 2 13 0 0,0 1 1 0 0,0-1-1 0 0,0-1 0 0 0,1 1 0 0 0,0-1 0 0 0,10 3 1 0 0,5 4 2 0 0,-5-4 26 0 0,-14-5-23 0 0,0-1-1 0 0,0 1 0 0 0,0 0 1 0 0,7 5-1 0 0,90 56 252 0 0,-85-53-238 0 0,0 0-1 0 0,1-2 1 0 0,19 8 0 0 0,-35-16-37 0 0,35 15 72 0 0,-17-8-31 0 0,-1 1 0 0 0,24 13 0 0 0,-30-14-12 0 0,1-1 0 0 0,22 8 0 0 0,-23-10-2 0 0,0 1-1 0 0,-1 0 1 0 0,17 10 0 0 0,-18-8-11 0 0,0 0 23 0 0,0-1 0 0 0,17 8 0 0 0,76 24 25 0 0,-34-14-30 0 0,-7 4 22 0 0,-40-17-43 0 0,40 14 1 0 0,20-1-15 0 0,-61-17 7 0 0,0 2 0 0 0,28 15 1 0 0,8 4 34 0 0,14-5 9 0 0,2 1 28 0 0,-41-8-30 0 0,-15-8-15 0 0,33 11 1 0 0,4-6 39 0 0,-48-11-75 0 0,1-1 0 0 0,-1 2-1 0 0,0-1 1 0 0,0 1-1 0 0,9 5 1 0 0,12 6 20 0 0,46 21 5 0 0,-69-34-22 0 0,0 0 1 0 0,1 0-1 0 0,-1-1 0 0 0,1 1 0 0 0,-1-1 0 0 0,1 0 0 0 0,5-1 1 0 0,17 1 0 0 0,-5 2 16 0 0,-17-2-16 0 0,0 0 0 0 0,0 1 1 0 0,0 0-1 0 0,0 0 0 0 0,0 0 1 0 0,6 2-1 0 0,-5-1 1 0 0,0 0 0 0 0,1-1 0 0 0,-1 0 0 0 0,0 0 0 0 0,13 0-1 0 0,4 1-14 0 0,14-1 62 0 0,-30-2-44 0 0,1 1-1 0 0,-1 0 0 0 0,0 1 1 0 0,1 0-1 0 0,7 2 0 0 0,0-1-12 0 0,-12-2 14 0 0,-1 0 0 0 0,0 0-1 0 0,0 0 1 0 0,1 1 0 0 0,-1-1 0 0 0,0 1-1 0 0,3 1 1 0 0,36 7-18 0 0,-30-5 13 0 0,-1-1 1 0 0,1 0 0 0 0,0-1-1 0 0,0-1 1 0 0,0 0 0 0 0,0 0-1 0 0,14-1 1 0 0,-12 0-5 0 0,1 1 1 0 0,22 5 0 0 0,-31-4-2 0 0,1 0 1 0 0,-1-1 0 0 0,0 2 0 0 0,8 3 0 0 0,8 5-60 0 0,11 6 164 0 0,-10-6-124 0 0,-17-8 24 0 0,0 0-1 0 0,0-1 0 0 0,1 0 1 0 0,-1 0-1 0 0,1 0 0 0 0,8 2 0 0 0,83 4-4 0 0,-70 1-49 0 0,-23-8 55 0 0,0 1 1 0 0,0-1-1 0 0,0 1 1 0 0,0-1 0 0 0,0 0-1 0 0,0-1 1 0 0,5 1-1 0 0,85 6 11 0 0,-42-7-37 0 0,-22-4 100 0 0,-13 1-87 0 0,0 2 0 0 0,1-1 0 0 0,33 3 0 0 0,73 14-98 0 0,-75-4 88 0 0,-16 0 30 0 0,-26-9-17 0 0,0 1 0 0 0,-1-1-1 0 0,1 1 1 0 0,11 6 0 0 0,15 7-31 0 0,-26-14 37 0 0,1 0 1 0 0,0-1-1 0 0,-1 0 1 0 0,1-1-1 0 0,0 1 0 0 0,-1-1 1 0 0,1-1-1 0 0,11-1 1 0 0,61-17-7 0 0,-71 17 1 0 0,20-6 29 0 0,-12 2-31 0 0,1 1 0 0 0,-1 1 1 0 0,1 1-1 0 0,31-2 0 0 0,90 10-121 0 0,2 3 168 0 0,-90 0-70 0 0,-29-4 19 0 0,43 2 0 0 0,22-11 51 0 0,-56 2-40 0 0,1 1 0 0 0,32 3 0 0 0,23 9-25 0 0,79 4 86 0 0,-12-18-44 0 0,-141 4-23 0 0,0 1 0 0 0,0 0 0 0 0,18 5 0 0 0,-1-1 14 0 0,1-2 0 0 0,0-1-1 0 0,0-2 1 0 0,47-4 0 0 0,96-4 21 0 0,-111 1-40 0 0,-26 2 5 0 0,-22 2-6 0 0,31-1 0 0 0,-21 4 42 0 0,-1 0 1 0 0,40 8 0 0 0,42 4-63 0 0,-58-8 56 0 0,58 12 4 0 0,117 12 21 0 0,-208-27-53 0 0,0-1 0 0 0,20-3 0 0 0,-21 2 33 0 0,-1 0 1 0 0,0 1-1 0 0,18 1 0 0 0,-16 1-33 0 0,-3-1 6 0 0,-1 1 0 0 0,0-1 0 0 0,0 2 0 0 0,0 0 0 0 0,0 0 0 0 0,0 1 0 0 0,-1 0 0 0 0,14 8 0 0 0,-13-7 4 0 0,-1 0 1 0 0,1 0 0 0 0,0-1 0 0 0,0 0-1 0 0,1-1 1 0 0,-1-1 0 0 0,1 1-1 0 0,20 0 1 0 0,7 2-38 0 0,-32-4 39 0 0,0-1 1 0 0,0 0-1 0 0,14-1 1 0 0,-15 0-1 0 0,0 0 0 0 0,0 1 0 0 0,0 0-1 0 0,0 1 1 0 0,11 1 0 0 0,-10 0 3 0 0,-1 0 0 0 0,1 1-1 0 0,0 0 1 0 0,-1 0 0 0 0,1 0-1 0 0,-1 1 1 0 0,0 0 0 0 0,-1 0-1 0 0,9 8 1 0 0,-8-7-16 0 0,0-1 0 0 0,1 0 0 0 0,-1 0 0 0 0,14 6 0 0 0,-9-5 13 0 0,-5-2-4 0 0,1-1 0 0 0,0 0 0 0 0,0-1 0 0 0,12 2 0 0 0,-2 0 98 0 0,6 1-96 0 0,-10-2 10 0 0,-1 1 0 0 0,1 0 0 0 0,0 1 0 0 0,21 9 0 0 0,-25-9-67 0 0,-6-3 70 0 0,0 1 1 0 0,-1-1-1 0 0,1 1 1 0 0,0-1-1 0 0,0 1 1 0 0,4 4-1 0 0,-2-1-8 0 0,1-1 0 0 0,0 1 0 0 0,0-1 0 0 0,1-1-1 0 0,-1 1 1 0 0,14 4 0 0 0,-14-5-6 0 0,1 1 1 0 0,-1 0-1 0 0,0 0 0 0 0,0 1 1 0 0,0 0-1 0 0,-1 0 0 0 0,1 0 1 0 0,-1 0-1 0 0,0 1 0 0 0,6 10 1 0 0,-5-10 6 0 0,1 0 1 0 0,-1 0 0 0 0,1-1-1 0 0,0 0 1 0 0,0 0 0 0 0,1-1-1 0 0,-1 0 1 0 0,10 4-1 0 0,14 8 18 0 0,-29-15-23 0 0,-1 0 0 0 0,1 0 0 0 0,-1 0 0 0 0,1 0 0 0 0,-1 1 0 0 0,1-1 0 0 0,-1 0 1 0 0,0 1-1 0 0,0-1 0 0 0,0 1 0 0 0,0-1 0 0 0,0 1 0 0 0,0-1 0 0 0,0 1 0 0 0,0 0 1 0 0,-1 0-1 0 0,1-1 0 0 0,-1 1 0 0 0,1 3 0 0 0,3 5 35 0 0,-3-8-32 0 0,0 0 0 0 0,0 0 0 0 0,0 0 0 0 0,0-1 0 0 0,0 1 0 0 0,1 0 0 0 0,-1-1 0 0 0,1 1-1 0 0,-1-1 1 0 0,1 0 0 0 0,0 0 0 0 0,2 2 0 0 0,26 13 50 0 0,-22-12-4 0 0,-4-2-38 0 0,0-1-5 0 0,0 1 0 0 0,0 0 0 0 0,0 0 0 0 0,0 1 0 0 0,0-1 0 0 0,-1 1 0 0 0,1 0 0 0 0,-1 0 0 0 0,1 0-1 0 0,-1 0 1 0 0,4 7 0 0 0,16 20 54 0 0,-18-25-65 0 0,-1 1-1 0 0,1 0 1 0 0,-1 0 0 0 0,6 13 0 0 0,-8-14 9 0 0,0 1-1 0 0,0 0 0 0 0,0 0 1 0 0,-1 0-1 0 0,0 0 1 0 0,0 0-1 0 0,-1 0 0 0 0,0 10 1 0 0,0-5 16 0 0,0-2-19 0 0,-1-1 1 0 0,2 1-1 0 0,0-1 0 0 0,0 1 0 0 0,0-1 1 0 0,5 16-1 0 0,0-8 12 0 0,-1 0 0 0 0,0 1 0 0 0,-1-1 0 0 0,-1 1 1 0 0,-1 0-1 0 0,-1 0 0 0 0,0 0 0 0 0,-1 0 0 0 0,0 0 0 0 0,-4 17 0 0 0,1 13 21 0 0,3-38-28 0 0,0 0 0 0 0,-1 0 1 0 0,0 0-1 0 0,0 0 0 0 0,-1 0 0 0 0,0-1 0 0 0,-1 1 0 0 0,-3 9 0 0 0,-9 15 58 0 0,-15 45-1 0 0,29-74-52 0 0,-1-1 0 0 0,0 1 0 0 0,0-1 0 0 0,-1 0 0 0 0,1 1 0 0 0,-1-1 0 0 0,1 0 1 0 0,-1-1-1 0 0,0 1 0 0 0,-6 4 0 0 0,-6 6-35 0 0,11-8 43 0 0,0-1 1 0 0,1 1-1 0 0,0 0 1 0 0,-1 0-1 0 0,-3 11 1 0 0,4-10-13 0 0,1-1 1 0 0,-1 1-1 0 0,0-1 1 0 0,-1 0-1 0 0,1 0 0 0 0,-5 4 1 0 0,3-3-19 0 0,-1 0 18 0 0,0 0 1 0 0,0 0-1 0 0,-1 0 1 0 0,0 0-1 0 0,0-1 1 0 0,0 0 0 0 0,0-1-1 0 0,-1 0 1 0 0,-16 7-1 0 0,12-7-8 0 0,1 0-1 0 0,-1 1 1 0 0,1 1-1 0 0,0 0 1 0 0,0 0-1 0 0,1 1 1 0 0,-10 9-1 0 0,-5-4 32 0 0,21-11-38 0 0,0 1 0 0 0,0-1 0 0 0,1 1 0 0 0,-7 4 0 0 0,7-4 9 0 0,0-1 0 0 0,0 1 1 0 0,-1-1-1 0 0,1 0 0 0 0,-1 0 0 0 0,1 0 0 0 0,-1 0 0 0 0,-5 0 0 0 0,-15 4-31 0 0,-30 7 64 0 0,44-9-33 0 0,-1 0-1 0 0,0-1 1 0 0,0 0 0 0 0,0-1-1 0 0,0 0 1 0 0,0 0 0 0 0,-1-2-1 0 0,1 1 1 0 0,0-1 0 0 0,0-1-1 0 0,-20-5 1 0 0,18 4-8 0 0,0 2 1 0 0,0-1 0 0 0,0 2-1 0 0,0 0 1 0 0,-20 2-1 0 0,-10 0-7 0 0,33-2 11 0 0,-14 0 3 0 0,0 0-1 0 0,0 2 1 0 0,-33 6 0 0 0,42-4 30 0 0,7-2-30 0 0,1 0-1 0 0,0-1 1 0 0,-1 1 0 0 0,-12-1-1 0 0,-104-8-27 0 0,-18 2 24 0 0,118 4-7 0 0,-44-6 0 0 0,11-4 32 0 0,-1 3 1 0 0,-73 0 0 0 0,116 8-22 0 0,-16 1-2 0 0,0-2 1 0 0,-1-1 0 0 0,1-1 0 0 0,-47-11 0 0 0,65 11-10 0 0,-1 1 0 0 0,0 0 0 0 0,-14 0 0 0 0,-4 0 46 0 0,17 1-38 0 0,0 1 0 0 0,0 1 0 0 0,0 0 0 0 0,-21 5 0 0 0,30-5-2 0 0,-10 0 4 0 0,0 0-1 0 0,-1-2 0 0 0,1 1 1 0 0,0-2-1 0 0,0 0 0 0 0,-19-6 1 0 0,-39-4 36 0 0,44 9-58 0 0,-25-1-17 0 0,17 3 44 0 0,1-1-1 0 0,-1-2 1 0 0,1-1 0 0 0,-38-12-1 0 0,63 14-10 0 0,0 1-1 0 0,0 0 1 0 0,0 1-1 0 0,0 0 1 0 0,0 1-1 0 0,-15 2 1 0 0,-1 1-9 0 0,-42 12 0 0 0,53-11 12 0 0,-1-1 0 0 0,1-1 0 0 0,-32 0 0 0 0,-54-8-3 0 0,-86-1 33 0 0,168 8-5 0 0,-6-3-39 0 0,1-1 1 0 0,-27-6-1 0 0,20 3 9 0 0,7 3 9 0 0,0 2 1 0 0,-28 0 0 0 0,-34-1 2 0 0,47 1-49 0 0,31 1 46 0 0,1 0 1 0 0,0-1-1 0 0,0 1 1 0 0,-16-5 0 0 0,-31-9 25 0 0,31 9-34 0 0,0 0 1 0 0,-1 2 0 0 0,-36 0-1 0 0,-9-1-64 0 0,55 2 72 0 0,9 2 12 0 0,0-1 0 0 0,-1 0 0 0 0,1 0 0 0 0,-7-2 0 0 0,0-1-10 0 0,0 1 0 0 0,-19-1 1 0 0,-96-3-62 0 0,90 8 84 0 0,-56-3-51 0 0,65 0 35 0 0,19 2-17 0 0,0 0 0 0 0,-12-3 0 0 0,-8-2 14 0 0,-42-1-1 0 0,3 1 27 0 0,46 2-49 0 0,4 1 13 0 0,-1 0 0 0 0,1-2 0 0 0,0 0-1 0 0,-21-8 1 0 0,18 3 3 0 0,-1 1-1 0 0,0 1 0 0 0,0 1 1 0 0,-44-6-1 0 0,33 8-13 0 0,-16-1-11 0 0,15 2 69 0 0,31 2-50 0 0,-1 0-1 0 0,1 0 1 0 0,0 1 0 0 0,-1 0 0 0 0,1 0 0 0 0,-1 0 0 0 0,1 1-1 0 0,0 0 1 0 0,-7 1 0 0 0,-24 6 27 0 0,34-8-23 0 0,1 0 0 0 0,0 0 0 0 0,-1 0 0 0 0,1-1 0 0 0,-1 1 0 0 0,1 0 0 0 0,-1-1 1 0 0,1 1-1 0 0,0-1 0 0 0,0 0 0 0 0,-1 1 0 0 0,1-1 0 0 0,0 0 0 0 0,0 0 0 0 0,-2-1 0 0 0,-12-7-21 0 0,-27-3 10 0 0,18 7 50 0 0,16 3-46 0 0,1 0 1 0 0,-1 1 0 0 0,-12-1 0 0 0,10 1 9 0 0,0 0 0 0 0,0-1 0 0 0,0 0 0 0 0,-11-4 0 0 0,2 1-8 0 0,-46-8 16 0 0,51 12-16 0 0,0 1 0 0 0,-23 2 0 0 0,-3 0 17 0 0,29-4 5 0 0,9 1-20 0 0,1 1 0 0 0,0 0 0 0 0,0-1 0 0 0,0 1 0 0 0,0 0 0 0 0,0 0 0 0 0,-1 0 1 0 0,1 0-1 0 0,0 0 0 0 0,0 0 0 0 0,0 0 0 0 0,-1 0 0 0 0,-1 1 0 0 0,-1 0 12 0 0,0-1 0 0 0,0 1-1 0 0,-1-1 1 0 0,1 0 0 0 0,-8 0 0 0 0,0-1-47 0 0,-82 4 47 0 0,77-4 0 0 0,1 0 0 0 0,-21-6 0 0 0,-19 1 6 0 0,19 3-34 0 0,22 2 26 0 0,-13-3 9 0 0,13-1-33 0 0,6 2 18 0 0,1 1 1 0 0,-1-1 0 0 0,0 1 0 0 0,-1 1 0 0 0,1 0-1 0 0,0 0 1 0 0,-9 1 0 0 0,-55 2-34 0 0,65-3 44 0 0,0 0 1 0 0,1 0 0 0 0,-14-4-1 0 0,-10-2 22 0 0,16 5-39 0 0,9 1 0 0 0,0 0 0 0 0,0 0 0 0 0,0 1-1 0 0,0 0 1 0 0,-8 1 0 0 0,3-1 4 0 0,-1 1 0 0 0,0-2-1 0 0,1 0 1 0 0,-14-2 0 0 0,3 0 26 0 0,-26 2-24 0 0,35 1-6 0 0,0 0-1 0 0,-22-3 1 0 0,4-5 17 0 0,21 5-3 0 0,0 0-1 0 0,-1 1 1 0 0,1 1-1 0 0,-12-1 1 0 0,-24-3-8 0 0,36 4-8 0 0,0 0 1 0 0,-13-2-1 0 0,13 0 3 0 0,0 2 0 0 0,-14-1 0 0 0,-41-5 31 0 0,36 5-10 0 0,14 1-18 0 0,1 0 0 0 0,0-1-1 0 0,-1 0 1 0 0,1-1-1 0 0,-20-7 1 0 0,6 1-35 0 0,21 8 27 0 0,1-1-1 0 0,-1 1 0 0 0,-9-6 0 0 0,-16-11 35 0 0,25 13-15 0 0,-1 0 1 0 0,0 1 0 0 0,0 0 0 0 0,0 0 0 0 0,-13-3 0 0 0,-2 1-18 0 0,3 2-6 0 0,1-1 0 0 0,0-1-1 0 0,-24-11 1 0 0,35 13 44 0 0,-90-49-34 0 0,82 44 5 0 0,-2 0 1 0 0,1 1 0 0 0,-1 1 0 0 0,-27-7 0 0 0,-13-11-36 0 0,53 23 41 0 0,0-1-1 0 0,0 1 1 0 0,0-1 0 0 0,1 0-1 0 0,-5-5 1 0 0,4 4-14 0 0,1 1 0 0 0,-1 0 0 0 0,1 0-1 0 0,-1 0 1 0 0,-6-2 0 0 0,-61-29-3 0 0,61 29 27 0 0,0-2 0 0 0,1 1 0 0 0,-16-14 0 0 0,17 13-23 0 0,-1 0 0 0 0,1 1 0 0 0,-1 0 1 0 0,-18-8-1 0 0,-10-3 4 0 0,25 11 2 0 0,-27-10-1 0 0,-8 8-5 0 0,4 1-26 0 0,15 1 83 0 0,20 5-47 0 0,-1-1 1 0 0,-17-6-1 0 0,-2-2 4 0 0,-34-7 0 0 0,47 13-50 0 0,-57-12 23 0 0,46 8 86 0 0,-27-6-110 0 0,28 8 42 0 0,1-2 0 0 0,-34-13 1 0 0,-10-4 72 0 0,34 16-85 0 0,0 2 1 0 0,-37-2 0 0 0,36 5 20 0 0,1-2-1 0 0,-42-11 1 0 0,40 8-9 0 0,-47-6 0 0 0,42 8 6 0 0,-16 0 8 0 0,-20-4 23 0 0,52 6-63 0 0,-40-1 0 0 0,17 2 25 0 0,31 3 9 0 0,-1-1 1 0 0,1 2 0 0 0,-1 1-1 0 0,1 0 1 0 0,-21 5 0 0 0,32-6-3 0 0,0 1 0 0 0,1-1 0 0 0,-1 0 0 0 0,1 0 0 0 0,-8-2 0 0 0,-14 0-30 0 0,25 2 24 0 0,0-1 1 0 0,1 1-1 0 0,-1-1 1 0 0,0 1-1 0 0,1-1 1 0 0,-1 0-1 0 0,0 0 1 0 0,1 0-1 0 0,-1 0 1 0 0,1 0-1 0 0,0-1 1 0 0,-1 1-1 0 0,1-1 1 0 0,-3-2-1 0 0,-7-5 2 0 0,-76-51 30 0 0,46 45 5 0 0,36 13-33 0 0,0 0-1 0 0,0 0 0 0 0,0 1 1 0 0,-1 0-1 0 0,1 0 1 0 0,0 1-1 0 0,-12 0 0 0 0,13 0-2 0 0,-5 0 13 0 0,-2 1-13 0 0,-1-1 0 0 0,1-1-1 0 0,0 0 1 0 0,0-1 0 0 0,-18-4 0 0 0,-4-3 22 0 0,25 8-12 0 0,0-1 0 0 0,1-1 1 0 0,-16-6-1 0 0,-21-8 48 0 0,18 7-35 0 0,-4-4-47 0 0,23 9 37 0 0,0 1 0 0 0,-1 1 0 0 0,1-1 0 0 0,-1 1 0 0 0,-12-2 0 0 0,10 3-1 0 0,0 0-1 0 0,0-1 1 0 0,0 0 0 0 0,1 0-1 0 0,-1-1 1 0 0,1-1 0 0 0,-13-7-1 0 0,16 9-9 0 0,0 0 0 0 0,0 0 0 0 0,0 1-1 0 0,0 0 1 0 0,0 0 0 0 0,0 1 0 0 0,-8 0-1 0 0,5-1-4 0 0,-1 0 0 0 0,-11-3 0 0 0,-41-17 45 0 0,52 19-39 0 0,0 1-1 0 0,-1 0 1 0 0,1 1-1 0 0,-21-1 1 0 0,19 2-7 0 0,0 0-1 0 0,0-1 1 0 0,-13-4-1 0 0,10 2 0 0 0,14 3 5 0 0,0 0 0 0 0,-1 0 0 0 0,1-1 1 0 0,0 1-1 0 0,0-1 0 0 0,0 0 0 0 0,-1 0 0 0 0,1 0 0 0 0,0 0 1 0 0,0 0-1 0 0,0 0 0 0 0,0 0 0 0 0,1-1 0 0 0,-4-1 0 0 0,-3-4 3 0 0,-1 0 0 0 0,0 1 0 0 0,-15-8 0 0 0,16 10 3 0 0,-64-30-31 0 0,67 32 35 0 0,1-1 1 0 0,-1 0-1 0 0,1-1 1 0 0,-1 1-1 0 0,1-1 1 0 0,-4-4-1 0 0,5 5-15 0 0,0 0 0 0 0,-1 1 0 0 0,0-1 0 0 0,0 1-1 0 0,0-1 1 0 0,0 1 0 0 0,0 0 0 0 0,0 1 0 0 0,0-1 0 0 0,-1 1 0 0 0,-7-2 0 0 0,11 3 3 0 0,-1 0 1 0 0,1-1 0 0 0,0 1-1 0 0,0-1 1 0 0,-1 1-1 0 0,1-1 1 0 0,0 0 0 0 0,0 1-1 0 0,0-1 1 0 0,0 0 0 0 0,0 0-1 0 0,0 0 1 0 0,0 1-1 0 0,0-1 1 0 0,0 0 0 0 0,0 0-1 0 0,1-1 1 0 0,-1 1-1 0 0,0 0 1 0 0,-1-2 0 0 0,0-2 11 0 0,0 1 0 0 0,0-1 0 0 0,-1 1 0 0 0,0 0 0 0 0,0 0 0 0 0,-7-7 0 0 0,-7-9-62 0 0,9 4 71 0 0,8 14-20 0 0,-1 1 0 0 0,1-1 0 0 0,-1 1 0 0 0,0-1 0 0 0,0 1 0 0 0,1-1 0 0 0,-1 1 0 0 0,0-1 0 0 0,0 1 0 0 0,0 0 0 0 0,-1-1 0 0 0,1 1 0 0 0,0 0 0 0 0,0 0 0 0 0,-1 0 0 0 0,1 0 0 0 0,-1 0 0 0 0,1 0 0 0 0,-1 0 0 0 0,-2-1 0 0 0,-16-7 62 0 0,18 8-65 0 0,0 0 0 0 0,0 0 1 0 0,0 0-1 0 0,0 0 0 0 0,0 0 0 0 0,0 0 0 0 0,0 1 0 0 0,-1-1 0 0 0,1 0 0 0 0,0 1 0 0 0,-4 0 0 0 0,3 1-23 0 0,0 0-228 0 0,5-6-151 0 0,4-6-501 0 0,0-1-2023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3:48.4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102 32 512 0 0,'-5'-1'-286'0'0,"-14"-4"5875"0"0,-9 3-28 0 0,44-4-4113 0 0,-9-1-839 0 0,-7 3 81 0 0,-14-1 426 0 0,8 4-941 0 0,1 1 0 0 0,-1 0 0 0 0,0 0 0 0 0,1 0 0 0 0,-1 1 0 0 0,0 0 1 0 0,-6 1-1 0 0,12-2-162 0 0,-1 0-1 0 0,1 0 1 0 0,0 0 0 0 0,-1 0 0 0 0,1 1 0 0 0,0-1 0 0 0,0 0 0 0 0,-1 0 0 0 0,1 0 0 0 0,0 0 0 0 0,0 0 0 0 0,-1 0 0 0 0,1 0 0 0 0,0 1 0 0 0,0-1 0 0 0,-1 0 0 0 0,1 0 0 0 0,0 0 0 0 0,0 1 0 0 0,-1-1 0 0 0,1 0 0 0 0,0 0 0 0 0,0 0 0 0 0,0 1 0 0 0,0-1 0 0 0,-1 1 0 0 0,6 3 445 0 0,13 1 81 0 0,-18-5-521 0 0,0 1 0 0 0,0-1 0 0 0,1 0 0 0 0,-1 0 1 0 0,0 0-1 0 0,0 0 0 0 0,1 0 0 0 0,-1 0 1 0 0,0 0-1 0 0,0 0 0 0 0,1 0 0 0 0,-1 0 0 0 0,0 0 1 0 0,0 0-1 0 0,1-1 0 0 0,-1 1 0 0 0,0 0 1 0 0,0 0-1 0 0,1 0 0 0 0,-1 0 0 0 0,0 0 0 0 0,0 0 1 0 0,1-1-1 0 0,-1 1 0 0 0,0 0 0 0 0,0 0 1 0 0,0 0-1 0 0,0 0 0 0 0,1-1 0 0 0,-1 1 1 0 0,0 0-1 0 0,0 0 0 0 0,0-1 0 0 0,0 1 0 0 0,0 0 1 0 0,0 0-1 0 0,1-1 0 0 0,-1 1 374 0 0,15-2 453 0 0,-3 12-310 0 0,-9-9-474 0 0,-1 0 0 0 0,1 1-1 0 0,0-1 1 0 0,0-1 0 0 0,0 1 0 0 0,0 0-1 0 0,0-1 1 0 0,0 1 0 0 0,0-1 0 0 0,0 0 0 0 0,5 0-1 0 0,10 1 91 0 0,2 0 59 0 0,-16-2-162 0 0,-1 1-1 0 0,0 0 1 0 0,1 1 0 0 0,-1-1 0 0 0,6 2-1 0 0,6 3 110 0 0,-9-2-108 0 0,0-1-1 0 0,0 0 0 0 0,1 0 0 0 0,-1-1 1 0 0,0 0-1 0 0,10 1 0 0 0,-13-2-32 0 0,-1 0 0 0 0,1 1 0 0 0,-1-1 0 0 0,0 1 0 0 0,1-1 0 0 0,3 3 0 0 0,-4-2-5 0 0,1 0 0 0 0,-1 0 0 0 0,1 0 0 0 0,-1-1 0 0 0,1 1 0 0 0,-1-1 0 0 0,3 1 0 0 0,-1-1 20 0 0,0 1 0 0 0,0-1 0 0 0,0 1-1 0 0,0 1 1 0 0,4 0 0 0 0,7 3 19 0 0,-12-4-19 0 0,0 0-1 0 0,0 1 1 0 0,0-1 0 0 0,-1 1-1 0 0,5 2 1 0 0,-4-2-22 0 0,0 0 0 0 0,0 0 0 0 0,0 0 0 0 0,0-1 0 0 0,5 2 1 0 0,3 0 31 0 0,-1-1 0 0 0,1 0 0 0 0,19 1 0 0 0,-29-3-38 0 0,0 1 1 0 0,0-1 0 0 0,-1 1 0 0 0,1-1 0 0 0,0 1-1 0 0,0 0 1 0 0,-1-1 0 0 0,1 1 0 0 0,0 0 0 0 0,-1-1-1 0 0,1 1 1 0 0,-1 0 0 0 0,1 0 0 0 0,0 1 0 0 0,7 8 17 0 0,-6-9-18 0 0,1 0 0 0 0,0-1 0 0 0,0 1 0 0 0,0 0-1 0 0,0-1 1 0 0,0 1 0 0 0,0-1 0 0 0,-1 0 0 0 0,1 0 0 0 0,0 0-1 0 0,0-1 1 0 0,0 1 0 0 0,0-1 0 0 0,4-1 0 0 0,16-1 157 0 0,11 1-144 0 0,-22 2 80 0 0,-6 0-79 0 0,0 0 0 0 0,-1 0 0 0 0,1 1 1 0 0,0-1-1 0 0,-1 1 0 0 0,8 2 0 0 0,-1 0-12 0 0,0-1 1 0 0,0 0-1 0 0,0-1 1 0 0,0-1-1 0 0,21-1 0 0 0,-4 1-30 0 0,-15-2 64 0 0,-14 2-48 0 0,1 0 0 0 0,-1 0 1 0 0,0 0-1 0 0,1 1 0 0 0,-1-1 0 0 0,0-1 1 0 0,1 1-1 0 0,-1 0 0 0 0,1 0 0 0 0,-1 0 1 0 0,0 0-1 0 0,1 0 0 0 0,-1 0 0 0 0,0 0 1 0 0,1 0-1 0 0,-1-1 0 0 0,0 1 0 0 0,1 0 1 0 0,-1 0-1 0 0,0 0 0 0 0,0-1 0 0 0,1 1 1 0 0,-1 0-1 0 0,0 0 0 0 0,0-1 0 0 0,1 1 1 0 0,-1 0-1 0 0,0-1 0 0 0,0 1 0 0 0,1-1 1 0 0,-3 0-302 0 0,1 0 0 0 0,-1 0 0 0 0,0 1 0 0 0,1-1 1 0 0,-1 0-1 0 0,0 1 0 0 0,0-1 0 0 0,1 1 1 0 0,-1-1-1 0 0,0 1 0 0 0,0 0 0 0 0,0 0 0 0 0,1-1 1 0 0,-5 2-1 0 0,2-1-755 0 0,-8-1-2108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4:27.7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103 613 3145 0 0,'-2'-1'793'0'0,"0"0"0"0"0,0 0 0 0 0,0 0 0 0 0,0 0 0 0 0,1 0-1 0 0,-1-1 1 0 0,0 1 0 0 0,0-1 0 0 0,1 1 0 0 0,-2-3 0 0 0,-6-11 911 0 0,9 15-1658 0 0,0 0 0 0 0,0-1 0 0 0,0 1-1 0 0,0 0 1 0 0,1 0 0 0 0,-1-1 0 0 0,0 1 0 0 0,0 0 0 0 0,0 0 0 0 0,0 0 0 0 0,1-1-1 0 0,-1 1 1 0 0,0 0 0 0 0,0 0 0 0 0,0 0 0 0 0,1 0 0 0 0,-1-1 0 0 0,0 1 0 0 0,0 0 0 0 0,1 0-1 0 0,-1 0 1 0 0,0 0 0 0 0,0 0 0 0 0,1 0 0 0 0,-1 0 0 0 0,0 0 0 0 0,0 0 0 0 0,1 0-1 0 0,-1 0 1 0 0,0 0 0 0 0,1 0 0 0 0,-1 0 0 0 0,0 0 0 0 0,0 0 0 0 0,1 0 0 0 0,-1 0 0 0 0,0 0-1 0 0,0 0 1 0 0,1 0 0 0 0,-1 0 0 0 0,1 1 0 0 0,17 1 1011 0 0,-16-1-676 0 0,46 7 1799 0 0,60 9-332 0 0,-55-11-1275 0 0,-38-3-487 0 0,1-1 0 0 0,0 0 0 0 0,-1-2 0 0 0,1 1 0 0 0,0-2 0 0 0,0 0 0 0 0,21-5 0 0 0,-20 1-69 0 0,0-1-1 0 0,-1 0 1 0 0,0-1 0 0 0,0-1 0 0 0,-1 0 0 0 0,0-1 0 0 0,0-1 0 0 0,-1 0-1 0 0,-1-1 1 0 0,15-15 0 0 0,-20 18-28 0 0,0 0 1 0 0,-1-1-1 0 0,0 0 0 0 0,-1-1 0 0 0,1 1 1 0 0,-2-1-1 0 0,0-1 0 0 0,0 1 0 0 0,-1 0 1 0 0,0-1-1 0 0,-1 0 0 0 0,0 0 0 0 0,0 0 1 0 0,-1-1-1 0 0,-1 1 0 0 0,0-18 0 0 0,-2 16 0 0 0,-1-1-1 0 0,0 0 1 0 0,-1 1-1 0 0,0 0 1 0 0,-1-1-1 0 0,-1 1 0 0 0,-10-20 1 0 0,7 17 3 0 0,-1 0 0 0 0,-1 1-1 0 0,-1 0 1 0 0,0 0 0 0 0,-16-16 0 0 0,18 23 14 0 0,0 0 0 0 0,-1 0 0 0 0,0 1 0 0 0,0 0 1 0 0,0 1-1 0 0,-1 0 0 0 0,0 1 0 0 0,0 0 0 0 0,0 0 0 0 0,-1 2 0 0 0,1-1 0 0 0,-17-2 0 0 0,12 4 6 0 0,0 1 0 0 0,-1 0-1 0 0,1 1 1 0 0,0 1 0 0 0,0 0-1 0 0,0 1 1 0 0,0 1 0 0 0,-28 9-1 0 0,26-6 31 0 0,1 0 0 0 0,0 2-1 0 0,0 0 1 0 0,1 1-1 0 0,0 0 1 0 0,1 2-1 0 0,-23 19 1 0 0,27-20 34 0 0,1 0 0 0 0,0 0 1 0 0,1 2-1 0 0,0-1 0 0 0,1 1 0 0 0,0 0 0 0 0,1 0 1 0 0,0 1-1 0 0,-10 27 0 0 0,8-9 138 0 0,2 1 1 0 0,1-1-1 0 0,1 1 1 0 0,2 1-1 0 0,1 41 1 0 0,5-2 304 0 0,15 92 1 0 0,33 46-48 0 0,-29-131-413 0 0,-6-17-33 0 0,109 431-91 0 0,-125-490 62 0 0,2 4-15 0 0,0 0 0 0 0,-1 1 0 0 0,0-1-1 0 0,0 1 1 0 0,-1-1 0 0 0,0 9-1 0 0,-1-16 17 0 0,1 0-1 0 0,0-1 1 0 0,0 1 0 0 0,0 0-1 0 0,0 0 1 0 0,0 0 0 0 0,0 0-1 0 0,0-1 1 0 0,-1 1-1 0 0,1 0 1 0 0,0 0 0 0 0,0 0-1 0 0,0 0 1 0 0,0 0-1 0 0,-1-1 1 0 0,1 1 0 0 0,0 0-1 0 0,0 0 1 0 0,0 0 0 0 0,-1 0-1 0 0,1 0 1 0 0,0 0-1 0 0,0 0 1 0 0,0 0 0 0 0,-1 0-1 0 0,1 0 1 0 0,0 0-1 0 0,0 0 1 0 0,0 0 0 0 0,-1 0-1 0 0,1 0 1 0 0,0 0-1 0 0,0 0 1 0 0,0 0 0 0 0,-1 0-1 0 0,1 0 1 0 0,0 0 0 0 0,0 0-1 0 0,0 0 1 0 0,-1 0-1 0 0,1 1 1 0 0,0-1 0 0 0,0 0-1 0 0,0 0 1 0 0,0 0-1 0 0,-1 0 1 0 0,1 0 0 0 0,0 1-1 0 0,0-1 1 0 0,0 0 0 0 0,0 0-1 0 0,0 0 1 0 0,0 0-1 0 0,0 1 1 0 0,-1-1 0 0 0,1 0-1 0 0,0 0 1 0 0,0 0-1 0 0,0 1 1 0 0,0-1 0 0 0,0 0-1 0 0,0 0 1 0 0,0 0-1 0 0,0 1 1 0 0,0-1 0 0 0,-9-14-234 0 0,5 1 53 0 0,0 0 0 0 0,1 0 0 0 0,1 0 1 0 0,-2-19-1 0 0,2-55-258 0 0,3 70 344 0 0,0 0 0 0 0,1-1 0 0 0,1 1 0 0 0,1 0 0 0 0,1 1 0 0 0,11-31 0 0 0,1 11-400 0 0,38-63 0 0 0,-48 87 413 0 0,1 1-1 0 0,0 0 1 0 0,0 0-1 0 0,1 0 1 0 0,18-15-1 0 0,-24 24 88 0 0,-1 0 0 0 0,1 0 0 0 0,0 0 0 0 0,0 0 1 0 0,0 0-1 0 0,0 1 0 0 0,0-1 0 0 0,0 1 0 0 0,0 0 0 0 0,1 0 0 0 0,-1 0 0 0 0,0 1 0 0 0,1-1 1 0 0,-1 1-1 0 0,1-1 0 0 0,-1 1 0 0 0,0 0 0 0 0,1 1 0 0 0,-1-1 0 0 0,1 0 0 0 0,-1 1 0 0 0,0 0 0 0 0,1 0 1 0 0,-1 0-1 0 0,0 0 0 0 0,0 1 0 0 0,0-1 0 0 0,4 3 0 0 0,0 1 14 0 0,0 0 1 0 0,-1 1-1 0 0,0-1 1 0 0,0 1-1 0 0,0 1 1 0 0,-1-1-1 0 0,0 1 0 0 0,0 0 1 0 0,6 12-1 0 0,2 8 124 0 0,13 36 0 0 0,-24-58-130 0 0,58 179 479 0 0,-30-87-452 0 0,-24-76-308 0 0,-2-6 284 0 0,1-1 0 0 0,1 1 0 0 0,9 19 0 0 0,-12-31-334 0 0,-1 1 0 0 0,1 0 0 0 0,-1 0-1 0 0,1-1 1 0 0,0 1 0 0 0,0-1-1 0 0,1 0 1 0 0,-1 0 0 0 0,1 0 0 0 0,0-1-1 0 0,-1 1 1 0 0,1-1 0 0 0,0 0-1 0 0,0 0 1 0 0,1 0 0 0 0,4 1-1 0 0,6 0-2234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0:55.8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1 512 0 0,'2'1'343'0'0,"-1"1"0"0"0,0 0-1 0 0,1 0 1 0 0,-1 0 0 0 0,0 0 0 0 0,0 0-1 0 0,-1 0 1 0 0,1 0 0 0 0,0 1 0 0 0,-1-1-1 0 0,1 0 1 0 0,-1 4 0 0 0,1 29 2192 0 0,-1-29-2094 0 0,-2 19 969 0 0,-2-1 0 0 0,-8 37 0 0 0,-2 4 266 0 0,11-42-1329 0 0,-1-1 62 0 0,-1 23 1 0 0,4-39-355 0 0,1-1 0 0 0,0 0 1 0 0,1 1-1 0 0,-1-1 1 0 0,1 0-1 0 0,0 1 1 0 0,0-1-1 0 0,1 0 1 0 0,3 9-1 0 0,-4-11-49 0 0,1-1-1 0 0,-1 0 1 0 0,1 0-1 0 0,0 0 1 0 0,-1 0 0 0 0,1 0-1 0 0,0 0 1 0 0,0 0-1 0 0,0 0 1 0 0,0-1 0 0 0,0 1-1 0 0,1-1 1 0 0,-1 1-1 0 0,0-1 1 0 0,4 1 0 0 0,-1 0-9 0 0,-1-1 1 0 0,1 0-1 0 0,0 0 1 0 0,-1-1-1 0 0,1 1 1 0 0,0-1 0 0 0,-1 0-1 0 0,7-1 1 0 0,4-2-301 0 0,0 0 1 0 0,-1 0 0 0 0,1-2-1 0 0,20-8 1 0 0,-14 5-960 0 0,-1-2 0 0 0,0 0 1 0 0,0-1-1 0 0,18-14 1 0 0,-20 11 380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6:18.34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27 27 512 0 0,'1'-2'440'0'0,"0"1"-1"0"0,0-1 1 0 0,1 0-1 0 0,-1 1 1 0 0,1 0-1 0 0,-1-1 1 0 0,1 1-1 0 0,-1 0 1 0 0,1 0-1 0 0,3-2 1 0 0,4-4 3375 0 0,-9 7-3714 0 0,0 0 0 0 0,0 0 1 0 0,0 0-1 0 0,0-1 0 0 0,-1 1 0 0 0,1 0 1 0 0,0 0-1 0 0,0 0 0 0 0,0 0 0 0 0,0-1 1 0 0,0 1-1 0 0,-1 0 0 0 0,1 0 0 0 0,0 0 1 0 0,0 0-1 0 0,0 0 0 0 0,-1 0 0 0 0,1-1 1 0 0,0 1-1 0 0,0 0 0 0 0,0 0 0 0 0,-1 0 0 0 0,1 0 1 0 0,0 0-1 0 0,0 0 0 0 0,0 0 0 0 0,-1 0 1 0 0,1 0-1 0 0,0 0 0 0 0,0 0 0 0 0,-1 0 1 0 0,1 0-1 0 0,0 0 0 0 0,0 0 0 0 0,0 0 1 0 0,-1 0-1 0 0,1 1 0 0 0,0-1 0 0 0,-12 1 2162 0 0,5 2-1331 0 0,6-3-798 0 0,0 0-1 0 0,0 1 1 0 0,-1-1-1 0 0,1 1 1 0 0,0-1 0 0 0,0 1-1 0 0,0-1 1 0 0,0 1-1 0 0,0 0 1 0 0,0 0-1 0 0,0-1 1 0 0,0 1 0 0 0,0 0-1 0 0,0 0 1 0 0,0 0-1 0 0,1 0 1 0 0,-1 0 0 0 0,0 0-1 0 0,1 0 1 0 0,-1 0-1 0 0,1 0 1 0 0,-1 0-1 0 0,1 1 1 0 0,-1-1 0 0 0,1 0-1 0 0,0 0 1 0 0,-1 0-1 0 0,1 2 1 0 0,0-2-115 0 0,0-1 1 0 0,0 1-1 0 0,0-1 0 0 0,0 1 1 0 0,0-1-1 0 0,1 1 0 0 0,-1-1 1 0 0,0 0-1 0 0,0 1 1 0 0,0-1-1 0 0,0 1 0 0 0,1-1 1 0 0,-1 0-1 0 0,0 1 0 0 0,1-1 1 0 0,-1 0-1 0 0,0 1 0 0 0,0-1 1 0 0,1 0-1 0 0,-1 1 0 0 0,0-1 1 0 0,1 0-1 0 0,-1 0 1 0 0,1 1-1 0 0,-1-1 0 0 0,0 0 1 0 0,1 0-1 0 0,-1 0 0 0 0,1 1 1 0 0,1-1-5 0 0,0 0-1 0 0,-1 1 1 0 0,1-1 0 0 0,-1 0 0 0 0,1 0 0 0 0,0 0 0 0 0,-1 0 0 0 0,4-1 0 0 0,-3 1-16 0 0,-1 0 0 0 0,0-1 0 0 0,0 1 0 0 0,1 0 0 0 0,-1 0 0 0 0,0-1 0 0 0,0 1 0 0 0,0-1 0 0 0,1 1 0 0 0,-1-1 0 0 0,0 0 0 0 0,0 1 0 0 0,0-1 0 0 0,0 0 0 0 0,0 0 0 0 0,0 1 0 0 0,0-1 0 0 0,0 0 1 0 0,-1 0-1 0 0,1 0 0 0 0,0 0 0 0 0,0 0 0 0 0,-1-1 0 0 0,1 0 0 0 0,-1 1 2 0 0,0 0 1 0 0,-1 0 0 0 0,1 0 0 0 0,-1 0-1 0 0,0 0 1 0 0,1 1 0 0 0,-1-1-1 0 0,0 0 1 0 0,1 0 0 0 0,-1 1-1 0 0,0-1 1 0 0,0 1 0 0 0,0-1-1 0 0,1 0 1 0 0,-1 1 0 0 0,0 0-1 0 0,0-1 1 0 0,0 1 0 0 0,0-1-1 0 0,0 1 1 0 0,0 0 0 0 0,0 0-1 0 0,0 0 1 0 0,0-1 0 0 0,0 1-1 0 0,0 0 1 0 0,-1 0 0 0 0,0 0 2 0 0,0 0 0 0 0,0 0 0 0 0,0 0 0 0 0,0-1 0 0 0,0 2 0 0 0,0-1 0 0 0,0 0 0 0 0,0 0 0 0 0,0 1 0 0 0,0-1 1 0 0,1 1-1 0 0,-1-1 0 0 0,0 1 0 0 0,-3 1 0 0 0,5-2-1 0 0,0 1 0 0 0,0-1 0 0 0,-1 0 0 0 0,1 1 1 0 0,0-1-1 0 0,0 0 0 0 0,0 0 0 0 0,-1 1 0 0 0,1-1 0 0 0,0 0 0 0 0,0 1 1 0 0,0-1-1 0 0,0 0 0 0 0,-1 1 0 0 0,1-1 0 0 0,0 0 0 0 0,0 1 1 0 0,0-1-1 0 0,0 1 0 0 0,0-1 0 0 0,0 0 0 0 0,0 1 0 0 0,0-1 0 0 0,0 0 1 0 0,0 1-1 0 0,1-1 0 0 0,-1 0 0 0 0,0 1 0 0 0,0-1 0 0 0,0 1 1 0 0,0-1-2 0 0,1 0 0 0 0,-1 0 1 0 0,0 1-1 0 0,0-1 0 0 0,0 0 1 0 0,1 0-1 0 0,-1 0 0 0 0,0 0 1 0 0,0 0-1 0 0,1 0 0 0 0,-1 1 1 0 0,0-1-1 0 0,0 0 0 0 0,1 0 1 0 0,-1 0-1 0 0,0 0 0 0 0,1 0 1 0 0,-1 0-1 0 0,0 0 0 0 0,0 0 1 0 0,1 0-1 0 0,-1 0 0 0 0,0 0 1 0 0,0 0-1 0 0,1-1 0 0 0,-1 1 1 0 0,0 0-1 0 0,0 0 0 0 0,1 0 1 0 0,-1 0-1 0 0,0 0 0 0 0,0 0 1 0 0,0-1-1 0 0,1 1 0 0 0,-1 0 1 0 0,0 0-1 0 0,0 0 0 0 0,0 0 1 0 0,1-1-1 0 0,-1 1 0 0 0,7-6 22 0 0,-7 5-28 0 0,0 1 1 0 0,0 0-1 0 0,0 0 0 0 0,1 0 1 0 0,-1 0-1 0 0,0 0 1 0 0,0 0-1 0 0,0-1 1 0 0,0 1-1 0 0,0 0 1 0 0,0 0-1 0 0,0 0 1 0 0,0 0-1 0 0,1 0 0 0 0,-1 0 1 0 0,0 0-1 0 0,0 0 1 0 0,0 0-1 0 0,0 0 1 0 0,0-1-1 0 0,1 1 1 0 0,-1 0-1 0 0,0 0 1 0 0,0 0-1 0 0,0 0 0 0 0,0 0 1 0 0,0 0-1 0 0,1 0 1 0 0,-1 0-1 0 0,0 0 1 0 0,0 0-1 0 0,0 0 1 0 0,0 0-1 0 0,0 0 1 0 0,1 1-1 0 0,-1-1 1 0 0,0 0-1 0 0,0 0 0 0 0,0 0 1 0 0,0 0-1 0 0,1 0 1 0 0,-8 12-188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6:22.61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498 45 8 0 0,'5'-17'13284'0'0,"-4"15"-13092"0"0,0 0 1 0 0,0 1-1 0 0,0-1 0 0 0,0 1 0 0 0,0-1 1 0 0,1 1-1 0 0,-1 0 0 0 0,1 0 1 0 0,-1-1-1 0 0,1 1 0 0 0,-1 0 0 0 0,3-1 1 0 0,3-3 907 0 0,-6 2-218 0 0,-5 3 118 0 0,3 0-964 0 0,1 0 0 0 0,-1 1-1 0 0,1-1 1 0 0,-1 0 0 0 0,1 0 0 0 0,-1 0 0 0 0,1 0 0 0 0,0 1 0 0 0,-1-1 0 0 0,1 0-1 0 0,-1 0 1 0 0,1 1 0 0 0,0-1 0 0 0,-1 0 0 0 0,1 1 0 0 0,0-1 0 0 0,-1 0 0 0 0,1 1-1 0 0,0-1 1 0 0,0 1 0 0 0,0-1 0 0 0,-1 1 0 0 0,1 0 0 0 0,0-1 27 0 0,0 1 1 0 0,0-1-1 0 0,0 1 0 0 0,0-1 1 0 0,-1 1-1 0 0,1-1 1 0 0,0 1-1 0 0,0-1 0 0 0,0 1 1 0 0,0-1-1 0 0,-1 0 1 0 0,1 1-1 0 0,0-1 0 0 0,-1 1 1 0 0,1-1-1 0 0,0 0 1 0 0,-1 1-1 0 0,1-1 0 0 0,0 0 1 0 0,-1 1-1 0 0,1-1 0 0 0,0 0 1 0 0,-1 0-1 0 0,1 1 1 0 0,-1-1-1 0 0,1 0 0 0 0,-1 0 1 0 0,1 0-1 0 0,-1 1 1 0 0,0-1 17 0 0,-15 15 991 0 0,11-12-847 0 0,4-2-203 0 0,1-1-1 0 0,0 0 0 0 0,0 1 1 0 0,-1-1-1 0 0,1 0 0 0 0,0 0 1 0 0,-1 0-1 0 0,1 1 0 0 0,0-1 1 0 0,-1 0-1 0 0,1 0 1 0 0,0 0-1 0 0,-1 0 0 0 0,1 1 1 0 0,-1-1-1 0 0,1 0 0 0 0,0 0 1 0 0,-1 0-1 0 0,1 0 0 0 0,-1 0 1 0 0,0 0-1 0 0,1 0 126 0 0,0 1-127 0 0,0 0 1 0 0,0-1 0 0 0,-1 1-1 0 0,1 0 1 0 0,0 0 0 0 0,0 0-1 0 0,-1 0 1 0 0,1-1-1 0 0,-1 1 1 0 0,1 0 0 0 0,-1 0-1 0 0,0 0 1 0 0,-2 4 81 0 0,-6 6 19 0 0,1 3 18 0 0,-13 15-62 0 0,20-27-78 0 0,0-1 0 0 0,-1 1 0 0 0,0 0 0 0 0,1 0 0 0 0,-1-1 0 0 0,0 1 0 0 0,0-1 0 0 0,0 1 1 0 0,0-1-1 0 0,0 0 0 0 0,0 0 0 0 0,0 1 0 0 0,0-2 0 0 0,0 1 0 0 0,-4 1 0 0 0,-7 3 20 0 0,12-4-16 0 0,1 0 0 0 0,-1-1 0 0 0,0 1 0 0 0,0 0 0 0 0,0 0 0 0 0,1 0 0 0 0,-1 0 0 0 0,0 0 0 0 0,1 0 0 0 0,-2 2 0 0 0,2-2-5 0 0,-1 0-1 0 0,0 0 1 0 0,1 1 0 0 0,-1-1-1 0 0,0 0 1 0 0,0 0 0 0 0,0 0-1 0 0,0 0 1 0 0,1 0 0 0 0,-2 0-1 0 0,0 1 1 0 0,-16 5 6 0 0,14-6-7 0 0,0 0-1 0 0,1 1 1 0 0,-1 0 0 0 0,0 0-1 0 0,0 0 1 0 0,1 0 0 0 0,-5 4-1 0 0,-8 17 138 0 0,5-15-93 0 0,10-8-37 0 0,0 1-1 0 0,0-1 1 0 0,0 1-1 0 0,0-1 1 0 0,0 1-1 0 0,0 0 0 0 0,0-1 1 0 0,0 1-1 0 0,1 0 1 0 0,-1 0-1 0 0,0-1 1 0 0,0 1-1 0 0,1 0 0 0 0,-1 1 1 0 0,-1 1 8 0 0,0 0 1 0 0,1 0-1 0 0,-1-1 1 0 0,0 1 0 0 0,0-1-1 0 0,0 0 1 0 0,-1 1-1 0 0,1-1 1 0 0,-1 0-1 0 0,-3 3 1 0 0,2-3 9 0 0,0 1 1 0 0,1 0 0 0 0,-1 0 0 0 0,1 1 0 0 0,0-1-1 0 0,-3 5 1 0 0,3-4 12 0 0,-1 1 0 0 0,0-1 0 0 0,0 1-1 0 0,0-1 1 0 0,-5 4 0 0 0,-6 5 108 0 0,1 0 69 0 0,10-11-163 0 0,1 1 0 0 0,-1 0 0 0 0,1 0 0 0 0,0 1 0 0 0,0-1 0 0 0,1 1 0 0 0,-5 5 0 0 0,3-1-2 0 0,-1 0-1 0 0,-1 0 0 0 0,-7 8 0 0 0,-1 1 11 0 0,-32 55 30 0 0,24-36-23 0 0,20-25-115 0 0,2-11 53 0 0,0 1-1 0 0,0 0 1 0 0,0-1-1 0 0,0 1 0 0 0,0 0 1 0 0,0-1-1 0 0,0 1 0 0 0,-1 0 1 0 0,1-1-1 0 0,0 1 1 0 0,0-1-1 0 0,-1 1 0 0 0,1 0 1 0 0,0-1-1 0 0,-1 1 1 0 0,1 0-1 0 0,-3 3-2 0 0,1 0 0 0 0,0 0 0 0 0,0 0 0 0 0,0 1 0 0 0,-2 8 0 0 0,1-5-13 0 0,3-8 14 0 0,0 0 0 0 0,0 0 0 0 0,0 0 0 0 0,0 0 0 0 0,0 0 0 0 0,0 0 1 0 0,0 0-1 0 0,1 0 0 0 0,-1 0 0 0 0,0 0 0 0 0,0 0 0 0 0,0 0 0 0 0,0 0 0 0 0,0 0 0 0 0,0 0 0 0 0,0 0 0 0 0,0 0 1 0 0,0 0-1 0 0,0 0 0 0 0,0 0 0 0 0,0 0 0 0 0,0 0 0 0 0,0 0 0 0 0,0 0 0 0 0,0 0 0 0 0,0 0 0 0 0,0 0 0 0 0,0 0 1 0 0,0 0-1 0 0,0 1 0 0 0,0-1 0 0 0,0 0 0 0 0,1 0 0 0 0,-1 0 0 0 0,0 0 0 0 0,0 0 0 0 0,0 0 0 0 0,0 0 0 0 0,0 0 1 0 0,0 0-1 0 0,0 0 0 0 0,0 0 0 0 0,0 0 0 0 0,0 0 0 0 0,0 0 0 0 0,0 0 0 0 0,0 0 0 0 0,0 0 0 0 0,0 0 0 0 0,0 0 1 0 0,0 0-1 0 0,0 0 0 0 0,0 0 0 0 0,0 0 0 0 0,0 1 0 0 0,0-1 0 0 0,0 0 0 0 0,0 0 0 0 0,0 0 0 0 0,0 0 0 0 0,0 0 1 0 0,0 0-1 0 0,5-4-31 0 0,6-6-29 0 0,4-4-88 0 0,-10 11 6 0 0,-1-1 1 0 0,0 1-1 0 0,0-1 1 0 0,0 0 0 0 0,-1 0-1 0 0,0-1 1 0 0,1 1 0 0 0,3-9-1 0 0,-6 12 79 0 0,-1 1 0 0 0,0 0 0 0 0,0 0 0 0 0,0-1-1 0 0,0 1 1 0 0,0 0 0 0 0,0-1 0 0 0,0 1 0 0 0,0 0 0 0 0,0 0 0 0 0,0-1-1 0 0,-1 1 1 0 0,1 0 0 0 0,0-1 0 0 0,0 1 0 0 0,0 0 0 0 0,0 0 0 0 0,0-1-1 0 0,0 1 1 0 0,-1 0 0 0 0,1 0 0 0 0,0-1 0 0 0,0 1 0 0 0,0 0-1 0 0,0 0 1 0 0,-1 0 0 0 0,1 0 0 0 0,0-1 0 0 0,0 1 0 0 0,-1 0 0 0 0,1 0-1 0 0,0 0 1 0 0,0 0 0 0 0,-1 0 0 0 0,1-1 0 0 0,0 1 0 0 0,-1 0 0 0 0,1 0-1 0 0,0 0 1 0 0,0 0 0 0 0,-1 0 0 0 0,1 0 0 0 0,0 0 0 0 0,-1 0-1 0 0,-17 0-5668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6:24.74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34 91 8 0 0,'-1'-2'478'0'0,"0"0"0"0"0,1 1 0 0 0,-1-1 0 0 0,1 1 0 0 0,-1-1-1 0 0,1 0 1 0 0,0 1 0 0 0,0-1 0 0 0,0 0 0 0 0,0 1 0 0 0,0-1 0 0 0,0 0 0 0 0,0 0 0 0 0,0 1 0 0 0,1-1-1 0 0,-1 1 1 0 0,1-1 0 0 0,0-2 0 0 0,3-14 4169 0 0,9-6 461 0 0,-8 11-2392 0 0,-6 11-494 0 0,-4 7-1528 0 0,2-3-549 0 0,1 0 1 0 0,-1 1 0 0 0,1 0 0 0 0,0-1 0 0 0,0 1 0 0 0,0 0 0 0 0,1 0 0 0 0,-1 0 0 0 0,1 0 0 0 0,-1 0-1 0 0,1 0 1 0 0,0 1 0 0 0,0-1 0 0 0,0 4 0 0 0,9 23 474 0 0,-8-29-615 0 0,-8-5 117 0 0,8 4-111 0 0,1-1-3 0 0,-1 1 1 0 0,1-1-1 0 0,-1 1 0 0 0,1-1 1 0 0,-1 1-1 0 0,1 0 0 0 0,-1-1 1 0 0,1 1-1 0 0,0 0 0 0 0,-1-1 1 0 0,1 1-1 0 0,-1 0 0 0 0,1 0 1 0 0,0-1-1 0 0,-1 1 1 0 0,1 0-1 0 0,1 0 0 0 0,-2 0-1 0 0,0 0 1 0 0,0-1-1 0 0,0 1 0 0 0,1 0 0 0 0,-1 0 0 0 0,0 0 0 0 0,0-1 1 0 0,0 1-1 0 0,0 0 0 0 0,0 0 0 0 0,0-1 0 0 0,0 1 1 0 0,0 0-1 0 0,0 0 0 0 0,0 0 0 0 0,0-1 0 0 0,0 1 0 0 0,0 0 1 0 0,-1 0-1 0 0,1-1 0 0 0,0 1 0 0 0,0 0 0 0 0,0 0 1 0 0,0 0-1 0 0,0-1 0 0 0,0 1 0 0 0,0 0 0 0 0,-1 0 0 0 0,1 0 1 0 0,0 0-1 0 0,0-1 0 0 0,0 1 0 0 0,0 0 0 0 0,-1 0 1 0 0,1 0-1 0 0,0 0 0 0 0,0 0 0 0 0,-1 0 0 0 0,1-1 0 0 0,0 1 1 0 0,0 0-1 0 0,0 0 0 0 0,-1 0 0 0 0,1 0 0 0 0,0 0 0 0 0,-1 0 1 0 0,1 0-1 0 0,-1 0 1 0 0,1 0 0 0 0,0 1-1 0 0,-1-1 1 0 0,1 0-1 0 0,-1 0 1 0 0,1 0 0 0 0,0 1-1 0 0,-1-1 1 0 0,1 0 0 0 0,0 0-1 0 0,-1 1 1 0 0,1-1 0 0 0,0 0-1 0 0,-1 1 1 0 0,1-1 0 0 0,0 0-1 0 0,-1 1 1 0 0,1-1-1 0 0,0 0 1 0 0,0 1 0 0 0,0-1-1 0 0,-1 1 1 0 0,1-1 0 0 0,0 1-1 0 0,0-1 1 0 0,0 0 0 0 0,0 1-1 0 0,0-1 1 0 0,0 1-1 0 0,0 0 1 0 0,-1 20 241 0 0,1-11-108 0 0,-4 45-14 0 0,3-38-73 0 0,0-1 1 0 0,-4 19-1 0 0,2-23-19 0 0,1-5-14 0 0,1 0-1 0 0,-1 0 1 0 0,0 11-1 0 0,2-18-15 0 0,0 1 0 0 0,0 0-1 0 0,0-1 1 0 0,0 1 0 0 0,0 0 0 0 0,0-1 0 0 0,0 1-1 0 0,1-1 1 0 0,-1 1 0 0 0,0 0 0 0 0,0-1-1 0 0,0 1 1 0 0,1 0 0 0 0,-1-1 0 0 0,0 1 0 0 0,1-1-1 0 0,-1 1 1 0 0,0-1 0 0 0,1 1 0 0 0,0 0-5 0 0,-1-1 0 0 0,1 0 0 0 0,-1 0 0 0 0,1 0 0 0 0,-1 0 0 0 0,1 0 0 0 0,0 0 0 0 0,-1 0 0 0 0,1 0 0 0 0,-1 0 0 0 0,1 0 0 0 0,-1 0 0 0 0,1 0 0 0 0,-1 0 0 0 0,1 0 0 0 0,-1 0 0 0 0,1-1 0 0 0,-1 1 0 0 0,1 0 0 0 0,-1 0 0 0 0,1-1 0 0 0,-1 1 2 0 0,1 0 0 0 0,-1 0 0 0 0,0-1 0 0 0,0 1 0 0 0,0 0 0 0 0,0 0 1 0 0,0 0-1 0 0,1 0 0 0 0,-1 0 0 0 0,0 0 0 0 0,0 0 0 0 0,0 0 0 0 0,0 0 0 0 0,1 0 0 0 0,-1 0 0 0 0,0 0 0 0 0,0-1 0 0 0,0 1 0 0 0,0 0 0 0 0,1 0 0 0 0,-1 0 0 0 0,0 0 0 0 0,0 1 0 0 0,0-1 0 0 0,0 0 0 0 0,1 0 0 0 0,-1 0 0 0 0,0 0 0 0 0,0 0 0 0 0,0 0 1 0 0,0 0-1 0 0,1 0 0 0 0,-1 0 0 0 0,0 0 0 0 0,0 0 0 0 0,0 1 0 0 0,0-1 0 0 0,0 0 0 0 0,1 0 0 0 0,-1 0 0 0 0,0 0 0 0 0,-1 9 11 0 0,-9 10-25 0 0,4-13 85 0 0,11-12-23 0 0,-4 6-46 0 0,-1-1 1 0 0,0 0-1 0 0,0 1 1 0 0,0-1-1 0 0,0 0 1 0 0,0 0-1 0 0,0 1 1 0 0,0-1-1 0 0,0 0 1 0 0,0 1-1 0 0,0-1 1 0 0,0 0-1 0 0,0 0 1 0 0,-1 0-1 0 0,1-5-11 0 0,2 7 7 0 0,9-2 41 0 0,-10 0-40 0 0,-1 1 1 0 0,1-1 0 0 0,-1 1-1 0 0,1-1 1 0 0,-1 1-1 0 0,1 0 1 0 0,-1-1-1 0 0,1 1 1 0 0,-1 0-1 0 0,1 0 1 0 0,-1-1-1 0 0,1 1 1 0 0,0 0-1 0 0,-1 0 1 0 0,1 0-1 0 0,-1 0 1 0 0,1 0-1 0 0,0 0 1 0 0,-1 0-1 0 0,1 0 1 0 0,0 0-1 0 0,0 0 1 0 0,4 0 2 0 0,-5 0-11 0 0,0 0-5 0 0,1 0 14 0 0,-1 0 0 0 0,0 1 0 0 0,0-1 1 0 0,1 0-1 0 0,-1 0 0 0 0,0 0 0 0 0,0 0 0 0 0,0 0 0 0 0,0 1 0 0 0,1-1 1 0 0,-1 0-1 0 0,0 0 0 0 0,0 0 0 0 0,0 1 0 0 0,0-1 0 0 0,0 0 1 0 0,0 0-1 0 0,1 0 0 0 0,-1 1 0 0 0,0-1 0 0 0,0 0 0 0 0,0 0 0 0 0,0 1 1 0 0,0-1-1 0 0,0 0 0 0 0,0 0 0 0 0,0 1 0 0 0,0-1 0 0 0,0 0 1 0 0,0 0-1 0 0,0 0 0 0 0,0 1 0 0 0,0-1 0 0 0,-1 1 0 0 0,3-1 85 0 0,1 0-73 0 0,4-1-22 0 0,-1 0-1 0 0,1-1 1 0 0,-1 0 0 0 0,0 0 0 0 0,12-6-1 0 0,-11 5 11 0 0,27-10-69 0 0,48-10 1 0 0,-24 7-36 0 0,-35 8-213 0 0,0 2 0 0 0,1 0-1 0 0,-1 2 1 0 0,35-2 0 0 0,-77 4-5538 0 0,11 2 1786 0 0,0 0-3618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6:53.12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1821 1045 512 0 0,'6'0'11130'0'0,"-10"0"-10851"0"0,0 0 0 0 0,0 0 0 0 0,1-1 0 0 0,-1 1 0 0 0,0-1 0 0 0,0 0 0 0 0,0 1 0 0 0,1-2 0 0 0,-7-2 0 0 0,6 2-298 0 0,1 1 169 0 0,0-1 0 0 0,1 1 0 0 0,-1 0 0 0 0,0 0 0 0 0,0 0-1 0 0,0 0 1 0 0,0 0 0 0 0,0 1 0 0 0,0-1 0 0 0,-4 1 0 0 0,-10-5 167 0 0,16 5-305 0 0,1 0 0 0 0,-1 0 0 0 0,0-1 0 0 0,1 1-1 0 0,-1 0 1 0 0,0-1 0 0 0,1 1 0 0 0,-1 0 0 0 0,1-1 0 0 0,-1 1 0 0 0,0-1 0 0 0,1 1 0 0 0,-1-1-1 0 0,1 1 1 0 0,-1-1 0 0 0,1 0 0 0 0,0 1 0 0 0,-1-2 0 0 0,1 2 136 0 0,-3-1-82 0 0,1 0 1 0 0,0 0-1 0 0,-1 0 1 0 0,1 0-1 0 0,0 0 0 0 0,0 0 1 0 0,-1-1-1 0 0,-2-2 1 0 0,-1-1 70 0 0,3 3-63 0 0,1 0 0 0 0,0 0 0 0 0,0 0 0 0 0,0 0 0 0 0,0-1 0 0 0,-2-2 0 0 0,2 2-3 0 0,0 0 0 0 0,0 0 0 0 0,-1 0 0 0 0,1 1 0 0 0,-1-1 0 0 0,-3-2 0 0 0,-22-13 427 0 0,20 15-313 0 0,0 0 0 0 0,-15-4-1 0 0,17 6-111 0 0,0-1 0 0 0,-1 1-1 0 0,1-2 1 0 0,0 1 0 0 0,0-1 0 0 0,-10-6-1 0 0,-12-10 98 0 0,17 12-116 0 0,0 0 1 0 0,-17-16 0 0 0,12 3-2 0 0,14 16-26 0 0,0 1-1 0 0,-1 0 0 0 0,1 0 1 0 0,-1 0-1 0 0,1 1 1 0 0,-1-1-1 0 0,0 1 0 0 0,0-1 1 0 0,-5-2-1 0 0,-20-10 137 0 0,1-1-1 0 0,-26-20 1 0 0,27 13 130 0 0,22 18-262 0 0,-1 0 1 0 0,-1 1-1 0 0,1-1 1 0 0,0 1-1 0 0,-11-5 1 0 0,2 1 31 0 0,-4-1 3 0 0,-29-11-1 0 0,43 18-40 0 0,1 1 1 0 0,-1-1-1 0 0,1 0 0 0 0,0 0 0 0 0,-1-1 0 0 0,-3-3 0 0 0,4 3-14 0 0,-1 0 0 0 0,0 0 0 0 0,0 1 0 0 0,0-1 0 0 0,-4-1 0 0 0,-27-18 130 0 0,-21-4-1 0 0,49 23-68 0 0,-1-1-1 0 0,1 0 0 0 0,0 0 1 0 0,0-1-1 0 0,1 0 1 0 0,0-1-1 0 0,-1 1 0 0 0,2-1 1 0 0,-1 0-1 0 0,-8-12 1 0 0,7 11-28 0 0,0 1 0 0 0,0 1-1 0 0,0-1 1 0 0,0 1 0 0 0,-1 0 0 0 0,0 1 0 0 0,-12-5 0 0 0,-9-6 77 0 0,-44-27 179 0 0,65 37-276 0 0,-1 1-1 0 0,1 1 1 0 0,-1-1 0 0 0,1 2 0 0 0,-1-1-1 0 0,-15-2 1 0 0,20 5-13 0 0,-21-6 29 0 0,1 0-1 0 0,-32-14 1 0 0,31 9-7 0 0,12 6-34 0 0,1-1 0 0 0,-1 2-1 0 0,-14-4 1 0 0,22 6 3 0 0,1 1 0 0 0,0-1 0 0 0,0 0 0 0 0,0 0 0 0 0,0 0 1 0 0,0 0-1 0 0,-7-6 0 0 0,-17-10 10 0 0,3 4-9 0 0,19 10-19 0 0,0 1 1 0 0,0 0-1 0 0,-10-4 0 0 0,10 4 20 0 0,0 1 0 0 0,0-1 0 0 0,0 0-1 0 0,0-1 1 0 0,1 1 0 0 0,-1-1 0 0 0,1 0-1 0 0,0 0 1 0 0,0-1 0 0 0,0 0 0 0 0,-7-9 0 0 0,0 0 2 0 0,-1 2 1 0 0,-1-1 0 0 0,0 2 0 0 0,-27-18 0 0 0,28 20-43 0 0,9 6 41 0 0,-1-1 0 0 0,0 1 0 0 0,-1 0 0 0 0,1 0-1 0 0,-1 0 1 0 0,1 1 0 0 0,-11-3 0 0 0,11 4-5 0 0,0-1 1 0 0,0 1 0 0 0,0-1-1 0 0,0 0 1 0 0,0 0-1 0 0,1 0 1 0 0,-1-1 0 0 0,-6-4-1 0 0,5 3 4 0 0,0 0-1 0 0,-1 1 0 0 0,1 0 1 0 0,-1 0-1 0 0,0 1 0 0 0,0 0 1 0 0,-13-3-1 0 0,24 5-58 0 0,20-1-103 0 0,-3 4-343 0 0,-9-1 229 0 0,0 1 0 0 0,17 5 0 0 0,-12 0-3240 0 0,-2 3-3285 0 0,-10-7 2238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6:54.86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395 56 512 0 0,'0'0'57'0'0,"0"0"-1"0"0,-1 0 0 0 0,1 0 1 0 0,0 0-1 0 0,0 0 1 0 0,0 0-1 0 0,0-1 1 0 0,0 1-1 0 0,0 0 0 0 0,-1 0 1 0 0,1 0-1 0 0,0 0 1 0 0,0 0-1 0 0,0 0 1 0 0,0 0-1 0 0,0 0 1 0 0,0 0-1 0 0,0-1 0 0 0,0 1 1 0 0,0 0-1 0 0,-1 0 1 0 0,1 0-1 0 0,0 0 1 0 0,0 0-1 0 0,0 0 0 0 0,0-1 1 0 0,0 1-1 0 0,0 0 1 0 0,0 0-1 0 0,0 0 1 0 0,0 0-1 0 0,0 0 1 0 0,0-1-1 0 0,0 1 0 0 0,0 0 1 0 0,0 0-1 0 0,0 0 1 0 0,0 0-1 0 0,0 0 1 0 0,0 0-1 0 0,0-1 0 0 0,1 1 1 0 0,-1 0-1 0 0,0 0 1 0 0,0 0-1 0 0,0 0 1 0 0,0 0-1 0 0,0 0 1 0 0,9 0 1537 0 0,11 6 447 0 0,-14-4-1387 0 0,-5-2-569 0 0,0 0 0 0 0,-1 1 1 0 0,1-1-1 0 0,0 0 0 0 0,0 0 1 0 0,-1 0-1 0 0,1 0 0 0 0,0 1 0 0 0,-1-1 1 0 0,1 0-1 0 0,0 1 0 0 0,-1-1 1 0 0,1 1-1 0 0,0-1 0 0 0,-1 1 0 0 0,1-1 1 0 0,-1 1-1 0 0,1-1 0 0 0,0 2 1 0 0,-24-2 1637 0 0,-17-2 1384 0 0,26 4-1020 0 0,9-5-1912 0 0,1 0 0 0 0,-1 0 0 0 0,0 1 0 0 0,0-1 0 0 0,0 1-1 0 0,0 0 1 0 0,-6-1 0 0 0,-3-2 148 0 0,-75-22 668 0 0,72 23-788 0 0,-1 1 1 0 0,0 0-1 0 0,0 1 1 0 0,-21 0-1 0 0,16 3 226 0 0,1 1 0 0 0,-30 5 0 0 0,44-2-40 0 0,8-5-387 0 0,0 0 1 0 0,0 0-1 0 0,0 0 1 0 0,1 0-1 0 0,-1 0 1 0 0,0 0-1 0 0,0 0 1 0 0,0 0-1 0 0,0 0 1 0 0,0 0-1 0 0,0 0 1 0 0,0 0-1 0 0,0 0 1 0 0,1 0-1 0 0,-1 0 1 0 0,0 0-1 0 0,0 0 1 0 0,0 0 0 0 0,0 1-1 0 0,0-1 1 0 0,0 0-1 0 0,0 0 1 0 0,0 0-1 0 0,0 0 1 0 0,0 0-1 0 0,0 0 1 0 0,1 0-1 0 0,-1 0 1 0 0,0 0-1 0 0,0 0 1 0 0,0 0-1 0 0,0 1 1 0 0,0-1-1 0 0,0 0 1 0 0,0 0-1 0 0,0 0 1 0 0,0 0-1 0 0,0 0 1 0 0,0 0-1 0 0,0 0 1 0 0,0 0 0 0 0,0 1-1 0 0,0-1 1 0 0,0 0-1 0 0,0 0 1 0 0,0 0-1 0 0,0 0 1 0 0,0 0-1 0 0,0 0 1 0 0,0 0-1 0 0,0 0 1 0 0,0 0-1 0 0,0 1 1 0 0,-1-1-1 0 0,1 0 1 0 0,0 0-1 0 0,0 0 1 0 0,0 0-1 0 0,0 0 1 0 0,0 0-1 0 0,0 0 1 0 0,0 0-1 0 0,0 0 1 0 0,0 0 0 0 0,0 0-1 0 0,28 2 138 0 0,-22 4-174 0 0,-6-6 34 0 0,1 0 0 0 0,-1 0 0 0 0,0 1 0 0 0,0-1 0 0 0,0 0 1 0 0,0 0-1 0 0,0 0 0 0 0,0 0 0 0 0,1 0 0 0 0,-1 0 0 0 0,0 0 0 0 0,0 0 0 0 0,0 0 0 0 0,0 1 0 0 0,0-1 0 0 0,0 0 0 0 0,0 0 0 0 0,0 0 0 0 0,0 0 0 0 0,0 0 0 0 0,1 0 0 0 0,-1 1 0 0 0,0-1 0 0 0,0 0 0 0 0,0 0 0 0 0,0 0 0 0 0,0 0 0 0 0,0 0 0 0 0,0 1 0 0 0,0-1 0 0 0,0 0 0 0 0,0 0 0 0 0,0 0 0 0 0,0 0 0 0 0,0 0 0 0 0,-1 1 0 0 0,1-1 0 0 0,0 0 0 0 0,0 0 0 0 0,0 0 0 0 0,0 0 0 0 0,0 0 0 0 0,0 0 0 0 0,0 1 0 0 0,0-1 1 0 0,0 0-1 0 0,0 0 0 0 0,0 0 0 0 0,-1 0 0 0 0,1 0 0 0 0,0 0 0 0 0,0 0 0 0 0,0 0 0 0 0,0 0 0 0 0,0 0 0 0 0,0 0 0 0 0,-1 1 0 0 0,1-1 0 0 0,0 0 0 0 0,0 0 0 0 0,0 0 0 0 0,0 0 0 0 0,0 0 0 0 0,-1 0 0 0 0,1 0 0 0 0,0 0 0 0 0,0 0 0 0 0,-3 0 7 0 0,0 0-1 0 0,1 0 1 0 0,-1-1-1 0 0,0 1 1 0 0,0 0-1 0 0,1-1 1 0 0,-1 0-1 0 0,0 1 1 0 0,-4-3-1 0 0,3 0-62 0 0,5 3 59 0 0,13 5 90 0 0,-4-2-42 0 0,-7-2-39 0 0,0 1 1 0 0,0-1-1 0 0,0 0 1 0 0,0 1-1 0 0,-1-1 0 0 0,1 1 1 0 0,0 0-1 0 0,-1 0 1 0 0,1 0-1 0 0,-1 0 1 0 0,0 0-1 0 0,4 6 0 0 0,2 2 64 0 0,11 22 0 0 0,-10-16-37 0 0,11 14-5 0 0,1-2 0 0 0,25 26 0 0 0,-9-11-24 0 0,-26-30-24 0 0,1 0-1 0 0,0-1 1 0 0,1 0 0 0 0,19 12-1 0 0,-70-45-6201 0 0,23 11 4289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6:55.57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24 57 512 0 0,'0'-2'339'0'0,"0"1"0"0"0,-1 0 0 0 0,1 0 0 0 0,0 0 0 0 0,-1 0 1 0 0,1-1-1 0 0,-1 1 0 0 0,0 0 0 0 0,1 0 0 0 0,-1 0 0 0 0,0 0 0 0 0,1 0 0 0 0,-1 0 0 0 0,0 1 0 0 0,0-1 0 0 0,0 0 0 0 0,0 0 0 0 0,0 0 0 0 0,0 1 1 0 0,0-1-1 0 0,0 1 0 0 0,0-1 0 0 0,0 1 0 0 0,0-1 0 0 0,-1 1 0 0 0,1-1 0 0 0,-2 1 0 0 0,24-5 1528 0 0,-10 5-1556 0 0,0-1 0 0 0,1 0 0 0 0,-1-1 0 0 0,0 0 0 0 0,0-1 0 0 0,14-5 0 0 0,-17 5-238 0 0,0 1 0 0 0,0 0 1 0 0,0 1-1 0 0,0 0 0 0 0,0 0 1 0 0,0 0-1 0 0,1 1 0 0 0,-1 1 1 0 0,0-1-1 0 0,10 3 0 0 0,10 3 550 0 0,44 16 0 0 0,-10-2-271 0 0,1-6-1099 0 0,40 13-1991 0 0,-88-22 507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7:02.44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778 75 512 0 0,'7'-10'1369'0'0,"-1"0"1705"0"0,-6 10-3022 0 0,0 0 0 0 0,0-1 0 0 0,0 1 0 0 0,0 0 1 0 0,0-1-1 0 0,0 1 0 0 0,0-1 0 0 0,0 1 1 0 0,0 0-1 0 0,0-1 0 0 0,0 1 0 0 0,-1 0 0 0 0,1-1 1 0 0,0 1-1 0 0,0 0 0 0 0,0-1 0 0 0,-1 1 0 0 0,1 0 1 0 0,0-1-1 0 0,0 1 0 0 0,-1 0 0 0 0,1 0 1 0 0,0-1-1 0 0,-1 1 0 0 0,1 0 0 0 0,0 0 0 0 0,-1 0 1 0 0,1 0-1 0 0,0-1 0 0 0,-1 1 0 0 0,0 0 0 0 0,1 0 31 0 0,0 0-1 0 0,-1 0 1 0 0,1 0 0 0 0,0-1-1 0 0,0 1 1 0 0,-1 0-1 0 0,1 0 1 0 0,0 0-1 0 0,-1 0 1 0 0,1-1-1 0 0,0 1 1 0 0,0 0-1 0 0,0 0 1 0 0,-1-1-1 0 0,1 1 1 0 0,0 0-1 0 0,0 0 1 0 0,0-1-1 0 0,-1 1 1 0 0,1 0 0 0 0,0-1-1 0 0,0 1 1 0 0,0 0-1 0 0,0-1 1 0 0,0 1-1 0 0,0 0 1 0 0,0-1-1 0 0,0 1 1 0 0,0 0-1 0 0,0-1 1 0 0,0 1-1 0 0,0 0 1 0 0,0-1-1 0 0,0 1 1 0 0,0 0-1 0 0,0-1 1 0 0,0 1-1 0 0,0 0 1 0 0,0 0 0 0 0,0-1-1 0 0,1 1 1 0 0,-1 0-1 0 0,0-1 1 0 0,0 1-1 0 0,0 0 1 0 0,1 0-1 0 0,-1-1 1 0 0,0 1-1 0 0,0 0 1 0 0,1 0-1 0 0,-1-1 1 0 0,0 1-1 0 0,20-14 2524 0 0,-12 9-1885 0 0,-3 2 4377 0 0,-1 3-4268 0 0,1-10 483 0 0,-8 13-1218 0 0,1 0 0 0 0,0 0 0 0 0,-1 0 0 0 0,0 0 0 0 0,0 0 0 0 0,-3 1-1 0 0,-1 10 772 0 0,6-12-844 0 0,0-1 0 0 0,0 0 0 0 0,0 0 0 0 0,-1 0 1 0 0,1 1-1 0 0,0-1 0 0 0,1 0 0 0 0,-1 1 0 0 0,0-1 0 0 0,0 1 0 0 0,0-1 1 0 0,1 1-1 0 0,-1-1 0 0 0,0 4 0 0 0,2-1 182 0 0,-1-4-195 0 0,0 1 0 0 0,1-1-1 0 0,-1 0 1 0 0,0 0 0 0 0,0 0 0 0 0,0 1-1 0 0,0-1 1 0 0,0 0 0 0 0,0 0-1 0 0,0 0 1 0 0,1 1 0 0 0,-1-1 0 0 0,0 0-1 0 0,0 0 1 0 0,0 0 0 0 0,0 1 0 0 0,0-1-1 0 0,0 0 1 0 0,0 0 0 0 0,0 1 0 0 0,0-1-1 0 0,0 0 1 0 0,0 0 0 0 0,-1 0 0 0 0,1 1-1 0 0,0-1 1 0 0,0 0 0 0 0,0 0 0 0 0,0 1-1 0 0,0-1 1 0 0,0 0 0 0 0,0 0 0 0 0,0 0-1 0 0,-1 0 1 0 0,1 1 0 0 0,0-1 0 0 0,0 0-1 0 0,0 0 1 0 0,0 0 0 0 0,-1 0-1 0 0,1 0 1 0 0,0 1 0 0 0,0-1 0 0 0,0 0-1 0 0,-1 0 1 0 0,1 0 0 0 0,0 0 0 0 0,0 0-1 0 0,-1 0 1 0 0,1 0 0 0 0,0 0 0 0 0,0 0-1 0 0,-1 0 1 0 0,-4 12 286 0 0,1-10-235 0 0,0 1 0 0 0,0-1 0 0 0,0 1 0 0 0,0 0 0 0 0,-3 4 0 0 0,-2 3-12 0 0,-10 9 41 0 0,-5-6-9 0 0,21-12-67 0 0,1 0 1 0 0,-1 0-1 0 0,1 0 0 0 0,0 0 0 0 0,-1 1 1 0 0,1-1-1 0 0,0 1 0 0 0,0 0 1 0 0,0-1-1 0 0,0 1 0 0 0,0 0 0 0 0,0 0 1 0 0,0 0-1 0 0,1 1 0 0 0,-1-1 0 0 0,1 0 1 0 0,-2 4-1 0 0,1-2-4 0 0,0-1 1 0 0,0 1-1 0 0,-1 0 0 0 0,1-1 0 0 0,-1 1 0 0 0,1-1 1 0 0,-1 0-1 0 0,-5 4 0 0 0,2-1 3 0 0,-26 19-11 0 0,27-18 17 0 0,0-1 0 0 0,-7 13 0 0 0,2-4-1 0 0,6-10-17 0 0,0 0 1 0 0,-1 0 0 0 0,-8 8 0 0 0,8-9-1 0 0,1 0 0 0 0,-1 1 0 0 0,1-1 1 0 0,-7 10-1 0 0,9-10-1 0 0,-1-1 1 0 0,0 1-1 0 0,1-1 1 0 0,-7 5 0 0 0,-7 8 2 0 0,13-13 1 0 0,0 0 0 0 0,0 0 1 0 0,0 0-1 0 0,-1-1 0 0 0,1 1 0 0 0,-5 1 1 0 0,-8 7 49 0 0,-28 24-53 0 0,9-1 6 0 0,27-27 6 0 0,0 1-1 0 0,-8 8 1 0 0,1 0 28 0 0,-15 10-44 0 0,20-18-3 0 0,0 1-1 0 0,-10 12 0 0 0,-16 10 104 0 0,23-22-40 0 0,13-9-12 0 0,-19 10-82 0 0,7-2 37 0 0,0 1 0 0 0,-11 11 0 0 0,-12 9-2 0 0,32-27 30 0 0,0 0-1 0 0,0 0 0 0 0,1 1 1 0 0,-1-1-1 0 0,1 0 0 0 0,-1 1 0 0 0,1 0 1 0 0,0 0-1 0 0,-2 4 0 0 0,4-7 160 0 0,-3-3-171 0 0,3 3-14 0 0,0-1 1 0 0,-1 1 0 0 0,1 0-1 0 0,0 0 1 0 0,0 0 0 0 0,0-1-1 0 0,-1 1 1 0 0,1 0 0 0 0,0 0 0 0 0,0 0-1 0 0,0 0 1 0 0,-1 0 0 0 0,1-1-1 0 0,0 1 1 0 0,0 0 0 0 0,-1 0-1 0 0,1 0 1 0 0,0 0 0 0 0,0 0-1 0 0,-1 0 1 0 0,1 0 0 0 0,0 0-1 0 0,0 0 1 0 0,-1 0 0 0 0,1 0-1 0 0,0 0 1 0 0,0 0 0 0 0,-1 0-1 0 0,1 0 1 0 0,0 0 0 0 0,0 0-1 0 0,-1 1 1 0 0,1-1 0 0 0,0 0-1 0 0,0 0 1 0 0,-1 0 0 0 0,1 0-1 0 0,0 0 1 0 0,0 1 0 0 0,0-1 0 0 0,0 0-1 0 0,-1 0 1 0 0,1 0 0 0 0,0 1-1 0 0,-8 2-4 0 0,5-1 2 0 0,1-1-1 0 0,-1 0 0 0 0,0 0 0 0 0,1 1 0 0 0,-1 0 1 0 0,1-1-1 0 0,0 1 0 0 0,-1 0 0 0 0,1 0 0 0 0,-3 4 1 0 0,3-2 5 0 0,7-7-34 0 0,2-1 80 0 0,1-2-597 0 0,-1 0 0 0 0,1 0 0 0 0,-1-1 0 0 0,12-14 0 0 0,2-1-6669 0 0,-12 15 2290 0 0,2 3 1955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7:03.31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136 26 8 0 0,'0'0'101'0'0,"0"0"0"0"0,0 0 0 0 0,0 0 0 0 0,0 0 1 0 0,0 0-1 0 0,0 0 0 0 0,0 0 0 0 0,-1-1 0 0 0,1 1 0 0 0,0 0 0 0 0,0 0 0 0 0,0 0 0 0 0,0 0 0 0 0,-1 0 607 0 0,1 0-607 0 0,0 0 0 0 0,0-1 0 0 0,0 1 1 0 0,0 0-1 0 0,0 0 0 0 0,0 0 0 0 0,0 0 0 0 0,0 0 0 0 0,0 0 0 0 0,0 0 0 0 0,0 0 0 0 0,0-1 1 0 0,0 1-1 0 0,0 0 0 0 0,0 0 0 0 0,0 0 0 0 0,0 0 0 0 0,0 0 0 0 0,0 0 0 0 0,0 0 0 0 0,0 0 0 0 0,0-1 1 0 0,0 1-1 0 0,0 0 0 0 0,0 0 0 0 0,0 0 0 0 0,0 0 0 0 0,0 0 0 0 0,0 0 0 0 0,0 0 0 0 0,8-5 2442 0 0,-7 5-2020 0 0,1-1 0 0 0,-1 0 1 0 0,0 1-1 0 0,1-1 1 0 0,-1 0-1 0 0,0 0 0 0 0,0 0 1 0 0,0 0-1 0 0,1 0 1 0 0,-1 0-1 0 0,1-2 0 0 0,3-1 4769 0 0,-8 10-3274 0 0,-1-2-1817 0 0,-3 2-16 0 0,0 1 1 0 0,1 1-1 0 0,0-1 1 0 0,-7 11-1 0 0,4-1-37 0 0,-1 1 0 0 0,2 0 0 0 0,-8 23 0 0 0,15-36-71 0 0,-1 3 91 0 0,0-1 1 0 0,-1 0 0 0 0,1 1-1 0 0,-1-1 1 0 0,-1 0 0 0 0,1-1-1 0 0,-10 13 1 0 0,13-19-155 0 0,0 0 1 0 0,0 0-1 0 0,1 0 1 0 0,-1 0 0 0 0,0 0-1 0 0,0 0 1 0 0,0 0-1 0 0,0 0 1 0 0,0 0-1 0 0,0 0 1 0 0,0 0-1 0 0,1 0 1 0 0,-1 0-1 0 0,0 0 1 0 0,0 0-1 0 0,0 1 1 0 0,0-1-1 0 0,0 0 1 0 0,0 0-1 0 0,0 0 1 0 0,0 0-1 0 0,1 0 1 0 0,-1 0-1 0 0,0 0 1 0 0,0 0-1 0 0,0 0 1 0 0,0 0-1 0 0,0 0 1 0 0,0 0-1 0 0,0 1 1 0 0,0-1 0 0 0,0 0-1 0 0,0 0 1 0 0,0 0-1 0 0,0 0 1 0 0,0 0-1 0 0,1 0 1 0 0,-1 0-1 0 0,0 1 1 0 0,0-1-1 0 0,0 0 1 0 0,0 0-1 0 0,0 0 1 0 0,0 0-1 0 0,0 0 1 0 0,0 0-1 0 0,0 0 1 0 0,0 1-1 0 0,-1-1 1 0 0,1 0-1 0 0,0 0 1 0 0,0 0-1 0 0,0 0 1 0 0,0 0-1 0 0,0 0 1 0 0,0 0-1 0 0,0 1 1 0 0,16-4 1 0 0,-10 1 73 0 0,-5 2-80 0 0,-2 0 44 0 0,0 0-48 0 0,-1 1-1 0 0,1-1 1 0 0,-1 0-1 0 0,1 1 1 0 0,-1 0-1 0 0,1-1 1 0 0,-1 1-1 0 0,1 0 1 0 0,-1-1-1 0 0,1 1 1 0 0,-2 2-1 0 0,2-2-5 0 0,0-1-1 0 0,-1 1 1 0 0,1 0-1 0 0,0 0 0 0 0,0-1 1 0 0,-1 1-1 0 0,1-1 1 0 0,0 1-1 0 0,-1-1 0 0 0,1 1 1 0 0,-2-1-1 0 0,2 0 18 0 0,-1 0-1 0 0,1 1 0 0 0,-1-1 1 0 0,1 1-1 0 0,0-1 0 0 0,-1 1 1 0 0,1-1-1 0 0,0 1 1 0 0,-1 0-1 0 0,1 0 0 0 0,0-1 1 0 0,0 1-1 0 0,0 0 0 0 0,0 0 1 0 0,-1 0-1 0 0,1 0 1 0 0,1 0-1 0 0,-1 1 0 0 0,0-1 1 0 0,0 0-1 0 0,0 0 0 0 0,1 1 1 0 0,-1-1-1 0 0,0 0 1 0 0,1 1-1 0 0,-1-1 0 0 0,1 1 1 0 0,0-1-1 0 0,-1 0 0 0 0,1 1 1 0 0,0-1-1 0 0,0 1 1 0 0,0 1-1 0 0,0-2-10 0 0,1-1-1 0 0,-1 0 1 0 0,0 0-1 0 0,0 1 1 0 0,1-1 0 0 0,-1 0-1 0 0,0 0 1 0 0,0 0-1 0 0,1 0 1 0 0,-1 0 0 0 0,0 1-1 0 0,0-1 1 0 0,1 0-1 0 0,-1 0 1 0 0,0 0 0 0 0,1 0-1 0 0,-1 0 1 0 0,0 0-1 0 0,0 0 1 0 0,1 0 0 0 0,-1 0-1 0 0,0 0 1 0 0,1 0-1 0 0,-1 0 1 0 0,0 0 0 0 0,1 0-1 0 0,-1-1 1 0 0,0 1-1 0 0,0 0 1 0 0,1 0 0 0 0,-1 0-1 0 0,0 0 1 0 0,0 0-1 0 0,1-1 1 0 0,-1 1 0 0 0,0 0-1 0 0,0 0 1 0 0,1 0 0 0 0,-1-1-1 0 0,13-7 69 0 0,31-29-38 0 0,-44 37-44 0 0,0 0 3 0 0,1 1 0 0 0,-1 0 1 0 0,0-1-1 0 0,0 1 1 0 0,0 0-1 0 0,1-1 0 0 0,-1 1 1 0 0,0 0-1 0 0,1-1 0 0 0,-1 1 1 0 0,0-1-1 0 0,1 1 1 0 0,-1 0-1 0 0,1-1 0 0 0,-1 1 1 0 0,1-1-1 0 0,-1 0 0 0 0,1 1 1 0 0,1 0-1 0 0,14 8-102 0 0,-7-5 39 0 0,-3-1 52 0 0,1 0 1 0 0,0-1-1 0 0,0 1 0 0 0,0-1 0 0 0,0-1 1 0 0,0 0-1 0 0,14 2 0 0 0,52-4-87 0 0,-47-1-25 0 0,0-2 1 0 0,29-7 0 0 0,-10 0-2573 0 0,-21 5-459 0 0,-15 4 768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7:10.92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2441 21 512 0 0,'0'0'315'0'0,"0"-1"-1"0"0,0 1 0 0 0,-1-1 1 0 0,1 0-1 0 0,0 1 1 0 0,0-1-1 0 0,-1 0 0 0 0,1 1 1 0 0,-1-1-1 0 0,1 1 1 0 0,0-1-1 0 0,-1 1 0 0 0,1-1 1 0 0,-1 1-1 0 0,1-1 1 0 0,-1 1-1 0 0,0 0 0 0 0,0-1 1 0 0,-3-3 3432 0 0,4 4-3683 0 0,0 0 0 0 0,0 0 0 0 0,0 0 1 0 0,0 0-1 0 0,-1 0 0 0 0,1 0 0 0 0,0 0 0 0 0,0 0 0 0 0,0 0 1 0 0,0 0-1 0 0,0 0 0 0 0,0 0 0 0 0,0 0 0 0 0,0-1 1 0 0,0 1-1 0 0,0 0 0 0 0,0 0 0 0 0,0 0 0 0 0,0 0 0 0 0,0 0 1 0 0,0 0-1 0 0,0 0 0 0 0,0 0 0 0 0,0-1 0 0 0,0 1 1 0 0,0 0-1 0 0,0 0 0 0 0,0 0 0 0 0,0 0 0 0 0,0 0 0 0 0,0 0 1 0 0,0 0-1 0 0,0 0 0 0 0,0-1 0 0 0,0 1 0 0 0,0 0 1 0 0,0 0-1 0 0,0 0 0 0 0,0 0 0 0 0,0 0 0 0 0,0 0 0 0 0,0 0 1 0 0,0 0-1 0 0,1 0 0 0 0,-1 0 0 0 0,0 0 0 0 0,0 0 0 0 0,0-1 1 0 0,0 1-1 0 0,0 0 0 0 0,0 0 0 0 0,0 0 0 0 0,0 0 1 0 0,0 0-1 0 0,1 0 0 0 0,-1 0 0 0 0,0 0 0 0 0,0 0 0 0 0,0 0 1 0 0,9-1 459 0 0,-5 0 361 0 0,-3 1 30 0 0,-30 6 1069 0 0,28-6-1891 0 0,0 1 84 0 0,0-1 0 0 0,0 0-1 0 0,0 0 1 0 0,0 1-1 0 0,0-1 1 0 0,0 0 0 0 0,-1 0-1 0 0,1 0 1 0 0,0 0 0 0 0,0 0-1 0 0,0-1 1 0 0,0 1-1 0 0,-2-1 1 0 0,-11 0 408 0 0,14 1-554 0 0,-1 0-31 0 0,0 0 8 0 0,1 0 37 0 0,-14-4 874 0 0,-2 4-577 0 0,6 0-181 0 0,0 0 0 0 0,1 1 0 0 0,-1-1 0 0 0,-11 4 0 0 0,-2 0 102 0 0,18-3-182 0 0,-1 0 1 0 0,1 0-1 0 0,-1 0 0 0 0,1 1 1 0 0,-7 2-1 0 0,6-2-20 0 0,0 0 0 0 0,-1 0-1 0 0,1-1 1 0 0,-1 1 0 0 0,1-2 0 0 0,-1 1 0 0 0,1-1 0 0 0,-11-1-1 0 0,-27 3 33 0 0,-88 11 256 0 0,73-8-173 0 0,19-2-48 0 0,-73-2 0 0 0,52-2-95 0 0,32 3 47 0 0,-31 4 1 0 0,36-2-49 0 0,-18 2 58 0 0,22-2-44 0 0,-40 1-1 0 0,-121-6 18 0 0,99 10 81 0 0,6-6-152 0 0,57-2 20 0 0,-1 0 0 0 0,-19 5 0 0 0,-57 5-6 0 0,24-4-24 0 0,31 3 42 0 0,33-7-11 0 0,-1-1-1 0 0,0 0 0 0 0,1 0 0 0 0,-18 1 0 0 0,-10-3-46 0 0,-45 7-1 0 0,-37 3 122 0 0,92-6-87 0 0,-52 2 0 0 0,29-2 25 0 0,38-5-38 0 0,-9 1 23 0 0,8 1-29 0 0,9 0 25 0 0,0-1 0 0 0,1 1 0 0 0,-1-1 0 0 0,0 1 1 0 0,0 0-1 0 0,0 0 0 0 0,0 0 0 0 0,-3 3 0 0 0,-33 23 152 0 0,34-26-131 0 0,1 0 1 0 0,0 1 0 0 0,-1-1-1 0 0,1-1 1 0 0,-1 1 0 0 0,1-1-1 0 0,-10 0 1 0 0,-19 3 20 0 0,26-1-62 0 0,0 1-1 0 0,1-1 1 0 0,-9 5 0 0 0,15-7 15 0 0,0 0 0 0 0,0 0 0 0 0,0 0 0 0 0,1 0 0 0 0,-1 0 0 0 0,0 0 0 0 0,0 0 0 0 0,0 0 0 0 0,0 0 0 0 0,0 0 0 0 0,0 0 0 0 0,0 0 0 0 0,0 0 0 0 0,0 0 0 0 0,0 0 0 0 0,0 0 0 0 0,0 0 0 0 0,0 0 0 0 0,0 0 0 0 0,0 0 1 0 0,0 0-1 0 0,0 0 0 0 0,0 0 0 0 0,0 0 0 0 0,0 0 0 0 0,0 0 0 0 0,0 0 0 0 0,0-1 0 0 0,0 1 0 0 0,0 0 0 0 0,0 0 0 0 0,0 0 0 0 0,0 0 0 0 0,0 0 0 0 0,0 0 0 0 0,0 0 0 0 0,0 0 0 0 0,0 0 0 0 0,0 0 0 0 0,0 0 0 0 0,0 0 0 0 0,0 0 0 0 0,0 0 0 0 0,0 0 0 0 0,0 0 0 0 0,0 0 0 0 0,0 0 0 0 0,0 0 0 0 0,0 0 1 0 0,0 0-1 0 0,0 0 0 0 0,0-1 0 0 0,0 1 0 0 0,0 0 0 0 0,0 0 0 0 0,0 0 0 0 0,0 0 0 0 0,0 0 0 0 0,0 0 0 0 0,0 0 0 0 0,0 0 0 0 0,-1 0 0 0 0,1 0 0 0 0,0 0 0 0 0,0 0 0 0 0,0 0 0 0 0,0 0 0 0 0,0 0 0 0 0,-6-2 24 0 0,-12 2-39 0 0,2 5 15 0 0,-7 1-3 0 0,10-5 15 0 0,-22 9-22 0 0,25-8 7 0 0,0 0-1 0 0,0 1 1 0 0,-12 6 0 0 0,24-10 5 0 0,15-10 131 0 0,-17 11-132 0 0,0 0 0 0 0,0-1 1 0 0,0 1-1 0 0,1 0 1 0 0,-1 0-1 0 0,0 0 0 0 0,0 0 1 0 0,0-1-1 0 0,0 1 1 0 0,0 0-1 0 0,0 0 0 0 0,0 0 1 0 0,0-1-1 0 0,0 1 1 0 0,0 0-1 0 0,0 0 1 0 0,1 0-1 0 0,-1-1 0 0 0,0 1 1 0 0,0 0-1 0 0,0 0 1 0 0,-1-1-1 0 0,1 1 0 0 0,0 0 1 0 0,0 0-1 0 0,0 0 1 0 0,0-1-1 0 0,0 1 1 0 0,0 0-1 0 0,0 0 0 0 0,0-1 1 0 0,-12-4 31 0 0,-11 2 6 0 0,23 3-43 0 0,0 0 0 0 0,0 1 0 0 0,0-1 0 0 0,0 0 0 0 0,0 0 0 0 0,0 1 0 0 0,1-1 0 0 0,-1 0 0 0 0,0 0 0 0 0,0 1 0 0 0,0-1 0 0 0,1 0 0 0 0,-1 0 0 0 0,0 0 0 0 0,0 1 1 0 0,1-1-1 0 0,-1 0 0 0 0,0 0 0 0 0,0 0 0 0 0,1 0 0 0 0,-1 0 0 0 0,0 0 0 0 0,0 0 0 0 0,1 0 0 0 0,-1 0 0 0 0,0 1 0 0 0,1-1 0 0 0,-1 0 0 0 0,0 0 0 0 0,0 0 0 0 0,1-1 0 0 0,18-4-542 0 0,24-10 0 0 0,-23 6-3860 0 0,0-1-5318 0 0,-12 4 6568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7:11.69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269 29 1096 0 0,'1'-5'2485'0'0,"5"-9"6099"0"0,9 4-3783 0 0,-20 16-989 0 0,0-1-3436 0 0,0 1-1 0 0,0-1 0 0 0,-12 8 0 0 0,-16 4 429 0 0,23-13-688 0 0,1 1-1 0 0,0 0 1 0 0,-12 9-1 0 0,6-3 78 0 0,1 2 1 0 0,1-1-1 0 0,0 2 1 0 0,1 0-1 0 0,0 0 0 0 0,-14 25 1 0 0,19-28 16 0 0,0 1 0 0 0,-2-2 1 0 0,-13 17-1 0 0,21-27-195 0 0,1 1 1 0 0,-1-1-1 0 0,0 1 0 0 0,1-1 1 0 0,-1 0-1 0 0,1 1 0 0 0,-1-1 1 0 0,0 0-1 0 0,1 1 0 0 0,-1-1 0 0 0,0 0 1 0 0,1 0-1 0 0,-1 1 0 0 0,0-1 1 0 0,1 0-1 0 0,-1 0 0 0 0,0 0 1 0 0,1 0-1 0 0,-1 0 0 0 0,0 0 1 0 0,0 0-1 0 0,1 0 0 0 0,-1 0 0 0 0,0-1 1 0 0,0 1-1 0 0,1 0-10 0 0,-1 0 1 0 0,1 0-1 0 0,0 0 1 0 0,0-1-1 0 0,0 1 0 0 0,0 0 1 0 0,-1 0-1 0 0,1 0 0 0 0,0 0 1 0 0,0-1-1 0 0,0 1 1 0 0,0 0-1 0 0,0 0 0 0 0,0 0 1 0 0,-1 0-1 0 0,1-1 0 0 0,0 1 1 0 0,0 0-1 0 0,0 0 1 0 0,0 0-1 0 0,0-1 0 0 0,0 1 1 0 0,0 0-1 0 0,0 0 0 0 0,0 0 1 0 0,0-1-1 0 0,0 1 1 0 0,0 0-1 0 0,0-1 0 0 0,8-8 72 0 0,-7 8-72 0 0,0 0 1 0 0,0 1-1 0 0,0-1 0 0 0,0 1 0 0 0,0-1 0 0 0,0 1 0 0 0,1-1 0 0 0,-1 1 0 0 0,0-1 0 0 0,0 1 1 0 0,0 0-1 0 0,1 0 0 0 0,-1 0 0 0 0,0 0 0 0 0,0 0 0 0 0,1 0 0 0 0,-1 0 0 0 0,2 0 0 0 0,20 10-21 0 0,-15-5 29 0 0,3-1-23 0 0,-1 0 1 0 0,1 0 0 0 0,0-1 0 0 0,19 3 0 0 0,-3-1-28 0 0,28 6-128 0 0,80 20-2173 0 0,-123-28 889 0 0,3 1-1993 0 0,-6 1-3590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0:56.0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43 2481 0 0,'-15'7'3256'0'0,"2"-6"2994"0"0,4-3-5442 0 0,1-2-168 0 0,7 3-272 0 0,2-1-80 0 0,6-1 56 0 0,1-2-112 0 0,2 0-128 0 0,4-3-96 0 0,-2 0 16 0 0,0 1-32 0 0,3 3-168 0 0,-4 2-296 0 0,1 2-80 0 0,0 4-2993 0 0,-2 3 2057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7:21.13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341 840 512 0 0,'0'14'2323'0'0,"-1"0"6275"0"0,24-12-3716 0 0,-22-1-4794 0 0,0-1 0 0 0,-1 1 0 0 0,1 0 0 0 0,-1 0 0 0 0,1-1 0 0 0,-1 1 0 0 0,1 0 0 0 0,-1 0 0 0 0,1 0 0 0 0,-1 0 0 0 0,0-1 0 0 0,1 1 0 0 0,-1 0 0 0 0,0 0 0 0 0,0 0 0 0 0,0 0 0 0 0,0 0 0 0 0,0 0 0 0 0,0 0 0 0 0,0 2 0 0 0,0 1 605 0 0,-3-12 683 0 0,-2-5-1320 0 0,2 7 637 0 0,3 6-686 0 0,0 0 1 0 0,-1-1-1 0 0,1 1 1 0 0,0 0-1 0 0,-1 0 0 0 0,1-1 1 0 0,0 1-1 0 0,0 0 1 0 0,0-1-1 0 0,-1 1 1 0 0,1 0-1 0 0,0-1 0 0 0,0 1 1 0 0,0 0-1 0 0,0-1 1 0 0,0 1-1 0 0,0 0 1 0 0,0-1-1 0 0,0 1 0 0 0,0-1 1 0 0,0 1-1 0 0,0 0 1 0 0,0-1-1 0 0,-10-40 44 0 0,4 28 291 0 0,0 2-213 0 0,3-1-82 0 0,1 1 0 0 0,0-1 0 0 0,1-15 0 0 0,-6-16 165 0 0,7 36-198 0 0,-1 0 0 0 0,1 0 0 0 0,-1 0 0 0 0,-1 0 0 0 0,0 0 0 0 0,-3-8 0 0 0,1 8 11 0 0,1 1 1 0 0,0 0 0 0 0,1 0 0 0 0,0 0 0 0 0,-1 0 0 0 0,-1-11-1 0 0,3 9 28 0 0,-1 0 0 0 0,1 0-1 0 0,-2 1 1 0 0,1-1-1 0 0,-1 0 1 0 0,0 1-1 0 0,-1 0 1 0 0,0-1-1 0 0,-5-7 1 0 0,0 4 29 0 0,5 7-32 0 0,1 0-1 0 0,0-1 1 0 0,-1 1 0 0 0,2-1-1 0 0,-1 0 1 0 0,1 0 0 0 0,-1 0-1 0 0,1 0 1 0 0,-2-9 0 0 0,1 4 14 0 0,0 1 0 0 0,0-1 1 0 0,-1 1-1 0 0,-6-9 0 0 0,-5-14 123 0 0,10 21-153 0 0,0-1 1 0 0,0 0-1 0 0,-2 1 0 0 0,-7-11 1 0 0,12 18-25 0 0,-1-1 1 0 0,1 1 0 0 0,0-1-1 0 0,-3-9 1 0 0,0-1 5 0 0,-34-73 584 0 0,39 88-588 0 0,0 0-1 0 0,0 0 1 0 0,0-1-1 0 0,-1 1 1 0 0,1 0-1 0 0,0-1 1 0 0,-1 1-1 0 0,1 0 0 0 0,0 0 1 0 0,0 0-1 0 0,-1-1 1 0 0,1 1-1 0 0,-1 0 1 0 0,1 0-1 0 0,0 0 1 0 0,-1 0-1 0 0,1 0 1 0 0,0-1-1 0 0,-1 1 0 0 0,1 0 1 0 0,0 0-1 0 0,-1 0 1 0 0,1 0-1 0 0,-1 0 1 0 0,1 0-1 0 0,0 0 1 0 0,-1 1-1 0 0,1-1 1 0 0,0 0-1 0 0,-1 0 1 0 0,1 0-1 0 0,-1 0 0 0 0,1 0 1 0 0,0 0-1 0 0,-1 1 1 0 0,1-1-1 0 0,0 0 1 0 0,0 0-1 0 0,-1 1 1 0 0,0-1-1 0 0,-7 3 194 0 0,7-4-195 0 0,0 0 0 0 0,0 0-1 0 0,0 0 1 0 0,0 0 0 0 0,0 0 0 0 0,0 0-1 0 0,0 0 1 0 0,0 0 0 0 0,1 0 0 0 0,-1 0-1 0 0,0 0 1 0 0,1 0 0 0 0,-1-1-1 0 0,1 1 1 0 0,-1-2 0 0 0,-7-24 220 0 0,7 22-229 0 0,-2-4 60 0 0,-2-7-53 0 0,5 35 142 0 0,0-19-144 0 0,-9 0 20 0 0,9 0-61 0 0,-1 4 27 0 0,1-4 6 0 0,0 0-1 0 0,0 1 0 0 0,0-1 0 0 0,0 0 1 0 0,-1 0-1 0 0,1 1 0 0 0,0-1 1 0 0,0 0-1 0 0,0 0 0 0 0,0 0 0 0 0,0 1 1 0 0,0-1-1 0 0,0 0 0 0 0,0 0 1 0 0,0 1-1 0 0,0-1 0 0 0,1 0 0 0 0,-1 0 1 0 0,0 1-1 0 0,0-1 0 0 0,0 0 1 0 0,0 0-1 0 0,0 0 0 0 0,0 1 0 0 0,0-1 1 0 0,1 0-1 0 0,-1 0 0 0 0,0 0 1 0 0,0 0-1 0 0,0 1 0 0 0,0-1 0 0 0,1 0 1 0 0,-1 0-1 0 0,0 0 0 0 0,-11-42-4064 0 0,10 35 3182 0 0,-6-15-3202 0 0,4 7-3117 0 0,2 9 4621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7:22.15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32 169 8 0 0,'-1'22'6222'0'0,"0"-14"-1889"0"0,0-18-1831 0 0,-1 0-610 0 0,-6-17-672 0 0,2-1 0 0 0,1 0 0 0 0,2 0 0 0 0,-1-39 0 0 0,4 67-995 0 0,12 13 746 0 0,-12-13-956 0 0,0 1-1 0 0,0-1 1 0 0,0 1 0 0 0,1-1 0 0 0,-1 1 0 0 0,0 0 0 0 0,0-1-1 0 0,0 1 1 0 0,1-1 0 0 0,-1 1 0 0 0,0-1 0 0 0,0 1 0 0 0,1-1 0 0 0,-1 1-1 0 0,1-1 1 0 0,-1 0 0 0 0,0 1 0 0 0,1-1 0 0 0,-1 1 0 0 0,1-1-1 0 0,-1 0 1 0 0,1 0 0 0 0,-1 1 0 0 0,1-1 0 0 0,-1 0 0 0 0,1 0-1 0 0,-1 1 1 0 0,1-1 0 0 0,-1 0 0 0 0,1 0 0 0 0,-1 0 0 0 0,1 0 0 0 0,-1 0-1 0 0,1 0 1 0 0,0 0 0 0 0,-1 0 0 0 0,1 0 0 0 0,0 0 0 0 0,-1 0 39 0 0,13 27 476 0 0,-11-20-509 0 0,-1-2-12 0 0,1-1-1 0 0,-1 1 1 0 0,1-1-1 0 0,0 0 1 0 0,4 7-1 0 0,-5-10-6 0 0,0 0-1 0 0,0 0 0 0 0,1 0 1 0 0,-1 0-1 0 0,0 0 0 0 0,0 0 0 0 0,1 0 1 0 0,-1 0-1 0 0,0 0 0 0 0,1-1 1 0 0,-1 1-1 0 0,1 0 0 0 0,-1-1 1 0 0,1 1-1 0 0,-1-1 0 0 0,1 0 1 0 0,0 1-1 0 0,-1-1 0 0 0,1 0 0 0 0,2 0 1 0 0,11 0 1 0 0,0 1 1 0 0,0 1 0 0 0,0 0 0 0 0,0 1 0 0 0,0 0-1 0 0,-1 1 1 0 0,0 1 0 0 0,1 1 0 0 0,-2 0 0 0 0,1 0-1 0 0,-1 1 1 0 0,18 13 0 0 0,-22-13-13 0 0,-1 1 0 0 0,12 14 1 0 0,-12-13 18 0 0,18 16 1 0 0,-26-25-17 0 0,0 0 0 0 0,0 1 0 0 0,0-1 0 0 0,1 0 0 0 0,-1 0 0 0 0,0 0 0 0 0,0 0 0 0 0,0 1 0 0 0,0-1 0 0 0,1 0 0 0 0,-1 0 0 0 0,0 0 0 0 0,0 0 0 0 0,0 0 0 0 0,1 0 0 0 0,-1 0 0 0 0,0 0 0 0 0,0 0 0 0 0,0 1 1 0 0,1-1-1 0 0,-1 0 0 0 0,0 0 0 0 0,0 0 0 0 0,0 0 0 0 0,1 0 0 0 0,-1 0 0 0 0,0 0 0 0 0,0-1 0 0 0,1 1 0 0 0,-1 0 0 0 0,0 0 0 0 0,0 0 0 0 0,0 0 0 0 0,1 0 0 0 0,-1 0 0 0 0,0 0 0 0 0,0 0 0 0 0,0 0 0 0 0,0-1 0 0 0,1 1 0 0 0,-1 0 0 0 0,0 0 0 0 0,0 0 1 0 0,0 0-1 0 0,0-1 0 0 0,0 1 0 0 0,1 0 0 0 0,1-15-330 0 0,-7-17-948 0 0,0 16-1325 0 0,0 0 0 0 0,-9-14 0 0 0,7 16-1120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7:25.25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7 1 512 0 0,'-2'4'512'0'0,"1"0"712"0"0,-1 0-1023 0 0,0 3-81 0 0,2-4 216 0 0,2-2-256 0 0,0 1 80 0 0,1-2-80 0 0,-2 2-80 0 0,1-1-168 0 0,0 1-104 0 0,-1-2 48 0 0,1 0-673 0 0,-1 0-551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7:37.71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446 42 512 0 0,'0'0'71'0'0,"0"0"0"0"0,0 0 0 0 0,0 0 0 0 0,1 0 0 0 0,-1 0 0 0 0,0 0 0 0 0,0-1-1 0 0,0 1 1 0 0,0 0 0 0 0,0 0 0 0 0,0 0 0 0 0,0 0 0 0 0,0 0 0 0 0,0 0 0 0 0,0 0 0 0 0,1 0 0 0 0,-1 0 0 0 0,0 0 0 0 0,0-1-1 0 0,0 1 1 0 0,0 0 0 0 0,0 0 0 0 0,0 0 0 0 0,0 0 0 0 0,0 0 0 0 0,0 0 0 0 0,0 0 0 0 0,0-1 0 0 0,0 1 0 0 0,0 0 0 0 0,0 0-1 0 0,0 0 1 0 0,0 0 0 0 0,0 0 0 0 0,0 0 0 0 0,0 0 0 0 0,0 0 0 0 0,0-1 0 0 0,0 1 0 0 0,0 0 0 0 0,0 0 0 0 0,-1 0 0 0 0,1 0-1 0 0,0 0 1 0 0,0 0 0 0 0,0 0 0 0 0,0-1 0 0 0,-7 0 1485 0 0,7 1-1445 0 0,-1 0 0 0 0,1 0 0 0 0,-1 0 0 0 0,1 0 0 0 0,-1 0 0 0 0,1 0 0 0 0,-1 0 0 0 0,1 0 1 0 0,-1 0-1 0 0,1 0 0 0 0,-1 0 0 0 0,1 0 0 0 0,-1-1 0 0 0,1 1 0 0 0,-1 0 0 0 0,1 0 0 0 0,-1-1 0 0 0,1 1 0 0 0,0 0 1 0 0,-1-1-1 0 0,1 1 0 0 0,-1 0 0 0 0,1-1 0 0 0,0 1 0 0 0,-1 0 0 0 0,1-1 0 0 0,0 1 0 0 0,0-1 0 0 0,-1 0 1 0 0,1-5 384 0 0,0 5-322 0 0,0 0 0 0 0,1 0 0 0 0,-1 0 1 0 0,0 0-1 0 0,0 0 0 0 0,0 0 0 0 0,-1 0 0 0 0,1 0 1 0 0,0 0-1 0 0,0 0 0 0 0,0 0 0 0 0,-1 0 0 0 0,1 0 1 0 0,-1 0-1 0 0,1 0 0 0 0,0 0 0 0 0,-1 1 0 0 0,0-2 1 0 0,0 1 2 0 0,0 1 1 0 0,0-1-1 0 0,0 1 1 0 0,1 0-1 0 0,-1-1 1 0 0,0 1-1 0 0,0 0 1 0 0,0 0-1 0 0,0-1 1 0 0,0 1-1 0 0,1 0 1 0 0,-1 0 0 0 0,0 0-1 0 0,0 0 1 0 0,-2 1-1 0 0,-1-1 1136 0 0,4 0-1234 0 0,0 1 0 0 0,0 0 0 0 0,0 0 0 0 0,-1 0 0 0 0,1 0 0 0 0,0-1 0 0 0,0 1 0 0 0,-1 0 0 0 0,1 0 0 0 0,-1-1 0 0 0,1 1 0 0 0,-1 0 0 0 0,1-1 0 0 0,-1 1 0 0 0,1-1 0 0 0,-1 1 0 0 0,0 0 0 0 0,1-1 0 0 0,-1 1 0 0 0,0-1 0 0 0,1 1 0 0 0,-1-1 0 0 0,0 0 0 0 0,0 1 0 0 0,1-1 0 0 0,-1 0 0 0 0,0 0 0 0 0,0 1 0 0 0,0-1 0 0 0,1 0 0 0 0,-2 0 0 0 0,1 0-40 0 0,0 1-1 0 0,1-1 0 0 0,-1 1 1 0 0,1-1-1 0 0,0 1 0 0 0,-1-1 1 0 0,1 1-1 0 0,-1-1 1 0 0,1 1-1 0 0,0 0 0 0 0,-1-1 1 0 0,1 1-1 0 0,0-1 1 0 0,0 1-1 0 0,-1 0 0 0 0,1-1 1 0 0,0 1-1 0 0,0 0 0 0 0,0-1 1 0 0,0 1-1 0 0,0 0 1 0 0,0-1-1 0 0,0 2 0 0 0,-3 10 224 0 0,1-10-236 0 0,1-1 80 0 0,1 0-1 0 0,-1-1 0 0 0,0 1 1 0 0,1 0-1 0 0,-1-1 1 0 0,0 1-1 0 0,1-1 0 0 0,-1 1 1 0 0,0-1-1 0 0,0 1 0 0 0,0-1 1 0 0,1 0-1 0 0,-1 1 1 0 0,0-1-1 0 0,0 0 0 0 0,0 1 1 0 0,0-1-1 0 0,0 0 0 0 0,1 0 1 0 0,-1 0-1 0 0,-2 0 1 0 0,2 2-60 0 0,-1-1-1 0 0,1 1 1 0 0,0-1 0 0 0,-1 1 0 0 0,1 0 0 0 0,0 0 0 0 0,-1 2 0 0 0,-1 1 13 0 0,-30 42 159 0 0,-31 59 91 0 0,60-101-295 0 0,1 0-1 0 0,-1 0 1 0 0,-9 9-1 0 0,-5 5-15 0 0,-8 21 10 0 0,-6 22 41 0 0,18-33-74 0 0,7-14 39 0 0,-1-1 1 0 0,-11 16-1 0 0,13-22 20 0 0,3-4-30 0 0,0-1 1 0 0,0 1 0 0 0,0-1-1 0 0,1 1 1 0 0,-1 0-1 0 0,1 0 1 0 0,0 0 0 0 0,0 1-1 0 0,1-1 1 0 0,-1 0 0 0 0,1 1-1 0 0,0-1 1 0 0,0 7-1 0 0,0-7-6 0 0,1-3 3 0 0,-1-1 1 0 0,1 0 0 0 0,0 0 0 0 0,0 1-1 0 0,0-1 1 0 0,0 0 0 0 0,0 0 0 0 0,0 0-1 0 0,0 1 1 0 0,0-1 0 0 0,0 0 0 0 0,0 0-1 0 0,0 1 1 0 0,0-1 0 0 0,0 0 0 0 0,0 0-1 0 0,1 0 1 0 0,-1 1 0 0 0,0-1 0 0 0,0 0-1 0 0,0 0 1 0 0,0 0 0 0 0,0 1-1 0 0,0-1 1 0 0,1 0 0 0 0,-1 0 0 0 0,0 0-1 0 0,0 1 1 0 0,0-1 0 0 0,0 0 0 0 0,1 0-1 0 0,-1 0 1 0 0,0 1 4 0 0,0 0 1 0 0,-1 0-1 0 0,1 0 0 0 0,0 0 0 0 0,-1 0 1 0 0,1 0-1 0 0,-1-1 0 0 0,1 1 0 0 0,-1 0 1 0 0,1 0-1 0 0,-1 0 0 0 0,0-1 0 0 0,1 1 1 0 0,-1 0-1 0 0,0-1 0 0 0,0 1 0 0 0,1-1 1 0 0,-2 1-1 0 0,-2 4 94 0 0,3-5-100 0 0,-6 9 50 0 0,7-9-49 0 0,0 0 1 0 0,-1 0-1 0 0,1 1 1 0 0,0-1-1 0 0,0 0 1 0 0,-1 0-1 0 0,1 1 0 0 0,0-1 1 0 0,0 0-1 0 0,-1 0 1 0 0,1 0-1 0 0,0 1 1 0 0,-1-1-1 0 0,1 0 1 0 0,0 0-1 0 0,0 0 1 0 0,-1 0-1 0 0,1 0 1 0 0,0 0-1 0 0,-1 0 1 0 0,1 0-1 0 0,0 0 1 0 0,-1 0-1 0 0,1 0 1 0 0,0 0-1 0 0,-1 0 1 0 0,1 0-1 0 0,0 0 1 0 0,-1 0-1 0 0,1 0 1 0 0,-1 0-1 0 0,1-1-1 0 0,0 1-1 0 0,-1 0 1 0 0,1 0-1 0 0,0-1 1 0 0,0 1-1 0 0,-1 0 1 0 0,1 0-1 0 0,0-1 1 0 0,0 1-1 0 0,0 0 1 0 0,0-1-1 0 0,-1 1 1 0 0,1 0-1 0 0,0-1 1 0 0,0 1-1 0 0,0 0 1 0 0,0-1-1 0 0,0 1 1 0 0,0-1 0 0 0,0 1-1 0 0,0 0 1 0 0,0-1-1 0 0,0 1 1 0 0,0 0-1 0 0,0-1 1 0 0,0 1-1 0 0,0 0 1 0 0,1-1-1 0 0,-1 1 1 0 0,0 0-1 0 0,0-1 1 0 0,0 1-1 0 0,0 0 1 0 0,1-1-1 0 0,-1 1 1 0 0,0 0-1 0 0,0 0 1 0 0,1-1-1 0 0,-1 1 1 0 0,0 0-1 0 0,0 0 1 0 0,1-1-1 0 0,-1 1 1 0 0,0 0-1 0 0,1 0 1 0 0,-1 0-1 0 0,0 0 1 0 0,1-1-1 0 0,-1 1 1 0 0,0 0-1 0 0,1 0 1 0 0,-1 0 0 0 0,6 0-22 0 0,-13 7 47 0 0,-3 2-35 0 0,8-8 11 0 0,1 1 1 0 0,0-1-1 0 0,-1 0 1 0 0,1 0-1 0 0,0 0 1 0 0,-1 0-1 0 0,1 0 1 0 0,-1 0-1 0 0,-2 0 1 0 0,1 1-23 0 0,11-5 34 0 0,-4-1-157 0 0,1 0-1 0 0,0-1 1 0 0,-1 1 0 0 0,0-1 0 0 0,0 0-1 0 0,0 0 1 0 0,2-6 0 0 0,-3 6-328 0 0,8-10-2961 0 0,-2 5-2078 0 0,-3 5 3219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7:38.39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 53 528 0 0,'0'-1'263'0'0,"-1"1"-1"0"0,1 0 1 0 0,0 0 0 0 0,0-1-1 0 0,0 1 1 0 0,-1 0 0 0 0,1-1-1 0 0,0 1 1 0 0,0 0-1 0 0,0 0 1 0 0,0-1 0 0 0,-1 1-1 0 0,1 0 1 0 0,0-1 0 0 0,0 1-1 0 0,0-1 1 0 0,0 1 0 0 0,0 0-1 0 0,0-1 1 0 0,0 1-1 0 0,0 0 1 0 0,0-1 0 0 0,0 1-1 0 0,0 0 1 0 0,1-1 0 0 0,6-8 3031 0 0,18-7-1148 0 0,-14 10-12 0 0,15-7 3122 0 0,-29 14-5100 0 0,1 0 1 0 0,0-1-1 0 0,0 1 1 0 0,0 0-1 0 0,0 0 1 0 0,0 0 0 0 0,1 0-1 0 0,-1 1 1 0 0,-2 1-1 0 0,0-1 94 0 0,-9 8 62 0 0,13-10-299 0 0,-1 0 0 0 0,1 0 1 0 0,0 1-1 0 0,0-1 0 0 0,-1 0 1 0 0,1 0-1 0 0,0 1 0 0 0,0-1 1 0 0,-1 0-1 0 0,1 0 0 0 0,0 1 1 0 0,0-1-1 0 0,0 0 1 0 0,-1 1-1 0 0,1-1 0 0 0,0 1 1 0 0,0-1-1 0 0,0 0 0 0 0,0 1 1 0 0,0-1-1 0 0,0 0 0 0 0,0 1 1 0 0,0-1-1 0 0,0 0 0 0 0,0 1 1 0 0,0-1-1 0 0,0 1 0 0 0,0-1 1 0 0,0 0-1 0 0,0 1 0 0 0,0-1 1 0 0,0 0-1 0 0,0 1 1 0 0,1-1-1 0 0,-1 0 0 0 0,0 1 1 0 0,1 0-1 0 0,5 4 567 0 0,-5-5-556 0 0,0 0-1 0 0,-1 0 0 0 0,1 1 0 0 0,-1-1 0 0 0,1 0 0 0 0,-1 1 0 0 0,0-1 0 0 0,1 1 0 0 0,-1-1 0 0 0,1 1 1 0 0,-1-1-1 0 0,0 0 0 0 0,1 1 0 0 0,-1-1 0 0 0,0 1 0 0 0,1 0 0 0 0,-1-1 0 0 0,0 1 0 0 0,0-1 1 0 0,0 1-1 0 0,0-1 0 0 0,1 1 0 0 0,-1 0 0 0 0,0-1 0 0 0,0 1 0 0 0,0-1 0 0 0,0 1 0 0 0,0 0 0 0 0,0-1 1 0 0,0 1-1 0 0,-1-1 0 0 0,1 1 0 0 0,0-1 0 0 0,0 1 0 0 0,-1 0 0 0 0,-18 153 571 0 0,14-120-457 0 0,3-24-54 0 0,0 1-1 0 0,0 13 1 0 0,2-23-77 0 0,0-1 1 0 0,0 0-1 0 0,0 0 0 0 0,0 0 1 0 0,0 1-1 0 0,0-1 0 0 0,0 0 1 0 0,0 0-1 0 0,1 1 0 0 0,-1-1 1 0 0,0 0-1 0 0,0 0 0 0 0,0 0 1 0 0,0 1-1 0 0,0-1 0 0 0,0 0 1 0 0,0 0-1 0 0,0 0 0 0 0,0 0 1 0 0,1 1-1 0 0,-1-1 0 0 0,0 0 1 0 0,0 0-1 0 0,0 0 0 0 0,0 0 1 0 0,1 0-1 0 0,-1 1 0 0 0,0-1 1 0 0,0 0-1 0 0,0 0 0 0 0,1 0 1 0 0,-1 0-1 0 0,0 0 0 0 0,9-2 100 0 0,13-11-43 0 0,-16 10-28 0 0,20-12-87 0 0,-1 0 27 0 0,0 0 0 0 0,1 3 0 0 0,40-15 0 0 0,-63 26-27 0 0,1 1 0 0 0,-1-1-1 0 0,0 1 1 0 0,0 0 0 0 0,1-1 0 0 0,-1 2 0 0 0,0-1 0 0 0,1 0 0 0 0,-1 1 0 0 0,0-1-1 0 0,5 3 1 0 0,4-1-684 0 0,-10-2 298 0 0,0 0 0 0 0,1 0 1 0 0,-1 0-1 0 0,0 0 0 0 0,0 0 0 0 0,0-1 0 0 0,0 1 0 0 0,0-1 0 0 0,0 1 1 0 0,0-1-1 0 0,0 0 0 0 0,-1 0 0 0 0,1 0 0 0 0,0 0 0 0 0,0 0 0 0 0,2-2 0 0 0,0 0-1236 0 0,5-3-1691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7:28.57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1464 1457 8 0 0,'-1'2'533'0'0,"0"0"-1"0"0,0 0 1 0 0,1 0 0 0 0,-1 0 0 0 0,0 0-1 0 0,1 0 1 0 0,-1 0 0 0 0,1 0 0 0 0,-1 0-1 0 0,1 0 1 0 0,0 0 0 0 0,0 0 0 0 0,0 0-1 0 0,0 0 1 0 0,1 3 0 0 0,-1 3 896 0 0,0-8-1375 0 0,0 1 0 0 0,0-1 0 0 0,0 0 1 0 0,0 0-1 0 0,0 1 0 0 0,1-1 0 0 0,-1 0 1 0 0,0 0-1 0 0,0 0 0 0 0,0 1 0 0 0,0-1 0 0 0,0 0 1 0 0,0 0-1 0 0,1 0 0 0 0,-1 1 0 0 0,0-1 1 0 0,0 0-1 0 0,0 0 0 0 0,1 0 0 0 0,-1 0 0 0 0,0 0 1 0 0,0 1-1 0 0,0-1 0 0 0,1 0 0 0 0,-1 0 1 0 0,0 0-1 0 0,0 0 0 0 0,1 0 0 0 0,-1 0 0 0 0,0 0 1 0 0,0 0-1 0 0,1 0 0 0 0,-1 0 0 0 0,0 0 1 0 0,0 0-1 0 0,1 0 0 0 0,-1 0 0 0 0,0 0 0 0 0,0 0 1 0 0,1 0-1 0 0,-1 0 0 0 0,0 0 0 0 0,0 0 1 0 0,0-1-1 0 0,1 1 0 0 0,-1 0 0 0 0,0 0 0 0 0,0 0 1 0 0,0 0-1 0 0,1 0 0 0 0,-1-1 0 0 0,0 1 1 0 0,0 0 10 0 0,0 0 1 0 0,1 0-1 0 0,-1 0 1 0 0,0-1-1 0 0,0 1 1 0 0,0 0-1 0 0,0 0 1 0 0,0 0-1 0 0,0 0 1 0 0,1 0-1 0 0,-1 0 1 0 0,0 0-1 0 0,0 0 1 0 0,0 0-1 0 0,0 0 1 0 0,0 0-1 0 0,1 0 1 0 0,-1 0-1 0 0,0 0 1 0 0,0 0-1 0 0,0 0 1 0 0,0 0-1 0 0,0 0 1 0 0,1 0-1 0 0,-1 0 1 0 0,0 0-1 0 0,0 0 1 0 0,0 0-1 0 0,0 0 1 0 0,1 0-1 0 0,-1 0 1 0 0,0 0 0 0 0,0 0-1 0 0,0 0 1 0 0,0 0-1 0 0,0 0 1 0 0,0 0-1 0 0,1 1 1 0 0,-1-1-1 0 0,0 0 1 0 0,-3 2 1746 0 0,3-2-1752 0 0,-1 0 1 0 0,1 0-1 0 0,-1 0 1 0 0,1 1 0 0 0,0-1-1 0 0,-1 0 1 0 0,1 0-1 0 0,-1 0 1 0 0,1 1 0 0 0,0-1-1 0 0,-1 0 1 0 0,1 1 0 0 0,0-1-1 0 0,-1 0 1 0 0,1 1-1 0 0,0-1 1 0 0,0 0 0 0 0,-1 1-1 0 0,1-1 1 0 0,0 0-1 0 0,0 1 1 0 0,0-1 0 0 0,-1 1-1 0 0,1-1 1 0 0,0 1-1 0 0,0-1 1 0 0,0 1 0 0 0,0-1-1 0 0,0 0 1 0 0,0 1 0 0 0,0 0-1 0 0,-1 8 851 0 0,0-10-390 0 0,-4-17 74 0 0,3 11-245 0 0,4 14-24 0 0,0-2-315 0 0,-2-6 90 0 0,-1-1 60 0 0,1 6 29 0 0,0-4-101 0 0,-5-12 497 0 0,5 12-581 0 0,-13-11 111 0 0,13 10-110 0 0,0 0 0 0 0,0 0 0 0 0,0 0 0 0 0,0 0 0 0 0,0 0 0 0 0,0 0 0 0 0,-1 1 0 0 0,1-1 0 0 0,0 0 0 0 0,-1 0 0 0 0,1 0 0 0 0,-1 0 0 0 0,1 1 0 0 0,0-1 0 0 0,-1 0 0 0 0,0 0 0 0 0,1 1 0 0 0,-1-1 0 0 0,1 0-1 0 0,-1 1 1 0 0,0-1 0 0 0,1 1 0 0 0,-1-1 0 0 0,0 1 0 0 0,0-1 0 0 0,-1 0 0 0 0,-5-3-11 0 0,5 2 12 0 0,0 0 1 0 0,0 0-1 0 0,1 0 0 0 0,-1 0 0 0 0,1-1 0 0 0,-1 1 0 0 0,0-3 1 0 0,-10-12 73 0 0,7 10-56 0 0,5 6-7 0 0,0 1 0 0 0,0-1 0 0 0,-1 0 0 0 0,1 1 1 0 0,0-1-1 0 0,-1 1 0 0 0,1-1 0 0 0,-1 0 0 0 0,1 1 0 0 0,-1-1 1 0 0,1 1-1 0 0,-1-1 0 0 0,0 1 0 0 0,1 0 0 0 0,-1-1 0 0 0,1 1 1 0 0,-1 0-1 0 0,0-1 0 0 0,-1 1 0 0 0,0-9 158 0 0,-3-9-69 0 0,4 18-72 0 0,-14-13 58 0 0,5 3-106 0 0,-21-21 70 0 0,24 26-1 0 0,1 0 0 0 0,-1-1 0 0 0,-6-8 1 0 0,3 4 29 0 0,5 6 1 0 0,0 0 1 0 0,0 0 0 0 0,-8-4 0 0 0,3 1 47 0 0,4 3-78 0 0,0-1-1 0 0,1-1 1 0 0,-6-5-1 0 0,1 1 56 0 0,-19-21-36 0 0,13 14 36 0 0,-1 0-1 0 0,0 2 1 0 0,-25-18 0 0 0,22 20-60 0 0,7 5-6 0 0,1 0 0 0 0,0-1 0 0 0,-12-12 0 0 0,-5-13 29 0 0,23 25-45 0 0,-2 0 0 0 0,1 0 0 0 0,-11-8-1 0 0,-84-74 207 0 0,4 15-128 0 0,75 59-92 0 0,15 10-9 0 0,1 1 0 0 0,0-1 0 0 0,-9-13 0 0 0,10 13 12 0 0,1 0 0 0 0,-1 1 1 0 0,-1 0-1 0 0,-12-11 0 0 0,12 12-16 0 0,0-1-1 0 0,0 0 0 0 0,1-1 0 0 0,0 0 1 0 0,0 0-1 0 0,0 0 0 0 0,1-1 0 0 0,-4-7 1 0 0,-21-27 42 0 0,25 36-26 0 0,-1 1 1 0 0,0 0 0 0 0,0 0-1 0 0,0 0 1 0 0,-10-5 0 0 0,10 7-9 0 0,0-1 0 0 0,0 0 0 0 0,1 0 0 0 0,-1 0 1 0 0,1-1-1 0 0,-7-8 0 0 0,-16-16-25 0 0,0-2 56 0 0,24 26-37 0 0,0 1 0 0 0,0 0 0 0 0,0 1 0 0 0,-10-7 0 0 0,2 1 4 0 0,-7-7 2 0 0,-15-18-1 0 0,15 14-29 0 0,-57-64 102 0 0,59 61-80 0 0,-18-34 1 0 0,3 5 1 0 0,32 52-5 0 0,0 1 1 0 0,0-1-1 0 0,0 0 0 0 0,0 0 1 0 0,0 0-1 0 0,0 0 1 0 0,0 0-1 0 0,0 1 1 0 0,0-1-1 0 0,-1 0 1 0 0,1 0-1 0 0,0 0 1 0 0,0 0-1 0 0,0 0 1 0 0,0 0-1 0 0,0 0 1 0 0,0 1-1 0 0,0-1 1 0 0,0 0-1 0 0,-1 0 1 0 0,1 0-1 0 0,0 0 1 0 0,0 0-1 0 0,0 0 1 0 0,0 0-1 0 0,0 0 1 0 0,-1 0-1 0 0,1 0 1 0 0,0 0-1 0 0,0 0 1 0 0,0 0-1 0 0,0 0 1 0 0,-1 0-1 0 0,1 0 1 0 0,0 0-1 0 0,0 0 1 0 0,0 0-1 0 0,0 0 1 0 0,0 0-1 0 0,-1 0 1 0 0,1 0-1 0 0,0 0 1 0 0,0 0-1 0 0,0 0 1 0 0,0 0-1 0 0,0 0 1 0 0,-1 0-1 0 0,1 0 1 0 0,0-1-1 0 0,0 1 1 0 0,0 0-1 0 0,0 0 1 0 0,0 0-1 0 0,0 0 1 0 0,0 0-1 0 0,0 0 1 0 0,-1-1-1 0 0,1 1 1 0 0,0 0-1 0 0,0 0 1 0 0,0 0-1 0 0,0 0 1 0 0,0-1-1 0 0,-1 20-2 0 0,0-8-14 0 0,1-11 15 0 0,0 0 1 0 0,-1 0-1 0 0,1 0 1 0 0,0 0-1 0 0,0 0 1 0 0,0 0-1 0 0,0 0 1 0 0,0 0-1 0 0,0 0 1 0 0,-1 0-1 0 0,1 0 1 0 0,0 0-1 0 0,0 0 1 0 0,0 0-1 0 0,0 0 1 0 0,0 0-1 0 0,0 0 1 0 0,-1 0-1 0 0,1 0 1 0 0,0 0-1 0 0,0 0 1 0 0,0-1-1 0 0,0 1 0 0 0,0 0 1 0 0,0 0-1 0 0,0 0 1 0 0,0 0-1 0 0,0 0 1 0 0,0 0-1 0 0,-1 0 1 0 0,1 0-1 0 0,0-1 1 0 0,0 1-1 0 0,0 0 1 0 0,0 0-1 0 0,0 0 1 0 0,0 0-1 0 0,0 0 1 0 0,0 0-1 0 0,0-1 1 0 0,0 1-1 0 0,0 0 1 0 0,0 0-1 0 0,0 0 1 0 0,0 0-1 0 0,0-1 1 0 0,-3-7-1 0 0,3 8-3 0 0,-20-87 21 0 0,19 84-14 0 0,1 0 1 0 0,-1 0-1 0 0,0 0 1 0 0,0 0-1 0 0,0 0 1 0 0,0 0-1 0 0,-1 1 1 0 0,1-1-1 0 0,-1 0 1 0 0,-3-4 0 0 0,4 7-3 0 0,1 0 0 0 0,0 0 0 0 0,-1 0 0 0 0,1 0 0 0 0,0 0 0 0 0,-1 1 0 0 0,1-1 1 0 0,0 0-1 0 0,-1 0 0 0 0,1 0 0 0 0,0 1 0 0 0,-1-1 0 0 0,1 0 0 0 0,0 0 0 0 0,-1 1 0 0 0,1-1 1 0 0,0 0-1 0 0,0 1 0 0 0,0-1 0 0 0,-1 0 0 0 0,1 1 0 0 0,0-1 0 0 0,0 0 0 0 0,0 1 1 0 0,0-1-1 0 0,-1 0 0 0 0,1 1 0 0 0,0-1 0 0 0,0 1 0 0 0,0-1 0 0 0,-5 14-23 0 0,3-4 9 0 0,0 1 0 0 0,1 0 0 0 0,0 18 0 0 0,1-47 2 0 0,1 6 1 0 0,-1 0 1 0 0,-1 0-1 0 0,0 0 0 0 0,0 0 0 0 0,-7-22 0 0 0,8 33 13 0 0,0 1-1 0 0,0-1 0 0 0,0 0 1 0 0,0 1-1 0 0,-1-1 1 0 0,1 1-1 0 0,0-1 1 0 0,0 1-1 0 0,-1-1 0 0 0,1 1 1 0 0,0-1-1 0 0,-1 1 1 0 0,1-1-1 0 0,0 1 1 0 0,-1-1-1 0 0,1 1 1 0 0,-1-1-1 0 0,1 1 0 0 0,-2-1 1 0 0,2 1-3 0 0,0 0 1 0 0,-1 0-1 0 0,1 1 0 0 0,0-1 1 0 0,-1 0-1 0 0,1 0 1 0 0,0 0-1 0 0,0 0 0 0 0,-1 1 1 0 0,1-1-1 0 0,0 0 1 0 0,-1 0-1 0 0,1 1 0 0 0,0-1 1 0 0,0 0-1 0 0,0 0 1 0 0,-1 1-1 0 0,1-1 0 0 0,0 0 1 0 0,0 1-1 0 0,0-1 1 0 0,0 0-1 0 0,0 1 0 0 0,-1-1 1 0 0,-7 31-26 0 0,7-27 23 0 0,-1 10-48 0 0,0 0 0 0 0,1 0 0 0 0,0 15 0 0 0,2-28-27 0 0,0-5 24 0 0,2-6-5 0 0,-5-60-126 0 0,8 148-9311 0 0,-3-59 5758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7:29.60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46 171 8 0 0,'-2'-1'697'0'0,"-1"0"-1"0"0,1 0 1 0 0,0 0 0 0 0,0 0-1 0 0,0-1 1 0 0,0 1-1 0 0,0-1 1 0 0,0 0 0 0 0,0 1-1 0 0,0-1 1 0 0,1 0 0 0 0,-1 0-1 0 0,-2-4 1 0 0,-4-3 1613 0 0,3 8 2153 0 0,2 19-1957 0 0,3-4-2067 0 0,1 0 0 0 0,1 0-1 0 0,0 0 1 0 0,1 1 0 0 0,0-2 0 0 0,8 23-1 0 0,-2-15-115 0 0,-2 0 128 0 0,21 37 0 0 0,-23-49-397 0 0,0 1 239 0 0,-4-11-179 0 0,0-8-97 0 0,1-30 76 0 0,0 29-57 0 0,-1-1 1 0 0,-1 1 0 0 0,0 0 0 0 0,-2-17-1 0 0,1 24-22 0 0,-1 0 0 0 0,1 0 0 0 0,0 0-1 0 0,-1 0 1 0 0,0 0 0 0 0,0 0 0 0 0,1 0-1 0 0,-2 1 1 0 0,1-1 0 0 0,-4-3-1 0 0,3 3 0 0 0,0 0 0 0 0,0 0-1 0 0,0 0 1 0 0,1-1 0 0 0,0 1-1 0 0,-1-1 1 0 0,-1-3 0 0 0,1-3-6 0 0,1 1 1 0 0,0-1 0 0 0,0 0 0 0 0,1 1 0 0 0,0-1 0 0 0,1-18 0 0 0,10-57 194 0 0,-10 84-195 0 0,0-3 22 0 0,1 1 0 0 0,0 0 0 0 0,-1-1 0 0 0,1 1 0 0 0,0 0 0 0 0,0-1-1 0 0,1 1 1 0 0,-1 0 0 0 0,3-4 0 0 0,-3 7-21 0 0,-1 0 0 0 0,1-1 0 0 0,0 1 0 0 0,-1 0 0 0 0,1 0 0 0 0,0 0 1 0 0,-1 1-1 0 0,1-1 0 0 0,-1 0 0 0 0,1 0 0 0 0,0 0 0 0 0,-1 0 0 0 0,1 1 0 0 0,-1-1 0 0 0,1 0 0 0 0,0 0 0 0 0,-1 1 0 0 0,1-1 0 0 0,0 1 1 0 0,-1 0-2 0 0,1-1 0 0 0,0 0 1 0 0,0 1-1 0 0,0-1 1 0 0,-1 1-1 0 0,1-1 1 0 0,0 0-1 0 0,0 1 1 0 0,0-1-1 0 0,0 0 1 0 0,0 0-1 0 0,0 0 0 0 0,-1 0 1 0 0,3 0-1 0 0,9-3-23 0 0,-8 2 33 0 0,0-1 1 0 0,1 1-1 0 0,-1 1 0 0 0,0-1 0 0 0,5 0 0 0 0,-7 2-5 0 0,0-1 0 0 0,0 0-1 0 0,0 0 1 0 0,-1 1-1 0 0,1-1 1 0 0,0 1 0 0 0,0 0-1 0 0,-1-1 1 0 0,1 1-1 0 0,-1 0 1 0 0,1 0-1 0 0,0 0 1 0 0,-1 0 0 0 0,0 0-1 0 0,1 1 1 0 0,0 0-1 0 0,6 6-15 0 0,0 0 0 0 0,1 0-1 0 0,13 8 1 0 0,-18-14 3 0 0,0 0-1 0 0,0 0 1 0 0,0 0-1 0 0,1 0 1 0 0,-1-1-1 0 0,1 0 1 0 0,-1 0 0 0 0,1 0-1 0 0,-1 0 1 0 0,1-1-1 0 0,5 1 1 0 0,9-2-190 0 0,25-2 0 0 0,-38 2 120 0 0,0 0-1 0 0,1-1 0 0 0,-1 1 1 0 0,0-1-1 0 0,0 0 0 0 0,0-1 1 0 0,10-5-1 0 0,-15 3-1215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7:47.10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 1 512 0 0,'-2'0'551'0'0,"3"0"-61"0"0,2 0-1506 0 0,-5 0 695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7:49.06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1903 43 8 0 0,'5'-5'5796'0'0,"-2"4"-5791"0"0,-2 1 249 0 0,17-1-598 0 0,-11-2 1503 0 0,-7 3-1047 0 0,0 0-1 0 0,0 0 1 0 0,1 0 0 0 0,-1-1 0 0 0,0 1-1 0 0,0 0 1 0 0,0 0 0 0 0,0 0-1 0 0,0 0 1 0 0,0 0 0 0 0,0-1 0 0 0,0 1-1 0 0,0 0 1 0 0,0 0 0 0 0,0 0-1 0 0,0 0 1 0 0,0 0 0 0 0,0-1 0 0 0,0 1-1 0 0,0 0 1 0 0,0 0 0 0 0,0 0-1 0 0,0 0 1 0 0,0-1 0 0 0,0 1 0 0 0,0 0-1 0 0,0 0 1 0 0,0 0 0 0 0,0 0 0 0 0,-1 0-1 0 0,1 0 1 0 0,0-1 0 0 0,0 1-1 0 0,0 0 1 0 0,0 0 0 0 0,0 0 0 0 0,0 0-1 0 0,0 0 1 0 0,-1 0 0 0 0,1 0-1 0 0,-1-1 204 0 0,0 0 0 0 0,0 1 0 0 0,-1-1 0 0 0,1 1 0 0 0,0 0 0 0 0,0-1 0 0 0,-1 1 0 0 0,1 0 0 0 0,0 0 0 0 0,0 0 0 0 0,-1 0-1 0 0,1 0 1 0 0,-2 0 0 0 0,0 0 364 0 0,3 0-551 0 0,-6-6 1067 0 0,-37-2 1714 0 0,17 8-1036 0 0,9 1-1331 0 0,-30-3 1 0 0,28-1-353 0 0,0 1 1 0 0,1 0 0 0 0,-37 3 0 0 0,-10 1 206 0 0,45-2-130 0 0,-31 3-1 0 0,23 0-115 0 0,-42-2-1 0 0,41-1-46 0 0,-87-10 213 0 0,-194 8 736 0 0,295 3-1003 0 0,1 1 0 0 0,0 0 0 0 0,0 1 0 0 0,0 1 0 0 0,-18 6 0 0 0,16-4 20 0 0,0-2-1 0 0,0 1 0 0 0,-23 1 1 0 0,0-4 158 0 0,-72-8-1 0 0,102 6-190 0 0,-8-1 38 0 0,-1 2-1 0 0,0 0 1 0 0,1 1-1 0 0,-1 1 1 0 0,1 1-1 0 0,-22 7 1 0 0,4-2 19 0 0,21-5-58 0 0,-1 0 1 0 0,1-2-1 0 0,-1 1 0 0 0,0-2 0 0 0,0 0 0 0 0,0 0 0 0 0,-18-3 1 0 0,7-1 36 0 0,0 2 0 0 0,-33 1 0 0 0,18 1 26 0 0,-51 7 248 0 0,29-5-256 0 0,60-5-99 0 0,7-2-14 0 0,8-1-39 0 0,53-7-1393 0 0,-27 4-2470 0 0,1 2-5984 0 0,-20 5 3967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7:49.90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324 34 8 0 0,'1'0'244'0'0,"-1"-1"-1"0"0,1 0 1 0 0,-1 1-1 0 0,1-1 1 0 0,-1 1-1 0 0,1-1 1 0 0,0 0-1 0 0,-1 1 1 0 0,1 0-1 0 0,0-1 1 0 0,-1 1-1 0 0,1-1 1 0 0,0 1-1 0 0,-1 0 1 0 0,1-1-1 0 0,0 1 1 0 0,0 0-1 0 0,-1 0 1 0 0,1 0-1 0 0,0-1 1 0 0,0 1-1 0 0,1 0 1 0 0,20 2 4726 0 0,-9-1-2246 0 0,-12-1-2585 0 0,-1 0 0 0 0,0 0 1 0 0,1 0-1 0 0,-1 0 0 0 0,0 0 1 0 0,1 0-1 0 0,-1 0 0 0 0,1 0 1 0 0,-1 0-1 0 0,0 0 0 0 0,1 0 1 0 0,-1 0-1 0 0,0 0 0 0 0,1 0 1 0 0,-1-1-1 0 0,0 1 0 0 0,1 0 1 0 0,-1 0-1 0 0,0 0 0 0 0,1-1 1 0 0,-1 1-1 0 0,0 0 0 0 0,0 0 0 0 0,1-1 1 0 0,-1 1-1 0 0,0 0 0 0 0,0 0 1 0 0,1-1-1 0 0,-1 1 0 0 0,0 0 1 0 0,0-1-1 0 0,0 1 0 0 0,0 0 1 0 0,1-1-1 0 0,-1 1 0 0 0,0-1 1 0 0,0 1-1 0 0,0 0 0 0 0,0-1 1 0 0,0 1-1 0 0,0 0 0 0 0,0-1 1 0 0,0 1-1 0 0,0-1 0 0 0,0 1 0 0 0,0 0 1 0 0,0-1-1 0 0,-1 1 0 0 0,1 0 1 0 0,0-1-1 0 0,0 0 0 0 0,-1 1-20 0 0,1-1-1 0 0,0 0 1 0 0,-1 0-1 0 0,1 1 1 0 0,-1-1-1 0 0,1 0 1 0 0,-1 1-1 0 0,1-1 0 0 0,-1 0 1 0 0,1 1-1 0 0,-1-1 1 0 0,0 1-1 0 0,1-1 1 0 0,-1 1-1 0 0,0-1 1 0 0,1 1-1 0 0,-1-1 0 0 0,0 1 1 0 0,0 0-1 0 0,1-1 1 0 0,-1 1-1 0 0,-2 0 1 0 0,-5-1 153 0 0,7 0-235 0 0,0 1-1 0 0,0 0 0 0 0,0 0 1 0 0,0 0-1 0 0,0 0 0 0 0,0 0 1 0 0,0 0-1 0 0,0 0 0 0 0,0 0 1 0 0,0 0-1 0 0,0 1 0 0 0,-1-1 1 0 0,0 1-1 0 0,-68 22 1340 0 0,-21 23 7 0 0,80-39-1214 0 0,1-1-1 0 0,0 2 0 0 0,1-1 0 0 0,-1 1 1 0 0,2 1-1 0 0,-11 12 0 0 0,4 2 82 0 0,13-19-204 0 0,-1 0-1 0 0,1 0 1 0 0,-1 0-1 0 0,1 0 1 0 0,-1 0-1 0 0,0 0 1 0 0,-1-1-1 0 0,1 0 1 0 0,-1 0-1 0 0,-5 4 1 0 0,-4-1 168 0 0,8-4-118 0 0,1 0-1 0 0,-1 1 1 0 0,0-1 0 0 0,1 1-1 0 0,-7 5 1 0 0,10-8-72 0 0,0 1-1 0 0,1-1 1 0 0,-1 1-1 0 0,1-1 1 0 0,-1 1 0 0 0,1-1-1 0 0,-1 1 1 0 0,1 0 0 0 0,-1-1-1 0 0,1 1 1 0 0,0 0 0 0 0,-1-1-1 0 0,1 1 1 0 0,0 0-1 0 0,0 0 1 0 0,0-1 0 0 0,-1 1-1 0 0,1 0 1 0 0,0 0 0 0 0,0 0-1 0 0,1 0-15 0 0,-1 0-1 0 0,1-1 0 0 0,-1 1 1 0 0,1 0-1 0 0,-1-1 1 0 0,1 1-1 0 0,0 0 0 0 0,-1-1 1 0 0,1 1-1 0 0,0-1 0 0 0,0 0 1 0 0,-1 1-1 0 0,1-1 1 0 0,0 1-1 0 0,0-1 0 0 0,0 0 1 0 0,-1 0-1 0 0,1 0 1 0 0,0 1-1 0 0,0-1 0 0 0,1 0 1 0 0,18 5-6 0 0,-1 1 0 0 0,-1 1 0 0 0,26 13 1 0 0,9 4-50 0 0,-2-4-88 0 0,78 45 0 0 0,-104-51 197 0 0,37 17 0 0 0,-15-17-2180 0 0,-38-12-249 0 0,1 0-1 0 0,0-1 1 0 0,10 0 0 0 0,-14-1-2047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0:57.7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14 512 0 0,'3'-2'-3'0'0,"1"1"-1"0"0,-1-1 0 0 0,0 0 1 0 0,1 1-1 0 0,-1 0 1 0 0,1 0-1 0 0,-1 0 0 0 0,1 0 1 0 0,0 1-1 0 0,3-1 1 0 0,-6 1-1 0 0,0 0 1 0 0,0 0-1 0 0,-1 0 1 0 0,1 0-1 0 0,0 0 1 0 0,0 0-1 0 0,0 0 1 0 0,-1 0-1 0 0,1 0 1 0 0,0 0-1 0 0,0 0 1 0 0,0 0-1 0 0,-1 1 1 0 0,1-1-1 0 0,0 0 0 0 0,0 1 1 0 0,-1-1-1 0 0,1 0 1 0 0,0 1-1 0 0,-1-1 1 0 0,1 1-1 0 0,0-1 1 0 0,-1 1-1 0 0,1 0 1 0 0,-1-1-1 0 0,1 1 1 0 0,-1 0-1 0 0,1-1 1 0 0,-1 1-1 0 0,0 0 1 0 0,1-1-1 0 0,-1 1 1 0 0,0 0-1 0 0,1 0 1 0 0,-1-1-1 0 0,0 1 1 0 0,0 0-1 0 0,0 0 1 0 0,0 0-1 0 0,0-1 1 0 0,0 1-1 0 0,0 0 1 0 0,0 0-1 0 0,0 0 0 0 0,0-1 1 0 0,0 1-1 0 0,0 0 1 0 0,0 0-1 0 0,-1-1 1 0 0,0 3-1 0 0,0 0-233 0 0,-2 3 189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25.923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24 34 512 0 0,'-12'-15'2219'0'0,"1"-3"8967"0"0,17 19-9134 0 0,12 6-2535 0 0,-4-3 492 0 0,-6-2-605 0 0,1 0-1 0 0,0-1 1 0 0,12 0 0 0 0,9-3-4974 0 0,-22 0 4223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26.086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11 48 8 0 0,'-1'0'300'0'0,"0"-1"1"0"0,0 0-1 0 0,1 0 1 0 0,-1 0-1 0 0,0 1 1 0 0,0-1-1 0 0,1 0 1 0 0,-1 0-1 0 0,1 0 0 0 0,-1 0 1 0 0,1 0-1 0 0,-1 0 1 0 0,1 0-1 0 0,-1-1 1 0 0,1 1-1 0 0,0 0 1 0 0,0 0-1 0 0,-1 0 0 0 0,1 0 1 0 0,0-3-1 0 0,1 3-92 0 0,-1 0 0 0 0,1 1 0 0 0,-1-1-1 0 0,1 0 1 0 0,-1 0 0 0 0,1 0-1 0 0,-1 0 1 0 0,1 0 0 0 0,0 1 0 0 0,-1-1-1 0 0,1 0 1 0 0,0 1 0 0 0,0-1-1 0 0,0 0 1 0 0,-1 1 0 0 0,1-1 0 0 0,0 1-1 0 0,2-1 1 0 0,2-1 14 0 0,0 0 1 0 0,1 0-1 0 0,-1 1 0 0 0,1 0 1 0 0,0 0-1 0 0,-1 0 0 0 0,7 1 1 0 0,30 2-272 0 0,-14 2-2994 0 0,-20-2 1214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26.289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27 15 1712 0 0,'-1'-1'513'0'0,"-14"-9"3368"0"0,7 7-2275 0 0,8 3-1582 0 0,0 0 0 0 0,0 0 0 0 0,0 0-1 0 0,0 0 1 0 0,0 0 0 0 0,-1 0 0 0 0,1 0 0 0 0,0 0-1 0 0,0 0 1 0 0,0 0 0 0 0,0 1 0 0 0,0-1 0 0 0,-1 0-1 0 0,1 0 1 0 0,0 0 0 0 0,0 0 0 0 0,0 0 0 0 0,0 0-1 0 0,0 0 1 0 0,0 1 0 0 0,0-1 0 0 0,0 0 0 0 0,-1 0-1 0 0,1 0 1 0 0,0 0 0 0 0,0 0 0 0 0,0 1 0 0 0,0-1-1 0 0,0 0 1 0 0,0 0 0 0 0,0 0 0 0 0,0 0 0 0 0,0 0-1 0 0,0 1 1 0 0,0-1 0 0 0,0 0 0 0 0,0 0 0 0 0,0 0 0 0 0,1 1 2 0 0,1 0 1 0 0,-1-1 0 0 0,0 1 0 0 0,0 0 0 0 0,0-1 0 0 0,1 0 0 0 0,-1 1 0 0 0,0-1 0 0 0,1 0-1 0 0,-1 1 1 0 0,0-1 0 0 0,1 0 0 0 0,-1 0 0 0 0,3 0 0 0 0,-2 0 22 0 0,63 6-683 0 0,-46-4-2301 0 0,-10-1 876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26.462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47 8 0 0,'17'-7'4212'0'0,"-5"4"-564"0"0,6-3-1959 0 0,4-2-3065 0 0,30-5 0 0 0,-30 7-1048 0 0,-5 3 1252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26.747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31 32 1080 0 0,'-16'-2'3190'0'0,"15"2"-3054"0"0,0 0 1 0 0,1 0-1 0 0,-1-1 0 0 0,0 1 1 0 0,1 0-1 0 0,-1 0 0 0 0,0 1 1 0 0,1-1-1 0 0,-1 0 1 0 0,0 0-1 0 0,0 0 0 0 0,1 0 1 0 0,-1 1-1 0 0,0-1 0 0 0,1 0 1 0 0,-1 0-1 0 0,1 1 0 0 0,-1-1 1 0 0,0 1-1 0 0,0 0 1 0 0,3 0 66 0 0,1 0 0 0 0,-1 1 1 0 0,0-1-1 0 0,1 0 1 0 0,-1-1-1 0 0,1 1 1 0 0,-1 0-1 0 0,5 0 1 0 0,32 2-317 0 0,0-1 1 0 0,0-2 0 0 0,51-6-1 0 0,-5 1-980 0 0,-64 8 961 0 0,-18-2 123 0 0,-1 0 0 0 0,0-1 1 0 0,1 1-1 0 0,-1-1 0 0 0,1 0 1 0 0,-1 0-1 0 0,1 0 0 0 0,-1 0 1 0 0,0 0-1 0 0,1 0 0 0 0,-1-1 1 0 0,1 1-1 0 0,3-2 0 0 0,19-8-1231 0 0,1 1 1 0 0,43-10-1 0 0,-58 17 256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27.001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93 8 8 0 0,'-31'-4'3740'0'0,"27"3"-3163"0"0,-1 0-1 0 0,1 1 0 0 0,-1-1 0 0 0,1 1 1 0 0,0 0-1 0 0,-1 0 0 0 0,1 0 1 0 0,-1 1-1 0 0,1-1 0 0 0,-1 1 0 0 0,-5 2 1 0 0,10-3-565 0 0,0 0 0 0 0,0 0 0 0 0,-1 0 0 0 0,1 0 0 0 0,0 0 0 0 0,0 0 1 0 0,0 0-1 0 0,0 0 0 0 0,0 0 0 0 0,0 0 0 0 0,0 0 0 0 0,0 0 0 0 0,0 0 1 0 0,0 1-1 0 0,0-1 0 0 0,-1 0 0 0 0,1 0 0 0 0,0 0 0 0 0,0 0 0 0 0,0 0 1 0 0,0 0-1 0 0,0 0 0 0 0,0 0 0 0 0,0 0 0 0 0,0 0 0 0 0,0 0 0 0 0,0 0 1 0 0,0 1-1 0 0,0-1 0 0 0,0 0 0 0 0,0 0 0 0 0,0 0 0 0 0,0 0 0 0 0,0 0 1 0 0,0 0-1 0 0,0 0 0 0 0,0 0 0 0 0,0 0 0 0 0,0 0 0 0 0,0 1 0 0 0,0-1 1 0 0,0 0-1 0 0,0 0 0 0 0,0 0 0 0 0,0 0 0 0 0,0 0 0 0 0,0 0 0 0 0,0 0 1 0 0,0 0-1 0 0,0 0 0 0 0,0 0 0 0 0,1 0 0 0 0,-1 0 0 0 0,0 0 0 0 0,0 1 1 0 0,7 2 122 0 0,9 1-213 0 0,6-2-160 0 0,28-2 0 0 0,-32 0-1537 0 0,-1 0 0 0 0,1 1 1 0 0,21 4-1 0 0,-28-3 766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27.212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1 8 0 0,'6'0'1369'0'0,"-5"0"-771"0"0,1 0-1 0 0,-1 0 1 0 0,1 0 0 0 0,-1 0-1 0 0,1 0 1 0 0,-1 0-1 0 0,0 1 1 0 0,1-1 0 0 0,-1 1-1 0 0,0-1 1 0 0,2 1-1 0 0,0 0-242 0 0,0 0-1 0 0,-1-1 0 0 0,1 1 0 0 0,0-1 1 0 0,0 0-1 0 0,4 0 0 0 0,4 0-342 0 0,62 2-907 0 0,-51-2-1444 0 0,-12 0 774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27.39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0 8 0 0,'1'1'138'0'0,"0"0"0"0"0,0-1 0 0 0,0 1 0 0 0,-1-1 0 0 0,1 0 0 0 0,0 1 0 0 0,0-1 0 0 0,0 0 0 0 0,0 1 0 0 0,0-1 0 0 0,0 0 0 0 0,0 0 0 0 0,0 0 0 0 0,0 0 0 0 0,2 0 0 0 0,20-3 3816 0 0,-8 1-2212 0 0,3 3-2216 0 0,28 5-1 0 0,-36-5-148 0 0,0 1 60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27.607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11 992 0 0,'1'-11'3893'0'0,"8"14"-3184"0"0,-5 0-607 0 0,73 41-1402 0 0,-73-42 121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27.811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9 184 0 0,'0'-1'73'0'0,"1"1"1"0"0,-1 0-1 0 0,0-1 0 0 0,0 1 0 0 0,0-1 0 0 0,0 1 1 0 0,1 0-1 0 0,-1-1 0 0 0,0 1 0 0 0,0-1 1 0 0,1 1-1 0 0,-1 0 0 0 0,0-1 0 0 0,1 1 1 0 0,-1 0-1 0 0,0 0 0 0 0,1-1 0 0 0,-1 1 1 0 0,0 0-1 0 0,1 0 0 0 0,-1-1 0 0 0,1 1 1 0 0,-1 0-1 0 0,0 0 0 0 0,1 0 0 0 0,-1 0 0 0 0,1 0 1 0 0,-1 0-1 0 0,1 0 0 0 0,-1 0 0 0 0,0 0 1 0 0,1 0-1 0 0,-1 0 0 0 0,1 0 0 0 0,-1 0 1 0 0,1 0-1 0 0,-1 0 0 0 0,0 0 0 0 0,1 0 1 0 0,-1 0-1 0 0,1 1 0 0 0,-1-1 0 0 0,1 0 1 0 0,1 1 62 0 0,0-1 0 0 0,0 1 0 0 0,-1 0 0 0 0,1 0 0 0 0,0-1 0 0 0,-1 1 0 0 0,1 0 0 0 0,-1 0 1 0 0,1 0-1 0 0,2 3 0 0 0,-2-1-141 0 0,0 1 0 0 0,1-1 0 0 0,0 0 0 0 0,0 0 0 0 0,0 0 0 0 0,0 0 0 0 0,0 0 0 0 0,1 0 0 0 0,-1-1 1 0 0,1 0-1 0 0,-1 0 0 0 0,1 0 0 0 0,0 0 0 0 0,0 0 0 0 0,5 0 0 0 0,-1 0-867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0:59.5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20 906 8 0 0,'-1'0'87'0'0,"-1"-1"0"0"0,1 1 0 0 0,0-1-1 0 0,-1 0 1 0 0,1 1 0 0 0,0-1 0 0 0,-1 0 0 0 0,1 0 0 0 0,0 0 0 0 0,-2-1-1 0 0,3 1 21 0 0,-1 1-1 0 0,1-1 1 0 0,0 1-1 0 0,-1-1 1 0 0,1 0-1 0 0,0 1 0 0 0,0-1 1 0 0,-1 1-1 0 0,1-1 1 0 0,0 1-1 0 0,0-1 0 0 0,0 0 1 0 0,0 1-1 0 0,0-1 1 0 0,0 1-1 0 0,0-1 0 0 0,0 0 1 0 0,0 1-1 0 0,0-1 1 0 0,1-2 197 0 0,0 1 0 0 0,0-1 0 0 0,0 1 0 0 0,1-1 0 0 0,-1 1 1 0 0,1 0-1 0 0,-1 0 0 0 0,1 0 0 0 0,0 0 0 0 0,2-2 0 0 0,14-12 836 0 0,-14 14-875 0 0,-1-1 1 0 0,1 0-1 0 0,-1 0 1 0 0,1 0 0 0 0,-1-1-1 0 0,0 1 1 0 0,0-1 0 0 0,-1 0-1 0 0,5-7 1 0 0,-7 10-207 0 0,1 1 1 0 0,-1-1-1 0 0,0 1 1 0 0,0-1-1 0 0,0 0 0 0 0,0 1 1 0 0,0-1-1 0 0,0 1 1 0 0,0-1-1 0 0,0 1 0 0 0,0-1 1 0 0,0 1-1 0 0,0-1 1 0 0,0 1-1 0 0,0-1 1 0 0,-1 1-1 0 0,1-1 0 0 0,0 1 1 0 0,0-1-1 0 0,0 1 1 0 0,-1-1-1 0 0,1 1 0 0 0,0-1 1 0 0,-1 1-1 0 0,1 0 1 0 0,0-1-1 0 0,-1 0 0 0 0,0 1 55 0 0,0-1 0 0 0,-1 0 0 0 0,1 0 0 0 0,0 1 0 0 0,0-1 0 0 0,-1 1 0 0 0,1-1 0 0 0,0 1 0 0 0,-1 0 0 0 0,-1-1-1 0 0,0 1 8 0 0,1-1 0 0 0,0 1 0 0 0,-1 0-1 0 0,1 0 1 0 0,-1 0 0 0 0,1 0 0 0 0,-1 1-1 0 0,1-1 1 0 0,0 1 0 0 0,-1-1 0 0 0,1 1-1 0 0,-4 2 1 0 0,5-2-90 0 0,0 0-1 0 0,0 0 0 0 0,0 0 1 0 0,0 0-1 0 0,1 1 0 0 0,-1-1 1 0 0,0 0-1 0 0,1 1 1 0 0,-1-1-1 0 0,0 0 0 0 0,1 1 1 0 0,0-1-1 0 0,-1 1 1 0 0,1-1-1 0 0,0 1 0 0 0,0-1 1 0 0,0 1-1 0 0,0-1 1 0 0,0 1-1 0 0,0-1 0 0 0,0 1 1 0 0,0-1-1 0 0,0 1 1 0 0,1-1-1 0 0,-1 1 0 0 0,2 1 1 0 0,-1 3 58 0 0,2-1 0 0 0,-1 0 1 0 0,0 0-1 0 0,1 0 0 0 0,6 8 0 0 0,6 6 206 0 0,2-2-1 0 0,0 0 1 0 0,23 17 0 0 0,-23-20-130 0 0,0 0 1 0 0,-1 1-1 0 0,-1 1 1 0 0,14 18-1 0 0,-25-28-129 0 0,-1-1 0 0 0,1 1 0 0 0,-1 0 0 0 0,4 13 0 0 0,-6-17-16 0 0,0 1 0 0 0,-1 0 0 0 0,1-1 0 0 0,-1 1 0 0 0,1 0 0 0 0,-1-1 0 0 0,0 1-1 0 0,0 0 1 0 0,0-1 0 0 0,0 1 0 0 0,-1 0 0 0 0,1-1 0 0 0,-1 1 0 0 0,1 0 0 0 0,-2 2 0 0 0,2-5-17 0 0,0 0 1 0 0,0 0-1 0 0,0 1 1 0 0,0-1-1 0 0,0 0 1 0 0,0 0-1 0 0,0 0 1 0 0,0 0-1 0 0,0 0 1 0 0,0 0-1 0 0,0 0 1 0 0,0 0-1 0 0,0 0 0 0 0,-1 0 1 0 0,1 0-1 0 0,0 0 1 0 0,0 0-1 0 0,0 1 1 0 0,0-1-1 0 0,0 0 1 0 0,0 0-1 0 0,0 0 1 0 0,0 0-1 0 0,0 0 1 0 0,0 0-1 0 0,0 0 1 0 0,0 0-1 0 0,0 0 0 0 0,0 0 1 0 0,0 0-1 0 0,-1 0 1 0 0,1 0-1 0 0,0 0 1 0 0,0 0-1 0 0,0 0 1 0 0,0 0-1 0 0,0 0 1 0 0,0 0-1 0 0,0 0 1 0 0,0 0-1 0 0,0 0 0 0 0,0 0 1 0 0,0 0-1 0 0,-1 0 1 0 0,1 0-1 0 0,0 0 1 0 0,0 0-1 0 0,0 0 1 0 0,0 0-1 0 0,0 0 1 0 0,0 0-1 0 0,0 0 1 0 0,0 0-1 0 0,-3-6 88 0 0,1-9-47 0 0,2 15-42 0 0,-4-41 32 0 0,1 1 0 0 0,6-77-1 0 0,-1 98-17 0 0,6-29-1 0 0,-6 43-10 0 0,-1 0 0 0 0,1-1 0 0 0,0 1 0 0 0,0 0 0 0 0,0 0 0 0 0,1 0 0 0 0,-1 1 0 0 0,1-1 0 0 0,0 0 0 0 0,5-4 0 0 0,-7 8-3 0 0,-1 1 0 0 0,1-1 1 0 0,0 1-1 0 0,-1-1 0 0 0,1 0 1 0 0,0 1-1 0 0,0-1 0 0 0,-1 1 1 0 0,1-1-1 0 0,0 1 0 0 0,0 0 1 0 0,0-1-1 0 0,0 1 0 0 0,0 0 1 0 0,0 0-1 0 0,0 0 0 0 0,0 0 1 0 0,0-1-1 0 0,-1 1 1 0 0,1 0-1 0 0,0 0 0 0 0,0 1 1 0 0,2-1-1 0 0,-1 1 2 0 0,0 0 0 0 0,-1 0 0 0 0,1-1 0 0 0,0 1 0 0 0,0 1 0 0 0,-1-1 0 0 0,1 0 0 0 0,-1 0 0 0 0,1 1 0 0 0,2 2 0 0 0,2 4 1 0 0,-1 1 0 0 0,1-1 0 0 0,6 15 0 0 0,-11-21-9 0 0,89 197 277 0 0,-81-180-144 0 0,0 0 0 0 0,-2 1 0 0 0,0 0 0 0 0,-1 0 0 0 0,5 31 0 0 0,-11-51-125 0 0,0 1 1 0 0,0-1-1 0 0,0 1 1 0 0,0 0-1 0 0,0-1 1 0 0,0 1 0 0 0,0-1-1 0 0,1 1 1 0 0,-1 0-1 0 0,0-1 1 0 0,0 1-1 0 0,0-1 1 0 0,1 1-1 0 0,-1-1 1 0 0,0 1 0 0 0,1-1-1 0 0,-1 1 1 0 0,1-1-1 0 0,0 1 1 0 0,-1-1-12 0 0,0 0-1 0 0,1-1 1 0 0,-1 1 0 0 0,0-1 0 0 0,1 1 0 0 0,-1-1 0 0 0,0 1 0 0 0,0-1-1 0 0,0 1 1 0 0,1-1 0 0 0,-1 1 0 0 0,0-1 0 0 0,0 1 0 0 0,0-1 0 0 0,0 1-1 0 0,0-1 1 0 0,0 1 0 0 0,0-1 0 0 0,0 0 0 0 0,0 1 0 0 0,0-1-1 0 0,0 0 1 0 0,-2-43-700 0 0,-13-69-1 0 0,0-1 57 0 0,14 94 617 0 0,0 1 1 0 0,1-1-1 0 0,6-35 1 0 0,-6 52 38 0 0,1-1 1 0 0,0 0 0 0 0,0 1-1 0 0,0-1 1 0 0,0 1 0 0 0,1-1-1 0 0,0 1 1 0 0,-1-1 0 0 0,1 1-1 0 0,0 0 1 0 0,0 0 0 0 0,5-5-1 0 0,-5 6 24 0 0,1 0-1 0 0,-1 0 1 0 0,1 1-1 0 0,0-1 1 0 0,-1 1-1 0 0,1-1 1 0 0,0 1-1 0 0,0 0 1 0 0,0 0-1 0 0,0 0 1 0 0,0 1-1 0 0,0-1 1 0 0,0 1-1 0 0,0 0 1 0 0,6 0-1 0 0,-1 0 30 0 0,-1 0-1 0 0,0 1 0 0 0,0 0 1 0 0,0 0-1 0 0,0 1 0 0 0,0 0 1 0 0,0 0-1 0 0,0 0 1 0 0,-1 1-1 0 0,1 0 0 0 0,-1 1 1 0 0,0-1-1 0 0,1 1 0 0 0,-2 0 1 0 0,9 8-1 0 0,-5-3 14 0 0,0 1 0 0 0,-1 0 0 0 0,0 0 0 0 0,-1 1 0 0 0,0 0 0 0 0,-1 0 0 0 0,10 23 0 0 0,-6-7-6 0 0,-1 0 1 0 0,-1 1-1 0 0,-1 0 0 0 0,-1 1 1 0 0,2 50-1 0 0,-7-76-77 0 0,-1 1 1 0 0,0-1-1 0 0,1 1 0 0 0,0-1 1 0 0,0 1-1 0 0,0-1 0 0 0,0 0 0 0 0,0 1 1 0 0,1-1-1 0 0,2 4 0 0 0,-3-6 5 0 0,0 0-1 0 0,-1 0 0 0 0,1 0 0 0 0,0 0 1 0 0,0 0-1 0 0,0 0 0 0 0,0-1 0 0 0,0 1 1 0 0,0 0-1 0 0,0-1 0 0 0,1 1 1 0 0,-1-1-1 0 0,0 1 0 0 0,0-1 0 0 0,0 1 1 0 0,1-1-1 0 0,-1 0 0 0 0,0 0 0 0 0,0 0 1 0 0,1 1-1 0 0,-1-1 0 0 0,0-1 1 0 0,0 1-1 0 0,1 0 0 0 0,-1 0 0 0 0,0 0 1 0 0,0-1-1 0 0,1 1 0 0 0,-1 0 0 0 0,0-1 1 0 0,2 0-1 0 0,6-3-28 0 0,-1 0 0 0 0,1 0 0 0 0,-1-1 0 0 0,0 0 0 0 0,0-1 0 0 0,0 0 0 0 0,12-13 0 0 0,-15 14 10 0 0,-1 0 0 0 0,0-1 1 0 0,0 1-1 0 0,0-1 0 0 0,-1 0 1 0 0,0 0-1 0 0,0-1 0 0 0,-1 1 1 0 0,0 0-1 0 0,0-1 0 0 0,2-13 1 0 0,2-46-48 0 0,-6 58 96 0 0,0-1-1 0 0,0 1 1 0 0,-1 0 0 0 0,0 0 0 0 0,-5-16 0 0 0,6 23-17 0 0,-1 0 0 0 0,1 0 0 0 0,-1 0 1 0 0,1 0-1 0 0,-1 0 0 0 0,1 0 0 0 0,-1 0 0 0 0,1 0 0 0 0,-1 0 1 0 0,0 0-1 0 0,0 0 0 0 0,1 1 0 0 0,-1-1 0 0 0,-1-1 0 0 0,1 2-2 0 0,1 0 0 0 0,-1 0 0 0 0,1-1 0 0 0,-1 1-1 0 0,1 0 1 0 0,-1 0 0 0 0,1 0 0 0 0,-1 0 0 0 0,1 0-1 0 0,-1 0 1 0 0,1 0 0 0 0,-1 0 0 0 0,1 0-1 0 0,-1 0 1 0 0,0 0 0 0 0,1 0 0 0 0,-1 0 0 0 0,1 1-1 0 0,-1-1 1 0 0,1 0 0 0 0,-1 1 0 0 0,-1 0 2 0 0,1 0 1 0 0,0 0-1 0 0,-1 0 1 0 0,1 0-1 0 0,0 1 1 0 0,0-1-1 0 0,0 0 1 0 0,0 1-1 0 0,0-1 1 0 0,0 1-1 0 0,0-1 1 0 0,1 1-1 0 0,-1-1 1 0 0,0 1 0 0 0,1 0-1 0 0,-1 2 1 0 0,0 2-9 0 0,1 1 0 0 0,0-1 0 0 0,0 0 0 0 0,0 0 0 0 0,1 0 0 0 0,0 0 1 0 0,0 1-1 0 0,0-1 0 0 0,1 0 0 0 0,0-1 0 0 0,0 1 0 0 0,1 0 1 0 0,-1 0-1 0 0,1-1 0 0 0,0 0 0 0 0,5 6 0 0 0,0 0-1 0 0,0-1-1 0 0,1 0 1 0 0,0-1-1 0 0,1 0 1 0 0,0 0-1 0 0,18 11 1 0 0,-22-16 0 0 0,1-1 1 0 0,-1 0 0 0 0,1 0 0 0 0,-1 0 0 0 0,1-1 0 0 0,0 0-1 0 0,0-1 1 0 0,0 1 0 0 0,0-1 0 0 0,1-1 0 0 0,-1 0 0 0 0,0 0-1 0 0,0 0 1 0 0,0 0 0 0 0,0-1 0 0 0,0-1 0 0 0,0 1 0 0 0,13-5-1 0 0,-14 4-4 0 0,-1 0-1 0 0,0-1 1 0 0,0 1-1 0 0,0-1 1 0 0,0 0-1 0 0,0 0 0 0 0,0-1 1 0 0,-1 1-1 0 0,1-1 1 0 0,-1 0-1 0 0,0-1 1 0 0,-1 1-1 0 0,1 0 0 0 0,-1-1 1 0 0,1 0-1 0 0,-2 0 1 0 0,1 0-1 0 0,0 0 1 0 0,-1-1-1 0 0,0 1 1 0 0,0 0-1 0 0,-1-1 0 0 0,2-9 1 0 0,-1-2-133 0 0,-2 0 0 0 0,0 0 0 0 0,-1 1 1 0 0,-1-1-1 0 0,0 0 0 0 0,-2 1 0 0 0,0-1 1 0 0,0 1-1 0 0,-1 0 0 0 0,-10-18 0 0 0,10 24 76 0 0,0 1 1 0 0,-1 0-1 0 0,0 1 0 0 0,0-1 1 0 0,-1 1-1 0 0,0 0 0 0 0,-13-11 1 0 0,16 16 72 0 0,0 0 1 0 0,0-1-1 0 0,-1 2 1 0 0,1-1-1 0 0,-1 0 1 0 0,1 1 0 0 0,-1 0-1 0 0,0 0 1 0 0,1 0-1 0 0,-1 1 1 0 0,0-1-1 0 0,0 1 1 0 0,0 0 0 0 0,-1 1-1 0 0,1-1 1 0 0,0 1-1 0 0,-8 1 1 0 0,8 0 15 0 0,-1 1 0 0 0,0 0 0 0 0,1 0 0 0 0,-1 1 0 0 0,1-1 0 0 0,0 1 0 0 0,0 0 0 0 0,-8 7 0 0 0,1 0 76 0 0,1 0-1 0 0,-12 13 1 0 0,11-9-66 0 0,1 0 1 0 0,1 0-1 0 0,0 1 1 0 0,1 0 0 0 0,-14 32-1 0 0,18-34-23 0 0,1 0-1 0 0,0-1 0 0 0,1 1 1 0 0,0 0-1 0 0,1 1 0 0 0,1-1 1 0 0,0 0-1 0 0,1 21 1 0 0,0-28 0 0 0,1 1 1 0 0,0-1 0 0 0,0 0 0 0 0,1 1-1 0 0,0-1 1 0 0,0 0 0 0 0,0 0-1 0 0,1 0 1 0 0,0 0 0 0 0,0 0 0 0 0,0-1-1 0 0,1 1 1 0 0,6 6 0 0 0,-6-8-6 0 0,1 0 0 0 0,-1 0 0 0 0,1 0 0 0 0,-1-1 0 0 0,1 0 0 0 0,0 0-1 0 0,1 0 1 0 0,-1-1 0 0 0,0 0 0 0 0,1 0 0 0 0,-1 0 0 0 0,1 0 0 0 0,0-1 0 0 0,-1 0 0 0 0,8 0 0 0 0,-1 0 6 0 0,1 0 0 0 0,0-2 1 0 0,-1 1-1 0 0,1-2 0 0 0,-1 0 0 0 0,1 0 1 0 0,-1-1-1 0 0,0 0 0 0 0,0-1 0 0 0,0-1 1 0 0,0 0-1 0 0,-1-1 0 0 0,13-7 0 0 0,-16 7 0 0 0,0 1 0 0 0,0-2 0 0 0,-1 1 0 0 0,0-1 0 0 0,0 0 0 0 0,-1 0 0 0 0,1-1 0 0 0,-2 0 0 0 0,1 0 0 0 0,-1 0 0 0 0,0-1 0 0 0,-1 0 0 0 0,0 0 0 0 0,0 0 0 0 0,-1 0 0 0 0,0-1 0 0 0,2-13 0 0 0,-2-1-54 0 0,1-46-1 0 0,-4 57 28 0 0,-1 1 0 0 0,0-1 0 0 0,-1 1-1 0 0,0 0 1 0 0,-7-19 0 0 0,9 29 16 0 0,0 1 0 0 0,-1 0 0 0 0,1 0 0 0 0,-1 0 0 0 0,1 0 0 0 0,0 0 0 0 0,-1 0 0 0 0,0 0 0 0 0,1 0 1 0 0,-1 0-1 0 0,0 0 0 0 0,1 1 0 0 0,-1-1 0 0 0,0 0 0 0 0,0 0 0 0 0,0 0 0 0 0,0 1 0 0 0,1-1 0 0 0,-1 1 0 0 0,0-1 0 0 0,0 1 0 0 0,0-1 1 0 0,0 1-1 0 0,-2-1 0 0 0,1 1 7 0 0,1 0 0 0 0,-1 1 1 0 0,1-1-1 0 0,-1 0 0 0 0,1 1 1 0 0,-1-1-1 0 0,1 1 0 0 0,-1 0 1 0 0,1-1-1 0 0,0 1 0 0 0,-1 0 1 0 0,1 0-1 0 0,0 0 0 0 0,0 0 1 0 0,-1 0-1 0 0,1 0 0 0 0,-1 2 1 0 0,-4 4 5 0 0,0 0 0 0 0,1 0 0 0 0,0 1 0 0 0,0 0 0 0 0,1 0 0 0 0,0 1 0 0 0,0-1 0 0 0,1 1 0 0 0,0-1 0 0 0,0 1 0 0 0,1 0 0 0 0,0 0 0 0 0,1 1 0 0 0,-1 16 0 0 0,2-18-11 0 0,0 0 0 0 0,0 1 0 0 0,1-1 0 0 0,0 0-1 0 0,1 0 1 0 0,-1 0 0 0 0,1 0 0 0 0,1 0 0 0 0,0 0 0 0 0,0-1 0 0 0,0 1 0 0 0,1-1 0 0 0,0 0 0 0 0,1 0 0 0 0,-1 0 0 0 0,12 11 0 0 0,-12-14-4 0 0,-1-1-1 0 0,2 0 1 0 0,-1 0 0 0 0,0 0 0 0 0,1-1-1 0 0,-1 1 1 0 0,1-1 0 0 0,0 0-1 0 0,-1-1 1 0 0,1 1 0 0 0,0-1 0 0 0,6 1-1 0 0,-3-1 5 0 0,-1 0-1 0 0,1-1 1 0 0,0 0-1 0 0,-1-1 0 0 0,1 0 1 0 0,0 0-1 0 0,9-3 1 0 0,1-1-23 0 0,-1-2 1 0 0,-1 0-1 0 0,1 0 1 0 0,-1-2-1 0 0,-1 0 1 0 0,17-12-1 0 0,-11 5-8 0 0,0-1 0 0 0,0-1-1 0 0,28-33 1 0 0,-38 38 8 0 0,-1-1 0 0 0,0 0 0 0 0,-1 0 0 0 0,-1-1 0 0 0,0-1 0 0 0,11-30 0 0 0,-8 8-83 0 0,-2-1 0 0 0,-1 0 0 0 0,3-54 0 0 0,-8-121 36 0 0,-5 178 120 0 0,-12-71 0 0 0,9 88 39 0 0,0-1 0 0 0,-1 1-1 0 0,-1 0 1 0 0,0 1 0 0 0,-12-20-1 0 0,16 33-13 0 0,0 0-1 0 0,0 0 1 0 0,-1 1-1 0 0,0-1 1 0 0,1 1-1 0 0,-1 0 1 0 0,-1 0-1 0 0,1 1 0 0 0,-1-1 1 0 0,1 1-1 0 0,-7-3 1 0 0,8 4-25 0 0,0 1-1 0 0,0 0 1 0 0,0 0 0 0 0,0 0-1 0 0,0 0 1 0 0,0 0 0 0 0,-1 1 0 0 0,1-1-1 0 0,0 1 1 0 0,0 0 0 0 0,-1 0 0 0 0,1 0-1 0 0,0 1 1 0 0,0-1 0 0 0,-1 1 0 0 0,1 0-1 0 0,0 0 1 0 0,0 0 0 0 0,0 0 0 0 0,-5 2-1 0 0,1 2 34 0 0,-1 0-1 0 0,1 1 0 0 0,0 0 1 0 0,0 0-1 0 0,1 0 1 0 0,0 1-1 0 0,0-1 1 0 0,1 1-1 0 0,-1 1 0 0 0,2-1 1 0 0,-6 12-1 0 0,0-1 65 0 0,2 1 1 0 0,1 0-1 0 0,-10 38 0 0 0,8-4-56 0 0,2 0 0 0 0,-1 61 0 0 0,8-103-68 0 0,-4 71 76 0 0,4 0 0 0 0,16 135 0 0 0,-16-216-103 0 0,6 38-125 0 0,1 1 0 0 0,2-1 0 0 0,23 63-1 0 0,-27-90 71 0 0,1 0 1 0 0,0 0-1 0 0,1-1 0 0 0,0 0 0 0 0,1-1 0 0 0,12 14 0 0 0,-13-17 29 0 0,1 0 0 0 0,-1-1 0 0 0,1 0 0 0 0,0 0-1 0 0,1-1 1 0 0,0 0 0 0 0,-1 0 0 0 0,1-1 0 0 0,15 5-1 0 0,-11-6-328 0 0,-1 0-1 0 0,1 0 0 0 0,0-1 0 0 0,0-1 0 0 0,24 0 0 0 0,-24-1-1248 0 0,0-2 0 0 0,-1 0-1 0 0,18-4 1 0 0,-2-3-2265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27.985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12 1 608 0 0,'-1'0'115'0'0,"1"0"0"0"0,-1 0 1 0 0,1 0-1 0 0,-1 0 0 0 0,1 0 0 0 0,-1 0 0 0 0,0 0 1 0 0,1 0-1 0 0,-1 0 0 0 0,1 0 0 0 0,-1 0 0 0 0,1 1 0 0 0,-1-1 1 0 0,1 0-1 0 0,-1 0 0 0 0,1 0 0 0 0,-1 1 0 0 0,1-1 0 0 0,-1 1 1 0 0,5 5 1765 0 0,-1-5-1506 0 0,-1 1-1 0 0,1-1 1 0 0,0 0-1 0 0,-1 0 1 0 0,1 0-1 0 0,4 1 1 0 0,7 0 339 0 0,-1 1 0 0 0,1 0-1 0 0,17 7 1 0 0,15 10-5337 0 0,-39-17 3649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28.160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0 328 0 0,'1'2'4314'0'0,"3"6"-3085"0"0,-3-8-1213 0 0,10 10 41 0 0,1-2 0 0 0,0 1 1 0 0,0-2-1 0 0,14 8 0 0 0,5-2-1301 0 0,-23-9 68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28.332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36 1 1048 0 0,'-5'1'904'0'0,"2"0"-457"0"0,0 0 0 0 0,0 1 0 0 0,0-1 0 0 0,0 0 1 0 0,0 1-1 0 0,1 0 0 0 0,-4 2 0 0 0,6-4-412 0 0,-1 1 1 0 0,1-1-1 0 0,-1 1 1 0 0,1 0-1 0 0,0-1 1 0 0,-1 1 0 0 0,1 0-1 0 0,0-1 1 0 0,-1 1-1 0 0,1 0 1 0 0,0 0-1 0 0,0-1 1 0 0,0 1-1 0 0,0 0 1 0 0,0 0-1 0 0,-1-1 1 0 0,1 1-1 0 0,1 0 1 0 0,-1 0-1 0 0,0-1 1 0 0,0 1-1 0 0,0 0 1 0 0,0 0-1 0 0,0-1 1 0 0,1 1-1 0 0,-1 0 1 0 0,0-1 0 0 0,1 1-1 0 0,-1 0 1 0 0,0-1-1 0 0,1 1 1 0 0,-1 0-1 0 0,1-1 1 0 0,-1 1-1 0 0,1-1 1 0 0,0 1-1 0 0,0 0 1 0 0,1 1 27 0 0,0 0 0 0 0,1 0 0 0 0,-1 0 0 0 0,1 0 1 0 0,-1-1-1 0 0,1 1 0 0 0,0-1 0 0 0,0 1 0 0 0,-1-1 0 0 0,1 0 1 0 0,0 0-1 0 0,0 0 0 0 0,0-1 0 0 0,5 1 0 0 0,7 1 125 0 0,27-1-1 0 0,-11-1-313 0 0,-12 2-1366 0 0,35 8 0 0 0,-50-8 621 0 0,7-1-1045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28.543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10 1 8 0 0,'0'2'359'0'0,"0"1"0"0"0,-1 0 0 0 0,1 0-1 0 0,-1 0 1 0 0,-2 5 0 0 0,2-6 126 0 0,0 0 0 0 0,1 0 0 0 0,-1 0 0 0 0,0 0 0 0 0,1 0 0 0 0,0 0 0 0 0,-1 0 0 0 0,1 4 0 0 0,1-5-386 0 0,-1 0 1 0 0,0 0-1 0 0,0-1 1 0 0,1 1-1 0 0,-1 0 1 0 0,1 0-1 0 0,-1 0 1 0 0,1 0-1 0 0,-1 0 1 0 0,1 0-1 0 0,0-1 1 0 0,-1 1-1 0 0,1 0 1 0 0,0 0-1 0 0,0-1 1 0 0,0 1-1 0 0,-1-1 1 0 0,1 1-1 0 0,0-1 1 0 0,0 1-1 0 0,0-1 1 0 0,0 1-1 0 0,1-1 1 0 0,4 2-498 0 0,1 0 0 0 0,-1 0 0 0 0,0-1 0 0 0,1 0 0 0 0,0-1 0 0 0,-1 1 0 0 0,11-2 0 0 0,-8 1-20 0 0,2 0-1253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28.775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23 3 8 0 0,'-8'13'2364'0'0,"-6"3"5444"0"0,30-14-6599 0 0,3-4-1318 0 0,1 0-1 0 0,35-9 1 0 0,-9 2-1558 0 0,-6 2-1886 0 0,-23 4 2001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29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8 1 8 0 0,'-2'8'0'0'0,"0"-4"0"0"0,1 0 0 0 0,0 0 0 0 0,1 0 0 0 0,-1 0 0 0 0,1 0 0 0 0,0 6 0 0 0,0-9 0 0 0,0 0 0 0 0,0 0 0 0 0,0 0 0 0 0,1 1 0 0 0,-1-1 0 0 0,1 0 0 0 0,-1 0 0 0 0,1-1 0 0 0,-1 1 0 0 0,1 0 0 0 0,-1 0 0 0 0,1 0 0 0 0,0 0 0 0 0,-1 0 0 0 0,1-1 0 0 0,0 1 0 0 0,0 0 0 0 0,0-1 0 0 0,0 1 0 0 0,0 0 0 0 0,0-1 0 0 0,0 1 0 0 0,0-1 0 0 0,0 1 0 0 0,0-1 0 0 0,0 0 0 0 0,0 0 0 0 0,0 1 0 0 0,2-1 0 0 0,7 1 0 0 0,0 0 0 0 0,0-1 0 0 0,0 0 0 0 0,0-1 0 0 0,17-3 0 0 0,23 0 0 0 0,-38 4 0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29.176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7 13 8 0 0,'-1'0'117'0'0,"1"0"-1"0"0,0 0 1 0 0,0 0-1 0 0,0 0 1 0 0,-1 0 0 0 0,1 0-1 0 0,0 0 1 0 0,0 0 0 0 0,0 0-1 0 0,-1 0 1 0 0,1 0-1 0 0,0 0 1 0 0,0 0 0 0 0,0 0-1 0 0,-1 0 1 0 0,1 0-1 0 0,0 0 1 0 0,0 0 0 0 0,0 0-1 0 0,-1 0 1 0 0,1-1 0 0 0,0 1-1 0 0,0 0 1 0 0,0 0-1 0 0,0 0 1 0 0,-1 0 0 0 0,1 0-1 0 0,0-1 1 0 0,0 1-1 0 0,0 0 1 0 0,0 0 0 0 0,0 0-1 0 0,0-1 1 0 0,0 1 0 0 0,0 0-1 0 0,0 0 1 0 0,-1 0-1 0 0,1 0 1 0 0,0-1 0 0 0,0 1-1 0 0,0 0 1 0 0,0 0-1 0 0,0-1 1 0 0,0 1 0 0 0,0 0-1 0 0,0 0 1 0 0,0 0 0 0 0,0-1-1 0 0,1 1 1 0 0,-1 0-1 0 0,0-1-16 0 0,0 1-1 0 0,0-1 0 0 0,1 1 1 0 0,-1 0-1 0 0,0-1 0 0 0,1 1 1 0 0,-1 0-1 0 0,0-1 1 0 0,1 1-1 0 0,-1 0 0 0 0,1-1 1 0 0,-1 1-1 0 0,0 0 0 0 0,1 0 1 0 0,-1-1-1 0 0,1 1 0 0 0,-1 0 1 0 0,1 0-1 0 0,-1 0 0 0 0,1 0 1 0 0,-1 0-1 0 0,1-1 0 0 0,-1 1 1 0 0,1 0-1 0 0,10 1-66 0 0,0 0 1 0 0,-1 0-1 0 0,14 5 1 0 0,-24-6-65 0 0,1 0 1 0 0,0 0 0 0 0,-1 1 0 0 0,1-1-1 0 0,-1 1 1 0 0,1-1 0 0 0,-1 0 0 0 0,1 1-1 0 0,-1-1 1 0 0,1 1 0 0 0,-1-1 0 0 0,1 1 0 0 0,-1-1-1 0 0,1 1 1 0 0,-1 0 0 0 0,0-1 0 0 0,0 1-1 0 0,1-1 1 0 0,-1 1 0 0 0,0 0 0 0 0,0-1-1 0 0,1 1 1 0 0,-1 0 0 0 0,0-1 0 0 0,0 1 0 0 0,0 0-1 0 0,0-1 1 0 0,0 1 0 0 0,0 0 0 0 0,0-1-1 0 0,0 1 1 0 0,-1 1 0 0 0,1 4-832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29.39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9 1 112 0 0,'-8'2'763'0'0,"10"2"-510"0"0,-1-3-54 0 0,0-1 1 0 0,0 1-1 0 0,0 0 0 0 0,0-1 0 0 0,0 1 1 0 0,0-1-1 0 0,1 1 0 0 0,-1-1 1 0 0,0 0-1 0 0,0 1 0 0 0,2-1 0 0 0,18-1 4237 0 0,-17 1-4339 0 0,-1-1 1 0 0,1 1-1 0 0,0 0 0 0 0,0 0 0 0 0,0 1 0 0 0,0-1 0 0 0,0 1 0 0 0,0 0 0 0 0,0 0 0 0 0,-1 0 1 0 0,7 3-1 0 0,-4-2-1314 0 0,1 0-254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29.836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3 1 8 0 0,'0'0'96'0'0,"0"0"-1"0"0,0 0 1 0 0,0 0-1 0 0,-1 0 1 0 0,1 0-1 0 0,0 0 1 0 0,0 0-1 0 0,0 0 1 0 0,0 1-1 0 0,0-1 1 0 0,-1 0-1 0 0,1 0 1 0 0,0 0-1 0 0,0 0 1 0 0,0 0-1 0 0,0 0 1 0 0,0 1-1 0 0,0-1 1 0 0,0 0-1 0 0,-1 0 1 0 0,1 0-1 0 0,0 0 1 0 0,0 0-1 0 0,0 1 1 0 0,0-1-1 0 0,0 0 1 0 0,0 0-1 0 0,0 0 1 0 0,0 0-1 0 0,0 0 1 0 0,0 1 0 0 0,0-1-1 0 0,0 0 1 0 0,0 0-1 0 0,0 0 1 0 0,0 0-1 0 0,0 1 1 0 0,0-1-1 0 0,0 0 1 0 0,0 0-1 0 0,0 0 1 0 0,1 0-1 0 0,-1 1 1 0 0,0-1-1 0 0,0 0 1 0 0,0 0-1 0 0,0 0 1 0 0,0 0-1 0 0,0 0 1 0 0,0 0-1 0 0,0 1 1 0 0,1-1-1 0 0,-1 0 1 0 0,0 0-1 0 0,0 0 1 0 0,0 0-1 0 0,0 0 1 0 0,0 0-1 0 0,1 0 1 0 0,-1 0-1 0 0,8 9 94 0 0,46 13 2163 0 0,-44-18-2476 0 0,0 0-1 0 0,0-1 1 0 0,0 0-1 0 0,1 0 1 0 0,-1-1 0 0 0,1-1-1 0 0,0 0 1 0 0,-1 0-1 0 0,1-1 1 0 0,0-1-1 0 0,0 0 1 0 0,17-3-1 0 0,-14 1-433 0 0,1 1 0 0 0,20-1-1 0 0,-34 3 521 0 0,0 0-1 0 0,0 0 1 0 0,0 0-1 0 0,0 1 0 0 0,0-1 1 0 0,0 0-1 0 0,0 0 0 0 0,-1 1 1 0 0,1-1-1 0 0,0 1 1 0 0,0-1-1 0 0,0 1 0 0 0,0-1 1 0 0,-1 1-1 0 0,1-1 1 0 0,0 1-1 0 0,0 1 0 0 0,0-2 125 0 0,-1 1 1 0 0,1 0-1 0 0,0-1 0 0 0,-1 1 0 0 0,1-1 0 0 0,0 1 0 0 0,-1-1 0 0 0,1 1 1 0 0,0-1-1 0 0,-1 0 0 0 0,1 1 0 0 0,0-1 0 0 0,0 0 0 0 0,0 1 0 0 0,-1-1 0 0 0,1 0 1 0 0,0 0-1 0 0,0 0 0 0 0,0 0 0 0 0,0 0 0 0 0,-1 0 0 0 0,1 0 0 0 0,0 0 0 0 0,0 0 1 0 0,1-1-1 0 0,10-3 1326 0 0,-9 3-1207 0 0,-1 0 1 0 0,1 0 0 0 0,-1 0 0 0 0,1 1-1 0 0,-1-1 1 0 0,1 0 0 0 0,0 1 0 0 0,-1 0 0 0 0,1 0-1 0 0,0-1 1 0 0,-1 2 0 0 0,1-1 0 0 0,5 1 0 0 0,-7 0-190 0 0,-1-1 0 0 0,1 1 1 0 0,0 0-1 0 0,-1 0 0 0 0,1 0 1 0 0,0 0-1 0 0,-1 0 0 0 0,1-1 0 0 0,-1 1 1 0 0,0 0-1 0 0,1 0 0 0 0,-1 0 1 0 0,0 0-1 0 0,1 0 0 0 0,-1 1 1 0 0,0-1-1 0 0,0 0 0 0 0,0 0 1 0 0,0 0-1 0 0,0 2 0 0 0,0-2-137 0 0,0 1 0 0 0,0-1 0 0 0,0 1 0 0 0,0-1 0 0 0,0 1 0 0 0,1-1 0 0 0,-1 1 0 0 0,1-1 0 0 0,-1 1 0 0 0,1-1 0 0 0,-1 0-1 0 0,1 1 1 0 0,1 1 0 0 0,8 4-4204 0 0,-6-6 3212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30.045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29 0 1992 0 0,'-2'0'870'0'0,"0"0"-152"0"0,0 0 0 0 0,-1 0-1 0 0,1 0 1 0 0,0 1 0 0 0,0-1 0 0 0,0 0-1 0 0,-4 2 1 0 0,5-2-688 0 0,1 1 0 0 0,-1-1 0 0 0,1 0 0 0 0,-1 1 0 0 0,1-1 0 0 0,0 1 0 0 0,-1-1 0 0 0,1 1 0 0 0,0-1 0 0 0,0 1 0 0 0,-1-1 0 0 0,1 1 0 0 0,0-1 1 0 0,0 1-1 0 0,0-1 0 0 0,-1 1 0 0 0,1-1 0 0 0,0 1 0 0 0,0-1 0 0 0,0 1 0 0 0,0-1 0 0 0,0 1 0 0 0,0 0 0 0 0,0-1 0 0 0,0 1 0 0 0,1-1 0 0 0,-1 1 0 0 0,0-1 0 0 0,0 1 0 0 0,0-1 0 0 0,0 1 0 0 0,1-1 0 0 0,-1 1 0 0 0,0-1 0 0 0,1 1 0 0 0,-1-1 0 0 0,0 1 0 0 0,1-1 0 0 0,0 2-19 0 0,0-1 0 0 0,0 0 0 0 0,0 0 0 0 0,0 0 0 0 0,0 0-1 0 0,1 0 1 0 0,-1 0 0 0 0,0 0 0 0 0,0 0 0 0 0,1 0 0 0 0,-1-1-1 0 0,1 1 1 0 0,-1-1 0 0 0,1 1 0 0 0,-1-1 0 0 0,1 1 0 0 0,-1-1-1 0 0,1 0 1 0 0,-1 0 0 0 0,1 1 0 0 0,-1-1 0 0 0,2-1 0 0 0,7 1 8 0 0,-1 0 0 0 0,13-3 0 0 0,-18 3-39 0 0,85-10-3859 0 0,-73 8 1881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0:59.7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13 512 0 0,'-1'-11'19604'0'0,"0"11"-19100"0"0,1-1 649 0 0,2 1-1121 0 0,2 1 8 0 0,-1 0-40 0 0,2 2-72 0 0,-3 3-200 0 0,-1 0-56 0 0,-1 4-1281 0 0,-1 1-2872 0 0,-1 0 96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30.249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40 8 0 0,'19'-14'2309'0'0,"18"-10"7181"0"0,-36 23-9338 0 0,-1 1 1 0 0,1 0 0 0 0,-1 0 0 0 0,1 0 0 0 0,-1 0 0 0 0,1 0 0 0 0,-1 0-1 0 0,1-1 1 0 0,-1 1 0 0 0,1 0 0 0 0,-1 0 0 0 0,1 1 0 0 0,-1-1 0 0 0,1 0-1 0 0,-1 0 1 0 0,1 0 0 0 0,-1 0 0 0 0,1 0 0 0 0,-1 0 0 0 0,1 1 0 0 0,-1-1 0 0 0,1 0-1 0 0,-1 0 1 0 0,1 1 0 0 0,-1-1 0 0 0,0 0 0 0 0,1 1 0 0 0,11 14 782 0 0,-4-4-419 0 0,-2-5-469 0 0,-1 0-1 0 0,1 0 1 0 0,0-1-1 0 0,0 0 1 0 0,0-1-1 0 0,1 1 1 0 0,0-1-1 0 0,0 0 1 0 0,0-1-1 0 0,0 0 1 0 0,0 0-1 0 0,1 0 1 0 0,14 2-1 0 0,38 1-1136 0 0,-24-3-2468 0 0,-1 1-5394 0 0,-31-3 7548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30.462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4 8 0 0,'7'-1'1275'0'0,"1"0"1"0"0,-1 0-1 0 0,1 0 0 0 0,10 2 1 0 0,-5-1-130 0 0,-3 3 1840 0 0,49-3-8229 0 0,-44-1 3850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30.690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12 18 2288 0 0,'-1'0'367'0'0,"1"-1"0"0"0,-1 1 0 0 0,0 0 0 0 0,1 0 0 0 0,-1 0-1 0 0,1-1 1 0 0,-1 1 0 0 0,1 0 0 0 0,-1-1 0 0 0,1 1-1 0 0,-1 0 1 0 0,1-1 0 0 0,-1 1 0 0 0,1-1 0 0 0,0 1-1 0 0,-1-1 1 0 0,1 1 0 0 0,0-1 0 0 0,-1 1 0 0 0,1-1-1 0 0,-1 0 1 0 0,1 1-320 0 0,0 0 0 0 0,0-1 0 0 0,0 1 0 0 0,0 0 1 0 0,0 0-1 0 0,0-1 0 0 0,0 1 0 0 0,-1 0 0 0 0,1 0 0 0 0,0-1 0 0 0,0 1 0 0 0,0 0 0 0 0,0 0 0 0 0,0 0 0 0 0,0-1 0 0 0,0 1 0 0 0,0 0 0 0 0,0 0 1 0 0,1-1-1 0 0,-1 1 0 0 0,0 0 0 0 0,0 0 0 0 0,0-1 0 0 0,0 1 0 0 0,0 0 0 0 0,0 0 0 0 0,0 0 0 0 0,0-1 0 0 0,1 1 0 0 0,-1 0 0 0 0,0 0 0 0 0,0 0 1 0 0,0-1-1 0 0,0 1 0 0 0,1 0 0 0 0,-1 0 0 0 0,0 0 0 0 0,0 0 0 0 0,1 0 0 0 0,-1 0 0 0 0,0-1 0 0 0,0 1 0 0 0,0 0 0 0 0,1 0 0 0 0,-1 0 0 0 0,0 0 1 0 0,0 0-1 0 0,1 0 0 0 0,-1 0 0 0 0,0 0 0 0 0,0 0 0 0 0,1 0 0 0 0,-1 0 0 0 0,3 0 71 0 0,0 1-1 0 0,1-1 0 0 0,-1 1 1 0 0,0-1-1 0 0,0 1 1 0 0,0 0-1 0 0,0 0 1 0 0,-1 0-1 0 0,1 0 1 0 0,0 1-1 0 0,5 3 1 0 0,0 1-57 0 0,1 1 0 0 0,8 9 1 0 0,-13-11-95 0 0,1 0 0 0 0,0 0 0 0 0,0-1 0 0 0,0 0 0 0 0,1 0 0 0 0,-1 0 0 0 0,1-1 1 0 0,12 6-1 0 0,-13-8-171 0 0,-1 0 1 0 0,1 0 0 0 0,0 0 0 0 0,0-1 0 0 0,0 0-1 0 0,5 0 1 0 0,29-5-4542 0 0,-12 1-343 0 0,-21 4 4210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30.896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29 152 0 0,'0'-1'206'0'0,"1"1"0"0"0,0 0 0 0 0,0 0 1 0 0,-1-1-1 0 0,1 1 0 0 0,0 0 0 0 0,-1-1 0 0 0,1 1 0 0 0,0 0 0 0 0,-1-1 1 0 0,1 1-1 0 0,0-1 0 0 0,-1 1 0 0 0,1-1 0 0 0,-1 0 0 0 0,1 0 0 0 0,8-6 3448 0 0,2 4-1740 0 0,1 0 1 0 0,22-2 0 0 0,-10 3-3164 0 0,41 2 1 0 0,-42 2-2646 0 0,-13 0 1544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31.092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15 8 0 0,'0'0'297'0'0,"0"-1"-1"0"0,0 0 1 0 0,0 0-1 0 0,1 1 1 0 0,-1-1 0 0 0,0 0-1 0 0,1 1 1 0 0,-1-1-1 0 0,1 1 1 0 0,-1-1 0 0 0,1 0-1 0 0,-1 1 1 0 0,1-1-1 0 0,-1 1 1 0 0,1-1 0 0 0,-1 1-1 0 0,1-1 1 0 0,0 1-1 0 0,-1 0 1 0 0,1-1 0 0 0,0 1-1 0 0,-1 0 1 0 0,1-1-1 0 0,0 1 1 0 0,-1 0 0 0 0,1 0-1 0 0,1-1 1 0 0,-1 1-221 0 0,0 0-1 0 0,-1 0 1 0 0,1 0-1 0 0,-1 0 1 0 0,1 0 0 0 0,-1 0-1 0 0,1 0 1 0 0,-1 0-1 0 0,1 0 1 0 0,-1 0 0 0 0,1 0-1 0 0,0 1 1 0 0,-1-1-1 0 0,1 0 1 0 0,-1 0 0 0 0,1 0-1 0 0,-1 1 1 0 0,0-1-1 0 0,1 0 1 0 0,-1 1 0 0 0,1-1-1 0 0,-1 0 1 0 0,1 1-1 0 0,-1-1 1 0 0,0 0 0 0 0,1 1-1 0 0,-1-1 1 0 0,0 1-1 0 0,1-1 1 0 0,-1 1 0 0 0,0-1-1 0 0,0 1 1 0 0,1-1-1 0 0,-1 1 1 0 0,0-1 0 0 0,0 1-1 0 0,0-1 1 0 0,0 1-1 0 0,0-1 1 0 0,0 1 0 0 0,0-1-1 0 0,0 2 1 0 0,0-1-66 0 0,0 0 0 0 0,1 0 1 0 0,-1 0-1 0 0,0 0 1 0 0,0 0-1 0 0,1 0 0 0 0,-1 0 1 0 0,0 0-1 0 0,1 0 0 0 0,-1 0 1 0 0,1 0-1 0 0,-1 0 0 0 0,1 0 1 0 0,0 0-1 0 0,-1 0 0 0 0,1 0 1 0 0,0-1-1 0 0,0 1 0 0 0,0 0 1 0 0,-1-1-1 0 0,1 1 0 0 0,0 0 1 0 0,0-1-1 0 0,0 1 0 0 0,0-1 1 0 0,0 0-1 0 0,0 1 0 0 0,0-1 1 0 0,0 0-1 0 0,0 1 0 0 0,0-1 1 0 0,0 0-1 0 0,2 0 1 0 0,3 1-384 0 0,1-1 1 0 0,0 0-1 0 0,12-1 1 0 0,-16 1 112 0 0,5-1-952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31.291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4 20 352 0 0,'-2'-4'7646'0'0,"0"-2"-4776"0"0,2 5-2795 0 0,0 1 0 0 0,0 0 0 0 0,0 0 0 0 0,0-1 0 0 0,0 1 0 0 0,0 0 0 0 0,0-1 0 0 0,0 1 0 0 0,0 0 0 0 0,0-1 0 0 0,0 1 0 0 0,1 0 0 0 0,-1-1 0 0 0,0 1 0 0 0,0 0-1 0 0,0 0 1 0 0,0-1 0 0 0,0 1 0 0 0,0 0 0 0 0,1 0 0 0 0,-1-1 0 0 0,0 1 0 0 0,0 0 0 0 0,0 0 0 0 0,1-1 0 0 0,-1 1 0 0 0,0 0 0 0 0,0 0 0 0 0,1 0 0 0 0,-1 0 0 0 0,0-1-1 0 0,1 1 1 0 0,-1 0 0 0 0,0 0 0 0 0,0 0 0 0 0,1 0 0 0 0,-1 0 0 0 0,0 0 0 0 0,1 0 0 0 0,-1 0 0 0 0,0 0 0 0 0,1 0 0 0 0,-1 0 0 0 0,7 19 1164 0 0,-5-17-1288 0 0,0 0 0 0 0,-1 1 0 0 0,1-1 0 0 0,0 0 0 0 0,0 0 0 0 0,0 0 0 0 0,0-1 0 0 0,1 1 0 0 0,-1 0 0 0 0,0-1 0 0 0,1 1 0 0 0,0-1 0 0 0,-1 0 0 0 0,6 2 0 0 0,-3-2-973 0 0,1 1 1 0 0,0-1-1 0 0,0 0 0 0 0,-1-1 0 0 0,1 0 0 0 0,8 0 1 0 0,0-1-1096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31.562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16 1 8 0 0,'-3'1'-102'0'0,"-10"7"2809"0"0,13-3-756 0 0,9 0-636 0 0,4-1-386 0 0,1 1 0 0 0,0-2 0 0 0,25 4 0 0 0,-37-7-919 0 0,0 0-1 0 0,0 1 0 0 0,0-1 0 0 0,0 1 1 0 0,0-1-1 0 0,0 1 0 0 0,0 0 0 0 0,0 0 1 0 0,0 0-1 0 0,-1 0 0 0 0,1 0 0 0 0,0 0 0 0 0,0 0 1 0 0,-1 1-1 0 0,1-1 0 0 0,-1 1 0 0 0,1-1 1 0 0,-1 1-1 0 0,0-1 0 0 0,0 1 0 0 0,0 0 1 0 0,1 0-1 0 0,-2-1 0 0 0,1 1 0 0 0,0 0 1 0 0,1 4-1 0 0,-1-5-82 0 0,0 0 1 0 0,0 0-1 0 0,0 0 1 0 0,0 0-1 0 0,0 0 1 0 0,0 0-1 0 0,0 0 1 0 0,1 0-1 0 0,-1 0 1 0 0,0-1-1 0 0,0 1 1 0 0,1 0 0 0 0,-1-1-1 0 0,1 1 1 0 0,-1-1-1 0 0,0 0 1 0 0,1 1-1 0 0,-1-1 1 0 0,1 0-1 0 0,-1 0 1 0 0,1 0-1 0 0,2 0 1 0 0,35-3-1923 0 0,-35 3 1724 0 0,13-3-1685 0 0,32-8-1 0 0,-38 6 1406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31.73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22 1 112 0 0,'0'0'371'0'0,"-21"17"16078"0"0,28-17-16191 0 0,16 3-201 0 0,43-1 0 0 0,-3-1-5713 0 0,-41-1 1876 0 0,-14-1 2337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31.973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18 0 2040 0 0,'-7'0'3110'0'0,"-4"1"1980"0"0,11 0-5053 0 0,0-1 0 0 0,0 0 0 0 0,0 1 0 0 0,1-1 0 0 0,-1 1 0 0 0,0-1 0 0 0,0 1 0 0 0,0-1 0 0 0,0 1 0 0 0,0-1 0 0 0,1 0 0 0 0,-1 1 0 0 0,0-1 0 0 0,0 1 0 0 0,1-1 0 0 0,-1 0 0 0 0,0 1 0 0 0,0-1 0 0 0,1 0 0 0 0,-1 1 0 0 0,0-1 0 0 0,1 0 0 0 0,-1 1 0 0 0,1-1 0 0 0,0 0 0 0 0,1 2-58 0 0,1 0 0 0 0,-1 0 0 0 0,1 0 0 0 0,0-1-1 0 0,-1 1 1 0 0,1-1 0 0 0,0 0 0 0 0,0 0 0 0 0,0 0 0 0 0,0 0-1 0 0,0 0 1 0 0,0-1 0 0 0,0 0 0 0 0,6 1 0 0 0,5-1-1288 0 0,27-4 1 0 0,-30 3 158 0 0,3-1-327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32.133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7 1296 0 0,'2'-3'6788'0'0,"-1"0"-3101"0"0,4 10-3242 0 0,1 7 239 0 0,-5-12-716 0 0,-1 0 0 0 0,1-1 0 0 0,-1 1 0 0 0,1-1 0 0 0,0 1 1 0 0,-1-1-1 0 0,1 1 0 0 0,0-1 0 0 0,0 1 0 0 0,0-1 0 0 0,0 0 1 0 0,0 1-1 0 0,1-1 0 0 0,-1 0 0 0 0,0 0 0 0 0,1 0 1 0 0,-1 0-1 0 0,0 0 0 0 0,1 0 0 0 0,-1 0 0 0 0,1-1 0 0 0,-1 1 1 0 0,1 0-1 0 0,1-1 0 0 0,18 3-5419 0 0,-13-2 2503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0:59.8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 4257 0 0,'-1'8'12987'0'0,"1"-5"-12283"0"0,4 1-128 0 0,1 0-96 0 0,1 0-360 0 0,-2 1 72 0 0,2-3-224 0 0,-1 1 48 0 0,0 0-160 0 0,-1-1-72 0 0,1 1-2040 0 0,-3 0 1383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32.41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5 8 0 0,'7'0'311'0'0,"-4"0"-78"0"0,-1 0 0 0 0,1 0-1 0 0,-1 0 1 0 0,1 0-1 0 0,-1 0 1 0 0,0 0-1 0 0,1-1 1 0 0,2 0 0 0 0,-5 1-227 0 0,0-1 0 0 0,0 1 0 0 0,0 0 1 0 0,1 0-1 0 0,-1 0 0 0 0,0 0 1 0 0,0 0-1 0 0,1-1 0 0 0,-1 1 1 0 0,0 0-1 0 0,1 0 0 0 0,-1 0 0 0 0,0 0 1 0 0,0 0-1 0 0,1 0 0 0 0,-1 0 1 0 0,0 0-1 0 0,1 0 0 0 0,-1 0 1 0 0,0 0-1 0 0,0 0 0 0 0,1 0 0 0 0,-1 0 1 0 0,0 0-1 0 0,1 0 0 0 0,-1 1 1 0 0,0-1-1 0 0,0 0 0 0 0,1 0 1 0 0,-1 0-1 0 0,0 0 0 0 0,0 0 1 0 0,0 1-1 0 0,1-1 0 0 0,-1 0 0 0 0,0 0 1 0 0,0 0-1 0 0,0 1 0 0 0,1-1 1 0 0,-1 0-1 0 0,0 0 0 0 0,0 1 1 0 0,0-1-1 0 0,0 0 0 0 0,0 0 0 0 0,0 1 1 0 0,0-1-1 0 0,1 0 0 0 0,-1 1 1 0 0,0-1-1 0 0,0 0 0 0 0,0 0 1 0 0,0 1-1 0 0,4 8-1751 0 0,-2-7 1361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32.98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7 8 0 0,'4'0'840'0'0,"12"-5"7253"0"0,-23 4-6830 0 0,7 1-1226 0 0,0 0 1 0 0,-1 0 0 0 0,1 0-1 0 0,-1 0 1 0 0,1 0 0 0 0,-1 0 0 0 0,1 0-1 0 0,-1 0 1 0 0,1 0 0 0 0,0 0-1 0 0,-1 0 1 0 0,1 0 0 0 0,-1 0 0 0 0,1 0-1 0 0,-1 1 1 0 0,1-1 0 0 0,0 0-1 0 0,-1 0 1 0 0,1 1 0 0 0,-1-1 0 0 0,1 0-1 0 0,0 0 1 0 0,-1 1 0 0 0,1-1 0 0 0,0 0-1 0 0,-1 1 1 0 0,1-1 0 0 0,0 0-1 0 0,0 1 1 0 0,-1-1 0 0 0,1 1 0 0 0,0-1-1 0 0,0 1 1 0 0,0-1 0 0 0,0 0-1 0 0,-1 1 1 0 0,1-1 0 0 0,0 1 0 0 0,0-1-1 0 0,0 1 1 0 0,0-1 0 0 0,0 1-1 0 0,0-1 1 0 0,0 0 0 0 0,0 1 0 0 0,0-1-1 0 0,1 1 1 0 0,-1 0 0 0 0,0 1-48 0 0,1-1 0 0 0,0 0 0 0 0,-1 1 0 0 0,1-1 0 0 0,0 0 0 0 0,0 1 0 0 0,0-1 0 0 0,-1 0 0 0 0,1 0 0 0 0,1 0 0 0 0,-1 1 0 0 0,0-1 0 0 0,0 0 0 0 0,2 0 1 0 0,3 2-55 0 0,0 0 0 0 0,1-1 1 0 0,-1 0-1 0 0,1 0 1 0 0,-1-1-1 0 0,1 1 1 0 0,8-1-1 0 0,-6 0-740 0 0,0 0-1 0 0,0 1 1 0 0,13 4-1 0 0,-14 0-2175 0 0,-5-4 977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33.381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2 1 8 0 0,'0'0'12'0'0,"0"0"0"0"0,-1 1 0 0 0,1-1 0 0 0,0 0-1 0 0,0 1 1 0 0,0-1 0 0 0,0 0 0 0 0,0 0 0 0 0,0 1 0 0 0,0-1 0 0 0,0 0 0 0 0,0 1 0 0 0,0-1-1 0 0,0 0 1 0 0,0 1 0 0 0,0-1 0 0 0,0 0 0 0 0,0 0 0 0 0,0 1 0 0 0,0-1 0 0 0,0 0-1 0 0,0 1 1 0 0,0-1 0 0 0,0 0 0 0 0,1 0 0 0 0,-1 1 0 0 0,0-1 0 0 0,0 0 0 0 0,0 0 0 0 0,0 1-1 0 0,1-1 1 0 0,-1 0 0 0 0,13 5 910 0 0,21-5 978 0 0,-27 0-1667 0 0,12 0 114 0 0,-13-1-209 0 0,1 1 0 0 0,0 0 0 0 0,0 0-1 0 0,0 1 1 0 0,11 2 0 0 0,-18-3-122 0 0,0 0 0 0 0,1 0 0 0 0,-1 0 0 0 0,0 0 0 0 0,0 0 0 0 0,0 0 0 0 0,0 0 0 0 0,0 0 0 0 0,0 0 1 0 0,0 0-1 0 0,0 0 0 0 0,0 0 0 0 0,0 0 0 0 0,0 0 0 0 0,0 0 0 0 0,0 0 0 0 0,1 0 0 0 0,-1 0 0 0 0,0 0 0 0 0,0 0 0 0 0,0 1 0 0 0,0-1 0 0 0,0 0 0 0 0,0 0 0 0 0,0 0 0 0 0,0 0 0 0 0,0 0 0 0 0,0 0 1 0 0,0 0-1 0 0,0 0 0 0 0,0 0 0 0 0,0 0 0 0 0,0 0 0 0 0,0 0 0 0 0,0 0 0 0 0,0 0 0 0 0,0 1 0 0 0,0-1 0 0 0,0 0 0 0 0,0 0 0 0 0,0 0 0 0 0,0 0 0 0 0,0 0 0 0 0,0 0 0 0 0,0 0 0 0 0,0 0 0 0 0,0 0 0 0 0,0 0 1 0 0,0 0-1 0 0,0 0 0 0 0,0 0 0 0 0,0 1 0 0 0,0-1 0 0 0,0 0 0 0 0,0 0 0 0 0,0 0 0 0 0,0 0 0 0 0,0 0 0 0 0,0 0 0 0 0,-7 4 839 0 0,-8 1 351 0 0,15-5-1137 0 0,-6 1 426 0 0,1 1-74 0 0,1-1-1 0 0,-1 0 1 0 0,0 1-1 0 0,1 0 1 0 0,0 0-1 0 0,-1 0 1 0 0,-6 5-1 0 0,11-7-419 0 0,0 0 1 0 0,0 1-1 0 0,0-1 1 0 0,-1 0-1 0 0,1 0 0 0 0,0 1 1 0 0,0-1-1 0 0,0 0 0 0 0,-1 0 1 0 0,1 1-1 0 0,0-1 0 0 0,0 0 1 0 0,0 0-1 0 0,0 1 1 0 0,0-1-1 0 0,0 0 0 0 0,0 0 1 0 0,0 1-1 0 0,0-1 0 0 0,0 0 1 0 0,0 1-1 0 0,0-1 0 0 0,0 0 1 0 0,0 1-1 0 0,0-1 1 0 0,0 0-1 0 0,0 0 0 0 0,0 1 1 0 0,0-1-1 0 0,0 0 0 0 0,0 1 1 0 0,9 6-100 0 0,17 2-389 0 0,-24-9 373 0 0,1 1 100 0 0,-1 0-155 0 0,-1-1-1 0 0,1 0 0 0 0,0 1 0 0 0,-1-1 0 0 0,1 1 1 0 0,-1 0-1 0 0,1-1 0 0 0,-1 1 0 0 0,1 0 0 0 0,1 1 1 0 0,-3-1 38 0 0,0 0 0 0 0,0-1 0 0 0,0 1 0 0 0,0 0 0 0 0,0-1 1 0 0,0 1-1 0 0,0 0 0 0 0,0-1 0 0 0,0 1 0 0 0,0 0 0 0 0,0-1 1 0 0,0 1-1 0 0,0-1 0 0 0,0 1 0 0 0,-1 0 0 0 0,1-1 0 0 0,0 1 1 0 0,0 0-1 0 0,-1-1 0 0 0,1 1 0 0 0,0-1 0 0 0,-1 1 0 0 0,1-1 1 0 0,-1 1-1 0 0,1-1 0 0 0,-1 1 0 0 0,1-1 0 0 0,-2 1 0 0 0,-17 20-1173 0 0,15-18 1344 0 0,1 1 1 0 0,-1 0-1 0 0,0 0 1 0 0,1 0-1 0 0,0 1 1 0 0,0-1-1 0 0,0 1 1 0 0,1-1-1 0 0,-1 1 1 0 0,-1 7 0 0 0,-3 3 1246 0 0,6-14-1150 0 0,0 0 0 0 0,1 0 0 0 0,-1 0 0 0 0,1 0 0 0 0,-1 0 0 0 0,1 0 1 0 0,-1-1-1 0 0,1 1 0 0 0,0 0 0 0 0,-1 0 0 0 0,1 0 0 0 0,0 1 0 0 0,0-1 0 0 0,0 0 0 0 0,-1 0 0 0 0,1 0 0 0 0,0 0 0 0 0,1 0 0 0 0,-1 0 0 0 0,0 0 0 0 0,0 0 0 0 0,0 0 0 0 0,1 0 0 0 0,-1 0 0 0 0,0 0 0 0 0,1 0 0 0 0,-1 0 1 0 0,1 0-1 0 0,-1 0 0 0 0,1-1 0 0 0,-1 1 0 0 0,1 0 0 0 0,0 0 0 0 0,-1 0 0 0 0,2 0 0 0 0,6 6 596 0 0,-6-6-670 0 0,-1 0 1 0 0,0 0 0 0 0,0 0-1 0 0,0 0 1 0 0,0 0-1 0 0,0 0 1 0 0,0 0 0 0 0,0 1-1 0 0,0 0 1 0 0,0-1-65 0 0,-1 0 1 0 0,0-1-1 0 0,0 1 1 0 0,0-1 0 0 0,0 1-1 0 0,0-1 1 0 0,-1 1-1 0 0,1 0 1 0 0,0-1-1 0 0,0 1 1 0 0,0-1-1 0 0,0 1 1 0 0,-1-1-1 0 0,1 1 1 0 0,0-1-1 0 0,0 1 1 0 0,-1-1-1 0 0,1 1 1 0 0,-1-1-1 0 0,1 1 1 0 0,0-1-1 0 0,-1 1 1 0 0,1-1-1 0 0,-1 0 1 0 0,1 1-1 0 0,-1-1 1 0 0,1 0-1 0 0,-2 1 1 0 0,-3 4-364 0 0,-2 1-3950 0 0,4-5 1881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33.587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95 1 1168 0 0,'-11'0'2269'0'0,"8"-1"-2033"0"0,1 1 0 0 0,-1 0 0 0 0,1 0 0 0 0,-1 0 0 0 0,1 0 0 0 0,0 1 0 0 0,-1-1 0 0 0,1 1 0 0 0,-1-1 0 0 0,1 1 0 0 0,0 0 0 0 0,0 0 0 0 0,-1 0 0 0 0,1 0 1 0 0,0 0-1 0 0,0 0 0 0 0,0 1 0 0 0,-4 2 0 0 0,1 1 10 0 0,2-3-168 0 0,-1 1-1 0 0,1 0 0 0 0,0 0 0 0 0,0 0 0 0 0,0 0 1 0 0,1 0-1 0 0,-1 1 0 0 0,1-1 0 0 0,-3 5 1 0 0,5-8-73 0 0,0 1 0 0 0,0-1 0 0 0,0 1 0 0 0,0-1 0 0 0,0 0 0 0 0,0 1 0 0 0,0-1 0 0 0,0 0 0 0 0,0 1 0 0 0,0-1 0 0 0,0 0 0 0 0,0 1 1 0 0,1-1-1 0 0,-1 0 0 0 0,0 1 0 0 0,0-1 0 0 0,0 0 0 0 0,0 1 0 0 0,1-1 0 0 0,-1 0 0 0 0,0 0 0 0 0,0 1 0 0 0,1-1 0 0 0,-1 0 0 0 0,0 0 1 0 0,0 1-1 0 0,1-1 0 0 0,-1 0 0 0 0,0 0 0 0 0,1 0 0 0 0,-1 1 0 0 0,0-1 0 0 0,1 0 0 0 0,-1 0 0 0 0,0 0 0 0 0,1 0 0 0 0,-1 0 0 0 0,0 0 1 0 0,1 0-1 0 0,-1 0 0 0 0,0 0 0 0 0,1 0 0 0 0,19 1-1111 0 0,-17-1 415 0 0,3 0-902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33.795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83 11 1136 0 0,'-3'0'807'0'0,"1"0"0"0"0,0 0-1 0 0,0 0 1 0 0,0 0 0 0 0,0 0-1 0 0,0 0 1 0 0,0-1 0 0 0,0 1-1 0 0,0-1 1 0 0,0 0 0 0 0,-4-1-1 0 0,5 1-602 0 0,-1 0 0 0 0,1 1-1 0 0,0-1 1 0 0,-1 1 0 0 0,1-1-1 0 0,-1 1 1 0 0,1 0-1 0 0,-1-1 1 0 0,1 1 0 0 0,-1 0-1 0 0,1 0 1 0 0,-1 0 0 0 0,1 0-1 0 0,-1 0 1 0 0,1 0-1 0 0,-1 0 1 0 0,1 1 0 0 0,0-1-1 0 0,-1 1 1 0 0,1-1-1 0 0,-1 1 1 0 0,1-1 0 0 0,-2 2-1 0 0,1-1-244 0 0,1 0 0 0 0,0-1 0 0 0,0 1 0 0 0,0 0 0 0 0,0 0 0 0 0,0 0 0 0 0,0 0 0 0 0,0 0 0 0 0,0 0 0 0 0,0 1 0 0 0,0-1-1 0 0,0 0 1 0 0,1 0 0 0 0,-1 1 0 0 0,0-1 0 0 0,1 0 0 0 0,-1 1 0 0 0,1-1 0 0 0,-1 3 0 0 0,1-4-31 0 0,1 1-1 0 0,-1-1 1 0 0,0 0 0 0 0,0 0-1 0 0,0 1 1 0 0,1-1 0 0 0,-1 0-1 0 0,0 0 1 0 0,0 1 0 0 0,1-1 0 0 0,-1 0-1 0 0,0 0 1 0 0,1 0 0 0 0,-1 0-1 0 0,0 1 1 0 0,0-1 0 0 0,1 0-1 0 0,-1 0 1 0 0,0 0 0 0 0,1 0 0 0 0,-1 0-1 0 0,0 0 1 0 0,1 0 0 0 0,-1 0-1 0 0,0 0 1 0 0,1 0 0 0 0,0 0-1 0 0,13 0-2173 0 0,-11 0 738 0 0,6 0-1884 0 0,-4 0 1450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33.961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93 1 360 0 0,'-9'0'1144'0'0,"3"0"346"0"0,0-1 1 0 0,0 2 0 0 0,0-1-1 0 0,0 1 1 0 0,-9 2 0 0 0,-6 0-268 0 0,7-2-3893 0 0,11-1 951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34.145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175 9 8 0 0,'-6'0'1227'0'0,"1"0"1"0"0,-1 0-1 0 0,1 0 0 0 0,0-1 0 0 0,-10-2 1 0 0,11 2-741 0 0,1 0 0 0 0,-1 0 0 0 0,0 0 0 0 0,0 1 1 0 0,0 0-1 0 0,0-1 0 0 0,1 1 0 0 0,-1 1 1 0 0,0-1-1 0 0,0 0 0 0 0,0 1 0 0 0,-5 2 1 0 0,1 0-398 0 0,0 1 1 0 0,1 0-1 0 0,-1 0 0 0 0,1 1 1 0 0,-7 6-1 0 0,13-11-104 0 0,0 1 0 0 0,0 0 0 0 0,0-1-1 0 0,0 1 1 0 0,0-1 0 0 0,0 1 0 0 0,0-1 0 0 0,0 0-1 0 0,0 1 1 0 0,0-1 0 0 0,0 0 0 0 0,0 0-1 0 0,0 0 1 0 0,0 0 0 0 0,-1 0 0 0 0,1 0-1 0 0,-1 0 1 0 0,-3 0-563 0 0,5-2-1342 0 0,3-1 561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34.381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114 35 2280 0 0,'-6'-7'4217'0'0,"4"5"-3679"0"0,0 0 0 0 0,1-1 0 0 0,-1 1 0 0 0,0 0 0 0 0,0 0 0 0 0,-1 1 1 0 0,1-1-1 0 0,0 0 0 0 0,0 1 0 0 0,-5-3 0 0 0,6 5-527 0 0,0-1-1 0 0,0 0 1 0 0,0 1 0 0 0,0-1-1 0 0,0 1 1 0 0,0-1 0 0 0,0 1 0 0 0,0 0-1 0 0,0-1 1 0 0,0 1 0 0 0,0 0-1 0 0,0 0 1 0 0,0 0 0 0 0,1 0-1 0 0,-1 0 1 0 0,0 0 0 0 0,1 0 0 0 0,-1 0-1 0 0,0 1 1 0 0,-9 9-1644 0 0,10-10 1539 0 0,0-1 0 0 0,-1 0-1 0 0,1 1 1 0 0,-1-1 0 0 0,1 0-1 0 0,0 0 1 0 0,-1 0-1 0 0,1 1 1 0 0,-1-1 0 0 0,1 0-1 0 0,0 0 1 0 0,-1 0 0 0 0,1 0-1 0 0,-1 0 1 0 0,1 0 0 0 0,-1 0-1 0 0,1 0 1 0 0,-1 0 0 0 0,1 0-1 0 0,0 0 1 0 0,-1 0 0 0 0,1 0-1 0 0,-1 0 1 0 0,1 0 0 0 0,-1-1-1 0 0,0 1 1 0 0,-1-2 110 0 0,0 1 0 0 0,0-1 0 0 0,0 0 0 0 0,0 1 0 0 0,0-1 0 0 0,-3-4 0 0 0,4 4-80 0 0,-1 0 0 0 0,1 1 0 0 0,-1-1 1 0 0,1 1-1 0 0,-1-1 0 0 0,0 1 1 0 0,0-1-1 0 0,0 1 0 0 0,-3-2 0 0 0,1 4-2934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34.57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170 4 8 0 0,'-36'-2'2269'0'0,"23"1"-209"0"0,-24 0-1 0 0,20 2-1013 0 0,-21 1 158 0 0,36-2-1260 0 0,1 1-1 0 0,-1-1 0 0 0,0 0 1 0 0,0 1-1 0 0,1-1 0 0 0,-1 1 1 0 0,0 0-1 0 0,1 0 0 0 0,-1 0 1 0 0,0 0-1 0 0,1 0 0 0 0,-1 0 1 0 0,1 0-1 0 0,0 0 0 0 0,-1 0 1 0 0,0 2-1 0 0,1 2-1739 0 0,1-2 414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34.920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515 67 1600 0 0,'-70'-11'9311'0'0,"49"6"-7434"0"0,0 2 1 0 0,-33-2 0 0 0,50 5-1822 0 0,0 0 1 0 0,-1 1 0 0 0,1-1 0 0 0,0 1 0 0 0,0 0 0 0 0,0 0 0 0 0,0 0 0 0 0,0 0-1 0 0,-6 3 1 0 0,6-1-661 0 0,0-1 0 0 0,1 1 0 0 0,-1 0 0 0 0,0 0 0 0 0,-3 3 0 0 0,7-6 508 0 0,0 0 0 0 0,0 0 0 0 0,0 0-1 0 0,0 1 1 0 0,0-1 0 0 0,0 0 0 0 0,0 0-1 0 0,0 0 1 0 0,-1 0 0 0 0,1 0 0 0 0,0 0-1 0 0,0 0 1 0 0,0 0 0 0 0,0 0 0 0 0,0 0 0 0 0,-1 0-1 0 0,1 0 1 0 0,0 0 0 0 0,0 0 0 0 0,0 0-1 0 0,0 0 1 0 0,0 0 0 0 0,-1 0 0 0 0,1 0-1 0 0,0 0 1 0 0,0 0 0 0 0,0 0 0 0 0,0 0 0 0 0,0 0-1 0 0,0 0 1 0 0,-1 0 0 0 0,1 0 0 0 0,0 0-1 0 0,0 0 1 0 0,0 0 0 0 0,0 0 0 0 0,0-1-1 0 0,0 1 1 0 0,0 0 0 0 0,-1 0 0 0 0,1 0 0 0 0,0 0-1 0 0,0 0 1 0 0,0 0 0 0 0,0 0 0 0 0,0-1-1 0 0,0 1 1 0 0,0 0 0 0 0,0 0 0 0 0,0 0-1 0 0,0 0 1 0 0,0 0 0 0 0,0-1 0 0 0,0 1 0 0 0,0 0-1 0 0,0 0 1 0 0,0 0 0 0 0,0 0 0 0 0,0 0-1 0 0,0-1 1 0 0,0 1 0 0 0,0 0 0 0 0,0 0-1 0 0,0 0 1 0 0,0 0 0 0 0,-1-17-417 0 0,1 7 641 0 0,-1 10-129 0 0,1-1 0 0 0,-1 0 0 0 0,0 1 1 0 0,0-1-1 0 0,1 0 0 0 0,-1 1 0 0 0,0-1 0 0 0,0 1 0 0 0,0-1 0 0 0,1 1 0 0 0,-1 0 0 0 0,0-1 0 0 0,0 1 1 0 0,0 0-1 0 0,0 0 0 0 0,0 0 0 0 0,0 0 0 0 0,0-1 0 0 0,0 1 0 0 0,0 0 0 0 0,0 1 0 0 0,0-1 0 0 0,0 0 1 0 0,1 0-1 0 0,-1 0 0 0 0,-1 1 0 0 0,-32 8-146 0 0,22-6 109 0 0,3-1 212 0 0,0 0 1 0 0,0-1-1 0 0,0 0 1 0 0,0 0-1 0 0,0-1 1 0 0,-1 0-1 0 0,1-1 1 0 0,0 0 0 0 0,0 0-1 0 0,0-1 1 0 0,0-1-1 0 0,0 1 1 0 0,1-1-1 0 0,-1-1 1 0 0,-9-5-1 0 0,4 2-220 0 0,-6-5 86 0 0,9 3-3233 0 0,10 7 1914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2:17.1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169 64 512 0 0,'-9'1'357'0'0,"1"0"0"0"0,0 0-1 0 0,0 0 1 0 0,0 1 0 0 0,0 1-1 0 0,0-1 1 0 0,0 1 0 0 0,-10 6 0 0 0,-57 37 3560 0 0,65-39-3798 0 0,10-7-80 0 0,0 0 0 0 0,0 0-1 0 0,0 0 1 0 0,0 0 0 0 0,0 0 0 0 0,0 0 0 0 0,0 0 0 0 0,0 0-1 0 0,0 0 1 0 0,0 0 0 0 0,0 0 0 0 0,0 0 0 0 0,0 0 0 0 0,0 0-1 0 0,0 0 1 0 0,0 0 0 0 0,0 0 0 0 0,0 0 0 0 0,0 1 0 0 0,0-1 0 0 0,0 0-1 0 0,0 0 1 0 0,0 0 0 0 0,0 0 0 0 0,0 0 0 0 0,0 0 0 0 0,0 0-1 0 0,0 0 1 0 0,0 0 0 0 0,0 0 0 0 0,0 0 0 0 0,0 0 0 0 0,0 0-1 0 0,0 0 1 0 0,0 0 0 0 0,0 0 0 0 0,0 0 0 0 0,0 0 0 0 0,0 0-1 0 0,0 0 1 0 0,-1 0 0 0 0,10-2 1034 0 0,22-8 53 0 0,-16 5-632 0 0,35-10 515 0 0,0 3 0 0 0,94-10 0 0 0,-116 19-932 0 0,-1 2 1 0 0,1 0-1 0 0,0 2 0 0 0,44 7 1 0 0,-34-3 287 0 0,63 0 0 0 0,22 3 390 0 0,23 2-175 0 0,-56-5-219 0 0,264 5 282 0 0,-332-10-614 0 0,581-29 436 0 0,-281-11-238 0 0,-235 26-139 0 0,108-14 257 0 0,-116 21-172 0 0,-1 3 0 0 0,130 11 0 0 0,-135 2 1 0 0,66 5-51 0 0,-74-9-136 0 0,-24-1 98 0 0,56-3 1 0 0,-78-2-48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35.079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84 2 8 0 0,'-12'-1'0'0'0,"-4"1"664"0"0,3 0-480 0 0,-1 0 376 0 0,1 1-544 0 0,5 3-336 0 0,0-1-136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35.276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174 13 8 0 0,'-63'-5'6700'0'0,"45"3"-5154"0"0,-1 1-1 0 0,-29 1 1 0 0,45 0-1606 0 0,-11 2 226 0 0,14-2-226 0 0,-1 0 1 0 0,1 0 0 0 0,-1 0-1 0 0,1 0 1 0 0,0 0 0 0 0,-1 0-1 0 0,1 0 1 0 0,-1 0 0 0 0,1 0-1 0 0,0 0 1 0 0,-1 1 0 0 0,1-1-1 0 0,0 0 1 0 0,-1 0 0 0 0,1 1-1 0 0,0-1 1 0 0,-1 0 0 0 0,1 0-1 0 0,0 1 1 0 0,0-1 0 0 0,-1 0-1 0 0,1 1 1 0 0,0-1 0 0 0,0 0-1 0 0,-1 1 1 0 0,1 0 0 0 0,15-6-3490 0 0,0-1 760 0 0,-10 4 2095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35.432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67 21 1512 0 0,'-12'0'1521'0'0,"-3"-3"2704"0"0,4 0-3673 0 0,0-2 560 0 0,3 2-64 0 0,4 2-280 0 0,0-1-136 0 0,3 0-576 0 0,1 1 80 0 0,1 1-216 0 0,3 0 72 0 0,-1 1-192 0 0,1-1-120 0 0,1 0-688 0 0,2 0-528 0 0,-1 0 320 0 0,2 0-657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35.696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144 13 8 0 0,'-21'-6'1351'0'0,"17"5"-878"0"0,0 0 1 0 0,1-1-1 0 0,-1 2 0 0 0,0-1 1 0 0,0 0-1 0 0,0 1 0 0 0,0 0 1 0 0,0-1-1 0 0,0 2 0 0 0,0-1 1 0 0,1 0-1 0 0,-7 2 0 0 0,-12 4 201 0 0,13-4-619 0 0,1 1 1 0 0,-14 5-1 0 0,22-8-50 0 0,0 1 0 0 0,-1-1 0 0 0,1 0-1 0 0,0 0 1 0 0,-1 0 0 0 0,1 0-1 0 0,0 1 1 0 0,-1-1 0 0 0,1 0-1 0 0,0 0 1 0 0,0 1 0 0 0,-1-1-1 0 0,1 0 1 0 0,0 0 0 0 0,0 1 0 0 0,-1-1-1 0 0,1 0 1 0 0,0 1 0 0 0,0-1-1 0 0,0 0 1 0 0,0 1 0 0 0,0-1-1 0 0,-1 1 1 0 0,1-1 0 0 0,0 0-1 0 0,0 1 1 0 0,0-1 0 0 0,0 0 0 0 0,0 1-1 0 0,0-1 1 0 0,0 0 0 0 0,0 1-1 0 0,0-1 1 0 0,0 1 0 0 0,1-1-1 0 0,-1 0 1 0 0,0 1 0 0 0,0-1-1 0 0,0 0 1 0 0,0 1 0 0 0,0-1 0 0 0,1 0-1 0 0,-1 1 1 0 0,0-1 0 0 0,1 1-44 0 0,0 0-1 0 0,-1-1 1 0 0,1 1 0 0 0,-1-1 0 0 0,1 1 0 0 0,0 0 0 0 0,-1-1 0 0 0,1 1 0 0 0,0-1 0 0 0,0 0 0 0 0,0 1 0 0 0,-1-1 0 0 0,1 0 0 0 0,0 1 0 0 0,0-1-1 0 0,0 0 1 0 0,1 1 0 0 0,-2-1-213 0 0,2-5-5268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35.901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158 19 1008 0 0,'-5'0'919'0'0,"1"0"1"0"0,-1 0-1 0 0,0-1 0 0 0,0 1 0 0 0,1-1 0 0 0,-1 0 1 0 0,1-1-1 0 0,-9-2 0 0 0,-18-6 902 0 0,28 10-1762 0 0,0 1 0 0 0,-1-1 0 0 0,1 0 0 0 0,0 1 0 0 0,-1 0 0 0 0,1 0 0 0 0,0 0 0 0 0,0 0 0 0 0,-1 0 0 0 0,1 0 0 0 0,0 1-1 0 0,0 0 1 0 0,-3 2 0 0 0,-18 8-2733 0 0,24-12 2610 0 0,-1 0 1 0 0,1 0 0 0 0,0 0 0 0 0,0 0-1 0 0,0 0 1 0 0,0 0 0 0 0,0 0 0 0 0,-1 0 0 0 0,1 0-1 0 0,0 0 1 0 0,0 0 0 0 0,0 0 0 0 0,0 0-1 0 0,0 0 1 0 0,-1-1 0 0 0,1 1 0 0 0,0 0-1 0 0,0 0 1 0 0,0 0 0 0 0,0 0 0 0 0,0 0 0 0 0,0 0-1 0 0,0 0 1 0 0,-1-1 0 0 0,1 1 0 0 0,0 0-1 0 0,0 0 1 0 0,0 0 0 0 0,0 0 0 0 0,0 0-1 0 0,0-1 1 0 0,0 1 0 0 0,0 0 0 0 0,0 0-1 0 0,0 0 1 0 0,0 0 0 0 0,0-1 0 0 0,0 1 0 0 0,0 0-1 0 0,0 0 1 0 0,0 0 0 0 0,0 0 0 0 0,0-1-1 0 0,0 1 1 0 0,0 0 0 0 0,0 0 0 0 0,0 0-1 0 0,0 0 1 0 0,0 0 0 0 0,1-1 0 0 0,-1 1-1 0 0,0 0 1 0 0,3-1-597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36.126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130 8 576 0 0,'-4'0'807'0'0,"-1"0"-1"0"0,1 0 1 0 0,-1 0-1 0 0,1-1 1 0 0,0 0-1 0 0,-6-1 1 0 0,6 1-313 0 0,0 0 0 0 0,0 0 1 0 0,0 1-1 0 0,0-1 0 0 0,0 1 1 0 0,-5 0-1 0 0,8 1-470 0 0,0-1 0 0 0,0 1-1 0 0,-1-1 1 0 0,1 1 0 0 0,0-1 0 0 0,1 1-1 0 0,-1-1 1 0 0,0 1 0 0 0,0 0 0 0 0,0 0-1 0 0,0-1 1 0 0,0 1 0 0 0,1 0 0 0 0,-1 0-1 0 0,0 0 1 0 0,1 0 0 0 0,-1 0 0 0 0,1 0 0 0 0,-1 0-1 0 0,1 0 1 0 0,-1 0 0 0 0,1 0 0 0 0,-1 2-1 0 0,-6 11-897 0 0,7-14 866 0 0,-1 0 0 0 0,1 0 0 0 0,-1 1 0 0 0,0-1-1 0 0,1 0 1 0 0,-1 0 0 0 0,1 0 0 0 0,-1 0 0 0 0,1 0 0 0 0,-1 0 0 0 0,0 0 0 0 0,1 0 0 0 0,-1 0 0 0 0,1 0-1 0 0,-1 0 1 0 0,0 0 0 0 0,1 0 0 0 0,-1 0 0 0 0,1 0 0 0 0,-1-1 0 0 0,1 1 0 0 0,-2-1 0 0 0,-14-7 307 0 0,13 6-276 0 0,1 0-1437 0 0,4 2 243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36.251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141 3 8 0 0,'-33'-1'2870'0'0,"20"0"-494"0"0,0 1 0 0 0,-21 2 0 0 0,28-1-2552 0 0,1 0-1 0 0,-1 1 1 0 0,1-1-1 0 0,-1 1 1 0 0,-6 3-1 0 0,7-3-4377 0 0,2-2 2329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36.443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272 24 216 0 0,'-23'-1'2339'0'0,"1"-2"0"0"0,-24-4 0 0 0,20 2 10 0 0,-27-1 0 0 0,51 6-2258 0 0,-11-1 325 0 0,0 1-1 0 0,-15 2 0 0 0,25-2-446 0 0,1 0 0 0 0,-1 1 0 0 0,0-1 0 0 0,1 1-1 0 0,-1-1 1 0 0,0 1 0 0 0,1 0 0 0 0,-1 0 0 0 0,1 1-1 0 0,0-1 1 0 0,-1 0 0 0 0,1 1 0 0 0,0 0 0 0 0,0-1-1 0 0,-1 1 1 0 0,2 0 0 0 0,-3 2 0 0 0,15-4-8115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36.600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253 7 1048 0 0,'-55'-3'5510'0'0,"39"1"-4109"0"0,0 1 1 0 0,0 1 0 0 0,0 0-1 0 0,-22 4 1 0 0,24-1-1247 0 0,6-2-215 0 0,0 0-1 0 0,1 1 1 0 0,-1 0-1 0 0,1 0 0 0 0,-1 1 1 0 0,1 0-1 0 0,0 0 1 0 0,-11 7-1 0 0,15-8-2763 0 0,5-5-567 0 0,1-1 2143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36.821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362 38 8 0 0,'-56'-2'4978'0'0,"-83"-15"-1"0"0,102 11-3714 0 0,12 1-987 0 0,-1 1 0 0 0,-28 0 1 0 0,53 4-348 0 0,0 0 0 0 0,0 0 0 0 0,0 0 0 0 0,0 0 0 0 0,1 1 0 0 0,-1-1 1 0 0,0 0-1 0 0,0 0 0 0 0,1 0 0 0 0,-1 1 0 0 0,0-1 0 0 0,0 0 1 0 0,1 1-1 0 0,-1-1 0 0 0,0 0 0 0 0,1 1 0 0 0,-1-1 0 0 0,0 1 0 0 0,1-1 1 0 0,-1 1-1 0 0,1 0 0 0 0,-1-1 0 0 0,1 1 0 0 0,-1 0 0 0 0,1-1 0 0 0,-1 1 1 0 0,1 0-1 0 0,0-1 0 0 0,-1 1 0 0 0,1 0 0 0 0,-1 1 0 0 0,-1 4-4515 0 0,0-4 3658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1:02.6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195 164 512 0 0,'0'-13'636'0'0,"-1"1"1"0"0,-1 0-1 0 0,0-1 0 0 0,-1 1 0 0 0,-1 0 1 0 0,1 0-1 0 0,-2 0 0 0 0,0 1 0 0 0,0 0 1 0 0,-8-12-1 0 0,12 22-513 0 0,1-1-1 0 0,-1 1 1 0 0,0-1-1 0 0,0 1 1 0 0,0 0 0 0 0,-1 0-1 0 0,1-1 1 0 0,0 1 0 0 0,0 0-1 0 0,-1 0 1 0 0,1 0-1 0 0,-1 0 1 0 0,1 1 0 0 0,-1-1-1 0 0,1 0 1 0 0,-1 1 0 0 0,1-1-1 0 0,-1 1 1 0 0,1-1-1 0 0,-1 1 1 0 0,0 0 0 0 0,1-1-1 0 0,-1 1 1 0 0,0 0 0 0 0,1 0-1 0 0,-1 0 1 0 0,0 0-1 0 0,1 1 1 0 0,-3-1 0 0 0,2 1 41 0 0,-1 1-1 0 0,1-1 1 0 0,-1 0 0 0 0,1 0 0 0 0,0 1 0 0 0,0-1 0 0 0,0 1-1 0 0,0 0 1 0 0,0 0 0 0 0,0 0 0 0 0,0 0 0 0 0,0 0 0 0 0,1 0 0 0 0,-1 0-1 0 0,1 1 1 0 0,0-1 0 0 0,-2 4 0 0 0,2-5-101 0 0,1 0 1 0 0,0 0-1 0 0,0-1 1 0 0,0 1-1 0 0,0 0 1 0 0,0 0-1 0 0,0-1 1 0 0,0 1-1 0 0,0 0 1 0 0,0 0-1 0 0,0-1 0 0 0,0 1 1 0 0,0 0-1 0 0,1-1 1 0 0,-1 1-1 0 0,0 0 1 0 0,1 0-1 0 0,-1-1 1 0 0,0 1-1 0 0,1 0 0 0 0,-1-1 1 0 0,1 1-1 0 0,-1-1 1 0 0,1 1-1 0 0,-1-1 1 0 0,1 1-1 0 0,-1-1 1 0 0,1 1-1 0 0,-1-1 0 0 0,1 1 1 0 0,0-1-1 0 0,-1 0 1 0 0,1 1-1 0 0,0-1 1 0 0,0 0-1 0 0,-1 0 1 0 0,1 1-1 0 0,0-1 1 0 0,-1 0-1 0 0,1 0 0 0 0,0 0 1 0 0,0 0-1 0 0,-1 0 1 0 0,1 0-1 0 0,0 0 1 0 0,0 0-1 0 0,-1 0 1 0 0,1 0-1 0 0,0-1 0 0 0,0 1 1 0 0,-1 0-1 0 0,1 0 1 0 0,0-1-1 0 0,-1 1 1 0 0,1 0-1 0 0,0-1 1 0 0,-1 1-1 0 0,1-1 0 0 0,0 1 64 0 0,-27 16 845 0 0,25-16-973 0 0,-10 5 126 0 0,10-7-29 0 0,5-6-97 0 0,12-13 26 0 0,-11 16 7 0 0,-1-1 0 0 0,1 1 0 0 0,3-9 0 0 0,-6 7 97 0 0,-3 7-124 0 0,1 0 0 0 0,0-1 0 0 0,0 1 0 0 0,0 0 0 0 0,0 0 0 0 0,0 0 0 0 0,0 0 0 0 0,-1 0 0 0 0,1 0 1 0 0,0 0-1 0 0,0 0 0 0 0,0 0 0 0 0,0 0 0 0 0,0 0 0 0 0,-1 0 0 0 0,1 0 0 0 0,0 0 0 0 0,0 0 0 0 0,0 0 0 0 0,0 0 0 0 0,0 0 0 0 0,-1 0 0 0 0,1 0 0 0 0,0 0 0 0 0,0 0 0 0 0,0 0 1 0 0,0 0-1 0 0,0 0 0 0 0,-1 0 0 0 0,1 0 0 0 0,0 0 0 0 0,0 0 0 0 0,0 1 0 0 0,0-1 0 0 0,0 0 0 0 0,0 0 0 0 0,0 0 0 0 0,-1 0 0 0 0,1 0 0 0 0,0 0 0 0 0,0 0 0 0 0,0 1 0 0 0,0-1 1 0 0,0 0-1 0 0,0 0 0 0 0,0 0 0 0 0,0 0 0 0 0,0 0 0 0 0,0 1 0 0 0,-4 3 54 0 0,1 0 0 0 0,0 0 0 0 0,1 1 0 0 0,-1-1 0 0 0,1 1 0 0 0,0 0 0 0 0,0 0 0 0 0,0 0 0 0 0,1 0 0 0 0,0 0 0 0 0,0 0 0 0 0,0 0 1 0 0,0 6-1 0 0,-1 13 158 0 0,3 36-1 0 0,0-55-160 0 0,3 95 220 0 0,-12 160 0 0 0,-48 93-496 0 0,53-341 206 0 0,-4 31 16 0 0,6-40-5 0 0,1 0 0 0 0,0 0 0 0 0,0 0 0 0 0,0 0-1 0 0,1 0 1 0 0,-1 0 0 0 0,1 0 0 0 0,-1 0 0 0 0,1 0 0 0 0,2 5 0 0 0,-2-7 3 0 0,-1-1 1 0 0,0 1 0 0 0,0-1 0 0 0,1 1 0 0 0,-1-1 0 0 0,0 1 0 0 0,1-1 0 0 0,-1 1 0 0 0,1-1 0 0 0,-1 0 0 0 0,1 1 0 0 0,-1-1 0 0 0,1 0 0 0 0,-1 1 0 0 0,1-1-1 0 0,-1 0 1 0 0,1 0 0 0 0,-1 1 0 0 0,1-1 0 0 0,-1 0 0 0 0,1 0 0 0 0,0 0 0 0 0,-1 0 0 0 0,1 0 0 0 0,-1 0 0 0 0,2 0 0 0 0,-1 0-12 0 0,1 0 1 0 0,-1-1 0 0 0,1 1 0 0 0,-1-1 0 0 0,0 1-1 0 0,1-1 1 0 0,-1 0 0 0 0,0 1 0 0 0,1-1-1 0 0,0-1 1 0 0,3-2-87 0 0,0-1 0 0 0,0 1 1 0 0,6-10-1 0 0,0-1-1306 0 0,-1 0 1 0 0,12-25-1 0 0,-12 18-792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37.043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180 32 8 0 0,'-13'-3'896'0'0,"1"2"0"0"0,-1-1 1 0 0,1 2-1 0 0,-1 0 0 0 0,-22 2 0 0 0,29-2-845 0 0,0 0 0 0 0,0-1 1 0 0,0 0-1 0 0,0 0 0 0 0,0 0 0 0 0,0-1 0 0 0,1 0 0 0 0,-1 0 0 0 0,0 0 0 0 0,1-1 0 0 0,-9-5 1 0 0,11 5-1147 0 0,3 1 696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37.475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415 24 808 0 0,'-46'0'4918'0'0,"39"-1"-4454"0"0,0 0 0 0 0,0 1 0 0 0,1 0 0 0 0,-1 0 0 0 0,0 0 0 0 0,0 1 0 0 0,1 0 0 0 0,-1 1 0 0 0,1-1 0 0 0,-1 1 0 0 0,-7 4 0 0 0,14-6-467 0 0,-1 0 0 0 0,1 0 0 0 0,0 0-1 0 0,-1 0 1 0 0,1 0 0 0 0,0 1-1 0 0,-1-1 1 0 0,1 0 0 0 0,0 0-1 0 0,0 0 1 0 0,-1 0 0 0 0,1 1 0 0 0,0-1-1 0 0,-1 0 1 0 0,1 0 0 0 0,0 0-1 0 0,0 1 1 0 0,0-1 0 0 0,-1 0-1 0 0,1 1 1 0 0,0-1 0 0 0,0 0 0 0 0,0 0-1 0 0,0 1 1 0 0,-1-1 0 0 0,1 0-1 0 0,0 1 1 0 0,0-1 0 0 0,0 0 0 0 0,0 1-1 0 0,0-1 1 0 0,0 0 0 0 0,0 1-1 0 0,0-1 1 0 0,0 0 0 0 0,0 1-1 0 0,0-1 1 0 0,0 0 0 0 0,0 1 0 0 0,0-1-1 0 0,0 0 1 0 0,1 1 0 0 0,-1-1-1 0 0,0 0 1 0 0,0 1 0 0 0,0-1-1 0 0,1 1-69 0 0,0-1-1 0 0,0 1 1 0 0,0-1-1 0 0,-1 1 0 0 0,1-1 1 0 0,0 1-1 0 0,0-1 1 0 0,0 0-1 0 0,0 1 0 0 0,0-1 1 0 0,0 0-1 0 0,0 0 1 0 0,0 0-1 0 0,1 0 0 0 0,4 0-427 0 0,0 0-1 0 0,0-1 0 0 0,0 0 0 0 0,0-1 0 0 0,0 1 0 0 0,-1-1 0 0 0,1 0 0 0 0,0 0 1 0 0,-1-1-1 0 0,0 0 0 0 0,6-3 0 0 0,-14 7 206 0 0,0 1-1 0 0,-1-1 1 0 0,0 0 0 0 0,1 0 0 0 0,-1 0-1 0 0,0-1 1 0 0,-7 1 0 0 0,-33 0 1134 0 0,42-1-801 0 0,-28-1 3020 0 0,-36-6 1 0 0,48 5-1977 0 0,-23 1 0 0 0,38 1-1107 0 0,-1 0-9 0 0,0-1 0 0 0,-1 0 0 0 0,1 0 0 0 0,0 0 0 0 0,-8-4-1 0 0,-12-2-488 0 0,3 2 206 0 0,16 3 161 0 0,-1 1 0 0 0,1 0 0 0 0,-1 0 0 0 0,-6 0 0 0 0,2 2-3130 0 0,8 0 1788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37.629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240 24 1424 0 0,'-30'-6'5225'0'0,"-45"-5"-1"0"0,59 10-4614 0 0,0 0 0 0 0,0 2 1 0 0,0 0-1 0 0,-26 5 1 0 0,42-6-651 0 0,-19 2-37 0 0,19-1-4 0 0,-1-1-1 0 0,1 0 0 0 0,0 0 0 0 0,-1 0 0 0 0,1 0 1 0 0,0 0-1 0 0,0 0 0 0 0,-1 0 0 0 0,1 0 0 0 0,0 0 0 0 0,-1 0 1 0 0,1 0-1 0 0,0 0 0 0 0,0 0 0 0 0,-1 0 0 0 0,1 0 0 0 0,0-1 1 0 0,0 1-1 0 0,-1 0 0 0 0,1 0 0 0 0,0 0 0 0 0,0 0 1 0 0,-1 0-1 0 0,1-1 0 0 0,0 1 0 0 0,0 0 0 0 0,0 0 0 0 0,-1 0 1 0 0,1-1-1 0 0,0 1 0 0 0,0 0 0 0 0,0 0 0 0 0,0 0 0 0 0,0-1 1 0 0,-1 1-1 0 0,1 0 0 0 0,0-1 0 0 0,0 1 0 0 0,0 0 1 0 0,0 0-1 0 0,0-1 0 0 0,0 1 0 0 0,0 0 0 0 0,0 0 0 0 0,0-1 1 0 0,0 1-1 0 0,0 0 0 0 0,0-1 0 0 0,0 1 0 0 0,0 0 0 0 0,0 0 1 0 0,0-1-1 0 0,0 1 0 0 0,0 0 0 0 0,1 0 0 0 0,-1-1 1 0 0,0 1-1 0 0,0 0 0 0 0,0 0 0 0 0,0-1 0 0 0,1 1 0 0 0,2-5-1459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37.836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124 27 1600 0 0,'-20'-5'3152'0'0,"10"1"-2129"0"0,1 1-1 0 0,-1 1 1 0 0,0 0 0 0 0,0 0-1 0 0,0 1 1 0 0,0 0 0 0 0,-11 1-1 0 0,20 0-1004 0 0,0 0-1 0 0,1 0 0 0 0,-1 0 0 0 0,0 0 1 0 0,1 1-1 0 0,-1-1 0 0 0,0 0 0 0 0,1 0 0 0 0,-1 1 1 0 0,0-1-1 0 0,1 0 0 0 0,-1 0 0 0 0,1 1 0 0 0,-1-1 1 0 0,1 1-1 0 0,-1-1 0 0 0,1 1 0 0 0,-1-1 1 0 0,1 1-1 0 0,-1-1 0 0 0,0 2 0 0 0,2-2-58 0 0,-1 0 1 0 0,0 0-1 0 0,0 0 0 0 0,0 0 1 0 0,1 1-1 0 0,-1-1 0 0 0,0 0 1 0 0,1 0-1 0 0,-1 0 0 0 0,0 0 1 0 0,0 0-1 0 0,1 0 0 0 0,-1 0 1 0 0,0 0-1 0 0,1 0 0 0 0,-1 0 1 0 0,0 0-1 0 0,0 0 0 0 0,1 0 0 0 0,-1 0 1 0 0,0 0-1 0 0,1 0 0 0 0,-1 0 1 0 0,0 0-1 0 0,0 0 0 0 0,1 0 1 0 0,-1 0-1 0 0,0 0 0 0 0,0 0 1 0 0,1-1-1 0 0,-1 1 0 0 0,0 0 1 0 0,0 0-1 0 0,1 0 0 0 0,-1-1 1 0 0,11-4-3125 0 0,-8 0 701 0 0,-1 2 1566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38.011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137 26 720 0 0,'-18'-9'2661'0'0,"12"6"-1714"0"0,0 0-1 0 0,0 0 1 0 0,-9-2 0 0 0,10 4-953 0 0,1 0-1 0 0,-1 1 0 0 0,0 0 1 0 0,0 0-1 0 0,0 0 0 0 0,0 1 1 0 0,0-1-1 0 0,-7 3 0 0 0,-21 1-3495 0 0,32-4 2729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38.216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198 21 288 0 0,'-69'-10'6180'0'0,"45"7"-4691"0"0,0 2 0 0 0,-31 3-1 0 0,54-2-1468 0 0,-15 0 449 0 0,15 0-463 0 0,1 0 0 0 0,0 0 0 0 0,0 0 0 0 0,-1 0 1 0 0,1 0-1 0 0,0 0 0 0 0,0 0 0 0 0,-1 0 0 0 0,1 0 0 0 0,0 0 1 0 0,0 0-1 0 0,-1 0 0 0 0,1 0 0 0 0,0 0 0 0 0,-1 0 0 0 0,1 0 1 0 0,0 0-1 0 0,0 0 0 0 0,0 0 0 0 0,-1 0 0 0 0,1 0 0 0 0,0-1 0 0 0,0 1 1 0 0,-1 0-1 0 0,1 0 0 0 0,0 0 0 0 0,0 0 0 0 0,0-1 0 0 0,-1 1 1 0 0,1 0-1 0 0,0 0 0 0 0,0 0 0 0 0,0-1 0 0 0,0 1 0 0 0,0 0 1 0 0,0 0-1 0 0,-1-1 0 0 0,1 1 0 0 0,0 0 0 0 0,0 0 0 0 0,0-1 1 0 0,0 1-1 0 0,0 0 0 0 0,0 0 0 0 0,0-1 0 0 0,0 1 0 0 0,0-1 1 0 0,11 0-342 0 0,-6 1-3874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48.689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120 59 512 0 0,'0'0'594'0'0,"-19"-1"-1692"0"0,17 1 1156 0 0,-2 0 396 0 0,0 0 0 0 0,-1 0 1 0 0,1 0-1 0 0,0 0 1 0 0,0-1-1 0 0,0 0 1 0 0,0 0-1 0 0,0 0 1 0 0,-4-2-1 0 0,8 3-342 0 0,0 0 0 0 0,0 0 0 0 0,0-1-1 0 0,0 1 1 0 0,0 0 0 0 0,0-1 0 0 0,0 1 0 0 0,0 0-1 0 0,-1-1 1 0 0,1 1 0 0 0,0 0 0 0 0,1-1 0 0 0,-1 1-1 0 0,0 0 1 0 0,0-1 0 0 0,0 1 0 0 0,0 0 0 0 0,0-1-1 0 0,0 1 1 0 0,0 0 0 0 0,0-1 0 0 0,1 1 0 0 0,-1 0-1 0 0,0 0 1 0 0,0-1 0 0 0,0 1 0 0 0,1 0 0 0 0,-1 0-1 0 0,0-1 1 0 0,0 1 0 0 0,0 0 0 0 0,1-1 0 0 0,11-9 2061 0 0,-8 7-1354 0 0,-4 3-741 0 0,0-1 1 0 0,1 1-1 0 0,-1 0 1 0 0,1 0-1 0 0,-1-1 1 0 0,0 1-1 0 0,1-1 1 0 0,-1 1-1 0 0,0 0 0 0 0,1-1 1 0 0,-1 1-1 0 0,0-1 1 0 0,1 1-1 0 0,-1 0 1 0 0,0-1-1 0 0,0 1 1 0 0,0-1-1 0 0,0 1 1 0 0,1-1-1 0 0,-1 1 1 0 0,0-1-1 0 0,0 1 1 0 0,0-1-1 0 0,0 1 1 0 0,0-1-1 0 0,0 1 0 0 0,0-1 1 0 0,0 1-1 0 0,0-1 1 0 0,-1 1-1 0 0,1-1 1 0 0,0 1-1 0 0,0-1 1 0 0,0 1-1 0 0,0-1 1 0 0,-1 1-1 0 0,1-1 1 0 0,0 1-1 0 0,-1-1 1 0 0,1 1-1 0 0,0 0 1 0 0,-1-1-1 0 0,1 1 0 0 0,0 0 1 0 0,-1-1-1 0 0,1 1 1 0 0,0 0-1 0 0,-1-1 1 0 0,1 1-1 0 0,-1 0 1 0 0,1 0-1 0 0,-1 0 1 0 0,1-1-1 0 0,-1 1 1 0 0,1 0-1 0 0,-2 0 1 0 0,-2-1 39 0 0,0 0 1 0 0,0 0 0 0 0,0 0 0 0 0,0 0 0 0 0,-6 1 0 0 0,7 0-96 0 0,-1-1-1 0 0,1 2 0 0 0,-1-1 1 0 0,1 0-1 0 0,0 1 1 0 0,-1-1-1 0 0,1 1 0 0 0,0 0 1 0 0,-5 2-1 0 0,12-1-28 0 0,0-1-1 0 0,-1 0 1 0 0,1 1 0 0 0,6 0-1 0 0,22 4-1780 0 0,0-1 0 0 0,0-2-1 0 0,42-2 1 0 0,24 3-2725 0 0,-64-2 3368 0 0,-20-2 871 0 0,0 1 0 0 0,25 4 0 0 0,-39-5 315 0 0,0 0-1 0 0,1 0 1 0 0,-1 0 0 0 0,0 0 0 0 0,1 0-1 0 0,-1 0 1 0 0,0 0 0 0 0,0 0 0 0 0,1 0-1 0 0,-1 0 1 0 0,0 1 0 0 0,1-1 0 0 0,-1 0-1 0 0,0 0 1 0 0,0 0 0 0 0,1 0 0 0 0,-1 0-1 0 0,0 0 1 0 0,0 1 0 0 0,1-1 0 0 0,-1 0-1 0 0,0 0 1 0 0,0 0 0 0 0,1 1 0 0 0,-1-1-1 0 0,0 0 1 0 0,0 0 0 0 0,0 1 0 0 0,0-1-1 0 0,1 0 1 0 0,-1 0 0 0 0,0 1 0 0 0,0-1-1 0 0,0 1 1 0 0,-10 3 1822 0 0,-18 0 1643 0 0,-14-1 2368 0 0,138 4-5136 0 0,-74-7-983 0 0,62 2 280 0 0,-73-1-849 0 0,0 0 0 0 0,0 1 0 0 0,-1 1 0 0 0,1 0 0 0 0,16 7 0 0 0,17 9-6468 0 0,-33-14 6053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48.974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21 15 1016 0 0,'0'-1'220'0'0,"0"1"0"0"0,0-1 0 0 0,-1 0 0 0 0,1 1 0 0 0,0-1 0 0 0,0 0 0 0 0,0 1 0 0 0,-1-1 0 0 0,1 1 0 0 0,0-1 0 0 0,-1 1 0 0 0,1-1 0 0 0,0 0 0 0 0,-1 1 0 0 0,1-1 0 0 0,-1 1 0 0 0,1 0 0 0 0,0-1 0 0 0,-1 1 0 0 0,1-1 0 0 0,-1 1 0 0 0,0 0 0 0 0,1-1 0 0 0,-1 1 0 0 0,1 0 0 0 0,-1 0 0 0 0,-1-1 0 0 0,2 1-176 0 0,0 0 1 0 0,0 0-1 0 0,-1 0 0 0 0,1 0 0 0 0,0 0 0 0 0,0 0 1 0 0,-1-1-1 0 0,1 1 0 0 0,0 0 0 0 0,-1 1 0 0 0,1-1 1 0 0,0 0-1 0 0,0 0 0 0 0,-1 0 0 0 0,1 0 1 0 0,0 0-1 0 0,0 0 0 0 0,-1 0 0 0 0,1 0 0 0 0,0 0 1 0 0,0 0-1 0 0,-1 1 0 0 0,1-1 0 0 0,0 0 0 0 0,0 0 1 0 0,0 0-1 0 0,-1 0 0 0 0,1 1 0 0 0,0-1 1 0 0,0 0-1 0 0,0 0 0 0 0,0 0 0 0 0,-1 1 0 0 0,1-1 1 0 0,0 0-1 0 0,0 0 0 0 0,0 1 0 0 0,0-1 0 0 0,0 0 1 0 0,0 0-1 0 0,0 1 0 0 0,0-1 0 0 0,0 0 1 0 0,0 1-1 0 0,0-1 0 0 0,0 0 0 0 0,0 0 0 0 0,0 1 1 0 0,0-1-1 0 0,0 0 0 0 0,0 0 0 0 0,0 1 0 0 0,0-1 1 0 0,0 0-1 0 0,0 0 0 0 0,1 1 0 0 0,-1-1 1 0 0,0 0-1 0 0,0 1-69 0 0,1 0 0 0 0,0 0 0 0 0,-1 0 0 0 0,1 0 0 0 0,-1-1 0 0 0,1 1 0 0 0,0 0 0 0 0,0-1 0 0 0,-1 1 0 0 0,1 0 0 0 0,0-1 0 0 0,0 1 0 0 0,0-1 0 0 0,0 1 0 0 0,0-1 0 0 0,0 0 0 0 0,0 1 0 0 0,1-1 0 0 0,23 6-1660 0 0,-14-5 13 0 0,-2 2 715 0 0,1-1 202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49.145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8 14 672 0 0,'0'0'160'0'0,"-1"0"0"0"0,1 0 0 0 0,0 0 0 0 0,-1 0-1 0 0,1 0 1 0 0,0 0 0 0 0,-1-1 0 0 0,1 1 0 0 0,0 0 0 0 0,-1 0-1 0 0,1 0 1 0 0,0-1 0 0 0,0 1 0 0 0,-1 0 0 0 0,1 0 0 0 0,0-1-1 0 0,0 1 1 0 0,-1 0 0 0 0,1 0 0 0 0,0-1 0 0 0,0 1 0 0 0,0 0-1 0 0,0-1 1 0 0,-1 1 0 0 0,1 0 0 0 0,0-1 0 0 0,0 1 0 0 0,0-1-1 0 0,8-3 2841 0 0,17 1-1250 0 0,4 5-1561 0 0,53 6 142 0 0,-72-7-605 0 0,-1 1 0 0 0,0 1 0 0 0,0-1 0 0 0,-1 2 0 0 0,1-1 0 0 0,14 9 0 0 0,4 3-3731 0 0,-21-11 3080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55.815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61 50 512 0 0,'-1'-1'88'0'0,"-6"-7"2140"0"0,-1 1 1 0 0,1 0-1 0 0,-2 0 0 0 0,1 1 0 0 0,-13-7 1 0 0,49 14-596 0 0,-20 2-1706 0 0,0 0 1 0 0,0 0-1 0 0,0 1 0 0 0,-1 0 0 0 0,1 1 0 0 0,9 7 0 0 0,-8-5-874 0 0,1-1 1 0 0,0 0-1 0 0,11 5 0 0 0,35 11-5231 0 0,-41-18 5179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1:03.2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204 218 8 0 0,'-9'1'668'0'0,"1"0"0"0"0,-1-1 0 0 0,1 0-1 0 0,-1-1 1 0 0,1 0 0 0 0,-1 0 0 0 0,1-1 0 0 0,-1 0 0 0 0,1 0 0 0 0,-12-6-1 0 0,11 4-137 0 0,0 0-1 0 0,1 0 1 0 0,-1-1-1 0 0,1 0 0 0 0,0-1 1 0 0,1 0-1 0 0,-1 0 0 0 0,1-1 1 0 0,-6-7-1 0 0,12 13-462 0 0,0 0 0 0 0,0-1 0 0 0,0 1-1 0 0,0 0 1 0 0,0 0 0 0 0,0-1 0 0 0,0 1 0 0 0,0 0-1 0 0,1-1 1 0 0,-1 1 0 0 0,1-1 0 0 0,-1 1 0 0 0,1-1 0 0 0,0 1-1 0 0,-1-1 1 0 0,1 1 0 0 0,0-4 0 0 0,1 4-24 0 0,-1-1 0 0 0,1 1 0 0 0,0 0 0 0 0,0-1 0 0 0,0 1 0 0 0,0 0 1 0 0,0 0-1 0 0,0 0 0 0 0,0 0 0 0 0,0 0 0 0 0,0 0 0 0 0,0 0 0 0 0,1 0 0 0 0,-1 0 0 0 0,0 0 0 0 0,1 1 1 0 0,-1-1-1 0 0,2 0 0 0 0,26-10 212 0 0,0 1 0 0 0,0 1 1 0 0,46-8-1 0 0,-8 2-51 0 0,-28 6-124 0 0,0 1-1 0 0,0 2 1 0 0,1 1-1 0 0,69 2 0 0 0,-90 4-39 0 0,0 1 0 0 0,0 1-1 0 0,-1 0 1 0 0,1 2-1 0 0,18 7 1 0 0,-25-7-28 0 0,0 0-1 0 0,0 1 1 0 0,-1 0 0 0 0,1 1 0 0 0,-2 1-1 0 0,1 0 1 0 0,-1 0 0 0 0,11 11 0 0 0,-13-9-1 0 0,0 0 0 0 0,0 1 0 0 0,-1-1 0 0 0,-1 2 0 0 0,0-1 0 0 0,0 1 0 0 0,-1 0 0 0 0,0 0 0 0 0,-1 0 0 0 0,-1 1 0 0 0,4 21 0 0 0,-4-6 13 0 0,0 0 1 0 0,-2 0 0 0 0,-1 1 0 0 0,-5 37 0 0 0,2-35-23 0 0,-2-1 0 0 0,-1 0 0 0 0,-15 42 0 0 0,16-59-23 0 0,0 0 0 0 0,-1 0-1 0 0,-1 0 1 0 0,0-1-1 0 0,-1 0 1 0 0,0 0-1 0 0,-1-1 1 0 0,0 0 0 0 0,-18 16-1 0 0,0-5-1 0 0,0-1-1 0 0,-2-1 1 0 0,-52 27-1 0 0,61-37 33 0 0,0-1 0 0 0,0-1 0 0 0,-1-1 0 0 0,-1 0-1 0 0,1-2 1 0 0,-43 5 0 0 0,58-9-41 0 0,-1-1-1 0 0,1 0 1 0 0,-1 0-1 0 0,1-1 1 0 0,0 1-1 0 0,-1-1 1 0 0,1-1 0 0 0,-1 1-1 0 0,1-1 1 0 0,0 0-1 0 0,0-1 1 0 0,0 1-1 0 0,0-1 1 0 0,1 0-1 0 0,-1-1 1 0 0,1 1-1 0 0,0-1 1 0 0,0 0-1 0 0,0-1 1 0 0,0 1-1 0 0,1-1 1 0 0,-1 0 0 0 0,1 0-1 0 0,0 0 1 0 0,1-1-1 0 0,0 1 1 0 0,-1-1-1 0 0,2 0 1 0 0,-1 0-1 0 0,1 0 1 0 0,-3-12-1 0 0,2 4-638 0 0,0-1 0 0 0,2 0-1 0 0,0 1 1 0 0,1-1 0 0 0,0 0-1 0 0,1 0 1 0 0,5-26 0 0 0,4-2-1828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55.992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48 8 0 0,'16'-3'275'0'0,"13"-4"1802"0"0,-27 6-1381 0 0,0 0 0 0 0,1 0 0 0 0,-1 0 0 0 0,0 0 0 0 0,1 0-1 0 0,-1 0 1 0 0,0 0 0 0 0,3-3 0 0 0,-5 3-556 0 0,1 1-1 0 0,-1-1 0 0 0,0 1 1 0 0,0 0-1 0 0,1-1 1 0 0,-1 1-1 0 0,0-1 0 0 0,0 1 1 0 0,1-1-1 0 0,-1 1 1 0 0,0-1-1 0 0,0 1 0 0 0,0-1 1 0 0,0 1-1 0 0,0-1 1 0 0,0 1-1 0 0,0-1 0 0 0,0 1 1 0 0,0-1-1 0 0,0 1 0 0 0,0-1 1 0 0,0 1-1 0 0,0-1 1 0 0,0 1-1 0 0,0-1 0 0 0,-1 1 1 0 0,1-1-1 0 0,0 1 1 0 0,0-1-1 0 0,-1 1 0 0 0,1 0 1 0 0,0-1-1 0 0,-1 1 1 0 0,1-1-1 0 0,0 1 0 0 0,-1 0 1 0 0,1-1-1 0 0,0 1 1 0 0,-1 0-1 0 0,1 0 0 0 0,-1-1 1 0 0,1 1-1 0 0,-1 0 1 0 0,1 0-1 0 0,-1-1 0 0 0,0 1 1 0 0,0-1-45 0 0,0 0 1 0 0,-1 1 0 0 0,1-1-1 0 0,-1 0 1 0 0,1 1-1 0 0,-1-1 1 0 0,1 1 0 0 0,-1 0-1 0 0,0 0 1 0 0,1-1-1 0 0,-1 1 1 0 0,1 0 0 0 0,-1 0-1 0 0,-2 1 1 0 0,4-1-95 0 0,0 0 0 0 0,-1 0 0 0 0,1 0 0 0 0,0 0 0 0 0,0 1 0 0 0,-1-1 0 0 0,1 0 0 0 0,0 0 0 0 0,0 0 1 0 0,0 1-1 0 0,0-1 0 0 0,-1 0 0 0 0,1 0 0 0 0,0 1 0 0 0,0-1 0 0 0,0 0 0 0 0,0 0 0 0 0,0 1 0 0 0,0-1 0 0 0,0 0 0 0 0,0 1 0 0 0,0-1 0 0 0,0 0 0 0 0,0 0 1 0 0,0 1-1 0 0,0-1 0 0 0,0 0 0 0 0,0 1 0 0 0,0-1 0 0 0,0 0 0 0 0,0 0 0 0 0,0 1 0 0 0,0-1 0 0 0,0 0 0 0 0,0 0 0 0 0,1 1 0 0 0,-1-1 0 0 0,0 0 0 0 0,0 0 1 0 0,0 1-1 0 0,0-1 0 0 0,1 0 0 0 0,-1 0 0 0 0,0 0 0 0 0,0 1 0 0 0,1-1 0 0 0,-1 0 0 0 0,11 10-211 0 0,19 8-1905 0 0,-8-10-2514 0 0,-12-7 2389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56.162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5 12 1272 0 0,'-5'-7'3657'0'0,"8"3"-1138"0"0,-2 4-2439 0 0,-1 0 0 0 0,0 0-1 0 0,1 0 1 0 0,-1 0-1 0 0,1 0 1 0 0,-1 0 0 0 0,0 0-1 0 0,1 0 1 0 0,-1 0 0 0 0,0 0-1 0 0,1 0 1 0 0,-1 0 0 0 0,1 0-1 0 0,-1 0 1 0 0,0 0 0 0 0,1 0-1 0 0,-1 0 1 0 0,0 1 0 0 0,1-1-1 0 0,-1 0 1 0 0,0 0-1 0 0,1 0 1 0 0,-1 1 0 0 0,0-1-1 0 0,1 0 1 0 0,-1 1 0 0 0,0-1-1 0 0,0 0 1 0 0,1 0 0 0 0,-1 1-1 0 0,0-1 1 0 0,0 0 0 0 0,0 1-1 0 0,1-1 1 0 0,-1 1 0 0 0,1 1 20 0 0,0 0-1 0 0,0 0 1 0 0,0 0 0 0 0,0 0 0 0 0,1 0 0 0 0,-1 0 0 0 0,0 0 0 0 0,1-1 0 0 0,0 1 0 0 0,-1 0 0 0 0,1-1 0 0 0,0 1 0 0 0,0-1 0 0 0,0 0 0 0 0,0 0 0 0 0,3 2 0 0 0,3 0-150 0 0,1 1-1 0 0,16 3 0 0 0,-13-4 56 0 0,-4-1-319 0 0,-1-1 0 0 0,0 0 1 0 0,1-1-1 0 0,11 1 0 0 0,10 0-4719 0 0,-22 0 3776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56.326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10 392 0 0,'1'-1'324'0'0,"-1"1"-1"0"0,1-1 1 0 0,0 0-1 0 0,-1 1 0 0 0,1-1 1 0 0,-1 0-1 0 0,1 1 1 0 0,0-1-1 0 0,0 1 1 0 0,-1 0-1 0 0,1-1 1 0 0,0 1-1 0 0,0-1 1 0 0,0 1-1 0 0,-1 0 1 0 0,1 0-1 0 0,0-1 1 0 0,0 1-1 0 0,0 0 1 0 0,0 0-1 0 0,1 0 1 0 0,24 1 1057 0 0,-12 1-1190 0 0,14-3-316 0 0,27 1-4322 0 0,-47 1 3803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56.480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5 2 8 0 0,'3'-2'5882'0'0,"-7"2"-1958"0"0,0 1-4168 0 0,13 0 580 0 0,1-1 0 0 0,-1 1-1 0 0,11 2 1 0 0,32 7-868 0 0,24 4-5629 0 0,-67-11 5030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56.71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19 8 0 0,'19'-19'14747'0'0,"-5"26"-14916"0"0,1-1 0 0 0,-1 0 0 0 0,1-1 0 0 0,1-1 0 0 0,19 3 0 0 0,3-4-3650 0 0,0-6-4496 0 0,-33 3 7724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56.90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10 0 200 0 0,'-9'2'2149'0'0,"8"1"-435"0"0,2-3-1583 0 0,0 1 0 0 0,0-1 0 0 0,1 1 0 0 0,-1-1 0 0 0,0 1 1 0 0,0-1-1 0 0,0 1 0 0 0,0-1 0 0 0,0 0 0 0 0,3 1 0 0 0,32 2 433 0 0,65 11 578 0 0,-96-13-1076 0 0,-1 0 0 0 0,1 1 0 0 0,-1-1-1 0 0,0 1 1 0 0,0-1 0 0 0,1 1 0 0 0,-1 1 0 0 0,-1-1 0 0 0,6 4 0 0 0,-2 3 852 0 0,-6-8-909 0 0,0 1-1 0 0,1-1 1 0 0,-1 0-1 0 0,0 0 1 0 0,0 1-1 0 0,0-1 0 0 0,1 0 1 0 0,-1 0-1 0 0,1 0 1 0 0,-1 0-1 0 0,3 1 1 0 0,34 9-1136 0 0,-26-8 389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57.103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15 1336 0 0,'0'-1'305'0'0,"0"1"0"0"0,0-1 0 0 0,0 0-1 0 0,0 1 1 0 0,0-1 0 0 0,0 1 0 0 0,0-1-1 0 0,0 0 1 0 0,0 1 0 0 0,0-1 0 0 0,0 1 0 0 0,0-1-1 0 0,0 0 1 0 0,1 1 0 0 0,-1-1 0 0 0,0 1-1 0 0,0-1 1 0 0,1 1 0 0 0,-1-1 0 0 0,0 1 0 0 0,1-1-1 0 0,-1 1 1 0 0,1-1 0 0 0,0 1-93 0 0,0 0 0 0 0,1 0 0 0 0,-1 0 0 0 0,0 1 0 0 0,0-1 0 0 0,0 1 0 0 0,0-1 0 0 0,0 1 0 0 0,0-1 1 0 0,1 1-1 0 0,-1-1 0 0 0,1 2 0 0 0,27 15 526 0 0,-11-8-829 0 0,30 23 0 0 0,-37-23-1423 0 0,1-2 0 0 0,0 0 0 0 0,0 0 0 0 0,20 7 0 0 0,-21-10-143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57.292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0 8 0 0,'36'12'1818'0'0,"-25"-9"-858"0"0,0 1 0 0 0,0 0-1 0 0,13 7 1 0 0,3 5-105 0 0,19 11-624 0 0,-41-25-679 0 0,0 0 1 0 0,0 0-1 0 0,0-1 0 0 0,1 0 0 0 0,-1 1 0 0 0,0-2 0 0 0,10 2 1 0 0,-7-2-241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57.462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21 6 1824 0 0,'-11'-3'5490'0'0,"4"1"-2443"0"0,7 2-2997 0 0,0 1 0 0 0,-1-1 0 0 0,1 0 0 0 0,0 1-1 0 0,0-1 1 0 0,-1 1 0 0 0,1-1 0 0 0,0 1-1 0 0,0-1 1 0 0,0 0 0 0 0,0 1 0 0 0,0-1 0 0 0,-1 1-1 0 0,1-1 1 0 0,0 1 0 0 0,0-1 0 0 0,0 1 0 0 0,0-1-1 0 0,1 2 1 0 0,-1 0-46 0 0,1 1 0 0 0,-1 0-1 0 0,1-1 1 0 0,0 1 0 0 0,0-1 0 0 0,0 1-1 0 0,0-1 1 0 0,1 1 0 0 0,-1-1 0 0 0,1 1-1 0 0,-1-1 1 0 0,1 0 0 0 0,0 0 0 0 0,0 0-1 0 0,0 0 1 0 0,0 0 0 0 0,3 1 0 0 0,2 3-159 0 0,1 0 1 0 0,0-1-1 0 0,15 7 0 0 0,-11-6-966 0 0,1 0 0 0 0,0-2 1 0 0,20 5-1 0 0,-22-7-393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4:57.623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1 8 0 0,'5'0'527'0'0,"0"0"-1"0"0,0 0 1 0 0,0 1-1 0 0,0-1 1 0 0,0 1 0 0 0,0 1-1 0 0,0-1 1 0 0,7 4-1 0 0,-9-4-223 0 0,-1 1 0 0 0,1-1 0 0 0,-1 1 0 0 0,0 0 0 0 0,1 0-1 0 0,-1 0 1 0 0,0 0 0 0 0,0 0 0 0 0,0 0 0 0 0,-1 0 0 0 0,1 1-1 0 0,0-1 1 0 0,-1 1 0 0 0,0-1 0 0 0,3 6 0 0 0,7 30 550 0 0,6 12-4396 0 0,-14-42 897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1:05.2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64 981 512 0 0,'-6'-14'1000'0'0,"5"12"-300"0"0,-1-1-1 0 0,1 1 1 0 0,0-1-1 0 0,0 1 1 0 0,1-1-1 0 0,-1 0 1 0 0,-1-4-1 0 0,2 24 3064 0 0,0-7-3148 0 0,-1 0 0 0 0,-3 13 0 0 0,-4 10 180 0 0,-24 143 1152 0 0,32-168-1884 0 0,-2 5 38 0 0,1-1-1 0 0,1 1 0 0 0,0 0 0 0 0,2 20 0 0 0,-1-30-97 0 0,0 1 1 0 0,0-1 0 0 0,0 0 0 0 0,0 1-1 0 0,1-1 1 0 0,-1 0 0 0 0,1 0 0 0 0,0 1 0 0 0,0-1-1 0 0,0 0 1 0 0,0-1 0 0 0,0 1 0 0 0,1 0-1 0 0,-1-1 1 0 0,1 1 0 0 0,0-1 0 0 0,0 0-1 0 0,0 0 1 0 0,0 0 0 0 0,6 3 0 0 0,-1-2-16 0 0,0-1 0 0 0,-1 0-1 0 0,1 0 1 0 0,0 0 0 0 0,1-1 0 0 0,-1 0 0 0 0,0-1 0 0 0,0 0 0 0 0,0 0-1 0 0,0-1 1 0 0,0 0 0 0 0,0 0 0 0 0,10-3 0 0 0,-4 0 2 0 0,1-1 1 0 0,-1 0 0 0 0,-1-1-1 0 0,1 0 1 0 0,-1-1-1 0 0,17-12 1 0 0,-22 14 4 0 0,-1-1 1 0 0,1 0 0 0 0,-1 0-1 0 0,-1-1 1 0 0,1 1-1 0 0,-1-1 1 0 0,-1-1 0 0 0,1 1-1 0 0,-1-1 1 0 0,0 0 0 0 0,-1 0-1 0 0,0-1 1 0 0,0 1-1 0 0,-1-1 1 0 0,0 0 0 0 0,0 0-1 0 0,-1 0 1 0 0,-1 0 0 0 0,1 0-1 0 0,-1-1 1 0 0,-1 1-1 0 0,0 0 1 0 0,0-1 0 0 0,-2-11-1 0 0,0 9-17 0 0,-4-23 74 0 0,6 33-44 0 0,-1 1 0 0 0,1-1 0 0 0,-1 0 0 0 0,0 0 0 0 0,1 1 1 0 0,-1-1-1 0 0,0 0 0 0 0,0 1 0 0 0,0-1 0 0 0,0 1 1 0 0,0 0-1 0 0,-1-1 0 0 0,1 1 0 0 0,0 0 0 0 0,-3-2 0 0 0,4 3-5 0 0,0 0 0 0 0,-1-1 0 0 0,1 1 0 0 0,0 0 0 0 0,-1 0-1 0 0,1 0 1 0 0,-1 0 0 0 0,1 0 0 0 0,-1-1 0 0 0,1 1 0 0 0,0 0 0 0 0,-1 0-1 0 0,1 0 1 0 0,-1 0 0 0 0,1 0 0 0 0,-1 0 0 0 0,1 1 0 0 0,0-1-1 0 0,-1 0 1 0 0,1 0 0 0 0,-1 0 0 0 0,1 0 0 0 0,0 0 0 0 0,-1 1-1 0 0,1-1 1 0 0,-1 0 0 0 0,1 0 0 0 0,-1 1 0 0 0,-7 12 1 0 0,0 17-19 0 0,5-7 7 0 0,1 1-1 0 0,1-1 0 0 0,1 1 0 0 0,1-1 0 0 0,1 1 0 0 0,1-1 1 0 0,7 27-1 0 0,-8-45-2 0 0,0 0-1 0 0,0 0 1 0 0,0 0 0 0 0,1 0 0 0 0,-1 0 0 0 0,1 0 0 0 0,0-1 0 0 0,1 1-1 0 0,-1-1 1 0 0,1 0 0 0 0,0 0 0 0 0,0 0 0 0 0,4 3 0 0 0,-5-5 7 0 0,-1-1 0 0 0,0 1 0 0 0,1-1 0 0 0,-1 1 0 0 0,1-1 1 0 0,0 0-1 0 0,-1 0 0 0 0,1 0 0 0 0,0-1 0 0 0,-1 1 0 0 0,1 0 0 0 0,0-1 1 0 0,0 0-1 0 0,0 0 0 0 0,0 0 0 0 0,-1 0 0 0 0,1 0 0 0 0,0 0 0 0 0,0-1 1 0 0,0 0-1 0 0,-1 1 0 0 0,1-1 0 0 0,0 0 0 0 0,-1 0 0 0 0,1 0 0 0 0,-1-1 1 0 0,3-1-1 0 0,6-4-35 0 0,0-1 0 0 0,-1-1 0 0 0,0 0 1 0 0,-1 0-1 0 0,0-1 0 0 0,0 0 1 0 0,-1 0-1 0 0,0-1 0 0 0,6-12 0 0 0,-6 8 32 0 0,-1-1 0 0 0,0 0 0 0 0,-1 0 0 0 0,-1 0 0 0 0,0-1-1 0 0,3-26 1 0 0,-28 99 243 0 0,15-31-261 0 0,0 0-1 0 0,-1 35 1 0 0,5-53 26 0 0,1 0 0 0 0,0 0 1 0 0,1 0-1 0 0,0 0 0 0 0,0 0 0 0 0,0 0 0 0 0,1 0 0 0 0,0 0 1 0 0,0-1-1 0 0,1 1 0 0 0,0-1 0 0 0,0 1 0 0 0,7 9 0 0 0,-8-13 0 0 0,0 0 0 0 0,0-1 0 0 0,1 1 0 0 0,-1-1 0 0 0,1 1 0 0 0,0-1 0 0 0,0 0 0 0 0,0 0 0 0 0,0-1 0 0 0,0 1 0 0 0,0 0 0 0 0,0-1 0 0 0,0 0 0 0 0,1 0 0 0 0,-1 0 0 0 0,0 0 0 0 0,1 0 0 0 0,-1-1 0 0 0,1 0 0 0 0,-1 1 0 0 0,1-1 0 0 0,5-1 0 0 0,-3 0 12 0 0,0 0 0 0 0,0-1 0 0 0,-1 0 0 0 0,1 0 0 0 0,0 0 0 0 0,-1-1 0 0 0,1 0 0 0 0,-1 0 0 0 0,0 0 0 0 0,0 0 0 0 0,0-1 0 0 0,5-4 0 0 0,-2 0-2 0 0,0 0 0 0 0,0 0 0 0 0,0-1-1 0 0,-1 0 1 0 0,0-1 0 0 0,-1 0 0 0 0,0 0-1 0 0,0 0 1 0 0,-1 0 0 0 0,-1-1 0 0 0,0 0-1 0 0,0 0 1 0 0,-1 0 0 0 0,0 0 0 0 0,-1-1-1 0 0,1-16 1 0 0,-3-8 8 0 0,-1 0 0 0 0,-2 0 0 0 0,-1 0-1 0 0,-2 1 1 0 0,-2-1 0 0 0,-12-34 0 0 0,19 65-4 0 0,-1 0-1 0 0,0 0 0 0 0,0 0 1 0 0,-1 1-1 0 0,1-1 1 0 0,-1 1-1 0 0,-6-8 1 0 0,8 11-14 0 0,0 0 1 0 0,0 0 0 0 0,0 0 0 0 0,-1 1-1 0 0,1-1 1 0 0,0 0 0 0 0,0 0-1 0 0,-1 1 1 0 0,1-1 0 0 0,0 1 0 0 0,-1-1-1 0 0,1 1 1 0 0,-1-1 0 0 0,1 1-1 0 0,-1 0 1 0 0,1 0 0 0 0,-1 0 0 0 0,1 0-1 0 0,-1 0 1 0 0,1 0 0 0 0,-1 0 0 0 0,1 0-1 0 0,0 0 1 0 0,-1 1 0 0 0,1-1-1 0 0,-1 1 1 0 0,1-1 0 0 0,0 1 0 0 0,-1-1-1 0 0,1 1 1 0 0,-2 1 0 0 0,-5 4-12 0 0,-1 0 1 0 0,1 0-1 0 0,0 1 1 0 0,1 0-1 0 0,-1 0 0 0 0,2 1 1 0 0,-1 0-1 0 0,1 0 1 0 0,-7 11-1 0 0,-5 13-38 0 0,-17 40-1 0 0,34-70 50 0 0,-9 23-33 0 0,2 0-1 0 0,0 1 1 0 0,1 0 0 0 0,2 1 0 0 0,1 0 0 0 0,1-1 0 0 0,0 44-1 0 0,3-64 13 0 0,1 0 0 0 0,-1-1-1 0 0,1 1 1 0 0,0 0 0 0 0,0 0-1 0 0,1 0 1 0 0,0-1 0 0 0,0 1-1 0 0,0-1 1 0 0,0 0 0 0 0,1 1-1 0 0,5 6 1 0 0,-5-9 10 0 0,-1 0 1 0 0,1 0 0 0 0,0 0-1 0 0,0 0 1 0 0,0 0-1 0 0,0-1 1 0 0,0 0-1 0 0,1 1 1 0 0,-1-1-1 0 0,1 0 1 0 0,0-1-1 0 0,-1 1 1 0 0,1-1 0 0 0,0 0-1 0 0,0 1 1 0 0,0-2-1 0 0,0 1 1 0 0,0 0-1 0 0,4-1 1 0 0,-1 0-9 0 0,0 0 0 0 0,0 0-1 0 0,0-1 1 0 0,-1 0 0 0 0,1 0 0 0 0,0-1 0 0 0,-1 0 0 0 0,1 0 0 0 0,-1-1-1 0 0,1 1 1 0 0,-1-1 0 0 0,6-4 0 0 0,-4 1-13 0 0,0 0 1 0 0,0 0-1 0 0,-1-1 1 0 0,0 0-1 0 0,0 0 0 0 0,-1-1 1 0 0,10-14-1 0 0,-7 8 5 0 0,-1-1 1 0 0,-1 0-1 0 0,0 0 0 0 0,-1-1 0 0 0,-1 0 0 0 0,0 0 1 0 0,-1 0-1 0 0,-1 0 0 0 0,3-30 0 0 0,-2-171 225 0 0,-5 210-114 0 0,-1 5-23 0 0,-4 13 5 0 0,-5 17-57 0 0,3-3 59 0 0,2 0 1 0 0,0 0 0 0 0,-3 50-1 0 0,8-66-55 0 0,1 0 0 0 0,0 0 0 0 0,1 0 0 0 0,0 0 1 0 0,0 0-1 0 0,1 0 0 0 0,0 0 0 0 0,1 0 0 0 0,0-1 0 0 0,0 1 0 0 0,1-1 0 0 0,0 0 0 0 0,0 0 0 0 0,9 13 0 0 0,-9-17 5 0 0,-1-1 0 0 0,1 1 0 0 0,0 0 0 0 0,0-1-1 0 0,0 0 1 0 0,0 0 0 0 0,0 0 0 0 0,1 0 0 0 0,-1-1-1 0 0,1 1 1 0 0,0-1 0 0 0,10 2 0 0 0,-8-2-11 0 0,-1-1 0 0 0,1 0 1 0 0,0-1-1 0 0,0 0 0 0 0,0 0 1 0 0,0 0-1 0 0,0-1 0 0 0,12-3 0 0 0,-3 0 13 0 0,0-2 0 0 0,0 0-1 0 0,-1-1 1 0 0,1 0 0 0 0,-2-2-1 0 0,1 0 1 0 0,14-11-1 0 0,-2-1-13 0 0,0-1 0 0 0,-2-2 0 0 0,-1 0-1 0 0,29-38 1 0 0,-39 43-9 0 0,-1-1 0 0 0,0 0 0 0 0,-2 0 0 0 0,0-1 0 0 0,-2-1 0 0 0,0 0 0 0 0,7-30 0 0 0,-6 3 10 0 0,-2 0-1 0 0,3-68 1 0 0,-9-101 22 0 0,-2 206-30 0 0,-8-172 154 0 0,3 144 61 0 0,-1 0 0 0 0,-18-61 0 0 0,23 95-39 0 0,-1 1-1 0 0,0-1 1 0 0,-1 1 0 0 0,0-1 0 0 0,1 1-1 0 0,-5-6 1 0 0,6 10-101 0 0,0-1-1 0 0,-1 1 0 0 0,1 0 1 0 0,0-1-1 0 0,-1 1 0 0 0,1 0 0 0 0,-1 0 1 0 0,1 0-1 0 0,-1 0 0 0 0,0 0 1 0 0,1 0-1 0 0,-1 0 0 0 0,0 1 1 0 0,0-1-1 0 0,1 1 0 0 0,-1-1 1 0 0,0 1-1 0 0,0 0 0 0 0,0-1 1 0 0,0 1-1 0 0,1 0 0 0 0,-1 0 1 0 0,-3 1-1 0 0,-1 0 30 0 0,0 1 1 0 0,0 0-1 0 0,0 0 0 0 0,0 0 1 0 0,0 1-1 0 0,1 0 0 0 0,-1 0 0 0 0,1 0 1 0 0,0 1-1 0 0,0 0 0 0 0,-9 8 1 0 0,-1 3 10 0 0,1 1-1 0 0,-14 20 1 0 0,13-14 6 0 0,0 0-1 0 0,2 2 1 0 0,-14 32-1 0 0,-22 79 73 0 0,34-85-20 0 0,1 1 0 0 0,-7 62 0 0 0,16-76 11 0 0,2 1-1 0 0,2-1 1 0 0,7 70 0 0 0,-3-88-146 0 0,0 1 1 0 0,2-1-1 0 0,1 0 0 0 0,0 0 1 0 0,1-1-1 0 0,1 0 1 0 0,1 0-1 0 0,1 0 1 0 0,0-1-1 0 0,1-1 0 0 0,1 0 1 0 0,19 21-1 0 0,-13-19-339 0 0,1 0 0 0 0,0-2-1 0 0,35 24 1 0 0,-30-25-897 0 0,0-1 1 0 0,2-2-1 0 0,27 11 1 0 0,-26-14-2021 0 0,0-1 1271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5:59.606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29 21 512 0 0,'-22'-2'1025'0'0,"15"-1"1963"0"0,11 1 1184 0 0,11 0-3147 0 0,-13 1-387 0 0,20-3 1140 0 0,-13 2-988 0 0,1 0 0 0 0,17-1 0 0 0,-29 4-828 0 0,1-1 0 0 0,0 1 0 0 0,-1-1-1 0 0,1 1 1 0 0,0 0 0 0 0,0 0-1 0 0,-1 0 1 0 0,1-1 0 0 0,0 1-1 0 0,0 0 1 0 0,-2 3 0 0 0,3-4-32 0 0,0 0 0 0 0,-1 0 0 0 0,1 0 1 0 0,0 1-1 0 0,0-1 0 0 0,-1 0 0 0 0,1 0 0 0 0,0 1 1 0 0,0-1-1 0 0,-1 0 0 0 0,1 0 0 0 0,0 1 0 0 0,0-1 1 0 0,0 0-1 0 0,-1 1 0 0 0,1-1 0 0 0,0 0 0 0 0,0 1 1 0 0,0-1-1 0 0,0 0 0 0 0,0 1 0 0 0,0-1 0 0 0,0 1 1 0 0,0-1-1 0 0,0 0 0 0 0,0 1 0 0 0,0-1 0 0 0,0 0 1 0 0,0 1-1 0 0,0-1 0 0 0,0 1 0 0 0,0-1 0 0 0,0 0 1 0 0,0 1-1 0 0,1-1 0 0 0,-1 0 0 0 0,0 1 0 0 0,0-1 1 0 0,0 0-1 0 0,1 0 0 0 0,-1 1 0 0 0,0-1 0 0 0,0 0 1 0 0,1 1-1 0 0,-1-1 0 0 0,0 0 0 0 0,1 0 0 0 0,-1 0 1 0 0,0 1-1 0 0,1-1 0 0 0,4 2-1131 0 0,0-1-1 0 0,0 0 1 0 0,-1 0 0 0 0,7 1-1 0 0,0-1 201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5:59.809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38 32 128 0 0,'-2'-1'51'0'0,"-1"0"478"0"0,0 0 1 0 0,0-1 0 0 0,0 1-1 0 0,0-1 1 0 0,0 0 0 0 0,1 0-1 0 0,-1 0 1 0 0,1 0 0 0 0,-1-1-1 0 0,1 1 1 0 0,-3-5 0 0 0,5 7-449 0 0,0 0-1 0 0,0 0 1 0 0,0-1 0 0 0,1 1 0 0 0,-1 0 0 0 0,0 0 0 0 0,0-1-1 0 0,0 1 1 0 0,1 0 0 0 0,-1 0 0 0 0,0 0 0 0 0,0-1 0 0 0,1 1-1 0 0,-1 0 1 0 0,0 0 0 0 0,1 0 0 0 0,-1 0 0 0 0,0 0 0 0 0,1 0-1 0 0,-1 0 1 0 0,0 0 0 0 0,0 0 0 0 0,1 0 0 0 0,-1 0 0 0 0,0 0-1 0 0,1 0 1 0 0,-1 0 0 0 0,0 0 0 0 0,1 0 0 0 0,0 0 0 0 0,13 0 210 0 0,-13 0-126 0 0,1 0-210 0 0,-1 0 1 0 0,1 0 0 0 0,-1 0 0 0 0,0 0 0 0 0,1 1-1 0 0,-1-1 1 0 0,0 0 0 0 0,1 1 0 0 0,-1-1 0 0 0,0 1-1 0 0,0 0 1 0 0,1-1 0 0 0,-1 1 0 0 0,0 0-1 0 0,0 0 1 0 0,0-1 0 0 0,0 1 0 0 0,0 0 0 0 0,0 0-1 0 0,0 0 1 0 0,0 1 0 0 0,0-1 0 0 0,-1 0-1 0 0,1 0 1 0 0,0 0 0 0 0,-1 1 0 0 0,1-1 0 0 0,-1 0-1 0 0,1 0 1 0 0,-1 1 0 0 0,1 1 0 0 0,1 3-3228 0 0,-1-3 1247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5:59.953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32 8 0 0,'0'0'214'0'0,"1"-1"0"0"0,-1 1 0 0 0,1-1 0 0 0,-1 1 0 0 0,0 0 0 0 0,1-1 0 0 0,-1 1 0 0 0,1-1 0 0 0,-1 1-1 0 0,0-1 1 0 0,1 1 0 0 0,-1-1 0 0 0,0 0 0 0 0,0 1 0 0 0,0-1 0 0 0,1 1 0 0 0,-1-1 0 0 0,0 1 0 0 0,0-1 0 0 0,0 0 0 0 0,0 1 0 0 0,0-1 0 0 0,0 0 0 0 0,0 1 0 0 0,0-1 0 0 0,0 1 0 0 0,0-1 0 0 0,0 0 0 0 0,0 1-1 0 0,-1-1 1 0 0,1 1 0 0 0,0-1 0 0 0,-1 0 0 0 0,-2-11 2361 0 0,23 11-2529 0 0,-11 1-799 0 0,1 1-1 0 0,-1-1 0 0 0,19 5 0 0 0,-18-3-565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6:00.173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1 8 0 0,'95'6'7475'0'0,"-66"-3"-7457"0"0,-15-3 46 0 0,-1 2 0 0 0,1 0-1 0 0,25 7 1 0 0,-37-9-81 0 0,-1 1-1 0 0,1-1 1 0 0,-1 1 0 0 0,0-1-1 0 0,1 1 1 0 0,-1 0-1 0 0,0-1 1 0 0,1 1-1 0 0,-1 0 1 0 0,1 1 0 0 0,-1-1-89 0 0,-1-1 0 0 0,0 1 1 0 0,1 0-1 0 0,-1 0 0 0 0,0-1 1 0 0,0 1-1 0 0,0 0 0 0 0,1 0 0 0 0,-1-1 1 0 0,0 1-1 0 0,0 0 0 0 0,0 0 1 0 0,0-1-1 0 0,-1 1 0 0 0,1 0 1 0 0,0 0-1 0 0,0-1 0 0 0,0 1 1 0 0,0 0-1 0 0,-1-1 0 0 0,0 2 1 0 0,1-1-109 0 0,0 1 0 0 0,0-1 0 0 0,0 0 0 0 0,0 1 1 0 0,0-1-1 0 0,0 0 0 0 0,0 1 0 0 0,0-1 0 0 0,0 0 1 0 0,1 0-1 0 0,-1 1 0 0 0,0-1 0 0 0,1 0 0 0 0,0 2 0 0 0,1 0-18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8:54.529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88 82 512 0 0,'-4'-7'531'0'0,"4"6"-509"0"0,0 1 1 0 0,0 0-1 0 0,0-1 1 0 0,-1 1-1 0 0,1 0 0 0 0,0-1 1 0 0,0 1-1 0 0,0 0 1 0 0,0 0-1 0 0,-1-1 0 0 0,1 1 1 0 0,0 0-1 0 0,0 0 1 0 0,-1-1-1 0 0,1 1 0 0 0,0 0 1 0 0,0 0-1 0 0,-1 0 1 0 0,1-1-1 0 0,0 1 0 0 0,0 0 1 0 0,-1 0-1 0 0,1 0 1 0 0,0 0-1 0 0,-1 0 0 0 0,1 0 1 0 0,0 0-1 0 0,-1 0 0 0 0,1 0 1 0 0,0 0-1 0 0,-1 0 1 0 0,1 0-1 0 0,0 0 0 0 0,-1 0 1 0 0,1 0-1 0 0,0 0 1 0 0,-1 0-1 0 0,1 0 0 0 0,-5 0 3 0 0,-13 1 722 0 0,18-1-678 0 0,0 0-1 0 0,-1 0 0 0 0,1 0 1 0 0,0 0-1 0 0,0 0 0 0 0,-1 0 1 0 0,1 0-1 0 0,0-1 0 0 0,0 1 1 0 0,-1 0-1 0 0,1 0 0 0 0,0 0 1 0 0,0 0-1 0 0,-1 0 0 0 0,1 0 1 0 0,0 0-1 0 0,0-1 0 0 0,0 1 1 0 0,-1 0-1 0 0,1 0 0 0 0,0 0 1 0 0,0 0-1 0 0,0-1 0 0 0,-1 1 1 0 0,1 0-1 0 0,0 0 0 0 0,0-1 0 0 0,0 1 1 0 0,0 0-1 0 0,0 0 0 0 0,0 0 1 0 0,0-1-1 0 0,-1 1 0 0 0,1 0 1 0 0,0 0-1 0 0,0-1 0 0 0,0 1 1 0 0,0 0-1 0 0,0-1 0 0 0,0 1 1 0 0,0 0-1 0 0,0 0 0 0 0,0-1 1 0 0,0 1-1 0 0,1 0 0 0 0,-1 0 1 0 0,0-1-1 0 0,0 1 0 0 0,0 0 1 0 0,0 0-1 0 0,0-1 0 0 0,8-6 5857 0 0,-13 7-4738 0 0,4 0-774 0 0,-13 9 527 0 0,-18 8 388 0 0,32-17-1299 0 0,0 0 0 0 0,0 0-1 0 0,0 0 1 0 0,0 0 0 0 0,0 0 0 0 0,0 0-1 0 0,0 0 1 0 0,0 0 0 0 0,0 0 0 0 0,0 0-1 0 0,0 0 1 0 0,0 0 0 0 0,0 0 0 0 0,0 0-1 0 0,0 0 1 0 0,0 0 0 0 0,0 0 0 0 0,0 0-1 0 0,0 0 1 0 0,0 0 0 0 0,1 0 0 0 0,-1 1-1 0 0,0-1 1 0 0,0 0 0 0 0,0 0 0 0 0,0 0-1 0 0,0 0 1 0 0,0 0 0 0 0,0 0 0 0 0,0 0-1 0 0,0 0 1 0 0,0 0 0 0 0,0 0 0 0 0,0 0-1 0 0,0 0 1 0 0,0 0 0 0 0,0 0 0 0 0,0 0-1 0 0,0 0 1 0 0,0 0 0 0 0,-1 0 0 0 0,1 0-1 0 0,0 0 1 0 0,0 1 0 0 0,10-2 160 0 0,0 1-105 0 0,-10 0-41 0 0,1 0 44 0 0,0 1 1 0 0,1-1 0 0 0,-1 0-1 0 0,0 0 1 0 0,0 0-1 0 0,0 0 1 0 0,0 0 0 0 0,0 0-1 0 0,0-1 1 0 0,0 1-1 0 0,0 0 1 0 0,0 0 0 0 0,0-1-1 0 0,0 1 1 0 0,0-1-1 0 0,0 1 1 0 0,0-1 0 0 0,1 0-1 0 0,-1 0-63 0 0,0 1 1 0 0,0-1-1 0 0,0 0 1 0 0,1 1-1 0 0,-1-1 0 0 0,0 1 1 0 0,0-1-1 0 0,0 1 0 0 0,1 0 1 0 0,-1-1-1 0 0,0 1 1 0 0,0 0-1 0 0,1 0 0 0 0,-1 0 1 0 0,2 0-1 0 0,28 1 185 0 0,-15 0-157 0 0,108-10 331 0 0,1-1-214 0 0,53 4 2 0 0,29 0-95 0 0,203 14-103 0 0,-266-5 89 0 0,66 3-3 0 0,-9-3 22 0 0,-73-1-44 0 0,15-7 135 0 0,-71 2-93 0 0,-85 2-223 0 0,1-1 0 0 0,0 0 0 0 0,0-1 0 0 0,-23-7 0 0 0,-13-4-2164 0 0,-21-3-5832 0 0,56 12 6553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8:55.781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32 16 512 0 0,'-9'-5'1887'0'0,"-5"-4"1398"0"0,5 7 3850 0 0,30 7-3747 0 0,19 7-2535 0 0,3 1-2196 0 0,-14-8-4696 0 0,-21-5 4699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8:55.973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37 31 488 0 0,'-36'-21'5885'0'0,"36"21"-5739"0"0,1-1 0 0 0,-1 1 1 0 0,1 0-1 0 0,-1-1 0 0 0,1 1 0 0 0,-1-1 0 0 0,1 1 0 0 0,-1 0 0 0 0,1-1 0 0 0,0 1 0 0 0,-1 0 0 0 0,1 0 0 0 0,-1-1 0 0 0,1 1 0 0 0,0 0 0 0 0,-1 0 0 0 0,1 0 0 0 0,0 0 0 0 0,-1 0 0 0 0,1 0 0 0 0,1 0 1 0 0,22-4-95 0 0,62 3-580 0 0,-30 6-4587 0 0,-43-3 3752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8:56.14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50 1016 0 0,'1'-2'660'0'0,"0"0"-1"0"0,-1 1 1 0 0,1-1 0 0 0,0 0-1 0 0,0 1 1 0 0,0-1 0 0 0,1 1-1 0 0,-1-1 1 0 0,0 1 0 0 0,0-1-1 0 0,3-1 1 0 0,-1 1-116 0 0,0 0 0 0 0,-1 1 1 0 0,1-1-1 0 0,0 1 0 0 0,0 0 0 0 0,5-2 1 0 0,3 1-350 0 0,1 0 0 0 0,-1 1 0 0 0,14 0 0 0 0,6-1-644 0 0,9-5-4433 0 0,-32 6 3949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8:56.304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41 64 0 0,'6'-13'7353'0'0,"-2"1"-3246"0"0,-3 11-3937 0 0,-1 0 0 0 0,1 0 1 0 0,0 0-1 0 0,0 0 0 0 0,0 0 1 0 0,0 0-1 0 0,0 1 0 0 0,0-1 0 0 0,0 0 1 0 0,0 0-1 0 0,0 1 0 0 0,0-1 1 0 0,0 1-1 0 0,0-1 0 0 0,2 0 1 0 0,18 0-1095 0 0,0 0-4478 0 0,-15 0 3600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8:56.480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3 14 1248 0 0,'-1'-1'1545'0'0,"0"1"-1391"0"0,1 0 1 0 0,0 0-1 0 0,0 0 1 0 0,0-1-1 0 0,0 1 1 0 0,0 0-1 0 0,0 0 1 0 0,0 0-1 0 0,0 0 1 0 0,0 0-1 0 0,0-1 1 0 0,0 1-1 0 0,0 0 1 0 0,0 0-1 0 0,0 0 1 0 0,0 0-1 0 0,0-1 1 0 0,0 1-1 0 0,0 0 1 0 0,0 0-1 0 0,0 0 0 0 0,0 0 1 0 0,0-1-1 0 0,0 1 1 0 0,0 0-1 0 0,0 0 1 0 0,0 0-1 0 0,0 0 1 0 0,0 0-1 0 0,1-1 1 0 0,7-1 2612 0 0,13 1-1638 0 0,-19 1-844 0 0,64-2-334 0 0,13 0-1154 0 0,-26 6-4423 0 0,-40-3 4430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5:15.0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92 512 0 0,'-12'-1'3456'0'0,"-3"5"6536"0"0,21-5-4363 0 0,27-3-3931 0 0,359-58 1939 0 0,-82 43-3646 0 0,-269 15-150 0 0,-29 2-84 0 0,0 1 1 0 0,0 0 0 0 0,14 1-1 0 0,-15 5-1176 0 0,-11-5 1320 0 0,0 0 0 0 0,0 0 0 0 0,0 1 1 0 0,1-1-1 0 0,-1 0 0 0 0,0 0 0 0 0,0 1 0 0 0,0-1 1 0 0,0 0-1 0 0,0 0 0 0 0,0 1 0 0 0,0-1 0 0 0,1 0 1 0 0,-1 0-1 0 0,0 1 0 0 0,0-1 0 0 0,0 0 0 0 0,0 1 1 0 0,0-1-1 0 0,0 0 0 0 0,0 0 0 0 0,0 1 1 0 0,-1-1-1 0 0,1 0 0 0 0,0 0 0 0 0,0 1 0 0 0,0-1 1 0 0,0 0-1 0 0,0 1 0 0 0,0-1 0 0 0,0 0 0 0 0,-1 0 1 0 0,1 0-1 0 0,0 1 0 0 0,0-1 0 0 0,0 0 0 0 0,-1 0 1 0 0,1 0-1 0 0,0 1 0 0 0,0-1 0 0 0,0 0 0 0 0,-1 0 1 0 0,-5 4-2146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1:05.7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77 47 512 0 0,'-14'-6'512'0'0,"-4"-3"6290"0"0,4 4-4002 0 0,2-2 3778 0 0,1 0-4042 0 0,7 4-1912 0 0,2-2-64 0 0,1 3-231 0 0,1 1-153 0 0,2 0-200 0 0,2 1-72 0 0,2 2-64 0 0,1 1 63 0 0,1 4-431 0 0,-2 1-448 0 0,2 1-24 0 0,2 5-2177 0 0,-1-2 1537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8:56.654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13 46 72 0 0,'0'0'257'0'0,"0"0"1"0"0,0 1-1 0 0,0-1 1 0 0,0 0-1 0 0,0 1 0 0 0,0-1 1 0 0,0 0-1 0 0,0 0 1 0 0,-1 1-1 0 0,1-1 0 0 0,0 0 1 0 0,0 0-1 0 0,0 1 1 0 0,-1-1-1 0 0,1 0 0 0 0,0 0 1 0 0,0 1-1 0 0,0-1 0 0 0,-1 0 1 0 0,1 0-1 0 0,0 0 1 0 0,-1 0-1 0 0,1 1 0 0 0,0-1 1 0 0,0 0-1 0 0,-1 0 1 0 0,1 0-1 0 0,0 0 0 0 0,-1 0 1 0 0,1 0-1 0 0,-1 0 1 0 0,-4 3 1959 0 0,16-1-1811 0 0,7-3-826 0 0,-1-1 1 0 0,0-1 0 0 0,24-6 0 0 0,17-3-2720 0 0,129-15 1303 0 0,-181 26 1830 0 0,-5 1-18 0 0,1-1 0 0 0,0 1-1 0 0,0 0 1 0 0,0 0 0 0 0,0 0-1 0 0,0 0 1 0 0,0 0 0 0 0,0 0-1 0 0,0 0 1 0 0,0 0 0 0 0,3 2-1 0 0,-3 0-84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9:03.1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83 420 512 0 0,'0'0'190'0'0,"0"0"1"0"0,0-1-1 0 0,0 1 0 0 0,0 0 1 0 0,0-1-1 0 0,0 1 0 0 0,0 0 1 0 0,0-1-1 0 0,0 1 0 0 0,0-1 0 0 0,0 1 1 0 0,0 0-1 0 0,0-1 0 0 0,0 1 1 0 0,0 0-1 0 0,0-1 0 0 0,0 1 1 0 0,-1 0-1 0 0,1-1 0 0 0,0 1 1 0 0,0 0-1 0 0,0-1 0 0 0,-1 1 0 0 0,1 0 1 0 0,0 0-1 0 0,0-1 0 0 0,-1 1 1 0 0,1 0-1 0 0,0 0 0 0 0,0-1 1 0 0,-1 1-1 0 0,0 0 0 0 0,1-1-11 0 0,0 1-1 0 0,-1 0 1 0 0,1 0-1 0 0,-1-1 1 0 0,1 1-1 0 0,-1 0 1 0 0,1-1-1 0 0,0 1 1 0 0,-1-1-1 0 0,1 1 1 0 0,0 0-1 0 0,-1-1 1 0 0,1 1 0 0 0,0-1-1 0 0,0 1 1 0 0,-1-1-1 0 0,1 1 1 0 0,0-1-1 0 0,0 1 1 0 0,0-1-1 0 0,0 1 1 0 0,0-1-1 0 0,0 1 1 0 0,0-1-1 0 0,0 1 1 0 0,0-1-1 0 0,0 1 1 0 0,0-1-1 0 0,0 0 1 0 0,0 1-1 0 0,0-1 1 0 0,0 1 0 0 0,0-1-1 0 0,1 1 1 0 0,-1-1-1 0 0,0 1 1 0 0,0 0-1 0 0,1-1 1 0 0,-1 1-1 0 0,0-1 1 0 0,0 1-1 0 0,1-1 1 0 0,-1 1-1 0 0,1-1 1 0 0,1 0 107 0 0,-1 0 1 0 0,0 0-1 0 0,1 0 0 0 0,-1 0 1 0 0,1 0-1 0 0,-1 1 0 0 0,1-1 1 0 0,-1 0-1 0 0,1 1 0 0 0,-1-1 1 0 0,1 1-1 0 0,0 0 0 0 0,-1-1 1 0 0,1 1-1 0 0,2 0 0 0 0,-3 0-215 0 0,0 1-1 0 0,0-1 1 0 0,-1 0-1 0 0,1 1 1 0 0,0-1-1 0 0,0 1 1 0 0,-1-1-1 0 0,1 1 1 0 0,0-1-1 0 0,-1 1 1 0 0,1 0-1 0 0,-1-1 1 0 0,1 1-1 0 0,-1-1 1 0 0,1 1-1 0 0,-1 0 1 0 0,0 0-1 0 0,1-1 1 0 0,-1 1-1 0 0,0 0 1 0 0,1 0-1 0 0,-1-1 1 0 0,0 1-1 0 0,0 0 1 0 0,0 0-1 0 0,0 0 1 0 0,0 0-1 0 0,1-1 1 0 0,-2 1-1 0 0,1 0 1 0 0,0 0-1 0 0,0 1 1 0 0,-2 16 141 0 0,0 0-1 0 0,-2 1 1 0 0,0-1 0 0 0,-1 0 0 0 0,-8 18-1 0 0,7-16-109 0 0,-8 19 64 0 0,-18 62 341 0 0,28-84-345 0 0,0 1-1 0 0,1 0 1 0 0,-1 33-1 0 0,8 99 482 0 0,-4-150-640 0 0,0 0 1 0 0,-1 1-1 0 0,1-1 1 0 0,0 0-1 0 0,0 0 1 0 0,0 1-1 0 0,0-1 1 0 0,0 0-1 0 0,0 0 1 0 0,0 0-1 0 0,0 1 1 0 0,0-1-1 0 0,0 0 1 0 0,0 0-1 0 0,-1 0 1 0 0,1 1-1 0 0,0-1 1 0 0,0 0-1 0 0,0 0 0 0 0,0 0 1 0 0,-1 0-1 0 0,1 1 1 0 0,0-1-1 0 0,0 0 1 0 0,0 0-1 0 0,-1 0 1 0 0,1 0-1 0 0,0 0 1 0 0,0 0-1 0 0,0 0 1 0 0,-1 0-1 0 0,1 0 1 0 0,0 0-1 0 0,0 1 1 0 0,-1-1-1 0 0,1 0 1 0 0,0 0-1 0 0,0 0 0 0 0,-1-1 1 0 0,1 1-1 0 0,0 0 1 0 0,0 0-1 0 0,0 0 1 0 0,-1 0-1 0 0,1 0 1 0 0,0 0-1 0 0,0 0 1 0 0,-1 0-1 0 0,1 0 1 0 0,0 0-1 0 0,0-1 1 0 0,0 1-1 0 0,0 0 1 0 0,-1 0-1 0 0,1 0 1 0 0,-1-1 0 0 0,0 1 1 0 0,0-1 0 0 0,1 1 0 0 0,-1-1-1 0 0,0 0 1 0 0,1 1 0 0 0,-1-1 0 0 0,0 0-1 0 0,1 1 1 0 0,-1-1 0 0 0,0 0 0 0 0,1 0-1 0 0,-1 1 1 0 0,1-1 0 0 0,-1-1 0 0 0,0-3-3 0 0,1-1 0 0 0,0 1 0 0 0,0-1 0 0 0,0 0 0 0 0,0 1 0 0 0,1 0 0 0 0,0-1 1 0 0,2-7-1 0 0,18-45-26 0 0,-10 30 38 0 0,12-32 14 0 0,-4-1 1 0 0,-2 0-1 0 0,13-93 0 0 0,-24 93 29 0 0,-1 6 41 0 0,3-1 0 0 0,17-67 0 0 0,-18 107 59 0 0,-6 14 40 0 0,-4 11-120 0 0,-2 9-53 0 0,1 1 0 0 0,0 0 0 0 0,2 0 1 0 0,0 0-1 0 0,1 0 0 0 0,1 1 0 0 0,1-1 0 0 0,5 34 0 0 0,-2-35 2 0 0,0-1 0 0 0,1 0-1 0 0,1 0 1 0 0,1 0 0 0 0,0-1-1 0 0,14 23 1 0 0,5 2 69 0 0,35 42 0 0 0,-52-73-36 0 0,-2 0 1 0 0,1 1-1 0 0,-2 0 1 0 0,1 0-1 0 0,-1 1 1 0 0,-1 0-1 0 0,8 23 1 0 0,19 72 506 0 0,-28-97-535 0 0,-4-9-29 0 0,0-1-1 0 0,0 0 1 0 0,0 1 0 0 0,0-1-1 0 0,0 0 1 0 0,0 0-1 0 0,0 1 1 0 0,0-1-1 0 0,0 0 1 0 0,0 1-1 0 0,1-1 1 0 0,-1 0 0 0 0,0 0-1 0 0,0 1 1 0 0,0-1-1 0 0,1 0 1 0 0,-1 0-1 0 0,0 1 1 0 0,0-1 0 0 0,0 0-1 0 0,1 0 1 0 0,-1 0-1 0 0,0 1 1 0 0,1-1-1 0 0,-1 0 1 0 0,0 0-1 0 0,0 0 1 0 0,1 0 0 0 0,0 0-1 0 0,4-7 16 0 0,5-20-18 0 0,-9 23 6 0 0,7-24 15 0 0,-2-1 0 0 0,4-35-1 0 0,1-3-36 0 0,18-106 17 0 0,2-10 16 0 0,-18 122-25 0 0,21-59-1 0 0,-30 109 19 0 0,1 0 0 0 0,10-19 0 0 0,-13 26-7 0 0,1 0 1 0 0,0 0-1 0 0,0 0 1 0 0,0 0-1 0 0,0 1 1 0 0,1-1 0 0 0,-1 1-1 0 0,1 0 1 0 0,6-4-1 0 0,-10 7-2 0 0,0-1-1 0 0,1 1 1 0 0,-1 0 0 0 0,0 0 0 0 0,0 0-1 0 0,0 0 1 0 0,1 0 0 0 0,-1-1 0 0 0,0 1-1 0 0,0 0 1 0 0,1 0 0 0 0,-1 0 0 0 0,0 0-1 0 0,0 0 1 0 0,1 0 0 0 0,-1 0 0 0 0,0 0-1 0 0,1 0 1 0 0,-1 0 0 0 0,0 0 0 0 0,0 0-1 0 0,1 0 1 0 0,-1 0 0 0 0,0 0-1 0 0,0 0 1 0 0,1 0 0 0 0,-1 0 0 0 0,0 1-1 0 0,0-1 1 0 0,1 0 0 0 0,-1 0 0 0 0,0 0-1 0 0,0 0 1 0 0,1 0 0 0 0,-1 1 0 0 0,2 10-23 0 0,-7 15-21 0 0,5-25 43 0 0,-29 85-142 0 0,20-64-497 0 0,1 0-1 0 0,1 0 1 0 0,-6 38-1 0 0,11-49 23 0 0,-1 29-5180 0 0,3-36 5035 0 0,0-1 0 0 0,0 0 0 0 0,0 0 0 0 0,1 0 0 0 0,0 1 0 0 0,-1-1 0 0 0,1 0 0 0 0,0 0 0 0 0,1 0 1 0 0,1 3-1 0 0,7 7-2211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9:03.6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84 56 688 0 0,'-12'-6'8371'0'0,"-3"6"-3331"0"0,-18 7-487 0 0,15-3-2170 0 0,12 0-868 0 0,7-2-777 0 0,3-2-373 0 0,84-25 267 0 0,91-13 0 0 0,-171 37-634 0 0,-1 0 0 0 0,1 0-1 0 0,-1 0 1 0 0,1 1-1 0 0,0 0 1 0 0,-1 1 0 0 0,1-1-1 0 0,7 3 1 0 0,-14-3 2 0 0,-1 0-1 0 0,1 1 1 0 0,-1-1-1 0 0,1 0 1 0 0,0 0 0 0 0,-1 0-1 0 0,0 1 1 0 0,1-1-1 0 0,-1 0 1 0 0,1 1 0 0 0,-1-1-1 0 0,1 0 1 0 0,-1 1 0 0 0,0-1-1 0 0,1 1 1 0 0,-1-1-1 0 0,1 0 1 0 0,-1 1 0 0 0,0-1-1 0 0,0 1 1 0 0,1-1-1 0 0,-1 1 1 0 0,0-1 0 0 0,0 1-1 0 0,0-1 1 0 0,1 2 0 0 0,-2-2 3 0 0,1 1 0 0 0,0 0 0 0 0,0 0 0 0 0,0 0 0 0 0,-1-1 0 0 0,1 1 0 0 0,0 0 0 0 0,-1 0 0 0 0,1-1 0 0 0,-1 1 0 0 0,1 0 1 0 0,-1 0-1 0 0,1-1 0 0 0,-1 1 0 0 0,0 0 0 0 0,-4 4 24 0 0,-1-1-1 0 0,1 0 1 0 0,-9 5 0 0 0,9-6-29 0 0,-96 56 155 0 0,31-20-41 0 0,66-37-100 0 0,-1 1 0 0 0,1 0-1 0 0,0 0 1 0 0,0 1 0 0 0,0-1-1 0 0,1 1 1 0 0,-1 0 0 0 0,1 0-1 0 0,0 0 1 0 0,0 0 0 0 0,0 1-1 0 0,1-1 1 0 0,-3 6 0 0 0,4-8-15 0 0,1 1 0 0 0,-1-1 0 0 0,1 0 0 0 0,-1 0 0 0 0,1 1 0 0 0,0-1 1 0 0,0 0-1 0 0,0 1 0 0 0,0-1 0 0 0,0 0 0 0 0,0 0 0 0 0,1 1 1 0 0,-1-1-1 0 0,1 0 0 0 0,0 0 0 0 0,-1 1 0 0 0,1-1 0 0 0,0 0 0 0 0,0 0 1 0 0,1 0-1 0 0,-1 0 0 0 0,0 0 0 0 0,1-1 0 0 0,-1 1 0 0 0,1 0 1 0 0,-1-1-1 0 0,1 1 0 0 0,0-1 0 0 0,0 1 0 0 0,0-1 0 0 0,3 2 0 0 0,2 1-23 0 0,0-1-1 0 0,1 1 1 0 0,0-1-1 0 0,-1-1 1 0 0,1 1-1 0 0,0-2 1 0 0,0 1-1 0 0,0-1 1 0 0,10 1-1 0 0,11-1-349 0 0,34-4-1 0 0,-46 2-142 0 0,0-1 0 0 0,29-8 0 0 0,-8-4-2207 0 0,-32 11 1212 0 0,-1 0-1 0 0,1 0 1 0 0,-1-1-1 0 0,6-4 1 0 0,-6 3-1884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9:04.3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322 109 512 0 0,'-2'-35'3031'0'0,"1"30"-2033"0"0,0 0 1 0 0,0 0-1 0 0,0 0 0 0 0,-1 1 0 0 0,0-1 0 0 0,0 0 1 0 0,0 1-1 0 0,0-1 0 0 0,-1 1 0 0 0,0 0 1 0 0,0 0-1 0 0,0 0 0 0 0,-5-5 0 0 0,7 8-878 0 0,1 1-1 0 0,0 0 1 0 0,0-1 0 0 0,0 1-1 0 0,-1 0 1 0 0,1-1-1 0 0,0 1 1 0 0,-1 0-1 0 0,1 0 1 0 0,0-1-1 0 0,-1 1 1 0 0,1 0-1 0 0,0 0 1 0 0,-1 0-1 0 0,1-1 1 0 0,0 1-1 0 0,-1 0 1 0 0,1 0-1 0 0,0 0 1 0 0,-1 0-1 0 0,1 0 1 0 0,-1 0 0 0 0,1 0-1 0 0,0 0 1 0 0,-1 0-1 0 0,1 0 1 0 0,-1 0-1 0 0,1 0 1 0 0,0 0-1 0 0,-1 0 1 0 0,1 0-1 0 0,-1 0 1 0 0,-8 15 1763 0 0,-85 147 957 0 0,26-46-1944 0 0,48-83-642 0 0,2-3 31 0 0,2 1 0 0 0,-17 43 1 0 0,30-65-262 0 0,0-1 0 0 0,0 1 0 0 0,1 0 0 0 0,0 0 0 0 0,1 0 0 0 0,0 0 0 0 0,0 0 0 0 0,1 0 0 0 0,0 0 0 0 0,1 0 0 0 0,0 0 1 0 0,0 0-1 0 0,1 0 0 0 0,3 10 0 0 0,-2-14-43 0 0,0 1-1 0 0,0-1 1 0 0,0 1 0 0 0,0-1 0 0 0,1 0 0 0 0,0 0 0 0 0,0-1-1 0 0,1 1 1 0 0,-1-1 0 0 0,1 0 0 0 0,0 0 0 0 0,9 6 0 0 0,5 1-607 0 0,1-1 0 0 0,24 10 0 0 0,-39-18 431 0 0,5 2-444 0 0,0-1 0 0 0,0 0 0 0 0,1 0 1 0 0,15 1-1 0 0,-18-3-1163 0 0,1-1 1 0 0,-1 1 0 0 0,13-3-1 0 0,-3-1-2715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9:04.7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43 2072 0 0,'1'-6'1954'0'0,"9"-18"6147"0"0,-10 23-7763 0 0,1 0 1 0 0,-1 1 0 0 0,1-1 0 0 0,-1 0-1 0 0,1 0 1 0 0,0 1 0 0 0,-1-1-1 0 0,1 0 1 0 0,0 1 0 0 0,-1-1-1 0 0,1 0 1 0 0,0 1 0 0 0,0-1-1 0 0,0 1 1 0 0,0-1 0 0 0,0 1-1 0 0,-1 0 1 0 0,1-1 0 0 0,0 1-1 0 0,0 0 1 0 0,0 0 0 0 0,2-1-1 0 0,-2 1-221 0 0,-1 1 0 0 0,1-1 1 0 0,-1 0-1 0 0,1 1 0 0 0,0-1 0 0 0,-1 0 0 0 0,1 1 0 0 0,-1-1 0 0 0,1 1 0 0 0,-1-1 0 0 0,1 1 0 0 0,-1-1 0 0 0,1 1 0 0 0,-1-1 1 0 0,0 1-1 0 0,1-1 0 0 0,-1 1 0 0 0,0 0 0 0 0,1-1 0 0 0,-1 1 0 0 0,0-1 0 0 0,0 1 0 0 0,0 0 0 0 0,1-1 0 0 0,-1 1 1 0 0,0 0-1 0 0,0 0 0 0 0,2 23 710 0 0,-1-22-580 0 0,-1 37 613 0 0,-4 47 1 0 0,1-50-866 0 0,4 60 0 0 0,2-62-237 0 0,3 19-455 0 0,-8-20-6344 0 0,1-28 3276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9:05.0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26 108 3873 0 0,'-4'-3'3500'0'0,"-11"-9"6232"0"0,15 12-9470 0 0,-1 0 1 0 0,1-1 0 0 0,-1 1-1 0 0,1-1 1 0 0,0 1-1 0 0,-1-1 1 0 0,1 1 0 0 0,-1-1-1 0 0,1 1 1 0 0,0-1-1 0 0,-1 1 1 0 0,1-1 0 0 0,0 1-1 0 0,0-1 1 0 0,0 1 0 0 0,-1-1-1 0 0,1 0 1 0 0,0 1-1 0 0,0-1 1 0 0,0 0 0 0 0,0 0-1 0 0,1 0-120 0 0,1 0 1 0 0,-1 0-1 0 0,1 0 0 0 0,-1 1 0 0 0,1-1 1 0 0,0 0-1 0 0,-1 1 0 0 0,1-1 0 0 0,0 1 0 0 0,-1 0 1 0 0,4-1-1 0 0,-3 1-55 0 0,89-16 376 0 0,175-9 1 0 0,-215 22-1472 0 0,68-12-1 0 0,-116 15 797 0 0,21-6-1576 0 0,-11-2-3412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9:05.4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 0 1104 0 0,'-5'6'11988'0'0,"0"1"-5011"0"0,-1 2-3372 0 0,-2 6-3664 0 0,-4 6 960 0 0,1-4-334 0 0,0 0-58 0 0,-9 21 0 0 0,17-33-440 0 0,1 0 1 0 0,0 0-1 0 0,1 0 0 0 0,-1 0 0 0 0,1 0 1 0 0,0 0-1 0 0,0 1 0 0 0,1-1 0 0 0,-1 7 1 0 0,1-9-63 0 0,1-1 1 0 0,-1 0-1 0 0,0 0 1 0 0,1 0-1 0 0,0 0 1 0 0,-1 0-1 0 0,1 0 1 0 0,0 0-1 0 0,0 0 1 0 0,0 0-1 0 0,0 0 1 0 0,1 0-1 0 0,-1 0 1 0 0,0 0 0 0 0,1-1-1 0 0,2 3 1 0 0,-1-1-9 0 0,0-1 0 0 0,1 0 1 0 0,-1 1-1 0 0,1-1 0 0 0,0-1 1 0 0,-1 1-1 0 0,1 0 1 0 0,6 0-1 0 0,-2 0-92 0 0,0 0 1 0 0,1-1-1 0 0,-1 0 1 0 0,1 0-1 0 0,-1-1 1 0 0,1 0-1 0 0,-1-1 0 0 0,10-1 1 0 0,-3-2-794 0 0,-1 0 1 0 0,1-1-1 0 0,-1-1 1 0 0,18-9-1 0 0,-18 7-2055 0 0,-1 0 0 0 0,14-12 0 0 0,-16 11 1063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9:05.7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85 9 2849 0 0,'-12'-8'9925'0'0,"0"8"-3634"0"0,10 1-5897 0 0,0 0 0 0 0,1 0 0 0 0,-1 0 0 0 0,1 0 0 0 0,-1 0 0 0 0,1 1-1 0 0,-1-1 1 0 0,1 0 0 0 0,0 1 0 0 0,-1 0 0 0 0,1-1 0 0 0,-1 3 0 0 0,-4 6-87 0 0,1 0 0 0 0,1 0 0 0 0,-6 16 0 0 0,10-25-35 0 0,-4 13-191 0 0,1-1 0 0 0,0 1 0 0 0,1 0 0 0 0,0 0 0 0 0,1 0 0 0 0,1 0 0 0 0,0 0 0 0 0,1 0 0 0 0,0 0 0 0 0,1 0 0 0 0,1 0 0 0 0,0 0 0 0 0,1-1 0 0 0,1 1 0 0 0,10 22 0 0 0,-13-32-336 0 0,0 1 1 0 0,0-1-1 0 0,1 0 1 0 0,0 0-1 0 0,-1 0 1 0 0,1 0-1 0 0,0 0 1 0 0,1-1-1 0 0,-1 1 1 0 0,1-1-1 0 0,6 4 1 0 0,-10-6-163 0 0,1-1 1 0 0,-1 0-1 0 0,1 0 0 0 0,-1 0 1 0 0,1 0-1 0 0,-1 0 1 0 0,1 1-1 0 0,-1-1 1 0 0,1 0-1 0 0,0 0 0 0 0,-1 0 1 0 0,1-1-1 0 0,-1 1 1 0 0,1 0-1 0 0,-1 0 0 0 0,1 0 1 0 0,-1 0-1 0 0,2-1 1 0 0,3-2-4883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9:06.0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46 2361 0 0,'2'-5'1650'0'0,"0"0"-150"0"0,0 1 0 0 0,1 0 0 0 0,-1 0 0 0 0,1 0 0 0 0,-1 0 1 0 0,7-6-1 0 0,-9 10-1320 0 0,1-1 1 0 0,0 0-1 0 0,0 1 1 0 0,0-1-1 0 0,0 1 1 0 0,1-1 0 0 0,-1 1-1 0 0,0-1 1 0 0,0 1-1 0 0,0 0 1 0 0,0 0-1 0 0,0-1 1 0 0,0 1-1 0 0,1 0 1 0 0,-1 0-1 0 0,0 0 1 0 0,0 0 0 0 0,0 0-1 0 0,0 1 1 0 0,1-1-1 0 0,-1 0 1 0 0,0 0-1 0 0,0 1 1 0 0,0-1-1 0 0,0 1 1 0 0,0-1-1 0 0,0 1 1 0 0,0-1 0 0 0,0 1-1 0 0,0 0 1 0 0,0 0-1 0 0,1 1 1 0 0,16 13 749 0 0,0 1-1 0 0,-2 1 1 0 0,0 1 0 0 0,28 39 0 0 0,-26-31-730 0 0,0 1 1 0 0,-2 1-1 0 0,-1 0 0 0 0,-1 2 1 0 0,-1-1-1 0 0,-2 2 1 0 0,-1-1-1 0 0,-2 1 1 0 0,9 56-1 0 0,-13-45-189 0 0,-2-1 0 0 0,-1 0 0 0 0,-9 78-1 0 0,3-92-210 0 0,0-1-1 0 0,-2 0 0 0 0,0 0 0 0 0,-2 0 1 0 0,-1-1-1 0 0,-1-1 0 0 0,-17 29 0 0 0,-26 30-6567 0 0,23-42 1395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9:07.4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91 318 512 0 0,'26'-148'11763'0'0,"-22"137"-9101"0"0,-2 11-684 0 0,-2 6-1016 0 0,-13 103 1908 0 0,9-20-1970 0 0,2-26 161 0 0,-11 72 0 0 0,10-119-944 0 0,-1 0 1 0 0,-1-1-1 0 0,0 1 1 0 0,-1-1-1 0 0,0 0 0 0 0,-1-1 1 0 0,-1 1-1 0 0,-13 16 0 0 0,21-30-118 0 0,0-1-1 0 0,0 1 1 0 0,-1-1-1 0 0,1 1 1 0 0,0-1-1 0 0,-1 1 1 0 0,1-1-1 0 0,-1 1 1 0 0,1-1-1 0 0,-1 0 1 0 0,1 1-1 0 0,-1-1 1 0 0,1 1-1 0 0,-1-1 1 0 0,1 0-1 0 0,-1 0 1 0 0,1 1-1 0 0,-1-1 1 0 0,0 0-1 0 0,1 0 1 0 0,-1 0-1 0 0,1 0 1 0 0,-1 1-1 0 0,0-1 1 0 0,1 0 0 0 0,-1 0-1 0 0,0 0 1 0 0,1 0-1 0 0,-1 0 1 0 0,1-1-1 0 0,-1 1 1 0 0,-1 0-1 0 0,2-1-2 0 0,-1 1 0 0 0,1-1 1 0 0,-1 1-1 0 0,0-1 0 0 0,1 0 0 0 0,-1 1 0 0 0,1-1 0 0 0,-1 1 0 0 0,1-1 1 0 0,0 0-1 0 0,-1 0 0 0 0,1 1 0 0 0,0-1 0 0 0,-1 0 0 0 0,1 0 1 0 0,0 1-1 0 0,0-1 0 0 0,0 0 0 0 0,0 0 0 0 0,0 0 0 0 0,0 1 0 0 0,0-1 1 0 0,0 0-1 0 0,0-1 0 0 0,2-8-35 0 0,1-1 1 0 0,0 1-1 0 0,0 0 0 0 0,10-18 1 0 0,-1-1 76 0 0,19-47-18 0 0,25-74 114 0 0,-41 96-95 0 0,12-33 83 0 0,-23 77-89 0 0,0 0-1 0 0,1 0 0 0 0,0 0 1 0 0,0 1-1 0 0,1 0 0 0 0,9-10 1 0 0,-15 18-22 0 0,1 1-1 0 0,-1-1 1 0 0,0 1 0 0 0,1-1 0 0 0,-1 1 0 0 0,0 0 0 0 0,1-1 0 0 0,-1 1-1 0 0,1-1 1 0 0,-1 1 0 0 0,1 0 0 0 0,-1 0 0 0 0,1-1 0 0 0,-1 1-1 0 0,1 0 1 0 0,-1 0 0 0 0,1-1 0 0 0,-1 1 0 0 0,1 0 0 0 0,-1 0 0 0 0,1 0-1 0 0,0 0 1 0 0,0 0 0 0 0,0 0 4 0 0,-1 1 1 0 0,1-1-1 0 0,-1 0 0 0 0,0 1 0 0 0,1-1 0 0 0,-1 0 1 0 0,1 1-1 0 0,-1-1 0 0 0,0 1 0 0 0,1-1 1 0 0,-1 1-1 0 0,0-1 0 0 0,0 1 0 0 0,1-1 0 0 0,-1 1 1 0 0,0-1-1 0 0,0 1 0 0 0,0-1 0 0 0,0 1 1 0 0,1 4 41 0 0,0 0 0 0 0,-1 0 0 0 0,1 0 0 0 0,-2 5 1 0 0,-9 69 58 0 0,7-61-70 0 0,0 1 1 0 0,1 0-1 0 0,1-1 0 0 0,0 1 1 0 0,4 29-1 0 0,1-23 65 0 0,2 0 1 0 0,0 0-1 0 0,2-1 0 0 0,0 0 0 0 0,14 26 0 0 0,-18-43-102 0 0,1 0 0 0 0,-1 0-1 0 0,1-1 1 0 0,1 1 0 0 0,-1-1 0 0 0,7 5-1 0 0,-9-8-2 0 0,0 0-1 0 0,1-1 1 0 0,-1 1 0 0 0,0-1-1 0 0,1 0 1 0 0,-1 0 0 0 0,1 0-1 0 0,0-1 1 0 0,0 1-1 0 0,-1-1 1 0 0,1 0 0 0 0,0 0-1 0 0,0 0 1 0 0,4 0-1 0 0,-5-2-6 0 0,-1 1 0 0 0,0-1 0 0 0,0 1 0 0 0,0-1 0 0 0,0 0 0 0 0,0 1 0 0 0,0-1 0 0 0,-1 0 0 0 0,1 0 0 0 0,0 0-1 0 0,0-1 1 0 0,-1 1 0 0 0,1 0 0 0 0,-1-1 0 0 0,1 1 0 0 0,-1-1 0 0 0,1 0 0 0 0,-1 1 0 0 0,0-1 0 0 0,0 0 0 0 0,2-3-1 0 0,2-5-22 0 0,0 0 0 0 0,5-18-1 0 0,-5 11-8 0 0,-1 0 0 0 0,-1 0 0 0 0,3-32-1 0 0,-4-55-133 0 0,-2 47 116 0 0,0 45 42 0 0,5-127-61 0 0,-2 104 49 0 0,14-67 1 0 0,-17 101 20 0 0,7-21 2 0 0,-7 21-6 0 0,1 0 1 0 0,-1 0 0 0 0,0 1-1 0 0,0-1 1 0 0,1 0-1 0 0,-1 0 1 0 0,1 1-1 0 0,-1-1 1 0 0,1 0 0 0 0,-1 1-1 0 0,1-1 1 0 0,-1 0-1 0 0,1 1 1 0 0,-1-1-1 0 0,1 1 1 0 0,0-1 0 0 0,-1 1-1 0 0,1-1 1 0 0,0 1-1 0 0,-1-1 1 0 0,1 1-1 0 0,1-1 1 0 0,-1 2-1 0 0,-1-1 0 0 0,0 0 0 0 0,1 0 1 0 0,-1 0-1 0 0,1 1 0 0 0,-1-1 0 0 0,1 0 0 0 0,-1 0 0 0 0,0 1 0 0 0,1-1 0 0 0,-1 0 1 0 0,0 1-1 0 0,1-1 0 0 0,-1 1 0 0 0,0-1 0 0 0,1 0 0 0 0,-1 1 0 0 0,0-1 0 0 0,0 1 1 0 0,0-1-1 0 0,1 1 0 0 0,-1-1 0 0 0,0 0 0 0 0,0 1 0 0 0,0-1 0 0 0,0 1 0 0 0,0-1 1 0 0,0 1-1 0 0,0-1 0 0 0,0 2 0 0 0,0 17-103 0 0,0-15 65 0 0,0 13-52 0 0,0 10-493 0 0,0 0 0 0 0,2 0 0 0 0,7 35 0 0 0,9 15-4034 0 0,-5-27-4277 0 0,-7-29 3226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1:05.9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 8 0 0,'-11'10'3199'0'0,"-1"2"971"0"0,7-5 3503 0 0,5-6-7553 0 0,0-1 1 0 0,0 1-1 0 0,0-1 1 0 0,0 1-1 0 0,0 0 0 0 0,1-1 1 0 0,-1 1-1 0 0,0-1 1 0 0,0 1-1 0 0,0-1 0 0 0,1 1 1 0 0,-1-1-1 0 0,0 1 1 0 0,1-1-1 0 0,-1 0 1 0 0,0 1-1 0 0,1-1 0 0 0,-1 1 1 0 0,1-1-1 0 0,-1 0 1 0 0,1 1-1 0 0,-1-1 0 0 0,0 0 1 0 0,1 1-1 0 0,-1-1 1 0 0,1 0-1 0 0,-1 0 0 0 0,1 0 1 0 0,0 1-1 0 0,-1-1 1 0 0,1 0-1 0 0,-1 0 1 0 0,1 0-1 0 0,-1 0 0 0 0,2 0 1 0 0,20 3 977 0 0,-9-3-1176 0 0,17 0-230 0 0,-10 6-2992 0 0,-11-2 1818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9:07.8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102 76 552 0 0,'-5'-3'1557'0'0,"0"0"1"0"0,0 1-1 0 0,0 0 0 0 0,0 0 0 0 0,0 0 1 0 0,0 0-1 0 0,-7 0 0 0 0,7 1-692 0 0,-1 0-1 0 0,1-1 1 0 0,0 1-1 0 0,1-1 1 0 0,-1 0 0 0 0,0 0-1 0 0,-8-6 1 0 0,13 8-819 0 0,-1 0 0 0 0,1 0-1 0 0,0-1 1 0 0,-1 1 0 0 0,1 0 0 0 0,0 0 0 0 0,-1 0 0 0 0,1-1 0 0 0,0 1-1 0 0,-1 0 1 0 0,1 0 0 0 0,0-1 0 0 0,-1 1 0 0 0,1 0 0 0 0,0-1-1 0 0,0 1 1 0 0,0 0 0 0 0,-1-1 0 0 0,1 1 0 0 0,0-1 0 0 0,0 1-1 0 0,0 0 1 0 0,0-1 0 0 0,0 1 0 0 0,0 0 0 0 0,-1-1 0 0 0,1 1 0 0 0,0-1-1 0 0,0 1 1 0 0,0 0 0 0 0,0-1 0 0 0,1 1 0 0 0,-1-1 0 0 0,0 1-1 0 0,0 0 1 0 0,0-1 0 0 0,0 1 0 0 0,0-1 0 0 0,0 1 0 0 0,1 0 0 0 0,-1-1-1 0 0,0 1 1 0 0,0 0 0 0 0,0-1 0 0 0,1 1 0 0 0,-1 0 0 0 0,0 0-1 0 0,1-1 1 0 0,-1 1 0 0 0,0 0 0 0 0,1 0 0 0 0,-1-1 0 0 0,0 1 0 0 0,1 0-1 0 0,-1 0 1 0 0,0 0 0 0 0,1-1 0 0 0,-1 1 0 0 0,0 0 0 0 0,1 0-1 0 0,0 0 1 0 0,28-7 610 0 0,-26 7-665 0 0,5-1 42 0 0,29-5 53 0 0,38 0 0 0 0,-64 6-83 0 0,-1 0 0 0 0,1 0 0 0 0,0 2-1 0 0,-1-1 1 0 0,1 1 0 0 0,-1 1 0 0 0,0-1 0 0 0,16 8-1 0 0,-24-9 5 0 0,1 0-1 0 0,0 1 1 0 0,0-1-1 0 0,0 1 1 0 0,-1 0-1 0 0,1 0 1 0 0,-1 0-1 0 0,1 0 1 0 0,-1 0-1 0 0,0 0 1 0 0,0 1-1 0 0,0-1 0 0 0,0 1 1 0 0,0-1-1 0 0,-1 1 1 0 0,1 0-1 0 0,-1 0 1 0 0,0 0-1 0 0,0 0 1 0 0,0 0-1 0 0,0 0 1 0 0,0 0-1 0 0,-1 0 1 0 0,1 0-1 0 0,-1 0 1 0 0,0 0-1 0 0,0 0 0 0 0,0 1 1 0 0,0-1-1 0 0,0 0 1 0 0,-1 0-1 0 0,0 0 1 0 0,1 0-1 0 0,-1 0 1 0 0,0 0-1 0 0,0 0 1 0 0,-1 0-1 0 0,1 0 1 0 0,-3 2-1 0 0,-25 41 534 0 0,21-36-323 0 0,1 0 1 0 0,1 0-1 0 0,0 1 0 0 0,-7 15 0 0 0,13-25-214 0 0,-1 1 1 0 0,1 0-1 0 0,0-1 1 0 0,-1 1 0 0 0,1-1-1 0 0,0 1 1 0 0,0 0-1 0 0,0-1 1 0 0,0 1-1 0 0,0-1 1 0 0,0 1-1 0 0,0 0 1 0 0,0-1 0 0 0,1 1-1 0 0,-1-1 1 0 0,1 1-1 0 0,-1-1 1 0 0,1 1-1 0 0,0-1 1 0 0,0 1 0 0 0,-1-1-1 0 0,1 0 1 0 0,0 1-1 0 0,0-1 1 0 0,0 0-1 0 0,0 0 1 0 0,1 1-1 0 0,-1-1 1 0 0,0 0 0 0 0,0 0-1 0 0,1 0 1 0 0,-1-1-1 0 0,0 1 1 0 0,1 0-1 0 0,-1 0 1 0 0,3 0-1 0 0,1 1-135 0 0,0 0-1 0 0,1-1 0 0 0,-1 1 0 0 0,1-1 1 0 0,0 0-1 0 0,-1 0 0 0 0,1-1 0 0 0,0 0 0 0 0,7 0 1 0 0,0-2-1293 0 0,1-1 1 0 0,-1 0 0 0 0,0 0 0 0 0,0-1 0 0 0,0-1 0 0 0,16-9 0 0 0,-7 2-2324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9:08.5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290 345 16 0 0,'-17'-76'9649'0'0,"13"44"-6975"0"0,0-52 0 0 0,3 67-1938 0 0,2 1 0 0 0,0-1 0 0 0,0 0 0 0 0,2 1-1 0 0,0 0 1 0 0,1-1 0 0 0,6-15 0 0 0,-10 32-712 0 0,0 0 1 0 0,0 0-1 0 0,0-1 0 0 0,0 1 0 0 0,0 0 0 0 0,0 0 0 0 0,0 0 0 0 0,0 0 0 0 0,0 0 0 0 0,0 0 0 0 0,0 0 0 0 0,0 0 0 0 0,0 0 0 0 0,0-1 0 0 0,0 1 0 0 0,0 0 0 0 0,0 0 0 0 0,0 0 0 0 0,0 0 0 0 0,0 0 0 0 0,0 0 0 0 0,0 0 0 0 0,0 0 0 0 0,0-1 0 0 0,0 1 0 0 0,0 0 0 0 0,0 0 0 0 0,0 0 0 0 0,0 0 0 0 0,0 0 0 0 0,0 0 0 0 0,0 0 0 0 0,0 0 0 0 0,0 0 0 0 0,0-1 0 0 0,0 1 0 0 0,0 0 0 0 0,0 0 0 0 0,0 0 0 0 0,0 0 0 0 0,-1 0 0 0 0,1 0 0 0 0,0 0 0 0 0,0 0 0 0 0,0 0 0 0 0,0 0 0 0 0,0 0 0 0 0,0 0 0 0 0,0 0 1 0 0,-1 0-1 0 0,-6 2 516 0 0,-6 6-13 0 0,-1 2-228 0 0,0 2 0 0 0,1 0 0 0 0,0 1 0 0 0,1 0 0 0 0,0 0 1 0 0,-13 22-1 0 0,-1 7 228 0 0,-22 48 1 0 0,32-55-273 0 0,1 0 0 0 0,2 1 1 0 0,2 1-1 0 0,1 0 0 0 0,2 1 0 0 0,-6 72 1 0 0,13-92-242 0 0,1 0 1 0 0,1 0-1 0 0,0 1 1 0 0,2-2 0 0 0,0 1-1 0 0,9 30 1 0 0,-10-41-35 0 0,1 0 0 0 0,0 0 0 0 0,0 0 0 0 0,0 0 1 0 0,1-1-1 0 0,0 1 0 0 0,0-1 0 0 0,1 0 0 0 0,0 0 0 0 0,0 0 1 0 0,0-1-1 0 0,1 0 0 0 0,0 0 0 0 0,0 0 0 0 0,0-1 0 0 0,0 0 1 0 0,1 0-1 0 0,11 5 0 0 0,-12-7-108 0 0,0-1 0 0 0,0 0 0 0 0,0 0 0 0 0,0 0 0 0 0,0-1 0 0 0,0 0 1 0 0,0 0-1 0 0,0 0 0 0 0,0-1 0 0 0,0 0 0 0 0,-1 0 0 0 0,1 0 0 0 0,7-3 0 0 0,10-5-1718 0 0,-2 0 0 0 0,23-13 1 0 0,-16 7-1579 0 0,0 1 1357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9:08.8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4 119 2024 0 0,'4'-26'6277'0'0,"-3"17"-4655"0"0,0 0 0 0 0,1 0 1 0 0,0 0-1 0 0,0 0 0 0 0,1 0 1 0 0,0 0-1 0 0,8-14 0 0 0,-11 23-1535 0 0,0-1-1 0 0,0 1 1 0 0,0 0-1 0 0,1-1 0 0 0,-1 1 1 0 0,0 0-1 0 0,0-1 1 0 0,1 1-1 0 0,-1 0 1 0 0,0-1-1 0 0,1 1 0 0 0,-1 0 1 0 0,0 0-1 0 0,1-1 1 0 0,-1 1-1 0 0,0 0 1 0 0,1 0-1 0 0,-1 0 1 0 0,0-1-1 0 0,1 1 0 0 0,-1 0 1 0 0,1 0-1 0 0,3 6 1153 0 0,-3 13-333 0 0,-4 10-298 0 0,-13 53-1 0 0,-1 2-462 0 0,13-51-100 0 0,1 0 0 0 0,2 45 0 0 0,1-69-206 0 0,1 0 0 0 0,0 0 0 0 0,0 0 0 0 0,1 0 0 0 0,0 0-1 0 0,1 0 1 0 0,0-1 0 0 0,0 1 0 0 0,1-1 0 0 0,0 0 0 0 0,1 0 0 0 0,-1-1 0 0 0,10 12 0 0 0,-13-18 108 0 0,0 0-359 0 0,0 0 1 0 0,0 0 0 0 0,0 1 0 0 0,0-1 0 0 0,0 0-1 0 0,0 0 1 0 0,1 0 0 0 0,-1 0 0 0 0,0-1-1 0 0,1 1 1 0 0,-1 0 0 0 0,1 0 0 0 0,2 0-1 0 0,1-1-1641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9:09.2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75 132 1480 0 0,'-23'-8'8157'0'0,"-28"-15"0"0"0,51 23-8119 0 0,0 0 0 0 0,0 0-1 0 0,0 0 1 0 0,0-1-1 0 0,0 1 1 0 0,-1 0-1 0 0,1 0 1 0 0,0 0-1 0 0,0 0 1 0 0,0 0-1 0 0,0 0 1 0 0,0 0-1 0 0,0 0 1 0 0,0 0-1 0 0,0 0 1 0 0,0 0-1 0 0,0 0 1 0 0,0 0-1 0 0,0 0 1 0 0,0-1 0 0 0,0 1-1 0 0,0 0 1 0 0,0 0-1 0 0,0 0 1 0 0,0 0-1 0 0,0 0 1 0 0,0 0-1 0 0,0 0 1 0 0,0 0-1 0 0,1 0 1 0 0,-1 0-1 0 0,0 0 1 0 0,0 0-1 0 0,0 0 1 0 0,0 0-1 0 0,0 0 1 0 0,0-1-1 0 0,0 1 1 0 0,0 0 0 0 0,0 0-1 0 0,0 0 1 0 0,0 0-1 0 0,0 0 1 0 0,0 0-1 0 0,0 0 1 0 0,0 0-1 0 0,0 0 1 0 0,0 0-1 0 0,1 0 1 0 0,-1 0-1 0 0,0 0 1 0 0,0 0-1 0 0,0 0 1 0 0,0 0-1 0 0,0 0 1 0 0,0 0-1 0 0,0 0 1 0 0,0 0 0 0 0,0 0-1 0 0,0 0 1 0 0,0 0-1 0 0,0 0 1 0 0,0 0-1 0 0,0 0 1 0 0,1 0-1 0 0,-1 0 1 0 0,0 0-1 0 0,0 0 1 0 0,0 0-1 0 0,11-2 913 0 0,12 0-339 0 0,266-36 1288 0 0,-79 5-1904 0 0,-192 31-172 0 0,150-14 485 0 0,-55 12-4117 0 0,-130 9-860 0 0,7-1 3438 0 0,-9 1-1048 0 0,-1 2-402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9:09.8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185 160 1200 0 0,'1'-14'2952'0'0,"0"10"-2243"0"0,-1 1-1 0 0,0-1 1 0 0,1 0 0 0 0,-1 1 0 0 0,-1-1 0 0 0,1 0-1 0 0,0 1 1 0 0,-1-1 0 0 0,0 1 0 0 0,0-1 0 0 0,-1-3-1 0 0,1 6-581 0 0,0 1 0 0 0,0-1 0 0 0,0 1 0 0 0,0-1 0 0 0,1 1 0 0 0,-1-1 0 0 0,0 1 0 0 0,0-1-1 0 0,0 1 1 0 0,0 0 0 0 0,0 0 0 0 0,0 0 0 0 0,0 0 0 0 0,0-1 0 0 0,0 1 0 0 0,0 1 0 0 0,-2-1-1 0 0,-20 2 1401 0 0,19-1-1103 0 0,0 0 93 0 0,-1 0 0 0 0,0-1 1 0 0,1 0-1 0 0,-1 0 1 0 0,0 0-1 0 0,0 0 1 0 0,-4-2-1 0 0,8 2-416 0 0,0 0-1 0 0,0 0 1 0 0,0-1-1 0 0,1 1 1 0 0,-1 0 0 0 0,0-1-1 0 0,0 1 1 0 0,1-1-1 0 0,-1 1 1 0 0,0-1 0 0 0,1 1-1 0 0,-1-1 1 0 0,1 0 0 0 0,-1 1-1 0 0,1-1 1 0 0,-1 0-1 0 0,1 1 1 0 0,-1-2 0 0 0,0 0-42 0 0,1 1 1 0 0,-1-1 0 0 0,1 1 0 0 0,0-1 0 0 0,0 1-1 0 0,0-1 1 0 0,0 1 0 0 0,0-1 0 0 0,0 1 0 0 0,0-1-1 0 0,0 1 1 0 0,1-1 0 0 0,0-2 0 0 0,0 1-38 0 0,1-1 1 0 0,-1 1 0 0 0,1-1-1 0 0,0 1 1 0 0,0 0 0 0 0,0 0-1 0 0,0 0 1 0 0,0 0-1 0 0,1 0 1 0 0,-1 0 0 0 0,1 1-1 0 0,0-1 1 0 0,0 1 0 0 0,0 0-1 0 0,0 0 1 0 0,0 0-1 0 0,1 0 1 0 0,-1 1 0 0 0,0-1-1 0 0,1 1 1 0 0,0 0 0 0 0,-1 0-1 0 0,6-1 1 0 0,-2 0-27 0 0,0 1 1 0 0,1 0-1 0 0,-1 1 0 0 0,0 0 0 0 0,0 0 1 0 0,1 0-1 0 0,-1 1 0 0 0,0 0 1 0 0,0 1-1 0 0,0-1 0 0 0,9 4 1 0 0,-11-3-10 0 0,-1 0 0 0 0,1 1 1 0 0,-1-1-1 0 0,0 1 0 0 0,0 0 1 0 0,0-1-1 0 0,0 2 0 0 0,0-1 1 0 0,-1 0-1 0 0,1 1 1 0 0,-1 0-1 0 0,0 0 0 0 0,0 0 1 0 0,0 0-1 0 0,-1 0 0 0 0,0 1 1 0 0,1-1-1 0 0,-2 1 1 0 0,1-1-1 0 0,0 1 0 0 0,-1 0 1 0 0,0 0-1 0 0,0 0 0 0 0,0 0 1 0 0,-1-1-1 0 0,0 1 1 0 0,1 0-1 0 0,-2 0 0 0 0,1 0 1 0 0,-1 0-1 0 0,1 0 0 0 0,-2 0 1 0 0,-1 8-1 0 0,-27 46 129 0 0,21-42-56 0 0,0 0 0 0 0,0 1 0 0 0,-7 25-1 0 0,15-38-48 0 0,0-1-1 0 0,0 1 0 0 0,0 0 0 0 0,0-1 0 0 0,1 1 0 0 0,0 0 0 0 0,0 0 1 0 0,0-1-1 0 0,1 1 0 0 0,-1 0 0 0 0,1-1 0 0 0,0 1 0 0 0,0 0 0 0 0,1-1 1 0 0,0 0-1 0 0,-1 1 0 0 0,1-1 0 0 0,5 7 0 0 0,-2-5-11 0 0,-1 0 0 0 0,2-1 0 0 0,-1 0 0 0 0,0 0 0 0 0,1-1-1 0 0,0 1 1 0 0,0-1 0 0 0,1-1 0 0 0,-1 1 0 0 0,1-1 0 0 0,8 3 0 0 0,-4-2-9 0 0,1 0 0 0 0,-1-1 1 0 0,1 0-1 0 0,0-1 0 0 0,0-1 1 0 0,14 1-1 0 0,-17-2 6 0 0,0-1 0 0 0,0 1 0 0 0,0-2 0 0 0,0 1 0 0 0,0-1 1 0 0,0-1-1 0 0,0 0 0 0 0,9-4 0 0 0,-16 6 5 0 0,0 0 0 0 0,0 0 0 0 0,0 0-1 0 0,0 0 1 0 0,0-1 0 0 0,0 1 0 0 0,0-1 0 0 0,0 1 0 0 0,-1-1 0 0 0,1 0-1 0 0,0 0 1 0 0,-1 0 0 0 0,0 1 0 0 0,1-2 0 0 0,-1 1 0 0 0,0 0 0 0 0,0 0-1 0 0,0 0 1 0 0,0 0 0 0 0,0-1 0 0 0,-1 1 0 0 0,1 0 0 0 0,-1-1 0 0 0,1 1-1 0 0,-1 0 1 0 0,0-1 0 0 0,0 1 0 0 0,0-1 0 0 0,0 1 0 0 0,-1 0 0 0 0,1-1-1 0 0,-1 1 1 0 0,1 0 0 0 0,-1-1 0 0 0,-1-2 0 0 0,-1-3 5 0 0,-1 0 1 0 0,0 0-1 0 0,0 1 0 0 0,0 0 1 0 0,-1 0-1 0 0,0 0 1 0 0,-1 0-1 0 0,-11-10 0 0 0,7 8 18 0 0,0 2 0 0 0,0-1-1 0 0,-1 1 1 0 0,0 1 0 0 0,-15-7 0 0 0,-9 0 120 0 0,-1 1-1 0 0,-73-14 1 0 0,93 22-99 0 0,-28-5-111 0 0,-1 1 0 0 0,-79-4 1 0 0,118 14-386 0 0,9 0-530 0 0,13 2-880 0 0,2-5-2125 0 0,29-4 1 0 0,-13-1 628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9:10.4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0 3225 0 0,'-23'3'9516'0'0,"7"-2"-5265"0"0,15-1-4127 0 0,1 0 0 0 0,-1 0 0 0 0,1 0 0 0 0,-1 0 0 0 0,1 0 0 0 0,-1 0 0 0 0,1 1 1 0 0,0-1-1 0 0,-1 0 0 0 0,1 0 0 0 0,-1 0 0 0 0,1 1 0 0 0,0-1 0 0 0,-1 0 0 0 0,1 0 1 0 0,-1 1-1 0 0,1-1 0 0 0,0 0 0 0 0,0 1 0 0 0,-1-1 0 0 0,1 0 0 0 0,0 1 0 0 0,-1-1 1 0 0,1 1-1 0 0,0-1 0 0 0,0 0 0 0 0,-1 2 0 0 0,1-1 54 0 0,0 0 0 0 0,0 0-1 0 0,0 0 1 0 0,0 0 0 0 0,0 0 0 0 0,1 0 0 0 0,-1 1 0 0 0,0-1-1 0 0,0 0 1 0 0,1 0 0 0 0,0 1 0 0 0,1 2 149 0 0,-1 0 0 0 0,2 0 0 0 0,-1-1 0 0 0,5 7 0 0 0,13 9 421 0 0,0-2 0 0 0,34 23 0 0 0,-16-11-166 0 0,42 29 330 0 0,27 21-173 0 0,-84-60-582 0 0,-2 1 0 0 0,30 34 0 0 0,-36-36-121 0 0,-1 1 0 0 0,-1 1 0 0 0,0 0 1 0 0,-2 0-1 0 0,0 1 0 0 0,-2 1 1 0 0,0 0-1 0 0,8 34 0 0 0,-13-41-23 0 0,-2 0-1 0 0,0 1 1 0 0,0-1-1 0 0,-1 1 1 0 0,-1-1-1 0 0,-1 1 1 0 0,0-1-1 0 0,-1 1 1 0 0,-1-1-1 0 0,0 0 1 0 0,-1 0-1 0 0,-1 0 1 0 0,-11 27-1 0 0,7-27-50 0 0,0 0 1 0 0,0-1-1 0 0,-2 0 0 0 0,1-1 1 0 0,-2 0-1 0 0,0-1 0 0 0,0 0 0 0 0,-16 11 1 0 0,-4 0-497 0 0,0-1 1 0 0,-53 26 0 0 0,57-36-2018 0 0,0 0 0 0 0,-39 9 0 0 0,65-21 2312 0 0,-38 13-4132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9:24.4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 54 512 0 0,'-3'6'-124'0'0,"3"-6"111"0"0,0 1-1 0 0,1-1 0 0 0,-1 0 1 0 0,0 0-1 0 0,1 0 1 0 0,-1 0-1 0 0,0 0 0 0 0,0 0 1 0 0,1 0-1 0 0,-1 1 1 0 0,0-1-1 0 0,1 0 1 0 0,-1 0-1 0 0,0 0 0 0 0,0 0 1 0 0,1 0-1 0 0,-1-1 1 0 0,0 1-1 0 0,1 0 1 0 0,-1 0-1 0 0,0 0 0 0 0,0 0 1 0 0,1 0-1 0 0,-1 0 1 0 0,0 0-1 0 0,1 0 1 0 0,-1-1-1 0 0,14-3 1669 0 0,3-3 7360 0 0,-17 7-8953 0 0,-14 1 1302 0 0,14-1-1338 0 0,-30 4 2687 0 0,28-3-2609 0 0,-1-1 0 0 0,1 1 0 0 0,0 0 0 0 0,-1-1 0 0 0,1 1 0 0 0,0 0 0 0 0,-1 0 0 0 0,1 1 0 0 0,-3 1 0 0 0,21-3-134 0 0,-7-2 83 0 0,14-5 466 0 0,-23 7-480 0 0,1 0 1 0 0,-1 0 0 0 0,0 0-1 0 0,0 0 1 0 0,0 0-1 0 0,0 0 1 0 0,0-1-1 0 0,0 1 1 0 0,0 0-1 0 0,0 0 1 0 0,0 0 0 0 0,1 0-1 0 0,-1 0 1 0 0,0 0-1 0 0,0 0 1 0 0,0 0-1 0 0,0 0 1 0 0,0 0 0 0 0,0-1-1 0 0,0 1 1 0 0,0 0-1 0 0,0 0 1 0 0,0 0-1 0 0,0 0 1 0 0,0 0-1 0 0,0 0 1 0 0,0-1 0 0 0,0 1-1 0 0,0 0 1 0 0,0 0-1 0 0,0 0 1 0 0,0 0-1 0 0,0 0 1 0 0,0 0-1 0 0,0 0 1 0 0,0-1 0 0 0,0 1-1 0 0,0 0 1 0 0,0 0-1 0 0,0 0 1 0 0,0 0-1 0 0,0 0 1 0 0,0 0 0 0 0,0 0-1 0 0,0 0 1 0 0,-1 0-1 0 0,1-1 1 0 0,0 1-1 0 0,-8-4 765 0 0,-10 0 28 0 0,-16 3 298 0 0,33 1-1038 0 0,20-5 596 0 0,-1-2-101 0 0,-17 7-541 0 0,0 0-1 0 0,-1 0 0 0 0,1 0 0 0 0,0-1 1 0 0,-1 1-1 0 0,1 0 0 0 0,0 0 1 0 0,-1-1-1 0 0,1 1 0 0 0,-1 0 1 0 0,1-1-1 0 0,-1 1 0 0 0,1-1 0 0 0,-1 1 1 0 0,1 0-1 0 0,-1-1 0 0 0,1 1 1 0 0,-1-1-1 0 0,1 0 0 0 0,-2 1-2 0 0,0 0 0 0 0,0 0 0 0 0,-1 0 0 0 0,1 0 0 0 0,0 0 0 0 0,0 0 1 0 0,0 0-1 0 0,0 0 0 0 0,0 1 0 0 0,0-1 0 0 0,0 0 0 0 0,0 1 0 0 0,0-1 0 0 0,0 1 0 0 0,0-1 0 0 0,-2 2 0 0 0,-15 10 448 0 0,14-8-397 0 0,0 0 1 0 0,0 1-1 0 0,0-1 0 0 0,0 0 0 0 0,1 1 0 0 0,0 0 0 0 0,-5 10 1 0 0,7-14-90 0 0,1 1 0 0 0,-1-1 0 0 0,1 0 0 0 0,-1 0 0 0 0,1 1 0 0 0,0-1 1 0 0,-1 0-1 0 0,1 1 0 0 0,0-1 0 0 0,0 1 0 0 0,0-1 0 0 0,0 0 0 0 0,0 1 1 0 0,0-1-1 0 0,1 0 0 0 0,-1 1 0 0 0,0-1 0 0 0,1 0 0 0 0,-1 1 0 0 0,1-1 1 0 0,-1 0-1 0 0,1 0 0 0 0,0 0 0 0 0,-1 1 0 0 0,1-1 0 0 0,0 0 0 0 0,0 0 1 0 0,0 0-1 0 0,0 0 0 0 0,0 0 0 0 0,0 0 0 0 0,0-1 0 0 0,0 1 0 0 0,0 0 1 0 0,0 0-1 0 0,0-1 0 0 0,1 1 0 0 0,-1-1 0 0 0,0 1 0 0 0,2 0 0 0 0,1 0-1 0 0,-1 0-1 0 0,1 0 0 0 0,0 0 0 0 0,-1-1 0 0 0,1 1 0 0 0,0-1 0 0 0,-1 0 0 0 0,1 0 0 0 0,0 0 0 0 0,-1-1 0 0 0,1 1 0 0 0,0-1 0 0 0,-1 0 0 0 0,1 0 0 0 0,-1 0 0 0 0,1 0 0 0 0,5-4 0 0 0,-6 4 3 0 0,-1-1 0 0 0,0 1 0 0 0,1-1 0 0 0,-1 0 0 0 0,0 0-1 0 0,0 0 1 0 0,0 0 0 0 0,0 0 0 0 0,0-1 0 0 0,0 1 0 0 0,-1 0 0 0 0,1-1-1 0 0,-1 1 1 0 0,0-1 0 0 0,1 0 0 0 0,-1 1 0 0 0,-1-1 0 0 0,1 0-1 0 0,0 0 1 0 0,-1 0 0 0 0,1 0 0 0 0,-1-5 0 0 0,0 4 2 0 0,0 1 0 0 0,0-1 0 0 0,0 0 0 0 0,-1 0 0 0 0,0 1-1 0 0,0-1 1 0 0,0 0 0 0 0,0 1 0 0 0,0-1 0 0 0,-4-5 0 0 0,4 7-4 0 0,0 1 1 0 0,0-1-1 0 0,0 1 0 0 0,-1-1 1 0 0,1 1-1 0 0,-1 0 0 0 0,1 0 0 0 0,-1-1 1 0 0,1 1-1 0 0,-1 0 0 0 0,0 0 0 0 0,1 1 1 0 0,-1-1-1 0 0,0 0 0 0 0,0 0 0 0 0,1 1 1 0 0,-1-1-1 0 0,0 1 0 0 0,0 0 0 0 0,0 0 1 0 0,0-1-1 0 0,-2 1 0 0 0,0 0 3 0 0,0 1-1 0 0,0-1 1 0 0,0 1-1 0 0,0-1 1 0 0,1 1 0 0 0,-1 0-1 0 0,0 0 1 0 0,0 1-1 0 0,1-1 1 0 0,-1 1-1 0 0,1 0 1 0 0,0 0 0 0 0,-1 0-1 0 0,1 0 1 0 0,0 1-1 0 0,0-1 1 0 0,0 1-1 0 0,1 0 1 0 0,-1-1-1 0 0,0 1 1 0 0,1 1 0 0 0,0-1-1 0 0,0 0 1 0 0,-2 5-1 0 0,3-7-5 0 0,1-1-1 0 0,0 1 1 0 0,0-1-1 0 0,-1 1 1 0 0,1-1-1 0 0,0 1 0 0 0,0 0 1 0 0,0-1-1 0 0,0 1 1 0 0,0-1-1 0 0,0 1 1 0 0,0 0-1 0 0,0-1 1 0 0,0 1-1 0 0,0-1 1 0 0,0 1-1 0 0,0-1 1 0 0,1 1-1 0 0,-1-1 0 0 0,0 1 1 0 0,0 0-1 0 0,1-1 1 0 0,-1 1-1 0 0,0-1 1 0 0,0 1-1 0 0,1-1 1 0 0,-1 0-1 0 0,1 1 1 0 0,-1-1-1 0 0,0 1 1 0 0,1-1-1 0 0,-1 0 0 0 0,1 1 1 0 0,-1-1-1 0 0,1 0 1 0 0,-1 1-1 0 0,1-1 1 0 0,-1 0-1 0 0,1 0 1 0 0,0 0-1 0 0,-1 1 1 0 0,1-1-1 0 0,0 0 0 0 0,5 2 22 0 0,0-1-1 0 0,-1 0 0 0 0,10 0 0 0 0,-7 0-22 0 0,-1 0 3 0 0,0-1-1 0 0,0-1 0 0 0,-1 1 0 0 0,1-1 1 0 0,0 0-1 0 0,0 0 0 0 0,0-1 0 0 0,-1 0 1 0 0,1 0-1 0 0,-1-1 0 0 0,1 0 0 0 0,-1 0 1 0 0,0 0-1 0 0,0-1 0 0 0,10-8 0 0 0,-15 12-1 0 0,-1 0 1 0 0,0 0-1 0 0,0 0 0 0 0,0 0 0 0 0,0 0 0 0 0,1-1 1 0 0,-1 1-1 0 0,0 0 0 0 0,0 0 0 0 0,0 0 0 0 0,0 0 1 0 0,0-1-1 0 0,1 1 0 0 0,-1 0 0 0 0,0 0 0 0 0,0 0 1 0 0,0-1-1 0 0,0 1 0 0 0,0 0 0 0 0,0 0 1 0 0,0 0-1 0 0,0-1 0 0 0,0 1 0 0 0,0 0 0 0 0,0 0 1 0 0,0-1-1 0 0,0 1 0 0 0,0 0 0 0 0,0 0 0 0 0,0 0 1 0 0,0-1-1 0 0,0 1 0 0 0,0 0 0 0 0,0 0 0 0 0,0 0 1 0 0,0-1-1 0 0,-1 1 0 0 0,1 0 0 0 0,-10-4 20 0 0,-11 3 10 0 0,15 2-30 0 0,0 1 0 0 0,0 0 1 0 0,0 0-1 0 0,1 0 0 0 0,-1 0 1 0 0,1 1-1 0 0,0 0 0 0 0,-1 0 1 0 0,1 0-1 0 0,1 1 0 0 0,-1 0 1 0 0,0 0-1 0 0,1 0 0 0 0,0 0 1 0 0,-7 10-1 0 0,11-13 0 0 0,-1-1-1 0 0,1 1 1 0 0,-1-1 0 0 0,1 1 0 0 0,0 0-1 0 0,-1-1 1 0 0,1 1 0 0 0,0 0 0 0 0,-1-1-1 0 0,1 1 1 0 0,0 0 0 0 0,0-1 0 0 0,0 1-1 0 0,0 0 1 0 0,0 0 0 0 0,0-1 0 0 0,0 1-1 0 0,0 0 1 0 0,0 0 0 0 0,0-1 0 0 0,0 1-1 0 0,0 0 1 0 0,0-1 0 0 0,1 1 0 0 0,-1 0-1 0 0,1 1 1 0 0,-1-2-3 0 0,1 1 1 0 0,0 0-1 0 0,0 0 0 0 0,0-1 1 0 0,0 1-1 0 0,0-1 0 0 0,0 1 1 0 0,0-1-1 0 0,0 1 0 0 0,0-1 1 0 0,0 1-1 0 0,0-1 0 0 0,0 0 1 0 0,1 0-1 0 0,0 1 0 0 0,4-1-64 0 0,0 0 0 0 0,0 0 0 0 0,0 0 0 0 0,0 0 0 0 0,7-2 0 0 0,22-11-2392 0 0,-13 2-3529 0 0,-15 7 2807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9:36.1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175 230 512 0 0,'7'-12'1127'0'0,"1"0"0"0"0,1 1 0 0 0,-1 0 1 0 0,2 0-1 0 0,15-13 0 0 0,-8 7 579 0 0,23-29 0 0 0,-17 19 242 0 0,-16 18-835 0 0,0-1 0 0 0,-1 1 0 0 0,8-17 1 0 0,-14 26-1049 0 0,1 0 1 0 0,-1 0-1 0 0,0 0 1 0 0,0 0-1 0 0,0 0 1 0 0,0 0 0 0 0,0 0-1 0 0,0 0 1 0 0,0-1-1 0 0,0 1 1 0 0,0 0-1 0 0,0 0 1 0 0,1 0 0 0 0,-1 0-1 0 0,0 0 1 0 0,0 0-1 0 0,0-1 1 0 0,0 1-1 0 0,0 0 1 0 0,0 0 0 0 0,0 0-1 0 0,0 0 1 0 0,0 0-1 0 0,0-1 1 0 0,0 1-1 0 0,0 0 1 0 0,0 0 0 0 0,0 0-1 0 0,0 0 1 0 0,-1 0-1 0 0,1 0 1 0 0,0-1-1 0 0,0 1 1 0 0,0 0-1 0 0,0 0 1 0 0,0 0 0 0 0,0 0-1 0 0,0 0 1 0 0,0 0-1 0 0,0 0 1 0 0,0-1-1 0 0,-1 1 1 0 0,-6 2 1208 0 0,-9 7-385 0 0,16-9-741 0 0,-41 25 1040 0 0,11-8-614 0 0,-52 42-1 0 0,59-40-407 0 0,1 2 0 0 0,1 0 0 0 0,1 2 0 0 0,0 0-1 0 0,-16 28 1 0 0,30-43-115 0 0,2 1-1 0 0,-1-1 1 0 0,1 1-1 0 0,0 0 1 0 0,1 0-1 0 0,0 1 1 0 0,1-1-1 0 0,0 1 1 0 0,0-1-1 0 0,1 1 0 0 0,0 0 1 0 0,1-1-1 0 0,0 1 1 0 0,0 0-1 0 0,1-1 1 0 0,0 1-1 0 0,1 0 1 0 0,0-1-1 0 0,5 14 1 0 0,-4-16-46 0 0,1 1 0 0 0,0-1 1 0 0,1 0-1 0 0,0 0 0 0 0,0 0 1 0 0,0 0-1 0 0,1-1 0 0 0,-1 0 1 0 0,2 0-1 0 0,-1 0 0 0 0,1-1 1 0 0,0 0-1 0 0,0-1 0 0 0,0 1 1 0 0,15 5-1 0 0,-1-1-56 0 0,1-1 1 0 0,0-1-1 0 0,0-1 0 0 0,36 5 1 0 0,-32-7-230 0 0,1-1 0 0 0,-1-1 1 0 0,29-2-1 0 0,-45-1-77 0 0,1 0 0 0 0,0-1 1 0 0,-1 0-1 0 0,1 0 0 0 0,-1-1 0 0 0,0-1 0 0 0,1 1 0 0 0,-2-2 1 0 0,1 0-1 0 0,12-7 0 0 0,-11 4-1029 0 0,-1-1-1 0 0,15-13 1 0 0,1-8-4176 0 0,-14 12 3331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9:36.3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1 139 2296 0 0,'0'-1'622'0'0,"0"0"-1"0"0,0-1 1 0 0,0 1-1 0 0,0 0 0 0 0,1 0 1 0 0,-1 0-1 0 0,1 0 0 0 0,-1-1 1 0 0,1 1-1 0 0,-1 0 0 0 0,1 0 1 0 0,-1 0-1 0 0,1 0 0 0 0,1-1 1 0 0,15-12 3140 0 0,-6 8-2599 0 0,20-9-1 0 0,-28 14-773 0 0,55-20 82 0 0,0 3-1 0 0,2 3 0 0 0,80-11 1 0 0,-124 24-1971 0 0,27-1-1 0 0,-30 4 218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9:36.8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31 480 0 0,'-2'-8'4219'0'0,"0"-7"2917"0"0,2 15-6924 0 0,0 0-1 0 0,0-1 0 0 0,0 1 0 0 0,1 0 0 0 0,-1-1 0 0 0,0 1 1 0 0,0 0-1 0 0,0-1 0 0 0,0 1 0 0 0,0 0 0 0 0,1-1 1 0 0,-1 1-1 0 0,0 0 0 0 0,0 0 0 0 0,1-1 0 0 0,-1 1 1 0 0,0 0-1 0 0,0 0 0 0 0,1-1 0 0 0,-1 1 0 0 0,0 0 1 0 0,1 0-1 0 0,-1 0 0 0 0,0-1 0 0 0,1 1 0 0 0,-1 0 1 0 0,0 0-1 0 0,1 0 0 0 0,-1 0 0 0 0,0 0 0 0 0,1 0 1 0 0,-1 0-1 0 0,0 0 0 0 0,1 0 0 0 0,-1 0 0 0 0,1 0 1 0 0,-1 0-134 0 0,0 0 1 0 0,1 0 0 0 0,-1 0-1 0 0,0 1 1 0 0,0-1 0 0 0,0 0-1 0 0,0 0 1 0 0,0 0 0 0 0,1 0 0 0 0,-1 1-1 0 0,0-1 1 0 0,0 0 0 0 0,0 0-1 0 0,0 0 1 0 0,0 1 0 0 0,0-1 0 0 0,0 0-1 0 0,0 0 1 0 0,0 0 0 0 0,0 1-1 0 0,0-1 1 0 0,0 0 0 0 0,0 0 0 0 0,0 1-1 0 0,0-1 1 0 0,0 0 0 0 0,0 0-1 0 0,0 0 1 0 0,0 1 0 0 0,0-1-1 0 0,0 0 1 0 0,0 0 0 0 0,0 0 0 0 0,0 1-1 0 0,-1-1 1 0 0,-2 11 682 0 0,2-10-621 0 0,-1 10 197 0 0,-1 1 1 0 0,1 0 0 0 0,1 0 0 0 0,0 0 0 0 0,1 0 0 0 0,0 0-1 0 0,3 16 1 0 0,1-2-9 0 0,1-1 0 0 0,12 34-1 0 0,8 9-262 0 0,47 87 0 0 0,-70-151-118 0 0,0-1-1 0 0,0 1 0 0 0,1-1 0 0 0,-1 0 0 0 0,1 0 0 0 0,-1 0 0 0 0,1-1 0 0 0,0 1 0 0 0,0-1 0 0 0,5 4 0 0 0,3 0-475 0 0,-1-1 0 0 0,12 5 0 0 0,-8-5-417 0 0,-6 1-1123 0 0,0-3-7074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1:08.0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97 148 512 0 0,'-5'-3'191'0'0,"0"1"-1"0"0,0 0 1 0 0,0 0 0 0 0,-1 0-1 0 0,1 1 1 0 0,0 0 0 0 0,-8-1-1 0 0,10 2 198 0 0,0 0-1 0 0,1 0 0 0 0,-1 0 0 0 0,0 0 0 0 0,1 1 1 0 0,-1-1-1 0 0,1 1 0 0 0,-1 0 0 0 0,1 0 1 0 0,-1 0-1 0 0,1 0 0 0 0,-1 0 0 0 0,1 0 0 0 0,0 1 1 0 0,0-1-1 0 0,0 1 0 0 0,-4 3 0 0 0,8-4-29 0 0,-1 0-1 0 0,1 0 0 0 0,0 0 0 0 0,-1 0 0 0 0,1 0 1 0 0,0 0-1 0 0,0 0 0 0 0,0-1 0 0 0,0 1 1 0 0,2 0-1 0 0,3 1 442 0 0,-2 1-672 0 0,-1 0 0 0 0,0-1-1 0 0,0 1 1 0 0,0 1-1 0 0,0-1 1 0 0,-1 1 0 0 0,1-1-1 0 0,-1 1 1 0 0,0 0-1 0 0,0 0 1 0 0,0 0 0 0 0,-1 1-1 0 0,1-1 1 0 0,-1 1 0 0 0,0-1-1 0 0,0 1 1 0 0,-1 0-1 0 0,2 5 1 0 0,1 6-60 0 0,-1 0-1 0 0,-1 1 1 0 0,-1-1 0 0 0,0 20 0 0 0,-2 16 17 0 0,-12 79 0 0 0,12-126-93 0 0,1 0 0 0 0,-1 0 0 0 0,1-1 0 0 0,0 1 0 0 0,2 9 0 0 0,-2-13 8 0 0,0-1 1 0 0,0 1-1 0 0,0-1 0 0 0,0 1 0 0 0,0-1 1 0 0,1 1-1 0 0,-1 0 0 0 0,0-1 1 0 0,0 1-1 0 0,1-1 0 0 0,-1 1 1 0 0,0-1-1 0 0,1 1 0 0 0,-1-1 0 0 0,1 0 1 0 0,-1 1-1 0 0,1-1 0 0 0,-1 1 1 0 0,1-1-1 0 0,-1 0 0 0 0,1 1 0 0 0,0-1 1 0 0,0 0 0 0 0,0 0 0 0 0,0 0 0 0 0,-1 0 0 0 0,1 0 1 0 0,0 0-1 0 0,0 0 0 0 0,0-1 0 0 0,0 1 0 0 0,0 0 0 0 0,0-1 0 0 0,0 1 1 0 0,0 0-1 0 0,-1-1 0 0 0,1 1 0 0 0,0-1 0 0 0,0 1 0 0 0,0-1 1 0 0,-1 0-1 0 0,2 0 0 0 0,3-4-2 0 0,1-1 1 0 0,-1 1-1 0 0,0-1 1 0 0,0 0-1 0 0,-1 0 0 0 0,0-1 1 0 0,0 1-1 0 0,-1-1 1 0 0,1 0-1 0 0,-1 0 1 0 0,2-10-1 0 0,2-10 74 0 0,7-49 0 0 0,-7 32-82 0 0,0-6 41 0 0,1-51 0 0 0,-8 95-22 0 0,0 1 0 0 0,1-1 0 0 0,0 1 0 0 0,0-1 0 0 0,1 1 0 0 0,0 0 0 0 0,-1-1 0 0 0,2 1 0 0 0,4-9 0 0 0,-6 13 3 0 0,0-1 0 0 0,0 0 0 0 0,0 1 0 0 0,1-1 0 0 0,-1 1 0 0 0,1 0 0 0 0,-1 0 0 0 0,1-1 0 0 0,-1 1 0 0 0,1 0 0 0 0,0 0 0 0 0,-1 0 0 0 0,1 1 0 0 0,0-1-1 0 0,0 0 1 0 0,0 1 0 0 0,0-1 0 0 0,-1 1 0 0 0,1-1 0 0 0,0 1 0 0 0,0 0 0 0 0,0 0 0 0 0,0 0 0 0 0,0 0 0 0 0,0 0 0 0 0,0 0 0 0 0,0 1 0 0 0,0-1 0 0 0,0 1-1 0 0,0-1 1 0 0,2 2 0 0 0,6 2-15 0 0,-2 1 0 0 0,1 0 1 0 0,0 0-1 0 0,-1 1 0 0 0,0 0 0 0 0,-1 0 0 0 0,1 0 0 0 0,-1 1 0 0 0,0 1 0 0 0,6 8 0 0 0,4 7 34 0 0,-1 0 0 0 0,17 33-1 0 0,-27-43 113 0 0,0 2-1 0 0,0-1 0 0 0,6 30 0 0 0,-4-10 176 0 0,-8-33-310 0 0,1 0-1 0 0,-1 0 1 0 0,0 0-1 0 0,1 1 0 0 0,-1-1 1 0 0,0 0-1 0 0,1 0 1 0 0,0 0-1 0 0,-1 0 1 0 0,1-1-1 0 0,-1 1 1 0 0,1 0-1 0 0,0 0 0 0 0,0 0 1 0 0,-1 0-1 0 0,1-1 1 0 0,0 1-1 0 0,0 0 1 0 0,0-1-1 0 0,0 1 1 0 0,0-1-1 0 0,0 1 0 0 0,0-1 1 0 0,0 1-1 0 0,1-1 1 0 0,-1 0-6 0 0,1 0 0 0 0,-1 0 1 0 0,0 0-1 0 0,1 0 0 0 0,-1 0 1 0 0,0-1-1 0 0,0 1 0 0 0,1-1 0 0 0,-1 1 1 0 0,0-1-1 0 0,0 1 0 0 0,0-1 1 0 0,0 0-1 0 0,0 1 0 0 0,0-1 1 0 0,0 0-1 0 0,0 0 0 0 0,0 0 0 0 0,0 0 1 0 0,0 0-1 0 0,1-1 0 0 0,33-38-92 0 0,25-32-139 0 0,-54 63 200 0 0,0 0-1 0 0,-1-1 1 0 0,0 1 0 0 0,0-1 0 0 0,-1 0-1 0 0,5-19 1 0 0,0-15-41 0 0,-5 20 134 0 0,2 1 0 0 0,9-29 0 0 0,-12 47 51 0 0,-1 5-31 0 0,-1 10 14 0 0,-2 15 9 0 0,-2 9-104 0 0,2-1 1 0 0,1 0 0 0 0,1 1 0 0 0,11 57-1 0 0,-11-85-12 0 0,1-1 0 0 0,0 1 0 0 0,0-1 0 0 0,0 0-1 0 0,0 1 1 0 0,1-1 0 0 0,0 0 0 0 0,0-1 0 0 0,0 1-1 0 0,1 0 1 0 0,0-1 0 0 0,-1 0 0 0 0,2 0 0 0 0,-1 0-1 0 0,8 6 1 0 0,-8-8 7 0 0,-1 0 0 0 0,1-1 0 0 0,-1 1 0 0 0,1-1 0 0 0,-1 1-1 0 0,1-1 1 0 0,0 0 0 0 0,0 0 0 0 0,0-1 0 0 0,-1 1 0 0 0,1-1-1 0 0,0 0 1 0 0,0 0 0 0 0,0 0 0 0 0,0 0 0 0 0,0-1 0 0 0,0 1-1 0 0,-1-1 1 0 0,1 0 0 0 0,0 0 0 0 0,-1-1 0 0 0,1 1 0 0 0,6-4 0 0 0,1-2-2 0 0,-1 0 0 0 0,1 0 0 0 0,-1-1 0 0 0,-1 0 0 0 0,0-1 0 0 0,0 0 0 0 0,-1 0 0 0 0,0-1 0 0 0,0 0 0 0 0,-1 0 0 0 0,6-14 0 0 0,-5 9 8 0 0,-1-1 0 0 0,-1 0 0 0 0,-1-1 0 0 0,0 1 0 0 0,-1-1 0 0 0,-1 0 0 0 0,2-27 0 0 0,-1-2-31 0 0,-19 65 96 0 0,7-2-66 0 0,0 0-1 0 0,1 0 0 0 0,1 0 0 0 0,1 1 1 0 0,0 0-1 0 0,1 0 0 0 0,1 1 1 0 0,0-1-1 0 0,2 1 0 0 0,1 27 1 0 0,0-41-2 0 0,1-1 0 0 0,0 1 0 0 0,0-1 0 0 0,0 1 0 0 0,1-1 0 0 0,0 0 0 0 0,-1 0 0 0 0,2 1 0 0 0,-1-1 1 0 0,0 0-1 0 0,1-1 0 0 0,0 1 0 0 0,-1 0 0 0 0,2-1 0 0 0,5 6 0 0 0,-7-7 1 0 0,0-1 0 0 0,0 1 0 0 0,0-1 0 0 0,0 0 0 0 0,1 0 0 0 0,-1 0 0 0 0,0 0 0 0 0,1 0 1 0 0,-1 0-1 0 0,1-1 0 0 0,-1 1 0 0 0,1-1 0 0 0,-1 0 0 0 0,1 0 0 0 0,-1 0 0 0 0,1 0 0 0 0,0 0 0 0 0,-1 0 0 0 0,1 0 0 0 0,-1-1 0 0 0,1 0 0 0 0,-1 1 0 0 0,0-1 0 0 0,1 0 0 0 0,-1 0 0 0 0,0 0 0 0 0,1-1 0 0 0,-1 1 0 0 0,3-3 0 0 0,2-1 1 0 0,0-1-1 0 0,-1 1 1 0 0,0-1-1 0 0,0 0 1 0 0,-1-1-1 0 0,0 0 1 0 0,0 1-1 0 0,0-2 1 0 0,-1 1 0 0 0,0 0-1 0 0,0-1 1 0 0,-1 0-1 0 0,0 0 1 0 0,0 0-1 0 0,1-9 1 0 0,0-4-11 0 0,-2 0 0 0 0,0-1-1 0 0,-1 1 1 0 0,-3-37 0 0 0,1 36-17 0 0,-3-27-78 0 0,4 44 108 0 0,-1 0-1 0 0,0 0 0 0 0,-1 1 1 0 0,1-1-1 0 0,-1 0 0 0 0,0 1 1 0 0,-4-7-1 0 0,6 10 2 0 0,-1 0 0 0 0,0 0-1 0 0,1 0 1 0 0,-1 0 0 0 0,0 1 0 0 0,0-1 0 0 0,0 0-1 0 0,1 0 1 0 0,-1 1 0 0 0,0-1 0 0 0,0 0 0 0 0,0 1 0 0 0,0-1-1 0 0,0 1 1 0 0,-1-1 0 0 0,1 1 0 0 0,0 0 0 0 0,0-1-1 0 0,0 1 1 0 0,-2 0 0 0 0,1 0 0 0 0,0 0 0 0 0,-1 0 1 0 0,1 1-1 0 0,0-1 0 0 0,-1 1 0 0 0,1-1 0 0 0,0 1 0 0 0,0 0 0 0 0,-4 1 1 0 0,-2 2-1 0 0,1 1 1 0 0,0 0 0 0 0,0 0 0 0 0,-9 9-1 0 0,3-2-17 0 0,1 1 0 0 0,0 1-1 0 0,1 0 1 0 0,0 1 0 0 0,2 0 0 0 0,-1 0-1 0 0,2 1 1 0 0,0 0 0 0 0,1 1-1 0 0,0 0 1 0 0,2 0 0 0 0,-8 34 0 0 0,13-46 11 0 0,-1-1 0 0 0,1 1 1 0 0,0-1-1 0 0,0 0 1 0 0,0 1-1 0 0,0-1 0 0 0,1 1 1 0 0,-1-1-1 0 0,1 0 1 0 0,1 0-1 0 0,-1 1 1 0 0,0-1-1 0 0,1 0 0 0 0,0 0 1 0 0,0 0-1 0 0,0 0 1 0 0,1-1-1 0 0,-1 1 0 0 0,1-1 1 0 0,0 1-1 0 0,0-1 1 0 0,0 0-1 0 0,0 0 1 0 0,0 0-1 0 0,1 0 0 0 0,-1-1 1 0 0,1 0-1 0 0,0 1 1 0 0,0-1-1 0 0,0 0 0 0 0,0-1 1 0 0,0 1-1 0 0,0-1 1 0 0,0 0-1 0 0,1 0 1 0 0,-1 0-1 0 0,0-1 0 0 0,1 1 1 0 0,-1-1-1 0 0,1 0 1 0 0,-1 0-1 0 0,0-1 0 0 0,1 1 1 0 0,-1-1-1 0 0,0 0 1 0 0,1 0-1 0 0,6-3 1 0 0,-2 0 9 0 0,1-1-1 0 0,-1-1 1 0 0,0 0 0 0 0,0 0 0 0 0,-1-1 0 0 0,0 0 0 0 0,0 0 0 0 0,-1-1 0 0 0,1 1 0 0 0,-2-2 0 0 0,1 1 0 0 0,-1-1 0 0 0,-1 0 0 0 0,1-1 0 0 0,-1 1 0 0 0,-1-1 0 0 0,0 0 0 0 0,0 0-1 0 0,-1 0 1 0 0,-1 0 0 0 0,3-14 0 0 0,-2-23 161 0 0,-2-47 0 0 0,-2 45 202 0 0,0 37 142 0 0,-2 20 64 0 0,-2 19-163 0 0,3-5-331 0 0,1-1 1 0 0,1 0-1 0 0,1 1 1 0 0,1-1-1 0 0,7 31 1 0 0,-7-41-45 0 0,1-1 0 0 0,0 0 0 0 0,1 0 0 0 0,0 0 0 0 0,1 0 0 0 0,0-1 0 0 0,0 0 0 0 0,1 0 0 0 0,0 0 0 0 0,1-1 1 0 0,0 1-1 0 0,15 13 0 0 0,-18-19-34 0 0,1 1-1 0 0,-1-1 1 0 0,1 0 0 0 0,0-1 0 0 0,0 1 0 0 0,0-1 0 0 0,0 0 0 0 0,0 0-1 0 0,1-1 1 0 0,-1 1 0 0 0,1-1 0 0 0,-1 0 0 0 0,1-1 0 0 0,-1 1 0 0 0,1-1-1 0 0,-1 0 1 0 0,6-1 0 0 0,-3-1-309 0 0,-1 1 0 0 0,1-1 0 0 0,-1 0 1 0 0,0-1-1 0 0,0 0 0 0 0,0 0 0 0 0,0 0 0 0 0,-1-1 0 0 0,1 0 0 0 0,-1 0 0 0 0,11-10 0 0 0,3-6-5531 0 0,-10 11 2231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9:37.5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151 186 4649 0 0,'-41'-8'8851'0'0,"30"7"-7630"0"0,0-1 1 0 0,1 0-1 0 0,-1-1 1 0 0,1 0-1 0 0,0-1 1 0 0,0 0-1 0 0,-13-7 1 0 0,22 11-1154 0 0,0-1-1 0 0,0 1 1 0 0,0-1 0 0 0,1 0 0 0 0,-1 1 0 0 0,0-1 0 0 0,0 0 0 0 0,1 0-1 0 0,-1 1 1 0 0,0-1 0 0 0,1 0 0 0 0,-1 0 0 0 0,1 0 0 0 0,-1 0 0 0 0,1 0 0 0 0,-1 0-1 0 0,1 0 1 0 0,0 0 0 0 0,0 0 0 0 0,-1 0 0 0 0,1 0 0 0 0,0 0 0 0 0,0 0 0 0 0,0 0-1 0 0,0 0 1 0 0,0 0 0 0 0,0 0 0 0 0,0 0 0 0 0,1 0 0 0 0,-1 0 0 0 0,0 0 0 0 0,0 0-1 0 0,1 0 1 0 0,-1 0 0 0 0,1 0 0 0 0,-1 0 0 0 0,1-1 0 0 0,1-1-32 0 0,1 0 1 0 0,-1 0-1 0 0,0 0 0 0 0,1 1 1 0 0,-1-1-1 0 0,1 1 1 0 0,0-1-1 0 0,0 1 1 0 0,3-2-1 0 0,11-4-19 0 0,1 0 0 0 0,-1 1 0 0 0,1 1 0 0 0,1 1 0 0 0,19-3-1 0 0,-27 5-13 0 0,158-29-36 0 0,-140 28 7 0 0,0 1-1 0 0,0 2 1 0 0,0 1-1 0 0,31 4 1 0 0,-49-2 4 0 0,-1 0 1 0 0,0 0 0 0 0,1 1 0 0 0,-1 0-1 0 0,0 0 1 0 0,-1 1 0 0 0,11 6 0 0 0,-18-9 22 0 0,1 1-1 0 0,-1-1 1 0 0,1 1 0 0 0,-1 0 0 0 0,0 0 0 0 0,0 0-1 0 0,0 0 1 0 0,0 0 0 0 0,0 0 0 0 0,0 0-1 0 0,0 1 1 0 0,-1-1 0 0 0,1 1 0 0 0,-1-1 0 0 0,0 1-1 0 0,0 0 1 0 0,0-1 0 0 0,0 1 0 0 0,0 0 0 0 0,0 0-1 0 0,-1 0 1 0 0,0 0 0 0 0,1 0 0 0 0,-1 0 0 0 0,0-1-1 0 0,0 1 1 0 0,-1 0 0 0 0,1 0 0 0 0,-1 0-1 0 0,0 3 1 0 0,-2 4 8 0 0,-1-1 0 0 0,0 0 0 0 0,-1 0-1 0 0,0 0 1 0 0,0 0 0 0 0,0-1 0 0 0,-1 0-1 0 0,-1 0 1 0 0,1-1 0 0 0,-11 10 0 0 0,-3 0-13 0 0,1-1 1 0 0,-43 27 0 0 0,45-33-185 0 0,-1 0-1 0 0,0-2 1 0 0,0 0-1 0 0,-1 0 1 0 0,0-2-1 0 0,0 0 1 0 0,-1-2 0 0 0,1 0-1 0 0,-1-1 1 0 0,-27 1-1 0 0,47-4 66 0 0,-1 0-1 0 0,1 0 0 0 0,0 0 0 0 0,0 0 1 0 0,-1 0-1 0 0,1 0 0 0 0,0 0 0 0 0,0 0 1 0 0,0 0-1 0 0,-1 0 0 0 0,1 0 0 0 0,0 0 1 0 0,0 0-1 0 0,0 0 0 0 0,-1 0 0 0 0,1 0 0 0 0,0 0 1 0 0,0 0-1 0 0,0-1 0 0 0,0 1 0 0 0,-1 0 1 0 0,1 0-1 0 0,0 0 0 0 0,0 0 0 0 0,0 0 1 0 0,0-1-1 0 0,0 1 0 0 0,-1 0 0 0 0,1 0 0 0 0,0-1 1 0 0,3-6-5082 0 0,1 1 1858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9:37.8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36 3353 0 0,'0'-1'793'0'0,"0"-1"0"0"0,0 1 0 0 0,0-1 0 0 0,0 0 0 0 0,0 1 0 0 0,0-1 0 0 0,0 0 0 0 0,0 1 0 0 0,1-1 0 0 0,-1 1 0 0 0,0-1 0 0 0,1 1 0 0 0,0-1 1 0 0,-1 1-1 0 0,1-1 0 0 0,0 1 0 0 0,0-1 0 0 0,1-1 0 0 0,-1 3-589 0 0,-1-1 0 0 0,1 1-1 0 0,-1-1 1 0 0,1 1 0 0 0,-1 0 0 0 0,1-1 0 0 0,-1 1 0 0 0,1 0 0 0 0,-1 0 0 0 0,1 0-1 0 0,-1-1 1 0 0,1 1 0 0 0,0 0 0 0 0,-1 0 0 0 0,1 0 0 0 0,-1 0 0 0 0,1 0-1 0 0,0 0 1 0 0,0 0 0 0 0,1 1-90 0 0,-1-1-1 0 0,0 0 0 0 0,1 1 1 0 0,-1 0-1 0 0,0-1 0 0 0,1 1 1 0 0,-1 0-1 0 0,0-1 0 0 0,0 1 1 0 0,0 0-1 0 0,0 0 0 0 0,1 1 1 0 0,9 10 554 0 0,-1 1 0 0 0,15 24 0 0 0,-3-4-220 0 0,37 48 158 0 0,-55-76-597 0 0,1 1 0 0 0,0-1 1 0 0,1 1-1 0 0,-1-1 1 0 0,1-1-1 0 0,7 6 0 0 0,42 21-43 0 0,-36-21-90 0 0,20 14 1 0 0,-32-19-13 0 0,1 1 0 0 0,1-1 0 0 0,-1-1 0 0 0,18 8 0 0 0,-23-11-129 0 0,0 0 0 0 0,0-1 0 0 0,0 1 0 0 0,0-1 0 0 0,0 1 0 0 0,0-1 0 0 0,0 0 0 0 0,5-1 0 0 0,-6 1-251 0 0,0-1 0 0 0,0 1 1 0 0,0-1-1 0 0,0 0 0 0 0,0 1 1 0 0,0-1-1 0 0,0 0 0 0 0,0 0 1 0 0,0-1-1 0 0,0 1 0 0 0,0 0 1 0 0,2-4-1 0 0,6-4-3014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9:38.0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322 1 1520 0 0,'-21'34'9783'0'0,"2"-2"-2517"0"0,7-9-5931 0 0,7-9-945 0 0,-2-1 0 0 0,1 1 0 0 0,-2-1 0 0 0,1-1 0 0 0,-2 1 0 0 0,0-1 0 0 0,0-1 1 0 0,-1 1-1 0 0,-1-2 0 0 0,0 1 0 0 0,0-2 0 0 0,-13 10 0 0 0,-12 3-366 0 0,15-8-1138 0 0,0 0 0 0 0,-29 24 0 0 0,49-37 646 0 0,0 1 0 0 0,0-1 0 0 0,-1 0 0 0 0,1 0 0 0 0,0 0 0 0 0,0 1 0 0 0,0-1 0 0 0,0 1 0 0 0,1-1 0 0 0,-1 0 0 0 0,0 1 0 0 0,0 0 0 0 0,0 1 0 0 0,1 5-1738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9:36.8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5 118 512 0 0,'-2'-11'2851'0'0,"1"-1"0"0"0,0 1 0 0 0,0-1 0 0 0,1 1 0 0 0,2-16 0 0 0,-1 25-2469 0 0,1-1 0 0 0,-1 1 0 0 0,1-1-1 0 0,0 1 1 0 0,0 0 0 0 0,0 0 0 0 0,0 0-1 0 0,0 0 1 0 0,0 0 0 0 0,1 0-1 0 0,-1 1 1 0 0,0-1 0 0 0,1 1 0 0 0,-1-1-1 0 0,1 1 1 0 0,3-1 0 0 0,-5 2-333 0 0,-1 0 0 0 0,0 1 1 0 0,1-1-1 0 0,-1 1 0 0 0,0-1 0 0 0,0 0 0 0 0,1 1 1 0 0,-1-1-1 0 0,0 1 0 0 0,0-1 0 0 0,0 1 1 0 0,0-1-1 0 0,1 0 0 0 0,-1 1 0 0 0,0-1 1 0 0,0 1-1 0 0,0-1 0 0 0,0 1 0 0 0,0-1 0 0 0,0 1 1 0 0,0-1-1 0 0,0 1 0 0 0,0-1 0 0 0,-1 1 1 0 0,0 13 446 0 0,-3-3-255 0 0,2-9-170 0 0,1 0 1 0 0,0 1-1 0 0,1-1 1 0 0,-1 1 0 0 0,0-1-1 0 0,1 1 1 0 0,-1 4-1 0 0,0-2 147 0 0,-1 4 168 0 0,2-9-376 0 0,0 1 1 0 0,0-1-1 0 0,0 0 0 0 0,0 0 0 0 0,0 0 1 0 0,0 1-1 0 0,0-1 0 0 0,0 0 0 0 0,0 0 0 0 0,0 0 1 0 0,0 0-1 0 0,0 1 0 0 0,0-1 0 0 0,0 0 1 0 0,0 0-1 0 0,0 0 0 0 0,0 0 0 0 0,0 0 0 0 0,1 1 1 0 0,-1-1-1 0 0,0 0 0 0 0,0 0 0 0 0,0 0 0 0 0,0 0 1 0 0,0 0-1 0 0,1 0 0 0 0,-1 0 0 0 0,0 1 1 0 0,0-1-1 0 0,0 0 0 0 0,0 0 0 0 0,1 0 0 0 0,-1 0 1 0 0,0 0-1 0 0,0 0 0 0 0,0 0 0 0 0,0 0 1 0 0,1 0-1 0 0,-1 0 0 0 0,0 0 0 0 0,0 0-3 0 0,1 0 0 0 0,-1 0-1 0 0,0 0 1 0 0,0 1 0 0 0,0-1 0 0 0,0 0-1 0 0,0 0 1 0 0,0 0 0 0 0,0 0 0 0 0,0 0-1 0 0,0 1 1 0 0,0-1 0 0 0,0 0-1 0 0,1 0 1 0 0,-1 0 0 0 0,0 0 0 0 0,0 0-1 0 0,0 1 1 0 0,0-1 0 0 0,0 0 0 0 0,0 0-1 0 0,0 0 1 0 0,0 0 0 0 0,0 1 0 0 0,-1-1-1 0 0,1 0 1 0 0,0 0 0 0 0,0 0-1 0 0,0 0 1 0 0,0 0 0 0 0,0 1 0 0 0,0-1-1 0 0,0 0 1 0 0,0 0 0 0 0,0 0 0 0 0,0 0-1 0 0,0 0 1 0 0,-1 0 0 0 0,1 1 0 0 0,0-1-1 0 0,0 0 1 0 0,0 0 0 0 0,0 0-1 0 0,0 0 1 0 0,0 0 0 0 0,-1 0 0 0 0,1 0-1 0 0,0 0 1 0 0,0 0 0 0 0,0 0 0 0 0,-6 7 107 0 0,4-6-75 0 0,0 0-1 0 0,1 1 1 0 0,-1-1 0 0 0,1 1 0 0 0,0 0 0 0 0,-1 0 0 0 0,1-1 0 0 0,0 1-1 0 0,0 0 1 0 0,0 0 0 0 0,0 0 0 0 0,0 0 0 0 0,1 0 0 0 0,-1 0 0 0 0,1 0-1 0 0,-1 0 1 0 0,1 1 0 0 0,0-1 0 0 0,-1 0 0 0 0,1 0 0 0 0,1 4 0 0 0,12 24 631 0 0,-11-26-634 0 0,0 0-1 0 0,0 0 0 0 0,1 0 1 0 0,-1-1-1 0 0,1 0 0 0 0,0 1 1 0 0,6 4-1 0 0,4 6 48 0 0,-2-1-42 0 0,-1 0 1 0 0,-1 1 0 0 0,9 17-1 0 0,-14-24-35 0 0,-1 0 0 0 0,0 0-1 0 0,0 0 1 0 0,-1 1 0 0 0,0-1-1 0 0,-1 1 1 0 0,1 0-1 0 0,0 14 1 0 0,-4 29 53 0 0,2 36-49 0 0,1-77-3 0 0,1-1 0 0 0,-1 1 0 0 0,1-1-1 0 0,1 1 1 0 0,0-1 0 0 0,7 16 0 0 0,-1-8 2 0 0,1 0 1 0 0,16 20-1 0 0,-18-25 3 0 0,12 22 0 0 0,-17-29-13 0 0,-1 0 0 0 0,0-1 0 0 0,-1 1 0 0 0,1 0 0 0 0,-1 0-1 0 0,0 0 1 0 0,0 0 0 0 0,0 7 0 0 0,-1-11 2 0 0,0 0 0 0 0,0-1 0 0 0,0 1 0 0 0,0 0 1 0 0,0-1-1 0 0,0 1 0 0 0,0 0 0 0 0,0-1 0 0 0,-1 1 0 0 0,1 0 0 0 0,0-1 0 0 0,0 1 1 0 0,-1-1-1 0 0,1 1 0 0 0,0-1 0 0 0,-1 1 0 0 0,1-1 0 0 0,-1 1 0 0 0,1-1 1 0 0,-1 1-1 0 0,1-1 0 0 0,-1 1 0 0 0,1-1 0 0 0,-1 1 0 0 0,1-1 0 0 0,-1 0 0 0 0,0 1 1 0 0,1-1-1 0 0,-1 0 0 0 0,1 0 0 0 0,-1 0 0 0 0,0 1 0 0 0,1-1 0 0 0,-1 0 1 0 0,0 0-1 0 0,1 0 0 0 0,-1 0 0 0 0,0 0 0 0 0,1 0 0 0 0,-1 0 0 0 0,0 0 0 0 0,1 0 1 0 0,-1-1-1 0 0,0 1 0 0 0,1 0 0 0 0,-1 0 0 0 0,0-1 0 0 0,1 1 0 0 0,-1 0 1 0 0,0-1-1 0 0,1 1-2 0 0,-1 0 0 0 0,1-1 0 0 0,-1 1 1 0 0,1 0-1 0 0,-1 0 0 0 0,1-1 0 0 0,-1 1 1 0 0,1-1-1 0 0,-1 1 0 0 0,1 0 0 0 0,0-1 1 0 0,-1 1-1 0 0,1-1 0 0 0,0 1 0 0 0,-1-1 1 0 0,1 1-1 0 0,0-1 0 0 0,0 1 0 0 0,-1-1 1 0 0,1 1-1 0 0,0-1 0 0 0,0 0 0 0 0,0 0-2 0 0,0 0 0 0 0,0 1 0 0 0,1-1 0 0 0,-1 0 0 0 0,0 1 0 0 0,1-1 0 0 0,-1 0 0 0 0,0 1 0 0 0,1-1-1 0 0,-1 1 1 0 0,1-1 0 0 0,-1 0 0 0 0,1 1 0 0 0,-1-1 0 0 0,1 1 0 0 0,-1 0 0 0 0,1-1 0 0 0,0 1 0 0 0,-1-1-1 0 0,1 1 1 0 0,-1 0 0 0 0,1 0 0 0 0,0-1 0 0 0,0 1 0 0 0,0 0 0 0 0,7-3-187 0 0,0 0 0 0 0,0 0 1 0 0,0 1-1 0 0,1 0 0 0 0,-1 1 0 0 0,14-1 1 0 0,-21 2-94 0 0,-2 1-364 0 0,1 0 328 0 0,-1 0 1 0 0,0-1-1 0 0,1 1 0 0 0,-1 0 1 0 0,0 0-1 0 0,1-1 0 0 0,-1 1 1 0 0,0 0-1 0 0,0-1 0 0 0,0 1 1 0 0,0-1-1 0 0,1 1 0 0 0,-1-1 1 0 0,0 1-1 0 0,0-1 0 0 0,0 0 1 0 0,-1 1-1 0 0,-9 5-9596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9:39.9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12 8 0 0,'-2'0'0'0'0,"1"-2"224"0"0,-1 1 128 0 0,2-1-184 0 0,2 2-224 0 0,1-3-200 0 0,-2 1 120 0 0,3 1-160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9:43.3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106 51 512 0 0,'-2'-2'718'0'0,"-1"0"-1"0"0,1 1 0 0 0,0 0 1 0 0,-1-1-1 0 0,1 1 1 0 0,-1 0-1 0 0,1 0 0 0 0,-1 0 1 0 0,1 0-1 0 0,-1 0 1 0 0,0 1-1 0 0,-4-1 1 0 0,-37 0 4210 0 0,32 1-3724 0 0,0 2 835 0 0,12-1-826 0 0,8-1-589 0 0,143-16 153 0 0,-56 9-813 0 0,-55 2 91 0 0,-5 0-17 0 0,0 2 0 0 0,36 1 1 0 0,-68 3-23 0 0,0-1-1 0 0,-1 0 1 0 0,1 0 0 0 0,-1 1 0 0 0,1 0 0 0 0,-1-1-1 0 0,5 3 1 0 0,-6-3-6 0 0,-1 1 0 0 0,0-1 1 0 0,0 0-1 0 0,1 0 0 0 0,-1 0 0 0 0,0 1 0 0 0,0-1 0 0 0,1 0 0 0 0,-1 0 0 0 0,0 0 0 0 0,0 1 0 0 0,0-1 1 0 0,1 0-1 0 0,-1 1 0 0 0,0-1 0 0 0,0 0 0 0 0,0 0 0 0 0,0 1 0 0 0,0-1 0 0 0,0 0 0 0 0,0 1 0 0 0,1-1 1 0 0,-1 0-1 0 0,0 1 0 0 0,0-1 0 0 0,-1 1 11 0 0,1 0 1 0 0,0 0-1 0 0,-1-1 1 0 0,1 1-1 0 0,0 0 1 0 0,-1 0 0 0 0,1-1-1 0 0,-1 1 1 0 0,1-1-1 0 0,-1 1 1 0 0,1 0-1 0 0,-1-1 1 0 0,0 1-1 0 0,1-1 1 0 0,-2 1-1 0 0,-10 10 87 0 0,-1 0-1 0 0,2 0 1 0 0,-1 2-1 0 0,2-1 1 0 0,0 1-1 0 0,0 1 1 0 0,1-1-1 0 0,1 2 1 0 0,-7 14-1 0 0,9-15-112 0 0,1-1-1 0 0,0 0 0 0 0,1 1 1 0 0,1 0-1 0 0,0 0 1 0 0,1 0-1 0 0,0 1 1 0 0,1-1-1 0 0,1 0 0 0 0,2 25 1 0 0,-1-34-13 0 0,0 0 1 0 0,0 0-1 0 0,1 0 1 0 0,-1 0-1 0 0,1 0 0 0 0,0 0 1 0 0,0 0-1 0 0,1-1 1 0 0,-1 1-1 0 0,1-1 1 0 0,0 1-1 0 0,0-1 0 0 0,1 0 1 0 0,4 4-1 0 0,-5-5-43 0 0,0-1-1 0 0,0 0 0 0 0,0 0 0 0 0,1 0 1 0 0,-1 0-1 0 0,0-1 0 0 0,1 1 0 0 0,-1-1 1 0 0,1 0-1 0 0,0 0 0 0 0,-1 0 0 0 0,1 0 1 0 0,0-1-1 0 0,0 1 0 0 0,-1-1 0 0 0,1 0 0 0 0,0 0 1 0 0,0-1-1 0 0,-1 1 0 0 0,7-2 0 0 0,1-1-544 0 0,-1-1-1 0 0,1 0 1 0 0,-1-1-1 0 0,16-9 0 0 0,-16 8-1559 0 0,0 0 0 0 0,10-10 0 0 0,-13 10-700 0 0,-2 1 1128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9:43.7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31 1416 0 0,'-6'-7'2821'0'0,"0"-3"5547"0"0,7 10-8211 0 0,-1-1 1 0 0,0 1-1 0 0,1-1 1 0 0,-1 1-1 0 0,1-1 0 0 0,-1 1 1 0 0,1 0-1 0 0,-1-1 0 0 0,1 1 1 0 0,-1 0-1 0 0,1 0 1 0 0,0-1-1 0 0,-1 1 0 0 0,1 0 1 0 0,-1 0-1 0 0,1 0 1 0 0,-1 0-1 0 0,1 0 0 0 0,0 0 1 0 0,-1 0-1 0 0,1 0 0 0 0,-1 0 1 0 0,2 0-1 0 0,93-1 2182 0 0,0 0-1840 0 0,-82 0-518 0 0,25-2-136 0 0,0 1 0 0 0,1 1 0 0 0,58 8 0 0 0,-97-7 148 0 0,20 5-897 0 0,-19-5 729 0 0,0 0 0 0 0,-1 0 1 0 0,1 0-1 0 0,-1 1 0 0 0,1-1 0 0 0,-1 0 0 0 0,1 0 0 0 0,-1 0 0 0 0,1 1 0 0 0,-1-1 0 0 0,1 0 0 0 0,-1 1 0 0 0,1-1 0 0 0,-1 0 0 0 0,1 1 0 0 0,-1-1 1 0 0,1 1-1 0 0,-1-1 0 0 0,0 1 0 0 0,1-1 0 0 0,-1 1 0 0 0,0-1 0 0 0,0 1 0 0 0,1-1 0 0 0,-1 1 0 0 0,0-1 0 0 0,0 1 0 0 0,0 0 0 0 0,-1 4-1356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9:47.1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102 50 512 0 0,'-2'-4'5038'0'0,"8"9"-3096"0"0,-4-5-1844 0 0,-1 1 0 0 0,0 1 0 0 0,1-1 0 0 0,-1 0 0 0 0,0 0 0 0 0,0 0 0 0 0,0 1 0 0 0,0-1 0 0 0,0 1 0 0 0,1 2 603 0 0,5 0 670 0 0,-7-4-1316 0 0,0 0 0 0 0,0 1 0 0 0,0-1 1 0 0,0 0-1 0 0,0 1 0 0 0,0-1 1 0 0,0 0-1 0 0,0 1 0 0 0,0-1 0 0 0,0 0 1 0 0,0 1-1 0 0,0-1 0 0 0,-1 0 0 0 0,1 1 1 0 0,0-1-1 0 0,0 0 0 0 0,0 0 1 0 0,0 1-1 0 0,0-1 0 0 0,-1 0 0 0 0,1 1 1 0 0,0-1-1 0 0,0 0 0 0 0,0 0 1 0 0,-1 1-1 0 0,1-1 0 0 0,0 0 0 0 0,-1 0 1 0 0,1 0-1 0 0,0 1 0 0 0,-15 3 1500 0 0,14-3-1373 0 0,0-1-1 0 0,0 0 1 0 0,0 0 0 0 0,-1 0 0 0 0,1 0 0 0 0,0 0 0 0 0,0 0 0 0 0,0 0 0 0 0,-1 0 0 0 0,1 0-1 0 0,0 0 1 0 0,0-1 0 0 0,0 1 0 0 0,-1-1 0 0 0,1 1 0 0 0,0-1 0 0 0,0 1 0 0 0,0-1-1 0 0,0 1 1 0 0,0-1 0 0 0,-1-1 0 0 0,2 2-88 0 0,0 0 0 0 0,-1-1 0 0 0,1 1 0 0 0,0 0 0 0 0,0-1 0 0 0,-1 1 0 0 0,1 0 0 0 0,0 0 0 0 0,-1-1 0 0 0,1 1 0 0 0,-1 0 0 0 0,1 0 0 0 0,0 0 0 0 0,-1 0 0 0 0,1-1 0 0 0,0 1 0 0 0,-1 0 0 0 0,1 0 0 0 0,-1 0 0 0 0,1 0 0 0 0,0 0 0 0 0,-1 0 0 0 0,1 0 0 0 0,-1 0 0 0 0,1 0 0 0 0,0 0 0 0 0,-1 0 0 0 0,1 1 0 0 0,-1-1 0 0 0,0 0 0 0 0,-18 9 1101 0 0,12-4-944 0 0,1-1 0 0 0,0 1-1 0 0,-9 8 1 0 0,13-11-225 0 0,1 0 0 0 0,-1 1 1 0 0,1-1-1 0 0,-1 0 0 0 0,1 0 0 0 0,0 1 0 0 0,0-1 1 0 0,0 1-1 0 0,0-1 0 0 0,0 1 0 0 0,0-1 1 0 0,1 1-1 0 0,-1 0 0 0 0,1-1 0 0 0,0 1 1 0 0,0 0-1 0 0,0-1 0 0 0,0 1 0 0 0,0 0 0 0 0,1-1 1 0 0,-1 1-1 0 0,1-1 0 0 0,-1 1 0 0 0,1-1 1 0 0,0 1-1 0 0,0-1 0 0 0,0 1 0 0 0,1-1 0 0 0,1 4 1 0 0,1 0-31 0 0,1-1-1 0 0,-1 1 1 0 0,1-1 0 0 0,0 0 0 0 0,0 0 0 0 0,1-1 0 0 0,-1 1 0 0 0,1-1 0 0 0,0 0 0 0 0,7 2-1 0 0,-6-2-36 0 0,1 0 0 0 0,0-1-1 0 0,0 0 1 0 0,0-1-1 0 0,0 0 1 0 0,0 0 0 0 0,1-1-1 0 0,-1 0 1 0 0,0 0-1 0 0,1-1 1 0 0,-1 0 0 0 0,1 0-1 0 0,-1-1 1 0 0,1 0-1 0 0,-1-1 1 0 0,0 0 0 0 0,0 0-1 0 0,0-1 1 0 0,0 1-1 0 0,0-2 1 0 0,0 1 0 0 0,-1-1-1 0 0,1-1 1 0 0,8-6 0 0 0,-13 9 32 0 0,-1-1 0 0 0,0 1 0 0 0,1-1 0 0 0,-1 0 0 0 0,0 1 0 0 0,0-1 0 0 0,-1 0 1 0 0,1 0-1 0 0,-1 0 0 0 0,1 0 0 0 0,-1-1 0 0 0,0 1 0 0 0,1-4 0 0 0,-1 1 16 0 0,0 0 0 0 0,-1 0 0 0 0,0 1 0 0 0,0-1 0 0 0,0 0 0 0 0,-1 1-1 0 0,-1-9 1 0 0,0 4 19 0 0,-1 1-1 0 0,0 0 1 0 0,0 0-1 0 0,-1 0 1 0 0,0 0-1 0 0,-1 1 1 0 0,0 0-1 0 0,0 0 0 0 0,-8-9 1 0 0,10 14-15 0 0,0 0-1 0 0,0 0 1 0 0,-1 0-1 0 0,1 0 1 0 0,-1 1 0 0 0,0 0-1 0 0,0 0 1 0 0,0 0 0 0 0,1 0-1 0 0,-2 1 1 0 0,1-1 0 0 0,0 1-1 0 0,0 0 1 0 0,0 0 0 0 0,-1 1-1 0 0,1-1 1 0 0,0 1 0 0 0,-1 0-1 0 0,-6 0 1 0 0,5 1-18 0 0,1 0 1 0 0,-1 0-1 0 0,1 0 0 0 0,-1 1 1 0 0,1 0-1 0 0,0 0 0 0 0,0 0 1 0 0,0 0-1 0 0,0 1 0 0 0,0 0 1 0 0,1 0-1 0 0,-1 0 1 0 0,1 1-1 0 0,-8 7 0 0 0,7-6-257 0 0,0 1 0 0 0,1 0 0 0 0,-1 0-1 0 0,1 0 1 0 0,0 0 0 0 0,1 1 0 0 0,-1-1 0 0 0,-3 12-1 0 0,4-2-1307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9:48.5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64 512 0 0,'19'7'15214'0'0,"-17"-9"-15193"0"0,-1 1 0 0 0,1-1-1 0 0,-1 1 1 0 0,1-1 0 0 0,0 1 0 0 0,0-1 0 0 0,0 1-1 0 0,-1 0 1 0 0,1 0 0 0 0,0 0 0 0 0,4-1-1 0 0,13-9 56 0 0,-17 10-10 0 0,-1 0-1 0 0,0 0 0 0 0,0 0 1 0 0,1 0-1 0 0,-1-1 0 0 0,0 1 0 0 0,0 0 1 0 0,0-1-1 0 0,0 1 0 0 0,-1-1 0 0 0,1 1 1 0 0,0-1-1 0 0,-1 1 0 0 0,1-3 0 0 0,-1 3-12 0 0,0 1 0 0 0,0 0 0 0 0,0-1 0 0 0,0 1-1 0 0,0 0 1 0 0,0-1 0 0 0,0 1 0 0 0,0 0 0 0 0,0-1 0 0 0,0 1-1 0 0,0-1 1 0 0,-1 1 0 0 0,1 0 0 0 0,0 0 0 0 0,0-1-1 0 0,0 1 1 0 0,-1 0 0 0 0,1-1 0 0 0,0 1 0 0 0,0 0-1 0 0,-1 0 1 0 0,1-1 0 0 0,-1 1 0 0 0,0-1 25 0 0,0 1 1 0 0,-1-1-1 0 0,1 1 0 0 0,0 0 1 0 0,0-1-1 0 0,-1 1 1 0 0,1 0-1 0 0,0 0 0 0 0,0 0 1 0 0,-2 0-1 0 0,-6 0 125 0 0,1 0-1 0 0,0 1 1 0 0,0 0-1 0 0,0 1 1 0 0,-10 3-1 0 0,15-4-139 0 0,0 0 1 0 0,-1 0-1 0 0,1 1 0 0 0,0-1 0 0 0,1 1 0 0 0,-1-1 0 0 0,0 1 1 0 0,0 0-1 0 0,1 0 0 0 0,-1 1 0 0 0,1-1 0 0 0,0 0 0 0 0,-1 1 1 0 0,1-1-1 0 0,-2 5 0 0 0,3-6-55 0 0,1-1 0 0 0,0 1 1 0 0,-1-1-1 0 0,1 0 0 0 0,0 1 0 0 0,0-1 1 0 0,-1 1-1 0 0,1-1 0 0 0,0 1 0 0 0,0-1 1 0 0,0 1-1 0 0,-1-1 0 0 0,1 1 1 0 0,0-1-1 0 0,0 1 0 0 0,0-1 0 0 0,0 1 1 0 0,0-1-1 0 0,0 1 0 0 0,0-1 0 0 0,0 1 1 0 0,1-1-1 0 0,-1 1 0 0 0,0-1 0 0 0,0 1 1 0 0,0-1-1 0 0,0 1 0 0 0,1-1 0 0 0,-1 1 1 0 0,0-1-1 0 0,0 0 0 0 0,1 1 0 0 0,-1-1 1 0 0,0 1-1 0 0,1-1 0 0 0,-1 0 0 0 0,0 1 1 0 0,1-1-1 0 0,-1 0 0 0 0,1 1 0 0 0,-1-1 1 0 0,1 0-1 0 0,-1 0 0 0 0,0 1 0 0 0,1-1 1 0 0,-1 0-1 0 0,1 0 0 0 0,-1 0 1 0 0,1 0-1 0 0,-1 0 0 0 0,1 0 0 0 0,-1 0 1 0 0,1 0-1 0 0,-1 0 0 0 0,1 0 0 0 0,-1 0 1 0 0,1 0-1 0 0,-1 0 0 0 0,1 0 0 0 0,6-1-24 0 0,-1 1 0 0 0,0-1 0 0 0,10-3 0 0 0,-13 3 13 0 0,6-1-53 0 0,0-1 1 0 0,-1 0-1 0 0,13-6 0 0 0,-18 8 49 0 0,-1 0 0 0 0,0 0 0 0 0,0-1 0 0 0,0 1 0 0 0,0 0 0 0 0,0-1 0 0 0,0 1 0 0 0,0-1 0 0 0,-1 0 0 0 0,1 0 0 0 0,-1 0 0 0 0,1 0 0 0 0,-1 0 0 0 0,0 0 0 0 0,1 0 0 0 0,-1 0 0 0 0,0 0 0 0 0,1-4 0 0 0,-2 5 11 0 0,0 1 0 0 0,0 0 0 0 0,0-1-1 0 0,0 1 1 0 0,0-1 0 0 0,0 1 0 0 0,0 0 0 0 0,0-1 0 0 0,0 1 0 0 0,0 0-1 0 0,0-1 1 0 0,0 1 0 0 0,0-1 0 0 0,-1 1 0 0 0,1 0 0 0 0,0-1 0 0 0,0 1-1 0 0,0 0 1 0 0,-1-1 0 0 0,1 1 0 0 0,0 0 0 0 0,0-1 0 0 0,-1 1 0 0 0,1 0-1 0 0,0 0 1 0 0,0-1 0 0 0,-1 1 0 0 0,1 0 0 0 0,0 0 0 0 0,-1-1 0 0 0,-14-1 27 0 0,-16 8 77 0 0,26-4-115 0 0,1 0 1 0 0,-1 1 0 0 0,0-1-1 0 0,1 1 1 0 0,-6 4 0 0 0,9-6-29 0 0,0 0 0 0 0,0-1 0 0 0,0 1 0 0 0,0 0 1 0 0,0 0-1 0 0,0 0 0 0 0,0 0 0 0 0,1 0 0 0 0,-1 0 0 0 0,0 0 0 0 0,0 0 1 0 0,1 1-1 0 0,-1-1 0 0 0,1 0 0 0 0,-1 0 0 0 0,1 1 0 0 0,0-1 0 0 0,-1 0 1 0 0,1 1-1 0 0,0-1 0 0 0,0 0 0 0 0,0 0 0 0 0,0 1 0 0 0,0-1 0 0 0,0 0 1 0 0,0 2-1 0 0,1-2-255 0 0,0 0 1 0 0,0 0-1 0 0,0 0 0 0 0,0 0 1 0 0,0 0-1 0 0,0 0 1 0 0,0 0-1 0 0,1-1 0 0 0,-1 1 1 0 0,0 0-1 0 0,0-1 1 0 0,1 1-1 0 0,-1-1 0 0 0,0 1 1 0 0,1-1-1 0 0,-1 0 1 0 0,0 0-1 0 0,1 1 0 0 0,2-1 1 0 0,7 0-1406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9:53.2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10 512 0 0,'-2'-1'389'0'0,"1"1"0"0"0,-1 0 0 0 0,0-1 0 0 0,1 1 0 0 0,-1 0 0 0 0,0 0 0 0 0,1 0 0 0 0,-1 0 0 0 0,0 0 0 0 0,0 1 0 0 0,-1 0 0 0 0,-8 0 5537 0 0,13 0-3799 0 0,7 2-908 0 0,27-9 1066 0 0,69-3-1 0 0,-31 13-1807 0 0,-64-3-359 0 0,-1 1-1 0 0,1 0 1 0 0,-1 0-1 0 0,0 1 1 0 0,16 7-1 0 0,-24-9-100 0 0,1 0-1 0 0,0-1 1 0 0,-1 1 0 0 0,1 1-1 0 0,0-1 1 0 0,-1 0-1 0 0,1 0 1 0 0,-1 1 0 0 0,0-1-1 0 0,1 0 1 0 0,-1 1 0 0 0,0 0-1 0 0,0-1 1 0 0,0 1-1 0 0,2 3 1 0 0,-3-4-3 0 0,0 0-1 0 0,0 0 1 0 0,0 1 0 0 0,0-1-1 0 0,0 0 1 0 0,0 0 0 0 0,0 0-1 0 0,0 1 1 0 0,0-1 0 0 0,0 0-1 0 0,-1 0 1 0 0,1 0 0 0 0,0 0-1 0 0,-1 0 1 0 0,1 1 0 0 0,-1-1-1 0 0,1 0 1 0 0,-1 0 0 0 0,0 0-1 0 0,1 0 1 0 0,-1 0 0 0 0,0 0-1 0 0,0-1 1 0 0,0 1-1 0 0,0 0 1 0 0,-1 0 0 0 0,-12 10 99 0 0,-1 0-1 0 0,0-2 1 0 0,-18 10 0 0 0,-26 16 226 0 0,53-31-268 0 0,0 1 1 0 0,0 0-1 0 0,0 0 1 0 0,1 0 0 0 0,0 1-1 0 0,-8 11 1 0 0,9-11-49 0 0,1 0 0 0 0,-1 0-1 0 0,1 1 1 0 0,1-1 0 0 0,-1 1 0 0 0,1 0 0 0 0,0-1 0 0 0,1 1 0 0 0,0 0 0 0 0,0 0 0 0 0,0 0 0 0 0,1 0-1 0 0,0 0 1 0 0,2 12 0 0 0,-2-14-16 0 0,2 0-1 0 0,-1 0 1 0 0,0-1 0 0 0,1 1-1 0 0,0 0 1 0 0,0-1-1 0 0,1 1 1 0 0,-1-1-1 0 0,1 0 1 0 0,0 1 0 0 0,0-2-1 0 0,0 1 1 0 0,0 0-1 0 0,1 0 1 0 0,0-1-1 0 0,0 0 1 0 0,0 0 0 0 0,0 0-1 0 0,0 0 1 0 0,0-1-1 0 0,6 3 1 0 0,-5-3-21 0 0,1 0 1 0 0,0 0-1 0 0,0-1 1 0 0,0 0-1 0 0,0 0 1 0 0,0 0-1 0 0,0-1 1 0 0,0 0-1 0 0,0 0 1 0 0,12-2-1 0 0,0-1-165 0 0,1-1 0 0 0,21-9 0 0 0,-39 13 24 0 0,0 0-1 0 0,-1 0 0 0 0,1 0 0 0 0,-1 0 0 0 0,1-1 0 0 0,0 1 0 0 0,-1 0 1 0 0,1 0-1 0 0,-1-1 0 0 0,1 1 0 0 0,-1 0 0 0 0,1-1 0 0 0,-1 1 0 0 0,1-1 1 0 0,-1 1-1 0 0,1-1 0 0 0,0 0 0 0 0,-2 1-386 0 0,1 0 0 0 0,-1 0-1 0 0,0 1 1 0 0,1-1 0 0 0,-1 0 0 0 0,1 0-1 0 0,-1 1 1 0 0,0-1 0 0 0,1 0 0 0 0,-1 1 0 0 0,1-1-1 0 0,-1 0 1 0 0,1 1 0 0 0,-1-1 0 0 0,1 1-1 0 0,0-1 1 0 0,-2 2 0 0 0,-1 1-1358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1:08.4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18 456 0 0,'-2'-2'391'0'0,"1"1"-1"0"0,-1-1 1 0 0,1 1 0 0 0,-1 0-1 0 0,1-1 1 0 0,-1 1-1 0 0,0 0 1 0 0,0 0 0 0 0,0 0-1 0 0,1 1 1 0 0,-1-1 0 0 0,-4-1-1 0 0,-7 1 5745 0 0,20 1-5233 0 0,0 0 0 0 0,-1 1 0 0 0,0 0 0 0 0,1 0 0 0 0,-1 1 0 0 0,1-1-1 0 0,-1 2 1 0 0,0-1 0 0 0,7 4 0 0 0,-5-1-409 0 0,0-1-1 0 0,-1 2 1 0 0,0-1-1 0 0,0 1 1 0 0,12 13-1 0 0,0 3-746 0 0,-2 2 1 0 0,-1 0-1 0 0,16 32 1 0 0,-7-14 953 0 0,-13-19-805 0 0,-2-6 48 0 0,1 0 1 0 0,0 0-1 0 0,16 18 0 0 0,-24-31-77 0 0,1-1 0 0 0,-1 1 0 0 0,1-1 0 0 0,-1 0 0 0 0,1 0 0 0 0,0-1 0 0 0,0 1 0 0 0,0-1-1 0 0,0 0 1 0 0,1 0 0 0 0,-1 0 0 0 0,1 0 0 0 0,-1-1 0 0 0,1 0 0 0 0,0 0 0 0 0,-1 0 0 0 0,1 0 0 0 0,9-1 0 0 0,-13 0-131 0 0,1 0 1 0 0,0 0 0 0 0,0-1-1 0 0,0 1 1 0 0,-1-1-1 0 0,1 1 1 0 0,0-1 0 0 0,-1 0-1 0 0,1 0 1 0 0,-1 1 0 0 0,1-1-1 0 0,2-2 1 0 0,14-17-7479 0 0,-11 10 3154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9:53.5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6 2160 0 0,'-13'-5'14073'0'0,"21"10"-12968"0"0,4 1-680 0 0,1-1-1 0 0,-1 0 0 0 0,1-1 0 0 0,22 4 0 0 0,7 2-331 0 0,-11-2-157 0 0,42 5-1 0 0,4 1-2342 0 0,-61-11 1026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9:53.7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 0 3641 0 0,'-4'16'9789'0'0,"-11"10"-5023"0"0,3-4-3546 0 0,2 2-723 0 0,1 0-1 0 0,1 1 1 0 0,1 0-1 0 0,2 1 1 0 0,0 0-1 0 0,-1 43 1 0 0,6-59-583 0 0,1-1 1 0 0,0 1 0 0 0,0-1 0 0 0,1 0 0 0 0,4 13 0 0 0,6 6-3692 0 0,-8-20 1312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9:54.8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185 40 512 0 0,'4'-5'1742'0'0,"0"0"-1"0"0,0-1 1 0 0,-1 1-1 0 0,5-11 1 0 0,-7 15-1303 0 0,-19 1 3230 0 0,13 0-3302 0 0,0 1-1 0 0,0 0 1 0 0,-1 0-1 0 0,1 0 0 0 0,0 1 1 0 0,0-1-1 0 0,0 1 1 0 0,-5 4-1 0 0,-37 21 2175 0 0,42-23-2206 0 0,3-4-237 0 0,1 1 1 0 0,-1 0-1 0 0,0 0 0 0 0,0 1 1 0 0,0-1-1 0 0,1 0 1 0 0,-1 0-1 0 0,1 1 0 0 0,-1-1 1 0 0,1 1-1 0 0,0 0 0 0 0,-1-1 1 0 0,0 3-1 0 0,4-3-76 0 0,0 0 1 0 0,1-1-1 0 0,-1 1 0 0 0,0-1 1 0 0,1 0-1 0 0,-1 0 0 0 0,1 0 1 0 0,-1 0-1 0 0,0 0 0 0 0,5-1 1 0 0,3-9-116 0 0,-7 8 93 0 0,-1 0 0 0 0,1 0 1 0 0,-1 0-1 0 0,0 0 1 0 0,0 0-1 0 0,0 0 0 0 0,0-1 1 0 0,0 1-1 0 0,-1-1 1 0 0,1 1-1 0 0,-1-1 0 0 0,0 0 1 0 0,1 1-1 0 0,-1-1 1 0 0,-1 0-1 0 0,1 0 0 0 0,0 0 1 0 0,0-3-1 0 0,-1 5 4 0 0,-1 1 0 0 0,1-1 0 0 0,0 1 0 0 0,0-1 0 0 0,-1 0 0 0 0,1 1 0 0 0,0-1 0 0 0,-1 1 0 0 0,1 0 0 0 0,-1-1 0 0 0,1 1 0 0 0,-1-1 0 0 0,1 1 0 0 0,-1 0 0 0 0,1-1 0 0 0,-1 1 0 0 0,1 0 0 0 0,-1-1 0 0 0,1 1 0 0 0,-1 0 0 0 0,1 0 0 0 0,-1-1 0 0 0,0 1 0 0 0,1 0 0 0 0,-1 0 0 0 0,0 0 0 0 0,1 0 0 0 0,-1 0 0 0 0,1 0 0 0 0,-1 0 0 0 0,0 0 0 0 0,1 0 0 0 0,-1 0 0 0 0,1 1 0 0 0,-2-1 0 0 0,-23 4 109 0 0,24-4-115 0 0,-4 1 39 0 0,-7 2 21 0 0,1 0-1 0 0,-17 6 1 0 0,26-8-45 0 0,0 0 0 0 0,0 0 1 0 0,0 0-1 0 0,0 0 0 0 0,0 0 0 0 0,0 0 1 0 0,0 1-1 0 0,1-1 0 0 0,-1 1 0 0 0,0-1 1 0 0,1 1-1 0 0,-1 0 0 0 0,1 0 0 0 0,-1-1 0 0 0,1 1 1 0 0,0 0-1 0 0,0 0 0 0 0,0 0 0 0 0,-1 4 1 0 0,1-5-13 0 0,1-1 0 0 0,0 1 0 0 0,0-1 0 0 0,0 1 0 0 0,0-1 1 0 0,0 1-1 0 0,0 0 0 0 0,0-1 0 0 0,0 1 0 0 0,0-1 0 0 0,0 1 0 0 0,0-1 1 0 0,0 1-1 0 0,0-1 0 0 0,1 1 0 0 0,-1-1 0 0 0,0 1 0 0 0,0-1 0 0 0,0 1 1 0 0,1-1-1 0 0,-1 1 0 0 0,0-1 0 0 0,1 1 0 0 0,-1-1 0 0 0,0 0 1 0 0,1 1-1 0 0,0 0-7 0 0,0-1-1 0 0,0 1 1 0 0,0-1 0 0 0,0 0 0 0 0,0 0 0 0 0,0 1 0 0 0,0-1 0 0 0,0 0 0 0 0,0 0 0 0 0,0 0 0 0 0,0 0 0 0 0,2 0 0 0 0,5-1-107 0 0,-1 0 1 0 0,0-1-1 0 0,8-3 1 0 0,-10 4-13 0 0,33-16-1397 0 0,-20 8-1253 0 0,0 1-3342 0 0,-10 5 4107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9:55.6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76 119 552 0 0,'-10'-15'2686'0'0,"7"9"-1128"0"0,0 1-1 0 0,-1-1 0 0 0,-6-7 0 0 0,8 12-1133 0 0,1-1-1 0 0,-1 1 1 0 0,1 0-1 0 0,-1 0 1 0 0,1 0 0 0 0,-1 0-1 0 0,1 0 1 0 0,-1 0-1 0 0,0 0 1 0 0,0 1-1 0 0,1-1 1 0 0,-1 1-1 0 0,0-1 1 0 0,0 1-1 0 0,0 0 1 0 0,-3-1 0 0 0,4 1-145 0 0,0 0 1 0 0,0 0 0 0 0,0 0-1 0 0,0 1 1 0 0,0-1 0 0 0,1 0 0 0 0,-1 0-1 0 0,0 0 1 0 0,0 1 0 0 0,0-1-1 0 0,0 1 1 0 0,0-1 0 0 0,1 0 0 0 0,-2 2-1 0 0,3-1 1861 0 0,9-2-1618 0 0,43-17 51 0 0,-36 11-493 0 0,28-6 1 0 0,3 3-44 0 0,1 3 0 0 0,0 1 0 0 0,75 2 0 0 0,-79 8-89 0 0,-41-3 58 0 0,0 0-1 0 0,0 0 1 0 0,1 0-1 0 0,-1 0 1 0 0,0 1-1 0 0,0-1 1 0 0,0 1 0 0 0,4 3-1 0 0,-7-4-3 0 0,0-1 0 0 0,-1 1 0 0 0,1-1 0 0 0,0 1 0 0 0,-1-1 0 0 0,1 1-1 0 0,-1 0 1 0 0,1 0 0 0 0,-1-1 0 0 0,1 1 0 0 0,-1 0 0 0 0,0 0 0 0 0,1-1 0 0 0,-1 1 0 0 0,0 0 0 0 0,1 0-1 0 0,-1 0 1 0 0,0-1 0 0 0,0 1 0 0 0,0 0 0 0 0,0 0 0 0 0,0 0 0 0 0,0 0 0 0 0,0 0 0 0 0,0 0 0 0 0,0-1-1 0 0,0 1 1 0 0,-1 0 0 0 0,1 0 0 0 0,0 0 0 0 0,0-1 0 0 0,-1 1 0 0 0,1 0 0 0 0,-1 0 0 0 0,1 0-1 0 0,-1-1 1 0 0,1 1 0 0 0,-1 0 0 0 0,0 0 0 0 0,-4 4 35 0 0,1 0 0 0 0,-1 0 0 0 0,0-1 0 0 0,-7 4-1 0 0,7-4-16 0 0,-21 14 98 0 0,-32 17 1 0 0,34-22-59 0 0,1 1 1 0 0,-26 22 0 0 0,44-32-55 0 0,0 1 0 0 0,0 0-1 0 0,1 0 1 0 0,0 1 0 0 0,0-1 0 0 0,0 1-1 0 0,1 0 1 0 0,-1 0 0 0 0,1 1 0 0 0,1-1-1 0 0,-1 0 1 0 0,1 1 0 0 0,1 0 0 0 0,-1-1-1 0 0,1 1 1 0 0,0 0 0 0 0,0 9 0 0 0,1-10-7 0 0,0-1 0 0 0,0 1 1 0 0,1 0-1 0 0,0-1 1 0 0,0 1-1 0 0,0-1 0 0 0,1 1 1 0 0,0-1-1 0 0,0 1 0 0 0,0-1 1 0 0,1 0-1 0 0,-1 0 0 0 0,1 0 1 0 0,1 0-1 0 0,-1-1 0 0 0,1 1 1 0 0,-1-1-1 0 0,1 0 0 0 0,0 0 1 0 0,1 0-1 0 0,5 4 0 0 0,-5-6 1 0 0,0 1 0 0 0,0-1-1 0 0,0 0 1 0 0,1 0 0 0 0,-1 0-1 0 0,0-1 1 0 0,1 0 0 0 0,-1 0-1 0 0,1-1 1 0 0,-1 1 0 0 0,1-1-1 0 0,0 0 1 0 0,-1-1 0 0 0,8 0-1 0 0,-2-1-203 0 0,-1 0-1 0 0,0-1 1 0 0,0 0-1 0 0,0 0 1 0 0,0-1 0 0 0,15-9-1 0 0,-1-4-2381 0 0,-22 16 1925 0 0,-1 0-1 0 0,0-1 1 0 0,1 1-1 0 0,-1 0 1 0 0,0-1-1 0 0,0 0 1 0 0,0 1-1 0 0,0-1 1 0 0,0 0-1 0 0,0 1 1 0 0,0-1-1 0 0,1-4 1 0 0,-2 2-1053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9:55.9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63 64 0 0,'-11'1'15593'0'0,"18"-2"-14674"0"0,6 2-361 0 0,1-2 1 0 0,-1 0 0 0 0,1 0 0 0 0,21-6-1 0 0,126-32-365 0 0,-128 33-1420 0 0,0 2 1 0 0,65-1-1 0 0,-74 7-1180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9:56.4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1 512 0 0,'-16'1'6822'0'0,"15"-1"-6528"0"0,0 0 1 0 0,0 0 0 0 0,0 0 0 0 0,0 0 0 0 0,0 0 0 0 0,0 0-1 0 0,1 0 1 0 0,-1 0 0 0 0,0 0 0 0 0,0 0 0 0 0,0 1-1 0 0,0-1 1 0 0,0 0 0 0 0,0 1 0 0 0,0-1 0 0 0,0 1 0 0 0,1-1-1 0 0,-1 1 1 0 0,0-1 0 0 0,0 1 0 0 0,1-1 0 0 0,-1 1 0 0 0,0 0-1 0 0,1-1 1 0 0,-1 1 0 0 0,0 0 0 0 0,1 0 0 0 0,-1-1 0 0 0,1 1-1 0 0,0 0 1 0 0,-1 0 0 0 0,1 0 0 0 0,-1 0 0 0 0,1 0 0 0 0,0 0-1 0 0,0-1 1 0 0,0 1 0 0 0,-1 0 0 0 0,1 0 0 0 0,0 1-1 0 0,-9 32 4896 0 0,13-34-5064 0 0,0 1 0 0 0,-1-1 0 0 0,1 1 0 0 0,0-1 0 0 0,6-1 0 0 0,41-4-98 0 0,-35 2-34 0 0,1 1-1 0 0,-1 1 1 0 0,1 1-1 0 0,-1 0 1 0 0,1 1-1 0 0,16 3 0 0 0,-30-3 6 0 0,1 0-1 0 0,-1 0 0 0 0,1 1 0 0 0,-1-1 0 0 0,0 1 1 0 0,0-1-1 0 0,0 1 0 0 0,1 0 0 0 0,-2 0 0 0 0,1 0 1 0 0,0 1-1 0 0,0-1 0 0 0,-1 1 0 0 0,4 4 0 0 0,-5-5 2 0 0,1 0-1 0 0,-1 1 1 0 0,0-1-1 0 0,0 0 1 0 0,0 0-1 0 0,-1 1 0 0 0,1-1 1 0 0,-1 0-1 0 0,1 1 1 0 0,-1-1-1 0 0,0 1 1 0 0,0-1-1 0 0,0 0 0 0 0,0 1 1 0 0,0-1-1 0 0,0 1 1 0 0,-1-1-1 0 0,1 0 1 0 0,-1 1-1 0 0,1-1 1 0 0,-1 0-1 0 0,-2 3 0 0 0,-9 16-57 0 0,10-18 51 0 0,0-1 0 0 0,0 0 0 0 0,0 1 1 0 0,1 0-1 0 0,-1-1 0 0 0,1 1 0 0 0,-1 0 0 0 0,1 0 0 0 0,0 0 0 0 0,1 0 0 0 0,-1 0 0 0 0,0 0 1 0 0,0 5-1 0 0,2-6-47 0 0,-1-1 0 0 0,1 1 0 0 0,-1-1 0 0 0,1 0 0 0 0,0 1 0 0 0,0-1 0 0 0,-1 0 0 0 0,1 0 0 0 0,0 0 0 0 0,0 1 0 0 0,0-1 0 0 0,0 0 0 0 0,0 0 0 0 0,1 0 0 0 0,-1-1 0 0 0,0 1 0 0 0,0 0 0 0 0,1 0 0 0 0,-1-1 0 0 0,0 1 0 0 0,1-1 0 0 0,-1 1 1 0 0,1-1-1 0 0,-1 1 0 0 0,2-1 0 0 0,5 2-1097 0 0,0-1 0 0 0,0 0 0 0 0,10 0 0 0 0,5-1-4127 0 0,5-2 2186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9:57.5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 91 512 0 0,'-2'0'616'0'0,"1"1"1"0"0,-1 0-1 0 0,1-1 1 0 0,0 1-1 0 0,-1 0 0 0 0,1 0 1 0 0,0 0-1 0 0,-1 0 1 0 0,1 0-1 0 0,0 0 0 0 0,0 1 1 0 0,-1 1-1 0 0,1-3-505 0 0,1 1 1 0 0,0-1-1 0 0,0 0 0 0 0,-1 1 0 0 0,1-1 1 0 0,0 1-1 0 0,0-1 0 0 0,0 1 0 0 0,0 0 0 0 0,0-1 1 0 0,-1 1-1 0 0,1-1 0 0 0,0 1 0 0 0,0-1 1 0 0,0 1-1 0 0,1-1 0 0 0,-1 1 0 0 0,0-1 1 0 0,0 1-1 0 0,0-1 0 0 0,0 1 0 0 0,0-1 1 0 0,1 1-1 0 0,-1-1 0 0 0,0 1 0 0 0,0-1 0 0 0,1 1 1 0 0,-1-1-1 0 0,0 1 0 0 0,1-1 0 0 0,-1 0 1 0 0,0 1-1 0 0,1-1 0 0 0,-1 0 0 0 0,1 1 1 0 0,-1-1-1 0 0,1 0 0 0 0,-1 1 0 0 0,0-1 0 0 0,1 0 1 0 0,-1 0-1 0 0,2 1 0 0 0,-2-1-66 0 0,1 0 0 0 0,0 0 0 0 0,0 0 1 0 0,-1 0-1 0 0,1 0 0 0 0,0 0 0 0 0,0 0 0 0 0,-1 0 0 0 0,1 0 0 0 0,0 0 0 0 0,0 0 0 0 0,-1 0 0 0 0,1-1 0 0 0,0 1 1 0 0,-1 0-1 0 0,1 0 0 0 0,0-1 0 0 0,-1 1 0 0 0,1-1 0 0 0,0 1 0 0 0,16-13-64 0 0,-11 8 149 0 0,1 0-117 0 0,-1 0 1 0 0,0 0-1 0 0,7-9 1 0 0,-11 12 68 0 0,-1 1 0 0 0,0-1 0 0 0,1 1 0 0 0,-1-1 0 0 0,0 0 0 0 0,0 1 0 0 0,0-1 0 0 0,0 0 1 0 0,0 0-1 0 0,-1 0 0 0 0,1 0 0 0 0,0 0 0 0 0,-1 0 0 0 0,1 0 0 0 0,-1 0 0 0 0,0 0 0 0 0,0 0 0 0 0,0-4 0 0 0,0 6-27 0 0,0-1 0 0 0,0 1-1 0 0,-1-1 1 0 0,1 1 0 0 0,0 0 0 0 0,0-1-1 0 0,-1 1 1 0 0,1-1 0 0 0,0 1-1 0 0,-1 0 1 0 0,1-1 0 0 0,0 1-1 0 0,-1 0 1 0 0,1 0 0 0 0,0-1 0 0 0,-1 1-1 0 0,1 0 1 0 0,-1 0 0 0 0,1-1-1 0 0,0 1 1 0 0,-1 0 0 0 0,1 0-1 0 0,-1 0 1 0 0,0 0 0 0 0,-16-1 699 0 0,-14 9 260 0 0,27-6-928 0 0,0 0 1 0 0,1 1-1 0 0,-1-1 0 0 0,0 0 1 0 0,-4 5-1 0 0,-6 4 119 0 0,51-46 27 0 0,-35 32-250 0 0,0 1 0 0 0,0 0 0 0 0,0-1 0 0 0,0 0 0 0 0,-1 1 0 0 0,1-1 0 0 0,2-5 0 0 0,-3 5-14 0 0,-23 10 338 0 0,14-2-245 0 0,-1 0 0 0 0,1 1 0 0 0,1 0-1 0 0,-9 8 1 0 0,13-11-52 0 0,0 1-1 0 0,0-1 1 0 0,0 0 0 0 0,0 1-1 0 0,1-1 1 0 0,0 1 0 0 0,0-1-1 0 0,0 1 1 0 0,0 0 0 0 0,0 0-1 0 0,1 0 1 0 0,-2 5-1 0 0,3-8-12 0 0,0-1 0 0 0,0 1 0 0 0,0-1 0 0 0,0 1 0 0 0,0-1 0 0 0,0 1 0 0 0,0-1 0 0 0,0 1 0 0 0,0-1 0 0 0,0 1 0 0 0,0-1 0 0 0,0 1 0 0 0,0-1 0 0 0,0 1 0 0 0,1-1 0 0 0,-1 0 0 0 0,0 1 0 0 0,0-1 0 0 0,0 1 0 0 0,1-1 0 0 0,-1 1 0 0 0,0-1 0 0 0,1 0 0 0 0,-1 1 0 0 0,0-1 0 0 0,1 1 0 0 0,-1-1 0 0 0,1 0 0 0 0,-1 1 0 0 0,2-1-10 0 0,-1 0 0 0 0,0 1 0 0 0,0-1-1 0 0,0 0 1 0 0,0 0 0 0 0,0 0-1 0 0,1 0 1 0 0,-1 0 0 0 0,0 0-1 0 0,0 0 1 0 0,0 0 0 0 0,2-1 0 0 0,6-2-582 0 0,0 0 1 0 0,15-8-1 0 0,-17 8-558 0 0,7-3-1149 0 0,1-1-545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9:58.2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23 512 0 0,'-1'0'409'0'0,"0"0"1"0"0,1 0-1 0 0,-1 0 0 0 0,0 0 1 0 0,1 0-1 0 0,-1 0 0 0 0,0 0 1 0 0,1 0-1 0 0,-1 0 0 0 0,0 0 0 0 0,1 0 1 0 0,-1-1-1 0 0,0 1 0 0 0,1 0 1 0 0,-1-1-1 0 0,0 1 0 0 0,1 0 1 0 0,-2-1-1 0 0,2 1-265 0 0,0-1-1 0 0,0 1 1 0 0,0 0 0 0 0,-1 0 0 0 0,1 0 0 0 0,0 0-1 0 0,0 0 1 0 0,0 0 0 0 0,0 0 0 0 0,0 0-1 0 0,-1 0 1 0 0,1 0 0 0 0,0 0 0 0 0,0-1 0 0 0,0 1-1 0 0,0 0 1 0 0,0 0 0 0 0,0 0 0 0 0,-1 0-1 0 0,1 0 1 0 0,0-1 0 0 0,0 1 0 0 0,0 0 0 0 0,0 0-1 0 0,0 0 1 0 0,0 0 0 0 0,0-1 0 0 0,0 1-1 0 0,0 0 1 0 0,0 0 0 0 0,0 0 0 0 0,0 0 0 0 0,0-1-1 0 0,0 1 1 0 0,0 0 0 0 0,0 0 0 0 0,0 0-1 0 0,0 0 1 0 0,0-1 0 0 0,0 1 0 0 0,0 0 0 0 0,0 0-1 0 0,0 0 1 0 0,0 0 0 0 0,1-1 0 0 0,-1 1-1 0 0,0 0 1 0 0,0 0 0 0 0,0 0 0 0 0,0 0 0 0 0,0 0-1 0 0,0 0 1 0 0,1-1 0 0 0,-1 1 0 0 0,0 0-1 0 0,0 0 1 0 0,0 0 0 0 0,0 0 0 0 0,0 0-1 0 0,1 0 1 0 0,-1 0 0 0 0,0 0 0 0 0,0 0 0 0 0,0 0-1 0 0,0 0 1 0 0,1 0 0 0 0,-1 0 0 0 0,0 0-1 0 0,0 0 1 0 0,28-5 797 0 0,1 2-1 0 0,43 0 0 0 0,57 9-460 0 0,-119-5-450 0 0,-1 0-1 0 0,1 0 1 0 0,0 1 0 0 0,-1 0-1 0 0,1 1 1 0 0,-1 0 0 0 0,17 8-1 0 0,-25-10-17 0 0,0-1 0 0 0,0 1 0 0 0,0 0-1 0 0,-1-1 1 0 0,1 1 0 0 0,0 0-1 0 0,0-1 1 0 0,0 1 0 0 0,-1 0 0 0 0,1 0-1 0 0,-1 0 1 0 0,1 0 0 0 0,0 0 0 0 0,-1 0-1 0 0,0 0 1 0 0,1 0 0 0 0,-1 0 0 0 0,1 0-1 0 0,-1 0 1 0 0,0 0 0 0 0,0 0 0 0 0,0 0-1 0 0,0 2 1 0 0,0-1 13 0 0,0 0-1 0 0,-1 0 1 0 0,1 0-1 0 0,-1 0 1 0 0,0 0 0 0 0,0 0-1 0 0,1 0 1 0 0,-1 0-1 0 0,-1 0 1 0 0,1 0 0 0 0,-2 2-1 0 0,-2 2 41 0 0,0 0-1 0 0,-1 0 0 0 0,0-1 1 0 0,0 1-1 0 0,-8 4 0 0 0,-40 20 77 0 0,38-22-60 0 0,1 0 0 0 0,-16 12 0 0 0,29-19-73 0 0,0 1 0 0 0,0-1 0 0 0,1 1-1 0 0,-1 0 1 0 0,0 0 0 0 0,1 0 0 0 0,-1-1 0 0 0,1 1-1 0 0,0 1 1 0 0,0-1 0 0 0,-1 0 0 0 0,1 0 0 0 0,1 0-1 0 0,-1 1 1 0 0,0-1 0 0 0,1 0 0 0 0,-1 1 0 0 0,1-1-1 0 0,-1 0 1 0 0,1 1 0 0 0,0-1 0 0 0,0 4-1 0 0,1-3-17 0 0,-1 0-1 0 0,1-1 0 0 0,0 1 0 0 0,0 0 1 0 0,0-1-1 0 0,0 1 0 0 0,0 0 0 0 0,1-1 1 0 0,-1 0-1 0 0,1 1 0 0 0,0-1 0 0 0,-1 0 1 0 0,1 0-1 0 0,0 0 0 0 0,0 0 0 0 0,1 0 1 0 0,-1 0-1 0 0,0 0 0 0 0,4 1 0 0 0,1 0-56 0 0,0 0 0 0 0,0 0 0 0 0,0-1 0 0 0,0 0 0 0 0,0 0 0 0 0,1 0 0 0 0,-1-1 0 0 0,1-1 0 0 0,-1 1 0 0 0,1-1 0 0 0,-1 0 0 0 0,11-2 0 0 0,4-1-522 0 0,-1-2-1 0 0,0 0 0 0 0,21-8 0 0 0,9-8-3631 0 0,-36 15 1913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9:58.5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3265 0 0,'2'-1'9703'0'0,"5"2"-7697"0"0,99 10 2620 0 0,144 6-4903 0 0,-224-16-21 0 0,-9-1-1116 0 0,0 1 1 0 0,0 0 0 0 0,21 6 0 0 0,-25-3-60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39:59.2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30 912 0 0,'-22'-2'8826'0'0,"18"1"-7840"0"0,0 1 0 0 0,-1 0 0 0 0,1-1 0 0 0,0 2 0 0 0,-1-1 0 0 0,1 0 0 0 0,-8 3 0 0 0,20-2 708 0 0,10-2-1558 0 0,63-21 52 0 0,-74 20-180 0 0,-1 0 0 0 0,1 1 0 0 0,-1 0 0 0 0,1 0 0 0 0,0 1 0 0 0,8 0 0 0 0,-13 0 9 0 0,0 0-1 0 0,-1 1 0 0 0,1-1 0 0 0,0 0 0 0 0,-1 1 0 0 0,1-1 0 0 0,-1 1 0 0 0,1 0 0 0 0,-1-1 0 0 0,1 1 0 0 0,-1 0 0 0 0,1 0 1 0 0,-1 0-1 0 0,0 0 0 0 0,0 0 0 0 0,1 0 0 0 0,-1 0 0 0 0,0 0 0 0 0,0 1 0 0 0,0-1 0 0 0,0 0 0 0 0,0 1 0 0 0,0-1 0 0 0,-1 1 0 0 0,1-1 1 0 0,0 1-1 0 0,-1-1 0 0 0,1 1 0 0 0,-1 0 0 0 0,1 2 0 0 0,-1-3 44 0 0,-1 1-1 0 0,1 0 1 0 0,0 0 0 0 0,-1 0 0 0 0,1 0-1 0 0,-1-1 1 0 0,1 1 0 0 0,-1 0-1 0 0,0 0 1 0 0,0-1 0 0 0,0 1-1 0 0,-2 2 1 0 0,-14 18 699 0 0,7-12-384 0 0,-1 0 0 0 0,0-1 0 0 0,-1-1-1 0 0,0 0 1 0 0,-22 11 0 0 0,26-15-272 0 0,7-3-94 0 0,0 0 0 0 0,0-1 0 0 0,0 1 0 0 0,0 0 0 0 0,0 0 0 0 0,0-1 0 0 0,0 1 0 0 0,0 0 0 0 0,0 0 0 0 0,0 0 0 0 0,0 0 0 0 0,-1 2 0 0 0,2-2-8 0 0,0-1 0 0 0,0 1 0 0 0,0 0 0 0 0,0-1 0 0 0,-1 1 0 0 0,1-1 0 0 0,0 1-1 0 0,0-1 1 0 0,0 1 0 0 0,0-1 0 0 0,0 1 0 0 0,0-1 0 0 0,1 1 0 0 0,-1-1 0 0 0,0 1-1 0 0,0-1 1 0 0,0 1 0 0 0,0-1 0 0 0,1 1 0 0 0,-1-1 0 0 0,1 2 0 0 0,-1-1-21 0 0,1 0 0 0 0,0 0 0 0 0,1 0 1 0 0,-1-1-1 0 0,0 1 0 0 0,0 0 0 0 0,0 0 1 0 0,0-1-1 0 0,1 1 0 0 0,-1 0 0 0 0,0-1 0 0 0,1 0 1 0 0,-1 1-1 0 0,0-1 0 0 0,1 0 0 0 0,-1 1 1 0 0,1-1-1 0 0,-1 0 0 0 0,0 0 0 0 0,1 0 1 0 0,1-1-1 0 0,6 0-113 0 0,-1-1 0 0 0,0 0 0 0 0,1-1 0 0 0,9-4 0 0 0,-11 4 103 0 0,0 0 1 0 0,0 1 0 0 0,0 0-1 0 0,0 0 1 0 0,0 0-1 0 0,13 0 1 0 0,-18 2 34 0 0,-1 0 0 0 0,0 0-1 0 0,0 0 1 0 0,1 0 0 0 0,-1 0 0 0 0,0 0 0 0 0,0 0 0 0 0,0 1-1 0 0,1-1 1 0 0,-1 0 0 0 0,0 1 0 0 0,0-1 0 0 0,0 1 0 0 0,0-1 0 0 0,1 1-1 0 0,-1 0 1 0 0,0-1 0 0 0,0 1 0 0 0,0 0 0 0 0,-1 0 0 0 0,1 0-1 0 0,0 0 1 0 0,0 0 0 0 0,0 0 0 0 0,-1 0 0 0 0,1 0 0 0 0,0 0-1 0 0,-1 0 1 0 0,1 0 0 0 0,-1 0 0 0 0,1 2 0 0 0,0 0 21 0 0,-1 0-1 0 0,0 0 1 0 0,0 0 0 0 0,0 0 0 0 0,0 0 0 0 0,-1 0 0 0 0,1 0-1 0 0,-1-1 1 0 0,1 1 0 0 0,-1 0 0 0 0,0 0 0 0 0,-2 4 0 0 0,-3 3 93 0 0,1 1 0 0 0,-2-1 0 0 0,1-1 0 0 0,-1 1 0 0 0,-1-1 0 0 0,0-1 0 0 0,-16 15 0 0 0,18-18-271 0 0,-1 0 1 0 0,1 0 0 0 0,-1 0-1 0 0,0-1 1 0 0,-1 0 0 0 0,1-1-1 0 0,-1 1 1 0 0,0-1 0 0 0,1-1-1 0 0,-1 0 1 0 0,-15 3 0 0 0,13-4-2729 0 0,1-2 1252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1:08.5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353 0 88 0 0,'-4'1'755'0'0,"-1"-1"0"0"0,0 1-1 0 0,0 0 1 0 0,0 1 0 0 0,0-1 0 0 0,1 1 0 0 0,-1 0 0 0 0,1 0-1 0 0,-1 0 1 0 0,1 1 0 0 0,0-1 0 0 0,0 1 0 0 0,0 0 0 0 0,-4 5-1 0 0,-3 1 713 0 0,1 1-1 0 0,1 1 0 0 0,-14 20 1 0 0,-12 24 560 0 0,18-27-1257 0 0,-34 42 0 0 0,22-37-608 0 0,12-14-540 0 0,0 1 0 0 0,0 0-1 0 0,-25 45 1 0 0,42-64 280 0 0,-1-1-176 0 0,1 1 1 0 0,0 0-1 0 0,-1-1 0 0 0,1 1 1 0 0,0 0-1 0 0,-1-1 1 0 0,1 1-1 0 0,0 0 1 0 0,0 0-1 0 0,-1-1 0 0 0,1 1 1 0 0,0 0-1 0 0,0 0 1 0 0,0 0-1 0 0,0-1 1 0 0,0 1-1 0 0,0 0 0 0 0,0 0 1 0 0,1 0-1 0 0,-1-1 1 0 0,0 1-1 0 0,1 1 0 0 0,4 2-3529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0:00.7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 62 512 0 0,'-9'0'5402'0'0,"-34"1"5463"0"0,40 0-10547 0 0,1-1-1 0 0,-1 0 0 0 0,0 1 0 0 0,1 0 0 0 0,-1 0 0 0 0,0 0 0 0 0,1 0 0 0 0,-1 0 0 0 0,1 0 0 0 0,-1 0 1 0 0,1 1-1 0 0,-3 2 0 0 0,4-3-287 0 0,1 0-1 0 0,-1 0 1 0 0,1 0 0 0 0,-1 0 0 0 0,1 0 0 0 0,0 0 0 0 0,0 0-1 0 0,-1 0 1 0 0,1 0 0 0 0,0 0 0 0 0,0 0 0 0 0,0 0 0 0 0,0 0-1 0 0,0 0 1 0 0,0 0 0 0 0,0 0 0 0 0,1 0 0 0 0,-1 0 0 0 0,0 0-1 0 0,1 0 1 0 0,-1 0 0 0 0,0 0 0 0 0,1 0 0 0 0,-1 0-1 0 0,1 0 1 0 0,0-1 0 0 0,0 3 0 0 0,2 0 86 0 0,-1 1 0 0 0,1-1 1 0 0,-1 1-1 0 0,1-1 0 0 0,6 5 0 0 0,-6-6-136 0 0,0-1-1 0 0,1 1 1 0 0,-1-1 0 0 0,1 1-1 0 0,-1-1 1 0 0,1 0 0 0 0,-1 0-1 0 0,1-1 1 0 0,0 1 0 0 0,0-1-1 0 0,-1 0 1 0 0,1 0-1 0 0,5 0 1 0 0,-5 0-5 0 0,0-1 0 0 0,1 0-1 0 0,-1 1 1 0 0,0-1 0 0 0,0 0 0 0 0,0-1-1 0 0,0 1 1 0 0,0-1 0 0 0,-1 0 0 0 0,1 0-1 0 0,5-4 1 0 0,-7 5 24 0 0,-1-1-1 0 0,0 0 1 0 0,1 0-1 0 0,-1 0 1 0 0,0 0 0 0 0,0 1-1 0 0,-1-1 1 0 0,1-1 0 0 0,0 1-1 0 0,-1 0 1 0 0,1 0-1 0 0,-1 0 1 0 0,0 0 0 0 0,1 0-1 0 0,-1-1 1 0 0,0 1-1 0 0,0 0 1 0 0,-1 0 0 0 0,1 0-1 0 0,0 0 1 0 0,-1 0 0 0 0,1-1-1 0 0,-2-1 1 0 0,-1-7 75 0 0,-1 0 0 0 0,-10-20 0 0 0,14 30-59 0 0,-1-1 0 0 0,1 1 1 0 0,-1 0-1 0 0,0 0 0 0 0,1 0 0 0 0,-1 0 0 0 0,0 0 0 0 0,0 0 0 0 0,0 0 0 0 0,1 0 0 0 0,-1 1 0 0 0,0-1 0 0 0,0 0 0 0 0,0 0 0 0 0,0 1 0 0 0,-1-1 0 0 0,0 0 0 0 0,1 1 2 0 0,0 0 0 0 0,0 0-1 0 0,1 0 1 0 0,-1 0 0 0 0,0 1-1 0 0,0-1 1 0 0,1 0 0 0 0,-1 0-1 0 0,0 1 1 0 0,0-1 0 0 0,1 1 0 0 0,-1-1-1 0 0,1 0 1 0 0,-1 1 0 0 0,0-1-1 0 0,1 1 1 0 0,-1 0 0 0 0,1-1-1 0 0,-1 1 1 0 0,1-1 0 0 0,-1 1-1 0 0,1 0 1 0 0,0-1 0 0 0,-1 1-1 0 0,1 0 1 0 0,0 0 0 0 0,-1-1-1 0 0,1 1 1 0 0,0 0 0 0 0,0 0 0 0 0,-1 3 47 0 0,0-1 0 0 0,0 0 0 0 0,0 0 0 0 0,1 0 0 0 0,-1 0 0 0 0,1 1 0 0 0,0-1 0 0 0,0 0 1 0 0,0 0-1 0 0,1 0 0 0 0,-1 1 0 0 0,1-1 0 0 0,-1 0 0 0 0,1 0 0 0 0,0 0 0 0 0,2 4 0 0 0,-2-5-60 0 0,0-1 0 0 0,-1 1-1 0 0,1-1 1 0 0,0 0 0 0 0,0 0 0 0 0,0 1-1 0 0,0-1 1 0 0,1 0 0 0 0,-1 0-1 0 0,0 0 1 0 0,0 0 0 0 0,1 0-1 0 0,-1 0 1 0 0,0 0 0 0 0,1-1-1 0 0,-1 1 1 0 0,1 0 0 0 0,-1-1-1 0 0,1 1 1 0 0,-1-1 0 0 0,1 0 0 0 0,-1 1-1 0 0,1-1 1 0 0,0 0 0 0 0,-1 0-1 0 0,1 0 1 0 0,-1 0 0 0 0,1 0-1 0 0,0-1 1 0 0,-1 1 0 0 0,1 0-1 0 0,-1-1 1 0 0,1 1 0 0 0,2-2-1 0 0,2 0-30 0 0,0-1 0 0 0,0 1 0 0 0,0-1-1 0 0,-1-1 1 0 0,1 1 0 0 0,-1-1-1 0 0,7-6 1 0 0,-10 8 21 0 0,0 0-1 0 0,0 0 1 0 0,0 0 0 0 0,-1 0 0 0 0,1 0-1 0 0,-1-1 1 0 0,0 1 0 0 0,0 0-1 0 0,0-1 1 0 0,0 1 0 0 0,0-1-1 0 0,0 1 1 0 0,0-1 0 0 0,-1 0 0 0 0,1 1-1 0 0,-1-1 1 0 0,0 0 0 0 0,0 1-1 0 0,0-1 1 0 0,-1-5 0 0 0,1 8 7 0 0,-1-1 0 0 0,1 1 1 0 0,0-1-1 0 0,-1 1 0 0 0,1-1 1 0 0,-1 1-1 0 0,1-1 0 0 0,-1 1 0 0 0,1-1 1 0 0,-1 1-1 0 0,1 0 0 0 0,-1-1 1 0 0,1 1-1 0 0,-1 0 0 0 0,0-1 0 0 0,1 1 1 0 0,-1 0-1 0 0,1 0 0 0 0,-1 0 1 0 0,0 0-1 0 0,1 0 0 0 0,-1 0 1 0 0,0-1-1 0 0,1 1 0 0 0,-1 1 0 0 0,1-1 1 0 0,-1 0-1 0 0,0 0 0 0 0,-23 2 131 0 0,23-2-121 0 0,-6 2 6 0 0,0-1-1 0 0,0 1 1 0 0,0 0 0 0 0,0 1 0 0 0,0 0 0 0 0,1 0-1 0 0,-1 0 1 0 0,1 1 0 0 0,0 0 0 0 0,0 0 0 0 0,1 0-1 0 0,-1 1 1 0 0,1 0 0 0 0,-7 7 0 0 0,12-11-21 0 0,-1-1 0 0 0,1 1 1 0 0,-1 0-1 0 0,1-1 0 0 0,-1 1 0 0 0,1-1 1 0 0,-1 1-1 0 0,1 0 0 0 0,0-1 1 0 0,-1 1-1 0 0,1 0 0 0 0,0 0 0 0 0,-1-1 1 0 0,1 1-1 0 0,0 0 0 0 0,0 0 0 0 0,0-1 1 0 0,0 1-1 0 0,0 0 0 0 0,0 0 0 0 0,0-1 1 0 0,0 1-1 0 0,0 0 0 0 0,0 0 1 0 0,0-1-1 0 0,1 1 0 0 0,-1 0 0 0 0,0 0 1 0 0,0-1-1 0 0,1 1 0 0 0,-1 0 0 0 0,0-1 1 0 0,1 1-1 0 0,-1 0 0 0 0,1-1 1 0 0,-1 1-1 0 0,1 0 0 0 0,-1-1 0 0 0,1 1 1 0 0,-1-1-1 0 0,1 1 0 0 0,0-1 0 0 0,-1 0 1 0 0,1 1-1 0 0,0-1 0 0 0,1 1 0 0 0,1 0-83 0 0,1 1 0 0 0,0-1-1 0 0,0 0 1 0 0,0 0-1 0 0,0-1 1 0 0,0 1-1 0 0,6-1 1 0 0,-8 0 70 0 0,9 1-1114 0 0,0-2 1 0 0,17-2-1 0 0,-8-1-1121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0:01.7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14 1432 0 0,'-2'-1'1328'0'0,"-1"0"0"0"0,0 0 0 0 0,0 0 0 0 0,0 1 0 0 0,0-1 0 0 0,0 1-1 0 0,0 0 1 0 0,0-1 0 0 0,-4 2 0 0 0,3-1-741 0 0,1 0 0 0 0,-1 1 1 0 0,1-1-1 0 0,-1 1 0 0 0,1 0 0 0 0,-1 0 1 0 0,1 0-1 0 0,0 1 0 0 0,0-1 0 0 0,-1 1 0 0 0,1 0 1 0 0,-5 3-1 0 0,32-1 252 0 0,2-6-797 0 0,48-8 1 0 0,-7 0-43 0 0,-48 8-16 0 0,58-3 97 0 0,-68 5-74 0 0,0 0-1 0 0,0 1 1 0 0,0 0 0 0 0,0 1 0 0 0,0 0-1 0 0,10 3 1 0 0,-17-4-1 0 0,-1-1 0 0 0,0 0 0 0 0,0 1-1 0 0,1-1 1 0 0,-1 1 0 0 0,0 0 0 0 0,0-1 0 0 0,0 1 0 0 0,0 0 0 0 0,0 0-1 0 0,0-1 1 0 0,0 1 0 0 0,0 0 0 0 0,0 0 0 0 0,0 0 0 0 0,-1 0 0 0 0,1 0-1 0 0,0 0 1 0 0,-1 1 0 0 0,1-1 0 0 0,0 0 0 0 0,-1 0 0 0 0,0 0 0 0 0,1 3-1 0 0,-1-2 15 0 0,0 0-1 0 0,0 1 0 0 0,-1-1 0 0 0,1 0 0 0 0,-1 1 1 0 0,1-1-1 0 0,-1 0 0 0 0,0 0 0 0 0,0 1 0 0 0,0-1 1 0 0,0 0-1 0 0,-3 3 0 0 0,-2 4 29 0 0,-1 1 0 0 0,-1-1 1 0 0,1-1-1 0 0,-1 1 0 0 0,-1-1 0 0 0,-9 6 0 0 0,-57 36 234 0 0,10-9-37 0 0,51-31-138 0 0,1 0 1 0 0,0 1-1 0 0,1 1 0 0 0,-18 21 0 0 0,29-32-102 0 0,0 1-1 0 0,0-1 1 0 0,0 0 0 0 0,1 1-1 0 0,-1-1 1 0 0,0 1-1 0 0,1-1 1 0 0,-1 1-1 0 0,1-1 1 0 0,-1 1-1 0 0,1-1 1 0 0,0 1-1 0 0,-1-1 1 0 0,1 1-1 0 0,0 0 1 0 0,0-1 0 0 0,0 1-1 0 0,0 0 1 0 0,1-1-1 0 0,-1 1 1 0 0,1 1-1 0 0,0 0 1 0 0,0 0 0 0 0,1-1 0 0 0,-1 0 0 0 0,1 1 0 0 0,-1-1-1 0 0,1 0 1 0 0,0 1 0 0 0,0-1 0 0 0,0 0 0 0 0,0 0 0 0 0,3 2 0 0 0,3 1-9 0 0,-1 0 1 0 0,1-1-1 0 0,0 0 0 0 0,1 0 1 0 0,-1-1-1 0 0,16 5 1 0 0,-4-4-21 0 0,1-1 0 0 0,-1-1 0 0 0,1 0 0 0 0,29-3 1 0 0,83-14-362 0 0,-118 14-76 0 0,17-3-244 0 0,-30 3-243 0 0,-1 1 0 0 0,1-1 0 0 0,-1 0 0 0 0,1 1-1 0 0,-1-1 1 0 0,1 0 0 0 0,-1 0 0 0 0,1 0-1 0 0,1-1 1 0 0,0-3-2729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0:02.0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35 712 0 0,'0'0'231'0'0,"-1"-1"0"0"0,1 1-1 0 0,0 0 1 0 0,0-1 0 0 0,0 1-1 0 0,0-1 1 0 0,0 1 0 0 0,0 0-1 0 0,1-1 1 0 0,-1 1 0 0 0,0-1 0 0 0,0 1-1 0 0,0 0 1 0 0,0-1 0 0 0,0 1-1 0 0,0 0 1 0 0,1-1 0 0 0,-1 1 0 0 0,0 0-1 0 0,0-1 1 0 0,1 1 0 0 0,-1 0-1 0 0,0-1 1 0 0,0 1 0 0 0,1 0-1 0 0,-1 0 1 0 0,0-1 0 0 0,1 1 0 0 0,-1 0-1 0 0,0 0 1 0 0,1 0 0 0 0,-1-1-1 0 0,0 1 1 0 0,1 0 0 0 0,-1 0-1 0 0,1 0 1 0 0,0 0 0 0 0,21-7 1281 0 0,-11 5-228 0 0,-7 0-92 0 0,1 1 1 0 0,-1-1 0 0 0,1 1-1 0 0,0 1 1 0 0,6-1-1 0 0,27 1 1127 0 0,-2 0-1875 0 0,-8-1-738 0 0,84-4 787 0 0,-37 3-6061 0 0,-67 2 2651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0:02.5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113 0 944 0 0,'-3'1'1400'0'0,"1"-1"1"0"0,0 0-1 0 0,-1 0 0 0 0,1 1 0 0 0,0-1 1 0 0,-1 1-1 0 0,1 0 0 0 0,0 0 0 0 0,0 0 1 0 0,-4 2-1 0 0,2 0-392 0 0,1-1 1 0 0,-1 1-1 0 0,1 0 1 0 0,0 0-1 0 0,-4 5 1 0 0,-2 4-268 0 0,1 0 1 0 0,-10 20 0 0 0,15-26-126 0 0,0 0-457 0 0,0 1 0 0 0,0 0 1 0 0,0 0-1 0 0,1 0 0 0 0,0 0 0 0 0,0 0 1 0 0,1 1-1 0 0,-1 12 0 0 0,2-18-162 0 0,0 0 0 0 0,0 1 1 0 0,0-1-1 0 0,0 0 0 0 0,1 1 0 0 0,-1-1 0 0 0,1 0 0 0 0,-1 0 0 0 0,1 1 0 0 0,0-1 1 0 0,0 0-1 0 0,0 0 0 0 0,0 0 0 0 0,1 0 0 0 0,-1 0 0 0 0,0 0 0 0 0,1 0 1 0 0,-1-1-1 0 0,1 1 0 0 0,0 0 0 0 0,0-1 0 0 0,-1 1 0 0 0,1-1 0 0 0,0 0 0 0 0,0 1 1 0 0,0-1-1 0 0,1 0 0 0 0,-1 0 0 0 0,0-1 0 0 0,0 1 0 0 0,4 0 0 0 0,1 1-132 0 0,1-1 0 0 0,0 0 0 0 0,-1-1 0 0 0,1 1 0 0 0,0-2 0 0 0,0 1 0 0 0,-1-1 0 0 0,1 0 0 0 0,0-1 0 0 0,-1 0 0 0 0,11-3 0 0 0,7-5-3727 0 0,45-26 0 0 0,-67 34 3331 0 0,10-6-3057 0 0,0 0-519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0:02.7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 1 3665 0 0,'-12'2'9877'0'0,"5"4"-4910"0"0,6-4-4566 0 0,-1 0 0 0 0,1 0 0 0 0,1 0 0 0 0,-1 0 0 0 0,0 1 0 0 0,0-1 0 0 0,0 4 0 0 0,-12 75 2590 0 0,-3 14-1551 0 0,13-81-1620 0 0,-1 1 309 0 0,1 0 0 0 0,0 1 0 0 0,-1 16 0 0 0,4-28-414 0 0,0 1 0 0 0,0-1-1 0 0,1 0 1 0 0,-1 0 0 0 0,1 0-1 0 0,0 0 1 0 0,0 0 0 0 0,0 0-1 0 0,0 0 1 0 0,1 0 0 0 0,-1-1-1 0 0,1 1 1 0 0,0 0 0 0 0,0-1-1 0 0,1 1 1 0 0,-1-1 0 0 0,4 3 0 0 0,1 2-2532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0:07.1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24 512 0 0,'0'-2'663'0'0,"1"1"0"0"0,-1-1 0 0 0,0 0-1 0 0,1 1 1 0 0,-1-1 0 0 0,1 0 0 0 0,0 1 0 0 0,0-1-1 0 0,-1 1 1 0 0,1-1 0 0 0,0 1 0 0 0,0-1 0 0 0,2 0-1 0 0,-23 26 7335 0 0,16-16-7166 0 0,-1-1 0 0 0,-5 14 0 0 0,9-18-768 0 0,-1 0-1 0 0,1 0 1 0 0,0 1 0 0 0,0-1 0 0 0,0 0-1 0 0,1 1 1 0 0,-1-1 0 0 0,1 0 0 0 0,-1 1 0 0 0,1-1-1 0 0,0 1 1 0 0,1-1 0 0 0,-1 1 0 0 0,0-1 0 0 0,1 0-1 0 0,0 1 1 0 0,0-1 0 0 0,0 0 0 0 0,0 0 0 0 0,3 6-1 0 0,-3-7-53 0 0,0-1 1 0 0,0 0-1 0 0,0 0 0 0 0,0 1 0 0 0,1-1 0 0 0,-1 0 0 0 0,0 0 1 0 0,0 0-1 0 0,1 0 0 0 0,-1 0 0 0 0,0 0 0 0 0,1-1 0 0 0,-1 1 1 0 0,1 0-1 0 0,-1-1 0 0 0,1 1 0 0 0,0-1 0 0 0,-1 0 0 0 0,1 1 1 0 0,2-1-1 0 0,-1 0-11 0 0,0-1 1 0 0,-1 1 0 0 0,1-1-1 0 0,-1 1 1 0 0,1-1-1 0 0,-1 0 1 0 0,1 0 0 0 0,-1 0-1 0 0,1 0 1 0 0,-1 0 0 0 0,0-1-1 0 0,3-1 1 0 0,-1 0-17 0 0,0-1 1 0 0,0 0-1 0 0,0 0 1 0 0,0 0-1 0 0,-1 0 1 0 0,1 0-1 0 0,-1-1 1 0 0,0 1-1 0 0,0-1 1 0 0,-1 0-1 0 0,1 0 0 0 0,1-6 1 0 0,-4 9 24 0 0,1-1 0 0 0,0 1-1 0 0,-1-1 1 0 0,0 1 0 0 0,0-1 0 0 0,0 0 0 0 0,0 1-1 0 0,0-1 1 0 0,0 0 0 0 0,-1 1 0 0 0,1-1 0 0 0,-1 1-1 0 0,0-1 1 0 0,1 1 0 0 0,-1-1 0 0 0,0 1 0 0 0,-1 0-1 0 0,1-1 1 0 0,0 1 0 0 0,-1 0 0 0 0,1 0 0 0 0,-1 0 0 0 0,0 0-1 0 0,0 0 1 0 0,1 0 0 0 0,-1 0 0 0 0,0 1 0 0 0,-1-1-1 0 0,1 1 1 0 0,0-1 0 0 0,0 1 0 0 0,-1 0 0 0 0,1 0-1 0 0,-1 0 1 0 0,1 0 0 0 0,-1 0 0 0 0,-3 0 0 0 0,3 1 2 0 0,-1 0 0 0 0,1 1 0 0 0,0-1 1 0 0,-1 1-1 0 0,1 0 0 0 0,0 0 1 0 0,0 0-1 0 0,0 0 0 0 0,-1 0 0 0 0,1 1 1 0 0,1-1-1 0 0,-1 1 0 0 0,0 0 0 0 0,-4 3 1 0 0,0 1 13 0 0,1-1-1 0 0,0 1 1 0 0,0 0 0 0 0,-8 12 0 0 0,12-15-12 0 0,0-1 0 0 0,1 1 0 0 0,-1 0 0 0 0,1 0 0 0 0,-1 0 0 0 0,1 0 0 0 0,0 0 0 0 0,1 0 0 0 0,-1 1 0 0 0,0-1 0 0 0,1 0 0 0 0,0 0 0 0 0,-1 6 0 0 0,2-8-8 0 0,-1 0 0 0 0,0 1 0 0 0,0-1 0 0 0,1 0 0 0 0,-1 0 0 0 0,1 1 0 0 0,-1-1 0 0 0,1 0 0 0 0,0 0 0 0 0,-1 0 0 0 0,1 0 0 0 0,0 0-1 0 0,0 0 1 0 0,0 0 0 0 0,-1 0 0 0 0,1 0 0 0 0,0 0 0 0 0,0 0 0 0 0,0 0 0 0 0,1-1 0 0 0,-1 1 0 0 0,0 0 0 0 0,0-1 0 0 0,0 1 0 0 0,1-1 0 0 0,-1 1 0 0 0,0-1 0 0 0,0 0 0 0 0,1 0-1 0 0,-1 1 1 0 0,0-1 0 0 0,1 0 0 0 0,-1 0 0 0 0,0 0 0 0 0,2-1 0 0 0,-1 1-9 0 0,0 0 0 0 0,0 0 0 0 0,1-1 0 0 0,-1 1 0 0 0,0-1 0 0 0,0 1 0 0 0,0-1 0 0 0,0 0 0 0 0,0 0 0 0 0,-1 0 0 0 0,1 0 0 0 0,0 0 0 0 0,0 0 0 0 0,-1-1 0 0 0,1 1 0 0 0,0 0 0 0 0,-1-1 0 0 0,0 1-1 0 0,1-1 1 0 0,0-2 0 0 0,-1 4 5 0 0,-1 0 0 0 0,0 0 0 0 0,0 0 0 0 0,0-1-1 0 0,0 1 1 0 0,0 0 0 0 0,0 0 0 0 0,0 0-1 0 0,0 0 1 0 0,0 0 0 0 0,0-1 0 0 0,0 1 0 0 0,0 0-1 0 0,0 0 1 0 0,0 0 0 0 0,0 0 0 0 0,0 0-1 0 0,0-1 1 0 0,0 1 0 0 0,0 0 0 0 0,0 0 0 0 0,0 0-1 0 0,0 0 1 0 0,0 0 0 0 0,0-1 0 0 0,0 1 0 0 0,0 0-1 0 0,0 0 1 0 0,0 0 0 0 0,0 0 0 0 0,0 0-1 0 0,-1-1 1 0 0,1 1 0 0 0,0 0 0 0 0,0 0 0 0 0,0 0-1 0 0,0 0 1 0 0,0 0 0 0 0,0 0 0 0 0,0 0-1 0 0,-1 0 1 0 0,1-1 0 0 0,-8 3 7 0 0,-7 7-112 0 0,14-8 73 0 0,1-1-1 0 0,-1 1 0 0 0,1 0 0 0 0,-1-1 0 0 0,1 1 0 0 0,-1 0 0 0 0,1-1 1 0 0,-1 1-1 0 0,1 0 0 0 0,0 0 0 0 0,-1-1 0 0 0,1 1 0 0 0,0 0 0 0 0,0 0 1 0 0,-1 0-1 0 0,1 0 0 0 0,0-1 0 0 0,0 1 0 0 0,0 0 0 0 0,0 0 0 0 0,1 1 1 0 0,-1-1-152 0 0,0 0 1 0 0,0-1 0 0 0,1 1-1 0 0,-1-1 1 0 0,0 1 0 0 0,1 0-1 0 0,-1-1 1 0 0,1 1 0 0 0,-1-1 0 0 0,0 1-1 0 0,1-1 1 0 0,-1 1 0 0 0,1-1-1 0 0,0 1 1 0 0,-1-1 0 0 0,1 0-1 0 0,1 1 1 0 0,2 1-1870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0:10.1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18 512 0 0,'-3'-2'223'0'0,"-11"-5"8460"0"0,14 7-8346 0 0,-1 0 0 0 0,1-1 0 0 0,-1 1 0 0 0,1 0 1 0 0,-1 0-1 0 0,0 0 0 0 0,1 0 0 0 0,-1 0 0 0 0,1 0 1 0 0,-1 0-1 0 0,1 0 0 0 0,-1 0 0 0 0,1 0 0 0 0,-1 0 1 0 0,1 0-1 0 0,-1 0 0 0 0,1 0 0 0 0,-1 0 0 0 0,1 1 1 0 0,-1-1-1 0 0,1 0 0 0 0,-1 0 0 0 0,0 1 0 0 0,1-1-291 0 0,0 0 0 0 0,0 0-1 0 0,0 0 1 0 0,0 0 0 0 0,0 0-1 0 0,0 0 1 0 0,-1 0-1 0 0,1 0 1 0 0,0 0 0 0 0,0 0-1 0 0,0 0 1 0 0,0 1 0 0 0,0-1-1 0 0,0 0 1 0 0,0 0 0 0 0,0 0-1 0 0,0 0 1 0 0,0 0-1 0 0,0 0 1 0 0,0 0 0 0 0,0 0-1 0 0,0 0 1 0 0,0 0 0 0 0,0 1-1 0 0,0-1 1 0 0,0 0 0 0 0,0 0-1 0 0,0 0 1 0 0,0 0-1 0 0,0 0 1 0 0,0 0 0 0 0,0 0-1 0 0,0 0 1 0 0,0 0 0 0 0,0 1-1 0 0,0-1 1 0 0,0 0-1 0 0,0 0 1 0 0,0 0 0 0 0,0 0-1 0 0,0 0 1 0 0,0 0 0 0 0,0 0-1 0 0,0 0 1 0 0,0 0 0 0 0,0 0-1 0 0,0 0 1 0 0,0 1-1 0 0,1-1 1 0 0,-1 0 0 0 0,0 0-1 0 0,0 0 1 0 0,0 0 0 0 0,0 0-1 0 0,8 1 811 0 0,15-3-1005 0 0,-19 2 356 0 0,40-5-74 0 0,65-3-61 0 0,-103 8-54 0 0,22 0 5 0 0,35 5 1 0 0,-56-5-16 0 0,0 2 0 0 0,0-1 0 0 0,0 1 0 0 0,0 0 0 0 0,0 0 0 0 0,-1 1 0 0 0,1 0 0 0 0,-1 0 0 0 0,0 1 0 0 0,9 5 1 0 0,-14-8 6 0 0,0 1 1 0 0,1-1-1 0 0,-1 1 1 0 0,0-1-1 0 0,0 0 1 0 0,0 1-1 0 0,0 0 1 0 0,0-1-1 0 0,0 1 1 0 0,-1-1-1 0 0,1 1 1 0 0,0 0-1 0 0,-1 0 1 0 0,0-1-1 0 0,1 1 1 0 0,-1 0-1 0 0,0 0 1 0 0,0 0-1 0 0,0 0 1 0 0,0-1-1 0 0,0 1 1 0 0,0 0-1 0 0,-1 0 1 0 0,1 0-1 0 0,0-1 1 0 0,-1 1-1 0 0,-1 3 1 0 0,1-3 11 0 0,0 1 1 0 0,-1 0 0 0 0,1 0-1 0 0,-1 0 1 0 0,0-1-1 0 0,1 1 1 0 0,-1-1 0 0 0,-1 1-1 0 0,1-1 1 0 0,0 0 0 0 0,0 0-1 0 0,-1 0 1 0 0,1 0-1 0 0,-1 0 1 0 0,-3 1 0 0 0,-49 17 156 0 0,42-16-120 0 0,0 0 0 0 0,1 1 0 0 0,-1 0 0 0 0,1 1 0 0 0,0 0 0 0 0,-15 11 0 0 0,24-14-27 0 0,0 1 0 0 0,-1-1 0 0 0,1 1 0 0 0,1 0 0 0 0,-1 0 0 0 0,0 0 0 0 0,1 0 0 0 0,0 0 0 0 0,0 0 0 0 0,0 1 0 0 0,1-1 0 0 0,-1 1 0 0 0,1 0 1 0 0,0-1-1 0 0,0 1 0 0 0,1 0 0 0 0,-1-1 0 0 0,1 1 0 0 0,0 0 0 0 0,1 5 0 0 0,-1-7-21 0 0,1 0 0 0 0,-1 1 0 0 0,1-1 0 0 0,0 0 0 0 0,0 0 0 0 0,0 0 0 0 0,0 0 0 0 0,0-1 0 0 0,1 1 1 0 0,-1 0-1 0 0,1 0 0 0 0,0-1 0 0 0,0 1 0 0 0,0-1 0 0 0,0 1 0 0 0,0-1 0 0 0,0 0 0 0 0,1 0 0 0 0,-1 0 0 0 0,1 0 0 0 0,-1 0 0 0 0,1-1 0 0 0,0 1 1 0 0,0-1-1 0 0,-1 0 0 0 0,1 0 0 0 0,0 0 0 0 0,0 0 0 0 0,1 0 0 0 0,-1-1 0 0 0,3 1 0 0 0,8-1-5 0 0,0 0 0 0 0,-1-1 0 0 0,1 0-1 0 0,22-6 1 0 0,-19 3-293 0 0,-1 2 0 0 0,28-2 0 0 0,-45 4 253 0 0,1 0 0 0 0,0 0 1 0 0,0 0-1 0 0,0 0 0 0 0,0 0 0 0 0,0 0 1 0 0,0 0-1 0 0,0 1 0 0 0,0-1 0 0 0,0 0 1 0 0,0 0-1 0 0,0 0 0 0 0,0 0 0 0 0,0 0 1 0 0,0 0-1 0 0,0 0 0 0 0,0 0 0 0 0,0 0 1 0 0,0 1-1 0 0,0-1 0 0 0,0 0 0 0 0,0 0 0 0 0,0 0 1 0 0,0 0-1 0 0,0 0 0 0 0,0 0 0 0 0,0 0 1 0 0,0 0-1 0 0,0 0 0 0 0,0 0 0 0 0,0 0 1 0 0,0 1-1 0 0,0-1 0 0 0,1 0 0 0 0,-1 0 1 0 0,0 0-1 0 0,0 0 0 0 0,0 0 0 0 0,0 0 1 0 0,0 0-1 0 0,0 0 0 0 0,0 0 0 0 0,0 0 1 0 0,0 0-1 0 0,0 0 0 0 0,0 0 0 0 0,1 0 0 0 0,-1 0 1 0 0,0 0-1 0 0,0 0 0 0 0,0 0 0 0 0,0 0 1 0 0,0 0-1 0 0,0 0 0 0 0,0 0 0 0 0,0 0 1 0 0,0 0-1 0 0,0 0 0 0 0,1 0 0 0 0,-1 0 1 0 0,0 0-1 0 0,0 0 0 0 0,0 0 0 0 0,0 0 1 0 0,0 0-1 0 0,0 0 0 0 0,0 0 0 0 0,-6 5-5048 0 0,3-3 2111 0 0,2 1 1411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0:10.4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37 2625 0 0,'-29'-5'11941'0'0,"28"5"-11012"0"0,11 1 1799 0 0,188-17-1438 0 0,-88 3-2804 0 0,1 9-5508 0 0,-91 6 4560 0 0,-6 1 196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0:11.1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98 45 8 0 0,'-5'8'8846'0'0,"14"-11"-1038"0"0,8-3-6221 0 0,-5 3-1114 0 0,-1 0 0 0 0,1-1 0 0 0,18-9 0 0 0,17-5 116 0 0,-46 17-550 0 0,0 1 1 0 0,-1 0-1 0 0,1 0 1 0 0,0-1-1 0 0,0 1 0 0 0,0 0 1 0 0,0 0-1 0 0,-1 0 1 0 0,1 0-1 0 0,0 0 1 0 0,0 0-1 0 0,0 0 1 0 0,0 0-1 0 0,-1 0 0 0 0,3 1 1 0 0,-3-1-17 0 0,0 0 0 0 0,0 0 1 0 0,0 1-1 0 0,0-1 0 0 0,0 0 1 0 0,0 0-1 0 0,0 1 0 0 0,0-1 0 0 0,0 0 1 0 0,0 0-1 0 0,0 1 0 0 0,0-1 1 0 0,0 0-1 0 0,0 0 0 0 0,0 1 0 0 0,0-1 1 0 0,0 0-1 0 0,0 0 0 0 0,0 1 1 0 0,-1-1-1 0 0,1 0 0 0 0,0 0 0 0 0,0 1 1 0 0,0-1-1 0 0,0 0 0 0 0,0 0 0 0 0,-1 0 1 0 0,1 1-1 0 0,0-1 0 0 0,0 0 1 0 0,-3 3 53 0 0,1-1 0 0 0,0 0 0 0 0,-1 1 1 0 0,1-1-1 0 0,-7 3 0 0 0,6-3-30 0 0,0 1 1 0 0,0-1-1 0 0,0 1 0 0 0,0-1 0 0 0,-3 5 1 0 0,-12 9 292 0 0,4-9-204 0 0,1-1 1 0 0,-1 0-1 0 0,0 0 0 0 0,-20 4 0 0 0,28-8-98 0 0,-6 1 19 0 0,5-2 10 0 0,0 1 0 0 0,0 0 0 0 0,0 1-1 0 0,-8 3 1 0 0,14-5-60 0 0,0 0 1 0 0,0-1-1 0 0,0 1 0 0 0,-1 0 0 0 0,1-1 0 0 0,0 1 1 0 0,0 0-1 0 0,0 0 0 0 0,1 0 0 0 0,-1 0 0 0 0,0 0 1 0 0,0 0-1 0 0,0 0 0 0 0,1 0 0 0 0,-1 1 0 0 0,0-1 0 0 0,1 0 1 0 0,-1 0-1 0 0,1 1 0 0 0,0-1 0 0 0,-1 0 0 0 0,1 0 1 0 0,0 1-1 0 0,0-1 0 0 0,0 0 0 0 0,0 1 0 0 0,0-1 1 0 0,0 0-1 0 0,0 2 0 0 0,1-1-7 0 0,-1-1 1 0 0,1 0-1 0 0,0 1 1 0 0,-1-1-1 0 0,1 0 1 0 0,0 1 0 0 0,0-1-1 0 0,0 0 1 0 0,0 0-1 0 0,0 0 1 0 0,0 0-1 0 0,1 0 1 0 0,-1 0-1 0 0,0 0 1 0 0,0 0-1 0 0,1 0 1 0 0,-1-1-1 0 0,0 1 1 0 0,1-1-1 0 0,1 2 1 0 0,33 7 10 0 0,-30-8-12 0 0,79 10-177 0 0,-58-8 121 0 0,42 8-1 0 0,-68-11 61 0 0,0 0 0 0 0,1 1 0 0 0,-1-1 0 0 0,1 0-1 0 0,-1 1 1 0 0,1 0 0 0 0,-1-1 0 0 0,0 1 0 0 0,0 0 0 0 0,1-1 0 0 0,-1 1 0 0 0,0 0 0 0 0,0 0 0 0 0,0 0 0 0 0,0 0 0 0 0,0 0 0 0 0,0 0-1 0 0,0 1 1 0 0,0-1 0 0 0,0 0 0 0 0,0 0 0 0 0,-1 1 0 0 0,1-1 0 0 0,-1 0 0 0 0,1 1 0 0 0,-1-1 0 0 0,1 1 0 0 0,-1-1 0 0 0,0 1 0 0 0,1-1-1 0 0,-1 1 1 0 0,0-1 0 0 0,0 1 0 0 0,0-1 0 0 0,0 1 0 0 0,-1-1 0 0 0,0 3 0 0 0,0 2 18 0 0,-1 0 0 0 0,0 0 0 0 0,-1-1 0 0 0,1 1 0 0 0,-1 0 0 0 0,0-1 0 0 0,-6 8 0 0 0,3-6 6 0 0,0-1 1 0 0,0 1-1 0 0,0-1 1 0 0,-1-1-1 0 0,0 1 1 0 0,0-1-1 0 0,-1-1 1 0 0,0 1-1 0 0,-8 3 1 0 0,1-1-13 0 0,-1-1 0 0 0,0-1-1 0 0,-31 7 1 0 0,37-10-93 0 0,0-1 1 0 0,-18 0-1 0 0,25-1-174 0 0,1 1 0 0 0,0-2 0 0 0,-1 1 0 0 0,1 0 0 0 0,0 0 0 0 0,0-1 0 0 0,0 1 0 0 0,-1-1 0 0 0,1 0 0 0 0,0 0 0 0 0,0 0 0 0 0,0 0 0 0 0,0 0 0 0 0,0 0 0 0 0,0 0 0 0 0,1-1 0 0 0,-1 1 0 0 0,0-1 0 0 0,-1-1 0 0 0,0-5-3887 0 0,4-3-932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0:12.2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80 512 0 0,'17'-2'14409'0'0,"-33"9"-12398"0"0,-1 0-510 0 0,17-7-1401 0 0,-1 0-1 0 0,1 1 0 0 0,-1-1 0 0 0,1 1 0 0 0,-1-1 1 0 0,1 1-1 0 0,-1-1 0 0 0,1 1 0 0 0,-1-1 0 0 0,1 1 1 0 0,-1-1-1 0 0,1 1 0 0 0,0 0 0 0 0,0-1 0 0 0,-1 1 1 0 0,1 0-1 0 0,0-1 0 0 0,0 1 0 0 0,0 0 0 0 0,-1-1 1 0 0,1 1-1 0 0,0 1 0 0 0,1-2-56 0 0,-1 1 0 0 0,1-1 0 0 0,-1 1 0 0 0,0-1 0 0 0,1 0 0 0 0,-1 1 1 0 0,1-1-1 0 0,0 1 0 0 0,-1-1 0 0 0,1 0 0 0 0,-1 1 0 0 0,1-1 0 0 0,-1 0 0 0 0,1 0 0 0 0,0 0 0 0 0,-1 1 0 0 0,1-1 0 0 0,0 0 0 0 0,-1 0 0 0 0,1 0 0 0 0,0 0 1 0 0,17 1 68 0 0,-13-2-120 0 0,0-1-1 0 0,-1 1 1 0 0,1-1 0 0 0,0 0-1 0 0,-1 0 1 0 0,1-1-1 0 0,-1 0 1 0 0,0 0 0 0 0,0 0-1 0 0,0 0 1 0 0,0 0-1 0 0,4-5 1 0 0,-6 6-1 0 0,0 0 0 0 0,-1-1 0 0 0,1 1 0 0 0,-1 0 0 0 0,1 0 0 0 0,-1-1 0 0 0,0 1 0 0 0,0-1 0 0 0,0 1 0 0 0,0-1 0 0 0,0-2 0 0 0,-1 3 15 0 0,1 0 0 0 0,-1 1 0 0 0,0-1 0 0 0,-1 1 0 0 0,1-1 0 0 0,0 1 0 0 0,0-1 0 0 0,-1 0-1 0 0,1 1 1 0 0,-1-1 0 0 0,1 1 0 0 0,-1 0 0 0 0,1-1 0 0 0,-1 1 0 0 0,0-1 0 0 0,0 1-1 0 0,0 0 1 0 0,0 0 0 0 0,0-1 0 0 0,-1 0 0 0 0,0 0 16 0 0,0 1 0 0 0,0 0-1 0 0,0 0 1 0 0,0-1 0 0 0,0 1 0 0 0,0 0 0 0 0,0 0 0 0 0,0 1 0 0 0,0-1-1 0 0,0 0 1 0 0,-1 1 0 0 0,1-1 0 0 0,0 1 0 0 0,0 0 0 0 0,-1 0-1 0 0,1 0 1 0 0,0 0 0 0 0,-1 0 0 0 0,1 0 0 0 0,0 1 0 0 0,0-1-1 0 0,-1 1 1 0 0,1 0 0 0 0,0-1 0 0 0,-3 2 0 0 0,0 1 81 0 0,0-1 0 0 0,0 1 0 0 0,0 0 0 0 0,0 0 0 0 0,0 0 0 0 0,1 1 0 0 0,-1-1 0 0 0,-6 9 0 0 0,8-8-61 0 0,0-1-1 0 0,1 1 1 0 0,0 0 0 0 0,-1 0-1 0 0,1-1 1 0 0,1 2 0 0 0,-1-1-1 0 0,1 0 1 0 0,-1 0 0 0 0,1 0-1 0 0,1 1 1 0 0,-2 6 0 0 0,2-9-46 0 0,0-1 0 0 0,0 1 1 0 0,0-1-1 0 0,1 1 1 0 0,-1 0-1 0 0,0-1 0 0 0,1 1 1 0 0,-1-1-1 0 0,1 1 0 0 0,-1-1 1 0 0,1 1-1 0 0,0-1 1 0 0,0 0-1 0 0,-1 1 0 0 0,1-1 1 0 0,0 0-1 0 0,0 1 0 0 0,0-1 1 0 0,1 0-1 0 0,-1 0 1 0 0,0 0-1 0 0,0 0 0 0 0,1 0 1 0 0,-1 0-1 0 0,0 0 1 0 0,1-1-1 0 0,-1 1 0 0 0,1 0 1 0 0,-1-1-1 0 0,1 1 0 0 0,-1-1 1 0 0,1 1-1 0 0,0-1 1 0 0,-1 0-1 0 0,1 0 0 0 0,-1 0 1 0 0,3 0-1 0 0,1 0-104 0 0,1 0 1 0 0,0 0-1 0 0,-1-1 0 0 0,1 0 1 0 0,0 0-1 0 0,-1 0 1 0 0,1-1-1 0 0,-1 0 0 0 0,0 0 1 0 0,1 0-1 0 0,8-6 0 0 0,-9 5-358 0 0,-1 0 0 0 0,1-1-1 0 0,-1 1 1 0 0,1-1 0 0 0,-1 0-1 0 0,0 0 1 0 0,3-6 0 0 0,-6 10 213 0 0,-1-1 0 0 0,0 1 1 0 0,1-1-1 0 0,-1 1 1 0 0,0-1-1 0 0,1 1 1 0 0,-1-1-1 0 0,0 0 0 0 0,0 1 1 0 0,1-1-1 0 0,-1 1 1 0 0,0-1-1 0 0,0 0 1 0 0,0 1-1 0 0,0-1 0 0 0,0 0 1 0 0,0 1-1 0 0,0-1 1 0 0,0 1-1 0 0,0-1 1 0 0,0 0-1 0 0,-1 0 0 0 0,-1-2-2758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1:09.9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84 305 512 0 0,'-5'3'150'0'0,"-2"1"905"0"0,-1 0 1 0 0,1-1-1 0 0,-1 0 0 0 0,0 0 1 0 0,0 0-1 0 0,-14 1 1 0 0,22-4-948 0 0,-1 0 1 0 0,0 0 0 0 0,1 0-1 0 0,-1-1 1 0 0,1 1-1 0 0,-1 0 1 0 0,1 0 0 0 0,-1-1-1 0 0,1 1 1 0 0,-1 0-1 0 0,1-1 1 0 0,0 1 0 0 0,-1-1-1 0 0,1 1 1 0 0,-1-1 0 0 0,1 1-1 0 0,0-1 1 0 0,-1 1-1 0 0,1-1 1 0 0,0 1 0 0 0,0-1-1 0 0,-1 1 1 0 0,1-1-1 0 0,0 1 1 0 0,0-1 0 0 0,0 0-1 0 0,0 1 1 0 0,0-1 0 0 0,0 1-1 0 0,0-1 1 0 0,0 0-1 0 0,0 1 1 0 0,0-1 0 0 0,0 1-1 0 0,0-2 1 0 0,4-23 1556 0 0,-4 23-1550 0 0,31-140 1587 0 0,-30 137-1666 0 0,1 0-1 0 0,-1 0 1 0 0,1 0 0 0 0,0 0-1 0 0,6-8 1 0 0,-8 12-5 0 0,1 0-1 0 0,0 0 1 0 0,0 0 0 0 0,0 0-1 0 0,-1 0 1 0 0,1 0 0 0 0,0 0-1 0 0,0 0 1 0 0,0 0-1 0 0,1 0 1 0 0,-1 0 0 0 0,0 1-1 0 0,0-1 1 0 0,0 0 0 0 0,1 1-1 0 0,-1-1 1 0 0,0 1 0 0 0,0-1-1 0 0,1 1 1 0 0,-1 0 0 0 0,1 0-1 0 0,-1-1 1 0 0,0 1 0 0 0,1 0-1 0 0,-1 0 1 0 0,3 1 0 0 0,-3-1-8 0 0,1 1 0 0 0,-1 0 0 0 0,0-1 1 0 0,0 1-1 0 0,0 0 0 0 0,0 0 0 0 0,0 0 1 0 0,0 0-1 0 0,0 0 0 0 0,0 0 0 0 0,-1 0 1 0 0,1 0-1 0 0,0 0 0 0 0,-1 0 1 0 0,1 0-1 0 0,0 1 0 0 0,-1-1 0 0 0,1 2 1 0 0,7 25 64 0 0,-7-26-65 0 0,2 18 53 0 0,-1 0 0 0 0,0 1 0 0 0,-2-1-1 0 0,-2 29 1 0 0,0 40-45 0 0,3-79-29 0 0,0-1-1 0 0,1 1 1 0 0,0-1 0 0 0,0 0-1 0 0,1 0 1 0 0,0 1-1 0 0,5 8 1 0 0,-8-17-3 0 0,1 1 0 0 0,0-1 1 0 0,-1 1-1 0 0,1-1 0 0 0,0 0 1 0 0,0 0-1 0 0,0 1 0 0 0,0-1 1 0 0,0 0-1 0 0,0 0 0 0 0,0 0 1 0 0,1 0-1 0 0,-1 0 0 0 0,0 0 1 0 0,0 0-1 0 0,1 0 0 0 0,-1-1 0 0 0,1 1 1 0 0,-1-1-1 0 0,1 1 0 0 0,-1-1 1 0 0,1 1-1 0 0,-1-1 0 0 0,1 0 1 0 0,-1 1-1 0 0,1-1 0 0 0,-1 0 1 0 0,1 0-1 0 0,0 0 0 0 0,-1-1 1 0 0,1 1-1 0 0,-1 0 0 0 0,1 0 1 0 0,-1-1-1 0 0,1 1 0 0 0,-1-1 1 0 0,1 0-1 0 0,-1 1 0 0 0,0-1 0 0 0,3-1 1 0 0,2-2 18 0 0,-1 0 1 0 0,1 0-1 0 0,-1 0 1 0 0,0-1-1 0 0,0 0 1 0 0,0 0-1 0 0,-1 0 1 0 0,5-7-1 0 0,-1-1-14 0 0,0-1 0 0 0,-1-1-1 0 0,0 1 1 0 0,-1-1-1 0 0,-1 0 1 0 0,0-1 0 0 0,-1 1-1 0 0,3-21 1 0 0,-3-5 25 0 0,-2-82 0 0 0,3 26 475 0 0,-10 130 36 0 0,7-4-537 0 0,1 0 0 0 0,1-1 0 0 0,14 49 0 0 0,1 6-80 0 0,52 212 16 0 0,-49-228 174 0 0,-10-33-115 0 0,-1 2 1 0 0,8 49-1 0 0,-16-68 3 0 0,-1 1 0 0 0,-1-1 0 0 0,-1 1 1 0 0,-1 19-1 0 0,0-30 12 0 0,-1 1 1 0 0,1-1 0 0 0,-1 0-1 0 0,0 0 1 0 0,-1 0-1 0 0,0 0 1 0 0,0 0-1 0 0,-1 0 1 0 0,1-1 0 0 0,-1 1-1 0 0,-1-1 1 0 0,-5 6-1 0 0,-5 5 55 0 0,-1-1-1 0 0,0 0 1 0 0,-1-2 0 0 0,-19 13-1 0 0,29-22 35 0 0,1-1 0 0 0,-1 0 0 0 0,0 0 0 0 0,-1-1 0 0 0,1 0 0 0 0,0 0 0 0 0,-1-1 0 0 0,1 0 0 0 0,-1 0 0 0 0,0-1 0 0 0,0 0 0 0 0,0 0 0 0 0,0-1-1 0 0,-14-1 1 0 0,19 1-70 0 0,0-1-1 0 0,1 0 1 0 0,-1 0-1 0 0,0 0 0 0 0,1 0 1 0 0,-1 0-1 0 0,1-1 0 0 0,0 1 1 0 0,-1-1-1 0 0,1 1 0 0 0,0-1 1 0 0,0 0-1 0 0,0 0 1 0 0,0 0-1 0 0,0 0 0 0 0,1 0 1 0 0,-1-1-1 0 0,1 1 0 0 0,-1 0 1 0 0,1-1-1 0 0,0 1 1 0 0,0-1-1 0 0,0 1 0 0 0,0-1 1 0 0,0 0-1 0 0,0 1 0 0 0,0-6 1 0 0,0-5 9 0 0,0 1 1 0 0,0-1-1 0 0,1 0 1 0 0,3-22-1 0 0,1 8-48 0 0,0 0 0 0 0,2 1 0 0 0,1-1 0 0 0,1 1 0 0 0,2 1 0 0 0,0-1 0 0 0,2 2-1 0 0,0 0 1 0 0,2 0 0 0 0,1 1 0 0 0,0 1 0 0 0,2 0 0 0 0,0 1 0 0 0,2 1 0 0 0,0 1 0 0 0,1 1 0 0 0,1 0 0 0 0,1 2 0 0 0,37-23 0 0 0,20-3-683 0 0,-27 15-2654 0 0,-29 15 121 0 0,-7 4-11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0:13.0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22 121 1280 0 0,'-2'-1'1172'0'0,"-1"0"-1"0"0,1-1 1 0 0,0 1 0 0 0,0 0-1 0 0,0-1 1 0 0,0 1-1 0 0,-3-4 1 0 0,5 5-1005 0 0,-1 0 0 0 0,1-1 0 0 0,0 1 0 0 0,0 0 0 0 0,0 0 0 0 0,0-1 0 0 0,0 1 0 0 0,0 0 0 0 0,-1-1 0 0 0,1 1 0 0 0,0 0 0 0 0,0 0 0 0 0,0-1 0 0 0,0 1 0 0 0,0 0 0 0 0,0-1 0 0 0,0 1 0 0 0,0 0 0 0 0,0-1 0 0 0,0 1 0 0 0,0 0 1 0 0,1 0-1 0 0,-1-1 0 0 0,0 1 0 0 0,0 0 0 0 0,0-1 0 0 0,1 0-14 0 0,0 0 0 0 0,-1 1 0 0 0,1-1 0 0 0,0 0 0 0 0,0 1-1 0 0,0-1 1 0 0,0 0 0 0 0,0 1 0 0 0,0-1 0 0 0,0 1 0 0 0,1-1 0 0 0,56-23 1284 0 0,90-24 0 0 0,-129 43-1346 0 0,1 0 0 0 0,1 2 0 0 0,-1 0 0 0 0,0 1 0 0 0,1 1 0 0 0,27 2-1 0 0,-43 0-65 0 0,0 0 0 0 0,0 0 0 0 0,-1 0 0 0 0,1 0 0 0 0,-1 1 0 0 0,1 0 0 0 0,-1 0-1 0 0,0 0 1 0 0,1 1 0 0 0,-1-1 0 0 0,0 1 0 0 0,-1 0 0 0 0,1 0 0 0 0,0 0 0 0 0,-1 1 0 0 0,0-1-1 0 0,0 1 1 0 0,0 0 0 0 0,0 0 0 0 0,0 0 0 0 0,-1 0 0 0 0,0 0 0 0 0,0 1 0 0 0,0-1 0 0 0,2 7-1 0 0,-1 1 21 0 0,0-1 1 0 0,-1 1-1 0 0,-1 0 0 0 0,0-1 0 0 0,0 1 0 0 0,-1 0 0 0 0,0 0 0 0 0,-1-1 0 0 0,-4 18 0 0 0,0-3 9 0 0,-1-1 241 0 0,1 1 0 0 0,-1 44 0 0 0,6-68-288 0 0,0-1 1 0 0,0 0-1 0 0,0 0 0 0 0,0 1 1 0 0,0-1-1 0 0,1 0 1 0 0,-1 0-1 0 0,0 0 0 0 0,1 1 1 0 0,-1-1-1 0 0,1 0 1 0 0,-1 0-1 0 0,1 0 0 0 0,0 0 1 0 0,-1 0-1 0 0,1 0 1 0 0,0 0-1 0 0,0 0 0 0 0,0 0 1 0 0,1 0-1 0 0,-1 0-1 0 0,1 1 0 0 0,0-1-1 0 0,0 0 1 0 0,0-1 0 0 0,0 1-1 0 0,0 0 1 0 0,0-1 0 0 0,0 1-1 0 0,1-1 1 0 0,2 1 0 0 0,2-1-37 0 0,0 0 0 0 0,-1 0 0 0 0,1-1 0 0 0,0 0 0 0 0,-1 0 0 0 0,11-3 0 0 0,23-10-460 0 0,46-14-628 0 0,-30 7-3221 0 0,-48 16-1091 0 0,-5 3 3404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0:13.3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73 688 0 0,'-2'0'1041'0'0,"-1"0"-1"0"0,1-1 1 0 0,0 1-1 0 0,-1-1 0 0 0,1 0 1 0 0,0 0-1 0 0,-4-2 1 0 0,5 3-696 0 0,0 0 0 0 0,0-1 1 0 0,0 1-1 0 0,1-1 0 0 0,-1 1 1 0 0,0-1-1 0 0,0 0 0 0 0,0 1 1 0 0,1-1-1 0 0,-1 0 0 0 0,0 0 0 0 0,1 1 1 0 0,-1-1-1 0 0,0 0 0 0 0,1 0 1 0 0,-1 0-1 0 0,1 0 0 0 0,-1-1 1 0 0,2 0-196 0 0,1 1 1 0 0,-1 0 0 0 0,1 0 0 0 0,0 1 0 0 0,-1-1-1 0 0,1 0 1 0 0,0 0 0 0 0,-1 1 0 0 0,1-1-1 0 0,0 1 1 0 0,2-1 0 0 0,-3 1 8 0 0,21-5 985 0 0,0 2 0 0 0,30-2 0 0 0,-1 0-884 0 0,-29 2-367 0 0,190-17-3066 0 0,-185 20 2128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0:13.8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295 20 1784 0 0,'-2'-3'1376'0'0,"0"2"-1"0"0,0-1 1 0 0,-1 0-1 0 0,1 0 1 0 0,0 1-1 0 0,-1-1 1 0 0,0 1-1 0 0,-2-2 1 0 0,2 3-754 0 0,1-1 1 0 0,0 0-1 0 0,-1 1 1 0 0,1 0-1 0 0,0-1 1 0 0,-1 1-1 0 0,1 0 1 0 0,-4 1-1 0 0,-1 0-137 0 0,1 0-1 0 0,0 1 1 0 0,0 0-1 0 0,-1 0 1 0 0,1 1 0 0 0,-9 5-1 0 0,9-4-244 0 0,0 0 0 0 0,-1 1 0 0 0,2-1 0 0 0,-1 1 0 0 0,0 0 0 0 0,1 1 0 0 0,0 0-1 0 0,0-1 1 0 0,1 1 0 0 0,0 1 0 0 0,0-1 0 0 0,0 1 0 0 0,-4 10 0 0 0,4-8-118 0 0,1 1 0 0 0,0-1 0 0 0,1 1 0 0 0,0-1 1 0 0,0 1-1 0 0,1 0 0 0 0,0-1 0 0 0,1 1 0 0 0,0 0 0 0 0,2 11 1 0 0,-1-16-115 0 0,0-1 0 0 0,0 0-1 0 0,0 0 1 0 0,1 1 0 0 0,-1-1 0 0 0,1 0 0 0 0,0 0 0 0 0,0 0 0 0 0,1-1 0 0 0,-1 1 0 0 0,1 0 0 0 0,5 5 0 0 0,-3-4-24 0 0,1-1 1 0 0,-1 1-1 0 0,1-1 0 0 0,0 0 1 0 0,0-1-1 0 0,1 1 0 0 0,9 3 1 0 0,-6-3-46 0 0,-1-1 0 0 0,1-1 0 0 0,0 1 0 0 0,0-1 0 0 0,0-1 0 0 0,0 0 0 0 0,0-1 0 0 0,0 1 0 0 0,0-2 0 0 0,0 0 0 0 0,14-2 0 0 0,-19 2 1 0 0,0-1 0 0 0,0 1 0 0 0,-1-1 1 0 0,1 0-1 0 0,-1 0 0 0 0,0-1 0 0 0,1 1 0 0 0,5-6 0 0 0,-8 7 41 0 0,-1 0 0 0 0,1-1 1 0 0,-1 1-1 0 0,0-1 0 0 0,0 1 0 0 0,1-1 0 0 0,-1 0 0 0 0,-1 1 1 0 0,1-1-1 0 0,0 0 0 0 0,0 0 0 0 0,0 0 0 0 0,-1 1 1 0 0,1-1-1 0 0,-1 0 0 0 0,0 0 0 0 0,1 0 0 0 0,-1 0 1 0 0,0 0-1 0 0,0 0 0 0 0,0 0 0 0 0,-1 0 0 0 0,1 0 0 0 0,-1-3 1 0 0,0 3 13 0 0,0 1 1 0 0,0-1 0 0 0,0 0-1 0 0,0 0 1 0 0,0 1 0 0 0,0-1-1 0 0,0 0 1 0 0,-1 1 0 0 0,1-1-1 0 0,-1 1 1 0 0,1 0 0 0 0,-1 0-1 0 0,1-1 1 0 0,-1 1 0 0 0,0 0-1 0 0,0 0 1 0 0,0 0 0 0 0,1 1-1 0 0,-1-1 1 0 0,0 0 0 0 0,0 1 0 0 0,-4-1-1 0 0,-3-1-10 0 0,-1 0 0 0 0,1 1 0 0 0,-15 0 0 0 0,-1 3-161 0 0,-1 1 0 0 0,1 0 0 0 0,0 2 0 0 0,0 1 0 0 0,1 1 0 0 0,0 1 0 0 0,-39 19 1 0 0,59-25-242 0 0,1-1 1 0 0,-1 1-1 0 0,0 1 1 0 0,0-1 0 0 0,1 0-1 0 0,0 1 1 0 0,-1 0 0 0 0,1 0-1 0 0,0 0 1 0 0,0 0-1 0 0,0 0 1 0 0,1 1 0 0 0,-5 6-1 0 0,1 7-3281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0:14.9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35 512 0 0,'8'-8'1451'0'0,"4"-7"3078"0"0,-8 5 4702 0 0,-4 10-9130 0 0,-1-1 0 0 0,1 1 0 0 0,0 0 0 0 0,-1 0 0 0 0,1 0 0 0 0,0 0 0 0 0,-1 0 0 0 0,1 0 0 0 0,0-1 0 0 0,-1 1 0 0 0,1 0 0 0 0,-1 0 1 0 0,1 0-1 0 0,0 0 0 0 0,-1 0 0 0 0,1 0 0 0 0,0 0 0 0 0,-1 1 0 0 0,1-1 0 0 0,-1 0 0 0 0,1 0 0 0 0,0 0 0 0 0,-1 0 0 0 0,1 0 0 0 0,-1 1 0 0 0,-10 2 800 0 0,6 0-592 0 0,0 0 0 0 0,0 0 0 0 0,0 1 0 0 0,0 0 1 0 0,1 0-1 0 0,0 0 0 0 0,-1 0 0 0 0,1 0 0 0 0,1 1 0 0 0,-5 6 1 0 0,7-10-305 0 0,1-1 1 0 0,0 1 0 0 0,-1-1 0 0 0,1 1 0 0 0,0 0 0 0 0,0-1 0 0 0,-1 1 0 0 0,1-1 0 0 0,0 1 0 0 0,0 0 0 0 0,0-1 0 0 0,0 1 0 0 0,0 0 0 0 0,0-1 0 0 0,0 1 0 0 0,0 0 0 0 0,0-1 0 0 0,0 1 0 0 0,0 0 0 0 0,0-1 0 0 0,0 1 0 0 0,1-1 0 0 0,-1 1 0 0 0,0 0 0 0 0,1-1 0 0 0,-1 1 0 0 0,1 0 0 0 0,0 0 11 0 0,0 0 0 0 0,0-1 1 0 0,0 1-1 0 0,0 0 0 0 0,0-1 0 0 0,0 1 0 0 0,0-1 1 0 0,0 0-1 0 0,0 1 0 0 0,1-1 0 0 0,-1 0 1 0 0,0 0-1 0 0,2 1 0 0 0,3-1 35 0 0,0 0-1 0 0,0 0 1 0 0,-1-1 0 0 0,1 0 0 0 0,6-1-1 0 0,-2-1-54 0 0,-1 0-1 0 0,0-1 1 0 0,14-7-1 0 0,-21 10 3 0 0,0 0 0 0 0,0 0 0 0 0,0 0 0 0 0,0-1-1 0 0,0 1 1 0 0,0 0 0 0 0,-1-1 0 0 0,1 0 0 0 0,0 1 0 0 0,-1-1-1 0 0,0 0 1 0 0,1 0 0 0 0,-1 0 0 0 0,0 0 0 0 0,0 0-1 0 0,0 0 1 0 0,0 0 0 0 0,0 0 0 0 0,0 0 0 0 0,-1 0 0 0 0,2-4-1 0 0,-3 5 4 0 0,1 1-1 0 0,-1-1 1 0 0,1 0-1 0 0,-1 1 1 0 0,1-1-1 0 0,-1 1 1 0 0,1-1 0 0 0,-1 1-1 0 0,0-1 1 0 0,1 1-1 0 0,-1 0 1 0 0,0-1-1 0 0,1 1 1 0 0,-1 0-1 0 0,0-1 1 0 0,1 1-1 0 0,-1 0 1 0 0,0 0-1 0 0,0-1 1 0 0,1 1-1 0 0,-1 0 1 0 0,0 0-1 0 0,0 0 1 0 0,1 0 0 0 0,-1 0-1 0 0,-1 1 1 0 0,-22 0 102 0 0,21 0-72 0 0,-1 0 1 0 0,1 1-1 0 0,-1-1 1 0 0,1 1 0 0 0,0 0-1 0 0,0 0 1 0 0,0 0-1 0 0,0 0 1 0 0,1 1-1 0 0,-1-1 1 0 0,0 1 0 0 0,1-1-1 0 0,-3 5 1 0 0,5-6-30 0 0,0-1 0 0 0,1 1 0 0 0,-1-1 0 0 0,0 0 0 0 0,1 1 0 0 0,-1-1 0 0 0,0 1 0 0 0,1-1 0 0 0,-1 0 0 0 0,1 0 0 0 0,-1 1 1 0 0,1-1-1 0 0,-1 0 0 0 0,0 0 0 0 0,1 1 0 0 0,-1-1 0 0 0,1 0 0 0 0,0 0 0 0 0,-1 0 0 0 0,1 0 0 0 0,-1 0 0 0 0,1 0 0 0 0,0 0 0 0 0,0 0-7 0 0,0 1-1 0 0,0-1 0 0 0,-1 0 0 0 0,1 0 0 0 0,0 0 1 0 0,0 1-1 0 0,0-1 0 0 0,0 0 0 0 0,-1 1 0 0 0,1-1 1 0 0,0 1-1 0 0,0-1 0 0 0,-1 1 0 0 0,1-1 1 0 0,0 1-1 0 0,-1-1 0 0 0,1 1 0 0 0,0 1 0 0 0,-1-1-21 0 0,0 1 0 0 0,0-1 0 0 0,-1 1-1 0 0,1-1 1 0 0,-1 1 0 0 0,1-1-1 0 0,-1 0 1 0 0,0 1 0 0 0,1-1 0 0 0,-3 3-1 0 0,2-3-259 0 0,1 0 0 0 0,-1 0 0 0 0,0 0-1 0 0,1 0 1 0 0,-1 1 0 0 0,0-1 0 0 0,1 0-1 0 0,0 0 1 0 0,-1 1 0 0 0,1-1 0 0 0,0 0-1 0 0,-1 1 1 0 0,1-1 0 0 0,0 0 0 0 0,0 2-1 0 0,2 2-2098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0:16.1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59 512 0 0,'0'0'55'0'0,"0"0"1"0"0,-1 0-1 0 0,1 0 0 0 0,0 0 0 0 0,-1 0 0 0 0,1 0 1 0 0,0 0-1 0 0,0 0 0 0 0,-1 0 0 0 0,1 0 0 0 0,0 0 1 0 0,0 0-1 0 0,-1 0 0 0 0,1-1 0 0 0,0 1 1 0 0,0 0-1 0 0,-1 0 0 0 0,1 0 0 0 0,0 0 0 0 0,0 0 1 0 0,0-1-1 0 0,-1 1 0 0 0,1 0 0 0 0,0 0 0 0 0,0 0 1 0 0,0-1-1 0 0,-1 1 0 0 0,1 0 0 0 0,0 0 0 0 0,0 0 1 0 0,0-1-1 0 0,0 1 0 0 0,0 0 0 0 0,0-1 1 0 0,3-10 1831 0 0,12-11 1595 0 0,-13 19-2822 0 0,-2 3-515 0 0,1 0 0 0 0,-1 0 1 0 0,0-1-1 0 0,1 1 0 0 0,-1 0 1 0 0,0 0-1 0 0,0-1 0 0 0,1 1 1 0 0,-1 0-1 0 0,0-1 0 0 0,0 1 1 0 0,1 0-1 0 0,-1-1 0 0 0,0 1 1 0 0,0 0-1 0 0,0-1 0 0 0,0 1 1 0 0,0-1-1 0 0,0 1 0 0 0,1 0 1 0 0,-1-1-1 0 0,0 1 0 0 0,0 0 1 0 0,0-1-1 0 0,0 1 0 0 0,0-1 1 0 0,-1 1-1 0 0,1 0 0 0 0,0-1 1 0 0,0 1-1 0 0,0-1 0 0 0,0 1 1 0 0,0-1-1 0 0,-1 1 29 0 0,0 0 0 0 0,0 0 0 0 0,0 0 0 0 0,0 0 1 0 0,0 0-1 0 0,1 0 0 0 0,-1 0 0 0 0,0 0 0 0 0,0 0 0 0 0,0 0 0 0 0,0 0 0 0 0,0 1 1 0 0,-1-1-1 0 0,-29 14 2384 0 0,25-11 743 0 0,7-11-2352 0 0,23 8-546 0 0,-19 0-373 0 0,0-1 0 0 0,0 0 0 0 0,0 0 0 0 0,0 0 0 0 0,6-3 0 0 0,-6 2 18 0 0,0 1 0 0 0,1 0 0 0 0,-1-1 1 0 0,0 1-1 0 0,7 0 0 0 0,5 2 87 0 0,24 4 0 0 0,3 1-102 0 0,-28-5-21 0 0,-1 0 1 0 0,24 6-1 0 0,-38-7-9 0 0,-1 0 0 0 0,0 0 0 0 0,1 0 0 0 0,-1 1 0 0 0,0-1-1 0 0,1 0 1 0 0,-1 0 0 0 0,0 0 0 0 0,1 0 0 0 0,-1 0 0 0 0,0 0 0 0 0,0 0 0 0 0,1 1-1 0 0,-1-1 1 0 0,0 0 0 0 0,0 0 0 0 0,1 0 0 0 0,-1 1 0 0 0,0-1 0 0 0,0 0 0 0 0,1 0 0 0 0,-1 1-1 0 0,0-1 1 0 0,0 0 0 0 0,0 0 0 0 0,0 1 0 0 0,0-1 0 0 0,1 0 0 0 0,-1 1 0 0 0,0-1 0 0 0,0 0-1 0 0,0 1 1 0 0,0 0 0 0 0,-8 8 36 0 0,-16 5 7 0 0,23-13-40 0 0,-5 2 14 0 0,0 0 0 0 0,0 1-1 0 0,0 0 1 0 0,0 0 0 0 0,1 1-1 0 0,0 0 1 0 0,0-1-1 0 0,0 2 1 0 0,0-1 0 0 0,-6 10-1 0 0,6-6-21 0 0,1 0 0 0 0,-1 0 0 0 0,1 0 0 0 0,1 1 0 0 0,0 0 0 0 0,-3 16 0 0 0,5-23 6 0 0,0 1 0 0 0,0-1 0 0 0,0 0 0 0 0,0 0 0 0 0,-1 1 0 0 0,1-1 0 0 0,-1 0 0 0 0,1-1 0 0 0,-1 1 0 0 0,0 0 0 0 0,-1 0 0 0 0,1-1 0 0 0,0 1 0 0 0,-1-1 0 0 0,-5 4 0 0 0,0 0 13 0 0,-1-1 1 0 0,0-1-1 0 0,0 0 1 0 0,-10 3 0 0 0,12-4-7 0 0,0-1 1 0 0,-1 1 0 0 0,1 1-1 0 0,1-1 1 0 0,-1 1 0 0 0,0 0 0 0 0,-9 8-1 0 0,15-11-11 0 0,1-1 0 0 0,-1 1 0 0 0,0 0 0 0 0,1-1 0 0 0,-1 1 0 0 0,0 0 0 0 0,1-1 0 0 0,-1 1 0 0 0,1 0 0 0 0,-1 0 0 0 0,1 0 0 0 0,0-1 0 0 0,-1 1 0 0 0,1 0 0 0 0,0 0 0 0 0,-1 0 0 0 0,1 0 0 0 0,0 0 0 0 0,0 0 0 0 0,0 0 0 0 0,0 0 0 0 0,0-1 0 0 0,0 1 0 0 0,0 0 0 0 0,0 0 0 0 0,0 0 0 0 0,0 0 0 0 0,0 0 0 0 0,1 0 0 0 0,-1 0 0 0 0,0 0 0 0 0,1-1 0 0 0,-1 1 0 0 0,1 0 0 0 0,-1 0 0 0 0,1 0 0 0 0,-1-1 0 0 0,1 1 0 0 0,0 1 0 0 0,2 0 5 0 0,-1-1-1 0 0,0 1 1 0 0,1-1 0 0 0,-1 1-1 0 0,1-1 1 0 0,-1 0-1 0 0,1 1 1 0 0,0-1-1 0 0,-1-1 1 0 0,1 1-1 0 0,4 0 1 0 0,128 11-66 0 0,-88-10 17 0 0,-47-1 38 0 0,48 0-108 0 0,-43-1 30 0 0,0-1 0 0 0,0 1 0 0 0,0-1 0 0 0,0 0 0 0 0,0 0 0 0 0,0-1-1 0 0,6-1 1 0 0,-11 2 29 0 0,1 1 0 0 0,-1 0-1 0 0,0 0 1 0 0,1 0-1 0 0,-1 0 1 0 0,0 0 0 0 0,1 0-1 0 0,-1-1 1 0 0,0 1 0 0 0,1 0-1 0 0,-1 0 1 0 0,0 0-1 0 0,0-1 1 0 0,1 1 0 0 0,-1 0-1 0 0,0-1 1 0 0,0 1-1 0 0,1 0 1 0 0,-1 0 0 0 0,0-1-1 0 0,0 1 1 0 0,0 0 0 0 0,0-1-1 0 0,0 1 1 0 0,1 0-1 0 0,-1-1 1 0 0,0 1 0 0 0,0 0-1 0 0,0-1 1 0 0,0 1-1 0 0,0 0 1 0 0,0-1 0 0 0,0 1-1 0 0,0-1 1 0 0,0 1 0 0 0,0 0-1 0 0,0-1 1 0 0,-1 1-1 0 0,1 0 1 0 0,0-1 0 0 0,0 1-1 0 0,0-1 1 0 0,-1 0-686 0 0,0 0 1 0 0,0 0 0 0 0,0 1-1 0 0,0-1 1 0 0,1 0-1 0 0,-1 0 1 0 0,0 1 0 0 0,0-1-1 0 0,-1 0 1 0 0,1 1-1 0 0,-1-1 1 0 0,-2-1-3442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0:16.4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13 808 0 0,'-20'-12'16163'0'0,"33"13"-14535"0"0,10 6-781 0 0,1-2 1 0 0,0-1 0 0 0,35 2 0 0 0,58-6-2447 0 0,-53-1-4078 0 0,-48 1 4022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0:16.8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6 1520 0 0,'-12'-5'6326'0'0,"3"5"2402"0"0,9 0-8656 0 0,1 1 133 0 0,-1 0 0 0 0,1-1 0 0 0,0 1-1 0 0,-1-1 1 0 0,1 1 0 0 0,0-1 0 0 0,0 1 0 0 0,-1-1 0 0 0,1 0-1 0 0,0 1 1 0 0,0-1 0 0 0,-1 0 0 0 0,1 1 0 0 0,0-1-1 0 0,0 0 1 0 0,1 0 0 0 0,18 2 146 0 0,-14-1 2 0 0,66 1 595 0 0,-2 0-651 0 0,-62-1-243 0 0,1 0-1 0 0,-1 1 1 0 0,0 0 0 0 0,0 0 0 0 0,0 1 0 0 0,10 4 0 0 0,-17-6-33 0 0,1 0 0 0 0,0 0 1 0 0,0 0-1 0 0,-1 0 0 0 0,1 0 0 0 0,-1 0 0 0 0,1 1 0 0 0,-1-1 0 0 0,0 1 0 0 0,1-1 1 0 0,-1 1-1 0 0,0-1 0 0 0,0 1 0 0 0,0 0 0 0 0,0-1 0 0 0,0 1 0 0 0,0 0 0 0 0,-1 0 1 0 0,1 0-1 0 0,-1 0 0 0 0,1 0 0 0 0,-1 0 0 0 0,0 0 0 0 0,1 0 0 0 0,-1 0 0 0 0,0 0 1 0 0,0 0-1 0 0,-1-1 0 0 0,1 1 0 0 0,0 0 0 0 0,-1 0 0 0 0,1 0 0 0 0,-1 0 0 0 0,-1 3 1 0 0,-2 6 71 0 0,-1 0 0 0 0,-1-1 0 0 0,0 1 0 0 0,-11 14 0 0 0,12-18-39 0 0,0 0-22 0 0,0 1-1 0 0,1-1 1 0 0,0 1-1 0 0,0 0 1 0 0,1 0-1 0 0,0 0 1 0 0,0 0-1 0 0,1 0 1 0 0,0 1-1 0 0,0-1 0 0 0,1 1 1 0 0,0 14-1 0 0,1-21-56 0 0,-1 7 15 0 0,2 0-1 0 0,-1-1 1 0 0,4 14 0 0 0,-4-21-30 0 0,0 1 0 0 0,0-1 0 0 0,0 0-1 0 0,1 1 1 0 0,-1-1 0 0 0,1 0 0 0 0,-1 1 0 0 0,1-1 0 0 0,0 0 0 0 0,-1 0-1 0 0,1 0 1 0 0,0 1 0 0 0,0-1 0 0 0,0 0 0 0 0,0 0 0 0 0,0 0 0 0 0,0 0-1 0 0,0-1 1 0 0,0 1 0 0 0,0 0 0 0 0,0 0 0 0 0,0 0 0 0 0,1-1 0 0 0,-1 1-1 0 0,0-1 1 0 0,0 1 0 0 0,1-1 0 0 0,-1 0 0 0 0,0 1 0 0 0,3-1 0 0 0,-3 0-241 0 0,0 0 0 0 0,-1-1 0 0 0,1 1 1 0 0,0 0-1 0 0,0-1 0 0 0,0 1 0 0 0,-1 0 1 0 0,1-1-1 0 0,0 1 0 0 0,0-1 0 0 0,-1 1 0 0 0,1-1 1 0 0,0 0-1 0 0,-1 1 0 0 0,1-1 0 0 0,-1 0 1 0 0,1 0-1 0 0,-1 1 0 0 0,1-1 0 0 0,-1 0 1 0 0,1 0-1 0 0,0-1 0 0 0,2-4-2990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0:17.0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37 3329 0 0,'-8'-5'11882'0'0,"8"4"-11122"0"0,4-1 553 0 0,2 2-537 0 0,3 2 56 0 0,6-1-208 0 0,2 1-96 0 0,2-1-216 0 0,5-1-184 0 0,4 0-216 0 0,3-3-64 0 0,-1 0 8 0 0,3-2-456 0 0,-5 1-520 0 0,3-3-144 0 0,-1-1-4154 0 0,-3 4 3178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0:18.3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116 106 512 0 0,'-1'0'219'0'0,"1"0"-1"0"0,0 0 0 0 0,0 0 1 0 0,-1 0-1 0 0,1 0 1 0 0,0 0-1 0 0,0 0 1 0 0,-1 0-1 0 0,1 0 1 0 0,0 0-1 0 0,-1 0 0 0 0,1 0 1 0 0,0 0-1 0 0,0 0 1 0 0,-1 0-1 0 0,1 0 1 0 0,0 0-1 0 0,0 0 1 0 0,-1 0-1 0 0,1 0 0 0 0,0-1 1 0 0,0 1-1 0 0,-1 0 1 0 0,1 0-1 0 0,0 0 1 0 0,0-1-1 0 0,-1 1 1 0 0,1 0-1 0 0,0 0 0 0 0,0 0 1 0 0,0-1-1 0 0,0 1 1 0 0,-1 0-1 0 0,1 0 1 0 0,0-1-1 0 0,0 1 0 0 0,0 0 1 0 0,0 0-1 0 0,0-1 1 0 0,0 1-1 0 0,0 0 1 0 0,0 0-1 0 0,0-1 1 0 0,0 1-1 0 0,0 0 0 0 0,0-1 1 0 0,0 1-1 0 0,0 0 1 0 0,0 0-1 0 0,0-1 1 0 0,0 1-1 0 0,0 0 1 0 0,0-1-1 0 0,0 1 0 0 0,0-8 3887 0 0,0 7-4084 0 0,0 1 0 0 0,0-1 0 0 0,0 1 0 0 0,-1-1 1 0 0,1 1-1 0 0,0-1 0 0 0,-1 1 0 0 0,1-1 0 0 0,-1 1 0 0 0,1-1 0 0 0,0 1 0 0 0,-1 0 0 0 0,1-1 0 0 0,-1 1 0 0 0,1 0 0 0 0,-1-1 0 0 0,0 1 0 0 0,-2-2 464 0 0,-1 0 0 0 0,1 1 1 0 0,0-1-1 0 0,-1 1 0 0 0,1 0 0 0 0,-1 0 0 0 0,0 1 0 0 0,-4-1 0 0 0,7 1-388 0 0,0 0 1 0 0,0 0-1 0 0,1 0 0 0 0,-1 0 1 0 0,0 0-1 0 0,0 0 0 0 0,1 1 0 0 0,-1-1 1 0 0,0 0-1 0 0,0 0 0 0 0,1 1 0 0 0,-1-1 1 0 0,0 1-1 0 0,1-1 0 0 0,-1 1 1 0 0,1-1-1 0 0,-1 1 0 0 0,0 0 0 0 0,0 0-24 0 0,0 0-1 0 0,1 0 1 0 0,-1 1-1 0 0,1-1 1 0 0,-1 0-1 0 0,1 1 0 0 0,-1-1 1 0 0,1 0-1 0 0,0 1 1 0 0,0-1-1 0 0,-1 0 1 0 0,1 1-1 0 0,0 1 1 0 0,1 3-25 0 0,0-1 1 0 0,0 0 0 0 0,0 0 0 0 0,0 0 0 0 0,1 0 0 0 0,0 0-1 0 0,0 0 1 0 0,0 0 0 0 0,0-1 0 0 0,1 1 0 0 0,0-1 0 0 0,0 1-1 0 0,0-1 1 0 0,0 0 0 0 0,1 0 0 0 0,0-1 0 0 0,4 5 0 0 0,-5-6-59 0 0,-1 0 0 0 0,1 0 0 0 0,-1 0 0 0 0,1 0 0 0 0,0 0 1 0 0,0-1-1 0 0,0 1 0 0 0,0-1 0 0 0,0 0 0 0 0,0 0 0 0 0,0 0 0 0 0,0 0 1 0 0,1-1-1 0 0,-1 1 0 0 0,0-1 0 0 0,1 0 0 0 0,-1 0 0 0 0,0 0 0 0 0,0 0 1 0 0,1-1-1 0 0,-1 1 0 0 0,0-1 0 0 0,0 0 0 0 0,0 0 0 0 0,1 0 1 0 0,-1 0-1 0 0,0 0 0 0 0,4-3 0 0 0,-4 2-6 0 0,0-1 1 0 0,0 1-1 0 0,0-1 1 0 0,0 0-1 0 0,0 0 1 0 0,0 0-1 0 0,0 0 1 0 0,-1 0-1 0 0,0-1 1 0 0,0 1-1 0 0,0-1 0 0 0,2-4 1 0 0,-2 2-13 0 0,0 0-1 0 0,0-1 1 0 0,-1 1 0 0 0,0-1-1 0 0,0 0 1 0 0,-1-12 0 0 0,0 12 20 0 0,0 0 1 0 0,0-1-1 0 0,-1 1 0 0 0,0 0 1 0 0,-1-1-1 0 0,-3-11 1 0 0,4 18 5 0 0,0-1 0 0 0,1 0 1 0 0,-1 1-1 0 0,0-1 1 0 0,0 1-1 0 0,0-1 1 0 0,0 1-1 0 0,0-1 0 0 0,0 1 1 0 0,-1 0-1 0 0,1 0 1 0 0,0-1-1 0 0,-1 1 1 0 0,1 0-1 0 0,-1 0 0 0 0,1 0 1 0 0,-1 1-1 0 0,0-1 1 0 0,1 0-1 0 0,-1 1 1 0 0,0-1-1 0 0,0 0 0 0 0,1 1 1 0 0,-1 0-1 0 0,0 0 1 0 0,0-1-1 0 0,1 1 1 0 0,-1 0-1 0 0,0 0 0 0 0,0 1 1 0 0,0-1-1 0 0,1 0 1 0 0,-3 1-1 0 0,-4 1 16 0 0,0 0 0 0 0,0 1-1 0 0,1 0 1 0 0,-1 1 0 0 0,1-1-1 0 0,0 1 1 0 0,0 1 0 0 0,0-1-1 0 0,0 1 1 0 0,-7 8 0 0 0,1 0 45 0 0,0 0 0 0 0,2 1 0 0 0,-17 24 0 0 0,26-35-49 0 0,0 0 0 0 0,0 0 0 0 0,1 1-1 0 0,-1-1 1 0 0,1 1 0 0 0,0-1 0 0 0,0 1 0 0 0,0-1 0 0 0,1 1 0 0 0,-1 0 0 0 0,1-1 0 0 0,0 1-1 0 0,0 0 1 0 0,0-1 0 0 0,0 1 0 0 0,2 6 0 0 0,-1-8-10 0 0,-1 0-1 0 0,1 0 1 0 0,0 0 0 0 0,0 0-1 0 0,0 0 1 0 0,0 0 0 0 0,0 0-1 0 0,0 0 1 0 0,0 0 0 0 0,1-1-1 0 0,-1 1 1 0 0,1 0 0 0 0,-1-1 0 0 0,1 1-1 0 0,0-1 1 0 0,0 1 0 0 0,-1-1-1 0 0,1 0 1 0 0,0 0 0 0 0,0 0-1 0 0,0 0 1 0 0,0 0 0 0 0,1-1-1 0 0,-1 1 1 0 0,0 0 0 0 0,0-1-1 0 0,0 0 1 0 0,3 1 0 0 0,1-1-19 0 0,1 0 1 0 0,-1-1-1 0 0,0 0 0 0 0,1 0 1 0 0,-1 0-1 0 0,0 0 1 0 0,0-1-1 0 0,0 0 1 0 0,0-1-1 0 0,0 1 1 0 0,0-1-1 0 0,-1 0 1 0 0,1-1-1 0 0,-1 1 1 0 0,0-1-1 0 0,0 0 0 0 0,0-1 1 0 0,4-4-1 0 0,-6 6 10 0 0,0 0 0 0 0,-1 0 0 0 0,1 0 0 0 0,-1-1-1 0 0,1 1 1 0 0,-1-1 0 0 0,0 0 0 0 0,-1 0 0 0 0,1 1 0 0 0,0-1-1 0 0,-1 0 1 0 0,0 0 0 0 0,0-1 0 0 0,0 1 0 0 0,-1 0-1 0 0,1 0 1 0 0,-1 0 0 0 0,0-1 0 0 0,0 1 0 0 0,-1 0-1 0 0,1 0 1 0 0,-1 0 0 0 0,0 0 0 0 0,0-1 0 0 0,0 1 0 0 0,0 0-1 0 0,-4-6 1 0 0,4 8 12 0 0,0 1 1 0 0,0 0-1 0 0,1-1 0 0 0,-1 1 0 0 0,0 0 1 0 0,0 0-1 0 0,0 0 0 0 0,0 0 0 0 0,0 0 1 0 0,-1 0-1 0 0,1 0 0 0 0,0 0 0 0 0,0 0 1 0 0,-1 1-1 0 0,1-1 0 0 0,0 0 0 0 0,-1 1 1 0 0,1-1-1 0 0,-1 1 0 0 0,1-1 0 0 0,0 1 1 0 0,-1 0-1 0 0,1 0 0 0 0,-1 0 0 0 0,1 0 0 0 0,-1 0 1 0 0,1 0-1 0 0,-1 0 0 0 0,1 0 0 0 0,-1 0 1 0 0,-1 1-1 0 0,0 0 6 0 0,1 0-1 0 0,-1 0 1 0 0,1 0 0 0 0,-1 1 0 0 0,1-1-1 0 0,0 1 1 0 0,0-1 0 0 0,0 1-1 0 0,0 0 1 0 0,0 0 0 0 0,0 0 0 0 0,0 0-1 0 0,1 0 1 0 0,-1 0 0 0 0,1 0 0 0 0,-3 5-1 0 0,0 1 16 0 0,1 0-1 0 0,0 0 0 0 0,-3 18 1 0 0,5-24-26 0 0,1-1 1 0 0,0 1 0 0 0,-1 0-1 0 0,1 0 1 0 0,0 0 0 0 0,0 0-1 0 0,0-1 1 0 0,0 1 0 0 0,0 0-1 0 0,1 0 1 0 0,-1 0 0 0 0,0 0-1 0 0,1-1 1 0 0,0 1 0 0 0,-1 0-1 0 0,1 0 1 0 0,0-1 0 0 0,0 1-1 0 0,0-1 1 0 0,0 1 0 0 0,0-1-1 0 0,0 1 1 0 0,0-1 0 0 0,1 1-1 0 0,1 1 1 0 0,-1-2-84 0 0,0 0-1 0 0,0-1 1 0 0,0 1 0 0 0,0 0 0 0 0,1-1-1 0 0,-1 0 1 0 0,0 1 0 0 0,0-1 0 0 0,0 0-1 0 0,0 0 1 0 0,0 0 0 0 0,1 0 0 0 0,-1-1-1 0 0,0 1 1 0 0,0 0 0 0 0,0-1-1 0 0,3-1 1 0 0,8-5-3652 0 0,-4-3-3874 0 0,-7 6 5332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0:19.1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72 512 0 0,'-64'3'16498'0'0,"63"-3"-15660"0"0,22-1 938 0 0,77-24-472 0 0,-13 2-1173 0 0,-59 17-7 0 0,4-1 0 0 0,58-5-1 0 0,-79 12-124 0 0,0 0 0 0 0,0 0 0 0 0,0 1 0 0 0,0 0 0 0 0,0 0-1 0 0,0 1 1 0 0,-1 0 0 0 0,1 1 0 0 0,0 0 0 0 0,15 7 0 0 0,-22-9 14 0 0,0 0 0 0 0,0 1 0 0 0,0-1 0 0 0,0 0 0 0 0,0 1-1 0 0,-1-1 1 0 0,1 1 0 0 0,0-1 0 0 0,-1 1 0 0 0,1 0 0 0 0,-1 0 0 0 0,0 0 0 0 0,1 0 0 0 0,-1 0 0 0 0,0 0 0 0 0,0 0 0 0 0,0 0 0 0 0,-1 0-1 0 0,1 0 1 0 0,0 5 0 0 0,-1-4 29 0 0,0 1 0 0 0,0 0 0 0 0,0-1 0 0 0,-1 1 0 0 0,0-1 0 0 0,0 1 0 0 0,0-1 0 0 0,0 1-1 0 0,0-1 1 0 0,-1 0 0 0 0,1 0 0 0 0,-4 6 0 0 0,-9 10 211 0 0,-1-1-1 0 0,-1 0 1 0 0,0-1-1 0 0,-30 24 1 0 0,22-20 83 0 0,9-7-193 0 0,2-3 193 0 0,0 1 0 0 0,-20 25 0 0 0,29-32-277 0 0,1 1-1 0 0,-1-1 1 0 0,1 0-1 0 0,1 1 1 0 0,-1 0 0 0 0,1-1-1 0 0,0 1 1 0 0,1 0-1 0 0,-1 0 1 0 0,1 0-1 0 0,-1 12 1 0 0,2-10-50 0 0,0 0 1 0 0,0-1 0 0 0,1 1-1 0 0,0 0 1 0 0,0-1-1 0 0,1 1 1 0 0,-1 0 0 0 0,2-1-1 0 0,-1 0 1 0 0,7 12-1 0 0,-6-14-15 0 0,1 1 1 0 0,-1-1-1 0 0,1 0 0 0 0,0 0 0 0 0,1-1 0 0 0,-1 1 0 0 0,1-1 0 0 0,0 0 0 0 0,0 0 0 0 0,0-1 0 0 0,0 1 0 0 0,1-1 0 0 0,8 3 0 0 0,-6-3-34 0 0,0 0-1 0 0,0-1 0 0 0,0 0 0 0 0,0-1 1 0 0,0 1-1 0 0,1-2 0 0 0,-1 1 0 0 0,1-1 1 0 0,-1-1-1 0 0,0 1 0 0 0,0-1 0 0 0,1-1 1 0 0,8-2-1 0 0,0-1-423 0 0,-1-1 0 0 0,1 0 0 0 0,-1-1-1 0 0,-1-1 1 0 0,20-13 0 0 0,-1-3-2799 0 0,-14 6-4096 0 0,-15 13 3477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1:10.3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99 37 512 0 0,'-9'4'1401'0'0,"-1"-1"0"0"0,1 0 1 0 0,-19 2-1 0 0,-15 6 7333 0 0,49-11-7945 0 0,9-1-199 0 0,48-18 714 0 0,107-16-1 0 0,-165 35-1290 0 0,55-7 71 0 0,-52 6-163 0 0,0 1 0 0 0,0 1-1 0 0,0-1 1 0 0,0 1 0 0 0,11 3 0 0 0,-18-4-14 0 0,0 0 0 0 0,-1 0 0 0 0,1 1 0 0 0,0-1 0 0 0,-1 0 0 0 0,1 1 0 0 0,0-1 0 0 0,-1 0 0 0 0,1 1 0 0 0,0-1 0 0 0,-1 1 0 0 0,1-1 0 0 0,-1 1 0 0 0,1-1 0 0 0,-1 1 0 0 0,1 0 0 0 0,-1-1 0 0 0,1 1 0 0 0,-1 0 0 0 0,0-1 0 0 0,1 1 0 0 0,0 1 0 0 0,-1-1-204 0 0,0 0-1 0 0,0-1 0 0 0,0 1 1 0 0,0 0-1 0 0,0 0 0 0 0,0 0 0 0 0,0-1 1 0 0,-1 1-1 0 0,1 0 0 0 0,0 0 0 0 0,0-1 1 0 0,0 1-1 0 0,-1 0 0 0 0,0 1 1 0 0,-4 6-2660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0:19.4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95 2633 0 0,'-4'-4'2476'0'0,"-5"-6"4334"0"0,9 10-6724 0 0,-1 0 0 0 0,1 0 0 0 0,0-1 0 0 0,0 1 0 0 0,0 0 0 0 0,0 0 0 0 0,0 0-1 0 0,0-1 1 0 0,0 1 0 0 0,0 0 0 0 0,0 0 0 0 0,0 0 0 0 0,0-1 0 0 0,0 1 0 0 0,0 0 0 0 0,0 0-1 0 0,0 0 1 0 0,0-1 0 0 0,0 1 0 0 0,0 0 0 0 0,1 0 0 0 0,-1 0 0 0 0,0 0 0 0 0,0-1 0 0 0,0 1-1 0 0,0 0 1 0 0,0 0 0 0 0,0 0 0 0 0,0 0 0 0 0,1-1 0 0 0,-1 1 0 0 0,0 0 0 0 0,0 0 0 0 0,0 0-1 0 0,0 0 1 0 0,1 0 0 0 0,-1 0 0 0 0,0 0 0 0 0,0 0 0 0 0,0-1 0 0 0,0 1 0 0 0,1 0 0 0 0,-1 0-1 0 0,0 0 1 0 0,0 0 0 0 0,0 0 0 0 0,1 0 0 0 0,-1 0 0 0 0,0 0 0 0 0,0 0 0 0 0,0 0 0 0 0,1 0 0 0 0,87-14 3056 0 0,46-6-3029 0 0,-82 12-394 0 0,116-14-804 0 0,-58 13-5577 0 0,-90 8 5077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0:20.4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73 112 512 0 0,'-4'-6'1016'0'0,"-4"-9"16263"0"0,21 23-13186 0 0,-5-1-3622 0 0,0 0 1 0 0,0 1 0 0 0,0 0 0 0 0,10 14 0 0 0,23 39 18 0 0,12 40-8 0 0,-11-17-269 0 0,-38-77-242 0 0,-6-13-75 0 0,-5-8-39 0 0,1-4-61 0 0,-9-18-24 0 0,3 0 0 0 0,1-1 0 0 0,-9-52 0 0 0,18 67 211 0 0,0-33-1 0 0,2 49 15 0 0,0-1-1 0 0,1 1 1 0 0,0-1-1 0 0,0 1 1 0 0,0 0-1 0 0,1-1 1 0 0,0 1 0 0 0,0 0-1 0 0,6-9 1 0 0,-7 13 9 0 0,0 1 1 0 0,0-1-1 0 0,0 1 1 0 0,0 0 0 0 0,0 0-1 0 0,1 0 1 0 0,-1-1-1 0 0,0 1 1 0 0,1 0-1 0 0,-1 0 1 0 0,1 1 0 0 0,-1-1-1 0 0,1 0 1 0 0,0 1-1 0 0,-1-1 1 0 0,1 0 0 0 0,0 1-1 0 0,-1 0 1 0 0,1-1-1 0 0,0 1 1 0 0,-1 0-1 0 0,1 0 1 0 0,0 0 0 0 0,0 0-1 0 0,-1 0 1 0 0,1 1-1 0 0,0-1 1 0 0,-1 0-1 0 0,1 1 1 0 0,0-1 0 0 0,-1 1-1 0 0,1 0 1 0 0,0-1-1 0 0,-1 1 1 0 0,1 0-1 0 0,0 1 1 0 0,3 1 18 0 0,-1-1 1 0 0,0 1-1 0 0,0 0 1 0 0,0 1-1 0 0,0-1 0 0 0,-1 1 1 0 0,1-1-1 0 0,-1 1 1 0 0,0 0-1 0 0,0 0 0 0 0,3 8 1 0 0,-4-9-1 0 0,-2 0-1 0 0,1 0 1 0 0,0 0 0 0 0,-1 1-1 0 0,1-1 1 0 0,-1 0 0 0 0,0 0 0 0 0,0 1-1 0 0,0-1 1 0 0,0 0 0 0 0,-1 0 0 0 0,0 1-1 0 0,1-1 1 0 0,-1 0 0 0 0,0 0 0 0 0,0 0-1 0 0,-1 0 1 0 0,1 0 0 0 0,-1 0 0 0 0,1 0-1 0 0,-1 0 1 0 0,-3 2 0 0 0,-5 8 107 0 0,0-1 0 0 0,-1 0 1 0 0,-15 13-1 0 0,15-16-53 0 0,-17 21 238 0 0,-44 58-1 0 0,59-71-246 0 0,-27 41 60 0 0,37-55-81 0 0,2-4-42 0 0,5-7-59 0 0,24-25-121 0 0,68-87-289 0 0,-87 108 414 0 0,2 0-1 0 0,-1 1 1 0 0,1 1 0 0 0,1-1 0 0 0,15-10-1 0 0,-8 1 61 0 0,-35 22 171 0 0,-227 88 212 0 0,238-88-380 0 0,1 0 1 0 0,-1 1 0 0 0,0 0-1 0 0,-6 5 1 0 0,10-7-12 0 0,0 0-1 0 0,1 0 1 0 0,-1 0 0 0 0,0-1 0 0 0,0 1-1 0 0,1 0 1 0 0,-1 0 0 0 0,0 0-1 0 0,1 0 1 0 0,-1 0 0 0 0,1 0-1 0 0,-1 2 1 0 0,1-3-4 0 0,0 1 1 0 0,0 0-1 0 0,0-1 0 0 0,0 1 0 0 0,0-1 0 0 0,0 1 1 0 0,0-1-1 0 0,1 1 0 0 0,-1 0 0 0 0,0-1 1 0 0,0 1-1 0 0,0-1 0 0 0,1 1 0 0 0,-1-1 0 0 0,0 1 1 0 0,1-1-1 0 0,-1 1 0 0 0,0-1 0 0 0,1 1 1 0 0,-1-1-1 0 0,0 1 0 0 0,1-1 0 0 0,-1 0 0 0 0,1 1 1 0 0,0-1-1 0 0,0 1-1 0 0,0-1-1 0 0,1 1 1 0 0,-1-1 0 0 0,0 0 0 0 0,0 0-1 0 0,1 0 1 0 0,-1 1 0 0 0,0-1-1 0 0,0 0 1 0 0,1-1 0 0 0,-1 1 0 0 0,0 0-1 0 0,0 0 1 0 0,1 0 0 0 0,-1-1 0 0 0,0 1-1 0 0,0-1 1 0 0,0 1 0 0 0,0-1 0 0 0,1 1-1 0 0,0-2 1 0 0,25-15-4 0 0,-26 17 5 0 0,17-13-27 0 0,1 2 0 0 0,0 1 0 0 0,1 0 1 0 0,0 1-1 0 0,0 1 0 0 0,25-5 1 0 0,-27 7 2 0 0,-2 1-2 0 0,0 0 0 0 0,1 1-1 0 0,0 0 1 0 0,30-1 0 0 0,-47 5 26 0 0,0 0 1 0 0,0 0-1 0 0,0 0 1 0 0,0 0-1 0 0,1 0 0 0 0,-1 0 1 0 0,0 0-1 0 0,0 0 1 0 0,0 0-1 0 0,0 0 0 0 0,0 0 1 0 0,0 0-1 0 0,0 0 1 0 0,0 0-1 0 0,0 0 0 0 0,0 0 1 0 0,1 0-1 0 0,-1 0 1 0 0,0 0-1 0 0,0 0 0 0 0,0 0 1 0 0,0 0-1 0 0,0 0 1 0 0,0 0-1 0 0,0 0 0 0 0,0 0 1 0 0,0 0-1 0 0,0 0 1 0 0,0 0-1 0 0,0 0 0 0 0,1 0 1 0 0,-1 0-1 0 0,0 0 1 0 0,0 0-1 0 0,0 0 0 0 0,0 0 1 0 0,0 1-1 0 0,0-1 1 0 0,0 0-1 0 0,0 0 0 0 0,0 0 1 0 0,0 0-1 0 0,0 0 1 0 0,0 0-1 0 0,0 0 0 0 0,0 0 1 0 0,0 0-1 0 0,0 0 1 0 0,0 0-1 0 0,0 0 0 0 0,0 1 1 0 0,0-1-1 0 0,0 0 1 0 0,0 0-1 0 0,0 0 0 0 0,0 0 1 0 0,0 0-1 0 0,0 0 1 0 0,0 0-1 0 0,0 0 0 0 0,0 0 1 0 0,0 0-1 0 0,0 1 1 0 0,-7 4 6 0 0,-8 4 8 0 0,-5-1 37 0 0,-1-1-1 0 0,0 0 1 0 0,-32 4-1 0 0,-7 2-1178 0 0,47-10-556 0 0,-1 2 0 0 0,-16 7-1 0 0,17-5-4027 0 0,2 1 2341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0:35.85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38 5 512 0 0,'-3'0'1039'0'0,"-7"-3"3437"0"0,-7 2-4502 0 0,11 2-1746 0 0,4 1 1088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0:36.76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197 86 8 0 0,'-112'8'14555'0'0,"110"-8"-14235"0"0,-1 1-1 0 0,1-1 1 0 0,0 1 0 0 0,0-1-1 0 0,0 1 1 0 0,0 0 0 0 0,-3 1-1 0 0,-9 3 201 0 0,7-2-169 0 0,7-3-243 0 0,0 1 0 0 0,-1-1 0 0 0,1 0 0 0 0,-1 0 1 0 0,1 0-1 0 0,0 0 0 0 0,-1 1 0 0 0,1-1 0 0 0,-1 0 1 0 0,1 0-1 0 0,-1 0 0 0 0,1 0 0 0 0,0 0 0 0 0,-1 0 0 0 0,1 0 1 0 0,-1 0-1 0 0,1 0 0 0 0,-1 0 0 0 0,1 0 0 0 0,0-1 1 0 0,-1 1-1 0 0,1 0 0 0 0,-1 0 0 0 0,0-1-80 0 0,0 1-1 0 0,1 0 1 0 0,-1-1-1 0 0,0 1 1 0 0,0 0 0 0 0,1 0-1 0 0,-1 0 1 0 0,0 0-1 0 0,0 0 1 0 0,1 0-1 0 0,-1 0 1 0 0,0 0 0 0 0,0 0-1 0 0,1 0 1 0 0,-1 0-1 0 0,0 0 1 0 0,0 0 0 0 0,1 1-1 0 0,-1-1 1 0 0,0 0-1 0 0,0 0 1 0 0,1 1-1 0 0,-1-1 1 0 0,0 1 0 0 0,1-1-1 0 0,-2 1 1 0 0,2 0 25 0 0,-1-1 0 0 0,0 1 0 0 0,0 0 1 0 0,0-1-1 0 0,0 0 0 0 0,0 1 0 0 0,1-1 0 0 0,-1 0 0 0 0,0 1 1 0 0,0-1-1 0 0,-2 0 0 0 0,14 3 1015 0 0,71-9-183 0 0,1 0-344 0 0,71-1 116 0 0,1 1-219 0 0,-21 6-218 0 0,546-6 171 0 0,-559-1-438 0 0,226-41 0 0 0,-185 25 49 0 0,-97 16-90 0 0,-40 5-37 0 0,-22 3-43 0 0,-13 4-56 0 0,-182 48-5007 0 0,62-20-1093 0 0,73-16 3768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0:37.86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54 8 512 0 0,'-6'-2'1756'0'0,"1"1"-1"0"0,0-1 0 0 0,-1 1 1 0 0,0 0-1 0 0,1 1 1 0 0,-8-1-1 0 0,6 3 4904 0 0,16 4-4612 0 0,0-1-1790 0 0,0-1 1 0 0,1 0-1 0 0,0-1 1 0 0,0 0-1 0 0,11 1 1 0 0,25 8 219 0 0,-9 1-197 0 0,-1 2-1 0 0,0 2 1 0 0,-1 1 0 0 0,-2 1 0 0 0,39 29 0 0 0,-7 8-24 0 0,-46-39-192 0 0,1 0 1 0 0,0-1 0 0 0,37 21-1 0 0,-47-31-40 0 0,2-1-1 0 0,-1 0 0 0 0,0-1 0 0 0,1 0 0 0 0,0-1 0 0 0,13 2 0 0 0,-17-4 4 0 0,0-1-1 0 0,0 0 1 0 0,0 0 0 0 0,0 0-1 0 0,0-1 1 0 0,0 0 0 0 0,0 0-1 0 0,0-1 1 0 0,0 0 0 0 0,8-4-1 0 0,-9 3-29 0 0,-3 2 22 0 0,-1-1 0 0 0,1 1 0 0 0,-1-1 0 0 0,1 0 0 0 0,-1 0 0 0 0,0 0 1 0 0,6-5-1 0 0,-36 18 19 0 0,12-2 4 0 0,-21 14-1 0 0,32-20-42 0 0,1 0 1 0 0,-1 0-1 0 0,1 0 0 0 0,-1 1 1 0 0,1-1-1 0 0,0 1 1 0 0,0 0-1 0 0,1 0 1 0 0,-1 0-1 0 0,-2 7 0 0 0,4-11-1 0 0,1 1 1 0 0,-1 0-1 0 0,1 0 0 0 0,0 0 0 0 0,0 0 0 0 0,-1 0 1 0 0,1 0-1 0 0,0 0 0 0 0,0 0 0 0 0,0 0 0 0 0,0 1 0 0 0,0-1 1 0 0,0 0-1 0 0,0 0 0 0 0,1 0 0 0 0,-1 0 0 0 0,0 0 1 0 0,1 1-1 0 0,-1-2 0 0 0,1 1-1 0 0,-1-1 1 0 0,1 1 0 0 0,-1 0 0 0 0,1-1 0 0 0,0 1 0 0 0,-1-1 0 0 0,1 1 0 0 0,-1-1-1 0 0,1 0 1 0 0,0 1 0 0 0,-1-1 0 0 0,1 0 0 0 0,0 1 0 0 0,0-1 0 0 0,-1 0-1 0 0,1 0 1 0 0,0 0 0 0 0,0 0 0 0 0,2 1 2 0 0,-1-1 0 0 0,0 0 0 0 0,0 0 0 0 0,0-1 0 0 0,1 1 1 0 0,-1 0-1 0 0,0-1 0 0 0,0 1 0 0 0,0-1 0 0 0,0 0 0 0 0,0 0 0 0 0,0 0 0 0 0,0 0 0 0 0,0 0 0 0 0,2-2 0 0 0,-2 2 2 0 0,-1 0 0 0 0,1 0 0 0 0,-1 0 0 0 0,0-1-1 0 0,1 1 1 0 0,-1-1 0 0 0,0 1 0 0 0,0-1 0 0 0,0 1-1 0 0,0-1 1 0 0,-1 0 0 0 0,1 1 0 0 0,0-3 0 0 0,0 3-2 0 0,-2 1 0 0 0,1-1 0 0 0,0 0 0 0 0,0 0 0 0 0,0 0-1 0 0,0 1 1 0 0,0-1 0 0 0,-1 0 0 0 0,1 0 0 0 0,0 1 0 0 0,0-1 0 0 0,-1 0 0 0 0,1 0 0 0 0,-1 1 0 0 0,1-1 0 0 0,-1 0 0 0 0,1 1 0 0 0,-1-1 0 0 0,1 1 0 0 0,-1-1 0 0 0,0 1 0 0 0,1-1 0 0 0,-1 1 0 0 0,0-1 0 0 0,1 1 0 0 0,-1-1 0 0 0,0 1-1 0 0,0 0 1 0 0,1 0 0 0 0,-1-1 0 0 0,-1 1 0 0 0,0-1-3 0 0,-1 0 1 0 0,1 0-1 0 0,0 0 0 0 0,0 1 0 0 0,-1-1 0 0 0,1 1 0 0 0,0 0 0 0 0,-1-1 0 0 0,1 1 0 0 0,0 0 0 0 0,-1 0 0 0 0,1 1 1 0 0,0-1-1 0 0,0 0 0 0 0,-1 1 0 0 0,1-1 0 0 0,0 1 0 0 0,0 0 0 0 0,-1 0 0 0 0,1 0 0 0 0,0 0 0 0 0,0 0 0 0 0,0 0 1 0 0,0 1-1 0 0,0-1 0 0 0,1 1 0 0 0,-4 2 0 0 0,-41 36 44 0 0,-73 47 1 0 0,-104 45-32 0 0,217-129-2 0 0,-2 1-15 0 0,0 0 1 0 0,0 1 0 0 0,0 0 0 0 0,0 0 0 0 0,1 0-1 0 0,-7 8 1 0 0,13-13 2 0 0,1 0 0 0 0,0 0 0 0 0,0 1 0 0 0,0-1-1 0 0,-1 0 1 0 0,1 0 0 0 0,0 0 0 0 0,0 1 0 0 0,0-1 0 0 0,0 0-1 0 0,-1 0 1 0 0,1 1 0 0 0,0-1 0 0 0,0 0 0 0 0,0 0 0 0 0,0 1-1 0 0,0-1 1 0 0,0 0 0 0 0,0 0 0 0 0,0 1 0 0 0,0-1-1 0 0,0 0 1 0 0,0 1 0 0 0,0-1 0 0 0,0 0 0 0 0,0 0 0 0 0,0 1-1 0 0,0-1 1 0 0,0 0 0 0 0,0 0 0 0 0,0 1 0 0 0,0-1 0 0 0,0 1-1 0 0,10 1-325 0 0,12-6-610 0 0,4-6-5047 0 0,36-21-1 0 0,-28 13 2645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0:38.97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547 206 512 0 0,'3'-54'4300'0'0,"-1"33"-753"0"0,-1-30 1 0 0,-1 47-3271 0 0,-1 1 1 0 0,1 0 0 0 0,-1-1 0 0 0,1 1 0 0 0,-1 0 0 0 0,0 0 0 0 0,0 0 0 0 0,-1 0-1 0 0,1 0 1 0 0,-1 0 0 0 0,1 0 0 0 0,-1 0 0 0 0,0 0 0 0 0,0 1 0 0 0,0-1 0 0 0,0 1-1 0 0,-1-1 1 0 0,-3-2 0 0 0,2 2 1 0 0,0 1 0 0 0,0-1-1 0 0,-1 1 1 0 0,1 0 0 0 0,-1 0 0 0 0,0 1-1 0 0,0-1 1 0 0,1 1 0 0 0,-1 0 0 0 0,0 1-1 0 0,-9-1 1 0 0,-4 1 52 0 0,0 0 0 0 0,0 2 0 0 0,-1 0 0 0 0,1 1 0 0 0,1 1 1 0 0,-1 1-1 0 0,1 0 0 0 0,-1 1 0 0 0,2 1 0 0 0,-1 1 0 0 0,-19 12 0 0 0,18-9-52 0 0,1 1 0 0 0,0 0 0 0 0,1 1 0 0 0,0 1 0 0 0,1 1 0 0 0,1 0 0 0 0,0 1 0 0 0,1 0 0 0 0,-17 30 0 0 0,21-29-152 0 0,0 0 0 0 0,1 0 0 0 0,1 1-1 0 0,1 0 1 0 0,1 1 0 0 0,0-1 0 0 0,2 1 0 0 0,0 0 0 0 0,1 0 0 0 0,1 0 0 0 0,0 0 0 0 0,4 27 0 0 0,-2-36-116 0 0,1 0 1 0 0,0 0 0 0 0,0-1-1 0 0,1 1 1 0 0,1-1 0 0 0,0 1 0 0 0,0-1-1 0 0,0-1 1 0 0,1 1 0 0 0,1-1 0 0 0,0 1-1 0 0,0-1 1 0 0,11 11 0 0 0,-9-11-32 0 0,1-1 1 0 0,1 0-1 0 0,-1 0 1 0 0,1 0 0 0 0,0-1-1 0 0,1-1 1 0 0,-1 0-1 0 0,1 0 1 0 0,0-1-1 0 0,1-1 1 0 0,12 3-1 0 0,3-1-307 0 0,0-1-1 0 0,0-2 1 0 0,0 0 0 0 0,0-2-1 0 0,0-1 1 0 0,52-9 0 0 0,0-10-3136 0 0,-4-9-3458 0 0,-39 10 1636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0:39.44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58 120 2232 0 0,'-2'0'732'0'0,"0"1"-1"0"0,0 0 0 0 0,0 1 0 0 0,0-1 0 0 0,0 0 0 0 0,0 0 0 0 0,0 1 0 0 0,0 0 0 0 0,0-1 0 0 0,1 1 0 0 0,-3 2 0 0 0,1 1-162 0 0,0-1-1 0 0,1 0 1 0 0,-1 0 0 0 0,1 1-1 0 0,-2 4 1 0 0,0 4 121 0 0,1 0-1 0 0,0 1 1 0 0,-1 13 0 0 0,3-20-503 0 0,0 0 0 0 0,1-1 0 0 0,0 1 0 0 0,1 0 0 0 0,0 0 0 0 0,0-1 0 0 0,0 1 0 0 0,1-1 0 0 0,0 1 0 0 0,0-1 0 0 0,0 1 0 0 0,1-1 0 0 0,6 10 1 0 0,-7-12-145 0 0,1 0 0 0 0,0 0 1 0 0,0-1-1 0 0,1 1 1 0 0,-1-1-1 0 0,1 1 1 0 0,-1-1-1 0 0,1 0 1 0 0,0-1-1 0 0,0 1 1 0 0,1-1-1 0 0,-1 0 0 0 0,0 0 1 0 0,1 0-1 0 0,-1 0 1 0 0,1-1-1 0 0,0 0 1 0 0,-1 0-1 0 0,1 0 1 0 0,6 0-1 0 0,-6-1-49 0 0,0 0-1 0 0,1 0 1 0 0,-1-1 0 0 0,0 0-1 0 0,0 0 1 0 0,1 0 0 0 0,-1-1-1 0 0,0 0 1 0 0,0 0 0 0 0,-1 0-1 0 0,1 0 1 0 0,0-1 0 0 0,-1 0-1 0 0,1 0 1 0 0,-1 0 0 0 0,0 0-1 0 0,0-1 1 0 0,0 0 0 0 0,-1 1-1 0 0,5-8 1 0 0,-3 5-5 0 0,-1 0 0 0 0,1-1 0 0 0,-2 0 0 0 0,1 0 0 0 0,-1 0 0 0 0,0 0 0 0 0,-1 0 0 0 0,1-1 0 0 0,-2 1 0 0 0,1-1 0 0 0,-1 1 0 0 0,0-1 0 0 0,0-12 0 0 0,-2 5-4 0 0,0 0 0 0 0,-2 1 0 0 0,1-1 0 0 0,-2 1 0 0 0,0 0 0 0 0,0 0 0 0 0,-2 0 0 0 0,-10-21 0 0 0,12 29 13 0 0,0 0 0 0 0,0 0 1 0 0,0 0-1 0 0,-1 0 0 0 0,0 1 0 0 0,0 0 1 0 0,-1 0-1 0 0,-7-6 0 0 0,8 8 3 0 0,1 1 0 0 0,-1-1-1 0 0,1 1 1 0 0,-1 0 0 0 0,0 0-1 0 0,1 1 1 0 0,-1-1 0 0 0,0 1-1 0 0,0 0 1 0 0,0 1 0 0 0,0-1 0 0 0,-1 1-1 0 0,-4 0 1 0 0,7 0 17 0 0,-1 1 0 0 0,1-1 0 0 0,0 1 0 0 0,0-1 0 0 0,0 1 0 0 0,0 0 0 0 0,0 0 0 0 0,0 0 0 0 0,1 1 0 0 0,-1-1 0 0 0,0 1 0 0 0,0 0 0 0 0,1 0 1 0 0,-1-1-1 0 0,-2 4 0 0 0,2-2-2 0 0,0 1 0 0 0,0 0 0 0 0,1 0 0 0 0,-1 0 0 0 0,1 0 0 0 0,0 0 0 0 0,0 0 0 0 0,0 0 0 0 0,-2 7 0 0 0,2-3-10 0 0,1 0 1 0 0,-1-1-1 0 0,1 1 1 0 0,1 0 0 0 0,0 0-1 0 0,0 0 1 0 0,0-1 0 0 0,1 1-1 0 0,0 0 1 0 0,0 0 0 0 0,1-1-1 0 0,2 9 1 0 0,-2-12-13 0 0,0 0 0 0 0,1-1 1 0 0,-1 1-1 0 0,0 0 0 0 0,1-1 1 0 0,0 1-1 0 0,0-1 0 0 0,0 0 0 0 0,0 0 1 0 0,1 0-1 0 0,-1 0 0 0 0,1-1 1 0 0,0 1-1 0 0,-1-1 0 0 0,1 0 1 0 0,0 0-1 0 0,0 0 0 0 0,1-1 0 0 0,-1 1 1 0 0,0-1-1 0 0,5 1 0 0 0,4 0-431 0 0,-1-1 0 0 0,1 1-1 0 0,0-2 1 0 0,-1 0-1 0 0,1-1 1 0 0,16-2-1 0 0,-3-1-1329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0:39.82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20 37 2120 0 0,'-8'-14'5022'0'0,"8"14"-4786"0"0,0 0 0 0 0,0-1-1 0 0,0 1 1 0 0,0 0-1 0 0,0 0 1 0 0,0-1 0 0 0,0 1-1 0 0,0 0 1 0 0,0-1-1 0 0,0 1 1 0 0,-1 0 0 0 0,1 0-1 0 0,0 0 1 0 0,0-1-1 0 0,0 1 1 0 0,0 0 0 0 0,-1 0-1 0 0,1-1 1 0 0,0 1-1 0 0,0 0 1 0 0,-1 0-1 0 0,1 0 1 0 0,0 0 0 0 0,0 0-1 0 0,-1-1 1 0 0,1 1-1 0 0,0 0 1 0 0,0 0 0 0 0,-1 0-1 0 0,1 0 1 0 0,0 0-1 0 0,0 0 1 0 0,-1 0 0 0 0,-1 13 1081 0 0,0 0 0 0 0,0 16 1 0 0,3-5-786 0 0,1 1 1 0 0,1-1 0 0 0,8 35-1 0 0,-7-44-330 0 0,1 1-1 0 0,0-1 0 0 0,11 20 1 0 0,-13-29-187 0 0,0 0 1 0 0,1 0 0 0 0,0 0-1 0 0,0 0 1 0 0,0-1 0 0 0,0 0-1 0 0,1 0 1 0 0,0 0-1 0 0,0-1 1 0 0,10 7 0 0 0,-15-10-15 0 0,0-1 0 0 0,1 0 0 0 0,-1 0 0 0 0,0 1 0 0 0,1-1 0 0 0,-1 0 0 0 0,0 0 1 0 0,1 0-1 0 0,-1 0 0 0 0,1 1 0 0 0,-1-1 0 0 0,0 0 0 0 0,1 0 0 0 0,-1 0 0 0 0,1 0 0 0 0,-1 0 1 0 0,0 0-1 0 0,1 0 0 0 0,-1 0 0 0 0,1 0 0 0 0,-1 0 0 0 0,0 0 0 0 0,1 0 0 0 0,-1-1 0 0 0,0 1 0 0 0,1 0 1 0 0,-1 0-1 0 0,1 0 0 0 0,-1 0 0 0 0,0-1 0 0 0,1 1 0 0 0,-1 0 0 0 0,1-1 0 0 0,-1 0 5 0 0,1 1-1 0 0,-1-1 0 0 0,0 0 0 0 0,1 0 0 0 0,-1 0 0 0 0,0 0 0 0 0,0 0 1 0 0,1-1-1 0 0,-1 1 0 0 0,0 0 0 0 0,0 0 0 0 0,0-1 0 0 0,-5-31 88 0 0,-3 9-83 0 0,-1 0-1 0 0,-15-32 1 0 0,16 40-5 0 0,0 0 0 0 0,1-1 0 0 0,1 0 1 0 0,1 0-1 0 0,0 0 0 0 0,-4-32 0 0 0,9 47-2 0 0,0-1 0 0 0,0 0 0 0 0,0 0 0 0 0,0 1 0 0 0,1-1-1 0 0,-1 0 1 0 0,1 1 0 0 0,0-1 0 0 0,0 0 0 0 0,2-4-1 0 0,-3 6-2 0 0,1 0-1 0 0,0 0 0 0 0,0 0 0 0 0,-1 0 0 0 0,1 0 1 0 0,0 0-1 0 0,0 0 0 0 0,0 0 0 0 0,0 0 0 0 0,0 1 1 0 0,1-1-1 0 0,-1 0 0 0 0,0 1 0 0 0,0-1 1 0 0,0 1-1 0 0,1-1 0 0 0,-1 1 0 0 0,0 0 0 0 0,0-1 1 0 0,1 1-1 0 0,-1 0 0 0 0,0 0 0 0 0,3 0 0 0 0,27 1-268 0 0,56 11-1 0 0,-9-1-1510 0 0,-76-11 1631 0 0,50 7-3352 0 0,-47-6 2343 0 0,0 1-1 0 0,0 0 1 0 0,0-1 0 0 0,7 5-1 0 0,-4-2-981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0:40.27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38 259 1696 0 0,'-9'34'10180'0'0,"4"2"-5017"0"0,5-23-4505 0 0,0-1 1 0 0,1 1 0 0 0,0-1-1 0 0,1 1 1 0 0,0-1-1 0 0,8 22 1 0 0,-1-15-72 0 0,-9-19-560 0 0,0 1-1 0 0,0 0 1 0 0,1-1-1 0 0,-1 1 1 0 0,0-1-1 0 0,0 1 1 0 0,1-1-1 0 0,-1 1 1 0 0,1-1-1 0 0,-1 1 1 0 0,0-1-1 0 0,1 1 1 0 0,-1-1-1 0 0,1 1 1 0 0,-1-1-1 0 0,1 0 1 0 0,-1 1-1 0 0,1-1 1 0 0,-1 0-1 0 0,1 1 1 0 0,0-1-1 0 0,-1 0 1 0 0,1 0-1 0 0,-1 0 1 0 0,1 0-1 0 0,0 1 1 0 0,0-1-1 0 0,0-1-13 0 0,-1 1-1 0 0,1-1 1 0 0,-1 1 0 0 0,0-1-1 0 0,1 0 1 0 0,-1 1 0 0 0,0-1-1 0 0,0 1 1 0 0,1-1-1 0 0,-1 0 1 0 0,0 1 0 0 0,0-1-1 0 0,0 0 1 0 0,0 1-1 0 0,0-1 1 0 0,0 0 0 0 0,0 1-1 0 0,0-2 1 0 0,-1-16 62 0 0,1 15-68 0 0,-2-10 66 0 0,-1-1 0 0 0,0 1 1 0 0,-1 0-1 0 0,0 0 1 0 0,-9-16-1 0 0,5 9 69 0 0,-7-21 0 0 0,11 24-29 0 0,1 1 1 0 0,0 0 0 0 0,2-1 0 0 0,-1 0-1 0 0,3-29 1 0 0,0 37-102 0 0,0 0-1 0 0,0 0 1 0 0,1 0 0 0 0,0 0 0 0 0,0 1-1 0 0,1-1 1 0 0,1 1 0 0 0,-1 0 0 0 0,1 0-1 0 0,0 0 1 0 0,1 0 0 0 0,7-9 0 0 0,-9 14-25 0 0,1 0 0 0 0,0 0 0 0 0,-1 0 0 0 0,1 1 0 0 0,0 0 0 0 0,0-1 0 0 0,0 1 0 0 0,1 1 0 0 0,-1-1 0 0 0,0 1 0 0 0,1-1 0 0 0,-1 1 0 0 0,1 1 0 0 0,0-1 0 0 0,-1 1 0 0 0,1-1 0 0 0,6 2 0 0 0,4-1-401 0 0,0 1-1 0 0,0 1 0 0 0,29 8 0 0 0,-23-4-2192 0 0,31 16 0 0 0,-41-17 1671 0 0,9 4-1157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0:40.95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144 142 512 0 0,'-12'6'5535'0'0,"9"-4"-4649"0"0,0 1-1 0 0,0-1 1 0 0,0 0 0 0 0,0 1 0 0 0,0 0 0 0 0,1 0 0 0 0,-1 0 0 0 0,1 0 0 0 0,0 0 0 0 0,-1 0 0 0 0,-1 6 0 0 0,-2 3 957 0 0,-7 27 0 0 0,3-10-22 0 0,8-23-1496 0 0,0-1 1 0 0,0 1-1 0 0,1 0 1 0 0,0-1 0 0 0,0 1-1 0 0,0 11 1 0 0,1-16-295 0 0,0 1-1 0 0,0-1 1 0 0,0 1 0 0 0,0-1 0 0 0,0 1 0 0 0,1-1-1 0 0,-1 1 1 0 0,1-1 0 0 0,-1 1 0 0 0,1-1 0 0 0,-1 0-1 0 0,1 1 1 0 0,0-1 0 0 0,0 0 0 0 0,0 1 0 0 0,-1-1 0 0 0,1 0-1 0 0,0 0 1 0 0,1 0 0 0 0,-1 0 0 0 0,0 0 0 0 0,0 0-1 0 0,0 0 1 0 0,1 0 0 0 0,-1-1 0 0 0,0 1 0 0 0,1 0-1 0 0,-1-1 1 0 0,1 1 0 0 0,2 0 0 0 0,2 0-14 0 0,-1 0 1 0 0,1 0-1 0 0,0-1 0 0 0,0 0 1 0 0,0 0-1 0 0,0 0 1 0 0,0-1-1 0 0,-1 0 0 0 0,1 0 1 0 0,0-1-1 0 0,5-1 1 0 0,-2-1-29 0 0,-1 1 0 0 0,1-2 0 0 0,-1 1 0 0 0,0-1 0 0 0,-1 0 0 0 0,13-11 0 0 0,-11 8-4 0 0,-1 0-1 0 0,0-1 1 0 0,0 0-1 0 0,-1-1 0 0 0,0 0 1 0 0,0 0-1 0 0,-1 0 0 0 0,0-1 1 0 0,-1 0-1 0 0,-1 0 1 0 0,5-14-1 0 0,-7 14 21 0 0,1 1-1 0 0,-1-1 1 0 0,-1 0 0 0 0,0 0-1 0 0,-1-1 1 0 0,-1-17 0 0 0,0 25 1 0 0,1 1-1 0 0,-1-1 1 0 0,0 1 0 0 0,0-1 0 0 0,0 1-1 0 0,0 0 1 0 0,0 0 0 0 0,-1 0 0 0 0,1-1-1 0 0,-1 1 1 0 0,0 1 0 0 0,0-1 0 0 0,0 0 0 0 0,-1 0-1 0 0,1 1 1 0 0,-1-1 0 0 0,1 1 0 0 0,-1 0-1 0 0,0 0 1 0 0,1 0 0 0 0,-1 0 0 0 0,0 0 0 0 0,-1 1-1 0 0,1-1 1 0 0,-4-1 0 0 0,0 1 25 0 0,-1 0 0 0 0,1 1 0 0 0,-1-1 0 0 0,0 1-1 0 0,1 1 1 0 0,-1-1 0 0 0,0 1 0 0 0,0 1 0 0 0,1-1 0 0 0,-1 1 0 0 0,1 1 0 0 0,-1-1 0 0 0,1 1 0 0 0,-1 1 0 0 0,1 0 0 0 0,0-1 0 0 0,0 2 0 0 0,0-1-1 0 0,0 1 1 0 0,1 0 0 0 0,0 1 0 0 0,-1 0 0 0 0,2 0 0 0 0,-1 0 0 0 0,-8 10 0 0 0,5-3 30 0 0,0 1 0 0 0,0 1 0 0 0,1 0 0 0 0,1 0 0 0 0,1 1 0 0 0,0-1 0 0 0,-7 26 0 0 0,11-32-51 0 0,1-1 0 0 0,-1 1 0 0 0,1 0-1 0 0,1-1 1 0 0,-1 1 0 0 0,1 0 0 0 0,1 0-1 0 0,0 0 1 0 0,0-1 0 0 0,0 1 0 0 0,1 0 0 0 0,0-1-1 0 0,0 0 1 0 0,1 1 0 0 0,0-1 0 0 0,0 0-1 0 0,7 9 1 0 0,-3-6-1 0 0,1 0 0 0 0,1 0-1 0 0,0-1 1 0 0,0-1 0 0 0,1 1 0 0 0,0-2 0 0 0,0 1-1 0 0,1-1 1 0 0,0-1 0 0 0,0 0 0 0 0,1-1 0 0 0,0 0-1 0 0,15 5 1 0 0,-12-6-401 0 0,0-1 0 0 0,0 0 0 0 0,0-1 0 0 0,22 1-1 0 0,-22-3-1038 0 0,-1-1-1 0 0,0 0 1 0 0,0-1-1 0 0,25-7 1 0 0,-14 2-2098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1:10.6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 1376 0 0,'5'-1'8564'0'0,"6"-2"-3266"0"0,-11 3-5038 0 0,1 0-1 0 0,0-1 1 0 0,-1 1-1 0 0,1 0 0 0 0,0 0 1 0 0,-1-1-1 0 0,1 1 1 0 0,-1 0-1 0 0,1-1 0 0 0,0 1 1 0 0,-1-1-1 0 0,1 1 1 0 0,-1-1-1 0 0,1 1 0 0 0,-1-1 1 0 0,0 1-1 0 0,1-1 1 0 0,-1 1-1 0 0,1-1 0 0 0,-1-1 1 0 0,-10 19 960 0 0,7-9-1194 0 0,0 0 0 0 0,1 1 0 0 0,0-1 0 0 0,0 1 1 0 0,1 0-1 0 0,0 0 0 0 0,1-1 0 0 0,0 1 0 0 0,0 0 0 0 0,1 0 0 0 0,0 0 0 0 0,0-1 0 0 0,1 1 0 0 0,4 10 0 0 0,-3-9-225 0 0,1-1 0 0 0,0 0 0 0 0,1 0 0 0 0,0 0-1 0 0,7 9 1 0 0,-7-10-758 0 0,1-1-1 0 0,1 0 1 0 0,-1-1 0 0 0,1 1-1 0 0,13 8 1 0 0,-12-9-3831 0 0,1-2-165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0:41.36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275 137 600 0 0,'1'-9'2479'0'0,"0"-1"-1"0"0,-1 0 1 0 0,0 0 0 0 0,-2-11-1 0 0,1 14-1251 0 0,-1 0-1 0 0,1 0 0 0 0,-5-9 0 0 0,5 13-1024 0 0,0 1 0 0 0,0 0 0 0 0,0-1 0 0 0,0 1 0 0 0,-1 0 0 0 0,1 0 0 0 0,-1 0 0 0 0,1 0 0 0 0,-1 1 0 0 0,0-1 0 0 0,0 0 0 0 0,0 1 0 0 0,0-1 0 0 0,0 1 0 0 0,0-1 0 0 0,-4 0 0 0 0,2 0-2 0 0,1 1 1 0 0,-1 0-1 0 0,0 0 1 0 0,0 0 0 0 0,0 1-1 0 0,0 0 1 0 0,0-1-1 0 0,0 1 1 0 0,-7 1 0 0 0,1 1 85 0 0,1 0 1 0 0,-1 0-1 0 0,1 1 1 0 0,0 0-1 0 0,0 0 1 0 0,0 1-1 0 0,-16 10 0 0 0,17-9-155 0 0,1 1-1 0 0,-1 0 0 0 0,1 0 0 0 0,1 0 0 0 0,-1 1 0 0 0,1 0 0 0 0,1 0 0 0 0,-1 1 0 0 0,1-1 0 0 0,0 1 0 0 0,1 0 0 0 0,0 1 0 0 0,0-1 0 0 0,-4 16 0 0 0,6-16-92 0 0,0 0 0 0 0,1 0-1 0 0,0 0 1 0 0,0 0 0 0 0,1 0-1 0 0,0 1 1 0 0,0-1 0 0 0,1 0-1 0 0,0 0 1 0 0,1 0 0 0 0,-1 0-1 0 0,2 0 1 0 0,-1 0 0 0 0,1 0-1 0 0,0 0 1 0 0,7 11 0 0 0,-3-8-33 0 0,0-2 0 0 0,0 1 1 0 0,1-1-1 0 0,0 0 0 0 0,1 0 1 0 0,0-1-1 0 0,0 0 0 0 0,1-1 1 0 0,0 0-1 0 0,0 0 0 0 0,15 6 0 0 0,-12-7-140 0 0,0-1-1 0 0,1 0 0 0 0,0-1 0 0 0,0 0 0 0 0,0-1 0 0 0,0-1 0 0 0,1 0 1 0 0,-1-1-1 0 0,19-1 0 0 0,-28-1-172 0 0,1 1 0 0 0,0-2 0 0 0,-1 1 1 0 0,1 0-1 0 0,-1-1 0 0 0,0 0 0 0 0,1-1 0 0 0,-1 1 1 0 0,0-1-1 0 0,0 0 0 0 0,5-4 0 0 0,19-18-4017 0 0,-5-4-3682 0 0,-11 10 2596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0:41.68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50 14 2401 0 0,'0'-1'432'0'0,"0"0"0"0"0,-1 0 0 0 0,1 0 0 0 0,0 1 0 0 0,-1-1 0 0 0,1 0 1 0 0,-1 0-1 0 0,1 1 0 0 0,-1-1 0 0 0,1 0 0 0 0,-1 1 0 0 0,0-1 0 0 0,1 1 1 0 0,-1-1-1 0 0,1 1 0 0 0,-1-1 0 0 0,0 1 0 0 0,-1-1 0 0 0,2 1-190 0 0,-1 0-1 0 0,1 0 0 0 0,-1 0 1 0 0,1 0-1 0 0,-1 0 0 0 0,1 0 1 0 0,-1 0-1 0 0,0 0 0 0 0,1 0 1 0 0,-1 0-1 0 0,1 0 0 0 0,-1 0 1 0 0,1 1-1 0 0,-1-1 1 0 0,1 0-1 0 0,-1 0 0 0 0,1 1 1 0 0,-1-1-1 0 0,1 0 0 0 0,-1 1 1 0 0,-1 1 171 0 0,0 0-1 0 0,0 0 1 0 0,0 1 0 0 0,1-1 0 0 0,-1 0 0 0 0,1 1 0 0 0,0-1 0 0 0,-1 1-1 0 0,0 4 1 0 0,-1 5-51 0 0,0 0 0 0 0,1 0 0 0 0,1 0 0 0 0,0 1-1 0 0,0-1 1 0 0,2 0 0 0 0,-1 1 0 0 0,2-1 0 0 0,-1 0-1 0 0,6 17 1 0 0,5 13 143 0 0,28 64 0 0 0,-22-61-151 0 0,-9-24-289 0 0,52 149 186 0 0,-50-135-247 0 0,-2 0-1 0 0,8 70 1 0 0,-13-48-402 0 0,-5 106 1 0 0,1-162 282 0 0,0 0 0 0 0,0-1 0 0 0,0 1 0 0 0,0-1 0 0 0,0 1 0 0 0,0-1-1 0 0,0 1 1 0 0,0-1 0 0 0,0 1 0 0 0,0-1 0 0 0,0 1 0 0 0,0-1 0 0 0,0 1 0 0 0,1-1 0 0 0,-1 1 0 0 0,0-1 0 0 0,0 1 0 0 0,0-1 0 0 0,1 1 0 0 0,-1-1-1 0 0,0 0 1 0 0,1 1 0 0 0,-1-1 0 0 0,0 1 0 0 0,1-1 0 0 0,-1 0 0 0 0,1 1 0 0 0,-1-1 0 0 0,0 0 0 0 0,2 1 0 0 0,-1-1-171 0 0,-1 0 1 0 0,1 0-1 0 0,0 0 1 0 0,0 0-1 0 0,0 0 1 0 0,0 0-1 0 0,0 0 1 0 0,0-1 0 0 0,-1 1-1 0 0,1 0 1 0 0,0 0-1 0 0,0-1 1 0 0,0 1-1 0 0,-1-1 1 0 0,1 1-1 0 0,0-1 1 0 0,-1 1-1 0 0,1-1 1 0 0,1 0-1 0 0,7-9-1422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0:42.30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15 125 4825 0 0,'-14'-12'16813'0'0,"27"8"-15721"0"0,17-2-263 0 0,30-13 0 0 0,-8 3-874 0 0,-23 8-158 0 0,-1 1 0 0 0,1 1 0 0 0,0 2 1 0 0,57-2-1 0 0,-82 6 169 0 0,1 0-1 0 0,-1 1 1 0 0,0 0-1 0 0,0 0 1 0 0,0 0-1 0 0,-1 0 1 0 0,1 1 0 0 0,0-1-1 0 0,0 1 1 0 0,-1 0-1 0 0,1 0 1 0 0,4 4-1 0 0,-7-5 34 0 0,1 0 0 0 0,-1 0-1 0 0,0 1 1 0 0,1-1-1 0 0,-1 1 1 0 0,0-1 0 0 0,0 1-1 0 0,0-1 1 0 0,0 1-1 0 0,-1 0 1 0 0,1-1 0 0 0,0 1-1 0 0,-1 0 1 0 0,1 0 0 0 0,-1-1-1 0 0,1 1 1 0 0,-1 0-1 0 0,0 0 1 0 0,0 0 0 0 0,0 0-1 0 0,0-1 1 0 0,0 1-1 0 0,0 0 1 0 0,-1 0 0 0 0,1 0-1 0 0,-1 0 1 0 0,1-1-1 0 0,-1 1 1 0 0,-1 3 0 0 0,-5 9 154 0 0,-2-1 0 0 0,1 0 0 0 0,-2-1 0 0 0,0 1 0 0 0,-14 13 0 0 0,11-13 252 0 0,1 1-1 0 0,0 1 1 0 0,-17 27-1 0 0,27-37-361 0 0,-1 0 0 0 0,1 0-1 0 0,0 0 1 0 0,0 0 0 0 0,1 0-1 0 0,-1 1 1 0 0,1-1 0 0 0,1 1-1 0 0,-1-1 1 0 0,1 1 0 0 0,0-1-1 0 0,0 1 1 0 0,0-1 0 0 0,1 0-1 0 0,0 1 1 0 0,0-1 0 0 0,2 6-1 0 0,-2-6-45 0 0,1 0 0 0 0,0 0 0 0 0,1 0 0 0 0,-1-1 0 0 0,1 1 0 0 0,0-1 0 0 0,0 0 0 0 0,1 0 0 0 0,-1 0 0 0 0,1 0 0 0 0,-1-1 0 0 0,1 1 0 0 0,1-1 0 0 0,-1 0 0 0 0,0 0 0 0 0,1 0 0 0 0,-1-1 0 0 0,1 0 0 0 0,0 0 0 0 0,0 0 0 0 0,0 0 0 0 0,0-1 0 0 0,0 0 0 0 0,0 0 0 0 0,0 0 0 0 0,10 0 0 0 0,-7-1-7 0 0,1 0 0 0 0,-1 0 0 0 0,1-1 0 0 0,-1 0 0 0 0,1-1 0 0 0,-1 1 0 0 0,0-2 0 0 0,0 1 0 0 0,0-1 0 0 0,0 0 0 0 0,0-1 0 0 0,-1 0 0 0 0,1 0 0 0 0,-1-1 0 0 0,12-10 0 0 0,-12 9 7 0 0,-1-1 0 0 0,0 0 0 0 0,0-1 0 0 0,0 1 0 0 0,-1-1 1 0 0,0 0-1 0 0,-1 0 0 0 0,0-1 0 0 0,6-16 0 0 0,-7 13 17 0 0,0 0 0 0 0,-1 0 0 0 0,0 0 0 0 0,-1 0 0 0 0,0 0 0 0 0,-1 0 0 0 0,-2-15 0 0 0,1 16-7 0 0,-1 0 0 0 0,0 0 1 0 0,0 0-1 0 0,-1 1 1 0 0,-1-1-1 0 0,0 1 1 0 0,0 0-1 0 0,-1 0 1 0 0,-1 0-1 0 0,1 0 0 0 0,-1 1 1 0 0,-14-16-1 0 0,14 19 5 0 0,-1-1 1 0 0,0 1-1 0 0,0 1 0 0 0,0-1 0 0 0,-1 1 0 0 0,1 0 0 0 0,-1 1 0 0 0,0 0 0 0 0,-1 0 0 0 0,1 1 1 0 0,-1 0-1 0 0,0 0 0 0 0,1 1 0 0 0,-1 0 0 0 0,0 1 0 0 0,-11-1 0 0 0,18 2-6 0 0,-1 1 0 0 0,0-1-1 0 0,0 1 1 0 0,1-1 0 0 0,-1 1-1 0 0,0 0 1 0 0,1 0 0 0 0,-1 0-1 0 0,1 0 1 0 0,-1 0 0 0 0,1 0-1 0 0,0 1 1 0 0,-1-1 0 0 0,1 1-1 0 0,0 0 1 0 0,0 0 0 0 0,0 0-1 0 0,0 0 1 0 0,0 0 0 0 0,-2 3-1 0 0,3-3-6 0 0,0-1-1 0 0,0 1 0 0 0,0 0 0 0 0,0-1 1 0 0,1 1-1 0 0,-1 0 0 0 0,0-1 0 0 0,1 1 1 0 0,-1 0-1 0 0,1 0 0 0 0,0-1 0 0 0,-1 1 1 0 0,1 0-1 0 0,0 0 0 0 0,0 0 0 0 0,0 0 0 0 0,0-1 1 0 0,1 1-1 0 0,-1 0 0 0 0,0 0 0 0 0,1 0 1 0 0,-1-1-1 0 0,1 1 0 0 0,0 0 0 0 0,0-1 1 0 0,-1 1-1 0 0,1 0 0 0 0,0-1 0 0 0,0 1 1 0 0,1-1-1 0 0,1 3 0 0 0,2 0-15 0 0,0 0 0 0 0,0 0 0 0 0,0-1 0 0 0,1 0 0 0 0,-1 1 0 0 0,1-2 0 0 0,0 1 0 0 0,0-1 0 0 0,0 0 0 0 0,1 0 0 0 0,10 1 0 0 0,9 1-127 0 0,41-1-1 0 0,-48-2 21 0 0,26-2-490 0 0,1-2 1 0 0,67-13-1 0 0,-110 15 620 0 0,1 0-1 0 0,-1 1 1 0 0,0 0 0 0 0,1 0-1 0 0,-1 0 1 0 0,0 0-1 0 0,0 0 1 0 0,1 1 0 0 0,-1-1-1 0 0,0 1 1 0 0,0 0-1 0 0,0 0 1 0 0,1 0 0 0 0,-1 0-1 0 0,0 1 1 0 0,4 2-1 0 0,-5-2 13 0 0,0 0 0 0 0,1 0-1 0 0,-1 1 1 0 0,0-1 0 0 0,0 1-1 0 0,-1-1 1 0 0,1 1 0 0 0,0 0-1 0 0,-1-1 1 0 0,0 1 0 0 0,1 0-1 0 0,-1 0 1 0 0,-1 0 0 0 0,1 0-1 0 0,0 0 1 0 0,-1 0 0 0 0,1 5 0 0 0,0 15 184 0 0,-1 1 0 0 0,-5 41 0 0 0,2-35-157 0 0,0 31 1 0 0,3-51-212 0 0,1-1 0 0 0,0 1 0 0 0,0-1 0 0 0,1 0 0 0 0,1 1 0 0 0,-1-1 0 0 0,7 13 0 0 0,2-6-2194 0 0,5-5-3479 0 0,-4-6 1244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0:43.11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215 215 512 0 0,'40'-9'8181'0'0,"34"-9"-813"0"0,-64 14-6691 0 0,1 0 0 0 0,-1 0 0 0 0,0-1 0 0 0,16-10-1 0 0,-22 12-476 0 0,0 0-1 0 0,0-1 1 0 0,0 1-1 0 0,0-1 1 0 0,-1 0-1 0 0,0 0 1 0 0,0 0-1 0 0,0-1 1 0 0,0 1-1 0 0,0-1 1 0 0,-1 0-1 0 0,0 0 0 0 0,0 1 1 0 0,-1-1-1 0 0,2-7 1 0 0,-2 10-139 0 0,-1-1 1 0 0,0 1 0 0 0,1-1 0 0 0,-1 1-1 0 0,0-1 1 0 0,0 1 0 0 0,-1 0-1 0 0,1-1 1 0 0,-1 1 0 0 0,1-1-1 0 0,-1 1 1 0 0,0 0 0 0 0,1-1-1 0 0,-1 1 1 0 0,-1 0 0 0 0,1 0 0 0 0,0 0-1 0 0,0 0 1 0 0,-1 0 0 0 0,1 0-1 0 0,-1 0 1 0 0,0 0 0 0 0,1 0-1 0 0,-1 1 1 0 0,0-1 0 0 0,0 1-1 0 0,0-1 1 0 0,0 1 0 0 0,0 0 0 0 0,0 0-1 0 0,-1 0 1 0 0,1 0 0 0 0,0 0-1 0 0,-4 0 1 0 0,-10-3 33 0 0,0 0 0 0 0,0 1 1 0 0,-1 1-1 0 0,1 1 0 0 0,0 1 0 0 0,-27 2 0 0 0,22 0-31 0 0,0 1-1 0 0,0 1 1 0 0,0 1 0 0 0,-33 13-1 0 0,44-14-14 0 0,1 1 0 0 0,0 0 0 0 0,0 0 1 0 0,0 1-1 0 0,1 0 0 0 0,0 0 0 0 0,0 1 0 0 0,0 0 0 0 0,1 1 0 0 0,-11 15 0 0 0,15-20-43 0 0,1 0-1 0 0,0 0 0 0 0,0 1 1 0 0,0-1-1 0 0,1 1 1 0 0,-1-1-1 0 0,1 1 0 0 0,0-1 1 0 0,0 1-1 0 0,0 0 0 0 0,1-1 1 0 0,-1 1-1 0 0,1 0 1 0 0,0 0-1 0 0,0 0 0 0 0,0-1 1 0 0,0 1-1 0 0,1 0 0 0 0,-1 0 1 0 0,1-1-1 0 0,0 1 1 0 0,0 0-1 0 0,1-1 0 0 0,-1 1 1 0 0,1-1-1 0 0,-1 0 0 0 0,1 1 1 0 0,0-1-1 0 0,1 0 1 0 0,-1 0-1 0 0,0 0 0 0 0,5 4 1 0 0,3 2-15 0 0,0-1 1 0 0,0 0 0 0 0,1-1-1 0 0,-1 0 1 0 0,2-1-1 0 0,-1 0 1 0 0,17 6 0 0 0,92 24-89 0 0,-46-15 115 0 0,-70-20-13 0 0,16 5-24 0 0,0 1 0 0 0,0 1-1 0 0,-1 0 1 0 0,22 14-1 0 0,-37-19 21 0 0,1 0-1 0 0,-1 0 0 0 0,0 0 0 0 0,0 0 1 0 0,-1 1-1 0 0,1-1 0 0 0,-1 1 0 0 0,1 0 1 0 0,-1 0-1 0 0,0 0 0 0 0,-1 1 1 0 0,1-1-1 0 0,-1 1 0 0 0,0-1 0 0 0,0 1 1 0 0,0 0-1 0 0,-1 0 0 0 0,0 0 1 0 0,0 0-1 0 0,0 0 0 0 0,0 0 0 0 0,-1 0 1 0 0,0 6-1 0 0,0-4 15 0 0,-1 0-1 0 0,0 0 1 0 0,0-1 0 0 0,-1 1-1 0 0,0 0 1 0 0,0 0 0 0 0,0-1-1 0 0,-1 1 1 0 0,0-1-1 0 0,-1 0 1 0 0,1 0 0 0 0,-7 8-1 0 0,4-6 57 0 0,-1-2 0 0 0,1 1 0 0 0,-1-1-1 0 0,0 0 1 0 0,-1 0 0 0 0,0-1 0 0 0,0 0 0 0 0,-13 7-1 0 0,7-6 28 0 0,-1-1 0 0 0,0 0 0 0 0,1-1-1 0 0,-2 0 1 0 0,1-1 0 0 0,0-1 0 0 0,0 0-1 0 0,-1-2 1 0 0,1 1 0 0 0,-1-2 0 0 0,-17-2-1 0 0,26 2-103 0 0,1-1 0 0 0,0 0 0 0 0,-1 0 1 0 0,1 0-1 0 0,0-1 0 0 0,0 1 0 0 0,1-1 0 0 0,-1-1 0 0 0,-6-4 0 0 0,9 6-29 0 0,0 0 0 0 0,0-1 0 0 0,1 0 1 0 0,-1 1-1 0 0,0-1 0 0 0,1 0 0 0 0,0-1 1 0 0,0 1-1 0 0,0 0 0 0 0,0-1 0 0 0,0 1 0 0 0,0-1 1 0 0,1 1-1 0 0,0-1 0 0 0,0 0 0 0 0,-1-6 1 0 0,2 9-45 0 0,0 0 0 0 0,0 0 0 0 0,0 0 1 0 0,1 0-1 0 0,-1 0 0 0 0,0 0 0 0 0,1 0 1 0 0,-1 0-1 0 0,1 0 0 0 0,-1 0 0 0 0,1 0 1 0 0,-1 0-1 0 0,1 0 0 0 0,0 0 0 0 0,0 0 1 0 0,-1 0-1 0 0,1 0 0 0 0,0 1 1 0 0,0-1-1 0 0,0 0 0 0 0,0 1 0 0 0,0-1 1 0 0,0 1-1 0 0,0-1 0 0 0,0 1 0 0 0,0-1 1 0 0,0 1-1 0 0,2-1 0 0 0,4-1-1056 0 0,0 0-1 0 0,14-3 0 0 0,-19 5 831 0 0,47-8-8100 0 0,-28 6 6087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0:43.38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24 4 3201 0 0,'0'-1'384'0'0,"-1"1"0"0"0,1 0 0 0 0,0-1 0 0 0,-1 1 0 0 0,1 0 1 0 0,-1-1-1 0 0,1 1 0 0 0,-1 0 0 0 0,1 0 0 0 0,-1 0 0 0 0,1 0 0 0 0,-1-1 0 0 0,1 1 1 0 0,-1 0-1 0 0,1 0 0 0 0,-1 0 0 0 0,1 0 0 0 0,-1 0 0 0 0,1 0 0 0 0,-1 0 1 0 0,1 0-1 0 0,-1 0 0 0 0,1 1 0 0 0,-1-1 0 0 0,1 0 0 0 0,0 0 0 0 0,-1 0 1 0 0,1 0-1 0 0,-1 1 0 0 0,0-1 0 0 0,1 1-21 0 0,-1 0 1 0 0,0 0-1 0 0,0 0 0 0 0,1 0 0 0 0,-1 0 1 0 0,1 0-1 0 0,-1 0 0 0 0,1 1 0 0 0,-1-1 1 0 0,1 0-1 0 0,0 0 0 0 0,-1 2 0 0 0,0 6 91 0 0,0 0 0 0 0,1 16-1 0 0,0-19 481 0 0,11 162 2035 0 0,-6-120-2347 0 0,3 12-300 0 0,22 75-1 0 0,-9-42-334 0 0,-13-53-38 0 0,-3-8-74 0 0,2 0 0 0 0,22 58 1 0 0,-27-85-24 0 0,0-1 0 0 0,0 0 0 0 0,0 1 1 0 0,6 6-1 0 0,-7-10-17 0 0,0 0 0 0 0,-1-1 1 0 0,1 1-1 0 0,0 0 0 0 0,0-1 1 0 0,0 1-1 0 0,0 0 0 0 0,-1-1 1 0 0,1 1-1 0 0,0-1 0 0 0,0 0 1 0 0,2 1-1 0 0,-3-1-87 0 0,1 0-1 0 0,0 0 1 0 0,-1 0 0 0 0,1 0-1 0 0,0 0 1 0 0,-1 0-1 0 0,1 0 1 0 0,0 0 0 0 0,-1 0-1 0 0,1 0 1 0 0,0-1 0 0 0,-1 1-1 0 0,1 0 1 0 0,0-1 0 0 0,-1 1-1 0 0,1 0 1 0 0,-1-1 0 0 0,1 1-1 0 0,-1 0 1 0 0,1-1 0 0 0,0 0-1 0 0,7-7-3642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0:43.60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4 3969 0 0,'2'-1'13427'0'0,"5"-1"-11075"0"0,172 10-143 0 0,-151-7-2313 0 0,0 1 0 0 0,29 6 0 0 0,-46-5-203 0 0,-1-1 0 0 0,1 1 0 0 0,-1 1 0 0 0,0 0-1 0 0,0 0 1 0 0,-1 1 0 0 0,1 0 0 0 0,11 9 0 0 0,-18-12-11 0 0,-1 0 0 0 0,1 1 0 0 0,-1-1-1 0 0,0 0 1 0 0,0 1 0 0 0,0-1 0 0 0,0 1-1 0 0,-1 0 1 0 0,1 0 0 0 0,-1-1-1 0 0,1 1 1 0 0,-1 0 0 0 0,0 0 0 0 0,1 6-1 0 0,-1-4-557 0 0,-1 0 0 0 0,0 1 0 0 0,1-1 0 0 0,-2 0 0 0 0,1 0 0 0 0,-1 0 0 0 0,0 0 0 0 0,-1 7 0 0 0,-2-1-738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0:44.12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256 153 3193 0 0,'-6'-4'3146'0'0,"-1"-1"1"0"0,0 1-1 0 0,-14-6 1 0 0,13 7-1885 0 0,0 0 0 0 0,-1 0 0 0 0,1 1 0 0 0,-10-1 1 0 0,13 2-967 0 0,0 1 0 0 0,1-1 0 0 0,-1 1 1 0 0,1 1-1 0 0,-1-1 0 0 0,0 0 0 0 0,1 1 1 0 0,-9 3-1 0 0,11-4-209 0 0,-1 2 0 0 0,1-1 0 0 0,0 0 1 0 0,-1 0-1 0 0,1 1 0 0 0,0-1 0 0 0,0 1 0 0 0,0-1 0 0 0,0 1 1 0 0,0 0-1 0 0,1 0 0 0 0,-1 0 0 0 0,1 0 0 0 0,-1 0 0 0 0,1 0 0 0 0,-2 4 1 0 0,2-3-37 0 0,0-1 1 0 0,0 1 0 0 0,0-1 0 0 0,0 1 0 0 0,1-1 0 0 0,-1 1 0 0 0,1-1-1 0 0,0 1 1 0 0,0 0 0 0 0,0-1 0 0 0,0 1 0 0 0,0-1 0 0 0,1 1 0 0 0,-1 0-1 0 0,2 3 1 0 0,-1-2-11 0 0,1 0-1 0 0,0 0 1 0 0,0-1-1 0 0,0 1 1 0 0,1 0-1 0 0,-1-1 1 0 0,1 1-1 0 0,5 5 1 0 0,-3-5-22 0 0,0 1 0 0 0,0-1 0 0 0,1 0 0 0 0,-1 0 0 0 0,1-1 0 0 0,0 1 0 0 0,0-1 0 0 0,0-1 0 0 0,1 1 0 0 0,-1-1 0 0 0,13 3 1 0 0,-12-5-27 0 0,1 1 0 0 0,-1-1 0 0 0,0-1 1 0 0,0 1-1 0 0,1-1 0 0 0,-1 0 1 0 0,0-1-1 0 0,0 0 0 0 0,11-4 1 0 0,2-3-94 0 0,35-22 1 0 0,-45 26 63 0 0,-3 0 16 0 0,-1 0-1 0 0,1 0 0 0 0,-1 0 1 0 0,0 0-1 0 0,-1-1 1 0 0,0 0-1 0 0,1-1 1 0 0,-2 1-1 0 0,1-1 1 0 0,4-8-1 0 0,-6 9 14 0 0,-1 1 0 0 0,1 0 1 0 0,-1-1-1 0 0,0 0 0 0 0,0 1 0 0 0,-1-1 0 0 0,0 0 1 0 0,0 0-1 0 0,0 0 0 0 0,-1 0 0 0 0,0 0 0 0 0,0 0 1 0 0,0 0-1 0 0,-3-10 0 0 0,2 14 12 0 0,1-1 1 0 0,-1 1-1 0 0,0-1 0 0 0,0 1 1 0 0,-1-1-1 0 0,1 1 0 0 0,0 0 1 0 0,-1 0-1 0 0,1 0 0 0 0,-1 0 1 0 0,0 0-1 0 0,0 0 0 0 0,0 0 1 0 0,0 0-1 0 0,-3-2 0 0 0,1 2 5 0 0,0 0 0 0 0,0 0 0 0 0,-1 1 0 0 0,1-1 0 0 0,0 1 0 0 0,0 0 0 0 0,-1 0 0 0 0,-6-1-1 0 0,-5 2 17 0 0,0 0-1 0 0,0 0 1 0 0,0 2-1 0 0,-16 3 1 0 0,14-2 77 0 0,-1 1 0 0 0,1 1 1 0 0,0 1-1 0 0,1 1 0 0 0,-1 0 1 0 0,1 1-1 0 0,-21 14 0 0 0,30-17-33 0 0,1 0-1 0 0,-1 1 1 0 0,1 0-1 0 0,0 0 0 0 0,0 1 1 0 0,1 0-1 0 0,0 0 1 0 0,0 0-1 0 0,1 1 1 0 0,0 0-1 0 0,0 0 0 0 0,0 0 1 0 0,1 0-1 0 0,1 1 1 0 0,-1 0-1 0 0,-2 14 1 0 0,5-16-62 0 0,0 1 0 0 0,0 0 1 0 0,1-1-1 0 0,0 1 1 0 0,0 0-1 0 0,1 0 0 0 0,0-1 1 0 0,1 1-1 0 0,0-1 0 0 0,0 1 1 0 0,0-1-1 0 0,1 0 1 0 0,0 0-1 0 0,0 0 0 0 0,1 0 1 0 0,5 7-1 0 0,-3-6-22 0 0,0 0 0 0 0,1 0-1 0 0,0-1 1 0 0,0 0 0 0 0,0-1-1 0 0,1 1 1 0 0,0-1 0 0 0,0-1-1 0 0,1 0 1 0 0,0 0 0 0 0,17 7-1 0 0,-6-5-170 0 0,0 0 0 0 0,1-2-1 0 0,-1 0 1 0 0,1-1 0 0 0,23 0-1 0 0,-33-3-641 0 0,1-1 1 0 0,-1-1-1 0 0,1 0 0 0 0,16-4 0 0 0,-20 3-625 0 0,-1 0 0 0 0,0-1 0 0 0,1 1 0 0 0,-1-2 0 0 0,-1 1 0 0 0,1-1 0 0 0,9-7 0 0 0,0-1-4131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0:44.41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19 22 816 0 0,'-19'-22'16708'0'0,"23"33"-11352"0"0,-5 13-4041 0 0,0-11-609 0 0,14 266 1724 0 0,-9-228-2288 0 0,23 245 116 0 0,-19-136-1442 0 0,-8-158-737 0 0,0-4 432 0 0,2-14-3720 0 0,2 3 3172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0:44.73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42 192 1928 0 0,'-9'-6'4489'0'0,"7"4"-3247"0"0,0 0 0 0 0,-1 1 0 0 0,1-1 0 0 0,-1 1-1 0 0,0 0 1 0 0,1-1 0 0 0,-1 1 0 0 0,0 0 0 0 0,0 1 0 0 0,-4-2 0 0 0,24-2 2431 0 0,16-12-3606 0 0,-18 9 173 0 0,23-14-234 0 0,56-39 0 0 0,-58 36-2 0 0,-27 18-14 0 0,0 1-1 0 0,0 1 1 0 0,0-1-1 0 0,0 2 1 0 0,1-1-1 0 0,0 1 1 0 0,-1 1-1 0 0,1 0 1 0 0,0 0-1 0 0,15 0 1 0 0,-21 1 7 0 0,0 1 0 0 0,0 0 0 0 0,0 1 0 0 0,0-1 0 0 0,0 1 0 0 0,0-1 0 0 0,0 1 0 0 0,0 0 0 0 0,0 1 0 0 0,0-1 0 0 0,0 1 0 0 0,-1-1 0 0 0,1 1 0 0 0,-1 0 0 0 0,1 1 0 0 0,-1-1 0 0 0,0 1 0 0 0,0-1 0 0 0,0 1 0 0 0,0 0 0 0 0,0 0 0 0 0,-1 0 0 0 0,1 0 0 0 0,-1 1 0 0 0,0-1 0 0 0,0 1 0 0 0,0-1 0 0 0,-1 1 0 0 0,2 4 0 0 0,-1 0 23 0 0,0 1-1 0 0,0-1 0 0 0,-1 1 1 0 0,0-1-1 0 0,-1 1 0 0 0,0-1 1 0 0,0 1-1 0 0,-1 0 1 0 0,0-1-1 0 0,-1 1 0 0 0,0-1 1 0 0,0 0-1 0 0,0 1 1 0 0,-1-1-1 0 0,-1 0 0 0 0,1-1 1 0 0,-1 1-1 0 0,-8 11 1 0 0,2-5 128 0 0,0 0 1 0 0,-1-1 0 0 0,0-1 0 0 0,0 0 0 0 0,-2-1 0 0 0,1 0 0 0 0,-2 0 0 0 0,-25 15-1 0 0,33-23-130 0 0,-1 0-1 0 0,1 0 0 0 0,-1 0 0 0 0,0-1 0 0 0,1 0 0 0 0,-1 0 0 0 0,0 0 0 0 0,-1-1 0 0 0,1 0 1 0 0,0-1-1 0 0,0 0 0 0 0,0 0 0 0 0,-8-1 0 0 0,11 1-87 0 0,-1-1 0 0 0,0-1-1 0 0,1 1 1 0 0,-1 0 0 0 0,1-1 0 0 0,-1 0-1 0 0,1 0 1 0 0,0 0 0 0 0,0-1 0 0 0,0 0 0 0 0,0 1-1 0 0,0-1 1 0 0,1-1 0 0 0,-1 1 0 0 0,1 0 0 0 0,0-1-1 0 0,0 0 1 0 0,0 1 0 0 0,0-1 0 0 0,-2-6 0 0 0,0 0-958 0 0,1 1 0 0 0,1-1 1 0 0,0 0-1 0 0,-3-10 0 0 0,0-21-5783 0 0,6 10 3572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0:45.23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332 171 176 0 0,'3'-5'1775'0'0,"0"-1"0"0"0,1 0 0 0 0,-2 0 0 0 0,1 0 0 0 0,-1 0 0 0 0,0 0 0 0 0,0-1-1 0 0,-1 1 1 0 0,2-13 0 0 0,-2 12-888 0 0,-1 0 0 0 0,0 1-1 0 0,0-1 1 0 0,0 0-1 0 0,-3-11 1 0 0,2 16-785 0 0,0-1 1 0 0,-1 0-1 0 0,1 1 1 0 0,0-1-1 0 0,-1 1 1 0 0,0 0-1 0 0,0-1 1 0 0,1 1-1 0 0,-2 0 1 0 0,1 0-1 0 0,0 0 1 0 0,0 0-1 0 0,0 1 1 0 0,-1-1-1 0 0,1 0 0 0 0,-1 1 1 0 0,1 0-1 0 0,-1 0 1 0 0,0-1-1 0 0,0 2 1 0 0,1-1-1 0 0,-1 0 1 0 0,0 0-1 0 0,-5 1 1 0 0,2-1-79 0 0,0 0 0 0 0,0 0 1 0 0,0 1-1 0 0,0 0 1 0 0,0 1-1 0 0,-1-1 0 0 0,1 1 1 0 0,0 0-1 0 0,0 1 1 0 0,-11 3-1 0 0,14-3-25 0 0,0-1 1 0 0,1 0-1 0 0,-1 1 0 0 0,1-1 1 0 0,0 1-1 0 0,-1 0 0 0 0,1 0 1 0 0,0 0-1 0 0,0 0 1 0 0,0 0-1 0 0,0 1 0 0 0,1-1 1 0 0,-1 0-1 0 0,0 1 0 0 0,1-1 1 0 0,0 1-1 0 0,0 0 0 0 0,0-1 1 0 0,0 1-1 0 0,0 0 0 0 0,0 0 1 0 0,1 0-1 0 0,-1-1 1 0 0,1 1-1 0 0,0 0 0 0 0,0 0 1 0 0,0 0-1 0 0,0 0 0 0 0,1 3 1 0 0,0 4-14 0 0,2-1 0 0 0,-1 0 0 0 0,1-1 1 0 0,0 1-1 0 0,1 0 0 0 0,0-1 0 0 0,9 15 1 0 0,16 20-47 0 0,-16-26 79 0 0,-1 1 0 0 0,-1 1-1 0 0,-1 0 1 0 0,12 29 0 0 0,-13-21 34 0 0,-4-15 29 0 0,-1 1-1 0 0,0 0 1 0 0,0 0-1 0 0,1 20 0 0 0,-5-27-9 0 0,0 1-1 0 0,0-1 1 0 0,0 0-1 0 0,-1 0 1 0 0,0 0-1 0 0,-1 0 1 0 0,1 0-1 0 0,-1 0 1 0 0,0 0-1 0 0,-1 0 1 0 0,1 0-1 0 0,-1-1 1 0 0,-7 10-1 0 0,7-11-27 0 0,0 0 0 0 0,0 0-1 0 0,-1 0 1 0 0,1-1 0 0 0,-1 1-1 0 0,0-1 1 0 0,0 0 0 0 0,0 0-1 0 0,-1-1 1 0 0,1 1 0 0 0,0-1-1 0 0,-1 0 1 0 0,0 0 0 0 0,0 0-1 0 0,1-1 1 0 0,-1 0 0 0 0,-8 1-1 0 0,-3 0-46 0 0,-1-2-1 0 0,1 0 1 0 0,0-1-1 0 0,-24-5 1 0 0,29 4-135 0 0,1-1 1 0 0,0 0-1 0 0,0 0 0 0 0,0-1 1 0 0,0 0-1 0 0,0-1 0 0 0,-15-10 0 0 0,22 13-45 0 0,1 0 1 0 0,0 0-1 0 0,0 0 0 0 0,0 0 0 0 0,0 0 0 0 0,0-1 0 0 0,0 1 0 0 0,0 0 0 0 0,1-1 0 0 0,-1 0 0 0 0,1 1 0 0 0,0-1 0 0 0,0 0 0 0 0,-1-2 0 0 0,2 2-336 0 0,-1 0 1 0 0,1 0-1 0 0,0 0 1 0 0,-1 1-1 0 0,2-1 1 0 0,-1 0-1 0 0,0 0 1 0 0,0 0-1 0 0,1 1 0 0 0,0-1 1 0 0,-1 0-1 0 0,1 0 1 0 0,0 1-1 0 0,0-1 1 0 0,1 1-1 0 0,-1-1 1 0 0,0 1-1 0 0,1-1 1 0 0,0 1-1 0 0,-1 0 0 0 0,1 0 1 0 0,3-3-1 0 0,15-11-2796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1:11.2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77 76 2977 0 0,'-4'-8'1755'0'0,"0"1"1"0"0,0-1 0 0 0,-1 1-1 0 0,-8-9 1 0 0,11 13-1442 0 0,0 0 0 0 0,-1 1 0 0 0,0-1 1 0 0,0 1-1 0 0,0-1 0 0 0,0 1 0 0 0,0 0 0 0 0,0 0 1 0 0,-1 1-1 0 0,1-1 0 0 0,0 1 0 0 0,-7-2 0 0 0,10 3-255 0 0,0 0 0 0 0,0 0 0 0 0,0 0-1 0 0,-1 0 1 0 0,1 1 0 0 0,0-1 0 0 0,0 0-1 0 0,0 0 1 0 0,0 0 0 0 0,0 0 0 0 0,0 1-1 0 0,-1-1 1 0 0,1 0 0 0 0,0 0-1 0 0,0 0 1 0 0,0 1 0 0 0,0-1 0 0 0,0 0-1 0 0,0 0 1 0 0,0 1 0 0 0,0-1 0 0 0,0 0-1 0 0,0 0 1 0 0,0 0 0 0 0,0 1 0 0 0,0-1-1 0 0,0 0 1 0 0,0 0 0 0 0,0 0 0 0 0,0 1-1 0 0,1-1 1 0 0,-1 0 0 0 0,0 0 0 0 0,2 10 395 0 0,21 62 1085 0 0,45 167 17 0 0,-59-196-1393 0 0,19 102 282 0 0,-25-119-386 0 0,-1 1 0 0 0,-1-1 0 0 0,-5 42 0 0 0,-5-10 27 0 0,-2 19-20 0 0,11-76-66 0 0,0 0-1 0 0,0 0 1 0 0,0 0-1 0 0,0 0 1 0 0,0-1-1 0 0,0 1 1 0 0,0 0-1 0 0,0 0 1 0 0,0 0 0 0 0,0 0-1 0 0,0 0 1 0 0,1 0-1 0 0,-1 0 1 0 0,0-1-1 0 0,1 1 1 0 0,-1 0-1 0 0,0 0 1 0 0,1 0 0 0 0,-1 0-1 0 0,1-1 1 0 0,-1 1-1 0 0,1 0 1 0 0,0-1-1 0 0,-1 1 1 0 0,1 0-1 0 0,0-1 1 0 0,-1 1-1 0 0,1-1 1 0 0,1 1 0 0 0,-1 0-5 0 0,1-1 1 0 0,-1 0 0 0 0,1 0 0 0 0,-1-1 0 0 0,0 1-1 0 0,1 0 1 0 0,-1 0 0 0 0,0-1 0 0 0,1 1 0 0 0,-1-1-1 0 0,0 1 1 0 0,1-1 0 0 0,-1 1 0 0 0,0-1 0 0 0,0 0 0 0 0,0 1-1 0 0,1-1 1 0 0,-1 0 0 0 0,1-1 0 0 0,118-113-169 0 0,-75 68 152 0 0,-38 40 24 0 0,0 1-1 0 0,1-1 0 0 0,0 1 1 0 0,0 0-1 0 0,0 1 0 0 0,11-5 0 0 0,-16 8 2 0 0,0 1-1 0 0,0 0 0 0 0,0 0 0 0 0,0 0 0 0 0,0 0 0 0 0,0 0 0 0 0,1 1 1 0 0,-1-1-1 0 0,0 1 0 0 0,0 0 0 0 0,1 0 0 0 0,-1 0 0 0 0,0 1 0 0 0,1-1 0 0 0,-1 1 1 0 0,0 0-1 0 0,0 0 0 0 0,0 0 0 0 0,0 0 0 0 0,0 0 0 0 0,0 1 0 0 0,3 1 0 0 0,-2 0-5 0 0,0-1 1 0 0,-1 1-1 0 0,1 0 0 0 0,-1 0 0 0 0,0 0 0 0 0,0 1 0 0 0,0-1 0 0 0,0 1 0 0 0,0 0 0 0 0,-1 0 0 0 0,0 0 1 0 0,1 0-1 0 0,-2 0 0 0 0,1 0 0 0 0,0 0 0 0 0,-1 1 0 0 0,0-1 0 0 0,1 8 0 0 0,-1-5-9 0 0,-1-1-1 0 0,0 1 0 0 0,0-1 0 0 0,-1 1 1 0 0,0-1-1 0 0,0 1 0 0 0,-1-1 1 0 0,0 0-1 0 0,0 0 0 0 0,0 0 1 0 0,-1 0-1 0 0,-4 9 0 0 0,-3 1-26 0 0,-1 0 0 0 0,-1 0 0 0 0,0-1 0 0 0,-1 0 0 0 0,-1-2 0 0 0,0 1 0 0 0,-1-2 0 0 0,0 0 0 0 0,-1 0-1 0 0,0-1 1 0 0,-1-2 0 0 0,0 1 0 0 0,-1-2 0 0 0,0 0 0 0 0,-20 5 0 0 0,29-10-215 0 0,-1-1-1 0 0,0 0 1 0 0,-1-1 0 0 0,1 0-1 0 0,-17-1 1 0 0,23 0-199 0 0,-1-1 0 0 0,1 1-1 0 0,0-1 1 0 0,0 0 0 0 0,0 0-1 0 0,0 0 1 0 0,0-1 0 0 0,0 0 0 0 0,0 1-1 0 0,0-1 1 0 0,1-1 0 0 0,-1 1-1 0 0,1-1 1 0 0,-1 1 0 0 0,1-1 0 0 0,-4-3-1 0 0,-3-9-2182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0:54.3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116 0 512 0 0,'-7'1'1456'0'0,"-1"0"0"0"0,0 0 0 0 0,0 1 0 0 0,0 0 0 0 0,-11 5 0 0 0,9-3-92 0 0,0-1-1 0 0,-18 3 1 0 0,19-4 4316 0 0,22-3-3438 0 0,24-3-859 0 0,1 2-866 0 0,1 2 0 0 0,61 7 0 0 0,19 1-1471 0 0,-79-12-1037 0 0,-15 0-4050 0 0,-18 2 4163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3:35.7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188 20 512 0 0,'-29'-3'3266'0'0,"23"2"-2201"0"0,1 0 1 0 0,-1 0-1 0 0,0 1 0 0 0,-7 0 1 0 0,1 1 222 0 0,0 1 0 0 0,0 1 1 0 0,-17 5-1 0 0,23-6-688 0 0,-1 1 1 0 0,1 0-1 0 0,0 0 1 0 0,0 0-1 0 0,0 0 1 0 0,1 1-1 0 0,-10 8 0 0 0,15-12-586 0 0,0 0-1 0 0,0 0 1 0 0,0 0 0 0 0,0 0-1 0 0,0 0 1 0 0,0 0-1 0 0,0 0 1 0 0,0 0-1 0 0,0 0 1 0 0,-1 0-1 0 0,1 1 1 0 0,0-1-1 0 0,0 0 1 0 0,0 0-1 0 0,0 0 1 0 0,0 0-1 0 0,0 0 1 0 0,0 0-1 0 0,0 0 1 0 0,0 0 0 0 0,0 0-1 0 0,0 0 1 0 0,0 0-1 0 0,0 0 1 0 0,0 0-1 0 0,0 0 1 0 0,0 0-1 0 0,0 0 1 0 0,0 0-1 0 0,0 1 1 0 0,0-1-1 0 0,0 0 1 0 0,0 0-1 0 0,0 0 1 0 0,0 0-1 0 0,1 0 1 0 0,-1 0 0 0 0,0 0-1 0 0,0 0 1 0 0,0 0-1 0 0,0 0 1 0 0,0 0-1 0 0,0 0 1 0 0,0 0-1 0 0,0 0 1 0 0,0 0-1 0 0,0 0 1 0 0,0 0-1 0 0,0 0 1 0 0,0 0-1 0 0,0 0 1 0 0,0 0-1 0 0,0 0 1 0 0,0 0 0 0 0,0 0-1 0 0,0 0 1 0 0,0 0-1 0 0,1 0 1 0 0,-1 0-1 0 0,0 0 1 0 0,0 0-1 0 0,0 0 1 0 0,0 0-1 0 0,0 0 1 0 0,0 0-1 0 0,7 0 439 0 0,9-2-30 0 0,51-15 39 0 0,1 3 0 0 0,113-9 0 0 0,-153 21-474 0 0,77-2 102 0 0,-102 4-89 0 0,0 0 0 0 0,0 1 0 0 0,-1-1 0 0 0,1 1 0 0 0,0-1 0 0 0,0 1 0 0 0,-1 0 0 0 0,4 1 0 0 0,-6-1 0 0 0,0-1-1 0 0,1 0 1 0 0,-1 0-1 0 0,0 0 1 0 0,1 0 0 0 0,-1 1-1 0 0,0-1 1 0 0,0 0 0 0 0,1 0-1 0 0,-1 1 1 0 0,0-1 0 0 0,0 0-1 0 0,1 0 1 0 0,-1 1-1 0 0,0-1 1 0 0,0 0 0 0 0,0 1-1 0 0,0-1 1 0 0,1 0 0 0 0,-1 1-1 0 0,0-1 1 0 0,0 0 0 0 0,0 1-1 0 0,0-1 1 0 0,0 1-1 0 0,0 0-1 0 0,-1-1-1 0 0,1 1 1 0 0,0 0-1 0 0,-1-1 1 0 0,1 1-1 0 0,-1 0 1 0 0,1-1-1 0 0,-1 1 0 0 0,1-1 1 0 0,-1 1-1 0 0,1-1 1 0 0,-1 1-1 0 0,0-1 1 0 0,1 0-1 0 0,-1 1 1 0 0,0-1-1 0 0,-1 1 0 0 0,-15 7-74 0 0,-1-1 0 0 0,0 0 0 0 0,-1-2 0 0 0,-31 6 0 0 0,-77 4 48 0 0,82-12 53 0 0,-79 1-31 0 0,104-4-13 0 0,19 0 18 0 0,0 0 0 0 0,-1 0-1 0 0,1 0 1 0 0,-1-1 0 0 0,1 1 0 0 0,0 0-1 0 0,-1-1 1 0 0,1 1 0 0 0,0 0 0 0 0,-1-1 0 0 0,1 0-1 0 0,0 1 1 0 0,-2-2 0 0 0,3 2 2 0 0,0 0-1 0 0,0 0 1 0 0,-1-1 0 0 0,1 1 0 0 0,0 0-1 0 0,0 0 1 0 0,0 0 0 0 0,0 0 0 0 0,0 0 0 0 0,0 0-1 0 0,0 0 1 0 0,0-1 0 0 0,0 1 0 0 0,0 0-1 0 0,0 0 1 0 0,0 0 0 0 0,0 0 0 0 0,0 0-1 0 0,0 0 1 0 0,0-1 0 0 0,0 1 0 0 0,0 0 0 0 0,0 0-1 0 0,0 0 1 0 0,0 0 0 0 0,0 0 0 0 0,0 0-1 0 0,0-1 1 0 0,0 1 0 0 0,0 0 0 0 0,0 0-1 0 0,0 0 1 0 0,0 0 0 0 0,0 0 0 0 0,0 0 0 0 0,0 0-1 0 0,0-1 1 0 0,0 1 0 0 0,1 0 0 0 0,-1 0-1 0 0,0 0 1 0 0,12-4 28 0 0,379-43-2634 0 0,-367 44 1175 0 0,1 2 0 0 0,26 1 0 0 0,-37 1-460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2:50.5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389 146 512 0 0,'3'-17'559'0'0,"-2"6"1065"0"0,1-1 0 0 0,-1 0 0 0 0,-1 0 0 0 0,0 1 0 0 0,-2-14 1 0 0,2 22-1397 0 0,-1 1 0 0 0,1 0 0 0 0,-1 0 1 0 0,1 0-1 0 0,-1 0 0 0 0,0 0 1 0 0,0 0-1 0 0,0 0 0 0 0,0 0 0 0 0,0 0 1 0 0,0 0-1 0 0,-1 0 0 0 0,1 1 1 0 0,-1-1-1 0 0,1 0 0 0 0,-1 1 0 0 0,0-1 1 0 0,1 1-1 0 0,-1 0 0 0 0,0 0 1 0 0,0-1-1 0 0,0 1 0 0 0,0 1 0 0 0,0-1 1 0 0,0 0-1 0 0,0 0 0 0 0,0 1 1 0 0,0-1-1 0 0,-1 1 0 0 0,1-1 0 0 0,0 1 1 0 0,0 0-1 0 0,-4 0 0 0 0,-4 1 69 0 0,-1 0-1 0 0,1 0 0 0 0,0 1 1 0 0,-1 1-1 0 0,1 0 1 0 0,0 0-1 0 0,1 1 0 0 0,-1 0 1 0 0,1 0-1 0 0,-1 1 1 0 0,1 1-1 0 0,1-1 0 0 0,-1 1 1 0 0,1 1-1 0 0,0 0 1 0 0,-11 12-1 0 0,4-3-80 0 0,1 2-1 0 0,0 0 1 0 0,2 0 0 0 0,0 1-1 0 0,1 1 1 0 0,-14 34-1 0 0,11-18-11 0 0,1 1 0 0 0,3 0 0 0 0,-11 65 0 0 0,18-79-153 0 0,1 0 0 0 0,0 1-1 0 0,2 0 1 0 0,1-1 0 0 0,1 1 0 0 0,1-1-1 0 0,8 31 1 0 0,-6-38-57 0 0,1-1-1 0 0,0-1 1 0 0,1 1-1 0 0,1-1 1 0 0,0 0 0 0 0,1-1-1 0 0,0 0 1 0 0,1 0-1 0 0,0-1 1 0 0,1 0 0 0 0,21 17-1 0 0,-16-17-46 0 0,1 1 0 0 0,0-2 0 0 0,1-1 0 0 0,0 0 0 0 0,0-1 0 0 0,1-1 0 0 0,0 0 0 0 0,33 7 1 0 0,-41-12 9 0 0,0-1 1 0 0,0-1 0 0 0,0 1-1 0 0,0-2 1 0 0,1 0 0 0 0,-1 0-1 0 0,0-1 1 0 0,16-3-1 0 0,-20 2 22 0 0,-1 0 0 0 0,1 0-1 0 0,-1-1 1 0 0,0 1 0 0 0,0-1-1 0 0,0-1 1 0 0,0 1 0 0 0,0-1-1 0 0,-1 0 1 0 0,1-1-1 0 0,-1 1 1 0 0,0-1 0 0 0,-1 0-1 0 0,1 0 1 0 0,4-7 0 0 0,-3 2 9 0 0,0-1 1 0 0,0 0-1 0 0,-1 0 1 0 0,0 0-1 0 0,-1-1 1 0 0,0 0-1 0 0,-1 1 1 0 0,-1-1 0 0 0,2-14-1 0 0,-3 15 4 0 0,0 0 0 0 0,-1 1 0 0 0,0-1 1 0 0,0 0-1 0 0,-2 0 0 0 0,1 0 0 0 0,-1 0 0 0 0,-1 0 0 0 0,0 1 0 0 0,-6-15 0 0 0,7 21-15 0 0,1 1-1 0 0,-1 0 0 0 0,-1-1 0 0 0,1 1 0 0 0,0 0 1 0 0,-1 0-1 0 0,1 0 0 0 0,-1 0 0 0 0,0 1 0 0 0,0-1 1 0 0,0 1-1 0 0,0 0 0 0 0,-1 0 0 0 0,1 0 0 0 0,0 0 1 0 0,-1 0-1 0 0,1 1 0 0 0,-7-2 0 0 0,-3 0-394 0 0,1 1 0 0 0,-1 1 0 0 0,0 0-1 0 0,-16 1 1 0 0,27 0 353 0 0,2 0 49 0 0,-57 1-3880 0 0,34 3-4383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2:51.1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136 84 512 0 0,'-7'-22'5414'0'0,"7"21"-5263"0"0,-1 1 1 0 0,1 0-1 0 0,0-1 0 0 0,0 1 1 0 0,0 0-1 0 0,0-1 0 0 0,0 1 1 0 0,0 0-1 0 0,-1-1 1 0 0,1 1-1 0 0,0 0 0 0 0,0 0 1 0 0,0-1-1 0 0,-1 1 1 0 0,1 0-1 0 0,0 0 0 0 0,-1-1 1 0 0,1 1-1 0 0,0 0 0 0 0,0 0 1 0 0,-1 0-1 0 0,1 0 1 0 0,0-1-1 0 0,-1 1 0 0 0,1 0 1 0 0,0 0-1 0 0,-1 0 0 0 0,1 0 1 0 0,0 0-1 0 0,-1 0 1 0 0,1 0-1 0 0,0 0 0 0 0,-1 0 1 0 0,1 0-1 0 0,0 0 0 0 0,-1 0 1 0 0,1 0-1 0 0,0 0 1 0 0,-1 0-1 0 0,1 0 0 0 0,0 1 1 0 0,-1-1-1 0 0,1 0 0 0 0,0 0 1 0 0,-1 0-1 0 0,1 0 1 0 0,0 1-1 0 0,0-1 0 0 0,-1 0 1 0 0,1 0-1 0 0,0 1 1 0 0,0-1-1 0 0,-1 0 0 0 0,1 0 1 0 0,0 1-1 0 0,0-1 0 0 0,0 0 1 0 0,0 1-1 0 0,-1-1 1 0 0,-7 13 456 0 0,-1-1 1 0 0,2 1-1 0 0,0 0 1 0 0,0 1-1 0 0,1-1 1 0 0,1 1-1 0 0,1 1 1 0 0,-6 23-1 0 0,9-30-558 0 0,0 0-1 0 0,1-1 1 0 0,0 1-1 0 0,0 0 1 0 0,0 0-1 0 0,1 0 1 0 0,0 0-1 0 0,1 0 1 0 0,0 0-1 0 0,0-1 1 0 0,1 1-1 0 0,0-1 1 0 0,0 1-1 0 0,0-1 1 0 0,1 0 0 0 0,0 0-1 0 0,10 11 1 0 0,-11-14-60 0 0,1 0 0 0 0,0 0 0 0 0,0 0 0 0 0,0-1-1 0 0,0 1 1 0 0,1-1 0 0 0,-1 0 0 0 0,1 0 0 0 0,0-1 0 0 0,0 1 0 0 0,0-1 0 0 0,0 0 0 0 0,10 2 0 0 0,-11-3-10 0 0,1-1 0 0 0,-1 1-1 0 0,0-1 1 0 0,0 0 0 0 0,0-1-1 0 0,0 1 1 0 0,0-1 0 0 0,0 1-1 0 0,0-1 1 0 0,0 0 0 0 0,0-1-1 0 0,0 1 1 0 0,0-1 0 0 0,-1 0-1 0 0,1 0 1 0 0,0 0 0 0 0,-1 0-1 0 0,0 0 1 0 0,4-4 0 0 0,-2 1 10 0 0,0 1-1 0 0,0-1 1 0 0,0-1 0 0 0,-1 1 0 0 0,0-1 0 0 0,0 1-1 0 0,-1-1 1 0 0,1 0 0 0 0,-1-1 0 0 0,-1 1 0 0 0,1 0-1 0 0,-1-1 1 0 0,0 0 0 0 0,0 1 0 0 0,-1-1 0 0 0,0 0-1 0 0,0 0 1 0 0,-1 0 0 0 0,0-9 0 0 0,0 0 26 0 0,-1-1 0 0 0,0 1 0 0 0,-1 0 1 0 0,-1 0-1 0 0,0 0 0 0 0,-8-20 0 0 0,8 28 20 0 0,0 1-1 0 0,0 0 0 0 0,-1 0 1 0 0,0 0-1 0 0,-1 1 1 0 0,1-1-1 0 0,-1 1 1 0 0,-1 0-1 0 0,1 0 0 0 0,-1 1 1 0 0,0-1-1 0 0,0 1 1 0 0,-1 1-1 0 0,1-1 0 0 0,-8-3 1 0 0,9 6 37 0 0,0 0 0 0 0,0 1 0 0 0,-1-1-1 0 0,1 1 1 0 0,0 0 0 0 0,0 0 0 0 0,-1 1 0 0 0,1-1 0 0 0,-1 1 0 0 0,1 0 0 0 0,0 1-1 0 0,-1-1 1 0 0,1 1 0 0 0,0 0 0 0 0,-1 1 0 0 0,1-1 0 0 0,0 1 0 0 0,0 0 0 0 0,0 0-1 0 0,0 1 1 0 0,1-1 0 0 0,-1 1 0 0 0,1 0 0 0 0,-8 7 0 0 0,7-6-23 0 0,0 0 0 0 0,1 0 0 0 0,0 0 0 0 0,0 0 0 0 0,0 1 0 0 0,0 0 0 0 0,1 0 0 0 0,0 0 0 0 0,0 0 0 0 0,0 0 0 0 0,1 1 0 0 0,-1-1-1 0 0,1 1 1 0 0,1 0 0 0 0,-1-1 0 0 0,1 1 0 0 0,0 0 0 0 0,0 0 0 0 0,1 0 0 0 0,-1 0 0 0 0,1 0 0 0 0,2 8 0 0 0,-2-10-44 0 0,1 0 0 0 0,1-1 0 0 0,-1 1 0 0 0,0 0 0 0 0,1-1 0 0 0,0 0 0 0 0,0 1 0 0 0,0-1 0 0 0,0 0-1 0 0,0 0 1 0 0,1 0 0 0 0,4 4 0 0 0,-2-2-14 0 0,0-1 0 0 0,1-1-1 0 0,-1 1 1 0 0,1-1 0 0 0,0 0-1 0 0,12 4 1 0 0,-4-2-160 0 0,1-1 0 0 0,1-1 0 0 0,-1-1 0 0 0,0 0 0 0 0,25 0 0 0 0,-18-3-785 0 0,0 0 1 0 0,34-7 0 0 0,9-9-4409 0 0,-25 5 749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2:51.9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75 610 512 0 0,'-2'1'14664'0'0,"5"5"-15018"0"0,16 43 5607 0 0,-10-29-4299 0 0,8 31 0 0 0,-7-11-476 0 0,16 72 257 0 0,-26-112-729 0 0,4 17 83 0 0,-4-16-82 0 0,0-1-1 0 0,0 1 1 0 0,0-1-1 0 0,0 0 1 0 0,0 1 0 0 0,0-1-1 0 0,0 1 1 0 0,0-1-1 0 0,0 1 1 0 0,0-1-1 0 0,1 1 1 0 0,-1-1-1 0 0,0 0 1 0 0,0 1-1 0 0,1-1 1 0 0,-1 1 0 0 0,0-1-1 0 0,0 0 1 0 0,1 1-1 0 0,-1-1 1 0 0,0 0-1 0 0,1 1 1 0 0,-1-1-1 0 0,1 0 1 0 0,-1 0-1 0 0,0 1 1 0 0,1-1-1 0 0,0 0 1 0 0,0 0 6 0 0,-1-1 0 0 0,1 0 0 0 0,-1 0-1 0 0,1 1 1 0 0,-1-1 0 0 0,1 0 0 0 0,-1 0 0 0 0,0 0 0 0 0,1 0-1 0 0,-1 0 1 0 0,0 1 0 0 0,0-1 0 0 0,1 0 0 0 0,-1 0 0 0 0,0 0 0 0 0,0-1-1 0 0,0-19 32 0 0,0 19-26 0 0,0-11 51 0 0,-1 0-1 0 0,-1 0 1 0 0,0 0 0 0 0,-8-23 0 0 0,-23-51 141 0 0,10 31-173 0 0,-3-20 6 0 0,-25-119 0 0 0,41 142-42 0 0,3-1 0 0 0,1 1 0 0 0,3-66 1 0 0,4 112-2 0 0,-1 1 1 0 0,1-1-1 0 0,0 1 1 0 0,0 0-1 0 0,1-1 1 0 0,-1 1-1 0 0,1 0 1 0 0,3-6 0 0 0,-3 10-3 0 0,-1 0 0 0 0,0-1 0 0 0,1 1 0 0 0,-1 0 0 0 0,1 0 0 0 0,0 0 0 0 0,-1 0 0 0 0,1 0 0 0 0,0 1 1 0 0,0-1-1 0 0,0 0 0 0 0,1 1 0 0 0,-1 0 0 0 0,0-1 0 0 0,0 1 0 0 0,1 0 0 0 0,-1 0 0 0 0,1 0 0 0 0,-1 1 1 0 0,1-1-1 0 0,-1 1 0 0 0,4-1 0 0 0,3 0-8 0 0,0 2 0 0 0,1-1-1 0 0,-1 1 1 0 0,0 0 0 0 0,1 1 0 0 0,14 4 0 0 0,54 24-53 0 0,-61-23 24 0 0,103 48-430 0 0,-104-46-154 0 0,-1 0 0 0 0,0 1 1 0 0,-1 1-1 0 0,0 0 0 0 0,17 18 1 0 0,-16-9-1361 0 0,-4 0-297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2:52.1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 2192 0 0,'16'-1'2809'0'0,"3"-3"1704"0"0,6 3-2641 0 0,2 1-407 0 0,1 0-481 0 0,9 1-552 0 0,-5 1 72 0 0,1 0-408 0 0,6-1-184 0 0,-5 1-320 0 0,-1 1-80 0 0,3 0-2689 0 0,-5 2 1833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2:52.5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129 198 2168 0 0,'-6'6'3815'0'0,"-1"1"0"0"0,-8 13 0 0 0,12-16-3198 0 0,1 1 0 0 0,-1-1 0 0 0,1 1 0 0 0,0 0 0 0 0,1 0 0 0 0,-1 0 0 0 0,1 0 0 0 0,0 0 0 0 0,0 0 0 0 0,0 7 0 0 0,0-10-457 0 0,1 25 1234 0 0,0-26-1305 0 0,0 1 1 0 0,0 0 0 0 0,1-1-1 0 0,-1 1 1 0 0,0-1 0 0 0,1 1-1 0 0,-1-1 1 0 0,1 1 0 0 0,0-1-1 0 0,-1 1 1 0 0,1-1 0 0 0,0 1-1 0 0,2 1 1 0 0,-3-19 587 0 0,-3 4-591 0 0,-1 0-1 0 0,-1 1 1 0 0,1-1 0 0 0,-9-13-1 0 0,5 11 19 0 0,-9-28-1 0 0,6 12-67 0 0,-9-36 19 0 0,18 59-59 0 0,1 1 0 0 0,0-1 1 0 0,1 0-1 0 0,-1 0 0 0 0,1 0 1 0 0,0 0-1 0 0,2-11 1 0 0,-1 16-3 0 0,-1 1 1 0 0,0-1-1 0 0,1 0 1 0 0,0 0-1 0 0,-1 1 1 0 0,1-1-1 0 0,0 0 1 0 0,0 1-1 0 0,0-1 1 0 0,0 1-1 0 0,0-1 1 0 0,0 1-1 0 0,0-1 1 0 0,0 1-1 0 0,1 0 1 0 0,-1 0-1 0 0,1-1 1 0 0,-1 1-1 0 0,1 0 0 0 0,-1 0 1 0 0,1 1-1 0 0,-1-1 1 0 0,1 0-1 0 0,0 0 1 0 0,0 1-1 0 0,-1-1 1 0 0,1 1-1 0 0,0 0 1 0 0,0-1-1 0 0,-1 1 1 0 0,1 0-1 0 0,0 0 1 0 0,2 0-1 0 0,6 1-56 0 0,0 0 0 0 0,0 1 0 0 0,0 0 0 0 0,18 7-1 0 0,-14-5-63 0 0,97 28-2771 0 0,-29-9-4580 0 0,-59-16 3751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2:53.5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79 176 2417 0 0,'-1'-1'962'0'0,"1"0"1"0"0,-1 0 0 0 0,0 0 0 0 0,0-1 0 0 0,0 1 0 0 0,0 0-1 0 0,0 0 1 0 0,0 0 0 0 0,0 1 0 0 0,-3-2 0 0 0,-14-5 4190 0 0,17 6-5038 0 0,0 1 1 0 0,-1 0 0 0 0,1 0-1 0 0,0 0 1 0 0,0 0 0 0 0,0 0-1 0 0,0 0 1 0 0,0 0 0 0 0,0 0 0 0 0,0 0-1 0 0,0 0 1 0 0,0 1 0 0 0,0-1-1 0 0,0 0 1 0 0,0 1 0 0 0,0-1-1 0 0,0 1 1 0 0,0-1 0 0 0,0 1-1 0 0,0-1 1 0 0,0 1 0 0 0,1 0-1 0 0,-1-1 1 0 0,0 1 0 0 0,0 0-1 0 0,1 0 1 0 0,-1 0 0 0 0,0-1-1 0 0,1 1 1 0 0,-1 0 0 0 0,1 0-1 0 0,-1 2 1 0 0,-1 3-11 0 0,1 0-1 0 0,0 1 1 0 0,1-1-1 0 0,-1 1 1 0 0,1-1-1 0 0,1 1 1 0 0,-1-1-1 0 0,1 0 1 0 0,0 1-1 0 0,0-1 1 0 0,5 12-1 0 0,2 4 70 0 0,21 37 0 0 0,-29-58-166 0 0,4 6 21 0 0,0-1 1 0 0,0 1-1 0 0,1-1 0 0 0,-1 0 1 0 0,2 0-1 0 0,-1 0 1 0 0,0 0-1 0 0,1-1 1 0 0,0 0-1 0 0,8 4 0 0 0,-12-7-20 0 0,0-1-1 0 0,1 0 1 0 0,-1 0-1 0 0,0 0 0 0 0,1 0 1 0 0,-1 0-1 0 0,1 0 1 0 0,-1-1-1 0 0,0 1 0 0 0,1-1 1 0 0,0 1-1 0 0,-1-1 1 0 0,1 0-1 0 0,-1 0 1 0 0,1-1-1 0 0,-1 1 0 0 0,1 0 1 0 0,-1-1-1 0 0,1 1 1 0 0,-1-1-1 0 0,0 0 0 0 0,1 0 1 0 0,-1 0-1 0 0,0 0 1 0 0,1 0-1 0 0,-1-1 0 0 0,0 1 1 0 0,0 0-1 0 0,0-1 1 0 0,0 0-1 0 0,0 0 0 0 0,-1 1 1 0 0,4-5-1 0 0,-2 2-10 0 0,0 0 1 0 0,-1 0-1 0 0,0 0 0 0 0,1 0 1 0 0,-1 0-1 0 0,-1 0 0 0 0,1-1 0 0 0,-1 1 1 0 0,1-1-1 0 0,-1 1 0 0 0,0-7 0 0 0,0 3-5 0 0,-1 0-1 0 0,0 0 0 0 0,-1 0 0 0 0,1 0 1 0 0,-5-16-1 0 0,-3-1-11 0 0,-1 0-1 0 0,-1 1 1 0 0,-13-23 0 0 0,19 38 18 0 0,-4-7 10 0 0,-1 1 0 0 0,-14-22 0 0 0,20 34-8 0 0,1-1-1 0 0,-1 1 1 0 0,0 0 0 0 0,0 0-1 0 0,0 0 1 0 0,-1 0-1 0 0,1 0 1 0 0,-1 1 0 0 0,0-1-1 0 0,1 1 1 0 0,-1 0 0 0 0,0 0-1 0 0,0 1 1 0 0,0-1 0 0 0,-8-1-1 0 0,10 3 0 0 0,-1 0 0 0 0,1 0 0 0 0,-1 0-1 0 0,1 0 1 0 0,0 1 0 0 0,-1-1 0 0 0,1 1 0 0 0,-1-1-1 0 0,1 1 1 0 0,0 0 0 0 0,0 0 0 0 0,-1 0 0 0 0,1 1 0 0 0,0-1-1 0 0,0 0 1 0 0,0 1 0 0 0,0-1 0 0 0,1 1 0 0 0,-1 0-1 0 0,0-1 1 0 0,1 1 0 0 0,-1 0 0 0 0,1 0 0 0 0,-1 0 0 0 0,1 0-1 0 0,0 0 1 0 0,0 1 0 0 0,-2 3 0 0 0,2-3 3 0 0,0-1 1 0 0,0 1-1 0 0,0 0 1 0 0,1 0-1 0 0,-1 0 1 0 0,1-1-1 0 0,-1 1 1 0 0,1 0-1 0 0,0 0 0 0 0,0 0 1 0 0,0 0-1 0 0,0 0 1 0 0,1-1-1 0 0,-1 1 1 0 0,1 0-1 0 0,0 0 1 0 0,0 0-1 0 0,0-1 1 0 0,0 1-1 0 0,0 0 1 0 0,0-1-1 0 0,1 1 1 0 0,-1-1-1 0 0,3 3 0 0 0,0-1 7 0 0,1 0-1 0 0,0 0 0 0 0,0-1 0 0 0,1 1 1 0 0,-1-1-1 0 0,1 0 0 0 0,0 0 0 0 0,-1-1 0 0 0,1 0 1 0 0,0 0-1 0 0,0 0 0 0 0,1-1 0 0 0,-1 0 0 0 0,0 0 1 0 0,11 0-1 0 0,-4-1 3 0 0,0-1 0 0 0,0-1 0 0 0,0 1 0 0 0,0-2 0 0 0,0 0 0 0 0,17-6 1 0 0,0-3 48 0 0,-20 7-53 0 0,0 1 1 0 0,0 1-1 0 0,0 0 1 0 0,18-3 0 0 0,-27 6 5 0 0,0 0 0 0 0,0 0 1 0 0,0 0-1 0 0,0 0 0 0 0,0 1 1 0 0,0-1-1 0 0,0 0 0 0 0,0 1 0 0 0,0-1 1 0 0,0 1-1 0 0,0-1 0 0 0,0 1 1 0 0,0-1-1 0 0,0 1 0 0 0,0 0 1 0 0,0 0-1 0 0,-1-1 0 0 0,1 1 1 0 0,0 0-1 0 0,0 0 0 0 0,-1 0 1 0 0,1 0-1 0 0,-1 0 0 0 0,1-1 1 0 0,-1 1-1 0 0,1 0 0 0 0,-1 1 1 0 0,1-1-1 0 0,-1 0 0 0 0,0 0 1 0 0,0 0-1 0 0,1 2 0 0 0,0 4 112 0 0,0 0-1 0 0,0 0 1 0 0,0 11-1 0 0,-9 68 561 0 0,1-2 58 0 0,13-116-615 0 0,12-38 1 0 0,-9 44-176 0 0,13-27 0 0 0,-5 10 54 0 0,-14 35-12 0 0,1 0 0 0 0,0 0 1 0 0,0 0-1 0 0,1 1 0 0 0,5-8 1 0 0,-9 13 2 0 0,1 0 1 0 0,-1 1 0 0 0,1-1-1 0 0,-1 0 1 0 0,1 1-1 0 0,0-1 1 0 0,-1 1 0 0 0,1 0-1 0 0,0-1 1 0 0,0 1 0 0 0,0 0-1 0 0,0 0 1 0 0,0 0-1 0 0,0 0 1 0 0,0 1 0 0 0,0-1-1 0 0,1 0 1 0 0,-1 1-1 0 0,0 0 1 0 0,0-1 0 0 0,0 1-1 0 0,1 0 1 0 0,-1 0 0 0 0,0 0-1 0 0,3 1 1 0 0,-3 0 1 0 0,0 0 0 0 0,0 0 0 0 0,0 0 1 0 0,0 0-1 0 0,-1 1 0 0 0,1-1 0 0 0,0 1 1 0 0,-1-1-1 0 0,0 1 0 0 0,1-1 0 0 0,-1 1 1 0 0,0 0-1 0 0,1 0 0 0 0,-1-1 0 0 0,0 1 0 0 0,1 4 1 0 0,12 35 30 0 0,-13-39-31 0 0,3 18 77 0 0,-1 0 0 0 0,2 39 0 0 0,-4-37 44 0 0,1 0 0 0 0,7 27-1 0 0,-9-48-118 0 0,0 0 0 0 0,0 0 0 0 0,0 0 0 0 0,1 0-1 0 0,-1 1 1 0 0,0-1 0 0 0,1 0 0 0 0,-1 0 0 0 0,1 0 0 0 0,-1 0-1 0 0,1 0 1 0 0,0 0 0 0 0,-1-1 0 0 0,1 1 0 0 0,0 0 0 0 0,0 0-1 0 0,0 0 1 0 0,0-1 0 0 0,-1 1 0 0 0,1 0 0 0 0,2 0 0 0 0,-2-1-4 0 0,-1 0 0 0 0,1 0 0 0 0,0 0 1 0 0,0-1-1 0 0,0 1 0 0 0,0 0 0 0 0,0 0 1 0 0,0-1-1 0 0,-1 1 0 0 0,1 0 0 0 0,0-1 1 0 0,0 1-1 0 0,-1-1 0 0 0,1 1 0 0 0,0-1 1 0 0,-1 0-1 0 0,1 1 0 0 0,0-1 0 0 0,-1 0 1 0 0,1 1-1 0 0,-1-1 0 0 0,1 0 0 0 0,-1 0 1 0 0,1 1-1 0 0,-1-1 0 0 0,0 0 0 0 0,1-1 1 0 0,37-59-234 0 0,13-25-126 0 0,-32 43 276 0 0,15-29-26 0 0,-30 64 100 0 0,1-1 0 0 0,1 1 0 0 0,0 0 1 0 0,0 1-1 0 0,13-13 0 0 0,-18 19 9 0 0,1-1 1 0 0,-1 1-1 0 0,1 0 1 0 0,0 0-1 0 0,-1 0 1 0 0,1 0 0 0 0,0 0-1 0 0,0 0 1 0 0,-1 0-1 0 0,1 0 1 0 0,0 1-1 0 0,0-1 1 0 0,0 1-1 0 0,0 0 1 0 0,2-1-1 0 0,-3 1 5 0 0,0 1 0 0 0,0-1 0 0 0,0 0 0 0 0,0 0 0 0 0,0 1-1 0 0,0-1 1 0 0,0 1 0 0 0,0-1 0 0 0,0 1 0 0 0,0-1 0 0 0,0 1-1 0 0,0 0 1 0 0,-1-1 0 0 0,1 1 0 0 0,0 0 0 0 0,0 0 0 0 0,-1 0 0 0 0,1-1-1 0 0,-1 1 1 0 0,1 0 0 0 0,0 0 0 0 0,-1 0 0 0 0,0 0 0 0 0,1 0-1 0 0,-1 0 1 0 0,0 0 0 0 0,1 0 0 0 0,-1 2 0 0 0,3 8 15 0 0,-1 1 0 0 0,0 0 0 0 0,0 0 1 0 0,-2 23-1 0 0,-7 49 194 0 0,4-63-184 0 0,1 0 0 0 0,1 0 0 0 0,1 0 0 0 0,4 41 1 0 0,-3-57-58 0 0,0-1 1 0 0,0 0 0 0 0,0 1 0 0 0,1-1-1 0 0,-1 0 1 0 0,1 0 0 0 0,0 0 0 0 0,0 0-1 0 0,1 0 1 0 0,-1 0 0 0 0,1-1 0 0 0,0 1 0 0 0,0-1-1 0 0,4 4 1 0 0,-4-5-298 0 0,-1 0-1 0 0,1-1 1 0 0,0 1-1 0 0,-1-1 1 0 0,1 1-1 0 0,0-1 1 0 0,0 0-1 0 0,6 1 1 0 0,-5-1-704 0 0,0-1 0 0 0,0 0 0 0 0,0 1 1 0 0,0-1-1 0 0,0-1 0 0 0,0 1 0 0 0,7-2 1 0 0,7-4-1966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2:54.5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1 365 512 0 0,'-1'-39'2440'0'0,"2"-44"4024"0"0,0 72-5160 0 0,0 0 1 0 0,1 1 0 0 0,0-1-1 0 0,1 1 1 0 0,5-16 0 0 0,-7 25-1171 0 0,-1 0 1 0 0,1 0 0 0 0,-1 0 0 0 0,0 0-1 0 0,1 0 1 0 0,0 0 0 0 0,-1 0 0 0 0,1 0 0 0 0,0 0-1 0 0,-1 0 1 0 0,1 1 0 0 0,0-1 0 0 0,0 0-1 0 0,0 1 1 0 0,1-2 0 0 0,-2 2-62 0 0,1 0 0 0 0,-1 0 0 0 0,1 0 0 0 0,-1 0 0 0 0,0 0 0 0 0,1 0 0 0 0,-1 0 0 0 0,1 0 1 0 0,-1 0-1 0 0,0 0 0 0 0,1 0 0 0 0,-1 0 0 0 0,0 0 0 0 0,1 1 0 0 0,-1-1 0 0 0,1 0 0 0 0,-1 0 0 0 0,0 0 0 0 0,1 1 0 0 0,-1-1 0 0 0,0 0 1 0 0,0 0-1 0 0,1 1 0 0 0,-1-1 0 0 0,0 0 0 0 0,0 1 0 0 0,1-1 0 0 0,1 3 158 0 0,-1 0 0 0 0,1 1 0 0 0,-1-1-1 0 0,1 0 1 0 0,-1 0 0 0 0,0 1 0 0 0,0-1 0 0 0,0 4 0 0 0,7 76 520 0 0,-3 0 0 0 0,-7 85 0 0 0,0-100-528 0 0,5 82 40 0 0,-2 35 29 0 0,-2-177-291 0 0,1-1 3 0 0,-1 1 1 0 0,1-1-1 0 0,1 0 0 0 0,-1 1 0 0 0,3 11 1 0 0,-4-26-39 0 0,1 1 0 0 0,0-1 0 0 0,0 1 0 0 0,0-1 0 0 0,1-6 0 0 0,1-14-34 0 0,-15-193-227 0 0,7 127 318 0 0,4-93-1 0 0,3 99-20 0 0,-2 68 46 0 0,5-72 28 0 0,-3 81-50 0 0,0 1 0 0 0,1 0 0 0 0,0-1 0 0 0,1 1 1 0 0,0 0-1 0 0,0 0 0 0 0,7-12 0 0 0,-9 20-13 0 0,-1 0-1 0 0,1 0 1 0 0,0 0 0 0 0,-1 0-1 0 0,1 0 1 0 0,0 0 0 0 0,0 0 0 0 0,0 0-1 0 0,0 0 1 0 0,0 0 0 0 0,0 0-1 0 0,0 1 1 0 0,0-1 0 0 0,0 0-1 0 0,0 1 1 0 0,0-1 0 0 0,2 0-1 0 0,-2 1 0 0 0,-1 0-1 0 0,1 0 0 0 0,0 0 0 0 0,0 0 0 0 0,-1 0 0 0 0,1 0 0 0 0,0 0 0 0 0,0 1 0 0 0,-1-1 1 0 0,1 0-1 0 0,0 0 0 0 0,0 1 0 0 0,-1-1 0 0 0,1 1 0 0 0,-1-1 0 0 0,1 0 0 0 0,0 1 0 0 0,-1-1 0 0 0,1 1 1 0 0,0 1-1 0 0,2 1 28 0 0,0 1 0 0 0,0 0 0 0 0,-1 0 0 0 0,0 1 0 0 0,0-1 1 0 0,0 0-1 0 0,2 7 0 0 0,52 155 461 0 0,5 15-75 0 0,-39-118-280 0 0,3 0-1 0 0,3-2 0 0 0,67 111 1 0 0,-92-166-149 0 0,2 0 1 0 0,-1 0-1 0 0,0 0 1 0 0,1 0-1 0 0,0-1 1 0 0,10 8-1 0 0,-13-12-2 0 0,-1 0-1 0 0,1 1 0 0 0,0-2 1 0 0,-1 1-1 0 0,1 0 1 0 0,0 0-1 0 0,0 0 1 0 0,0-1-1 0 0,-1 1 1 0 0,1-1-1 0 0,0 0 0 0 0,0 1 1 0 0,0-1-1 0 0,0 0 1 0 0,0 0-1 0 0,0 0 1 0 0,0 0-1 0 0,0 0 1 0 0,0-1-1 0 0,0 1 0 0 0,0-1 1 0 0,-1 1-1 0 0,1-1 1 0 0,0 0-1 0 0,0 0 1 0 0,-1 1-1 0 0,1-1 0 0 0,0 0 1 0 0,2-2-1 0 0,2-3-35 0 0,1 0 0 0 0,-1 0-1 0 0,-1 0 1 0 0,1-1 0 0 0,-1 0 0 0 0,0 0-1 0 0,-1 0 1 0 0,0 0 0 0 0,0-1-1 0 0,0 0 1 0 0,-1 1 0 0 0,0-1-1 0 0,2-10 1 0 0,1-9-50 0 0,-1-1-1 0 0,2-46 1 0 0,-2-51 84 0 0,-6 0 0 0 0,-23-170 0 0 0,22 274 15 0 0,-7-35 54 0 0,8 51-41 0 0,0-1 1 0 0,-1 1 0 0 0,0-1 0 0 0,0 1 0 0 0,-1 0 0 0 0,1 0 0 0 0,-6-7 0 0 0,8 11-19 0 0,0 1 1 0 0,-1-1 0 0 0,1 1-1 0 0,0-1 1 0 0,-1 1 0 0 0,1-1 0 0 0,-1 1-1 0 0,1-1 1 0 0,-1 1 0 0 0,1 0-1 0 0,-1-1 1 0 0,1 1 0 0 0,-1 0 0 0 0,1-1-1 0 0,-1 1 1 0 0,1 0 0 0 0,-1 0-1 0 0,1 0 1 0 0,-1-1 0 0 0,0 1-1 0 0,1 0 1 0 0,-1 0 0 0 0,1 0 0 0 0,-1 0-1 0 0,0 0 1 0 0,1 0 0 0 0,-1 0-1 0 0,0 0 1 0 0,0 1 0 0 0,0-1 1 0 0,0 1 0 0 0,-1 0 0 0 0,1-1-1 0 0,0 1 1 0 0,0 0 0 0 0,0 0 0 0 0,0 0 0 0 0,0 0 0 0 0,0 0 0 0 0,0 0 0 0 0,-2 3 0 0 0,0 2 4 0 0,-1 0 1 0 0,1 1 0 0 0,-5 13-1 0 0,6-12-39 0 0,0 1 0 0 0,0 0 0 0 0,1-1 0 0 0,0 1 0 0 0,1 0 0 0 0,0 0 0 0 0,0 0 0 0 0,1 0 0 0 0,0 0 0 0 0,1-1 0 0 0,0 1 0 0 0,0 0 0 0 0,0-1 0 0 0,5 9 0 0 0,-1-2-864 0 0,1 0-1 0 0,14 19 1 0 0,22 24-6955 0 0,-26-38 2795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2:54.9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136 81 3345 0 0,'-27'4'9772'0'0,"0"2"-4553"0"0,10-2-3069 0 0,0-1 0 0 0,-29 1-1 0 0,45-6-1710 0 0,5-3-325 0 0,5-2-87 0 0,13-9 3 0 0,0 2 1 0 0,29-14-1 0 0,-40 22-44 0 0,0 2 1 0 0,0-1-1 0 0,1 2 1 0 0,0-1-1 0 0,0 2 1 0 0,24-3-1 0 0,-33 5 14 0 0,0 0-1 0 0,0 0 0 0 0,0 0 1 0 0,0 0-1 0 0,0 1 0 0 0,0-1 0 0 0,0 1 1 0 0,-1 0-1 0 0,1 0 0 0 0,0 0 0 0 0,0 0 1 0 0,-1 1-1 0 0,1-1 0 0 0,-1 1 1 0 0,1-1-1 0 0,2 3 0 0 0,-4-3 0 0 0,0 1 0 0 0,1-1 0 0 0,-1 1 0 0 0,0-1 0 0 0,0 1 0 0 0,0-1 0 0 0,-1 1 0 0 0,1 0 0 0 0,0-1 0 0 0,0 1 0 0 0,-1 0 0 0 0,1-1 0 0 0,-1 1 0 0 0,0 0 0 0 0,1 0 1 0 0,-1 0-1 0 0,0-1 0 0 0,0 1 0 0 0,0 0 0 0 0,0 0 0 0 0,-1 0 0 0 0,1 0 0 0 0,0-1 0 0 0,-1 1 0 0 0,1 0 0 0 0,-2 3 0 0 0,-3 4 21 0 0,1-1 0 0 0,-2 1 0 0 0,1-1 0 0 0,-1 0 1 0 0,-1 0-1 0 0,1 0 0 0 0,-1-1 0 0 0,-9 7 0 0 0,9-7 58 0 0,-1-1-1 0 0,1 1 1 0 0,1 1-1 0 0,0-1 1 0 0,0 1-1 0 0,0 1 1 0 0,1-1-1 0 0,-6 12 1 0 0,10-17-66 0 0,0 0 1 0 0,0 1-1 0 0,0-1 0 0 0,1 0 1 0 0,-1 0-1 0 0,1 0 1 0 0,0 0-1 0 0,-1 0 1 0 0,1 1-1 0 0,1-1 1 0 0,-1 0-1 0 0,0 0 1 0 0,1 0-1 0 0,0 0 1 0 0,0 0-1 0 0,0 1 1 0 0,0-2-1 0 0,0 1 1 0 0,1 0-1 0 0,-1 0 1 0 0,1 0-1 0 0,-1-1 0 0 0,1 1 1 0 0,0 0-1 0 0,0-1 1 0 0,1 0-1 0 0,-1 1 1 0 0,0-1-1 0 0,1 0 1 0 0,-1 0-1 0 0,4 1 1 0 0,1 1-58 0 0,0 0 0 0 0,0 0 1 0 0,1-1-1 0 0,0 1 0 0 0,-1-2 0 0 0,1 1 1 0 0,0-1-1 0 0,0-1 0 0 0,0 1 1 0 0,1-1-1 0 0,8-1 0 0 0,-6 0-380 0 0,1-1 0 0 0,-1 0-1 0 0,0-1 1 0 0,0 0 0 0 0,0-1 0 0 0,0 0-1 0 0,18-8 1 0 0,-13 3-2942 0 0,0 0 0 0 0,17-13 0 0 0,-18 10 1040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1:12.7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19 175 512 0 0,'0'-10'330'0'0,"-1"4"801"0"0,1 0-1 0 0,-1 1 1 0 0,2-11 0 0 0,-1 16-954 0 0,0-1-1 0 0,0 0 1 0 0,0 1 0 0 0,0-1 0 0 0,1 1 0 0 0,-1-1 0 0 0,0 1-1 0 0,0-1 1 0 0,0 1 0 0 0,0-1 0 0 0,1 1 0 0 0,-1-1-1 0 0,0 1 1 0 0,0-1 0 0 0,1 1 0 0 0,-1-1 0 0 0,0 1 0 0 0,1-1-1 0 0,-1 1 1 0 0,1 0 0 0 0,-1-1 0 0 0,0 1 0 0 0,1 0 0 0 0,-1-1-1 0 0,1 1 1 0 0,-1 0 0 0 0,1 0 0 0 0,-1-1 0 0 0,1 1 0 0 0,-1 0-1 0 0,1 0 1 0 0,0 0 0 0 0,-1 0 0 0 0,1 0 0 0 0,-1 0 0 0 0,1 0-1 0 0,-1 0 1 0 0,1 0 0 0 0,-1 0 0 0 0,1 0 0 0 0,0 0 0 0 0,-1 0-1 0 0,1 0 1 0 0,-1 0 0 0 0,1 1 0 0 0,0-1-48 0 0,0 1 0 0 0,0-1-1 0 0,0 1 1 0 0,-1 0 0 0 0,1-1 0 0 0,0 1 0 0 0,0 0-1 0 0,-1 0 1 0 0,1-1 0 0 0,-1 1 0 0 0,1 0 0 0 0,-1 0 0 0 0,1 0-1 0 0,-1 0 1 0 0,1 0 0 0 0,-1 0 0 0 0,0 0 0 0 0,1 0-1 0 0,-1 0 1 0 0,0 2 0 0 0,3 24 440 0 0,-3-21-328 0 0,1 85 372 0 0,-18 145 0 0 0,8-138-565 0 0,-15 200-43 0 0,23-297-1 0 0,1-1-1 0 0,0 1 1 0 0,0 0-1 0 0,0 0 1 0 0,0 0-1 0 0,0-1 1 0 0,0 1-1 0 0,0 0 1 0 0,0 0-1 0 0,0-1 1 0 0,0 1-1 0 0,1 0 1 0 0,-1 0-1 0 0,0-1 1 0 0,1 1-1 0 0,-1 0 1 0 0,0 0-1 0 0,1 0 1 0 0,-1-1 0 0 0,1 0 0 0 0,-1 0 0 0 0,0 0 0 0 0,1 0 1 0 0,-1 0-1 0 0,1 0 0 0 0,-1 0 0 0 0,0 0 0 0 0,1 0 1 0 0,-1 0-1 0 0,0-1 0 0 0,1 1 0 0 0,-1 0 0 0 0,0 0 0 0 0,0 0 1 0 0,1 0-1 0 0,-1-1 0 0 0,0 1 0 0 0,1 0 0 0 0,-1 0 1 0 0,0-1-1 0 0,0 1 0 0 0,0 0 0 0 0,1 0 0 0 0,-1-1 0 0 0,0 1 1 0 0,16-25 67 0 0,-12 17-72 0 0,-1-1 0 0 0,0 1 0 0 0,-1-1 0 0 0,0 0 1 0 0,1-17-1 0 0,-1-49 60 0 0,-1 30-71 0 0,-6-173-63 0 0,1 103 82 0 0,2 70-16 0 0,1-77-22 0 0,2 104 29 0 0,1 0 0 0 0,1 0 0 0 0,0 0 0 0 0,10-28 1 0 0,-11 41 9 0 0,0-1 0 0 0,0 1 1 0 0,1 0-1 0 0,0 0 0 0 0,0 1 1 0 0,0-1-1 0 0,0 1 0 0 0,1-1 1 0 0,0 1-1 0 0,0 0 0 0 0,7-5 1 0 0,-9 7 23 0 0,0 1 0 0 0,0-1 0 0 0,1 1 0 0 0,-1 0 0 0 0,0 0 0 0 0,1 0 1 0 0,-1 0-1 0 0,1 0 0 0 0,-1 1 0 0 0,1-1 0 0 0,-1 1 0 0 0,1 0 0 0 0,0 0 1 0 0,-1 0-1 0 0,1 0 0 0 0,-1 0 0 0 0,1 0 0 0 0,-1 1 0 0 0,1-1 0 0 0,0 1 1 0 0,-1 0-1 0 0,0-1 0 0 0,1 1 0 0 0,-1 1 0 0 0,1-1 0 0 0,3 3 1 0 0,-1 0 18 0 0,1 0 0 0 0,-1 1 0 0 0,0-1 0 0 0,0 1 0 0 0,-1 1 0 0 0,0-1 0 0 0,0 0 0 0 0,0 1 1 0 0,0 0-1 0 0,-1 0 0 0 0,0 0 0 0 0,0 1 0 0 0,-1-1 0 0 0,3 9 0 0 0,2 12 50 0 0,-2 0 0 0 0,4 33 0 0 0,-6-32-63 0 0,12 188 231 0 0,-8-80-286 0 0,-7-129 14 0 0,3 30-37 0 0,9 48 0 0 0,-9-72-10 0 0,1-1 0 0 0,0 1 0 0 0,0-1 1 0 0,1 0-1 0 0,1 0 0 0 0,0 0 0 0 0,11 14 0 0 0,-15-22-19 0 0,1 0-1 0 0,0-1 1 0 0,0 1 0 0 0,0-1-1 0 0,1 0 1 0 0,7 6 0 0 0,-10-9-51 0 0,-1 1 0 0 0,1-1 0 0 0,0 1 0 0 0,0-1 1 0 0,0 0-1 0 0,0 1 0 0 0,0-1 0 0 0,0 0 0 0 0,0 1 0 0 0,0-1 0 0 0,0 0 1 0 0,0 0-1 0 0,0 0 0 0 0,0 0 0 0 0,0 0 0 0 0,0 0 0 0 0,0 0 1 0 0,0-1-1 0 0,0 1 0 0 0,0 0 0 0 0,0-1 0 0 0,0 1 0 0 0,0 0 0 0 0,0-1 1 0 0,0 1-1 0 0,0-1 0 0 0,0 1 0 0 0,0-1 0 0 0,0 0 0 0 0,-1 1 0 0 0,1-1 1 0 0,0 0-1 0 0,0 0 0 0 0,-1 1 0 0 0,1-1 0 0 0,0-1 0 0 0,4-5-2607 0 0,0-1 1127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2:55.2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164 104 1544 0 0,'2'-34'5807'0'0,"-2"28"-4680"0"0,0 1 1 0 0,0-1-1 0 0,1 0 0 0 0,-1 0 0 0 0,1 1 0 0 0,1-1 0 0 0,-1 0 0 0 0,1 1 0 0 0,0-1 0 0 0,3-6 1 0 0,-30 58 5815 0 0,-10 37-5500 0 0,15-34-693 0 0,1-6-367 0 0,2 1 1 0 0,2 0-1 0 0,2 1 0 0 0,-14 83 1 0 0,22-80-200 0 0,2 1 1 0 0,5 86 0 0 0,1-106-170 0 0,1 0-1 0 0,1-1 1 0 0,2 1 0 0 0,1-2 0 0 0,1 1-1 0 0,13 27 1 0 0,-6-21-474 0 0,2 0-1 0 0,1-1 1 0 0,25 32-1 0 0,-44-64 327 0 0,1-1 0 0 0,-1 1-1 0 0,0 0 1 0 0,1 0 0 0 0,-1-1 0 0 0,1 1-1 0 0,0-1 1 0 0,-1 1 0 0 0,1-1-1 0 0,-1 1 1 0 0,1-1 0 0 0,0 1-1 0 0,-1-1 1 0 0,1 1 0 0 0,0-1 0 0 0,0 0-1 0 0,-1 1 1 0 0,1-1 0 0 0,0 0-1 0 0,0 0 1 0 0,0 1 0 0 0,-1-1-1 0 0,1 0 1 0 0,0 0 0 0 0,0 0 0 0 0,0 0-1 0 0,0 0 1 0 0,-1 0 0 0 0,1 0-1 0 0,0-1 1 0 0,0 1 0 0 0,1-1-1 0 0,0 0-699 0 0,1-1-1 0 0,-1 0 1 0 0,0 0-1 0 0,1 0 0 0 0,-1 0 1 0 0,0 0-1 0 0,3-5 1 0 0,15-20-7724 0 0,-9 10 5336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2:55.6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44 472 0 0,'-2'-19'4534'0'0,"0"-2"4418"0"0,2 21-8793 0 0,0 0 0 0 0,1 0 0 0 0,-1 0 0 0 0,0-1 0 0 0,0 1 1 0 0,0 0-1 0 0,0 0 0 0 0,0 0 0 0 0,0-1 0 0 0,0 1 0 0 0,0 0 1 0 0,1 0-1 0 0,-1 0 0 0 0,0 0 0 0 0,0 0 0 0 0,0-1 0 0 0,0 1 1 0 0,1 0-1 0 0,-1 0 0 0 0,0 0 0 0 0,0 0 0 0 0,0 0 0 0 0,1 0 1 0 0,-1 0-1 0 0,0 0 0 0 0,0 0 0 0 0,0 0 0 0 0,1 0 0 0 0,-1 0 1 0 0,0 0-1 0 0,0 0 0 0 0,0 0 0 0 0,1 0 0 0 0,11 1 1676 0 0,-11-1-1785 0 0,0 0 1 0 0,-1 0-1 0 0,1 0 1 0 0,0 1-1 0 0,0-1 1 0 0,-1 0 0 0 0,1 0-1 0 0,0 1 1 0 0,-1-1-1 0 0,1 0 1 0 0,0 1-1 0 0,-1-1 1 0 0,1 0-1 0 0,0 1 1 0 0,-1-1-1 0 0,1 1 1 0 0,-1-1 0 0 0,1 1-1 0 0,-1 0 1 0 0,1-1-1 0 0,-1 1 1 0 0,1-1-1 0 0,-1 1 1 0 0,1 1-1 0 0,-9 15 1104 0 0,6-14-1017 0 0,1-1 1 0 0,-1 1-1 0 0,1-1 0 0 0,0 1 0 0 0,0 0 0 0 0,0 0 1 0 0,0 0-1 0 0,1-1 0 0 0,-1 5 0 0 0,0 22 339 0 0,1-1 0 0 0,7 54-1 0 0,-5-69-415 0 0,1 1-1 0 0,1 0 0 0 0,0-1 1 0 0,9 21-1 0 0,-10-27-230 0 0,0-1 0 0 0,1 1 0 0 0,0-1 0 0 0,0 0 0 0 0,0 0 0 0 0,1 0 0 0 0,0-1 0 0 0,0 1 0 0 0,1-1 0 0 0,8 6 0 0 0,-13-10-334 0 0,0 0 0 0 0,1-1 1 0 0,-1 1-1 0 0,0 0 0 0 0,1-1 0 0 0,-1 1 0 0 0,1-1 0 0 0,-1 1 1 0 0,1-1-1 0 0,-1 0 0 0 0,1 1 0 0 0,0-1 0 0 0,-1 0 1 0 0,4-1-1 0 0,1 0-1292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2:56.0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356 0 512 0 0,'-3'19'10242'0'0,"-3"1"-5617"0"0,0 0-2544 0 0,-5 18-465 0 0,-1 0 1 0 0,-2-1 0 0 0,-22 40-1 0 0,-67 95 812 0 0,32-59-1352 0 0,54-84-770 0 0,3 0 0 0 0,-13 33 1 0 0,20-42-250 0 0,0 0 0 0 0,1 0 1 0 0,2 0-1 0 0,0 1 0 0 0,1-1 1 0 0,-1 35-1 0 0,4-52-84 0 0,0 0-1 0 0,1-1 1 0 0,-1 1-1 0 0,0 0 0 0 0,1 0 1 0 0,0-1-1 0 0,0 1 1 0 0,0 0-1 0 0,0-1 1 0 0,0 1-1 0 0,3 3 1 0 0,-3-5-74 0 0,0 0 1 0 0,0 0 0 0 0,-1 0 0 0 0,1-1 0 0 0,0 1-1 0 0,0 0 1 0 0,0-1 0 0 0,0 1 0 0 0,1-1 0 0 0,-1 1-1 0 0,0-1 1 0 0,0 1 0 0 0,0-1 0 0 0,0 0 0 0 0,0 0-1 0 0,1 1 1 0 0,-1-1 0 0 0,0 0 0 0 0,0 0 0 0 0,0 0-1 0 0,0 0 1 0 0,1 0 0 0 0,-1-1 0 0 0,0 1 0 0 0,0 0-1 0 0,0 0 1 0 0,0-1 0 0 0,1 1 0 0 0,-1-1 0 0 0,1 0-1 0 0,3-1-924 0 0,-1-1-1 0 0,1 0 0 0 0,-1 0 0 0 0,7-5 0 0 0,6-5-3123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2:56.4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124 0 840 0 0,'-2'1'1178'0'0,"0"1"-1"0"0,0-1 1 0 0,1 0-1 0 0,-1 1 1 0 0,0-1-1 0 0,1 1 1 0 0,-1-1-1 0 0,-1 4 1 0 0,-11 18 3866 0 0,4-6-2651 0 0,-7 7 537 0 0,-25 46 1 0 0,38-62-2782 0 0,1 0-1 0 0,0 1 1 0 0,0-1 0 0 0,0 0 0 0 0,1 1-1 0 0,0 0 1 0 0,1-1 0 0 0,0 1 0 0 0,0 0 0 0 0,1 12-1 0 0,0-17-138 0 0,1-1 0 0 0,-1 1 0 0 0,1-1 0 0 0,0 1 0 0 0,0-1 0 0 0,0 0 0 0 0,1 1-1 0 0,-1-1 1 0 0,1 0 0 0 0,0 0 0 0 0,0 0 0 0 0,0 0 0 0 0,0 0 0 0 0,0 0 0 0 0,1-1 0 0 0,-1 1-1 0 0,1-1 1 0 0,0 1 0 0 0,0-1 0 0 0,0 0 0 0 0,0 0 0 0 0,0-1 0 0 0,0 1 0 0 0,0 0 0 0 0,1-1-1 0 0,-1 0 1 0 0,0 0 0 0 0,1 0 0 0 0,-1 0 0 0 0,5 0 0 0 0,0 0-84 0 0,-1 0-1 0 0,1-1 1 0 0,-1 0 0 0 0,1 0 0 0 0,-1-1 0 0 0,1 0-1 0 0,-1 0 1 0 0,1-1 0 0 0,-1 0 0 0 0,0 0 0 0 0,0-1 0 0 0,0 0-1 0 0,9-5 1 0 0,-1-1-1090 0 0,-2 0-1 0 0,1-1 1 0 0,23-24-1 0 0,-27 24-2385 0 0,-1-1 1 0 0,14-21-1 0 0,-14 17 1131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2:56.6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1 2937 0 0,'-10'12'8979'0'0,"-1"3"-3635"0"0,9-12-5010 0 0,0 0-1 0 0,0 1 1 0 0,0-1 0 0 0,0 0 0 0 0,1 1 0 0 0,-1-1-1 0 0,1 1 1 0 0,0 0 0 0 0,-1 6 0 0 0,-1 27 689 0 0,1 0 0 0 0,1 0 1 0 0,7 58-1 0 0,32 107 205 0 0,-35-191-1251 0 0,0-1 1 0 0,8 20 0 0 0,-9-27-100 0 0,0 1 0 0 0,0-1 0 0 0,0 0 1 0 0,0 1-1 0 0,0-1 0 0 0,1 0 0 0 0,-1 0 1 0 0,1 0-1 0 0,0-1 0 0 0,0 1 0 0 0,4 2 1 0 0,-6-4 4 0 0,-1-1 1 0 0,1 0 0 0 0,-1 0-1 0 0,0 0 1 0 0,1 1-1 0 0,-1-1 1 0 0,1 0 0 0 0,-1 0-1 0 0,1 0 1 0 0,-1 0 0 0 0,1 0-1 0 0,-1 0 1 0 0,1 0 0 0 0,-1 0-1 0 0,0 0 1 0 0,1 0 0 0 0,-1 0-1 0 0,1 0 1 0 0,-1 0 0 0 0,1 0-1 0 0,-1 0 1 0 0,1-1 0 0 0,0 1-1 0 0,7-8-6620 0 0,-4 2 1134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2:56.9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13 2769 0 0,'-5'-5'4322'0'0,"4"5"-3460"0"0,0-1-1 0 0,1 0 1 0 0,-1 1-1 0 0,0-1 1 0 0,0 0-1 0 0,0 1 1 0 0,0-1-1 0 0,1 1 1 0 0,-1-1-1 0 0,0 1 1 0 0,0-1-1 0 0,0 1 1 0 0,0 0-1 0 0,-2-1 1 0 0,14 12 3172 0 0,63 45-1536 0 0,-50-36-2186 0 0,110 101 1000 0 0,-114-101-1164 0 0,-2 1 0 0 0,0 1 1 0 0,-2 0-1 0 0,22 39 0 0 0,-19-23-55 0 0,-3 0-1 0 0,0 1 1 0 0,-3 0-1 0 0,-1 1 1 0 0,-2 1-1 0 0,-2 0 1 0 0,-1 0-1 0 0,-3 0 1 0 0,-1 1-1 0 0,-2 0 1 0 0,-5 51-1 0 0,0-63-192 0 0,-2 1 0 0 0,0-1-1 0 0,-3 0 1 0 0,0 0 0 0 0,-2-1 0 0 0,-1 0-1 0 0,-1-1 1 0 0,-2 0 0 0 0,0-1 0 0 0,-2-1 0 0 0,-1-1-1 0 0,-30 33 1 0 0,17-27-2668 0 0,28-29 1336 0 0,-1 0-1 0 0,1 0 0 0 0,0 0 0 0 0,-8 3 1 0 0,3-3-3720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2:57.6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74 512 0 0,'0'-24'4341'0'0,"0"-26"10094"0"0,2 67-9404 0 0,1 6-4381 0 0,16 401 2702 0 0,-16-392-3290 0 0,49 333-10 0 0,-50-358-168 0 0,5 36-303 0 0,-6-40 125 0 0,-1 1 0 0 0,0-1 0 0 0,0 0 0 0 0,0 1 0 0 0,-1-1 0 0 0,1 1 0 0 0,-1-1 0 0 0,0 0 0 0 0,0 0 1 0 0,-1 5-1 0 0,2-8 126 0 0,-1 1 1 0 0,1-1 0 0 0,0 0 0 0 0,0 1-1 0 0,0-1 1 0 0,0 0 0 0 0,-1 1 0 0 0,1-1-1 0 0,0 0 1 0 0,0 1 0 0 0,-1-1 0 0 0,1 0-1 0 0,0 0 1 0 0,-1 1 0 0 0,1-1 0 0 0,0 0-1 0 0,0 0 1 0 0,-1 0 0 0 0,1 1 0 0 0,-1-1-1 0 0,1 0 1 0 0,0 0 0 0 0,-1 0 0 0 0,1 0-1 0 0,0 0 1 0 0,-1 0 0 0 0,1 0 0 0 0,-1 0 0 0 0,1 0-1 0 0,0 0 1 0 0,-1 0 0 0 0,-2 0-2600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2:57.8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12 110 3769 0 0,'-12'-8'13880'0'0,"12"8"-13813"0"0,0 0-1 0 0,1 0 1 0 0,-1 0 0 0 0,0-1 0 0 0,0 1-1 0 0,0 0 1 0 0,0 0 0 0 0,0 0 0 0 0,0 0-1 0 0,0 0 1 0 0,0 0 0 0 0,0-1 0 0 0,1 1-1 0 0,-1 0 1 0 0,0 0 0 0 0,0 0 0 0 0,0 0-1 0 0,0 0 1 0 0,0 0 0 0 0,1 0 0 0 0,-1 0-1 0 0,0 0 1 0 0,0 0 0 0 0,0 0 0 0 0,0 0-1 0 0,0-1 1 0 0,1 1 0 0 0,-1 0 0 0 0,0 0-1 0 0,0 0 1 0 0,0 0 0 0 0,0 0-1 0 0,1 1 1 0 0,-1-1 0 0 0,0 0 0 0 0,0 0-1 0 0,0 0 1 0 0,0 0 0 0 0,1 0 0 0 0,-1 0-1 0 0,0 0 1 0 0,0 0 0 0 0,0 0 0 0 0,0 0-1 0 0,13-1 224 0 0,-1-1 0 0 0,0 0 0 0 0,0-1 0 0 0,0 0 0 0 0,0-1 1 0 0,16-7-1 0 0,18-6-447 0 0,89-19-1963 0 0,-45 19-6277 0 0,-63 14 3758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2:58.3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138 160 1792 0 0,'-1'-2'702'0'0,"0"0"0"0"0,-1 0 0 0 0,1 1 0 0 0,-1-1 1 0 0,1 0-1 0 0,-1 1 0 0 0,1-1 0 0 0,-1 1 0 0 0,0 0 0 0 0,0 0 0 0 0,0-1 0 0 0,1 1 0 0 0,-1 0 0 0 0,0 0 0 0 0,0 1 0 0 0,-1-1 0 0 0,1 0 0 0 0,0 1 0 0 0,0-1 0 0 0,0 1 0 0 0,0 0 0 0 0,-3 0 0 0 0,2 0-342 0 0,1 0 1 0 0,0 1-1 0 0,-1-1 0 0 0,1 1 0 0 0,0 0 1 0 0,-1 0-1 0 0,1 0 0 0 0,0 0 1 0 0,0 0-1 0 0,0 0 0 0 0,0 1 1 0 0,0-1-1 0 0,0 1 0 0 0,0-1 1 0 0,1 1-1 0 0,-1 0 0 0 0,1 0 0 0 0,-1-1 1 0 0,1 1-1 0 0,-2 3 0 0 0,0 1-197 0 0,0 0 0 0 0,1-1-1 0 0,0 1 1 0 0,0 0-1 0 0,0 0 1 0 0,1 0-1 0 0,0 0 1 0 0,0 1-1 0 0,0 10 1 0 0,1-1-38 0 0,1 1 1 0 0,5 25-1 0 0,-5-35-117 0 0,1 1-1 0 0,0-1 1 0 0,1 0 0 0 0,0 0-1 0 0,0 0 1 0 0,0 0 0 0 0,1 0-1 0 0,0-1 1 0 0,0 1-1 0 0,6 6 1 0 0,-8-11-14 0 0,1 1-1 0 0,-1 0 1 0 0,1-1-1 0 0,0 0 1 0 0,0 1-1 0 0,0-1 1 0 0,0 0 0 0 0,0 0-1 0 0,0-1 1 0 0,0 1-1 0 0,1-1 1 0 0,-1 0-1 0 0,0 1 1 0 0,1-1 0 0 0,0-1-1 0 0,-1 1 1 0 0,1-1-1 0 0,-1 1 1 0 0,1-1-1 0 0,0 0 1 0 0,-1 0-1 0 0,1 0 1 0 0,4-2 0 0 0,6-1-76 0 0,0-1 0 0 0,0-1 0 0 0,-1 0 0 0 0,1-1 0 0 0,-1 0 1 0 0,-1-1-1 0 0,13-9 0 0 0,-18 11 52 0 0,0 0 0 0 0,0-1 0 0 0,0 0 0 0 0,-1-1 0 0 0,1 0-1 0 0,-2 1 1 0 0,1-2 0 0 0,-1 1 0 0 0,0-1 0 0 0,-1 0 0 0 0,1 0 0 0 0,3-13 0 0 0,-3 8 48 0 0,-2 0-1 0 0,0 0 1 0 0,0-1 0 0 0,-1 0 0 0 0,-1 1-1 0 0,0-1 1 0 0,-1 0 0 0 0,-1 1-1 0 0,-2-16 1 0 0,2 24 3 0 0,0-1-1 0 0,0 1 1 0 0,0 0-1 0 0,-1-1 1 0 0,0 1-1 0 0,0 0 1 0 0,-1 0-1 0 0,1 0 1 0 0,-1 0-1 0 0,0 1 1 0 0,0-1-1 0 0,-1 1 1 0 0,1 0-1 0 0,-1 0 1 0 0,0 0-1 0 0,0 0 0 0 0,0 0 1 0 0,-1 1-1 0 0,1 0 1 0 0,-1 0-1 0 0,0 0 1 0 0,0 1-1 0 0,0-1 1 0 0,-11-2-1 0 0,4 2 37 0 0,-1 0 0 0 0,0 2-1 0 0,0-1 1 0 0,0 1 0 0 0,0 1-1 0 0,0 1 1 0 0,0 0 0 0 0,0 0-1 0 0,1 1 1 0 0,-1 1-1 0 0,0 0 1 0 0,1 1 0 0 0,0 0-1 0 0,-1 1 1 0 0,2 0 0 0 0,-18 11-1 0 0,25-13-36 0 0,0 0 0 0 0,0 0 0 0 0,0 0 0 0 0,1 1 0 0 0,0-1-1 0 0,-1 1 1 0 0,1 0 0 0 0,1 0 0 0 0,-1 0 0 0 0,0 0 0 0 0,1 1-1 0 0,0-1 1 0 0,0 1 0 0 0,1-1 0 0 0,-3 10 0 0 0,3-11-24 0 0,1-1 0 0 0,0 1 0 0 0,-1 0 0 0 0,1 0 0 0 0,1 0 1 0 0,-1 0-1 0 0,0-1 0 0 0,1 1 0 0 0,-1 0 0 0 0,1 0 0 0 0,0 0 0 0 0,0-1 1 0 0,0 1-1 0 0,0 0 0 0 0,0-1 0 0 0,0 1 0 0 0,1-1 0 0 0,0 0 0 0 0,-1 1 1 0 0,1-1-1 0 0,0 0 0 0 0,0 0 0 0 0,0 0 0 0 0,0 0 0 0 0,0 0 0 0 0,1-1 0 0 0,-1 1 1 0 0,4 1-1 0 0,2 1-29 0 0,0-1 0 0 0,0 0 0 0 0,0-1 0 0 0,1 1 1 0 0,-1-2-1 0 0,1 1 0 0 0,-1-1 0 0 0,1 0 0 0 0,13-1 0 0 0,4-2-591 0 0,48-8-1 0 0,14-11-2493 0 0,-32 2-2110 0 0,-25 7 1154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2:59.4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58 117 512 0 0,'2'-4'10276'0'0,"5"-14"-3424"0"0,-7 8-3608 0 0,0 10-3183 0 0,0 0-1 0 0,1 0 0 0 0,-1 0 0 0 0,0-1 1 0 0,0 1-1 0 0,0 0 0 0 0,0 0 1 0 0,0 0-1 0 0,0 0 0 0 0,0 0 0 0 0,0 0 1 0 0,0-1-1 0 0,0 1 0 0 0,0 0 1 0 0,0 0-1 0 0,0 0 0 0 0,0 0 0 0 0,0 0 1 0 0,0-1-1 0 0,0 1 0 0 0,0 0 1 0 0,0 0-1 0 0,0 0 0 0 0,0 0 0 0 0,0 0 1 0 0,-1 0-1 0 0,1 0 0 0 0,0-1 0 0 0,0 1 1 0 0,0 0-1 0 0,0 0 0 0 0,0 0 1 0 0,0 0-1 0 0,0 0 0 0 0,0 0 0 0 0,0 0 1 0 0,-1 0-1 0 0,1 0 0 0 0,0-1 1 0 0,0 1-1 0 0,0 0 0 0 0,0 0 0 0 0,0 0 1 0 0,0 0-1 0 0,-1 0 0 0 0,1 0 1 0 0,0 0-1 0 0,0 0 0 0 0,0 0 0 0 0,0 0 1 0 0,0 0-1 0 0,-1 0 0 0 0,1 0 1 0 0,0 0-1 0 0,0 0 0 0 0,0 0 0 0 0,0 0 1 0 0,0 0-1 0 0,0 0 0 0 0,-1 0 1 0 0,1 1-1 0 0,0-1 0 0 0,0 0 0 0 0,0 0 1 0 0,0 0-1 0 0,0 0 0 0 0,0 0 0 0 0,0 0 1 0 0,-1 0-1 0 0,0 4 153 0 0,-1-1 1 0 0,1 1-1 0 0,-1 0 1 0 0,1-1-1 0 0,0 1 0 0 0,0 0 1 0 0,1 0-1 0 0,-1 0 0 0 0,1 6 1 0 0,-1-5-58 0 0,-6 220 1100 0 0,2-21-530 0 0,-3-100-369 0 0,-19 159-37 0 0,25-251-297 0 0,1-1 0 0 0,1 15 0 0 0,9-81-167 0 0,-6-1 37 0 0,-5-83-1 0 0,-1 80 81 0 0,5-65 0 0 0,10 26 29 0 0,32-117 0 0 0,-43 209 3 0 0,14-47 7 0 0,-14 49-7 0 0,1 0 0 0 0,0 0 1 0 0,0 0-1 0 0,0 0 0 0 0,1 0 0 0 0,-1 1 0 0 0,1-1 0 0 0,0 1 0 0 0,6-7 0 0 0,-9 10-2 0 0,1-1 0 0 0,-1 1 1 0 0,1 0-1 0 0,-1-1 0 0 0,1 1 0 0 0,-1 0 0 0 0,1 0 0 0 0,-1-1 1 0 0,1 1-1 0 0,-1 0 0 0 0,1 0 0 0 0,-1 0 0 0 0,1 0 0 0 0,-1-1 1 0 0,1 1-1 0 0,0 0 0 0 0,-1 0 0 0 0,1 0 0 0 0,-1 0 0 0 0,1 0 1 0 0,-1 0-1 0 0,1 1 0 0 0,-1-1 0 0 0,1 0 0 0 0,0 0 0 0 0,-1 0 1 0 0,1 0-1 0 0,-1 1 0 0 0,1-1 0 0 0,1 2 6 0 0,-1-1-1 0 0,0 0 1 0 0,1 0 0 0 0,-1 1-1 0 0,0-1 1 0 0,0 0-1 0 0,0 1 1 0 0,0-1 0 0 0,1 4-1 0 0,1 2 18 0 0,0 1 0 0 0,-1-1-1 0 0,2 11 1 0 0,18 104 66 0 0,26 120 205 0 0,-20-130-205 0 0,13 48 2 0 0,-38-148-91 0 0,2 0 0 0 0,-1 0 0 0 0,12 20 0 0 0,-14-28-5 0 0,0-1 1 0 0,0 0-1 0 0,0 0 1 0 0,0 0-1 0 0,0-1 0 0 0,1 1 1 0 0,-1 0-1 0 0,1-1 0 0 0,0 0 1 0 0,0 1-1 0 0,0-1 1 0 0,0 0-1 0 0,0-1 0 0 0,0 1 1 0 0,0 0-1 0 0,1-1 0 0 0,-1 0 1 0 0,4 1-1 0 0,-3-2-4 0 0,-1 0 0 0 0,1 0-1 0 0,-1 0 1 0 0,1-1 0 0 0,-1 0-1 0 0,1 1 1 0 0,-1-1 0 0 0,0 0 0 0 0,1-1-1 0 0,-1 1 1 0 0,0-1 0 0 0,0 1-1 0 0,0-1 1 0 0,0 0 0 0 0,0 0 0 0 0,-1 0-1 0 0,1-1 1 0 0,0 1 0 0 0,1-3-1 0 0,5-5-22 0 0,-1 1 0 0 0,0-1 0 0 0,12-21-1 0 0,-10 11 19 0 0,-1 0 0 0 0,0-1 0 0 0,-2 0-1 0 0,0 0 1 0 0,-2-1 0 0 0,0 1 0 0 0,3-43-1 0 0,-5 2 5 0 0,-8-97 0 0 0,-7 42 50 0 0,-30-123 0 0 0,41 234-36 0 0,-5-21-3 0 0,5 26-7 0 0,1 0 0 0 0,-1-1 1 0 0,1 1-1 0 0,-1 0 0 0 0,1-1 1 0 0,-1 1-1 0 0,0 0 0 0 0,1 0 1 0 0,-1-1-1 0 0,0 1 0 0 0,0 0 1 0 0,0 0-1 0 0,0 0 0 0 0,-2-1 0 0 0,2 2 2 0 0,1 0-1 0 0,-1-1 1 0 0,1 1-1 0 0,-1 0 1 0 0,1 0-1 0 0,-1 0 0 0 0,1 0 1 0 0,0 0-1 0 0,-1 1 1 0 0,1-1-1 0 0,-1 0 0 0 0,1 0 1 0 0,-1 0-1 0 0,1 0 1 0 0,-1 0-1 0 0,1 1 0 0 0,-1-1 1 0 0,1 0-1 0 0,-1 0 1 0 0,1 1-1 0 0,0-1 1 0 0,-1 0-1 0 0,1 1 0 0 0,0-1 1 0 0,-1 0-1 0 0,1 1 1 0 0,0-1-1 0 0,-1 1 0 0 0,1-1 1 0 0,0 0-1 0 0,0 1 1 0 0,-1-1-1 0 0,1 1 0 0 0,0-1 1 0 0,0 1-1 0 0,0-1 1 0 0,0 1-1 0 0,0 0 0 0 0,-6 22-73 0 0,5-21 64 0 0,-1 15-240 0 0,0 0 0 0 0,1 1 1 0 0,0-1-1 0 0,2 1 0 0 0,0-1 0 0 0,1 1 0 0 0,1-1 0 0 0,5 20 0 0 0,11 19-3638 0 0,6-3-3884 0 0,-11-27 4594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5:15.6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69 552 0 0,'-2'-5'1549'0'0,"1"1"1"0"0,0-1-1 0 0,1 0 0 0 0,-1 0 1 0 0,1 0-1 0 0,0 0 0 0 0,0 0 1 0 0,0 1-1 0 0,1-1 0 0 0,0 0 1 0 0,1-6-1 0 0,-1 6 2296 0 0,-3 6-1621 0 0,1-1-2133 0 0,0 1-1 0 0,1-1 1 0 0,-1 1-1 0 0,1-1 1 0 0,-1 1-1 0 0,1 0 1 0 0,0-1-1 0 0,-1 1 1 0 0,1-1 0 0 0,-1 1-1 0 0,1 0 1 0 0,0-1-1 0 0,0 1 1 0 0,-1 0-1 0 0,1 1 1 0 0,0 9 121 0 0,0 1 0 0 0,0 0 0 0 0,2-1 0 0 0,-1 1 0 0 0,7 20 0 0 0,-5-17-123 0 0,8 40 124 0 0,5 69 0 0 0,12 71 1 0 0,-25-173-215 0 0,2 34 0 0 0,-3-33-13 0 0,4 27 1 0 0,-6-49 9 0 0,0-1 1 0 0,0 0-1 0 0,0 0 0 0 0,0 0 0 0 0,0 0 1 0 0,0 0-1 0 0,0 1 0 0 0,0-1 0 0 0,0 0 1 0 0,0 0-1 0 0,0 0 0 0 0,0 0 0 0 0,0 1 1 0 0,0-1-1 0 0,0 0 0 0 0,0 0 0 0 0,0 0 0 0 0,0 0 1 0 0,0 0-1 0 0,1 0 0 0 0,-1 1 0 0 0,0-1 1 0 0,0 0-1 0 0,0 0 0 0 0,0 0 0 0 0,0 0 1 0 0,0 0-1 0 0,0 0 0 0 0,1 0 0 0 0,-1 0 1 0 0,0 1-1 0 0,0-1 0 0 0,0 0 0 0 0,0 0 1 0 0,0 0-1 0 0,1 0 0 0 0,-1 0 0 0 0,0 0 1 0 0,4-5-223 0 0,2-10-358 0 0,12-65-5727 0 0,-11 49-1445 0 0,-4 20 3147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1:12.9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65 279 3161 0 0,'-14'1'3061'0'0,"-17"-1"3662"0"0,30 0-6580 0 0,-1 0 0 0 0,1-1 1 0 0,0 1-1 0 0,-1 0 0 0 0,1-1 1 0 0,0 1-1 0 0,0-1 1 0 0,-1 1-1 0 0,1-1 0 0 0,-2-1 1 0 0,3 2-85 0 0,-1-1 0 0 0,1 1-1 0 0,0-1 1 0 0,0 1 0 0 0,-1-1 0 0 0,1 0 0 0 0,0 1 0 0 0,0-1 0 0 0,-1 1 0 0 0,1-1 0 0 0,0 0 0 0 0,0 1 0 0 0,0-1-1 0 0,0 1 1 0 0,0-1 0 0 0,0 0 0 0 0,0 1 0 0 0,0-1 0 0 0,0 1 0 0 0,0-1 0 0 0,0 0 0 0 0,1 1 0 0 0,-1-1 0 0 0,0 1-1 0 0,0-1 1 0 0,0 0 0 0 0,1 1 0 0 0,-1-1 0 0 0,0 1 0 0 0,1-1 0 0 0,-1 1 0 0 0,1-1 0 0 0,-1 1 0 0 0,0-1-1 0 0,2 0 1 0 0,18-18 660 0 0,-17 16-638 0 0,21-17 178 0 0,1 1 0 0 0,1 1 0 0 0,1 1 0 0 0,0 2 0 0 0,37-15 0 0 0,150-47-422 0 0,-178 67-1913 0 0,60-10-1 0 0,-65 15-1025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2:59.7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237 147 1808 0 0,'7'-59'7635'0'0,"-4"32"-2007"0"0,1-31 0 0 0,-4 58-5571 0 0,0 0-1 0 0,0 0 0 0 0,0 0 1 0 0,0 0-1 0 0,0 0 1 0 0,0 0-1 0 0,0-1 1 0 0,0 1-1 0 0,0 0 1 0 0,0 0-1 0 0,0 0 1 0 0,0 0-1 0 0,0 0 1 0 0,0 0-1 0 0,0 0 0 0 0,0 0 1 0 0,0-1-1 0 0,0 1 1 0 0,0 0-1 0 0,0 0 1 0 0,0 0-1 0 0,0 0 1 0 0,0 0-1 0 0,-1 0 1 0 0,1 0-1 0 0,0 0 1 0 0,0 0-1 0 0,0 0 0 0 0,0 0 1 0 0,0 0-1 0 0,0-1 1 0 0,0 1-1 0 0,0 0 1 0 0,0 0-1 0 0,-1 0 1 0 0,1 0-1 0 0,0 0 1 0 0,0 0-1 0 0,0 0 1 0 0,0 0-1 0 0,0 0 0 0 0,0 0 1 0 0,0 0-1 0 0,0 0 1 0 0,-1 0-1 0 0,1 0 1 0 0,0 0-1 0 0,0 0 1 0 0,0 0-1 0 0,0 0 1 0 0,0 0-1 0 0,0 1 1 0 0,0-1-1 0 0,-9 5 1031 0 0,-4 8-281 0 0,-11 19 149 0 0,2 0 0 0 0,-34 69-1 0 0,-20 76 446 0 0,65-151-1190 0 0,2 1 1 0 0,1 0-1 0 0,2 1 0 0 0,-5 39 1 0 0,9-49-162 0 0,1 0-1 0 0,1 0 1 0 0,1 0 0 0 0,1 0 0 0 0,0 0 0 0 0,1 0 0 0 0,11 32 0 0 0,-4-22-47 0 0,1 0 1 0 0,2-1-1 0 0,0-1 1 0 0,2 0-1 0 0,23 31 1 0 0,-27-43-148 0 0,0 0 0 0 0,2-1-1 0 0,-1 0 1 0 0,2 0 0 0 0,-1-2 0 0 0,2 1 0 0 0,0-2 0 0 0,0 0 0 0 0,31 15 0 0 0,-43-24-62 0 0,0 0 1 0 0,0 0 0 0 0,-1 0 0 0 0,1 0 0 0 0,0-1-1 0 0,0 1 1 0 0,0-1 0 0 0,0 0 0 0 0,0 0-1 0 0,0 0 1 0 0,0 0 0 0 0,0 0 0 0 0,0-1-1 0 0,0 1 1 0 0,0-1 0 0 0,4-1 0 0 0,-3 0-809 0 0,0 0 0 0 0,0 0 1 0 0,-1 0-1 0 0,1-1 0 0 0,-1 1 0 0 0,6-6 1 0 0,3-3-1077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3:00.0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30 2393 0 0,'-1'-2'552'0'0,"-1"-1"1423"0"0,0-1 0 0 0,0 1 0 0 0,-1 0-1 0 0,-4-6 1 0 0,6 8-1753 0 0,1 1-1 0 0,0-1 0 0 0,-1 1 1 0 0,1 0-1 0 0,-1-1 0 0 0,1 1 1 0 0,-1 0-1 0 0,1-1 1 0 0,-1 1-1 0 0,1 0 0 0 0,-1 0 1 0 0,1-1-1 0 0,-1 1 0 0 0,1 0 1 0 0,-1 0-1 0 0,0 0 1 0 0,1 0-1 0 0,-1 0 0 0 0,1 0 1 0 0,-1 0-1 0 0,1 0 0 0 0,-1 0 1 0 0,0 0-1 0 0,1 0 0 0 0,-1 0 1 0 0,1 0-1 0 0,-1 0 1 0 0,1 1-1 0 0,-1-1 0 0 0,1 0 1 0 0,-1 0-1 0 0,1 1 0 0 0,-1-1 1 0 0,1 0-1 0 0,-1 1 1 0 0,1-1-1 0 0,-1 1 0 0 0,1-1 1 0 0,-1 0-1 0 0,1 1 0 0 0,0-1 1 0 0,-1 1-1 0 0,1 0 0 0 0,-1 1 26 0 0,0-1 0 0 0,0 1 0 0 0,1 0 0 0 0,-1 0 0 0 0,1-1 0 0 0,-1 1 0 0 0,1 0 0 0 0,-1 0 0 0 0,1 0-1 0 0,0 0 1 0 0,0-1 0 0 0,0 4 0 0 0,4 26 525 0 0,-2-22-477 0 0,8 112 783 0 0,-8-77-990 0 0,3 1 0 0 0,9 45 0 0 0,-10-75-126 0 0,0-1 0 0 0,8 18-1 0 0,-10-28-294 0 0,0 0 1 0 0,-1 0-1 0 0,2-1 0 0 0,-1 1 0 0 0,0-1 0 0 0,1 1 0 0 0,-1-1 0 0 0,1 0 0 0 0,0 0 0 0 0,0 0 0 0 0,0-1 0 0 0,1 1 0 0 0,3 2 0 0 0,1-2-1912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3:00.3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347 22 1384 0 0,'-1'-3'380'0'0,"-5"-13"6848"0"0,1 14-2312 0 0,0 10-1059 0 0,1 1-2807 0 0,1 0 0 0 0,0 0 1 0 0,1 0-1 0 0,-3 15 0 0 0,1 0-240 0 0,-79 279 3835 0 0,60-240-4344 0 0,-3 0 0 0 0,-56 96 0 0 0,19-40-207 0 0,57-106-121 0 0,1 1 0 0 0,0-1 0 0 0,1 1 0 0 0,0 0 0 0 0,2 0 0 0 0,-1 0 0 0 0,1 19 0 0 0,1-30-32 0 0,2-1 1 0 0,-1 1-1 0 0,0 0 1 0 0,0 0-1 0 0,1 0 1 0 0,0-1-1 0 0,-1 1 1 0 0,1 0-1 0 0,0-1 1 0 0,0 1-1 0 0,1-1 1 0 0,0 3-1 0 0,-1-4-70 0 0,0 0-1 0 0,0 0 0 0 0,0 0 1 0 0,-1 0-1 0 0,1-1 1 0 0,0 1-1 0 0,0 0 1 0 0,0-1-1 0 0,0 1 1 0 0,0-1-1 0 0,0 1 1 0 0,0-1-1 0 0,1 1 1 0 0,-1-1-1 0 0,0 0 1 0 0,0 1-1 0 0,0-1 1 0 0,0 0-1 0 0,0 0 1 0 0,1 0-1 0 0,-1 0 1 0 0,0 0-1 0 0,0 0 1 0 0,0 0-1 0 0,0-1 1 0 0,1 1-1 0 0,-1 0 0 0 0,0-1 1 0 0,0 1-1 0 0,1-1 1 0 0,11-6-2734 0 0,1-2-570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3:00.8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93 191 4625 0 0,'-16'-4'11387'0'0,"-1"2"-5457"0"0,11 1-5364 0 0,0 0-1 0 0,1 0 1 0 0,-1 0 0 0 0,0 0-1 0 0,0-1 1 0 0,1 0-1 0 0,-8-4 1 0 0,12 5-561 0 0,0 1-1 0 0,1-1 1 0 0,-1 0 0 0 0,1 1 0 0 0,-1-1-1 0 0,1 0 1 0 0,-1 0 0 0 0,1 1 0 0 0,0-1-1 0 0,-1 0 1 0 0,1 0 0 0 0,0 1 0 0 0,0-1-1 0 0,-1 0 1 0 0,1 0 0 0 0,0 0-1 0 0,0 0 1 0 0,0 0 0 0 0,0 1 0 0 0,0-1-1 0 0,0 0 1 0 0,0 0 0 0 0,1 0 0 0 0,-1 0-1 0 0,0 1 1 0 0,0-1 0 0 0,1-1-1 0 0,0-2-13 0 0,1 0-1 0 0,-1 1 0 0 0,1-1 1 0 0,3-6-1 0 0,3-1-36 0 0,0 0 0 0 0,1 1 0 0 0,0 0 0 0 0,0 0 1 0 0,1 1-1 0 0,0 1 0 0 0,1-1 0 0 0,14-7 0 0 0,-18 12 25 0 0,0 0-1 0 0,-1 1 1 0 0,2 0-1 0 0,-1 0 1 0 0,0 0-1 0 0,1 1 1 0 0,-1 0-1 0 0,1 1 1 0 0,0 0 0 0 0,-1 0-1 0 0,1 0 1 0 0,0 1-1 0 0,0 1 1 0 0,-1-1-1 0 0,16 4 1 0 0,-21-4 19 0 0,1 1 1 0 0,0 0-1 0 0,0 0 1 0 0,-1 1 0 0 0,1-1-1 0 0,-1 0 1 0 0,1 1-1 0 0,-1 0 1 0 0,1-1-1 0 0,-1 1 1 0 0,0 0-1 0 0,0 0 1 0 0,0 1-1 0 0,0-1 1 0 0,0 0-1 0 0,0 0 1 0 0,-1 1-1 0 0,1 0 1 0 0,-1-1 0 0 0,0 1-1 0 0,0-1 1 0 0,0 1-1 0 0,1 4 1 0 0,-1-2-1 0 0,0-1 0 0 0,0 1 0 0 0,-1 0 0 0 0,1 0 0 0 0,-1-1 0 0 0,-1 1 0 0 0,1 0 0 0 0,-1 0 0 0 0,1-1 0 0 0,-1 1 0 0 0,-1 0 0 0 0,1-1 0 0 0,-4 9 0 0 0,-4 3 52 0 0,0 0 0 0 0,-2 0 0 0 0,1-1 0 0 0,-20 22 0 0 0,-57 48 431 0 0,44-45-301 0 0,35-32-141 0 0,0 1-1 0 0,0 1 1 0 0,1-1 0 0 0,0 1-1 0 0,1 0 1 0 0,0 1 0 0 0,0 0-1 0 0,1-1 1 0 0,-6 22 0 0 0,9-26-40 0 0,1 0 0 0 0,0 0-1 0 0,0 1 1 0 0,1-1 0 0 0,-1 0 0 0 0,1 0 0 0 0,1 0 0 0 0,-1 0 0 0 0,2 8 0 0 0,0-10-6 0 0,-1 0 1 0 0,0 0 0 0 0,1 1-1 0 0,0-1 1 0 0,0 0 0 0 0,0 0-1 0 0,0-1 1 0 0,1 1-1 0 0,0 0 1 0 0,0-1 0 0 0,0 0-1 0 0,0 1 1 0 0,6 4 0 0 0,-5-6-13 0 0,-1 1 0 0 0,1-1 1 0 0,0 0-1 0 0,0-1 1 0 0,0 1-1 0 0,0 0 0 0 0,0-1 1 0 0,0 0-1 0 0,0 0 0 0 0,0 0 1 0 0,0-1-1 0 0,0 1 1 0 0,1-1-1 0 0,-1 0 0 0 0,0 0 1 0 0,0-1-1 0 0,1 1 0 0 0,-1-1 1 0 0,0 0-1 0 0,0 0 1 0 0,0 0-1 0 0,0-1 0 0 0,0 1 1 0 0,5-4-1 0 0,1 1-46 0 0,-1-2 0 0 0,0 0 0 0 0,0 0-1 0 0,-1 0 1 0 0,0-1 0 0 0,0 0 0 0 0,0-1 0 0 0,10-13 0 0 0,-15 17 54 0 0,0 0 1 0 0,0-1 0 0 0,-1 1 0 0 0,0-1 0 0 0,0 1 0 0 0,0-1-1 0 0,0 0 1 0 0,-1 1 0 0 0,0-1 0 0 0,0 0 0 0 0,1-8 0 0 0,-2 5 9 0 0,0 1 0 0 0,0-1 0 0 0,-1 0 0 0 0,0 1 0 0 0,-1-1 0 0 0,-4-13 0 0 0,-1 3 8 0 0,-1 1 0 0 0,0 0-1 0 0,-1 0 1 0 0,-1 1 0 0 0,-15-19 0 0 0,6 11-571 0 0,-1 1 1 0 0,-1 1 0 0 0,-41-34 0 0 0,41 39-1734 0 0,9 4-2054 0 0,9 8 2264 0 0,5-2 40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3:01.1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5 2785 0 0,'-37'-4'11426'0'0,"37"4"-11327"0"0,0 0 1 0 0,-1 0-1 0 0,1 0 1 0 0,0 0-1 0 0,0 0 1 0 0,-1 1-1 0 0,1-1 0 0 0,0 0 1 0 0,0 0-1 0 0,0 0 1 0 0,-1 0-1 0 0,1 1 0 0 0,0-1 1 0 0,0 0-1 0 0,0 0 1 0 0,0 1-1 0 0,0-1 1 0 0,-1 0-1 0 0,1 0 0 0 0,0 0 1 0 0,0 1-1 0 0,0-1 1 0 0,0 0-1 0 0,0 0 0 0 0,0 1 1 0 0,0-1-1 0 0,0 0 1 0 0,0 1-1 0 0,0-1 1 0 0,0 0-1 0 0,0 0 0 0 0,0 1 1 0 0,0-1-1 0 0,0 0 1 0 0,0 0-1 0 0,0 1 0 0 0,1-1 1 0 0,-1 0-1 0 0,0 0 1 0 0,0 0-1 0 0,0 1 1 0 0,0-1-1 0 0,0 0 0 0 0,0 0 1 0 0,1 0-1 0 0,-1 1 1 0 0,0-1-1 0 0,8 14 1476 0 0,9 7-126 0 0,0-1 1 0 0,36 33 0 0 0,-9-12-566 0 0,8 14 246 0 0,71 95 1 0 0,-101-119-933 0 0,-2 1-1 0 0,-1 0 1 0 0,-2 2 0 0 0,-1 0 0 0 0,14 44-1 0 0,-14-26 21 0 0,-2 2 0 0 0,-3-1 0 0 0,-2 2 0 0 0,-2-1 0 0 0,-1 104 0 0 0,-8-125-175 0 0,-1-1 1 0 0,-2 1-1 0 0,-1-1 0 0 0,-16 49 1 0 0,13-57-167 0 0,0-1-1 0 0,-2 0 1 0 0,-1 0 0 0 0,0-1 0 0 0,-2-1 0 0 0,-24 31 0 0 0,28-41-542 0 0,-1 0-1 0 0,0 0 1 0 0,0-1 0 0 0,-1-1-1 0 0,-1 0 1 0 0,1 0 0 0 0,-1-2-1 0 0,-20 10 1 0 0,-12 0-4252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3:38.7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71 191 512 0 0,'-3'0'91'0'0,"0"-1"-1"0"0,1 1 1 0 0,-1 0 0 0 0,0-1-1 0 0,0 0 1 0 0,1 1 0 0 0,-1-1-1 0 0,0 0 1 0 0,1-1-1 0 0,-1 1 1 0 0,1 0 0 0 0,0-1-1 0 0,-1 1 1 0 0,1-1 0 0 0,0 0-1 0 0,0 0 1 0 0,0 0-1 0 0,0 0 1 0 0,0 0 0 0 0,1 0-1 0 0,-1 0 1 0 0,-2-5 0 0 0,2 3 329 0 0,0 0 1 0 0,0-1-1 0 0,0 1 0 0 0,1-1 1 0 0,-2-6-1 0 0,2 6 665 0 0,0 0-1 0 0,1 0 1 0 0,0 0-1 0 0,0 0 1 0 0,0-5-1 0 0,0 9-739 0 0,1 0-1 0 0,-1 0 0 0 0,0 0 1 0 0,0-1-1 0 0,0 1 0 0 0,1 0 0 0 0,-1 0 1 0 0,1 0-1 0 0,-1 0 0 0 0,1 0 1 0 0,-1 0-1 0 0,1 1 0 0 0,-1-1 0 0 0,1 0 1 0 0,0 0-1 0 0,-1 0 0 0 0,1 0 1 0 0,0 1-1 0 0,2-2 0 0 0,-3 2-258 0 0,0 0 1 0 0,0 0-1 0 0,0 0 0 0 0,1 0 0 0 0,-1 0 0 0 0,0-1 1 0 0,0 1-1 0 0,0 0 0 0 0,1 0 0 0 0,-1 0 1 0 0,0 0-1 0 0,0 1 0 0 0,1-1 0 0 0,-1 0 0 0 0,0 0 1 0 0,0 0-1 0 0,0 0 0 0 0,1 0 0 0 0,-1 0 1 0 0,0 0-1 0 0,0 0 0 0 0,0 0 0 0 0,1 0 0 0 0,-1 1 1 0 0,0-1-1 0 0,0 0 0 0 0,0 0 0 0 0,0 0 1 0 0,0 0-1 0 0,1 1 0 0 0,-1-1 0 0 0,3 14 965 0 0,-9 141 811 0 0,1 38-647 0 0,11-110-839 0 0,0 17-79 0 0,-6 8 341 0 0,9-159-517 0 0,-6-219-81 0 0,-5 140-87 0 0,2 106 47 0 0,-1-4-4 0 0,1 0 0 0 0,2 1 0 0 0,0-1 0 0 0,12-49 0 0 0,-13 75 7 0 0,-1 0-1 0 0,1 0 0 0 0,0-1 0 0 0,0 1 0 0 0,0 0 0 0 0,0 0 1 0 0,0 0-1 0 0,1 0 0 0 0,-1 0 0 0 0,0 0 0 0 0,1 1 0 0 0,0-1 1 0 0,-1 0-1 0 0,1 1 0 0 0,0-1 0 0 0,0 1 0 0 0,3-3 0 0 0,-3 4-1 0 0,0 0-1 0 0,-1-1 1 0 0,1 1-1 0 0,-1 0 0 0 0,1 0 1 0 0,0 0-1 0 0,-1 0 0 0 0,1 0 1 0 0,0 0-1 0 0,-1 0 1 0 0,1 1-1 0 0,-1-1 0 0 0,1 1 1 0 0,0-1-1 0 0,-1 1 1 0 0,1-1-1 0 0,-1 1 0 0 0,1 0 1 0 0,-1 0-1 0 0,0 0 0 0 0,1 0 1 0 0,-1 0-1 0 0,0 0 1 0 0,0 0-1 0 0,0 0 0 0 0,2 2 1 0 0,11 14 32 0 0,1 1 0 0 0,-2 1 1 0 0,-1 0-1 0 0,16 33 0 0 0,-3-7 25 0 0,24 37 101 0 0,64 82 1 0 0,-72-110-85 0 0,53 86 0 0 0,-88-130-59 0 0,-5-10-16 0 0,-1 0 0 0 0,0 0 0 0 0,0 0 0 0 0,0 0 0 0 0,0 0 0 0 0,0 0 0 0 0,0 1 0 0 0,0-1 0 0 0,0 0 0 0 0,0 0 0 0 0,0 0 0 0 0,0 0-1 0 0,0 0 1 0 0,1 0 0 0 0,-1 0 0 0 0,0 0 0 0 0,0 0 0 0 0,0 0 0 0 0,0 0 0 0 0,0 0 0 0 0,0 0 0 0 0,0 0 0 0 0,0 0 0 0 0,0 0 0 0 0,0 0 0 0 0,1 0-1 0 0,-1 0 1 0 0,0 0 0 0 0,0 0 0 0 0,0 0 0 0 0,0 0 0 0 0,0 0 0 0 0,0-1 0 0 0,0 1 0 0 0,0 0 0 0 0,0 0 0 0 0,0 0 0 0 0,0 0 0 0 0,0 0 0 0 0,0 0-1 0 0,1 0 1 0 0,-1 0 0 0 0,0 0 0 0 0,0 0 0 0 0,0 0 0 0 0,0 0 0 0 0,0 0 0 0 0,0-1 0 0 0,0 1 0 0 0,0 0 0 0 0,0 0 0 0 0,0 0 0 0 0,1-19-4 0 0,-2 10 26 0 0,2-69-88 0 0,15-104 0 0 0,-9 139 25 0 0,2 0 0 0 0,2 0 0 0 0,31-79 0 0 0,-32 97 39 0 0,-5 12 7 0 0,0 1 1 0 0,1-1-1 0 0,0 1 1 0 0,1 0-1 0 0,11-15 0 0 0,-18 27-3 0 0,0 0 0 0 0,0 0 0 0 0,0-1 0 0 0,0 1 0 0 0,0 0-1 0 0,1 0 1 0 0,-1 0 0 0 0,0-1 0 0 0,0 1 0 0 0,0 0-1 0 0,0 0 1 0 0,0 0 0 0 0,0 0 0 0 0,1 0 0 0 0,-1-1-1 0 0,0 1 1 0 0,0 0 0 0 0,0 0 0 0 0,1 0 0 0 0,-1 0-1 0 0,0 0 1 0 0,0 0 0 0 0,0 0 0 0 0,1 0 0 0 0,-1 0-1 0 0,0 0 1 0 0,0 0 0 0 0,0 0 0 0 0,1 0 0 0 0,-1 0-1 0 0,0 0 1 0 0,0 0 0 0 0,0 0 0 0 0,1 0 0 0 0,-1 0 0 0 0,0 0-1 0 0,0 0 1 0 0,0 0 0 0 0,1 0 0 0 0,-1 0 0 0 0,2 10 47 0 0,-5 19-15 0 0,3-26-35 0 0,-6 72 159 0 0,6 119 0 0 0,0-193-156 0 0,1 13 0 0 0,0 0 0 0 0,0 0-1 0 0,2 0 1 0 0,0 0 0 0 0,0 0-1 0 0,1-1 1 0 0,1 1 0 0 0,0-1 0 0 0,1 0-1 0 0,0-1 1 0 0,1 1 0 0 0,1-1-1 0 0,0-1 1 0 0,0 1 0 0 0,1-1 0 0 0,0-1-1 0 0,20 17 1 0 0,-9-10-128 0 0,1 0 0 0 0,36 21 0 0 0,-49-33-242 0 0,0-1 1 0 0,1 0 0 0 0,-1 0 0 0 0,1-1 0 0 0,0 0 0 0 0,0-1 0 0 0,0 0-1 0 0,1 0 1 0 0,-1-1 0 0 0,18 0 0 0 0,-23-1-401 0 0,0-1 1 0 0,0 0-1 0 0,0 0 1 0 0,-1 0-1 0 0,1 0 0 0 0,0 0 1 0 0,-1-1-1 0 0,1 0 1 0 0,-1 1-1 0 0,1-1 0 0 0,-1-1 1 0 0,0 1-1 0 0,4-4 1 0 0,3-3-1678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3:40.0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21 3857 0 0,'-1'-2'1053'0'0,"0"0"0"0"0,0 1 0 0 0,-1 0 1 0 0,1-1-1 0 0,0 1 0 0 0,-1 0 0 0 0,1 0 0 0 0,-1 0 1 0 0,0 0-1 0 0,1 0 0 0 0,-4-2 0 0 0,3 3-552 0 0,0-1 0 0 0,0 0-1 0 0,0 1 1 0 0,0 0 0 0 0,0-1 0 0 0,0 1-1 0 0,0 0 1 0 0,0 0 0 0 0,0 0 0 0 0,-5 1-1 0 0,23 21 615 0 0,-8-13-1650 0 0,1-1 1 0 0,1 0-1 0 0,-1-1 0 0 0,1 0 0 0 0,14 7 1 0 0,-13-7-1590 0 0,6 4-1251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3:45.6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235 105 512 0 0,'-3'-2'599'0'0,"2"0"166"0"0,-1 0 0 0 0,1 1 0 0 0,-1-1 0 0 0,0 1 0 0 0,1-1 0 0 0,-1 1 1 0 0,0 0-1 0 0,-3-2 0 0 0,4 3-538 0 0,-1 0 0 0 0,1 0 0 0 0,-1 0 0 0 0,1 0 0 0 0,-1 0 0 0 0,1 0 1 0 0,0 0-1 0 0,-1 0 0 0 0,1 1 0 0 0,-1-1 0 0 0,1 0 0 0 0,0 1 0 0 0,-1-1 0 0 0,1 1 0 0 0,-2 1 0 0 0,-11 4 606 0 0,0 2-1 0 0,0 0 0 0 0,0 1 1 0 0,1 0-1 0 0,1 1 0 0 0,0 0 0 0 0,0 1 1 0 0,-14 16-1 0 0,21-20-640 0 0,0-1 1 0 0,1 1-1 0 0,0 0 0 0 0,0 0 1 0 0,0 1-1 0 0,1-1 0 0 0,-4 16 1 0 0,5-17-121 0 0,1 0 1 0 0,0 0 0 0 0,1 0-1 0 0,0 0 1 0 0,0 0-1 0 0,0 0 1 0 0,0 0 0 0 0,1-1-1 0 0,0 1 1 0 0,0 0 0 0 0,4 10-1 0 0,-3-12-57 0 0,0 0 0 0 0,0 0 0 0 0,0 0 1 0 0,0 0-1 0 0,0-1 0 0 0,1 1 0 0 0,0-1 0 0 0,0 1 0 0 0,0-1 0 0 0,0 0 0 0 0,0 0 0 0 0,0-1 0 0 0,1 1 0 0 0,-1-1 0 0 0,1 0 0 0 0,0 1 0 0 0,0-2 1 0 0,0 1-1 0 0,0 0 0 0 0,0-1 0 0 0,0 0 0 0 0,0 0 0 0 0,0 0 0 0 0,1 0 0 0 0,-1-1 0 0 0,7 1 0 0 0,-3-1-26 0 0,0-1-1 0 0,0 1 0 0 0,0-1 1 0 0,0-1-1 0 0,-1 0 0 0 0,1 0 1 0 0,0 0-1 0 0,-1-1 0 0 0,0 0 1 0 0,1 0-1 0 0,-1-1 1 0 0,-1 0-1 0 0,12-8 0 0 0,-6 2-26 0 0,-2 1 1 0 0,1-1-1 0 0,-1-1 0 0 0,-1 1 0 0 0,0-2 0 0 0,10-16 0 0 0,-15 22 19 0 0,-1 0 1 0 0,0-1-1 0 0,0 1 1 0 0,-1-1-1 0 0,0 0 0 0 0,0 0 1 0 0,-1 0-1 0 0,1 1 1 0 0,-2-1-1 0 0,1 0 1 0 0,-1-1-1 0 0,0 1 0 0 0,0 0 1 0 0,-1 0-1 0 0,-1-7 1 0 0,-1 2 1 0 0,0 0 0 0 0,0 0 0 0 0,-1 1 0 0 0,-1-1 0 0 0,0 1 0 0 0,-1 0 1 0 0,-11-17-1 0 0,13 23 29 0 0,1 1 1 0 0,-1-1-1 0 0,0 1 0 0 0,0 0 1 0 0,0 1-1 0 0,-1-1 1 0 0,1 1-1 0 0,-1 0 0 0 0,0 0 1 0 0,0 0-1 0 0,0 1 1 0 0,0-1-1 0 0,0 1 0 0 0,-1 0 1 0 0,1 1-1 0 0,-1 0 1 0 0,1 0-1 0 0,-1 0 0 0 0,-5 0 1 0 0,3 1 12 0 0,0 0 0 0 0,1 0 0 0 0,-1 1 0 0 0,1 0 1 0 0,-1 1-1 0 0,1 0 0 0 0,-1 0 0 0 0,1 1 0 0 0,0-1 0 0 0,0 1 0 0 0,0 1 0 0 0,1 0 1 0 0,-1 0-1 0 0,1 0 0 0 0,0 0 0 0 0,0 1 0 0 0,0 0 0 0 0,0 1 0 0 0,1-1 0 0 0,0 1 1 0 0,0 0-1 0 0,1 0 0 0 0,0 1 0 0 0,0-1 0 0 0,-6 14 0 0 0,6-11 9 0 0,0 1 0 0 0,1 0-1 0 0,0-1 1 0 0,0 1-1 0 0,1 1 1 0 0,1-1 0 0 0,0 0-1 0 0,0 0 1 0 0,1 0 0 0 0,0 1-1 0 0,0-1 1 0 0,2 0-1 0 0,-1 0 1 0 0,1 0 0 0 0,0 0-1 0 0,1 0 1 0 0,0 0 0 0 0,9 17-1 0 0,-6-18-31 0 0,0 0 0 0 0,0 0 0 0 0,1 0-1 0 0,1-1 1 0 0,-1 0 0 0 0,1 0 0 0 0,0-1-1 0 0,1 0 1 0 0,0-1 0 0 0,0 1 0 0 0,16 6 0 0 0,-15-7-23 0 0,1-2-1 0 0,0 1 1 0 0,0-1 0 0 0,0-1 0 0 0,0 0 0 0 0,1-1 0 0 0,-1 0 0 0 0,1-1 0 0 0,-1 0 0 0 0,23-1-1 0 0,-29-1 10 0 0,0 0 0 0 0,0 0 0 0 0,-1 0 0 0 0,1 0 0 0 0,0 0 0 0 0,-1-1 0 0 0,1 0 0 0 0,-1 0 0 0 0,0-1 0 0 0,1 1 0 0 0,-1-1 0 0 0,0 0-1 0 0,-1 0 1 0 0,1 0 0 0 0,0 0 0 0 0,-1-1 0 0 0,0 1 0 0 0,0-1 0 0 0,0 0 0 0 0,0 0 0 0 0,0 0 0 0 0,-1 0 0 0 0,4-9 0 0 0,-3 4 4 0 0,0-1 0 0 0,-1 1 0 0 0,1 0 1 0 0,-2-1-1 0 0,0 0 0 0 0,0 1 1 0 0,0-1-1 0 0,-1 0 0 0 0,-1 0 0 0 0,-3-18 1 0 0,-3-7 99 0 0,3 18-60 0 0,1-1 0 0 0,0 1-1 0 0,1-1 1 0 0,1 0 0 0 0,1-19-1 0 0,0 36-30 0 0,0 1 0 0 0,0 0 0 0 0,0-1 0 0 0,0 1-1 0 0,0-1 1 0 0,0 1 0 0 0,0-1 0 0 0,0 1 0 0 0,0-1-1 0 0,0 1 1 0 0,0-1 0 0 0,1 1 0 0 0,-1-1 0 0 0,0 1-1 0 0,0-1 1 0 0,0 1 0 0 0,1-1 0 0 0,-1 1 0 0 0,0 0-1 0 0,1-1 1 0 0,-1 1 0 0 0,0 0 0 0 0,1-1 0 0 0,-1 1-1 0 0,1 0 1 0 0,-1-1 0 0 0,0 1 0 0 0,1 0-1 0 0,-1 0 1 0 0,1-1 0 0 0,-1 1 0 0 0,1 0 0 0 0,-1 0-1 0 0,1 0 1 0 0,-1 0 0 0 0,1 0 0 0 0,-1 0 0 0 0,1 0-1 0 0,-1 0 1 0 0,1 0 0 0 0,-1 0 0 0 0,1 0 0 0 0,-1 0-1 0 0,1 0 1 0 0,-1 0 0 0 0,1 0 0 0 0,-1 0 0 0 0,0 0-1 0 0,1 1 1 0 0,-1-1 0 0 0,1 0 0 0 0,-1 0 0 0 0,1 1-1 0 0,-1-1 1 0 0,0 0 0 0 0,1 0 0 0 0,-1 1 0 0 0,1 0-1 0 0,2 1 6 0 0,0 0-1 0 0,0 1 1 0 0,-1-1-1 0 0,1 1 1 0 0,-1-1-1 0 0,5 7 1 0 0,5 14 38 0 0,-2 1 0 0 0,0 0 0 0 0,-1 0 0 0 0,10 44 0 0 0,-17-52-20 0 0,0 0-1 0 0,-1 1 1 0 0,-1 26 0 0 0,-1-21 6 0 0,3 24 0 0 0,-2-45-32 0 0,0 0 0 0 0,0-1 1 0 0,0 1-1 0 0,0 0 0 0 0,1 0 1 0 0,-1 0-1 0 0,0-1 0 0 0,0 1 1 0 0,1 0-1 0 0,-1 0 1 0 0,0-1-1 0 0,1 1 0 0 0,-1 0 1 0 0,1 0-1 0 0,-1-1 0 0 0,1 1 1 0 0,-1 0-1 0 0,1-1 0 0 0,-1 1 1 0 0,1-1-1 0 0,0 1 0 0 0,-1-1 1 0 0,1 1-1 0 0,0-1 1 0 0,1 1-1 0 0,-1-1-6 0 0,1 1 0 0 0,-1-1 0 0 0,0 0 0 0 0,1 0 0 0 0,-1 0 0 0 0,1 0 0 0 0,-1 0 0 0 0,1-1 0 0 0,-1 1 0 0 0,1 0-1 0 0,-1-1 1 0 0,0 1 0 0 0,3-1 0 0 0,3-3-16 0 0,0 0 1 0 0,0 0-1 0 0,0 0 0 0 0,7-7 0 0 0,2-2-32 0 0,-1 0-1 0 0,-1-1 1 0 0,18-22 0 0 0,-26 29 48 0 0,-1-1-1 0 0,0 0 0 0 0,0-1 1 0 0,-1 1-1 0 0,0-1 0 0 0,0 1 1 0 0,-1-1-1 0 0,-1 0 1 0 0,3-14-1 0 0,-2 10 25 0 0,-1 5-14 0 0,-1 0 1 0 0,0 0-1 0 0,0 0 1 0 0,0-1-1 0 0,-1 1 1 0 0,0 0 0 0 0,-1 0-1 0 0,-2-15 1 0 0,3 22 2 0 0,-1 0 1 0 0,1 0-1 0 0,0 1 1 0 0,-1-1-1 0 0,1 0 0 0 0,-1 1 1 0 0,1-1-1 0 0,-1 0 1 0 0,1 1-1 0 0,-1-1 1 0 0,1 0-1 0 0,-1 1 1 0 0,1-1-1 0 0,-1 1 0 0 0,0-1 1 0 0,1 1-1 0 0,-1 0 1 0 0,0-1-1 0 0,0 1 1 0 0,1 0-1 0 0,-1-1 0 0 0,0 1 1 0 0,0 0-1 0 0,1 0 1 0 0,-1 0-1 0 0,0 0 1 0 0,0-1-1 0 0,0 1 1 0 0,1 0-1 0 0,-1 0 0 0 0,0 1 1 0 0,0-1-1 0 0,0 0 1 0 0,1 0-1 0 0,-1 0 1 0 0,0 0-1 0 0,0 1 1 0 0,0-1-1 0 0,1 0 0 0 0,-1 1 1 0 0,0-1-1 0 0,1 1 1 0 0,-2 0-1 0 0,-2 1 12 0 0,1 0 0 0 0,-1 1 0 0 0,1-1 0 0 0,0 1 0 0 0,-1-1 0 0 0,1 1 0 0 0,-3 4-1 0 0,4-4-4 0 0,0 0 0 0 0,0 1 0 0 0,0-1 0 0 0,0 0 0 0 0,1 1-1 0 0,-1-1 1 0 0,1 1 0 0 0,0 0 0 0 0,0-1 0 0 0,0 1 0 0 0,0 0-1 0 0,1 0 1 0 0,0-1 0 0 0,0 1 0 0 0,0 5 0 0 0,1-3 1 0 0,0 0 0 0 0,0-1 0 0 0,1 1 0 0 0,0-1 0 0 0,0 1 0 0 0,0-1 0 0 0,0 0 0 0 0,1 0 0 0 0,5 7 0 0 0,-1-2-11 0 0,1 0-1 0 0,0-1 1 0 0,1 0-1 0 0,0-1 1 0 0,1 0-1 0 0,-1 0 1 0 0,2-1-1 0 0,20 12 1 0 0,54 19-99 0 0,-74-34-103 0 0,0-1-1 0 0,1 0 1 0 0,0 0 0 0 0,-1-1 0 0 0,22 0 0 0 0,-31-2 59 0 0,-1 0 0 0 0,1 0 0 0 0,-1 0 0 0 0,0 0 0 0 0,1-1 0 0 0,-1 1 0 0 0,1 0-1 0 0,-1-1 1 0 0,0 1 0 0 0,1-1 0 0 0,-1 0 0 0 0,2 0 0 0 0,8-8-4492 0 0,-10 8 3369 0 0,5-4-2218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3:46.5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5 144 1424 0 0,'7'-55'12874'0'0,"-7"51"-8858"0"0,-3 8-1669 0 0,-3 7-801 0 0,5-6-1387 0 0,1-1-1 0 0,-1 1 1 0 0,1-1-1 0 0,0 1 0 0 0,0-1 1 0 0,0 1-1 0 0,1-1 0 0 0,0 1 1 0 0,0-1-1 0 0,0 1 1 0 0,0-1-1 0 0,1 1 0 0 0,-1-1 1 0 0,4 6-1 0 0,4 5-99 0 0,1 1-1 0 0,15 18 1 0 0,-2-2 45 0 0,-21-29-96 0 0,1 0 7 0 0,-1 1 0 0 0,1 0 1 0 0,-1 0-1 0 0,1 0 1 0 0,-1 0-1 0 0,-1 1 0 0 0,1-1 1 0 0,-1 0-1 0 0,1 1 1 0 0,0 7-1 0 0,-2-12-15 0 0,0 1 0 0 0,0-1 0 0 0,0 0-1 0 0,0 0 1 0 0,0 1 0 0 0,-1-1 0 0 0,1 0 0 0 0,0 0 0 0 0,0 1-1 0 0,0-1 1 0 0,0 0 0 0 0,-1 0 0 0 0,1 0 0 0 0,0 1 0 0 0,0-1 0 0 0,-1 0-1 0 0,1 0 1 0 0,0 0 0 0 0,0 0 0 0 0,0 0 0 0 0,-1 1 0 0 0,1-1-1 0 0,0 0 1 0 0,-1 0 0 0 0,1 0 0 0 0,0 0 0 0 0,0 0 0 0 0,-1 0 0 0 0,1 0-1 0 0,0 0 1 0 0,-1 0 0 0 0,1 0 0 0 0,0 0 0 0 0,0 0 0 0 0,-1 0-1 0 0,1 0 1 0 0,0 0 0 0 0,0 0 0 0 0,-1 0 0 0 0,1-1 0 0 0,0 1 0 0 0,0 0-1 0 0,-1 0 1 0 0,1 0 0 0 0,0 0 0 0 0,0 0 0 0 0,-1-1 0 0 0,1 1-1 0 0,-13-7-8 0 0,10 4 8 0 0,-1-1 1 0 0,1 1-1 0 0,0-1 1 0 0,1 0-1 0 0,-1 0 1 0 0,1 0-1 0 0,-1 0 1 0 0,1 0-1 0 0,0 0 1 0 0,1 0-1 0 0,-1-1 1 0 0,1 1-1 0 0,0-1 1 0 0,0 1-1 0 0,0-1 1 0 0,0 0-1 0 0,1 1 1 0 0,0-1 0 0 0,1-8-1 0 0,0-4-12 0 0,1 1 0 0 0,1-1 0 0 0,1 1 0 0 0,6-19 0 0 0,-5 22-13 0 0,-1 0-1 0 0,2 1 1 0 0,0-1 0 0 0,12-19 0 0 0,-16 29 25 0 0,1 0 1 0 0,-1-1-1 0 0,0 1 0 0 0,1 0 1 0 0,0 0-1 0 0,0 1 1 0 0,0-1-1 0 0,0 0 1 0 0,0 1-1 0 0,1 0 1 0 0,-1 0-1 0 0,1 0 1 0 0,-1 0-1 0 0,1 0 1 0 0,0 1-1 0 0,0 0 0 0 0,-1 0 1 0 0,1 0-1 0 0,0 0 1 0 0,6 0-1 0 0,-7 1 5 0 0,0 1-1 0 0,0-1 0 0 0,0 1 0 0 0,0 0 0 0 0,0 0 1 0 0,0 0-1 0 0,0 1 0 0 0,-1-1 0 0 0,1 0 0 0 0,0 1 1 0 0,-1 0-1 0 0,1 0 0 0 0,-1 0 0 0 0,1 0 1 0 0,-1 0-1 0 0,0 0 0 0 0,0 1 0 0 0,3 3 0 0 0,2 5 26 0 0,0-1-1 0 0,0 1 0 0 0,5 15 0 0 0,2 9 52 0 0,-2 1 1 0 0,15 74 0 0 0,6 18-75 0 0,-31-122-13 0 0,0-1 0 0 0,0 1 1 0 0,1-1-1 0 0,0 0 1 0 0,0 0-1 0 0,0 0 0 0 0,0 0 1 0 0,1-1-1 0 0,0 1 0 0 0,0-1 1 0 0,0 0-1 0 0,5 3 1 0 0,-6-5-36 0 0,0 0 0 0 0,-1 0 0 0 0,1-1 0 0 0,0 1 0 0 0,1-1 0 0 0,-1 0 0 0 0,0 0 0 0 0,0 0 0 0 0,0 0 0 0 0,1 0 0 0 0,-1-1 0 0 0,0 0 0 0 0,0 1 0 0 0,1-1 0 0 0,-1 0 0 0 0,0-1 0 0 0,1 1 0 0 0,-1-1 0 0 0,0 1-1 0 0,1-1 1 0 0,-1 0 0 0 0,4-2 0 0 0,2-1-428 0 0,-1 0 0 0 0,1-1 0 0 0,-1 0-1 0 0,9-7 1 0 0,-5 3-1249 0 0,-1-1 0 0 0,0-1 0 0 0,-1 0 0 0 0,9-13 0 0 0,-2 1-587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3:46.8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59 2705 0 0,'-16'-19'9907'0'0,"15"17"-9435"0"0,-1 0 1 0 0,0 0-1 0 0,0 0 0 0 0,1 0 0 0 0,-1 0 0 0 0,1 0 1 0 0,-1 0-1 0 0,1 0 0 0 0,-2-4 0 0 0,3 5-400 0 0,0 0 0 0 0,0 0 0 0 0,0 0 0 0 0,1 0-1 0 0,-1 0 1 0 0,0 1 0 0 0,0-1 0 0 0,0 0-1 0 0,1 0 1 0 0,-1 0 0 0 0,0 0 0 0 0,1 0 0 0 0,0-1-1 0 0,3 0 1393 0 0,-3 10-369 0 0,1 16-263 0 0,0 0 1 0 0,10 38-1 0 0,-3-13-411 0 0,46 234 544 0 0,-37-210-900 0 0,49 127 0 0 0,-56-172-132 0 0,16 26 1 0 0,-22-47-66 0 0,-1 1 0 0 0,1-1 0 0 0,0-1 0 0 0,1 1 0 0 0,-1-1 0 0 0,1 0 0 0 0,1 0 0 0 0,8 7 0 0 0,-14-13 2 0 0,0 1-1 0 0,0 0 1 0 0,0-1-1 0 0,0 0 1 0 0,0 1 0 0 0,0-1-1 0 0,-1 1 1 0 0,1-1-1 0 0,0 0 1 0 0,0 0-1 0 0,0 0 1 0 0,0 1-1 0 0,0-1 1 0 0,0 0-1 0 0,0 0 1 0 0,2-1-1 0 0,-1 1-463 0 0,-1-1 0 0 0,1 1 0 0 0,-1-1 0 0 0,0 1-1 0 0,1-1 1 0 0,-1 0 0 0 0,0 0 0 0 0,1 0 0 0 0,-1 0 0 0 0,1-1 0 0 0,6-5-3625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1:13.2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5 100 2000 0 0,'-4'0'5805'0'0,"4"-4"-3925"0"0,6-5-323 0 0,4 1-750 0 0,1 1 0 0 0,0 0 0 0 0,0 0 0 0 0,1 2 0 0 0,0-1 0 0 0,18-4 0 0 0,76-17-85 0 0,-87 24-674 0 0,0 0 1 0 0,25 0-1 0 0,-37 3-282 0 0,0 0 1 0 0,0 0 0 0 0,0 1 0 0 0,0 0-1 0 0,0 1 1 0 0,0-1 0 0 0,0 1-1 0 0,-1 1 1 0 0,11 4 0 0 0,-9-1-1713 0 0,-2 0-291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3:47.7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70 4473 0 0,'-1'1'772'0'0,"0"-1"0"0"0,1 1-1 0 0,-1 0 1 0 0,1 0 0 0 0,0 0 0 0 0,-1 0 0 0 0,1-1-1 0 0,0 1 1 0 0,-1 0 0 0 0,1 0 0 0 0,0 0 0 0 0,0 0-1 0 0,0 0 1 0 0,0 0 0 0 0,0 0 0 0 0,0 1-1 0 0,1-2-552 0 0,0 1-1 0 0,-1 0 0 0 0,1-1 0 0 0,0 0 1 0 0,0 1-1 0 0,0-1 0 0 0,0 1 0 0 0,0-1 1 0 0,0 0-1 0 0,0 0 0 0 0,0 1 0 0 0,0-1 1 0 0,2 0-1 0 0,4 1-925 0 0,13 3 880 0 0,0-1 1 0 0,1-1-1 0 0,-1 0 1 0 0,1-2-1 0 0,-1 0 1 0 0,0-2-1 0 0,1 0 1 0 0,29-8-1 0 0,97-24-665 0 0,-128 31 290 0 0,1 1 0 0 0,0 1 0 0 0,0 1 0 0 0,0 0 0 0 0,29 5 0 0 0,-44-4 160 0 0,-1 0 1 0 0,1 0-1 0 0,-1 1 1 0 0,1-1-1 0 0,-1 1 1 0 0,0 0-1 0 0,0 0 1 0 0,0 0-1 0 0,0 1 1 0 0,4 2-1 0 0,-7-4 49 0 0,1 1 0 0 0,-1-1 1 0 0,0 0-1 0 0,0 0 0 0 0,0 1 0 0 0,0-1 0 0 0,0 1 0 0 0,0-1 0 0 0,-1 1 0 0 0,1-1 0 0 0,0 1 0 0 0,-1 0 0 0 0,1-1 0 0 0,-1 1 1 0 0,1 0-1 0 0,-1-1 0 0 0,0 1 0 0 0,0 0 0 0 0,0 0 0 0 0,0-1 0 0 0,0 1 0 0 0,0 0 0 0 0,0 0 0 0 0,-1-1 0 0 0,1 1 0 0 0,-1 0 1 0 0,1-1-1 0 0,-1 1 0 0 0,0 1 0 0 0,-3 5 151 0 0,-1-1 1 0 0,1 1-1 0 0,-1-2 0 0 0,0 1 1 0 0,-10 10-1 0 0,10-12 8 0 0,-1 1-1 0 0,1 0 1 0 0,1 0-1 0 0,-1 0 1 0 0,1 1 0 0 0,0 0-1 0 0,-5 11 1 0 0,8-12-89 0 0,-1 0 0 0 0,1-1-1 0 0,0 1 1 0 0,0 0 0 0 0,0 0 0 0 0,1 0 0 0 0,0 0 0 0 0,0-1-1 0 0,1 1 1 0 0,-1 0 0 0 0,1 0 0 0 0,0 0 0 0 0,1-1 0 0 0,0 1-1 0 0,0-1 1 0 0,0 1 0 0 0,5 9 0 0 0,-3-10-66 0 0,0 1 0 0 0,0-1 0 0 0,0 0 0 0 0,0 0-1 0 0,1 0 1 0 0,0-1 0 0 0,0 1 0 0 0,0-1 0 0 0,1 0 0 0 0,-1-1 0 0 0,1 0 0 0 0,0 1 0 0 0,0-2 0 0 0,0 1 0 0 0,10 2 0 0 0,-13-4-15 0 0,1 0 0 0 0,-1-1 0 0 0,1 1 0 0 0,-1-1 0 0 0,1 0 0 0 0,0 0 0 0 0,-1 0 0 0 0,1 0 0 0 0,-1-1 0 0 0,1 1 0 0 0,-1-1 0 0 0,1 0 0 0 0,5-2 0 0 0,-4 0-4 0 0,0 1 0 0 0,0-1 0 0 0,0 0 0 0 0,0-1 0 0 0,-1 1 0 0 0,1-1 0 0 0,-1 0 0 0 0,4-4 0 0 0,-1 0-12 0 0,-1-1 0 0 0,1 0 0 0 0,-2 0 0 0 0,1 0 0 0 0,-1-1 0 0 0,-1 1 0 0 0,0-1 0 0 0,6-20 0 0 0,-8 20-7 0 0,-1-1 1 0 0,0 0-1 0 0,0 0 1 0 0,-1 0-1 0 0,-1 0 1 0 0,-1-13-1 0 0,-16-63-114 0 0,15 77 149 0 0,1 1-1 0 0,-1 1 1 0 0,0-1 0 0 0,-1 0 0 0 0,0 1 0 0 0,-9-14-1 0 0,11 20 3 0 0,0-1 0 0 0,0 1 0 0 0,1 0 0 0 0,-1 0 0 0 0,-1 0-1 0 0,1 1 1 0 0,0-1 0 0 0,0 0 0 0 0,-1 1 0 0 0,1-1 0 0 0,-1 1-1 0 0,1 0 1 0 0,-1 0 0 0 0,1 0 0 0 0,-1 0 0 0 0,0 0 0 0 0,1 1-1 0 0,-1-1 1 0 0,0 1 0 0 0,0 0 0 0 0,0-1 0 0 0,1 1 0 0 0,-1 1-1 0 0,0-1 1 0 0,0 0 0 0 0,-4 2 0 0 0,-2 0 18 0 0,1 1 0 0 0,0 1-1 0 0,-1 0 1 0 0,1 0 0 0 0,1 0 0 0 0,-1 1 0 0 0,1 0 0 0 0,0 1-1 0 0,-12 11 1 0 0,7-5-2 0 0,1 0-1 0 0,0 1 0 0 0,1 0 1 0 0,-12 21-1 0 0,17-25 15 0 0,1-1 0 0 0,0 1 0 0 0,0 0 0 0 0,1 0 0 0 0,0 0 0 0 0,0 1 0 0 0,1-1 0 0 0,-1 16 0 0 0,3-20-27 0 0,0 0 0 0 0,0 0 0 0 0,0 0 0 0 0,1 0-1 0 0,0 0 1 0 0,0 0 0 0 0,0 0 0 0 0,0-1 0 0 0,1 1 0 0 0,0 0 0 0 0,0-1-1 0 0,0 1 1 0 0,1-1 0 0 0,-1 0 0 0 0,1 0 0 0 0,0 0 0 0 0,0 0 0 0 0,5 5-1 0 0,3 0 23 0 0,1 0-1 0 0,-1-1 1 0 0,1 0-1 0 0,1-1 1 0 0,-1 0-1 0 0,1-1 1 0 0,0 0-1 0 0,24 6 0 0 0,-22-8-26 0 0,0-1 0 0 0,0 0 0 0 0,1-1-1 0 0,-1 0 1 0 0,1-1 0 0 0,-1-1 0 0 0,29-3 0 0 0,-36 1-22 0 0,0 1 1 0 0,0-1 0 0 0,0-1-1 0 0,0 1 1 0 0,-1-1 0 0 0,1-1 0 0 0,-1 0-1 0 0,0 0 1 0 0,0 0 0 0 0,0 0-1 0 0,-1-1 1 0 0,8-7 0 0 0,-9 7 4 0 0,-1 1 1 0 0,0-1-1 0 0,-1 0 1 0 0,1-1-1 0 0,-1 1 0 0 0,0 0 1 0 0,0-1-1 0 0,0 0 1 0 0,-1 1-1 0 0,0-1 0 0 0,0 0 1 0 0,-1 0-1 0 0,1-1 1 0 0,-1 1-1 0 0,-1 0 0 0 0,1-9 1 0 0,-1 0 18 0 0,-1 1 1 0 0,0 0-1 0 0,-1 0 0 0 0,-1 0 1 0 0,0 1-1 0 0,-1-1 0 0 0,0 1 1 0 0,-8-16-1 0 0,12 29-6 0 0,0-1-1 0 0,0 1 1 0 0,-1-1-1 0 0,1 0 1 0 0,0 1-1 0 0,0-1 1 0 0,-1 1-1 0 0,1 0 1 0 0,0-1-1 0 0,-1 1 1 0 0,1-1-1 0 0,0 1 0 0 0,-1-1 1 0 0,1 1-1 0 0,-1 0 1 0 0,1-1-1 0 0,-1 1 1 0 0,1 0-1 0 0,-1-1 1 0 0,1 1-1 0 0,-1 0 1 0 0,1 0-1 0 0,-1 0 1 0 0,1-1-1 0 0,-1 1 1 0 0,1 0-1 0 0,-2 0 1 0 0,2 0-4 0 0,-1 1 1 0 0,0-1-1 0 0,1 0 1 0 0,-1 1-1 0 0,0-1 1 0 0,1 1-1 0 0,-1-1 0 0 0,0 1 1 0 0,1-1-1 0 0,-1 1 1 0 0,1-1-1 0 0,-1 1 1 0 0,1-1-1 0 0,-1 1 1 0 0,1 0-1 0 0,-1 1 1 0 0,-2 3 20 0 0,1 0 1 0 0,-1 0 0 0 0,-2 11-1 0 0,3-6 18 0 0,0 0 1 0 0,1 0-1 0 0,0 0 0 0 0,0 1 0 0 0,1-1 0 0 0,1 0 0 0 0,0 0 0 0 0,0 0 1 0 0,1 0-1 0 0,4 14 0 0 0,-4-16 10 0 0,1 1-1 0 0,1-1 1 0 0,-1 0 0 0 0,1 0 0 0 0,1 0-1 0 0,-1 0 1 0 0,1-1 0 0 0,1 0 0 0 0,-1 0-1 0 0,1 0 1 0 0,0-1 0 0 0,9 7-1 0 0,-11-10-57 0 0,1 0-1 0 0,0 0 0 0 0,1 0 0 0 0,-1-1 0 0 0,0 0 0 0 0,1 0 0 0 0,-1 0 0 0 0,1-1 1 0 0,-1 0-1 0 0,1 0 0 0 0,0 0 0 0 0,0-1 0 0 0,-1 0 0 0 0,1 0 0 0 0,0 0 1 0 0,0-1-1 0 0,-1 1 0 0 0,1-1 0 0 0,0-1 0 0 0,-1 1 0 0 0,1-1 0 0 0,-1 0 0 0 0,1 0 1 0 0,7-5-1 0 0,-6 3-32 0 0,0 0 0 0 0,0-1 0 0 0,0 0 0 0 0,-1 0 1 0 0,1 0-1 0 0,-1-1 0 0 0,-1 1 0 0 0,1-1 0 0 0,-1-1 1 0 0,0 1-1 0 0,0-1 0 0 0,-1 0 0 0 0,1 0 0 0 0,-2-1 1 0 0,1 1-1 0 0,3-14 0 0 0,-3 7-39 0 0,-2 0-1 0 0,0 0 1 0 0,1-21-1 0 0,-3 28 89 0 0,0 1-1 0 0,-1-1 1 0 0,0 1-1 0 0,0-1 0 0 0,0 1 1 0 0,0 0-1 0 0,-1-1 1 0 0,0 1-1 0 0,-6-11 1 0 0,7 15 15 0 0,0 0 0 0 0,0 1 0 0 0,-1-1 1 0 0,1 0-1 0 0,-1 1 0 0 0,1-1 0 0 0,-1 1 1 0 0,1-1-1 0 0,-1 1 0 0 0,0 0 1 0 0,-2-2-1 0 0,4 3-11 0 0,-1 0 0 0 0,1 0 1 0 0,-1-1-1 0 0,0 1 0 0 0,1 0 1 0 0,-1 0-1 0 0,1 0 0 0 0,-1 0 1 0 0,0 0-1 0 0,1 0 0 0 0,-1 0 1 0 0,1 0-1 0 0,-1 0 0 0 0,0 0 0 0 0,1 1 1 0 0,-1-1-1 0 0,1 0 0 0 0,-1 0 1 0 0,0 0-1 0 0,1 1 0 0 0,-1-1 1 0 0,1 0-1 0 0,-1 1 0 0 0,1-1 0 0 0,-1 0 1 0 0,1 1-1 0 0,0-1 0 0 0,-1 1 1 0 0,1-1-1 0 0,-1 1 0 0 0,1-1 1 0 0,0 1-1 0 0,-1-1 0 0 0,1 1 1 0 0,0-1-1 0 0,0 1 0 0 0,-1-1 0 0 0,1 1 1 0 0,0 0-1 0 0,0-1 0 0 0,0 1 1 0 0,0 0-1 0 0,-3 8 56 0 0,1 0 0 0 0,0 0 1 0 0,1 0-1 0 0,0-1 0 0 0,1 1 0 0 0,0 0 1 0 0,0 0-1 0 0,1 0 0 0 0,0 0 0 0 0,0 0 0 0 0,1 0 1 0 0,0 0-1 0 0,1-1 0 0 0,6 15 0 0 0,-4-12-48 0 0,1 0-1 0 0,0 0 1 0 0,1 0-1 0 0,0-1 1 0 0,0 0 0 0 0,1-1-1 0 0,1 1 1 0 0,-1-1-1 0 0,2-1 1 0 0,10 8-1 0 0,-10-8-43 0 0,1-1 1 0 0,0 0-1 0 0,1-1 0 0 0,0 0 0 0 0,21 7 0 0 0,-28-11-156 0 0,-1-1 0 0 0,1 0-1 0 0,0 0 1 0 0,0 0 0 0 0,0-1 0 0 0,0 0-1 0 0,0 0 1 0 0,0 0 0 0 0,0 0 0 0 0,0-1-1 0 0,0 0 1 0 0,0 0 0 0 0,0 0 0 0 0,0-1 0 0 0,-1 0-1 0 0,1 0 1 0 0,8-4 0 0 0,7-9-2967 0 0,-3-2-3553 0 0,-6 4 562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3:47.8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 11 5137 0 0,'-8'-2'1879'0'0,"0"-1"1668"0"0,-1 1 0 0 0,1 1 0 0 0,-9-2 0 0 0,1 5-1554 0 0,16-2-1987 0 0,0 0 1 0 0,0 0-1 0 0,0 0 0 0 0,0 0 0 0 0,0 0 1 0 0,-1 0-1 0 0,1 0 0 0 0,0 0 0 0 0,0 1 1 0 0,0-1-1 0 0,0 0 0 0 0,0 0 1 0 0,0 0-1 0 0,-1 0 0 0 0,1 0 0 0 0,0 0 1 0 0,0 0-1 0 0,0 0 0 0 0,0 0 1 0 0,0 0-1 0 0,0 1 0 0 0,0-1 0 0 0,0 0 1 0 0,0 0-1 0 0,-1 0 0 0 0,1 0 1 0 0,0 0-1 0 0,0 0 0 0 0,0 1 0 0 0,0-1 1 0 0,0 0-1 0 0,0 0 0 0 0,0 0 1 0 0,0 0-1 0 0,0 0 0 0 0,0 1 0 0 0,0-1 1 0 0,0 0-1 0 0,0 0 0 0 0,0 0 1 0 0,0 1-1 0 0,6 4 71 0 0,8 3-194 0 0,-14-8 112 0 0,44 18-1209 0 0,4 2-3335 0 0,-28-8 1331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3:48.3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74 3105 0 0,'-15'-22'7678'0'0,"11"17"-6490"0"0,0-1 0 0 0,0 0 0 0 0,0 0 0 0 0,1 0 0 0 0,-1 0 0 0 0,-2-9 0 0 0,6 15-1159 0 0,0 0 0 0 0,0 0 0 0 0,0 0 0 0 0,0 0 0 0 0,0 0 0 0 0,0 0 0 0 0,0 0 0 0 0,1 0 0 0 0,-1 0-1 0 0,0 0 1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0,0-1-1 0 0,0 1 1 0 0,1 0 0 0 0,-1 0 0 0 0,0 0 0 0 0,0 0 0 0 0,0 0 0 0 0,0 0 0 0 0,0 0 0 0 0,0 0 0 0 0,0 0 0 0 0,0 0 0 0 0,0 0 0 0 0,0 0 0 0 0,0 0 0 0 0,0 0 0 0 0,0 0 0 0 0,0 0 0 0 0,0-1 0 0 0,0 1 0 0 0,-1 0 0 0 0,1 0 0 0 0,0 0 0 0 0,4 5 1282 0 0,9 41-43 0 0,1-2 1 0 0,21 45-1 0 0,-22-60-1126 0 0,2 0-1 0 0,1-1 1 0 0,1-1 0 0 0,1-1 0 0 0,1 0-1 0 0,29 28 1 0 0,-48-53-146 0 0,16 12 56 0 0,-15-13-52 0 0,-1 0 0 0 0,0 0 0 0 0,1 0 1 0 0,-1 0-1 0 0,1 0 0 0 0,-1 0 0 0 0,0 0 0 0 0,1 0 0 0 0,-1 0 0 0 0,1 0 0 0 0,-1 0 0 0 0,0 0 0 0 0,1 0 0 0 0,-1 0 1 0 0,1-1-1 0 0,-1 1 0 0 0,0 0 0 0 0,1 0 0 0 0,-1 0 0 0 0,0 0 0 0 0,1-1 0 0 0,-1 1 0 0 0,0 0 0 0 0,1-1 0 0 0,-1 1 0 0 0,0 0 1 0 0,0 0-1 0 0,1-1 0 0 0,-1 1 0 0 0,0 0 0 0 0,0-1 0 0 0,0 1 0 0 0,1-1 0 0 0,-1 1 0 0 0,0 0 0 0 0,0-1 0 0 0,0 1 1 0 0,0 0-1 0 0,0-1 0 0 0,0 1 0 0 0,0-1 0 0 0,0 1 0 0 0,0 0 0 0 0,0-1 0 0 0,12-60-96 0 0,-9 41 59 0 0,0 1 0 0 0,13-35 0 0 0,-7 32-26 0 0,1 0-1 0 0,19-31 0 0 0,-23 42 38 0 0,2 1 0 0 0,-1 0 0 0 0,2 0-1 0 0,-1 1 1 0 0,1 0 0 0 0,14-11 0 0 0,-20 18 30 0 0,-1 0 1 0 0,1 0-1 0 0,0 0 1 0 0,-1 1 0 0 0,1-1-1 0 0,0 1 1 0 0,0 0-1 0 0,0 0 1 0 0,0 0 0 0 0,0 0-1 0 0,0 1 1 0 0,0-1-1 0 0,0 1 1 0 0,1 0-1 0 0,-1 0 1 0 0,0 0 0 0 0,5 1-1 0 0,-4 0 7 0 0,0 0 0 0 0,0 0 0 0 0,-1 1 0 0 0,1 0 0 0 0,-1 0 1 0 0,1 0-1 0 0,-1 0 0 0 0,0 0 0 0 0,0 1 0 0 0,0-1 0 0 0,0 1 0 0 0,0 0 0 0 0,3 5 0 0 0,8 11 14 0 0,-2 0-1 0 0,0 1 1 0 0,-1 0 0 0 0,14 37-1 0 0,-6-12 49 0 0,-14-36-146 0 0,0 0-1 0 0,0-1 1 0 0,1 1-1 0 0,0-1 1 0 0,0 0-1 0 0,1 0 1 0 0,0-1-1 0 0,1 0 1 0 0,-1 0-1 0 0,1-1 1 0 0,0 0-1 0 0,1 0 1 0 0,15 7-1 0 0,-13-8-973 0 0,-1-1-1 0 0,19 6 1 0 0,-18-8-1169 0 0,0 0 1 0 0,19 2-1 0 0,-16-4 42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3:59.8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79 512 0 0,'0'0'108'0'0,"1"-1"-1"0"0,-1 0 1 0 0,0 0 0 0 0,1 1 0 0 0,-1-1-1 0 0,0 0 1 0 0,1 0 0 0 0,-1 0-1 0 0,0 1 1 0 0,0-1 0 0 0,0 0-1 0 0,0 0 1 0 0,0 0 0 0 0,0 0-1 0 0,0 1 1 0 0,0-1 0 0 0,0 0-1 0 0,-1 0 1 0 0,1 0 0 0 0,0 0 0 0 0,-8-20 3991 0 0,6 17-3085 0 0,-16-32 10462 0 0,23 56-9795 0 0,29 126 40 0 0,-9-33-1240 0 0,-22-98-455 0 0,0 1 0 0 0,-1-1 0 0 0,0 1 0 0 0,-1 16 0 0 0,-1-29-85 0 0,0-23-240 0 0,3-35 317 0 0,-1 22-7 0 0,1 0 1 0 0,1 0 0 0 0,11-41-1 0 0,-13 66-2 0 0,1 1-1 0 0,0 0 0 0 0,0-1 0 0 0,1 1 1 0 0,-1 1-1 0 0,2-1 0 0 0,-1 0 1 0 0,1 1-1 0 0,8-9 0 0 0,-10 12-4 0 0,-1 1-1 0 0,1 0 1 0 0,-1 0-1 0 0,1 0 1 0 0,0 1-1 0 0,0-1 1 0 0,-1 1-1 0 0,1-1 1 0 0,1 1-1 0 0,-1 0 1 0 0,0 0 0 0 0,0 0-1 0 0,0 1 1 0 0,0-1-1 0 0,1 1 1 0 0,-1 0-1 0 0,0 0 1 0 0,0 0-1 0 0,1 0 1 0 0,-1 0-1 0 0,0 1 1 0 0,0-1-1 0 0,1 1 1 0 0,-1 0-1 0 0,4 2 1 0 0,2 0 1 0 0,1 2 1 0 0,-1-1-1 0 0,0 1 0 0 0,0 0 0 0 0,-1 1 1 0 0,0 0-1 0 0,0 0 0 0 0,9 10 1 0 0,-13-11 24 0 0,1 0 0 0 0,-1 1 0 0 0,0-1-1 0 0,0 1 1 0 0,-1 0 0 0 0,1 0 0 0 0,-1 1 0 0 0,-1-1 0 0 0,1 1 0 0 0,-1-1 0 0 0,0 1 0 0 0,1 13 0 0 0,-1 9 80 0 0,-2-21-133 0 0,1 0 0 0 0,-1 0 0 0 0,1 0 0 0 0,1 0 0 0 0,0 0 0 0 0,0 0 0 0 0,0-1 0 0 0,7 15 0 0 0,-8-20-40 0 0,0-1 0 0 0,0 0 0 0 0,0 0 0 0 0,1 1 0 0 0,-1-1 0 0 0,0 0 0 0 0,1 0 0 0 0,-1-1 0 0 0,0 1 0 0 0,1 0 0 0 0,-1 0 0 0 0,1-1 0 0 0,-1 1 0 0 0,1 0 0 0 0,0-1 0 0 0,-1 0 0 0 0,3 1 0 0 0,-1-1-307 0 0,-1 1 1 0 0,1-1-1 0 0,0 0 1 0 0,0 0-1 0 0,-1 0 0 0 0,1-1 1 0 0,0 1-1 0 0,-1-1 0 0 0,6-1 1 0 0,4-4-1746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4:00.2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141 52 1152 0 0,'-12'7'2985'0'0,"1"0"0"0"0,0 1 0 0 0,-11 11 0 0 0,18-15-2619 0 0,1 0 0 0 0,-1 0 0 0 0,1 1 0 0 0,0-1 0 0 0,0 1 0 0 0,0 0 0 0 0,0 0 0 0 0,1 0 0 0 0,0 0 0 0 0,-2 7 0 0 0,3-7-258 0 0,-1 0 0 0 0,1 0 0 0 0,1 0 0 0 0,-1 0 0 0 0,1 0 0 0 0,0 0 0 0 0,0 0 0 0 0,0 0 0 0 0,1 0 0 0 0,0 0 0 0 0,0 0 0 0 0,0 0 0 0 0,0 0 0 0 0,1 0 0 0 0,0-1 0 0 0,4 9 0 0 0,-3-9-99 0 0,0 1 1 0 0,1-1-1 0 0,-1 0 0 0 0,1 0 0 0 0,0 0 1 0 0,0 0-1 0 0,0-1 0 0 0,1 0 1 0 0,-1 0-1 0 0,1 0 0 0 0,0 0 1 0 0,0-1-1 0 0,-1 0 0 0 0,2 0 0 0 0,7 2 1 0 0,-2-1-69 0 0,1 0 1 0 0,-1-2-1 0 0,1 1 1 0 0,0-1-1 0 0,0-1 1 0 0,-1 0-1 0 0,1-1 1 0 0,0 0-1 0 0,20-5 1 0 0,-24 4 26 0 0,-1 0-1 0 0,0-1 1 0 0,0 1 0 0 0,0-2 0 0 0,0 1-1 0 0,-1-1 1 0 0,1 0 0 0 0,-1 0-1 0 0,0 0 1 0 0,0-1 0 0 0,0 0 0 0 0,-1 0-1 0 0,1-1 1 0 0,-1 1 0 0 0,-1-1-1 0 0,7-10 1 0 0,-10 14 38 0 0,0 0 1 0 0,-1 0-1 0 0,1 0 0 0 0,0 0 0 0 0,0 0 0 0 0,-1 0 1 0 0,0 0-1 0 0,1 0 0 0 0,-1 0 0 0 0,0-1 1 0 0,0 1-1 0 0,0 0 0 0 0,0 0 0 0 0,-1 0 0 0 0,1-1 1 0 0,0 1-1 0 0,-1 0 0 0 0,0 0 0 0 0,1 0 0 0 0,-1 0 1 0 0,0 0-1 0 0,0 0 0 0 0,0 0 0 0 0,0 0 0 0 0,-1 0 1 0 0,1 1-1 0 0,0-1 0 0 0,-1 0 0 0 0,1 1 1 0 0,-3-3-1 0 0,-5-4 54 0 0,0 1 0 0 0,-1 0 0 0 0,0 0 0 0 0,-13-6 0 0 0,20 11-46 0 0,-41-21 445 0 0,-1 1 0 0 0,-87-27 1 0 0,121 45-390 0 0,5 2 80 0 0,-1-1 1 0 0,0 1-1 0 0,0 1 0 0 0,0-1 0 0 0,0 1 0 0 0,0 1 1 0 0,-11-1-1 0 0,18 1-142 0 0,-1 0 1 0 0,1 0-1 0 0,0 0 1 0 0,-1 0-1 0 0,1 0 1 0 0,0 0-1 0 0,-1 0 1 0 0,1 0-1 0 0,0 0 1 0 0,0 0-1 0 0,-1 0 1 0 0,1 0-1 0 0,0 0 1 0 0,-1 0-1 0 0,1 0 0 0 0,0 1 1 0 0,-1-1-1 0 0,1 0 1 0 0,0 0-1 0 0,0 0 1 0 0,-1 1-1 0 0,1-1 1 0 0,0 0-1 0 0,0 0 1 0 0,-1 0-1 0 0,1 1 1 0 0,0-1-1 0 0,0 0 1 0 0,0 0-1 0 0,0 1 1 0 0,-1-1-1 0 0,1 0 1 0 0,0 1-1 0 0,0-1 1 0 0,0 0-1 0 0,0 1 0 0 0,0-1 1 0 0,0 0-1 0 0,0 1 1 0 0,0-1-1 0 0,0 0 1 0 0,0 1-1 0 0,0-1 1 0 0,0 0-1 0 0,0 0 1 0 0,0 1-1 0 0,0-1 1 0 0,0 0-1 0 0,0 1 1 0 0,0-1-1 0 0,0 0 1 0 0,0 1-1 0 0,1-1 1 0 0,-1 0-1 0 0,0 0 1 0 0,0 1-1 0 0,0-1 0 0 0,1 0 1 0 0,-1 0-1 0 0,0 1 1 0 0,0-1-1 0 0,1 0 1 0 0,-1 0-1 0 0,0 0 1 0 0,1 1-1 0 0,0 0-9 0 0,1 1-1 0 0,-1-1 1 0 0,1 1-1 0 0,0-1 1 0 0,0 0-1 0 0,0 0 0 0 0,-1 0 1 0 0,5 1-1 0 0,15 1-86 0 0,-1-1 0 0 0,1-1 0 0 0,0-1-1 0 0,26-3 1 0 0,1 0-292 0 0,43-1-1671 0 0,-28 1-5771 0 0,-45 3 2910 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4:00.6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82 920 0 0,'-10'11'4869'0'0,"-1"3"3497"0"0,8-1-6594 0 0,3-4-1188 0 0,0-1-1 0 0,1 1 1 0 0,-1 0-1 0 0,2-1 1 0 0,-1 1 0 0 0,6 14-1 0 0,23 51 244 0 0,-5-13-1 0 0,-21-49-652 0 0,4 11-111 0 0,-6-17-1 0 0,-2-8 113 0 0,-2-11-142 0 0,-2 1 0 0 0,0 0 0 0 0,0 0 0 0 0,-1 1-1 0 0,-10-20 1 0 0,-3-4 57 0 0,13 22-57 0 0,-37-93 451 0 0,38 94-356 0 0,1 0 0 0 0,0-1 0 0 0,1 1 0 0 0,1-1 1 0 0,0 0-1 0 0,1-23 0 0 0,0 35-123 0 0,0 1-1 0 0,0 0 1 0 0,0-1 0 0 0,0 1 0 0 0,0-1-1 0 0,0 1 1 0 0,0-1 0 0 0,0 1 0 0 0,0-1-1 0 0,0 1 1 0 0,0-1 0 0 0,1 1 0 0 0,-1 0-1 0 0,0-1 1 0 0,0 1 0 0 0,1-1 0 0 0,-1 1 0 0 0,0 0-1 0 0,0-1 1 0 0,1 1 0 0 0,-1 0 0 0 0,0-1-1 0 0,1 1 1 0 0,-1 0 0 0 0,1-1 0 0 0,-1 1-1 0 0,0 0 1 0 0,1 0 0 0 0,-1 0 0 0 0,1-1-1 0 0,-1 1 1 0 0,0 0 0 0 0,1 0 0 0 0,-1 0-1 0 0,1 0 1 0 0,-1 0 0 0 0,1 0 0 0 0,-1 0 0 0 0,1 0-1 0 0,-1 0 1 0 0,1 0 0 0 0,-1 0 0 0 0,0 0-1 0 0,1 0 1 0 0,-1 0 0 0 0,1 0 0 0 0,-1 0-1 0 0,1 1 1 0 0,-1-1 0 0 0,1 0 0 0 0,-1 0-1 0 0,0 1 1 0 0,1-1 0 0 0,-1 0 0 0 0,0 0 0 0 0,1 1-1 0 0,0-1 1 0 0,5 5 84 0 0,0-1 0 0 0,0 1 0 0 0,5 5 0 0 0,-2-2-30 0 0,-2-3-491 0 0,1 0 0 0 0,0 0 0 0 0,0-1 0 0 0,0 0 1 0 0,1 0-1 0 0,0-1 0 0 0,-1 0 0 0 0,1-1 0 0 0,0 0 0 0 0,0 0 1 0 0,1-1-1 0 0,-1 0 0 0 0,0 0 0 0 0,0-1 0 0 0,0-1 1 0 0,1 1-1 0 0,-1-1 0 0 0,0-1 0 0 0,0 0 0 0 0,0 0 0 0 0,0-1 1 0 0,-1 0-1 0 0,17-9 0 0 0,-14 7-3925 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4:02.3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114 597 2617 0 0,'-16'-10'3451'0'0,"-20"-10"2620"0"0,33 19-5698 0 0,1 0-1 0 0,-1 0 0 0 0,1 0 0 0 0,-1 1 1 0 0,1-1-1 0 0,-1 0 0 0 0,1 1 0 0 0,-1 0 0 0 0,0 0 1 0 0,1-1-1 0 0,-6 2 0 0 0,6-1-240 0 0,1 1 0 0 0,0 0-1 0 0,-1-1 1 0 0,1 1-1 0 0,0 0 1 0 0,-1-1 0 0 0,1 1-1 0 0,0 0 1 0 0,0 0 0 0 0,0 0-1 0 0,0 0 1 0 0,-1 0 0 0 0,2 1-1 0 0,-1-1 1 0 0,0 0 0 0 0,0 0-1 0 0,0 1 1 0 0,0-1 0 0 0,1 0-1 0 0,-1 1 1 0 0,1-1 0 0 0,-1 1-1 0 0,1-1 1 0 0,0 1-1 0 0,-1-1 1 0 0,1 1 0 0 0,0-1-1 0 0,0 1 1 0 0,0-1 0 0 0,0 1-1 0 0,1 2 1 0 0,-1 5 35 0 0,1-1 0 0 0,1 1 0 0 0,0-1 0 0 0,2 9 0 0 0,5 5-76 0 0,0-1-1 0 0,1 0 1 0 0,1-1 0 0 0,1 0-1 0 0,1-1 1 0 0,20 23 0 0 0,-31-39-87 0 0,0 1-1 0 0,0-1 1 0 0,-1 0 0 0 0,1 1 0 0 0,1 4 0 0 0,-1-4-75 0 0,-2-14-54 0 0,0 2 66 0 0,2-26-14 0 0,2 0 1 0 0,1 0-1 0 0,14-47 1 0 0,-11 47 72 0 0,-7 32-1 0 0,3-16 30 0 0,10-26 0 0 0,-13 39-24 0 0,2 0 1 0 0,-1 1 0 0 0,1-1 0 0 0,0 0 0 0 0,0 1 0 0 0,0-1-1 0 0,0 1 1 0 0,1 0 0 0 0,6-6 0 0 0,-10 10 2 0 0,1-1 0 0 0,-1 1 1 0 0,1-1-1 0 0,-1 1 0 0 0,1-1 0 0 0,-1 1 1 0 0,1 0-1 0 0,-1-1 0 0 0,1 1 0 0 0,0 0 1 0 0,-1-1-1 0 0,1 1 0 0 0,0 0 0 0 0,-1 0 0 0 0,1 0 1 0 0,0-1-1 0 0,-1 1 0 0 0,1 0 0 0 0,0 0 1 0 0,-1 0-1 0 0,1 0 0 0 0,0 0 0 0 0,-1 0 0 0 0,1 0 1 0 0,0 1-1 0 0,-1-1 0 0 0,1 0 0 0 0,0 0 1 0 0,-1 0-1 0 0,1 1 0 0 0,0-1 0 0 0,-1 0 1 0 0,1 1-1 0 0,-1-1 0 0 0,1 0 0 0 0,-1 1 0 0 0,1-1 1 0 0,-1 1-1 0 0,1-1 0 0 0,-1 1 0 0 0,1-1 1 0 0,-1 1-1 0 0,1 0 0 0 0,-1-1 0 0 0,0 1 1 0 0,1-1-1 0 0,-1 1 0 0 0,0 0 0 0 0,0-1 0 0 0,0 1 1 0 0,1 0-1 0 0,-1-1 0 0 0,0 2 0 0 0,2 6 36 0 0,0 0 0 0 0,0 0 0 0 0,0 14-1 0 0,-1-13 17 0 0,16 127 107 0 0,-14-122-146 0 0,0 0 0 0 0,6 17 0 0 0,-7-26-19 0 0,0 1 0 0 0,0-1 0 0 0,1 1 1 0 0,0-1-1 0 0,0 0 0 0 0,0 0 1 0 0,8 8-1 0 0,-10-11-12 0 0,1-1 1 0 0,-1 1 0 0 0,0-1-1 0 0,1 0 1 0 0,-1 0-1 0 0,1 0 1 0 0,0 0-1 0 0,-1 0 1 0 0,1 0-1 0 0,-1 0 1 0 0,1-1-1 0 0,0 1 1 0 0,0-1 0 0 0,0 1-1 0 0,-1-1 1 0 0,1 1-1 0 0,0-1 1 0 0,0 0-1 0 0,0 0 1 0 0,0 0-1 0 0,0 0 1 0 0,-1 0 0 0 0,1 0-1 0 0,0-1 1 0 0,0 1-1 0 0,0-1 1 0 0,-1 1-1 0 0,1-1 1 0 0,0 0-1 0 0,0 0 1 0 0,-1 1-1 0 0,1-1 1 0 0,-1 0 0 0 0,1 0-1 0 0,-1-1 1 0 0,1 1-1 0 0,-1 0 1 0 0,0 0-1 0 0,2-3 1 0 0,3-3-30 0 0,0 1 0 0 0,-1-1 1 0 0,0-1-1 0 0,-1 1 0 0 0,0-1 0 0 0,0 0 0 0 0,3-9 1 0 0,1-9 39 0 0,-2 0 1 0 0,-1 0 0 0 0,-1 0 0 0 0,0-46-1 0 0,0 11 41 0 0,-3 61-31 0 0,-1-1-1 0 0,0 1 0 0 0,0-1 1 0 0,0 1-1 0 0,0 0 1 0 0,0-1-1 0 0,0 1 0 0 0,0-1 1 0 0,1 1-1 0 0,-1 0 0 0 0,0-1 1 0 0,-1 1-1 0 0,1-1 0 0 0,0 1 1 0 0,0 0-1 0 0,0-1 1 0 0,0 1-1 0 0,0-1 0 0 0,0 1 1 0 0,0 0-1 0 0,0-1 0 0 0,-1 1 1 0 0,1 0-1 0 0,-1-1 0 0 0,-4 10 152 0 0,-4 20-76 0 0,7-11-71 0 0,0-1 0 0 0,1 1 1 0 0,0-1-1 0 0,2 1 0 0 0,0 0 0 0 0,1-1 0 0 0,1 0 0 0 0,7 27 0 0 0,-8-39-17 0 0,0 1 0 0 0,1-1 0 0 0,0 0-1 0 0,0 0 1 0 0,0 0 0 0 0,0 0 0 0 0,1 0 0 0 0,-1 0 0 0 0,1-1-1 0 0,1 0 1 0 0,-1 0 0 0 0,5 4 0 0 0,-7-7-16 0 0,1 1 1 0 0,-1-1 0 0 0,0 0-1 0 0,1 1 1 0 0,-1-1-1 0 0,0 0 1 0 0,1 0 0 0 0,0-1-1 0 0,-1 1 1 0 0,1 0-1 0 0,-1-1 1 0 0,1 0-1 0 0,0 1 1 0 0,-1-1 0 0 0,1 0-1 0 0,0 0 1 0 0,-1-1-1 0 0,1 1 1 0 0,0-1 0 0 0,-1 1-1 0 0,1-1 1 0 0,-1 0-1 0 0,1 0 1 0 0,-1 0-1 0 0,1 0 1 0 0,-1 0 0 0 0,1 0-1 0 0,2-3 1 0 0,3-3-61 0 0,1 0 0 0 0,-1 0 1 0 0,-1-1-1 0 0,1 0 0 0 0,-1-1 1 0 0,9-14-1 0 0,-6 6 78 0 0,-1 0 0 0 0,13-33 0 0 0,-22 49 6 0 0,1 0 1 0 0,-1 0-1 0 0,0 0 1 0 0,1 0 0 0 0,-1 0-1 0 0,0 0 1 0 0,0 0-1 0 0,0-1 1 0 0,0 1 0 0 0,0 0-1 0 0,0 0 1 0 0,0 0-1 0 0,0 0 1 0 0,0 0 0 0 0,-1 0-1 0 0,1-2 1 0 0,0 3-2 0 0,-1 0 0 0 0,1 0 1 0 0,0 0-1 0 0,0 0 0 0 0,0 0 1 0 0,0 0-1 0 0,0 0 0 0 0,0-1 1 0 0,0 1-1 0 0,-1 0 0 0 0,1 0 0 0 0,0 0 1 0 0,0 0-1 0 0,0 0 0 0 0,0 0 1 0 0,0 0-1 0 0,-1 0 0 0 0,1 0 1 0 0,0 0-1 0 0,0 0 0 0 0,0 0 0 0 0,0 0 1 0 0,-1 0-1 0 0,1 0 0 0 0,0 0 1 0 0,0 0-1 0 0,0 0 0 0 0,0 0 0 0 0,0 0 1 0 0,-1 0-1 0 0,1 0 0 0 0,0 0 1 0 0,0 0-1 0 0,0 0 0 0 0,-9 9 184 0 0,7-4-174 0 0,-1-1 0 0 0,0 2-1 0 0,1-1 1 0 0,0 0 0 0 0,1 0-1 0 0,-1 1 1 0 0,1-1 0 0 0,0 1-1 0 0,0-1 1 0 0,1 1 0 0 0,-1-1-1 0 0,1 1 1 0 0,0 0 0 0 0,1-1 0 0 0,1 8-1 0 0,-2-10-16 0 0,1 0 0 0 0,0 0 0 0 0,0 1-1 0 0,0-1 1 0 0,0 0 0 0 0,0 0 0 0 0,1 0 0 0 0,-1 0 0 0 0,1 0-1 0 0,0-1 1 0 0,0 1 0 0 0,0 0 0 0 0,0-1 0 0 0,0 1 0 0 0,1-1-1 0 0,-1 0 1 0 0,1 0 0 0 0,0 0 0 0 0,-1 0 0 0 0,1 0 0 0 0,0-1-1 0 0,0 1 1 0 0,0-1 0 0 0,0 0 0 0 0,0 0 0 0 0,5 2-1 0 0,0-2-2 0 0,-1 0 0 0 0,0-1 0 0 0,0 0 0 0 0,0 0 0 0 0,0 0 0 0 0,1-1 0 0 0,-1 0 0 0 0,0 0-1 0 0,0-1 1 0 0,8-3 0 0 0,-4 1-29 0 0,-1-1-1 0 0,0 0 0 0 0,0 0 1 0 0,-1-1-1 0 0,17-13 0 0 0,-22 15 24 0 0,1 0 0 0 0,0 0 0 0 0,-1 0-1 0 0,0-1 1 0 0,0 1 0 0 0,0-1 0 0 0,0 0-1 0 0,-1 0 1 0 0,0-1 0 0 0,0 1 0 0 0,0 0-1 0 0,-1-1 1 0 0,1 0 0 0 0,-1 0-1 0 0,-1 1 1 0 0,1-1 0 0 0,0-8 0 0 0,-2 4 22 0 0,1 1 1 0 0,-2 0 0 0 0,1 0 0 0 0,-1-1 0 0 0,-1 1 0 0 0,0 0-1 0 0,-4-14 1 0 0,-28-61 91 0 0,33 82-102 0 0,-1-1 12 0 0,1-1 0 0 0,-1 1-1 0 0,0 0 1 0 0,0-1 0 0 0,-1 1-1 0 0,1 0 1 0 0,-1 0-1 0 0,1 0 1 0 0,-1 1 0 0 0,0-1-1 0 0,0 1 1 0 0,0-1 0 0 0,-1 1-1 0 0,1 0 1 0 0,0 0-1 0 0,-1 1 1 0 0,-6-3 0 0 0,6 3 7 0 0,-1 0 1 0 0,1 0 0 0 0,-1 0-1 0 0,0 1 1 0 0,1 0 0 0 0,-1 0-1 0 0,0 0 1 0 0,1 1 0 0 0,-1-1-1 0 0,0 1 1 0 0,1 0 0 0 0,-1 0 0 0 0,1 1-1 0 0,-7 2 1 0 0,4 0 19 0 0,-1 0 0 0 0,1 1-1 0 0,0-1 1 0 0,0 2 0 0 0,1-1 0 0 0,0 1 0 0 0,0 0 0 0 0,0 0 0 0 0,0 0 0 0 0,1 1-1 0 0,0 0 1 0 0,1 0 0 0 0,-1 1 0 0 0,1-1 0 0 0,-3 9 0 0 0,2-2 17 0 0,-1 1 0 0 0,2 0 0 0 0,0 0 0 0 0,0 0 0 0 0,2 0-1 0 0,0 1 1 0 0,0 20 0 0 0,2-30-46 0 0,0 0 0 0 0,1 0 0 0 0,0 0 0 0 0,0 1-1 0 0,0-2 1 0 0,1 1 0 0 0,0 0 0 0 0,0 0 0 0 0,1 0-1 0 0,-1-1 1 0 0,1 1 0 0 0,1-1 0 0 0,-1 0 0 0 0,0 0 0 0 0,1 0-1 0 0,8 7 1 0 0,-8-8-16 0 0,0-1 1 0 0,0 0-1 0 0,0 0 0 0 0,1 0 0 0 0,-1-1 0 0 0,1 1 0 0 0,0-1 1 0 0,-1 0-1 0 0,1 0 0 0 0,0-1 0 0 0,0 0 0 0 0,0 1 1 0 0,1-2-1 0 0,-1 1 0 0 0,0-1 0 0 0,0 1 0 0 0,0-1 1 0 0,1-1-1 0 0,-1 1 0 0 0,5-2 0 0 0,2-1-20 0 0,-1-1 0 0 0,1 0 0 0 0,-1 0 0 0 0,0-1-1 0 0,-1-1 1 0 0,1 0 0 0 0,-1 0 0 0 0,0-1 0 0 0,-1 0 0 0 0,0-1-1 0 0,0 0 1 0 0,0 0 0 0 0,14-19 0 0 0,-18 18 19 0 0,0 0-1 0 0,0 0 1 0 0,-1 0-1 0 0,0 0 1 0 0,-1 0 0 0 0,0-1-1 0 0,0 0 1 0 0,-1 1 0 0 0,-1-1-1 0 0,2-13 1 0 0,-2-8 16 0 0,-5-61 1 0 0,4 88-3 0 0,0 1 4 0 0,0 0 0 0 0,0 0 0 0 0,-1 1 1 0 0,1-1-1 0 0,0 0 0 0 0,-1 1 0 0 0,0-1 0 0 0,0 1 1 0 0,0-1-1 0 0,0 1 0 0 0,0-1 0 0 0,-1-1 0 0 0,1 3-5 0 0,0 1-1 0 0,1 0 0 0 0,-1 0 0 0 0,1 0 0 0 0,-1 0 0 0 0,1 0 1 0 0,-1 0-1 0 0,0 0 0 0 0,1 0 0 0 0,-1 0 0 0 0,1 0 1 0 0,-1 0-1 0 0,1 1 0 0 0,-1-1 0 0 0,1 0 0 0 0,-1 0 0 0 0,1 0 1 0 0,-1 1-1 0 0,1-1 0 0 0,-1 0 0 0 0,1 1 0 0 0,-1-1 1 0 0,1 0-1 0 0,-1 1 0 0 0,1-1 0 0 0,-1 1 0 0 0,1-1 1 0 0,0 1-1 0 0,-1-1 0 0 0,1 2 0 0 0,-11 13 81 0 0,4-3-64 0 0,2 0 0 0 0,-1 0 0 0 0,2 0 0 0 0,0 0-1 0 0,0 1 1 0 0,1-1 0 0 0,0 1 0 0 0,1 0 0 0 0,1 0 0 0 0,0 0-1 0 0,1 17 1 0 0,1-24-23 0 0,-1 0-1 0 0,1 0 1 0 0,0 0-1 0 0,1 0 1 0 0,-1 0-1 0 0,1-1 1 0 0,0 1-1 0 0,1 0 1 0 0,-1-1-1 0 0,1 0 1 0 0,0 1-1 0 0,0-1 0 0 0,1 0 1 0 0,-1-1-1 0 0,1 1 1 0 0,1-1-1 0 0,-1 1 1 0 0,0-1-1 0 0,1-1 1 0 0,0 1-1 0 0,0 0 1 0 0,0-1-1 0 0,0 0 1 0 0,0-1-1 0 0,1 1 1 0 0,7 2-1 0 0,-5-3-29 0 0,1 0 0 0 0,-1 0 1 0 0,1-1-1 0 0,-1 0 0 0 0,1-1 0 0 0,0 0 0 0 0,-1 0 0 0 0,1-1 0 0 0,-1 0 1 0 0,1 0-1 0 0,-1-1 0 0 0,1 0 0 0 0,-1-1 0 0 0,0 0 0 0 0,0 0 0 0 0,0-1 1 0 0,0 0-1 0 0,-1 0 0 0 0,1-1 0 0 0,8-7 0 0 0,-4 3-26 0 0,-2 0 0 0 0,1-1-1 0 0,-1 0 1 0 0,-1-1 0 0 0,0 0-1 0 0,0 0 1 0 0,-1-1 0 0 0,-1 0-1 0 0,0 0 1 0 0,0-1 0 0 0,8-23-1 0 0,-5-1-31 0 0,-2 0-1 0 0,-1-1 1 0 0,-2 0-1 0 0,-1 0 1 0 0,-2 0-1 0 0,-2 0 1 0 0,-7-62-1 0 0,4 78 67 0 0,-8-32 0 0 0,10 48 53 0 0,-1 0 0 0 0,0 0-1 0 0,0 1 1 0 0,-1-1 0 0 0,0 1 0 0 0,0-1 0 0 0,0 1-1 0 0,-1 0 1 0 0,1 0 0 0 0,-7-6 0 0 0,9 10 2 0 0,-1-1-1 0 0,1 1 1 0 0,-1 0 0 0 0,0 0-1 0 0,0-1 1 0 0,1 1 0 0 0,-1 0 0 0 0,0 1-1 0 0,0-1 1 0 0,0 0 0 0 0,0 0 0 0 0,0 1-1 0 0,0-1 1 0 0,0 1 0 0 0,0 0 0 0 0,0 0-1 0 0,-1-1 1 0 0,1 1 0 0 0,0 1 0 0 0,0-1-1 0 0,0 0 1 0 0,0 0 0 0 0,0 1-1 0 0,0-1 1 0 0,0 1 0 0 0,0 0 0 0 0,0 0-1 0 0,0-1 1 0 0,0 1 0 0 0,0 0 0 0 0,1 1-1 0 0,-1-1 1 0 0,0 0 0 0 0,1 0 0 0 0,-3 3-1 0 0,-3 3 113 0 0,0 0 0 0 0,0 0-1 0 0,1 1 1 0 0,0 0 0 0 0,1 0-1 0 0,-6 10 1 0 0,-5 12 114 0 0,1 0 0 0 0,2 2 0 0 0,1-1-1 0 0,1 1 1 0 0,-8 41 0 0 0,15-53-207 0 0,2-1 0 0 0,0 1 0 0 0,1 0-1 0 0,1 0 1 0 0,0 0 0 0 0,2 0 0 0 0,0 0 0 0 0,2-1-1 0 0,0 1 1 0 0,8 22 0 0 0,-8-30-73 0 0,1 0 0 0 0,0-1-1 0 0,0 0 1 0 0,1 0 0 0 0,1 0-1 0 0,0-1 1 0 0,0 0 0 0 0,1 0 0 0 0,0-1-1 0 0,1 0 1 0 0,0 0 0 0 0,0-1 0 0 0,1 0-1 0 0,0-1 1 0 0,0 0 0 0 0,1-1-1 0 0,0 0 1 0 0,0 0 0 0 0,22 7 0 0 0,-20-9-70 0 0,0 0 1 0 0,0-1-1 0 0,0-1 0 0 0,0 0 1 0 0,15 0-1 0 0,-21-2 6 0 0,1 0 0 0 0,-1-1 0 0 0,1 0 0 0 0,-1 0 0 0 0,1-1 0 0 0,-1 0 0 0 0,0 0 0 0 0,1 0 0 0 0,-1-1 0 0 0,8-5 0 0 0,-5 3 10 0 0,-2 0 1 0 0,1-1 0 0 0,-1 0 0 0 0,0-1-1 0 0,0 0 1 0 0,0 0 0 0 0,-1 0-1 0 0,0-1 1 0 0,-1 0 0 0 0,0 0 0 0 0,0-1-1 0 0,0 0 1 0 0,-1 0 0 0 0,-1 0-1 0 0,0 0 1 0 0,0-1 0 0 0,0 0 0 0 0,-1 0-1 0 0,-1 0 1 0 0,0 0 0 0 0,0 0 0 0 0,0-18-1 0 0,-2 15 83 0 0,1-31 52 0 0,-2 40-29 0 0,1 1 1 0 0,0 0 0 0 0,-1-1-1 0 0,0 1 1 0 0,0 0 0 0 0,0-1 0 0 0,0 1-1 0 0,0 0 1 0 0,0 0 0 0 0,-3-3-1 0 0,4 6-17 0 0,0-1 0 0 0,0 1-1 0 0,-1-1 1 0 0,1 1 0 0 0,0 0-1 0 0,-1-1 1 0 0,1 1 0 0 0,0 0-1 0 0,-1 0 1 0 0,1-1 0 0 0,0 1-1 0 0,-1 0 1 0 0,1 0 0 0 0,-1-1-1 0 0,1 1 1 0 0,0 0 0 0 0,-1 0-1 0 0,1 0 1 0 0,-1 0-1 0 0,1 0 1 0 0,-1-1 0 0 0,1 1-1 0 0,0 0 1 0 0,-1 0 0 0 0,1 0-1 0 0,-1 0 1 0 0,1 0 0 0 0,-2 1-1 0 0,1-1 8 0 0,0 1 0 0 0,0-1 0 0 0,0 1 0 0 0,0-1 0 0 0,1 1 0 0 0,-1 0-1 0 0,0-1 1 0 0,0 1 0 0 0,0 0 0 0 0,0 0 0 0 0,0 1 0 0 0,-2 2 47 0 0,1 0 0 0 0,-1-1 1 0 0,1 1-1 0 0,-3 8 1 0 0,3-5-49 0 0,1 0 0 0 0,-1 1 1 0 0,1-1-1 0 0,1 0 1 0 0,-1 1-1 0 0,1-1 1 0 0,0 0-1 0 0,1 1 1 0 0,0-1-1 0 0,0 0 1 0 0,1 0-1 0 0,-1 0 0 0 0,5 10 1 0 0,-1-6-10 0 0,0-1 1 0 0,0 1-1 0 0,1-1 0 0 0,1 0 1 0 0,-1-1-1 0 0,2 1 1 0 0,13 13-1 0 0,-12-15-20 0 0,0 1 0 0 0,1-1 0 0 0,0 0 0 0 0,11 6 0 0 0,-16-11-30 0 0,1 0 0 0 0,0 0 0 0 0,-1-1 0 0 0,1 0 0 0 0,0 0 0 0 0,0-1 0 0 0,0 1 0 0 0,1-1 0 0 0,-1 0 0 0 0,7-1 1 0 0,-8 0-256 0 0,-1 0 0 0 0,1 0 0 0 0,-1-1 0 0 0,1 0 0 0 0,-1 0 0 0 0,1 0 0 0 0,-1-1 0 0 0,0 1 0 0 0,9-5 0 0 0,-9 3-810 0 0,0 0 1 0 0,1 0 0 0 0,-1 0-1 0 0,0-1 1 0 0,-1 1 0 0 0,1-1 0 0 0,-1 0-1 0 0,5-7 1 0 0,2-4-1540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4:02.4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 1 2561 0 0,'-24'8'4729'0'0,"3"-2"912"0"0,4-1-1560 0 0,12 1-1545 0 0,4 2-2112 0 0,5 0-64 0 0,4-2 112 0 0,2-1-248 0 0,4 3-39 0 0,0-3-121 0 0,4-1-96 0 0,5 1-225 0 0,-2-2-175 0 0,0 2 160 0 0,2 0-1336 0 0,-4-2-2673 0 0,-1 2-248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4:02.8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61 115 1656 0 0,'-9'-3'4014'0'0,"0"0"0"0"0,-15-4 0 0 0,11 4-780 0 0,13 3-3189 0 0,-1 0 0 0 0,1 0 1 0 0,0 0-1 0 0,0 0 0 0 0,0 0 1 0 0,-1 0-1 0 0,1 0 0 0 0,0 0 1 0 0,0 0-1 0 0,-1 0 0 0 0,1 0 1 0 0,0 0-1 0 0,0 0 0 0 0,0 0 1 0 0,-1 0-1 0 0,1 0 0 0 0,0-1 1 0 0,0 1-1 0 0,0 0 0 0 0,0 0 1 0 0,0 0-1 0 0,-1 0 0 0 0,1-1 1 0 0,0 1-1 0 0,0 0 0 0 0,0 0 1 0 0,0 0-1 0 0,0 0 0 0 0,0-1 1 0 0,-1 1-1 0 0,1 0 0 0 0,0 0 1 0 0,0 0-1 0 0,0-1 0 0 0,0 1 1 0 0,0 0-1 0 0,0 0 0 0 0,0-1 1 0 0,0 1-1 0 0,0 0 0 0 0,0 0 1 0 0,0 0-1 0 0,0-1 0 0 0,0 1 1 0 0,10-10 745 0 0,15-4-431 0 0,-15 9-313 0 0,73-34-70 0 0,-70 34 25 0 0,0 0 1 0 0,0 1-1 0 0,1 1 1 0 0,21-3-1 0 0,-31 5 15 0 0,0 1 0 0 0,0 0 0 0 0,0 0 0 0 0,0 0 0 0 0,0 1 0 0 0,0-1 0 0 0,0 1 0 0 0,0 0 0 0 0,0 0 0 0 0,0 0 0 0 0,-1 1 0 0 0,1-1 0 0 0,0 1 0 0 0,-1 0 0 0 0,1 0 0 0 0,-1 1 0 0 0,0-1 0 0 0,0 0 0 0 0,0 1 0 0 0,0 0 0 0 0,0 0 0 0 0,3 4 0 0 0,-4-3 37 0 0,1 0 0 0 0,-1 0 0 0 0,0 0 0 0 0,0 0 0 0 0,0 1 0 0 0,-1-1 0 0 0,0 0 0 0 0,1 1 0 0 0,-2 0 0 0 0,1-1 0 0 0,0 1 0 0 0,-1 0 0 0 0,0-1 0 0 0,0 1 0 0 0,0 0 1 0 0,-1-1-1 0 0,0 1 0 0 0,-1 6 0 0 0,-6 12 345 0 0,-1-1 1 0 0,0 0 0 0 0,-2-1-1 0 0,0-1 1 0 0,-16 21 0 0 0,13-20-39 0 0,1 0 0 0 0,1 1 1 0 0,1 1-1 0 0,-10 28 1 0 0,20-48-369 0 0,0 0 1 0 0,0-1-1 0 0,1 1 1 0 0,-1 0-1 0 0,1-1 1 0 0,-1 1-1 0 0,1 0 1 0 0,0 0-1 0 0,0 0 1 0 0,1-1-1 0 0,-1 1 1 0 0,0 0 0 0 0,1 0-1 0 0,0-1 1 0 0,0 1-1 0 0,-1-1 1 0 0,1 1-1 0 0,1 0 1 0 0,-1-1-1 0 0,0 0 1 0 0,4 5-1 0 0,-3-5-60 0 0,1 1-1 0 0,-1-1 0 0 0,1 0 0 0 0,0-1 0 0 0,-1 1 0 0 0,1 0 0 0 0,0-1 0 0 0,0 1 0 0 0,0-1 0 0 0,0 0 1 0 0,0 0-1 0 0,1 0 0 0 0,-1 0 0 0 0,0-1 0 0 0,0 0 0 0 0,1 1 0 0 0,4-1 0 0 0,-1-1-316 0 0,0 1-1 0 0,-1-1 1 0 0,1 0-1 0 0,-1-1 1 0 0,1 0-1 0 0,-1 0 1 0 0,0 0 0 0 0,11-6-1 0 0,3-3-2750 0 0,22-17 1 0 0,-28 19 1366 0 0,6-5-14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4:03.0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0 3889 0 0,'-7'1'1849'0'0,"-18"1"6824"0"0,24-2-8491 0 0,1 0-1 0 0,-1 1 0 0 0,0-1 0 0 0,1 0 0 0 0,-1 0 1 0 0,0 0-1 0 0,1 1 0 0 0,-1-1 0 0 0,0 0 0 0 0,1 1 1 0 0,-1-1-1 0 0,0 0 0 0 0,1 1 0 0 0,-1-1 1 0 0,1 1-1 0 0,-1-1 0 0 0,1 1 0 0 0,-1-1 0 0 0,1 1 1 0 0,-1-1-1 0 0,1 1 0 0 0,0 0 0 0 0,-1-1 0 0 0,1 1 1 0 0,0-1-1 0 0,-1 2 0 0 0,1-1-110 0 0,1 0 0 0 0,-1 0 0 0 0,1 1 0 0 0,-1-1 0 0 0,1 0 0 0 0,-1 0 0 0 0,1 0 0 0 0,0 0 0 0 0,0 0 0 0 0,-1 0 0 0 0,1 0 0 0 0,0-1 0 0 0,0 1 0 0 0,0 0 0 0 0,0 0 0 0 0,0-1-1 0 0,0 1 1 0 0,0 0 0 0 0,0-1 0 0 0,0 1 0 0 0,1-1 0 0 0,-1 1 0 0 0,1-1 0 0 0,31 11 577 0 0,-7-6-1003 0 0,0-1-1 0 0,1-1 0 0 0,-1-1 1 0 0,46-4-1 0 0,-38 1-697 0 0,46-2-3515 0 0,-39-1 3003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1:13.4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0 1784 0 0,'-6'5'3542'0'0,"5"-5"-2878"0"0,0 1-1 0 0,0-1 0 0 0,0 1 1 0 0,0 0-1 0 0,0 0 1 0 0,0 0-1 0 0,1-1 0 0 0,-1 1 1 0 0,0 0-1 0 0,0 0 1 0 0,1 0-1 0 0,-2 1 0 0 0,2 0-417 0 0,0-1-1 0 0,0 0 1 0 0,0 1-1 0 0,0-1 0 0 0,0 0 1 0 0,1 0-1 0 0,-1 1 1 0 0,0-1-1 0 0,0 0 1 0 0,1 1-1 0 0,-1-1 1 0 0,1 0-1 0 0,1 2 0 0 0,20 55 784 0 0,16 66 0 0 0,-2-5-6135 0 0,-27-93 3563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4:03.3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200 155 2272 0 0,'-5'-1'1800'0'0,"0"1"-1"0"0,-1-1 0 0 0,0 1 0 0 0,1 0 0 0 0,-8 2 0 0 0,7-1-451 0 0,0 0 0 0 0,0 1 1 0 0,0-1-1 0 0,-10 6 0 0 0,12-5-1005 0 0,0 0 1 0 0,0 0-1 0 0,0 0 0 0 0,0 1 1 0 0,1 0-1 0 0,-1 0 0 0 0,1 0 1 0 0,0 0-1 0 0,-1 0 0 0 0,1 1 1 0 0,1-1-1 0 0,-1 1 0 0 0,1 0 1 0 0,-1 0-1 0 0,-3 8 0 0 0,6-10-311 0 0,-1-1-1 0 0,1 0 0 0 0,0 1 0 0 0,-1-1 1 0 0,1 1-1 0 0,0-1 0 0 0,0 0 1 0 0,0 1-1 0 0,0-1 0 0 0,0 1 0 0 0,0-1 1 0 0,0 0-1 0 0,0 1 0 0 0,1-1 1 0 0,-1 1-1 0 0,0-1 0 0 0,1 0 0 0 0,-1 1 1 0 0,1-1-1 0 0,0 0 0 0 0,0 2 0 0 0,1-2-15 0 0,-1 1-1 0 0,1 0 1 0 0,0 0-1 0 0,0-1 1 0 0,0 1-1 0 0,0-1 1 0 0,0 0-1 0 0,0 0 0 0 0,0 1 1 0 0,0-1-1 0 0,4 1 1 0 0,1 0-28 0 0,1 0 0 0 0,1 0 0 0 0,-1-1 1 0 0,0 0-1 0 0,0 0 0 0 0,11-1 0 0 0,-7-1-66 0 0,1-1 0 0 0,-1 0-1 0 0,0-1 1 0 0,0 0 0 0 0,0-1-1 0 0,0-1 1 0 0,-1 0 0 0 0,0 0-1 0 0,0-1 1 0 0,0 0 0 0 0,-1-1-1 0 0,0 0 1 0 0,0-1 0 0 0,0 0 0 0 0,-1-1-1 0 0,-1 0 1 0 0,11-13 0 0 0,-15 16 48 0 0,-1-1 0 0 0,1 1 0 0 0,-1-1 0 0 0,-1 0 1 0 0,0 0-1 0 0,0 0 0 0 0,0 0 0 0 0,0 0 0 0 0,-1 0 1 0 0,-1-1-1 0 0,1 1 0 0 0,-1 0 0 0 0,0 0 0 0 0,-1-1 0 0 0,0 1 1 0 0,-2-12-1 0 0,2 17 39 0 0,1 0 0 0 0,-1 0 1 0 0,0 0-1 0 0,0 0 0 0 0,1 0 1 0 0,-1 0-1 0 0,0 0 0 0 0,0 1 0 0 0,-1-1 1 0 0,1 0-1 0 0,0 1 0 0 0,-1-1 1 0 0,1 1-1 0 0,-1-1 0 0 0,1 1 1 0 0,-1 0-1 0 0,1 0 0 0 0,-4-2 0 0 0,2 2 9 0 0,0 0 0 0 0,0 0 0 0 0,0 0-1 0 0,-1 0 1 0 0,1 0 0 0 0,0 1 0 0 0,-1 0-1 0 0,1-1 1 0 0,0 1 0 0 0,-5 1 0 0 0,-5 1 86 0 0,0 0 0 0 0,0 1 0 0 0,0 0 0 0 0,-18 8 0 0 0,13-3 121 0 0,0 1 0 0 0,1 1 0 0 0,0 0 0 0 0,1 1 0 0 0,0 1 0 0 0,1 0 0 0 0,1 1 0 0 0,0 1 0 0 0,0 0 0 0 0,1 1 0 0 0,1 1 0 0 0,1 0 0 0 0,-16 27 0 0 0,25-39-224 0 0,-1 1 0 0 0,1 0 0 0 0,0 0 0 0 0,1 1 0 0 0,-1-1 0 0 0,1 0 0 0 0,0 1-1 0 0,0-1 1 0 0,0 0 0 0 0,1 1 0 0 0,0-1 0 0 0,0 1 0 0 0,0-1 0 0 0,1 1 0 0 0,0-1 0 0 0,0 0 0 0 0,0 1 0 0 0,1-1 0 0 0,-1 0 0 0 0,1 0 0 0 0,1 0 0 0 0,-1 0 0 0 0,1 0-1 0 0,0 0 1 0 0,0-1 0 0 0,0 1 0 0 0,0-1 0 0 0,1 0 0 0 0,0 0 0 0 0,0 0 0 0 0,0-1 0 0 0,0 1 0 0 0,0-1 0 0 0,1 0 0 0 0,0 0 0 0 0,-1-1 0 0 0,1 1 0 0 0,0-1-1 0 0,10 3 1 0 0,-1-1-231 0 0,0 0-1 0 0,0-1 1 0 0,0-1 0 0 0,1 0-1 0 0,-1-1 1 0 0,0-1-1 0 0,18-1 1 0 0,-11-1-1483 0 0,24-6 1 0 0,19-10-5968 0 0,-24 5 4408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4:03.9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283 868 1216 0 0,'1'2'582'0'0,"0"-1"-1"0"0,1 1 1 0 0,-1-1-1 0 0,0 0 1 0 0,1 1-1 0 0,-1-1 1 0 0,1 0-1 0 0,0 0 1 0 0,-1 0-1 0 0,1 0 1 0 0,2 1-1 0 0,0-1-88 0 0,-1 0 0 0 0,1 1 1 0 0,0-2-1 0 0,0 1 0 0 0,5 0 0 0 0,-4 0-146 0 0,1-1-1 0 0,0 0 0 0 0,0-1 0 0 0,-1 1 0 0 0,1-1 1 0 0,0 0-1 0 0,7-3 0 0 0,-7 2-178 0 0,0-1-1 0 0,0 0 1 0 0,0 0 0 0 0,0 0-1 0 0,0-1 1 0 0,-1 0 0 0 0,0 0-1 0 0,0 0 1 0 0,0 0 0 0 0,0-1-1 0 0,0 0 1 0 0,-1 0 0 0 0,0-1-1 0 0,0 1 1 0 0,-1-1 0 0 0,1 0-1 0 0,-1 1 1 0 0,-1-2 0 0 0,1 1 0 0 0,-1 0-1 0 0,0 0 1 0 0,0-1 0 0 0,-1 1-1 0 0,0-1 1 0 0,1-9 0 0 0,-1 1 46 0 0,-1 0 1 0 0,-1 0-1 0 0,0 0 1 0 0,-1 1-1 0 0,0-1 1 0 0,-1 0-1 0 0,-1 1 1 0 0,-1-1-1 0 0,-7-15 1 0 0,9 23-158 0 0,0 0-1 0 0,-1 1 1 0 0,1-1 0 0 0,-2 1 0 0 0,1 0-1 0 0,-1 1 1 0 0,0-1 0 0 0,0 1-1 0 0,0 0 1 0 0,-1 0 0 0 0,0 0 0 0 0,0 1-1 0 0,0 0 1 0 0,0 0 0 0 0,-1 1 0 0 0,0 0-1 0 0,1 0 1 0 0,-1 0 0 0 0,0 1 0 0 0,-12-3-1 0 0,5 3 58 0 0,-1 0 1 0 0,0 1-1 0 0,0 0 0 0 0,1 1 0 0 0,-1 1 0 0 0,-22 4 1 0 0,28-3-26 0 0,-1 0 1 0 0,1 1 0 0 0,0 0 0 0 0,0 0-1 0 0,0 1 1 0 0,1 1 0 0 0,-1-1 0 0 0,1 1-1 0 0,0 1 1 0 0,0-1 0 0 0,-8 9 0 0 0,6-4 115 0 0,0 1 1 0 0,1 0 0 0 0,0 0 0 0 0,0 1 0 0 0,2 0-1 0 0,-1 0 1 0 0,2 1 0 0 0,-1 0 0 0 0,-6 21 0 0 0,12-28-177 0 0,-1-1 0 0 0,1 1 0 0 0,0 0 0 0 0,0-1 0 0 0,0 1 0 0 0,1 0 1 0 0,0 0-1 0 0,0 0 0 0 0,1-1 0 0 0,-1 1 0 0 0,1 0 0 0 0,0 0 0 0 0,1-1 1 0 0,0 1-1 0 0,0-1 0 0 0,0 1 0 0 0,0-1 0 0 0,1 0 0 0 0,0 0 0 0 0,0 0 0 0 0,0 0 1 0 0,1 0-1 0 0,-1-1 0 0 0,1 1 0 0 0,0-1 0 0 0,6 4 0 0 0,-4-3-37 0 0,0 0-1 0 0,0-1 1 0 0,1 0-1 0 0,0 0 1 0 0,0-1-1 0 0,0 0 1 0 0,0 0-1 0 0,0 0 1 0 0,1-1-1 0 0,-1 0 1 0 0,1-1-1 0 0,-1 0 1 0 0,1 0-1 0 0,0 0 1 0 0,-1-1-1 0 0,15-1 1 0 0,-10-1-41 0 0,0 0 0 0 0,0-1 1 0 0,0-1-1 0 0,-1 0 1 0 0,1 0-1 0 0,-1-1 0 0 0,0 0 1 0 0,0-1-1 0 0,19-14 0 0 0,-13 7-50 0 0,1-1-1 0 0,-2-1 0 0 0,0 0 0 0 0,26-33 0 0 0,-35 38-3 0 0,1-1 1 0 0,-2 0-1 0 0,1-1 1 0 0,-2 0-1 0 0,1 0 0 0 0,-1 0 1 0 0,-1 0-1 0 0,-1-1 0 0 0,4-20 1 0 0,-3-5-272 0 0,-1 0 0 0 0,-3-1-1 0 0,-5-50 1 0 0,-24-115 291 0 0,16 119 351 0 0,10 67-139 0 0,3 13-26 0 0,0 0 0 0 0,-1 0 0 0 0,0 0 0 0 0,0 1 0 0 0,0-1 0 0 0,-1 0 0 0 0,1 0 0 0 0,-4-6 0 0 0,5 11-67 0 0,-1-1 1 0 0,1 1 0 0 0,0 0 0 0 0,0-1-1 0 0,-1 1 1 0 0,1 0 0 0 0,0-1-1 0 0,-1 1 1 0 0,1 0 0 0 0,0-1-1 0 0,-1 1 1 0 0,1 0 0 0 0,-1-1-1 0 0,1 1 1 0 0,0 0 0 0 0,-1 0-1 0 0,1 0 1 0 0,-1-1 0 0 0,1 1-1 0 0,-1 0 1 0 0,1 0 0 0 0,-1 0-1 0 0,1 0 1 0 0,-1 0 0 0 0,1 0-1 0 0,0 0 1 0 0,-2 0 0 0 0,2 0 19 0 0,-1 0 0 0 0,0 1 0 0 0,0-1-1 0 0,0 1 1 0 0,0-1 0 0 0,0 1 0 0 0,0-1 0 0 0,1 1 0 0 0,-1 0 0 0 0,0-1 0 0 0,1 1 0 0 0,-2 1 0 0 0,-2 2 136 0 0,1 1 0 0 0,0 0 0 0 0,-4 8 0 0 0,0 3-24 0 0,0 1 0 0 0,1 0 0 0 0,1 0 0 0 0,0 1 0 0 0,1-1 0 0 0,1 1 0 0 0,-1 27 0 0 0,4-22-144 0 0,1 0 1 0 0,1-1 0 0 0,1 1-1 0 0,1-1 1 0 0,10 34 0 0 0,-4-26 45 0 0,1 0 0 0 0,2-1 0 0 0,31 52 1 0 0,18 11-1492 0 0,-18-31-3588 0 0,-12-17-1838 0 0,-20-27 3549 0 0,-4-1 60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4:05.1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309 227 512 0 0,'-11'-16'5556'0'0,"-4"-14"-641"0"0,-14-29 548 0 0,21 37-3869 0 0,6 14-1088 0 0,-1 0 0 0 0,0 0 0 0 0,-1 1 0 0 0,1-1 0 0 0,-1 1 0 0 0,-1 0 0 0 0,-6-9-1 0 0,10 15-433 0 0,0 1-1 0 0,0-1 1 0 0,0 0-1 0 0,0 1 1 0 0,0 0-1 0 0,0-1 1 0 0,0 1 0 0 0,0 0-1 0 0,0-1 1 0 0,0 1-1 0 0,-1 0 1 0 0,1 0-1 0 0,0 0 1 0 0,0 0-1 0 0,0 0 1 0 0,0 0-1 0 0,0 0 1 0 0,-1 0-1 0 0,1 1 1 0 0,0-1-1 0 0,0 0 1 0 0,0 1-1 0 0,0-1 1 0 0,0 0-1 0 0,0 1 1 0 0,0 0-1 0 0,-2 0 1 0 0,-3 3 269 0 0,-1 1 1 0 0,-10 8 0 0 0,15-11-253 0 0,-12 10 44 0 0,1 1 1 0 0,0 0-1 0 0,1 1 1 0 0,1 0-1 0 0,0 1 1 0 0,1 1-1 0 0,1-1 1 0 0,0 2-1 0 0,1-1 1 0 0,1 1-1 0 0,0 0 0 0 0,1 1 1 0 0,1-1-1 0 0,-4 31 1 0 0,8-41-121 0 0,0 1 0 0 0,1 0 0 0 0,0 0 1 0 0,0-1-1 0 0,1 1 0 0 0,0 0 0 0 0,1-1 0 0 0,-1 1 1 0 0,5 10-1 0 0,-4-15-20 0 0,-1 1 1 0 0,1-1 0 0 0,0 0-1 0 0,0 0 1 0 0,0 0-1 0 0,0 0 1 0 0,1 0-1 0 0,-1 0 1 0 0,1-1 0 0 0,0 1-1 0 0,0-1 1 0 0,0 1-1 0 0,0-1 1 0 0,0 0-1 0 0,0 0 1 0 0,1-1 0 0 0,-1 1-1 0 0,0-1 1 0 0,1 0-1 0 0,0 1 1 0 0,4-1-1 0 0,1 1-22 0 0,1-1 0 0 0,0-1 0 0 0,-1 0 0 0 0,1 0 0 0 0,0-1-1 0 0,-1 0 1 0 0,1-1 0 0 0,-1 0 0 0 0,0 0 0 0 0,1-1 0 0 0,-1-1-1 0 0,0 1 1 0 0,0-1 0 0 0,-1-1 0 0 0,13-8 0 0 0,-7 4-13 0 0,0-1 0 0 0,-1 0 0 0 0,-1-1 0 0 0,0-1 0 0 0,0 0 0 0 0,-2 0 0 0 0,1-1 0 0 0,11-19 0 0 0,-18 25 30 0 0,0-1-1 0 0,0 1 1 0 0,-1-1 0 0 0,0 0-1 0 0,0 0 1 0 0,-1 0-1 0 0,0 0 1 0 0,1-16-1 0 0,-3 13 14 0 0,0-1 0 0 0,0 0-1 0 0,-1 1 1 0 0,-1-1 0 0 0,-5-20-1 0 0,7 32 0 0 0,-3-13 11 0 0,-1 1-1 0 0,0-1 0 0 0,-1 1 1 0 0,-9-18-1 0 0,12 27-6 0 0,0 0 0 0 0,0 0 0 0 0,0 0-1 0 0,0 1 1 0 0,-1-1 0 0 0,1 0 0 0 0,-1 1 0 0 0,0 0 0 0 0,1 0-1 0 0,-1 0 1 0 0,0 0 0 0 0,0 0 0 0 0,-1 0 0 0 0,1 1 0 0 0,0 0-1 0 0,-1 0 1 0 0,1-1 0 0 0,0 2 0 0 0,-1-1 0 0 0,1 0-1 0 0,-7 1 1 0 0,2 0 6 0 0,1 0-1 0 0,-1 1 1 0 0,1 0-1 0 0,-1 1 0 0 0,1 0 1 0 0,-1 0-1 0 0,1 0 1 0 0,0 1-1 0 0,0 0 1 0 0,0 1-1 0 0,1 0 1 0 0,-1 0-1 0 0,1 0 0 0 0,0 0 1 0 0,0 1-1 0 0,0 0 1 0 0,-6 8-1 0 0,0 0-9 0 0,1 0 1 0 0,0 1-1 0 0,1 0 0 0 0,1 1 1 0 0,0 0-1 0 0,-10 27 0 0 0,15-33-4 0 0,1 1 0 0 0,0-1-1 0 0,1 1 1 0 0,0 0 0 0 0,0 0 0 0 0,1 0-1 0 0,1 0 1 0 0,0 0 0 0 0,0 0-1 0 0,3 18 1 0 0,-2-22-4 0 0,0 0 0 0 0,1-1 0 0 0,-1 1 0 0 0,1-1 0 0 0,1 1 1 0 0,-1-1-1 0 0,1 0 0 0 0,-1 0 0 0 0,2 0 0 0 0,-1 0 0 0 0,0-1 0 0 0,1 1 0 0 0,0-1 0 0 0,0 0 0 0 0,0 0 0 0 0,1 0 1 0 0,-1 0-1 0 0,1-1 0 0 0,0 0 0 0 0,5 3 0 0 0,2-1-29 0 0,-1-1-1 0 0,1 0 1 0 0,0 0 0 0 0,0-2-1 0 0,0 1 1 0 0,0-1 0 0 0,1-1-1 0 0,-1 0 1 0 0,0-1 0 0 0,1 0-1 0 0,-1-1 1 0 0,0-1 0 0 0,13-2-1 0 0,-17 2 27 0 0,0 0 0 0 0,0 0-1 0 0,0-1 1 0 0,-1 0-1 0 0,1-1 1 0 0,-1 1-1 0 0,1-2 1 0 0,-1 1-1 0 0,-1-1 1 0 0,1 0 0 0 0,-1 0-1 0 0,0 0 1 0 0,0-1-1 0 0,0 0 1 0 0,-1-1-1 0 0,0 1 1 0 0,0-1-1 0 0,0 0 1 0 0,-1 0 0 0 0,5-11-1 0 0,-6 9 22 0 0,-1 1 0 0 0,1-1 0 0 0,-1 1 1 0 0,-1-1-1 0 0,0 0 0 0 0,0 0 0 0 0,-1 0 0 0 0,-1-10 0 0 0,-1-9 46 0 0,-10-34 0 0 0,0-6 147 0 0,12 60-174 0 0,0 5-19 0 0,0 1 0 0 0,0 0 0 0 0,-1-1 0 0 0,1 1-1 0 0,0 0 1 0 0,-1-1 0 0 0,0 1 0 0 0,1 0 0 0 0,-1 0 0 0 0,0 0 0 0 0,-1-3 0 0 0,-6 28 196 0 0,1-3-109 0 0,3-8-43 0 0,1-1-1 0 0,0 0 1 0 0,-1 14-1 0 0,4-20-50 0 0,-1-1-1 0 0,1 1 1 0 0,1 0 0 0 0,-1-1 0 0 0,1 1 0 0 0,0-1-1 0 0,0 1 1 0 0,0-1 0 0 0,0 0 0 0 0,1 1 0 0 0,3 6-1 0 0,127 199-60 0 0,-54-94 20 0 0,-67-98 31 0 0,64 106-21 0 0,-61-98 39 0 0,-1 2 0 0 0,17 50 0 0 0,-27-69-8 0 0,-1 0 1 0 0,0 0 0 0 0,-1 1-1 0 0,0-1 1 0 0,0 0 0 0 0,-1 1-1 0 0,0-1 1 0 0,-1 1-1 0 0,0-1 1 0 0,0 0 0 0 0,-1 1-1 0 0,0-1 1 0 0,-5 12 0 0 0,3-13 3 0 0,1-1 1 0 0,-1 1 0 0 0,-1-1-1 0 0,1 1 1 0 0,-1-1-1 0 0,-1-1 1 0 0,1 1 0 0 0,-1-1-1 0 0,0 0 1 0 0,-1 0 0 0 0,0 0-1 0 0,1-1 1 0 0,-2 0-1 0 0,-11 6 1 0 0,4-4 15 0 0,1-1-1 0 0,-1 0 1 0 0,0-1-1 0 0,0-1 1 0 0,0 0-1 0 0,0-1 1 0 0,-1-1-1 0 0,-16 1 1 0 0,21-3-9 0 0,1 0-1 0 0,0 0 1 0 0,0-1 0 0 0,0-1 0 0 0,0 0 0 0 0,0 0-1 0 0,1 0 1 0 0,-1-2 0 0 0,1 1 0 0 0,-1-1 0 0 0,1 0 0 0 0,0-1-1 0 0,-13-9 1 0 0,13 7-19 0 0,0-1-1 0 0,0 0 1 0 0,1 0 0 0 0,0-1-1 0 0,0 1 1 0 0,1-2-1 0 0,1 1 1 0 0,-1-1 0 0 0,1 0-1 0 0,1-1 1 0 0,0 1-1 0 0,0-1 1 0 0,1 0 0 0 0,1 0-1 0 0,0 0 1 0 0,0-1 0 0 0,1 1-1 0 0,1-1 1 0 0,0 0-1 0 0,0 1 1 0 0,1-1 0 0 0,1 0-1 0 0,0 1 1 0 0,0-1-1 0 0,5-17 1 0 0,-2 16-183 0 0,0 0 0 0 0,1 0 0 0 0,1 1-1 0 0,0 0 1 0 0,1 0 0 0 0,0 0 0 0 0,0 1 0 0 0,1 0 0 0 0,1 1-1 0 0,0-1 1 0 0,0 2 0 0 0,1-1 0 0 0,1 1 0 0 0,-1 1 0 0 0,1 0-1 0 0,1 0 1 0 0,-1 1 0 0 0,1 1 0 0 0,0 0 0 0 0,22-7 0 0 0,-22 8-772 0 0,29-9-3763 0 0,-14 6-1520 0 0,-7 2 3303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4:05.8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288 76 3065 0 0,'-22'4'8582'0'0,"0"0"-4047"0"0,11-1-3383 0 0,0 0-1 0 0,-1 1 0 0 0,-16 8 0 0 0,19-7-747 0 0,0 0-1 0 0,0 0 1 0 0,1 0-1 0 0,-1 1 0 0 0,2 1 1 0 0,-1 0-1 0 0,-13 14 1 0 0,19-19-381 0 0,0 1 0 0 0,1-1-1 0 0,-1 1 1 0 0,0-1 0 0 0,1 1 0 0 0,0 0 0 0 0,0-1-1 0 0,0 1 1 0 0,0 0 0 0 0,0 0 0 0 0,0 0 0 0 0,1 0 0 0 0,0 0-1 0 0,-1 0 1 0 0,1 0 0 0 0,0 0 0 0 0,0 0 0 0 0,1 0 0 0 0,-1 0-1 0 0,0-1 1 0 0,1 1 0 0 0,0 0 0 0 0,0 0 0 0 0,0 0 0 0 0,0 0-1 0 0,0-1 1 0 0,1 1 0 0 0,-1-1 0 0 0,1 1 0 0 0,-1-1-1 0 0,4 5 1 0 0,0-3-38 0 0,-1 1-1 0 0,0-1 0 0 0,1 1 0 0 0,0-1 0 0 0,0-1 1 0 0,0 1-1 0 0,0-1 0 0 0,1 0 0 0 0,-1 0 1 0 0,1 0-1 0 0,0-1 0 0 0,0 0 0 0 0,0 0 0 0 0,0 0 1 0 0,0-1-1 0 0,0 0 0 0 0,0 0 0 0 0,11 0 1 0 0,-10-2-45 0 0,1 1 0 0 0,0-1 1 0 0,0 0-1 0 0,0 0 0 0 0,-1-1 1 0 0,1 0-1 0 0,0-1 0 0 0,-1 0 0 0 0,0 0 1 0 0,0 0-1 0 0,0-1 0 0 0,0 0 1 0 0,0 0-1 0 0,8-8 0 0 0,-12 9 1 0 0,0 0 1 0 0,1 0-1 0 0,-1 0 0 0 0,0-1 0 0 0,-1 1 0 0 0,1-1 0 0 0,0 1 0 0 0,2-7 0 0 0,-4 8 40 0 0,-1 0 0 0 0,1 0-1 0 0,-1 0 1 0 0,1 0-1 0 0,-1 0 1 0 0,0 0-1 0 0,0 0 1 0 0,0 0 0 0 0,0 0-1 0 0,0 0 1 0 0,0 0-1 0 0,0 0 1 0 0,-1 0-1 0 0,1 0 1 0 0,-1 0-1 0 0,0 0 1 0 0,1 1 0 0 0,-1-1-1 0 0,0 0 1 0 0,0 0-1 0 0,-2-1 1 0 0,-1-4 32 0 0,-1 0 0 0 0,-1 0 0 0 0,1 1 0 0 0,-1 0-1 0 0,0 1 1 0 0,-1-1 0 0 0,1 1 0 0 0,-1 0 0 0 0,0 0 0 0 0,0 1 0 0 0,-1 0 0 0 0,1 1 0 0 0,-1-1 0 0 0,0 1 0 0 0,0 1 0 0 0,0 0-1 0 0,0 0 1 0 0,0 0 0 0 0,0 1 0 0 0,-1 0 0 0 0,1 1 0 0 0,0-1 0 0 0,-1 2 0 0 0,1-1 0 0 0,0 1 0 0 0,-1 1 0 0 0,1-1 0 0 0,0 2 0 0 0,0-1-1 0 0,0 1 1 0 0,-12 6 0 0 0,11-5 58 0 0,1 1 1 0 0,0 1-1 0 0,0-1 0 0 0,0 1 0 0 0,1 1 0 0 0,0-1 0 0 0,0 1 0 0 0,1 1 1 0 0,0-1-1 0 0,0 1 0 0 0,0 0 0 0 0,-6 14 0 0 0,10-18-61 0 0,0 0 0 0 0,0 0 0 0 0,1 0 0 0 0,-1 0 0 0 0,1 0 0 0 0,0 1 0 0 0,1-1 0 0 0,-1 0 0 0 0,1 1 0 0 0,-1-1 0 0 0,1 0 0 0 0,1 1 0 0 0,-1-1 0 0 0,0 0 0 0 0,1 1 0 0 0,0-1 0 0 0,0 0 0 0 0,1 0 0 0 0,-1 1 0 0 0,1-1 0 0 0,0 0 0 0 0,0-1 0 0 0,0 1 0 0 0,0 0 0 0 0,1 0 0 0 0,-1-1 0 0 0,1 0 0 0 0,0 1 0 0 0,6 4 0 0 0,-2-2-15 0 0,1-1 0 0 0,0 0 1 0 0,0 0-1 0 0,0 0 1 0 0,1-1-1 0 0,-1 0 1 0 0,17 4-1 0 0,-11-4-11 0 0,-1-1-1 0 0,1-1 0 0 0,0 0 0 0 0,22 0 0 0 0,-28-2-9 0 0,1-1-1 0 0,-1-1 0 0 0,0 1 1 0 0,0-1-1 0 0,1-1 0 0 0,-2 1 0 0 0,1-2 1 0 0,0 1-1 0 0,-1-1 0 0 0,1 0 1 0 0,8-7-1 0 0,1-1-19 0 0,-2 0 0 0 0,0-1-1 0 0,23-25 1 0 0,-30 28 40 0 0,-1 0 0 0 0,1-1-1 0 0,-2 0 1 0 0,1 0 0 0 0,-1 0-1 0 0,-1-1 1 0 0,0 0 0 0 0,5-23 0 0 0,-6 19 62 0 0,-1-1 0 0 0,0 0 0 0 0,-2 0 0 0 0,0 0 0 0 0,-1 0 0 0 0,-2-20 0 0 0,2 36-30 0 0,0 0 0 0 0,0-1 0 0 0,0 1 0 0 0,-1 0-1 0 0,1-1 1 0 0,0 1 0 0 0,0 0 0 0 0,-1 0 0 0 0,1 0 0 0 0,-1-1 0 0 0,1 1 0 0 0,-1 0-1 0 0,0 0 1 0 0,0 0 0 0 0,1 0 0 0 0,-1 0 0 0 0,0 0 0 0 0,0 0 0 0 0,0 0 0 0 0,0 0-1 0 0,0 1 1 0 0,0-1 0 0 0,0 0 0 0 0,0 1 0 0 0,0-1 0 0 0,0 0 0 0 0,-2 0 0 0 0,1 1 26 0 0,1 0 1 0 0,-1 0-1 0 0,1 0 1 0 0,-1 0 0 0 0,0 0-1 0 0,1 1 1 0 0,-1-1-1 0 0,1 1 1 0 0,-1-1 0 0 0,1 1-1 0 0,-1-1 1 0 0,1 1-1 0 0,-1 0 1 0 0,1-1 0 0 0,-1 1-1 0 0,1 0 1 0 0,0 0-1 0 0,0 0 1 0 0,-1 0 0 0 0,1 0-1 0 0,-2 3 1 0 0,-3 3 10 0 0,0 0 1 0 0,0 1-1 0 0,1 0 0 0 0,0 0 1 0 0,0 1-1 0 0,1-1 0 0 0,0 1 1 0 0,1 0-1 0 0,0 0 0 0 0,0 0 1 0 0,1 0-1 0 0,0 1 0 0 0,0-1 1 0 0,1 1-1 0 0,0 14 0 0 0,2-21-65 0 0,-1 1-1 0 0,1-1 1 0 0,-1 1-1 0 0,1-1 0 0 0,0 1 1 0 0,1-1-1 0 0,-1 0 0 0 0,0 0 1 0 0,1 0-1 0 0,0 1 0 0 0,0-1 1 0 0,0-1-1 0 0,0 1 1 0 0,0 0-1 0 0,0 0 0 0 0,1-1 1 0 0,0 1-1 0 0,3 2 0 0 0,-1-2-2 0 0,0 0 1 0 0,0 0-1 0 0,0 0 0 0 0,0-1 0 0 0,1 0 0 0 0,0 0 0 0 0,-1 0 0 0 0,1-1 0 0 0,0 1 0 0 0,6-1 0 0 0,-10-1 6 0 0,0 1-1 0 0,0-1 1 0 0,0 1-1 0 0,0-1 1 0 0,0 1-1 0 0,0 0 1 0 0,-1-1-1 0 0,1 1 1 0 0,0 0-1 0 0,0 0 1 0 0,0 1-1 0 0,-1-1 1 0 0,1 0-1 0 0,-1 0 1 0 0,3 3-1 0 0,-1 0-10 0 0,0 0 0 0 0,0 1 0 0 0,0 0 0 0 0,3 5 1 0 0,5 11-106 0 0,-10-20 80 0 0,-1 0 1 0 0,1 0-1 0 0,0 0 0 0 0,0-1 0 0 0,0 1 0 0 0,0 0 0 0 0,0 0 0 0 0,0-1 0 0 0,0 1 0 0 0,0 0 0 0 0,0-1 1 0 0,0 1-1 0 0,0-1 0 0 0,0 0 0 0 0,0 1 0 0 0,1-1 0 0 0,-1 0 0 0 0,0 1 0 0 0,0-1 0 0 0,0 0 0 0 0,1 0 1 0 0,-1 0-1 0 0,0 0 0 0 0,0 0 0 0 0,0-1 0 0 0,1 1 0 0 0,-1 0 0 0 0,0-1 0 0 0,0 1 0 0 0,0 0 0 0 0,0-1 0 0 0,0 1 1 0 0,2-2-1 0 0,5-2-786 0 0,-1 0 1 0 0,0-1 0 0 0,11-10-1 0 0,-10 9-615 0 0,14-11-6284 0 0,-10 8 2826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4:06.2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100 115 1576 0 0,'-9'-12'4029'0'0,"1"-1"0"0"0,-13-25 0 0 0,-2-6 3335 0 0,22 44-7248 0 0,1-1-1 0 0,0 1 1 0 0,0-1-1 0 0,-1 1 1 0 0,1 0-1 0 0,0-1 1 0 0,0 1-1 0 0,-1-1 1 0 0,1 1-1 0 0,0 0 1 0 0,-1-1-1 0 0,1 1 1 0 0,-1 0-1 0 0,1-1 1 0 0,0 1 0 0 0,-1 0-1 0 0,1 0 1 0 0,-1-1-1 0 0,1 1 1 0 0,-1 0-1 0 0,1 0 1 0 0,-1 0-1 0 0,1 0 1 0 0,-1 0-1 0 0,1 0 1 0 0,-1-1-1 0 0,0 2-24 0 0,1-1-1 0 0,-1 0 1 0 0,0 1-1 0 0,1-1 1 0 0,-1 1-1 0 0,1-1 1 0 0,-1 0-1 0 0,1 1 1 0 0,-1-1-1 0 0,1 1 1 0 0,-1-1-1 0 0,1 1 1 0 0,0 0-1 0 0,-1-1 1 0 0,1 1-1 0 0,-1 0 1 0 0,-9 32 741 0 0,9-29-675 0 0,-1 9-14 0 0,0 0 0 0 0,0 0 1 0 0,1 0-1 0 0,1 0 0 0 0,1 13 1 0 0,11 68 175 0 0,-2-16-105 0 0,26 247 224 0 0,-27-195-554 0 0,-5-51-459 0 0,-1-66 102 0 0,-3-13 396 0 0,0 0 1 0 0,1 1-1 0 0,-1-1 1 0 0,0 0-1 0 0,0 0 1 0 0,0 0-1 0 0,0 0 1 0 0,0 0-1 0 0,0 0 1 0 0,0 1-1 0 0,1-1 1 0 0,-1 0-1 0 0,0 0 0 0 0,0 0 1 0 0,0 0-1 0 0,0 0 1 0 0,0 0-1 0 0,1 0 1 0 0,-1 0-1 0 0,0 0 1 0 0,0 0-1 0 0,0 0 1 0 0,0 0-1 0 0,1 0 1 0 0,-1 0-1 0 0,0 0 0 0 0,0 0 1 0 0,0 0-1 0 0,0 0 1 0 0,1 0-1 0 0,-1 0 1 0 0,0 0-1 0 0,0 0 1 0 0,0 0-1 0 0,2-1-890 0 0,0-1 0 0 0,0 1 0 0 0,-1 0 0 0 0,1-1 0 0 0,-1 1 0 0 0,0-1 0 0 0,2-2 0 0 0,1-1-757 0 0,8-9-3828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4:06.5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114 166 4017 0 0,'-65'5'16177'0'0,"23"-4"-10629"0"0,41-1-5518 0 0,1 0 0 0 0,0 0 0 0 0,0 0 0 0 0,0 0 0 0 0,-1 0 0 0 0,1 0 0 0 0,0 0 0 0 0,0 0 0 0 0,0 0 0 0 0,-1 0 0 0 0,1 0 0 0 0,0 0 1 0 0,0 0-1 0 0,0 0 0 0 0,-1 0 0 0 0,1 0 0 0 0,0 0 0 0 0,0 0 0 0 0,0-1 0 0 0,0 1 0 0 0,-1 0 0 0 0,1 0 0 0 0,0 0 0 0 0,0 0 0 0 0,0 0 1 0 0,0 0-1 0 0,0-1 0 0 0,0 1 0 0 0,-1 0 0 0 0,1 0 0 0 0,0 0 0 0 0,0 0 0 0 0,0-1 0 0 0,0 1 0 0 0,0 0 0 0 0,0 0 0 0 0,0 0 1 0 0,0-1-1 0 0,0 1 0 0 0,4-9 269 0 0,11-9-282 0 0,11-4-87 0 0,0 1 0 0 0,52-32 1 0 0,-66 46 55 0 0,0 1 0 0 0,0 0 0 0 0,1 1 0 0 0,0 0-1 0 0,0 1 1 0 0,0 1 0 0 0,1 0 0 0 0,-1 1 0 0 0,26-2 0 0 0,-32 5 11 0 0,0-1 1 0 0,0 1-1 0 0,-1 0 0 0 0,1 0 0 0 0,0 1 0 0 0,-1 0 1 0 0,1 0-1 0 0,-1 1 0 0 0,0 0 0 0 0,1 0 1 0 0,9 7-1 0 0,-8-4-4 0 0,0 0 0 0 0,-1 0 0 0 0,0 1 0 0 0,-1 0 0 0 0,1 0 0 0 0,-1 0 0 0 0,-1 1 0 0 0,6 10 1 0 0,-6-10 23 0 0,0 0 1 0 0,-1 1 0 0 0,-1-1 0 0 0,1 1 0 0 0,-1 0 0 0 0,-1 0 0 0 0,0 0 0 0 0,0 0 0 0 0,-1 1 0 0 0,0-1 0 0 0,0 1 0 0 0,-1-1 0 0 0,-1 0 0 0 0,1 1 0 0 0,-1-1 0 0 0,-1 0 0 0 0,0 1 0 0 0,-5 13-1 0 0,3-13 35 0 0,-2 0-1 0 0,1 0 1 0 0,-1-1-1 0 0,-1 0 1 0 0,1 0-1 0 0,-2 0 1 0 0,1-1-1 0 0,-1 0 1 0 0,0 0-1 0 0,-1-1 1 0 0,0 0-1 0 0,-14 9 1 0 0,10-9-67 0 0,0 0 0 0 0,-1-1 0 0 0,0-1 0 0 0,0 0 0 0 0,0-1 0 0 0,0 0 0 0 0,-1-1 0 0 0,1 0 1 0 0,-17 0-1 0 0,30-3-76 0 0,-1 0 1 0 0,1 0 0 0 0,-1 0-1 0 0,1 0 1 0 0,0-1 0 0 0,-1 1-1 0 0,1 0 1 0 0,0-1 0 0 0,-1 1-1 0 0,1-1 1 0 0,0 1 0 0 0,0-1-1 0 0,0 1 1 0 0,-1-1 0 0 0,1 0-1 0 0,0 0 1 0 0,0 1 0 0 0,0-1 0 0 0,0 0-1 0 0,0 0 1 0 0,0 0 0 0 0,0 0-1 0 0,0 0 1 0 0,1-1 0 0 0,-1 1-1 0 0,0 0 1 0 0,1 0 0 0 0,-1 0-1 0 0,1-1 1 0 0,-1 1 0 0 0,0-3-1 0 0,0-1-1285 0 0,0-1 0 0 0,0 1 0 0 0,1 0-1 0 0,0-1 1 0 0,0 0 0 0 0,1-9 0 0 0,4-14-5415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4:06.6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32 4049 0 0,'-14'3'4049'0'0,"1"-3"4553"0"0,9-5-8130 0 0,2 2 144 0 0,4-2-352 0 0,-1 1-200 0 0,2-1-128 0 0,1-3-920 0 0,-3 3 592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4:12.77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86 64 512 0 0,'-21'2'1447'0'0,"15"-1"2086"0"0,19-1-1070 0 0,-3-1-1619 0 0,-8 1-687 0 0,-1 0-1 0 0,1 0 1 0 0,0-1-1 0 0,0 1 1 0 0,-1 0 0 0 0,1 0-1 0 0,0 0 1 0 0,-1 1-1 0 0,1-1 1 0 0,0 0-1 0 0,-1 1 1 0 0,1-1-1 0 0,0 1 1 0 0,-1-1-1 0 0,1 1 1 0 0,-1 0 0 0 0,3 1-1 0 0,-7 0 8 0 0,1 0 0 0 0,-1-1 0 0 0,1 1 0 0 0,-1-1 0 0 0,-5 2 0 0 0,-3 1 228 0 0,-1 0-1 0 0,0 0 1 0 0,1-2-1 0 0,-1 1 0 0 0,-23-1 1923 0 0,35-2-2247 0 0,13-3 916 0 0,16-4 155 0 0,-27 7-1034 0 0,10-1 312 0 0,-12 0-400 0 0,0 1 0 0 0,0 0 0 0 0,1 0-1 0 0,-1 0 1 0 0,0 0 0 0 0,1 0 0 0 0,-1 0 0 0 0,0 0-1 0 0,0 0 1 0 0,1 0 0 0 0,-1 0 0 0 0,0 0 0 0 0,0 0-1 0 0,1 0 1 0 0,-1 0 0 0 0,0 1 0 0 0,0-1 0 0 0,1 0-1 0 0,-1 0 1 0 0,0 0 0 0 0,0 0 0 0 0,1 0 0 0 0,-1 1-1 0 0,0-1 1 0 0,0 0 0 0 0,0 0 0 0 0,1 0 0 0 0,-1 1-1 0 0,0-1 1 0 0,0 0 0 0 0,0 0 0 0 0,0 1 0 0 0,0-1 170 0 0,26 2 165 0 0,18 2 64 0 0,-21-4-123 0 0,22-3 0 0 0,1-3-19 0 0,195-16 838 0 0,0 11-486 0 0,-47 1-340 0 0,259-13-168 0 0,4-1-34 0 0,-295 24-181 0 0,-153 1-123 0 0,-13 3-323 0 0,-14 3-984 0 0,-32 1-5759 0 0,16-3 2483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4:14.04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234 4 512 0 0,'-17'-2'1524'0'0,"-1"1"0"0"0,1 1-1 0 0,-1 1 1 0 0,-30 4 0 0 0,34-3-454 0 0,6-1-294 0 0,1 0 0 0 0,0 1 0 0 0,0-1 0 0 0,-1 1 0 0 0,1 1-1 0 0,-12 5 1 0 0,-18 20 3176 0 0,37-28-3921 0 0,0 0 0 0 0,0 0 0 0 0,0-1 0 0 0,0 1 0 0 0,0 0 1 0 0,0 0-1 0 0,0 0 0 0 0,0 0 0 0 0,0 0 0 0 0,0 0 0 0 0,0 0 0 0 0,0 0 0 0 0,0 0 0 0 0,0 0 0 0 0,0 0 0 0 0,0 0 1 0 0,0 0-1 0 0,0 0 0 0 0,0 0 0 0 0,0 0 0 0 0,0-1 0 0 0,0 1 0 0 0,0 0 0 0 0,0 0 0 0 0,0 0 0 0 0,0 0 1 0 0,0 0-1 0 0,0 0 0 0 0,0 0 0 0 0,0 0 0 0 0,0 0 0 0 0,0 0 0 0 0,0 0 0 0 0,0 0 0 0 0,0 0 0 0 0,0 0 0 0 0,0 0 1 0 0,0 0-1 0 0,0 0 0 0 0,0 0 0 0 0,0-1 0 0 0,0 1 0 0 0,0 0 0 0 0,-1 0 0 0 0,1 0 0 0 0,0 0 0 0 0,0 0 1 0 0,0 0-1 0 0,0 0 0 0 0,0 0 0 0 0,0 0 0 0 0,0 0 0 0 0,6-8 714 0 0,-6 8-729 0 0,0 0-1 0 0,0 0 0 0 0,0-1 1 0 0,1 1-1 0 0,-1 0 0 0 0,0 0 0 0 0,0 0 1 0 0,1-1-1 0 0,-1 1 0 0 0,0 0 1 0 0,1 0-1 0 0,-1 0 0 0 0,0 0 0 0 0,1-1 1 0 0,-1 1-1 0 0,0 0 0 0 0,0 0 1 0 0,1 0-1 0 0,-1 0 0 0 0,0 0 0 0 0,1 0 1 0 0,-1 0-1 0 0,1 0 0 0 0,-1 1 9 0 0,1-1-1 0 0,-1 0 0 0 0,0 1 0 0 0,1-1 1 0 0,-1 1-1 0 0,0-1 0 0 0,0 1 1 0 0,1-1-1 0 0,-1 1 0 0 0,0-1 0 0 0,0 1 1 0 0,0-1-1 0 0,0 1 0 0 0,0-1 1 0 0,1 1-1 0 0,-1-1 0 0 0,0 1 1 0 0,0-1-1 0 0,0 1 0 0 0,0-1 0 0 0,-1 2 1 0 0,2 0 13 0 0,-1 0 0 0 0,1 0 1 0 0,-1 0-1 0 0,1 0 0 0 0,0 0 1 0 0,0-1-1 0 0,0 1 0 0 0,0 0 1 0 0,0 0-1 0 0,0-1 0 0 0,0 1 1 0 0,1-1-1 0 0,-1 1 0 0 0,3 2 1 0 0,24 18 313 0 0,-11-11-190 0 0,0-1 1 0 0,0 0-1 0 0,38 14 1 0 0,60 12 114 0 0,6 2-126 0 0,-43 1 9 0 0,-62-29-106 0 0,1-2-1 0 0,-1 1 1 0 0,1-2 0 0 0,1 0-1 0 0,29 6 1 0 0,-32-11-23 0 0,1-1 1 0 0,0-1-1 0 0,-1-1 1 0 0,1 0-1 0 0,15-3 1 0 0,-8 0 18 0 0,27 1 1 0 0,-50 3-47 0 0,0 0-1 0 0,0 0 1 0 0,0 0-1 0 0,0 0 1 0 0,0 0 0 0 0,0 0-1 0 0,0 0 1 0 0,0 0-1 0 0,0 0 1 0 0,0 0-1 0 0,1 0 1 0 0,-1 0-1 0 0,0 0 1 0 0,0 0 0 0 0,0 0-1 0 0,0 0 1 0 0,0 0-1 0 0,0 0 1 0 0,0 0-1 0 0,0 0 1 0 0,0 0-1 0 0,0 0 1 0 0,0 0 0 0 0,0 0-1 0 0,0 0 1 0 0,0 0-1 0 0,1 0 1 0 0,-1 0-1 0 0,0 0 1 0 0,0 0 0 0 0,0 0-1 0 0,0 0 1 0 0,0 0-1 0 0,0 0 1 0 0,0 0-1 0 0,0 0 1 0 0,0 0-1 0 0,0 0 1 0 0,0 0 0 0 0,0 0-1 0 0,0 0 1 0 0,0 0-1 0 0,0 1 1 0 0,0-1-1 0 0,0 0 1 0 0,0 0-1 0 0,0 0 1 0 0,0 0 0 0 0,0 0-1 0 0,0 0 1 0 0,0 0-1 0 0,0 0 1 0 0,0 0-1 0 0,0 0 1 0 0,0 0-1 0 0,0 0 1 0 0,0 0 0 0 0,0 0-1 0 0,0 1 1 0 0,0-1-1 0 0,0 0 1 0 0,0 0-1 0 0,0 0 1 0 0,0 0-1 0 0,-5 4 51 0 0,-10 4-33 0 0,-55 14 113 0 0,14-6-143 0 0,44-12 41 0 0,2-1-21 0 0,0 1 0 0 0,-11 5 0 0 0,19-8-8 0 0,0 0 0 0 0,0 0 0 0 0,0 0 0 0 0,0 0 0 0 0,0 1 0 0 0,1-1 0 0 0,-1 1 0 0 0,1-1 1 0 0,-1 1-1 0 0,1-1 0 0 0,0 1 0 0 0,-1 0 0 0 0,1 0 0 0 0,0-1 0 0 0,0 1 0 0 0,0 0 0 0 0,-1 2 0 0 0,2-3-1 0 0,0 0-1 0 0,0-1 0 0 0,0 1 1 0 0,1 0-1 0 0,-1-1 0 0 0,0 1 1 0 0,0 0-1 0 0,0-1 0 0 0,0 1 1 0 0,1 0-1 0 0,-1-1 0 0 0,0 1 1 0 0,1-1-1 0 0,-1 1 0 0 0,0-1 1 0 0,1 1-1 0 0,-1 0 1 0 0,1-1-1 0 0,-1 1 0 0 0,1-1 1 0 0,-1 0-1 0 0,1 1 0 0 0,-1-1 1 0 0,1 1-1 0 0,-1-1 0 0 0,1 0 1 0 0,0 1-1 0 0,-1-1 0 0 0,1 0 1 0 0,-1 0-1 0 0,1 0 0 0 0,0 1 1 0 0,0-1-1 0 0,23 4 96 0 0,-24-4-92 0 0,1-1 0 0 0,-1 1 1 0 0,0-1-1 0 0,0 1 0 0 0,1-1 0 0 0,-1 1 0 0 0,0-1 0 0 0,0 1 0 0 0,0-1 0 0 0,0 0 0 0 0,0 1 0 0 0,0-1 0 0 0,0 1 0 0 0,0-1 0 0 0,0 1 0 0 0,0-1 0 0 0,0 1 0 0 0,0-1 1 0 0,0 1-1 0 0,-1-1 0 0 0,2-9 13 0 0,1 9-21 0 0,2-1 1 0 0,0 0-1 0 0,1-1 1 0 0,-1 1-1 0 0,7-7 1 0 0,-10 8 9 0 0,1 1 4 0 0,-2 0 23 0 0,-1 1-33 0 0,0 0 0 0 0,0 1 0 0 0,0-1 0 0 0,0 0-1 0 0,-1 0 1 0 0,1 0 0 0 0,0 0 0 0 0,-1 0 0 0 0,-2 1 0 0 0,-3 3 37 0 0,-2 2-35 0 0,-3 3 92 0 0,-16 23 14 0 0,14-18-55 0 0,-1 0-1 0 0,0 0 0 0 0,-1-1 1 0 0,0-1-1 0 0,-26 16 1 0 0,-234 110 994 0 0,268-136-994 0 0,5-2-42 0 0,0 0-1 0 0,1 0 1 0 0,-1 0 0 0 0,1 1-1 0 0,-1-1 1 0 0,1 1 0 0 0,-1-1-1 0 0,1 1 1 0 0,0 0 0 0 0,0-1-1 0 0,0 1 1 0 0,-4 5 0 0 0,6-7-11 0 0,0 0 0 0 0,0 0-1 0 0,0 1 1 0 0,0-1 0 0 0,0 0 0 0 0,0 0 0 0 0,0 1 0 0 0,1-1 0 0 0,-1 0-1 0 0,0 0 1 0 0,0 0 0 0 0,0 0 0 0 0,0 1 0 0 0,0-1 0 0 0,0 0 0 0 0,1 0-1 0 0,-1 0 1 0 0,0 1 0 0 0,0-1 0 0 0,0 0 0 0 0,0 0 0 0 0,1 0 0 0 0,-1 0-1 0 0,0 0 1 0 0,0 0 0 0 0,0 0 0 0 0,1 0 0 0 0,-1 1 0 0 0,0-1 0 0 0,0 0-1 0 0,1 0 1 0 0,-1 0 0 0 0,0 0 0 0 0,0 0 0 0 0,0 0 0 0 0,1 0 0 0 0,-1 0-1 0 0,0 0 1 0 0,0 0 0 0 0,1 0 0 0 0,-1 0 0 0 0,0-1 0 0 0,0 1 0 0 0,0 0-1 0 0,1 0 1 0 0,12-2-55 0 0,19-7-418 0 0,-1-2 0 0 0,50-25 0 0 0,-23 9-1540 0 0,-10 7-1180 0 0,1 1 1266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4:15.58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102 271 512 0 0,'-9'-28'4365'0'0,"-25"-53"0"0"0,-4-7 769 0 0,31 68-4054 0 0,4 14-482 0 0,1 1 0 0 0,0-1 0 0 0,1 1 0 0 0,-1-1 0 0 0,1 0 0 0 0,-1-10 0 0 0,3 12 674 0 0,2 7-314 0 0,2 7-46 0 0,35 230 1827 0 0,-37-216-2521 0 0,-1 6 59 0 0,-1 0-1 0 0,-2 0 1 0 0,-1 0-1 0 0,-6 34 1 0 0,1-8 56 0 0,4-34-256 0 0,2 0 1 0 0,1 23 0 0 0,0-39-65 0 0,0 0 0 0 0,1 0 0 0 0,0 0 0 0 0,0 0 1 0 0,1 0-1 0 0,0 0 0 0 0,0 0 0 0 0,0 0 0 0 0,1 0 0 0 0,-1-1 0 0 0,2 0 0 0 0,3 6 1 0 0,-7-10-15 0 0,1 0 1 0 0,-1-1 0 0 0,0 1 0 0 0,1-1-1 0 0,-1 1 1 0 0,1-1 0 0 0,-1 1 0 0 0,1-1 0 0 0,0 1-1 0 0,-1-1 1 0 0,1 0 0 0 0,-1 1 0 0 0,1-1-1 0 0,0 0 1 0 0,-1 0 0 0 0,1 1 0 0 0,0-1 0 0 0,-1 0-1 0 0,1 0 1 0 0,0 0 0 0 0,-1 0 0 0 0,1 0-1 0 0,0 0 1 0 0,0 0 0 0 0,-1 0 0 0 0,2 0-1 0 0,-1 0 0 0 0,0-1 0 0 0,1 0 0 0 0,-1 1 0 0 0,0-1 0 0 0,0 0 0 0 0,0 0-1 0 0,0 0 1 0 0,0 0 0 0 0,-1 0 0 0 0,1 0 0 0 0,0 0 0 0 0,0 0-1 0 0,0-1 1 0 0,3-4-4 0 0,-1 0 1 0 0,-1 0-1 0 0,1 0 0 0 0,2-10 0 0 0,-3 7-298 0 0,-1-1 1 0 0,1 1-1 0 0,-1-1 0 0 0,-1 0 1 0 0,0 1-1 0 0,0-1 0 0 0,-3-13 1 0 0,2 17 70 0 0,0 1 0 0 0,0-1-1 0 0,-1 0 1 0 0,0 1 0 0 0,0 0 0 0 0,0-1 0 0 0,-1 1 0 0 0,0 0 0 0 0,0 0 0 0 0,0 0 0 0 0,-1 1 0 0 0,1-1-1 0 0,-7-5 1 0 0,-4-1-5602 0 0,9 8 3640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1:14.4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87 255 512 0 0,'-3'9'1508'0'0,"-1"-1"0"0"0,0 1 0 0 0,-1-1 0 0 0,0 0 0 0 0,-10 13 0 0 0,-9 16 3136 0 0,19-29-3662 0 0,3-2-358 0 0,-1-1 1 0 0,-1 1 0 0 0,1-1 0 0 0,-6 6-1 0 0,8-10-169 0 0,6-17 593 0 0,14-20-764 0 0,31-44 0 0 0,-30 50-314 0 0,-1-1 0 0 0,18-41 0 0 0,-28 51 17 0 0,-3 5-8 0 0,14-26 0 0 0,-18 38 17 0 0,0 1 0 0 0,0 0 0 0 0,0 0 0 0 0,0 0 0 0 0,1 0 0 0 0,0 0 0 0 0,-1 0 0 0 0,1 1 0 0 0,0-1 0 0 0,0 1 0 0 0,1 0 0 0 0,-1 0 0 0 0,5-2 0 0 0,-7 3 4 0 0,1 1 0 0 0,-1-1 0 0 0,1 1 0 0 0,-1-1 0 0 0,1 1 0 0 0,-1 0 0 0 0,1 0 0 0 0,0 0 1 0 0,-1 0-1 0 0,1 0 0 0 0,-1 0 0 0 0,1 0 0 0 0,-1 1 0 0 0,1-1 0 0 0,-1 0 0 0 0,1 1 0 0 0,-1-1 0 0 0,3 2 0 0 0,-1 0-3 0 0,-1-1 0 0 0,0 1-1 0 0,1 0 1 0 0,-1 0 0 0 0,0 0 0 0 0,0 0 0 0 0,0 1-1 0 0,0-1 1 0 0,2 4 0 0 0,0 1-15 0 0,0 1-1 0 0,-1 0 1 0 0,1 0-1 0 0,-2 0 1 0 0,5 17 0 0 0,-1 17 76 0 0,1 53 0 0 0,-3-29-58 0 0,-3-32-11 0 0,0-16-8 0 0,0-1 0 0 0,4 22 0 0 0,-4-34 16 0 0,0-1 1 0 0,0 1 0 0 0,1-1 0 0 0,-1 0 0 0 0,1 1 0 0 0,0-1-1 0 0,0 0 1 0 0,1 0 0 0 0,-1 0 0 0 0,1-1 0 0 0,0 1-1 0 0,0-1 1 0 0,5 5 0 0 0,-8-7 2 0 0,2 0 0 0 0,-1 0 0 0 0,0 0 0 0 0,0-1 0 0 0,0 1 0 0 0,0 0 0 0 0,0-1-1 0 0,1 1 1 0 0,-1-1 0 0 0,0 0 0 0 0,0 1 0 0 0,1-1 0 0 0,-1 0 0 0 0,0 0 0 0 0,1 1 0 0 0,-1-1 0 0 0,0 0 0 0 0,1 0 0 0 0,-1-1 0 0 0,0 1 0 0 0,2 0 0 0 0,-1-1 4 0 0,1 0 0 0 0,-1 0 0 0 0,0 0 0 0 0,1-1 1 0 0,-1 1-1 0 0,0 0 0 0 0,0-1 0 0 0,0 1 0 0 0,0-1 0 0 0,2-3 1 0 0,2-2 10 0 0,1-2 1 0 0,-2 1-1 0 0,1-1 1 0 0,5-13 0 0 0,-4 8 5 0 0,-2-1 1 0 0,0 1 0 0 0,0-1-1 0 0,-1 0 1 0 0,-1 0 0 0 0,2-26-1 0 0,-6-92 266 0 0,-2 22-83 0 0,3 109-202 0 0,2-19 127 0 0,-2 21-118 0 0,0-1-1 0 0,0 1 1 0 0,0-1-1 0 0,0 0 1 0 0,0 1-1 0 0,0-1 1 0 0,0 1-1 0 0,1-1 1 0 0,-1 1-1 0 0,0-1 1 0 0,0 1-1 0 0,0-1 1 0 0,1 1-1 0 0,-1-1 1 0 0,0 1-1 0 0,1-1 1 0 0,-1 1-1 0 0,0-1 1 0 0,1 1 0 0 0,-1-1-1 0 0,1 1 1 0 0,-1 0-1 0 0,1-1 1 0 0,-1 1-1 0 0,1 0 1 0 0,0-1-1 0 0,0 2 0 0 0,1 1 0 0 0,-1-1-1 0 0,0 0 1 0 0,0 1 0 0 0,0-1 0 0 0,0 1 0 0 0,0-1-1 0 0,0 1 1 0 0,0 0 0 0 0,-1-1 0 0 0,1 1-1 0 0,-1 0 1 0 0,1-1 0 0 0,0 3 0 0 0,0 0-25 0 0,94 272-27 0 0,-52-115-23 0 0,-25-86-22 0 0,-5-13 34 0 0,5 74 1 0 0,-14-98 63 0 0,0-2 41 0 0,-3 0 0 0 0,0 1-1 0 0,-3-1 1 0 0,-11 70 0 0 0,11-97 107 0 0,0-1 0 0 0,-1 1-1 0 0,-1-1 1 0 0,1 0 0 0 0,-1 0 0 0 0,0 0 0 0 0,-1 0 0 0 0,0-1 0 0 0,0 0-1 0 0,-1 0 1 0 0,0 0 0 0 0,0-1 0 0 0,0 0 0 0 0,-1 0 0 0 0,0 0-1 0 0,0-1 1 0 0,-12 7 0 0 0,17-11-119 0 0,-1 0-1 0 0,1 0 1 0 0,-1 0 0 0 0,1 0-1 0 0,-1 0 1 0 0,0-1-1 0 0,1 1 1 0 0,-1-1 0 0 0,0 0-1 0 0,1 0 1 0 0,-1 0-1 0 0,0 0 1 0 0,0 0-1 0 0,1 0 1 0 0,-1-1 0 0 0,-3 0-1 0 0,2-1-21 0 0,1 1 0 0 0,-1-1 0 0 0,1 0 0 0 0,-1 0 0 0 0,1 0 0 0 0,0 0 0 0 0,0-1 0 0 0,0 1 0 0 0,0-1 0 0 0,-3-4 0 0 0,0-2-17 0 0,0 1 1 0 0,0-1-1 0 0,1 0 1 0 0,0-1-1 0 0,0 0 1 0 0,1 1 0 0 0,-4-17-1 0 0,2 2-13 0 0,2-1 0 0 0,0 0 0 0 0,1 0-1 0 0,2 0 1 0 0,0 0 0 0 0,2 0 0 0 0,6-40 0 0 0,1 24-108 0 0,1 0 0 0 0,2 1 1 0 0,30-69-1 0 0,-18 54-165 0 0,3 2-1 0 0,39-61 1 0 0,-49 91-406 0 0,0 1 0 0 0,31-30 0 0 0,-33 38-537 0 0,0 2 0 0 0,1-1 1 0 0,1 2-1 0 0,24-14 1 0 0,-22 16-1191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4:16.05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212 420 2072 0 0,'-57'-4'10245'0'0,"43"4"-9030"0"0,0 0-1 0 0,-1-1 1 0 0,1-1-1 0 0,0-1 1 0 0,0 0 0 0 0,-15-5-1 0 0,26 6-1092 0 0,1 1-1 0 0,-1-1 1 0 0,0 0-1 0 0,1 0 1 0 0,-1 0-1 0 0,1 0 1 0 0,0-1 0 0 0,0 1-1 0 0,0 0 1 0 0,0-1-1 0 0,0 0 1 0 0,1 1-1 0 0,-1-1 1 0 0,1 0 0 0 0,-1 0-1 0 0,1 0 1 0 0,0 0-1 0 0,0 0 1 0 0,0 0-1 0 0,1 0 1 0 0,-1 0 0 0 0,1-6-1 0 0,-1-3-10 0 0,0-1-1 0 0,2 0 1 0 0,-1 1-1 0 0,4-19 1 0 0,-1 17-96 0 0,0 1 0 0 0,1-1 0 0 0,0 1 1 0 0,1 0-1 0 0,0 0 0 0 0,1 0 0 0 0,1 1 1 0 0,0 0-1 0 0,1 0 0 0 0,0 0 0 0 0,15-15 0 0 0,-15 18-14 0 0,1 2-1 0 0,-1-1 0 0 0,1 1 0 0 0,1 0 0 0 0,-1 1 0 0 0,1 0 0 0 0,0 1 0 0 0,1 0 0 0 0,-1 0 0 0 0,1 1 0 0 0,0 0 1 0 0,0 1-1 0 0,0 1 0 0 0,18-3 0 0 0,-14 4-16 0 0,-1 0 0 0 0,1 1 0 0 0,0 0 0 0 0,-1 2 1 0 0,1-1-1 0 0,-1 2 0 0 0,25 7 0 0 0,-33-8 16 0 0,0 0 0 0 0,0 1-1 0 0,0-1 1 0 0,-1 1 0 0 0,1 1 0 0 0,-1-1 0 0 0,0 1 0 0 0,0 0-1 0 0,0 0 1 0 0,0 0 0 0 0,-1 1 0 0 0,0 0 0 0 0,0-1-1 0 0,0 2 1 0 0,0-1 0 0 0,-1 0 0 0 0,0 1 0 0 0,0-1 0 0 0,0 1-1 0 0,2 8 1 0 0,-1 2 9 0 0,-1 0-1 0 0,0 1 1 0 0,0-1 0 0 0,-2 1-1 0 0,0-1 1 0 0,-1 1 0 0 0,-1 0-1 0 0,-1 0 1 0 0,0-1-1 0 0,-1 1 1 0 0,0-1 0 0 0,-2 0-1 0 0,0 0 1 0 0,-10 23 0 0 0,9-30 1 0 0,0 1-1 0 0,0-1 1 0 0,-1 0 0 0 0,0-1 0 0 0,0 0 0 0 0,-1 0 0 0 0,0 0 0 0 0,-1-1 0 0 0,0 0 0 0 0,0-1 0 0 0,0 0 0 0 0,-1 0 0 0 0,0-1 0 0 0,0 0 0 0 0,0-1 0 0 0,0 0 0 0 0,-1-1 0 0 0,0 0 0 0 0,1 0 0 0 0,-1-1 0 0 0,0-1 0 0 0,-18 1 0 0 0,28-2-11 0 0,-9 0-19 0 0,0 1 0 0 0,0-2 0 0 0,0 1 0 0 0,0-2 0 0 0,0 1 0 0 0,0-1 0 0 0,1-1 0 0 0,-17-6 0 0 0,25 9-1 0 0,0 0 1 0 0,-1-1-1 0 0,1 0 1 0 0,0 1 0 0 0,0-1-1 0 0,1 0 1 0 0,-1 1-1 0 0,0-1 1 0 0,0 0 0 0 0,0 0-1 0 0,0 0 1 0 0,1 0 0 0 0,-1 0-1 0 0,0 0 1 0 0,1 0-1 0 0,-1 0 1 0 0,1 0 0 0 0,-1 0-1 0 0,1 0 1 0 0,-1 0-1 0 0,1 0 1 0 0,0 0 0 0 0,0-1-1 0 0,-1 0 1 0 0,2 0-137 0 0,-1 0 0 0 0,0 0 0 0 0,1 0 1 0 0,-1 0-1 0 0,1 0 0 0 0,0 0 0 0 0,0 0 0 0 0,-1 0 0 0 0,1 1 1 0 0,0-1-1 0 0,1 0 0 0 0,1-2 0 0 0,4-4-921 0 0,0 1 0 0 0,0 0 0 0 0,0 1 0 0 0,13-9 0 0 0,11-5-2099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4:16.59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64 88 2537 0 0,'-14'-1'5920'0'0,"11"1"-4669"0"0,0 0 0 0 0,0-1 0 0 0,0 1 0 0 0,-1 1 0 0 0,1-1 1 0 0,-6 2-1 0 0,8-2-1063 0 0,0 1 1 0 0,0-1 0 0 0,0 1 0 0 0,0 0 0 0 0,0-1 0 0 0,0 1-1 0 0,0 0 1 0 0,0 0 0 0 0,0-1 0 0 0,0 1 0 0 0,1 0-1 0 0,-1 0 1 0 0,0 0 0 0 0,1 0 0 0 0,-1 0 0 0 0,1 0-1 0 0,-1 0 1 0 0,1 1 0 0 0,-1-1 0 0 0,1 0 0 0 0,0 0-1 0 0,-1 0 1 0 0,1 2 0 0 0,-2 7 77 0 0,1 0 0 0 0,0 1 0 0 0,0-1 1 0 0,1 0-1 0 0,1 1 0 0 0,0-1 0 0 0,0 0 0 0 0,1 0 0 0 0,0 0 0 0 0,1 0 0 0 0,0 0 1 0 0,0 0-1 0 0,1 0 0 0 0,1-1 0 0 0,-1 0 0 0 0,1 0 0 0 0,10 13 0 0 0,-15-22-261 0 0,1 1-1 0 0,-1-1 0 0 0,0 1 1 0 0,0-1-1 0 0,1 1 0 0 0,-1-1 1 0 0,0 1-1 0 0,1-1 0 0 0,-1 0 1 0 0,1 1-1 0 0,-1-1 0 0 0,0 0 1 0 0,1 1-1 0 0,-1-1 0 0 0,1 0 1 0 0,-1 1-1 0 0,1-1 1 0 0,-1 0-1 0 0,1 0 0 0 0,0 1 1 0 0,-3-11 37 0 0,-10-18-20 0 0,6 16-17 0 0,0 0 0 0 0,0-1 0 0 0,1 1-1 0 0,1-1 1 0 0,0-1 0 0 0,1 1 0 0 0,0 0-1 0 0,-1-16 1 0 0,3 17-5 0 0,1-1 1 0 0,1 1-1 0 0,0 0 0 0 0,0 0 1 0 0,4-14-1 0 0,-4 24-3 0 0,0-1 1 0 0,-1 0-1 0 0,1 0 0 0 0,0 0 0 0 0,1 1 0 0 0,-1-1 1 0 0,0 1-1 0 0,1-1 0 0 0,-1 1 0 0 0,1-1 1 0 0,0 1-1 0 0,0 0 0 0 0,0 0 0 0 0,0 0 0 0 0,0 0 1 0 0,0 0-1 0 0,1 0 0 0 0,-1 1 0 0 0,1-1 0 0 0,-1 1 1 0 0,1 0-1 0 0,-1-1 0 0 0,1 1 0 0 0,0 0 0 0 0,0 1 1 0 0,-1-1-1 0 0,5 0 0 0 0,-4 1-1 0 0,0-1-1 0 0,0 2 1 0 0,1-1-1 0 0,-1 0 1 0 0,0 0-1 0 0,0 1 1 0 0,0 0-1 0 0,0 0 1 0 0,0 0-1 0 0,0 0 1 0 0,0 0-1 0 0,4 3 1 0 0,1 1 33 0 0,-1 0-1 0 0,0 1 1 0 0,6 6 0 0 0,-8-7-401 0 0,0-1 0 0 0,0 1 0 0 0,0-1 0 0 0,1 0 0 0 0,-1-1 0 0 0,12 6 0 0 0,-3-7-4351 0 0,-7-2 1393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4:17.06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118 41 2673 0 0,'-4'1'1519'0'0,"1"-1"0"0"0,0 1 0 0 0,0 0 1 0 0,0 0-1 0 0,0 1 0 0 0,-3 1 0 0 0,3-2-720 0 0,1 1-1 0 0,-1 0 0 0 0,1-1 1 0 0,0 1-1 0 0,0 0 0 0 0,-3 4 0 0 0,3-4-611 0 0,0 1-1 0 0,1-1 0 0 0,-1 1 0 0 0,1-1 1 0 0,0 1-1 0 0,-1 0 0 0 0,1 0 0 0 0,1 0 1 0 0,-1 0-1 0 0,0 0 0 0 0,1 0 0 0 0,-1 0 0 0 0,1 0 1 0 0,0 0-1 0 0,0 0 0 0 0,0 0 0 0 0,0 0 1 0 0,1 0-1 0 0,-1 0 0 0 0,1 0 0 0 0,0 0 1 0 0,0-1-1 0 0,1 5 0 0 0,1 0-105 0 0,1-1 0 0 0,-1 0-1 0 0,1 0 1 0 0,0 0 0 0 0,1-1 0 0 0,-1 1-1 0 0,1-1 1 0 0,0 0 0 0 0,0 0 0 0 0,1-1 0 0 0,-1 1-1 0 0,1-1 1 0 0,0 0 0 0 0,0-1 0 0 0,1 0 0 0 0,-1 0-1 0 0,1 0 1 0 0,-1-1 0 0 0,1 1 0 0 0,0-2-1 0 0,13 3 1 0 0,-12-3-76 0 0,0-1-1 0 0,-1 1 0 0 0,1-1 1 0 0,-1-1-1 0 0,1 1 0 0 0,0-1 1 0 0,-1-1-1 0 0,0 0 0 0 0,1 0 1 0 0,-1 0-1 0 0,0-1 0 0 0,0 0 1 0 0,0 0-1 0 0,0-1 0 0 0,-1 1 1 0 0,1-2-1 0 0,-1 1 0 0 0,0-1 1 0 0,0 0-1 0 0,7-8 0 0 0,-9 9-11 0 0,-1 0-1 0 0,0-1 1 0 0,1 0-1 0 0,-1 0 1 0 0,-1 0-1 0 0,1 0 1 0 0,-1 0-1 0 0,0-1 1 0 0,0 1-1 0 0,-1-1 1 0 0,1 1-1 0 0,-1-1 1 0 0,0 0-1 0 0,-1 1 1 0 0,1-7-1 0 0,-2 8-3 0 0,1 0-1 0 0,0 0 1 0 0,-1 0 0 0 0,0 0-1 0 0,0 0 1 0 0,0 1 0 0 0,-1-1-1 0 0,1 0 1 0 0,-1 1 0 0 0,0-1-1 0 0,1 1 1 0 0,-2-1-1 0 0,1 1 1 0 0,0 0 0 0 0,-1 0-1 0 0,0 0 1 0 0,1 0 0 0 0,-1 0-1 0 0,0 1 1 0 0,0-1 0 0 0,-1 1-1 0 0,-4-3 1 0 0,4 3 13 0 0,0 1 1 0 0,0-1-1 0 0,0 1 0 0 0,0 0 0 0 0,0 0 1 0 0,0 1-1 0 0,0-1 0 0 0,0 1 0 0 0,-1 0 1 0 0,1 0-1 0 0,0 0 0 0 0,0 0 1 0 0,-1 1-1 0 0,1 0 0 0 0,-5 1 0 0 0,-7 3 2 0 0,0 1 0 0 0,-20 9 0 0 0,35-14 0 0 0,-15 6 28 0 0,1 1 0 0 0,1 1 0 0 0,-1 0 0 0 0,2 1 0 0 0,-1 1 0 0 0,1 0 0 0 0,-14 16-1 0 0,20-19-23 0 0,-1 1-1 0 0,2 0 1 0 0,-1 0-1 0 0,1 1 0 0 0,1-1 1 0 0,-1 1-1 0 0,2 1 1 0 0,-1-1-1 0 0,2 1 0 0 0,-1-1 1 0 0,-3 22-1 0 0,7-29-10 0 0,0 1 0 0 0,-1-1 0 0 0,1 0-1 0 0,0 0 1 0 0,1 1 0 0 0,-1-1 0 0 0,1 0 0 0 0,-1 0-1 0 0,1 0 1 0 0,0 0 0 0 0,0 0 0 0 0,0 0 0 0 0,1 0 0 0 0,-1 0-1 0 0,3 4 1 0 0,-1-4 0 0 0,0 0 0 0 0,0 1-1 0 0,0-1 1 0 0,0 0 0 0 0,1-1 0 0 0,-1 1-1 0 0,1-1 1 0 0,-1 1 0 0 0,1-1 0 0 0,5 2-1 0 0,2 0-141 0 0,1 0 0 0 0,0-1-1 0 0,0 0 1 0 0,0 0 0 0 0,0-2-1 0 0,0 1 1 0 0,14-2-1 0 0,3-1-1471 0 0,0-1-1 0 0,0-2 0 0 0,-1 0 0 0 0,29-10 0 0 0,-14 2-384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4:17.86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450 643 1912 0 0,'22'-24'11980'0'0,"-4"-2"-8465"0"0,-17 24-3467 0 0,0 0 1 0 0,0-1-1 0 0,0 1 0 0 0,0-1 1 0 0,0 0-1 0 0,0 1 0 0 0,-1-1 1 0 0,1 0-1 0 0,-1 0 1 0 0,0 1-1 0 0,0-1 0 0 0,0 0 1 0 0,0 1-1 0 0,-1-1 0 0 0,1 0 1 0 0,-1 0-1 0 0,1 1 0 0 0,-1-1 1 0 0,0 1-1 0 0,-2-6 1 0 0,-3-3 245 0 0,-1 0 1 0 0,-1 0-1 0 0,1 0 1 0 0,-2 1-1 0 0,1 0 1 0 0,-2 1-1 0 0,1 0 1 0 0,-1 0-1 0 0,0 1 1 0 0,-1 0-1 0 0,0 1 1 0 0,-17-9 0 0 0,20 13-143 0 0,0-1 1 0 0,0 1 0 0 0,-1 1 0 0 0,1-1 0 0 0,-1 1-1 0 0,1 1 1 0 0,-1 0 0 0 0,-14 0 0 0 0,16 1-52 0 0,1 0-1 0 0,-1 1 1 0 0,1 0-1 0 0,0 1 1 0 0,-1 0 0 0 0,1-1-1 0 0,0 2 1 0 0,0-1-1 0 0,0 1 1 0 0,0 0-1 0 0,1 0 1 0 0,-9 7 0 0 0,-3 3-6 0 0,0 2 1 0 0,1 0 0 0 0,1 1 0 0 0,1 1 0 0 0,0 0-1 0 0,1 0 1 0 0,1 2 0 0 0,1-1 0 0 0,0 2 0 0 0,2-1-1 0 0,-9 24 1 0 0,15-34-92 0 0,1 0 0 0 0,0 0-1 0 0,0 0 1 0 0,1 0 0 0 0,0 0-1 0 0,1 1 1 0 0,0-1 0 0 0,0 0-1 0 0,1 0 1 0 0,0 0 0 0 0,1 0-1 0 0,4 14 1 0 0,-5-18-11 0 0,1-1 1 0 0,0 1-1 0 0,0 0 0 0 0,1 0 0 0 0,-1-1 1 0 0,1 0-1 0 0,0 1 0 0 0,1-1 0 0 0,-1 0 0 0 0,0 0 1 0 0,1-1-1 0 0,0 1 0 0 0,0-1 0 0 0,0 0 1 0 0,1 0-1 0 0,-1 0 0 0 0,1-1 0 0 0,-1 1 0 0 0,1-1 1 0 0,0 0-1 0 0,0 0 0 0 0,0-1 0 0 0,6 2 1 0 0,-1-2-20 0 0,0 1 1 0 0,0-1 0 0 0,0-1 0 0 0,0 0-1 0 0,0-1 1 0 0,0 0 0 0 0,0 0 0 0 0,0-1-1 0 0,0 0 1 0 0,0-1 0 0 0,0 0 0 0 0,-1-1-1 0 0,16-7 1 0 0,-7 0-33 0 0,-1 0-1 0 0,0-1 1 0 0,-1-1-1 0 0,0 0 1 0 0,25-28-1 0 0,-24 22-37 0 0,0 0-1 0 0,19-31 1 0 0,-31 41 93 0 0,0 0-1 0 0,0 0 1 0 0,-1-1 0 0 0,0 0 0 0 0,-1 1-1 0 0,0-1 1 0 0,0-1 0 0 0,1-16 0 0 0,-2-10 11 0 0,-3-1 0 0 0,-1 0 0 0 0,-10-54 0 0 0,5 42 10 0 0,5 35-18 0 0,-16-110 40 0 0,12 96 50 0 0,-1 0 0 0 0,-14-34 0 0 0,21 60-64 0 0,-1 1 0 0 0,0 0 0 0 0,0 0 0 0 0,-1-1 0 0 0,1 1 0 0 0,0 0 0 0 0,-1 0 0 0 0,-1-2 0 0 0,2 4-18 0 0,1 0 0 0 0,0-1 0 0 0,0 1 0 0 0,-1 0 0 0 0,1 0 0 0 0,0 0 0 0 0,-1-1 0 0 0,1 1 0 0 0,0 0 0 0 0,-1 0 0 0 0,1 0 0 0 0,0 0 0 0 0,-1 0 0 0 0,1 0 0 0 0,0 0 0 0 0,-1 0 0 0 0,1 0 0 0 0,0 0 0 0 0,-1 0 0 0 0,1 0 0 0 0,0 0 0 0 0,-1 0 0 0 0,1 0 0 0 0,-1 0 1 0 0,0 1 2 0 0,1-1 0 0 0,-1 1 1 0 0,0 0-1 0 0,0-1 0 0 0,1 1 1 0 0,-1 0-1 0 0,0-1 0 0 0,1 1 1 0 0,-1 0-1 0 0,1 0 0 0 0,-1-1 1 0 0,1 1-1 0 0,-1 1 0 0 0,-5 11 50 0 0,0 0 0 0 0,1 1-1 0 0,1 0 1 0 0,-5 26-1 0 0,-5 61-45 0 0,12-82-10 0 0,0 3-3 0 0,1 0 0 0 0,1 0 0 0 0,0 0-1 0 0,2 0 1 0 0,1 0 0 0 0,0 0 0 0 0,2-1 0 0 0,0 1 0 0 0,13 31 0 0 0,-7-29-16 0 0,1 0 0 0 0,0-1 0 0 0,2 0 0 0 0,1-1 0 0 0,19 23 0 0 0,0-7-70 0 0,66 57 0 0 0,-97-91 65 0 0,1-1 0 0 0,0 0 0 0 0,0-1 0 0 0,0 1 1 0 0,0-1-1 0 0,1 0 0 0 0,-1 0 0 0 0,1 0 0 0 0,9 2 1 0 0,-12-3 16 0 0,0-1 0 0 0,1 0 0 0 0,-1 1 0 0 0,1-1 0 0 0,-1-1 0 0 0,0 1 0 0 0,1 0 0 0 0,-1 0 0 0 0,0-1 0 0 0,1 1 0 0 0,-1-1 0 0 0,0 0 0 0 0,0 0 0 0 0,0 0 0 0 0,1 0 0 0 0,-1 0 0 0 0,0 0 0 0 0,0-1 0 0 0,0 1 0 0 0,-1-1 0 0 0,1 1 0 0 0,2-3 0 0 0,8-11-26 0 0,0 0 0 0 0,0-1-1 0 0,-2-1 1 0 0,0 1 0 0 0,-1-2-1 0 0,0 1 1 0 0,-2-1 0 0 0,0 0 0 0 0,-1-1-1 0 0,-1 0 1 0 0,-1 0 0 0 0,0 0-1 0 0,1-28 1 0 0,-5 43 43 0 0,0-1 1 0 0,-1 1-1 0 0,1-1 0 0 0,-1 1 1 0 0,0 0-1 0 0,0-1 0 0 0,-2-5 1 0 0,2 10-9 0 0,1-1 1 0 0,0 0 0 0 0,0 1-1 0 0,-1-1 1 0 0,1 0-1 0 0,-1 1 1 0 0,1-1 0 0 0,-1 1-1 0 0,1-1 1 0 0,-1 0-1 0 0,1 1 1 0 0,-1-1 0 0 0,1 1-1 0 0,-1 0 1 0 0,0-1-1 0 0,1 1 1 0 0,-1-1 0 0 0,0 1-1 0 0,-1-1 1 0 0,2 1 1 0 0,-1 0 0 0 0,0 1 1 0 0,0-1-1 0 0,0 0 0 0 0,0 0 0 0 0,0 0 1 0 0,0 1-1 0 0,1-1 0 0 0,-1 0 1 0 0,0 1-1 0 0,0-1 0 0 0,0 1 0 0 0,1-1 1 0 0,-1 1-1 0 0,0-1 0 0 0,0 1 0 0 0,1-1 1 0 0,-1 1-1 0 0,1 0 0 0 0,-1 0 1 0 0,0 0-1 0 0,-5 7 7 0 0,1 1-1 0 0,0-1 1 0 0,0 1 0 0 0,1 0-1 0 0,0 0 1 0 0,1 1 0 0 0,0-1-1 0 0,0 1 1 0 0,1-1 0 0 0,0 1-1 0 0,0 12 1 0 0,1-14-6 0 0,1 0-1 0 0,0 0 1 0 0,1 0 0 0 0,-1 0 0 0 0,2 0 0 0 0,-1 0-1 0 0,5 13 1 0 0,-4-16-7 0 0,1 0-1 0 0,0 0 1 0 0,0 1-1 0 0,0-2 1 0 0,0 1-1 0 0,1 0 1 0 0,0-1-1 0 0,0 1 0 0 0,0-1 1 0 0,0 0-1 0 0,6 3 1 0 0,-2-1-32 0 0,0-1 0 0 0,0 0 0 0 0,0-1 0 0 0,1 0 0 0 0,0 0-1 0 0,-1-1 1 0 0,1 0 0 0 0,1 0 0 0 0,-1-1 0 0 0,0 0 0 0 0,0-1 0 0 0,1 0 0 0 0,-1-1 0 0 0,1 0 0 0 0,-1 0 0 0 0,1-1 0 0 0,-1 0-1 0 0,0 0 1 0 0,1-1 0 0 0,15-6 0 0 0,-16 5-781 0 0,0-1 0 0 0,-1-1 0 0 0,1 1-1 0 0,-1-1 1 0 0,0 0 0 0 0,-1-1 0 0 0,14-12 0 0 0,-5 2-4059 0 0,0-1-319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4:18.05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59 3 4577 0 0,'-21'-2'5257'0'0,"4"2"4561"0"0,6 5-8938 0 0,5-1 409 0 0,2 3-841 0 0,4-1 344 0 0,5 0-208 0 0,1 1-176 0 0,6-1-336 0 0,-1 0 24 0 0,3-1-112 0 0,5-2-40 0 0,2 1-184 0 0,1-1-56 0 0,3 2-1592 0 0,-3-1-2833 0 0,2 1 56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4:18.47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394 175 512 0 0,'-25'-16'6108'0'0,"9"6"641"0"0,-25-20 0 0 0,35 24-6345 0 0,0 0-1 0 0,1 0 1 0 0,-10-12 0 0 0,-2-13 382 0 0,14 24-582 0 0,-1 1 0 0 0,1-1 1 0 0,-1 1-1 0 0,-1 0 1 0 0,-5-6-1 0 0,9 11-149 0 0,0 0 0 0 0,0 0-1 0 0,0 1 1 0 0,0-1 0 0 0,0 0 0 0 0,0 1-1 0 0,0-1 1 0 0,-1 1 0 0 0,1-1 0 0 0,0 1-1 0 0,0 0 1 0 0,0 0 0 0 0,-1-1 0 0 0,1 1-1 0 0,0 0 1 0 0,0 0 0 0 0,-1 0 0 0 0,1 0-1 0 0,0 1 1 0 0,0-1 0 0 0,-1 0 0 0 0,1 0 0 0 0,0 1-1 0 0,0-1 1 0 0,-1 1 0 0 0,1-1 0 0 0,0 1-1 0 0,-2 1 1 0 0,-4 2 248 0 0,1 0 1 0 0,-1 1-1 0 0,-8 8 1 0 0,10-9-175 0 0,-12 11 132 0 0,0 2 0 0 0,0 0-1 0 0,2 1 1 0 0,0 1-1 0 0,1 0 1 0 0,1 1 0 0 0,-11 24-1 0 0,19-35-215 0 0,1 1-1 0 0,1 0 0 0 0,-1 0 0 0 0,2 0 0 0 0,-1 0 0 0 0,2 0 1 0 0,-1 1-1 0 0,1 12 0 0 0,1-16-42 0 0,1 0 1 0 0,-1 0-1 0 0,2 0 0 0 0,-1 0 1 0 0,1 0-1 0 0,0 0 0 0 0,0 0 1 0 0,1-1-1 0 0,0 1 0 0 0,0-1 1 0 0,1 0-1 0 0,-1 1 0 0 0,6 5 1 0 0,-2-5-48 0 0,-1 0 0 0 0,1 0 0 0 0,0-1 0 0 0,1 0 0 0 0,0 0 0 0 0,0 0 0 0 0,0-1 0 0 0,1-1 0 0 0,-1 1 0 0 0,1-1 1 0 0,0-1-1 0 0,0 0 0 0 0,1 0 0 0 0,-1-1 0 0 0,0 0 0 0 0,1 0 0 0 0,0-1 0 0 0,-1 0 0 0 0,1-1 0 0 0,0 0 0 0 0,-1-1 0 0 0,1 0 1 0 0,-1 0-1 0 0,1-1 0 0 0,-1 0 0 0 0,1-1 0 0 0,13-6 0 0 0,-4 0-563 0 0,-1-1 0 0 0,-1 0 0 0 0,1-2 0 0 0,21-18 0 0 0,57-61-7070 0 0,-75 68 5465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4:18.75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39 1 4329 0 0,'-13'3'4617'0'0,"-4"2"3670"0"0,9 1-6239 0 0,8-5-1962 0 0,0-1 0 0 0,0 1 0 0 0,-1-1 0 0 0,1 1-1 0 0,0-1 1 0 0,0 1 0 0 0,0-1 0 0 0,0 1-1 0 0,0 0 1 0 0,0-1 0 0 0,0 1 0 0 0,0-1-1 0 0,0 1 1 0 0,1-1 0 0 0,-1 1 0 0 0,0 0 0 0 0,0-1-1 0 0,0 1 1 0 0,1-1 0 0 0,-1 1 0 0 0,0-1-1 0 0,0 1 1 0 0,1-1 0 0 0,-1 0 0 0 0,1 1-1 0 0,-1-1 1 0 0,0 1 0 0 0,1-1 0 0 0,0 1 0 0 0,16 12 865 0 0,-12-10-620 0 0,29 20 608 0 0,-16-12-473 0 0,24 21 0 0 0,-36-27-349 0 0,-1 0 0 0 0,0 1 0 0 0,-1-1 0 0 0,1 1 0 0 0,-1 0 0 0 0,0 0 0 0 0,0 0 0 0 0,4 10 1 0 0,-3 0 92 0 0,1 0 0 0 0,-2 0 1 0 0,0 1-1 0 0,-1-1 0 0 0,-1 1 1 0 0,0 27-1 0 0,-11 104 569 0 0,0-27-469 0 0,9-97-294 0 0,0 0 0 0 0,2 0 0 0 0,0 0 0 0 0,12 44-1 0 0,-12-60-150 0 0,1 0 0 0 0,0 0 0 0 0,0 0-1 0 0,1 0 1 0 0,0 0 0 0 0,0-1 0 0 0,1 0-1 0 0,0 0 1 0 0,0 0 0 0 0,1 0 0 0 0,-1-1-1 0 0,2 0 1 0 0,-1 0 0 0 0,1-1-1 0 0,0 1 1 0 0,14 7 0 0 0,-12-8-513 0 0,0-1 0 0 0,0 0 0 0 0,0-1 0 0 0,10 2 0 0 0,-13-4-466 0 0,0 0 0 0 0,0 0-1 0 0,0-1 1 0 0,9 0 0 0 0,7-3-2771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4:19.37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76 171 4081 0 0,'-49'21'12997'0'0,"27"-13"-10453"0"0,18-5-1268 0 0,7-2-204 0 0,9-2-305 0 0,8-5-569 0 0,-1-2 0 0 0,1-1 0 0 0,-2 0 0 0 0,1-1-1 0 0,25-20 1 0 0,-1 2-180 0 0,-33 23-22 0 0,21-15 5 0 0,2 1-1 0 0,0 2 0 0 0,52-20 1 0 0,-82 36-2 0 0,0 0 1 0 0,1 1 0 0 0,-1-1-1 0 0,0 0 1 0 0,0 1 0 0 0,1 0-1 0 0,-1-1 1 0 0,0 1-1 0 0,1 1 1 0 0,-1-1 0 0 0,0 0-1 0 0,1 1 1 0 0,-1 0 0 0 0,0-1-1 0 0,0 1 1 0 0,0 1-1 0 0,0-1 1 0 0,0 0 0 0 0,5 4-1 0 0,-5-3 10 0 0,-1 0 0 0 0,1 1 1 0 0,-1-1-1 0 0,1 1 0 0 0,-1 0 0 0 0,0 0 0 0 0,0 0 0 0 0,0 0 0 0 0,0 0 0 0 0,-1 0 0 0 0,1 1 0 0 0,-1-1 1 0 0,0 1-1 0 0,0-1 0 0 0,0 1 0 0 0,0-1 0 0 0,-1 1 0 0 0,1 3 0 0 0,-1 14 118 0 0,0 0-1 0 0,-2 0 1 0 0,0 0-1 0 0,-6 22 1 0 0,4-23-69 0 0,1-1 0 0 0,0 1 0 0 0,2 0 0 0 0,1 33 0 0 0,1-49-68 0 0,0 1-1 0 0,0-1 1 0 0,1 1 0 0 0,-1-1-1 0 0,1 0 1 0 0,0 1 0 0 0,0-1-1 0 0,1 0 1 0 0,-1 0-1 0 0,1-1 1 0 0,0 1 0 0 0,0-1-1 0 0,0 1 1 0 0,0-1 0 0 0,1 0-1 0 0,-1 0 1 0 0,9 5 0 0 0,-9-6 2 0 0,0 0 0 0 0,0 0-1 0 0,0-1 1 0 0,1 1 0 0 0,-1-1 0 0 0,1 0 0 0 0,-1 1 0 0 0,1-2 0 0 0,-1 1 0 0 0,1 0 0 0 0,-1-1 0 0 0,1 0 0 0 0,0 1 0 0 0,-1-1 0 0 0,1-1-1 0 0,0 1 1 0 0,-1-1 0 0 0,1 1 0 0 0,0-1 0 0 0,-1 0 0 0 0,1 0 0 0 0,5-3 0 0 0,-7 3 3 0 0,19-11-64 0 0,27-20-1 0 0,-43 28 61 0 0,0-1-1 0 0,0 1 0 0 0,0-1 1 0 0,0 0-1 0 0,-1 0 1 0 0,1-1-1 0 0,-1 1 0 0 0,-1-1 1 0 0,7-12-1 0 0,-9 15 17 0 0,0-1 0 0 0,-1 1 0 0 0,1-1 0 0 0,-1 1 0 0 0,1-1 0 0 0,-1 0 0 0 0,0 1 0 0 0,0-1 1 0 0,-1 1-1 0 0,1-1 0 0 0,-1 0 0 0 0,0 1 0 0 0,0-1 0 0 0,0 1 0 0 0,0 0 0 0 0,-1-1 0 0 0,1 1 0 0 0,-1 0 0 0 0,-2-4 0 0 0,-5-6 57 0 0,0 0 1 0 0,-22-23-1 0 0,28 32-51 0 0,-7-7 81 0 0,-1 1 1 0 0,0 0-1 0 0,0 1 1 0 0,-1 0 0 0 0,0 0-1 0 0,0 1 1 0 0,-1 1-1 0 0,0 0 1 0 0,0 1 0 0 0,-1 0-1 0 0,0 1 1 0 0,0 1-1 0 0,0 0 1 0 0,-1 1 0 0 0,-22-3-1 0 0,10 8 487 0 0,26-1-565 0 0,0-1 1 0 0,0 0-1 0 0,0 0 0 0 0,0 1 0 0 0,0-1 1 0 0,0 0-1 0 0,0 1 0 0 0,0-1 0 0 0,0 1 0 0 0,1-1 1 0 0,-1 1-1 0 0,0-1 0 0 0,0 1 0 0 0,1 0 1 0 0,-1-1-1 0 0,0 1 0 0 0,1 0 0 0 0,-1 0 1 0 0,1-1-1 0 0,-1 1 0 0 0,1 0 0 0 0,-1 0 0 0 0,1 0 1 0 0,-1 0-1 0 0,1 1 0 0 0,0-1-16 0 0,0-1-1 0 0,0 1 1 0 0,0 0-1 0 0,0-1 1 0 0,1 1-1 0 0,-1-1 1 0 0,0 1-1 0 0,1 0 1 0 0,-1-1-1 0 0,0 1 1 0 0,1-1-1 0 0,-1 1 1 0 0,1-1-1 0 0,-1 1 1 0 0,0-1-1 0 0,1 1 1 0 0,-1-1-1 0 0,1 0 1 0 0,0 1-1 0 0,-1-1 1 0 0,1 0-1 0 0,-1 1 1 0 0,1-1-1 0 0,-1 0 1 0 0,1 0-1 0 0,0 1 1 0 0,-1-1-1 0 0,1 0 1 0 0,1 0-1 0 0,20 4-11 0 0,-10-3-13 0 0,0 0 0 0 0,0-2-1 0 0,-1 1 1 0 0,19-5 0 0 0,48-13-105 0 0,-44 9 108 0 0,0 0-25 0 0,7-2-8 0 0,53-6 1 0 0,-82 15 59 0 0,1 1 1 0 0,0 1-1 0 0,0 0 0 0 0,0 1 0 0 0,-1 0 0 0 0,1 1 0 0 0,0 0 0 0 0,20 7 0 0 0,-29-7 9 0 0,1 0-1 0 0,0 0 1 0 0,0 0-1 0 0,-1 1 0 0 0,1 0 1 0 0,-1-1-1 0 0,0 2 0 0 0,0-1 1 0 0,0 0-1 0 0,0 1 1 0 0,0 0-1 0 0,-1 0 0 0 0,0 0 1 0 0,0 0-1 0 0,0 1 0 0 0,0-1 1 0 0,-1 1-1 0 0,1 0 1 0 0,-1-1-1 0 0,0 1 0 0 0,-1 0 1 0 0,1 0-1 0 0,-1 0 0 0 0,1 7 1 0 0,-1 9 116 0 0,0 0 0 0 0,-1 1 0 0 0,-1-1 1 0 0,-7 37-1 0 0,1-2 57 0 0,6-48-190 0 0,1-1 0 0 0,0 1 1 0 0,0-1-1 0 0,1 1 1 0 0,0-1-1 0 0,1 1 0 0 0,-1-1 1 0 0,2 0-1 0 0,-1 0 1 0 0,1 0-1 0 0,4 10 0 0 0,-5-14-162 0 0,0 1-1 0 0,1-1 0 0 0,-1 0 0 0 0,0-1 0 0 0,1 1 0 0 0,0 0 1 0 0,-1-1-1 0 0,1 1 0 0 0,0-1 0 0 0,6 3 0 0 0,-6-3-266 0 0,0-1 0 0 0,1 1 0 0 0,-1-1 0 0 0,1 0-1 0 0,-1-1 1 0 0,1 1 0 0 0,-1 0 0 0 0,1-1 0 0 0,-1 0 0 0 0,1 0-1 0 0,0 0 1 0 0,6-1 0 0 0,-3-1-1067 0 0,1 0-1 0 0,-1 0 1 0 0,0-1-1 0 0,9-4 0 0 0,8-5-1283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4:20.37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459 228 512 0 0,'2'-10'775'0'0,"16"-80"7335"0"0,-17 76-6534 0 0,1 1 1 0 0,-2 0-1 0 0,0-1 0 0 0,-3-22 0 0 0,3 34-1393 0 0,0 0-1 0 0,-1 0 0 0 0,1 0 0 0 0,-1 1 1 0 0,0-1-1 0 0,0 0 0 0 0,0 0 1 0 0,1 1-1 0 0,-1-1 0 0 0,-1 1 0 0 0,1-1 1 0 0,0 1-1 0 0,0-1 0 0 0,0 1 0 0 0,-1 0 1 0 0,1 0-1 0 0,-1-1 0 0 0,1 1 1 0 0,-1 0-1 0 0,0 0 0 0 0,1 0 0 0 0,-1 1 1 0 0,0-1-1 0 0,1 0 0 0 0,-1 1 1 0 0,0-1-1 0 0,0 1 0 0 0,0-1 0 0 0,0 1 1 0 0,1 0-1 0 0,-1 0 0 0 0,0 0 0 0 0,-3 0 1 0 0,-6 1 213 0 0,0 0 1 0 0,0 1-1 0 0,0 0 1 0 0,-15 5-1 0 0,24-6-322 0 0,-83 21 776 0 0,46-14-588 0 0,1 3 1 0 0,0 1 0 0 0,-58 26 0 0 0,91-35-216 0 0,0 0 1 0 0,-1 0 0 0 0,1 1 0 0 0,0-1 0 0 0,1 1 0 0 0,-1 0 0 0 0,1 1 0 0 0,-1-1 0 0 0,-6 10 0 0 0,10-12-43 0 0,0 0-1 0 0,0 1 1 0 0,0-1-1 0 0,0 0 1 0 0,1 0-1 0 0,-1 0 1 0 0,0 1-1 0 0,1-1 1 0 0,0 0 0 0 0,-1 1-1 0 0,1-1 1 0 0,0 0-1 0 0,0 1 1 0 0,1-1-1 0 0,-1 0 1 0 0,0 1-1 0 0,1-1 1 0 0,-1 0 0 0 0,1 0-1 0 0,0 1 1 0 0,0-1-1 0 0,0 0 1 0 0,0 0-1 0 0,0 0 1 0 0,0 0-1 0 0,0 0 1 0 0,1 0 0 0 0,-1 0-1 0 0,3 2 1 0 0,1 0-12 0 0,0 1 0 0 0,0 0 0 0 0,1-1 0 0 0,0 0 0 0 0,-1-1 1 0 0,1 1-1 0 0,1-1 0 0 0,-1 0 0 0 0,9 3 0 0 0,63 15-65 0 0,-75-20 70 0 0,120 22-93 0 0,-66-14 12 0 0,-1 3 0 0 0,56 18 0 0 0,-103-26 81 0 0,1-1 0 0 0,-1 2 0 0 0,0-1 0 0 0,0 1 0 0 0,0 0 0 0 0,-1 1 1 0 0,0 0-1 0 0,12 11 0 0 0,-17-14 6 0 0,0 1 0 0 0,0 0 1 0 0,0-1-1 0 0,-1 1 0 0 0,0 0 1 0 0,1 0-1 0 0,-1 0 0 0 0,-1 1 1 0 0,1-1-1 0 0,0 0 0 0 0,-1 1 0 0 0,0-1 1 0 0,0 1-1 0 0,-1-1 0 0 0,1 1 1 0 0,-1 0-1 0 0,0-1 0 0 0,0 1 1 0 0,0-1-1 0 0,-2 9 0 0 0,-2 1 18 0 0,0-1 0 0 0,0 0-1 0 0,-1 0 1 0 0,-1-1 0 0 0,0 0-1 0 0,-10 15 1 0 0,-5 4 63 0 0,-27 30 1 0 0,35-46-59 0 0,-1-1 0 0 0,-1 0-1 0 0,0-1 1 0 0,-1-1 0 0 0,-1 0 0 0 0,0-1-1 0 0,0-1 1 0 0,-1-1 0 0 0,0 0 0 0 0,-1-1 0 0 0,1-1-1 0 0,-23 5 1 0 0,34-10-21 0 0,0 0 0 0 0,-1-1 1 0 0,1 0-1 0 0,0-1 0 0 0,-1 1 0 0 0,1-1 0 0 0,-9-1 0 0 0,14 0-24 0 0,1 1 0 0 0,-1 0-1 0 0,0-1 1 0 0,0 1-1 0 0,1-1 1 0 0,-1 0 0 0 0,0 1-1 0 0,0-1 1 0 0,1 0-1 0 0,-1 0 1 0 0,1 0 0 0 0,-1 0-1 0 0,1 0 1 0 0,-1-1 0 0 0,1 1-1 0 0,0 0 1 0 0,0-1-1 0 0,0 1 1 0 0,-1-1 0 0 0,1 1-1 0 0,1-1 1 0 0,-1 1-1 0 0,0-1 1 0 0,0 0 0 0 0,0 1-1 0 0,1-1 1 0 0,-1 0 0 0 0,1 0-1 0 0,0 0 1 0 0,-1 1-1 0 0,1-1 1 0 0,0-3 0 0 0,0-3-209 0 0,1 0 1 0 0,0 0 0 0 0,0-1 0 0 0,1 2 0 0 0,0-1 0 0 0,0 0 0 0 0,1 0 0 0 0,0 1-1 0 0,6-12 1 0 0,5-6-1810 0 0,23-31-1 0 0,-15 26-3475 0 0,39-40 0 0 0,-32 42 2484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4:20.66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84 11 3953 0 0,'-5'-2'1808'0'0,"1"0"1"0"0,-1 1-1 0 0,1-1 0 0 0,-1 1 1 0 0,1 0-1 0 0,-9 0 1 0 0,12 0-1642 0 0,-1 1 1 0 0,1 0 0 0 0,0 0 0 0 0,-1 1-1 0 0,1-1 1 0 0,0 0 0 0 0,0 0-1 0 0,-1 1 1 0 0,1-1 0 0 0,0 0-1 0 0,0 1 1 0 0,-1-1 0 0 0,1 1 0 0 0,0 0-1 0 0,0-1 1 0 0,0 1 0 0 0,0 0-1 0 0,0 0 1 0 0,0 0 0 0 0,0 0 0 0 0,0 0-1 0 0,0 0 1 0 0,0 0 0 0 0,1 0-1 0 0,-1 0 1 0 0,0 0 0 0 0,1 0 0 0 0,-2 2-1 0 0,0 6 293 0 0,-1 0 0 0 0,1 0 0 0 0,0 0-1 0 0,1 0 1 0 0,0 0 0 0 0,0 16 0 0 0,7 57 334 0 0,-5-70-609 0 0,20 291 1568 0 0,-18-242-1516 0 0,-1 1-25 0 0,-1-28-163 0 0,0 0 0 0 0,3 0 0 0 0,11 56 0 0 0,-12-81-52 0 0,0 0 0 0 0,1 0-1 0 0,0-1 1 0 0,0 1 0 0 0,1-1-1 0 0,0 0 1 0 0,1 0 0 0 0,-1-1 0 0 0,2 0-1 0 0,9 10 1 0 0,-12-14-287 0 0,0 1 0 0 0,0-1 1 0 0,1 0-1 0 0,0 0 0 0 0,0 0 0 0 0,0-1 0 0 0,0 0 1 0 0,7 3-1 0 0,-8-4-412 0 0,0-1 0 0 0,0 1 0 0 0,0 0 0 0 0,0-1 0 0 0,0 0 0 0 0,0 0 0 0 0,0 0 0 0 0,0-1 0 0 0,0 1 0 0 0,0-1 0 0 0,0 0 0 0 0,5-2 0 0 0,11-5-5333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1:14.8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1 1728 0 0,'-1'0'401'0'0,"1"0"0"0"0,-1 1 0 0 0,0-1 0 0 0,0 1 0 0 0,1-1 0 0 0,-1 1 0 0 0,0-1 0 0 0,1 1 0 0 0,-1-1 0 0 0,0 1-1 0 0,1 0 1 0 0,-1-1 0 0 0,1 1 0 0 0,-1 1 0 0 0,-5 13 1651 0 0,1 16-350 0 0,5 11-309 0 0,1-1 0 0 0,9 54 0 0 0,1 13-651 0 0,11 92-1055 0 0,-8-117-5754 0 0,-11-70 4180 0 0,0-2 282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4:20.86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37 1 1704 0 0,'-8'2'2229'0'0,"4"-1"-328"0"0,0 1 0 0 0,1-1 0 0 0,-1 1 0 0 0,0-1 0 0 0,-4 4 0 0 0,8-5-1797 0 0,0 0-1 0 0,0 1 1 0 0,0-1-1 0 0,0 0 1 0 0,-1 0-1 0 0,1 1 1 0 0,0-1-1 0 0,0 0 1 0 0,0 0 0 0 0,0 1-1 0 0,0-1 1 0 0,0 0-1 0 0,0 0 1 0 0,0 1-1 0 0,-1-1 1 0 0,1 0-1 0 0,0 0 1 0 0,0 1-1 0 0,0-1 1 0 0,0 0-1 0 0,1 1 1 0 0,-1-1-1 0 0,0 0 1 0 0,0 0-1 0 0,0 1 1 0 0,0-1-1 0 0,0 0 1 0 0,0 0 0 0 0,0 1-1 0 0,0-1 1 0 0,0 0-1 0 0,1 0 1 0 0,-1 1-1 0 0,0-1 1 0 0,0 0-1 0 0,0 0 1 0 0,1 0-1 0 0,-1 1 1 0 0,0-1-1 0 0,0 0 1 0 0,0 0-1 0 0,1 0 1 0 0,-1 0-1 0 0,0 0 1 0 0,0 1-1 0 0,1-1 1 0 0,13 8 489 0 0,-5-5-340 0 0,0 0 0 0 0,0 0 1 0 0,0 0-1 0 0,1-1 0 0 0,14 1 1 0 0,53 0-141 0 0,-48-3-95 0 0,88-2-428 0 0,-18-1-3232 0 0,-33 5-5028 0 0,-47 0 6091 0 0,0-2 440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4:21.16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140 196 1384 0 0,'-7'7'2473'0'0,"0"-1"0"0"0,1 1-1 0 0,-1 0 1 0 0,-8 14-1 0 0,12-17-1692 0 0,1 1 0 0 0,0-1 0 0 0,-1 0 0 0 0,2 1 0 0 0,-1-1 0 0 0,0 1 0 0 0,1 0-1 0 0,0 0 1 0 0,0 0 0 0 0,0 9 0 0 0,1-13-711 0 0,0 0 0 0 0,0 0 0 0 0,1 0 0 0 0,-1 0 0 0 0,0 0 0 0 0,1 1 0 0 0,-1-1 0 0 0,1 0-1 0 0,0 0 1 0 0,-1 0 0 0 0,1 0 0 0 0,0-1 0 0 0,-1 1 0 0 0,1 0 0 0 0,0 0 0 0 0,0 0 0 0 0,0-1 0 0 0,0 1 0 0 0,0 0 0 0 0,0-1 0 0 0,0 1 0 0 0,0-1-1 0 0,0 1 1 0 0,0-1 0 0 0,0 1 0 0 0,0-1 0 0 0,0 0 0 0 0,1 1 0 0 0,-1-1 0 0 0,0 0 0 0 0,0 0 0 0 0,2 0 0 0 0,3 0-23 0 0,-1 1 0 0 0,0-1 0 0 0,0-1 0 0 0,0 1 1 0 0,1-1-1 0 0,5-1 0 0 0,6-4-17 0 0,-1 0 1 0 0,0-1-1 0 0,-1 0 0 0 0,21-14 0 0 0,54-44 89 0 0,-79 57-110 0 0,0-1 1 0 0,-1 0-1 0 0,0-1 0 0 0,-1 0 1 0 0,13-19-1 0 0,-19 25 4 0 0,0-1 0 0 0,-1 1-1 0 0,1-1 1 0 0,-1 0 0 0 0,0 0 0 0 0,0 0-1 0 0,-1 0 1 0 0,1 0 0 0 0,-1-1 0 0 0,0 1-1 0 0,-1 0 1 0 0,1-1 0 0 0,-1 1 0 0 0,0-1-1 0 0,0 1 1 0 0,-1 0 0 0 0,-1-8-1 0 0,1 11 7 0 0,1 1 0 0 0,-1-1 0 0 0,1 0-1 0 0,-1 0 1 0 0,0 0 0 0 0,0 1-1 0 0,0-1 1 0 0,0 1 0 0 0,0-1 0 0 0,0 0-1 0 0,-1 1 1 0 0,1 0 0 0 0,0-1-1 0 0,-1 1 1 0 0,1 0 0 0 0,-1 0 0 0 0,0 0-1 0 0,-1-1 1 0 0,-1 0 32 0 0,1 1 0 0 0,-1-1 0 0 0,1 1 0 0 0,-1 0 0 0 0,1 1 0 0 0,-1-1 0 0 0,0 1 0 0 0,-7-1 0 0 0,-1 2 124 0 0,-1 0 1 0 0,0 1-1 0 0,1 0 0 0 0,-19 7 0 0 0,11-3 21 0 0,1 1 1 0 0,0 1-1 0 0,0 0 0 0 0,1 2 1 0 0,-32 21-1 0 0,38-22-51 0 0,0 1 1 0 0,1 1-1 0 0,0-1 1 0 0,1 2 0 0 0,0-1-1 0 0,1 1 1 0 0,0 1-1 0 0,-11 22 1 0 0,13-23-106 0 0,1 1 0 0 0,1 0 0 0 0,0 1 1 0 0,1-1-1 0 0,0 1 0 0 0,1 0 0 0 0,1 0 1 0 0,0 0-1 0 0,1 0 0 0 0,1 17 1 0 0,0-23-53 0 0,1 0 1 0 0,0 0 0 0 0,1 0-1 0 0,0 0 1 0 0,0 0 0 0 0,1-1-1 0 0,0 1 1 0 0,0-1 0 0 0,1 0-1 0 0,-1 1 1 0 0,2-2 0 0 0,-1 1-1 0 0,1 0 1 0 0,0-1 0 0 0,0 0-1 0 0,1 0 1 0 0,0-1 0 0 0,0 1-1 0 0,9 5 1 0 0,-5-4-109 0 0,1-1 0 0 0,1 0 0 0 0,-1 0 0 0 0,1-1 0 0 0,0-1 0 0 0,0 0 0 0 0,0 0 0 0 0,1-2 0 0 0,-1 1 0 0 0,26 0 0 0 0,-23-2-651 0 0,0-2 0 0 0,0 0 0 0 0,0-1 0 0 0,0 0-1 0 0,0-1 1 0 0,-1-1 0 0 0,1 0 0 0 0,25-12 0 0 0,-13 3-2369 0 0,-1-1-496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4:21.49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103 78 2793 0 0,'0'-4'1031'0'0,"0"-1"0"0"0,-1 1 0 0 0,1 0 0 0 0,-1-1 1 0 0,0 1-1 0 0,0 0 0 0 0,-1 0 0 0 0,1 0 0 0 0,-1-1 1 0 0,0 2-1 0 0,0-1 0 0 0,0 0 0 0 0,-1 0 0 0 0,1 1 1 0 0,-1-1-1 0 0,-5-4 0 0 0,7 7-825 0 0,0 1 1 0 0,1-1-1 0 0,-1 1 1 0 0,0-1-1 0 0,1 1 0 0 0,-1 0 1 0 0,0-1-1 0 0,0 1 1 0 0,1 0-1 0 0,-1 0 0 0 0,0 0 1 0 0,0 0-1 0 0,1-1 0 0 0,-1 1 1 0 0,0 0-1 0 0,0 0 1 0 0,0 0-1 0 0,1 1 0 0 0,-1-1 1 0 0,0 0-1 0 0,0 0 1 0 0,-1 1-1 0 0,0 0-10 0 0,1 0 0 0 0,-1 0 0 0 0,1 0 0 0 0,0 0 0 0 0,-1 0 0 0 0,1 0 0 0 0,0 0 0 0 0,0 0 1 0 0,0 1-1 0 0,-2 1 0 0 0,0 2 22 0 0,0 0 1 0 0,0 0 0 0 0,1 1 0 0 0,0-1 0 0 0,-3 8-1 0 0,-2 24 160 0 0,2 0-1 0 0,1 1 1 0 0,2 48-1 0 0,1-80-358 0 0,3 187 455 0 0,1-144-437 0 0,18 94 0 0 0,-14-117-280 0 0,1 0 1 0 0,1 0 0 0 0,2 0-1 0 0,25 43 1 0 0,-23-54-2233 0 0,-7-14-2098 0 0,-7-10-1794 0 0,-1 5 4181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4:21.88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98 231 3345 0 0,'-40'1'10322'0'0,"32"0"-8814"0"0,0 0 0 0 0,0 0 0 0 0,0 0-1 0 0,0 1 1 0 0,-10 4 0 0 0,24-9-1022 0 0,0 0 1 0 0,0 0-1 0 0,0-1 0 0 0,-1 0 1 0 0,1 0-1 0 0,-1 0 0 0 0,0-1 1 0 0,7-8-1 0 0,35-51 872 0 0,2-2-1356 0 0,-43 59 40 0 0,0 1 1 0 0,0 0-1 0 0,1 0 0 0 0,-1 1 0 0 0,1 0 0 0 0,1 0 1 0 0,9-5-1 0 0,-8 6-52 0 0,1 0 1 0 0,-1 1-1 0 0,1 0 1 0 0,0 1 0 0 0,0 0-1 0 0,0 1 1 0 0,0 0-1 0 0,1 0 1 0 0,-1 1-1 0 0,0 0 1 0 0,0 1-1 0 0,0 0 1 0 0,0 1 0 0 0,0 0-1 0 0,0 1 1 0 0,0 0-1 0 0,13 5 1 0 0,-11-2-6 0 0,0 0 1 0 0,0 1-1 0 0,0 0 1 0 0,-1 0 0 0 0,0 1-1 0 0,0 1 1 0 0,-1 0-1 0 0,0 0 1 0 0,0 1 0 0 0,-1 0-1 0 0,-1 1 1 0 0,13 19-1 0 0,-18-23 26 0 0,1 0 0 0 0,-1 0 0 0 0,0 0 0 0 0,-1 0 0 0 0,0 1 0 0 0,0-1 0 0 0,0 1 0 0 0,-1 0 0 0 0,0-1 0 0 0,-1 1 0 0 0,1 0 0 0 0,-2 0 0 0 0,1-1 0 0 0,-1 1 0 0 0,0 0 0 0 0,0 0 0 0 0,-1-1 0 0 0,0 1 0 0 0,-1-1 0 0 0,0 0 0 0 0,0 0 0 0 0,0 0 0 0 0,-1 0 0 0 0,-5 8 0 0 0,0-4 47 0 0,1 1 0 0 0,-1-1 0 0 0,-1-1 0 0 0,0 0 0 0 0,0 0-1 0 0,-1-1 1 0 0,0 0 0 0 0,-1-1 0 0 0,0-1 0 0 0,0 1 0 0 0,0-2-1 0 0,-21 8 1 0 0,7-5 11 0 0,1-1 0 0 0,-2-1 0 0 0,1-1 0 0 0,-31 2 0 0 0,47-7-141 0 0,0 0 0 0 0,0-1 0 0 0,0 0-1 0 0,0-1 1 0 0,0 0 0 0 0,0-1 0 0 0,0 0 0 0 0,0-1 0 0 0,0 0 0 0 0,1 0-1 0 0,-1-1 1 0 0,1 0 0 0 0,0-1 0 0 0,-10-6 0 0 0,15 8-100 0 0,1 1 1 0 0,1-1 0 0 0,-1 1-1 0 0,0-1 1 0 0,1 0-1 0 0,-1 0 1 0 0,1 0 0 0 0,0 0-1 0 0,0 0 1 0 0,0 0 0 0 0,0-1-1 0 0,0 1 1 0 0,1-1-1 0 0,0 0 1 0 0,0 1 0 0 0,-2-8-1 0 0,3 7-239 0 0,0-1 0 0 0,0 1 0 0 0,0-1-1 0 0,0 1 1 0 0,1-1 0 0 0,0 1 0 0 0,0-1-1 0 0,0 1 1 0 0,0 0 0 0 0,1 0 0 0 0,-1-1 0 0 0,1 1-1 0 0,0 0 1 0 0,4-4 0 0 0,16-24-3649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4:22.34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316 121 2192 0 0,'5'-18'4505'0'0,"0"-1"-1"0"0,-1 0 0 0 0,1-24 1 0 0,-5 42-4383 0 0,0 0 0 0 0,0 0 0 0 0,0 0 0 0 0,0 1 0 0 0,-1-1 0 0 0,1 0 0 0 0,0 0 1 0 0,0 0-1 0 0,-1 1 0 0 0,1-1 0 0 0,0 0 0 0 0,-1 0 0 0 0,1 1 0 0 0,-1-1 0 0 0,1 0 0 0 0,-1 1 1 0 0,1-1-1 0 0,-1 1 0 0 0,1-1 0 0 0,-1 0 0 0 0,0 1 0 0 0,1-1 0 0 0,-1 1 0 0 0,0-1 0 0 0,1 1 1 0 0,-1 0-1 0 0,0-1 0 0 0,0 1 0 0 0,1 0 0 0 0,-1 0 0 0 0,0-1 0 0 0,0 1 0 0 0,0 0 1 0 0,0 0-1 0 0,1 0 0 0 0,-2 0 0 0 0,-6-1 34 0 0,1 1 0 0 0,0 0 0 0 0,-10 1 0 0 0,5 0 136 0 0,-87 3-72 0 0,84-2-186 0 0,0 1 1 0 0,0 0-1 0 0,0 0 1 0 0,-20 9-1 0 0,32-11-17 0 0,-1 1-1 0 0,1-1 0 0 0,0 1 1 0 0,0 0-1 0 0,0 0 0 0 0,0 0 1 0 0,0 0-1 0 0,0 1 0 0 0,1-1 1 0 0,-1 1-1 0 0,1 0 0 0 0,-1 0 1 0 0,1-1-1 0 0,-2 6 0 0 0,3-6-15 0 0,0 0 0 0 0,0 0-1 0 0,1 1 1 0 0,-1-1 0 0 0,1 0-1 0 0,-1 0 1 0 0,1 1-1 0 0,0-1 1 0 0,0 0 0 0 0,0 1-1 0 0,0-1 1 0 0,1 0 0 0 0,-1 0-1 0 0,0 1 1 0 0,1-1-1 0 0,0 0 1 0 0,-1 0 0 0 0,1 0-1 0 0,0 1 1 0 0,0-1-1 0 0,0 0 1 0 0,1 0 0 0 0,1 2-1 0 0,1 1-1 0 0,0 0 0 0 0,1 0 0 0 0,-1-1 0 0 0,1 0 0 0 0,0 0 0 0 0,0 0-1 0 0,11 6 1 0 0,45 18-67 0 0,-41-19 77 0 0,45 16-48 0 0,-43-17 19 0 0,0 0 1 0 0,0 2-1 0 0,-1 0 1 0 0,0 2 0 0 0,21 15-1 0 0,-36-22 66 0 0,-1 0-1 0 0,1 0 1 0 0,-2 1 0 0 0,1 0-1 0 0,-1 0 1 0 0,1 0 0 0 0,-2 0-1 0 0,1 1 1 0 0,-1 0 0 0 0,0-1-1 0 0,0 1 1 0 0,-1 1-1 0 0,0-1 1 0 0,0 0 0 0 0,0 0-1 0 0,-1 1 1 0 0,0-1 0 0 0,-1 0-1 0 0,0 1 1 0 0,0-1-1 0 0,-1 1 1 0 0,1-1 0 0 0,-2 1-1 0 0,1-1 1 0 0,-1 0 0 0 0,0 0-1 0 0,0 0 1 0 0,-1 0-1 0 0,0 0 1 0 0,0 0 0 0 0,-1-1-1 0 0,0 1 1 0 0,0-1 0 0 0,0 0-1 0 0,-1 0 1 0 0,0-1 0 0 0,0 1-1 0 0,-1-1 1 0 0,1 0-1 0 0,-1-1 1 0 0,-8 6 0 0 0,4-4-33 0 0,0-1-1 0 0,0 0 1 0 0,-1-1 0 0 0,0 0 0 0 0,1 0 0 0 0,-1-1 0 0 0,0-1 0 0 0,0 0 0 0 0,-1 0 0 0 0,1-1 0 0 0,0-1-1 0 0,-1 1 1 0 0,1-2 0 0 0,0 0 0 0 0,-16-3 0 0 0,15 1-636 0 0,0 0-1 0 0,0-1 1 0 0,1-1 0 0 0,-1 0-1 0 0,1 0 1 0 0,0-1 0 0 0,0-1-1 0 0,-15-11 1 0 0,21 14-399 0 0,0 0 0 0 0,0-1 1 0 0,0 0-1 0 0,1 1 0 0 0,-1-1 0 0 0,-5-9 1 0 0,1-7-3082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4:27.7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181 1 512 0 0,'-8'-1'1091'0'0,"-1"1"0"0"0,1 1 1 0 0,0-1-1 0 0,-1 1 0 0 0,1 1 0 0 0,0 0 0 0 0,0 0 0 0 0,0 0 0 0 0,0 1 1 0 0,-10 5-1 0 0,4 0 647 0 0,0-1 0 0 0,-1-1 0 0 0,-22 6 0 0 0,51-14-348 0 0,1-1 0 0 0,18 0 0 0 0,74 3-1599 0 0,-54 1 439 0 0,56 4-222 0 0,6 0-1366 0 0,-93-5-1765 0 0,32-6-1 0 0,-40 3 1634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08.2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89 118 512 0 0,'11'-30'4023'0'0,"-10"27"-2976"0"0,-1-1 0 0 0,1 1 0 0 0,-1-1 0 0 0,0 1 0 0 0,0-1 0 0 0,-1 1 1 0 0,1-1-1 0 0,-1 1 0 0 0,1-1 0 0 0,-3-6 0 0 0,1 0 1508 0 0,4 17-1035 0 0,-7 86-269 0 0,2-42-996 0 0,-12 104 758 0 0,-2 53 82 0 0,16-95-959 0 0,1-112-135 0 0,0-1-1 0 0,0 1 1 0 0,0 0 0 0 0,0 0-1 0 0,0 0 1 0 0,-1 0-1 0 0,1-1 1 0 0,0 1-1 0 0,0 0 1 0 0,0 0-1 0 0,-1-1 1 0 0,1 1-1 0 0,0 0 1 0 0,-1 0-1 0 0,1-1 1 0 0,-2 2-1 0 0,2-2 1 0 0,0 1 0 0 0,-1-1 0 0 0,1 0 0 0 0,-1 0 0 0 0,1 1 0 0 0,-1-1-1 0 0,1 0 1 0 0,0 0 0 0 0,-1 0 0 0 0,1 0 0 0 0,-1 0 0 0 0,1 0 0 0 0,-1 0-1 0 0,1 0 1 0 0,-1 0 0 0 0,1 0 0 0 0,0 0 0 0 0,-1 0 0 0 0,1 0 0 0 0,-1 0 0 0 0,0 0-1 0 0,-1-1-2 0 0,0 0 0 0 0,1 0 0 0 0,-1 0 0 0 0,0 0 0 0 0,0 0 0 0 0,1 0 0 0 0,-1 0 0 0 0,1 0-1 0 0,-1-1 1 0 0,1 1 0 0 0,-3-3 0 0 0,2-1 10 0 0,-1 1 0 0 0,1-1 1 0 0,0 0-1 0 0,0 1 0 0 0,0-1 0 0 0,1 0 0 0 0,0 0 0 0 0,0 0 1 0 0,0 0-1 0 0,0-10 0 0 0,1-6 19 0 0,3-29 0 0 0,0 19-19 0 0,17-165 224 0 0,-17 150-209 0 0,-3 19 15 0 0,2-1-1 0 0,11-52 1 0 0,-11 73-34 0 0,0 1 0 0 0,0-1 1 0 0,1 0-1 0 0,-1 1 0 0 0,2-1 0 0 0,-1 1 0 0 0,0 0 0 0 0,1 0 1 0 0,0 1-1 0 0,1-1 0 0 0,-1 1 0 0 0,1 0 0 0 0,0 0 0 0 0,1 0 1 0 0,-1 0-1 0 0,10-5 0 0 0,-11 8 21 0 0,1 0-1 0 0,-1 0 1 0 0,0 0-1 0 0,1 1 1 0 0,0 0 0 0 0,-1 0-1 0 0,1 0 1 0 0,0 0-1 0 0,-1 1 1 0 0,1 0 0 0 0,0 0-1 0 0,0 0 1 0 0,-1 0-1 0 0,1 1 1 0 0,0 0 0 0 0,-1 0-1 0 0,1 0 1 0 0,0 1-1 0 0,-1-1 1 0 0,5 3 0 0 0,0 1 39 0 0,0 0 0 0 0,-1 0 0 0 0,0 0 0 0 0,0 1 0 0 0,-1 0 0 0 0,1 0 0 0 0,-1 1 0 0 0,11 15 0 0 0,-15-18 25 0 0,0 1 0 0 0,0-1 0 0 0,-1 1 0 0 0,0 0 0 0 0,0 0 0 0 0,0-1 0 0 0,-1 2 1 0 0,2 6-1 0 0,4 45 513 0 0,-4-28-480 0 0,-1-13-63 0 0,17 117 280 0 0,-13-103-266 0 0,2 1 1 0 0,14 36-1 0 0,-7-22-30 0 0,-10-27 1 0 0,2-1-1 0 0,13 29 1 0 0,-19-45-42 0 0,-1-1-1 0 0,0 1 0 0 0,0 0 1 0 0,1-1-1 0 0,-1 1 0 0 0,0-1 1 0 0,1 0-1 0 0,-1 1 0 0 0,0-1 1 0 0,1 1-1 0 0,-1-1 0 0 0,1 1 1 0 0,-1-1-1 0 0,1 0 0 0 0,-1 1 1 0 0,0-1-1 0 0,1 0 0 0 0,0 0 1 0 0,-1 1-1 0 0,1-1 0 0 0,-1 0 1 0 0,1 0-1 0 0,-1 0 0 0 0,1 0 1 0 0,-1 0-1 0 0,2 1 0 0 0,-1-2 1 0 0,0 1-1 0 0,0 0 1 0 0,-1-1-1 0 0,1 1 1 0 0,0-1-1 0 0,0 1 1 0 0,-1-1-1 0 0,1 1 1 0 0,0-1-1 0 0,0 0 1 0 0,-1 1-1 0 0,1-1 1 0 0,-1 0-1 0 0,1 1 1 0 0,0-2-1 0 0,3-5 3 0 0,-1 1 0 0 0,1-1 0 0 0,2-8 0 0 0,-5 11-5 0 0,3-5 14 0 0,-2 3-21 0 0,0 0 0 0 0,0 1 0 0 0,1-1 0 0 0,0 1 0 0 0,0-1 0 0 0,1 1 0 0 0,6-8 0 0 0,-13 30 11 0 0,-1-5-2 0 0,0 1 0 0 0,1-1 0 0 0,0 1 0 0 0,1 0-1 0 0,-1 26 1 0 0,3-36 7 0 0,0-1-6 0 0,0 0 0 0 0,0 0-1 0 0,0 1 1 0 0,0-1-1 0 0,0 0 1 0 0,0 0 0 0 0,1 0-1 0 0,-1 0 1 0 0,1 0 0 0 0,0 0-1 0 0,-1 0 1 0 0,1 0-1 0 0,2 3 1 0 0,-3-5 0 0 0,0 0-1 0 0,1 0 1 0 0,-1 0-1 0 0,0 0 1 0 0,0 0 0 0 0,0 0-1 0 0,1 0 1 0 0,-1 0-1 0 0,0 0 1 0 0,0 0 0 0 0,1 0-1 0 0,-1 0 1 0 0,0 0 0 0 0,0-1-1 0 0,0 1 1 0 0,0 0-1 0 0,1 0 1 0 0,-1 0 0 0 0,0 0-1 0 0,0 0 1 0 0,0-1-1 0 0,0 1 1 0 0,1 0 0 0 0,-1 0-1 0 0,0 0 1 0 0,0 0 0 0 0,0-1-1 0 0,0 1 1 0 0,0 0-1 0 0,0 0 1 0 0,0 0 0 0 0,0-1-1 0 0,0 1 1 0 0,1-1-1 0 0,5-12 9 0 0,-4 7-33 0 0,5-10 40 0 0,-6 9 2 0 0,-1 7-20 0 0,0 0 1 0 0,0 0-1 0 0,0 0 0 0 0,0 0 1 0 0,0 0-1 0 0,0-1 1 0 0,-1 1-1 0 0,1 0 1 0 0,0 0-1 0 0,0 0 1 0 0,0 0-1 0 0,0 0 0 0 0,0 0 1 0 0,0 0-1 0 0,-1 0 1 0 0,1 0-1 0 0,0 0 1 0 0,0 0-1 0 0,0 0 1 0 0,0 0-1 0 0,0 0 0 0 0,0 0 1 0 0,-1 0-1 0 0,1 0 1 0 0,0 0-1 0 0,0 0 1 0 0,0 0-1 0 0,0 0 0 0 0,0 0 1 0 0,-1 0-1 0 0,1 0 1 0 0,0 0-1 0 0,0 0 1 0 0,0 0-1 0 0,0 0 1 0 0,0 0-1 0 0,0 0 0 0 0,0 0 1 0 0,-1 0-1 0 0,1 0 1 0 0,0 0-1 0 0,0 1 1 0 0,-30 7-12 0 0,13 2 13 0 0,15-8 4 0 0,0 0 0 0 0,0-1 0 0 0,-1 0 0 0 0,1 1 0 0 0,0-1 0 0 0,-1 0 0 0 0,1 0 1 0 0,-1 0-1 0 0,-3 1 0 0 0,6-2-8 0 0,12-2-9 0 0,-11 1 13 0 0,0 0-1 0 0,-1 0 1 0 0,1 0-1 0 0,-1 0 1 0 0,1 0-1 0 0,-1 0 1 0 0,1 0-1 0 0,-1 0 1 0 0,0 0-1 0 0,0 0 1 0 0,1 0 0 0 0,-1 0-1 0 0,0 0 1 0 0,0-1-1 0 0,0 1 1 0 0,0 0-1 0 0,0-1 1 0 0,-5-24 59 0 0,1 9-46 0 0,3-19-8 0 0,1-1 0 0 0,2 1 0 0 0,1 0 0 0 0,2 0 0 0 0,1 1 0 0 0,2-1 0 0 0,25-67 0 0 0,-12 40 16 0 0,-9 26 10 0 0,23-48-1 0 0,-34 82-29 0 0,1 0-1 0 0,0 0 1 0 0,-1 1-1 0 0,1-1 1 0 0,0 1 0 0 0,1 0-1 0 0,-1-1 1 0 0,0 1-1 0 0,1 0 1 0 0,-1 0-1 0 0,1 1 1 0 0,0-1-1 0 0,-1 1 1 0 0,1-1-1 0 0,0 1 1 0 0,0 0-1 0 0,0 0 1 0 0,0 0-1 0 0,0 0 1 0 0,0 0 0 0 0,1 1-1 0 0,-1-1 1 0 0,4 1-1 0 0,-4 0 1 0 0,1 0 1 0 0,0 0-1 0 0,-1 1 0 0 0,1-1 1 0 0,0 1-1 0 0,-1 0 0 0 0,1 0 1 0 0,-1 0-1 0 0,1 1 0 0 0,-1-1 0 0 0,0 1 1 0 0,1-1-1 0 0,-1 1 0 0 0,0 0 1 0 0,0 1-1 0 0,0-1 0 0 0,-1 0 0 0 0,1 1 1 0 0,3 4-1 0 0,-5-7 5 0 0,-1 1 1 0 0,0 0-1 0 0,1 0 0 0 0,-1-1 0 0 0,0 1 1 0 0,1 0-1 0 0,-1 0 0 0 0,0 0 0 0 0,0 0 1 0 0,1-1-1 0 0,-1 1 0 0 0,0 0 1 0 0,0 0-1 0 0,0 0 0 0 0,0 0 0 0 0,0 0 1 0 0,-1-1-1 0 0,1 1 0 0 0,0 0 0 0 0,0 0 1 0 0,0 0-1 0 0,-1 0 0 0 0,1-1 0 0 0,0 1 1 0 0,-1 0-1 0 0,1 0 0 0 0,-1-1 1 0 0,1 1-1 0 0,-1 0 0 0 0,1-1 0 0 0,-1 1 1 0 0,0 0-1 0 0,1-1 0 0 0,-1 1 0 0 0,0-1 1 0 0,1 1-1 0 0,-2 0 0 0 0,1 0 22 0 0,22-4 43 0 0,-20 3-72 0 0,-1 1 0 0 0,1 0 0 0 0,-1 0-1 0 0,1 0 1 0 0,-1 0 0 0 0,0 0-1 0 0,1-1 1 0 0,-1 1 0 0 0,0 0 0 0 0,1 0-1 0 0,-1 0 1 0 0,0 0 0 0 0,0 0-1 0 0,0 0 1 0 0,0 0 0 0 0,0 0-1 0 0,0 2 1 0 0,0 1-21 0 0,16 70 94 0 0,-8-41 15 0 0,4 36 0 0 0,-10-51-41 0 0,3 34 203 0 0,2 0 0 0 0,19 68 1 0 0,-9-45-142 0 0,4 9-34 0 0,-21-83-78 0 0,0 0 1 0 0,0 0 0 0 0,1 0 0 0 0,-1 0-1 0 0,0 0 1 0 0,1 0 0 0 0,-1 0 0 0 0,0 0-1 0 0,1 0 1 0 0,-1 0 0 0 0,1-1 0 0 0,0 1-1 0 0,-1 0 1 0 0,1 0 0 0 0,0-1 0 0 0,-1 1-1 0 0,1 0 1 0 0,0-1 0 0 0,0 1 0 0 0,0-1-1 0 0,-1 1 1 0 0,1-1 0 0 0,0 1-1 0 0,0-1 1 0 0,0 1 0 0 0,0-1 0 0 0,0 0-1 0 0,0 0 1 0 0,0 0 0 0 0,0 1 0 0 0,0-1-1 0 0,0 0 1 0 0,0 0 0 0 0,0 0 0 0 0,0 0-1 0 0,0-1 1 0 0,0 1 0 0 0,0 0 0 0 0,0 0-1 0 0,0 0 1 0 0,0-1 0 0 0,0 1 0 0 0,-1-1-1 0 0,1 1 1 0 0,0-1 0 0 0,1 0-1 0 0,3-2-58 0 0,1-1-1 0 0,-1 0 0 0 0,0 0 0 0 0,0 0 0 0 0,6-8 0 0 0,67-83-2723 0 0,-53 63-1187 0 0,1 0-3814 0 0,-19 23 5270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09.2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3 184 512 0 0,'-2'-14'2178'0'0,"2"-27"0"0"0,1 32-133 0 0,0 0 0 0 0,0 0-1 0 0,6-16 1 0 0,-11 55 2989 0 0,4 27-3931 0 0,1-52-888 0 0,0 32 450 0 0,-1-11-200 0 0,1 0 0 0 0,1 0 0 0 0,2 0 0 0 0,7 29 0 0 0,-10-52-438 0 0,0 0 1 0 0,0 0-1 0 0,0 0 1 0 0,1 0-1 0 0,-1 0 1 0 0,1 0 0 0 0,0-1-1 0 0,0 1 1 0 0,0 0-1 0 0,0-1 1 0 0,1 0-1 0 0,-1 1 1 0 0,4 2-1 0 0,-5-5-25 0 0,1 1 0 0 0,-1 0-1 0 0,1-1 1 0 0,-1 1 0 0 0,1-1-1 0 0,-1 1 1 0 0,1-1 0 0 0,-1 1-1 0 0,1-1 1 0 0,-1 0 0 0 0,1 0-1 0 0,-1 0 1 0 0,1 0 0 0 0,-1 0-1 0 0,1 0 1 0 0,-1 0 0 0 0,1-1-1 0 0,-1 1 1 0 0,1 0 0 0 0,-1-1-1 0 0,1 0 1 0 0,-1 1 0 0 0,1-1-1 0 0,-1 0 1 0 0,0 1 0 0 0,1-1 0 0 0,-1 0-1 0 0,0 0 1 0 0,0 0 0 0 0,2-2-1 0 0,7-6-35 0 0,-1-1 1 0 0,0-1-1 0 0,-1 0 0 0 0,0 0 1 0 0,-1 0-1 0 0,0-1 0 0 0,0 0 0 0 0,-1 0 1 0 0,5-17-1 0 0,-8 17 26 0 0,0 1 0 0 0,0-1 1 0 0,-1 0-1 0 0,-1 0 0 0 0,0-13 1 0 0,-4-62-51 0 0,1 44 86 0 0,-1-13 52 0 0,3 55-48 0 0,0 16 64 0 0,-6 56 24 0 0,1 2-113 0 0,5-55 8 0 0,1 1 0 0 0,0-1 1 0 0,1 0-1 0 0,1 0 1 0 0,1 0-1 0 0,1 0 1 0 0,7 17-1 0 0,-10-29-17 0 0,0-1-1 0 0,1 1 0 0 0,0-1 1 0 0,0 0-1 0 0,0 0 0 0 0,1 0 1 0 0,0 0-1 0 0,0 0 0 0 0,0-1 1 0 0,0 0-1 0 0,1 0 0 0 0,-1 0 1 0 0,1 0-1 0 0,0-1 0 0 0,0 0 1 0 0,1 0-1 0 0,-1 0 0 0 0,1 0 1 0 0,-1-1-1 0 0,1 0 0 0 0,0 0 1 0 0,0-1-1 0 0,0 0 1 0 0,0 0-1 0 0,6 0 0 0 0,-6 0-66 0 0,-1-2 0 0 0,1 1-1 0 0,-1-1 1 0 0,1 1 0 0 0,0-1 0 0 0,-1-1-1 0 0,0 1 1 0 0,1-1 0 0 0,-1 0 0 0 0,0 0-1 0 0,0-1 1 0 0,7-4 0 0 0,20-17-2364 0 0,-4-5-3289 0 0,-19 20 3855 0 0,2-1 101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13.9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93 843 512 0 0,'-3'-1'499'0'0,"0"0"0"0"0,0 0-1 0 0,-1 0 1 0 0,1 0 0 0 0,0 1 0 0 0,0-1 0 0 0,0 1-1 0 0,-1 0 1 0 0,1 0 0 0 0,0 0 0 0 0,0 0-1 0 0,-1 0 1 0 0,1 1 0 0 0,0 0 0 0 0,0-1-1 0 0,0 1 1 0 0,0 0 0 0 0,0 1 0 0 0,0-1 0 0 0,0 0-1 0 0,0 1 1 0 0,0 0 0 0 0,0 0 0 0 0,1 0-1 0 0,-1 0 1 0 0,1 0 0 0 0,-4 4 0 0 0,5-5-436 0 0,1-1 0 0 0,0 0 0 0 0,-1 0 1 0 0,1 1-1 0 0,0-1 0 0 0,0 0 0 0 0,-1 0 0 0 0,1 1 1 0 0,0-1-1 0 0,0 0 0 0 0,0 1 0 0 0,0-1 0 0 0,-1 0 1 0 0,1 1-1 0 0,0-1 0 0 0,0 0 0 0 0,0 1 0 0 0,0-1 1 0 0,0 1-1 0 0,0-1 0 0 0,0 0 0 0 0,0 1 0 0 0,0-1 1 0 0,0 0-1 0 0,0 1 0 0 0,0-1 0 0 0,0 0 0 0 0,0 1 1 0 0,0-1-1 0 0,0 0 0 0 0,1 1 0 0 0,-1 0 0 0 0,1-1 1 0 0,-1 0 0 0 0,1 1 0 0 0,0-1 0 0 0,-1 1 0 0 0,1-1 0 0 0,0 0 0 0 0,0 0 0 0 0,-1 0 0 0 0,1 1 0 0 0,0-1 0 0 0,0 0 0 0 0,0 0 0 0 0,1 0 0 0 0,26-4 612 0 0,-4-3-473 0 0,1-2 0 0 0,-2-1 0 0 0,0-1 0 0 0,0-1 0 0 0,-1-1 0 0 0,40-29 0 0 0,-20 10 92 0 0,57-56 0 0 0,-86 75-230 0 0,-1 0-1 0 0,-1-1 1 0 0,0-1 0 0 0,-1 1-1 0 0,-1-2 1 0 0,0 1 0 0 0,-1-1 0 0 0,8-24-1 0 0,-4-4 51 0 0,-1 0-1 0 0,-3-1 0 0 0,-1 0 0 0 0,-3-1 1 0 0,-2-82-1 0 0,-2 113-2 0 0,-1 0 0 0 0,0 0 0 0 0,-1 0 0 0 0,-1 0 0 0 0,0 0 0 0 0,-7-20 0 0 0,9 34-93 0 0,1 0 0 0 0,-1 0 0 0 0,1 0 0 0 0,-1 0 0 0 0,1 1 0 0 0,-1-1 0 0 0,1 0 0 0 0,-1 0 0 0 0,0 0 0 0 0,0 0 0 0 0,1 1-1 0 0,-1-1 1 0 0,0 0 0 0 0,0 1 0 0 0,0-1 0 0 0,0 1 0 0 0,0-1 0 0 0,0 1 0 0 0,0-1 0 0 0,0 1 0 0 0,-2-1 0 0 0,2 1 4 0 0,-1 0 0 0 0,0 0-1 0 0,0 0 1 0 0,1 0 0 0 0,-1 0 0 0 0,0 1 0 0 0,0-1 0 0 0,1 1-1 0 0,-1-1 1 0 0,0 1 0 0 0,1 0 0 0 0,-3 0 0 0 0,-4 4 41 0 0,0 0 0 0 0,1 1 0 0 0,-15 12 0 0 0,19-14-62 0 0,-18 16 24 0 0,1 1 0 0 0,2 2 0 0 0,-29 41 0 0 0,-38 82 51 0 0,80-138-59 0 0,0 3 39 0 0,0 0 1 0 0,1 1-1 0 0,0-1 1 0 0,0 1-1 0 0,1 0 0 0 0,1 0 1 0 0,-2 23-1 0 0,3 4 262 0 0,4 44-1 0 0,-2-78-302 0 0,0 8 7 0 0,1 0-1 0 0,0 0 1 0 0,2 0 0 0 0,-1 0-1 0 0,1-1 1 0 0,1 0-1 0 0,1 0 1 0 0,-1 0-1 0 0,9 11 1 0 0,5 7-18 0 0,2-1 0 0 0,27 28 1 0 0,-36-45-31 0 0,0 0 0 0 0,0 0 1 0 0,1-1-1 0 0,0-1 0 0 0,28 17 1 0 0,-34-23-15 0 0,1 0 1 0 0,-1-1 0 0 0,1 0-1 0 0,0 0 1 0 0,0 0-1 0 0,0-1 1 0 0,0-1 0 0 0,0 1-1 0 0,0-1 1 0 0,1-1-1 0 0,-1 1 1 0 0,0-1 0 0 0,16-2-1 0 0,-19 0-17 0 0,0 1 1 0 0,0-1-1 0 0,0 0 1 0 0,-1-1-1 0 0,1 1 0 0 0,-1-1 1 0 0,1 0-1 0 0,-1 0 0 0 0,0 0 1 0 0,0-1-1 0 0,0 0 0 0 0,0 1 1 0 0,-1-1-1 0 0,1-1 0 0 0,-1 1 1 0 0,0 0-1 0 0,0-1 0 0 0,1-4 1 0 0,2-2-349 0 0,-1 0 1 0 0,0 0-1 0 0,-1 0 1 0 0,-1 0-1 0 0,0-1 1 0 0,3-23-1 0 0,-5 31 39 0 0,-1 0-1 0 0,0 0 1 0 0,-1 0-1 0 0,1 0 1 0 0,-1 0 0 0 0,1 0-1 0 0,-1 0 1 0 0,-3-6-1 0 0,4 9 115 0 0,0 0-1 0 0,-1 0 0 0 0,1 0 0 0 0,-1 0 0 0 0,1 0 0 0 0,-1-1 0 0 0,0 2 1 0 0,1-1-1 0 0,-1 0 0 0 0,0 0 0 0 0,0 0 0 0 0,0 0 0 0 0,0 0 0 0 0,0 1 1 0 0,0-1-1 0 0,0 0 0 0 0,0 1 0 0 0,0-1 0 0 0,0 1 0 0 0,0-1 0 0 0,0 1 0 0 0,0-1 1 0 0,0 1-1 0 0,-1 0 0 0 0,1 0 0 0 0,0-1 0 0 0,0 1 0 0 0,0 0 0 0 0,-1 0 1 0 0,1 0-1 0 0,0 0 0 0 0,0 1 0 0 0,-2-1 0 0 0,-3 3-929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14.5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75 7 968 0 0,'-1'0'127'0'0,"1"-1"0"0"0,0 1 0 0 0,0-1 0 0 0,0 1 0 0 0,-1 0 0 0 0,1-1 0 0 0,0 1 0 0 0,-1 0 0 0 0,1-1 0 0 0,0 1 0 0 0,-1 0 0 0 0,1-1 0 0 0,0 1 0 0 0,-1 0 0 0 0,1 0 0 0 0,-1-1 0 0 0,1 1 0 0 0,0 0 0 0 0,-1 0 0 0 0,1 0 0 0 0,-1 0 0 0 0,1 0 0 0 0,-1 0 0 0 0,1 0 0 0 0,0-1 0 0 0,-1 1 0 0 0,1 0 0 0 0,-1 0 0 0 0,1 1 0 0 0,-1-1 0 0 0,1 0 0 0 0,-1 0 0 0 0,1 0 0 0 0,-1 0 0 0 0,1 0 0 0 0,-1 1 0 0 0,0 0 102 0 0,0 0 0 0 0,0 0 1 0 0,0 0-1 0 0,0 0 0 0 0,0 1 1 0 0,0-1-1 0 0,0 0 0 0 0,0 1 1 0 0,0-1-1 0 0,0 3 0 0 0,-2 5 674 0 0,0 0-1 0 0,-3 16 1 0 0,-2 54 1024 0 0,2 116 0 0 0,-2 35 2889 0 0,5-202-4288 0 0,-3 20 301 0 0,2 0-1 0 0,3 50 1 0 0,1-92-830 0 0,1 0 1 0 0,0 0-1 0 0,0 0 1 0 0,0 0-1 0 0,1 0 1 0 0,0 0-1 0 0,0 0 1 0 0,0-1 0 0 0,1 1-1 0 0,0-1 1 0 0,0 0-1 0 0,5 7 1 0 0,-6-9-64 0 0,0-1 1 0 0,1 0-1 0 0,-1 0 0 0 0,1 1 1 0 0,0-1-1 0 0,-1-1 1 0 0,1 1-1 0 0,0 0 1 0 0,0-1-1 0 0,0 1 1 0 0,0-1-1 0 0,0 0 1 0 0,1 0-1 0 0,-1 0 1 0 0,0-1-1 0 0,0 1 1 0 0,1-1-1 0 0,-1 0 1 0 0,0 0-1 0 0,1 0 0 0 0,-1 0 1 0 0,0 0-1 0 0,7-2 1 0 0,-3 0-320 0 0,1 0 0 0 0,-1-1 0 0 0,1 0 0 0 0,-1-1 0 0 0,0 1 1 0 0,0-1-1 0 0,-1-1 0 0 0,8-5 0 0 0,47-45-5637 0 0,-47 41 3991 0 0,8-8 6 0 0,-2 1 260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1:15.0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98 2128 0 0,'2'0'947'0'0,"-1"-1"-1"0"0,1 0 0 0 0,0 1 0 0 0,-1-1 0 0 0,1 0 0 0 0,-1 0 0 0 0,1 0 1 0 0,-1 0-1 0 0,3-3 0 0 0,8-5 1039 0 0,12-1-408 0 0,0 0 0 0 0,37-9 0 0 0,53-7-1864 0 0,-93 21-1470 0 0,45-2 1 0 0,-37 6 661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14.9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86 3081 0 0,'-22'8'5354'0'0,"15"-6"-3986"0"0,0 0 0 0 0,1 0 0 0 0,-1 1 0 0 0,-7 5-1 0 0,13-8-1226 0 0,0 1-1 0 0,0 0 1 0 0,-1 0-1 0 0,1 0 0 0 0,0 0 1 0 0,0 0-1 0 0,0 0 1 0 0,0 0-1 0 0,1 0 0 0 0,-1 0 1 0 0,0 1-1 0 0,0-1 1 0 0,1 0-1 0 0,-1 0 1 0 0,1 1-1 0 0,-1-1 0 0 0,1 0 1 0 0,-1 1-1 0 0,1-1 1 0 0,0 1-1 0 0,0-1 0 0 0,-1 0 1 0 0,1 1-1 0 0,0-1 1 0 0,0 1-1 0 0,1 1 0 0 0,-1-1-98 0 0,1-1 1 0 0,0 1-1 0 0,0 0 0 0 0,-1 0 0 0 0,1 0 0 0 0,0-1 0 0 0,1 1 0 0 0,-1-1 0 0 0,0 1 0 0 0,0-1 0 0 0,1 1 0 0 0,-1-1 0 0 0,1 0 0 0 0,-1 1 0 0 0,1-1 1 0 0,-1 0-1 0 0,1 0 0 0 0,0 0 0 0 0,0 0 0 0 0,-1-1 0 0 0,1 1 0 0 0,0 0 0 0 0,0-1 0 0 0,0 1 0 0 0,0-1 0 0 0,3 1 0 0 0,6 0-12 0 0,0 0 0 0 0,-1 0 1 0 0,17-2-1 0 0,4-1-81 0 0,0-2-1 0 0,0-2 1 0 0,0-1 0 0 0,-1-1 0 0 0,50-20 0 0 0,136-79-82 0 0,-209 104 122 0 0,-4 1 18 0 0,0 0 0 0 0,0 0 0 0 0,0 0 1 0 0,1 1-1 0 0,-1 0 0 0 0,1-1 0 0 0,6 0 0 0 0,-10 2-2 0 0,0 0 0 0 0,1 0 0 0 0,-1 1 0 0 0,0-1 0 0 0,0 0 0 0 0,1 0 0 0 0,-1 0 0 0 0,0 1 0 0 0,0-1 0 0 0,0 0 0 0 0,1 0 0 0 0,-1 1 0 0 0,0-1 0 0 0,0 0 0 0 0,0 0-1 0 0,1 1 1 0 0,-1-1 0 0 0,0 0 0 0 0,0 1 0 0 0,0-1 0 0 0,0 0 0 0 0,0 1 0 0 0,0-1 0 0 0,0 0 0 0 0,0 1 0 0 0,0-1 0 0 0,0 0 0 0 0,0 1 0 0 0,0-1 0 0 0,0 0 0 0 0,0 1 0 0 0,0-1 0 0 0,0 0 0 0 0,0 1 0 0 0,-1-1-1 0 0,1 1 1 0 0,-3 11 40 0 0,-31 65 423 0 0,22-52-164 0 0,1 0 0 0 0,-12 40 1 0 0,21-57-235 0 0,0 0 1 0 0,0 1 0 0 0,1-1 0 0 0,1 0 0 0 0,-1 0 0 0 0,1 0 0 0 0,1 1 0 0 0,-1-1 0 0 0,2 0-1 0 0,-1 0 1 0 0,1 0 0 0 0,5 14 0 0 0,-5-16-100 0 0,0-1-1 0 0,1 1 1 0 0,0-1-1 0 0,0 0 1 0 0,0 0-1 0 0,1 0 1 0 0,0 0-1 0 0,0 0 1 0 0,0-1-1 0 0,0 0 1 0 0,1 0-1 0 0,0 0 1 0 0,0 0-1 0 0,0-1 1 0 0,0 0-1 0 0,0 0 1 0 0,1 0-1 0 0,-1-1 1 0 0,1 1-1 0 0,-1-1 1 0 0,1-1-1 0 0,0 1 1 0 0,0-1-1 0 0,0 0 1 0 0,0 0-1 0 0,0-1 1 0 0,0 0-1 0 0,0 0 1 0 0,0 0-1 0 0,1-1 1 0 0,-1 0-1 0 0,0 0 1 0 0,-1 0-1 0 0,1-1 1 0 0,0 0-1 0 0,0 0 1 0 0,-1-1-1 0 0,1 1 1 0 0,-1-1-1 0 0,6-4 1 0 0,-4 1-1576 0 0,0 0 1 0 0,0 0 0 0 0,0-1-1 0 0,-1 0 1 0 0,9-14-1 0 0,-7 9-383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15.1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33 3561 0 0,'-6'-4'4089'0'0,"-6"-2"4024"0"0,3 5-7456 0 0,1-1 407 0 0,6 2-496 0 0,4 0-16 0 0,4 0-136 0 0,7 0-272 0 0,0-3-128 0 0,3 0-96 0 0,1-1-472 0 0,-1 0-608 0 0,0 1 320 0 0,0 1-1569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15.7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26 512 0 0,'-4'-3'1550'0'0,"0"0"0"0"0,0 0 0 0 0,0 0 0 0 0,0 0 0 0 0,-6-8 4519 0 0,21 21-2435 0 0,-7 2-3127 0 0,0 0-1 0 0,-1 0 0 0 0,0 0 1 0 0,0 0-1 0 0,-2 1 0 0 0,1 21 1 0 0,2 3 0 0 0,1 15 87 0 0,-1 0 0 0 0,-5 82 1 0 0,0-127-598 0 0,-2 25 64 0 0,3 49 1 0 0,0-73-133 0 0,1 0 0 0 0,0 1 1 0 0,0-1-1 0 0,1 0 0 0 0,0 0 1 0 0,1 0-1 0 0,0-1 0 0 0,0 1 1 0 0,0-1-1 0 0,1 1 0 0 0,7 9 1 0 0,-9-15-96 0 0,0 0 0 0 0,-1 0 1 0 0,1 0-1 0 0,0 0 1 0 0,1 0-1 0 0,-1-1 0 0 0,0 1 1 0 0,0-1-1 0 0,1 1 0 0 0,2 0 1 0 0,-4-2-147 0 0,0 1 0 0 0,1-1 1 0 0,-1 0-1 0 0,0 1 0 0 0,0-1 0 0 0,0 0 0 0 0,1 0 1 0 0,-1 0-1 0 0,0 0 0 0 0,2-1 0 0 0,-2 1-231 0 0,0 0-1 0 0,0 0 1 0 0,0-1-1 0 0,0 1 1 0 0,0-1-1 0 0,0 1 1 0 0,0-1-1 0 0,0 1 1 0 0,0-1-1 0 0,0 0 1 0 0,0 1-1 0 0,-1-1 1 0 0,2-1 0 0 0,3-4-3340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16.0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58 246 1152 0 0,'-5'-2'1208'0'0,"-1"0"0"0"0,1-1 0 0 0,0 1 0 0 0,0-1 0 0 0,1-1 0 0 0,-1 1 0 0 0,-7-8 0 0 0,10 10-1037 0 0,1 0 0 0 0,0-1 1 0 0,0 0-1 0 0,0 1 0 0 0,1-1 0 0 0,-1 1 0 0 0,0-1 0 0 0,0 0 0 0 0,1 0 1 0 0,-1 1-1 0 0,1-1 0 0 0,0 0 0 0 0,-1 0 0 0 0,1 1 0 0 0,0-1 0 0 0,0 0 1 0 0,0 0-1 0 0,0 0 0 0 0,1 0 0 0 0,-1 1 0 0 0,0-1 0 0 0,1 0 1 0 0,-1 0-1 0 0,1 1 0 0 0,0-1 0 0 0,0 0 0 0 0,-1 1 0 0 0,3-3 0 0 0,4-8 6 0 0,0 0 0 0 0,1 0 0 0 0,1 1 0 0 0,0 0 0 0 0,0 0 0 0 0,1 1 0 0 0,1 1 0 0 0,0 0 0 0 0,0 0 0 0 0,0 1 0 0 0,1 0 0 0 0,16-7 0 0 0,-19 10-92 0 0,1 1-1 0 0,-1 0 1 0 0,1 1 0 0 0,0 0 0 0 0,1 0 0 0 0,-1 1 0 0 0,0 1-1 0 0,1 0 1 0 0,-1 0 0 0 0,1 1 0 0 0,-1 0 0 0 0,0 1 0 0 0,1 0-1 0 0,-1 0 1 0 0,1 1 0 0 0,-1 1 0 0 0,11 4 0 0 0,-12-4-48 0 0,0 1 0 0 0,0 0 0 0 0,-1 1-1 0 0,0 0 1 0 0,0 0 0 0 0,0 1 0 0 0,0 0 0 0 0,-1 0 0 0 0,10 12 0 0 0,-13-13 1 0 0,-1 0-1 0 0,1 0 1 0 0,-1 0 0 0 0,0 0 0 0 0,-1 0 0 0 0,0 0-1 0 0,1 1 1 0 0,-2 0 0 0 0,1-1 0 0 0,-1 1 0 0 0,1 0 0 0 0,-2-1-1 0 0,1 1 1 0 0,-1 0 0 0 0,0 0 0 0 0,0 0 0 0 0,-1 6-1 0 0,-1 0 58 0 0,-1-1 0 0 0,0 1-1 0 0,-1-1 1 0 0,0 0-1 0 0,0 0 1 0 0,-1-1-1 0 0,-1 1 1 0 0,0-1-1 0 0,0 0 1 0 0,-10 10 0 0 0,4-5-10 0 0,-1-1 1 0 0,-1 0 0 0 0,0 0 0 0 0,-1-2 0 0 0,-22 16-1 0 0,30-23-128 0 0,-1 0 0 0 0,0-1-1 0 0,0 0 1 0 0,0-1 0 0 0,0 0-1 0 0,0 0 1 0 0,-1 0 0 0 0,1-1-1 0 0,-1-1 1 0 0,0 1 0 0 0,-15 0-1 0 0,23-3-21 0 0,-1 1 0 0 0,1 0-1 0 0,0 0 1 0 0,-1 0-1 0 0,1-1 1 0 0,-1 1 0 0 0,1-1-1 0 0,0 1 1 0 0,0-1 0 0 0,-1 1-1 0 0,1-1 1 0 0,0 0-1 0 0,0 0 1 0 0,0 0 0 0 0,0 1-1 0 0,0-1 1 0 0,0 0 0 0 0,0 0-1 0 0,0 0 1 0 0,-2-3-1 0 0,2 1-351 0 0,-1 0 0 0 0,1 0-1 0 0,0 0 1 0 0,0 0 0 0 0,0 0-1 0 0,0 0 1 0 0,0-7 0 0 0,-1-10-1824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16.6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36 590 712 0 0,'-11'-4'3558'0'0,"9"3"-2433"0"0,-1-1 0 0 0,0 1 0 0 0,0 0 0 0 0,0 1 0 0 0,0-1 0 0 0,-5 0 0 0 0,30 10 3172 0 0,-10-6-3937 0 0,0-2 0 0 0,1 0-1 0 0,0 0 1 0 0,-1-1 0 0 0,1 0 0 0 0,-1-1-1 0 0,22-5 1 0 0,-18 2-202 0 0,1-1 0 0 0,-1-1 0 0 0,0-1 0 0 0,-1 0 0 0 0,17-10 0 0 0,-11 5-112 0 0,-1-1-1 0 0,-1-1 1 0 0,-1 0-1 0 0,0-2 1 0 0,18-19-1 0 0,-27 25-1 0 0,0-1-1 0 0,-1 0 1 0 0,0-1 0 0 0,-1 0 0 0 0,0 0-1 0 0,-1-1 1 0 0,0 0 0 0 0,-1 0-1 0 0,-1 0 1 0 0,4-15 0 0 0,-4 5 76 0 0,0 0 0 0 0,-1 0 0 0 0,-1-42-1 0 0,-2 55-52 0 0,-1 0-1 0 0,0 1 1 0 0,0-1-1 0 0,-1 0 0 0 0,-1 1 1 0 0,1 0-1 0 0,-1-1 1 0 0,-1 1-1 0 0,0 0 0 0 0,0 1 1 0 0,-12-17-1 0 0,15 23-29 0 0,-1 0 1 0 0,1 0-1 0 0,-1 0 0 0 0,0 0 0 0 0,0 0 1 0 0,0 0-1 0 0,0 1 0 0 0,-1-1 0 0 0,1 1 1 0 0,0 0-1 0 0,-1-1 0 0 0,1 1 0 0 0,0 0 1 0 0,-1 0-1 0 0,0 1 0 0 0,1-1 0 0 0,-4 0 1 0 0,2 1-6 0 0,0 0 1 0 0,0 0 0 0 0,1 0-1 0 0,-1 1 1 0 0,1 0 0 0 0,-1-1-1 0 0,0 1 1 0 0,1 1-1 0 0,0-1 1 0 0,-1 0 0 0 0,-4 3-1 0 0,0 1-6 0 0,1 0 1 0 0,-1 0-1 0 0,1 1 0 0 0,0 0 0 0 0,1 1 0 0 0,-1-1 0 0 0,1 1 0 0 0,1 0 0 0 0,-8 11 0 0 0,2 3 7 0 0,0 1 0 0 0,1 0 0 0 0,-7 26 0 0 0,-16 72 273 0 0,28-102-214 0 0,0 0-60 0 0,-6 25 308 0 0,-8 59-1 0 0,18-89-276 0 0,0-1-1 0 0,0 1 0 0 0,1-1 0 0 0,1 0 0 0 0,0 1 0 0 0,1-1 1 0 0,0 0-1 0 0,1 0 0 0 0,8 21 0 0 0,-8-26-56 0 0,1 1 0 0 0,0-2 0 0 0,0 1 0 0 0,1 0 1 0 0,-1-1-1 0 0,1 0 0 0 0,1 0 0 0 0,-1-1 0 0 0,12 9 0 0 0,-7-7-23 0 0,0 0 0 0 0,1 0 0 0 0,0-1-1 0 0,1-1 1 0 0,18 7 0 0 0,-5-5-156 0 0,0-1 0 0 0,1-1 1 0 0,0-1-1 0 0,0-1 0 0 0,33-1 0 0 0,-45-2-109 0 0,1-1-1 0 0,-1 0 1 0 0,0-1 0 0 0,26-6-1 0 0,-33 5-310 0 0,0 1-1 0 0,0-1 0 0 0,-1 0 1 0 0,1-1-1 0 0,-1 1 1 0 0,0-1-1 0 0,0-1 0 0 0,0 1 1 0 0,0-1-1 0 0,-1 0 1 0 0,7-7-1 0 0,0-4-1929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16.8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 0 1704 0 0,'-7'1'1998'0'0,"1"-1"-280"0"0,1 1-1 0 0,-1 0 1 0 0,0 0 0 0 0,0 1 0 0 0,-9 3 0 0 0,13-4-1448 0 0,1 0 0 0 0,-1 0 1 0 0,0 0-1 0 0,1 0 0 0 0,-1 1 1 0 0,1-1-1 0 0,-1 0 0 0 0,1 1 1 0 0,0-1-1 0 0,0 1 0 0 0,-1 0 1 0 0,1-1-1 0 0,0 1 1 0 0,0 0-1 0 0,1 0 0 0 0,-1-1 1 0 0,0 1-1 0 0,1 0 0 0 0,-1 0 1 0 0,1 0-1 0 0,-1 3 0 0 0,0 1-135 0 0,1-1-1 0 0,0 1 0 0 0,0 0 0 0 0,0-1 0 0 0,1 1 1 0 0,0 0-1 0 0,0 0 0 0 0,0-1 0 0 0,1 1 1 0 0,0-1-1 0 0,0 0 0 0 0,0 1 0 0 0,1-1 1 0 0,0 0-1 0 0,0 0 0 0 0,0 0 0 0 0,0-1 1 0 0,1 1-1 0 0,0-1 0 0 0,0 0 0 0 0,0 0 0 0 0,9 7 1 0 0,0-1-90 0 0,1-1 1 0 0,1 0 0 0 0,0-1 0 0 0,0-1-1 0 0,0 0 1 0 0,26 7 0 0 0,-21-9-423 0 0,1-1 0 0 0,-1-1 0 0 0,30 1 1 0 0,-47-4-274 0 0,0 0 1 0 0,0 0 0 0 0,0 0 0 0 0,0-1 0 0 0,0 1-1 0 0,0-1 1 0 0,0 0 0 0 0,0 0 0 0 0,6-2 0 0 0,2-2-1865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17.0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2 3393 0 0,'-12'-1'4449'0'0,"-2"1"2576"0"0,-2 5-4688 0 0,10 1-777 0 0,1 2-968 0 0,7 1-312 0 0,4-4 32 0 0,4-2-240 0 0,7 0-184 0 0,1-3-200 0 0,2 0-72 0 0,6 0-1520 0 0,-4 2 1144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17.9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308 86 512 0 0,'-1'-9'1086'0'0,"-1"1"0"0"0,-1-1 0 0 0,1 1 0 0 0,-2 0 0 0 0,-4-10 0 0 0,7 16-877 0 0,0 0 0 0 0,0 1 0 0 0,0-1 0 0 0,-1 0 0 0 0,1 1 0 0 0,0-1 0 0 0,-1 1 0 0 0,0 0 0 0 0,1-1 0 0 0,-1 1 0 0 0,0 0 0 0 0,1 0 0 0 0,-1 0 0 0 0,0 0 0 0 0,0 0 0 0 0,0 0 0 0 0,0 1 0 0 0,0-1 0 0 0,0 1 0 0 0,0-1 0 0 0,0 1 0 0 0,0 0 0 0 0,0 0 0 0 0,0 0 0 0 0,0 0 0 0 0,0 0 0 0 0,-1 0 0 0 0,-1 1 0 0 0,-7 1 83 0 0,1 1 0 0 0,-1 1 0 0 0,1 0 0 0 0,0 0-1 0 0,0 1 1 0 0,0 1 0 0 0,0-1 0 0 0,1 1 0 0 0,0 1-1 0 0,0 0 1 0 0,1 0 0 0 0,0 1 0 0 0,-8 9-1 0 0,4-2-8 0 0,0-1 0 0 0,2 1 0 0 0,0 1 0 0 0,0 0 0 0 0,2 0 0 0 0,0 1 0 0 0,-7 20-1 0 0,13-31-216 0 0,0 1 0 0 0,1-1-1 0 0,-1 1 1 0 0,1 0-1 0 0,1-1 1 0 0,-1 1 0 0 0,1 0-1 0 0,0 0 1 0 0,1-1 0 0 0,-1 1-1 0 0,3 7 1 0 0,-2-10-41 0 0,0 0 0 0 0,1 0-1 0 0,-1 0 1 0 0,1-1 0 0 0,0 1 0 0 0,0 0 0 0 0,0-1 0 0 0,1 1 0 0 0,-1-1 0 0 0,1 0 0 0 0,0 0-1 0 0,0 0 1 0 0,0 0 0 0 0,0-1 0 0 0,1 1 0 0 0,-1-1 0 0 0,1 1 0 0 0,7 2 0 0 0,1 0-50 0 0,1-1 0 0 0,0 0 0 0 0,0-1 1 0 0,0 0-1 0 0,0-1 0 0 0,0 0 0 0 0,1-1 0 0 0,-1-1 1 0 0,1 0-1 0 0,13-3 0 0 0,2-1-215 0 0,0-1 0 0 0,0-1 0 0 0,40-15 0 0 0,-49 13-138 0 0,0 0 0 0 0,-1-2 0 0 0,0 0 0 0 0,-1 0 0 0 0,0-2-1 0 0,16-14 1 0 0,-30 22 15 0 0,0 1 0 0 0,0-1 0 0 0,-1-1 0 0 0,1 1 0 0 0,-1 0 0 0 0,0-1 0 0 0,-1 0 0 0 0,1 1 0 0 0,-1-1 0 0 0,0 0 0 0 0,0 0 0 0 0,2-11 0 0 0,-3 13 80 0 0,-1 1 1 0 0,1-1-1 0 0,-1 0 0 0 0,0 0 0 0 0,0 0 1 0 0,0 0-1 0 0,0 1 0 0 0,0-1 0 0 0,-1 0 1 0 0,1 0-1 0 0,-1 0 0 0 0,0 1 0 0 0,0-1 1 0 0,0 0-1 0 0,0 1 0 0 0,0-1 0 0 0,-1 1 1 0 0,1-1-1 0 0,-1 1 0 0 0,1 0 0 0 0,-1 0 1 0 0,0 0-1 0 0,0 0 0 0 0,0 0 0 0 0,0 0 1 0 0,-3-2-1 0 0,-2 1-540 0 0,-2 1-10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18.7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181 102 1328 0 0,'-2'-2'514'0'0,"0"1"-1"0"0,1 0 0 0 0,-1 0 0 0 0,0 0 0 0 0,0 0 1 0 0,0 0-1 0 0,0 0 0 0 0,0 0 0 0 0,-1 1 1 0 0,1-1-1 0 0,0 1 0 0 0,0-1 0 0 0,0 1 0 0 0,0 0 1 0 0,-1 0-1 0 0,1 0 0 0 0,0 0 0 0 0,-2 1 1 0 0,0-1-146 0 0,1 1 0 0 0,0 0 0 0 0,1 1 0 0 0,-1-1 0 0 0,0 1 0 0 0,0-1 0 0 0,0 1 0 0 0,1 0 0 0 0,-1 0 0 0 0,1 0 0 0 0,-3 3 0 0 0,-3 4 144 0 0,0 1 0 0 0,1-1 1 0 0,0 2-1 0 0,1-1 0 0 0,-7 15 0 0 0,0 4 155 0 0,1 1 0 0 0,-13 50 0 0 0,24-76-646 0 0,0 0 0 0 0,0 0 0 0 0,1 0-1 0 0,-1 0 1 0 0,1 0 0 0 0,0 0 0 0 0,0 1 0 0 0,0-1 0 0 0,0 0 0 0 0,1 0 0 0 0,0 0 0 0 0,0 0 0 0 0,0 0 0 0 0,0 0 0 0 0,0-1 0 0 0,1 1 0 0 0,0 0-1 0 0,0-1 1 0 0,0 1 0 0 0,0-1 0 0 0,0 1 0 0 0,1-1 0 0 0,0 0 0 0 0,-1 0 0 0 0,1 0 0 0 0,0 0 0 0 0,0-1 0 0 0,1 1 0 0 0,-1-1 0 0 0,1 0 0 0 0,-1 0 0 0 0,1 0-1 0 0,-1 0 1 0 0,1-1 0 0 0,7 2 0 0 0,-1 1-51 0 0,1-2 0 0 0,0 0 0 0 0,-1 0 0 0 0,1 0 0 0 0,0-2 0 0 0,0 1 0 0 0,14-2 0 0 0,-17 0 6 0 0,-1-1 0 0 0,1 1 0 0 0,-1-1 0 0 0,1-1 0 0 0,-1 1 0 0 0,0-1 0 0 0,0 0 0 0 0,0-1 0 0 0,0 0 0 0 0,-1 0 0 0 0,8-5 0 0 0,-4 1-15 0 0,0-1-1 0 0,-1 1 1 0 0,0-2 0 0 0,-1 1-1 0 0,11-16 1 0 0,-15 20 23 0 0,-1-1-1 0 0,0 0 1 0 0,0 0 0 0 0,-1 0 0 0 0,0 0 0 0 0,0-1-1 0 0,0 1 1 0 0,-1-1 0 0 0,0 1 0 0 0,0-1 0 0 0,0 1 0 0 0,-1-10-1 0 0,-4-14-3 0 0,-1 1-1 0 0,-1 0 1 0 0,-1 0 0 0 0,-14-33-1 0 0,17 48 18 0 0,2 9 8 0 0,0 0-1 0 0,0 0 1 0 0,0 0-1 0 0,0 1 1 0 0,-1-1 0 0 0,-5-7-1 0 0,7 11-3 0 0,0 0-1 0 0,0 0 1 0 0,0 0-1 0 0,0 0 1 0 0,0 0-1 0 0,0 0 1 0 0,0 0 0 0 0,-1 1-1 0 0,1-1 1 0 0,0 1-1 0 0,0-1 1 0 0,-1 1-1 0 0,1-1 1 0 0,0 1-1 0 0,-1-1 1 0 0,1 1-1 0 0,0 0 1 0 0,-1 0-1 0 0,1 0 1 0 0,0 0-1 0 0,-1 0 1 0 0,1 0 0 0 0,-1 0-1 0 0,1 0 1 0 0,0 1-1 0 0,-1-1 1 0 0,1 0-1 0 0,0 1 1 0 0,0-1-1 0 0,-1 1 1 0 0,-1 1-1 0 0,-4 2 9 0 0,0 0-1 0 0,0 1 0 0 0,1 0 1 0 0,-1 0-1 0 0,1 1 0 0 0,0 0 1 0 0,-9 12-1 0 0,-33 52-23 0 0,36-50 46 0 0,10-17-30 0 0,-55 94 16 0 0,48-81-7 0 0,1 1 0 0 0,1 0 0 0 0,1 0 0 0 0,-5 20 0 0 0,10-33-7 0 0,1 0-1 0 0,-1-1 1 0 0,1 1-1 0 0,-1 0 1 0 0,1 0 0 0 0,0 0-1 0 0,1-1 1 0 0,-1 1-1 0 0,1 0 1 0 0,-1 0 0 0 0,1 0-1 0 0,0-1 1 0 0,1 1-1 0 0,-1-1 1 0 0,4 7 0 0 0,-4-8-5 0 0,1 1 0 0 0,0-1 1 0 0,0 0-1 0 0,1 1 0 0 0,-1-1 1 0 0,0 0-1 0 0,1 0 0 0 0,-1 0 1 0 0,1-1-1 0 0,0 1 0 0 0,-1-1 0 0 0,1 1 1 0 0,0-1-1 0 0,0 0 0 0 0,0 0 1 0 0,0 0-1 0 0,0 0 0 0 0,0-1 1 0 0,5 1-1 0 0,1-1-54 0 0,0 0 0 0 0,1 0 0 0 0,-1-1-1 0 0,0 0 1 0 0,0 0 0 0 0,0-1 0 0 0,0-1 0 0 0,-1 1 0 0 0,1-2 0 0 0,-1 1-1 0 0,1-1 1 0 0,-1 0 0 0 0,8-6 0 0 0,0 0-254 0 0,-1-2 1 0 0,0 0-1 0 0,0-1 1 0 0,-1 0-1 0 0,14-19 1 0 0,-22 25 249 0 0,0-1 0 0 0,0 0 0 0 0,-1 0 1 0 0,-1 0-1 0 0,1-1 0 0 0,-1 0 0 0 0,4-16 0 0 0,-4 9 77 0 0,-1 0-1 0 0,0 0 0 0 0,0-29 0 0 0,-2 19 124 0 0,-1 0 0 0 0,-1 0-1 0 0,-9-50 1 0 0,10 75-124 0 0,0 1-1 0 0,0 0 1 0 0,0 0 0 0 0,0-1-1 0 0,0 1 1 0 0,0 0 0 0 0,0 0-1 0 0,0-1 1 0 0,0 1 0 0 0,-1 0-1 0 0,1 0 1 0 0,0-1 0 0 0,0 1-1 0 0,0 0 1 0 0,0 0-1 0 0,0-1 1 0 0,0 1 0 0 0,0 0-1 0 0,-1 0 1 0 0,1 0 0 0 0,0-1-1 0 0,0 1 1 0 0,0 0 0 0 0,-1 0-1 0 0,1 0 1 0 0,0 0 0 0 0,0-1-1 0 0,0 1 1 0 0,-1 0-1 0 0,1 0 1 0 0,0 0 0 0 0,0 0-1 0 0,-1 0 1 0 0,1 0 0 0 0,0 0-1 0 0,0 0 1 0 0,-1 0 0 0 0,-5 8 267 0 0,-3 17-25 0 0,4-1-190 0 0,1-1 0 0 0,0 1-1 0 0,2-1 1 0 0,1 1 0 0 0,2 33-1 0 0,0-46-49 0 0,1 1 0 0 0,0-1 0 0 0,0 0 0 0 0,1 0 0 0 0,0 0 0 0 0,1 0 0 0 0,0-1 0 0 0,1 1 0 0 0,0-1 0 0 0,1 0 0 0 0,0 0 0 0 0,1-1 0 0 0,9 11 0 0 0,-10-14-43 0 0,0-1 1 0 0,1 1 0 0 0,0-2-1 0 0,0 1 1 0 0,0-1-1 0 0,1 0 1 0 0,-1 0-1 0 0,1-1 1 0 0,0 0 0 0 0,0-1-1 0 0,0 1 1 0 0,0-1-1 0 0,1-1 1 0 0,-1 0-1 0 0,0 0 1 0 0,10-1 0 0 0,-3 0-596 0 0,-1 0 1 0 0,1-2 0 0 0,-1 0-1 0 0,0 0 1 0 0,0-1 0 0 0,0-1-1 0 0,0-1 1 0 0,20-8 0 0 0,-25 8-652 0 0,0 0 0 0 0,-1 0 0 0 0,10-7 0 0 0,2-5-562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18.9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112 0 1984 0 0,'-6'4'3679'0'0,"-12"5"2277"0"0,15-8-5708 0 0,1 1 0 0 0,0 0 0 0 0,-1 0 0 0 0,1-1 0 0 0,0 2 0 0 0,0-1 0 0 0,0 0 0 0 0,0 0 0 0 0,1 0 0 0 0,-1 1 0 0 0,0-1 0 0 0,1 1 0 0 0,-2 4 0 0 0,-5 14 773 0 0,1 0 0 0 0,0 0-1 0 0,-5 38 1 0 0,-2 66 316 0 0,7-25-13 0 0,4 1 0 0 0,15 151 0 0 0,-6-206-1537 0 0,3 0 0 0 0,1 0 0 0 0,19 49 1 0 0,-15-63-1420 0 0,-13-30 1132 0 0,0 0 1 0 0,0-1-1 0 0,0 1 1 0 0,0-1 0 0 0,0 1-1 0 0,1-1 1 0 0,-1 0-1 0 0,0 1 1 0 0,1-1-1 0 0,-1 0 1 0 0,0 0 0 0 0,1 0-1 0 0,0 0 1 0 0,-1 0-1 0 0,1 0 1 0 0,1 0 0 0 0,1 0-1232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1:15.9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113 153 512 0 0,'4'-1'650'0'0,"0"0"1"0"0,1-1-1 0 0,-1 1 0 0 0,0-1 0 0 0,0 0 1 0 0,0 0-1 0 0,0-1 0 0 0,-1 1 0 0 0,1-1 1 0 0,4-4-1 0 0,4-2 1270 0 0,4-3-462 0 0,-1 1 0 0 0,-1-2 0 0 0,0 0 0 0 0,-1 0 0 0 0,18-25 0 0 0,-30 38-1422 0 0,-1-1-1 0 0,1 0 1 0 0,-1 1 0 0 0,1-1-1 0 0,-1 0 1 0 0,1 1-1 0 0,-1-1 1 0 0,0 0 0 0 0,1 0-1 0 0,-1 1 1 0 0,0-1-1 0 0,0 0 1 0 0,0 0 0 0 0,1 0-1 0 0,-1 0 1 0 0,0 0-1 0 0,0 0-22 0 0,0 1-1 0 0,-1 0 1 0 0,1 0-1 0 0,0-1 1 0 0,0 1-1 0 0,0 0 0 0 0,-1 0 1 0 0,1 0-1 0 0,0-1 1 0 0,0 1-1 0 0,0 0 1 0 0,-1 0-1 0 0,1 0 0 0 0,0 0 1 0 0,0-1-1 0 0,-1 1 1 0 0,1 0-1 0 0,0 0 1 0 0,-1 0-1 0 0,1 0 0 0 0,0 0 1 0 0,0 0-1 0 0,-1 0 1 0 0,1 0-1 0 0,0 0 1 0 0,-1 0-1 0 0,1 0 0 0 0,0 0 1 0 0,-1 0-1 0 0,-2 0-1 0 0,0 1-1 0 0,0 0 1 0 0,0-1-1 0 0,0 1 0 0 0,0 0 1 0 0,0 1-1 0 0,-4 1 1 0 0,-16 11-155 0 0,-29 24 0 0 0,22-16 148 0 0,4-3 26 0 0,1 0 0 0 0,-41 43 0 0 0,63-59-30 0 0,0 1 0 0 0,0 0 0 0 0,0 0 0 0 0,0 0 0 0 0,-3 9 0 0 0,5-12 4 0 0,1 0-1 0 0,-1 0 0 0 0,1 0 0 0 0,0 0 1 0 0,0 0-1 0 0,-1 0 0 0 0,1 0 0 0 0,0 0 1 0 0,0 0-1 0 0,0 1 0 0 0,0-1 0 0 0,0 0 1 0 0,1 0-1 0 0,-1 0 0 0 0,0 0 0 0 0,0 0 1 0 0,1 0-1 0 0,-1 0 0 0 0,1 0 0 0 0,-1 0 1 0 0,1 0-1 0 0,-1 0 0 0 0,1 0 0 0 0,0 0 1 0 0,-1 0-1 0 0,1 0 0 0 0,0-1 0 0 0,0 1 1 0 0,0 0-1 0 0,-1 0 0 0 0,3 0 0 0 0,5 4-4 0 0,0 0 1 0 0,0-1-1 0 0,0 0 0 0 0,1 0 0 0 0,10 2 0 0 0,49 11 118 0 0,-27-8-135 0 0,-18-3 41 0 0,-1 0-1 0 0,35 17 1 0 0,-52-21-9 0 0,0 0 1 0 0,1 1-1 0 0,-2 0 0 0 0,1 0 0 0 0,0 1 1 0 0,-1-1-1 0 0,1 1 0 0 0,-1 0 0 0 0,0 0 1 0 0,0 0-1 0 0,-1 0 0 0 0,1 1 1 0 0,-1 0-1 0 0,0 0 0 0 0,0 0 0 0 0,3 8 1 0 0,-5-10-8 0 0,0 1 0 0 0,-1 0 1 0 0,1 0-1 0 0,-1-1 1 0 0,0 1-1 0 0,0 0 1 0 0,0 0-1 0 0,-1 0 1 0 0,1 0-1 0 0,-1-1 1 0 0,0 1-1 0 0,0 0 0 0 0,0-1 1 0 0,-1 1-1 0 0,1-1 1 0 0,-1 1-1 0 0,0-1 1 0 0,0 1-1 0 0,0-1 1 0 0,0 0-1 0 0,-4 4 1 0 0,-5 5 39 0 0,-1 0 0 0 0,-1 0-1 0 0,-20 14 1 0 0,27-22-40 0 0,-83 58 209 0 0,77-54-163 0 0,-1-2 0 0 0,0 1-1 0 0,0-2 1 0 0,-1 0 0 0 0,-21 6-1 0 0,33-11-62 0 0,-1 1 0 0 0,1-1 0 0 0,0 0 0 0 0,-1 0-1 0 0,1 0 1 0 0,-1 0 0 0 0,1 0 0 0 0,-1 0 0 0 0,1 0-1 0 0,-1-1 1 0 0,1 1 0 0 0,0-1 0 0 0,-1 0-1 0 0,1 0 1 0 0,0 0 0 0 0,-1 0 0 0 0,1 0 0 0 0,-3-3-1 0 0,4 3-15 0 0,-1-1-1 0 0,1 1 0 0 0,-1-1 1 0 0,1 1-1 0 0,0-1 0 0 0,0 0 0 0 0,0 0 1 0 0,0 1-1 0 0,0-1 0 0 0,0 0 1 0 0,1 0-1 0 0,-1 0 0 0 0,0 0 1 0 0,1 0-1 0 0,0 0 0 0 0,-1 0 0 0 0,1-1 1 0 0,0 1-1 0 0,0 0 0 0 0,0 0 1 0 0,1 0-1 0 0,-1-2 0 0 0,2-5-308 0 0,0 0-1 0 0,1 1 1 0 0,-1 0-1 0 0,2-1 0 0 0,-1 1 1 0 0,1 0-1 0 0,0 1 1 0 0,11-15-1 0 0,0 3-3000 0 0,35-34-1 0 0,-30 33 1880 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19.1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64 2377 0 0,'-2'-8'8625'0'0,"2"6"-7985"0"0,7 0-239 0 0,4 1-73 0 0,3-1-248 0 0,7-1 24 0 0,-1 0-128 0 0,1-3-112 0 0,6-2-432 0 0,-5-2-1041 0 0,-2 2 985 0 0,6-3-2633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21.4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85 145 512 0 0,'1'0'245'0'0,"-1"-1"0"0"0,0 1 0 0 0,-1-1 0 0 0,1 0 0 0 0,0 1 0 0 0,0-1 0 0 0,0 1 0 0 0,0-1 0 0 0,0 1 0 0 0,0-1 0 0 0,-1 1 0 0 0,1-1 1 0 0,0 1-1 0 0,-1-1 0 0 0,1 1 0 0 0,0-1 0 0 0,-1 1 0 0 0,1-1 0 0 0,0 1 0 0 0,-1-1 0 0 0,1 1 0 0 0,-1 0 0 0 0,1-1 0 0 0,-1 1 0 0 0,1 0 0 0 0,0-1 0 0 0,-1 1 0 0 0,0 0 0 0 0,0 0 0 0 0,-1-1 102 0 0,0 1 0 0 0,1-1 0 0 0,-1 1 0 0 0,0 0-1 0 0,0 0 1 0 0,0 0 0 0 0,0 0 0 0 0,0 1 0 0 0,-2 0 0 0 0,-3 0 411 0 0,1 1-1 0 0,0 0 1 0 0,-1 0 0 0 0,-9 6 0 0 0,4-2 775 0 0,12-8-635 0 0,5-4-654 0 0,15-16 416 0 0,-15 16-547 0 0,-1 1-1 0 0,1-1 0 0 0,0 2 1 0 0,0-1-1 0 0,1 0 0 0 0,-1 1 1 0 0,7-4-1 0 0,20-6-61 0 0,1 1-1 0 0,1 1 1 0 0,62-13 0 0 0,-93 25-54 0 0,66-14-576 0 0,-68 13 468 0 0,1 1 0 0 0,-1 0 0 0 0,1 0 0 0 0,-1 0 0 0 0,0 0 1 0 0,1 0-1 0 0,-1 0 0 0 0,1 0 0 0 0,1 1 0 0 0,-1 3-2009 0 0,-7 3-915 0 0,-4 0 1325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21.9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108 24 2064 0 0,'-10'2'1491'0'0,"1"1"-1"0"0,0 1 1 0 0,0-1-1 0 0,0 1 1 0 0,-11 8-1 0 0,17-10-1139 0 0,0 0 1 0 0,0 0-1 0 0,0 0 0 0 0,0 1 1 0 0,0-1-1 0 0,1 1 1 0 0,-1-1-1 0 0,1 1 0 0 0,0 0 1 0 0,-1 0-1 0 0,1 0 0 0 0,1 0 1 0 0,-1 1-1 0 0,0-1 1 0 0,1 1-1 0 0,0-1 0 0 0,-2 5 1 0 0,3-7-304 0 0,0-1-1 0 0,0 1 1 0 0,0-1 0 0 0,0 0 0 0 0,0 1 0 0 0,1-1 0 0 0,-1 1 0 0 0,0-1-1 0 0,0 1 1 0 0,0-1 0 0 0,0 0 0 0 0,0 1 0 0 0,0-1 0 0 0,1 1 0 0 0,-1-1-1 0 0,0 0 1 0 0,0 1 0 0 0,1-1 0 0 0,-1 0 0 0 0,0 1 0 0 0,1-1 0 0 0,-1 0-1 0 0,0 0 1 0 0,0 1 0 0 0,1-1 0 0 0,-1 0 0 0 0,1 0 0 0 0,-1 0 0 0 0,0 1-1 0 0,1-1 1 0 0,-1 0 0 0 0,1 0 0 0 0,-1 0 0 0 0,0 0 0 0 0,1 0 0 0 0,-1 0-1 0 0,1 0 1 0 0,-1 0 0 0 0,1 0 0 0 0,-1 0 0 0 0,0 0 0 0 0,1 0 0 0 0,-1 0-1 0 0,1 0 1 0 0,-1 0 0 0 0,0 0 0 0 0,1 0 0 0 0,-1 0 0 0 0,1-1 0 0 0,-1 1-1 0 0,23-8 367 0 0,-8-2-251 0 0,0-1 1 0 0,17-15-1 0 0,-23 18-31 0 0,1 0 1 0 0,0 0-1 0 0,0 0 0 0 0,1 1 0 0 0,0 1 0 0 0,16-7 0 0 0,-25 12-100 0 0,-1 0 1 0 0,1 1 0 0 0,-1-1 0 0 0,1 1 0 0 0,-1 0 0 0 0,1 0 0 0 0,0-1-1 0 0,-1 1 1 0 0,1 0 0 0 0,-1 0 0 0 0,1 0 0 0 0,-1 1 0 0 0,1-1-1 0 0,0 0 1 0 0,-1 1 0 0 0,1-1 0 0 0,-1 0 0 0 0,1 1 0 0 0,-1 0 0 0 0,2 0-1 0 0,-1 1-14 0 0,0-1 0 0 0,-1 1 0 0 0,1-1-1 0 0,-1 1 1 0 0,0 0 0 0 0,1 0 0 0 0,-1-1 0 0 0,0 1-1 0 0,0 0 1 0 0,0 0 0 0 0,0 0 0 0 0,-1 0-1 0 0,2 2 1 0 0,0 7 8 0 0,0 0 1 0 0,0 0-1 0 0,-1 0 0 0 0,-1 17 0 0 0,-5 46-34 0 0,3-55 14 0 0,0 1 0 0 0,2-1 0 0 0,0 1 0 0 0,3 28 0 0 0,-2-46-11 0 0,0 1 0 0 0,-1 0 1 0 0,1 0-1 0 0,0-1 1 0 0,0 1-1 0 0,0-1 0 0 0,1 1 1 0 0,-1-1-1 0 0,0 0 1 0 0,1 1-1 0 0,0-1 1 0 0,-1 0-1 0 0,1 0 0 0 0,0 0 1 0 0,0 0-1 0 0,0 0 1 0 0,5 2-1 0 0,-3-2-21 0 0,0 0-1 0 0,0 0 1 0 0,0-1 0 0 0,0 1-1 0 0,1-1 1 0 0,-1 0 0 0 0,0 0-1 0 0,1-1 1 0 0,-1 1 0 0 0,6-1-1 0 0,2 0-288 0 0,0-1 0 0 0,-1-1-1 0 0,1 0 1 0 0,-1-1-1 0 0,0 0 1 0 0,0 0 0 0 0,18-9-1 0 0,-16 6-914 0 0,-1-1 0 0 0,13-10 0 0 0,-1-1-889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22.1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122 0 2737 0 0,'-40'3'8944'0'0,"33"-3"-8222"0"0,0 0 1 0 0,0 1-1 0 0,0-1 0 0 0,1 1 0 0 0,-1 1 0 0 0,0-1 0 0 0,-11 5 0 0 0,17-5-659 0 0,0-1 0 0 0,0 0 0 0 0,0 1 0 0 0,0-1-1 0 0,0 1 1 0 0,0-1 0 0 0,1 1 0 0 0,-1 0 0 0 0,0-1-1 0 0,0 1 1 0 0,1 0 0 0 0,-1 0 0 0 0,0-1 0 0 0,1 1-1 0 0,-1 0 1 0 0,1 0 0 0 0,-1 0 0 0 0,1 0 0 0 0,-1 0 0 0 0,0 1-1 0 0,1-2-48 0 0,1 1 0 0 0,-1 0 0 0 0,0-1 0 0 0,0 1 0 0 0,0 0 0 0 0,0 0 1 0 0,1-1-1 0 0,-1 1 0 0 0,0 0 0 0 0,0-1 0 0 0,1 1 0 0 0,-1-1 0 0 0,1 1 0 0 0,-1 0 0 0 0,0-1 0 0 0,1 1 0 0 0,-1-1 0 0 0,1 1 0 0 0,0-1 0 0 0,0 1 0 0 0,3 2-100 0 0,0 0 0 0 0,1-1 0 0 0,-1 0 0 0 0,0 0-1 0 0,1 0 1 0 0,6 1 0 0 0,87 19-3912 0 0,-73-15 3018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23.6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73 784 2224 0 0,'-2'-1'480'0'0,"1"0"0"0"0,-1 0-1 0 0,1 0 1 0 0,-1 0-1 0 0,1 0 1 0 0,-1 1-1 0 0,0-1 1 0 0,1 0-1 0 0,-1 1 1 0 0,0 0 0 0 0,0-1-1 0 0,1 1 1 0 0,-1 0-1 0 0,0 0 1 0 0,0 0-1 0 0,0 0 1 0 0,1 0-1 0 0,-1 0 1 0 0,0 0 0 0 0,0 1-1 0 0,0-1 1 0 0,1 1-1 0 0,-1-1 1 0 0,-1 2-1 0 0,1-1-252 0 0,0 1-1 0 0,0-1 1 0 0,0 1-1 0 0,0 0 1 0 0,1-1-1 0 0,-1 1 0 0 0,0 0 1 0 0,1 0-1 0 0,0 0 1 0 0,-1 0-1 0 0,1 0 1 0 0,0 0-1 0 0,0 1 0 0 0,0-1 1 0 0,1 0-1 0 0,-1 0 1 0 0,0 5-1 0 0,-1 1-5 0 0,1 1-1 0 0,1 0 0 0 0,-1 0 1 0 0,1 0-1 0 0,1 0 1 0 0,0 0-1 0 0,0 0 1 0 0,1 0-1 0 0,0 0 0 0 0,4 10 1 0 0,-2-8-48 0 0,1 1 1 0 0,0-1-1 0 0,1 1 0 0 0,1-1 1 0 0,-1-1-1 0 0,15 17 0 0 0,-3-8-64 0 0,1 0 0 0 0,1-2 0 0 0,0 0 0 0 0,1-1 0 0 0,1-1-1 0 0,1-2 1 0 0,33 17 0 0 0,-54-29-109 0 0,1 0 1 0 0,0 0-1 0 0,-1 0 0 0 0,1 0 0 0 0,0 0 0 0 0,0-1 0 0 0,0 1 1 0 0,0-1-1 0 0,-1 1 0 0 0,1-1 0 0 0,0 0 0 0 0,0 0 0 0 0,0-1 1 0 0,0 1-1 0 0,0 0 0 0 0,0-1 0 0 0,-1 0 0 0 0,1 0 1 0 0,0 0-1 0 0,0 0 0 0 0,-1 0 0 0 0,1 0 0 0 0,3-3 0 0 0,-2 1-8 0 0,-1-1 0 0 0,1 1 0 0 0,-1-1 0 0 0,0 1 0 0 0,0-1 0 0 0,0 0 0 0 0,0-1 0 0 0,-1 1 0 0 0,1 0 0 0 0,-1-1 0 0 0,-1 1 0 0 0,1-1 0 0 0,1-7 0 0 0,1-6 8 0 0,0 0-1 0 0,-2-1 0 0 0,1-36 1 0 0,-10-59 40 0 0,4 78-28 0 0,2 10 1 0 0,0 8 31 0 0,0 0 1 0 0,-1 0-1 0 0,-1 1 1 0 0,-9-33 0 0 0,11 49-40 0 0,1 0 1 0 0,0 0 0 0 0,-1 0-1 0 0,1 0 1 0 0,-1 0 0 0 0,1 0-1 0 0,-1 1 1 0 0,0-1 0 0 0,1 0-1 0 0,-1 0 1 0 0,0 0 0 0 0,0 0 0 0 0,1 1-1 0 0,-1-1 1 0 0,0 0 0 0 0,-1 0-1 0 0,1 1 2 0 0,1 0-1 0 0,-1 0 1 0 0,0-1 0 0 0,1 1-1 0 0,-1 0 1 0 0,0 0-1 0 0,1 0 1 0 0,-1 0-1 0 0,0 0 1 0 0,1 0-1 0 0,-1 0 1 0 0,0 1-1 0 0,1-1 1 0 0,-1 0 0 0 0,0 0-1 0 0,1 0 1 0 0,-1 1-1 0 0,1-1 1 0 0,-2 1-1 0 0,0 0 4 0 0,0 1 1 0 0,0 0-1 0 0,0-1 0 0 0,0 1 0 0 0,0 0 0 0 0,1 0 0 0 0,-1 0 0 0 0,1 1 1 0 0,-1-1-1 0 0,1 0 0 0 0,-2 4 0 0 0,0 2-2 0 0,0 0 0 0 0,1 0-1 0 0,0 1 1 0 0,0-1 0 0 0,1 1 0 0 0,0-1 0 0 0,0 1 0 0 0,1-1-1 0 0,0 1 1 0 0,1-1 0 0 0,0 1 0 0 0,2 10 0 0 0,-1-13-11 0 0,-1 0 0 0 0,2 1 0 0 0,-1-1 0 0 0,1 0 0 0 0,0-1 1 0 0,0 1-1 0 0,0 0 0 0 0,1-1 0 0 0,0 1 0 0 0,0-1 0 0 0,0 0 1 0 0,1-1-1 0 0,0 1 0 0 0,0-1 0 0 0,0 0 0 0 0,8 5 0 0 0,-6-5-1 0 0,1 0 0 0 0,-1-1 0 0 0,1 0 0 0 0,0 0 0 0 0,0 0 0 0 0,0-1 0 0 0,0-1 0 0 0,0 1-1 0 0,0-1 1 0 0,1-1 0 0 0,-1 0 0 0 0,0 0 0 0 0,0 0 0 0 0,1-1 0 0 0,-1 0 0 0 0,0-1 0 0 0,0 0 0 0 0,14-5-1 0 0,-1-1-1 0 0,-1-2-1 0 0,0 0 1 0 0,0-2-1 0 0,-1 0 1 0 0,28-23-1 0 0,-31 22 36 0 0,-1-1 0 0 0,-1-1-1 0 0,0-1 1 0 0,13-19 0 0 0,-26 34-27 0 0,-1 0-1 0 0,1 0 1 0 0,-1 1 0 0 0,1-1-1 0 0,-1 0 1 0 0,1 1 0 0 0,0-1-1 0 0,-1 0 1 0 0,1 1 0 0 0,0-1 0 0 0,-1 1-1 0 0,1-1 1 0 0,0 1 0 0 0,0-1-1 0 0,0 1 1 0 0,-1 0 0 0 0,1-1-1 0 0,2 1 1 0 0,-3 0-1 0 0,1 0 0 0 0,-1 1 0 0 0,1-1 0 0 0,0 0 0 0 0,-1 1 0 0 0,1-1 0 0 0,-1 1 0 0 0,1-1 0 0 0,-1 1 0 0 0,1-1 0 0 0,-1 1 0 0 0,0 0 0 0 0,1-1 0 0 0,-1 1 0 0 0,1-1 0 0 0,-1 1 0 0 0,0 0 0 0 0,0-1 0 0 0,0 1 0 0 0,1 0 0 0 0,-1 0 0 0 0,0-1 0 0 0,0 2 0 0 0,1 2-8 0 0,1 0 0 0 0,-1 1-1 0 0,1-1 1 0 0,0 0 0 0 0,0 0 0 0 0,0 0 0 0 0,1 0 0 0 0,-1-1-1 0 0,1 1 1 0 0,5 4 0 0 0,-6-5 2 0 0,1-1 0 0 0,-1-1 1 0 0,1 1-1 0 0,0 0 0 0 0,0-1 0 0 0,-1 1 0 0 0,1-1 0 0 0,0 0 1 0 0,0 0-1 0 0,0 0 0 0 0,1 0 0 0 0,-1 0 0 0 0,0-1 1 0 0,0 0-1 0 0,6 1 0 0 0,-5-2 10 0 0,1 1-1 0 0,0-1 1 0 0,0 0 0 0 0,-1 0 0 0 0,1 0-1 0 0,-1-1 1 0 0,1 0 0 0 0,-1 0-1 0 0,1 0 1 0 0,-1 0 0 0 0,0 0-1 0 0,0-1 1 0 0,0 0 0 0 0,5-5 0 0 0,-7 6 2 0 0,1 0 0 0 0,-1-1-1 0 0,1 1 1 0 0,-1-1 0 0 0,0 0 0 0 0,0 0 0 0 0,0 0 0 0 0,-1 0 0 0 0,1 0 0 0 0,-1 0 0 0 0,0 0 0 0 0,1 0 0 0 0,-2-1 0 0 0,1 1 0 0 0,0 0 0 0 0,0-1 0 0 0,-1 1 0 0 0,0-1 0 0 0,0 1 0 0 0,0 0 0 0 0,0-5 0 0 0,-1 5-2 0 0,-1-1-1 0 0,1 1 1 0 0,0 0-1 0 0,-1-1 1 0 0,0 1-1 0 0,0 0 1 0 0,0 0-1 0 0,0 0 1 0 0,0 1-1 0 0,0-1 1 0 0,-1 0-1 0 0,1 1 1 0 0,-1 0-1 0 0,0-1 1 0 0,0 1 0 0 0,0 0-1 0 0,-4-2 1 0 0,0 1 19 0 0,1-1 0 0 0,-1 1 0 0 0,0 1 0 0 0,0-1 0 0 0,0 1 0 0 0,0 1 1 0 0,-12-3-1 0 0,11 4-3 0 0,0-1 0 0 0,0 2 0 0 0,-1-1-1 0 0,1 1 1 0 0,0 0 0 0 0,0 1 0 0 0,0 0 0 0 0,0 0 0 0 0,0 0 0 0 0,1 1 0 0 0,-1 1 0 0 0,1-1 0 0 0,-14 10 0 0 0,9-5 16 0 0,1 1-1 0 0,1 1 1 0 0,0 0 0 0 0,0 0 0 0 0,1 1 0 0 0,0 0 0 0 0,-9 17 0 0 0,6-11 0 0 0,2 1 1 0 0,0 0 0 0 0,1 1-1 0 0,1 0 1 0 0,-10 33-1 0 0,17-45-28 0 0,-1-1-1 0 0,1 0 1 0 0,0 1 0 0 0,1-1-1 0 0,-1 0 1 0 0,1 1-1 0 0,1-1 1 0 0,-1 0 0 0 0,1 1-1 0 0,0-1 1 0 0,1 0-1 0 0,-1 1 1 0 0,1-1-1 0 0,1 0 1 0 0,-1 0 0 0 0,1-1-1 0 0,0 1 1 0 0,0 0-1 0 0,0-1 1 0 0,1 0-1 0 0,0 0 1 0 0,6 7 0 0 0,-2-5-6 0 0,0-1 0 0 0,0 0 1 0 0,1 0-1 0 0,0 0 0 0 0,0-1 1 0 0,0 0-1 0 0,1-1 1 0 0,0 0-1 0 0,0-1 0 0 0,14 4 1 0 0,-10-4-12 0 0,0-1 1 0 0,0 0 0 0 0,0-1-1 0 0,0 0 1 0 0,0-1 0 0 0,0-1 0 0 0,17-3-1 0 0,-18 1-15 0 0,0 0-1 0 0,0-1 0 0 0,-1-1 0 0 0,0 0 0 0 0,18-11 1 0 0,55-40-147 0 0,-63 41 157 0 0,-1-1-94 0 0,-1-1 0 0 0,0-1 1 0 0,-1 0-1 0 0,-1-2 0 0 0,18-24 1 0 0,-9 5-86 0 0,45-83 0 0 0,-45 63 177 0 0,20-66 0 0 0,-24 62-38 0 0,-6 14 95 0 0,-2 0 0 0 0,-2-1 1 0 0,-2-1-1 0 0,-3 0 0 0 0,4-84 0 0 0,-12 129 0 0 0,0 0 0 0 0,0 0-1 0 0,-1-1 1 0 0,0 1-1 0 0,0 0 1 0 0,0 0 0 0 0,-1 0-1 0 0,-4-10 1 0 0,5 14-21 0 0,0 0 1 0 0,0 0-1 0 0,0 0 0 0 0,-1 0 1 0 0,1 0-1 0 0,-1 1 0 0 0,1-1 1 0 0,-1 0-1 0 0,0 1 0 0 0,0-1 1 0 0,0 1-1 0 0,0 0 0 0 0,0-1 1 0 0,0 1-1 0 0,0 0 0 0 0,0 0 1 0 0,0 1-1 0 0,0-1 0 0 0,0 0 1 0 0,-1 1-1 0 0,1-1 0 0 0,0 1 1 0 0,-1 0-1 0 0,1 0 1 0 0,0-1-1 0 0,-3 2 0 0 0,-2-1 21 0 0,1 1-1 0 0,0 1 0 0 0,0-1 1 0 0,0 1-1 0 0,0 0 0 0 0,0 0 1 0 0,0 1-1 0 0,0-1 0 0 0,1 1 1 0 0,-1 1-1 0 0,1-1 1 0 0,0 1-1 0 0,-9 8 0 0 0,-2 4 4 0 0,0 0 0 0 0,-19 28 0 0 0,19-20-24 0 0,0 0 0 0 0,2 2 0 0 0,0-1 0 0 0,-10 31 1 0 0,-33 111 66 0 0,56-164-86 0 0,-8 33 21 0 0,1 1 0 0 0,2 0 0 0 0,1 0 0 0 0,2 0 0 0 0,2 1 0 0 0,1-1 0 0 0,10 69 0 0 0,-7-82-21 0 0,2-1-1 0 0,0 1 1 0 0,2 0 0 0 0,0-1 0 0 0,2-1-1 0 0,0 1 1 0 0,2-1 0 0 0,0-1 0 0 0,2 0 0 0 0,0-1-1 0 0,23 27 1 0 0,-29-39-23 0 0,1 0-1 0 0,0 0 1 0 0,1-1 0 0 0,0 0-1 0 0,0-1 1 0 0,0 1-1 0 0,18 7 1 0 0,-23-12 13 0 0,1 0 0 0 0,0-1 0 0 0,-1 1 0 0 0,1-1 0 0 0,0 0 0 0 0,0 0 0 0 0,0 0 0 0 0,0-1 0 0 0,0 0 0 0 0,0 0 0 0 0,0 0 0 0 0,0 0 0 0 0,0-1 0 0 0,0 0 0 0 0,0 0 0 0 0,-1 0 0 0 0,1-1 0 0 0,0 0 0 0 0,6-3 0 0 0,5-4-84 0 0,1-2 0 0 0,-2 1 0 0 0,1-2 0 0 0,-2 0 0 0 0,0-1-1 0 0,16-18 1 0 0,-21 21 44 0 0,-1-1-1 0 0,0 0 1 0 0,-1 0-1 0 0,0-1 1 0 0,-1 1 0 0 0,-1-2-1 0 0,1 1 1 0 0,-2 0-1 0 0,6-25 1 0 0,2-35 47 0 0,2-104 1 0 0,-13 167 3 0 0,-1 7 14 0 0,0-1 0 0 0,1 0 1 0 0,-1 1-1 0 0,0-1 1 0 0,-1 0-1 0 0,1 1 1 0 0,0-1-1 0 0,-1 1 0 0 0,-1-5 1 0 0,2 7-14 0 0,0 0 0 0 0,0 0 0 0 0,0 0 0 0 0,0 0 0 0 0,0-1 0 0 0,0 1 0 0 0,0 0 0 0 0,0 0 0 0 0,-1 0 0 0 0,1 0 0 0 0,0 0 0 0 0,0-1 0 0 0,0 1 0 0 0,0 0 0 0 0,-1 0 0 0 0,1 0 0 0 0,0 0 0 0 0,0 0 0 0 0,0 0 0 0 0,0 0 0 0 0,-1 0 0 0 0,1 0 0 0 0,0 0 0 0 0,0 0 0 0 0,0 0 0 0 0,-1 0 0 0 0,1 0 0 0 0,0 0 0 0 0,0 0 0 0 0,0 0 0 0 0,-1 0 0 0 0,1 0 0 0 0,0 0 0 0 0,0 0 0 0 0,0 0 0 0 0,-1 0 0 0 0,-7 6 93 0 0,-6 11 41 0 0,14-17-136 0 0,-5 8 20 0 0,0 1-1 0 0,1 0 1 0 0,0 0-1 0 0,0 0 1 0 0,1 0-1 0 0,0 0 1 0 0,1 1 0 0 0,-2 10-1 0 0,0 11-44 0 0,0 37 0 0 0,4-52 23 0 0,0 0-1 0 0,1 1 0 0 0,1-1 0 0 0,1 0 1 0 0,0 0-1 0 0,1 0 0 0 0,9 21 0 0 0,-9-26 0 0 0,1 0-1 0 0,1 0 1 0 0,0-1-1 0 0,0 1 1 0 0,1-2-1 0 0,0 1 1 0 0,1-1-1 0 0,0 0 1 0 0,1-1-1 0 0,16 14 1 0 0,-21-20-16 0 0,-1 0 1 0 0,1 0-1 0 0,0 0 0 0 0,0 0 1 0 0,0-1-1 0 0,0 1 1 0 0,0-1-1 0 0,1 0 0 0 0,-1 0 1 0 0,0-1-1 0 0,1 1 1 0 0,-1-1-1 0 0,0 0 1 0 0,1 0-1 0 0,-1-1 0 0 0,0 1 1 0 0,0-1-1 0 0,1 0 1 0 0,-1 0-1 0 0,0 0 1 0 0,5-3-1 0 0,-1 1 19 0 0,-1 0-1 0 0,1-1 1 0 0,-1 0 0 0 0,0-1 0 0 0,0 0-1 0 0,0 0 1 0 0,-1 0 0 0 0,0-1 0 0 0,0 0-1 0 0,6-7 1 0 0,-6 4-5 0 0,0 0-1 0 0,-1 0 1 0 0,0-1 0 0 0,-1 0-1 0 0,0 1 1 0 0,0-1-1 0 0,-1-1 1 0 0,2-11 0 0 0,10-87 5 0 0,-13 86 8 0 0,1-8 3 0 0,4-45-33 0 0,-7 65 64 0 0,0 0-1 0 0,-1 0 1 0 0,0 0 0 0 0,-4-18 0 0 0,5 28-33 0 0,0 0-1 0 0,-1 0 1 0 0,1 0 0 0 0,0 1 0 0 0,0-1 0 0 0,-1 0 0 0 0,1 0 0 0 0,0 0 0 0 0,-1 0 0 0 0,1 0-1 0 0,-1 1 1 0 0,1-1 0 0 0,-1 0 0 0 0,0 0 0 0 0,1 1 0 0 0,-1-1 0 0 0,0 0 0 0 0,0 1 0 0 0,1-1-1 0 0,-2 0 1 0 0,1 1-5 0 0,0 0-1 0 0,1 0 0 0 0,-1 0 0 0 0,1 1 1 0 0,-1-1-1 0 0,0 0 0 0 0,1 0 0 0 0,-1 1 1 0 0,1-1-1 0 0,-1 1 0 0 0,1-1 1 0 0,-1 0-1 0 0,1 1 0 0 0,-1-1 0 0 0,1 1 1 0 0,-1-1-1 0 0,1 1 0 0 0,0-1 0 0 0,-1 1 1 0 0,1-1-1 0 0,0 1 0 0 0,-1 0 0 0 0,1-1 1 0 0,0 1-1 0 0,0-1 0 0 0,0 1 1 0 0,-1 0-1 0 0,1-1 0 0 0,0 2 0 0 0,-6 15 20 0 0,1 0 0 0 0,1 0 0 0 0,0 1 0 0 0,1-1 0 0 0,-1 21-1 0 0,4-27-25 0 0,0 0-1 0 0,1 0 1 0 0,0-1-1 0 0,0 1 1 0 0,1 0-1 0 0,1-1 0 0 0,0 0 1 0 0,0 1-1 0 0,9 17 1 0 0,20 36 30 0 0,36 102 0 0 0,-66-161-27 0 0,40 130-6 0 0,-36-109 49 0 0,0 0 1 0 0,-2 0 0 0 0,1 36-1 0 0,-5-33 24 0 0,-1-1 0 0 0,-2 0 0 0 0,0 1 0 0 0,-8 27 0 0 0,8-43-10 0 0,0-1 0 0 0,-1 0 0 0 0,-1 0 0 0 0,0 0-1 0 0,0 0 1 0 0,-1-1 0 0 0,-1 0 0 0 0,0-1 0 0 0,0 1 0 0 0,-1-1 0 0 0,-12 12-1 0 0,16-19-45 0 0,0 1 0 0 0,0-1 1 0 0,-1 0-1 0 0,1 0 0 0 0,-1-1 0 0 0,1 1 0 0 0,-1-1 0 0 0,0 0 0 0 0,0 0 0 0 0,0-1 0 0 0,0 1 0 0 0,0-1 0 0 0,-1 0 0 0 0,1-1 0 0 0,0 1 0 0 0,0-1 0 0 0,-1 0 0 0 0,1 0 0 0 0,0-1 0 0 0,0 0 0 0 0,-1 0 1 0 0,1 0-1 0 0,0 0 0 0 0,0-1 0 0 0,0 0 0 0 0,0 0 0 0 0,0 0 0 0 0,1 0 0 0 0,-1-1 0 0 0,1 0 0 0 0,-1 0 0 0 0,-6-6 0 0 0,-1-2-19 0 0,1 0 1 0 0,0-1-1 0 0,1 0 0 0 0,0-1 0 0 0,1 1 1 0 0,1-2-1 0 0,0 0 0 0 0,0 0 0 0 0,1 0 0 0 0,1-1 1 0 0,1 1-1 0 0,0-2 0 0 0,1 1 0 0 0,-3-20 1 0 0,4 13-19 0 0,1 0 1 0 0,1 0 0 0 0,2 0 0 0 0,0 0 0 0 0,1 0-1 0 0,1 0 1 0 0,1 0 0 0 0,1 1 0 0 0,14-38-1 0 0,-6 25-82 0 0,1 1 0 0 0,3 1 0 0 0,0 0-1 0 0,36-48 1 0 0,-36 59-435 0 0,0 1 0 0 0,1 1 0 0 0,1 0 1 0 0,0 2-1 0 0,2 0 0 0 0,0 1 0 0 0,27-15 0 0 0,5 3-6749 0 0,-27 17 2580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25.3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299 679 512 0 0,'2'-3'1153'0'0,"0"0"1"0"0,0 0-1 0 0,-1 0 0 0 0,1 0 0 0 0,-1 0 1 0 0,0 0-1 0 0,1-1 0 0 0,0-4 0 0 0,5-12 889 0 0,-4 12-1604 0 0,1 0 0 0 0,-2 0 0 0 0,1 0 0 0 0,-1-1 0 0 0,0 1-1 0 0,-1-1 1 0 0,0 0 0 0 0,-1 1 0 0 0,0-13 0 0 0,-2-8 777 0 0,-9-41 1 0 0,11 67-1148 0 0,-1-2 60 0 0,0 0 1 0 0,-1 0-1 0 0,1 0 1 0 0,-1 0-1 0 0,0 1 1 0 0,-1-1-1 0 0,1 0 1 0 0,-1 1-1 0 0,0-1 1 0 0,0 1-1 0 0,0 0 1 0 0,-6-6-1 0 0,7 8-68 0 0,0 1-1 0 0,0-1 1 0 0,-1 0-1 0 0,1 1 0 0 0,0 0 1 0 0,-1-1-1 0 0,1 1 1 0 0,-1 0-1 0 0,1 0 1 0 0,-1 0-1 0 0,0 1 0 0 0,1-1 1 0 0,-1 1-1 0 0,0-1 1 0 0,1 1-1 0 0,-1 0 0 0 0,0 0 1 0 0,1 0-1 0 0,-1 0 1 0 0,0 1-1 0 0,0-1 1 0 0,1 1-1 0 0,-1-1 0 0 0,1 1 1 0 0,-5 2-1 0 0,-2 2 34 0 0,-1 0-1 0 0,2 0 0 0 0,-1 1 1 0 0,0 0-1 0 0,1 1 1 0 0,0 0-1 0 0,1 0 0 0 0,0 1 1 0 0,0 0-1 0 0,-9 14 1 0 0,-3 7-28 0 0,-27 58 0 0 0,34-59-19 0 0,0 0 0 0 0,-9 35-1 0 0,18-50-16 0 0,0 0-1 0 0,0 1 0 0 0,2-1 1 0 0,-1 1-1 0 0,2 0 1 0 0,0-1-1 0 0,2 18 0 0 0,-2-28-27 0 0,1 1 1 0 0,0-1-1 0 0,-1 0 0 0 0,2 1 0 0 0,-1-1 1 0 0,0 0-1 0 0,0 0 0 0 0,1 0 0 0 0,0 0 1 0 0,-1 0-1 0 0,1 0 0 0 0,1-1 0 0 0,-1 1 1 0 0,0 0-1 0 0,0-1 0 0 0,6 4 0 0 0,-4-3-4 0 0,0-1 0 0 0,0 0-1 0 0,0 0 1 0 0,0 0 0 0 0,1-1 0 0 0,-1 1-1 0 0,1-1 1 0 0,-1 0 0 0 0,1 0-1 0 0,-1 0 1 0 0,6-1 0 0 0,1 0-18 0 0,0 0 0 0 0,0-1 0 0 0,-1 0-1 0 0,1-1 1 0 0,0 0 0 0 0,-1-1 0 0 0,0 0 0 0 0,1-1 0 0 0,17-9 0 0 0,-15 5 5 0 0,0 0 1 0 0,0-2 0 0 0,-1 1-1 0 0,0-1 1 0 0,0-1-1 0 0,-1 0 1 0 0,-1-1 0 0 0,0 0-1 0 0,0-1 1 0 0,-1 0-1 0 0,-1 0 1 0 0,0-1 0 0 0,-1 0-1 0 0,-1 0 1 0 0,0-1-1 0 0,-1 1 1 0 0,6-25-1 0 0,-4-6 33 0 0,4-88-1 0 0,-13-47 41 0 0,0 53-39 0 0,0 12 213 0 0,-7 154-39 0 0,1-11-156 0 0,0 10-38 0 0,2 0-1 0 0,1 0 1 0 0,3 0-1 0 0,0 1 1 0 0,8 63 0 0 0,22 87 76 0 0,-23-165-84 0 0,1-1-1 0 0,2 0 0 0 0,0 0 1 0 0,1-1-1 0 0,23 40 0 0 0,-25-52-1 0 0,0-1-1 0 0,0 0 1 0 0,13 13-1 0 0,-16-18-64 0 0,-1-1-1 0 0,1 0 1 0 0,0 0-1 0 0,0 0 1 0 0,1 0-1 0 0,-1-1 1 0 0,0 1-1 0 0,1-1 0 0 0,-1 0 1 0 0,11 2-1 0 0,-14-4-28 0 0,1 0 0 0 0,-1 0 0 0 0,1 0-1 0 0,0 0 1 0 0,-1 0 0 0 0,1-1 0 0 0,-1 1-1 0 0,1 0 1 0 0,0-1 0 0 0,-1 1 0 0 0,1-1-1 0 0,-1 0 1 0 0,0 1 0 0 0,3-3 0 0 0,18-14-3881 0 0,-17 13 2036 0 0,6-6-1645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25.9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18 209 8 0 0,'1'3'11314'0'0,"-10"2"-3427"0"0,8-5-7799 0 0,1 0-1 0 0,-1 0 1 0 0,1 0-1 0 0,-1 0 1 0 0,1 1-1 0 0,-1-1 0 0 0,1 0 1 0 0,0 0-1 0 0,-1 1 1 0 0,1-1-1 0 0,-1 0 1 0 0,1 1-1 0 0,0-1 1 0 0,-1 0-1 0 0,1 1 0 0 0,0-1 1 0 0,-1 1-1 0 0,1-1 1 0 0,0 0-1 0 0,0 1 1 0 0,-1-1-1 0 0,1 1 0 0 0,0-1 1 0 0,0 1-1 0 0,0-1 1 0 0,0 1-1 0 0,-1-1 1 0 0,1 1-1 0 0,0 0 0 0 0,1 0 12 0 0,-1 0 0 0 0,0 0-1 0 0,0 0 1 0 0,1 0 0 0 0,-1-1-1 0 0,1 1 1 0 0,-1 0 0 0 0,1 0-1 0 0,-1 0 1 0 0,1 0 0 0 0,0 0-1 0 0,-1-1 1 0 0,2 2-1 0 0,1 1 47 0 0,1-1-1 0 0,-1 1 0 0 0,0-1 0 0 0,1 0 0 0 0,-1 0 0 0 0,6 3 1 0 0,-2-4-79 0 0,1 1 1 0 0,0-1-1 0 0,-1 0 1 0 0,1 0 0 0 0,0-1-1 0 0,0 0 1 0 0,-1 0 0 0 0,1-1-1 0 0,0 0 1 0 0,0 0-1 0 0,10-4 1 0 0,-2 0-49 0 0,0-1 1 0 0,0-1-1 0 0,-1 0 0 0 0,18-11 0 0 0,-27 14-13 0 0,0-1 0 0 0,0 1 0 0 0,0-1 0 0 0,0 0-1 0 0,-1-1 1 0 0,0 1 0 0 0,0-1 0 0 0,-1 0 0 0 0,0 0 0 0 0,0-1-1 0 0,0 1 1 0 0,4-13 0 0 0,-5 14-1 0 0,-2-1 1 0 0,1 1-1 0 0,-1-1 0 0 0,1 1 1 0 0,-2-1-1 0 0,1 0 1 0 0,-1 1-1 0 0,1-1 0 0 0,-2 0 1 0 0,1 1-1 0 0,0-1 0 0 0,-1 0 1 0 0,0 1-1 0 0,-1-1 1 0 0,1 1-1 0 0,-1-1 0 0 0,-3-6 1 0 0,4 10 1 0 0,0 1 1 0 0,0-1-1 0 0,-1 1 1 0 0,1-1-1 0 0,0 1 1 0 0,0-1-1 0 0,-1 1 1 0 0,1 0-1 0 0,-1-1 1 0 0,0 1-1 0 0,1 0 1 0 0,-1 0-1 0 0,0 0 1 0 0,1 0-1 0 0,-1 1 1 0 0,0-1-1 0 0,0 0 1 0 0,0 1 0 0 0,0-1-1 0 0,0 1 1 0 0,0 0-1 0 0,0 0 1 0 0,1-1-1 0 0,-1 1 1 0 0,0 1-1 0 0,0-1 1 0 0,0 0-1 0 0,0 0 1 0 0,0 1-1 0 0,-3 0 1 0 0,-5 2 21 0 0,-1 0-1 0 0,1 1 1 0 0,0 0 0 0 0,-10 6 0 0 0,17-9-20 0 0,-7 5 16 0 0,1 0 0 0 0,0 0-1 0 0,0 1 1 0 0,0 0 0 0 0,1 1-1 0 0,0 0 1 0 0,0 0 0 0 0,1 1 0 0 0,0 0-1 0 0,-10 16 1 0 0,7-8 39 0 0,1 2 0 0 0,0-1-1 0 0,2 1 1 0 0,0 0 0 0 0,-5 22 0 0 0,11-34-53 0 0,-1 0 1 0 0,1-1 0 0 0,0 1 0 0 0,1 0 0 0 0,0 0 0 0 0,0 0 0 0 0,1 0 0 0 0,-1 0 0 0 0,1 0-1 0 0,1 0 1 0 0,3 10 0 0 0,-3-12-20 0 0,0 0 0 0 0,0 0 0 0 0,1-1 0 0 0,-1 1 0 0 0,1-1 0 0 0,0 0 0 0 0,1 0-1 0 0,-1 0 1 0 0,1 0 0 0 0,-1-1 0 0 0,1 1 0 0 0,0-1 0 0 0,1 0 0 0 0,-1 0 0 0 0,0-1 0 0 0,7 4 0 0 0,4 0-168 0 0,0 0 0 0 0,0-2 0 0 0,1 0 0 0 0,0 0 0 0 0,0-1 0 0 0,0-1 0 0 0,0-1 0 0 0,0 0 0 0 0,20-2 0 0 0,-20 0-1590 0 0,28-7 0 0 0,-31 5-694 0 0,1-1-1 0 0,15-7 1 0 0,-6 0-219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27.7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260 134 512 0 0,'-1'-6'2372'0'0,"2"-11"3906"0"0,3 5-5279 0 0,-2 7-405 0 0,0 0 1 0 0,0 0 0 0 0,0 0-1 0 0,-1 0 1 0 0,0-1 0 0 0,0 1-1 0 0,-1-1 1 0 0,1 1 0 0 0,-1-9-1 0 0,0 12-481 0 0,-1 0 0 0 0,1 0 0 0 0,-1 1 0 0 0,1-1 0 0 0,-1 0 0 0 0,1 1 0 0 0,-1-1 0 0 0,0 0 0 0 0,0 1 0 0 0,0-1 0 0 0,0 1-1 0 0,0-1 1 0 0,0 1 0 0 0,0 0 0 0 0,-1-1 0 0 0,1 1 0 0 0,0 0 0 0 0,-1 0 0 0 0,1 0 0 0 0,-1 0 0 0 0,1 0 0 0 0,-1 0 0 0 0,1 1 0 0 0,-1-1 0 0 0,0 0-1 0 0,1 1 1 0 0,-1-1 0 0 0,0 1 0 0 0,0-1 0 0 0,1 1 0 0 0,-1 0 0 0 0,0 0 0 0 0,-2 0 0 0 0,-2 0 33 0 0,0 0 0 0 0,0 0 0 0 0,0 1 0 0 0,0 0 0 0 0,0 0 0 0 0,1 0 0 0 0,-1 1 0 0 0,0 0 0 0 0,1 0 0 0 0,-9 4 0 0 0,5-1-8 0 0,1 0 0 0 0,1 0 0 0 0,-1 1 0 0 0,1 0 0 0 0,0 0 0 0 0,-7 9 0 0 0,2-1-16 0 0,1 1 1 0 0,1 0-1 0 0,0 0 0 0 0,1 1 1 0 0,1 0-1 0 0,-10 25 1 0 0,13-27-75 0 0,1-1 0 0 0,0 1 0 0 0,1 0 0 0 0,1 0 1 0 0,0 0-1 0 0,1 0 0 0 0,1 24 0 0 0,0-32-42 0 0,0 0 0 0 0,1 0 0 0 0,0-1 0 0 0,1 1 0 0 0,-1 0 0 0 0,1-1 0 0 0,0 0 0 0 0,0 1 0 0 0,1-1 0 0 0,-1 0 0 0 0,1 0 0 0 0,0 0 0 0 0,1 0 0 0 0,-1-1 0 0 0,1 1 0 0 0,0-1 0 0 0,0 0 0 0 0,0 0 0 0 0,1 0 0 0 0,0-1 0 0 0,6 5 0 0 0,-1-3-55 0 0,0-1 1 0 0,1 0-1 0 0,-1-1 0 0 0,1 0 0 0 0,0 0 1 0 0,0-1-1 0 0,0-1 0 0 0,0 0 0 0 0,0 0 0 0 0,0-1 1 0 0,0 0-1 0 0,15-3 0 0 0,-7 0-472 0 0,0-1 1 0 0,0 0-1 0 0,0-2 0 0 0,0 0 0 0 0,-1-1 0 0 0,20-11 1 0 0,21-18-5814 0 0,-32 17 2344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29.3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94 254 1416 0 0,'-1'-1'421'0'0,"1"0"0"0"0,-1 0 0 0 0,1 0 0 0 0,-1 0 0 0 0,1 0 0 0 0,-1 0 0 0 0,0 1 0 0 0,1-1 0 0 0,-1 0-1 0 0,0 1 1 0 0,1-1 0 0 0,-1 0 0 0 0,0 1 0 0 0,0-1 0 0 0,0 1 0 0 0,0-1 0 0 0,0 1 0 0 0,1-1 0 0 0,-1 1 0 0 0,0 0 0 0 0,-1-1 0 0 0,1 1-228 0 0,0 1 1 0 0,1-1-1 0 0,-1 1 1 0 0,0-1-1 0 0,1 1 1 0 0,-1-1-1 0 0,1 1 1 0 0,-1-1-1 0 0,1 1 1 0 0,0-1-1 0 0,-1 1 1 0 0,1 0-1 0 0,-1-1 1 0 0,1 1-1 0 0,0 0 1 0 0,0-1-1 0 0,-1 1 1 0 0,1 0-1 0 0,0-1 1 0 0,0 1-1 0 0,0 0 1 0 0,0-1 0 0 0,0 1-1 0 0,0 0 1 0 0,0 0-1 0 0,0-1 1 0 0,0 1-1 0 0,0 0 1 0 0,0 1-1 0 0,1 19 498 0 0,2-1 0 0 0,0 1 0 0 0,7 24 0 0 0,-5-24-263 0 0,-1 0-1 0 0,-1 0 1 0 0,2 27-1 0 0,-5-45-329 0 0,-1 18 461 0 0,1-21-537 0 0,0 0 0 0 0,0 1 0 0 0,0-1 0 0 0,0 1 0 0 0,0-1 0 0 0,0 0 0 0 0,0 1 0 0 0,0-1-1 0 0,0 0 1 0 0,0 1 0 0 0,-1-1 0 0 0,1 0 0 0 0,0 1 0 0 0,0-1 0 0 0,0 0 0 0 0,0 1 0 0 0,-1-1 0 0 0,1 0 0 0 0,0 0 0 0 0,0 1 0 0 0,-1-1 0 0 0,1 0 0 0 0,0 0 0 0 0,0 1 0 0 0,-1-1 0 0 0,1 0 0 0 0,0 0 0 0 0,-1 0-1 0 0,1 0 1 0 0,0 1 0 0 0,-1-1 0 0 0,1 0 0 0 0,0 0 0 0 0,-1 0 0 0 0,1 0 0 0 0,-1 0 0 0 0,1 0 0 0 0,0 0 0 0 0,-1 0 0 0 0,1 0 0 0 0,0 0 0 0 0,-1 0 0 0 0,0-1-4 0 0,0 1 0 0 0,0-1 0 0 0,1 1 0 0 0,-1-1 0 0 0,0 0 0 0 0,1 1 0 0 0,-1-1-1 0 0,0 0 1 0 0,1 0 0 0 0,-1 1 0 0 0,1-1 0 0 0,-1 0 0 0 0,1 0 0 0 0,0 0 0 0 0,-1 0 0 0 0,1 1 0 0 0,0-1 0 0 0,0 0 0 0 0,-1-2 0 0 0,-2-22 20 0 0,2 18 14 0 0,-11-148 176 0 0,8 85-210 0 0,3 21-1 0 0,1 32 27 0 0,0 1-1 0 0,-1-1 1 0 0,-1 1-1 0 0,-8-33 0 0 0,10 48-38 0 0,0 1 0 0 0,0-1 0 0 0,-1 0-1 0 0,1 0 1 0 0,0 1 0 0 0,0-1-1 0 0,-1 0 1 0 0,1 1 0 0 0,0-1 0 0 0,-1 1-1 0 0,1-1 1 0 0,-1 1 0 0 0,1-1-1 0 0,-1 0 1 0 0,1 1 0 0 0,-1 0 0 0 0,1-1-1 0 0,-1 1 1 0 0,1-1 0 0 0,-1 1 0 0 0,1 0-1 0 0,-2-1 1 0 0,1 1-4 0 0,1 0 1 0 0,-1 0-1 0 0,0 0 1 0 0,1 0-1 0 0,-1 0 1 0 0,1 1-1 0 0,-1-1 1 0 0,0 0-1 0 0,1 0 1 0 0,-1 1-1 0 0,1-1 1 0 0,-1 0-1 0 0,1 0 1 0 0,-1 1-1 0 0,1-1 1 0 0,-1 1-1 0 0,1-1 1 0 0,0 1-1 0 0,-1-1 1 0 0,0 1-1 0 0,-1 2 0 0 0,0 1-1 0 0,0-1 0 0 0,0 0 1 0 0,0 1-1 0 0,0-1 1 0 0,-1 7-1 0 0,0-2 10 0 0,2 0-1 0 0,-1 0 1 0 0,1 0 0 0 0,0 0-1 0 0,1 0 1 0 0,0 0-1 0 0,0 0 1 0 0,1 0 0 0 0,0 0-1 0 0,0 0 1 0 0,1-1 0 0 0,0 1-1 0 0,0 0 1 0 0,1-1-1 0 0,0 1 1 0 0,0-1 0 0 0,1 0-1 0 0,0 0 1 0 0,0 0-1 0 0,1 0 1 0 0,-1-1 0 0 0,2 0-1 0 0,-1 0 1 0 0,1 0 0 0 0,-1-1-1 0 0,2 0 1 0 0,7 6-1 0 0,-9-8-3 0 0,1 1 0 0 0,0-1-1 0 0,1 0 1 0 0,-1-1-1 0 0,1 1 1 0 0,-1-1 0 0 0,1-1-1 0 0,-1 1 1 0 0,1-1-1 0 0,0 0 1 0 0,0-1-1 0 0,0 0 1 0 0,0 0 0 0 0,-1 0-1 0 0,1-1 1 0 0,0 0-1 0 0,0 0 1 0 0,-1 0 0 0 0,1-1-1 0 0,10-5 1 0 0,7-1-61 0 0,-1-2 1 0 0,42-23-1 0 0,-55 27 41 0 0,-1 0 0 0 0,-1-1-1 0 0,1 0 1 0 0,-1 0 0 0 0,0-1-1 0 0,-1 0 1 0 0,1-1 0 0 0,-2 1-1 0 0,7-12 1 0 0,-11 18 6 0 0,2-4 0 0 0,0-1 0 0 0,0 0 0 0 0,0 0 1 0 0,-1 0-1 0 0,0-1 0 0 0,-1 1 0 0 0,1-1 0 0 0,-1 0 0 0 0,1-9 0 0 0,-19 44-17 0 0,10-16 27 0 0,1 0-1 0 0,0 0 1 0 0,1 1-1 0 0,-6 21 1 0 0,9-25 0 0 0,0 0 0 0 0,0 0-1 0 0,0 0 1 0 0,1 0 0 0 0,0 0 0 0 0,1-1-1 0 0,0 1 1 0 0,2 12 0 0 0,-1-15-4 0 0,-1-1 1 0 0,1 0-1 0 0,0 1 0 0 0,0-1 0 0 0,0 0 0 0 0,1 0 1 0 0,-1-1-1 0 0,1 1 0 0 0,0 0 0 0 0,0-1 1 0 0,1 0-1 0 0,-1 1 0 0 0,0-1 0 0 0,1-1 1 0 0,0 1-1 0 0,0 0 0 0 0,0-1 0 0 0,0 0 0 0 0,0 0 1 0 0,8 3-1 0 0,-6-3-6 0 0,1-1 0 0 0,-1 1 0 0 0,1-1 0 0 0,-1 0 0 0 0,1 0 0 0 0,0-1 0 0 0,-1 0 1 0 0,1 0-1 0 0,0-1 0 0 0,-1 1 0 0 0,1-1 0 0 0,-1-1 0 0 0,11-3 0 0 0,-8 1 10 0 0,1 0 1 0 0,-1-1-1 0 0,0 0 0 0 0,-1-1 1 0 0,1 0-1 0 0,-1 0 0 0 0,0-1 1 0 0,-1 1-1 0 0,0-2 0 0 0,0 1 1 0 0,0-1-1 0 0,-1 0 0 0 0,0-1 0 0 0,-1 0 1 0 0,0 0-1 0 0,0 0 0 0 0,-1 0 1 0 0,6-19-1 0 0,-7 19-19 0 0,17-63 50 0 0,-18 62-25 0 0,0 0-1 0 0,-1 0 1 0 0,0-1 0 0 0,-1 1 0 0 0,-1-12 0 0 0,1 20-9 0 0,0 0 1 0 0,0 0 0 0 0,-1 1 0 0 0,1-1 0 0 0,-1 0-1 0 0,0 0 1 0 0,1 1 0 0 0,-1-1 0 0 0,0 0 0 0 0,0 1-1 0 0,0-1 1 0 0,0 1 0 0 0,0-1 0 0 0,-1 1-1 0 0,1 0 1 0 0,0-1 0 0 0,-3-1 0 0 0,1 2 1 0 0,1-1 1 0 0,-1 0-1 0 0,0 1 1 0 0,0 0-1 0 0,0-1 1 0 0,-1 1-1 0 0,1 0 1 0 0,0 1-1 0 0,-4-2 1 0 0,0 2 5 0 0,0-1 1 0 0,0 1-1 0 0,0 0 1 0 0,0 1-1 0 0,1 0 0 0 0,-1 0 1 0 0,0 0-1 0 0,1 1 1 0 0,-8 2-1 0 0,2 1 8 0 0,1 1 0 0 0,0 1 0 0 0,0 0 0 0 0,0 0 0 0 0,1 1 0 0 0,-12 12 0 0 0,2-1 41 0 0,-32 43 0 0 0,40-45-15 0 0,0 1-1 0 0,1 0 0 0 0,1 0 1 0 0,0 1-1 0 0,1 0 0 0 0,2 1 1 0 0,-7 23-1 0 0,12-32-10 0 0,0 0 0 0 0,0 0 0 0 0,1-1 0 0 0,1 1-1 0 0,0 0 1 0 0,1 0 0 0 0,0 0 0 0 0,0 0 0 0 0,1 0 0 0 0,6 18 0 0 0,-5-22-25 0 0,0 1 1 0 0,0-1-1 0 0,1 1 1 0 0,1-1-1 0 0,-1 0 1 0 0,1-1-1 0 0,0 1 1 0 0,0-1-1 0 0,1 0 0 0 0,0 0 1 0 0,0-1-1 0 0,1 1 1 0 0,-1-1-1 0 0,13 7 1 0 0,-12-8-20 0 0,0-1 1 0 0,1 0-1 0 0,-1 0 1 0 0,1 0-1 0 0,-1-1 1 0 0,1 0-1 0 0,0 0 1 0 0,-1-1-1 0 0,1 0 1 0 0,0 0-1 0 0,0-1 1 0 0,13-1-1 0 0,-11-1-12 0 0,0 0 0 0 0,1 0 0 0 0,-1-1 0 0 0,0-1-1 0 0,-1 1 1 0 0,1-2 0 0 0,-1 1 0 0 0,1-1 0 0 0,8-7 0 0 0,5-4-29 0 0,0-1 1 0 0,38-39 0 0 0,-48 42-30 0 0,0-1 1 0 0,-1 0-1 0 0,-1-1 1 0 0,0 0-1 0 0,10-21 0 0 0,-14 19-9 0 0,0-1-1 0 0,-2 1 0 0 0,0-1 1 0 0,-1 0-1 0 0,-1 0 0 0 0,-1 0 1 0 0,0-37-1 0 0,-2 56 94 0 0,0-1 1 0 0,0 0-1 0 0,0 1 0 0 0,0-1 0 0 0,0 0 1 0 0,0 1-1 0 0,0-1 0 0 0,0 1 1 0 0,0-1-1 0 0,0 0 0 0 0,0 1 1 0 0,-1-1-1 0 0,1 1 0 0 0,0-1 1 0 0,0 0-1 0 0,-1 1 0 0 0,1-1 1 0 0,0 1-1 0 0,-1-2 0 0 0,0 2-1 0 0,1 0 1 0 0,0 0-1 0 0,-1 0 0 0 0,1 0 0 0 0,0 0 0 0 0,-1 0 0 0 0,1 0 0 0 0,-1 0 0 0 0,1 1 0 0 0,0-1 1 0 0,-1 0-1 0 0,1 0 0 0 0,0 0 0 0 0,0 0 0 0 0,-1 0 0 0 0,1 0 0 0 0,0 1 0 0 0,-1-1 1 0 0,1 0-1 0 0,0 0 0 0 0,0 1 0 0 0,-1-1 0 0 0,1 0 0 0 0,-1 1 0 0 0,-1 2 7 0 0,0-1-1 0 0,-1 1 1 0 0,1 0-1 0 0,0 1 1 0 0,-2 3-1 0 0,-43 111 199 0 0,42-100-166 0 0,0 0 0 0 0,1 0 0 0 0,1 0 1 0 0,-1 35-1 0 0,4-49-34 0 0,0-1-1 0 0,0 0 1 0 0,1 0 0 0 0,-1 0-1 0 0,1 1 1 0 0,0-1-1 0 0,0 0 1 0 0,0 0 0 0 0,0 0-1 0 0,0 0 1 0 0,1 0 0 0 0,-1 0-1 0 0,1-1 1 0 0,0 1 0 0 0,0 0-1 0 0,0-1 1 0 0,0 1 0 0 0,0-1-1 0 0,1 0 1 0 0,-1 0-1 0 0,1 0 1 0 0,-1 0 0 0 0,1 0-1 0 0,0 0 1 0 0,0-1 0 0 0,4 3-1 0 0,-1-3-7 0 0,-1 1-1 0 0,0 0 0 0 0,1-1 0 0 0,0 0 0 0 0,-1-1 0 0 0,1 1 0 0 0,-1-1 0 0 0,1 0 1 0 0,0 0-1 0 0,-1-1 0 0 0,1 1 0 0 0,0-1 0 0 0,-1-1 0 0 0,9-2 0 0 0,-3 0-15 0 0,0-1-1 0 0,0 0 0 0 0,0-1 1 0 0,-1 0-1 0 0,0-1 0 0 0,0 0 0 0 0,0 0 1 0 0,12-14-1 0 0,-15 14 8 0 0,-1-1 0 0 0,0 1 0 0 0,-1-1 0 0 0,1-1-1 0 0,-1 1 1 0 0,-1-1 0 0 0,0 0 0 0 0,0 0 0 0 0,0 0 0 0 0,3-19 0 0 0,-3 9-4 0 0,-2 0 1 0 0,0-1 0 0 0,-1-37 0 0 0,-1 48 13 0 0,-1 0 0 0 0,0-1 0 0 0,-1 2 0 0 0,0-1 0 0 0,0 0 0 0 0,-1 0 0 0 0,0 1 0 0 0,0-1 0 0 0,-1 1 0 0 0,-8-13 0 0 0,10 18 8 0 0,0 0-1 0 0,-1 0 1 0 0,0 0 0 0 0,1 1-1 0 0,-1-1 1 0 0,0 1 0 0 0,0-1-1 0 0,0 1 1 0 0,-1 0-1 0 0,1 0 1 0 0,0 0 0 0 0,-1 1-1 0 0,1-1 1 0 0,-1 1-1 0 0,-4-1 1 0 0,3 1 0 0 0,-1 0 0 0 0,1 1 1 0 0,-1-1-1 0 0,1 1 0 0 0,-1 1 0 0 0,1-1 0 0 0,-1 1 1 0 0,1 0-1 0 0,-9 2 0 0 0,0 2 17 0 0,1 1 0 0 0,-1 0 0 0 0,1 1 0 0 0,0 0 0 0 0,0 1 0 0 0,-22 18 0 0 0,11-4 13 0 0,1 1 0 0 0,0 1 0 0 0,2 1 0 0 0,-25 38 0 0 0,41-55-18 0 0,0 0 0 0 0,0 1 1 0 0,1-1-1 0 0,0 1 0 0 0,1-1 1 0 0,0 1-1 0 0,0 0 0 0 0,1 1 0 0 0,-2 17 1 0 0,4-23-18 0 0,-1 0 0 0 0,2 0 0 0 0,-1 0 0 0 0,0 0 0 0 0,1-1 1 0 0,-1 1-1 0 0,1 0 0 0 0,0 0 0 0 0,1 0 0 0 0,-1-1 1 0 0,1 1-1 0 0,-1 0 0 0 0,1-1 0 0 0,0 1 0 0 0,0-1 1 0 0,1 0-1 0 0,-1 0 0 0 0,1 0 0 0 0,-1 0 0 0 0,1 0 0 0 0,0-1 1 0 0,0 1-1 0 0,1-1 0 0 0,-1 0 0 0 0,6 4 0 0 0,-2-3 0 0 0,0 0-1 0 0,0-1 0 0 0,-1 0 0 0 0,2 0 0 0 0,-1-1 1 0 0,0 0-1 0 0,0 0 0 0 0,0 0 0 0 0,1-1 0 0 0,-1 0 1 0 0,0-1-1 0 0,10-1 0 0 0,-3 0-4 0 0,1-2-1 0 0,-1 1 1 0 0,0-2-1 0 0,-1 0 1 0 0,16-8 0 0 0,-13 5-14 0 0,0-1 1 0 0,0-1-1 0 0,-1 0 1 0 0,-1-1 0 0 0,0-1-1 0 0,0 0 1 0 0,22-27-1 0 0,-27 28 18 0 0,-2 0 0 0 0,1 0 0 0 0,-1-1 0 0 0,-1 0 0 0 0,0 0 0 0 0,-1-1 0 0 0,0 0 0 0 0,-1 0 0 0 0,-1 0 0 0 0,0 0 0 0 0,2-18 0 0 0,-5 30 4 0 0,2-13 11 0 0,0 1 1 0 0,-2-1 0 0 0,1 1-1 0 0,-2-1 1 0 0,0 0-1 0 0,-5-25 1 0 0,6 38-9 0 0,0 1-1 0 0,0-1 1 0 0,0 1-1 0 0,0-1 1 0 0,-1 0-1 0 0,1 1 1 0 0,0-1-1 0 0,0 1 1 0 0,-1-1-1 0 0,1 0 1 0 0,0 1 0 0 0,-1-1-1 0 0,1 1 1 0 0,0-1-1 0 0,-1 1 1 0 0,1 0-1 0 0,-1-1 1 0 0,1 1-1 0 0,-1-1 1 0 0,1 1-1 0 0,-1 0 1 0 0,1-1 0 0 0,-1 1-1 0 0,0 0 1 0 0,1 0-1 0 0,-1-1 1 0 0,1 1-1 0 0,-1 0 1 0 0,0 0-1 0 0,1 0 1 0 0,-1 0-1 0 0,1 0 1 0 0,-1 0 0 0 0,0 0-1 0 0,1 0 1 0 0,-1 0-1 0 0,0 0 1 0 0,1 0-1 0 0,-1 0 1 0 0,1 0-1 0 0,-1 0 1 0 0,0 1-1 0 0,1-1 1 0 0,-1 0 0 0 0,1 0-1 0 0,-1 1 1 0 0,1-1-1 0 0,-1 0 1 0 0,1 1-1 0 0,-1 0 1 0 0,-2 1 16 0 0,0 0-1 0 0,0 0 1 0 0,1 1 0 0 0,0-1 0 0 0,-1 1 0 0 0,1-1 0 0 0,-3 7-1 0 0,-4 9 11 0 0,1 1-1 0 0,1-1 1 0 0,0 2-1 0 0,2-1 1 0 0,0 1 0 0 0,2 0-1 0 0,0 0 1 0 0,1 0-1 0 0,1 0 1 0 0,2 34-1 0 0,0-47-33 0 0,0 1-1 0 0,0-1 0 0 0,1 0 1 0 0,0 0-1 0 0,1 0 1 0 0,-1-1-1 0 0,1 1 1 0 0,0-1-1 0 0,1 1 1 0 0,0-1-1 0 0,0 0 0 0 0,0 0 1 0 0,1-1-1 0 0,-1 1 1 0 0,9 6-1 0 0,-9-9-38 0 0,0 0-1 0 0,-1 0 1 0 0,1 0-1 0 0,1-1 1 0 0,-1 0-1 0 0,0 1 1 0 0,1-2-1 0 0,-1 1 1 0 0,1 0 0 0 0,-1-1-1 0 0,1 0 1 0 0,0 0-1 0 0,-1 0 1 0 0,1-1-1 0 0,0 1 1 0 0,0-1-1 0 0,-1 0 1 0 0,1-1-1 0 0,0 1 1 0 0,0-1-1 0 0,-1 0 1 0 0,1 0 0 0 0,0-1-1 0 0,5-1 1 0 0,7-6-1742 0 0,-1 0 1 0 0,0-1 0 0 0,26-20 0 0 0,-16 10-2006 0 0,-9 7 2007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30.1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331 293 384 0 0,'4'-62'9340'0'0,"-1"9"-3948"0"0,-3 41-4815 0 0,0 0-1 0 0,-2-15 1 0 0,1 25-520 0 0,1 0-1 0 0,0 1 0 0 0,-1-1 0 0 0,1 0 0 0 0,-1 0 1 0 0,0 1-1 0 0,1-1 0 0 0,-1 0 0 0 0,0 1 1 0 0,0-1-1 0 0,0 0 0 0 0,0 1 0 0 0,0-1 1 0 0,-1 1-1 0 0,1 0 0 0 0,0-1 0 0 0,-1 1 0 0 0,1 0 1 0 0,-1 0-1 0 0,1 0 0 0 0,-1 0 0 0 0,1 0 1 0 0,-1 0-1 0 0,0 0 0 0 0,0 1 0 0 0,1-1 1 0 0,-1 1-1 0 0,0-1 0 0 0,0 1 0 0 0,0 0 0 0 0,1-1 1 0 0,-1 1-1 0 0,0 0 0 0 0,-4 1 0 0 0,-4 0 137 0 0,-1 0 0 0 0,1 1 0 0 0,-1 0 0 0 0,-17 7 0 0 0,26-8-188 0 0,-23 8 272 0 0,-45 22 0 0 0,59-25-208 0 0,0 0 0 0 0,0 1 0 0 0,1 1 0 0 0,0-1 0 0 0,-18 19 0 0 0,26-24-44 0 0,1 0-1 0 0,-1 0 1 0 0,0 0-1 0 0,1 1 0 0 0,-1-1 1 0 0,1 0-1 0 0,-1 1 1 0 0,1-1-1 0 0,0 1 0 0 0,0-1 1 0 0,1 1-1 0 0,-1-1 1 0 0,0 1-1 0 0,1 0 0 0 0,-1-1 1 0 0,1 1-1 0 0,0 0 1 0 0,0 0-1 0 0,0-1 0 0 0,0 1 1 0 0,1 0-1 0 0,-1-1 1 0 0,1 1-1 0 0,1 3 0 0 0,-1-2 1 0 0,1-1 0 0 0,0 0 0 0 0,0 1-1 0 0,0-1 1 0 0,1 0 0 0 0,-1 0 0 0 0,1 0-1 0 0,0 0 1 0 0,-1-1 0 0 0,1 1 0 0 0,0-1-1 0 0,1 0 1 0 0,-1 0 0 0 0,0 0 0 0 0,1 0 0 0 0,3 1-1 0 0,15 5 40 0 0,-1-2-1 0 0,1 0 0 0 0,0-2 1 0 0,41 4-1 0 0,33 7-56 0 0,-85-13 11 0 0,-1 0 8 0 0,0 0 0 0 0,0 1 1 0 0,0 0-1 0 0,17 9 0 0 0,-24-11 6 0 0,-1 1 0 0 0,0-1-1 0 0,1 1 1 0 0,-1 0-1 0 0,0 0 1 0 0,0 0 0 0 0,0-1-1 0 0,-1 2 1 0 0,1-1 0 0 0,0 0-1 0 0,-1 0 1 0 0,1 1 0 0 0,-1-1-1 0 0,0 0 1 0 0,0 1-1 0 0,0-1 1 0 0,0 1 0 0 0,0 0-1 0 0,-1-1 1 0 0,1 1 0 0 0,-1 0-1 0 0,1-1 1 0 0,-1 6 0 0 0,-1-5 31 0 0,1 0 0 0 0,-1 0 1 0 0,1-1-1 0 0,-1 1 0 0 0,0 0 1 0 0,0 0-1 0 0,0-1 0 0 0,-1 1 1 0 0,1 0-1 0 0,-1-1 0 0 0,1 1 1 0 0,-1-1-1 0 0,0 0 0 0 0,0 0 1 0 0,0 1-1 0 0,0-1 0 0 0,-3 1 1 0 0,-3 4 94 0 0,1-1 1 0 0,-2-1-1 0 0,-15 9 0 0 0,-4-1 20 0 0,0-1-1 0 0,-1-2 1 0 0,0-1 0 0 0,-1-1-1 0 0,-51 6 1 0 0,73-13-182 0 0,-1-1 1 0 0,0 0-1 0 0,1 0 1 0 0,-1-1-1 0 0,0 0 1 0 0,-13-4 0 0 0,19 4-12 0 0,-1 1 0 0 0,1-1 0 0 0,0 0 0 0 0,0-1 0 0 0,1 1 1 0 0,-1 0-1 0 0,0-1 0 0 0,0 0 0 0 0,1 0 0 0 0,-1 1 0 0 0,1-2 0 0 0,-1 1 1 0 0,1 0-1 0 0,0 0 0 0 0,0-1 0 0 0,0 1 0 0 0,0-1 0 0 0,0 0 1 0 0,0 1-1 0 0,1-1 0 0 0,-2-4 0 0 0,3 5-30 0 0,-1-1-1 0 0,1 1 1 0 0,0 0 0 0 0,0-1-1 0 0,0 1 1 0 0,0-1 0 0 0,0 1-1 0 0,0-1 1 0 0,1 1 0 0 0,-1-1-1 0 0,1 1 1 0 0,0 0 0 0 0,0-1 0 0 0,0 1-1 0 0,0 0 1 0 0,0 0 0 0 0,0-1-1 0 0,1 1 1 0 0,-1 0 0 0 0,3-2-1 0 0,4-6-356 0 0,1 2-1 0 0,0-1 0 0 0,11-7 1 0 0,2-3-653 0 0,-4 2 265 0 0,57-49-2100 0 0,-65 58 2728 0 0,1 1 0 0 0,0 0 0 0 0,0 1 0 0 0,0 0 0 0 0,24-8-1 0 0,-25 11 214 0 0,1 1-1 0 0,-1 0 1 0 0,1 0 0 0 0,-1 1-1 0 0,1 0 1 0 0,-1 0-1 0 0,1 1 1 0 0,-1 1-1 0 0,1 0 1 0 0,-1 1 0 0 0,16 3-1 0 0,-15-2 115 0 0,1 0-1 0 0,0-1 1 0 0,0-1-1 0 0,0 0 1 0 0,0-1-1 0 0,0 0 1 0 0,0 0-1 0 0,0-2 1 0 0,0 1-1 0 0,-1-1 1 0 0,1-1-1 0 0,0 0 1 0 0,21-10-1 0 0,68-47 1267 0 0,-93 55-1354 0 0,8-4 19 0 0,-2-2-1 0 0,1 1 1 0 0,-1-1 0 0 0,-1-1 0 0 0,0-1-1 0 0,12-14 1 0 0,-16 16-43 0 0,-2 2 12 0 0,0 0 0 0 0,8-15 1 0 0,-13 21-35 0 0,-1 1 1 0 0,0 0-1 0 0,0 0 1 0 0,0-1 0 0 0,-1 1-1 0 0,1-1 1 0 0,0 1 0 0 0,-1-1-1 0 0,0 1 1 0 0,1-1-1 0 0,-1 1 1 0 0,0-1 0 0 0,0 1-1 0 0,0-1 1 0 0,-1 1-1 0 0,1-1 1 0 0,-2-2 0 0 0,2 4 6 0 0,-1-1 1 0 0,0 1 0 0 0,0 0 0 0 0,0 0-1 0 0,0 0 1 0 0,0 0 0 0 0,0 0-1 0 0,0 0 1 0 0,0 0 0 0 0,-1 0 0 0 0,1 0-1 0 0,0 1 1 0 0,0-1 0 0 0,-1 0 0 0 0,1 1-1 0 0,-1-1 1 0 0,1 1 0 0 0,-1-1-1 0 0,1 1 1 0 0,-3-1 0 0 0,-31-1 489 0 0,23 3-401 0 0,-1 0-1 0 0,1 1 0 0 0,0 0 1 0 0,0 1-1 0 0,0 1 0 0 0,1 0 1 0 0,-1 0-1 0 0,1 1 1 0 0,0 1-1 0 0,0 0 0 0 0,1 0 1 0 0,-17 14-1 0 0,-9 9 254 0 0,2 1 0 0 0,-30 37-1 0 0,56-58-322 0 0,-4 2 32 0 0,1 2 0 0 0,1 0-1 0 0,0 0 1 0 0,0 1-1 0 0,2 0 1 0 0,-13 26-1 0 0,19-34-88 0 0,0-1 0 0 0,0 1 0 0 0,1-1 0 0 0,0 1 0 0 0,0-1 0 0 0,0 1 0 0 0,0 0 0 0 0,1 0 0 0 0,0-1 0 0 0,1 1 0 0 0,-1 0 0 0 0,1 0 0 0 0,0-1 0 0 0,0 1 0 0 0,1-1 0 0 0,-1 1 0 0 0,1-1-1 0 0,1 1 1 0 0,-1-1 0 0 0,1 0 0 0 0,0 0 0 0 0,6 8 0 0 0,-3-6-54 0 0,0 0 0 0 0,0-1-1 0 0,0 0 1 0 0,1 0 0 0 0,0-1 0 0 0,0 0-1 0 0,1 0 1 0 0,-1-1 0 0 0,1 0 0 0 0,0 0-1 0 0,0 0 1 0 0,0-1 0 0 0,10 2 0 0 0,-6-2-729 0 0,0-1 0 0 0,1 0 0 0 0,-1-1 1 0 0,0 0-1 0 0,1-1 0 0 0,-1-1 0 0 0,1 0 1 0 0,20-4-1 0 0,-11 0-1996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1:16.1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89 1936 0 0,'4'-3'6899'0'0,"-2"-5"-4499"0"0,3-5-1080 0 0,0 8-947 0 0,0 0-1 0 0,1 1 1 0 0,-1 0 0 0 0,1-1 0 0 0,0 2 0 0 0,0-1 0 0 0,1 1 0 0 0,-1 0-1 0 0,1 0 1 0 0,-1 1 0 0 0,9-2 0 0 0,10-2 32 0 0,43-5 1 0 0,-52 10-479 0 0,0 0 0 0 0,17 1 0 0 0,-23 1-1090 0 0,0 0-1 0 0,13 4 1 0 0,-8-1-1454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31.4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403 170 512 0 0,'0'-9'961'0'0,"-1"1"0"0"0,0-1-1 0 0,0 1 1 0 0,-1-1 0 0 0,0 1-1 0 0,0 0 1 0 0,-1 0 0 0 0,0 0-1 0 0,-1 0 1 0 0,0 0 0 0 0,0 1-1 0 0,-8-12 1 0 0,9 15-761 0 0,0 1 0 0 0,0-1 0 0 0,0 1-1 0 0,-1-1 1 0 0,1 1 0 0 0,-1 0 0 0 0,0 1-1 0 0,0-1 1 0 0,0 1 0 0 0,0-1 0 0 0,0 1 0 0 0,0 0-1 0 0,-1 1 1 0 0,1-1 0 0 0,0 1 0 0 0,-1 0 0 0 0,0 0-1 0 0,1 0 1 0 0,-1 0 0 0 0,0 1 0 0 0,1 0-1 0 0,-1 0 1 0 0,0 0 0 0 0,-5 2 0 0 0,-1 1 8 0 0,1 0 0 0 0,0 0 1 0 0,0 1-1 0 0,0 1 0 0 0,0 0 0 0 0,1 0 0 0 0,0 0 1 0 0,0 2-1 0 0,-16 13 0 0 0,2 2 206 0 0,-42 51 0 0 0,58-65-334 0 0,1 1 0 0 0,0 0 0 0 0,1 0 1 0 0,0 1-1 0 0,0-1 0 0 0,1 1 0 0 0,1 0 0 0 0,-1 1 0 0 0,2-1 1 0 0,-1 0-1 0 0,-1 21 0 0 0,4-26-48 0 0,-1 1 0 0 0,1 0-1 0 0,1 0 1 0 0,-1-1 0 0 0,1 1 0 0 0,0 0 0 0 0,0-1 0 0 0,1 1-1 0 0,0-1 1 0 0,0 1 0 0 0,0-1 0 0 0,0 0 0 0 0,1 0-1 0 0,0 0 1 0 0,0 0 0 0 0,0 0 0 0 0,1 0 0 0 0,-1-1-1 0 0,1 0 1 0 0,0 0 0 0 0,1 0 0 0 0,-1 0 0 0 0,9 5 0 0 0,-7-6-42 0 0,0 0 0 0 0,0 0 0 0 0,0-1 0 0 0,0 0 1 0 0,0 0-1 0 0,0-1 0 0 0,1 1 0 0 0,-1-1 1 0 0,1-1-1 0 0,-1 1 0 0 0,1-1 0 0 0,-1 0 1 0 0,1-1-1 0 0,-1 1 0 0 0,1-1 0 0 0,-1 0 1 0 0,0-1-1 0 0,1 0 0 0 0,-1 0 0 0 0,0 0 0 0 0,6-4 1 0 0,5-3-54 0 0,-1 0 0 0 0,0-1 0 0 0,0-1 0 0 0,-1 0-1 0 0,-1-1 1 0 0,16-16 0 0 0,-23 20 11 0 0,0 1 0 0 0,-1-1 0 0 0,1 0 0 0 0,-2-1 0 0 0,1 0 0 0 0,-1 0-1 0 0,8-18 1 0 0,-9 14 39 0 0,-1 0 0 0 0,1 0 0 0 0,-2-1 0 0 0,0 1-1 0 0,0-23 1 0 0,-1 17 53 0 0,-3-29-1 0 0,1 42-40 0 0,1 1-1 0 0,-2-1 1 0 0,1 1-1 0 0,0 0 1 0 0,-1-1-1 0 0,0 1 1 0 0,-1 0-1 0 0,1 0 1 0 0,-7-9-1 0 0,7 12 13 0 0,0 0 0 0 0,0 0 0 0 0,0 0 0 0 0,0 0 0 0 0,-1 1 0 0 0,1-1 0 0 0,-1 1 0 0 0,1-1 0 0 0,-1 1 0 0 0,1 0 0 0 0,-1 0 0 0 0,0 0 1 0 0,0 1-1 0 0,1-1 0 0 0,-1 1 0 0 0,0-1 0 0 0,0 1 0 0 0,0 0 0 0 0,0 0 0 0 0,0 0 0 0 0,1 0 0 0 0,-6 2 0 0 0,-2 0 5 0 0,0 0 0 0 0,1 0 0 0 0,0 1 0 0 0,-1 1 0 0 0,-11 6 0 0 0,4-1-10 0 0,1 2 1 0 0,0 0 0 0 0,0 0 0 0 0,1 2 0 0 0,-17 18-1 0 0,12-9-18 0 0,0 1 0 0 0,-26 43 0 0 0,40-57 18 0 0,1 0 1 0 0,0 0 0 0 0,1 1-1 0 0,0-1 1 0 0,0 1 0 0 0,1 0-1 0 0,0 0 1 0 0,-2 18-1 0 0,5-24-5 0 0,0 0 0 0 0,-1-1-1 0 0,2 1 1 0 0,-1 0-1 0 0,0 0 1 0 0,1 0 0 0 0,-1 0-1 0 0,1-1 1 0 0,0 1-1 0 0,1 0 1 0 0,-1-1 0 0 0,1 1-1 0 0,-1-1 1 0 0,1 1-1 0 0,0-1 1 0 0,0 0 0 0 0,0 0-1 0 0,1 0 1 0 0,-1 0-1 0 0,1 0 1 0 0,0 0 0 0 0,0-1-1 0 0,0 1 1 0 0,0-1 0 0 0,0 0-1 0 0,5 3 1 0 0,-3-3-3 0 0,1 0 0 0 0,-1 0 0 0 0,0-1 0 0 0,1 1 0 0 0,-1-1 1 0 0,1 0-1 0 0,0-1 0 0 0,-1 0 0 0 0,1 0 0 0 0,-1 0 0 0 0,1 0 0 0 0,0-1 0 0 0,-1 0 1 0 0,1 0-1 0 0,-1 0 0 0 0,1-1 0 0 0,7-3 0 0 0,2-1 4 0 0,-1-1-1 0 0,1-1 0 0 0,-1 0 1 0 0,23-18-1 0 0,-27 19 10 0 0,-1-1-1 0 0,0 0 1 0 0,-1-1-1 0 0,0 1 1 0 0,0-2-1 0 0,-1 1 1 0 0,0-1-1 0 0,0 0 1 0 0,-1 0-1 0 0,-1-1 1 0 0,0 0-1 0 0,0 0 1 0 0,-1 0-1 0 0,0-1 1 0 0,-1 1-1 0 0,3-23 1 0 0,-1-113 647 0 0,-5 144-575 0 0,0 11 11 0 0,-1-1-1 0 0,-1 1 0 0 0,-3 14 1 0 0,-3 15-72 0 0,8-21-19 0 0,0 0 0 0 0,0-1 0 0 0,2 1 1 0 0,0 0-1 0 0,1 0 0 0 0,5 19 0 0 0,3-1-5 0 0,25 55 1 0 0,50 116-10 0 0,-12-27 393 0 0,-65-157-288 0 0,-1 0 0 0 0,-1 1 0 0 0,5 26 0 0 0,-9-37 4 0 0,-2 1-1 0 0,1 0 1 0 0,-2 0-1 0 0,1-1 1 0 0,-2 1-1 0 0,0 0 0 0 0,-4 22 1 0 0,4-30-61 0 0,0 0 0 0 0,-1 0 0 0 0,0 0 0 0 0,0 0 0 0 0,0 0 0 0 0,0 0 0 0 0,0 0 0 0 0,-1-1 0 0 0,1 1 0 0 0,-1-1 0 0 0,0 0 0 0 0,-4 4 0 0 0,1-3 12 0 0,0 1 0 0 0,0-1 0 0 0,0 0 0 0 0,-1-1 0 0 0,1 0 0 0 0,-12 4 0 0 0,-2 0 89 0 0,-1-2 1 0 0,-1-1-1 0 0,-40 3 1 0 0,39-4-87 0 0,0-2 0 0 0,-1-1-1 0 0,1-1 1 0 0,-45-8 0 0 0,60 8-54 0 0,0-1-1 0 0,1 0 1 0 0,0-1-1 0 0,0 0 0 0 0,-1 0 1 0 0,2 0-1 0 0,-1-1 1 0 0,0 0-1 0 0,1 0 1 0 0,0-1-1 0 0,0 0 0 0 0,0 0 1 0 0,0 0-1 0 0,1-1 1 0 0,0 0-1 0 0,0 0 0 0 0,1 0 1 0 0,-8-14-1 0 0,10 15-14 0 0,-1-1-1 0 0,2 1 0 0 0,-1-1 0 0 0,1 0 1 0 0,0 0-1 0 0,0 1 0 0 0,0-1 1 0 0,1 0-1 0 0,0 0 0 0 0,0 0 0 0 0,1 0 1 0 0,0 0-1 0 0,0 0 0 0 0,0 1 1 0 0,3-10-1 0 0,4-7-107 0 0,1 0 0 0 0,18-33 0 0 0,-12 27-36 0 0,4-10-175 0 0,2 1-1 0 0,52-67 0 0 0,-54 81-72 0 0,1 1-1 0 0,1 1 1 0 0,1 1-1 0 0,0 1 1 0 0,31-19-1 0 0,-20 16-1671 0 0,-7 4-2686 0 0,-15 10 1372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32.0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234 4 2897 0 0,'-10'-1'3578'0'0,"-17"-1"4020"0"0,25 2-7300 0 0,-1 0 0 0 0,1 1-1 0 0,0 0 1 0 0,-1-1 0 0 0,1 1 0 0 0,0 0 0 0 0,-1 0 0 0 0,1 0-1 0 0,0 0 1 0 0,-2 2 0 0 0,-8 6 591 0 0,0 0 0 0 0,1 1 0 0 0,0 1 0 0 0,-11 13 0 0 0,13-13-607 0 0,1 0 1 0 0,0 1-1 0 0,0 0 0 0 0,1 0 1 0 0,1 1-1 0 0,0 0 1 0 0,-8 26-1 0 0,13-34-235 0 0,0 1 0 0 0,0-1 0 0 0,0 0-1 0 0,1 1 1 0 0,0-1 0 0 0,0 0 0 0 0,0 1-1 0 0,0-1 1 0 0,1 0 0 0 0,0 1 0 0 0,0-1 0 0 0,1 0-1 0 0,-1 0 1 0 0,1 0 0 0 0,0 0 0 0 0,4 6 0 0 0,-2-6-46 0 0,-1 0 0 0 0,1 0 0 0 0,0-1 0 0 0,0 1 0 0 0,1-1 0 0 0,-1 0 0 0 0,1 0 1 0 0,0-1-1 0 0,0 1 0 0 0,0-1 0 0 0,0 0 0 0 0,1-1 0 0 0,-1 1 0 0 0,10 2 0 0 0,-3-1-26 0 0,1-1 0 0 0,0 0 0 0 0,0-1 0 0 0,0 0 0 0 0,1-1 1 0 0,-1-1-1 0 0,0 0 0 0 0,1 0 0 0 0,22-5 0 0 0,-30 4 22 0 0,0-1 0 0 0,0 1 0 0 0,0-1 0 0 0,0-1 0 0 0,-1 1 0 0 0,1-1 1 0 0,-1 0-1 0 0,0 0 0 0 0,0 0 0 0 0,0-1 0 0 0,0 0 0 0 0,0 0 0 0 0,-1 0 0 0 0,0 0 0 0 0,0-1 1 0 0,0 0-1 0 0,0 0 0 0 0,-1 0 0 0 0,0 0 0 0 0,0 0 0 0 0,0-1 0 0 0,-1 1 0 0 0,4-10 1 0 0,-4 6-6 0 0,0-1 1 0 0,-1 1 0 0 0,0-1 0 0 0,0 0 0 0 0,-1 1 0 0 0,-1-1 0 0 0,1 0 0 0 0,-1 1 0 0 0,-1-1 0 0 0,-4-15 0 0 0,4 18-6 0 0,0-1 1 0 0,-1 1 0 0 0,0-1 0 0 0,-1 1 0 0 0,1 0 0 0 0,-1 0 0 0 0,0 1-1 0 0,-1-1 1 0 0,0 1 0 0 0,0 0 0 0 0,0 0 0 0 0,-1 1 0 0 0,-9-8 0 0 0,10 10 13 0 0,0 0 0 0 0,-1 1 0 0 0,1-1 1 0 0,-1 1-1 0 0,0 0 0 0 0,1 0 1 0 0,-1 1-1 0 0,0 0 0 0 0,0 0 1 0 0,0 0-1 0 0,0 1 0 0 0,0 0 1 0 0,-1 0-1 0 0,1 0 0 0 0,0 1 1 0 0,0 0-1 0 0,0 0 0 0 0,1 1 1 0 0,-1-1-1 0 0,0 1 0 0 0,-9 5 1 0 0,4-2 0 0 0,1 0 0 0 0,0 1 0 0 0,0 0 0 0 0,1 1 0 0 0,-1 0 0 0 0,1 1 0 0 0,1 0 0 0 0,0 0 0 0 0,0 1 0 0 0,-9 13 1 0 0,5-6-14 0 0,-29 49 22 0 0,38-59-10 0 0,-1 1 1 0 0,1 0 0 0 0,1 0-1 0 0,-1 0 1 0 0,1 0 0 0 0,0 1-1 0 0,-1 12 1 0 0,3-16-4 0 0,0-1 0 0 0,0 0 0 0 0,0 0 0 0 0,0 0 0 0 0,1 1 0 0 0,-1-1 0 0 0,1 0 1 0 0,0 0-1 0 0,0 0 0 0 0,0 0 0 0 0,0 0 0 0 0,1 0 0 0 0,-1 0 0 0 0,1-1 0 0 0,0 1 0 0 0,-1 0 0 0 0,4 2 0 0 0,-2-1 4 0 0,1-1 0 0 0,0-1 0 0 0,-1 1-1 0 0,1 0 1 0 0,0-1 0 0 0,0 0 0 0 0,0 0-1 0 0,1 0 1 0 0,-1 0 0 0 0,9 1 0 0 0,-2-1-4 0 0,0 0 0 0 0,1-1 0 0 0,-1 0 0 0 0,1-1 0 0 0,-1 0 1 0 0,0 0-1 0 0,1-2 0 0 0,20-4 0 0 0,-5-2-24 0 0,-1-1 0 0 0,37-18 0 0 0,-51 21 25 0 0,0 0 0 0 0,-1-1 1 0 0,0-1-1 0 0,-1 1 0 0 0,1-2 0 0 0,-1 0 1 0 0,11-13-1 0 0,-16 16 5 0 0,-1 0-1 0 0,0-1 1 0 0,-1 0 0 0 0,1 0 0 0 0,-1 0-1 0 0,0 0 1 0 0,-1 0 0 0 0,0-1 0 0 0,0 1-1 0 0,0-1 1 0 0,-1 0 0 0 0,0-8 0 0 0,0 7 16 0 0,-1-1 0 0 0,-1 0 0 0 0,0 0 0 0 0,0 0 0 0 0,0 1 0 0 0,-1-1 0 0 0,-1 1 0 0 0,0-1 0 0 0,-4-9 0 0 0,7 19-14 0 0,-1-1-1 0 0,1 0 0 0 0,0 0 1 0 0,-1 0-1 0 0,1 0 1 0 0,0 0-1 0 0,-1 1 0 0 0,1-1 1 0 0,-1 0-1 0 0,0 0 1 0 0,1 1-1 0 0,-1-1 0 0 0,0 0 1 0 0,1 1-1 0 0,-1-1 1 0 0,0 1-1 0 0,1-1 1 0 0,-1 1-1 0 0,0-1 0 0 0,0 1 1 0 0,-1-1-1 0 0,1 1-1 0 0,0 0-1 0 0,1 0 0 0 0,-1 1 1 0 0,0-1-1 0 0,1 0 1 0 0,-1 0-1 0 0,0 1 1 0 0,1-1-1 0 0,-1 1 0 0 0,1-1 1 0 0,-1 0-1 0 0,1 1 1 0 0,-1-1-1 0 0,1 1 1 0 0,-1-1-1 0 0,1 1 1 0 0,-1-1-1 0 0,1 1 0 0 0,-1 0 1 0 0,1-1-1 0 0,-1 2 1 0 0,-1 3 9 0 0,0 0 0 0 0,0 0 0 0 0,0 1-1 0 0,0-1 1 0 0,-1 11 0 0 0,-5 85 2 0 0,8-86 33 0 0,1 0 0 0 0,0 0 1 0 0,0-1-1 0 0,8 27 0 0 0,-9-38-42 0 0,1 1 0 0 0,1 0 0 0 0,-1-1-1 0 0,1 1 1 0 0,-1-1 0 0 0,1 0 0 0 0,0 1 0 0 0,0-1-1 0 0,0 0 1 0 0,1 0 0 0 0,-1 0 0 0 0,1 0-1 0 0,-1-1 1 0 0,1 1 0 0 0,0-1 0 0 0,0 0 0 0 0,0 1-1 0 0,1-2 1 0 0,-1 1 0 0 0,0 0 0 0 0,1 0-1 0 0,-1-1 1 0 0,1 0 0 0 0,0 0 0 0 0,-1 0 0 0 0,1 0-1 0 0,0 0 1 0 0,0-1 0 0 0,-1 0 0 0 0,1 0-1 0 0,0 0 1 0 0,4 0 0 0 0,9-2-365 0 0,-1-1-1 0 0,1-1 1 0 0,29-9 0 0 0,2-2-7409 0 0,-40 12 3904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32.3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27 3353 0 0,'-8'-18'8747'0'0,"8"17"-8569"0"0,-1 1 1 0 0,1-1-1 0 0,0 1 0 0 0,0-1 1 0 0,0 1-1 0 0,-1 0 0 0 0,1-1 1 0 0,0 1-1 0 0,0 0 1 0 0,-1-1-1 0 0,1 1 0 0 0,0 0 1 0 0,-1-1-1 0 0,1 1 0 0 0,-1 0 1 0 0,1-1-1 0 0,0 1 1 0 0,-1 0-1 0 0,1 0 0 0 0,-1 0 1 0 0,1 0-1 0 0,0-1 0 0 0,-1 1 1 0 0,1 0-1 0 0,-1 0 1 0 0,1 0-1 0 0,-1 0 0 0 0,1 0 1 0 0,-1 0-1 0 0,1 0 0 0 0,-1 0 1 0 0,1 0-1 0 0,-1 0 1 0 0,1 0-1 0 0,0 0 0 0 0,-1 1 1 0 0,1-1-1 0 0,-1 0 0 0 0,0 0 1 0 0,0 3 126 0 0,-1 0 0 0 0,1-1 0 0 0,0 1-1 0 0,0 0 1 0 0,0-1 0 0 0,0 1 0 0 0,1 0 0 0 0,-1 0 0 0 0,1 0 0 0 0,0 0 0 0 0,0 5 0 0 0,0-7-234 0 0,-4 92 1611 0 0,-4 63-30 0 0,-3 211 157 0 0,11-321-1784 0 0,0 0-24 0 0,1 0 1 0 0,14 89 0 0 0,-11-120-175 0 0,0 0 1 0 0,1 0-1 0 0,1 0 1 0 0,0-1-1 0 0,1 1 1 0 0,0-2-1 0 0,16 23 1 0 0,-23-36 91 0 0,1 1 0 0 0,-1-1 1 0 0,1 1-1 0 0,-1-1 0 0 0,1 1 1 0 0,-1-1-1 0 0,1 1 0 0 0,-1-1 1 0 0,1 0-1 0 0,-1 1 0 0 0,1-1 0 0 0,0 0 1 0 0,-1 1-1 0 0,1-1 0 0 0,0 0 1 0 0,-1 0-1 0 0,1 1 0 0 0,0-1 1 0 0,-1 0-1 0 0,1 0 0 0 0,0 0 1 0 0,-1 0-1 0 0,1 0 0 0 0,0 0 1 0 0,0 0-1 0 0,-1 0 0 0 0,1 0 0 0 0,0 0 1 0 0,-1-1-1 0 0,1 1 0 0 0,0 0 1 0 0,-1 0-1 0 0,1-1 0 0 0,0 1 1 0 0,-1 0-1 0 0,1-1 0 0 0,0 0 1 0 0,2-1-1228 0 0,0-1 1 0 0,-1 1-1 0 0,1-1 1 0 0,-1 0 0 0 0,4-4-1 0 0,3-6-4241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32.7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69 377 3729 0 0,'-5'-1'2478'0'0,"0"0"-1"0"0,0-1 1 0 0,0 1 0 0 0,-8-5 0 0 0,7 4-892 0 0,0-2 0 0 0,0 1 0 0 0,-7-6 0 0 0,12 8-1505 0 0,1 1 0 0 0,-1-1 0 0 0,1 0-1 0 0,0 0 1 0 0,-1 1 0 0 0,1-1 0 0 0,0 0-1 0 0,-1 0 1 0 0,1 0 0 0 0,0 0 0 0 0,0 0 0 0 0,0 1-1 0 0,0-1 1 0 0,0 0 0 0 0,0 0 0 0 0,0 0 0 0 0,0 0-1 0 0,0 0 1 0 0,0 1 0 0 0,1-1 0 0 0,-1 0-1 0 0,0 0 1 0 0,0 0 0 0 0,1 0 0 0 0,-1 1 0 0 0,1-1-1 0 0,-1 0 1 0 0,1 1 0 0 0,-1-1 0 0 0,1 0 0 0 0,-1 0-1 0 0,2 0 1 0 0,19-23 95 0 0,11-9-81 0 0,28-38-1 0 0,-33 38-98 0 0,51-51 0 0 0,-68 76-3 0 0,0-1 1 0 0,1 1 0 0 0,-1 1 0 0 0,1 0 0 0 0,1 1 0 0 0,-1 0-1 0 0,1 0 1 0 0,0 1 0 0 0,23-5 0 0 0,-30 9 6 0 0,0 0 1 0 0,0 0-1 0 0,0 1 1 0 0,-1 0-1 0 0,1 0 1 0 0,0 0-1 0 0,0 1 1 0 0,0-1-1 0 0,0 1 0 0 0,0 1 1 0 0,-1-1-1 0 0,8 3 1 0 0,-5 0-8 0 0,0-1 1 0 0,-1 1-1 0 0,1 0 0 0 0,-1 1 0 0 0,0-1 1 0 0,-1 1-1 0 0,10 10 0 0 0,-8-6-2 0 0,1 0 1 0 0,-2 0-1 0 0,0 0 0 0 0,0 1 0 0 0,0 0 0 0 0,-1 0 0 0 0,-1 1 0 0 0,0 0 0 0 0,0-1 0 0 0,3 23 0 0 0,-5-22 35 0 0,-1-1 0 0 0,-1 1 0 0 0,0 0-1 0 0,0-1 1 0 0,-1 1 0 0 0,-1-1 0 0 0,1 1-1 0 0,-2-1 1 0 0,1 0 0 0 0,-2 0-1 0 0,1 0 1 0 0,-1 0 0 0 0,-1 0 0 0 0,0-1-1 0 0,0 0 1 0 0,-1 0 0 0 0,0 0 0 0 0,0-1-1 0 0,-1 0 1 0 0,0 0 0 0 0,0 0 0 0 0,-1-1-1 0 0,0 0 1 0 0,-1-1 0 0 0,1 0-1 0 0,-13 7 1 0 0,2-4-51 0 0,-1 1-1 0 0,0-2 0 0 0,0-1 1 0 0,-1 0-1 0 0,0-2 1 0 0,0 0-1 0 0,-1-2 0 0 0,1 0 1 0 0,-40 0-1 0 0,54-4-325 0 0,0 1 1 0 0,0-1-1 0 0,0 0 0 0 0,0-1 1 0 0,-12-3-1 0 0,16 4-168 0 0,1 0 1 0 0,-1-1-1 0 0,1 1 1 0 0,0 0-1 0 0,-1-1 1 0 0,1 1 0 0 0,0-1-1 0 0,0 0 1 0 0,0 0-1 0 0,0 0 1 0 0,0 0-1 0 0,0 0 1 0 0,0 0-1 0 0,1-1 1 0 0,-1 1-1 0 0,1 0 1 0 0,-2-5-1 0 0,-2-13-2334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32.9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40 5617 0 0,'-5'-3'5617'0'0,"-6"-5"7010"0"0,-1-1-11675 0 0,-1 4 521 0 0,3 0-521 0 0,2 2-376 0 0,4 1-312 0 0,2 1-304 0 0,2-1-80 0 0,0 1 8 0 0,5 1-368 0 0,0 0-264 0 0,-1 1-40 0 0,1 2-1337 0 0,0 2-3072 0 0,-2 0 344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33.8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74 6 512 0 0,'-10'-2'1107'0'0,"7"1"25"0"0,-1 1 1 0 0,1-1 0 0 0,-1 0-1 0 0,1 1 1 0 0,-1 0 0 0 0,0 0 0 0 0,1 0-1 0 0,-1 0 1 0 0,1 1 0 0 0,-1-1-1 0 0,1 1 1 0 0,-1 0 0 0 0,1 0 0 0 0,-4 2-1 0 0,6-3-1020 0 0,1 0 0 0 0,-1 1-1 0 0,1-1 1 0 0,-1 0 0 0 0,1 1-1 0 0,-1-1 1 0 0,1 1 0 0 0,0-1-1 0 0,-1 1 1 0 0,1-1 0 0 0,0 0-1 0 0,-1 1 1 0 0,1 0 0 0 0,0-1-1 0 0,0 1 1 0 0,-1-1 0 0 0,1 1-1 0 0,0-1 1 0 0,0 1 0 0 0,0-1-1 0 0,0 1 1 0 0,0 0 0 0 0,0-1-1 0 0,0 1 1 0 0,0-1-1 0 0,0 1 1 0 0,0 0 0 0 0,0-1-1 0 0,0 1 1 0 0,0-1 0 0 0,1 1-1 0 0,-1-1 1 0 0,0 1 0 0 0,0 0-1 0 0,1-1 1 0 0,-1 1 0 0 0,0-1-1 0 0,1 1 1 0 0,-1-1 0 0 0,0 0-1 0 0,1 2 1 0 0,1-1 25 0 0,0 1 0 0 0,0 0 0 0 0,-1 0 0 0 0,1 0 0 0 0,1-1 0 0 0,-1 1 0 0 0,4 1 0 0 0,0 0-19 0 0,1-1 0 0 0,-1 0 0 0 0,1 0 0 0 0,0-1 0 0 0,-1 0 1 0 0,1 0-1 0 0,0 0 0 0 0,10-2 0 0 0,7 0-48 0 0,26-7 1 0 0,-12 2 1 0 0,270-12-1749 0 0,-302 18 1478 0 0,31 2-1725 0 0,-15 5-3833 0 0,-10 1 445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50.5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391 133 512 0 0,'-1'-2'636'0'0,"1"0"0"0"0,-1 1 1 0 0,0-1-1 0 0,0 0 0 0 0,0 1 0 0 0,0-1 0 0 0,0 1 0 0 0,-1-1 1 0 0,1 1-1 0 0,0 0 0 0 0,-1-1 0 0 0,1 1 0 0 0,-1 0 0 0 0,-1-1 1 0 0,-13-13 2783 0 0,4-8-1460 0 0,8 15-1482 0 0,0 0 0 0 0,0 0 1 0 0,-1 1-1 0 0,0-1 0 0 0,-11-10 0 0 0,15 16-407 0 0,-1 1 0 0 0,0-1-1 0 0,0 1 1 0 0,0 0-1 0 0,0 0 1 0 0,0 0-1 0 0,0 0 1 0 0,0 0 0 0 0,0 0-1 0 0,0 0 1 0 0,0 1-1 0 0,-1-1 1 0 0,1 1-1 0 0,0-1 1 0 0,0 1 0 0 0,-1 0-1 0 0,1 0 1 0 0,0 0-1 0 0,-1 0 1 0 0,1 1-1 0 0,0-1 1 0 0,0 0 0 0 0,-1 1-1 0 0,1 0 1 0 0,0-1-1 0 0,0 1 1 0 0,-3 2-1 0 0,-13 5 188 0 0,1 2-1 0 0,-1 1 0 0 0,2 0 0 0 0,-18 15 0 0 0,-57 59 543 0 0,83-78-670 0 0,1 1 1 0 0,-13 18-1 0 0,18-23-111 0 0,0 0 0 0 0,0 1 0 0 0,1-1 0 0 0,-1 0 0 0 0,1 0 0 0 0,0 1 0 0 0,0-1 0 0 0,0 1 0 0 0,0-1 0 0 0,1 1 0 0 0,-1-1 0 0 0,1 7 0 0 0,0-8-19 0 0,1-1 0 0 0,-1 1 1 0 0,1 0-1 0 0,-1-1 0 0 0,1 1 1 0 0,0-1-1 0 0,-1 1 0 0 0,1-1 1 0 0,0 1-1 0 0,0-1 0 0 0,0 1 1 0 0,0-1-1 0 0,1 0 0 0 0,-1 0 1 0 0,0 0-1 0 0,0 0 0 0 0,1 1 1 0 0,-1-2-1 0 0,0 1 0 0 0,1 0 1 0 0,-1 0-1 0 0,1 0 0 0 0,0-1 1 0 0,-1 1-1 0 0,4 0 0 0 0,1 1 5 0 0,1 0 0 0 0,-1-1 0 0 0,1 0 0 0 0,0-1 0 0 0,7 1 0 0 0,12-3-23 0 0,-1-1 0 0 0,1-1 0 0 0,-1-1 0 0 0,26-9 0 0 0,-5 2 10 0 0,104-18-49 0 0,-133 28 61 0 0,1 1 0 0 0,0 0 1 0 0,0 1-1 0 0,0 1 0 0 0,0 1 1 0 0,25 6-1 0 0,-38-7-1 0 0,0 0 0 0 0,0 1 0 0 0,-1 0 0 0 0,1 0 0 0 0,-1 0 0 0 0,1 0 0 0 0,-1 1 0 0 0,0-1 0 0 0,0 1 0 0 0,0 0 0 0 0,0 1 0 0 0,-1-1-1 0 0,1 1 1 0 0,-1-1 0 0 0,0 1 0 0 0,0 0 0 0 0,0 0 0 0 0,2 6 0 0 0,-2-4 7 0 0,-1 0 0 0 0,0 0 0 0 0,0 0-1 0 0,-1 0 1 0 0,1 1 0 0 0,-1-1 0 0 0,-1 0 0 0 0,1 1-1 0 0,-1-1 1 0 0,-1 1 0 0 0,1-1 0 0 0,-1 0-1 0 0,-2 11 1 0 0,-3 9 7 0 0,-2-1 0 0 0,-1 0 1 0 0,-1 0-1 0 0,-1-1 0 0 0,0 0 0 0 0,-2-1 0 0 0,-23 31 0 0 0,23-36 37 0 0,-1-2 0 0 0,0 0 0 0 0,-1 0 0 0 0,-1-1 0 0 0,0-1 0 0 0,-1-1 0 0 0,-1 0 0 0 0,0-1-1 0 0,-31 14 1 0 0,46-24-44 0 0,0 0-1 0 0,-1-1 1 0 0,1 0-1 0 0,-1 0 1 0 0,1 0-1 0 0,-1 0 1 0 0,1-1-1 0 0,-1 1 1 0 0,-7-1-1 0 0,9 0-18 0 0,1 0 0 0 0,-1-1 1 0 0,1 1-1 0 0,-1-1 0 0 0,1 1 0 0 0,-1-1 0 0 0,1 0 0 0 0,-1 0 1 0 0,1 1-1 0 0,0-1 0 0 0,-1 0 0 0 0,1 0 0 0 0,0 0 1 0 0,0 0-1 0 0,0-1 0 0 0,0 1 0 0 0,0 0 0 0 0,0 0 0 0 0,0-1 1 0 0,0 1-1 0 0,0-1 0 0 0,1 1 0 0 0,-1 0 0 0 0,0-1 1 0 0,0-1-1 0 0,-1-6-110 0 0,-1 1 1 0 0,2-1 0 0 0,-1 0-1 0 0,1 0 1 0 0,0 0 0 0 0,1 0-1 0 0,0 0 1 0 0,0 1 0 0 0,1-1-1 0 0,0 0 1 0 0,1 0-1 0 0,3-9 1 0 0,-1 5-1007 0 0,0 0 0 0 0,1 0-1 0 0,1 0 1 0 0,0 0 0 0 0,1 1 0 0 0,16-22-1 0 0,-4 11-2892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50.9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39 204 2048 0 0,'-39'-203'14123'0'0,"41"236"-10548"0"0,0 4-2989 0 0,21 99 132 0 0,-5-38-451 0 0,8 25 192 0 0,3 26 294 0 0,-23-80-489 0 0,-3-26-218 0 0,2 0 0 0 0,2 0 0 0 0,15 51 0 0 0,-21-92-92 0 0,0 0 0 0 0,-1 1 0 0 0,1-1 0 0 0,0 0 0 0 0,1 0 0 0 0,-1 0 0 0 0,0 0 0 0 0,1 0 0 0 0,-1 0 0 0 0,1 0 0 0 0,-1 0 0 0 0,1-1-1 0 0,0 1 1 0 0,0-1 0 0 0,3 3 0 0 0,-4-4-115 0 0,0 0 0 0 0,0 1 0 0 0,0-1 0 0 0,1 0 0 0 0,-1 1 0 0 0,0-1 0 0 0,0 0 0 0 0,1 0 0 0 0,-1 0 0 0 0,0 0 0 0 0,0 0 0 0 0,1-1 0 0 0,-1 1 0 0 0,0 0 0 0 0,0-1 0 0 0,1 1-1 0 0,-1 0 1 0 0,0-1 0 0 0,0 1 0 0 0,0-1 0 0 0,0 0 0 0 0,0 1 0 0 0,0-1 0 0 0,0 0 0 0 0,0 0 0 0 0,0 0 0 0 0,0 0 0 0 0,0 0 0 0 0,0 0 0 0 0,1-1 0 0 0,6-11-2224 0 0,1-2-499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51.1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86 2585 0 0,'0'-1'369'0'0,"0"1"1"0"0,0 0-1 0 0,0-1 1 0 0,0 1-1 0 0,0 0 1 0 0,3-5 5172 0 0,-2 5-5172 0 0,8-3 3129 0 0,15 3-2606 0 0,-14 0 339 0 0,22-1-300 0 0,-1-2 1 0 0,51-10-1 0 0,60-22-1818 0 0,-125 30 694 0 0,18-4-880 0 0,-3-1-206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52.8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246 311 512 0 0,'0'-11'262'0'0,"-1"0"0"0"0,1 0-1 0 0,1 1 1 0 0,3-18 0 0 0,-3 20 222 0 0,1 0 0 0 0,-2-1 0 0 0,1 1 0 0 0,-1 0 0 0 0,0-1 0 0 0,0 1 0 0 0,-1 0 0 0 0,-4-16 0 0 0,3 18-43 0 0,0 1-1 0 0,-1-1 0 0 0,1 1 1 0 0,-1 0-1 0 0,0 0 0 0 0,-1 0 1 0 0,-6-8-1 0 0,9 12-298 0 0,0-1-1 0 0,0 1 1 0 0,-1 0 0 0 0,1 0 0 0 0,0 0-1 0 0,-1 0 1 0 0,1 0 0 0 0,0 0 0 0 0,-1 0-1 0 0,1 1 1 0 0,-1-1 0 0 0,1 0-1 0 0,-1 1 1 0 0,0 0 0 0 0,1-1 0 0 0,-1 1-1 0 0,0 0 1 0 0,1-1 0 0 0,-1 1-1 0 0,1 0 1 0 0,-1 0 0 0 0,0 0 0 0 0,1 1-1 0 0,-1-1 1 0 0,0 0 0 0 0,1 1-1 0 0,-1-1 1 0 0,0 1 0 0 0,1-1 0 0 0,-1 1-1 0 0,-2 1 1 0 0,-7 5 228 0 0,-1 1-1 0 0,1 0 1 0 0,1 0 0 0 0,-1 1 0 0 0,1 1-1 0 0,1-1 1 0 0,0 2 0 0 0,0-1-1 0 0,1 1 1 0 0,1 1 0 0 0,-1-1-1 0 0,2 1 1 0 0,-7 16 0 0 0,6-11-222 0 0,1 0 0 0 0,1 1 0 0 0,0 0 0 0 0,2 0 0 0 0,0 0 1 0 0,0 0-1 0 0,2 36 0 0 0,1-47-130 0 0,0 0 1 0 0,1-1-1 0 0,0 1 0 0 0,1 0 0 0 0,-1 0 1 0 0,1 0-1 0 0,1-1 0 0 0,-1 1 1 0 0,1-1-1 0 0,0 0 0 0 0,1 0 1 0 0,-1 0-1 0 0,1 0 0 0 0,0-1 1 0 0,1 1-1 0 0,-1-1 0 0 0,1 0 1 0 0,0 0-1 0 0,1-1 0 0 0,-1 1 1 0 0,1-1-1 0 0,0 0 0 0 0,0-1 1 0 0,7 4-1 0 0,-3-4-34 0 0,-1 0 1 0 0,1 0 0 0 0,0-1-1 0 0,1 0 1 0 0,-1 0-1 0 0,0-1 1 0 0,0-1-1 0 0,1 0 1 0 0,-1 0 0 0 0,0-1-1 0 0,1-1 1 0 0,-1 1-1 0 0,0-2 1 0 0,0 1 0 0 0,0-1-1 0 0,-1-1 1 0 0,1 0-1 0 0,-1 0 1 0 0,0-1-1 0 0,0 0 1 0 0,0-1 0 0 0,0 0-1 0 0,-1 0 1 0 0,10-10-1 0 0,-14 11-10 0 0,0 1-1 0 0,0-1 0 0 0,-1 0 0 0 0,1-1 1 0 0,-1 1-1 0 0,-1 0 0 0 0,1-1 0 0 0,-1 0 0 0 0,0 1 1 0 0,0-1-1 0 0,1-8 0 0 0,-2 5 5 0 0,0 0 0 0 0,0 0 0 0 0,-1 0 0 0 0,-1 0 0 0 0,1 1 0 0 0,-2-1 0 0 0,-1-11-1 0 0,-1 5 17 0 0,-1 1-1 0 0,0-1 0 0 0,-1 1 0 0 0,-1 0 1 0 0,0 0-1 0 0,-1 0 0 0 0,-1 1 0 0 0,-15-19 1 0 0,18 25 11 0 0,0 0 1 0 0,-1 1 0 0 0,0-1-1 0 0,0 1 1 0 0,0 1 0 0 0,-9-6-1 0 0,14 10 2 0 0,-1-1-1 0 0,1 1 1 0 0,-1 0-1 0 0,1 0 0 0 0,-1 0 1 0 0,1 0-1 0 0,-1 1 1 0 0,0-1-1 0 0,1 1 1 0 0,-1-1-1 0 0,0 1 0 0 0,1 0 1 0 0,-1 0-1 0 0,0 0 1 0 0,0 1-1 0 0,1-1 1 0 0,-1 1-1 0 0,0-1 0 0 0,1 1 1 0 0,-1 0-1 0 0,1 0 1 0 0,-1 0-1 0 0,1 0 0 0 0,0 0 1 0 0,-3 3-1 0 0,-6 4 19 0 0,1 0-1 0 0,1 1 0 0 0,0 1 1 0 0,0-1-1 0 0,1 1 0 0 0,0 1 1 0 0,1 0-1 0 0,-8 15 1 0 0,8-12-7 0 0,0 0 0 0 0,1 1 0 0 0,0 0 0 0 0,1 0 0 0 0,1 1 0 0 0,-3 22 0 0 0,6-26-8 0 0,0 0 0 0 0,0 0 1 0 0,1 0-1 0 0,1 0 0 0 0,0-1 1 0 0,1 1-1 0 0,3 14 0 0 0,-4-22-9 0 0,1 0 1 0 0,-1-1-1 0 0,0 1 0 0 0,1 0 0 0 0,0-1 0 0 0,0 1 0 0 0,0-1 0 0 0,0 1 0 0 0,1-1 0 0 0,-1 0 0 0 0,1 0 0 0 0,0 0 0 0 0,0-1 0 0 0,0 1 0 0 0,0-1 0 0 0,0 1 0 0 0,1-1 0 0 0,-1 0 0 0 0,1 0 0 0 0,-1 0 0 0 0,1-1 0 0 0,0 1 0 0 0,-1-1 0 0 0,1 0 0 0 0,5 1 0 0 0,1-2-15 0 0,0 1-1 0 0,-1-1 1 0 0,1-1-1 0 0,0 0 1 0 0,-1 0-1 0 0,1-1 1 0 0,-1 0-1 0 0,1 0 1 0 0,-1-1 0 0 0,0-1-1 0 0,0 0 1 0 0,0 0-1 0 0,-1 0 1 0 0,0-1-1 0 0,16-12 1 0 0,-10 7-22 0 0,-1-2 1 0 0,0 1-1 0 0,-1-2 1 0 0,-1 1-1 0 0,1-2 1 0 0,-2 1-1 0 0,0-2 1 0 0,9-16-1 0 0,-13 19-15 0 0,0 0-1 0 0,-1 0 0 0 0,-1 0 0 0 0,5-23 0 0 0,-7 27 34 0 0,-1 0 0 0 0,0 0 0 0 0,-1 0 0 0 0,0 0-1 0 0,-1 0 1 0 0,1 0 0 0 0,-1 0 0 0 0,-4-13 0 0 0,0 0 78 0 0,-2 1 0 0 0,0 0 0 0 0,-1 0 1 0 0,-1 1-1 0 0,-18-30 0 0 0,27 49-57 0 0,0-1 0 0 0,0 1 0 0 0,0 0-1 0 0,0 0 1 0 0,-1 0 0 0 0,1 0 0 0 0,0-1 0 0 0,0 1 0 0 0,0 0 0 0 0,0 0-1 0 0,0 0 1 0 0,0 0 0 0 0,-1 0 0 0 0,1-1 0 0 0,0 1 0 0 0,0 0 0 0 0,0 0-1 0 0,0 0 1 0 0,-1 0 0 0 0,1 0 0 0 0,0 0 0 0 0,0 0 0 0 0,0 0 0 0 0,0 0-1 0 0,-1 0 1 0 0,1 0 0 0 0,0 0 0 0 0,0 0 0 0 0,0 0 0 0 0,-1 0 0 0 0,1 0-1 0 0,0 0 1 0 0,0 0 0 0 0,0 0 0 0 0,0 0 0 0 0,-1 0 0 0 0,1 0 0 0 0,0 0-1 0 0,0 0 1 0 0,0 0 0 0 0,-1 0 0 0 0,1 0 0 0 0,0 0 0 0 0,0 1 0 0 0,0-1-1 0 0,0 0 1 0 0,0 0 0 0 0,-1 0 0 0 0,-5 13 139 0 0,1 17 48 0 0,4-14-167 0 0,0 1 1 0 0,2-1-1 0 0,0 0 0 0 0,4 21 0 0 0,19 63-45 0 0,-21-91 9 0 0,0 7 20 0 0,2-1 0 0 0,0 0 1 0 0,1 0-1 0 0,1 0 0 0 0,10 17 0 0 0,-12-25-13 0 0,-1-1 0 0 0,1 0 0 0 0,1 0 0 0 0,-1 0 0 0 0,1-1 0 0 0,0 0 0 0 0,0 0 0 0 0,0 0 0 0 0,1-1 0 0 0,-1 0 1 0 0,1 0-1 0 0,14 5 0 0 0,-14-6-19 0 0,0-1 0 0 0,0 0 0 0 0,0 0 1 0 0,0-1-1 0 0,1 1 0 0 0,-1-2 0 0 0,1 1 1 0 0,-1-1-1 0 0,11-1 0 0 0,-13 0 6 0 0,-1 0 0 0 0,1 0 0 0 0,0 0 0 0 0,-1-1 0 0 0,1 1 0 0 0,-1-1 0 0 0,0-1 0 0 0,1 1 1 0 0,-1 0-1 0 0,0-1 0 0 0,0 0 0 0 0,-1 0 0 0 0,1 0 0 0 0,0-1 0 0 0,4-5 0 0 0,-3 3-11 0 0,0-1 0 0 0,0-1 0 0 0,-1 1 0 0 0,0-1 0 0 0,0 1-1 0 0,-1-1 1 0 0,0 0 0 0 0,0 0 0 0 0,-1-1 0 0 0,0 1 0 0 0,0 0 0 0 0,-1-1 0 0 0,0-15 0 0 0,-2-4 17 0 0,-1 1 0 0 0,-11-54 1 0 0,2 20 15 0 0,11 57 9 0 0,-3-17 73 0 0,3 20-78 0 0,0 0 1 0 0,0 0-1 0 0,0 0 1 0 0,0 0-1 0 0,0 0 1 0 0,0 0-1 0 0,0 0 1 0 0,1 0-1 0 0,-1 0 1 0 0,0 0-1 0 0,0 0 1 0 0,1 1-1 0 0,-1-1 1 0 0,0 0-1 0 0,1 0 1 0 0,-1 0-1 0 0,2-1 1 0 0,-2 2-3 0 0,1 0 1 0 0,-1 0-1 0 0,1 0 0 0 0,-1 0 0 0 0,0 0 1 0 0,1 0-1 0 0,-1 0 0 0 0,1 0 1 0 0,-1 0-1 0 0,0 0 0 0 0,1 0 1 0 0,-1 0-1 0 0,0 0 0 0 0,1 0 0 0 0,-1 1 1 0 0,1-1-1 0 0,-1 0 0 0 0,0 0 1 0 0,1 0-1 0 0,-1 1 0 0 0,0-1 1 0 0,1 0-1 0 0,-1 0 0 0 0,0 1 0 0 0,0-1 1 0 0,1 0-1 0 0,-1 1 0 0 0,0-1 1 0 0,0 0-1 0 0,1 1 0 0 0,-1-1 1 0 0,0 0-1 0 0,0 1 0 0 0,0-1 0 0 0,0 1 1 0 0,0-1-1 0 0,0 0 0 0 0,1 1 1 0 0,4 16 96 0 0,10 46 102 0 0,-5-20-184 0 0,1 1-1 0 0,31 75 1 0 0,-41-116-20 0 0,1 0-1 0 0,0 0 1 0 0,0 0-1 0 0,-1 0 1 0 0,2 0-1 0 0,-1 0 1 0 0,0-1-1 0 0,1 1 1 0 0,-1-1-1 0 0,1 0 1 0 0,-1 1-1 0 0,1-1 1 0 0,0 0 0 0 0,0-1-1 0 0,0 1 1 0 0,0 0-1 0 0,1-1 1 0 0,-1 0-1 0 0,0 0 1 0 0,1 0-1 0 0,-1 0 1 0 0,1 0-1 0 0,3 0 1 0 0,-3-1-5 0 0,1 0-1 0 0,-1-1 1 0 0,1 1 0 0 0,-1-1-1 0 0,1 0 1 0 0,-1 0 0 0 0,0 0-1 0 0,1 0 1 0 0,-1-1 0 0 0,0 0 0 0 0,0 0-1 0 0,0 0 1 0 0,0 0 0 0 0,0-1-1 0 0,-1 1 1 0 0,1-1 0 0 0,4-5-1 0 0,4-3-14 0 0,-1-1 0 0 0,-1 0 0 0 0,0-1 0 0 0,-1 0 0 0 0,0-1 0 0 0,10-22 0 0 0,-16 28 24 0 0,1-1 0 0 0,-1 1 0 0 0,-1-1 0 0 0,0 0 1 0 0,0 0-1 0 0,-1 1 0 0 0,0-1 0 0 0,-1-1 0 0 0,1 1 0 0 0,-2 0 0 0 0,1 0 0 0 0,-1 0 1 0 0,-3-10-1 0 0,1 9 13 0 0,-38-140 227 0 0,41 149-234 0 0,-1-1 1 0 0,1 1-1 0 0,-1-1 0 0 0,0 1 1 0 0,1-1-1 0 0,-1 1 1 0 0,0 0-1 0 0,0-1 0 0 0,0 1 1 0 0,0 0-1 0 0,0 0 0 0 0,0-1 1 0 0,0 1-1 0 0,0 0 0 0 0,-1 0 1 0 0,-1-1-1 0 0,2 2 1 0 0,0-1-1 0 0,0 1 1 0 0,0 0-1 0 0,0 0 1 0 0,0 1-1 0 0,0-1 1 0 0,0 0-1 0 0,0 0 1 0 0,0 0-1 0 0,1 0 1 0 0,-1 1-1 0 0,0-1 1 0 0,0 0-1 0 0,0 1 1 0 0,0-1-1 0 0,1 1 1 0 0,-1-1-1 0 0,0 1 1 0 0,0-1-1 0 0,1 1 1 0 0,-1 0-1 0 0,0-1 1 0 0,1 1-1 0 0,-1 0 1 0 0,1 0-1 0 0,-1-1 1 0 0,1 1-1 0 0,-1 0 1 0 0,1 0-1 0 0,-1 1 0 0 0,-3 4 2 0 0,1 1-1 0 0,0-1 0 0 0,0 1 0 0 0,0 0 0 0 0,1 0 0 0 0,0 1 0 0 0,0-1 0 0 0,1 0 0 0 0,0 0 1 0 0,0 1-1 0 0,1-1 0 0 0,0 1 0 0 0,0-1 0 0 0,0 1 0 0 0,3 9 0 0 0,-1-7 3 0 0,1 0 0 0 0,0 0 0 0 0,1 0-1 0 0,0 0 1 0 0,0-1 0 0 0,1 1 0 0 0,0-1 0 0 0,0 0-1 0 0,1-1 1 0 0,10 11 0 0 0,8 5 2 0 0,46 37 0 0 0,15 14 19 0 0,54 57-12 0 0,-54-53 267 0 0,-79-73-257 0 0,0 1 0 0 0,-1-1 0 0 0,0 1 0 0 0,0 0 0 0 0,-1 0 0 0 0,1 0 0 0 0,-2 0 0 0 0,1 1 0 0 0,-1 0 0 0 0,0 0 0 0 0,3 12 1 0 0,-6-17 1 0 0,1 0 1 0 0,-1 0 0 0 0,1 1 0 0 0,-1-1 0 0 0,0 0 0 0 0,0 0 0 0 0,0 1 0 0 0,-1-1 0 0 0,1 0 0 0 0,-1 0 0 0 0,0 1-1 0 0,0-1 1 0 0,0 0 0 0 0,0 0 0 0 0,0 0 0 0 0,-1 0 0 0 0,1 0 0 0 0,-1 0 0 0 0,0-1 0 0 0,0 1 0 0 0,0 0 0 0 0,0-1-1 0 0,0 0 1 0 0,-1 1 0 0 0,1-1 0 0 0,-1 0 0 0 0,1 0 0 0 0,-1 0 0 0 0,0-1 0 0 0,0 1 0 0 0,-4 1 0 0 0,-3 1-10 0 0,-1-1 1 0 0,1 0-1 0 0,0 0 1 0 0,-1-1 0 0 0,1-1-1 0 0,-1 0 1 0 0,0 0 0 0 0,0-1-1 0 0,1 0 1 0 0,-1-1-1 0 0,0 0 1 0 0,1-1 0 0 0,-1 0-1 0 0,1-1 1 0 0,0 0 0 0 0,0-1-1 0 0,-10-4 1 0 0,7 2-39 0 0,2 0 0 0 0,-1 0 1 0 0,1-1-1 0 0,0-1 0 0 0,1 0 0 0 0,-1 0 1 0 0,2-1-1 0 0,-1 0 0 0 0,1-1 0 0 0,1 0 1 0 0,-1 0-1 0 0,2-1 0 0 0,-10-17 0 0 0,15 25-22 0 0,0 0 0 0 0,1 0 0 0 0,0 0 0 0 0,-1-1 0 0 0,1 1 0 0 0,0 0 0 0 0,1-1 0 0 0,-1 1 0 0 0,1 0 1 0 0,-1-1-1 0 0,1 1 0 0 0,0-1 0 0 0,0 1 0 0 0,1-1 0 0 0,-1 1 0 0 0,1-1 0 0 0,-1 1 0 0 0,1-1 0 0 0,0 1 0 0 0,1 0 0 0 0,-1 0 0 0 0,0 0 0 0 0,1-1 0 0 0,0 1 0 0 0,0 0 0 0 0,0 1 0 0 0,0-1 0 0 0,0 0 0 0 0,0 1 0 0 0,1-1 0 0 0,-1 1 0 0 0,1 0 0 0 0,0-1 0 0 0,3-1 0 0 0,8-4-1129 0 0,-1 0-1 0 0,1 0 1 0 0,0 2 0 0 0,28-10 0 0 0,-15 7-1631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1:16.3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95 2248 0 0,'2'7'13998'0'0,"-2"-7"-13923"0"0,0 0 0 0 0,0 0 0 0 0,0 0-1 0 0,0 0 1 0 0,0 0 0 0 0,0 0 0 0 0,0 0 0 0 0,0 0-1 0 0,0 0 1 0 0,0 0 0 0 0,0 0 0 0 0,0 0 0 0 0,0 0 0 0 0,0 1-1 0 0,0-1 1 0 0,9-1 550 0 0,23-2-87 0 0,-1-1 0 0 0,0-2 0 0 0,43-13-1 0 0,8-8-1888 0 0,-2-4-4115 0 0,-78 30 5289 0 0,27-10-3830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53.3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80 179 744 0 0,'-4'-3'1381'0'0,"0"0"1"0"0,-1 0-1 0 0,1 1 0 0 0,-1-1 0 0 0,1 1 1 0 0,-1 0-1 0 0,0 0 0 0 0,0 0 0 0 0,0 1 1 0 0,0 0-1 0 0,0 0 0 0 0,0 0 0 0 0,-7 0 1 0 0,12 1-1332 0 0,0 1 1 0 0,0-1 0 0 0,-1 0 0 0 0,1 0-1 0 0,0 0 1 0 0,0 0 0 0 0,-1 0 0 0 0,1 0 0 0 0,0 0-1 0 0,0 0 1 0 0,-1 0 0 0 0,1 0 0 0 0,0 0-1 0 0,0-1 1 0 0,-1 1 0 0 0,1 0 0 0 0,0 0-1 0 0,0 0 1 0 0,-1 0 0 0 0,1 0 0 0 0,0 0 0 0 0,0 0-1 0 0,0-1 1 0 0,-1 1 0 0 0,1 0 0 0 0,0 0-1 0 0,0 0 1 0 0,0 0 0 0 0,0-1 0 0 0,0 1-1 0 0,-1 0 1 0 0,1-1 0 0 0,5-6 658 0 0,15-9-611 0 0,-16 13-9 0 0,25-20 15 0 0,52-35 0 0 0,-71 52-90 0 0,1 0-1 0 0,-1 1 1 0 0,1 0 0 0 0,0 1 0 0 0,1 0 0 0 0,-1 1 0 0 0,1 0 0 0 0,0 1 0 0 0,16-1 0 0 0,-26 2-9 0 0,1 1 1 0 0,0 0 0 0 0,0 0 0 0 0,0 1 0 0 0,0-1 0 0 0,0 1 0 0 0,0-1 0 0 0,0 1-1 0 0,0 0 1 0 0,-1 0 0 0 0,1 0 0 0 0,0 0 0 0 0,-1 1 0 0 0,1-1 0 0 0,-1 1 0 0 0,1-1-1 0 0,-1 1 1 0 0,0 0 0 0 0,3 2 0 0 0,-2 1 11 0 0,0-1 1 0 0,0 0-1 0 0,-1 1 0 0 0,1 0 1 0 0,-1-1-1 0 0,0 1 0 0 0,0 0 1 0 0,-1 0-1 0 0,1 0 0 0 0,0 6 1 0 0,1 11 4 0 0,-1 1 0 0 0,-1-1 1 0 0,-2 31-1 0 0,0-31-15 0 0,1-1 0 0 0,1 0 1 0 0,1 1-1 0 0,4 21 0 0 0,-5-39-31 0 0,0 1 0 0 0,1-1 0 0 0,-1 1 0 0 0,1-1 0 0 0,0 0 0 0 0,0 0 1 0 0,1 0-1 0 0,-1 0 0 0 0,1 0 0 0 0,0 0 0 0 0,0-1 0 0 0,0 1 0 0 0,6 3 0 0 0,-7-5-54 0 0,0-1-1 0 0,0 0 1 0 0,0 1-1 0 0,0-1 1 0 0,0 0-1 0 0,0-1 1 0 0,1 1-1 0 0,-1 0 1 0 0,0 0-1 0 0,1-1 1 0 0,-1 0-1 0 0,1 1 1 0 0,-1-1-1 0 0,0 0 1 0 0,1 0-1 0 0,-1 0 1 0 0,1-1-1 0 0,-1 1 1 0 0,0 0-1 0 0,1-1 1 0 0,-1 0-1 0 0,0 1 1 0 0,1-1-1 0 0,-1 0 1 0 0,0 0-1 0 0,0 0 1 0 0,2-2-1 0 0,26-20-2937 0 0,-15 8 847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53.5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1 2369 0 0,'-13'4'3072'0'0,"1"1"2353"0"0,-2 3-4665 0 0,4 0 369 0 0,5 2-849 0 0,5 1-88 0 0,3-2-96 0 0,4-3-112 0 0,5 1-120 0 0,4-4-96 0 0,2 0 88 0 0,4-1-1057 0 0,-2-2 801 0 0,3 0-152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53.9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48 237 720 0 0,'-2'-2'901'0'0,"0"0"0"0"0,0 0 0 0 0,0 0 0 0 0,0 1 0 0 0,-1-1 0 0 0,1 1 0 0 0,0 0 0 0 0,-1 0 0 0 0,1 0-1 0 0,-1 0 1 0 0,1 0 0 0 0,-1 0 0 0 0,1 1 0 0 0,-1-1 0 0 0,0 1 0 0 0,1 0 0 0 0,-6 0 0 0 0,10 0-768 0 0,-1 0 0 0 0,0 1 0 0 0,0-1 0 0 0,1 1 0 0 0,-1-1 0 0 0,0 1 0 0 0,0 0 0 0 0,0-1-1 0 0,0 1 1 0 0,0 0 0 0 0,0 0 0 0 0,0 0 0 0 0,0 0 0 0 0,0 0 0 0 0,0 0 0 0 0,0 0 0 0 0,0 0 0 0 0,-1 0 0 0 0,1 0 0 0 0,0 2 0 0 0,12 25 638 0 0,-9-15-326 0 0,0 0 0 0 0,2 20 0 0 0,-4-19-214 0 0,1-1 0 0 0,6 21-1 0 0,-5-24-173 0 0,-4-7-40 0 0,1-1 1 0 0,-1 0-1 0 0,1 0 1 0 0,0 0-1 0 0,-1 0 1 0 0,1 0-1 0 0,0 0 1 0 0,0 0-1 0 0,1 0 1 0 0,-1 0-1 0 0,0 0 1 0 0,1 0-1 0 0,-1-1 1 0 0,3 3-1 0 0,-3-4-20 0 0,-1 0-1 0 0,1 0 0 0 0,0-1 1 0 0,-1 1-1 0 0,1 0 0 0 0,-1-1 1 0 0,1 1-1 0 0,-1-1 1 0 0,1 1-1 0 0,-1 0 0 0 0,1-1 1 0 0,-1 1-1 0 0,0-1 0 0 0,1 1 1 0 0,-1-1-1 0 0,0 0 1 0 0,1 1-1 0 0,-1-1 0 0 0,0 1 1 0 0,0-1-1 0 0,1 0 0 0 0,-1 1 1 0 0,0-1-1 0 0,0 1 1 0 0,0-1-1 0 0,0 0 0 0 0,6-20-91 0 0,1-30 16 0 0,-4 26 86 0 0,6-26 1 0 0,2 15-19 0 0,2 1 0 0 0,1 1 1 0 0,32-58-1 0 0,-43 86 12 0 0,1 0-1 0 0,0 1 1 0 0,0-1-1 0 0,0 1 1 0 0,1 0-1 0 0,-1 0 1 0 0,1 1-1 0 0,0-1 1 0 0,1 1-1 0 0,5-4 1 0 0,-9 7 5 0 0,1 0 0 0 0,-1 0 0 0 0,0 0 1 0 0,1 0-1 0 0,-1 0 0 0 0,1 1 0 0 0,-1-1 1 0 0,1 0-1 0 0,0 1 0 0 0,-1 0 0 0 0,1 0 1 0 0,-1 0-1 0 0,1 0 0 0 0,0 0 0 0 0,-1 0 1 0 0,1 1-1 0 0,-1 0 0 0 0,1-1 0 0 0,-1 1 1 0 0,1 0-1 0 0,-1 0 0 0 0,0 0 0 0 0,1 0 1 0 0,-1 0-1 0 0,0 1 0 0 0,0-1 0 0 0,0 1 1 0 0,3 2-1 0 0,5 6 4 0 0,0 0 0 0 0,-1 0 1 0 0,0 1-1 0 0,-1 0 0 0 0,-1 1 1 0 0,1-1-1 0 0,-2 2 0 0 0,7 13 0 0 0,1 14 24 0 0,14 53-1 0 0,-26-86-25 0 0,0 1-57 0 0,0-1 1 0 0,1 0-1 0 0,0 0 1 0 0,0 0 0 0 0,0 0-1 0 0,1-1 1 0 0,0 1 0 0 0,0-1-1 0 0,1 0 1 0 0,-1 0-1 0 0,1 0 1 0 0,12 9 0 0 0,-12-11-707 0 0,1 0-1 0 0,-1-1 1 0 0,11 5 0 0 0,-9-5-1022 0 0,0 0 0 0 0,1-1 1 0 0,8 2-1 0 0,4-1-3332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57.1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61 325 512 0 0,'-27'-170'12177'0'0,"27"168"-10480"0"0,0 3-492 0 0,1 7 78 0 0,2 29-459 0 0,-6 357 710 0 0,-3-298-1071 0 0,0 1 33 0 0,6-90-487 0 0,-2 27 193 0 0,2-32-175 0 0,0 0 0 0 0,0 0 0 0 0,-1 1 0 0 0,1-1 0 0 0,-1 0 0 0 0,0 0 0 0 0,0 0 0 0 0,1 0 0 0 0,-1 0 0 0 0,0-1 1 0 0,-1 1-1 0 0,-1 2 0 0 0,3-3-26 0 0,0-1 0 0 0,0 0-1 0 0,0 0 1 0 0,0 0 0 0 0,0 0 0 0 0,0 0 0 0 0,0 0 0 0 0,0 0 0 0 0,0 0 0 0 0,0 0-1 0 0,-1 0 1 0 0,1 0 0 0 0,0 0 0 0 0,0 0 0 0 0,0 0 0 0 0,0 0 0 0 0,0 0 0 0 0,0 0-1 0 0,0 0 1 0 0,0 0 0 0 0,0 0 0 0 0,0 0 0 0 0,-1 0 0 0 0,1 0 0 0 0,0 0 0 0 0,0 0-1 0 0,0 0 1 0 0,0 0 0 0 0,0 0 0 0 0,0 0 0 0 0,0 0 0 0 0,0 0 0 0 0,0 0 0 0 0,0 0 0 0 0,-1 0-1 0 0,1 0 1 0 0,0 0 0 0 0,0 0 0 0 0,0 0 0 0 0,0 0 0 0 0,0 0 0 0 0,0 0 0 0 0,0-1-1 0 0,0 1 1 0 0,0 0 0 0 0,0 0 0 0 0,0 0 0 0 0,0 0 0 0 0,0 0 0 0 0,-3-7 8 0 0,1-10-8 0 0,2 16 3 0 0,-2-274 417 0 0,4 187-175 0 0,-1 21 339 0 0,4 1-1 0 0,21-116 1 0 0,-26 180-546 0 0,1 0 1 0 0,-1 0-1 0 0,1 0 1 0 0,0 0-1 0 0,0 0 1 0 0,0 1-1 0 0,0-1 0 0 0,0 0 1 0 0,0 1-1 0 0,2-2 1 0 0,-3 2-27 0 0,0 1 0 0 0,1 0 0 0 0,-1 0 0 0 0,0-1 1 0 0,1 1-1 0 0,-1 0 0 0 0,0 0 0 0 0,1 0 0 0 0,-1-1 1 0 0,0 1-1 0 0,1 0 0 0 0,-1 0 0 0 0,0 0 0 0 0,1 0 1 0 0,-1 0-1 0 0,1 0 0 0 0,-1 0 0 0 0,0 0 0 0 0,1 0 0 0 0,-1 0 1 0 0,1 0-1 0 0,0 0 3 0 0,-1 0 0 0 0,1 1 1 0 0,0-1-1 0 0,-1 1 0 0 0,1-1 1 0 0,-1 0-1 0 0,1 1 0 0 0,-1-1 1 0 0,1 1-1 0 0,-1-1 0 0 0,1 1 1 0 0,-1-1-1 0 0,0 1 0 0 0,1 0 1 0 0,-1-1-1 0 0,1 2 1 0 0,9 22 85 0 0,-1 1 1 0 0,-2 0 0 0 0,0 1 0 0 0,-1-1 0 0 0,2 32-1 0 0,12 54-65 0 0,-12-85-21 0 0,0-1-1 0 0,2 0 1 0 0,0 0 0 0 0,2-1-1 0 0,1 0 1 0 0,0-1-1 0 0,2 0 1 0 0,1-1 0 0 0,1-1-1 0 0,21 21 1 0 0,-26-31-25 0 0,5 6 21 0 0,32 24 0 0 0,-44-37-16 0 0,1-1 0 0 0,0 1 0 0 0,0-1 0 0 0,0 0 0 0 0,0 0 0 0 0,1-1 0 0 0,-1 0 0 0 0,1 0 0 0 0,-1 0 0 0 0,11 1 0 0 0,-14-3-2 0 0,0 0 0 0 0,0 0-1 0 0,0 0 1 0 0,-1-1 0 0 0,1 1 0 0 0,0-1 0 0 0,0 1 0 0 0,-1-1 0 0 0,1 0 0 0 0,0 0 0 0 0,-1 0 0 0 0,1-1 0 0 0,-1 1 0 0 0,1 0 0 0 0,2-3 0 0 0,-1 0-5 0 0,-1 1 1 0 0,0 0-1 0 0,0-1 1 0 0,0 0-1 0 0,0 1 1 0 0,0-1-1 0 0,-1 0 1 0 0,3-7-1 0 0,0-1 4 0 0,0 0-1 0 0,-2 0 1 0 0,1-1-1 0 0,-2 0 1 0 0,3-24 0 0 0,-3-12 34 0 0,-6-70 1 0 0,-14-50 38 0 0,15 152-55 0 0,-15-107 34 0 0,-6-47 15 0 0,25 164-62 0 0,2 13-4 0 0,4 13-27 0 0,0 13-58 0 0,1-1-1044 0 0,20 56-1 0 0,-1-21-6422 0 0,-16-40 5210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58.0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126 54 512 0 0,'-3'-1'636'0'0,"0"-1"1"0"0,0 0-1 0 0,-1 1 1 0 0,1 0-1 0 0,0 0 0 0 0,-1 0 1 0 0,1 0-1 0 0,-1 0 0 0 0,1 1 1 0 0,-1 0-1 0 0,1 0 1 0 0,-1 0-1 0 0,0 0 0 0 0,1 0 1 0 0,-5 1-1 0 0,1 1 306 0 0,-1 0 1 0 0,0 1-1 0 0,1 0 0 0 0,-1 0 0 0 0,-10 7 0 0 0,17-10-890 0 0,1 0 0 0 0,-1 1 0 0 0,1-1 0 0 0,-1 0 0 0 0,1 0 0 0 0,-1 1 0 0 0,1-1-1 0 0,-1 0 1 0 0,1 1 0 0 0,-1-1 0 0 0,1 0 0 0 0,-1 1 0 0 0,1-1 0 0 0,0 1-1 0 0,-1-1 1 0 0,1 0 0 0 0,0 1 0 0 0,-1-1 0 0 0,1 1 0 0 0,0-1 0 0 0,0 1-1 0 0,0-1 1 0 0,-1 1 0 0 0,1 0 0 0 0,0-1 0 0 0,0 1 0 0 0,0-1 0 0 0,0 1-1 0 0,0-1 1 0 0,0 2 0 0 0,0-2-22 0 0,1 1 1 0 0,-1-1-1 0 0,1 1 0 0 0,0-1 0 0 0,-1 1 1 0 0,1-1-1 0 0,-1 0 0 0 0,1 1 0 0 0,0-1 1 0 0,-1 0-1 0 0,1 1 0 0 0,0-1 1 0 0,-1 0-1 0 0,1 0 0 0 0,0 0 0 0 0,0 0 1 0 0,-1 0-1 0 0,1 0 0 0 0,0 0 0 0 0,0 0 1 0 0,-1 0-1 0 0,1 0 0 0 0,1 0 0 0 0,16-3 102 0 0,0-1 0 0 0,0 0 0 0 0,33-13 0 0 0,-13 4-56 0 0,-7 2 16 0 0,1 2-1 0 0,1 1 1 0 0,0 1-1 0 0,47-2 1 0 0,-78 9-89 0 0,1 0 1 0 0,0 0-1 0 0,0 0 0 0 0,-1 0 1 0 0,1 1-1 0 0,0-1 0 0 0,0 1 1 0 0,-1 0-1 0 0,1-1 0 0 0,3 3 1 0 0,-5-2 2 0 0,0-1 0 0 0,-1 1 0 0 0,1-1 1 0 0,0 1-1 0 0,-1 0 0 0 0,1-1 0 0 0,-1 1 0 0 0,1 0 1 0 0,-1 0-1 0 0,1-1 0 0 0,-1 1 0 0 0,1 0 0 0 0,-1 0 1 0 0,0 0-1 0 0,0 0 0 0 0,1-1 0 0 0,-1 1 1 0 0,0 0-1 0 0,0 0 0 0 0,0 0 0 0 0,0 0 0 0 0,0 0 1 0 0,0 0-1 0 0,0 0 0 0 0,0 0 0 0 0,0-1 0 0 0,0 1 1 0 0,-1 0-1 0 0,1 0 0 0 0,0 0 0 0 0,-1 0 1 0 0,1 0-1 0 0,0-1 0 0 0,-1 1 0 0 0,1 0 0 0 0,-2 1 1 0 0,-3 8 8 0 0,-2 0 0 0 0,1 0 0 0 0,-2-1 0 0 0,-13 15 0 0 0,-38 32 32 0 0,44-43-49 0 0,-20 16-39 0 0,-17 16 83 0 0,47-39-45 0 0,-1 0 1 0 0,1 0 0 0 0,-1 1-1 0 0,2 0 1 0 0,-9 14-1 0 0,12-20-8 0 0,0 1 0 0 0,1 0 0 0 0,-1-1 0 0 0,0 1 0 0 0,0 0 0 0 0,1 0 0 0 0,-1-1 0 0 0,1 1 0 0 0,0 0 0 0 0,0 0-1 0 0,-1 0 1 0 0,1 0 0 0 0,0 0 0 0 0,0 0 0 0 0,1 0 0 0 0,-1-1 0 0 0,0 1 0 0 0,1 0 0 0 0,-1 0 0 0 0,1 0 0 0 0,0 0 0 0 0,-1-1-1 0 0,1 1 1 0 0,0 0 0 0 0,0-1 0 0 0,2 3 0 0 0,-1-2-34 0 0,0 0-1 0 0,0-1 1 0 0,1 1 0 0 0,-1-1-1 0 0,1 1 1 0 0,-1-1-1 0 0,1 0 1 0 0,-1 0 0 0 0,1 0-1 0 0,-1 0 1 0 0,1-1-1 0 0,0 1 1 0 0,-1-1 0 0 0,1 0-1 0 0,0 0 1 0 0,0 0 0 0 0,-1 0-1 0 0,4 0 1 0 0,15-4-1010 0 0,-1 0 1 0 0,1-1 0 0 0,-1-1-1 0 0,32-14 1 0 0,-31 12-910 0 0,18-8-1369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58.5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221 140 2080 0 0,'1'-7'1016'0'0,"4"-55"5571"0"0,-5 54-5818 0 0,0 1-1 0 0,0 0 1 0 0,-1-1 0 0 0,0 1 0 0 0,-1 0 0 0 0,-2-9 0 0 0,4 16-667 0 0,0-1 0 0 0,0 0 1 0 0,-1 1-1 0 0,1-1 1 0 0,0 1-1 0 0,0-1 1 0 0,-1 1-1 0 0,1 0 1 0 0,0-1-1 0 0,-1 1 0 0 0,1-1 1 0 0,0 1-1 0 0,-1-1 1 0 0,1 1-1 0 0,-1 0 1 0 0,1-1-1 0 0,0 1 0 0 0,-1 0 1 0 0,1-1-1 0 0,-1 1 1 0 0,1 0-1 0 0,-1 0 1 0 0,1 0-1 0 0,-1-1 1 0 0,0 1-1 0 0,1 0 0 0 0,-1 0 1 0 0,1 0-1 0 0,-1 0 1 0 0,1 0-1 0 0,-1 0 1 0 0,1 0-1 0 0,-1 0 1 0 0,0 0-1 0 0,1 0 0 0 0,-1 0 1 0 0,1 1-1 0 0,-1-1 1 0 0,1 0-1 0 0,-1 0 1 0 0,1 0-1 0 0,-1 1 0 0 0,1-1 1 0 0,-1 0-1 0 0,0 1 1 0 0,-3 2 188 0 0,1-1 1 0 0,-1 1 0 0 0,1 0-1 0 0,-5 4 1 0 0,6-5-202 0 0,-10 12 235 0 0,0 0 0 0 0,1 0 0 0 0,1 1 0 0 0,0 0 0 0 0,1 1 0 0 0,0 0 0 0 0,-11 34 0 0 0,2 6-61 0 0,-12 65 1 0 0,28-111-202 0 0,-9 42 293 0 0,-7 87 0 0 0,17-112-211 0 0,1 1 0 0 0,1 0 0 0 0,1 0 0 0 0,11 52 0 0 0,-10-70-158 0 0,0 0 1 0 0,1 0 0 0 0,0-1 0 0 0,1 0-1 0 0,-1 1 1 0 0,2-1 0 0 0,-1-1 0 0 0,2 1 0 0 0,-1-1-1 0 0,1 0 1 0 0,0-1 0 0 0,0 1 0 0 0,1-1 0 0 0,0-1-1 0 0,1 1 1 0 0,10 5 0 0 0,-8-6-217 0 0,-1-1-1 0 0,1 0 1 0 0,0 0 0 0 0,0-1-1 0 0,1-1 1 0 0,-1 0 0 0 0,1-1-1 0 0,-1 0 1 0 0,1 0 0 0 0,0-1-1 0 0,0-1 1 0 0,0 0 0 0 0,0-1-1 0 0,13-2 1 0 0,-12 0-1019 0 0,0 0-1 0 0,18-7 1 0 0,6-7-4561 0 0,-17 5 1147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59.0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47 303 80 0 0,'0'-47'1962'0'0,"-2"-128"7520"0"0,2 171-9139 0 0,-4-36 2111 0 0,4 37-2147 0 0,0 0 1 0 0,-1 0 0 0 0,0 0-1 0 0,0 0 1 0 0,1 1-1 0 0,-1-1 1 0 0,-1 0 0 0 0,1 1-1 0 0,0-1 1 0 0,-1 1-1 0 0,-1-4 1 0 0,2 6-261 0 0,1 0 0 0 0,0 0 0 0 0,0 0 0 0 0,0 0 0 0 0,0 0 1 0 0,-1 0-1 0 0,1-1 0 0 0,0 1 0 0 0,0 0 0 0 0,0 0 0 0 0,-1 0 0 0 0,1 0 0 0 0,0 0 1 0 0,0 0-1 0 0,0 0 0 0 0,0 0 0 0 0,-1 0 0 0 0,1 0 0 0 0,0 0 0 0 0,0 0 0 0 0,0 0 1 0 0,-1 0-1 0 0,1 0 0 0 0,0 0 0 0 0,0 0 0 0 0,0 0 0 0 0,-1 1 0 0 0,1-1 0 0 0,0 0 1 0 0,0 0-1 0 0,0 0 0 0 0,0 0 0 0 0,0 0 0 0 0,-1 0 0 0 0,-6 9 693 0 0,-1 9 37 0 0,6-12-666 0 0,1 0 0 0 0,0 0 0 0 0,0 1 0 0 0,1-1 0 0 0,0 0 0 0 0,0 1 0 0 0,1-1 0 0 0,1 8 0 0 0,14 52 215 0 0,-7-32-189 0 0,48 191 475 0 0,-52-201-607 0 0,2 25 1 0 0,5 18-5004 0 0,-10-62 1255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59.4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174 13 2777 0 0,'-3'-2'1778'0'0,"0"0"-216"0"0,-1 1-1 0 0,1-1 1 0 0,0 1 0 0 0,-1 0-1 0 0,-6-2 1 0 0,10 3-1410 0 0,-1 0 0 0 0,0 0 0 0 0,0 0 0 0 0,0 0 0 0 0,1 0 0 0 0,-1 0 0 0 0,0 0 0 0 0,0 0 0 0 0,0 1 0 0 0,1-1-1 0 0,-1 0 1 0 0,0 0 0 0 0,0 1 0 0 0,1-1 0 0 0,-1 1 0 0 0,0-1 0 0 0,1 0 0 0 0,-1 1 0 0 0,0-1 0 0 0,1 1 0 0 0,-1-1 0 0 0,1 1 0 0 0,-1 0 0 0 0,1-1 0 0 0,-1 1 0 0 0,1 0 0 0 0,-1-1 0 0 0,1 1 0 0 0,0 0 0 0 0,-1 0 0 0 0,1 1 0 0 0,-7 17 484 0 0,2 1 1 0 0,0 0-1 0 0,2 0 0 0 0,-2 21 0 0 0,-1 2-36 0 0,-6 41 230 0 0,-12 75 94 0 0,2 6-861 0 0,14-91-319 0 0,5-58-85 0 0,-8 28 0 0 0,-1 8-3277 0 0,11-43 562 0 0,1-2-219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59.7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171 19 2000 0 0,'-4'-19'14949'0'0,"-3"26"-12244"0"0,-6 16-953 0 0,-21 47 0 0 0,5-9-1112 0 0,13-31-328 0 0,2-5 14 0 0,0 1-1 0 0,-15 45 0 0 0,27-64-313 0 0,0 0 1 0 0,0 0-1 0 0,0 1 0 0 0,1-1 1 0 0,0 0-1 0 0,1 1 0 0 0,0-1 0 0 0,0 1 1 0 0,0-1-1 0 0,1 0 0 0 0,0 1 1 0 0,1-1-1 0 0,-1 0 0 0 0,1 1 0 0 0,5 9 1 0 0,-5-13-34 0 0,0 0-1 0 0,1 1 1 0 0,0-1 0 0 0,-1 0 0 0 0,2-1 0 0 0,-1 1 0 0 0,0 0-1 0 0,1-1 1 0 0,-1 0 0 0 0,1 0 0 0 0,0 0 0 0 0,0 0 0 0 0,1-1-1 0 0,-1 1 1 0 0,0-1 0 0 0,1 0 0 0 0,-1 0 0 0 0,1-1 0 0 0,0 1-1 0 0,9 0 1 0 0,-5-1-138 0 0,0 0 0 0 0,1-1 0 0 0,-1 0 0 0 0,0-1 1 0 0,1 1-1 0 0,-1-2 0 0 0,0 0 0 0 0,0 0 0 0 0,17-6 0 0 0,-8 0-565 0 0,0 0 0 0 0,-1 0 0 0 0,22-16 0 0 0,-26 14-1377 0 0,0 0 0 0 0,15-15 0 0 0,-12 8-931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5:59.9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 0 2369 0 0,'-4'1'964'0'0,"0"0"1"0"0,0 1-1 0 0,1-1 1 0 0,-1 1 0 0 0,0 0-1 0 0,0 0 1 0 0,1 0 0 0 0,0 0-1 0 0,-1 1 1 0 0,1-1 0 0 0,0 1-1 0 0,-3 3 1 0 0,1 0-275 0 0,1 0 0 0 0,-1 0 1 0 0,2 0-1 0 0,-1 0 0 0 0,1 0 0 0 0,-4 11 1 0 0,1-2-238 0 0,2 1 1 0 0,0-1-1 0 0,1 1 1 0 0,1 0 0 0 0,-1 25-1 0 0,3-8-165 0 0,2-1-1 0 0,1 0 1 0 0,8 35 0 0 0,31 92 600 0 0,-40-152-1133 0 0,1 1-1 0 0,1 0 0 0 0,-1-1 1 0 0,1 1-1 0 0,1-1 0 0 0,5 8 1 0 0,-8-13 144 0 0,-1 0-1 0 0,1 0 1 0 0,-1 0-1 0 0,1 0 1 0 0,0-1 0 0 0,0 1-1 0 0,0 0 1 0 0,0-1 0 0 0,0 0-1 0 0,0 1 1 0 0,0-1 0 0 0,0 0-1 0 0,1 0 1 0 0,-1 0 0 0 0,0-1-1 0 0,1 1 1 0 0,-1 0 0 0 0,1-1-1 0 0,-1 0 1 0 0,1 1 0 0 0,-1-1-1 0 0,0 0 1 0 0,1 0 0 0 0,3-1-1 0 0,7-4-1150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1:16.8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436 124 512 0 0,'0'-11'3013'0'0,"-1"0"1"0"0,0 1-1 0 0,-1-1 0 0 0,-4-15 1 0 0,3 19-1978 0 0,1-1 0 0 0,-2 0 0 0 0,-5-11 0 0 0,8 18-990 0 0,0 0-1 0 0,0 0 1 0 0,0 0 0 0 0,0 0 0 0 0,0 0-1 0 0,0 0 1 0 0,0 1 0 0 0,-1-1-1 0 0,1 0 1 0 0,0 1 0 0 0,-1-1 0 0 0,1 0-1 0 0,0 1 1 0 0,-1 0 0 0 0,1-1 0 0 0,0 1-1 0 0,-1 0 1 0 0,1 0 0 0 0,-1-1 0 0 0,1 1-1 0 0,0 0 1 0 0,-1 1 0 0 0,1-1-1 0 0,-1 0 1 0 0,1 0 0 0 0,0 0 0 0 0,-1 1-1 0 0,-1 0 1 0 0,-6 2-24 0 0,0 0 0 0 0,-1 1 1 0 0,-7 4-1 0 0,8-4 85 0 0,-30 14 305 0 0,2 1 1 0 0,0 2 0 0 0,-42 31-1 0 0,68-44-342 0 0,1 0 0 0 0,0 1 0 0 0,0 1 0 0 0,1-1 0 0 0,0 2 0 0 0,1-1 0 0 0,0 1 0 0 0,1 0 0 0 0,0 1 0 0 0,1 0 0 0 0,0 0 0 0 0,1 0 0 0 0,0 0 0 0 0,-4 19 0 0 0,8-26-20 0 0,0 0 0 0 0,1 0 0 0 0,-1 0 0 0 0,1 0 0 0 0,0 0 0 0 0,0 0-1 0 0,1 0 1 0 0,0 0 0 0 0,0-1 0 0 0,0 1 0 0 0,0 0 0 0 0,0 0 0 0 0,1-1 0 0 0,4 9 0 0 0,-2-7 10 0 0,0 0 0 0 0,0-1 0 0 0,1 1 0 0 0,-1-1 0 0 0,1 0 0 0 0,1 0 1 0 0,-1 0-1 0 0,1-1 0 0 0,7 6 0 0 0,4-1 39 0 0,1 0 0 0 0,0-1 1 0 0,0-1-1 0 0,1 0 0 0 0,-1-2 0 0 0,32 6 1 0 0,-25-7-79 0 0,0-1 0 0 0,1-1 1 0 0,-1-1-1 0 0,1-2 0 0 0,28-3 1 0 0,-38 1-162 0 0,1 0-1 0 0,-1-1 1 0 0,1 0 0 0 0,-1-1 0 0 0,-1-1 0 0 0,1-1-1 0 0,-1 0 1 0 0,25-16 0 0 0,-31 16-815 0 0,1 0 0 0 0,-2-1 0 0 0,1 0-1 0 0,8-11 1 0 0,-2 1-1681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6:00.2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87 3401 0 0,'16'-28'8366'0'0,"-13"22"-7298"0"0,0 1 1 0 0,0-1-1 0 0,1 1 1 0 0,6-8-1 0 0,-7 10-797 0 0,-1 1-1 0 0,1 0 1 0 0,-1 0 0 0 0,1 0-1 0 0,0 1 1 0 0,0-1-1 0 0,-1 1 1 0 0,1 0 0 0 0,0-1-1 0 0,1 1 1 0 0,-1 0-1 0 0,5 0 1 0 0,-3 0-53 0 0,0 0-1 0 0,1 1 1 0 0,-1 0-1 0 0,0 0 1 0 0,0 0 0 0 0,0 0-1 0 0,0 1 1 0 0,0 0-1 0 0,0 0 1 0 0,0 0 0 0 0,0 1-1 0 0,0 0 1 0 0,5 2-1 0 0,-3 0-45 0 0,-1 0-1 0 0,0 1 1 0 0,1-1-1 0 0,-2 1 1 0 0,1 0-1 0 0,0 1 1 0 0,-1-1-1 0 0,5 7 1 0 0,1 5 104 0 0,0 1 0 0 0,-1-1 1 0 0,0 2-1 0 0,-2-1 1 0 0,12 38-1 0 0,-8-15-11 0 0,-3 0 0 0 0,-1 1 0 0 0,-2-1 0 0 0,1 49 0 0 0,-7-30-98 0 0,-2 0-1 0 0,-13 74 0 0 0,9-93-117 0 0,-3 0 0 0 0,-1 0-1 0 0,-27 67 1 0 0,28-86-138 0 0,-1-1 0 0 0,-2-1 0 0 0,0 0 0 0 0,0 0 0 0 0,-2-2 0 0 0,-1 1 0 0 0,0-2 0 0 0,-21 19 0 0 0,30-30-185 0 0,-17 13-499 0 0,21-18 460 0 0,1 0-1 0 0,-1 0 1 0 0,1 0-1 0 0,-1 0 0 0 0,1-1 1 0 0,-1 1-1 0 0,1 0 0 0 0,-1-1 1 0 0,0 1-1 0 0,1-1 1 0 0,-1 0-1 0 0,0 0 0 0 0,1 1 1 0 0,-3-1-1 0 0,4 0 66 0 0,-1 0 0 0 0,1-1-1 0 0,0 1 1 0 0,0 0 0 0 0,-1 0 0 0 0,1 0-1 0 0,0 0 1 0 0,-1 0 0 0 0,1 0 0 0 0,0 0-1 0 0,0 0 1 0 0,0-1 0 0 0,-1 1-1 0 0,1 0 1 0 0,0 0 0 0 0,0 0 0 0 0,0-1-1 0 0,-1 1 1 0 0,1 0 0 0 0,0 0 0 0 0,0-1-1 0 0,0 1 1 0 0,0 0 0 0 0,0 0 0 0 0,-1-1-1 0 0,1 1 1 0 0,0 0 159 0 0,-3-6-2626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46:00.5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52 512 0 0,'-31'8'512'0'0,"2"0"27670"0"0,39-11-28302 0 0,-2-2-128 0 0,4-3 96 0 0,4-4-768 0 0,2 2-592 0 0,-1-1-1 0 0,0 2-5584 0 0,-1-1 4544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0:59.1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46 243 512 0 0,'-3'-12'2621'0'0,"-4"2"6723"0"0,7 23-6762 0 0,2 85 833 0 0,-1 45-2478 0 0,-1-138-920 0 0,-23 351 1103 0 0,18-323-1073 0 0,0-3-120 0 0,2-1 1 0 0,1 1-1 0 0,3 58 0 0 0,-1-88 67 0 0,-1 0-1 0 0,1 1 1 0 0,0-1-1 0 0,0 0 1 0 0,0 0 0 0 0,0 0-1 0 0,0 1 1 0 0,0-1-1 0 0,0 0 1 0 0,0 0-1 0 0,0 1 1 0 0,1-1-1 0 0,-1 0 1 0 0,0 0-1 0 0,0 0 1 0 0,0 1-1 0 0,0-1 1 0 0,0 0-1 0 0,0 0 1 0 0,0 0-1 0 0,0 1 1 0 0,1-1 0 0 0,-1 0-1 0 0,0 0 1 0 0,0 0-1 0 0,0 0 1 0 0,0 0-1 0 0,1 1 1 0 0,-1-1-1 0 0,0 0 1 0 0,0 0-1 0 0,0 0 1 0 0,1 0-1 0 0,-1 0 1 0 0,0 0-1 0 0,0 0 1 0 0,7-6-133 0 0,3-13-16 0 0,2-13 122 0 0,-1-1 0 0 0,8-35 0 0 0,7-70 245 0 0,-24 130-198 0 0,14-180 215 0 0,-10 82-18 0 0,-1-20 80 0 0,2-15 191 0 0,-4 112-198 0 0,2 1 0 0 0,14-53 0 0 0,-17 75-197 0 0,0 0 32 0 0,0-1-1 0 0,0 1 1 0 0,5-10 0 0 0,-7 16-105 0 0,0-1 1 0 0,1 1-1 0 0,-1-1 1 0 0,0 1-1 0 0,1-1 1 0 0,-1 1-1 0 0,0-1 1 0 0,1 1-1 0 0,-1-1 1 0 0,1 1-1 0 0,-1 0 1 0 0,1-1 0 0 0,-1 1-1 0 0,1 0 1 0 0,-1-1-1 0 0,1 1 1 0 0,-1 0-1 0 0,1 0 1 0 0,1-1-1 0 0,-2 1-1 0 0,1 0 1 0 0,0 1-1 0 0,-1-1 0 0 0,1 0 0 0 0,0 0 0 0 0,-1 1 0 0 0,1-1 1 0 0,-1 1-1 0 0,1-1 0 0 0,-1 0 0 0 0,1 1 0 0 0,-1-1 1 0 0,1 1-1 0 0,-1-1 0 0 0,1 1 0 0 0,-1-1 0 0 0,1 1 0 0 0,-1-1 1 0 0,0 1-1 0 0,1 0 0 0 0,-1-1 0 0 0,1 2 0 0 0,3 9 18 0 0,0 0 0 0 0,0 1 0 0 0,-1 0 0 0 0,0 0 0 0 0,-1 0 0 0 0,0 0 0 0 0,0 14-1 0 0,0 4 5 0 0,10 79 4 0 0,17 114 58 0 0,-22-183-92 0 0,3-1 0 0 0,1 0 0 0 0,1 0 1 0 0,3-1-1 0 0,1-1 0 0 0,2-1 0 0 0,1 0 0 0 0,2-1 1 0 0,1-2-1 0 0,33 39 0 0 0,-31-44-11 0 0,48 61-12 0 0,-62-76 5 0 0,-1 1 1 0 0,-1 0-1 0 0,0 0 1 0 0,11 30-1 0 0,-19-43 12 0 0,1 0 0 0 0,-1 0 0 0 0,0 0 0 0 0,1 0 0 0 0,-1 0-1 0 0,0 0 1 0 0,0 0 0 0 0,0 0 0 0 0,0 0 0 0 0,0 0 0 0 0,0 0 0 0 0,0 0-1 0 0,0 0 1 0 0,0 0 0 0 0,0 0 0 0 0,-1 0 0 0 0,1 0 0 0 0,0 0-1 0 0,-1 0 1 0 0,1 0 0 0 0,-1 0 0 0 0,1-1 0 0 0,-1 1 0 0 0,1 0 0 0 0,-1 0-1 0 0,1 0 1 0 0,-1-1 0 0 0,0 1 0 0 0,0 0 0 0 0,1 0 0 0 0,-1-1-1 0 0,0 1 1 0 0,0-1 0 0 0,0 1 0 0 0,0-1 0 0 0,0 1 0 0 0,1-1-1 0 0,-1 1 1 0 0,-2-1 0 0 0,-4 2-30 0 0,0-1 0 0 0,0 0 0 0 0,0 0 0 0 0,-13 0 0 0 0,9-1 10 0 0,-60-1-76 0 0,-94-12 0 0 0,95 6 24 0 0,40 2 15 0 0,22 3 32 0 0,-1 1 1 0 0,1 0-1 0 0,0 0 1 0 0,-1 1 0 0 0,-15 1-1 0 0,24-1-21 0 0,-1 0 0 0 0,0 1 0 0 0,0-1 0 0 0,0 0 0 0 0,0 1-1 0 0,0-1 1 0 0,0 1 0 0 0,0-1 0 0 0,0 1 0 0 0,1-1 0 0 0,-1 1 0 0 0,0 0 0 0 0,0-1-1 0 0,-1 3 1 0 0,2-3-32 0 0,0 0 1 0 0,0 0-1 0 0,0 1 0 0 0,0-1 0 0 0,0 0 0 0 0,0 1 0 0 0,0-1 0 0 0,0 0 0 0 0,0 0 0 0 0,0 1 0 0 0,0-1 0 0 0,0 0 0 0 0,0 1 1 0 0,0-1-1 0 0,0 0 0 0 0,0 1 0 0 0,0-1 0 0 0,0 0 0 0 0,0 0 0 0 0,0 1 0 0 0,0-1 0 0 0,0 0 0 0 0,1 0 0 0 0,-1 1 0 0 0,0-1 0 0 0,0 0 1 0 0,0 0-1 0 0,1 1 0 0 0,-1-1 0 0 0,0 0 0 0 0,0 0 0 0 0,0 0 0 0 0,1 1 0 0 0,-1-1 0 0 0,0 0 0 0 0,0 0 0 0 0,1 0 0 0 0,-1 0 1 0 0,0 0-1 0 0,1 0 0 0 0,-1 0 0 0 0,0 1 0 0 0,0-1 0 0 0,1 0 0 0 0,-1 0 0 0 0,0 0 0 0 0,1 0 0 0 0,-1 0 0 0 0,0 0 0 0 0,1-1 1 0 0,7 3-1906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00.7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303 171 512 0 0,'1'-2'556'0'0,"-1"1"0"0"0,0-1 1 0 0,0 1-1 0 0,1-1 0 0 0,-1 1 0 0 0,0-1 0 0 0,0 1 0 0 0,0-1 0 0 0,-1 1 1 0 0,1-1-1 0 0,0 1 0 0 0,0 0 0 0 0,-2-3 0 0 0,0-13 3474 0 0,4 4-2570 0 0,-1 5-670 0 0,0-1 1 0 0,-1 1-1 0 0,0-12 1 0 0,0 17-652 0 0,-1-1 0 0 0,0 1 0 0 0,1 0-1 0 0,-1 0 1 0 0,-1 0 0 0 0,1 0 0 0 0,0 0 0 0 0,-1 0-1 0 0,1 0 1 0 0,-1 0 0 0 0,0 0 0 0 0,-3-2 0 0 0,3 2-38 0 0,0 0 0 0 0,0 1 0 0 0,-1 0 0 0 0,0-1 0 0 0,1 1 0 0 0,-1 0 0 0 0,0 0 0 0 0,0 0 0 0 0,0 1 0 0 0,0-1 0 0 0,0 1 0 0 0,-1-1 0 0 0,-3 0 0 0 0,3 1-23 0 0,-1 1 0 0 0,1 0 0 0 0,-1-1 0 0 0,1 2 0 0 0,-1-1 0 0 0,1 0 0 0 0,-1 1 1 0 0,1 0-1 0 0,-9 2 0 0 0,0 2-17 0 0,0 0-1 0 0,0 1 1 0 0,0 1 0 0 0,1 0 0 0 0,0 0 0 0 0,1 1-1 0 0,0 1 1 0 0,0 0 0 0 0,0 0 0 0 0,1 1 0 0 0,1 1 0 0 0,0 0-1 0 0,0 0 1 0 0,-8 14 0 0 0,15-22-70 0 0,0 1 0 0 0,0-1-1 0 0,1 1 1 0 0,-1-1 0 0 0,1 1 0 0 0,0 0 0 0 0,0 0-1 0 0,0-1 1 0 0,0 1 0 0 0,1 0 0 0 0,-1 8-1 0 0,1-11 1 0 0,1 1-1 0 0,-1 0 1 0 0,0 0-1 0 0,1 0 1 0 0,0-1 0 0 0,-1 1-1 0 0,1 0 1 0 0,0-1-1 0 0,0 1 1 0 0,0 0-1 0 0,0-1 1 0 0,0 1-1 0 0,0-1 1 0 0,0 0-1 0 0,0 1 1 0 0,1-1-1 0 0,-1 0 1 0 0,0 0-1 0 0,1 1 1 0 0,-1-1-1 0 0,1 0 1 0 0,0-1-1 0 0,-1 1 1 0 0,1 0-1 0 0,0 0 1 0 0,3 0-1 0 0,1 1-21 0 0,1 0-1 0 0,0-1 1 0 0,1 0-1 0 0,-1 0 1 0 0,0 0-1 0 0,0-1 1 0 0,0-1-1 0 0,0 1 1 0 0,8-2-1 0 0,8-3-39 0 0,32-11 0 0 0,-34 10 60 0 0,37-8 0 0 0,-49 13 17 0 0,0 0-1 0 0,0 0 0 0 0,0 1 1 0 0,-1 0-1 0 0,1 0 0 0 0,13 3 1 0 0,-20-2-2 0 0,0-1 1 0 0,1 1-1 0 0,-1 0 1 0 0,0-1-1 0 0,0 1 1 0 0,0 0-1 0 0,0 0 1 0 0,0 1-1 0 0,0-1 1 0 0,0 0-1 0 0,0 1 1 0 0,0-1-1 0 0,-1 1 0 0 0,1 0 1 0 0,-1-1-1 0 0,1 1 1 0 0,-1 0-1 0 0,1 0 1 0 0,-1 0-1 0 0,0 0 1 0 0,0 0-1 0 0,0 0 1 0 0,0 0-1 0 0,-1 0 1 0 0,1 1-1 0 0,0-1 1 0 0,-1 0-1 0 0,0 1 1 0 0,1-1-1 0 0,-1 3 1 0 0,0 2 0 0 0,-1 1 1 0 0,0-1-1 0 0,0 1 1 0 0,0-1-1 0 0,-1 1 1 0 0,0-1 0 0 0,-1 0-1 0 0,1 0 1 0 0,-1 0-1 0 0,-1 0 1 0 0,1 0 0 0 0,-1 0-1 0 0,0-1 1 0 0,-10 11-1 0 0,-5 5 45 0 0,-1-2-1 0 0,-36 29 1 0 0,43-38-67 0 0,0 0 0 0 0,-1-2 0 0 0,-1 0 0 0 0,0 0 0 0 0,0-2 1 0 0,0 1-1 0 0,-17 4 0 0 0,30-12 6 0 0,1 1 0 0 0,-1-1 0 0 0,1 1 1 0 0,-1-1-1 0 0,1 0 0 0 0,-1 0 0 0 0,1 1 0 0 0,-1-1 1 0 0,1-1-1 0 0,-1 1 0 0 0,1 0 0 0 0,-1 0 0 0 0,1 0 0 0 0,-1-1 1 0 0,1 1-1 0 0,-1-1 0 0 0,1 1 0 0 0,-1-1 0 0 0,1 1 0 0 0,0-1 1 0 0,-2-1-1 0 0,2 1-13 0 0,-1-1-1 0 0,1 1 1 0 0,0 0 0 0 0,0-1-1 0 0,0 1 1 0 0,0-1 0 0 0,1 0 0 0 0,-1 1-1 0 0,0-1 1 0 0,0 0 0 0 0,1 1-1 0 0,0-1 1 0 0,-1 0 0 0 0,1 0-1 0 0,-1-2 1 0 0,1-2-212 0 0,0 1 0 0 0,0-1 0 0 0,1 0-1 0 0,-1 1 1 0 0,1-1 0 0 0,0 0 0 0 0,1 1 0 0 0,-1-1 0 0 0,1 1-1 0 0,4-8 1 0 0,-3 8-812 0 0,1 0-1 0 0,-1 0 1 0 0,1 0 0 0 0,0 0-1 0 0,0 1 1 0 0,10-8-1 0 0,3-1-3228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00.9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90 10 8 0 0,'-2'-2'628'0'0,"-7"-3"3472"0"0,1 2 6126 0 0,8 6-6811 0 0,0 12-2042 0 0,3 20-678 0 0,-1-1 1 0 0,-2 1-1 0 0,-2-1 0 0 0,-1 0 1 0 0,-11 53-1 0 0,-37 93-1221 0 0,50-177 258 0 0,-4 15-585 0 0,5-8-3496 0 0,3-7 1234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02.3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89 482 512 0 0,'4'-31'3654'0'0,"-3"19"-1103"0"0,1 1 0 0 0,4-19 0 0 0,-6 28-1859 0 0,4-11 600 0 0,-4 12-1190 0 0,0 1 1 0 0,0 0 0 0 0,0 0-1 0 0,0-1 1 0 0,0 1 0 0 0,0 0-1 0 0,0 0 1 0 0,0 0 0 0 0,0-1-1 0 0,1 1 1 0 0,-1 0 0 0 0,0 0-1 0 0,0-1 1 0 0,0 1 0 0 0,0 0-1 0 0,0 0 1 0 0,0 0 0 0 0,0-1-1 0 0,1 1 1 0 0,-1 0 0 0 0,0 0-1 0 0,0 0 1 0 0,0 0 0 0 0,0 0-1 0 0,1-1 1 0 0,-1 1 0 0 0,0 0-1 0 0,0 0 1 0 0,0 0-1 0 0,1 0 1 0 0,-1 0 0 0 0,0 0-1 0 0,0 0 1 0 0,1 0 0 0 0,-1 0-1 0 0,0 0 1 0 0,-6 19 1691 0 0,-1 16-1282 0 0,2 0 0 0 0,0 60 1 0 0,3-60-371 0 0,-15 218 292 0 0,9-194-353 0 0,-2 0 1 0 0,-21 72 0 0 0,29-124-99 0 0,2-5 16 0 0,-1 0 0 0 0,1 1 1 0 0,-1-1-1 0 0,0 0 0 0 0,1 0 0 0 0,-1 0 1 0 0,0 0-1 0 0,0 0 0 0 0,-1 0 0 0 0,1 0 1 0 0,0 0-1 0 0,-3 3 0 0 0,4-6-4 0 0,-1 1 0 0 0,1 0 0 0 0,0-1 0 0 0,-1 1 1 0 0,1-1-1 0 0,0 1 0 0 0,0 0 0 0 0,0-1 0 0 0,-1 1 0 0 0,1-1 0 0 0,0 1 0 0 0,0-1 0 0 0,0 1 1 0 0,0-1-1 0 0,0 1 0 0 0,0-1 0 0 0,0 1 0 0 0,0-1 0 0 0,0 1 0 0 0,0-1 0 0 0,0 1 0 0 0,0-1 1 0 0,0 0-1 0 0,1-14-65 0 0,49-170 130 0 0,-14 59-112 0 0,7-62 356 0 0,23-248 0 0 0,-61 397-89 0 0,-2 23-32 0 0,-1 0 1 0 0,-1-1-1 0 0,0 1 1 0 0,-1 0-1 0 0,-4-30 0 0 0,4 46-177 0 0,0 0 1 0 0,0 0-1 0 0,0 0 0 0 0,0-1 0 0 0,0 1 0 0 0,0 0 0 0 0,0 0 0 0 0,0-1 1 0 0,0 1-1 0 0,0 0 0 0 0,0 0 0 0 0,0-1 0 0 0,0 1 0 0 0,0 0 0 0 0,0 0 0 0 0,0-1 1 0 0,0 1-1 0 0,0 0 0 0 0,0 0 0 0 0,-1 0 0 0 0,1-1 0 0 0,0 1 0 0 0,0 0 1 0 0,0 0-1 0 0,0 0 0 0 0,-1 0 0 0 0,1-1 0 0 0,0 1 0 0 0,0 0 0 0 0,0 0 0 0 0,-1 0 1 0 0,1 0-1 0 0,0 0 0 0 0,0 0 0 0 0,0-1 0 0 0,-1 1 0 0 0,1 0 0 0 0,0 0 1 0 0,0 0-1 0 0,-1 0 0 0 0,1 0 0 0 0,0 0 0 0 0,0 0 0 0 0,-1 0 0 0 0,1 0 0 0 0,0 0 1 0 0,0 0-1 0 0,-1 0 0 0 0,1 0 0 0 0,0 0 0 0 0,0 1 0 0 0,0-1 0 0 0,-1 0 1 0 0,1 0-1 0 0,0 0 0 0 0,0 0 0 0 0,-1 0 0 0 0,1 1 5 0 0,-1 0-1 0 0,0 0 1 0 0,1 0-1 0 0,-1-1 1 0 0,1 1 0 0 0,-1 0-1 0 0,1 0 1 0 0,-1 0-1 0 0,1 0 1 0 0,-1 0 0 0 0,1 0-1 0 0,0 0 1 0 0,-1 2-1 0 0,0 13 1 0 0,1 0-1 0 0,1 0 0 0 0,0 0 1 0 0,4 20-1 0 0,18 63 22 0 0,0-1 99 0 0,10 120 71 0 0,-21-134-152 0 0,-4 11-9 0 0,-6-65-35 0 0,0-1 0 0 0,2 1 0 0 0,15 54 1 0 0,-9-53-23 0 0,-3-5 3 0 0,2-1-1 0 0,1 0 1 0 0,1 0-1 0 0,16 27 1 0 0,-24-48 18 0 0,1 0 0 0 0,-1 1 0 0 0,1-1 0 0 0,0-1-1 0 0,0 1 1 0 0,8 5 0 0 0,-12-8-3 0 0,1 0-1 0 0,0-1 1 0 0,0 1-1 0 0,-1-1 0 0 0,1 1 1 0 0,0-1-1 0 0,0 1 1 0 0,0-1-1 0 0,0 0 1 0 0,0 1-1 0 0,0-1 0 0 0,-1 0 1 0 0,1 0-1 0 0,0 0 1 0 0,0 0-1 0 0,0 0 1 0 0,0 0-1 0 0,0 0 0 0 0,0 0 1 0 0,0 0-1 0 0,0 0 1 0 0,0 0-1 0 0,0 0 0 0 0,-1-1 1 0 0,1 1-1 0 0,0 0 1 0 0,0-1-1 0 0,0 1 1 0 0,0-1-1 0 0,-1 1 0 0 0,1-1 1 0 0,0 1-1 0 0,0-1 1 0 0,-1 0-1 0 0,1 1 1 0 0,0-1-1 0 0,-1 0 0 0 0,1 1 1 0 0,-1-1-1 0 0,1 0 1 0 0,-1 0-1 0 0,1 0 1 0 0,-1 1-1 0 0,1-1 0 0 0,-1 0 1 0 0,1-2-1 0 0,0 0 8 0 0,0 0-1 0 0,0 0 0 0 0,-1-1 0 0 0,1 1 1 0 0,-1 0-1 0 0,0 0 0 0 0,1-1 0 0 0,-1 1 1 0 0,-1 0-1 0 0,1-1 0 0 0,-1-4 1 0 0,0 7-7 0 0,1 0 1 0 0,0 0 0 0 0,-1 0-1 0 0,1 0 1 0 0,0 1 0 0 0,-1-1-1 0 0,1 0 1 0 0,-1 0-1 0 0,0 0 1 0 0,1 1 0 0 0,-1-1-1 0 0,0 0 1 0 0,1 0 0 0 0,-1 1-1 0 0,0-1 1 0 0,0 1 0 0 0,0-1-1 0 0,1 1 1 0 0,-1-1 0 0 0,0 1-1 0 0,0-1 1 0 0,0 1 0 0 0,0 0-1 0 0,0 0 1 0 0,0-1 0 0 0,0 1-1 0 0,0 0 1 0 0,0 0-1 0 0,0 0 1 0 0,0 0 0 0 0,0 0-1 0 0,0 0 1 0 0,0 0 0 0 0,0 0-1 0 0,0 1 1 0 0,0-1 0 0 0,0 0-1 0 0,0 1 1 0 0,1-1 0 0 0,-1 0-1 0 0,-2 2 1 0 0,-1-1-6 0 0,0 1-1 0 0,0 0 1 0 0,0 0 0 0 0,0 1 0 0 0,-4 2-1 0 0,6-4 3 0 0,1 0 0 0 0,0 0 0 0 0,0 0 0 0 0,0 0 0 0 0,0 0 0 0 0,0 0 0 0 0,0 0 0 0 0,1 0 0 0 0,-1 1 0 0 0,0-1 0 0 0,0 0 0 0 0,1 1 0 0 0,-1-1 0 0 0,1 0 0 0 0,-1 1 0 0 0,1-1 0 0 0,0 1 0 0 0,0-1 0 0 0,-1 2 0 0 0,1-3 4 0 0,0 1 0 0 0,1-1 0 0 0,-1 0 0 0 0,0 0 0 0 0,0 0 0 0 0,0 0 0 0 0,0 0 0 0 0,0 0 0 0 0,0 1 0 0 0,0-1 0 0 0,0 0 0 0 0,0 0 0 0 0,0 0 0 0 0,1 0 0 0 0,-1 0 0 0 0,0 0 0 0 0,0 0 0 0 0,0 0 0 0 0,0 0 0 0 0,0 1 0 0 0,0-1 0 0 0,1 0 0 0 0,-1 0 0 0 0,0 0 0 0 0,0 0 0 0 0,0 0 0 0 0,0 0 0 0 0,0 0 0 0 0,1 0 0 0 0,-1 0 0 0 0,0 0 0 0 0,0 0 0 0 0,0 0 0 0 0,0 0 0 0 0,0 0 0 0 0,1 0 0 0 0,-1 0 0 0 0,0 0 0 0 0,0 0 0 0 0,0-1 0 0 0,0 1 0 0 0,0 0 0 0 0,1 0 0 0 0,-1 0 0 0 0,0 0 0 0 0,0 0 0 0 0,0 0 0 0 0,0 0 0 0 0,0 0 0 0 0,0 0 0 0 0,0-1 0 0 0,0 1 0 0 0,1 0 0 0 0,-1 0 0 0 0,0 0 0 0 0,0 0 0 0 0,0-1-2 0 0,0 1 0 0 0,0 0-1 0 0,0 0 1 0 0,1 0 0 0 0,-1-1 0 0 0,0 1-1 0 0,0 0 1 0 0,0 0 0 0 0,0-1 0 0 0,0 1-1 0 0,0 0 1 0 0,0 0 0 0 0,0 0-1 0 0,0-1 1 0 0,0 1 0 0 0,1 0 0 0 0,-1 0-1 0 0,0-1 1 0 0,-1 1 0 0 0,1 0-1 0 0,0-1 1 0 0,0 1 0 0 0,0 0 0 0 0,0 0-1 0 0,0 0 1 0 0,0-1 0 0 0,0 1-1 0 0,0 0 1 0 0,0 0 0 0 0,0-1 0 0 0,-1 1-1 0 0,1 0 1 0 0,0 0 0 0 0,0 0 0 0 0,0-1-1 0 0,0 1 1 0 0,-1 0 0 0 0,1 0-1 0 0,0 0 1 0 0,0 0 0 0 0,0-1 0 0 0,-1 1-1 0 0,1 0 1 0 0,0 0 0 0 0,0 0-1 0 0,0 0 1 0 0,-1 0 0 0 0,1 0 0 0 0,-4-2 15 0 0,0 1 1 0 0,0 0 0 0 0,0 0 0 0 0,0 0-1 0 0,0 0 1 0 0,-1 1 0 0 0,1 0-1 0 0,-6 0 1 0 0,-36 4-62 0 0,36-3 68 0 0,-28 4-38 0 0,-1 1 0 0 0,1 1 0 0 0,1 3 0 0 0,-51 19 0 0 0,88-29-8 0 0,0 0 0 0 0,0 0-1 0 0,0 0 1 0 0,0 0 0 0 0,0 0 0 0 0,0 0 0 0 0,0 0-1 0 0,0 0 1 0 0,0 0 0 0 0,0 0 0 0 0,0 0 0 0 0,0 0-1 0 0,12-3-249 0 0,15-6-282 0 0,27-17-1835 0 0,-34 15-3799 0 0,39-14 1 0 0,-38 20 3154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03.4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38 362 512 0 0,'-13'-19'4038'0'0,"9"13"-2298"0"0,0 1 0 0 0,1-1 0 0 0,-1 1 0 0 0,-3-11 0 0 0,6 15-1578 0 0,1-1 0 0 0,-1 0 0 0 0,1 0 0 0 0,0 1-1 0 0,0-1 1 0 0,-1 0 0 0 0,1 0 0 0 0,0 1 0 0 0,0-1 0 0 0,1 0-1 0 0,-1 0 1 0 0,0 1 0 0 0,0-1 0 0 0,1 0 0 0 0,-1 0-1 0 0,1 1 1 0 0,0-1 0 0 0,0 1 0 0 0,-1-1 0 0 0,1 0-1 0 0,2-2 1 0 0,4-4 365 0 0,-5 8 4 0 0,-5 15 371 0 0,-2 7-533 0 0,5-21-366 0 0,0-1 0 0 0,0 1 0 0 0,0-1 0 0 0,0 0 0 0 0,1 1-1 0 0,-1-1 1 0 0,0 1 0 0 0,0-1 0 0 0,1 0 0 0 0,-1 1 0 0 0,0-1 0 0 0,1 1 0 0 0,-1-1 0 0 0,1 0 0 0 0,-1 0 0 0 0,0 1 0 0 0,1-1 0 0 0,-1 0 0 0 0,1 0 0 0 0,-1 1 0 0 0,0-1 0 0 0,1 0 0 0 0,-1 0 0 0 0,1 0 0 0 0,-1 0 0 0 0,1 0 0 0 0,-1 1 0 0 0,1-1 0 0 0,-1 0-1 0 0,2 0 1 0 0,18-3-19 0 0,-5 2 43 0 0,-15 1-25 0 0,-1 0 0 0 0,1 0 0 0 0,0 0 0 0 0,0 0 0 0 0,0 0 0 0 0,0 0 0 0 0,0 0 0 0 0,0 0 0 0 0,0 0 0 0 0,0 0 0 0 0,0 0 0 0 0,-1 0 0 0 0,1 0 0 0 0,0 0 0 0 0,0 0 0 0 0,0 0 0 0 0,0 1 0 0 0,0-1 0 0 0,0 0 0 0 0,0 0 0 0 0,0 0 0 0 0,0 0 0 0 0,0 0 0 0 0,0 0 0 0 0,0 0 0 0 0,0 0 0 0 0,0 1 0 0 0,0-1 0 0 0,0 0 0 0 0,0 0 0 0 0,0 0 0 0 0,0 0 0 0 0,0 0 0 0 0,0 0 0 0 0,0 0 0 0 0,0 0 0 0 0,0 1 0 0 0,0-1 0 0 0,0 0 0 0 0,0 0 0 0 0,0 0 0 0 0,0 0 0 0 0,0 0 0 0 0,0 0 0 0 0,0 0 0 0 0,0 0 0 0 0,0 0 0 0 0,0 0 0 0 0,0 1 0 0 0,0-1 0 0 0,1 0 0 0 0,-1 0 0 0 0,0 0 0 0 0,0 0 0 0 0,0 0 0 0 0,0 0 0 0 0,0 0 0 0 0,0 0 0 0 0,0 0 0 0 0,0 0 0 0 0,0 0 0 0 0,1 0 0 0 0,-1 0 0 0 0,0 0 0 0 0,0 0 0 0 0,0 0 0 0 0,0 0 0 0 0,0 0 0 0 0,0 0 0 0 0,-5 5 157 0 0,4-4-126 0 0,0-1 0 0 0,0 1 0 0 0,0 0 0 0 0,0-1 0 0 0,0 1 0 0 0,0-1-1 0 0,0 0 1 0 0,0 1 0 0 0,0-1 0 0 0,0 0 0 0 0,0 1 0 0 0,-2-1 0 0 0,3 0-12 0 0,-1 0 1 0 0,1 0-1 0 0,0 0 0 0 0,-1 0 1 0 0,1-1-1 0 0,0 1 0 0 0,-1 0 1 0 0,1 0-1 0 0,0 0 0 0 0,0 0 0 0 0,-1 0 1 0 0,1-1-1 0 0,0 1 0 0 0,-1 0 1 0 0,1 0-1 0 0,0 0 0 0 0,0-1 1 0 0,0 1-1 0 0,-1 0 0 0 0,1 0 1 0 0,0-1-1 0 0,0 1 0 0 0,0 0 1 0 0,-1-1-1 0 0,1 1 0 0 0,0 0 1 0 0,0-1-1 0 0,0 0 24 0 0,0-1-1 0 0,0 0 1 0 0,0 1-1 0 0,0-1 1 0 0,0 1-1 0 0,0-1 1 0 0,0 0-1 0 0,1 1 1 0 0,-1-1-1 0 0,0 1 1 0 0,1-1-1 0 0,0 1 1 0 0,-1-1-1 0 0,1 1 1 0 0,0-1-1 0 0,1 0 1 0 0,12-22 73 0 0,2 2-1 0 0,21-24 1 0 0,-29 38-88 0 0,0-1 1 0 0,0 2-1 0 0,1-1 0 0 0,0 1 0 0 0,1 0 0 0 0,-1 1 0 0 0,21-10 1 0 0,-29 16-18 0 0,1-1 1 0 0,-1 0-1 0 0,1 1 1 0 0,0-1-1 0 0,-1 1 0 0 0,1 0 1 0 0,0-1-1 0 0,-1 1 1 0 0,1 0-1 0 0,0 0 1 0 0,-1 0-1 0 0,1 0 1 0 0,0 0-1 0 0,0 0 1 0 0,-1 1-1 0 0,1-1 0 0 0,0 1 1 0 0,-1-1-1 0 0,1 1 1 0 0,1 0-1 0 0,-1 1-1 0 0,0-1 0 0 0,-1 1 0 0 0,1-1 0 0 0,0 1 0 0 0,-1-1 0 0 0,1 1 0 0 0,-1 0 0 0 0,0 0 0 0 0,0 0 0 0 0,0 0 0 0 0,0 0 0 0 0,0 0 0 0 0,1 3 0 0 0,1 3 24 0 0,-1 0 0 0 0,-1 1 0 0 0,0-1 0 0 0,0 0 0 0 0,0 1 0 0 0,-1-1 0 0 0,-1 11 0 0 0,-13 65 242 0 0,10-64-227 0 0,0 1 1 0 0,1 0 0 0 0,1 0-1 0 0,1 0 1 0 0,2 25-1 0 0,-1-41-60 0 0,1-1 0 0 0,0 0 0 0 0,0 0-1 0 0,1 0 1 0 0,-1 0 0 0 0,1-1 0 0 0,-1 1 0 0 0,1 0-1 0 0,1-1 1 0 0,-1 1 0 0 0,0-1 0 0 0,1 0-1 0 0,0 1 1 0 0,0-1 0 0 0,0 0 0 0 0,4 3 0 0 0,-5-5 5 0 0,1 1 1 0 0,-1-1 0 0 0,0 1-1 0 0,1-1 1 0 0,-1 0 0 0 0,1 0-1 0 0,-1 0 1 0 0,1 0 0 0 0,0 0 0 0 0,-1-1-1 0 0,1 1 1 0 0,0-1 0 0 0,0 0-1 0 0,-1 0 1 0 0,1 0 0 0 0,0 0-1 0 0,0 0 1 0 0,-1-1 0 0 0,1 1-1 0 0,0-1 1 0 0,-1 1 0 0 0,1-1 0 0 0,0 0-1 0 0,-1 0 1 0 0,4-3 0 0 0,4-2 5 0 0,-2 0 1 0 0,1-1 0 0 0,-1 0-1 0 0,0 0 1 0 0,0-1 0 0 0,-1 0-1 0 0,0 0 1 0 0,-1-1 0 0 0,1 0-1 0 0,-2 0 1 0 0,7-15 0 0 0,0-1 16 0 0,-2 0 0 0 0,-1-1 0 0 0,8-36 0 0 0,-12 32 32 0 0,-1 0 0 0 0,0-43 0 0 0,-3 46 69 0 0,0 1-1 0 0,2-1 1 0 0,9-38 0 0 0,-12 65-116 0 0,0 0 0 0 0,0-1 0 0 0,0 1 1 0 0,0 0-1 0 0,0 0 0 0 0,0 0 0 0 0,0 0 0 0 0,0 0 1 0 0,0 0-1 0 0,0 0 0 0 0,0 0 0 0 0,0-1 0 0 0,0 1 1 0 0,0 0-1 0 0,0 0 0 0 0,0 0 0 0 0,0 0 0 0 0,0 0 1 0 0,0 0-1 0 0,0 0 0 0 0,0-1 0 0 0,0 1 0 0 0,0 0 1 0 0,0 0-1 0 0,0 0 0 0 0,0 0 0 0 0,0 0 0 0 0,0 0 1 0 0,0 0-1 0 0,1 0 0 0 0,-1 0 0 0 0,0-1 0 0 0,0 1 1 0 0,0 0-1 0 0,0 0 0 0 0,0 0 0 0 0,0 0 0 0 0,0 0 1 0 0,0 0-1 0 0,1 0 0 0 0,-1 0 0 0 0,0 0 0 0 0,0 0 1 0 0,0 0-1 0 0,0 0 0 0 0,0 0 0 0 0,0 0 0 0 0,0 0 1 0 0,1 0-1 0 0,-1 0 0 0 0,0 0 0 0 0,0 0 1 0 0,2 8 94 0 0,-1 11 15 0 0,2 22-110 0 0,1 0 0 0 0,14 62-1 0 0,-7-50 59 0 0,0-7-50 0 0,2 0-1 0 0,36 80 1 0 0,-5-15-101 0 0,20 55 139 0 0,-63-163-47 0 0,10 30 10 0 0,12 57 0 0 0,-21-80-9 0 0,-1 0 0 0 0,0 0 0 0 0,-1 1 0 0 0,0-1 1 0 0,0 0-1 0 0,-1 1 0 0 0,-1-1 0 0 0,1 0 0 0 0,-2 0 1 0 0,-3 12-1 0 0,3-16 5 0 0,0 0 0 0 0,-1 0 1 0 0,1-1-1 0 0,-1 0 0 0 0,0 0 0 0 0,0 0 1 0 0,-1 0-1 0 0,1-1 0 0 0,-1 1 0 0 0,0-1 1 0 0,0 0-1 0 0,-1-1 0 0 0,1 1 0 0 0,-8 2 1 0 0,-8 4-10 0 0,0-1 0 0 0,-35 10 1 0 0,39-14-1 0 0,0-1 1 0 0,-1 0-1 0 0,-30 2 1 0 0,41-6 1 0 0,1 0 1 0 0,-1 0 0 0 0,1 0-1 0 0,-1-1 1 0 0,1 0 0 0 0,0-1-1 0 0,-1 1 1 0 0,1-1-1 0 0,0 0 1 0 0,0 0 0 0 0,0-1-1 0 0,0 0 1 0 0,-8-6 0 0 0,12 8-4 0 0,0-1 0 0 0,0 0 0 0 0,0 0 0 0 0,1 0 0 0 0,-1 0 0 0 0,0 0 0 0 0,1 0 0 0 0,0-1 0 0 0,0 1 1 0 0,-1 0-1 0 0,1-1 0 0 0,1 1 0 0 0,-1-1 0 0 0,0 1 0 0 0,1-1 0 0 0,-1 1 0 0 0,1-1 0 0 0,-1 0 0 0 0,1 1 0 0 0,0-1 1 0 0,1 0-1 0 0,-1 1 0 0 0,0-1 0 0 0,1 1 0 0 0,0-5 0 0 0,3-6-20 0 0,0 0 0 0 0,1 0 0 0 0,11-21 0 0 0,-8 17 5 0 0,10-19-78 0 0,1 0 1 0 0,1 1 0 0 0,3 1 0 0 0,0 1 0 0 0,2 2 0 0 0,2 0 0 0 0,0 1 0 0 0,39-31 0 0 0,14-1-1125 0 0,-24 26-2954 0 0,-38 26 1764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03.8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12 512 0 0,'-20'-11'9279'0'0,"14"11"-4466"0"0,12 9-2928 0 0,6 2-1072 0 0,1 0 1 0 0,0-1-1 0 0,0 0 1 0 0,1-1-1 0 0,0 0 1 0 0,19 7-1 0 0,-9-3-22 0 0,33 22-1 0 0,-7 4-1 0 0,-3 2 1 0 0,81 88-1 0 0,-101-96-621 0 0,-1 1-1 0 0,-1 2 1 0 0,21 41-1 0 0,45 124 352 0 0,-63-123-348 0 0,-4 2 1 0 0,26 148-1 0 0,-46-195-159 0 0,-2 0-1 0 0,-1 0 0 0 0,-1-1 0 0 0,-2 1 0 0 0,-1 0 1 0 0,-2 0-1 0 0,-1-1 0 0 0,-2 0 0 0 0,-1 0 1 0 0,-1-1-1 0 0,-2 0 0 0 0,-1-1 0 0 0,-28 47 1 0 0,36-70-55 0 0,0 1 1 0 0,0-1-1 0 0,-1-1 0 0 0,1 1 1 0 0,-14 10-1 0 0,16-14-184 0 0,0-1-1 0 0,-1 1 1 0 0,0-1 0 0 0,1 0-1 0 0,-1 0 1 0 0,0 0-1 0 0,0 0 1 0 0,0-1-1 0 0,0 1 1 0 0,0-1 0 0 0,-1 0-1 0 0,1 0 1 0 0,-7 0-1 0 0,1-2-1744 0 0,2-5-333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04.7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175 147 512 0 0,'-1'-6'858'0'0,"1"0"1"0"0,-1 1-1 0 0,2-1 1 0 0,-1 0-1 0 0,0 0 0 0 0,1 1 1 0 0,2-9-1 0 0,13-38 4198 0 0,-15 51-4983 0 0,-1-1 123 0 0,1 1 0 0 0,-1-1-1 0 0,1 1 1 0 0,-1-1 0 0 0,0 1 0 0 0,1-1 0 0 0,-1 0 0 0 0,0 1-1 0 0,0-1 1 0 0,0 1 0 0 0,0-1 0 0 0,-1 1 0 0 0,0-4-1 0 0,1 4-63 0 0,0 1 0 0 0,-1-1 0 0 0,1 0 0 0 0,-1 0 0 0 0,1 1 0 0 0,-1-1 0 0 0,1 0 0 0 0,-1 1-1 0 0,1-1 1 0 0,-1 0 0 0 0,0 1 0 0 0,0-1 0 0 0,1 1 0 0 0,-1-1 0 0 0,0 1 0 0 0,0-1-1 0 0,1 1 1 0 0,-2-1 0 0 0,-1 0 34 0 0,0 1-1 0 0,0-1 1 0 0,0 1-1 0 0,0 0 1 0 0,0 0-1 0 0,0 0 1 0 0,0 0-1 0 0,0 0 1 0 0,0 1-1 0 0,0-1 1 0 0,0 1-1 0 0,0 0 1 0 0,-3 1-1 0 0,-11 4 189 0 0,-1 0 170 0 0,-30 16 1 0 0,43-20-476 0 0,1 1 0 0 0,-1 0 1 0 0,1 0-1 0 0,0 0 1 0 0,0 0-1 0 0,1 1 0 0 0,-1-1 1 0 0,1 1-1 0 0,-1 0 1 0 0,1 0-1 0 0,-4 8 0 0 0,6-10-42 0 0,0-1 1 0 0,0 1-1 0 0,1-1 0 0 0,-1 1 0 0 0,1-1 0 0 0,-1 1 0 0 0,1 0 0 0 0,0-1 0 0 0,0 1 0 0 0,-1 0 0 0 0,1-1 0 0 0,0 1 0 0 0,1 0 1 0 0,-1-1-1 0 0,0 1 0 0 0,0 0 0 0 0,1-1 0 0 0,-1 1 0 0 0,1-1 0 0 0,0 3 0 0 0,1-1-4 0 0,-1-1 0 0 0,1 1 0 0 0,0-1-1 0 0,0 0 1 0 0,0 0 0 0 0,0 0 0 0 0,0 0 0 0 0,0 0 0 0 0,1-1-1 0 0,-1 1 1 0 0,3 1 0 0 0,6 2-6 0 0,-1-1 0 0 0,1 1 0 0 0,0-2 0 0 0,20 5 0 0 0,36 1-14 0 0,-50-8 0 0 0,-1 1-1 0 0,0 0 1 0 0,-1 2 0 0 0,1-1-1 0 0,25 11 1 0 0,-38-12 13 0 0,0-1-1 0 0,0 1 1 0 0,0-1-1 0 0,-1 1 1 0 0,1 0 0 0 0,-1 0-1 0 0,1 0 1 0 0,-1 0 0 0 0,0 0-1 0 0,0 1 1 0 0,0-1-1 0 0,0 1 1 0 0,0-1 0 0 0,-1 1-1 0 0,1 0 1 0 0,-1 0-1 0 0,1-1 1 0 0,0 5 0 0 0,-1-3 7 0 0,-1-1-1 0 0,1 0 1 0 0,-1 1 0 0 0,0-1 0 0 0,0 1 0 0 0,0-1 0 0 0,-1 1 0 0 0,1-1 0 0 0,-1 0 0 0 0,0 1 0 0 0,0-1 0 0 0,0 0 0 0 0,0 0 0 0 0,0 1 0 0 0,-1-1 0 0 0,-3 5 0 0 0,-2 3-5 0 0,-1-1 1 0 0,0-1-1 0 0,0 1 0 0 0,-1-1 1 0 0,-1-1-1 0 0,-11 10 1 0 0,-68 41 41 0 0,49-33 16 0 0,-49 26-128 0 0,80-49-163 0 0,9-9-187 0 0,8-10-244 0 0,8-6-1042 0 0,23-21 1 0 0,0 2-3385 0 0,-20 22 1790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04.9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 0 2673 0 0,'-4'1'1550'0'0,"1"0"1"0"0,0 0 0 0 0,-1-1-1 0 0,1 1 1 0 0,-1-1 0 0 0,-5 0-1 0 0,7 0-966 0 0,-1 0 0 0 0,1 0-1 0 0,-1 0 1 0 0,1 0 0 0 0,-1 0-1 0 0,1 1 1 0 0,-1-1 0 0 0,1 1-1 0 0,-1 0 1 0 0,1 0 0 0 0,0 0-1 0 0,-3 1 1 0 0,4-2-549 0 0,1 1-1 0 0,0-1 1 0 0,0 0-1 0 0,-1 0 1 0 0,1 0 0 0 0,0 0-1 0 0,0 1 1 0 0,0-1-1 0 0,-1 0 1 0 0,1 0-1 0 0,0 0 1 0 0,0 1-1 0 0,0-1 1 0 0,0 0 0 0 0,0 0-1 0 0,-1 1 1 0 0,1-1-1 0 0,0 0 1 0 0,0 0-1 0 0,0 1 1 0 0,0-1-1 0 0,0 0 1 0 0,0 0 0 0 0,0 1-1 0 0,0-1 1 0 0,0 0-1 0 0,0 1 1 0 0,0-1-1 0 0,0 0 1 0 0,0 0-1 0 0,0 1 1 0 0,0-1 0 0 0,0 0-1 0 0,0 0 1 0 0,0 1-1 0 0,1-1 1 0 0,-1 0-1 0 0,0 0 1 0 0,0 1-1 0 0,0-1 1 0 0,0 0 0 0 0,0 0-1 0 0,1 1 1 0 0,-1-1-1 0 0,0 0 1 0 0,0 0-1 0 0,0 0 1 0 0,1 0 0 0 0,-1 1-1 0 0,0-1 1 0 0,0 0-1 0 0,1 0 1 0 0,-1 0-1 0 0,0 0 1 0 0,0 0-1 0 0,1 0 1 0 0,-1 0 0 0 0,0 0-1 0 0,1 0 1 0 0,15 4 88 0 0,3-3-544 0 0,15 2 1052 0 0,-18 2-2993 0 0,-3 4-3889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5:15.9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1 1752 0 0,'-4'1'1918'0'0,"-1"1"-1"0"0,0 0 0 0 0,0-1 1 0 0,0 0-1 0 0,-7 1 1 0 0,-11 2 3200 0 0,23-4-4976 0 0,-1 0 0 0 0,1 0 0 0 0,-1 0 1 0 0,0 1-1 0 0,1-1 0 0 0,-1 0 1 0 0,1 0-1 0 0,-1 0 0 0 0,1 1 0 0 0,-1-1 1 0 0,1 0-1 0 0,-1 1 0 0 0,1-1 1 0 0,-1 0-1 0 0,1 1 0 0 0,-1-1 0 0 0,1 1 1 0 0,0-1-1 0 0,-1 1 0 0 0,1-1 1 0 0,0 1-1 0 0,-1 0 0 0 0,1-1-47 0 0,0 0 1 0 0,0 1-1 0 0,0-1 1 0 0,0 1-1 0 0,1-1 0 0 0,-1 0 1 0 0,0 1-1 0 0,0-1 1 0 0,0 1-1 0 0,1-1 0 0 0,-1 0 1 0 0,0 1-1 0 0,0-1 1 0 0,1 0-1 0 0,-1 0 0 0 0,0 1 1 0 0,1-1-1 0 0,-1 0 0 0 0,0 0 1 0 0,1 1-1 0 0,-1-1 1 0 0,1 0-1 0 0,2 2 62 0 0,-1-1 0 0 0,1 0 0 0 0,-1 0 0 0 0,1 0 0 0 0,0 0 0 0 0,0 0 0 0 0,-1-1-1 0 0,5 1 1 0 0,87-4 1233 0 0,59 3-805 0 0,36 3-545 0 0,-62-3-221 0 0,-38-5-642 0 0,-38 1-1997 0 0,-30 4-762 0 0,-13 0 1716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1:17.8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399 290 512 0 0,'0'-1'370'0'0,"-1"0"-1"0"0,1 0 1 0 0,0 1-1 0 0,0-1 1 0 0,-1 0 0 0 0,1 0-1 0 0,0 0 1 0 0,-1 0-1 0 0,1 0 1 0 0,-1 0 0 0 0,1 1-1 0 0,-2-2 1 0 0,2 1-258 0 0,-1 0 1 0 0,0 1 0 0 0,1-1-1 0 0,-1 0 1 0 0,1 0 0 0 0,0 1-1 0 0,-1-1 1 0 0,1 0 0 0 0,0 0-1 0 0,-1 0 1 0 0,1 0 0 0 0,0 1-1 0 0,0-1 1 0 0,0 0 0 0 0,-1 0-1 0 0,1 0 1 0 0,0 0-1 0 0,0 0 1 0 0,1 0 0 0 0,-1 0-1 0 0,0 1 1 0 0,0-1 0 0 0,1-1-1 0 0,3-7-286 0 0,0 0 0 0 0,1 1 0 0 0,6-9-1 0 0,4-7-73 0 0,-10 16 398 0 0,-1-1-1 0 0,-1 1 1 0 0,1-1 0 0 0,-1 0 0 0 0,-1 0-1 0 0,2-12 1 0 0,-3 15 224 0 0,0 1 0 0 0,-1-1 0 0 0,0 0-1 0 0,0 0 1 0 0,0 0 0 0 0,-1 1 0 0 0,0-1 0 0 0,0 0 0 0 0,0 1 0 0 0,-1-1-1 0 0,-2-7 1 0 0,2 11-163 0 0,1 0-1 0 0,0-1 0 0 0,-1 1 0 0 0,1 0 1 0 0,-1 0-1 0 0,0 0 0 0 0,0 0 0 0 0,0 0 1 0 0,0 0-1 0 0,0 1 0 0 0,0-1 0 0 0,0 1 1 0 0,-5-3-1 0 0,2 2 31 0 0,1 0 0 0 0,-2 0 0 0 0,1 1 0 0 0,0 0 0 0 0,0-1 1 0 0,-8 1-1 0 0,-2 0 77 0 0,-1 1 0 0 0,1 1 0 0 0,-28 4 0 0 0,14 2-148 0 0,1 0-1 0 0,0 2 1 0 0,0 0-1 0 0,0 2 1 0 0,1 2 0 0 0,1 0-1 0 0,-29 20 1 0 0,52-31-120 0 0,0 0 0 0 0,0 0 0 0 0,0 1 0 0 0,0 0 0 0 0,0-1 0 0 0,1 1 0 0 0,-1 0 0 0 0,1 0 0 0 0,-3 6 0 0 0,4-8-37 0 0,1 0 0 0 0,-1 0 0 0 0,1 0 0 0 0,-1 0 0 0 0,1 1 0 0 0,0-1 0 0 0,0 0 0 0 0,-1 0 0 0 0,1 0 0 0 0,0 1 0 0 0,0-1 0 0 0,0 0 0 0 0,0 0 0 0 0,1 1 0 0 0,-1-1 0 0 0,0 0 0 0 0,0 0 0 0 0,1 0 0 0 0,-1 1 0 0 0,1-1 0 0 0,-1 0 0 0 0,1 0 0 0 0,-1 0 0 0 0,1 0 0 0 0,0 0 0 0 0,-1 0 0 0 0,1 0 0 0 0,0 0 0 0 0,0 0 0 0 0,0 0 0 0 0,0-1 0 0 0,2 2 0 0 0,7 4 71 0 0,0 0 1 0 0,0-1-1 0 0,1 0 0 0 0,0-1 1 0 0,21 5-1 0 0,-21-6-22 0 0,118 24 178 0 0,-9-2-8 0 0,-107-22-194 0 0,12 4 48 0 0,0 1 1 0 0,26 12 0 0 0,-45-18-58 0 0,0 1 0 0 0,-1 0-1 0 0,1 0 1 0 0,-1 1 0 0 0,0-1 0 0 0,0 1 0 0 0,0 0 0 0 0,0 1 0 0 0,-1-1 0 0 0,0 1 0 0 0,0 0-1 0 0,0 0 1 0 0,0 0 0 0 0,3 8 0 0 0,-6-10 9 0 0,0-1-1 0 0,0 1 0 0 0,0 0 1 0 0,0 0-1 0 0,-1 0 0 0 0,1 0 1 0 0,-1 0-1 0 0,0 0 0 0 0,0 0 1 0 0,0 0-1 0 0,0 0 0 0 0,-1 0 1 0 0,1 0-1 0 0,-1 0 0 0 0,-1 4 1 0 0,0-2 9 0 0,0-1 1 0 0,0 1-1 0 0,-1 0 1 0 0,1-1-1 0 0,-1 1 1 0 0,-1-1-1 0 0,1 0 1 0 0,-5 4 0 0 0,-3 3 11 0 0,0-2 0 0 0,-1 0 0 0 0,0 0 0 0 0,-1-1 0 0 0,-17 8 0 0 0,-65 28 16 0 0,80-38-69 0 0,1-2 0 0 0,-1 1 0 0 0,0-2 0 0 0,-28 4-1 0 0,40-7-13 0 0,-1 0 0 0 0,1 0 0 0 0,-1 0 0 0 0,1 0 0 0 0,0-1 0 0 0,-1 0-1 0 0,1 1 1 0 0,-1-1 0 0 0,1 0 0 0 0,0-1 0 0 0,0 1 0 0 0,0-1 0 0 0,0 1-1 0 0,0-1 1 0 0,-5-4 0 0 0,6 5-19 0 0,1 0 0 0 0,0-1 0 0 0,-1 1 0 0 0,1-1 0 0 0,0 1 0 0 0,0-1 1 0 0,0 0-1 0 0,1 1 0 0 0,-1-1 0 0 0,0 0 0 0 0,1 1 0 0 0,-1-1 0 0 0,1 0 0 0 0,-1 0 0 0 0,1 0 0 0 0,0 0 0 0 0,0 1 0 0 0,0-1 0 0 0,0 0 0 0 0,0 0 0 0 0,0 0 0 0 0,0 0 0 0 0,1 1 1 0 0,-1-1-1 0 0,1 0 0 0 0,-1 0 0 0 0,1 0 0 0 0,0 1 0 0 0,-1-1 0 0 0,3-2 0 0 0,1-2-374 0 0,0 0 0 0 0,0 0 0 0 0,1 1 0 0 0,-1-1 0 0 0,1 1 0 0 0,0 0 0 0 0,1 1 0 0 0,-1-1 0 0 0,12-6 0 0 0,0 1-3515 0 0,0 2 0 0 0,26-11 0 0 0,-26 13 1738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05.2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93 43 776 0 0,'-24'-42'8422'0'0,"23"69"-2638"0"0,1-21-5494 0 0,0 36 1040 0 0,-1 1 0 0 0,-12 66-1 0 0,-9 33 678 0 0,-6 187-1 0 0,24-63-1488 0 0,6-243-615 0 0,0 1 0 0 0,2-1 0 0 0,1 0 0 0 0,0 0-1 0 0,2 0 1 0 0,1-1 0 0 0,0 0 0 0 0,19 34 0 0 0,-22-48-87 0 0,0 0-1 0 0,0 0 0 0 0,1 0 1 0 0,0 0-1 0 0,1-1 0 0 0,0 0 1 0 0,8 7-1 0 0,-11-11-199 0 0,-1-1 0 0 0,1 1 0 0 0,0 0 0 0 0,0-1-1 0 0,0 0 1 0 0,1 0 0 0 0,-1 0 0 0 0,0-1 0 0 0,1 0 0 0 0,-1 1 0 0 0,1-1 0 0 0,-1-1 0 0 0,1 1 0 0 0,0-1-1 0 0,-1 0 1 0 0,9 0 0 0 0,3-4-1852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05.5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59 108 2304 0 0,'-34'2'5922'0'0,"9"-1"1461"0"0,45 0-4275 0 0,5-3-2737 0 0,0-1 0 0 0,-1-1 0 0 0,1-1 0 0 0,38-13-1 0 0,-11 3-105 0 0,27-5-409 0 0,1 3 0 0 0,123-10 0 0 0,-172 27-1088 0 0,-28 0 666 0 0,0 0 0 0 0,0 1 0 0 0,0 0 0 0 0,0-1 0 0 0,0 1 0 0 0,0 0 0 0 0,0 1 0 0 0,0-1 0 0 0,0 0 0 0 0,-1 1 0 0 0,1 0 0 0 0,2 2 1 0 0,7 6-1936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05.6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48 4497 0 0,'3'-11'14427'0'0,"8"3"-13435"0"0,4 4 48 0 0,5-1 257 0 0,-2 0-545 0 0,-3 0-496 0 0,0 2-256 0 0,-3-1-112 0 0,-1 2 56 0 0,-1 2-712 0 0,-4 2-1689 0 0,-1 2-127 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09.2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434 198 512 0 0,'3'-10'866'0'0,"-1"0"-1"0"0,0 0 0 0 0,-1 1 1 0 0,0-1-1 0 0,0-1 1 0 0,-3-19-1 0 0,2 24-195 0 0,-1-1 0 0 0,0 1 0 0 0,-1-1 0 0 0,1 1-1 0 0,-1 0 1 0 0,-1-1 0 0 0,1 1 0 0 0,-1 0 0 0 0,0 1 0 0 0,-1-1 0 0 0,-5-8-1 0 0,6 11-442 0 0,1 1-1 0 0,0 0 0 0 0,0 0 0 0 0,-1 0 0 0 0,1 0 0 0 0,-1 0 0 0 0,0 1 0 0 0,1-1 0 0 0,-1 1 0 0 0,0 0 0 0 0,0 0 0 0 0,0 0 0 0 0,0 0 1 0 0,0 0-1 0 0,0 0 0 0 0,0 1 0 0 0,0 0 0 0 0,-1 0 0 0 0,1-1 0 0 0,0 2 0 0 0,0-1 0 0 0,0 0 0 0 0,0 1 0 0 0,0-1 0 0 0,-4 2 1 0 0,1 0 24 0 0,0 0 1 0 0,-1 1 0 0 0,1 0 0 0 0,0 0 0 0 0,1 0 0 0 0,-1 1 0 0 0,0 0 0 0 0,1 0 0 0 0,0 0 0 0 0,-9 10 0 0 0,0 4 96 0 0,1-1 0 0 0,0 2 0 0 0,1 0 1 0 0,1 0-1 0 0,-9 25 0 0 0,-34 107 629 0 0,30-78-617 0 0,-40 145 314 0 0,52-161-477 0 0,-10 108 1 0 0,21-149-189 0 0,0 1 0 0 0,1-1 1 0 0,1 1-1 0 0,1-1 0 0 0,1 0 1 0 0,0 0-1 0 0,9 28 0 0 0,-9-36-29 0 0,1 0 0 0 0,-1-1-1 0 0,1 1 1 0 0,1-1 0 0 0,-1 0 0 0 0,1-1-1 0 0,1 1 1 0 0,-1-1 0 0 0,1 0-1 0 0,0 0 1 0 0,0-1 0 0 0,1 1-1 0 0,-1-1 1 0 0,1-1 0 0 0,0 1-1 0 0,1-1 1 0 0,7 3 0 0 0,2-1-240 0 0,0 0 1 0 0,1-2-1 0 0,-1 0 1 0 0,1 0-1 0 0,0-2 1 0 0,0 0-1 0 0,24-2 1 0 0,-18 0-1371 0 0,0-2 1 0 0,1-1-1 0 0,-1-2 1 0 0,45-12-1 0 0,-35 3-1405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10.1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20 512 0 0,'-14'1'2198'0'0,"12"-1"-1276"0"0,1 0 0 0 0,-1 0 0 0 0,0 1-1 0 0,0-1 1 0 0,1 0 0 0 0,-1 1 0 0 0,0-1 0 0 0,1 1 0 0 0,-1 0 0 0 0,1 0 0 0 0,-1-1 0 0 0,1 1 0 0 0,-1 0 0 0 0,1 0-1 0 0,-1 0 1 0 0,1 1 0 0 0,-2 0 0 0 0,-3 2 2370 0 0,6-5-2248 0 0,5-2-634 0 0,2 1-244 0 0,12-5 14 0 0,0 1 1 0 0,1 1 0 0 0,0 0 0 0 0,34-2 0 0 0,-37 6-148 0 0,1 1 0 0 0,0 0 0 0 0,0 2 0 0 0,20 3 0 0 0,-32-4-27 0 0,0 1 1 0 0,-1 0-1 0 0,1 0 1 0 0,-1 0-1 0 0,1 1 0 0 0,-1-1 1 0 0,0 1-1 0 0,0 1 1 0 0,0-1-1 0 0,-1 1 1 0 0,1 0-1 0 0,-1 0 1 0 0,0 0-1 0 0,0 0 1 0 0,0 1-1 0 0,4 6 1 0 0,-3-3 4 0 0,-1 0 1 0 0,0 0-1 0 0,-1 0 1 0 0,0 0-1 0 0,0 1 1 0 0,2 9-1 0 0,5 53 42 0 0,-9-55-62 0 0,1 1 0 0 0,0-1 0 0 0,1-1 0 0 0,1 1 0 0 0,7 19-1 0 0,-9-32-41 0 0,-1 0-1 0 0,1-1 0 0 0,-1 1 0 0 0,1-1 0 0 0,0 1 0 0 0,0-1 1 0 0,0 1-1 0 0,0-1 0 0 0,0 0 0 0 0,0 0 0 0 0,1 0 0 0 0,-1 0 1 0 0,1 0-1 0 0,-1-1 0 0 0,1 1 0 0 0,0-1 0 0 0,0 1 0 0 0,-1-1 0 0 0,1 0 1 0 0,0 0-1 0 0,0-1 0 0 0,0 1 0 0 0,0-1 0 0 0,1 1 0 0 0,4-1 1 0 0,-5 0-241 0 0,0-1 1 0 0,0 1 0 0 0,0-1 0 0 0,0 1-1 0 0,0-1 1 0 0,0 0 0 0 0,0-1 0 0 0,0 1 0 0 0,0 0-1 0 0,0-1 1 0 0,-1 1 0 0 0,1-1 0 0 0,-1 0-1 0 0,1 0 1 0 0,-1 0 0 0 0,4-4 0 0 0,15-22-5621 0 0,-12 12 2467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10.3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426 32 968 0 0,'-2'-3'1332'0'0,"-1"1"0"0"0,1-1 0 0 0,0 0 0 0 0,-1 1 0 0 0,0-1 0 0 0,0 1 0 0 0,1 0 0 0 0,-1 0 0 0 0,0 0 0 0 0,-1 0 0 0 0,1 0 0 0 0,-5-1 0 0 0,7 3-1132 0 0,0 0 1 0 0,0 0 0 0 0,1 0-1 0 0,-1 0 1 0 0,0 1-1 0 0,0-1 1 0 0,0 0 0 0 0,1 0-1 0 0,-1 1 1 0 0,0-1-1 0 0,0 0 1 0 0,1 1-1 0 0,-1-1 1 0 0,0 1 0 0 0,1-1-1 0 0,-1 1 1 0 0,1-1-1 0 0,-1 1 1 0 0,0 0-1 0 0,1-1 1 0 0,-1 2 0 0 0,-11 16 1007 0 0,9-15-864 0 0,-135 186 1469 0 0,83-119-2449 0 0,-57 95 1 0 0,103-149 150 0 0,-17 31-1643 0 0,23-42 1443 0 0,1-1 0 0 0,0 1-1 0 0,1 0 1 0 0,-1 0 0 0 0,1 0 0 0 0,0 0 0 0 0,-1 9 0 0 0,3-3-721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11.0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49 512 0 0,'3'-24'4542'0'0,"-3"-1"6211"0"0,1 50-7104 0 0,5 29-1 0 0,18 73-3799 0 0,-18-97 688 0 0,15 62-413 0 0,8 46-482 0 0,-28-133 145 0 0,0 0 0 0 0,-1-1 0 0 0,0 1 1 0 0,0 0-1 0 0,0 7 0 0 0,-1-11-209 0 0,1 1 1 0 0,-1 0-1 0 0,1 0 0 0 0,-1 0 0 0 0,1 0 1 0 0,-1-1-1 0 0,0 1 0 0 0,0 0 0 0 0,0-1 0 0 0,-2 3 1 0 0,-1 1-684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11.1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8 118 2345 0 0,'-8'-4'6506'0'0,"13"0"-2997"0"0,13-1-1311 0 0,2 2-1299 0 0,141-18 2418 0 0,78-21-3507 0 0,-125 20-605 0 0,-38 11-3480 0 0,-38 6 883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11.9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84 199 512 0 0,'-13'5'7712'0'0,"-2"2"-1245"0"0,15-6-6276 0 0,-1 0 0 0 0,0 0-1 0 0,0 0 1 0 0,0 0 0 0 0,1 1 0 0 0,-1-1 0 0 0,1 0 0 0 0,-1 0 0 0 0,1 0 0 0 0,-1 1 0 0 0,1-1 0 0 0,0 0 0 0 0,-1 2 0 0 0,-2 22 754 0 0,1 0 0 0 0,2 35 1 0 0,0 10-199 0 0,0-65-711 0 0,-28 277 850 0 0,23-259-846 0 0,2-11-39 0 0,1 0 0 0 0,0 0 0 0 0,0 1 0 0 0,1-1 0 0 0,2 17 0 0 0,-1-29-2 0 0,-1 1-1 0 0,1-1 0 0 0,0 0 1 0 0,0 0-1 0 0,0 0 0 0 0,0 0 1 0 0,0 1-1 0 0,1-1 0 0 0,-1 0 1 0 0,0 0-1 0 0,0 0 0 0 0,0 0 1 0 0,0 1-1 0 0,0-1 0 0 0,0 0 1 0 0,0 0-1 0 0,0 0 0 0 0,0 0 1 0 0,0 0-1 0 0,0 1 0 0 0,1-1 1 0 0,-1 0-1 0 0,0 0 0 0 0,0 0 1 0 0,0 0-1 0 0,0 0 0 0 0,0 0 1 0 0,0 0-1 0 0,1 1 0 0 0,-1-1 1 0 0,0 0-1 0 0,0 0 0 0 0,0 0 1 0 0,0 0-1 0 0,1 0 0 0 0,-1 0 1 0 0,0 0-1 0 0,0 0 0 0 0,0 0 1 0 0,1 0-1 0 0,6-5-77 0 0,4-11-40 0 0,3-10 93 0 0,-1 0 1 0 0,-2-1 0 0 0,-1-1 0 0 0,0 1 0 0 0,-2-1-1 0 0,-2-1 1 0 0,0 0 0 0 0,2-52 0 0 0,-12-222 700 0 0,1 118 1519 0 0,3 182-1986 0 0,0 42 102 0 0,3 0 0 0 0,8 48 0 0 0,50 138 407 0 0,-51-192-597 0 0,58 149 144 0 0,-38-106-248 0 0,-23-59-38 0 0,0-1 0 0 0,2 0 1 0 0,-1 0-1 0 0,2-1 1 0 0,0 0-1 0 0,1 0 0 0 0,18 19 1 0 0,-21-27 8 0 0,0 0 1 0 0,0 0-1 0 0,1 0 1 0 0,-1-1-1 0 0,2 0 1 0 0,-1-1-1 0 0,1 0 1 0 0,-1 0-1 0 0,1-1 1 0 0,1 0-1 0 0,-1-1 1 0 0,0 0-1 0 0,20 2 1 0 0,-28-5 9 0 0,22 1-25 0 0,-24-1 31 0 0,1 0 0 0 0,0 0 0 0 0,0 0 0 0 0,0 0 0 0 0,0 0-1 0 0,0 0 1 0 0,-1 0 0 0 0,1 0 0 0 0,0 0 0 0 0,0-1 0 0 0,0 1 0 0 0,-1 0 0 0 0,1-1 0 0 0,0 1-1 0 0,0 0 1 0 0,-1-1 0 0 0,1 1 0 0 0,0-1 0 0 0,0 1 0 0 0,-1-1 0 0 0,1 0 0 0 0,0 0 0 0 0,-1 0-3 0 0,0 1 0 0 0,0 0 0 0 0,0-1 0 0 0,0 1 0 0 0,-1-1 1 0 0,1 1-1 0 0,0 0 0 0 0,0-1 0 0 0,0 1 0 0 0,-1 0 0 0 0,1 0 1 0 0,0-1-1 0 0,-1 1 0 0 0,1 0 0 0 0,0-1 0 0 0,0 1 0 0 0,-1 0 1 0 0,1 0-1 0 0,0 0 0 0 0,-1-1 0 0 0,1 1 0 0 0,-1 0 0 0 0,1 0 1 0 0,0 0-1 0 0,-1 0 0 0 0,1 0 0 0 0,-1 0 0 0 0,1 0 0 0 0,0 0 1 0 0,-1 0-1 0 0,1 0 0 0 0,-1 0 0 0 0,1 0 0 0 0,-1 0 0 0 0,-18-1 54 0 0,19 1-52 0 0,-32 1 6 0 0,0 2-1 0 0,-59 12 1 0 0,-63 26-118 0 0,65-16 96 0 0,66-18-23 0 0,15-4-31 0 0,0-1 0 0 0,0 0 0 0 0,0 0-1 0 0,-16 1 1 0 0,23-3 54 0 0,1 0 0 0 0,0 0 0 0 0,0 0 0 0 0,0 0 0 0 0,0 0 1 0 0,0 0-1 0 0,0 0 0 0 0,0 0 0 0 0,-1 0 0 0 0,1 0 0 0 0,0 0 0 0 0,0 0 0 0 0,0 0 0 0 0,0 0 0 0 0,0 0 0 0 0,0 0 0 0 0,0 0 0 0 0,0 0 0 0 0,-1 0 0 0 0,1 0 0 0 0,0-1 0 0 0,0 1 0 0 0,0 0 0 0 0,0 0 0 0 0,0 0 1 0 0,0 0-1 0 0,0 0 0 0 0,0 0 0 0 0,0 0 0 0 0,0 0 0 0 0,0 0 0 0 0,0-1 0 0 0,0 1 0 0 0,0 0 0 0 0,0 0 0 0 0,0 0 0 0 0,0 0 0 0 0,0 0 0 0 0,0 0 0 0 0,0 0 0 0 0,0-1 0 0 0,2-5-443 0 0,7-7-360 0 0,-8 11 631 0 0,14-16-2255 0 0,1 1 0 0 0,23-20 1 0 0,-13 13-741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12.8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87 1 3089 0 0,'-16'5'3263'0'0,"8"-3"-1691"0"0,1 0 0 0 0,0 1 0 0 0,-1 0 0 0 0,1 0 0 0 0,-9 6 0 0 0,15-8-1446 0 0,0 0 0 0 0,-1 0-1 0 0,1 0 1 0 0,0 1 0 0 0,0-1 0 0 0,-1 0 0 0 0,1 1-1 0 0,0-1 1 0 0,0 1 0 0 0,0-1 0 0 0,1 1-1 0 0,-1-1 1 0 0,0 1 0 0 0,1-1 0 0 0,-1 1 0 0 0,1 0-1 0 0,-1-1 1 0 0,1 1 0 0 0,0 0 0 0 0,0 0-1 0 0,-1-1 1 0 0,1 1 0 0 0,1 0 0 0 0,-1-1 0 0 0,0 1-1 0 0,0 0 1 0 0,1 0 0 0 0,-1-1 0 0 0,1 3 0 0 0,1 1-12 0 0,0-1 1 0 0,0 1-1 0 0,1-1 1 0 0,-1 0-1 0 0,1 1 1 0 0,0-2-1 0 0,0 1 1 0 0,1 0-1 0 0,-1 0 1 0 0,1-1 0 0 0,-1 0-1 0 0,1 0 1 0 0,0 0-1 0 0,7 3 1 0 0,6 4 210 0 0,2-1 0 0 0,22 8 0 0 0,-21-9-35 0 0,0 0 7 0 0,110 48 1293 0 0,-108-44-1321 0 0,0 0-1 0 0,-1 2 0 0 0,33 26 0 0 0,-30-18-128 0 0,-2 1 0 0 0,0 1 0 0 0,-2 1 0 0 0,20 30 0 0 0,61 115 422 0 0,-43-67-53 0 0,-56-100-497 0 0,68 124 287 0 0,-63-111-277 0 0,-1 0 1 0 0,0 0-1 0 0,-1 1 1 0 0,-1-1 0 0 0,-1 1-1 0 0,2 21 1 0 0,-3 1 120 0 0,-6 78 1 0 0,1-91-64 0 0,-2 0 0 0 0,0-1-1 0 0,-17 47 1 0 0,19-62-137 0 0,-2 0 0 0 0,1-1-1 0 0,-1 0 1 0 0,-1 1 0 0 0,1-2-1 0 0,-2 1 1 0 0,1-1 0 0 0,-1 0-1 0 0,0 0 1 0 0,-1-1 0 0 0,0 0-1 0 0,0-1 1 0 0,0 1 0 0 0,-12 5-1 0 0,19-11-119 0 0,0 0 0 0 0,0-1 1 0 0,0 1-1 0 0,-1-1 0 0 0,1 1 0 0 0,0-1 0 0 0,0 1 0 0 0,-1-1 1 0 0,1 1-1 0 0,0-1 0 0 0,-1 0 0 0 0,1 0 0 0 0,0 0 0 0 0,-1 0 0 0 0,1 0 1 0 0,0 0-1 0 0,-1 0 0 0 0,1 0 0 0 0,0-1 0 0 0,-1 1 0 0 0,1 0 0 0 0,-2-2 1 0 0,2 1-390 0 0,0 0 1 0 0,0 0 0 0 0,0 0-1 0 0,0 0 1 0 0,0-1 0 0 0,0 1-1 0 0,0 0 1 0 0,0-1 0 0 0,0 1-1 0 0,1 0 1 0 0,-1-1 0 0 0,1 1 0 0 0,-1-1-1 0 0,1 0 1 0 0,0 1 0 0 0,-1-1-1 0 0,1 1 1 0 0,0-4 0 0 0,0-16-5353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1:18.7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109 0 344 0 0,'-20'4'1669'0'0,"12"-4"-693"0"0,0 2 0 0 0,1-1 0 0 0,-1 1 0 0 0,1 0 0 0 0,-1 0 0 0 0,1 1 0 0 0,0 0 0 0 0,0 0 0 0 0,-11 7 0 0 0,18-9-906 0 0,0-1 0 0 0,0 0 1 0 0,-1 0-1 0 0,1 0 0 0 0,0 1 0 0 0,0-1 0 0 0,-1 0 0 0 0,1 0 0 0 0,0 1 0 0 0,0-1 1 0 0,0 0-1 0 0,0 1 0 0 0,-1-1 0 0 0,1 0 0 0 0,0 0 0 0 0,0 1 0 0 0,0-1 1 0 0,0 0-1 0 0,0 1 0 0 0,0-1 0 0 0,0 0 0 0 0,0 1 0 0 0,0-1 0 0 0,0 0 0 0 0,0 1 1 0 0,0-1-1 0 0,0 0 0 0 0,0 1 0 0 0,0 0 0 0 0,9 7 965 0 0,19 3-155 0 0,-23-9-478 0 0,272 89 2383 0 0,-241-81-2576 0 0,2-3 0 0 0,-1-1 0 0 0,1-2-1 0 0,0-1 1 0 0,55-3 0 0 0,-92 0-192 0 0,26-4 80 0 0,-25 4-81 0 0,-1 0-1 0 0,0 0 1 0 0,1-1-1 0 0,-1 1 1 0 0,0 0-1 0 0,0-1 1 0 0,1 1-1 0 0,-1-1 1 0 0,0 0-1 0 0,0 1 1 0 0,0-1-1 0 0,1 0 1 0 0,-1 0-1 0 0,0 0 1 0 0,0 0-1 0 0,1-1 1 0 0,-2 2-11 0 0,0 0 1 0 0,0 0 0 0 0,0-1-1 0 0,0 1 1 0 0,0 0 0 0 0,0 0-1 0 0,0 0 1 0 0,0-1 0 0 0,0 1 0 0 0,0 0-1 0 0,0 0 1 0 0,0 0 0 0 0,0-1-1 0 0,0 1 1 0 0,0 0 0 0 0,0 0-1 0 0,0 0 1 0 0,0-1 0 0 0,-1 1-1 0 0,1 0 1 0 0,0 0 0 0 0,0 0-1 0 0,0 0 1 0 0,0-1 0 0 0,0 1-1 0 0,0 0 1 0 0,-1 0 0 0 0,1 0-1 0 0,0 0 1 0 0,0 0 0 0 0,0-1-1 0 0,0 1 1 0 0,-1 0 0 0 0,1 0-1 0 0,0 0 1 0 0,0 0 0 0 0,0 0-1 0 0,-1 0 1 0 0,1 0 0 0 0,0 0 0 0 0,0 0-1 0 0,0 0 1 0 0,-1 0 0 0 0,1 0-1 0 0,0 0 1 0 0,0 0 0 0 0,0 0-1 0 0,-1 0 1 0 0,1 0 0 0 0,0 0-1 0 0,-12 1 60 0 0,-6 4-19 0 0,0 1-1 0 0,0 0 0 0 0,1 2 0 0 0,0 0 0 0 0,-25 16 0 0 0,4-2-2 0 0,23-14-50 0 0,-46 24 105 0 0,3 2 1 0 0,-63 48-1 0 0,114-77-81 0 0,-29 27 19 0 0,34-30-54 0 0,0 0 0 0 0,1 0-1 0 0,-1 0 1 0 0,0 0 0 0 0,1 0-1 0 0,0 1 1 0 0,-1-1 0 0 0,1 0-1 0 0,0 1 1 0 0,0-1 0 0 0,0 1-1 0 0,0 0 1 0 0,1-1 0 0 0,-1 5 0 0 0,1-7 3 0 0,0 1 0 0 0,0-1 1 0 0,0 1-1 0 0,0-1 1 0 0,0 1-1 0 0,0-1 0 0 0,0 1 1 0 0,0-1-1 0 0,0 1 1 0 0,1-1-1 0 0,-1 1 0 0 0,0-1 1 0 0,0 1-1 0 0,1-1 1 0 0,-1 0-1 0 0,0 1 1 0 0,1-1-1 0 0,-1 0 0 0 0,0 1 1 0 0,1-1-1 0 0,-1 0 1 0 0,0 1-1 0 0,1-1 0 0 0,-1 0 1 0 0,2 1-1 0 0,14 1-408 0 0,-10-2 201 0 0,0-1-1 0 0,0 0 1 0 0,9-3-1 0 0,126-46-5974 0 0,-67 26 2984 0 0,64-19-2069 0 0,-134 42 5225 0 0,20-6 69 0 0,0 1-1 0 0,0 2 1 0 0,0 0 0 0 0,26-1-1 0 0,-49 5 27 0 0,1 0 1 0 0,-1 0-1 0 0,0 0 1 0 0,1 0-1 0 0,-1 0 0 0 0,0 1 1 0 0,1-1-1 0 0,-1 0 1 0 0,0 1-1 0 0,1-1 0 0 0,-1 1 1 0 0,0-1-1 0 0,0 1 0 0 0,1 0 1 0 0,0 1-1 0 0,-1-2 67 0 0,-1 1 0 0 0,1-1-1 0 0,-1 1 1 0 0,0-1 0 0 0,1 1 0 0 0,-1 0-1 0 0,0-1 1 0 0,1 1 0 0 0,-1 0-1 0 0,0-1 1 0 0,0 1 0 0 0,0 0 0 0 0,0-1-1 0 0,1 1 1 0 0,-1 0 0 0 0,0-1-1 0 0,0 1 1 0 0,0 0 0 0 0,0-1 0 0 0,-1 1-1 0 0,1 1 1 0 0,-1 0 223 0 0,0 1 0 0 0,0-1-1 0 0,0 1 1 0 0,0-1 0 0 0,0 1 0 0 0,-1-1 0 0 0,1 0-1 0 0,-1 0 1 0 0,0 0 0 0 0,1 0 0 0 0,-1 0-1 0 0,0 0 1 0 0,-4 2 0 0 0,-19 13 2383 0 0,-36 19 0 0 0,-80 27 499 0 0,60-27-2360 0 0,3-4-398 0 0,46-20-455 0 0,1 1 1 0 0,0 2-1 0 0,1 1 0 0 0,-29 20 1 0 0,56-33-12 0 0,0-1 0 0 0,0 1 0 0 0,0 0 1 0 0,0 0-1 0 0,1 0 0 0 0,-1 0 0 0 0,-3 6 0 0 0,6-8 4 0 0,0 0 0 0 0,-1-1 0 0 0,1 1 0 0 0,0 0 0 0 0,-1-1-1 0 0,1 1 1 0 0,0 0 0 0 0,0-1 0 0 0,0 1 0 0 0,0 0 0 0 0,0-1 0 0 0,0 1-1 0 0,0 0 1 0 0,0 0 0 0 0,0-1 0 0 0,0 1 0 0 0,0 0 0 0 0,0-1 0 0 0,0 1-1 0 0,0 0 1 0 0,1-1 0 0 0,-1 1 0 0 0,0 0 0 0 0,1-1 0 0 0,-1 1 0 0 0,0 0 0 0 0,1-1-1 0 0,-1 1 1 0 0,1-1 0 0 0,-1 1 0 0 0,1-1 0 0 0,-1 1 0 0 0,1-1 0 0 0,-1 1-1 0 0,1-1 1 0 0,0 0 0 0 0,-1 1 0 0 0,1-1 0 0 0,-1 0 0 0 0,1 1 0 0 0,0-1-1 0 0,-1 0 1 0 0,1 0 0 0 0,0 0 0 0 0,0 0 0 0 0,-1 1 0 0 0,1-1 0 0 0,0 0-1 0 0,0 0 1 0 0,10 1-230 0 0,0 0-1 0 0,0 0 0 0 0,0-1 1 0 0,0-1-1 0 0,0 1 0 0 0,0-2 0 0 0,0 0 1 0 0,13-3-1 0 0,2-3-892 0 0,-1-1 0 0 0,30-14 0 0 0,59-40-5132 0 0,-88 49 4214 0 0,2-3 250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15.7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86 205 512 0 0,'-6'-3'1447'0'0,"0"1"0"0"0,0-1 0 0 0,0 1 0 0 0,-13-2 0 0 0,17 4-996 0 0,0-1 0 0 0,0 1-1 0 0,-1 0 1 0 0,1 0 0 0 0,0 0-1 0 0,0 0 1 0 0,0 0 0 0 0,0 0-1 0 0,0 1 1 0 0,0-1 0 0 0,0 1-1 0 0,0-1 1 0 0,0 1 0 0 0,0 0-1 0 0,0 0 1 0 0,0 0 0 0 0,0 0-1 0 0,-3 2 736 0 0,6-8 4558 0 0,7-11-5030 0 0,-6 12-136 0 0,10-19-192 0 0,1 1 0 0 0,18-25 0 0 0,-24 38-376 0 0,0 0 0 0 0,1 0 0 0 0,0 1 1 0 0,0 0-1 0 0,1 1 0 0 0,-1 0 0 0 0,15-8 0 0 0,-20 13-10 0 0,-1 1 1 0 0,1 0-1 0 0,0-1 0 0 0,-1 1 0 0 0,1 0 1 0 0,0 0-1 0 0,5 0 0 0 0,-7 1 0 0 0,-1 0-1 0 0,1 0 1 0 0,0 0 0 0 0,0 0-1 0 0,-1 0 1 0 0,1 0-1 0 0,0 1 1 0 0,0-1 0 0 0,-1 0-1 0 0,1 1 1 0 0,0-1-1 0 0,-1 0 1 0 0,1 1-1 0 0,0-1 1 0 0,-1 1 0 0 0,1-1-1 0 0,-1 1 1 0 0,1-1-1 0 0,-1 1 1 0 0,1-1 0 0 0,-1 1-1 0 0,1-1 1 0 0,-1 1-1 0 0,1 0 1 0 0,-1-1-1 0 0,0 1 1 0 0,1 0 0 0 0,-1 0-1 0 0,0-1 1 0 0,0 1-1 0 0,1 0 1 0 0,-1 0 0 0 0,0 1-1 0 0,3 16-10 0 0,-2 0 1 0 0,1 0-1 0 0,-2 0 1 0 0,-4 35-1 0 0,2-20 4 0 0,0-8 14 0 0,-1 90-4 0 0,3-96-34 0 0,1 0-1 0 0,2 0 1 0 0,8 36-1 0 0,-9-49-9 0 0,0 0 1 0 0,0 0-1 0 0,1 0 1 0 0,-1-1-1 0 0,2 1 0 0 0,-1-1 1 0 0,1 0-1 0 0,-1 0 1 0 0,1 0-1 0 0,1 0 0 0 0,-1-1 1 0 0,1 1-1 0 0,-1-1 0 0 0,1 0 1 0 0,1-1-1 0 0,-1 1 1 0 0,0-1-1 0 0,1 0 0 0 0,0 0 1 0 0,-1-1-1 0 0,10 3 1 0 0,-7-3-279 0 0,-1 0 1 0 0,1-1-1 0 0,0 0 1 0 0,0 0-1 0 0,-1-1 1 0 0,1 0-1 0 0,0 0 1 0 0,0-1 0 0 0,0 0-1 0 0,-1-1 1 0 0,1 1-1 0 0,-1-1 1 0 0,1-1-1 0 0,-1 1 1 0 0,0-1 0 0 0,0-1-1 0 0,7-3 1 0 0,-5 1-1765 0 0,-1 0 1 0 0,13-11 0 0 0,-6 2-1992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15.9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511 21 2617 0 0,'-5'-3'2644'0'0,"3"1"-1160"0"0,0 1 0 0 0,0-1 0 0 0,0 0 0 0 0,1 1 1 0 0,-1-1-1 0 0,0 0 0 0 0,-1-2 0 0 0,3 4-1368 0 0,-1-1 1 0 0,1 1-1 0 0,-1 0 0 0 0,1 0 0 0 0,-1 0 0 0 0,1 0 0 0 0,-1 0 0 0 0,1 0 0 0 0,-1 0 1 0 0,1 0-1 0 0,-1 0 0 0 0,1 0 0 0 0,0 0 0 0 0,-1 0 0 0 0,1 0 0 0 0,-1 0 0 0 0,1 0 1 0 0,-1 0-1 0 0,1 0 0 0 0,-1 0 0 0 0,1 1 0 0 0,-1-1 0 0 0,1 0 0 0 0,0 0 1 0 0,-1 1-1 0 0,1-1 0 0 0,-1 0 0 0 0,1 1 0 0 0,0-1 0 0 0,-1 1 0 0 0,-15 12 367 0 0,14-12-233 0 0,-227 210 1387 0 0,181-161-1743 0 0,2 2 1 0 0,-58 86 0 0 0,104-138 74 0 0,-5 8-33 0 0,-1 1-1 0 0,2 0 1 0 0,-1 0-1 0 0,-3 9 1 0 0,8-16-97 0 0,-1 0 0 0 0,1 0 0 0 0,-1-1-1 0 0,1 1 1 0 0,0 0 0 0 0,0 0 0 0 0,0-1 0 0 0,0 1-1 0 0,0 0 1 0 0,0 0 0 0 0,0 0 0 0 0,0-1 0 0 0,1 3 0 0 0,0-3-144 0 0,-1 0-1 0 0,1 0 1 0 0,0 0 0 0 0,-1 0 0 0 0,1 0 0 0 0,0 0 0 0 0,0 0 0 0 0,0-1 0 0 0,-1 1 0 0 0,1 0-1 0 0,0-1 1 0 0,0 1 0 0 0,0 0 0 0 0,0-1 0 0 0,0 1 0 0 0,0-1 0 0 0,0 0 0 0 0,0 1 0 0 0,1-1-1 0 0,-1 0 1 0 0,0 0 0 0 0,0 1 0 0 0,1-1 0 0 0,18 1-4893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16.4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510 115 512 0 0,'-31'-37'106'0'0,"22"27"2227"0"0,-1 0-1 0 0,-1 0 0 0 0,-16-11 1 0 0,22 18-1347 0 0,0-1 1 0 0,0 1 0 0 0,-1 0-1 0 0,0 1 1 0 0,0-1 0 0 0,1 1-1 0 0,-1 1 1 0 0,0-1 0 0 0,-11-1-1 0 0,12 3-868 0 0,1 0 0 0 0,-1 0 0 0 0,0 0 0 0 0,0 1 0 0 0,1-1-1 0 0,-1 1 1 0 0,1 0 0 0 0,-9 4 0 0 0,3 0 24 0 0,-1 0 0 0 0,1 1 0 0 0,1 0 0 0 0,-1 1 0 0 0,1 0 0 0 0,0 1 0 0 0,1 0 0 0 0,0 0 0 0 0,0 1 0 0 0,1 0 0 0 0,-12 17 0 0 0,-2 10 187 0 0,-32 71-1 0 0,52-105-312 0 0,-25 55 323 0 0,2 0 0 0 0,-27 107 0 0 0,47-148-300 0 0,1 0 0 0 0,1 1 0 0 0,1-1 0 0 0,1 1 0 0 0,0 0 1 0 0,1-1-1 0 0,0 1 0 0 0,2-1 0 0 0,0 1 0 0 0,1-1 0 0 0,0 0 0 0 0,1 0 0 0 0,1-1 0 0 0,1 1 0 0 0,0-1 0 0 0,1-1 0 0 0,0 0 0 0 0,1 0 0 0 0,1 0 0 0 0,11 12 0 0 0,-10-14-234 0 0,1 0-1 0 0,0-1 1 0 0,0 0-1 0 0,1-1 1 0 0,0 0-1 0 0,1-1 1 0 0,0-1-1 0 0,1 0 0 0 0,0-1 1 0 0,18 7-1 0 0,-18-10-723 0 0,1 0-1 0 0,-1 0 0 0 0,1-1 0 0 0,0-1 0 0 0,-1-1 0 0 0,23 0 1 0 0,6-4-1266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17.2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268 162 512 0 0,'-1'-8'3056'0'0,"3"-19"7973"0"0,-2 24-10411 0 0,1-1-1 0 0,0 1 0 0 0,0 0 1 0 0,0 0-1 0 0,1 0 0 0 0,2-5 1 0 0,-2 4-316 0 0,0 0 1 0 0,0-1-1 0 0,0 1 1 0 0,0-1-1 0 0,-1 1 1 0 0,0-1-1 0 0,1 0 1 0 0,-2 0-1 0 0,1 1 0 0 0,-1-1 1 0 0,1-7-1 0 0,-2 11-257 0 0,1-1-1 0 0,0 0 0 0 0,-1 0 0 0 0,1 1 1 0 0,-1-1-1 0 0,1 0 0 0 0,-1 1 0 0 0,0-1 0 0 0,1 0 1 0 0,-1 1-1 0 0,0-1 0 0 0,0 1 0 0 0,0 0 0 0 0,-1-1 1 0 0,1 1-1 0 0,0 0 0 0 0,0-1 0 0 0,-1 1 1 0 0,1 0-1 0 0,0 0 0 0 0,-1 0 0 0 0,0 0 0 0 0,1 1 1 0 0,-1-1-1 0 0,1 0 0 0 0,-1 1 0 0 0,0-1 1 0 0,1 1-1 0 0,-1-1 0 0 0,0 1 0 0 0,0 0 0 0 0,1-1 1 0 0,-5 1-1 0 0,2 0-2 0 0,-1 1 1 0 0,0-1-1 0 0,0 1 1 0 0,1 0-1 0 0,-1 0 1 0 0,1 0 0 0 0,-1 0-1 0 0,1 1 1 0 0,-6 2-1 0 0,-39 24 109 0 0,38-21-98 0 0,-6 4 14 0 0,0 0 0 0 0,1 2 0 0 0,-15 14-1 0 0,24-21-60 0 0,2 0-1 0 0,-1 0 1 0 0,1 0-1 0 0,0 1 1 0 0,0 0-1 0 0,1 0 0 0 0,0 0 1 0 0,0 1-1 0 0,1-1 1 0 0,-4 12-1 0 0,6-16-8 0 0,0 0 0 0 0,1 0 0 0 0,-1 0 0 0 0,1 0 0 0 0,0 0 0 0 0,0 0 0 0 0,0 0 0 0 0,0-1 0 0 0,0 1 1 0 0,1 0-1 0 0,-1 0 0 0 0,1 0 0 0 0,0 0 0 0 0,0 0 0 0 0,0 0 0 0 0,0-1 0 0 0,0 1 0 0 0,1 0 0 0 0,-1-1 0 0 0,1 1 0 0 0,0-1 0 0 0,0 0 0 0 0,0 1 0 0 0,0-1 0 0 0,0 0 0 0 0,0 0 0 0 0,0 0 0 0 0,1-1 1 0 0,2 3-1 0 0,2 0-5 0 0,1-1 1 0 0,-1 1 0 0 0,1-2-1 0 0,-1 1 1 0 0,1-1 0 0 0,0 0 0 0 0,0 0-1 0 0,0-1 1 0 0,13 0 0 0 0,28 0 37 0 0,67 5-55 0 0,-101-5 26 0 0,0 2-1 0 0,0 0 1 0 0,0 1 0 0 0,0 0-1 0 0,20 10 1 0 0,-32-13 4 0 0,-1 0 0 0 0,0 0 0 0 0,0 0-1 0 0,0 1 1 0 0,0-1 0 0 0,0 1 0 0 0,0-1 0 0 0,0 1 0 0 0,0 0 0 0 0,-1 0-1 0 0,1 0 1 0 0,-1 0 0 0 0,1 0 0 0 0,-1 0 0 0 0,0 0 0 0 0,0 0 0 0 0,0 1-1 0 0,0-1 1 0 0,0 0 0 0 0,0 1 0 0 0,-1-1 0 0 0,1 1 0 0 0,-1-1 0 0 0,1 4-1 0 0,-1-2 2 0 0,-1 0-1 0 0,1 0 0 0 0,-1 1 0 0 0,1-1 0 0 0,-1 0 0 0 0,-1 0 0 0 0,1 0 0 0 0,-1 0 0 0 0,1 0 0 0 0,-1 0 0 0 0,0 0 0 0 0,0-1 0 0 0,-4 6 0 0 0,-12 13 12 0 0,-1 0 0 0 0,-1-1 0 0 0,-1-1 0 0 0,0-1 0 0 0,-2-1 0 0 0,0-1 1 0 0,-1-1-1 0 0,0-1 0 0 0,-40 17 0 0 0,59-29-17 0 0,0-1 0 0 0,0 0 0 0 0,-1-1 0 0 0,1 1 0 0 0,0-1 0 0 0,-1 0 0 0 0,1-1 0 0 0,-1 1 0 0 0,-6-1 0 0 0,10 0-21 0 0,0 0 0 0 0,0-1 0 0 0,0 1 0 0 0,0 0 0 0 0,1-1 0 0 0,-1 0 0 0 0,0 1 0 0 0,0-1 0 0 0,0 0 0 0 0,1 0 0 0 0,-1 0 0 0 0,0 0 0 0 0,1 0 0 0 0,-1 0 0 0 0,1-1 0 0 0,-1 1 1 0 0,1 0-1 0 0,0-1 0 0 0,-1 1 0 0 0,1-1 0 0 0,0 0 0 0 0,0 1 0 0 0,0-1 0 0 0,0 0 0 0 0,0 1 0 0 0,1-1 0 0 0,-1 0 0 0 0,0-4 0 0 0,-1-1-193 0 0,1-1 0 0 0,1 1 1 0 0,-1-1-1 0 0,1 1 0 0 0,1-1 1 0 0,-1 1-1 0 0,1-1 1 0 0,0 1-1 0 0,1-1 0 0 0,0 1 1 0 0,0 0-1 0 0,1 0 1 0 0,0 0-1 0 0,5-9 0 0 0,0 1-1281 0 0,2-1 1 0 0,0 2-1 0 0,0 0 0 0 0,1 0 0 0 0,14-13 0 0 0,2 3-889 0 0,3 3 237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17.5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37 3161 0 0,'-1'-3'1484'0'0,"0"0"0"0"0,1-1 0 0 0,-1 1-1 0 0,1 0 1 0 0,-1 0 0 0 0,1-3 0 0 0,0 5-1360 0 0,0 1-1 0 0,0-1 1 0 0,0 1-1 0 0,0-1 1 0 0,0 1-1 0 0,0-1 1 0 0,0 1-1 0 0,1-1 1 0 0,-1 1-1 0 0,0 0 1 0 0,0-1-1 0 0,0 1 1 0 0,1-1-1 0 0,-1 1 1 0 0,0 0-1 0 0,0-1 1 0 0,1 1-1 0 0,-1 0 1 0 0,0-1-1 0 0,1 1 1 0 0,-1 0-1 0 0,0-1 1 0 0,1 1-1 0 0,-1 0 1 0 0,0 0-1 0 0,1-1 1 0 0,-1 1-1 0 0,1 0 1 0 0,-1 0-1 0 0,1 0 1 0 0,-1 0-1 0 0,0-1 1 0 0,1 1-1 0 0,-1 0 1 0 0,1 0-1 0 0,-1 0 1 0 0,1 0-1 0 0,-1 0 1 0 0,1 0-1 0 0,-1 0 1 0 0,1 0-1 0 0,-1 0 1 0 0,0 1-1 0 0,1-1 1 0 0,-1 0-1 0 0,1 0 1 0 0,-1 0-1 0 0,1 0 1 0 0,-1 1-1 0 0,0-1 1 0 0,1 0-1 0 0,0 1 1 0 0,1 0 27 0 0,0 1 0 0 0,1-1-1 0 0,-1 1 1 0 0,0 0 0 0 0,0 0 0 0 0,0 0 0 0 0,0 0 0 0 0,0 0 0 0 0,0 1 0 0 0,0-1 0 0 0,-1 0 0 0 0,1 1 0 0 0,-1-1 0 0 0,2 4 0 0 0,14 41 524 0 0,-17-46-658 0 0,10 41 548 0 0,-2 1-1 0 0,3 47 0 0 0,-4-32-242 0 0,3 92-243 0 0,1-4-1798 0 0,-11-141 1054 0 0,3 10-704 0 0,2-7-5027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17.6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59 2120 0 0,'3'-6'8661'0'0,"-2"6"-8284"0"0,10-3 3414 0 0,16 1-2966 0 0,-18 2 393 0 0,227-19 2984 0 0,-118 4-4070 0 0,-8 2-1487 0 0,-76 13-1824 0 0,-21 2 78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18.5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198 284 512 0 0,'-9'-53'6726'0'0,"3"9"5531"0"0,-11 158-10007 0 0,-79 255-612 0 0,61-250-1271 0 0,2 12-207 0 0,32-117-239 0 0,1-14 71 0 0,0 0 1 0 0,0 0-1 0 0,0 0 1 0 0,0 0-1 0 0,0 0 1 0 0,0 1-1 0 0,0-1 1 0 0,0 0-1 0 0,1 0 1 0 0,-1 0 0 0 0,0 0-1 0 0,0 0 1 0 0,0 0-1 0 0,0 0 1 0 0,0 1-1 0 0,0-1 1 0 0,0 0-1 0 0,1 0 1 0 0,-1 0-1 0 0,0 0 1 0 0,0 0-1 0 0,0 0 1 0 0,0 0 0 0 0,0 0-1 0 0,1 0 1 0 0,-1 0-1 0 0,0 0 1 0 0,0 0-1 0 0,0 0 1 0 0,0 0-1 0 0,0 0 1 0 0,1 0-1 0 0,-1 0 1 0 0,0 0 0 0 0,0 0-1 0 0,0 0 1 0 0,0 0-1 0 0,0 0 1 0 0,1 0-1 0 0,0-1-26 0 0,0 0 0 0 0,1 0 0 0 0,-1 0 0 0 0,0 0-1 0 0,0 0 1 0 0,0 0 0 0 0,0 0 0 0 0,0 0 0 0 0,0 0 0 0 0,0-1-1 0 0,2-1 1 0 0,7-18-72 0 0,0 1-1 0 0,-1-2 1 0 0,11-40-1 0 0,10-70 163 0 0,-29 125-58 0 0,72-315 654 0 0,-22 84 56 0 0,-37 169-305 0 0,-11 42 53 0 0,-17 68 107 0 0,10-20-555 0 0,1-1 0 0 0,1 2 0 0 0,1-1-1 0 0,1 0 1 0 0,0 0 0 0 0,2 0 0 0 0,1 0 0 0 0,7 31-1 0 0,1-12-17 0 0,1 0-1 0 0,2-1 1 0 0,27 51-1 0 0,66 99-33 0 0,-17-33-37 0 0,-87-149 79 0 0,11 19-38 0 0,23 33-1 0 0,-32-52 35 0 0,-1-1-1 0 0,2 0 1 0 0,-1 0 0 0 0,1 0-1 0 0,0-1 1 0 0,0 0 0 0 0,0 0 0 0 0,1 0-1 0 0,0-1 1 0 0,8 4 0 0 0,-15-8 5 0 0,0 0 0 0 0,0 0 1 0 0,0 1-1 0 0,0-1 1 0 0,1 0-1 0 0,-1 0 0 0 0,0 0 1 0 0,0 0-1 0 0,0 0 0 0 0,1 0 1 0 0,-1 0-1 0 0,0 0 0 0 0,0 1 1 0 0,0-1-1 0 0,1 0 1 0 0,-1 0-1 0 0,0 0 0 0 0,0 0 1 0 0,0 0-1 0 0,1 0 0 0 0,-1 0 1 0 0,0 0-1 0 0,0 0 1 0 0,1-1-1 0 0,-1 1 0 0 0,0 0 1 0 0,0 0-1 0 0,0 0 0 0 0,1 0 1 0 0,-1 0-1 0 0,0 0 0 0 0,0 0 1 0 0,0 0-1 0 0,0 0 1 0 0,1-1-1 0 0,-1 1 0 0 0,0 0 1 0 0,0 0-1 0 0,0 0 0 0 0,0 0 1 0 0,0-1-1 0 0,1 1 1 0 0,-1 0-1 0 0,0 0 0 0 0,0 0 1 0 0,0-1-1 0 0,0 1 0 0 0,0 0 1 0 0,0 0-1 0 0,0 0 0 0 0,0-1 1 0 0,0 1-1 0 0,0 0 1 0 0,0 0-1 0 0,0 0 0 0 0,0-1 1 0 0,0 1-1 0 0,0 0 0 0 0,0 0 1 0 0,0-1-1 0 0,0 1 0 0 0,0 0 1 0 0,0 0-1 0 0,0 0 1 0 0,0-1-1 0 0,0 1 0 0 0,-1 0 1 0 0,1 0-1 0 0,0-1 0 0 0,-8-14-81 0 0,5 12 46 0 0,-1 0 0 0 0,0 0 1 0 0,0 0-1 0 0,0 1 0 0 0,0-1 0 0 0,0 1 0 0 0,-1 0 1 0 0,1 0-1 0 0,-1 0 0 0 0,1 1 0 0 0,-1-1 1 0 0,-5 0-1 0 0,-9-1-167 0 0,-32-1 0 0 0,-11 3 38 0 0,-1 4 1 0 0,0 2-1 0 0,-79 17 0 0 0,106-14 114 0 0,1 0 0 0 0,-58 23 0 0 0,86-27-401 0 0,9-3-984 0 0,13-6-1025 0 0,1-3 373 0 0,5-2-217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19.7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279 121 512 0 0,'7'-4'1940'0'0,"-1"0"-1"0"0,0-1 1 0 0,0 0-1 0 0,0 0 1 0 0,6-6-1 0 0,2-6 294 0 0,-13 16-2076 0 0,0-1 0 0 0,1 1 0 0 0,-1-1 0 0 0,-1 1 0 0 0,1-1 0 0 0,0 1 0 0 0,0-1 0 0 0,0 0 0 0 0,-1 1 0 0 0,1-1 0 0 0,-1 0 0 0 0,1 0 0 0 0,-1 1 0 0 0,0-1 0 0 0,0 0 0 0 0,0 0 0 0 0,0-2 0 0 0,0 2-46 0 0,-1 1 0 0 0,1 0-1 0 0,-1-1 1 0 0,1 1 0 0 0,-1-1-1 0 0,0 1 1 0 0,0 0 0 0 0,1 0-1 0 0,-1-1 1 0 0,0 1 0 0 0,0 0-1 0 0,0 0 1 0 0,0 0 0 0 0,-1 0-1 0 0,1 0 1 0 0,-2-1 0 0 0,-1 0 33 0 0,0-1 1 0 0,-1 1 0 0 0,1 1-1 0 0,0-1 1 0 0,-1 1 0 0 0,0 0-1 0 0,1 0 1 0 0,-1 0 0 0 0,1 0-1 0 0,-1 1 1 0 0,-9 0 0 0 0,-7 3-37 0 0,0 0 1 0 0,1 1-1 0 0,0 2 0 0 0,-1 0 1 0 0,2 1-1 0 0,-1 1 1 0 0,1 0-1 0 0,0 2 1 0 0,-33 22-1 0 0,49-29-103 0 0,-1 0 0 0 0,1-1 0 0 0,0 2 0 0 0,0-1 0 0 0,0 0 0 0 0,0 1 0 0 0,0-1-1 0 0,1 1 1 0 0,-3 4 0 0 0,5-7-9 0 0,-1 1 0 0 0,0-1 0 0 0,1 0 0 0 0,0 0 0 0 0,-1 1 0 0 0,1-1 0 0 0,0 0 0 0 0,0 1 0 0 0,0-1 0 0 0,0 0 0 0 0,0 1 0 0 0,0-1 0 0 0,0 0 0 0 0,0 0 0 0 0,0 1 0 0 0,0-1 0 0 0,1 0 0 0 0,-1 1 0 0 0,1-1 0 0 0,-1 0 0 0 0,1 0 0 0 0,-1 0 0 0 0,1 1 0 0 0,0-1 0 0 0,0 0 0 0 0,-1 0 0 0 0,1 0 0 0 0,0 0 0 0 0,0 0 0 0 0,0 0 0 0 0,0-1 0 0 0,0 1 0 0 0,2 1 0 0 0,2 1 4 0 0,0 0-1 0 0,0-1 0 0 0,0 0 0 0 0,0 1 0 0 0,0-2 0 0 0,0 1 1 0 0,1-1-1 0 0,6 1 0 0 0,5 0-4 0 0,22-1 0 0 0,-27-1 4 0 0,0 0 0 0 0,0 1-1 0 0,0 0 1 0 0,17 5-1 0 0,-20-3 12 0 0,0 0-1 0 0,-1 1 1 0 0,1 0-1 0 0,-1 1 1 0 0,0 0-1 0 0,0 0 1 0 0,0 1-1 0 0,-1 0 0 0 0,0 1 1 0 0,0-1-1 0 0,-1 1 1 0 0,0 0-1 0 0,0 1 1 0 0,0-1-1 0 0,5 11 1 0 0,-3-3 15 0 0,-1 0 1 0 0,0 0-1 0 0,0 1 0 0 0,-2 0 1 0 0,0 0-1 0 0,-1 1 1 0 0,3 29-1 0 0,-6-41 3 0 0,-1-1 0 0 0,0 0 0 0 0,0 1 0 0 0,0-1 0 0 0,0 0 0 0 0,-1 1 0 0 0,0-1 0 0 0,0 0 0 0 0,0 1 0 0 0,-1-1 0 0 0,-3 8 0 0 0,4-10-11 0 0,0 0 0 0 0,-1 0 0 0 0,1 0 0 0 0,-1-1 0 0 0,1 1 0 0 0,-1 0 0 0 0,0-1 0 0 0,0 1 1 0 0,1-1-1 0 0,-1 1 0 0 0,0-1 0 0 0,0 0 0 0 0,-1 0 0 0 0,1 0 0 0 0,0 0 0 0 0,0 0 0 0 0,0 0 0 0 0,-1-1 0 0 0,1 1 0 0 0,0-1 0 0 0,-1 0 0 0 0,1 1 0 0 0,-4-1 1 0 0,-2-1-51 0 0,-1 1 0 0 0,1-1 0 0 0,0-1 1 0 0,-1 0-1 0 0,1 0 0 0 0,0 0 1 0 0,0-1-1 0 0,0 0 0 0 0,1-1 0 0 0,-1 0 1 0 0,1 0-1 0 0,0 0 0 0 0,0-1 1 0 0,-11-9-1 0 0,13 8-351 0 0,-1 1 0 0 0,1-1 0 0 0,0 0 0 0 0,0 0 0 0 0,1-1 0 0 0,0 1 0 0 0,0-1 0 0 0,1 0 0 0 0,-6-14 0 0 0,3 1-2194 0 0,2 1-530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20.1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95 70 2657 0 0,'-16'-16'4058'0'0,"10"10"-3005"0"0,0 0 1 0 0,0 1 0 0 0,0-1 0 0 0,-1 1-1 0 0,0 0 1 0 0,0 1 0 0 0,0-1-1 0 0,-1 1 1 0 0,-11-4 0 0 0,25 11-43 0 0,0-1 1 0 0,-1 1 0 0 0,9 7 0 0 0,5 1-578 0 0,213 141 2172 0 0,-62-37-1916 0 0,-127-87-532 0 0,59 49-1 0 0,-80-58-136 0 0,-1 2 0 0 0,-1 0 0 0 0,-1 1 0 0 0,19 28 0 0 0,-21-24-18 0 0,-1 1-1 0 0,-1 1 0 0 0,-2 1 1 0 0,-1 0-1 0 0,-1 0 0 0 0,-1 1 0 0 0,9 48 1 0 0,-15-54-6 0 0,-1-1 0 0 0,-1 1 0 0 0,-2 0 1 0 0,0 0-1 0 0,-1 0 0 0 0,-1-1 0 0 0,-2 1 1 0 0,0-1-1 0 0,-1 1 0 0 0,-14 36 0 0 0,4-24-47 0 0,-2-1-1 0 0,-38 61 0 0 0,42-77-15 0 0,-1 0 1 0 0,0-1-1 0 0,-2-1 0 0 0,0-1 1 0 0,-1 0-1 0 0,-21 16 0 0 0,-35 14-454 0 0,1 0-5025 0 0,63-40 701 0 0,4-1-302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20.7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11 512 0 0,'-3'1'13227'0'0,"7"-2"-13406"0"0,65-7 6020 0 0,-43 6-5342 0 0,-1 2 1 0 0,28 2-1 0 0,68 3-156 0 0,34 5-2749 0 0,-131-4-1367 0 0,-15-3 312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1:19.0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71 271 8 0 0,'8'-4'-1696'0'0,"0"1"3362"0"0,0-1 8388 0 0,-20 15-3632 0 0,4-3-6164 0 0,0 0 0 0 0,1 0 0 0 0,0 0 0 0 0,0 1 0 0 0,1 1 1 0 0,0-1-1 0 0,0 1 0 0 0,1 0 0 0 0,1 0 0 0 0,0 0 0 0 0,0 1 0 0 0,1 0 0 0 0,-4 17 0 0 0,7-17-247 0 0,0-1-1 0 0,0 1 1 0 0,1-1-1 0 0,0 1 1 0 0,1-1 0 0 0,0 1-1 0 0,1-1 1 0 0,0 0-1 0 0,1 0 1 0 0,0 0 0 0 0,0-1-1 0 0,1 1 1 0 0,0-1-1 0 0,1 0 1 0 0,0-1 0 0 0,1 1-1 0 0,-1-1 1 0 0,1 0-1 0 0,12 9 1 0 0,-10-10-11 0 0,1-1 0 0 0,0 0 0 0 0,0-1 0 0 0,1 0-1 0 0,0 0 1 0 0,0-1 0 0 0,0-1 0 0 0,0 1 0 0 0,17 1 0 0 0,-11-3 26 0 0,0 0-1 0 0,-1-1 1 0 0,1-1 0 0 0,0 0 0 0 0,32-6-1 0 0,-39 3 6 0 0,-1 1 0 0 0,0-1 1 0 0,0-1-1 0 0,0 0 0 0 0,0 0 0 0 0,-1-1 0 0 0,0 0 0 0 0,0 0 0 0 0,0-1 0 0 0,12-11 0 0 0,-3 0 20 0 0,0-1 0 0 0,-1-1 0 0 0,13-21 0 0 0,-21 27-44 0 0,-1 1 0 0 0,0-1 0 0 0,-1-1 0 0 0,0 1 0 0 0,-2-1 0 0 0,1 0 0 0 0,-2 0 1 0 0,1-1-1 0 0,-2 1 0 0 0,0-1 0 0 0,-1 1 0 0 0,-1-20 0 0 0,-1 7-30 0 0,-1 1 0 0 0,-2-1 0 0 0,-1 0 0 0 0,-1 1 0 0 0,-16-45 0 0 0,19 64 12 0 0,0-1-1 0 0,0 1 0 0 0,-1-1 0 0 0,0 1 0 0 0,0 0 0 0 0,-1 1 0 0 0,0-1 0 0 0,0 1 1 0 0,-9-9-1 0 0,9 11-28 0 0,-1 0 0 0 0,1 1 0 0 0,-1-1 0 0 0,1 1 0 0 0,-1 0 0 0 0,0 1 0 0 0,0-1 1 0 0,0 1-1 0 0,0 0 0 0 0,-1 1 0 0 0,1-1 0 0 0,-10 0 0 0 0,-4 1-809 0 0,0 0 1 0 0,0 0-1 0 0,0 2 1 0 0,-1 1-1 0 0,1 0 1 0 0,1 2-1 0 0,-29 7 1 0 0,12 3-1609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20.9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64 1616 0 0,'27'-15'9864'0'0,"-18"11"-8798"0"0,0 1 0 0 0,17-5 0 0 0,15-1 1057 0 0,70-6 0 0 0,44 7-1735 0 0,-122 7-226 0 0,77 3-106 0 0,-55 6-1814 0 0,-41-5-1649 0 0,25 9 0 0 0,-25-5 547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22.6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1 645 512 0 0,'10'-6'14023'0'0,"9"-8"-9339"0"0,22-22-5302 0 0,-31 27 2159 0 0,6-4-1192 0 0,-2-1 0 0 0,0 0 0 0 0,0-1 1 0 0,-2-1-1 0 0,0 0 0 0 0,-1 0 1 0 0,0-1-1 0 0,-1-1 0 0 0,10-25 0 0 0,73-261 1715 0 0,-90 293-1955 0 0,-2 8-33 0 0,-1 2-38 0 0,1-1 0 0 0,-1 1 0 0 0,1 0-1 0 0,-1-1 1 0 0,0 1 0 0 0,0 0 0 0 0,1-1 0 0 0,-1 1 0 0 0,0 0 0 0 0,0-1 0 0 0,0 1 0 0 0,-1-1-1 0 0,1 1 1 0 0,0 0 0 0 0,0-1 0 0 0,-2-1 0 0 0,-9 22 466 0 0,4-3-498 0 0,0 0 1 0 0,1 0-1 0 0,1 1 1 0 0,0 0-1 0 0,1 0 0 0 0,1 1 1 0 0,1-1-1 0 0,0 0 1 0 0,1 1-1 0 0,1 0 0 0 0,1-1 1 0 0,0 1-1 0 0,8 33 0 0 0,-5-35-32 0 0,1-1-1 0 0,0 0 1 0 0,2 0-1 0 0,-1 0 1 0 0,12 17-1 0 0,-16-28 12 0 0,1-1 0 0 0,0 1 0 0 0,-1-1 0 0 0,1 0 0 0 0,0 0 0 0 0,0 0 0 0 0,1 0 0 0 0,-1 0 0 0 0,0-1 0 0 0,1 0 1 0 0,0 1-1 0 0,0-1 0 0 0,-1-1 0 0 0,1 1 0 0 0,0 0 0 0 0,1-1 0 0 0,-1 0 0 0 0,0 0 0 0 0,0 0 0 0 0,0-1 0 0 0,1 1 0 0 0,-1-1 0 0 0,0 0 0 0 0,9-1 0 0 0,-9 0-6 0 0,1 0 0 0 0,-1 0-1 0 0,0-1 1 0 0,0 0 0 0 0,0 0 0 0 0,0 0 0 0 0,0 0-1 0 0,0 0 1 0 0,0-1 0 0 0,4-4 0 0 0,5-5-89 0 0,15-15 0 0 0,-24 22 91 0 0,4-4-8 0 0,0-1 0 0 0,-1 0 1 0 0,0 0-1 0 0,0-1 0 0 0,6-15 1 0 0,-3 3 14 0 0,10-40 1 0 0,-3 6 70 0 0,-4-1 0 0 0,8-70 1 0 0,-20 119-86 0 0,2-9 146 0 0,-4 17-34 0 0,-2 10-13 0 0,-1 5-49 0 0,2-1 0 0 0,-1 1-1 0 0,2 0 1 0 0,0 25 0 0 0,8 56-54 0 0,-6-81 8 0 0,1-1 0 0 0,1 0-1 0 0,1 0 1 0 0,0-1-1 0 0,0 1 1 0 0,1-1 0 0 0,1 0-1 0 0,0 0 1 0 0,0 0 0 0 0,2-1-1 0 0,-1 0 1 0 0,1 0-1 0 0,1-1 1 0 0,0 0 0 0 0,0 0-1 0 0,1-1 1 0 0,15 11 0 0 0,-15-13-150 0 0,1 1 0 0 0,0-2 0 0 0,1 1 0 0 0,-1-1 0 0 0,20 6 0 0 0,-25-10-216 0 0,-1-1 1 0 0,1 1-1 0 0,0-1 0 0 0,0 0 0 0 0,0-1 0 0 0,0 0 1 0 0,0 0-1 0 0,0 0 0 0 0,0 0 0 0 0,0-1 1 0 0,0 0-1 0 0,-1 0 0 0 0,1-1 0 0 0,7-2 0 0 0,13-10-6626 0 0,-14 6 2525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23.4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66 579 512 0 0,'-26'7'3930'0'0,"-14"3"9290"0"0,48-18-8991 0 0,6-9-3851 0 0,2 1-23 0 0,88-94 1306 0 0,-87 90-1386 0 0,-1-1 0 0 0,-2 0 0 0 0,23-44 0 0 0,-10 4 273 0 0,-3-1 0 0 0,28-117-1 0 0,-49 164-335 0 0,-3 14-100 0 0,-1 4-2 0 0,-7 24 210 0 0,3-13-315 0 0,-5 18 4 0 0,0 1 1 0 0,3-1-1 0 0,0 1 0 0 0,2 1 0 0 0,2-1 0 0 0,1 0 0 0 0,3 36 1 0 0,25 83-39 0 0,-12-84 4 0 0,15 58-8 0 0,2 13-7 0 0,-28-118 18 0 0,-1-1 1 0 0,0 1 0 0 0,-2 0-1 0 0,-1 24 1 0 0,-1-33-7 0 0,1 1 0 0 0,-2-1 1 0 0,0 0-1 0 0,0 0 0 0 0,-1 0 1 0 0,0 0-1 0 0,-1 0 1 0 0,-7 11-1 0 0,12-22 21 0 0,-1-1-1 0 0,1 1 1 0 0,0-1 0 0 0,0 1 0 0 0,0-1-1 0 0,-1 0 1 0 0,1 1 0 0 0,0-1 0 0 0,-1 1-1 0 0,1-1 1 0 0,0 0 0 0 0,-1 1 0 0 0,1-1-1 0 0,-1 0 1 0 0,1 0 0 0 0,0 1 0 0 0,-1-1 0 0 0,1 0-1 0 0,-1 0 1 0 0,0 1 0 0 0,-2-7-94 0 0,2 3 87 0 0,1 1 0 0 0,0 0 0 0 0,0-1 0 0 0,0 1 0 0 0,0 0 1 0 0,1 0-1 0 0,0-4 0 0 0,0 3 10 0 0,0 1 1 0 0,0-1 0 0 0,0 1 0 0 0,-1-1-1 0 0,1 0 1 0 0,-1 1 0 0 0,1-1 0 0 0,-1 0-1 0 0,0 1 1 0 0,0-1 0 0 0,0 0-1 0 0,-1 1 1 0 0,0-5 0 0 0,1 6 2 0 0,-1 0 0 0 0,1 0 0 0 0,-1-1-1 0 0,0 1 1 0 0,0 0 0 0 0,1 0 0 0 0,-1 0 0 0 0,0 0 0 0 0,0 0 0 0 0,0 0 0 0 0,0 0-1 0 0,0 0 1 0 0,-1 0 0 0 0,1 0 0 0 0,0 0 0 0 0,0 1 0 0 0,-1-1 0 0 0,1 0 0 0 0,0 1 0 0 0,0 0-1 0 0,-1-1 1 0 0,1 1 0 0 0,-1-1 0 0 0,1 1 0 0 0,0 0 0 0 0,-3 0 0 0 0,-8-1-37 0 0,1 1 1 0 0,-1 1 0 0 0,0 0 0 0 0,0 0-1 0 0,-13 4 1 0 0,-55 19 19 0 0,72-22 39 0 0,1 1 0 0 0,0 0 0 0 0,0 0-1 0 0,1 1 1 0 0,-1 0 0 0 0,-10 8 0 0 0,16-12-14 0 0,1 1 0 0 0,-1-1 1 0 0,1 0-1 0 0,0 1 1 0 0,-1-1-1 0 0,1 0 0 0 0,-1 1 1 0 0,1-1-1 0 0,0 0 1 0 0,-1 1-1 0 0,1-1 0 0 0,0 1 1 0 0,0-1-1 0 0,-1 1 0 0 0,1-1 1 0 0,0 1-1 0 0,0-1 1 0 0,0 1-1 0 0,0-1 0 0 0,-1 1 1 0 0,1-1-1 0 0,0 1 0 0 0,0-1 1 0 0,0 1-1 0 0,0-1 1 0 0,0 2-1 0 0,1-2 1 0 0,-1 0 1 0 0,1 1-1 0 0,-1-1 1 0 0,1 0-1 0 0,-1 0 0 0 0,1 1 1 0 0,-1-1-1 0 0,1 0 1 0 0,0 0-1 0 0,-1 0 0 0 0,1 0 1 0 0,-1 1-1 0 0,1-1 1 0 0,0 0-1 0 0,-1 0 0 0 0,1 0 1 0 0,-1 0-1 0 0,2-1 1 0 0,3 1 16 0 0,1-1 0 0 0,0 0 0 0 0,9-3-1 0 0,81-37 125 0 0,-63 25-94 0 0,0 2 0 0 0,39-11 0 0 0,-36 16-35 0 0,1 1 0 0 0,-1 2 1 0 0,1 2-1 0 0,68 0 0 0 0,-102 4-18 0 0,11 0 7 0 0,23 5 0 0 0,-34-5-21 0 0,0 1 1 0 0,0 0-1 0 0,0-1 1 0 0,-1 1 0 0 0,1 0-1 0 0,0 0 1 0 0,-1 1 0 0 0,1-1-1 0 0,-1 0 1 0 0,1 1-1 0 0,-1 0 1 0 0,0-1 0 0 0,0 1-1 0 0,0 0 1 0 0,3 3 0 0 0,-5-5-2 0 0,0 0 1 0 0,0 1 0 0 0,0-1 0 0 0,0 0 0 0 0,0 1 0 0 0,0-1 0 0 0,0 0 0 0 0,0 1-1 0 0,0-1 1 0 0,0 1 0 0 0,0-1 0 0 0,0 0 0 0 0,0 1 0 0 0,0-1 0 0 0,0 0 0 0 0,0 1-1 0 0,0-1 1 0 0,0 0 0 0 0,0 1 0 0 0,-1-1 0 0 0,1 1 0 0 0,0-1 0 0 0,0 0 0 0 0,0 0-1 0 0,-1 1 1 0 0,1-1 0 0 0,0 0 0 0 0,0 1 0 0 0,-1-1 0 0 0,1 0 0 0 0,0 0 0 0 0,-1 0-1 0 0,1 1 1 0 0,0-1 0 0 0,-1 0 0 0 0,1 0 0 0 0,0 0 0 0 0,-1 0 0 0 0,1 1 0 0 0,0-1-1 0 0,-1 0 1 0 0,1 0 0 0 0,-1 0 0 0 0,1 0 0 0 0,0 0 0 0 0,-1 0 0 0 0,-18 3-1531 0 0,19-3 1468 0 0,-18 0-3372 0 0,8-3-2428 0 0,6-1 1659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24.0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33 512 0 0,'-2'-2'489'0'0,"-6"-9"4419"0"0,7 10-3724 0 0,0-1 1 0 0,1 1-1 0 0,-1 0 0 0 0,0-1 0 0 0,1 1 1 0 0,-1-1-1 0 0,1 1 0 0 0,-1-1 1 0 0,1 1-1 0 0,1-5 3354 0 0,3 11-3271 0 0,2 5-237 0 0,-3-1-519 0 0,-1 1 0 0 0,0-1-1 0 0,0 1 1 0 0,0 19 0 0 0,1 8 130 0 0,20 87 292 0 0,-16-95-854 0 0,1-1 0 0 0,16 36 1 0 0,-19-50-82 0 0,-4-10-5 0 0,0-1 0 0 0,0 0-1 0 0,0 1 1 0 0,1-1 0 0 0,0 0 0 0 0,-1 0 0 0 0,1 0-1 0 0,3 3 1 0 0,-5-6 3 0 0,0 0 0 0 0,0 0-1 0 0,0 0 1 0 0,0 0 0 0 0,0 0-1 0 0,0 0 1 0 0,0 0 0 0 0,0 1-1 0 0,0-1 1 0 0,1 0 0 0 0,-1 0 0 0 0,0 0-1 0 0,0 0 1 0 0,0 0 0 0 0,0 0-1 0 0,0 0 1 0 0,0 0 0 0 0,0 0-1 0 0,0 0 1 0 0,1 0 0 0 0,-1 0 0 0 0,0 0-1 0 0,0 0 1 0 0,0 0 0 0 0,0 0-1 0 0,0 0 1 0 0,0 0 0 0 0,0 0 0 0 0,0 0-1 0 0,0 0 1 0 0,1-1 0 0 0,-1 1-1 0 0,0 0 1 0 0,0 0 0 0 0,0 0-1 0 0,0 0 1 0 0,0 0 0 0 0,0 0 0 0 0,0 0-1 0 0,0 0 1 0 0,0 0 0 0 0,0 0-1 0 0,0 0 1 0 0,0 0 0 0 0,0-1-1 0 0,1 1 1 0 0,-1 0 0 0 0,0 0 0 0 0,0 0-1 0 0,0 0 1 0 0,0 0 0 0 0,0 0-1 0 0,0 0 1 0 0,0-1 0 0 0,2-9-130 0 0,-1-11 20 0 0,0 6 101 0 0,0 1 1 0 0,0-1-1 0 0,1 1 0 0 0,1 0 1 0 0,1 0-1 0 0,0 0 0 0 0,0 0 1 0 0,2 0-1 0 0,-1 1 0 0 0,2 0 1 0 0,11-18-1 0 0,-10 19 9 0 0,0 0 1 0 0,1 0-1 0 0,1 1 1 0 0,17-16-1 0 0,-23 23 15 0 0,1 0-1 0 0,0 0 1 0 0,0 0-1 0 0,1 1 0 0 0,-1 0 1 0 0,1 0-1 0 0,-1 0 1 0 0,1 1-1 0 0,0-1 0 0 0,0 1 1 0 0,0 1-1 0 0,0-1 1 0 0,8 0-1 0 0,-9 3 1 0 0,0-1 0 0 0,0 1-1 0 0,0-1 1 0 0,0 1 0 0 0,0 1 0 0 0,0-1 0 0 0,-1 1-1 0 0,1 0 1 0 0,8 4 0 0 0,1 2 65 0 0,23 17 0 0 0,-27-16-24 0 0,0-1-1 0 0,-1 1 0 0 0,0 1 1 0 0,-1 0-1 0 0,0 0 1 0 0,0 0-1 0 0,-1 1 0 0 0,-1 1 1 0 0,1-1-1 0 0,6 19 1 0 0,-8-18-730 0 0,2 4 601 0 0,11 20 0 0 0,-8-21-3553 0 0,2-3-4102 0 0,-6-7 2741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27.4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104 395 512 0 0,'-2'-3'966'0'0,"0"0"-1"0"0,0 0 1 0 0,0 0-1 0 0,0 0 1 0 0,0 0-1 0 0,-1 0 1 0 0,-4-3-1 0 0,5 4-402 0 0,0-1 0 0 0,0 1-1 0 0,-1 0 1 0 0,1-1-1 0 0,0 1 1 0 0,1-1 0 0 0,-1 1-1 0 0,0-1 1 0 0,1 0-1 0 0,0 0 1 0 0,-1 0-1 0 0,0-4 1 0 0,0-21 1858 0 0,2 27-2237 0 0,0-1 0 0 0,0 0 0 0 0,0 1 0 0 0,0-1 0 0 0,1 0 0 0 0,-1 1 0 0 0,0-1 0 0 0,1 1 0 0 0,-1-1 0 0 0,1 0 0 0 0,0 1 0 0 0,0-1 0 0 0,0 1 0 0 0,1-2 0 0 0,-2 3-140 0 0,0-1 0 0 0,0 1-1 0 0,1 0 1 0 0,-1 0 0 0 0,0-1 0 0 0,0 1-1 0 0,1 0 1 0 0,-1 0 0 0 0,0 0 0 0 0,0-1-1 0 0,1 1 1 0 0,-1 0 0 0 0,0 0-1 0 0,1 0 1 0 0,-1 0 0 0 0,0 0 0 0 0,1 0-1 0 0,-1 0 1 0 0,0 0 0 0 0,1 0 0 0 0,-1 0-1 0 0,0 0 1 0 0,1 0 0 0 0,-1 0 0 0 0,0 0-1 0 0,1 0 1 0 0,-1 0 0 0 0,0 0 0 0 0,1 0-1 0 0,-1 0 1 0 0,0 0 0 0 0,1 1 0 0 0,6 9 649 0 0,0 16-7 0 0,-6-5-535 0 0,0-1 0 0 0,-1 1 0 0 0,-2 0 0 0 0,-4 25 0 0 0,-22 83 156 0 0,16-80-180 0 0,2-13-1 0 0,-8 44-106 0 0,16-71-32 0 0,1 0 0 0 0,1 1 0 0 0,0-1 0 0 0,0 0 0 0 0,1 1 0 0 0,2 14 0 0 0,-2-21-2 0 0,0-1 0 0 0,0 1 0 0 0,0-1 0 0 0,1 1 0 0 0,-1-1 0 0 0,1 1 0 0 0,-1-1 0 0 0,4 4 0 0 0,-5-6 11 0 0,1 0 0 0 0,-1 1-1 0 0,0-1 1 0 0,1 0 0 0 0,-1 0-1 0 0,0 1 1 0 0,1-1 0 0 0,-1 0-1 0 0,0 0 1 0 0,1 1-1 0 0,-1-1 1 0 0,0 0 0 0 0,1 0-1 0 0,-1 0 1 0 0,1 0 0 0 0,-1 0-1 0 0,0 0 1 0 0,1 1 0 0 0,-1-1-1 0 0,1 0 1 0 0,-1 0 0 0 0,1 0-1 0 0,-1 0 1 0 0,1-1-1 0 0,0 1-1 0 0,-1-1-1 0 0,1 1 0 0 0,-1-1 0 0 0,1 1 1 0 0,-1-1-1 0 0,0 0 0 0 0,1 1 0 0 0,-1-1 0 0 0,1 1 1 0 0,-1-1-1 0 0,0 0 0 0 0,0 0 0 0 0,1 1 1 0 0,-1-1-1 0 0,0 0 0 0 0,0 0 0 0 0,0 1 0 0 0,0-1 1 0 0,0-1-1 0 0,1-13-6 0 0,-2-1 0 0 0,1 1 0 0 0,-2 0 0 0 0,0 0 0 0 0,-1-1 0 0 0,-7-20-1 0 0,-4-24 53 0 0,8 17-14 0 0,1 0 1 0 0,3 0-1 0 0,1-1 1 0 0,2 1-1 0 0,2 0 1 0 0,2 0-1 0 0,2 0 1 0 0,2 1-1 0 0,15-45 1 0 0,-18 69 1 0 0,1 0 1 0 0,1 0-1 0 0,16-25 1 0 0,-21 37 8 0 0,1 1 0 0 0,0-1 1 0 0,0 1-1 0 0,0 0 0 0 0,1 0 1 0 0,0 1-1 0 0,0-1 0 0 0,0 1 1 0 0,0 0-1 0 0,1 0 0 0 0,0 1 0 0 0,0 0 1 0 0,10-5-1 0 0,-14 7-12 0 0,1 1 1 0 0,-1-1-1 0 0,0 1 1 0 0,0 0-1 0 0,1-1 0 0 0,-1 1 1 0 0,1 0-1 0 0,-1 0 1 0 0,0 1-1 0 0,1-1 0 0 0,-1 0 1 0 0,0 1-1 0 0,0-1 1 0 0,1 1-1 0 0,-1 0 0 0 0,2 1 1 0 0,0 0 15 0 0,-1 0 1 0 0,0 0-1 0 0,1 0 0 0 0,-1 1 1 0 0,0 0-1 0 0,-1-1 0 0 0,1 1 1 0 0,4 6-1 0 0,-1 0 19 0 0,0 1-1 0 0,-1 0 1 0 0,0 0-1 0 0,-1 0 1 0 0,6 21 0 0 0,1 13 78 0 0,7 67 1 0 0,-5 47-41 0 0,-13-150-89 0 0,3 44 2 0 0,14 69 1 0 0,-14-104-65 0 0,2-1 0 0 0,0 1 1 0 0,0-1-1 0 0,2 1 0 0 0,0-2 0 0 0,1 1 1 0 0,19 28-1 0 0,-24-40 26 0 0,0-1 0 0 0,0 1 0 0 0,0-1 0 0 0,0 0-1 0 0,1 0 1 0 0,-1-1 0 0 0,1 1 0 0 0,0 0 0 0 0,0-1 0 0 0,0 0 0 0 0,0 0 0 0 0,0 0-1 0 0,0-1 1 0 0,7 2 0 0 0,-9-2-51 0 0,0-1-1 0 0,0 0 0 0 0,1 0 1 0 0,-1 0-1 0 0,0 0 0 0 0,0 0 0 0 0,0 0 1 0 0,1-1-1 0 0,-1 1 0 0 0,0-1 1 0 0,0 0-1 0 0,0 1 0 0 0,0-1 1 0 0,0 0-1 0 0,0 0 0 0 0,0 0 1 0 0,0 0-1 0 0,-1-1 0 0 0,1 1 1 0 0,0 0-1 0 0,0-1 0 0 0,-1 1 1 0 0,1-1-1 0 0,-1 0 0 0 0,0 1 1 0 0,1-1-1 0 0,-1 0 0 0 0,0 0 0 0 0,0 0 1 0 0,0 0-1 0 0,1-3 0 0 0,0 0-492 0 0,-1 0 0 0 0,1 0-1 0 0,-1 0 1 0 0,1-5 0 0 0,-1-12-4192 0 0,-2 9 787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27.6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33 2465 0 0,'-26'-2'10767'0'0,"21"1"-9588"0"0,0-1 0 0 0,0 1 0 0 0,0-1 0 0 0,0 0 0 0 0,-7-4 0 0 0,48 3 2143 0 0,216 2-2394 0 0,-144-5-3049 0 0,-36 1-4696 0 0,-37 3 3978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28.6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63 282 512 0 0,'0'-21'2925'0'0,"1"0"0"0"0,1 1-1 0 0,5-26 1 0 0,7 0-781 0 0,27-40 3004 0 0,-24 52-1657 0 0,-25 52-2659 0 0,1 0 1 0 0,-9 35-1 0 0,-5 45-882 0 0,7-28 217 0 0,-13 35-39 0 0,12-53-75 0 0,2 1 0 0 0,-8 87 0 0 0,20-128-82 0 0,-1 33 29 0 0,2-41-13 0 0,0 0 1 0 0,1 1 0 0 0,-1-1-1 0 0,1 0 1 0 0,0 1 0 0 0,0-1-1 0 0,3 7 1 0 0,-4-11 10 0 0,0 0 0 0 0,0 0 1 0 0,0 0-1 0 0,0 1 0 0 0,1-1 0 0 0,-1 0 1 0 0,0 0-1 0 0,0 0 0 0 0,0 1 0 0 0,0-1 0 0 0,1 0 1 0 0,-1 0-1 0 0,0 0 0 0 0,0 1 0 0 0,0-1 1 0 0,1 0-1 0 0,-1 0 0 0 0,0 0 0 0 0,0 0 1 0 0,0 0-1 0 0,1 0 0 0 0,-1 0 0 0 0,0 0 1 0 0,0 0-1 0 0,1 1 0 0 0,-1-1 0 0 0,0 0 1 0 0,0 0-1 0 0,1 0 0 0 0,-1 0 0 0 0,0 0 0 0 0,0-1 1 0 0,1 1-1 0 0,-1 0 0 0 0,0 0 0 0 0,0 0 1 0 0,1 0-1 0 0,9-9-106 0 0,5-12-25 0 0,-15 21 133 0 0,3-7-15 0 0,0-1 0 0 0,-1 0 0 0 0,0 0 1 0 0,0 0-1 0 0,0 0 0 0 0,-1 0 0 0 0,0 0 1 0 0,-1 0-1 0 0,-1-17 0 0 0,2-11 13 0 0,3-11-1 0 0,17-70 0 0 0,21-45 75 0 0,-39 152-72 0 0,5-18 50 0 0,1 0 0 0 0,1 2 0 0 0,1-1 0 0 0,2 1 0 0 0,0 1 0 0 0,24-32 0 0 0,-37 57-45 0 0,0 0 0 0 0,0 0 0 0 0,-1 0 0 0 0,1 0 0 0 0,0 0 0 0 0,0 0 0 0 0,0 0 0 0 0,0 0-1 0 0,0 0 1 0 0,0 0 0 0 0,0 0 0 0 0,0 0 0 0 0,0 0 0 0 0,0 0 0 0 0,0 1 0 0 0,0-1 0 0 0,0 0-1 0 0,1 0 1 0 0,-1 0 0 0 0,0 0 0 0 0,0 0 0 0 0,0 0 0 0 0,0 0 0 0 0,0 0 0 0 0,0 0-1 0 0,0 0 1 0 0,0 0 0 0 0,0 0 0 0 0,0 0 0 0 0,0 0 0 0 0,0 0 0 0 0,0 0 0 0 0,0 0 0 0 0,0 0-1 0 0,0 0 1 0 0,0 0 0 0 0,0 0 0 0 0,0 0 0 0 0,0 0 0 0 0,0 0 0 0 0,0 0 0 0 0,0 0-1 0 0,0 0 1 0 0,0 0 0 0 0,1 0 0 0 0,-1 0 0 0 0,0 0 0 0 0,0 0 0 0 0,0 0 0 0 0,0 0 0 0 0,0 0-1 0 0,0 0 1 0 0,0 0 0 0 0,0 0 0 0 0,0 0 0 0 0,0 0 0 0 0,0 0 0 0 0,0 0 0 0 0,0 0-1 0 0,0 0 1 0 0,0 9 102 0 0,-3 9-33 0 0,-1-5-64 0 0,1 1 1 0 0,0 0-1 0 0,1 0 0 0 0,1 0 0 0 0,0 0 0 0 0,1 0 0 0 0,0 0 0 0 0,2 0 0 0 0,-1 1 0 0 0,2-2 1 0 0,4 18-1 0 0,18 46 72 0 0,70 144 1 0 0,-71-177-110 0 0,-5-11 25 0 0,-2 1 0 0 0,18 46 0 0 0,-35-78 2 0 0,1-1 1 0 0,0 1-1 0 0,-1-1 1 0 0,1 1-1 0 0,-1 0 1 0 0,0-1-1 0 0,0 1 1 0 0,0 0-1 0 0,0-1 0 0 0,0 1 1 0 0,0 0-1 0 0,0-1 1 0 0,0 1-1 0 0,0-1 1 0 0,-1 1-1 0 0,1 0 1 0 0,-1-1-1 0 0,1 1 1 0 0,-1-1-1 0 0,0 1 1 0 0,0-1-1 0 0,1 1 1 0 0,-1-1-1 0 0,0 0 1 0 0,0 1-1 0 0,-1-1 1 0 0,1 0-1 0 0,0 0 1 0 0,0 0-1 0 0,0 0 1 0 0,-1 0-1 0 0,1 0 1 0 0,-1 0-1 0 0,1 0 1 0 0,-3 1-1 0 0,-5 1-4 0 0,0 0 1 0 0,0 0-1 0 0,0-1 0 0 0,0 0 1 0 0,-12 0-1 0 0,11-1-1 0 0,-116 8 42 0 0,56-5-50 0 0,38-2-109 0 0,-45-3-1 0 0,76 1 87 0 0,1 0 0 0 0,-1 0 0 0 0,0 0 1 0 0,1 0-1 0 0,-1 0 0 0 0,0 0 0 0 0,1 0 0 0 0,-1 0 0 0 0,1 0 1 0 0,-1 0-1 0 0,0-1 0 0 0,1 1 0 0 0,-1 0 0 0 0,1 0 0 0 0,-1-1 0 0 0,0 1 1 0 0,1 0-1 0 0,-1-1 0 0 0,1 1 0 0 0,-1-1 0 0 0,1 1 0 0 0,-1-1 1 0 0,1 1-1 0 0,0-1 0 0 0,-1 1 0 0 0,1-1 0 0 0,0 1 0 0 0,-1-1 1 0 0,1 1-1 0 0,0-1 0 0 0,-1 0 0 0 0,1 1 0 0 0,0-1 0 0 0,0 0 0 0 0,0 0-155 0 0,0-1-1 0 0,0 1 0 0 0,1 0 1 0 0,-1 0-1 0 0,0 0 0 0 0,1 0 0 0 0,-1 0 1 0 0,1 0-1 0 0,0 0 0 0 0,-1 0 0 0 0,1 0 1 0 0,0 0-1 0 0,-1 0 0 0 0,1 1 0 0 0,0-1 1 0 0,0 0-1 0 0,0 0 0 0 0,-1 1 1 0 0,3-2-1 0 0,4-3-2834 0 0,1 0 0 0 0,13-5 0 0 0,-4 2-2105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29.0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23 3289 0 0,'-2'-2'635'0'0,"-22"-14"7582"0"0,22 15-7856 0 0,1 0 0 0 0,-1 1-1 0 0,0-1 1 0 0,1 1 0 0 0,-1-1-1 0 0,0 1 1 0 0,1-1 0 0 0,-1 1-1 0 0,0 0 1 0 0,1 0 0 0 0,-1 0-1 0 0,0 0 1 0 0,1 0 0 0 0,-1 0-1 0 0,-2 1 1 0 0,4-1-283 0 0,-1 1 1 0 0,1-1-1 0 0,-1 0 0 0 0,1 1 1 0 0,0-1-1 0 0,-1 1 0 0 0,1-1 1 0 0,-1 0-1 0 0,1 1 0 0 0,0-1 1 0 0,-1 1-1 0 0,1-1 1 0 0,0 1-1 0 0,0-1 0 0 0,-1 1 1 0 0,1-1-1 0 0,0 1 0 0 0,0 0 1 0 0,0-1-1 0 0,0 1 1 0 0,0-1-1 0 0,0 1 0 0 0,0-1 1 0 0,0 1-1 0 0,0 0 0 0 0,0-1 1 0 0,0 1-1 0 0,0-1 0 0 0,0 1 1 0 0,0-1-1 0 0,0 1 1 0 0,1-1-1 0 0,-1 1 0 0 0,0 0 1 0 0,8 19 772 0 0,8 7-516 0 0,1-1 1 0 0,1 0 0 0 0,1-2-1 0 0,26 27 1 0 0,5 5 501 0 0,25 30 276 0 0,-59-70-1419 0 0,1 0 1 0 0,36 26-1 0 0,-53-42 168 0 0,1 1-1 0 0,-1-1 1 0 0,0 0 0 0 0,0 0-1 0 0,0 0 1 0 0,0 0-1 0 0,0 0 1 0 0,1 0 0 0 0,-1 0-1 0 0,0 0 1 0 0,0 0-1 0 0,0 0 1 0 0,1 1 0 0 0,-1-1-1 0 0,0 0 1 0 0,0 0 0 0 0,0 0-1 0 0,0 0 1 0 0,1 0-1 0 0,-1 0 1 0 0,0 0 0 0 0,0-1-1 0 0,0 1 1 0 0,1 0-1 0 0,-1 0 1 0 0,0 0 0 0 0,0 0-1 0 0,0 0 1 0 0,0 0-1 0 0,1 0 1 0 0,-1 0 0 0 0,0 0-1 0 0,0 0 1 0 0,0-1-1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29.2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320 0 3601 0 0,'-5'3'1909'0'0,"0"1"0"0"0,0-1 1 0 0,0 1-1 0 0,1-1 1 0 0,-5 6-1 0 0,3-2-107 0 0,1 0-1 0 0,-9 13 1 0 0,2 2-977 0 0,-14 35 0 0 0,6-12 59 0 0,3-12-796 0 0,-2 0 1 0 0,-2-1-1 0 0,-1-2 1 0 0,-40 45-1 0 0,50-62-232 0 0,6-7-101 0 0,0-1 0 0 0,1 1-1 0 0,0 0 1 0 0,1 0 0 0 0,-1 0 0 0 0,1 1 0 0 0,0 0-1 0 0,0 0 1 0 0,-4 12 0 0 0,8-9-2298 0 0,3-4-457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29.7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54 512 0 0,'-10'1'-1124'0'0,"-7"0"13315"0"0,25-2-9178 0 0,-2 0-3082 0 0,97-23 3353 0 0,-75 16-2305 0 0,0 2 0 0 0,52-7 0 0 0,-66 12-832 0 0,1 0 41 0 0,-1 0 0 0 0,22 3 0 0 0,-32-2-184 0 0,-1 0 0 0 0,1 1 0 0 0,-1 0-1 0 0,0 0 1 0 0,0 0 0 0 0,1 0 0 0 0,-1 0-1 0 0,0 0 1 0 0,0 1 0 0 0,0 0 0 0 0,0 0-1 0 0,0-1 1 0 0,-1 2 0 0 0,1-1 0 0 0,-1 0 0 0 0,4 3-1 0 0,-6-4-37 0 0,1 0 1 0 0,0 0-1 0 0,-1 1 0 0 0,1-1 0 0 0,-1 0 1 0 0,1 0-1 0 0,-1 0 0 0 0,0 0 0 0 0,1 0 0 0 0,-1 0 1 0 0,0 1-1 0 0,0-1 0 0 0,0 0 0 0 0,0 0 0 0 0,0 0 1 0 0,0 1-1 0 0,0-1 0 0 0,0 0 0 0 0,-1 2 0 0 0,0 0-280 0 0,0 0 0 0 0,0 0-1 0 0,0-1 1 0 0,-1 1-1 0 0,1-1 1 0 0,-1 1-1 0 0,-1 1 1 0 0,-7 7-866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2:18.5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34 320 512 0 0,'-25'-15'1151'0'0,"16"8"3451"0"0,22 24 290 0 0,44 32-2962 0 0,-55-48-1915 0 0,0 1 0 0 0,0-1 1 0 0,0 0-1 0 0,0 0 0 0 0,0 0 1 0 0,0 0-1 0 0,0 0 0 0 0,1 0 0 0 0,-1 0 1 0 0,0-1-1 0 0,1 1 0 0 0,-1-1 1 0 0,3 0-1 0 0,34 0 523 0 0,-32 0-397 0 0,363-29 3072 0 0,-292 22-3017 0 0,354-47 1020 0 0,-2-16-198 0 0,-344 56-879 0 0,199-30 194 0 0,1 13 0 0 0,344 6 1 0 0,-471 29-273 0 0,287-3 123 0 0,-359-6-104 0 0,0-4-1 0 0,0-3 0 0 0,89-25 1 0 0,-169 35-123 0 0,-2 1-87 0 0,0 0 0 0 0,0-1 1 0 0,-1 1-1 0 0,1-1 1 0 0,-1 0-1 0 0,1 0 0 0 0,-1 0 1 0 0,0-1-1 0 0,5-3 1 0 0,-9 6 88 0 0,0 0 0 0 0,0 0 1 0 0,0-1-1 0 0,0 1 0 0 0,1 0 1 0 0,-1 0-1 0 0,0-1 1 0 0,0 1-1 0 0,0 0 0 0 0,0 0 1 0 0,0-1-1 0 0,0 1 0 0 0,0 0 1 0 0,0-1-1 0 0,0 1 1 0 0,0 0-1 0 0,0-1 0 0 0,0 1 1 0 0,0 0-1 0 0,0 0 0 0 0,0-1 1 0 0,0 1-1 0 0,0 0 1 0 0,-1-1-1 0 0,1 1 0 0 0,0 0 1 0 0,0 0-1 0 0,0-1 0 0 0,0 1 1 0 0,-1 0-1 0 0,1 0 1 0 0,0-1-1 0 0,0 1 0 0 0,0 0 1 0 0,-1 0-1 0 0,1 0 0 0 0,0 0 1 0 0,0-1-1 0 0,-1 1 0 0 0,1 0 1 0 0,0 0-1 0 0,0 0 1 0 0,-1 0-1 0 0,1 0 0 0 0,0 0 1 0 0,-1 0-1 0 0,1 0 0 0 0,0 0 1 0 0,-1 0-1 0 0,-16-6-1790 0 0,0 3-2129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29.8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67 2489 0 0,'6'0'3328'0'0,"-1"-5"2489"0"0,6-1-4192 0 0,3-1 703 0 0,4 2-1087 0 0,9-1 207 0 0,-2 0-512 0 0,5 1-560 0 0,7 0-280 0 0,-4 1 48 0 0,0-1-152 0 0,7 2-8 0 0,-9-1-104 0 0,1 1-32 0 0,3 2-424 0 0,-8-1-968 0 0,-3 2 992 0 0,-1 2-3689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31.7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443 120 512 0 0,'-3'-13'1397'0'0,"0"0"1"0"0,-5-13-1 0 0,6 20-699 0 0,0 1 1 0 0,0 0-1 0 0,-1-1 0 0 0,0 1 0 0 0,0 1 1 0 0,0-1-1 0 0,-5-5 0 0 0,5 7-364 0 0,0 1 1 0 0,0 0-1 0 0,0 0 0 0 0,-1 0 0 0 0,1 0 0 0 0,-1 1 0 0 0,1-1 1 0 0,-1 1-1 0 0,0 0 0 0 0,1 0 0 0 0,-1 0 0 0 0,0 1 0 0 0,0-1 0 0 0,1 1 1 0 0,-1 0-1 0 0,0 0 0 0 0,-7 1 0 0 0,2 0 118 0 0,1 0 0 0 0,-1 1 0 0 0,0 0 0 0 0,1 1 0 0 0,-1 0 0 0 0,-12 6 0 0 0,5 0-120 0 0,0 2 0 0 0,0-1-1 0 0,1 2 1 0 0,0 0-1 0 0,1 1 1 0 0,1 0-1 0 0,0 1 1 0 0,1 1-1 0 0,-14 20 1 0 0,10-10-182 0 0,2 0 1 0 0,0 1-1 0 0,2 1 1 0 0,1 0-1 0 0,-11 38 1 0 0,18-50-96 0 0,1 1 0 0 0,0-1 0 0 0,1 0 0 0 0,1 1 0 0 0,0-1 0 0 0,1 1 0 0 0,1-1 0 0 0,0 1 0 0 0,5 17 0 0 0,-4-23-33 0 0,0 0 0 0 0,2 0 0 0 0,-1-1-1 0 0,1 0 1 0 0,0 1 0 0 0,1-1 0 0 0,0-1-1 0 0,1 1 1 0 0,0-1 0 0 0,0 0 0 0 0,0 0 0 0 0,1-1-1 0 0,0 1 1 0 0,1-2 0 0 0,9 8 0 0 0,-4-6-24 0 0,2 0 1 0 0,-1 0 0 0 0,1-1 0 0 0,0-1 0 0 0,1-1 0 0 0,-1 0-1 0 0,1-1 1 0 0,24 3 0 0 0,-8-3-48 0 0,0-1 1 0 0,1-2-1 0 0,41-4 0 0 0,-60 2 37 0 0,0-1-1 0 0,-1-1 1 0 0,1 0 0 0 0,0 0-1 0 0,-1-2 1 0 0,0 0 0 0 0,0 0-1 0 0,-1-1 1 0 0,1 0 0 0 0,-1-1-1 0 0,18-14 1 0 0,-22 14 16 0 0,-1 1-1 0 0,0-1 1 0 0,-1 0 0 0 0,1 0-1 0 0,-1-1 1 0 0,-1 0 0 0 0,0 0 0 0 0,0 0-1 0 0,0-1 1 0 0,-1 0 0 0 0,0 0 0 0 0,-1 0-1 0 0,0 0 1 0 0,0 0 0 0 0,-1-1-1 0 0,0 1 1 0 0,0-16 0 0 0,-1 5 1 0 0,-2 1 0 0 0,0-1 0 0 0,-1 0 1 0 0,-1 1-1 0 0,-1 0 0 0 0,-1 0 0 0 0,-9-25 1 0 0,-1 7 4 0 0,-2 1 1 0 0,-34-54-1 0 0,43 77-12 0 0,0 0 0 0 0,-1 1 0 0 0,-1 1 0 0 0,0-1 0 0 0,0 2 0 0 0,-1-1 0 0 0,-17-11 0 0 0,20 16 1 0 0,-1 1 0 0 0,0 0-1 0 0,0 0 1 0 0,-1 1 0 0 0,1 0-1 0 0,-1 1 1 0 0,0 0 0 0 0,0 1-1 0 0,0 0 1 0 0,0 0 0 0 0,-18 0-1 0 0,15 2 11 0 0,0 1-1 0 0,0 0 0 0 0,0 1 1 0 0,0 1-1 0 0,0 0 0 0 0,0 1 1 0 0,1 0-1 0 0,0 0 0 0 0,0 2 1 0 0,0-1-1 0 0,0 2 0 0 0,1 0 1 0 0,0 0-1 0 0,0 1 0 0 0,1 0 1 0 0,0 0-1 0 0,-16 20 0 0 0,17-17-198 0 0,0 0 0 0 0,1 0-1 0 0,0 1 1 0 0,1 1-1 0 0,0-1 1 0 0,1 1 0 0 0,-5 16-1 0 0,7-17-465 0 0,1 0 0 0 0,0 1 0 0 0,1-1 0 0 0,0 1 0 0 0,1-1 0 0 0,1 1 0 0 0,0 0 0 0 0,2 17 0 0 0,5 6-1037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33.9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9 512 0 0,'0'-1'449'0'0,"0"1"1"0"0,-1-1-1 0 0,1 1 1 0 0,0-1-1 0 0,0 1 0 0 0,-1-1 1 0 0,1 1-1 0 0,0-1 0 0 0,-1 1 1 0 0,1 0-1 0 0,-1-1 1 0 0,1 1-1 0 0,-1-1 0 0 0,1 1 1 0 0,-1 0-1 0 0,1 0 0 0 0,-1-1 1 0 0,1 1-1 0 0,-1 0 1 0 0,0-1-1 0 0,0 2-230 0 0,1-1 0 0 0,0 0 1 0 0,0 0-1 0 0,-1 1 0 0 0,1-1 1 0 0,0 0-1 0 0,0 1 0 0 0,-1-1 0 0 0,1 0 1 0 0,0 1-1 0 0,0-1 0 0 0,0 0 1 0 0,0 1-1 0 0,0-1 0 0 0,-1 1 1 0 0,1-1-1 0 0,0 0 0 0 0,0 1 0 0 0,0-1 1 0 0,0 1-1 0 0,0-1 0 0 0,0 1 1 0 0,2 32 2483 0 0,-2-30-2597 0 0,8 57 1416 0 0,-4-34-1150 0 0,-1 0 0 0 0,-1 0 0 0 0,-1 0-1 0 0,-1 0 1 0 0,-6 34 0 0 0,-3-8-286 0 0,0 3-1276 0 0,-20 64-1 0 0,21-96 271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35.1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69 313 512 0 0,'-7'-21'2260'0'0,"-3"-16"2668"0"0,9 34-4520 0 0,1 1 1 0 0,0 0-1 0 0,0-1 0 0 0,0 1 0 0 0,0-1 0 0 0,0 1 0 0 0,1 0 0 0 0,-1-1 0 0 0,1 1 0 0 0,-1 0 0 0 0,1 0 0 0 0,0-1 0 0 0,2-3 1 0 0,-3 6-259 0 0,0-1 0 0 0,1 1 1 0 0,-1-1-1 0 0,0 1 1 0 0,1-1-1 0 0,-1 1 0 0 0,0-1 1 0 0,1 1-1 0 0,-1-1 1 0 0,0 1-1 0 0,1 0 1 0 0,-1-1-1 0 0,1 1 0 0 0,-1 0 1 0 0,1-1-1 0 0,-1 1 1 0 0,1 0-1 0 0,0-1 0 0 0,-1 1 1 0 0,1 0-1 0 0,-1 0 1 0 0,1 0-1 0 0,-1 0 1 0 0,1 0-1 0 0,0-1 0 0 0,-1 1 1 0 0,1 0-1 0 0,-1 0 1 0 0,1 0-1 0 0,0 1 0 0 0,-1-1 1 0 0,1 0-1 0 0,0 0-69 0 0,0 1-1 0 0,0-1 1 0 0,-1 1-1 0 0,1-1 1 0 0,-1 1-1 0 0,1-1 0 0 0,0 1 1 0 0,-1 0-1 0 0,1-1 1 0 0,-1 1-1 0 0,1 0 1 0 0,-1-1-1 0 0,0 1 1 0 0,1 0-1 0 0,-1 0 1 0 0,0-1-1 0 0,1 1 1 0 0,-1 0-1 0 0,0 0 0 0 0,0 0 1 0 0,0-1-1 0 0,0 1 1 0 0,0 1-1 0 0,1 20 481 0 0,-1-1-1 0 0,-6 41 0 0 0,-15 45-54 0 0,3-20-239 0 0,7-22-148 0 0,-13 87 30 0 0,21-121-176 0 0,2 0 1 0 0,4 61-1 0 0,-3-91 20 0 0,0 0-1 0 0,0-1 0 0 0,0 1 0 0 0,0 0 1 0 0,0-1-1 0 0,0 1 0 0 0,0 0 1 0 0,0-1-1 0 0,0 1 0 0 0,0-1 1 0 0,1 1-1 0 0,-1 0 0 0 0,0-1 1 0 0,0 1-1 0 0,1-1 0 0 0,-1 1 0 0 0,0-1 1 0 0,1 1-1 0 0,-1-1 0 0 0,1 1 1 0 0,-1-1-1 0 0,0 1 0 0 0,1-1 1 0 0,0 1-1 0 0,0-1-4 0 0,-1 0 1 0 0,1-1 0 0 0,-1 1-1 0 0,1 0 1 0 0,-1 0-1 0 0,1-1 1 0 0,-1 1-1 0 0,1 0 1 0 0,-1-1-1 0 0,1 1 1 0 0,-1-1 0 0 0,1 1-1 0 0,-1 0 1 0 0,0-1-1 0 0,1 1 1 0 0,-1-1-1 0 0,0 1 1 0 0,1-1-1 0 0,-1 0 1 0 0,15-33-159 0 0,-5 0 196 0 0,8-64 0 0 0,-4-39 194 0 0,-2 14-95 0 0,-4 58-27 0 0,41-241 397 0 0,-49 305-493 0 0,4-15 55 0 0,9-25 0 0 0,-12 37-27 0 0,1 1 1 0 0,-1-1 0 0 0,1 1 0 0 0,0 0 0 0 0,0-1-1 0 0,0 1 1 0 0,1 0 0 0 0,-1 0 0 0 0,1 0 0 0 0,-1 0-1 0 0,1 1 1 0 0,0-1 0 0 0,4-2 0 0 0,-6 5-21 0 0,0-1-1 0 0,1 1 1 0 0,-1 0 0 0 0,0-1-1 0 0,1 1 1 0 0,-1 0 0 0 0,1 0 0 0 0,-1 0-1 0 0,0 0 1 0 0,1 0 0 0 0,-1 0 0 0 0,1 0-1 0 0,-1 0 1 0 0,0 1 0 0 0,1-1 0 0 0,-1 0-1 0 0,0 1 1 0 0,1-1 0 0 0,-1 1 0 0 0,0 0-1 0 0,0-1 1 0 0,0 1 0 0 0,1 0 0 0 0,-1 0-1 0 0,0 0 1 0 0,0 0 0 0 0,0-1 0 0 0,0 2-1 0 0,0-1 1 0 0,-1 0 0 0 0,1 0 0 0 0,1 1-1 0 0,4 6 42 0 0,-1 1 0 0 0,0-1-1 0 0,6 13 1 0 0,-8-14-16 0 0,82 192 244 0 0,-14 6 16 0 0,-60-172-279 0 0,5 22 41 0 0,-3 2 0 0 0,8 73 0 0 0,-19-121-94 0 0,-1 4-43 0 0,1 0 0 0 0,0 0 0 0 0,1 0 0 0 0,0 0 0 0 0,1 0 0 0 0,8 15 0 0 0,-12-28 53 0 0,0 0 0 0 0,0 1 0 0 0,0-1 0 0 0,1 0 0 0 0,-1 1 0 0 0,0-1 0 0 0,0 0 0 0 0,0 1 0 0 0,1-1 0 0 0,-1 0 0 0 0,0 0 0 0 0,0 1 0 0 0,1-1 0 0 0,-1 0 0 0 0,0 0 0 0 0,1 1 0 0 0,-1-1 0 0 0,0 0 0 0 0,1 0 0 0 0,-1 0 0 0 0,0 0 0 0 0,1 0 0 0 0,-1 1 0 0 0,0-1 0 0 0,1 0 0 0 0,-1 0 0 0 0,0 0 0 0 0,1 0 0 0 0,-1 0 0 0 0,1 0 0 0 0,0-1-71 0 0,0 1 1 0 0,-1 0-1 0 0,1-1 1 0 0,0 1-1 0 0,-1-1 1 0 0,1 1-1 0 0,0-1 1 0 0,-1 1-1 0 0,1-1 1 0 0,-1 0-1 0 0,1 1 1 0 0,-1-1-1 0 0,1-1 1 0 0,10-22-3416 0 0,-10 23 3321 0 0,2-11-2163 0 0,-1-1-359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35.3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30 147 2889 0 0,'-4'-2'1782'0'0,"0"0"-1"0"0,0 0 1 0 0,0-1 0 0 0,-5-4 0 0 0,8 7-1603 0 0,1 0 1 0 0,0 0-1 0 0,-1-1 0 0 0,1 1 1 0 0,0 0-1 0 0,-1-1 0 0 0,1 1 0 0 0,0-1 1 0 0,0 1-1 0 0,-1 0 0 0 0,1-1 0 0 0,0 1 1 0 0,0-1-1 0 0,0 1 0 0 0,0 0 0 0 0,-1-1 1 0 0,1 1-1 0 0,0-1 0 0 0,0 1 1 0 0,0-1-1 0 0,0 1 0 0 0,0-1 0 0 0,1 0-101 0 0,-1 1 0 0 0,0-1 0 0 0,1 1 1 0 0,-1-1-1 0 0,1 1 0 0 0,0-1 0 0 0,-1 1 0 0 0,1 0 0 0 0,-1-1 0 0 0,1 1 0 0 0,-1 0 0 0 0,1 0 0 0 0,0-1 0 0 0,-1 1 0 0 0,1 0 0 0 0,0 0 0 0 0,-1 0 0 0 0,1 0 0 0 0,0 0 0 0 0,-1 0 0 0 0,2 0 0 0 0,55-5 2168 0 0,34-4-1284 0 0,13-8-410 0 0,-5 2-659 0 0,107-31-1 0 0,-130 26-4321 0 0,-58 16 1558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35.7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18 150 512 0 0,'-5'-4'213'0'0,"-7"-7"8484"0"0,12 11-8541 0 0,0-1 0 0 0,0 1 1 0 0,0-1-1 0 0,0 1 0 0 0,0 0 0 0 0,0-1 0 0 0,0 1 0 0 0,0-1 0 0 0,0 1 1 0 0,0-1-1 0 0,0 1 0 0 0,0 0 0 0 0,0-1 0 0 0,0 1 0 0 0,1-1 0 0 0,-1 1 1 0 0,0 0-1 0 0,0-1 0 0 0,1 1 0 0 0,-1 0 0 0 0,0-1 0 0 0,0 1 0 0 0,1 0 0 0 0,-1-1 1 0 0,0 1-1 0 0,1 0 0 0 0,-1 0 0 0 0,1-1 0 0 0,-1 1 0 0 0,0 0 0 0 0,1 0 1 0 0,-1 0-1 0 0,1 0 0 0 0,-1 0 0 0 0,0-1 0 0 0,1 1 0 0 0,28-12 1880 0 0,50-15-1 0 0,-40 14-1409 0 0,-37 13-607 0 0,136-43 1053 0 0,-105 34-1032 0 0,0 2 0 0 0,41-4 0 0 0,-72 11-59 0 0,0 0-1 0 0,0-1 1 0 0,0 1 0 0 0,0 0-1 0 0,0 1 1 0 0,0-1 0 0 0,0 0-1 0 0,0 1 1 0 0,0-1 0 0 0,0 1-1 0 0,0-1 1 0 0,0 1-1 0 0,3 1 1 0 0,-5-1 0 0 0,0-1 0 0 0,1 0 0 0 0,-1 1 0 0 0,0-1 0 0 0,1 0 0 0 0,-1 1 0 0 0,0-1-1 0 0,0 0 1 0 0,0 1 0 0 0,1-1 0 0 0,-1 0 0 0 0,0 1 0 0 0,0-1 0 0 0,0 1 0 0 0,0-1 0 0 0,0 1 0 0 0,1-1 0 0 0,-1 0 0 0 0,0 1 0 0 0,0-1 0 0 0,0 1-1 0 0,0-1 1 0 0,-1 1 0 0 0,1 0-48 0 0,0 1 1 0 0,-1-1-1 0 0,1 0 0 0 0,-1 1 0 0 0,0-1 0 0 0,1 0 0 0 0,-1 0 0 0 0,0 0 1 0 0,0 0-1 0 0,-2 2 0 0 0,-4 5-1049 0 0,-1-1 0 0 0,-1-1 1 0 0,-16 11-1 0 0,5-4-2027 0 0,-4 3-484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35.9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55 136 0 0,'-6'-21'3543'0'0,"5"16"-1625"0"0,0 1 1 0 0,0-1-1 0 0,0 1 0 0 0,-1-8 1 0 0,2 12-1824 0 0,0 0 0 0 0,0 0 0 0 0,0 0 0 0 0,0 0 0 0 0,0 0 0 0 0,0 0 0 0 0,0 0-1 0 0,0-1 1 0 0,0 1 0 0 0,0 0 0 0 0,0 0 0 0 0,0 0 0 0 0,0 0 0 0 0,0 0 0 0 0,0 0 0 0 0,1 0 0 0 0,-1-1 0 0 0,0 1 0 0 0,0 0 0 0 0,0 0 0 0 0,0 0 0 0 0,0 0 0 0 0,0 0 0 0 0,0 0 0 0 0,0 0 0 0 0,0 0 0 0 0,0 0 0 0 0,0-1-1 0 0,0 1 1 0 0,1 0 0 0 0,-1 0 0 0 0,0 0 0 0 0,0 0 0 0 0,0 0 0 0 0,0 0 0 0 0,0 0 0 0 0,0 0 0 0 0,0 0 0 0 0,0 0 0 0 0,1 0 0 0 0,-1 0 0 0 0,5 3 1779 0 0,5 8-275 0 0,-2 1-1299 0 0,-1 0-1 0 0,-1 1 0 0 0,0 0 1 0 0,5 20-1 0 0,13 60-487 0 0,-13-45 58 0 0,-7-29-35 0 0,8 27-3094 0 0,21 58-1 0 0,-24-83 1908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37.0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63 572 512 0 0,'6'-27'1863'0'0,"0"-1"-1"0"0,-2 0 0 0 0,1-39 1 0 0,-3 39-298 0 0,0 0 0 0 0,2 0 1 0 0,9-36-1 0 0,-10 53-902 0 0,-2 7-224 0 0,0-1 0 0 0,1 1 1 0 0,-1 1-1 0 0,1-1 0 0 0,3-6 0 0 0,-3 19 1397 0 0,-1 6-1158 0 0,-4 24-189 0 0,-1 0-1 0 0,-3 0 1 0 0,-14 53 0 0 0,-18 23-100 0 0,26-84-243 0 0,2 0-1 0 0,-13 62 1 0 0,24-91-148 0 0,0-1 1 0 0,0 1 0 0 0,-1-1 0 0 0,1 1 0 0 0,0-1 0 0 0,0 1 0 0 0,0-1 0 0 0,1 1 0 0 0,-1-1 0 0 0,0 1 0 0 0,0-1 0 0 0,1 0 0 0 0,0 2 0 0 0,-1-3-1 0 0,0 1 0 0 0,0-1 1 0 0,0 0-1 0 0,1 0 0 0 0,-1 0 1 0 0,0 0-1 0 0,0 1 0 0 0,0-1 0 0 0,1 0 1 0 0,-1 0-1 0 0,0 0 0 0 0,0 0 1 0 0,0 0-1 0 0,1 0 0 0 0,-1 0 1 0 0,0 0-1 0 0,0 0 0 0 0,0 0 1 0 0,1 0-1 0 0,-1 0 0 0 0,0 0 1 0 0,0 0-1 0 0,1 0 0 0 0,-1 0 1 0 0,0 0-1 0 0,0 0 0 0 0,0 0 0 0 0,1 0 1 0 0,-1 0-1 0 0,11-8-39 0 0,3-8 41 0 0,0 0 0 0 0,-2-1 0 0 0,1-1 0 0 0,-2 0 0 0 0,-1-1 0 0 0,0 0 0 0 0,-1 0 0 0 0,-1-1 0 0 0,-1 0 0 0 0,5-23 1 0 0,0-11 241 0 0,-3-1 1 0 0,5-92 0 0 0,-11 88 10 0 0,10-149 872 0 0,-13 205-663 0 0,-1 4-166 0 0,-3 12-58 0 0,-2 22-128 0 0,3-2-98 0 0,2 0 1 0 0,1-1 0 0 0,2 1 0 0 0,12 65 0 0 0,-3-49-16 0 0,2 0 0 0 0,30 73 1 0 0,10-11-14 0 0,-3-5-111 0 0,-40-84 62 0 0,-6-15 43 0 0,0 1 0 0 0,-1 0 0 0 0,4 17-1 0 0,-7-25 23 0 0,0 1-1 0 0,0-1 1 0 0,0 1-1 0 0,0-1 1 0 0,0 1-1 0 0,-1-1 1 0 0,1 1-1 0 0,0-1 0 0 0,0 0 1 0 0,-1 1-1 0 0,1-1 1 0 0,0 1-1 0 0,0-1 1 0 0,-1 1-1 0 0,1-1 0 0 0,-1 0 1 0 0,1 1-1 0 0,0-1 1 0 0,-1 0-1 0 0,1 0 1 0 0,-1 1-1 0 0,1-1 0 0 0,-1 0 1 0 0,1 0-1 0 0,-1 1 1 0 0,1-1-1 0 0,-1 0 1 0 0,1 0-1 0 0,-1 0 0 0 0,1 0 1 0 0,-1 0-1 0 0,1 0 1 0 0,-1 0-1 0 0,1 0 1 0 0,-1 0-1 0 0,1 0 0 0 0,-2 0 1 0 0,-22-1-49 0 0,22 1 50 0 0,-14-1-45 0 0,-1 1 0 0 0,0 1 0 0 0,0 1 0 0 0,1 0 0 0 0,-32 9 0 0 0,-79 33-190 0 0,94-31 120 0 0,-8 6-637 0 0,46-19-702 0 0,6-3 819 0 0,63-37-5280 0 0,-45 24 2245 0 0,1 0-52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37.7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86 224 1360 0 0,'-1'0'632'0'0,"0"0"1"0"0,0-1-1 0 0,0 1 0 0 0,-1 0 0 0 0,1 0 0 0 0,0 0 1 0 0,0 0-1 0 0,-1 0 0 0 0,1 0 0 0 0,0 0 0 0 0,0 0 1 0 0,0 1-1 0 0,-1-1 0 0 0,1 0 0 0 0,-1 1 0 0 0,0 0-54 0 0,0 0-1 0 0,0 0 0 0 0,0 0 0 0 0,1 1 0 0 0,-1-1 0 0 0,0 0 0 0 0,1 1 1 0 0,-3 2-1 0 0,-1 3 239 0 0,0 1 0 0 0,0 0 1 0 0,-6 12-1 0 0,2-2 726 0 0,6-12-1204 0 0,2-5-181 0 0,0 1 0 0 0,0-1 0 0 0,0 1 0 0 0,0 0 0 0 0,0-1 0 0 0,0 1 0 0 0,1 0 0 0 0,-1 0 0 0 0,0 3 0 0 0,4-8-74 0 0,0 1-1 0 0,-1-1 1 0 0,1 0 0 0 0,-1 1-1 0 0,4-6 1 0 0,15-34 69 0 0,-15 29-142 0 0,1-1 1 0 0,9-13-1 0 0,-4 10-1 0 0,1 1 0 0 0,0 0 0 0 0,1 2 0 0 0,0-1 1 0 0,1 1-1 0 0,26-18 0 0 0,-37 30-2 0 0,-1 0 0 0 0,1 0 0 0 0,0 0 0 0 0,-1 0 0 0 0,1 1 0 0 0,0-1 0 0 0,0 1 0 0 0,0 0 0 0 0,0 0 0 0 0,5 0 0 0 0,-7 1-1 0 0,-1 0 1 0 0,0 0-1 0 0,1 0 1 0 0,-1 0-1 0 0,0 1 1 0 0,1-1-1 0 0,-1 1 0 0 0,0-1 1 0 0,1 1-1 0 0,-1-1 1 0 0,0 1-1 0 0,0-1 1 0 0,0 1-1 0 0,1 0 1 0 0,-1 0-1 0 0,0 0 1 0 0,0 0-1 0 0,0 0 1 0 0,0 0-1 0 0,0 0 1 0 0,-1 0-1 0 0,1 0 1 0 0,0 0-1 0 0,0 0 1 0 0,-1 1-1 0 0,1-1 1 0 0,-1 0-1 0 0,1 0 1 0 0,-1 1-1 0 0,1-1 1 0 0,-1 0-1 0 0,0 1 1 0 0,0 1-1 0 0,2 7 32 0 0,0 0-1 0 0,-2 1 1 0 0,1-1 0 0 0,-1 0-1 0 0,-2 18 1 0 0,-14 51 118 0 0,10-53-122 0 0,-5 38-1 0 0,11-55-43 0 0,-1 0 1 0 0,1 0-1 0 0,1 1 0 0 0,0-2 0 0 0,0 1 1 0 0,1 0-1 0 0,0 0 0 0 0,4 11 1 0 0,-5-17-11 0 0,0-1 0 0 0,0 1 0 0 0,1 0 1 0 0,-1 0-1 0 0,1-1 0 0 0,0 1 1 0 0,0-1-1 0 0,0 1 0 0 0,0-1 0 0 0,3 3 1 0 0,-4-5 14 0 0,0 1 0 0 0,-1 0 0 0 0,1-1 0 0 0,0 1 0 0 0,0-1 0 0 0,0 1 1 0 0,0-1-1 0 0,0 0 0 0 0,0 1 0 0 0,0-1 0 0 0,1 0 0 0 0,-1 0 0 0 0,0 0 0 0 0,0 1 1 0 0,0-1-1 0 0,0 0 0 0 0,0-1 0 0 0,0 1 0 0 0,0 0 0 0 0,0 0 0 0 0,0 0 0 0 0,0-1 1 0 0,0 1-1 0 0,0 0 0 0 0,0-1 0 0 0,0 1 0 0 0,0-1 0 0 0,0 1 0 0 0,0-1 0 0 0,2-1 1 0 0,7-7 21 0 0,0 0 0 0 0,0-1 1 0 0,-1 0-1 0 0,0 0 0 0 0,0-1 1 0 0,-2 0-1 0 0,1-1 0 0 0,-1 0 0 0 0,-1 0 1 0 0,0 0-1 0 0,5-18 0 0 0,1-11 162 0 0,-1-1-1 0 0,6-53 0 0 0,-9 43-11 0 0,-5 34-91 0 0,1 0 1 0 0,1 1-1 0 0,6-19 0 0 0,-15 78 309 0 0,4-28-398 0 0,1 0 1 0 0,0 0 0 0 0,1 0 0 0 0,0 0-1 0 0,1-1 1 0 0,1 1 0 0 0,9 21 0 0 0,48 90-50 0 0,-40-86 52 0 0,26 41-37 0 0,-25-43 61 0 0,24 53 0 0 0,-40-77-14 0 0,-1 1 0 0 0,-1-1 0 0 0,0 1-1 0 0,-1 0 1 0 0,0 1 0 0 0,-1-1 0 0 0,-1 0 0 0 0,0 16 0 0 0,-2-19-4 0 0,0 1 1 0 0,-1-1-1 0 0,0 0 0 0 0,-1 1 0 0 0,0-1 0 0 0,0 0 1 0 0,-2-1-1 0 0,1 1 0 0 0,-1-1 0 0 0,-1 0 1 0 0,1 0-1 0 0,-2 0 0 0 0,-8 10 0 0 0,6-9 12 0 0,-2-1 0 0 0,1 1-1 0 0,-1-2 1 0 0,-1 0 0 0 0,0 0-1 0 0,0-1 1 0 0,0 0 0 0 0,-1-1 0 0 0,-26 10-1 0 0,34-15-2 0 0,-1-1 0 0 0,1 1 1 0 0,-1-1-1 0 0,1-1 0 0 0,-1 1 0 0 0,0-1 0 0 0,1 0 0 0 0,-1 0 0 0 0,0-1 0 0 0,1 1 1 0 0,-1-1-1 0 0,0-1 0 0 0,1 1 0 0 0,0-1 0 0 0,-1 0 0 0 0,1 0 0 0 0,0 0 0 0 0,0-1 1 0 0,0 0-1 0 0,0 0 0 0 0,0 0 0 0 0,1 0 0 0 0,-8-8 0 0 0,8 7-8 0 0,-1-1-1 0 0,0 0 1 0 0,1 0-1 0 0,0 0 1 0 0,0-1 0 0 0,1 1-1 0 0,-1-1 1 0 0,1 0-1 0 0,0 0 1 0 0,1 0 0 0 0,-1 0-1 0 0,1-1 1 0 0,1 1-1 0 0,-1-1 1 0 0,1 1 0 0 0,0-1-1 0 0,0 1 1 0 0,1-1-1 0 0,1-13 1 0 0,1 8-13 0 0,1 0-1 0 0,1 0 1 0 0,0 1 0 0 0,10-23-1 0 0,30-42-116 0 0,-24 42 54 0 0,-3 5-65 0 0,2 0-1 0 0,0 1 1 0 0,47-49-1 0 0,-52 64-365 0 0,0 0-1 0 0,1 1 0 0 0,20-12 0 0 0,-21 15-707 0 0,1 2-1 0 0,0-1 0 0 0,1 2 0 0 0,18-6 0 0 0,-1 3-724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38.2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64 512 0 0,'-13'-37'4848'0'0,"10"11"3590"0"0,16 43-5070 0 0,-6-7-2952 0 0,-1 1-1 0 0,-1-1 1 0 0,0 1-1 0 0,0 0 1 0 0,-1 0-1 0 0,0 1 1 0 0,2 14-1 0 0,10 86 575 0 0,-14-94-680 0 0,7 73 418 0 0,8 65 142 0 0,-11-125-1047 0 0,12 41 0 0 0,-13-56-284 0 0,-5-11 242 0 0,0-2-3611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18:22.8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347 12 512 0 0,'-2'-1'847'0'0,"0"0"0"0"0,0-1 0 0 0,0 1 0 0 0,-1 0 0 0 0,1 0 1 0 0,0 1-1 0 0,0-1 0 0 0,0 0 0 0 0,-1 1 0 0 0,1-1 0 0 0,-5 1 0 0 0,-30-1 3417 0 0,32 1-3983 0 0,-22 0 492 0 0,0 1 0 0 0,-45 9 0 0 0,47-5-599 0 0,12-4 95 0 0,0 1 1 0 0,0 1-1 0 0,0 1 0 0 0,1-1 1 0 0,-1 2-1 0 0,1 0 0 0 0,-14 7 1 0 0,25-11-257 0 0,1-1 1 0 0,-1 0 0 0 0,1 1-1 0 0,0-1 1 0 0,-1 0 0 0 0,1 1-1 0 0,-1-1 1 0 0,1 0 0 0 0,0 1-1 0 0,-1-1 1 0 0,1 1 0 0 0,0-1-1 0 0,-1 1 1 0 0,1-1 0 0 0,0 1-1 0 0,0-1 1 0 0,-1 1-1 0 0,1-1 1 0 0,0 1 0 0 0,0-1-1 0 0,0 1 1 0 0,0-1 0 0 0,0 1-1 0 0,0-1 1 0 0,0 1 0 0 0,0 0-1 0 0,0 0 2 0 0,1 1 1 0 0,-1-1-1 0 0,0 0 0 0 0,1 0 0 0 0,0 0 0 0 0,-1 0 0 0 0,1 0 0 0 0,-1-1 0 0 0,1 1 0 0 0,0 0 0 0 0,0 0 0 0 0,1 1 0 0 0,2 1 20 0 0,0 0 1 0 0,1 0-1 0 0,-1 0 1 0 0,9 3-1 0 0,18 5 36 0 0,0-1 1 0 0,43 8-1 0 0,-15-5-21 0 0,20 6-99 0 0,55 14 138 0 0,-126-31-87 0 0,-1 1 0 0 0,0-1 0 0 0,1 1-1 0 0,-1 1 1 0 0,-1-1 0 0 0,1 1 0 0 0,0 0 0 0 0,6 6 0 0 0,-10-7 10 0 0,-1-1 1 0 0,1 1 0 0 0,0 0 0 0 0,-1 0 0 0 0,1 1 0 0 0,-1-1 0 0 0,0 0 0 0 0,0 1-1 0 0,0 0 1 0 0,-1-1 0 0 0,1 1 0 0 0,-1 0 0 0 0,0 0 0 0 0,0 0 0 0 0,0-1-1 0 0,-1 1 1 0 0,1 6 0 0 0,-1-4 13 0 0,0 0 0 0 0,0 0 0 0 0,-1 0-1 0 0,0 1 1 0 0,0-1 0 0 0,0 0 0 0 0,-1-1-1 0 0,0 1 1 0 0,0 0 0 0 0,-1 0 0 0 0,1-1-1 0 0,-1 1 1 0 0,-5 6 0 0 0,-1-1 21 0 0,0-1 1 0 0,0 0-1 0 0,-1-1 1 0 0,0 0-1 0 0,-13 8 1 0 0,2-1 50 0 0,0-2 1 0 0,-1-1 0 0 0,-1-1 0 0 0,-26 11 0 0 0,33-17-53 0 0,0-1-1 0 0,0 0 1 0 0,0-1 0 0 0,-1-1 0 0 0,1 0 0 0 0,-1-2 0 0 0,-23 1 0 0 0,35-3-83 0 0,0 1 1 0 0,0-1-1 0 0,0 0 0 0 0,0 0 0 0 0,1-1 0 0 0,-1 1 0 0 0,0-1 1 0 0,1 0-1 0 0,0-1 0 0 0,-1 1 0 0 0,1-1 0 0 0,0 0 1 0 0,0 0-1 0 0,0 0 0 0 0,0 0 0 0 0,1-1 0 0 0,0 1 0 0 0,-1-1 1 0 0,1 0-1 0 0,0 0 0 0 0,1 0 0 0 0,-3-5 0 0 0,0-1-538 0 0,0 0 0 0 0,0-1 1 0 0,2 1-1 0 0,-1-1 0 0 0,1 0 0 0 0,1 0 0 0 0,0 0 0 0 0,-1-18 0 0 0,2-2-1791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38.4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45 2833 0 0,'-10'-3'9280'0'0,"27"2"-5103"0"0,-5 0-4377 0 0,378-30 2602 0 0,-292 26-3563 0 0,-35 3-2819 0 0,-63 2 3891 0 0,38-1-2123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39.2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240 168 512 0 0,'-1'-2'348'0'0,"1"1"-1"0"0,-1-1 1 0 0,0 1-1 0 0,0-1 1 0 0,0 1 0 0 0,0-1-1 0 0,0 1 1 0 0,0 0-1 0 0,0 0 1 0 0,0 0-1 0 0,0-1 1 0 0,-1 1-1 0 0,1 0 1 0 0,0 0 0 0 0,-1 1-1 0 0,1-1 1 0 0,-1 0-1 0 0,1 0 1 0 0,-1 1-1 0 0,1-1 1 0 0,-1 1 0 0 0,0-1-1 0 0,1 1 1 0 0,-1 0-1 0 0,1 0 1 0 0,-1-1-1 0 0,0 1 1 0 0,1 0 0 0 0,-1 1-1 0 0,0-1 1 0 0,1 0-1 0 0,-1 0 1 0 0,0 1-1 0 0,1-1 1 0 0,-3 2-1 0 0,1-1 345 0 0,-1 0-1 0 0,1 1 1 0 0,0 0-1 0 0,0 0 0 0 0,0 0 1 0 0,-5 4-1 0 0,5-3-541 0 0,0 1-1 0 0,0-1 1 0 0,0 1-1 0 0,0-1 1 0 0,-2 5-1 0 0,-3 7 154 0 0,1 1-1 0 0,1-1 1 0 0,0 1 0 0 0,-6 29-1 0 0,-4 65 374 0 0,4 65 461 0 0,6-59-219 0 0,-12 52 34 0 0,9-105-875 0 0,11-60-135 0 0,2-5-23 0 0,6-6-48 0 0,5-10-18 0 0,0-1-1 0 0,-1 0 0 0 0,-1-1 0 0 0,17-35 1 0 0,-14 21 163 0 0,-3 0 0 0 0,13-47 0 0 0,37-217 145 0 0,-40 174-74 0 0,-13 75-54 0 0,18-111 387 0 0,-28 160-411 0 0,0 0 0 0 0,0 0-1 0 0,0-1 1 0 0,0 1 0 0 0,0 0-1 0 0,0 0 1 0 0,0-1 0 0 0,0 1 0 0 0,0 0-1 0 0,0 0 1 0 0,0-1 0 0 0,0 1 0 0 0,0 0-1 0 0,0 0 1 0 0,0-1 0 0 0,0 1-1 0 0,0 0 1 0 0,0 0 0 0 0,0-1 0 0 0,0 1-1 0 0,0 0 1 0 0,0 0 0 0 0,0-1 0 0 0,-1 1-1 0 0,1 0 1 0 0,0 0 0 0 0,0 0-1 0 0,0-1 1 0 0,0 1 0 0 0,0 0 0 0 0,-1 0-1 0 0,1 0 1 0 0,0-1 0 0 0,-7 7 197 0 0,-5 12-91 0 0,5-4-85 0 0,2 1 1 0 0,0 0-1 0 0,0 0 1 0 0,2 1 0 0 0,0-1-1 0 0,0 1 1 0 0,2 0 0 0 0,0 19-1 0 0,2 13 1 0 0,11 66 0 0 0,-5-70-14 0 0,2-1-1 0 0,22 60 1 0 0,40 80 30 0 0,-63-163-47 0 0,-1-5 1 0 0,25 71 29 0 0,-28-72-24 0 0,0 0-1 0 0,-1 0 0 0 0,0 1 0 0 0,0 17 1 0 0,-2-13-8 0 0,0-6-15 0 0,-2 22 0 0 0,1-31 25 0 0,-1 0 0 0 0,1 0-1 0 0,-1-1 1 0 0,0 1 0 0 0,0-1-1 0 0,-1 1 1 0 0,1-1 0 0 0,-1 1 0 0 0,1-1-1 0 0,-4 5 1 0 0,3-6-11 0 0,1-1 1 0 0,-1 0-1 0 0,0 0 1 0 0,1 0-1 0 0,-1 0 1 0 0,0 0-1 0 0,0 0 0 0 0,1 0 1 0 0,-1 0-1 0 0,0 0 1 0 0,0-1-1 0 0,0 1 1 0 0,0-1-1 0 0,0 0 0 0 0,0 0 1 0 0,0 1-1 0 0,0-1 1 0 0,0 0-1 0 0,-2-1 1 0 0,-8 0-38 0 0,-23-4 0 0 0,26 3 42 0 0,-42-4 16 0 0,1 2 1 0 0,-52 2 0 0 0,14 2-193 0 0,68 0 85 0 0,14 0-52 0 0,-1 0 1 0 0,0 0 0 0 0,0-1 0 0 0,-10-2-1 0 0,17 3 122 0 0,0 0-1 0 0,0 0 1 0 0,0 0-1 0 0,0 0 1 0 0,0 0-1 0 0,0 0 1 0 0,0 0-1 0 0,0 0 1 0 0,0 0-1 0 0,0 0 0 0 0,0 0 1 0 0,0 0-1 0 0,0 0 1 0 0,0 0-1 0 0,0 0 1 0 0,0 0-1 0 0,0 0 1 0 0,0 0-1 0 0,0 0 0 0 0,-1 0 1 0 0,1-1-1 0 0,0 1 1 0 0,0 0-1 0 0,0 0 1 0 0,0 0-1 0 0,0 0 1 0 0,0 0-1 0 0,0 0 1 0 0,0 0-1 0 0,0 0 0 0 0,0 0 1 0 0,0 0-1 0 0,0 0 1 0 0,0 0-1 0 0,0 0 1 0 0,0 0-1 0 0,0 0 1 0 0,0 0-1 0 0,0 0 1 0 0,0-1-1 0 0,0 1 0 0 0,0 0 1 0 0,0 0-1 0 0,0 0 1 0 0,0 0-1 0 0,1 0 1 0 0,-1 0-1 0 0,0 0 1 0 0,0 0-1 0 0,0 0 0 0 0,0 0 1 0 0,0 0-1 0 0,0 0 1 0 0,0 0-1 0 0,0 0 1 0 0,0 0-1 0 0,0 0 1 0 0,0 0-1 0 0,0 0 1 0 0,0 0-1 0 0,0 0 0 0 0,0 0 1 0 0,0 0-1 0 0,0 0 1 0 0,0 0-1 0 0,1 0 1 0 0,6-4-689 0 0,9-3-811 0 0,28-7-6231 0 0,-16 5 2692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39.6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301 273 1912 0 0,'-1'-1'431'0'0,"1"0"0"0"0,0 1 0 0 0,-1-1 0 0 0,1 0 0 0 0,0 1 0 0 0,0-1 0 0 0,0 0 0 0 0,0 0-1 0 0,-1 1 1 0 0,1-1 0 0 0,0 0 0 0 0,0 0 0 0 0,0 1 0 0 0,1-1 0 0 0,-1 0 0 0 0,0 0 0 0 0,0 1-1 0 0,1-2 1 0 0,-1 1-124 0 0,1 0-1 0 0,-1 0 0 0 0,1 0 0 0 0,0 0 0 0 0,-1 0 0 0 0,1 0 1 0 0,0 1-1 0 0,0-1 0 0 0,-1 0 0 0 0,1 1 0 0 0,2-2 1 0 0,3-1-73 0 0,0 0 0 0 0,0 1 0 0 0,12-4 0 0 0,1 0 737 0 0,-8 1-499 0 0,-1-1-1 0 0,0 0 1 0 0,0-1 0 0 0,0 0 0 0 0,-1-1 0 0 0,0 1 0 0 0,-1-2 0 0 0,14-15 0 0 0,-17 17-205 0 0,0 1 0 0 0,0-1 0 0 0,-1-1 0 0 0,0 1 0 0 0,0 0 0 0 0,-1-1 0 0 0,0 0 0 0 0,0 0 0 0 0,-1 0 0 0 0,0 0 0 0 0,0 0 0 0 0,-1 0 0 0 0,0-9 0 0 0,-1 15-233 0 0,0 1-1 0 0,0 0 0 0 0,0 0 1 0 0,0-1-1 0 0,0 1 0 0 0,0 0 1 0 0,-1 0-1 0 0,1 0 0 0 0,-1 0 1 0 0,1 0-1 0 0,0-1 0 0 0,-1 1 1 0 0,0 0-1 0 0,1 0 0 0 0,-1 0 1 0 0,0 0-1 0 0,1 0 0 0 0,-1 1 1 0 0,0-1-1 0 0,-2-1 0 0 0,2 1-2 0 0,-1-1 0 0 0,0 1 0 0 0,0 1 0 0 0,0-1 0 0 0,0 0 0 0 0,0 1 0 0 0,-1-1-1 0 0,1 1 1 0 0,0-1 0 0 0,-4 1 0 0 0,-3 0 32 0 0,0 0 0 0 0,0 1 0 0 0,0 1 0 0 0,-15 3 0 0 0,-147 46 264 0 0,135-38-303 0 0,0 2 0 0 0,-55 32 0 0 0,80-41-29 0 0,1 1 0 0 0,0 0 0 0 0,-11 11-1 0 0,18-16-4 0 0,1 0 0 0 0,0 0-1 0 0,0 0 1 0 0,0 1 0 0 0,1-1-1 0 0,-1 0 1 0 0,0 1-1 0 0,1-1 1 0 0,0 1 0 0 0,0 0-1 0 0,-1-1 1 0 0,1 1 0 0 0,1 0-1 0 0,-1 0 1 0 0,0 0 0 0 0,1 0-1 0 0,-1-1 1 0 0,1 1-1 0 0,0 6 1 0 0,1-7-5 0 0,0 1 1 0 0,0-1-1 0 0,0 1 1 0 0,0-1-1 0 0,1 0 1 0 0,-1 1-1 0 0,0-1 0 0 0,1 0 1 0 0,0 0-1 0 0,-1 0 1 0 0,1 0-1 0 0,0 0 1 0 0,0 0-1 0 0,0-1 0 0 0,0 1 1 0 0,1-1-1 0 0,-1 1 1 0 0,0-1-1 0 0,1 0 0 0 0,-1 0 1 0 0,4 1-1 0 0,5 2-10 0 0,0 0 1 0 0,0-1-1 0 0,17 2 0 0 0,55 7 18 0 0,33 5-19 0 0,-92-12 52 0 0,-1 1-1 0 0,43 16 0 0 0,-63-20-3 0 0,1-1 0 0 0,-1 1 0 0 0,0 0 0 0 0,1 0 0 0 0,-1 0 0 0 0,0 0 0 0 0,0 1 0 0 0,0-1 0 0 0,-1 1 0 0 0,1 0 0 0 0,-1 0 0 0 0,1 0 0 0 0,-1 0 0 0 0,0 0 0 0 0,0 0 0 0 0,0 1-1 0 0,-1-1 1 0 0,1 1 0 0 0,1 6 0 0 0,-2-6 12 0 0,-1-1-1 0 0,1 1 1 0 0,-1-1-1 0 0,0 1 0 0 0,0 0 1 0 0,0-1-1 0 0,-1 1 0 0 0,0 0 1 0 0,1-1-1 0 0,-1 1 0 0 0,0-1 1 0 0,-1 1-1 0 0,1-1 0 0 0,0 0 1 0 0,-1 1-1 0 0,0-1 0 0 0,0 0 1 0 0,0 0-1 0 0,0 0 1 0 0,-5 4-1 0 0,-1 1 20 0 0,-1 0 1 0 0,0-1-1 0 0,-1 0 1 0 0,1 0-1 0 0,-1-1 1 0 0,-1-1-1 0 0,1 0 1 0 0,-1 0-1 0 0,0-1 1 0 0,-20 5-1 0 0,-6-1-114 0 0,-74 7 1 0 0,99-14-10 0 0,0 0 0 0 0,-1-1 1 0 0,1-1-1 0 0,-22-3 0 0 0,31 4-34 0 0,0-1-1 0 0,0 0 1 0 0,0 0-1 0 0,0 0 1 0 0,0 0-1 0 0,0-1 1 0 0,1 1-1 0 0,-1-1 1 0 0,0 0-1 0 0,-3-3 1 0 0,5 3-57 0 0,-1 1 1 0 0,1-1-1 0 0,0 1 0 0 0,0-1 1 0 0,0 0-1 0 0,0 0 1 0 0,0 0-1 0 0,0 1 1 0 0,0-1-1 0 0,1 0 1 0 0,-1 0-1 0 0,1 0 1 0 0,-1 0-1 0 0,1 0 1 0 0,0 0-1 0 0,0 0 1 0 0,0-5-1 0 0,0 4-517 0 0,1-1 1 0 0,0 0-1 0 0,0 1 1 0 0,0-1-1 0 0,0 1 1 0 0,0-1-1 0 0,1 1 0 0 0,0-1 1 0 0,-1 1-1 0 0,1 0 1 0 0,1 0-1 0 0,-1 0 1 0 0,0 0-1 0 0,5-4 1 0 0,13-12-2360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39.9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30 2625 0 0,'-7'2'1722'0'0,"4"-1"-675"0"0,0-1-1 0 0,0 1 1 0 0,0 0 0 0 0,0-1 0 0 0,0 1-1 0 0,0-1 1 0 0,0 0 0 0 0,0 0-1 0 0,0-1 1 0 0,0 1 0 0 0,-6-3 3206 0 0,13 1-3599 0 0,5 0-604 0 0,76-8 877 0 0,63-5-591 0 0,-111 13-405 0 0,0 2 0 0 0,39 4 0 0 0,-70-3 4 0 0,0 0 0 0 0,1 0 0 0 0,-1 1 0 0 0,0 0 1 0 0,0 0-1 0 0,0 0 0 0 0,0 1 0 0 0,10 6 0 0 0,-13-7-236 0 0,0 1 0 0 0,0-1 0 0 0,0 0 0 0 0,-1 1 0 0 0,0-1 0 0 0,1 1 0 0 0,2 5 0 0 0,-4-6-284 0 0,1 0 0 0 0,-1 1 0 0 0,0-1 0 0 0,0 1 0 0 0,0-1 0 0 0,-1 1 0 0 0,1 0 0 0 0,-1-1 0 0 0,1 1 0 0 0,-1 5 0 0 0,0 6-1332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40.1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29 2937 0 0,'-13'-13'7985'0'0,"13"13"-7794"0"0,-1 0 0 0 0,1 0 0 0 0,0 0 0 0 0,0-1 0 0 0,0 1 1 0 0,0 0-1 0 0,0 0 0 0 0,-1-1 0 0 0,1 1 0 0 0,0 0 0 0 0,0-1 0 0 0,0 1 0 0 0,0 0 0 0 0,0 0 0 0 0,0-1 1 0 0,0 1-1 0 0,0 0 0 0 0,0 0 0 0 0,0-1 0 0 0,0 1 0 0 0,0 0 0 0 0,0-1 0 0 0,0 1 0 0 0,0 0 1 0 0,0 0-1 0 0,1-1 0 0 0,-1 1 0 0 0,0 0 0 0 0,7-4 565 0 0,8 2 113 0 0,0 1 1 0 0,0 0 0 0 0,25 2-1 0 0,-3 0-330 0 0,330-2-21 0 0,-314 0-4653 0 0,-38 3 2446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1:40.9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605 121 512 0 0,'-4'-9'1323'0'0,"0"0"1"0"0,0 1-1 0 0,-1-1 0 0 0,0 1 1 0 0,-9-10-1 0 0,12 15-884 0 0,0 1 0 0 0,0 0 1 0 0,-1 0-1 0 0,1 0 0 0 0,0 0 0 0 0,-1 0 0 0 0,0 1 0 0 0,0-1 1 0 0,1 1-1 0 0,-1 0 0 0 0,0 0 0 0 0,0 0 0 0 0,0 0 0 0 0,0 0 1 0 0,0 0-1 0 0,0 1 0 0 0,0 0 0 0 0,0-1 0 0 0,-1 1 0 0 0,-4 1 0 0 0,-1 0-60 0 0,1 1 0 0 0,-1 0 0 0 0,0 1 0 0 0,1 0 0 0 0,-1 0 0 0 0,1 1 0 0 0,0 0 0 0 0,0 0-1 0 0,1 1 1 0 0,-9 7 0 0 0,-10 8 341 0 0,-32 33 1 0 0,53-48-656 0 0,-59 64 596 0 0,-92 127 0 0 0,136-168-584 0 0,9-13-37 0 0,0-1 1 0 0,2 2 0 0 0,0 0 0 0 0,0 0-1 0 0,2 0 1 0 0,-9 26 0 0 0,15-36-37 0 0,-1 1 0 0 0,1-1 1 0 0,1 0-1 0 0,-1 1 0 0 0,1-1 1 0 0,0 1-1 0 0,0-1 0 0 0,1 1 1 0 0,1 7-1 0 0,-1-9-11 0 0,1 0-1 0 0,0 0 1 0 0,0-1-1 0 0,0 1 1 0 0,0-1 0 0 0,1 1-1 0 0,0-1 1 0 0,-1 0 0 0 0,2 0-1 0 0,-1 0 1 0 0,0 0 0 0 0,1-1-1 0 0,5 5 1 0 0,2 0-36 0 0,0-1 0 0 0,0 0 0 0 0,1 0 0 0 0,-1-1 0 0 0,2-1 0 0 0,-1 0-1 0 0,0-1 1 0 0,1 0 0 0 0,0-1 0 0 0,0 0 0 0 0,0-1 0 0 0,23 1 0 0 0,-21-3 9 0 0,1 0 0 0 0,0-1-1 0 0,0-1 1 0 0,0 0 0 0 0,-1-2 0 0 0,1 1 0 0 0,-1-2-1 0 0,0 0 1 0 0,0-1 0 0 0,16-9 0 0 0,-14 6 28 0 0,-1-1 1 0 0,0-1-1 0 0,23-18 1 0 0,-32 22 27 0 0,0-1 1 0 0,0 1 0 0 0,-1-1 0 0 0,0 0 0 0 0,0 0 0 0 0,-1-1 0 0 0,0 0 0 0 0,5-13 0 0 0,-2 1 23 0 0,-2-1 0 0 0,0-1 1 0 0,-1 1-1 0 0,-1-1 0 0 0,-1 0 0 0 0,0-23 0 0 0,-10-139-51 0 0,6 163 11 0 0,0 16-4 0 0,0-14 7 0 0,-1 0 0 0 0,0-1 1 0 0,-2 1-1 0 0,-8-27 0 0 0,10 42-7 0 0,0-1-1 0 0,-1 1 1 0 0,1 0-1 0 0,-1 1 1 0 0,0-1-1 0 0,0 0 1 0 0,-1 1-1 0 0,1 0 1 0 0,-5-5-1 0 0,5 7-1 0 0,-1-1-1 0 0,1 1 1 0 0,-1 0-1 0 0,1 0 1 0 0,-1 0 0 0 0,0 0-1 0 0,1 0 1 0 0,-1 1-1 0 0,0 0 1 0 0,0 0-1 0 0,0 0 1 0 0,0 0 0 0 0,-7 0-1 0 0,2 1-3 0 0,1 1 0 0 0,0-1-1 0 0,0 2 1 0 0,0-1 0 0 0,0 1 0 0 0,0 0-1 0 0,0 1 1 0 0,0 0 0 0 0,-12 6 0 0 0,-8 6-47 0 0,-28 22 1 0 0,49-32 41 0 0,-25 17-87 0 0,1 1-1 0 0,-50 51 1 0 0,66-58-688 0 0,0 1-1 0 0,1 1 1 0 0,1 0-1 0 0,1 1 1 0 0,0 0 0 0 0,-11 28-1 0 0,5 3-2545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2:49.6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426 108 512 0 0,'-4'-4'62'0'0,"-1"0"1"0"0,1 1-1 0 0,-1 0 0 0 0,0 0 1 0 0,0 0-1 0 0,-1 0 0 0 0,1 1 1 0 0,-1 0-1 0 0,1 0 1 0 0,-1 1-1 0 0,1-1 0 0 0,-8 0 1 0 0,-9 0 1845 0 0,-39 0 1 0 0,60 2-1875 0 0,-98 8 5466 0 0,27 0-1850 0 0,48-7-2901 0 0,10-1-218 0 0,1 0 0 0 0,-23 5 0 0 0,36-5-508 0 0,-1 0-1 0 0,1 0 1 0 0,-1 0 0 0 0,1 0-1 0 0,-1 0 1 0 0,1 0-1 0 0,0 1 1 0 0,-1-1-1 0 0,1 0 1 0 0,-1 0 0 0 0,1 0-1 0 0,-1 0 1 0 0,1 1-1 0 0,0-1 1 0 0,-1 0 0 0 0,1 0-1 0 0,-1 1 1 0 0,1-1-1 0 0,0 0 1 0 0,-1 1 0 0 0,1-1-1 0 0,-1 1 1 0 0,11 2 228 0 0,19-2-116 0 0,219-16 505 0 0,-89 2-300 0 0,184-7 204 0 0,-90 3-460 0 0,-183 11 8 0 0,46-12-169 0 0,-44 6-893 0 0,-65 12 524 0 0,-8 3-2781 0 0,-12 4-3366 0 0,11-5 6412 0 0,-7 3-1756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2:50.0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51 328 0 0,'-1'-1'8937'0'0,"1"2"-8850"0"0,0-1 0 0 0,0 1 0 0 0,0-1 0 0 0,0 0 0 0 0,0 1 0 0 0,0-1 0 0 0,0 0 0 0 0,1 1 0 0 0,-1-1 0 0 0,0 1 0 0 0,0-1 0 0 0,1 0 0 0 0,-1 0 0 0 0,0 1 0 0 0,0-1 0 0 0,1 0 0 0 0,-1 1 0 0 0,0-1 0 0 0,1 0 0 0 0,-1 0 0 0 0,0 1 0 0 0,1-1 0 0 0,0 0 0 0 0,3 1 196 0 0,0 0 1 0 0,1 0-1 0 0,-1 0 0 0 0,1-1 1 0 0,-1 0-1 0 0,0 0 0 0 0,1 0 1 0 0,7-1-1 0 0,-1 0 169 0 0,101-9 2030 0 0,16 0-1166 0 0,557-28 295 0 0,-526 37-1937 0 0,-91 5-3490 0 0,-32-2-737 0 0,-23-1 1190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2:50.6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61 8 0 0,'0'-1'172'0'0,"1"-1"0"0"0,-1 1 0 0 0,0-1 1 0 0,1 1-1 0 0,-1-1 0 0 0,1 1 0 0 0,-1 0 0 0 0,1-1 0 0 0,0 1 1 0 0,-1 0-1 0 0,1 0 0 0 0,0-1 0 0 0,0 1 0 0 0,2-2 0 0 0,19-16 3940 0 0,-9 8-1519 0 0,-8 3 160 0 0,-11 8-624 0 0,-15 10-83 0 0,18-8-1794 0 0,0 0-79 0 0,0 0 0 0 0,1 0 0 0 0,-1 0 0 0 0,1 1 0 0 0,0-1 0 0 0,0 0 0 0 0,0 1 0 0 0,0-1 0 0 0,0 1 0 0 0,0 0 0 0 0,1 0-1 0 0,-1 0 1 0 0,1 0 0 0 0,-2 4 0 0 0,3-6-113 0 0,1 0-1 0 0,-1 1 0 0 0,0-1 0 0 0,1 0 0 0 0,-1 1 0 0 0,1-1 1 0 0,-1 0-1 0 0,1 0 0 0 0,0 0 0 0 0,-1 1 0 0 0,1-1 0 0 0,0 0 1 0 0,0 0-1 0 0,0 0 0 0 0,0 0 0 0 0,0 0 0 0 0,0-1 0 0 0,0 1 1 0 0,0 0-1 0 0,2 1 0 0 0,25 15 638 0 0,-26-16-640 0 0,62 29 934 0 0,11 6-493 0 0,11 11-217 0 0,-45-27-259 0 0,-1 3 0 0 0,56 40 0 0 0,-87-55 4 0 0,0-1 1 0 0,1 0-1 0 0,1 0 0 0 0,-1-1 1 0 0,1 0-1 0 0,0-1 0 0 0,0 0 0 0 0,0-1 1 0 0,21 5-1 0 0,-20-7 135 0 0,-11 1-63 0 0,-7 0-69 0 0,-9 2-59 0 0,-36 11-72 0 0,1 3 0 0 0,-63 32 0 0 0,70-27 39 0 0,0 1 0 0 0,-72 59 0 0 0,101-72 32 0 0,-3 3-15 0 0,-18 19-1 0 0,30-28-21 0 0,0 1 0 0 0,0-1 0 0 0,0 1 1 0 0,1 0-1 0 0,0 1 0 0 0,-5 13 0 0 0,7-16-28 0 0,1-2-143 0 0,0 0-1 0 0,0 0 1 0 0,-1 0 0 0 0,1 0-1 0 0,-1 0 1 0 0,-3 4-1 0 0,5-6-151 0 0,-1 0 0 0 0,0-1 0 0 0,0 1 0 0 0,0 0 0 0 0,0-1 0 0 0,0 1 0 0 0,0 0 0 0 0,0-1 0 0 0,0 1 0 0 0,0-1 0 0 0,0 0 0 0 0,0 1 0 0 0,0-1 0 0 0,-2 1 0 0 0,-3-1-1994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2:51.5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677 18 512 0 0,'0'0'150'0'0,"0"0"0"0"0,-1 0 0 0 0,1 0 0 0 0,0-1 0 0 0,0 1 0 0 0,-1 0 0 0 0,1 0 0 0 0,0 0 0 0 0,0-1 0 0 0,-1 1 0 0 0,1 0 0 0 0,0 0 0 0 0,0 0 0 0 0,0-1 0 0 0,-1 1 0 0 0,1 0 0 0 0,0-1 0 0 0,0 1 0 0 0,0 0 0 0 0,0 0 0 0 0,0-1 0 0 0,-1 1 0 0 0,1 0 0 0 0,0-1 0 0 0,0 1 0 0 0,0 0 0 0 0,0-1 0 0 0,0 1 0 0 0,0 0 0 0 0,0-1 0 0 0,0 1 0 0 0,0 0 0 0 0,0-1 0 0 0,1 1 0 0 0,-1 0 0 0 0,0-1 0 0 0,0 1 0 0 0,0 0 0 0 0,0-1 0 0 0,15-3 5589 0 0,-10 4-5855 0 0,0-1 507 0 0,11-1 2829 0 0,-17 3-3141 0 0,1 0 0 0 0,0-1-1 0 0,-1 1 1 0 0,1-1 0 0 0,0 1-1 0 0,-1-1 1 0 0,1 1 0 0 0,-1 0-1 0 0,1-1 1 0 0,-1 1 0 0 0,1-1-1 0 0,-1 0 1 0 0,1 1 0 0 0,-1-1-1 0 0,1 1 1 0 0,-1-1 0 0 0,0 0-1 0 0,1 0 1 0 0,-1 1 0 0 0,0-1-1 0 0,-28 25 411 0 0,10-7-273 0 0,12-11-105 0 0,0 0 1 0 0,-8 10 0 0 0,9-9-10 0 0,-1 0-1 0 0,-10 8 1 0 0,-14 9-99 0 0,-1-2 1 0 0,-53 28 0 0 0,-76 27 17 0 0,-18 11-9 0 0,161-78 3 0 0,-26 18-1 0 0,40-26-15 0 0,0 0-1 0 0,0 1 1 0 0,0-1-1 0 0,0 1 1 0 0,1 0 0 0 0,0 0-1 0 0,0 1 1 0 0,0-1-1 0 0,0 0 1 0 0,0 1-1 0 0,-2 7 1 0 0,4-10 4 0 0,1-1-1 0 0,0 1 1 0 0,-1-1 0 0 0,1 0 0 0 0,0 1 0 0 0,0-1-1 0 0,0 1 1 0 0,0-1 0 0 0,0 1 0 0 0,0-1 0 0 0,0 1 0 0 0,1-1-1 0 0,-1 1 1 0 0,0-1 0 0 0,1 1 0 0 0,-1-1 0 0 0,1 0 0 0 0,0 1-1 0 0,0 1 1 0 0,1-1 9 0 0,-1-1 1 0 0,1 1-1 0 0,0 0 0 0 0,0 0 0 0 0,0-1 0 0 0,0 1 0 0 0,0-1 1 0 0,0 0-1 0 0,0 1 0 0 0,4 0 0 0 0,4 2 27 0 0,1 0 0 0 0,-1-2 0 0 0,1 1 1 0 0,12 0-1 0 0,-21-3-40 0 0,88 8 141 0 0,-66-8-98 0 0,-1 1 0 0 0,1 2 0 0 0,-1 0-1 0 0,0 2 1 0 0,24 7 0 0 0,-39-8 56 0 0,1 1 0 0 0,-1 0 0 0 0,0 0 0 0 0,-1 1 0 0 0,1 0 0 0 0,-1 0 0 0 0,-1 1 0 0 0,9 9 0 0 0,24 21 397 0 0,-30-30-485 0 0,1-1 0 0 0,0 0-1 0 0,0 0 1 0 0,1-1-1 0 0,0 0 1 0 0,0-1-1 0 0,0-1 1 0 0,0 1-1 0 0,1-2 1 0 0,-1 1-1 0 0,1-2 1 0 0,-1 0-1 0 0,1 0 1 0 0,0-1-1 0 0,0 0 1 0 0,-1-1-1 0 0,1 0 1 0 0,0-1-1 0 0,-1-1 1 0 0,21-6 0 0 0,-17 0-832 0 0,-9 1-4158 0 0,-6 6 3280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19:27.2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29 512 0 0,'-9'1'1545'0'0,"5"0"-519"0"0,0 0 1 0 0,-1 0-1 0 0,1-1 0 0 0,-1 0 1 0 0,1 0-1 0 0,-1 0 1 0 0,1-1-1 0 0,-2-2 5809 0 0,28-1-4557 0 0,112-5 416 0 0,0-4-4323 0 0,-97 11-5091 0 0,-22 1 3580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3:26.0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263 203 512 0 0,'12'-11'2220'0'0,"-1"0"1"0"0,0-1-1 0 0,9-14 0 0 0,-8 10-269 0 0,-7 11-1234 0 0,-2-1 1 0 0,1 0-1 0 0,0 0 1 0 0,-1 0 0 0 0,0 0-1 0 0,-1 0 1 0 0,0 0-1 0 0,1-1 1 0 0,0-9-1 0 0,-2 14-582 0 0,-1 1-1 0 0,0-1 1 0 0,0 0-1 0 0,1 0 1 0 0,-1 0 0 0 0,-1 0-1 0 0,1 0 1 0 0,0 0-1 0 0,0 0 1 0 0,-1 0-1 0 0,1 0 1 0 0,-1 0-1 0 0,0 0 1 0 0,1 0-1 0 0,-1 1 1 0 0,0-1-1 0 0,0 0 1 0 0,0 1-1 0 0,0-1 1 0 0,0 0 0 0 0,-1 1-1 0 0,1-1 1 0 0,0 1-1 0 0,-1 0 1 0 0,1-1-1 0 0,-1 1 1 0 0,0 0-1 0 0,1 0 1 0 0,-1 0-1 0 0,0 0 1 0 0,1 0-1 0 0,-1 1 1 0 0,0-1-1 0 0,0 0 1 0 0,0 1-1 0 0,-3-1 1 0 0,-1 0-19 0 0,0 0 0 0 0,1 1-1 0 0,-1 0 1 0 0,0 0 0 0 0,0 1 0 0 0,1-1 0 0 0,-9 3 0 0 0,-40 12 249 0 0,43-11-319 0 0,-9 2 22 0 0,0 2 1 0 0,1 0 0 0 0,0 1 0 0 0,0 1 0 0 0,1 0 0 0 0,0 2 0 0 0,-22 18-1 0 0,36-27-60 0 0,1 0-1 0 0,1 0 0 0 0,-1 1 0 0 0,0-1 0 0 0,1 1 0 0 0,0-1 0 0 0,0 1 0 0 0,0 0 0 0 0,0 0 0 0 0,0 0 0 0 0,-1 7 1 0 0,3-10-6 0 0,-1 1 1 0 0,1-1-1 0 0,0 1 1 0 0,0-1-1 0 0,0 1 1 0 0,0-1-1 0 0,0 1 1 0 0,1-1-1 0 0,-1 1 1 0 0,0-1-1 0 0,1 1 1 0 0,-1-1-1 0 0,1 1 1 0 0,-1-1-1 0 0,1 0 1 0 0,0 1 0 0 0,0-1-1 0 0,-1 0 1 0 0,1 1-1 0 0,0-1 1 0 0,0 0-1 0 0,0 0 1 0 0,0 0-1 0 0,1 0 1 0 0,-1 0-1 0 0,0 0 1 0 0,0 0-1 0 0,1-1 1 0 0,-1 1-1 0 0,0 0 1 0 0,1-1 0 0 0,-1 1-1 0 0,0 0 1 0 0,1-1-1 0 0,-1 0 1 0 0,3 1-1 0 0,23 4-6 0 0,0 0 0 0 0,0-2-1 0 0,1-2 1 0 0,48-2 0 0 0,-25 1 0 0 0,-37-1 8 0 0,0 2 0 0 0,-1 0 1 0 0,1 0-1 0 0,-1 1 0 0 0,1 1 0 0 0,14 5 0 0 0,-25-7-2 0 0,0 0-1 0 0,0 0 0 0 0,0 1 0 0 0,0-1 0 0 0,0 1 0 0 0,0 0 0 0 0,0 0 0 0 0,-1 0 1 0 0,1 0-1 0 0,-1 0 0 0 0,0 0 0 0 0,1 1 0 0 0,-1-1 0 0 0,0 1 0 0 0,0-1 0 0 0,-1 1 0 0 0,1 0 1 0 0,0 0-1 0 0,-1 0 0 0 0,0 0 0 0 0,0 0 0 0 0,0 0 0 0 0,0 0 0 0 0,0 1 0 0 0,-1-1 0 0 0,1 0 1 0 0,-1 0-1 0 0,0 1 0 0 0,0-1 0 0 0,0 0 0 0 0,-1 4 0 0 0,0 1 6 0 0,-1-1 0 0 0,0 0 0 0 0,0 0 0 0 0,0 0-1 0 0,-1-1 1 0 0,0 1 0 0 0,-1 0 0 0 0,0-1 0 0 0,1 0 0 0 0,-2 0 0 0 0,1 0 0 0 0,-1-1-1 0 0,0 1 1 0 0,-8 6 0 0 0,1-1 17 0 0,-2-1-1 0 0,0 0 1 0 0,0-1-1 0 0,0 0 1 0 0,-19 7-1 0 0,26-13-31 0 0,1-1 0 0 0,-1 1-1 0 0,1-1 1 0 0,-1-1-1 0 0,0 1 1 0 0,0-1 0 0 0,1-1-1 0 0,-1 1 1 0 0,-11-2 0 0 0,16 1-61 0 0,0 0 0 0 0,-1 0 1 0 0,1 0-1 0 0,0-1 0 0 0,0 1 1 0 0,0-1-1 0 0,0 0 0 0 0,0 0 1 0 0,1 0-1 0 0,-1 0 0 0 0,0 0 1 0 0,0 0-1 0 0,0 0 1 0 0,1 0-1 0 0,-1-1 0 0 0,1 1 1 0 0,-1-1-1 0 0,1 1 0 0 0,-1-1 1 0 0,1 1-1 0 0,0-1 0 0 0,0 0 1 0 0,0 0-1 0 0,0 0 0 0 0,0 1 1 0 0,0-1-1 0 0,0 0 0 0 0,1 0 1 0 0,-1 0-1 0 0,1 0 0 0 0,-1 0 1 0 0,1-1-1 0 0,0 1 0 0 0,0 0 1 0 0,0-3-1 0 0,1-1-568 0 0,0 1 0 0 0,0-1-1 0 0,0 1 1 0 0,1 0 0 0 0,0-1 0 0 0,0 1 0 0 0,0 0 0 0 0,0 0 0 0 0,1 0-1 0 0,0 0 1 0 0,0 1 0 0 0,5-7 0 0 0,7-8-2755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3:27.3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156 410 512 0 0,'3'-45'538'0'0,"11"-22"4738"0"0,-9 46-3420 0 0,-4 16-881 0 0,0 0 0 0 0,0-1-1 0 0,1 1 1 0 0,0 0 0 0 0,0 0 0 0 0,0 0 0 0 0,4-5 0 0 0,-3 25 733 0 0,-6 41-1092 0 0,-2 0 0 0 0,-3 0 0 0 0,-19 66-1 0 0,18-88-508 0 0,-1-2-1 0 0,-19 40 1 0 0,-35 59 297 0 0,30-65-151 0 0,33-63-238 0 0,-1-1 18 0 0,1 0 1 0 0,0 0 0 0 0,0 0 0 0 0,1 0 0 0 0,-1 0-1 0 0,0 0 1 0 0,0 3 0 0 0,13-13 141 0 0,11-16 33 0 0,-1-1 1 0 0,-1-2-1 0 0,-1 0 1 0 0,-1-1 0 0 0,-2 0-1 0 0,-1-2 1 0 0,-1 0-1 0 0,-2-1 1 0 0,0 0 0 0 0,-3-1-1 0 0,9-40 1 0 0,38-294 1098 0 0,-53 335-1190 0 0,0 5 4 0 0,-2 17 8 0 0,-1-1 0 0 0,1 1 0 0 0,-2-1-1 0 0,1 0 1 0 0,-3-19 0 0 0,2 29-125 0 0,0 0 0 0 0,0 0 0 0 0,0 0 0 0 0,0 0 0 0 0,0 0 0 0 0,0 1 1 0 0,0-1-1 0 0,0 0 0 0 0,0 0 0 0 0,0 0 0 0 0,0 0 0 0 0,0 0 0 0 0,0 0 0 0 0,0 0 1 0 0,-1 0-1 0 0,1 0 0 0 0,0 0 0 0 0,0 0 0 0 0,0 0 0 0 0,0 0 0 0 0,0 0 0 0 0,0 0 1 0 0,0 0-1 0 0,0 0 0 0 0,0 0 0 0 0,0 0 0 0 0,0 0 0 0 0,0 0 0 0 0,0 0 0 0 0,0 0 1 0 0,0 0-1 0 0,0 0 0 0 0,0 0 0 0 0,-1 0 0 0 0,1 0 0 0 0,0 0 0 0 0,0 0 0 0 0,0 0 1 0 0,0 0-1 0 0,0 0 0 0 0,0 0 0 0 0,0 0 0 0 0,0 0 0 0 0,0 0 0 0 0,0 0 0 0 0,0 0 1 0 0,0 0-1 0 0,0 0 0 0 0,0 0 0 0 0,0 0 0 0 0,0 0 0 0 0,0 0 0 0 0,0 0 0 0 0,0 0 1 0 0,0-1-1 0 0,0 1 0 0 0,0 0 0 0 0,0 0 0 0 0,-1 0 0 0 0,1 0 0 0 0,0 0 0 0 0,0 0 1 0 0,-4 9 79 0 0,-2 11-82 0 0,2 5 14 0 0,1 1 0 0 0,1 0 0 0 0,3 42 0 0 0,2-25 41 0 0,13 60 1 0 0,-7-67-58 0 0,1 0 0 0 0,2-1 0 0 0,1 0 0 0 0,2-1 0 0 0,1-1-1 0 0,2 0 1 0 0,1-1 0 0 0,1-1 0 0 0,2-1 0 0 0,1-1 0 0 0,52 51 0 0 0,-50-55-8 0 0,26 34 0 0 0,-51-59 10 0 0,0 0 0 0 0,1 0 0 0 0,-1 0 0 0 0,0 1 0 0 0,0-1 1 0 0,0 0-1 0 0,0 0 0 0 0,1 0 0 0 0,-1 1 0 0 0,0-1 0 0 0,0 0 0 0 0,0 0 0 0 0,0 1 1 0 0,0-1-1 0 0,0 0 0 0 0,0 0 0 0 0,0 1 0 0 0,0-1 0 0 0,0 0 0 0 0,0 1 1 0 0,0-1-1 0 0,0 0 0 0 0,0 0 0 0 0,0 1 0 0 0,0-1 0 0 0,0 0 0 0 0,0 0 0 0 0,0 1 1 0 0,0-1-1 0 0,0 0 0 0 0,0 0 0 0 0,-1 1 0 0 0,-8 3 31 0 0,-19-2-16 0 0,24-2-13 0 0,-100 5-66 0 0,-1 1 38 0 0,67-6-44 0 0,18 1-265 0 0,0 0 0 0 0,0-2-1 0 0,0-1 1 0 0,-37-7-1 0 0,57 9 258 0 0,-1 0 0 0 0,1 0 0 0 0,0 0 0 0 0,-1 0 0 0 0,1 0 0 0 0,0 0 0 0 0,0 0 0 0 0,-1 0 0 0 0,1 0 0 0 0,0 0 0 0 0,0 0 0 0 0,-1 0 0 0 0,1 0 0 0 0,0 0 0 0 0,0 0 0 0 0,-1 0 0 0 0,1-1 0 0 0,0 1 0 0 0,0 0 0 0 0,0 0 0 0 0,-1 0 0 0 0,1 0 0 0 0,0-1 0 0 0,0 1 0 0 0,0 0 0 0 0,0 0 0 0 0,-1 0 0 0 0,1-1 0 0 0,0 1 0 0 0,0 0 0 0 0,0 0 0 0 0,0-1 0 0 0,0 1 0 0 0,0 0 0 0 0,0 0 0 0 0,0-1 0 0 0,-1 1 0 0 0,1 0 0 0 0,0 0 0 0 0,0-1 0 0 0,0 1 0 0 0,0 0 0 0 0,0 0 0 0 0,1-1 0 0 0,-1 1 0 0 0,0-1 0 0 0,0 1-320 0 0,1-1 0 0 0,0 1 0 0 0,-1-1 0 0 0,1 0 0 0 0,0 1 0 0 0,-1-1 0 0 0,1 1 0 0 0,0 0 0 0 0,0-1 0 0 0,0 1 0 0 0,-1 0 0 0 0,1-1 0 0 0,2 1 0 0 0,4-2-1738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3:29.9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68 170 512 0 0,'-7'-11'3439'0'0,"6"9"-2966"0"0,1 1 1 0 0,-1 0 0 0 0,1 0 0 0 0,-1-1-1 0 0,0 1 1 0 0,1 0 0 0 0,-1 0 0 0 0,0 0-1 0 0,0 0 1 0 0,-1-1 0 0 0,-46-30 9607 0 0,48 31-10031 0 0,0 1 0 0 0,-1 0 1 0 0,1-1-1 0 0,0 1 0 0 0,-1-1 1 0 0,1 1-1 0 0,0-1 0 0 0,-1 1 1 0 0,1-1-1 0 0,0 1 0 0 0,0-1 0 0 0,0 1 1 0 0,-1-1-1 0 0,1 1 0 0 0,0-1 1 0 0,0 1-1 0 0,0-1 0 0 0,0 1 1 0 0,0-1-1 0 0,0 1 0 0 0,0-1 0 0 0,0 0 1 0 0,0 1-1 0 0,0-1 0 0 0,1 1 1 0 0,-1-1-1 0 0,0 1 0 0 0,0-1 1 0 0,0 1-1 0 0,1-1 0 0 0,-1 1 0 0 0,0-1 1 0 0,1 1-1 0 0,-1-1 0 0 0,0 1 1 0 0,1 0-1 0 0,-1-1 0 0 0,0 1 1 0 0,1 0-1 0 0,-1-1 0 0 0,1 1 1 0 0,0-1-1 0 0,23-17 352 0 0,-20 16-311 0 0,105-62 952 0 0,-107 63-1009 0 0,0 0 1 0 0,0 0-1 0 0,1 0 0 0 0,-1 0 0 0 0,0 0 0 0 0,1 1 0 0 0,-1-1 1 0 0,1 1-1 0 0,4-1 0 0 0,-6 1-18 0 0,0 1-1 0 0,0-1 1 0 0,0 0-1 0 0,-1 1 1 0 0,1-1 0 0 0,0 0-1 0 0,0 1 1 0 0,0-1-1 0 0,0 1 1 0 0,-1 0 0 0 0,1-1-1 0 0,0 1 1 0 0,0 0 0 0 0,-1-1-1 0 0,1 1 1 0 0,-1 0-1 0 0,1 0 1 0 0,0-1 0 0 0,-1 1-1 0 0,1 0 1 0 0,-1 0-1 0 0,0 0 1 0 0,1 0 0 0 0,-1 0-1 0 0,0 0 1 0 0,0 0-1 0 0,1 1 1 0 0,3 19 66 0 0,0 0-1 0 0,-2 0 1 0 0,1 21-1 0 0,0 3-55 0 0,0-10 28 0 0,9 36 0 0 0,-9-58-47 0 0,1 0 1 0 0,0-1-1 0 0,0 0 1 0 0,1 0-1 0 0,1 0 1 0 0,9 14-1 0 0,-13-22-23 0 0,1-1 1 0 0,-1 1-1 0 0,1-1 0 0 0,0 0 0 0 0,0 0 0 0 0,1 0 1 0 0,-1 0-1 0 0,1 0 0 0 0,-1-1 0 0 0,1 0 0 0 0,0 0 1 0 0,0 0-1 0 0,0 0 0 0 0,0 0 0 0 0,7 1 1 0 0,-5-2 18 0 0,0 0 1 0 0,0 0 0 0 0,0-1 0 0 0,0 0 0 0 0,0 0 0 0 0,0-1-1 0 0,0 1 1 0 0,0-1 0 0 0,0-1 0 0 0,9-2 0 0 0,-6 1-293 0 0,0-1 1 0 0,0 0-1 0 0,0 0 1 0 0,-1-1-1 0 0,0 0 1 0 0,11-9-1 0 0,-13 8-516 0 0,0 1 0 0 0,0-1 1 0 0,-1 0-1 0 0,0 0 0 0 0,0 0 0 0 0,0-1 0 0 0,5-10 1 0 0,-4 0-3405 0 0,-3 0-714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3:30.2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297 49 8 0 0,'-1'-1'543'0'0,"0"1"0"0"0,0 0-1 0 0,0-1 1 0 0,0 1 0 0 0,0-1 0 0 0,1 1 0 0 0,-1-1 0 0 0,0 1-1 0 0,0-1 1 0 0,0 0 0 0 0,1 1 0 0 0,-1-1 0 0 0,0 0 0 0 0,1 0-1 0 0,-1 0 1 0 0,0 1 0 0 0,1-1 0 0 0,-1 0 0 0 0,1 0-1 0 0,0 0 1 0 0,-1 0 0 0 0,1 0 0 0 0,0 0 0 0 0,-1 0 0 0 0,1 0-1 0 0,0 0 1 0 0,0 0 0 0 0,0 0 0 0 0,0-1 0 0 0,0 1-320 0 0,0 0 0 0 0,0 0 1 0 0,1 0-1 0 0,-1 0 0 0 0,0 0 0 0 0,0 1 1 0 0,1-1-1 0 0,-1 0 0 0 0,1 0 1 0 0,-1 1-1 0 0,1-1 0 0 0,-1 0 1 0 0,2 0-1 0 0,3-7 1723 0 0,-7 3-328 0 0,1 5-1560 0 0,0 0 0 0 0,1 0 0 0 0,-1 0 0 0 0,0 0 0 0 0,0 0 0 0 0,0 0 0 0 0,1 1 0 0 0,-1-1 0 0 0,0 0 0 0 0,0 0 0 0 0,1 1 0 0 0,-1-1-1 0 0,0 0 1 0 0,0 1 0 0 0,1-1 0 0 0,-1 0 0 0 0,0 1 0 0 0,1-1 0 0 0,-1 1 0 0 0,0 0 0 0 0,-17 17 83 0 0,1 1 0 0 0,1 1 1 0 0,1 0-1 0 0,-25 44 0 0 0,1-3-122 0 0,-36 57-1110 0 0,51-78-2385 0 0,2 0-4029 0 0,16-30 5702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3:30.6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40 2208 0 0,'-2'-4'1266'0'0,"0"0"0"0"0,0 1 0 0 0,0-1 0 0 0,0 1 0 0 0,0-1 0 0 0,-1 1 1 0 0,1 0-1 0 0,-1 0 0 0 0,-5-5 0 0 0,7 8-1149 0 0,1 0 1 0 0,0 0 0 0 0,0 0 0 0 0,-1 0 0 0 0,1 1 0 0 0,0-1 0 0 0,0 0 0 0 0,-1 0 0 0 0,1 0 0 0 0,0 0 0 0 0,0 1 0 0 0,0-1 0 0 0,-1 0 0 0 0,1 0 0 0 0,0 1 0 0 0,0-1 0 0 0,0 0 0 0 0,0 0 0 0 0,0 1 0 0 0,0-1 0 0 0,-1 0 0 0 0,1 0 0 0 0,0 1 0 0 0,0-1 0 0 0,0 0 0 0 0,0 0 0 0 0,0 1 0 0 0,0-1 0 0 0,0 0 0 0 0,0 1-1 0 0,0-1 1 0 0,0 0 0 0 0,0 0 0 0 0,0 1 0 0 0,1-1 0 0 0,-1 0 0 0 0,0 1 0 0 0,0 13 414 0 0,3 9 5 0 0,1 1 0 0 0,12 36-1 0 0,-5-19-170 0 0,-1-8-7 0 0,25 55-1 0 0,4 15-527 0 0,-38-102 94 0 0,-1 0-1 0 0,0 0 0 0 0,1 0 1 0 0,-1 0-1 0 0,0 0 0 0 0,0 0 1 0 0,0 0-1 0 0,0 0 0 0 0,0 0 1 0 0,0 0-1 0 0,0 0 0 0 0,0 1 0 0 0,0-1 1 0 0,-1 0-1 0 0,1 1 0 0 0,-9 9-5209 0 0,5-7 3217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3:30.8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70 2457 0 0,'1'-1'862'0'0,"0"1"0"0"0,1 0 1 0 0,-1 0-1 0 0,0-1 0 0 0,1 1 1 0 0,-1-1-1 0 0,0 1 0 0 0,1-1 1 0 0,1-1-1 0 0,13-9 3067 0 0,3-1-1901 0 0,-4 5-1255 0 0,2 1 0 0 0,-1 1 0 0 0,1 0 0 0 0,0 1 0 0 0,23-2 0 0 0,89-1-374 0 0,-96 6-319 0 0,49 2-959 0 0,-28 6-4554 0 0,-36-4 3282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3:31.7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32 205 512 0 0,'-9'5'2066'0'0,"7"-4"-396"0"0,0 1 1 0 0,0-1-1 0 0,0 0 1 0 0,-1 0-1 0 0,1 0 0 0 0,0-1 1 0 0,-1 1-1 0 0,-2 0 1005 0 0,18-11-292 0 0,106-81 121 0 0,1-1-1852 0 0,-117 90-630 0 0,2-2 3 0 0,1 1 0 0 0,-1-1 0 0 0,1 1 1 0 0,10-4-1 0 0,-15 6-20 0 0,0 1 0 0 0,0 0 0 0 0,0-1 0 0 0,0 1 1 0 0,0 0-1 0 0,0 0 0 0 0,0 0 0 0 0,0-1 0 0 0,0 1 0 0 0,0 0 0 0 0,0 1 0 0 0,0-1 0 0 0,0 0 0 0 0,0 0 0 0 0,0 0 1 0 0,0 1-1 0 0,0-1 0 0 0,0 0 0 0 0,0 1 0 0 0,0-1 0 0 0,0 1 0 0 0,0-1 0 0 0,0 1 0 0 0,0-1 0 0 0,0 1 1 0 0,0 0-1 0 0,-1 0 0 0 0,1-1 0 0 0,0 1 0 0 0,0 0 0 0 0,-1 0 0 0 0,1 0 0 0 0,-1 0 0 0 0,1 0 0 0 0,0 1 1 0 0,4 12 18 0 0,-1 0-1 0 0,0 0 1 0 0,-1 0 0 0 0,3 23 0 0 0,1 10-1 0 0,-1-21 30 0 0,0-1 0 0 0,18 42 0 0 0,-19-56-47 0 0,0 0 0 0 0,1 0 0 0 0,1 0 0 0 0,0-1 0 0 0,0 0 0 0 0,1 0 0 0 0,17 16 0 0 0,-20-22-114 0 0,0 0 1 0 0,0 0-1 0 0,1-1 1 0 0,0 0-1 0 0,0 0 1 0 0,0 0-1 0 0,0 0 1 0 0,0-1-1 0 0,0 0 1 0 0,1 0-1 0 0,-1-1 1 0 0,1 0-1 0 0,-1 0 0 0 0,1 0 1 0 0,-1-1-1 0 0,1 0 1 0 0,0 0-1 0 0,-1-1 1 0 0,1 0-1 0 0,-1 0 1 0 0,1 0-1 0 0,-1-1 1 0 0,0 0-1 0 0,1 0 1 0 0,-1-1-1 0 0,0 0 1 0 0,0 0-1 0 0,-1 0 0 0 0,7-5 1 0 0,13-15-5372 0 0,-15 11 1575 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3:31.9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354 1 1784 0 0,'-11'-1'16425'0'0,"9"22"-14276"0"0,2-8-924 0 0,-4 4-753 0 0,-1 0 0 0 0,-1 0 0 0 0,-1-1 0 0 0,0 0 0 0 0,-1 0 0 0 0,-10 15 0 0 0,-64 84 72 0 0,58-88-476 0 0,-36 34 0 0 0,42-44-506 0 0,-1 1 1 0 0,2 1 0 0 0,1 1 0 0 0,-20 29 0 0 0,34-46-356 0 0,0 0-1 0 0,1 1 1 0 0,-1-1 0 0 0,1 0-1 0 0,0 1 1 0 0,0-1 0 0 0,-2 6-1 0 0,3 4-3437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3:32.9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141 194 512 0 0,'1'-9'1100'0'0,"4"-19"3320"0"0,-5 27-4085 0 0,0-1 0 0 0,0 1 0 0 0,0-1 0 0 0,0 1 0 0 0,-1 0 1 0 0,1-1-1 0 0,0 1 0 0 0,0-1 0 0 0,-1 1 0 0 0,1 0 0 0 0,-1-1 0 0 0,0 1 1 0 0,1 0-1 0 0,-1 0 0 0 0,0-1 0 0 0,-1 0 0 0 0,2 1-147 0 0,-1 1 0 0 0,1 0 0 0 0,0-1 1 0 0,-1 1-1 0 0,1 0 0 0 0,0 0 0 0 0,-1-1 0 0 0,1 1 0 0 0,0 0 0 0 0,-1 0 0 0 0,1 0 0 0 0,-1-1 0 0 0,1 1 1 0 0,-1 0-1 0 0,1 0 0 0 0,-1 0 0 0 0,1 0 0 0 0,0 0 0 0 0,-1 0 0 0 0,1 0 0 0 0,-1 0 0 0 0,1 0 0 0 0,-1 0 1 0 0,1 0-1 0 0,-1 0 0 0 0,0 1 0 0 0,-10 9 1820 0 0,8-7-1731 0 0,1 1 0 0 0,-1 0 0 0 0,1 0 0 0 0,-3 8-1 0 0,-10 41 421 0 0,3 0-1 0 0,-6 70 1 0 0,-6 26 189 0 0,12-94-637 0 0,-4 63 0 0 0,15-100-212 0 0,0-12-35 0 0,0 1 0 0 0,0 0 0 0 0,1 0 0 0 0,0 0-1 0 0,1-1 1 0 0,-1 1 0 0 0,3 10 0 0 0,-1-18-24 0 0,0-1-1 0 0,-1 0 0 0 0,1 1 1 0 0,0-1-1 0 0,-1 0 0 0 0,0 0 1 0 0,1 0-1 0 0,-1 0 0 0 0,1-3 1 0 0,15-37-32 0 0,-2-1 1 0 0,12-61 0 0 0,-13 48 58 0 0,8-28 132 0 0,34-123 237 0 0,2-22 537 0 0,-56 216-556 0 0,-2 13-348 0 0,0 0-1 0 0,0-1 1 0 0,0 1-1 0 0,0 0 1 0 0,0 0-1 0 0,-1 0 1 0 0,1 0-1 0 0,0 0 1 0 0,0 0-1 0 0,0 0 1 0 0,0 0-1 0 0,0 0 1 0 0,0 0-1 0 0,0 0 0 0 0,0 0 1 0 0,0 0-1 0 0,0 0 1 0 0,0 0-1 0 0,0 0 1 0 0,-1 0-1 0 0,1 0 1 0 0,0 0-1 0 0,0 0 1 0 0,0 0-1 0 0,0 0 1 0 0,0 0-1 0 0,0 0 1 0 0,0 0-1 0 0,0 0 0 0 0,0 0 1 0 0,0 0-1 0 0,0 0 1 0 0,0 0-1 0 0,-1 0 1 0 0,1 0-1 0 0,0 0 1 0 0,0 1-1 0 0,0-1 1 0 0,0 0-1 0 0,0 0 1 0 0,0 0-1 0 0,0 0 1 0 0,0 0-1 0 0,0 0 0 0 0,0 0 1 0 0,0 0-1 0 0,0 0 1 0 0,0 0-1 0 0,0 0 1 0 0,0 0-1 0 0,0 0 1 0 0,0 1-1 0 0,0-1 1 0 0,0 0-1 0 0,0 0 1 0 0,0 0-1 0 0,0 0 1 0 0,0 0-1 0 0,0 0 1 0 0,0 0-1 0 0,0 0 0 0 0,0 0 1 0 0,0 0-1 0 0,-8 24 288 0 0,5 0-262 0 0,1-1 0 0 0,1 1 1 0 0,1-1-1 0 0,1 1 0 0 0,1-1 1 0 0,1 0-1 0 0,10 38 0 0 0,-3-36 0 0 0,1 1-1 0 0,2-2 0 0 0,0 0 0 0 0,20 28 1 0 0,12 19-17 0 0,50 85-12 0 0,-84-136 12 0 0,0 0-1 0 0,8 24 1 0 0,-15-36-13 0 0,-1 1 0 0 0,-1 0-1 0 0,0 0 1 0 0,0 0 0 0 0,-1 0 0 0 0,0 0-1 0 0,0 0 1 0 0,-1 11 0 0 0,-1-18 1 0 0,1 1 0 0 0,-1 0-1 0 0,1 0 1 0 0,-1 0 0 0 0,0-1 0 0 0,0 1 0 0 0,0-1 0 0 0,0 1 0 0 0,0 0-1 0 0,-1-1 1 0 0,1 0 0 0 0,-1 1 0 0 0,1-1 0 0 0,-1 0 0 0 0,-4 4-1 0 0,3-3 2 0 0,-1-1-1 0 0,0 1 0 0 0,0 0 0 0 0,0-1 0 0 0,0 0 0 0 0,-1 0 0 0 0,1 0 0 0 0,-8 1 0 0 0,-6 1-11 0 0,1-2-1 0 0,-1 0 1 0 0,-34 0-1 0 0,48-2 3 0 0,-72-3-24 0 0,-91-16-1 0 0,160 18 11 0 0,6 1-2 0 0,-1 0 1 0 0,0 0-1 0 0,0 0 1 0 0,0 0-1 0 0,1-1 0 0 0,-1 1 1 0 0,0-1-1 0 0,0 1 1 0 0,1-1-1 0 0,-1 0 0 0 0,0 0 1 0 0,1 1-1 0 0,-1-1 1 0 0,0 0-1 0 0,-1-2 1 0 0,3 2-12 0 0,0 1 0 0 0,0 0 0 0 0,0 0 0 0 0,0-1 0 0 0,0 1-1 0 0,0 0 1 0 0,0 0 0 0 0,0-1 0 0 0,0 1 0 0 0,0 0 0 0 0,0 0 0 0 0,0-1 0 0 0,0 1 0 0 0,0 0 0 0 0,0 0 0 0 0,0 0 0 0 0,1-1 0 0 0,-1 1 0 0 0,0 0 0 0 0,0 0 0 0 0,0 0 0 0 0,0-1 0 0 0,1 1 0 0 0,-1 0 0 0 0,0 0 0 0 0,0 0 0 0 0,0 0 0 0 0,1-1 0 0 0,-1 1 0 0 0,0 0 0 0 0,0 0 0 0 0,1 0 0 0 0,10-6-571 0 0,-9 6 348 0 0,99-45-11133 0 0,-69 30 6664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3:33.5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184 223 8 0 0,'7'-5'1393'0'0,"0"0"0"0"0,0 0-1 0 0,-1-1 1 0 0,0 0 0 0 0,0 0 0 0 0,-1 0 0 0 0,8-13-1 0 0,-7 11-369 0 0,0-2 0 0 0,-1 1 0 0 0,0-1 0 0 0,-1 1 0 0 0,5-16 0 0 0,-7 18-545 0 0,0 1 0 0 0,-1-1-1 0 0,1 0 1 0 0,-1 0 0 0 0,-1 0 0 0 0,0-1 0 0 0,0 1-1 0 0,0 0 1 0 0,-2-10 0 0 0,2 17-448 0 0,0-1 0 0 0,-1 0-1 0 0,1 0 1 0 0,0 1 0 0 0,-1-1-1 0 0,1 0 1 0 0,-1 0 0 0 0,1 1 0 0 0,-1-1-1 0 0,1 1 1 0 0,-1-1 0 0 0,1 0 0 0 0,-1 1-1 0 0,0-1 1 0 0,1 1 0 0 0,-1-1-1 0 0,0 1 1 0 0,1 0 0 0 0,-1-1 0 0 0,0 1-1 0 0,0 0 1 0 0,1-1 0 0 0,-1 1 0 0 0,0 0-1 0 0,0 0 1 0 0,0 0 0 0 0,1 0 0 0 0,-1-1-1 0 0,0 1 1 0 0,0 0 0 0 0,0 1-1 0 0,0-1 1 0 0,1 0 0 0 0,-1 0 0 0 0,0 0-1 0 0,-1 1 1 0 0,-5 0 73 0 0,1 1 1 0 0,-1 0-1 0 0,-8 4 0 0 0,8-3-22 0 0,-14 6-34 0 0,0 1 1 0 0,0 0-1 0 0,-20 15 1 0 0,30-17-46 0 0,0 0 0 0 0,1 0 0 0 0,0 1 0 0 0,1 0 0 0 0,0 1 0 0 0,-15 20 0 0 0,22-27-6 0 0,0 0 1 0 0,0 0-1 0 0,1 0 1 0 0,-1 0 0 0 0,1 0-1 0 0,0 0 1 0 0,0 0-1 0 0,0 0 1 0 0,0 0-1 0 0,1 1 1 0 0,-1-1 0 0 0,1 0-1 0 0,0 0 1 0 0,0 1-1 0 0,0-1 1 0 0,0 0-1 0 0,1 1 1 0 0,-1-1 0 0 0,1 0-1 0 0,0 0 1 0 0,0 1-1 0 0,0-1 1 0 0,0 0-1 0 0,1 0 1 0 0,-1 0 0 0 0,1 0-1 0 0,-1-1 1 0 0,1 1-1 0 0,0 0 1 0 0,0-1-1 0 0,1 1 1 0 0,-1-1-1 0 0,0 0 1 0 0,1 1 0 0 0,0-1-1 0 0,-1-1 1 0 0,1 1-1 0 0,0 0 1 0 0,4 2-1 0 0,3-1-6 0 0,1 1 0 0 0,-1-2-1 0 0,0 1 1 0 0,1-1 0 0 0,11 1 0 0 0,55-2-105 0 0,-55-1 87 0 0,0 0-1 0 0,0 1 1 0 0,31 7 0 0 0,-51-8 32 0 0,0 0 0 0 0,0 1-1 0 0,0-1 1 0 0,0 1 0 0 0,0 0-1 0 0,0 0 1 0 0,0 0 0 0 0,0 0 0 0 0,-1 0-1 0 0,1 0 1 0 0,0 0 0 0 0,-1 1 0 0 0,1-1-1 0 0,-1 0 1 0 0,1 1 0 0 0,-1-1 0 0 0,0 1-1 0 0,1 0 1 0 0,-1 0 0 0 0,0-1 0 0 0,0 1-1 0 0,0 0 1 0 0,-1 0 0 0 0,1 0 0 0 0,0 0-1 0 0,-1 0 1 0 0,1 3 0 0 0,0 0 5 0 0,-1-1 0 0 0,0 0 0 0 0,-1 0-1 0 0,1 1 1 0 0,-1-1 0 0 0,0 0 0 0 0,0 0 0 0 0,0 0 0 0 0,-1 0 0 0 0,1 0-1 0 0,-1 0 1 0 0,-4 7 0 0 0,3-6 7 0 0,-1 0-1 0 0,0 0 1 0 0,0 0-1 0 0,-1-1 0 0 0,0 1 1 0 0,0-1-1 0 0,0 0 1 0 0,0 0-1 0 0,-8 3 1 0 0,-8 5 3 0 0,-26 10 0 0 0,27-14-35 0 0,-65 27 101 0 0,73-31-115 0 0,0 0 0 0 0,0-2 1 0 0,0 1-1 0 0,-1-1 1 0 0,-16 0-1 0 0,28-2-61 0 0,0 0-1 0 0,-1 0 1 0 0,1 0-1 0 0,-1 0 1 0 0,1 0-1 0 0,0 0 0 0 0,-1-1 1 0 0,1 1-1 0 0,0 0 1 0 0,-1-1-1 0 0,1 1 1 0 0,0-1-1 0 0,-1 0 1 0 0,1 1-1 0 0,0-1 1 0 0,0 0-1 0 0,0 0 1 0 0,0 0-1 0 0,0 1 1 0 0,0-1-1 0 0,0 0 1 0 0,0-1-1 0 0,0 1 1 0 0,0 0-1 0 0,0 0 1 0 0,1 0-1 0 0,-1 0 1 0 0,0-1-1 0 0,0 0 1 0 0,1-2-555 0 0,-1 1 0 0 0,0 0 0 0 0,1-1 0 0 0,0 1 0 0 0,0-1 0 0 0,0 1 1 0 0,0 0-1 0 0,1-1 0 0 0,-1 1 0 0 0,3-7 0 0 0,4-12-1410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18:48.8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 39 512 0 0,'-9'-7'1068'0'0,"-4"-3"-1419"0"0,2 6 4067 0 0,-3-3 6688 0 0,19 10-8243 0 0,-5-3-2088 0 0,0 0 0 0 0,0 0-1 0 0,0 0 1 0 0,0 0 0 0 0,0 0-1 0 0,0 0 1 0 0,0 0 0 0 0,0 0 0 0 0,0 0-1 0 0,0 0 1 0 0,0 0 0 0 0,0 0 0 0 0,0 0-1 0 0,0 0 1 0 0,0 1 0 0 0,0-1-1 0 0,0 0 1 0 0,0 0 0 0 0,0 0 0 0 0,0 0-1 0 0,-1 0 0 0 0,0-1 0 0 0,1 1 0 0 0,-1 0 0 0 0,0 0 0 0 0,0-1 0 0 0,1 1-1 0 0,-1-1 1 0 0,0 1 0 0 0,1-1 0 0 0,-1 1 0 0 0,0-1 0 0 0,1 1-1 0 0,-1-1 1 0 0,1 1 0 0 0,-1-1 0 0 0,1 0 0 0 0,-1 1 0 0 0,1-1 0 0 0,-1 0-1 0 0,1 0 1 0 0,0 1 0 0 0,-1-1 0 0 0,1-1 0 0 0,0 2-11 0 0,-7 6 282 0 0,7-5-320 0 0,17 13 443 0 0,-13 0-315 0 0,-1-1-1 0 0,-1 0 0 0 0,0 1 0 0 0,-1 0 1 0 0,0-1-1 0 0,-2 27 0 0 0,0-9 19 0 0,4 30 113 0 0,12 70 1 0 0,-7-69-122 0 0,-2 13 1 0 0,-4-41-73 0 0,8 41 0 0 0,-5-45-44 0 0,-1 1 0 0 0,-1 0 0 0 0,-2 0 0 0 0,-1 0 0 0 0,-2 0 0 0 0,-5 33 0 0 0,4-46 19 0 0,1-1 41 0 0,-2 25 1 0 0,15-71-179 0 0,2-10-394 0 0,1 0 1 0 0,24-44-1 0 0,-27 62-4811 0 0,16-20 0 0 0,-24 36 3377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3:34.1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49 512 0 0,'2'-9'3250'0'0,"-1"1"1"0"0,0 0-1 0 0,0-10 1 0 0,-1 18-3139 0 0,0 0 1 0 0,0 0-1 0 0,0-1 1 0 0,0 1 0 0 0,0 0-1 0 0,0 0 1 0 0,0 0-1 0 0,0-1 1 0 0,0 1 0 0 0,0 0-1 0 0,0 0 1 0 0,0 0 0 0 0,0 0-1 0 0,0-1 1 0 0,0 1-1 0 0,0 0 1 0 0,0 0 0 0 0,0 0-1 0 0,1 0 1 0 0,-1-1 0 0 0,0 1-1 0 0,0 0 1 0 0,0 0-1 0 0,0 0 1 0 0,0 0 0 0 0,0 0-1 0 0,1 0 1 0 0,-1-1-1 0 0,0 1 1 0 0,0 0 0 0 0,0 0-1 0 0,0 0 1 0 0,1 0 0 0 0,-1 0-1 0 0,0 0 1 0 0,0 0-1 0 0,0 0 1 0 0,1 0 0 0 0,7 3 1950 0 0,7 10-575 0 0,-10-2-1190 0 0,1 0 1 0 0,-2 0 0 0 0,0 0 0 0 0,0 0 0 0 0,3 20 0 0 0,6 61 297 0 0,-12-83-545 0 0,18 236 176 0 0,-19-243-562 0 0,1 13 275 0 0,-3-8-1891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3:34.3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8 105 2449 0 0,'-7'7'9846'0'0,"20"-6"-6591"0"0,-1-1-2778 0 0,22 2 246 0 0,-1-2-1 0 0,1-1 0 0 0,49-8 1 0 0,99-30-1138 0 0,-104 21 369 0 0,92-20-3784 0 0,-118 29-962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3:35.0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30 255 2048 0 0,'-6'-3'2618'0'0,"-4"-1"4054"0"0,10 4-6588 0 0,0 0 0 0 0,0 0 1 0 0,-1 0-1 0 0,1 0 0 0 0,0 0 1 0 0,0 0-1 0 0,0 1 0 0 0,-1-1 1 0 0,1 0-1 0 0,0 0 0 0 0,0 0 1 0 0,0 0-1 0 0,-1 0 0 0 0,1 1 0 0 0,0-1 1 0 0,0 0-1 0 0,0 0 0 0 0,0 0 1 0 0,0 1-1 0 0,0-1 0 0 0,-1 0 1 0 0,1 0-1 0 0,0 0 0 0 0,0 1 1 0 0,0-1-1 0 0,0 0 0 0 0,0 0 1 0 0,0 0-1 0 0,0 1 0 0 0,0-1 0 0 0,0 0 1 0 0,0 0-1 0 0,0 1 0 0 0,0-1 1 0 0,0 0-1 0 0,0 0 0 0 0,0 1 1 0 0,0-1-1 0 0,0 0 0 0 0,0 0 1 0 0,1 0-1 0 0,-1 1 0 0 0,20 105 4333 0 0,-13-44-2629 0 0,-1 69 0 0 0,-13 97-575 0 0,6-213-1106 0 0,-5 25-1 0 0,5-35-88 0 0,0-1-1 0 0,-1 1 1 0 0,1-1 0 0 0,-1 0-1 0 0,1 0 1 0 0,-1 0-1 0 0,-1 0 1 0 0,1 0 0 0 0,0 0-1 0 0,-5 4 1 0 0,7-8-20 0 0,0 0 0 0 0,0 0 0 0 0,0 0 0 0 0,0-1 0 0 0,0 1-1 0 0,0 0 1 0 0,0 0 0 0 0,0 0 0 0 0,0 0 0 0 0,0 0 0 0 0,0-1 0 0 0,0 1 0 0 0,0 0 0 0 0,0 0 0 0 0,-1 0 0 0 0,1 0 0 0 0,0 0-1 0 0,0-1 1 0 0,0 1 0 0 0,0 0 0 0 0,0 0 0 0 0,0 0 0 0 0,0 0 0 0 0,0 0 0 0 0,-1 0 0 0 0,1 0 0 0 0,0 0 0 0 0,0 0 0 0 0,0-1 0 0 0,0 1-1 0 0,0 0 1 0 0,0 0 0 0 0,-1 0 0 0 0,1 0 0 0 0,0 0 0 0 0,0 0 0 0 0,0 0 0 0 0,0 0 0 0 0,0 0 0 0 0,-1 0 0 0 0,1 0 0 0 0,0 0-1 0 0,0 0 1 0 0,0 0 0 0 0,0 0 0 0 0,-1 0 0 0 0,1 0 0 0 0,0 0 0 0 0,0 0 0 0 0,0 0 0 0 0,0 1 0 0 0,0-1 0 0 0,0 0 0 0 0,-1 0 0 0 0,1 0-1 0 0,3-12-101 0 0,11-37-42 0 0,8-57 0 0 0,-3 12 157 0 0,32-143 185 0 0,-25 106 145 0 0,2-75 803 0 0,-24 162-576 0 0,-3 38-37 0 0,0 9-255 0 0,1 18-174 0 0,0 3-50 0 0,0-16-37 0 0,37 186 367 0 0,-31-169-326 0 0,1-1 0 0 0,2 0 0 0 0,0-1-1 0 0,2 0 1 0 0,17 23 0 0 0,12 24 21 0 0,-2 8-82 0 0,14 24 11 0 0,-42-83-14 0 0,-3-6 10 0 0,-1 0 0 0 0,-1 1 0 0 0,0 0 0 0 0,0 0-1 0 0,-2 1 1 0 0,8 24 0 0 0,-13-36-2 0 0,0-1 0 0 0,1 0-1 0 0,-1 1 1 0 0,0-1 0 0 0,0 1 0 0 0,0-1-1 0 0,-1 1 1 0 0,1-1 0 0 0,-1 0-1 0 0,1 1 1 0 0,-1-1 0 0 0,0 0-1 0 0,0 0 1 0 0,0 1 0 0 0,0-1-1 0 0,0 0 1 0 0,-2 3 0 0 0,0-2 2 0 0,1 0 1 0 0,-1-1-1 0 0,0 1 1 0 0,0-1-1 0 0,0 0 0 0 0,0 1 1 0 0,0-2-1 0 0,-1 1 1 0 0,1 0-1 0 0,-5 1 0 0 0,-6 2-6 0 0,0-2-1 0 0,-1 1 1 0 0,0-2-1 0 0,-22 2 1 0 0,14-2-38 0 0,0-1-1 0 0,-31-3 1 0 0,48 2 8 0 0,0-1-1 0 0,0 0 1 0 0,-1 0 0 0 0,1-1 0 0 0,0 0 0 0 0,0 0 0 0 0,0 0 0 0 0,0-1-1 0 0,1 0 1 0 0,-1 0 0 0 0,1 0 0 0 0,0-1 0 0 0,-8-6 0 0 0,11 8-62 0 0,1 0 1 0 0,-1 0 0 0 0,1 0 0 0 0,-1 0 0 0 0,1 0 0 0 0,0-1-1 0 0,0 1 1 0 0,0 0 0 0 0,0 0 0 0 0,0-1 0 0 0,1 1-1 0 0,-1-1 1 0 0,1 1 0 0 0,0-1 0 0 0,-1 1 0 0 0,1-1 0 0 0,0 1-1 0 0,0-1 1 0 0,1 1 0 0 0,-1 0 0 0 0,0-1 0 0 0,1 1 0 0 0,0-1-1 0 0,-1 1 1 0 0,1 0 0 0 0,0-1 0 0 0,1-1 0 0 0,3-4-1627 0 0,-1-1 0 0 0,1 1 0 0 0,0 1 0 0 0,1-1 0 0 0,11-12 0 0 0,0 4-1075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3:35.9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52 512 0 0,'-1'-4'713'0'0,"0"0"0"0"0,0 0 0 0 0,0 1 0 0 0,0-1 0 0 0,0 0 0 0 0,-1 0 0 0 0,0 0 0 0 0,0 1-1 0 0,0-1 1 0 0,0 1 0 0 0,-4-6 0 0 0,5 9-723 0 0,1 0 0 0 0,-1 0 1 0 0,1-1-1 0 0,-1 1 0 0 0,1 0 0 0 0,-1 0 0 0 0,1 0 0 0 0,-1 0 0 0 0,1 0 0 0 0,-1 0 0 0 0,1 0 0 0 0,-1 0 1 0 0,1 0-1 0 0,-1 0 0 0 0,1 0 0 0 0,-1 0 0 0 0,1 0 0 0 0,-1 0 0 0 0,1 0 0 0 0,-1 0 0 0 0,1 0 0 0 0,0 1 1 0 0,-1-1-1 0 0,1 0 0 0 0,-1 0 0 0 0,0 1 0 0 0,-12 8-1937 0 0,11-8 843 0 0,-3 4-876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3:36.3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83 208 344 0 0,'-13'5'3650'0'0,"-12"3"7529"0"0,6-9-7399 0 0,18 1-3674 0 0,0 0 0 0 0,0 0-1 0 0,-1-1 1 0 0,1 1 0 0 0,0-1-1 0 0,0 1 1 0 0,0-1 0 0 0,0 1-1 0 0,-1-1 1 0 0,1 0 0 0 0,0 1-1 0 0,0-1 1 0 0,0 0 0 0 0,0 0-1 0 0,1 0 1 0 0,-1 0 0 0 0,0 0-1 0 0,0 0 1 0 0,0 0 0 0 0,1 0-1 0 0,-1 0 1 0 0,1 0 0 0 0,-1-1-1 0 0,1 1 1 0 0,-1 0 0 0 0,1 0-1 0 0,0-1 1 0 0,-1 1 0 0 0,1 0-1 0 0,0 0 1 0 0,0-1 0 0 0,0 1-1 0 0,0 0 1 0 0,0-1 0 0 0,0 1-1 0 0,0 0 1 0 0,1 0 0 0 0,-1-2-1 0 0,2-6 52 0 0,1 0-1 0 0,-1 1 1 0 0,1 0 0 0 0,5-10-1 0 0,-7 15-73 0 0,5-10 65 0 0,0 0 0 0 0,1 0 0 0 0,1 1 0 0 0,17-22 0 0 0,-22 30-128 0 0,0 1 1 0 0,0-1-1 0 0,1 1 0 0 0,-1 0 0 0 0,1 0 1 0 0,-1 1-1 0 0,1-1 0 0 0,0 1 1 0 0,0-1-1 0 0,0 1 0 0 0,1 1 0 0 0,-1-1 1 0 0,0 1-1 0 0,1-1 0 0 0,-1 1 0 0 0,1 0 1 0 0,-1 1-1 0 0,1-1 0 0 0,6 1 0 0 0,-8 0-12 0 0,-1 1 0 0 0,1 0 0 0 0,0-1 0 0 0,-1 1 0 0 0,1 1 0 0 0,0-1 0 0 0,-1 0-1 0 0,1 0 1 0 0,-1 1 0 0 0,0 0 0 0 0,1-1 0 0 0,-1 1 0 0 0,0 0 0 0 0,0 0 0 0 0,0 0 0 0 0,0 0-1 0 0,-1 0 1 0 0,1 1 0 0 0,0-1 0 0 0,1 4 0 0 0,3 6 4 0 0,0 1 0 0 0,9 24 0 0 0,-12-26-3 0 0,13 36 35 0 0,-2-6 6 0 0,20 42 0 0 0,-29-72-55 0 0,0 0 0 0 0,2-1 1 0 0,-1 0-1 0 0,1 0 0 0 0,1 0 1 0 0,-1-1-1 0 0,2 0 0 0 0,14 12 0 0 0,-18-17-43 0 0,1-1-1 0 0,0 1 0 0 0,0-1 0 0 0,0 0 0 0 0,0-1 1 0 0,0 0-1 0 0,0 0 0 0 0,1 0 0 0 0,-1 0 0 0 0,1-1 1 0 0,-1 0-1 0 0,1-1 0 0 0,-1 1 0 0 0,1-1 0 0 0,0-1 0 0 0,9-1 1 0 0,-8 1-459 0 0,-1-1 1 0 0,1 0-1 0 0,-1 0 1 0 0,1-1 0 0 0,12-6-1 0 0,-14 6-684 0 0,0-1-1 0 0,0 0 0 0 0,0-1 1 0 0,0 1-1 0 0,-1-1 1 0 0,7-8-1 0 0,-3 2-2242 0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3:36.5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450 8 912 0 0,'-4'-2'894'0'0,"1"1"-1"0"0,-1 0 0 0 0,0 0 1 0 0,1 0-1 0 0,-1 0 1 0 0,0 1-1 0 0,1 0 0 0 0,-1-1 1 0 0,0 1-1 0 0,0 1 1 0 0,1-1-1 0 0,-1 0 0 0 0,-4 2 1 0 0,2 0-162 0 0,1 0-1 0 0,-1 0 1 0 0,1 0 0 0 0,-1 1-1 0 0,1 0 1 0 0,0 0 0 0 0,-7 5 0 0 0,-4 6 80 0 0,1 0 0 0 0,1 1 0 0 0,-21 29 0 0 0,34-43-753 0 0,-73 91 710 0 0,-84 114-803 0 0,152-198-179 0 0,1 0 1 0 0,1 0-1 0 0,-6 13 1 0 0,9-19-145 0 0,0 1 1 0 0,0 0-1 0 0,0 0 0 0 0,1 0 1 0 0,-1 0-1 0 0,1 5 0 0 0,0-7-47 0 0,0 1-1 0 0,0-1 1 0 0,0 1-1 0 0,1-1 0 0 0,-1 0 1 0 0,0 1-1 0 0,1-1 1 0 0,-1 0-1 0 0,1 1 0 0 0,0-1 1 0 0,-1 0-1 0 0,1 0 1 0 0,0 1-1 0 0,1 1 0 0 0,13 7-2653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3:37.5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81 582 512 0 0,'-4'-25'1891'0'0,"-5"-67"5135"0"0,9 81-6339 0 0,1-1-1 0 0,0 0 1 0 0,0 1-1 0 0,1-1 1 0 0,1 1-1 0 0,4-12 1 0 0,13-28 1042 0 0,-17 46-1266 0 0,-1 0 0 0 0,2 0 0 0 0,-1 1 0 0 0,0-1-1 0 0,1 1 1 0 0,0 0 0 0 0,7-7 0 0 0,-11 11-348 0 0,1-1 1 0 0,-1 1-1 0 0,1-1 1 0 0,-1 1-1 0 0,1 0 1 0 0,-1-1-1 0 0,1 1 1 0 0,0 0-1 0 0,-1-1 0 0 0,1 1 1 0 0,0 0-1 0 0,-1 0 1 0 0,1 0-1 0 0,0-1 1 0 0,-1 1-1 0 0,1 0 1 0 0,0 0-1 0 0,-1 0 1 0 0,1 0-1 0 0,0 0 1 0 0,-1 0-1 0 0,1 0 0 0 0,0 1 1 0 0,0-1-1 0 0,-1 0 1 0 0,1 0-1 0 0,0 0 1 0 0,-1 1-1 0 0,1-1 1 0 0,-1 0-1 0 0,1 1 1 0 0,0 0-1 0 0,0 0-15 0 0,0 0 0 0 0,0 0 0 0 0,0 0 0 0 0,0 0 0 0 0,0 0 0 0 0,-1 0 0 0 0,1 1 0 0 0,0-1 0 0 0,-1 0 0 0 0,1 0 0 0 0,-1 1 0 0 0,0-1 0 0 0,1 1 0 0 0,-1-1 0 0 0,0 2 0 0 0,1 15 143 0 0,-1 1 1 0 0,0 0-1 0 0,-1-1 0 0 0,-2 1 0 0 0,-7 33 0 0 0,-36 89 161 0 0,25-84-205 0 0,-54 161 21 0 0,72-210-209 0 0,3-5-12 0 0,-1 0 0 0 0,0 0 0 0 0,0-1 0 0 0,0 1 0 0 0,-1 0 0 0 0,-2 4 0 0 0,26-23-203 0 0,-9 2 162 0 0,-1-1 0 0 0,0 0-1 0 0,-1-1 1 0 0,-1-1 0 0 0,0 1-1 0 0,8-22 1 0 0,9-37 86 0 0,32-141-1 0 0,-17 53 70 0 0,26-105 253 0 0,-66 256-290 0 0,0 2 182 0 0,-3 19-138 0 0,-3 49-21 0 0,3 0-1 0 0,6 70 0 0 0,-3-112-81 0 0,1-1 0 0 0,0 0 0 0 0,1 1 0 0 0,0-1 0 0 0,1-1 0 0 0,11 23 0 0 0,51 79 47 0 0,-27-51-71 0 0,43 67-42 0 0,10 19 58 0 0,-90-146-7 0 0,0-1 4 0 0,-1 1 1 0 0,0-1-1 0 0,1 1 1 0 0,-1-1-1 0 0,-1 1 1 0 0,1-1-1 0 0,1 9 0 0 0,-3-12-3 0 0,0-1-1 0 0,0 1 0 0 0,-1-1 1 0 0,1 1-1 0 0,0-1 0 0 0,0 1 1 0 0,0-1-1 0 0,-1 1 0 0 0,1-1 1 0 0,0 0-1 0 0,0 1 0 0 0,-1-1 1 0 0,1 1-1 0 0,0-1 0 0 0,-1 0 1 0 0,1 1-1 0 0,-1-1 0 0 0,1 0 1 0 0,0 1-1 0 0,-1-1 0 0 0,1 0 0 0 0,-1 0 1 0 0,1 0-1 0 0,-1 1 0 0 0,1-1 1 0 0,-1 0-1 0 0,1 0 0 0 0,-1 0 1 0 0,1 0-1 0 0,-1 0 0 0 0,1 0 1 0 0,-1 0-1 0 0,1 0 0 0 0,-1 0 1 0 0,1 0-1 0 0,-1 0 0 0 0,0 0 1 0 0,-25-5-18 0 0,19 4 3 0 0,-326-69-367 0 0,320 67 297 0 0,4 1-61 0 0,1 0 0 0 0,-1 0 0 0 0,1-1 0 0 0,-1 0-1 0 0,1 0 1 0 0,0-1 0 0 0,-12-8 0 0 0,20 12 81 0 0,-1 0 1 0 0,1-1-1 0 0,0 1 1 0 0,-1-1-1 0 0,1 1 1 0 0,0-1-1 0 0,0 1 0 0 0,0 0 1 0 0,0-1-1 0 0,0 1 1 0 0,-1-1-1 0 0,1 1 1 0 0,0-1-1 0 0,0 1 0 0 0,0-1 1 0 0,0 1-1 0 0,0-1 1 0 0,0 1-1 0 0,1-1 1 0 0,-1 1-1 0 0,0-1 0 0 0,0 1 1 0 0,0-1-1 0 0,0 1 1 0 0,1-1-1 0 0,-1 1 1 0 0,0 0-1 0 0,0-1 0 0 0,1 1 1 0 0,-1-1-1 0 0,0 1 1 0 0,0 0-1 0 0,1-1 1 0 0,-1 1-1 0 0,1 0 0 0 0,-1-1 1 0 0,0 1-1 0 0,1 0 1 0 0,-1 0-1 0 0,1-1 1 0 0,0 1-1 0 0,21-15-2426 0 0,-19 13 1881 0 0,14-8-3525 0 0,20-9 1 0 0,-14 10 1942 0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3:38.2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272 111 512 0 0,'24'1'2827'0'0,"-20"-1"-1758"0"0,-1 0-1 0 0,1-1 1 0 0,0 1-1 0 0,0-1 0 0 0,0 0 1 0 0,-1 0-1 0 0,6-3 1 0 0,-7 3-516 0 0,-1 1 0 0 0,1-1 1 0 0,0-1-1 0 0,-1 1 0 0 0,1 0 0 0 0,0 0 1 0 0,-1-1-1 0 0,1 1 0 0 0,-1-1 0 0 0,0 1 1 0 0,0-1-1 0 0,1 1 0 0 0,-1-1 0 0 0,1-3 1 0 0,-1 4-338 0 0,-1-1 1 0 0,1 0 0 0 0,-1 0 0 0 0,1 0 0 0 0,-1 0-1 0 0,0 0 1 0 0,0 0 0 0 0,1 0 0 0 0,-2 0-1 0 0,1-3 1 0 0,-1 2-108 0 0,1 0 0 0 0,-1 1 0 0 0,0-1 0 0 0,0 0 1 0 0,0 0-1 0 0,-1 1 0 0 0,1-1 0 0 0,-1 0 0 0 0,1 1 0 0 0,-1 0 0 0 0,0-1 0 0 0,0 1 0 0 0,0 0 0 0 0,0 0 0 0 0,0 0 0 0 0,-1 0 1 0 0,1 0-1 0 0,0 1 0 0 0,-1-1 0 0 0,1 1 0 0 0,-1-1 0 0 0,0 1 0 0 0,0 0 0 0 0,1 0 0 0 0,-1 0 0 0 0,0 1 0 0 0,0-1 0 0 0,-4 0 1 0 0,-8 1-62 0 0,0 0 1 0 0,0 0-1 0 0,0 2 1 0 0,0 0-1 0 0,0 0 1 0 0,0 2-1 0 0,0-1 1 0 0,1 2 0 0 0,0 0-1 0 0,0 1 1 0 0,0 0-1 0 0,1 1 1 0 0,0 1-1 0 0,0 0 1 0 0,0 1-1 0 0,-15 15 1 0 0,24-21-42 0 0,0 1 1 0 0,1 0-1 0 0,0 0 1 0 0,0 0-1 0 0,0 0 0 0 0,0 1 1 0 0,0-1-1 0 0,1 1 0 0 0,0-1 1 0 0,0 1-1 0 0,1 0 1 0 0,-1 0-1 0 0,-1 8 0 0 0,3-10-6 0 0,0 0 0 0 0,0 1 0 0 0,0-1 0 0 0,0 1 0 0 0,0-1 0 0 0,1 0 0 0 0,0 1 0 0 0,-1-1 0 0 0,1 0 0 0 0,0 1 0 0 0,1-1 0 0 0,-1 0 0 0 0,1 0 0 0 0,-1 0 0 0 0,1 0 0 0 0,0 0 0 0 0,0-1 0 0 0,0 1 0 0 0,0 0 0 0 0,6 4 0 0 0,-1-1-4 0 0,1 0 1 0 0,1-1-1 0 0,-1 0 0 0 0,1 0 0 0 0,0 0 0 0 0,0-1 1 0 0,0-1-1 0 0,1 0 0 0 0,17 4 0 0 0,9-1-30 0 0,50 2-1 0 0,-29-3 10 0 0,-31-3 0 0 0,-6 0 12 0 0,35 6 0 0 0,-50-7 13 0 0,0 1 1 0 0,0-1 0 0 0,-1 1 0 0 0,1 0 0 0 0,-1 0 0 0 0,1 0 0 0 0,-1 1 0 0 0,0-1 0 0 0,1 1 0 0 0,-1 0 0 0 0,-1 0-1 0 0,6 5 1 0 0,-7-5 6 0 0,-1-1-1 0 0,1 0 1 0 0,-1 1-1 0 0,1-1 1 0 0,-1 1-1 0 0,0 0 1 0 0,0-1-1 0 0,0 1 1 0 0,0 0-1 0 0,-1 0 1 0 0,1 0-1 0 0,-1-1 1 0 0,0 1-1 0 0,1 0 1 0 0,-1 0-1 0 0,-1 0 1 0 0,1 0-1 0 0,0 0 1 0 0,-1 0-1 0 0,1-1 1 0 0,-1 1-1 0 0,0 0 1 0 0,0 0-1 0 0,0-1 1 0 0,0 1-1 0 0,0 0 0 0 0,-3 2 1 0 0,0 2 17 0 0,0 0 1 0 0,-1-1-1 0 0,0 1 1 0 0,-1-1-1 0 0,1 0 1 0 0,-1 0-1 0 0,0-1 1 0 0,-10 7-1 0 0,1-2 8 0 0,-1-1 0 0 0,-1-1 0 0 0,0 0 0 0 0,0-1 0 0 0,0-1-1 0 0,-1-1 1 0 0,0 0 0 0 0,0-1 0 0 0,0-1 0 0 0,0-1 0 0 0,-19 1 0 0 0,36-3-49 0 0,-1 0-1 0 0,1 0 1 0 0,0 0 0 0 0,0 0-1 0 0,0 0 1 0 0,0 0 0 0 0,-1-1 0 0 0,1 1-1 0 0,0 0 1 0 0,0-1 0 0 0,0 1 0 0 0,0 0-1 0 0,0-1 1 0 0,0 1 0 0 0,0-1-1 0 0,0 0 1 0 0,0 1 0 0 0,0-1 0 0 0,0 0-1 0 0,0 0 1 0 0,1 1 0 0 0,-1-1 0 0 0,0 0-1 0 0,0 0 1 0 0,1 0 0 0 0,-1 0-1 0 0,1 0 1 0 0,-1 0 0 0 0,0-1 0 0 0,1 0-58 0 0,-1 0 0 0 0,1 0 1 0 0,0 0-1 0 0,0 0 0 0 0,0 0 1 0 0,0 0-1 0 0,0 0 0 0 0,1 0 1 0 0,-1 0-1 0 0,1 0 0 0 0,-1 0 1 0 0,1 0-1 0 0,0 0 0 0 0,0 0 1 0 0,-1 0-1 0 0,3-2 0 0 0,9-13-1520 0 0,1 0 1 0 0,1 1-1 0 0,0 0 0 0 0,1 1 0 0 0,26-20 0 0 0,-26 23-221 0 0,9-10-213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3:38.7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 62 512 0 0,'-33'-8'3661'0'0,"-1"5"9162"0"0,73 0-8933 0 0,23-9-2371 0 0,5 0-634 0 0,32 0-497 0 0,107 0-1 0 0,-202 12-537 0 0,0 0 0 0 0,0 0 0 0 0,0 1-1 0 0,-1-1 1 0 0,1 1 0 0 0,0 0 0 0 0,4 1 0 0 0,-7-1-19 0 0,-1-1 1 0 0,1 1 0 0 0,0-1-1 0 0,0 1 1 0 0,-1-1 0 0 0,1 1 0 0 0,0-1-1 0 0,-1 1 1 0 0,1-1 0 0 0,0 1-1 0 0,-1 0 1 0 0,1 0 0 0 0,-1-1 0 0 0,1 1-1 0 0,-1 0 1 0 0,0 0 0 0 0,1-1-1 0 0,-1 1 1 0 0,0 0 0 0 0,1 0 0 0 0,-1 0-1 0 0,0 0 1 0 0,0 0 0 0 0,0-1-1 0 0,0 1 1 0 0,0 0 0 0 0,0 0 0 0 0,0 0-1 0 0,0 0 1 0 0,0 0 0 0 0,0 0-1 0 0,0-1 1 0 0,-1 1 0 0 0,1 0-1 0 0,0 0 1 0 0,-1 1 0 0 0,-6 13-1122 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3:38.8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85 2128 0 0,'-2'11'7786'0'0,"13"-11"-7146"0"0,3 0 617 0 0,10-3 199 0 0,3-2-240 0 0,6-1-96 0 0,13-2-592 0 0,-1 0-7 0 0,2-2-329 0 0,10-1-120 0 0,-6-1-104 0 0,-2 2-48 0 0,2-1-353 0 0,-12 5-1383 0 0,-4 1 136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18:49.4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101 322 512 0 0,'-7'-2'1175'0'0,"-1"0"1"0"0,1-1-1 0 0,0 0 0 0 0,0 0 0 0 0,1 0 0 0 0,-1-1 1 0 0,1 0-1 0 0,-1 0 0 0 0,-9-10 0 0 0,14 12-1034 0 0,-1 0-1 0 0,2 0 0 0 0,-1-1 0 0 0,0 1 1 0 0,0 0-1 0 0,1-1 0 0 0,-1 1 0 0 0,1-1 1 0 0,0 0-1 0 0,0 1 0 0 0,0-1 0 0 0,0 0 1 0 0,0 0-1 0 0,0 1 0 0 0,1-1 0 0 0,-1 0 1 0 0,1 0-1 0 0,0 0 0 0 0,0 0 0 0 0,0 0 1 0 0,1 0-1 0 0,-1 0 0 0 0,0 0 0 0 0,1 0 1 0 0,0 1-1 0 0,0-1 0 0 0,0 0 0 0 0,1-2 0 0 0,4-7-97 0 0,1 1-1 0 0,0 1 0 0 0,1-1 0 0 0,0 1 1 0 0,0 1-1 0 0,1-1 0 0 0,0 1 0 0 0,1 1 1 0 0,0 0-1 0 0,0 0 0 0 0,0 1 0 0 0,1 0 1 0 0,14-5-1 0 0,2-1 3 0 0,0 2-1 0 0,1 1 1 0 0,1 1 0 0 0,44-8-1 0 0,-56 14-13 0 0,-1 1 0 0 0,0 0 0 0 0,1 1 0 0 0,-1 1 0 0 0,1 1 0 0 0,-1 0 0 0 0,1 1 0 0 0,26 7 0 0 0,-35-6 11 0 0,0-1 0 0 0,0 1-1 0 0,0 1 1 0 0,-1 0 0 0 0,1 0 0 0 0,-1 0 0 0 0,0 1 0 0 0,0 0-1 0 0,-1 0 1 0 0,1 0 0 0 0,-1 1 0 0 0,0 0 0 0 0,-1 1 0 0 0,0-1 0 0 0,0 1-1 0 0,0 0 1 0 0,-1 0 0 0 0,7 13 0 0 0,-7-8 37 0 0,0 0 0 0 0,-1 1 0 0 0,0-1 0 0 0,0 1-1 0 0,0 20 1 0 0,-2-6 69 0 0,-4 44 0 0 0,2-58-81 0 0,-1 0-1 0 0,-1 0 0 0 0,0 0 0 0 0,0-1 1 0 0,-1 1-1 0 0,-1-1 0 0 0,0 0 0 0 0,-1 0 1 0 0,0-1-1 0 0,-1 1 0 0 0,0-1 0 0 0,0-1 1 0 0,-1 1-1 0 0,-1-1 0 0 0,0-1 1 0 0,0 0-1 0 0,-1 0 0 0 0,0-1 0 0 0,-1 0 1 0 0,0 0-1 0 0,-15 7 0 0 0,1-3 28 0 0,-1-1 0 0 0,-46 13 0 0 0,57-20-147 0 0,0-1-1 0 0,0 0 1 0 0,0-1-1 0 0,-1-1 1 0 0,1 0-1 0 0,-25-3 1 0 0,38 2-60 0 0,0-1 1 0 0,0 1-1 0 0,0 0 0 0 0,0-1 1 0 0,0 1-1 0 0,0-1 0 0 0,0 0 1 0 0,0 0-1 0 0,1 0 0 0 0,-1 0 1 0 0,0 0-1 0 0,0 0 0 0 0,1 0 1 0 0,-1-1-1 0 0,1 1 0 0 0,-1 0 1 0 0,1-1-1 0 0,0 1 0 0 0,-1-1 0 0 0,1 0 1 0 0,0 1-1 0 0,0-1 0 0 0,0 0 1 0 0,0 0-1 0 0,0 0 0 0 0,1 0 1 0 0,-1 0-1 0 0,0 0 0 0 0,1 0 1 0 0,0 0-1 0 0,-1 0 0 0 0,1 0 1 0 0,0 0-1 0 0,0 0 0 0 0,0 0 1 0 0,0 0-1 0 0,1 0 0 0 0,-1 0 1 0 0,0 0-1 0 0,1 0 0 0 0,0 0 1 0 0,-1 0-1 0 0,1 1 0 0 0,0-1 1 0 0,0 0-1 0 0,1-2 0 0 0,3-4-1212 0 0,0 1 0 0 0,11-13 0 0 0,1 3-85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3:39.7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17 541 512 0 0,'-16'-6'12960'0'0,"16"6"-12654"0"0,0 0 0 0 0,1 0 0 0 0,-1 0 0 0 0,1 1-1 0 0,-1-1 1 0 0,0 0 0 0 0,1 0 0 0 0,-1 0 0 0 0,1 0-1 0 0,-1 0 1 0 0,0 0 0 0 0,1 0 0 0 0,-1 0 0 0 0,1 0 0 0 0,-1 0-1 0 0,0 0 1 0 0,1 0 0 0 0,-1 0 0 0 0,1 0 0 0 0,0-1 0 0 0,12-5 1491 0 0,11-9-1184 0 0,-17 8-442 0 0,-1 0-1 0 0,0 1 1 0 0,0-2 0 0 0,-1 1 0 0 0,0-1-1 0 0,0 0 1 0 0,5-12 0 0 0,21-63 491 0 0,-19 47-540 0 0,25-78 235 0 0,23-60 451 0 0,-87 248-124 0 0,17-33-645 0 0,2-1 0 0 0,1 1 0 0 0,3 1 0 0 0,0 61 0 0 0,5-95-38 0 0,-1 1-1 0 0,1-1 1 0 0,1 1 0 0 0,0-1 0 0 0,0 0-1 0 0,0 0 1 0 0,1 0 0 0 0,0 0 0 0 0,1-1-1 0 0,0 1 1 0 0,5 7 0 0 0,-6-11-3 0 0,0 1 1 0 0,1-1-1 0 0,0 0 1 0 0,-1-1-1 0 0,1 1 1 0 0,1-1-1 0 0,-1 1 1 0 0,0-1-1 0 0,1-1 1 0 0,-1 1-1 0 0,1 0 1 0 0,0-1-1 0 0,0 0 1 0 0,0 0-1 0 0,0-1 1 0 0,0 1-1 0 0,1-1 1 0 0,6 0-1 0 0,-5 0-2 0 0,1-1 0 0 0,-1-1 1 0 0,1 0-1 0 0,-1 0 0 0 0,0 0 0 0 0,1-1 0 0 0,-1 0 1 0 0,0 0-1 0 0,0-1 0 0 0,0 0 0 0 0,0 0 0 0 0,-1-1 1 0 0,10-6-1 0 0,-3 1-13 0 0,-1 0 0 0 0,0-1-1 0 0,-1-1 1 0 0,0 0 0 0 0,15-19 0 0 0,-17 17 28 0 0,-1 0 0 0 0,0 0 0 0 0,-1-1-1 0 0,-1 1 1 0 0,0-2 0 0 0,0 1 0 0 0,5-26 0 0 0,-3-5 31 0 0,4-57 0 0 0,7-37 31 0 0,-21 147-69 0 0,-4 14 12 0 0,-3 32 0 0 0,8-29-15 0 0,0 0 0 0 0,3 0 0 0 0,0 0 0 0 0,1-1-1 0 0,1 1 1 0 0,2-1 0 0 0,0 0 0 0 0,14 33 0 0 0,-16-47-63 0 0,1 0-1 0 0,0-1 1 0 0,1 0-1 0 0,0 0 1 0 0,1 0-1 0 0,0-1 1 0 0,0 0-1 0 0,0 0 1 0 0,1 0 0 0 0,0-1-1 0 0,1-1 1 0 0,18 12-1 0 0,-17-13-1154 0 0,0 0-1 0 0,19 7 1 0 0,-19-9-1570 0 0,1 0 0 0 0,21 2 0 0 0,-7-4-3653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3:40.5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33 554 2192 0 0,'-33'-9'13361'0'0,"33"8"-13258"0"0,0 1 0 0 0,0 0 0 0 0,0-1 1 0 0,0 1-1 0 0,0 0 0 0 0,0 0 1 0 0,0-1-1 0 0,0 1 0 0 0,0 0 0 0 0,0-1 1 0 0,1 1-1 0 0,-1 0 0 0 0,0 0 0 0 0,0-1 1 0 0,0 1-1 0 0,0 0 0 0 0,0 0 0 0 0,1-1 1 0 0,-1 1-1 0 0,0 0 0 0 0,0 0 1 0 0,0 0-1 0 0,1-1 0 0 0,-1 1 0 0 0,0 0 1 0 0,0 0-1 0 0,1 0 0 0 0,-1 0 0 0 0,0 0 1 0 0,1-1-1 0 0,8-5 806 0 0,25-16 542 0 0,-4 2-249 0 0,35-28 0 0 0,-55 39-1000 0 0,-1 1-1 0 0,-1-1 0 0 0,1-1 0 0 0,-1 1 0 0 0,-1-1 1 0 0,0-1-1 0 0,8-16 0 0 0,7-25 547 0 0,-3-1 0 0 0,21-93 0 0 0,-34 121-559 0 0,-1-3 23 0 0,-5 22-114 0 0,1 0-1 0 0,0 1 1 0 0,0-1-1 0 0,0 1 1 0 0,5-11-1 0 0,-4 33 40 0 0,-14 130-135 0 0,0-13 47 0 0,13 13-53 0 0,1-43-1 0 0,0-58 17 0 0,14 77 0 0 0,1 0-20 0 0,-11-70 7 0 0,0 27-137 0 0,-5-75-156 0 0,-7-15 31 0 0,2 7 201 0 0,0 0 0 0 0,0 0 1 0 0,-1 0-1 0 0,1 0 0 0 0,-1 1 1 0 0,0 0-1 0 0,0 0 0 0 0,1 0 0 0 0,-2 1 1 0 0,1 0-1 0 0,0 0 0 0 0,0 0 1 0 0,0 0-1 0 0,0 1 0 0 0,-1 0 1 0 0,-7 0-1 0 0,0 1 12 0 0,-1 1-1 0 0,1 0 1 0 0,0 0-1 0 0,0 2 1 0 0,-17 6 0 0 0,-61 32 300 0 0,74-34-44 0 0,16-7-168 0 0,0 0 1 0 0,0-1 0 0 0,0 1 0 0 0,0 0-1 0 0,0-1 1 0 0,0 1 0 0 0,0 0 0 0 0,0 0-1 0 0,0 0 1 0 0,0 0 0 0 0,1 0-1 0 0,-2 1 1 0 0,2-2-32 0 0,0 0 0 0 0,0 0 0 0 0,0 0-1 0 0,0 0 1 0 0,0 0 0 0 0,0 1 0 0 0,0-1 0 0 0,0 0 0 0 0,0 0 0 0 0,0 0-1 0 0,0 0 1 0 0,0 0 0 0 0,0 0 0 0 0,0 0 0 0 0,0 0 0 0 0,0 0-1 0 0,0 0 1 0 0,0 0 0 0 0,0 0 0 0 0,0 0 0 0 0,0 0 0 0 0,0 0-1 0 0,0 1 1 0 0,0-1 0 0 0,0 0 0 0 0,0 0 0 0 0,0 0 0 0 0,0 0 0 0 0,0 0-1 0 0,0 0 1 0 0,0 0 0 0 0,0 0 0 0 0,0 0 0 0 0,0 0 0 0 0,0 0-1 0 0,1 0 1 0 0,-1 0 0 0 0,0 0 0 0 0,0 0 0 0 0,0 0 0 0 0,0 0-1 0 0,0 0 1 0 0,0 0 0 0 0,0 0 0 0 0,0 0 0 0 0,0 0 0 0 0,0 0 0 0 0,0 0-1 0 0,0 1 1 0 0,0-1 0 0 0,0 0 0 0 0,0 0 0 0 0,0 0 0 0 0,1 0-1 0 0,-1 0 1 0 0,0-1 0 0 0,0 1 0 0 0,0 0 0 0 0,0 0 0 0 0,9-4 163 0 0,0-2-126 0 0,0 2-1 0 0,1-1 1 0 0,-1 1-1 0 0,1 0 1 0 0,-1 1-1 0 0,1 0 1 0 0,0 1-1 0 0,17-2 1 0 0,9 1 44 0 0,41 2 0 0 0,-1 0 68 0 0,-61 0-172 0 0,109-11 25 0 0,-108 10-146 0 0,0-2 0 0 0,0 0-1 0 0,-1 0 1 0 0,1-2 0 0 0,22-10-1 0 0,-36 14-84 0 0,0 1 0 0 0,0 0 0 0 0,0-1 0 0 0,0 1 0 0 0,0-1 0 0 0,0 0 0 0 0,-1 0 0 0 0,1 1 0 0 0,-1-1 0 0 0,1 0 0 0 0,0-3 0 0 0,6-14-4785 0 0,-6 12 1679 0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3:41.2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10 147 512 0 0,'2'-14'4220'0'0,"0"0"1"0"0,0 0-1 0 0,-2 0 0 0 0,-1-27 0 0 0,0 8-2177 0 0,1 32-1902 0 0,0 0 0 0 0,0 0 0 0 0,0 0 1 0 0,0 0-1 0 0,0 0 0 0 0,0 0 0 0 0,-1 0 1 0 0,1 0-1 0 0,0 0 0 0 0,-1 0 0 0 0,1 1 0 0 0,-1-1 1 0 0,1 0-1 0 0,-1 0 0 0 0,0-1 0 0 0,1 2-108 0 0,0 0-1 0 0,0 0 0 0 0,0 0 0 0 0,-1 0 0 0 0,1 0 0 0 0,0 0 0 0 0,0-1 1 0 0,0 1-1 0 0,0 0 0 0 0,0 0 0 0 0,0 0 0 0 0,0 0 0 0 0,-1 0 0 0 0,1 0 1 0 0,0 0-1 0 0,0 0 0 0 0,0 0 0 0 0,0 0 0 0 0,0 0 0 0 0,0 0 0 0 0,-1 0 1 0 0,1 0-1 0 0,0 0 0 0 0,0 0 0 0 0,0 0 0 0 0,0 0 0 0 0,0 0 0 0 0,0 0 1 0 0,0 0-1 0 0,-1 1 0 0 0,1-1 0 0 0,0 0 0 0 0,0 0 0 0 0,0 0 0 0 0,0 0 1 0 0,0 0-1 0 0,0 0 0 0 0,-4 10 273 0 0,4 3-192 0 0,-1-1 0 0 0,1 1 0 0 0,1 0 0 0 0,1 0 0 0 0,-1-1 0 0 0,2 1 0 0 0,0-1 0 0 0,0 1 0 0 0,1-1 0 0 0,7 15 0 0 0,8 10 118 0 0,40 63 1 0 0,-24-42-104 0 0,-35-56-122 0 0,-3-4-48 0 0,-3-6-41 0 0,2 3 67 0 0,0-1 1 0 0,0-1-1 0 0,1 1 1 0 0,0 0-1 0 0,0-1 0 0 0,0 0 1 0 0,1 1-1 0 0,0-1 1 0 0,1 0-1 0 0,-1 0 1 0 0,2 0-1 0 0,-1 0 0 0 0,1-1 1 0 0,-1 1-1 0 0,2 0 1 0 0,-1 0-1 0 0,1 0 0 0 0,0 0 1 0 0,1 0-1 0 0,0 0 1 0 0,5-12-1 0 0,-3 8 13 0 0,1 0-1 0 0,0 0 1 0 0,1 1-1 0 0,0 0 1 0 0,1 0-1 0 0,0 0 1 0 0,1 1-1 0 0,12-12 0 0 0,-17 18 3 0 0,0 0-1 0 0,1 1 1 0 0,-1-1-1 0 0,1 1 0 0 0,0-1 1 0 0,0 1-1 0 0,0 0 1 0 0,0 1-1 0 0,0-1 0 0 0,0 1 1 0 0,1-1-1 0 0,-1 1 1 0 0,0 1-1 0 0,1-1 0 0 0,-1 0 1 0 0,1 1-1 0 0,-1 0 1 0 0,1 0-1 0 0,-1 1 0 0 0,0-1 1 0 0,1 1-1 0 0,-1 0 1 0 0,1 0-1 0 0,-1 0 0 0 0,7 4 1 0 0,-7-3 3 0 0,1 0 1 0 0,-1 1-1 0 0,0-1 1 0 0,0 1 0 0 0,0 0-1 0 0,-1 0 1 0 0,1 1-1 0 0,-1-1 1 0 0,1 1-1 0 0,-1-1 1 0 0,0 1 0 0 0,-1 0-1 0 0,1 0 1 0 0,-1 1-1 0 0,1-1 1 0 0,-1 0-1 0 0,-1 1 1 0 0,3 5-1 0 0,0 9 45 0 0,0 0 0 0 0,0 0-1 0 0,0 28 1 0 0,-3-28-5 0 0,1 1 0 0 0,6 26 0 0 0,-7-41-54 0 0,1-1 0 0 0,0 0 0 0 0,0 1 0 0 0,0-1-1 0 0,0 0 1 0 0,1 0 0 0 0,0 0 0 0 0,-1 0 0 0 0,1 0 0 0 0,1-1-1 0 0,-1 1 1 0 0,1-1 0 0 0,-1 0 0 0 0,1 0 0 0 0,0 0-1 0 0,0-1 1 0 0,0 0 0 0 0,0 1 0 0 0,0-1 0 0 0,1 0 0 0 0,-1-1-1 0 0,1 1 1 0 0,7 1 0 0 0,-7-2-420 0 0,1-1 0 0 0,-1 1 0 0 0,0-1-1 0 0,0 0 1 0 0,0-1 0 0 0,1 1 0 0 0,-1-1 0 0 0,0 0-1 0 0,0 0 1 0 0,0 0 0 0 0,0-1 0 0 0,0 0 0 0 0,8-4 0 0 0,3-3-2444 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3:41.5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81 2593 0 0,'-2'-5'2999'0'0,"0"2"-1426"0"0,0-1 1 0 0,1 1-1 0 0,-1 0 0 0 0,1-1 0 0 0,-2-4 0 0 0,3 7-1419 0 0,0 0 0 0 0,0 1 1 0 0,0-1-1 0 0,0 1 0 0 0,0-1 0 0 0,0 0 0 0 0,0 1 1 0 0,0-1-1 0 0,1 1 0 0 0,-1-1 0 0 0,0 0 1 0 0,0 1-1 0 0,0-1 0 0 0,0 1 0 0 0,1-1 1 0 0,-1 1-1 0 0,0-1 0 0 0,1 1 0 0 0,-1-1 0 0 0,0 1 1 0 0,1-1-1 0 0,-1 1 0 0 0,1-1 0 0 0,-1 1 1 0 0,1-1-1 0 0,-1 1 0 0 0,1 0 0 0 0,-1-1 1 0 0,1 1-1 0 0,-1 0 0 0 0,1 0 0 0 0,-1-1 0 0 0,1 1 1 0 0,0 0-1 0 0,-1 0 0 0 0,1 0 0 0 0,-1 0 1 0 0,2 0-1 0 0,22-3 1091 0 0,1 1 1 0 0,41 2-1 0 0,17 0-732 0 0,50-16-279 0 0,-42 4-1883 0 0,-91 11 1494 0 0,0 1 0 0 0,0 0 1 0 0,1 0-1 0 0,-1 0 0 0 0,0 0 0 0 0,0 0 1 0 0,1 0-1 0 0,-1 0 0 0 0,0 0 1 0 0,1 0-1 0 0,-1 0 0 0 0,0 0 0 0 0,0 0 1 0 0,1 0-1 0 0,-1 0 0 0 0,0 0 0 0 0,1 1 1 0 0,-1-1-1 0 0,0 0 0 0 0,0 0 1 0 0,1 0-1 0 0,-1 0 0 0 0,0 0 0 0 0,0 1 1 0 0,0-1-1 0 0,1 0 0 0 0,-1 0 1 0 0,0 0-1 0 0,0 1 0 0 0,0-1 0 0 0,1 0 1 0 0,-1 0-1 0 0,0 1 0 0 0,0-1 1 0 0,0 0-1 0 0,0 0 0 0 0,0 1 0 0 0,0-1 1 0 0,0 0-1 0 0,0 0 0 0 0,1 1 0 0 0,-1-1 1 0 0,0 0-1 0 0,0 1 0 0 0,0-1 1 0 0,0 0-1 0 0,0 0 0 0 0,0 1 0 0 0,-1-1 1 0 0,1 0-1 0 0,0 0 0 0 0,0 1 1 0 0,0-1-1 0 0,0 0 0 0 0,0 1 0 0 0,0-1 1 0 0,0 0-1 0 0,-1 0 0 0 0,1 1 0 0 0,0-1 1 0 0,0 0-1 0 0,-1 0 0 0 0,-1 7-2054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3:42.0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34 512 0 0,'-11'-13'2541'0'0,"8"10"-1221"0"0,1 1 1 0 0,-1 0-1 0 0,0 0 1 0 0,1 0-1 0 0,-1 0 0 0 0,-6-2 1 0 0,8 3-969 0 0,0 1-1 0 0,0-1 1 0 0,0 1 0 0 0,0 0-1 0 0,0-1 1 0 0,0 1 0 0 0,0 0-1 0 0,0 0 1 0 0,0 0 0 0 0,0 0 0 0 0,0 0-1 0 0,0 0 1 0 0,0 0 0 0 0,0 0-1 0 0,0 0 1 0 0,0 1 0 0 0,0-1-1 0 0,0 0 1 0 0,0 1 0 0 0,0-1-1 0 0,1 1 1 0 0,-3 0 0 0 0,2 0-320 0 0,0 0 1 0 0,0 0-1 0 0,1 0 1 0 0,-1 0-1 0 0,0 0 1 0 0,1 0-1 0 0,-1 0 1 0 0,0 1-1 0 0,1-1 1 0 0,-1 0-1 0 0,1 0 1 0 0,0 1-1 0 0,-1-1 1 0 0,1 2-1 0 0,0 0 100 0 0,-1 1-1 0 0,1 0 0 0 0,1 0 0 0 0,-1 0 0 0 0,0 0 1 0 0,1 0-1 0 0,0-1 0 0 0,0 1 0 0 0,0 0 0 0 0,0-1 0 0 0,1 1 1 0 0,-1-1-1 0 0,4 5 0 0 0,3 6 242 0 0,18 23 0 0 0,-18-28-223 0 0,162 200 2194 0 0,-70-89-1839 0 0,-22-12-1447 0 0,-74-104-789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3:42.2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547 1 3057 0 0,'-38'13'8756'0'0,"7"6"-4727"0"0,21-11-3115 0 0,0 1 1 0 0,0 1 0 0 0,-13 17-1 0 0,-36 44 517 0 0,-105 98 0 0 0,124-135-1469 0 0,-52 51 124 0 0,83-75-283 0 0,1 0 0 0 0,0 0 0 0 0,0 0 0 0 0,1 1 0 0 0,1 0 0 0 0,0 0 0 0 0,-7 18 0 0 0,12-27-68 0 0,0 0 0 0 0,1 0 0 0 0,-1 1 0 0 0,1-1 1 0 0,-1 0-1 0 0,1 1 0 0 0,0-1 0 0 0,0 0 0 0 0,0 1 0 0 0,0-1 1 0 0,0 0-1 0 0,1 1 0 0 0,0 2 0 0 0,-1-4-17 0 0,1 1 0 0 0,0-1 0 0 0,0 0 0 0 0,-1 1 0 0 0,1-1 0 0 0,0 0 0 0 0,0 0 0 0 0,0 0 1 0 0,0 0-1 0 0,0 0 0 0 0,1 0 0 0 0,-1 0 0 0 0,0 0 0 0 0,0 0 0 0 0,1-1 0 0 0,-1 1 0 0 0,0 0 0 0 0,1-1 0 0 0,-1 1 0 0 0,3 0 0 0 0,17 3-1809 0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3:42.7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182 215 1672 0 0,'0'0'557'0'0,"1"1"0"0"0,-1-1-1 0 0,1 1 1 0 0,-1-1 0 0 0,1 1-1 0 0,-1-1 1 0 0,1 1-1 0 0,-1-1 1 0 0,1 0 0 0 0,-1 1-1 0 0,1-1 1 0 0,0 0 0 0 0,-1 0-1 0 0,1 0 1 0 0,0 1-1 0 0,-1-1 1 0 0,1 0 0 0 0,1 0-1 0 0,15-2 3369 0 0,14-10-2022 0 0,-29 11-1786 0 0,12-7 475 0 0,-1 1 0 0 0,13-11 0 0 0,-22 15-494 0 0,-1-1 0 0 0,1 1-1 0 0,0-1 1 0 0,-1 0 0 0 0,0 0 0 0 0,0 0-1 0 0,0 0 1 0 0,0 0 0 0 0,-1-1 0 0 0,3-5 0 0 0,-2 4 39 0 0,-1-1 0 0 0,0 1 0 0 0,0-1 1 0 0,-1 0-1 0 0,0 0 0 0 0,0 0 1 0 0,0 1-1 0 0,-1-14 0 0 0,0 18-97 0 0,-1 0 0 0 0,1 0 0 0 0,-1-1 0 0 0,1 1-1 0 0,-1 0 1 0 0,0 0 0 0 0,1 0 0 0 0,-1 0 0 0 0,0 0-1 0 0,0 0 1 0 0,-1 0 0 0 0,1 0 0 0 0,0 0 0 0 0,-1 1-1 0 0,1-1 1 0 0,-1 0 0 0 0,1 1 0 0 0,-1-1 0 0 0,0 1-1 0 0,0 0 1 0 0,0-1 0 0 0,0 1 0 0 0,1 0 0 0 0,-2 0 0 0 0,1 0-1 0 0,0 1 1 0 0,0-1 0 0 0,0 0 0 0 0,0 1 0 0 0,-4-1-1 0 0,-5 0-1 0 0,0 0 0 0 0,0 1 0 0 0,-1 0 0 0 0,1 1-1 0 0,0 0 1 0 0,-17 4 0 0 0,11-1 13 0 0,1 1-1 0 0,0 0 1 0 0,-25 14-1 0 0,29-13-17 0 0,0 1 1 0 0,1 0-1 0 0,-20 18 0 0 0,26-20-32 0 0,-1 0 0 0 0,1 0 0 0 0,1 1 0 0 0,-1-1 0 0 0,1 1 1 0 0,0 0-1 0 0,1 1 0 0 0,-6 11 0 0 0,8-16-6 0 0,0 0 1 0 0,1 0-1 0 0,-1 0 1 0 0,1 0-1 0 0,0 0 0 0 0,0 0 1 0 0,0 0-1 0 0,0 0 1 0 0,0 1-1 0 0,0-1 1 0 0,0 0-1 0 0,0 0 1 0 0,1 0-1 0 0,-1 0 0 0 0,1 0 1 0 0,1 2-1 0 0,0 0-4 0 0,0-1 0 0 0,0 0-1 0 0,0 0 1 0 0,0-1 0 0 0,0 1 0 0 0,1 0-1 0 0,0-1 1 0 0,4 5 0 0 0,4 0-43 0 0,0 0 1 0 0,1-1-1 0 0,0 0 1 0 0,12 5-1 0 0,46 11-4 0 0,-20-8-43 0 0,-48-13 108 0 0,17 5 5 0 0,-1 0 0 0 0,0 2 0 0 0,32 17 0 0 0,-46-22 34 0 0,1 0 1 0 0,-1 0 0 0 0,0 0 0 0 0,0 0 0 0 0,0 1 0 0 0,-1 0 0 0 0,1 0 0 0 0,-1 0 0 0 0,0 0 0 0 0,0 0 0 0 0,0 1 0 0 0,-1-1 0 0 0,0 1 0 0 0,0 0 0 0 0,0 0 0 0 0,0 0-1 0 0,-1 0 1 0 0,1 0 0 0 0,0 9 0 0 0,-2-12 27 0 0,0 0 0 0 0,0 1 0 0 0,0-1 0 0 0,0 0 0 0 0,-1 0 0 0 0,1 0 0 0 0,-1 0 0 0 0,1 0 0 0 0,-1 0 0 0 0,0 0 1 0 0,1 0-1 0 0,-1 0 0 0 0,0 0 0 0 0,-1 0 0 0 0,-1 3 0 0 0,0-2 33 0 0,1 0 1 0 0,-1 0 0 0 0,0-1-1 0 0,-1 1 1 0 0,1-1-1 0 0,0 1 1 0 0,-7 2 0 0 0,-1 0 18 0 0,0 0 0 0 0,-1-1 1 0 0,1-1-1 0 0,-21 4 0 0 0,21-6-145 0 0,0 0-1 0 0,0 0 0 0 0,1-1 1 0 0,-1-1-1 0 0,-18-2 0 0 0,6-2-135 0 0,-35-11-1 0 0,46 11-216 0 0,0 1-1 0 0,-21-12 1 0 0,29 13-261 0 0,0 1-1 0 0,0-1 1 0 0,1 0 0 0 0,-7-6 0 0 0,9 8-21 0 0,-1-1 0 0 0,1 0 1 0 0,0 1-1 0 0,0-1 1 0 0,0 0-1 0 0,0 0 0 0 0,0 0 1 0 0,0 0-1 0 0,1 1 1 0 0,-1-1-1 0 0,0-4 1 0 0,1-7-2063 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3:49.5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84 512 0 0,'0'-2'820'0'0,"-1"0"-1"0"0,0 0 0 0 0,1 0 1 0 0,-1 0-1 0 0,1 0 1 0 0,-1-1-1 0 0,1 1 0 0 0,0 0 1 0 0,0 0-1 0 0,0-4 1 0 0,1 5-510 0 0,-1 0 1 0 0,1-1-1 0 0,0 1 0 0 0,-1 0 1 0 0,1 0-1 0 0,0 0 1 0 0,0 0-1 0 0,0 0 0 0 0,0 0 1 0 0,0 0-1 0 0,0 0 1 0 0,0 0-1 0 0,0 1 1 0 0,0-1-1 0 0,0 0 0 0 0,0 1 1 0 0,0-1-1 0 0,1 0 1 0 0,1 0-1 0 0,30-19 3730 0 0,-5 3 427 0 0,-28 17-4413 0 0,1 0-1 0 0,-1 0 1 0 0,0 0-1 0 0,1 0 1 0 0,-1 0-1 0 0,0 0 0 0 0,0 0 1 0 0,1 1-1 0 0,-1-1 1 0 0,0 0-1 0 0,1 0 1 0 0,-1 0-1 0 0,0 0 1 0 0,0 1-1 0 0,0-1 1 0 0,1 0-1 0 0,-1 0 1 0 0,0 1-1 0 0,0-1 0 0 0,0 0 1 0 0,1 0-1 0 0,-1 1 1 0 0,0-1-1 0 0,0 0 1 0 0,0 0-1 0 0,0 1 1 0 0,0-1-1 0 0,0 0 1 0 0,0 1-1 0 0,0-1 1 0 0,0 0-1 0 0,0 1 1 0 0,0-1-1 0 0,0 0 0 0 0,0 1 1 0 0,0-1-1 0 0,0 0 1 0 0,0 0-1 0 0,0 1 1 0 0,0-1-1 0 0,0 20 407 0 0,0-17-263 0 0,-20 338 1948 0 0,-21-118-5977 0 0,34-196 208 0 0,-2-3-895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3:53.6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46 512 0 0,'0'-2'734'0'0,"1"-1"0"0"0,-1 1 0 0 0,1-1 0 0 0,-1 1 1 0 0,1 0-1 0 0,0-1 0 0 0,0 1 0 0 0,0 0 0 0 0,1 0 0 0 0,-1 0 0 0 0,0 0 0 0 0,1 0 0 0 0,3-4 0 0 0,-5 5-502 0 0,1 0 1 0 0,0 0-1 0 0,0 1 0 0 0,0-1 0 0 0,0 0 0 0 0,0 0 0 0 0,0 1 0 0 0,0-1 0 0 0,0 0 1 0 0,0 1-1 0 0,0-1 0 0 0,0 1 0 0 0,0 0 0 0 0,0-1 0 0 0,0 1 0 0 0,0 0 0 0 0,0-1 1 0 0,1 1-1 0 0,-1 0 0 0 0,0 0 0 0 0,0 0 0 0 0,0 0 0 0 0,1 0 0 0 0,-1 0 0 0 0,0 1 0 0 0,0-1 1 0 0,0 0-1 0 0,0 1 0 0 0,0-1 0 0 0,0 1 0 0 0,2 0 0 0 0,-2 0-87 0 0,1 0 1 0 0,-1 0-1 0 0,0 1 0 0 0,0-1 1 0 0,0 0-1 0 0,0 1 0 0 0,-1-1 0 0 0,1 1 1 0 0,0-1-1 0 0,0 1 0 0 0,-1-1 0 0 0,1 1 1 0 0,-1-1-1 0 0,0 1 0 0 0,1-1 0 0 0,-1 1 1 0 0,0 2-1 0 0,0 32 597 0 0,0-27-463 0 0,-9 81 998 0 0,-1 7-895 0 0,10-91-586 0 0,-1 16 378 0 0,2 0-1 0 0,3 25 1 0 0,-3-39-508 0 0,1-1 0 0 0,-1 0 0 0 0,2 1 0 0 0,3 7 0 0 0,-5-11-389 0 0,1-1-1 0 0,0 1 1 0 0,1-1-1 0 0,-1 1 1 0 0,0-1-1 0 0,1 0 0 0 0,0 0 1 0 0,5 5-1 0 0,4 1-3857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3:53.9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8 2825 0 0,'-30'-7'8616'0'0,"28"7"-8281"0"0,0 0 1 0 0,0 0 0 0 0,0 0 0 0 0,0 0 0 0 0,1 0 0 0 0,-1 0 0 0 0,0 1 0 0 0,0-1 0 0 0,0 0 0 0 0,0 1 0 0 0,0 0 0 0 0,0-1 0 0 0,-2 2-1 0 0,4-1-259 0 0,-1-1-1 0 0,1 1 0 0 0,0-1 1 0 0,-1 1-1 0 0,1-1 0 0 0,-1 1 1 0 0,1-1-1 0 0,0 1 0 0 0,-1-1 0 0 0,1 1 1 0 0,0 0-1 0 0,-1-1 0 0 0,1 1 1 0 0,0 0-1 0 0,0-1 0 0 0,0 1 0 0 0,0 0 1 0 0,0-1-1 0 0,0 1 0 0 0,0 0 1 0 0,0-1-1 0 0,0 1 0 0 0,0 0 1 0 0,0-1-1 0 0,0 1 0 0 0,0 0 0 0 0,0-1 1 0 0,1 1-1 0 0,-1-1 0 0 0,1 2 1 0 0,10 19 124 0 0,-8-16-27 0 0,13 27 185 0 0,-2 1 1 0 0,19 63 0 0 0,-10-28-816 0 0,-23-66 472 0 0,13 35-2684 0 0,-3-1-4526 0 0,-7-23 4479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18:50.0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68 158 1160 0 0,'-9'19'4261'0'0,"7"-16"-3795"0"0,1-1 0 0 0,-1 1 0 0 0,1-1 0 0 0,0 1 0 0 0,0 0 0 0 0,-1 3 0 0 0,0 5 970 0 0,-2 10 1221 0 0,-2 22-1 0 0,5-34-2407 0 0,1-1-1 0 0,0 0 1 0 0,1 0 0 0 0,0 0 0 0 0,0 0-1 0 0,3 9 1 0 0,3 12 107 0 0,-5-21-299 0 0,-1 1 1 0 0,1-1-1 0 0,1 0 1 0 0,0 0 0 0 0,0 0-1 0 0,5 9 1 0 0,-5-49 151 0 0,-6-25-111 0 0,-2 1-1 0 0,-3 0 0 0 0,-22-83 1 0 0,8 57 391 0 0,15 69-238 0 0,13 22-6 0 0,-1-5-235 0 0,-1 0 0 0 0,1 0 0 0 0,0 0 0 0 0,0 0-1 0 0,0-1 1 0 0,1 0 0 0 0,-1 0 0 0 0,1-1 0 0 0,0 1 0 0 0,0-1 0 0 0,-1 0 0 0 0,1-1-1 0 0,1 1 1 0 0,7 0 0 0 0,12 0 17 0 0,-1 0-1 0 0,30-3 1 0 0,-42 0-33 0 0,127-15-178 0 0,-80 7-570 0 0,-35 7-1554 0 0,-18 2 547 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3:54.7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3 512 0 0,'-1'0'606'0'0,"1"0"1"0"0,-1-1-1 0 0,1 1 0 0 0,-1 0 1 0 0,1 0-1 0 0,-1-1 0 0 0,1 1 1 0 0,-1 0-1 0 0,0 0 0 0 0,1 0 1 0 0,-1 0-1 0 0,1 0 0 0 0,-1 0 1 0 0,1 0-1 0 0,-1 0 0 0 0,0 0 1 0 0,1 0-1 0 0,-2 0 0 0 0,2 1-364 0 0,-1-1-1 0 0,1 0 1 0 0,0 0-1 0 0,0 1 1 0 0,-1-1 0 0 0,1 0-1 0 0,0 1 1 0 0,-1-1-1 0 0,1 0 1 0 0,0 1-1 0 0,0-1 1 0 0,0 0-1 0 0,-1 1 1 0 0,1-1-1 0 0,0 1 1 0 0,0-1 0 0 0,0 0-1 0 0,0 1 1 0 0,0-1-1 0 0,0 1 1 0 0,0 4-68 0 0,0-1 0 0 0,0 1 0 0 0,1 0 1 0 0,1 5-1 0 0,0 3 889 0 0,-1 50 424 0 0,-1-34-1252 0 0,2 1 0 0 0,6 40 0 0 0,-7-64-294 0 0,3 15 71 0 0,9 23-1 0 0,-12-39-256 0 0,1 0 0 0 0,0 0 0 0 0,0-1 0 0 0,1 1 0 0 0,-1-1 0 0 0,1 1 0 0 0,0-1 0 0 0,0 0 0 0 0,0 0 0 0 0,7 5 0 0 0,-9-8-333 0 0,1 0 0 0 0,-1 0-1 0 0,1-1 1 0 0,-1 1 0 0 0,1 0 0 0 0,-1-1 0 0 0,1 0-1 0 0,-1 1 1 0 0,1-1 0 0 0,-1 0 0 0 0,1 0 0 0 0,0 0-1 0 0,-1 0 1 0 0,1 0 0 0 0,-1 0 0 0 0,1 0 0 0 0,3-1-1 0 0,4-3-1744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3: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88 1 8 0 0,'0'1'811'0'0,"0"1"0"0"0,0 0 0 0 0,0 0-1 0 0,1-1 1 0 0,-2 1 0 0 0,1 0 0 0 0,0-1 0 0 0,0 1 0 0 0,0 0-1 0 0,-1-1 1 0 0,1 1 0 0 0,-2 2 0 0 0,-9 20 4629 0 0,1-4-3581 0 0,-2 12 22 0 0,-6 35 0 0 0,-9 87-1068 0 0,24-123-780 0 0,0 1 0 0 0,3-1-1 0 0,2 34 1 0 0,0-47-456 0 0,1-1 0 0 0,8 26 0 0 0,-7-31-594 0 0,0 0 0 0 0,1 0 0 0 0,1-1 1 0 0,8 14-1 0 0,3-1-1157 0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4:02.5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3 512 0 0,'3'-2'8171'0'0,"8"2"-4128"0"0,10 4-331 0 0,-10-1-2964 0 0,0 2-1 0 0,0 0 0 0 0,-1 0 1 0 0,1 1-1 0 0,-1 0 1 0 0,-1 1-1 0 0,1 0 1 0 0,13 14-1 0 0,-20-18-662 0 0,0 0 1 0 0,-1 0-1 0 0,1 0 1 0 0,-1 1-1 0 0,0-1 0 0 0,0 1 1 0 0,0 0-1 0 0,0-1 1 0 0,0 1-1 0 0,-1 0 0 0 0,0 0 1 0 0,0 0-1 0 0,0 0 1 0 0,0 0-1 0 0,0 0 0 0 0,-1 0 1 0 0,0 0-1 0 0,0 1 1 0 0,0-1-1 0 0,-1 0 0 0 0,1 0 1 0 0,-1 0-1 0 0,0 0 1 0 0,0 0-1 0 0,0 0 0 0 0,0 0 1 0 0,-4 7-1 0 0,-5 5-403 0 0,0 0 0 0 0,0 0 0 0 0,-2-1 0 0 0,0-1 0 0 0,0 0 0 0 0,-1-1 0 0 0,-17 14 0 0 0,-14 9-1930 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4:13.1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49 284 512 0 0,'-5'2'1051'0'0,"-1"1"-1"0"0,1 0 1 0 0,0 1 0 0 0,0-1-1 0 0,-7 7 1 0 0,12-10-940 0 0,0 1 0 0 0,0-1 0 0 0,0 0-1 0 0,0 0 1 0 0,-1 1 0 0 0,1-1 0 0 0,0 0 0 0 0,0 1-1 0 0,-1-1 1 0 0,1 0 0 0 0,0 0 0 0 0,0 1 0 0 0,-1-1 0 0 0,1 0-1 0 0,0 0 1 0 0,0 0 0 0 0,-1 0 0 0 0,1 1 0 0 0,0-1-1 0 0,-1 0 1 0 0,1 0 0 0 0,0 0 0 0 0,-1 0 0 0 0,1 0 0 0 0,0 0-1 0 0,-1 0 1 0 0,1 0 0 0 0,0 0 0 0 0,-1 0 0 0 0,1 0-1 0 0,0 0 1 0 0,-1 0 0 0 0,1 0 0 0 0,0 0 0 0 0,-1 0-1 0 0,1 0 1 0 0,-1-1 0 0 0,1 1 35 0 0,0-1-1 0 0,1 0 1 0 0,-1 1 0 0 0,0-1-1 0 0,0 1 1 0 0,0-1-1 0 0,1 0 1 0 0,-1 1 0 0 0,0-1-1 0 0,0 1 1 0 0,1-1-1 0 0,-1 1 1 0 0,1-1 0 0 0,-1 1-1 0 0,0-1 1 0 0,1 1-1 0 0,-1 0 1 0 0,1-1 0 0 0,-1 1-1 0 0,1-1 1 0 0,-1 1 0 0 0,1 0-1 0 0,0-1 1 0 0,14-10 1327 0 0,0-1 0 0 0,12-14 0 0 0,1 0-891 0 0,-10 10 14 0 0,34-23-1 0 0,-45 35-469 0 0,0-1 1 0 0,1 2-1 0 0,-1-1 0 0 0,1 1 0 0 0,0 0 0 0 0,0 0 1 0 0,0 1-1 0 0,14-3 0 0 0,-1 3 103 0 0,-7 1-73 0 0,-1-1 1 0 0,1 2-1 0 0,13 1 1 0 0,54 12 552 0 0,-63-10-636 0 0,0 0 0 0 0,0-1-1 0 0,0-1 1 0 0,0-1 0 0 0,30-3-1 0 0,203-13 46 0 0,-229 16-124 0 0,0 1 6 0 0,27-4-1 0 0,-41 2-12 0 0,0-1 0 0 0,0 1-1 0 0,0-2 1 0 0,0 1-1 0 0,0-1 1 0 0,13-7 0 0 0,-17 8-175 0 0,0-1 1 0 0,0 0-1 0 0,0 1 1 0 0,-1-2 0 0 0,1 1-1 0 0,-1 0 1 0 0,1-1-1 0 0,-1 1 1 0 0,0-1 0 0 0,2-5-1 0 0,2-3-3086 0 0,-1 0-1 0 0,5-18 0 0 0,-8 23 1315 0 0,2-6-956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4:13.8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140 220 8 0 0,'-38'20'3087'0'0,"-33"15"8367"0"0,40-23-9262 0 0,63-22 555 0 0,13-15-1607 0 0,0-1 1 0 0,75-61-1 0 0,-102 73-966 0 0,1 1-1 0 0,1 1 1 0 0,0 0 0 0 0,0 1 0 0 0,1 1-1 0 0,42-13 1 0 0,-30 13-134 0 0,61-16 40 0 0,-82 23-61 0 0,0 1 0 0 0,0 1 0 0 0,0 0 1 0 0,0 1-1 0 0,23 1 0 0 0,-32 0-11 0 0,1 0-1 0 0,-1-1 1 0 0,1 1 0 0 0,0 0 0 0 0,-1 1 0 0 0,0-1-1 0 0,1 1 1 0 0,-1-1 0 0 0,0 1 0 0 0,0 0-1 0 0,0 0 1 0 0,0 1 0 0 0,0-1 0 0 0,0 0 0 0 0,-1 1-1 0 0,1 0 1 0 0,-1 0 0 0 0,1-1 0 0 0,1 5 0 0 0,1 3 37 0 0,0 1 0 0 0,0 0 0 0 0,-1 0 1 0 0,4 19-1 0 0,5 12 96 0 0,-12-38-143 0 0,0-1 1 0 0,1 0-1 0 0,0 0 0 0 0,-1 0 1 0 0,1 0-1 0 0,0 0 1 0 0,1-1-1 0 0,-1 1 1 0 0,0 0-1 0 0,1-1 0 0 0,-1 0 1 0 0,1 0-1 0 0,0 0 1 0 0,3 2-1 0 0,-1-1-12 0 0,0-1 0 0 0,0 0 0 0 0,0 0 0 0 0,1 0 0 0 0,-1-1 0 0 0,1 1 0 0 0,-1-1 1 0 0,7 0-1 0 0,2-1-74 0 0,-1 0 1 0 0,1-1-1 0 0,0 0 1 0 0,-1-1-1 0 0,1-1 1 0 0,18-6-1 0 0,-3-1-889 0 0,0-1-1 0 0,27-16 1 0 0,17-15-5454 0 0,-34 18 1435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5:03.9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406 228 512 0 0,'0'-3'468'0'0,"1"-1"-1"0"0,-1 1 1 0 0,1 0 0 0 0,-1 0-1 0 0,1-1 1 0 0,0 1 0 0 0,1 0-1 0 0,-1 0 1 0 0,3-5 0 0 0,20-27 4197 0 0,0 1-952 0 0,-22 29-3299 0 0,1 1 1 0 0,-1-1-1 0 0,0 0 1 0 0,-1 0-1 0 0,1 0 1 0 0,-1 0-1 0 0,0 0 1 0 0,0 0-1 0 0,-1 0 1 0 0,1-5-1 0 0,-1 8-307 0 0,0-1 0 0 0,-1 1 0 0 0,1 0 0 0 0,-1 0 0 0 0,1 0 0 0 0,-1-1 1 0 0,0 1-1 0 0,0 0 0 0 0,1 0 0 0 0,-2 0 0 0 0,1 0 0 0 0,0 0 0 0 0,0 1 0 0 0,-1-1 0 0 0,1 0 0 0 0,-1 0 0 0 0,1 1 0 0 0,-1-1 0 0 0,0 1 0 0 0,1 0 0 0 0,-1-1 1 0 0,0 1-1 0 0,0 0 0 0 0,0 0 0 0 0,-3-1 0 0 0,-3-1-58 0 0,-1 0 1 0 0,1 0-1 0 0,-1 1 0 0 0,1 0 1 0 0,-1 1-1 0 0,0 0 1 0 0,0 0-1 0 0,-16 2 0 0 0,11 0 80 0 0,0 1 0 0 0,1 1 0 0 0,0 0 0 0 0,-1 1-1 0 0,-13 6 1 0 0,1 2 83 0 0,0 0 0 0 0,2 2 0 0 0,0 1-1 0 0,-42 35 1 0 0,59-45-211 0 0,-10 9 7 0 0,-18 20 0 0 0,31-31-7 0 0,1 1 0 0 0,0 0 0 0 0,0 0 0 0 0,0 0 0 0 0,1 0 0 0 0,-1 0-1 0 0,1 1 1 0 0,0-1 0 0 0,0 1 0 0 0,0-1 0 0 0,-1 8 0 0 0,3-10 0 0 0,0-1 1 0 0,0 0-1 0 0,0 1 0 0 0,0-1 0 0 0,0 1 0 0 0,1-1 0 0 0,-1 0 0 0 0,0 1 1 0 0,1-1-1 0 0,-1 0 0 0 0,1 1 0 0 0,-1-1 0 0 0,1 0 0 0 0,0 0 0 0 0,-1 0 0 0 0,1 1 1 0 0,0-1-1 0 0,0 0 0 0 0,0 0 0 0 0,0 0 0 0 0,0 0 0 0 0,0-1 0 0 0,0 1 1 0 0,0 0-1 0 0,0 0 0 0 0,1-1 0 0 0,-1 1 0 0 0,0 0 0 0 0,0-1 0 0 0,1 1 1 0 0,-1-1-1 0 0,0 0 0 0 0,1 1 0 0 0,1-1 0 0 0,5 2 21 0 0,1-1-1 0 0,-1 0 1 0 0,1 0 0 0 0,9-1-1 0 0,202-8 165 0 0,-191 8-212 0 0,-5-1 22 0 0,1 1-1 0 0,0 2 0 0 0,45 7 0 0 0,-65-8 0 0 0,1 1 1 0 0,-1-1-1 0 0,1 1 0 0 0,-1 0 1 0 0,0 0-1 0 0,0 1 0 0 0,0 0 0 0 0,0 0 1 0 0,0 0-1 0 0,-1 0 0 0 0,1 1 0 0 0,-1-1 1 0 0,0 1-1 0 0,0 0 0 0 0,0 1 0 0 0,-1-1 1 0 0,1 1-1 0 0,-1 0 0 0 0,0-1 1 0 0,0 1-1 0 0,-1 0 0 0 0,3 7 0 0 0,-4-8-3 0 0,0 0 0 0 0,0 0 0 0 0,0 0 1 0 0,0 1-1 0 0,-1-1 0 0 0,0 0 0 0 0,0 0 0 0 0,0 0 0 0 0,0 0 0 0 0,-1 0 0 0 0,1 1 0 0 0,-4 7 0 0 0,2-6 11 0 0,0-1 0 0 0,-1 1 0 0 0,0 0 0 0 0,0-1 0 0 0,-1 1 0 0 0,0-1 0 0 0,-7 8 0 0 0,-3 1 21 0 0,-1-1 0 0 0,-1-1 0 0 0,0 0-1 0 0,-23 13 1 0 0,-132 61 167 0 0,154-78-154 0 0,0-1 1 0 0,-1-1-1 0 0,0 0 0 0 0,-29 4 1 0 0,45-9-47 0 0,1-1 1 0 0,0 0-1 0 0,-1 0 0 0 0,1 0 1 0 0,0 0-1 0 0,-1 0 1 0 0,1 0-1 0 0,0 0 0 0 0,-1 0 1 0 0,1 0-1 0 0,0-1 1 0 0,0 1-1 0 0,-1 0 0 0 0,1-1 1 0 0,0 1-1 0 0,0-1 1 0 0,-1 0-1 0 0,1 1 1 0 0,0-1-1 0 0,0 0 0 0 0,0 0 1 0 0,0 0-1 0 0,0 0 1 0 0,0 0-1 0 0,0 0 0 0 0,0 0 1 0 0,1 0-1 0 0,-1 0 1 0 0,0 0-1 0 0,1 0 0 0 0,-1 0 1 0 0,0-1-1 0 0,1 1 1 0 0,-1 0-1 0 0,1 0 0 0 0,0-1 1 0 0,0 1-1 0 0,-1 0 1 0 0,1-1-1 0 0,0 1 1 0 0,0-3-1 0 0,0-2-161 0 0,1 0-1 0 0,-1 0 1 0 0,1 0 0 0 0,0 0-1 0 0,1 0 1 0 0,-1 1 0 0 0,1-1-1 0 0,3-6 1 0 0,2 0-1130 0 0,-1 0 0 0 0,2 1 0 0 0,0-1 0 0 0,9-9 0 0 0,5-4-2107 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5:04.8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120 358 512 0 0,'5'-10'1603'0'0,"-1"0"0"0"0,7-22 0 0 0,-4 7 1515 0 0,-7 24-2841 0 0,1-1 0 0 0,-1 1-1 0 0,0 0 1 0 0,1 0 0 0 0,-1 0 0 0 0,1-1-1 0 0,-1 1 1 0 0,1 0 0 0 0,0 0 0 0 0,-1 0-1 0 0,1 0 1 0 0,0 0 0 0 0,0 0 0 0 0,0 0-1 0 0,0 0 1 0 0,0 1 0 0 0,0-1 0 0 0,0 0-1 0 0,0 0 1 0 0,0 1 0 0 0,0-1 0 0 0,0 1-1 0 0,0-1 1 0 0,3 0 0 0 0,-3 2-86 0 0,-1 0-1 0 0,1 1 1 0 0,-1-1 0 0 0,1 0 0 0 0,-1 0 0 0 0,0 0-1 0 0,1 1 1 0 0,-1-1 0 0 0,0 0 0 0 0,0 1-1 0 0,0-1 1 0 0,0 0 0 0 0,0 0 0 0 0,-1 3 0 0 0,1-2-19 0 0,-1 49 282 0 0,-2 0 0 0 0,-3 0 0 0 0,-1-1 0 0 0,-3 0 0 0 0,-2 0 0 0 0,-3-1-1 0 0,-30 71 1 0 0,30-86-409 0 0,-22 54 163 0 0,32-73-195 0 0,0 0 1 0 0,2-1-1 0 0,-1 2 0 0 0,0 15 0 0 0,6-14-15 0 0,-2-17 1 0 0,0 1 0 0 0,0-1 1 0 0,0 0-1 0 0,1 1 0 0 0,-1-1 0 0 0,0 1 0 0 0,0-1 1 0 0,1 0-1 0 0,-1 1 0 0 0,0-1 0 0 0,1 0 1 0 0,-1 1-1 0 0,0-1 0 0 0,1 0 0 0 0,-1 1 0 0 0,1-1 1 0 0,-1 0-1 0 0,0 0 0 0 0,1 0 0 0 0,0 1 1 0 0,1-1 3 0 0,-1 0 1 0 0,1 0 0 0 0,0 0 0 0 0,0-1 0 0 0,0 1-1 0 0,-1 0 1 0 0,1-1 0 0 0,0 1 0 0 0,-1-1 0 0 0,1 0 0 0 0,0 1-1 0 0,-1-1 1 0 0,1 0 0 0 0,1-2 0 0 0,10-5-21 0 0,-2 0 1 0 0,0-2-1 0 0,0 1 1 0 0,0-1 0 0 0,17-22-1 0 0,37-63 10 0 0,-45 63 140 0 0,-3-1 0 0 0,-1-1-1 0 0,-1 0 1 0 0,-2-1-1 0 0,17-69 1 0 0,-19 47 169 0 0,-2 0 1 0 0,-3 0 0 0 0,-1-66-1 0 0,-2-113 550 0 0,-4 231-713 0 0,0 5-39 0 0,-4 11 10 0 0,-4 18-61 0 0,3-4-25 0 0,1 1 1 0 0,2 0-1 0 0,0 0 1 0 0,2 34-1 0 0,15 104 130 0 0,-9-131-114 0 0,1 0 0 0 0,2 0 0 0 0,1-1 0 0 0,2 0 0 0 0,1-1 0 0 0,22 42 0 0 0,8-1-38 0 0,3-1-1 0 0,72 86 1 0 0,-106-144-43 0 0,1 3 53 0 0,15 21 0 0 0,-24-33-21 0 0,-1 1-1 0 0,1-1 0 0 0,-1 1 1 0 0,0 0-1 0 0,0 0 1 0 0,-1-1-1 0 0,1 1 0 0 0,-1 0 1 0 0,0 1-1 0 0,0 5 1 0 0,-1-8-2 0 0,-1 0 0 0 0,1-1 1 0 0,-1 1-1 0 0,0-1 1 0 0,1 1-1 0 0,-1-1 0 0 0,0 0 1 0 0,-1 1-1 0 0,1-1 1 0 0,0 0-1 0 0,-1 0 0 0 0,1 1 1 0 0,-1-1-1 0 0,0-1 0 0 0,1 1 1 0 0,-1 0-1 0 0,0 0 1 0 0,0 0-1 0 0,0-1 0 0 0,-3 2 1 0 0,-6 4-49 0 0,0-1 1 0 0,-22 10 0 0 0,24-12 46 0 0,-19 7-1 0 0,0-1 0 0 0,-1-1-1 0 0,-48 9 1 0 0,27-11 60 0 0,-70 2-1 0 0,111-9-38 0 0,1 0 0 0 0,-1 0 0 0 0,0-1 0 0 0,1 0 0 0 0,-1-1 0 0 0,1 0 0 0 0,0 0 0 0 0,-9-4 0 0 0,14 5-7 0 0,1 0 0 0 0,-1 0-1 0 0,1-1 1 0 0,-1 1 0 0 0,1-1 0 0 0,-1 0 0 0 0,1 0 0 0 0,0 0 0 0 0,0 0 0 0 0,0 0 0 0 0,0 0 0 0 0,1 0 0 0 0,-1-1 0 0 0,0 1 0 0 0,1-1 0 0 0,0 1 0 0 0,-1-1 0 0 0,1 0 0 0 0,0 1 0 0 0,1-1 0 0 0,-1 0 0 0 0,0 0 0 0 0,1 0 0 0 0,-1 1 0 0 0,1-1 0 0 0,0 0 0 0 0,0-4 0 0 0,1-1-25 0 0,0-1 1 0 0,1 0-1 0 0,0 1 1 0 0,1-1-1 0 0,-1 1 1 0 0,1 0-1 0 0,1 0 0 0 0,4-9 1 0 0,4-4-283 0 0,25-31 0 0 0,-22 31-642 0 0,2 1 1 0 0,0 1 0 0 0,1 1-1 0 0,1 1 1 0 0,0 0-1 0 0,1 1 1 0 0,26-15 0 0 0,-4 9-1658 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5:05.4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35 276 512 0 0,'-20'3'4076'0'0,"20"-3"-3760"0"0,-1 0 0 0 0,1 0 0 0 0,-1 0 1 0 0,1 0-1 0 0,-1 0 0 0 0,0 0 0 0 0,1 0 0 0 0,-1 0 0 0 0,1 0 0 0 0,-1 0 0 0 0,1 0 0 0 0,-1 0 0 0 0,0 0 1 0 0,1-1-1 0 0,-1 1 0 0 0,1 0 0 0 0,-1 0 0 0 0,1-1 0 0 0,-1 1 0 0 0,1 0 0 0 0,-1-1 0 0 0,1 1 0 0 0,-1 0 0 0 0,1-1 1 0 0,0 1-1 0 0,-1-1 0 0 0,0 0 0 0 0,2-1 129 0 0,0 0 0 0 0,0 0 0 0 0,0 0 0 0 0,1 0 0 0 0,-1 0 0 0 0,1 1 0 0 0,-1-1 0 0 0,1 0 0 0 0,-1 1 0 0 0,3-2 0 0 0,6-8 1060 0 0,9-10-252 0 0,2 0 1 0 0,37-31-1 0 0,-2 3-565 0 0,-36 28-429 0 0,-7 8-51 0 0,1 0 0 0 0,17-13 0 0 0,-27 23-162 0 0,0 0 0 0 0,1 1 0 0 0,-1-1 1 0 0,1 1-1 0 0,0 0 0 0 0,0 0 0 0 0,0 0 0 0 0,0 1 0 0 0,0 0 0 0 0,0 0 0 0 0,0 0 0 0 0,7 0 1 0 0,-10 1-38 0 0,0 0 0 0 0,0 1 1 0 0,0-1-1 0 0,0 0 0 0 0,0 1 1 0 0,0 0-1 0 0,0-1 0 0 0,0 1 1 0 0,0 0-1 0 0,0 0 0 0 0,-1 0 1 0 0,1 0-1 0 0,0 1 0 0 0,-1-1 1 0 0,1 0-1 0 0,-1 1 0 0 0,1-1 1 0 0,-1 1-1 0 0,0-1 0 0 0,0 1 1 0 0,1 0-1 0 0,-1-1 0 0 0,0 1 1 0 0,0 0-1 0 0,-1 0 0 0 0,2 3 1 0 0,1 4-6 0 0,0 1 0 0 0,0 0 1 0 0,2 20-1 0 0,2 44 23 0 0,8 44-76 0 0,-12-103 52 0 0,1 1 0 0 0,1-1 0 0 0,0 0 0 0 0,1-1 0 0 0,13 23 0 0 0,-15-29-31 0 0,1 0 1 0 0,0 0-1 0 0,1 0 0 0 0,0-1 1 0 0,0 0-1 0 0,1 0 1 0 0,-1-1-1 0 0,2 1 0 0 0,-1-2 1 0 0,0 1-1 0 0,1-1 1 0 0,0 0-1 0 0,1-1 0 0 0,-1 1 1 0 0,1-2-1 0 0,10 4 0 0 0,-9-4-132 0 0,1 0 0 0 0,-1-1-1 0 0,1 0 1 0 0,0-1-1 0 0,0 0 1 0 0,0-1 0 0 0,14-1-1 0 0,-18 0-278 0 0,0 0 0 0 0,0 0 0 0 0,-1-1 0 0 0,1 0 0 0 0,8-4 0 0 0,-10 4-340 0 0,-1 0 1 0 0,0-1 0 0 0,0 1-1 0 0,0-1 1 0 0,0 0-1 0 0,0 0 1 0 0,0-1-1 0 0,3-3 1 0 0,0-4-1125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5:05.6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350 0 1448 0 0,'-5'1'981'0'0,"0"0"0"0"0,1 1-1 0 0,-1 0 1 0 0,0-1-1 0 0,0 1 1 0 0,1 1 0 0 0,-1-1-1 0 0,1 1 1 0 0,0 0 0 0 0,0 0-1 0 0,-6 5 1 0 0,4-1-396 0 0,1-1 1 0 0,1 0 0 0 0,-1 1 0 0 0,1 0-1 0 0,0 0 1 0 0,-4 13 0 0 0,-33 91 2214 0 0,-8 17-1680 0 0,40-108-1190 0 0,-1-1 1 0 0,-1 0-1 0 0,0-1 1 0 0,-20 24-1 0 0,-4-5-791 0 0,12-12-1298 0 0,1 0-3389 0 0,10-6 470 0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5:06.1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34 512 0 0,'-1'-1'-59'0'0,"-1"-3"1402"0"0,-1 0 1 0 0,1 0 0 0 0,-1 0-1 0 0,0 0 1 0 0,-4-3-1 0 0,7 6-1170 0 0,-1 1-1 0 0,1 0 0 0 0,-1-1 0 0 0,1 1 0 0 0,-1-1 0 0 0,1 1 0 0 0,-1 0 1 0 0,1-1-1 0 0,-1 1 0 0 0,1 0 0 0 0,-1 0 0 0 0,0-1 0 0 0,1 1 1 0 0,-1 0-1 0 0,1 0 0 0 0,-1 0 0 0 0,0 0 0 0 0,1 0 0 0 0,-1 0 1 0 0,0 0-1 0 0,1 0 0 0 0,-1 0 0 0 0,0 0 0 0 0,1 0 0 0 0,-1 0 1 0 0,1 1-1 0 0,-1-1 0 0 0,0 0 0 0 0,1 0 0 0 0,-1 1 0 0 0,1-1 1 0 0,-1 0-1 0 0,1 1 0 0 0,-1-1 0 0 0,1 0 0 0 0,-1 1 0 0 0,1-1 0 0 0,-1 1 1 0 0,1-1-1 0 0,-1 1 0 0 0,1-1 0 0 0,0 1 0 0 0,-1-1 0 0 0,1 1 1 0 0,0 0-1 0 0,0-1 0 0 0,-1 1 0 0 0,1 0 0 0 0,-3 5 29 0 0,1-1 0 0 0,0 1 0 0 0,0 0 0 0 0,0 0 0 0 0,1-1 0 0 0,0 1 0 0 0,0 0 0 0 0,0 0 0 0 0,1 10 0 0 0,1 6-68 0 0,4 28 1 0 0,-1-24-30 0 0,4 80 134 0 0,3 17-92 0 0,-8-101-279 0 0,1-1 0 0 0,1 1 0 0 0,13 32 0 0 0,-4-13-2937 0 0,-12-31 1008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18:50.4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19 8 0 0,'-1'-2'598'0'0,"-1"0"0"0"0,0 1 0 0 0,1-1-1 0 0,-1 1 1 0 0,0-1 0 0 0,0 1 0 0 0,0 0 0 0 0,0 0 0 0 0,-1 0-1 0 0,-3-2 1 0 0,6 3-434 0 0,-1 0 1 0 0,0-1-1 0 0,1 1 0 0 0,-1 0 1 0 0,0 0-1 0 0,0 0 0 0 0,1 0 0 0 0,-1 0 1 0 0,0 0-1 0 0,1 0 0 0 0,-1 0 1 0 0,0 0-1 0 0,0 0 0 0 0,1 0 0 0 0,-1 0 1 0 0,0 1-1 0 0,1-1 0 0 0,-1 0 0 0 0,0 0 1 0 0,1 1-1 0 0,-1-1 0 0 0,0 0 1 0 0,1 1-1 0 0,-1-1 0 0 0,1 1 0 0 0,-1-1 1 0 0,1 1-1 0 0,-1-1 0 0 0,1 1 1 0 0,-1-1-1 0 0,1 1 0 0 0,-1-1 0 0 0,1 1 1 0 0,0 0-1 0 0,-1-1 0 0 0,1 1 0 0 0,-1 1 1 0 0,0 3 103 0 0,0 0 0 0 0,0 1 1 0 0,1-1-1 0 0,-1 0 0 0 0,1 0 1 0 0,0 1-1 0 0,1-1 0 0 0,-1 0 1 0 0,1 1-1 0 0,0-1 1 0 0,2 6-1 0 0,3 7 442 0 0,13 30-1 0 0,-9-27-570 0 0,2 0 0 0 0,0 0-1 0 0,2-1 1 0 0,0-1 0 0 0,1 0 0 0 0,19 18-1 0 0,-32-34-146 0 0,1 0-1 0 0,0-1 1 0 0,1 1 0 0 0,-1-1-1 0 0,0 0 1 0 0,0 0-1 0 0,1 0 1 0 0,0 0-1 0 0,-1-1 1 0 0,1 1 0 0 0,0-1-1 0 0,-1 0 1 0 0,7 1-1 0 0,-7-2-77 0 0,1 0 0 0 0,-1 0-1 0 0,0 0 1 0 0,0 0 0 0 0,0-1-1 0 0,0 1 1 0 0,0-1-1 0 0,0 0 1 0 0,0 0 0 0 0,0 0-1 0 0,0 0 1 0 0,0-1 0 0 0,0 1-1 0 0,-1-1 1 0 0,1 0 0 0 0,-1 1-1 0 0,5-5 1 0 0,-1 1-785 0 0,0-1 0 0 0,0 0 0 0 0,0-1 1 0 0,7-10-1 0 0,-2-1-274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5:06.2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1 111 2320 0 0,'5'-3'10114'0'0,"19"-5"-7614"0"0,0 2-1329 0 0,-1 2 1 0 0,29-2-1 0 0,-2 0-642 0 0,124-22 113 0 0,2-1-1683 0 0,-58 13-3606 0 0,-80 11 1270 0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5:07.3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51 246 512 0 0,'-5'0'470'0'0,"3"0"498"0"0,-1 0 0 0 0,0 0 0 0 0,1 0 0 0 0,-1 0 0 0 0,1-1 0 0 0,-1 1-1 0 0,-4-2 1 0 0,6 1-638 0 0,0 0 1 0 0,0 1-1 0 0,0-1 0 0 0,0 0 0 0 0,0 0 0 0 0,0 1 0 0 0,1-1 1 0 0,-1 0-1 0 0,0 0 0 0 0,1 0 0 0 0,-1 0 0 0 0,1 0 0 0 0,-1 0 0 0 0,1 0 1 0 0,-1 0-1 0 0,1 0 0 0 0,0-1 0 0 0,-1 1 0 0 0,1 0 0 0 0,0 0 1 0 0,0-2-1 0 0,-3-14 1991 0 0,2 13-1999 0 0,0 0 1 0 0,0 0-1 0 0,1 0 0 0 0,-1-1 1 0 0,1 1-1 0 0,0 0 1 0 0,0 0-1 0 0,0-1 0 0 0,1 1 1 0 0,-1 0-1 0 0,1 0 0 0 0,0-1 1 0 0,0 1-1 0 0,1 0 1 0 0,-1 0-1 0 0,4-5 0 0 0,1 0-142 0 0,1 0-1 0 0,0 0 0 0 0,1 1 0 0 0,0 0 0 0 0,0 0 0 0 0,0 1 1 0 0,1 0-1 0 0,0 0 0 0 0,1 1 0 0 0,-1 0 0 0 0,12-4 0 0 0,-8 4-144 0 0,1 1-1 0 0,0 0 1 0 0,0 1-1 0 0,0 0 1 0 0,1 1-1 0 0,-1 1 1 0 0,1 0-1 0 0,14 0 1 0 0,-24 2-28 0 0,-1 0 0 0 0,1 1 0 0 0,0-1 0 0 0,-1 1 0 0 0,1 0 0 0 0,-1 0 0 0 0,1 0 0 0 0,-1 0 0 0 0,1 1 0 0 0,-1 0 1 0 0,0 0-1 0 0,0 0 0 0 0,6 4 0 0 0,-6-2-1 0 0,0 0 1 0 0,0 0-1 0 0,0 1 0 0 0,-1-1 1 0 0,1 1-1 0 0,-1-1 1 0 0,0 1-1 0 0,-1 0 0 0 0,1 0 1 0 0,3 10-1 0 0,20 63 36 0 0,-16-45-44 0 0,1-2 1 0 0,21 43 0 0 0,-28-67-39 0 0,1 1 0 0 0,-1-1-1 0 0,1 0 1 0 0,1 0 0 0 0,-1-1 0 0 0,1 0 0 0 0,0 0 0 0 0,1 0 0 0 0,-1-1 0 0 0,1 0 0 0 0,0 0 0 0 0,1-1 0 0 0,8 5 0 0 0,-10-7-257 0 0,-1 0 0 0 0,1 0 0 0 0,0 0-1 0 0,-1-1 1 0 0,1 0 0 0 0,0 0 0 0 0,0-1 0 0 0,8 0 0 0 0,-8 0-467 0 0,0-1 0 0 0,0 0 0 0 0,0 0 0 0 0,0-1 0 0 0,0 1 0 0 0,0-1 0 0 0,-1 0 0 0 0,11-6 1 0 0,3-4-1998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5:07.5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536 0 1776 0 0,'-11'2'2349'0'0,"-8"2"1457"0"0,0 1 0 0 0,-17 6 1 0 0,30-8-3276 0 0,0-1 0 0 0,1 1 0 0 0,0 0 0 0 0,-1 0 0 0 0,1 1 0 0 0,0-1 0 0 0,1 1 1 0 0,-1 0-1 0 0,1 1 0 0 0,-6 6 0 0 0,-54 74 1455 0 0,-78 92-1736 0 0,91-124-472 0 0,18-20-1232 0 0,-36 47-1 0 0,64-74 589 0 0,1 0 0 0 0,0 0 0 0 0,0 0 0 0 0,1 1 0 0 0,-3 8 0 0 0,1 3-3123 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5:08.4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181 221 512 0 0,'0'-2'-40'0'0,"-2"-27"5396"0"0,2 28-4918 0 0,-1 1 0 0 0,1-1 0 0 0,0 0 0 0 0,0 0 0 0 0,0 0 0 0 0,-1 0-1 0 0,1 1 1 0 0,0-1 0 0 0,-1 0 0 0 0,1 0 0 0 0,-1 1 0 0 0,1-1 0 0 0,-1 0 0 0 0,1 1 0 0 0,-1-1 0 0 0,1 0 0 0 0,-1 1 0 0 0,0-1 0 0 0,1 1 0 0 0,-1-1 0 0 0,0 1 0 0 0,1-1 0 0 0,-1 1 0 0 0,0-1-1 0 0,0 1 1 0 0,0 0 0 0 0,1-1 0 0 0,-1 1 0 0 0,0 0 0 0 0,-1 0 0 0 0,1 16 2732 0 0,-6 184-541 0 0,2-156-2302 0 0,-2 0 0 0 0,-18 66 0 0 0,-83 184 343 0 0,104-284-674 0 0,3-8-4 0 0,1-1 1 0 0,-1 1-1 0 0,1 0 0 0 0,-1-1 1 0 0,1 1-1 0 0,0 0 1 0 0,-1-1-1 0 0,1 1 0 0 0,0 3 1 0 0,0-5 4 0 0,0 0 1 0 0,0 0-1 0 0,0 1 0 0 0,0-1 1 0 0,1 0-1 0 0,-1 0 0 0 0,0 0 1 0 0,0 1-1 0 0,0-1 0 0 0,0 0 1 0 0,0 0-1 0 0,0 0 0 0 0,0 0 1 0 0,0 0-1 0 0,1 1 0 0 0,-1-1 1 0 0,0 0-1 0 0,0 0 1 0 0,0 0-1 0 0,0 0 0 0 0,1 0 1 0 0,-1 0-1 0 0,0 0 0 0 0,0 0 1 0 0,0 1-1 0 0,0-1 0 0 0,1 0 1 0 0,-1 0-1 0 0,0 0 0 0 0,0 0 1 0 0,1 0-1 0 0,9-5-64 0 0,3-4 45 0 0,-1-1 1 0 0,-1 0-1 0 0,0-1 1 0 0,0 0 0 0 0,-1-1-1 0 0,0 0 1 0 0,-1-1-1 0 0,13-24 1 0 0,-8 11 67 0 0,-2-1 0 0 0,0-1-1 0 0,12-48 1 0 0,-15 38 29 0 0,-2-1 1 0 0,2-43-1 0 0,-2-80 110 0 0,-4 48-42 0 0,-1 78-59 0 0,0 11 144 0 0,-1 0-1 0 0,-1 0 1 0 0,-5-45 0 0 0,5 69-211 0 0,0 1 1 0 0,0-1 0 0 0,0 1-1 0 0,0 0 1 0 0,-1-1 0 0 0,1 1-1 0 0,0-1 1 0 0,0 1 0 0 0,0-1-1 0 0,0 1 1 0 0,0 0-1 0 0,-1-1 1 0 0,1 1 0 0 0,0 0-1 0 0,0-1 1 0 0,-1 1 0 0 0,1 0-1 0 0,0-1 1 0 0,-1 1 0 0 0,1 0-1 0 0,0-1 1 0 0,-1 1 0 0 0,1 0-1 0 0,0 0 1 0 0,-1-1 0 0 0,1 1-1 0 0,0 0 1 0 0,-1 0 0 0 0,1 0-1 0 0,-1 0 1 0 0,0 0 0 0 0,0 0 0 0 0,0 0 0 0 0,0 0 0 0 0,1 1 0 0 0,-1-1 1 0 0,0 0-1 0 0,0 1 0 0 0,0-1 0 0 0,1 0 0 0 0,-1 1 0 0 0,0-1 0 0 0,1 1 0 0 0,-1-1 0 0 0,0 2 1 0 0,-3 1 31 0 0,0 1 0 0 0,1 0 0 0 0,0 0 0 0 0,-3 5 0 0 0,0 2-41 0 0,1 0-1 0 0,1 0 1 0 0,0 0-1 0 0,0 1 0 0 0,1 0 1 0 0,0 0-1 0 0,1 0 1 0 0,1 0-1 0 0,0 0 0 0 0,1 0 1 0 0,1 19-1 0 0,1-6-5 0 0,2 0 0 0 0,0 0 0 0 0,2 0 0 0 0,13 37 0 0 0,-3-24 17 0 0,1 0 0 0 0,31 48 1 0 0,52 64-56 0 0,-69-106 29 0 0,-8-8-37 0 0,34 70-1 0 0,6 44-139 0 0,-61-144 195 0 0,5 12-12 0 0,1-2 1 0 0,15 28-1 0 0,-26-48 50 0 0,2 2-47 0 0,0 0 0 0 0,0 0 0 0 0,0 1 0 0 0,-1-1-1 0 0,1 0 1 0 0,0 1 0 0 0,-1-1 0 0 0,0 1 0 0 0,1-1 0 0 0,-1 1 0 0 0,0 0 0 0 0,1 0 0 0 0,-1 0 0 0 0,0 0 0 0 0,-2-1 0 0 0,-28-7 6 0 0,-1 1-1 0 0,1 2 1 0 0,-54-3-1 0 0,16 1-47 0 0,20 1-139 0 0,1 3-1 0 0,-97 3 1 0 0,134 1-1177 0 0,16-2-2573 0 0,12-5-404 0 0,0-2 919 0 0,5-2-390 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5:08.9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50 512 0 0,'8'-5'0'0'0,"-2"0"136"0"0,-1 1-552 0 0,1-1 192 0 0,1 0 224 0 0,-1 0 0 0 0,0 1 0 0 0,-1-1 0 0 0,-2 0 0 0 0,0 2 0 0 0,-3 0 0 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5:09.8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264 159 8 0 0,'6'0'710'0'0,"0"-1"0"0"0,0 0 0 0 0,0-1 0 0 0,0 0 0 0 0,-1 0 0 0 0,1 0 0 0 0,-1 0 1 0 0,1-1-1 0 0,-1 0 0 0 0,0 0 0 0 0,0 0 0 0 0,0-1 0 0 0,0 0 0 0 0,-1 0 0 0 0,7-7 0 0 0,-11 11-674 0 0,1-1-1 0 0,-1 1 1 0 0,0 0 0 0 0,1-1 0 0 0,-1 1-1 0 0,0-1 1 0 0,0 1 0 0 0,1 0-1 0 0,-1-1 1 0 0,0 1 0 0 0,0-1-1 0 0,0 1 1 0 0,0 0 0 0 0,0-1-1 0 0,0 1 1 0 0,1-1 0 0 0,-1 1-1 0 0,0-1 1 0 0,0 1 0 0 0,0-1-1 0 0,-1 1 1 0 0,1-1 0 0 0,0 1-1 0 0,0 0 1 0 0,0-1 0 0 0,0 1 0 0 0,0-1-1 0 0,-1 0-21 0 0,0 0-1 0 0,1 1 0 0 0,-1-1 1 0 0,1 1-1 0 0,-1-1 0 0 0,0 1 1 0 0,1 0-1 0 0,-1-1 0 0 0,0 1 1 0 0,0 0-1 0 0,1-1 0 0 0,-1 1 1 0 0,0 0-1 0 0,-1-1 1 0 0,-29-1 609 0 0,29 2-239 0 0,0 1 439 0 0,6 0-548 0 0,8-1-18 0 0,-10-1-143 0 0,-1 0 1 0 0,1 0-1 0 0,0 0 0 0 0,0 0 0 0 0,-1-1 1 0 0,1 1-1 0 0,-1 0 0 0 0,1-1 0 0 0,-1 1 0 0 0,1-1 1 0 0,-1 0-1 0 0,0 1 0 0 0,2-4 0 0 0,-3 4-39 0 0,1 0 0 0 0,-1-1-1 0 0,0 1 1 0 0,0 0-1 0 0,1 0 1 0 0,-1 0-1 0 0,0 0 1 0 0,0 0 0 0 0,0 0-1 0 0,0 0 1 0 0,0 0-1 0 0,-1 0 1 0 0,1-1-1 0 0,0 1 1 0 0,0 0 0 0 0,-1 0-1 0 0,1 0 1 0 0,-1 0-1 0 0,1 0 1 0 0,-1 0-1 0 0,1 0 1 0 0,-1 0 0 0 0,0 1-1 0 0,1-1 1 0 0,-1 0-1 0 0,-1-1 1 0 0,-3-3 107 0 0,1 1 0 0 0,-1 1 1 0 0,0-1-1 0 0,0 1 0 0 0,0-1 0 0 0,-1 1 0 0 0,1 1 1 0 0,-1-1-1 0 0,0 1 0 0 0,1 0 0 0 0,-1 0 1 0 0,0 1-1 0 0,0 0 0 0 0,0 0 0 0 0,0 0 0 0 0,0 1 1 0 0,0 0-1 0 0,-10 0 0 0 0,0 2-16 0 0,-1 0 0 0 0,1 1-1 0 0,0 1 1 0 0,0 1 0 0 0,0 0 0 0 0,1 1 0 0 0,0 0 0 0 0,0 1-1 0 0,0 1 1 0 0,1 1 0 0 0,-16 12 0 0 0,27-19-158 0 0,1 0 1 0 0,-1 0 0 0 0,1 0-1 0 0,0 1 1 0 0,0-1-1 0 0,0 1 1 0 0,0-1-1 0 0,1 1 1 0 0,-1 0-1 0 0,0 0 1 0 0,1 0 0 0 0,-1 3-1 0 0,1-4-8 0 0,1-1 0 0 0,0 1 0 0 0,0-1-1 0 0,0 0 1 0 0,-1 1 0 0 0,1-1 0 0 0,1 1 0 0 0,-1-1-1 0 0,0 1 1 0 0,0-1 0 0 0,1 0 0 0 0,-1 1-1 0 0,0-1 1 0 0,1 0 0 0 0,-1 1 0 0 0,1-1 0 0 0,0 0-1 0 0,0 0 1 0 0,-1 1 0 0 0,1-1 0 0 0,0 0 0 0 0,0 0-1 0 0,0 0 1 0 0,0 0 0 0 0,0 0 0 0 0,0 0 0 0 0,0 0-1 0 0,3 1 1 0 0,3 2 3 0 0,0 0 0 0 0,1-1-1 0 0,-1 0 1 0 0,1 0 0 0 0,0 0-1 0 0,14 2 1 0 0,51 3-47 0 0,-31-5 40 0 0,48 5 37 0 0,62 8-75 0 0,-136-13 49 0 0,-1 1 1 0 0,1 1-1 0 0,-1 0 0 0 0,0 0 0 0 0,0 2 1 0 0,-1 0-1 0 0,18 11 0 0 0,-26-14-2 0 0,-1 0 0 0 0,0 0 0 0 0,-1 0 0 0 0,1 0 0 0 0,-1 1 0 0 0,0 0 0 0 0,0 0 0 0 0,0 0 0 0 0,-1 0 0 0 0,1 1 0 0 0,-1-1-1 0 0,4 13 1 0 0,-6-14 6 0 0,1 1 0 0 0,-1 0-1 0 0,0 0 1 0 0,-1 0 0 0 0,1 0-1 0 0,-1 0 1 0 0,0 0 0 0 0,-1 0-1 0 0,1 0 1 0 0,-1 0 0 0 0,0 0-1 0 0,0 0 1 0 0,0 0 0 0 0,-1 0-1 0 0,1-1 1 0 0,-5 9 0 0 0,-1-1 45 0 0,0 0 0 0 0,-1-1 1 0 0,0 0-1 0 0,0 0 0 0 0,-2-1 1 0 0,1 0-1 0 0,-1 0 1 0 0,0-1-1 0 0,-16 10 0 0 0,18-13-49 0 0,0-1 0 0 0,0-1 0 0 0,-1 1-1 0 0,0-2 1 0 0,0 1 0 0 0,0-1 0 0 0,-1 0 0 0 0,1-1-1 0 0,0 0 1 0 0,-1 0 0 0 0,0-1 0 0 0,1-1-1 0 0,-1 0 1 0 0,-10 0 0 0 0,16-1-79 0 0,0 0 0 0 0,0 0 1 0 0,0-1-1 0 0,0 1 0 0 0,1-1 0 0 0,-1 0 1 0 0,0 0-1 0 0,1 0 0 0 0,-1 0 0 0 0,1-1 0 0 0,0 1 1 0 0,-1-1-1 0 0,1 0 0 0 0,1 0 0 0 0,-1 0 0 0 0,0 0 1 0 0,1-1-1 0 0,-4-4 0 0 0,2 0-1024 0 0,-1 0-1 0 0,-6-17 1 0 0,0-14-6434 0 0,9 21 3003 0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5:10.3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29 512 0 0,'-34'4'4006'0'0,"20"-1"2445"0"0,18-2-3653 0 0,26-3-424 0 0,52-9 1 0 0,2 0-1415 0 0,-34 6-583 0 0,54-2 125 0 0,-85 7-546 0 0,0 0 0 0 0,0 2 0 0 0,26 5 0 0 0,-41-7-61 0 0,-1 1-1 0 0,0 0 1 0 0,0 0-1 0 0,0 1 1 0 0,0-1 0 0 0,6 4-1 0 0,-9-5-50 0 0,1 1 0 0 0,0 0 0 0 0,0-1 0 0 0,-1 1-1 0 0,1 0 1 0 0,0-1 0 0 0,-1 1 0 0 0,1 0 0 0 0,-1 0 0 0 0,1 0-1 0 0,-1 0 1 0 0,1 0 0 0 0,-1 0-180 0 0,0 0 1 0 0,1 0-1 0 0,-1 0 1 0 0,0 0-1 0 0,0 0 0 0 0,0-1 1 0 0,0 1-1 0 0,0 0 1 0 0,0 0-1 0 0,-1 0 0 0 0,1 0 1 0 0,0 0-1 0 0,0-1 0 0 0,-1 1 1 0 0,1 1-1 0 0,-6 8-3503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5:10.5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25 2721 0 0,'4'2'13492'0'0,"9"-1"-9459"0"0,20-1-5060 0 0,-27 0 2346 0 0,225-8-353 0 0,-77-7-6131 0 0,-119 11 2349 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5:11.4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32 552 512 0 0,'-1'0'447'0'0,"0"0"0"0"0,-1 0 0 0 0,1 1 0 0 0,0-1 0 0 0,0 0 0 0 0,0 1 0 0 0,0-1 0 0 0,-1 1 0 0 0,1 0 0 0 0,0-1 0 0 0,0 1 0 0 0,0 0 0 0 0,0-1 0 0 0,0 1 0 0 0,0 0 0 0 0,1 0 0 0 0,-1 0 0 0 0,0 0 0 0 0,0 0 0 0 0,-1 2 0 0 0,1-1 192 0 0,0 0 1 0 0,0 0-1 0 0,0 0 0 0 0,0 1 1 0 0,0-1-1 0 0,0 0 0 0 0,1 1 1 0 0,-1-1-1 0 0,1 0 0 0 0,0 4 1 0 0,0-6-538 0 0,0 0 0 0 0,1 0 1 0 0,-1 1-1 0 0,1-1 1 0 0,-1 0-1 0 0,1 0 1 0 0,-1 0-1 0 0,1 0 1 0 0,-1 0-1 0 0,1 1 0 0 0,-1-1 1 0 0,1 0-1 0 0,-1 0 1 0 0,1 0-1 0 0,-1-1 1 0 0,1 1-1 0 0,-1 0 0 0 0,1 0 1 0 0,-1 0-1 0 0,1 0 1 0 0,-1 0-1 0 0,1 0 1 0 0,0-1-1 0 0,13-3 767 0 0,-6 1-696 0 0,0-1-1 0 0,0 0 1 0 0,-1 0-1 0 0,0-1 1 0 0,0 0-1 0 0,0 0 1 0 0,0 0 0 0 0,-1-1-1 0 0,0 0 1 0 0,0-1-1 0 0,6-7 1 0 0,4-8 244 0 0,-1-1 1 0 0,15-29-1 0 0,-8 3 266 0 0,31-95-1 0 0,-34 87-353 0 0,6-2 241 0 0,-39 81-306 0 0,6 2-269 0 0,1 2 0 0 0,0-1 0 0 0,2 1 0 0 0,1 0 0 0 0,1 0 0 0 0,1 37 0 0 0,2-49 3 0 0,1-1 0 0 0,1 1 0 0 0,0-1 0 0 0,1 1 0 0 0,8 23 0 0 0,-8-30-3 0 0,-1 0 1 0 0,1 0-1 0 0,1 0 0 0 0,-1-1 1 0 0,1 0-1 0 0,0 0 1 0 0,1 0-1 0 0,-1 0 0 0 0,1 0 1 0 0,1-1-1 0 0,-1 0 1 0 0,9 6-1 0 0,-10-8-2 0 0,0-1 0 0 0,0 0 0 0 0,0 0 0 0 0,0-1 0 0 0,1 1 0 0 0,-1-1 0 0 0,1 0 0 0 0,-1 0 0 0 0,1 0 1 0 0,-1 0-1 0 0,1-1 0 0 0,-1 0 0 0 0,1 0 0 0 0,0 0 0 0 0,-1-1 0 0 0,1 1 0 0 0,-1-1 0 0 0,1 0 0 0 0,-1-1 0 0 0,0 1 0 0 0,1-1 0 0 0,-1 0 0 0 0,0 0 0 0 0,0 0 0 0 0,4-3 0 0 0,8-6-7 0 0,-1-1-1 0 0,0 0 0 0 0,-1-1 0 0 0,21-24 0 0 0,-23 22 12 0 0,0 0 0 0 0,0-1-1 0 0,-2-1 1 0 0,0 0 0 0 0,-1 0-1 0 0,-1-1 1 0 0,10-27 0 0 0,-2-12 129 0 0,11-66 0 0 0,-12 48-54 0 0,-14 68-50 0 0,-1 5-10 0 0,0 0 0 0 0,1-1 0 0 0,-1 1 0 0 0,1 0 0 0 0,-1-1 0 0 0,1 1-1 0 0,0 0 1 0 0,0 0 0 0 0,0 0 0 0 0,0-1 0 0 0,0 1 0 0 0,1 0 0 0 0,-1 0 0 0 0,3-2 0 0 0,-4 6 11 0 0,0 0 0 0 0,0 0 0 0 0,-1 0 0 0 0,1 0 0 0 0,0 0 0 0 0,-1 0 0 0 0,0 3 0 0 0,-3 8-32 0 0,1 1 0 0 0,1 0 0 0 0,0 0 0 0 0,1 0 0 0 0,1 0 0 0 0,1 22 1 0 0,18 84-9 0 0,-15-101 17 0 0,1-1 0 0 0,0 1-1 0 0,2-1 1 0 0,0 0-1 0 0,1 0 1 0 0,20 31 0 0 0,-22-39-35 0 0,1-1 0 0 0,1 1 1 0 0,0-1-1 0 0,0-1 0 0 0,1 1 1 0 0,0-1-1 0 0,0-1 0 0 0,1 0 1 0 0,0 0-1 0 0,1-1 0 0 0,-1 0 1 0 0,14 5-1 0 0,-11-6-343 0 0,0-1 0 0 0,0 0 0 0 0,1-1-1 0 0,0 0 1 0 0,15 0 0 0 0,-21-3-483 0 0,0 0-1 0 0,0 0 0 0 0,1 0 1 0 0,-1-1-1 0 0,0-1 0 0 0,0 1 1 0 0,0-1-1 0 0,0-1 1 0 0,15-6-1 0 0,-1-3-917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5:12.5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44 591 512 0 0,'-5'0'1308'0'0,"1"0"-185"0"0,0-1 0 0 0,-1 2 0 0 0,1-1 0 0 0,0 0 0 0 0,0 1 0 0 0,-1 0 0 0 0,-4 1 0 0 0,9-2-1078 0 0,0 0 0 0 0,0 1 0 0 0,0-1 0 0 0,0 0 0 0 0,0 0 0 0 0,0 0 0 0 0,0 0 1 0 0,0 0-1 0 0,0 0 0 0 0,0 0 0 0 0,0 0 0 0 0,0 0 0 0 0,0 1 0 0 0,0-1 0 0 0,0 0 1 0 0,0 0-1 0 0,0 0 0 0 0,0 0 0 0 0,0 0 0 0 0,0 0 0 0 0,0 0 0 0 0,0 0 0 0 0,0 0 1 0 0,0 1-1 0 0,0-1 0 0 0,0 0 0 0 0,0 0 0 0 0,0 0 0 0 0,0 0 0 0 0,1 0 0 0 0,-1 0 0 0 0,0 0 1 0 0,0 0-1 0 0,0 0 0 0 0,0 0 0 0 0,0 0 0 0 0,0 0 0 0 0,0 1 0 0 0,0-1 0 0 0,0 0 1 0 0,0 0-1 0 0,0 0 0 0 0,1 0 0 0 0,-1 0 0 0 0,0 0 0 0 0,0 0 0 0 0,0 0 0 0 0,0 0 1 0 0,0 0-1 0 0,0 0 0 0 0,0 0 0 0 0,0 0 0 0 0,0 0 0 0 0,1 0 0 0 0,-1 0 0 0 0,0 0 0 0 0,0 0 1 0 0,0 0-1 0 0,0 0 0 0 0,7 1 675 0 0,1-1 191 0 0,0-1-1 0 0,1 0 1 0 0,-1 0 0 0 0,14-5 0 0 0,-18 5-740 0 0,0 0 0 0 0,0-1 0 0 0,0 1 0 0 0,-1-1 0 0 0,1 0 0 0 0,-1 0 0 0 0,1 0 0 0 0,-1-1 0 0 0,1 1 1 0 0,-1-1-1 0 0,4-5 0 0 0,-6 8-139 0 0,-1-1 1 0 0,0 0 0 0 0,1 0-1 0 0,-1 0 1 0 0,0 1 0 0 0,1-1-1 0 0,-1 0 1 0 0,0 0-1 0 0,0 0 1 0 0,0 0 0 0 0,0 0-1 0 0,0 0 1 0 0,0 1 0 0 0,0-1-1 0 0,0 0 1 0 0,0 0-1 0 0,0 0 1 0 0,-1 0 0 0 0,1 0-1 0 0,0 1 1 0 0,-1-2 0 0 0,1 1-20 0 0,0 1 1 0 0,0 0 0 0 0,0-1-1 0 0,-1 1 1 0 0,1 0-1 0 0,0-1 1 0 0,0 1 0 0 0,0 0-1 0 0,-1-1 1 0 0,1 1 0 0 0,0 0-1 0 0,0 0 1 0 0,-1 0 0 0 0,1-1-1 0 0,0 1 1 0 0,-1 0 0 0 0,1 0-1 0 0,0 0 1 0 0,-1-1 0 0 0,1 1-1 0 0,0 0 1 0 0,-1 0 0 0 0,1 0-1 0 0,0 0 1 0 0,-1 0-1 0 0,1 0 1 0 0,0 0 0 0 0,-1 0-1 0 0,1 0 1 0 0,0 0 0 0 0,-1 0-1 0 0,1 0 1 0 0,0 0 0 0 0,-1 0-1 0 0,1 0 1 0 0,-1 0 0 0 0,1 0-1 0 0,0 1 1 0 0,0-1 0 0 0,-1 0-1 0 0,1 0 1 0 0,0 0 0 0 0,-1 0-1 0 0,1 1 1 0 0,0-1-1 0 0,-1 0 1 0 0,1 0 0 0 0,0 1-1 0 0,-1-1 1 0 0,1 0-13 0 0,0 0 0 0 0,0 1 1 0 0,0-1-1 0 0,0 0 0 0 0,0 0 0 0 0,0 0 0 0 0,0 0 0 0 0,0 0 0 0 0,0 0 1 0 0,0 0-1 0 0,0 0 0 0 0,0 0 0 0 0,0 0 0 0 0,0 0 0 0 0,0 0 1 0 0,0 0-1 0 0,0 0 0 0 0,0 0 0 0 0,0 1 0 0 0,-1-1 0 0 0,1 0 1 0 0,0 0-1 0 0,0 0 0 0 0,0 0 0 0 0,0 0 0 0 0,0 0 0 0 0,0 0 0 0 0,0 0 1 0 0,0 0-1 0 0,1 0 0 0 0,-1 0 0 0 0,0 1 0 0 0,0-1 0 0 0,0 0 1 0 0,0 0-1 0 0,0 0 0 0 0,0 0 0 0 0,0 0 0 0 0,0 0 0 0 0,0 0 0 0 0,0 0 1 0 0,0 0-1 0 0,0 0 0 0 0,0 0 0 0 0,0 0 0 0 0,0 0 0 0 0,0 0 1 0 0,0 0-1 0 0,0 1 0 0 0,0-1 0 0 0,1 0 0 0 0,-1 0 0 0 0,0 0 1 0 0,0 0-1 0 0,0 0 0 0 0,7 1 99 0 0,7-1 28 0 0,-7-2-118 0 0,0 1 0 0 0,0-1 0 0 0,-1 0 0 0 0,1-1-1 0 0,-1 0 1 0 0,0 0 0 0 0,0 0 0 0 0,0-1 0 0 0,11-8 0 0 0,-8 4 92 0 0,-1 1 0 0 0,0-2 0 0 0,-1 1 0 0 0,0-1 0 0 0,10-15 0 0 0,-4-1 157 0 0,0 0 0 0 0,-1-1-1 0 0,-2 0 1 0 0,8-30 0 0 0,-1-12 429 0 0,18-131 0 0 0,-35 196-677 0 0,2-13 348 0 0,-4 16-177 0 0,-3 10-148 0 0,-1 7-21 0 0,1-1 0 0 0,1 1 1 0 0,0 0-1 0 0,2 1 0 0 0,-1-1 1 0 0,2 21-1 0 0,8 108-35 0 0,-1-69 16 0 0,38 314-41 0 0,-37-354-37 0 0,2-1-1 0 0,2 0 1 0 0,1 0-1 0 0,23 47 1 0 0,-31-79 44 0 0,-3-9 6 0 0,-3-10-83 0 0,0 12 65 0 0,0-1 0 0 0,0 0 0 0 0,0 1 0 0 0,0-1 0 0 0,-1 1 0 0 0,0 0 0 0 0,0 0 1 0 0,0 0-1 0 0,0 0 0 0 0,0 1 0 0 0,-1-1 0 0 0,1 1 0 0 0,-1 0 0 0 0,1 0 0 0 0,-1 0 0 0 0,0 0 0 0 0,0 1 0 0 0,0-1 0 0 0,0 1 1 0 0,-7-1-1 0 0,-5-1-114 0 0,0 1 0 0 0,0 0 0 0 0,0 1 0 0 0,-18 2-1 0 0,15 0 155 0 0,0 1-1 0 0,1 1 0 0 0,-1 0 1 0 0,-29 11-1 0 0,38-11 21 0 0,0 1 0 0 0,0 1 0 0 0,0 0 0 0 0,1 0 0 0 0,-1 0 0 0 0,1 1 0 0 0,0 1 0 0 0,1 0 0 0 0,-12 11-1 0 0,19-16 0 0 0,-1-1 0 0 0,1 1 0 0 0,0 0 0 0 0,-1 0 0 0 0,1 0 0 0 0,0 0-1 0 0,0 0 1 0 0,0 0 0 0 0,-1 4 0 0 0,2-6-4 0 0,0 0 1 0 0,0 1-1 0 0,0-1 1 0 0,0 1-1 0 0,0-1 1 0 0,0 0-1 0 0,0 1 1 0 0,0-1-1 0 0,0 1 0 0 0,0-1 1 0 0,1 0-1 0 0,-1 1 1 0 0,0-1-1 0 0,0 1 1 0 0,0-1-1 0 0,0 0 1 0 0,1 1-1 0 0,-1-1 0 0 0,0 0 1 0 0,0 1-1 0 0,1-1 1 0 0,-1 1-1 0 0,1-1 3 0 0,0 0 0 0 0,0 1 0 0 0,-1-1 0 0 0,1 1 0 0 0,0-1 0 0 0,0 0 0 0 0,0 1 0 0 0,0-1 0 0 0,0 0-1 0 0,0 0 1 0 0,-1 0 0 0 0,1 0 0 0 0,2 0 0 0 0,28-2 80 0 0,-1-1-1 0 0,0-2 0 0 0,35-9 1 0 0,-10 1 60 0 0,308-47 187 0 0,-252 43-754 0 0,-106 16 297 0 0,0 1-324 0 0,0-1-1 0 0,0 1 0 0 0,-1-2 1 0 0,1 1-1 0 0,0 0 0 0 0,0-1 0 0 0,0 0 1 0 0,6-4-1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5:16.9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43 163 512 0 0,'-2'-3'1051'0'0,"0"0"0"0"0,0-1 0 0 0,0 1-1 0 0,0-1 1 0 0,1 1 0 0 0,0-1 0 0 0,0 0 0 0 0,0 1 0 0 0,0-1 0 0 0,0 0-1 0 0,1 0 1 0 0,-1-6 0 0 0,-1-10 1464 0 0,1 12-1100 0 0,-1-1 0 0 0,-6-14 0 0 0,5 17-718 0 0,1 0 0 0 0,0 0 0 0 0,0 0 0 0 0,1 0 0 0 0,0 0 0 0 0,0-8 0 0 0,8 36 1240 0 0,3 119-861 0 0,-1-1-720 0 0,-2-60-200 0 0,-4-37-72 0 0,1 0-1 0 0,13 52 1 0 0,-14-83-74 0 0,0 0-1 0 0,1 0 1 0 0,1-1 0 0 0,0 1-1 0 0,0-1 1 0 0,1 0-1 0 0,1-1 1 0 0,0 1 0 0 0,0-1-1 0 0,1-1 1 0 0,0 1-1 0 0,13 10 1 0 0,-19-18-10 0 0,0 0 0 0 0,0-1 0 0 0,1 1 0 0 0,-1-1 0 0 0,0 1 1 0 0,1-1-1 0 0,-1 0 0 0 0,1 0 0 0 0,-1 0 0 0 0,1 0 0 0 0,0 0 0 0 0,-1-1 0 0 0,5 1 0 0 0,-6-1-3 0 0,0 0-1 0 0,-1 0 0 0 0,1 0 1 0 0,0 0-1 0 0,0-1 0 0 0,0 1 1 0 0,0 0-1 0 0,0 0 0 0 0,-1-1 1 0 0,1 1-1 0 0,0 0 0 0 0,0-1 1 0 0,-1 1-1 0 0,1-1 0 0 0,0 1 1 0 0,0-1-1 0 0,0-1 0 0 0,0 1-14 0 0,0 0 0 0 0,0 0 0 0 0,-1-1-1 0 0,1 1 1 0 0,0 0 0 0 0,-1-1 0 0 0,1 1-1 0 0,-1-1 1 0 0,1 1 0 0 0,-1-1 0 0 0,0 1-1 0 0,0-1 1 0 0,0-1 0 0 0,1-2-211 0 0,-2-1 0 0 0,1 1 0 0 0,0 0 0 0 0,-1-1 0 0 0,0 1 0 0 0,-1 0-1 0 0,1 0 1 0 0,-1 0 0 0 0,0 0 0 0 0,-5-9 0 0 0,1 4-1582 0 0,0 0 0 0 0,-1 0-1 0 0,-15-16 1 0 0,11 15-1405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18:50.6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 19 2753 0 0,'-6'0'1511'0'0,"0"-1"0"0"0,0 0 0 0 0,0 0 0 0 0,1 0 1 0 0,-1-1-1 0 0,-9-3 0 0 0,-2-2 1245 0 0,23 7-2371 0 0,9 2-487 0 0,63 31-4344 0 0,-59-24 1988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5:26.1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80 238 512 0 0,'-3'-10'857'0'0,"0"0"0"0"0,-1 1 0 0 0,0-1 0 0 0,-1 1 1 0 0,0 0-1 0 0,-6-10 0 0 0,5 10 212 0 0,0 0 1 0 0,1-1 0 0 0,0 1-1 0 0,1-1 1 0 0,-5-16-1 0 0,8 20-449 0 0,-2-4 444 0 0,1 0 1 0 0,-1-14 0 0 0,3 22-919 0 0,0 1 0 0 0,-1-1 1 0 0,1 1-1 0 0,0-1 0 0 0,0 1 0 0 0,0-1 1 0 0,1 1-1 0 0,-1-1 0 0 0,0 1 1 0 0,1-1-1 0 0,-1 1 0 0 0,1-1 1 0 0,-1 1-1 0 0,1 0 0 0 0,-1-1 1 0 0,1 1-1 0 0,0 0 0 0 0,0 0 1 0 0,0-1-1 0 0,0 1 0 0 0,0 0 0 0 0,0 0 1 0 0,0 0-1 0 0,2-1 0 0 0,-2 1-22 0 0,0 1 0 0 0,0-1-1 0 0,0 1 1 0 0,0 0 0 0 0,0-1-1 0 0,0 1 1 0 0,0 0-1 0 0,0 0 1 0 0,0 0 0 0 0,0-1-1 0 0,1 1 1 0 0,-1 0 0 0 0,0 1-1 0 0,0-1 1 0 0,0 0-1 0 0,0 0 1 0 0,0 0 0 0 0,0 1-1 0 0,0-1 1 0 0,2 1 0 0 0,-1 0 25 0 0,-1 0-1 0 0,1 1 1 0 0,0-1 0 0 0,-1 0 0 0 0,1 1 0 0 0,-1-1 0 0 0,0 1 0 0 0,1-1 0 0 0,-1 1 0 0 0,2 2 0 0 0,0 3 69 0 0,0 0-1 0 0,0 0 1 0 0,0 0 0 0 0,3 14 0 0 0,1 25 42 0 0,-1 0 0 0 0,0 54 0 0 0,-5-67-196 0 0,0-10-20 0 0,-1-12-38 0 0,0 0 0 0 0,1 0 0 0 0,0 0 0 0 0,1-1 1 0 0,0 1-1 0 0,4 12 0 0 0,-6-23-6 0 0,0 1 0 0 0,0-1 0 0 0,0 0 0 0 0,0 1 0 0 0,1-1 0 0 0,-1 0 0 0 0,0 1 0 0 0,0-1 0 0 0,0 0 0 0 0,0 1 0 0 0,0-1 0 0 0,1 0 0 0 0,-1 0 0 0 0,0 1 0 0 0,0-1 0 0 0,0 0 0 0 0,1 0 0 0 0,-1 1 0 0 0,0-1 0 0 0,0 0 0 0 0,1 0 0 0 0,-1 0 0 0 0,0 0 0 0 0,1 1 0 0 0,-1-1 0 0 0,0 0 0 0 0,1 0 0 0 0,-1 0 0 0 0,0 0 0 0 0,0 0 0 0 0,1 0 0 0 0,-1 0 0 0 0,0 0 0 0 0,1 0 0 0 0,-1 0 0 0 0,0 0 0 0 0,1 0 0 0 0,-1 0 0 0 0,1-1 0 0 0,0 1 0 0 0,0-1 1 0 0,0 0-1 0 0,0 1 0 0 0,0-1 0 0 0,0 0 0 0 0,-1 0 1 0 0,1 0-1 0 0,0 0 0 0 0,0 0 0 0 0,0-1 0 0 0,12-27 5 0 0,-7 9 16 0 0,-2 0 1 0 0,3-26-1 0 0,-3 17-4 0 0,2-19-19 0 0,-5 30-3 0 0,1 0 0 0 0,1 1 0 0 0,1-1 1 0 0,0 1-1 0 0,1 0 0 0 0,10-22 0 0 0,-14 36 11 0 0,1 0 1 0 0,0 0-1 0 0,-1 0 0 0 0,1 0 1 0 0,1 1-1 0 0,-1-1 0 0 0,0 1 1 0 0,0 0-1 0 0,1-1 0 0 0,-1 1 0 0 0,1 0 1 0 0,0 0-1 0 0,0 1 0 0 0,3-3 1 0 0,-4 4-3 0 0,0-1 0 0 0,0 1 0 0 0,-1 0 0 0 0,1-1 0 0 0,0 1 0 0 0,0 0 0 0 0,0 0 1 0 0,0 0-1 0 0,0 0 0 0 0,0 0 0 0 0,0 1 0 0 0,-1-1 0 0 0,1 1 0 0 0,0-1 0 0 0,0 1 0 0 0,0 0 0 0 0,-1-1 1 0 0,1 1-1 0 0,0 0 0 0 0,-1 0 0 0 0,1 0 0 0 0,-1 0 0 0 0,1 1 0 0 0,-1-1 0 0 0,1 0 0 0 0,0 2 0 0 0,21 23 25 0 0,34 48 0 0 0,-6-7 57 0 0,-36-48-127 0 0,-2-3 43 0 0,19 19 1 0 0,-29-32-57 0 0,1 1-1 0 0,0-1 1 0 0,0 0 0 0 0,0 0 0 0 0,1 0-1 0 0,-1-1 1 0 0,1 0 0 0 0,-1 0 0 0 0,1 0-1 0 0,8 2 1 0 0,-11-3-269 0 0,0-1 0 0 0,0 0 0 0 0,-1 0 0 0 0,1 0 0 0 0,0-1 0 0 0,0 1 0 0 0,0 0-1 0 0,0-1 1 0 0,0 1 0 0 0,0-1 0 0 0,0 0 0 0 0,-1 1 0 0 0,1-1 0 0 0,0 0 0 0 0,-1 0 0 0 0,3-2 0 0 0,1 0-1947 0 0,-1-1 0 0 0,0 1 1 0 0,0-1-1 0 0,6-8 0 0 0,-2 0-911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5:26.3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96 1664 0 0,'-1'-2'769'0'0,"-1"0"399"0"0,1-1 0 0 0,-1 1 1 0 0,1-1-1 0 0,0 1 0 0 0,0-1 0 0 0,0 1 0 0 0,-1-6 0 0 0,2 7-987 0 0,0 0 0 0 0,0 0 0 0 0,0 1 0 0 0,0-1 0 0 0,0 0 0 0 0,1 0-1 0 0,-1 1 1 0 0,0-1 0 0 0,1 0 0 0 0,-1 0 0 0 0,0 1 0 0 0,1-1 0 0 0,-1 0 0 0 0,1 1 0 0 0,-1-1-1 0 0,1 1 1 0 0,-1-1 0 0 0,1 1 0 0 0,0-1 0 0 0,-1 1 0 0 0,1-1 0 0 0,0 1 0 0 0,-1 0-1 0 0,1-1 1 0 0,0 1 0 0 0,-1 0 0 0 0,1-1 0 0 0,0 1 0 0 0,0 0 0 0 0,-1 0 0 0 0,1 0 0 0 0,0 0-1 0 0,0 0 1 0 0,0 0 0 0 0,17-3 762 0 0,0 1 0 0 0,0 1 0 0 0,0 1 0 0 0,0 1 0 0 0,18 2 0 0 0,34 2-543 0 0,-61-5-519 0 0,16 0 157 0 0,27-4 0 0 0,-43 3-583 0 0,0-1-1 0 0,0 0 1 0 0,0 0 0 0 0,0-1 0 0 0,0 0-1 0 0,13-7 1 0 0,14-8-6606 0 0,-16 9 4557 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5:27.7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96 512 0 0,'-17'-2'3130'0'0,"17"2"-3016"0"0,0 0-1 0 0,0 0 1 0 0,0 0 0 0 0,-1 0 0 0 0,1 0 0 0 0,0 0 0 0 0,0 0 0 0 0,0-1 0 0 0,-1 1 0 0 0,1 0 0 0 0,0 0 0 0 0,0 0-1 0 0,0 0 1 0 0,0 0 0 0 0,-1 0 0 0 0,1-1 0 0 0,0 1 0 0 0,0 0 0 0 0,0 0 0 0 0,0 0 0 0 0,0 0 0 0 0,-1-1 0 0 0,1 1-1 0 0,0 0 1 0 0,0 0 0 0 0,0 0 0 0 0,0-1 0 0 0,0 1 0 0 0,0 0 0 0 0,0 0 0 0 0,0 0 0 0 0,0-1 0 0 0,0 1 0 0 0,0 0 0 0 0,0 0-1 0 0,0 0 1 0 0,0-1 0 0 0,0 1 0 0 0,0 0 0 0 0,0 0 0 0 0,0 0 0 0 0,0-1 0 0 0,0 1 0 0 0,0 0 0 0 0,0 0 0 0 0,1 0-1 0 0,-1-1 1 0 0,0 1 0 0 0,0 0 0 0 0,0 0 0 0 0,0 0 0 0 0,0 0 0 0 0,0-1 0 0 0,1 1 0 0 0,-1 0 0 0 0,0 0 0 0 0,0 0 0 0 0,0 0-1 0 0,1 0 1 0 0,-1 0 0 0 0,1-2 479 0 0,0 1-1 0 0,0 0 1 0 0,1 0-1 0 0,-1 1 1 0 0,0-1-1 0 0,1 0 1 0 0,-1 0-1 0 0,0 1 0 0 0,1-1 1 0 0,1 0-1 0 0,9-1 793 0 0,-12 2-1368 0 0,0 0-1 0 0,0 0 1 0 0,0 0-1 0 0,0 0 1 0 0,0 0 0 0 0,0 0-1 0 0,0 0 1 0 0,0 0 0 0 0,0-1-1 0 0,0 1 1 0 0,-1 0-1 0 0,1 0 1 0 0,0 0 0 0 0,0 0-1 0 0,0 0 1 0 0,0 0-1 0 0,0-1 1 0 0,0 1 0 0 0,0 0-1 0 0,0 0 1 0 0,0 0 0 0 0,0 0-1 0 0,0 0 1 0 0,0-1-1 0 0,0 1 1 0 0,0 0 0 0 0,1 0-1 0 0,-1 0 1 0 0,0 0 0 0 0,0 0-1 0 0,0 0 1 0 0,0 0-1 0 0,0-1 1 0 0,0 1 0 0 0,0 0-1 0 0,0 0 1 0 0,0 0-1 0 0,0 0 1 0 0,0 0 0 0 0,1 0-1 0 0,-1 0 1 0 0,0 0 0 0 0,0 0-1 0 0,0 0 1 0 0,0 0-1 0 0,0-1 1 0 0,0 1 0 0 0,0 0-1 0 0,1 0 1 0 0,-1 0 0 0 0,0 0-1 0 0,0 0 1 0 0,0 0-1 0 0,0 0 1 0 0,0 0 0 0 0,0 0-1 0 0,1 0 1 0 0,-1 0-1 0 0,0 0 1 0 0,0 0 0 0 0,0 0-1 0 0,0 1 1 0 0,0-2-4 0 0,0 1 0 0 0,-1 0 1 0 0,1-1-1 0 0,-1 1 0 0 0,0 0 1 0 0,1 0-1 0 0,-1 0 0 0 0,1 0 0 0 0,-1 0 1 0 0,1 0-1 0 0,-1-1 0 0 0,1 1 1 0 0,-1 0-1 0 0,1 0 0 0 0,-1 1 0 0 0,0-1 1 0 0,1 0-1 0 0,-1 0 0 0 0,1 0 1 0 0,-1 0-1 0 0,1 0 0 0 0,-1 1 0 0 0,1-1 1 0 0,-1 0-1 0 0,-4 2 126 0 0,-7 5 20 0 0,11-7-158 0 0,1 0 0 0 0,0 0 0 0 0,0 0 1 0 0,0 0-1 0 0,0 0 0 0 0,0 0 0 0 0,-1 1 0 0 0,1-1 0 0 0,0 0 1 0 0,0 0-1 0 0,0 0 0 0 0,0 0 0 0 0,0 0 0 0 0,0 0 1 0 0,-1 0-1 0 0,1 0 0 0 0,0 1 0 0 0,0-1 0 0 0,0 0 1 0 0,0 0-1 0 0,0 0 0 0 0,0 0 0 0 0,0 0 0 0 0,0 1 1 0 0,0-1-1 0 0,0 0 0 0 0,0 0 0 0 0,0 0 0 0 0,0 0 1 0 0,0 0-1 0 0,0 1 0 0 0,0-1 0 0 0,0 0 0 0 0,0 0 1 0 0,0 0-1 0 0,0 0 0 0 0,0 1 0 0 0,0-1 0 0 0,0 0 0 0 0,0 0 1 0 0,0 0-1 0 0,0 0 0 0 0,0 1 0 0 0,0-1 0 0 0,0 0 1 0 0,0 0-1 0 0,0 0 0 0 0,0 0 0 0 0,1 0 0 0 0,-1 0 1 0 0,0 1-1 0 0,0-1 0 0 0,0 0 0 0 0,0 0 0 0 0,0 0 1 0 0,0 0-1 0 0,1 0 0 0 0,-1 0 0 0 0,0 0 0 0 0,1 0 53 0 0,0 1 0 0 0,0-1 0 0 0,0 0 0 0 0,-1 0-1 0 0,1 0 1 0 0,0 0 0 0 0,0 0 0 0 0,0 0 0 0 0,0 0 0 0 0,0 0-1 0 0,-1 0 1 0 0,1-1 0 0 0,0 1 0 0 0,0 0 0 0 0,0 0 0 0 0,0-1-1 0 0,-1 1 1 0 0,1-1 0 0 0,0 1 0 0 0,0 0 0 0 0,-1-1 0 0 0,1 0-1 0 0,0 1 1 0 0,0-2 0 0 0,8-3 1102 0 0,12-9 44 0 0,24-13-377 0 0,-32 21-699 0 0,-1 1 0 0 0,0 0 0 0 0,1 1-1 0 0,0 1 1 0 0,22-4 0 0 0,-30 6-76 0 0,0 1-1 0 0,0 0 1 0 0,1 0-1 0 0,-1 0 1 0 0,0 1-1 0 0,0 0 1 0 0,0 0 0 0 0,0 0-1 0 0,0 1 1 0 0,0-1-1 0 0,-1 1 1 0 0,1 0-1 0 0,0 1 1 0 0,-1-1 0 0 0,0 1-1 0 0,1 0 1 0 0,6 6-1 0 0,-6-4-19 0 0,0 1 1 0 0,0-1-1 0 0,-1 1 0 0 0,0 0 0 0 0,0 0 0 0 0,0 1 0 0 0,-1-1 1 0 0,4 10-1 0 0,1 8 36 0 0,7 26 0 0 0,2 11-44 0 0,-3-25-25 0 0,1 0 1 0 0,21 38 0 0 0,-30-64-30 0 0,1 0 0 0 0,-1 0 1 0 0,1-1-1 0 0,1 0 1 0 0,0 0-1 0 0,0-1 1 0 0,1 1-1 0 0,0-2 0 0 0,0 0 1 0 0,0 0-1 0 0,16 8 1 0 0,-19-12-80 0 0,-1-1 1 0 0,1 1-1 0 0,0-1 1 0 0,0-1-1 0 0,0 1 1 0 0,0-1-1 0 0,0 0 1 0 0,0-1-1 0 0,0 1 1 0 0,1-1-1 0 0,-1-1 1 0 0,0 1-1 0 0,8-2 0 0 0,-8 1-926 0 0,0-1 0 0 0,0 0 0 0 0,0-1-1 0 0,0 1 1 0 0,-1-1 0 0 0,1 0-1 0 0,-1 0 1 0 0,6-5 0 0 0,5-4-1715 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5:28.1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471 100 1184 0 0,'-10'-29'8343'0'0,"9"25"-7879"0"0,1 1 0 0 0,-1-1 0 0 0,1 1 0 0 0,-1-1 0 0 0,1 0 0 0 0,0 1 0 0 0,1-1 0 0 0,-1 0 0 0 0,1 1 0 0 0,1-6 0 0 0,-2 8-277 0 0,1 0 0 0 0,-1 1 0 0 0,0-1 0 0 0,1 0 0 0 0,-1 0 0 0 0,0 0 0 0 0,0 0 0 0 0,0 1 0 0 0,0-1 0 0 0,1 0 0 0 0,-1 0 0 0 0,0 0 0 0 0,0 0 0 0 0,-1 0 1 0 0,1 0-1 0 0,0 1 0 0 0,0-1 0 0 0,0 0 0 0 0,0 0 0 0 0,-1 0 0 0 0,1 0 0 0 0,-1 1 0 0 0,1-1 0 0 0,0 0 0 0 0,-1 0 0 0 0,1 1 0 0 0,-1-1 0 0 0,1 0 0 0 0,-2 0 0 0 0,1 0-44 0 0,0 1 0 0 0,0 0 0 0 0,-1 0 0 0 0,1 0 1 0 0,0 1-1 0 0,0-1 0 0 0,0 0 0 0 0,0 0 0 0 0,0 0 0 0 0,0 1 0 0 0,0-1 0 0 0,0 1 1 0 0,0-1-1 0 0,0 1 0 0 0,0-1 0 0 0,0 1 0 0 0,0 0 0 0 0,0-1 0 0 0,0 1 1 0 0,0 0-1 0 0,0 0 0 0 0,1-1 0 0 0,-2 3 0 0 0,-61 66 792 0 0,34-36-783 0 0,-34 30 0 0 0,-20 2 7 0 0,-20 18-38 0 0,92-72-167 0 0,-1 0 0 0 0,2 1-1 0 0,-1 1 1 0 0,2 0 0 0 0,0 0 0 0 0,-9 17 0 0 0,16-26-42 0 0,1-1 0 0 0,-1 1 0 0 0,1 0 0 0 0,-1 0 0 0 0,1 0 1 0 0,0 0-1 0 0,1 0 0 0 0,-1 0 0 0 0,1 8 0 0 0,0-10-112 0 0,0 0 0 0 0,0 0 0 0 0,1 0 0 0 0,-1 0 0 0 0,1 0 1 0 0,0 0-1 0 0,-1 0 0 0 0,1 0 0 0 0,0 0 0 0 0,0-1 0 0 0,0 1 1 0 0,0 0-1 0 0,1-1 0 0 0,-1 1 0 0 0,0 0 0 0 0,1-1 0 0 0,-1 0 1 0 0,1 1-1 0 0,-1-1 0 0 0,1 0 0 0 0,0 0 0 0 0,2 1 0 0 0,11 5-1825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5:28.6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482 384 8 0 0,'33'-70'11362'0'0,"-17"37"-8020"0"0,-2 0 0 0 0,18-59-1 0 0,-28 78-2916 0 0,-1 1 0 0 0,-1-1 0 0 0,0 1 0 0 0,-1-1 0 0 0,0 0-1 0 0,-2-16 1 0 0,1 28-389 0 0,0-1 1 0 0,-1 1-1 0 0,1 0 0 0 0,-1 0 0 0 0,0 0 0 0 0,0 0 0 0 0,0 1 0 0 0,0-1 1 0 0,0 0-1 0 0,0 0 0 0 0,0 0 0 0 0,-1 1 0 0 0,1-1 0 0 0,-1 1 0 0 0,1-1 1 0 0,-1 1-1 0 0,1 0 0 0 0,-1-1 0 0 0,0 1 0 0 0,0 0 0 0 0,0 0 0 0 0,1 0 1 0 0,-1 0-1 0 0,0 0 0 0 0,0 1 0 0 0,0-1 0 0 0,-1 1 0 0 0,1-1 1 0 0,0 1-1 0 0,0 0 0 0 0,-2 0 0 0 0,-5-1 10 0 0,0 1 0 0 0,1 0 0 0 0,-1 1 0 0 0,1 0 0 0 0,-1 0 0 0 0,-11 4 0 0 0,-4 3 5 0 0,1 0 1 0 0,0 2-1 0 0,-24 14 0 0 0,-62 44-5 0 0,94-58-38 0 0,1 1-1 0 0,0 0 1 0 0,1 1 0 0 0,0 0 0 0 0,-20 26-1 0 0,30-33-8 0 0,-1 0 0 0 0,2 0 0 0 0,-1 0 1 0 0,1 0-1 0 0,-1 0 0 0 0,1 1 0 0 0,1-1 0 0 0,-1 1 0 0 0,-1 9 0 0 0,3-10-3 0 0,0-1 0 0 0,0 0 0 0 0,0 0-1 0 0,1 1 1 0 0,0-1 0 0 0,0 0 0 0 0,0 0 0 0 0,0 0 0 0 0,0 0-1 0 0,1 0 1 0 0,0 0 0 0 0,0 0 0 0 0,0 0 0 0 0,4 5 0 0 0,-1-2-16 0 0,1-1-1 0 0,0 0 1 0 0,0 0 0 0 0,0-1 0 0 0,1 1 0 0 0,-1-1 0 0 0,1-1 0 0 0,15 8 0 0 0,5 1-59 0 0,34 10-1 0 0,-26-11 59 0 0,5 2-118 0 0,-16-7 16 0 0,35 18 0 0 0,-52-22 128 0 0,-1 0 1 0 0,0 1-1 0 0,0 0 0 0 0,0 0 0 0 0,-1 1 0 0 0,0 0 1 0 0,1 0-1 0 0,-1 0 0 0 0,-1 0 0 0 0,5 7 0 0 0,-6-8 17 0 0,-1-1-1 0 0,-1 1 0 0 0,1 0 1 0 0,0 0-1 0 0,-1 0 0 0 0,0 0 1 0 0,0 0-1 0 0,0 0 0 0 0,0 0 1 0 0,-1 0-1 0 0,0 0 0 0 0,1 0 1 0 0,-2 0-1 0 0,1 0 0 0 0,0 0 1 0 0,-1 1-1 0 0,0-1 0 0 0,0 0 1 0 0,0 0-1 0 0,0 0 0 0 0,0-1 1 0 0,-3 5-1 0 0,0-1 34 0 0,0 0 0 0 0,0 0 0 0 0,0-1 0 0 0,-1 0 0 0 0,0 0 0 0 0,-1 0 0 0 0,1-1 0 0 0,-1 1-1 0 0,0-1 1 0 0,-12 7 0 0 0,2-3 18 0 0,-1 0-1 0 0,0-1 0 0 0,-1-1 0 0 0,0 0 0 0 0,0-2 0 0 0,-1 0 1 0 0,-24 3-1 0 0,17-5-148 0 0,0-1 1 0 0,1-1-1 0 0,-1-1 1 0 0,-49-7-1 0 0,66 5-201 0 0,-1 0-1 0 0,1 0 0 0 0,0-1 1 0 0,-11-5-1 0 0,16 6-373 0 0,0 0 1 0 0,0 0-1 0 0,0-1 0 0 0,0 1 1 0 0,0-1-1 0 0,1 0 0 0 0,-1 0 1 0 0,1 0-1 0 0,0-1 0 0 0,-5-6 1 0 0,-1-9-3626 0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6:31.7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442 134 512 0 0,'-3'-38'1070'0'0,"2"30"495"0"0,-1 1 0 0 0,0-1 0 0 0,0 0 1 0 0,-1 1-1 0 0,-5-13 0 0 0,6 17-1028 0 0,1 0-1 0 0,-1 1 1 0 0,1-1-1 0 0,-1 1 1 0 0,0 0 0 0 0,0 0-1 0 0,0 0 1 0 0,0-1-1 0 0,0 2 1 0 0,-1-1-1 0 0,1 0 1 0 0,0 0 0 0 0,-1 1-1 0 0,0-1 1 0 0,1 1-1 0 0,-6-2 1 0 0,5 3-488 0 0,0-1 0 0 0,0 1 0 0 0,0-1 0 0 0,0 1 0 0 0,0 0 1 0 0,0 1-1 0 0,0-1 0 0 0,0 0 0 0 0,0 1 0 0 0,0 0 0 0 0,-6 1 0 0 0,-1 2 155 0 0,1 1 0 0 0,0 0-1 0 0,0 0 1 0 0,0 1-1 0 0,1 0 1 0 0,0 0-1 0 0,0 1 1 0 0,0 0 0 0 0,1 0-1 0 0,-9 12 1 0 0,-2 5 54 0 0,1 0 0 0 0,-18 36 0 0 0,9-10-38 0 0,3 2 0 0 0,-18 56 0 0 0,-20 110 297 0 0,56-197-493 0 0,1 0 0 0 0,1 1 0 0 0,1-1 0 0 0,1 1 0 0 0,1-1 0 0 0,1 1 0 0 0,0-1 0 0 0,2 1 0 0 0,6 25 0 0 0,-6-35-51 0 0,1-1-1 0 0,0 0 1 0 0,0 0-1 0 0,1 0 1 0 0,0 0-1 0 0,1-1 0 0 0,1 1 1 0 0,-1-2-1 0 0,2 1 1 0 0,-1-1-1 0 0,1 0 1 0 0,1 0-1 0 0,-1-1 1 0 0,2 0-1 0 0,-1-1 1 0 0,1 0-1 0 0,0 0 0 0 0,11 5 1 0 0,-6-6-275 0 0,-1 0-1 0 0,1-1 1 0 0,-1-1 0 0 0,1 0-1 0 0,23 2 1 0 0,-6-3-3483 0 0,50-2-1 0 0,-53-2 1478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6:32.7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518 662 840 0 0,'2'-26'7603'0'0,"2"2"-5752"0"0,-3 18-1663 0 0,0 1 0 0 0,0-1 0 0 0,-1 1 1 0 0,0-1-1 0 0,0 1 0 0 0,-1-1 0 0 0,1 1 0 0 0,-2-7 0 0 0,-15-43 1575 0 0,7 25-1102 0 0,5 10-253 0 0,2 6-73 0 0,-1 0 1 0 0,-1 1-1 0 0,-7-15 0 0 0,11 25-236 0 0,-1-1-1 0 0,0 1 0 0 0,0 0 1 0 0,0 0-1 0 0,-1 0 0 0 0,1 0 1 0 0,-1 0-1 0 0,0 1 0 0 0,1-1 1 0 0,-1 1-1 0 0,0-1 0 0 0,-1 1 1 0 0,1 0-1 0 0,0 0 0 0 0,0 1 0 0 0,-7-3 1 0 0,-4 1 102 0 0,0 1 0 0 0,-1 0 1 0 0,1 1-1 0 0,0 0 0 0 0,-1 1 0 0 0,1 1 1 0 0,-1 1-1 0 0,1 0 0 0 0,0 0 0 0 0,-17 6 1 0 0,17-3-128 0 0,1 0 1 0 0,-1 1 0 0 0,1 1-1 0 0,0 0 1 0 0,1 0 0 0 0,0 1-1 0 0,0 1 1 0 0,0 0 0 0 0,1 1-1 0 0,1 0 1 0 0,0 0 0 0 0,0 1-1 0 0,-15 24 1 0 0,17-23-71 0 0,0 1 1 0 0,1 0-1 0 0,0 0 0 0 0,1 1 1 0 0,1 0-1 0 0,0 0 1 0 0,1 0-1 0 0,0 1 0 0 0,1 0 1 0 0,1-1-1 0 0,0 1 1 0 0,1 0-1 0 0,2 26 1 0 0,-1-37-7 0 0,1 1 1 0 0,0-1 0 0 0,0 1 0 0 0,0-1-1 0 0,0 1 1 0 0,1-1 0 0 0,-1 0 0 0 0,1 1 0 0 0,1-1-1 0 0,-1 0 1 0 0,0 0 0 0 0,1-1 0 0 0,0 1 0 0 0,0 0-1 0 0,0-1 1 0 0,0 0 0 0 0,1 0 0 0 0,-1 0-1 0 0,6 4 1 0 0,-2-3-14 0 0,0-1 0 0 0,0 0-1 0 0,0 0 1 0 0,0 0 0 0 0,1-1 0 0 0,-1 0-1 0 0,1-1 1 0 0,-1 0 0 0 0,1 0 0 0 0,14 0-1 0 0,-7-1 6 0 0,0-1-1 0 0,0-1 0 0 0,0 0 1 0 0,-1-1-1 0 0,1-1 0 0 0,-1 0 1 0 0,0-1-1 0 0,0 0 0 0 0,-1-1 1 0 0,1-1-1 0 0,-1 0 0 0 0,0-1 1 0 0,20-16-1 0 0,-24 16 17 0 0,0 0 0 0 0,-1 0 0 0 0,0-1 0 0 0,0-1-1 0 0,-1 1 1 0 0,0-1 0 0 0,0 0 0 0 0,-2 0 0 0 0,1-1 0 0 0,-1 0 0 0 0,0 0-1 0 0,-1 0 1 0 0,-1-1 0 0 0,0 1 0 0 0,0-1 0 0 0,-1 0 0 0 0,1-18-1 0 0,-8-332 154 0 0,5 258-41 0 0,1 42 276 0 0,-9 81-152 0 0,2 5-249 0 0,0 1 0 0 0,2-1 0 0 0,-3 35-1 0 0,5 77-29 0 0,2-99 55 0 0,0-35-16 0 0,3 105 48 0 0,-1-91-61 0 0,1 0 1 0 0,0 1-1 0 0,1-1 1 0 0,8 22 0 0 0,-5-21-80 0 0,0-1 1 0 0,2 0-1 0 0,15 25 1 0 0,-17-32-334 0 0,0-1 0 0 0,0 0 1 0 0,0 0-1 0 0,1 0 0 0 0,0-1 1 0 0,0 0-1 0 0,13 7 0 0 0,-14-10-391 0 0,-2 0-323 0 0,0-2 0 0 0,0 1 0 0 0,0 0 0 0 0,6 1 0 0 0,2 0-659 0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6:33.1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145 145 1744 0 0,'-8'7'4305'0'0,"-8"5"1099"0"0,14-10-5162 0 0,1-1 0 0 0,0 1 0 0 0,-1-1 0 0 0,1 1 0 0 0,0 0 0 0 0,0-1 0 0 0,0 1 0 0 0,0 0 0 0 0,0 0 0 0 0,0 0 0 0 0,1 0 0 0 0,-1 0 0 0 0,0 3 0 0 0,-4 27 604 0 0,1 0 1 0 0,1 0-1 0 0,2 45 1 0 0,2-75-782 0 0,-1 0 0 0 0,0 0 1 0 0,0 1-1 0 0,1-1 0 0 0,-1 0 1 0 0,1 0-1 0 0,0 0 0 0 0,-1 0 1 0 0,1 0-1 0 0,0-1 0 0 0,2 4 1 0 0,-3-5-55 0 0,0 0 1 0 0,0 0 0 0 0,0 0 0 0 0,1 1-1 0 0,-1-1 1 0 0,0 0 0 0 0,0 0 0 0 0,0 0-1 0 0,0 0 1 0 0,0 0 0 0 0,1 0 0 0 0,-1 0-1 0 0,0 0 1 0 0,0 0 0 0 0,0 0 0 0 0,0 1-1 0 0,1-1 1 0 0,-1 0 0 0 0,0 0 0 0 0,0 0-1 0 0,0 0 1 0 0,0 0 0 0 0,1 0 0 0 0,-1 0-1 0 0,0 0 1 0 0,0-1 0 0 0,0 1-1 0 0,0 0 1 0 0,1 0 0 0 0,-1 0 0 0 0,0 0-1 0 0,0 0 1 0 0,0 0 0 0 0,0 0 0 0 0,0 0-1 0 0,1 0 1 0 0,-1 0 0 0 0,0 0 0 0 0,0-1-1 0 0,0 1 1 0 0,0 0 0 0 0,6-16 284 0 0,-5 9-274 0 0,-1 0-1 0 0,1 0 1 0 0,-1 0-1 0 0,-1-1 1 0 0,1 1-1 0 0,-1 0 1 0 0,-1 0-1 0 0,1 0 0 0 0,-1 0 1 0 0,-4-9-1 0 0,-4-9 131 0 0,-22-35 1 0 0,3 4 72 0 0,21 38-145 0 0,-8-26 0 0 0,14 38-42 0 0,1 0 0 0 0,-1-1 1 0 0,1 1-1 0 0,0 0 0 0 0,1-1 0 0 0,0 1 0 0 0,0-1 1 0 0,1-7-1 0 0,-1 13-37 0 0,0 0 1 0 0,0 0-1 0 0,1 0 1 0 0,-1 0 0 0 0,0 0-1 0 0,1 0 1 0 0,-1 0-1 0 0,0 1 1 0 0,1-1-1 0 0,-1 0 1 0 0,1 0-1 0 0,0 1 1 0 0,-1-1 0 0 0,1 0-1 0 0,0 0 1 0 0,-1 1-1 0 0,1-1 1 0 0,0 1-1 0 0,0-1 1 0 0,-1 1-1 0 0,1-1 1 0 0,1 0-1 0 0,0 1 0 0 0,0-1-1 0 0,0 1 0 0 0,0-1 0 0 0,0 1 0 0 0,0 0 0 0 0,0 0 0 0 0,0 0 0 0 0,0 0 0 0 0,4 0 0 0 0,3 2 4 0 0,0 0 0 0 0,1 1 0 0 0,11 5 0 0 0,-17-7 7 0 0,130 53-78 0 0,-57-26-904 0 0,-25-13-5373 0 0,-40-12 3811 0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6:34.2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153 96 2345 0 0,'-2'-2'926'0'0,"-1"0"1"0"0,0 1 0 0 0,0 0-1 0 0,0-1 1 0 0,0 1 0 0 0,0 0-1 0 0,0 0 1 0 0,0 1 0 0 0,0-1-1 0 0,-6 0 1 0 0,6 2-597 0 0,0-1 0 0 0,0 1 0 0 0,0 0 1 0 0,-1-1-1 0 0,1 1 0 0 0,0 1 0 0 0,1-1 1 0 0,-1 0-1 0 0,0 1 0 0 0,-5 3 0 0 0,2-1-183 0 0,0 1 0 0 0,0 0 0 0 0,1 0 0 0 0,-1 1 0 0 0,1-1 0 0 0,0 1 0 0 0,1 0 0 0 0,-1 1 0 0 0,1-1 0 0 0,1 1 0 0 0,-1 0-1 0 0,1 0 1 0 0,0 0 0 0 0,0 0 0 0 0,1 1 0 0 0,0-1 0 0 0,1 1 0 0 0,-2 9 0 0 0,3-11-91 0 0,-1 0-1 0 0,1-1 1 0 0,0 1 0 0 0,1-1-1 0 0,-1 1 1 0 0,1 0 0 0 0,0-1 0 0 0,0 1-1 0 0,1-1 1 0 0,0 0 0 0 0,0 1-1 0 0,0-1 1 0 0,0 0 0 0 0,1 0-1 0 0,0-1 1 0 0,0 1 0 0 0,0 0-1 0 0,1-1 1 0 0,0 0 0 0 0,0 0-1 0 0,0 0 1 0 0,0 0 0 0 0,0 0-1 0 0,1-1 1 0 0,6 4 0 0 0,-3-2-28 0 0,0-1 1 0 0,0-1 0 0 0,0 0 0 0 0,0 0-1 0 0,0 0 1 0 0,1-1 0 0 0,-1 0-1 0 0,12 1 1 0 0,-15-3 0 0 0,-1 0-1 0 0,1-1 0 0 0,-1 1 1 0 0,1-1-1 0 0,0 0 1 0 0,-1 0-1 0 0,1 0 0 0 0,-1 0 1 0 0,0-1-1 0 0,1 0 1 0 0,-1 0-1 0 0,0 0 1 0 0,0 0-1 0 0,0-1 0 0 0,0 0 1 0 0,6-6-1 0 0,-5 5-6 0 0,-1-1 0 0 0,0 0 0 0 0,0-1-1 0 0,0 1 1 0 0,0-1 0 0 0,-1 1 0 0 0,0-1 0 0 0,0 0 0 0 0,-1-1-1 0 0,0 1 1 0 0,0 0 0 0 0,0-1 0 0 0,-1 1 0 0 0,0 0-1 0 0,0-1 1 0 0,0 0 0 0 0,-1 1 0 0 0,0-1 0 0 0,-1-7 0 0 0,-2-8-48 0 0,-1 0 1 0 0,-1 0 0 0 0,0 0 0 0 0,-12-26 0 0 0,15 40 30 0 0,-1-1-28 0 0,0 1 1 0 0,-1-1 0 0 0,0 1 0 0 0,-7-12-1 0 0,10 18 18 0 0,-1 1 0 0 0,1-1 0 0 0,-1 0 0 0 0,1 1-1 0 0,-1-1 1 0 0,1 1 0 0 0,-1-1 0 0 0,0 1 0 0 0,0 0 0 0 0,0 0-1 0 0,0-1 1 0 0,0 2 0 0 0,0-1 0 0 0,0 0 0 0 0,0 0 0 0 0,0 0-1 0 0,0 1 1 0 0,0 0 0 0 0,0-1 0 0 0,-1 1 0 0 0,1 0 0 0 0,0 0-1 0 0,-4 0 1 0 0,-1 1-11 0 0,0 1-1 0 0,0 0 0 0 0,0 0 0 0 0,1 0 1 0 0,-1 1-1 0 0,1 0 0 0 0,-1 0 1 0 0,1 1-1 0 0,0-1 0 0 0,0 1 1 0 0,1 1-1 0 0,-1-1 0 0 0,-7 9 0 0 0,9-9 0 0 0,0 0 0 0 0,1 1-1 0 0,-1-1 1 0 0,1 1-1 0 0,0-1 1 0 0,0 1-1 0 0,0 0 1 0 0,1 0-1 0 0,0 1 1 0 0,0-1-1 0 0,0 0 1 0 0,1 1-1 0 0,0-1 1 0 0,0 1-1 0 0,0-1 1 0 0,1 1 0 0 0,-1 8-1 0 0,2-10-26 0 0,0-1-1 0 0,0 1 1 0 0,0-1 0 0 0,1 0-1 0 0,-1 1 1 0 0,1-1 0 0 0,-1 0-1 0 0,1 0 1 0 0,0 0 0 0 0,0 0-1 0 0,1-1 1 0 0,-1 1 0 0 0,1 0-1 0 0,-1-1 1 0 0,1 0 0 0 0,0 0-1 0 0,0 0 1 0 0,0 0 0 0 0,0 0-1 0 0,0 0 1 0 0,6 2 0 0 0,2 1-36 0 0,1-1 1 0 0,-1-1 0 0 0,1 1 0 0 0,0-2-1 0 0,13 2 1 0 0,-16-3 86 0 0,0-1-1 0 0,0 0 1 0 0,0 0 0 0 0,0-1-1 0 0,0 0 1 0 0,0-1-1 0 0,0 0 1 0 0,0 0 0 0 0,-1-1-1 0 0,1 0 1 0 0,-1 0 0 0 0,0-1-1 0 0,0 0 1 0 0,0-1-1 0 0,0 0 1 0 0,-1 0 0 0 0,9-8-1 0 0,-8 6 2 0 0,-1 0 0 0 0,0-1-1 0 0,-1 1 1 0 0,1-1-1 0 0,-1-1 1 0 0,-1 1 0 0 0,0-1-1 0 0,0 0 1 0 0,0-1 0 0 0,-1 1-1 0 0,-1-1 1 0 0,0 1 0 0 0,0-1-1 0 0,-1 0 1 0 0,2-12-1 0 0,-4 22-1 0 0,0-1-1 0 0,0 1 1 0 0,0 0-1 0 0,0-1 1 0 0,0 1-1 0 0,0-1 1 0 0,0 1-1 0 0,0-1 1 0 0,0 1-1 0 0,0 0 1 0 0,0-1-1 0 0,0 1 1 0 0,0-1-1 0 0,0 1 1 0 0,0-1-1 0 0,0 1 1 0 0,0 0-1 0 0,-1-1 1 0 0,1 1-1 0 0,0-1 1 0 0,0 1-1 0 0,0 0 1 0 0,-1-1-1 0 0,1 1 1 0 0,0 0-1 0 0,-1-1 1 0 0,1 1-1 0 0,0 0 1 0 0,-1 0-1 0 0,1-1 1 0 0,0 1-1 0 0,-1 0 0 0 0,0-1 1 0 0,0 1 5 0 0,1 0 0 0 0,-1 0-1 0 0,0 1 1 0 0,0-1 0 0 0,0 0 0 0 0,0 0 0 0 0,0 0 0 0 0,0 1-1 0 0,1-1 1 0 0,-1 0 0 0 0,0 1 0 0 0,0-1 0 0 0,0 1 0 0 0,1-1-1 0 0,-2 1 1 0 0,1 0 2 0 0,-1 0-1 0 0,1 0 1 0 0,0 0 0 0 0,0 0-1 0 0,0 0 1 0 0,0 0 0 0 0,0 0-1 0 0,0 0 1 0 0,0 1-1 0 0,0-1 1 0 0,0 0 0 0 0,0 1-1 0 0,1-1 1 0 0,-1 0 0 0 0,0 1-1 0 0,1-1 1 0 0,-1 1-1 0 0,1-1 1 0 0,0 1 0 0 0,-1-1-1 0 0,1 3 1 0 0,0-3 18 0 0,1-1 1 0 0,-1 1-1 0 0,0-1 0 0 0,1 1 1 0 0,-1-1-1 0 0,1 1 0 0 0,-1-1 1 0 0,1 1-1 0 0,-1-1 0 0 0,1 1 1 0 0,-1-1-1 0 0,1 0 0 0 0,-1 1 1 0 0,1-1-1 0 0,-1 0 0 0 0,1 1 1 0 0,-1-1-1 0 0,1 0 0 0 0,0 0 1 0 0,-1 0-1 0 0,1 1 0 0 0,0-1 1 0 0,0 0 46 0 0,0 0 1 0 0,-1 0-1 0 0,1 0 1 0 0,0 0-1 0 0,-1 1 1 0 0,1-1 0 0 0,0 0-1 0 0,-1 0 1 0 0,1 1-1 0 0,0-1 1 0 0,-1 1-1 0 0,1-1 1 0 0,-1 0-1 0 0,1 1 1 0 0,-1-1-1 0 0,1 1 1 0 0,-1-1-1 0 0,1 1 1 0 0,-1-1 0 0 0,0 1-1 0 0,1 0 1 0 0,-1 0-1 0 0,1 4 58 0 0,0-1 0 0 0,-1 1-1 0 0,0-1 1 0 0,0 1 0 0 0,-1-1-1 0 0,1 1 1 0 0,-2 6 0 0 0,0 1 2 0 0,-1 17 122 0 0,2 0 0 0 0,1 1 0 0 0,5 38 0 0 0,20 87-17 0 0,-1-68-271 0 0,-17-67 40 0 0,0 1 1 0 0,-2 1-1 0 0,6 42 1 0 0,-11-61-9 0 0,1 8 12 0 0,0 0 1 0 0,-1 0-1 0 0,0 0 0 0 0,-1 0 1 0 0,0 0-1 0 0,-1 0 1 0 0,0 0-1 0 0,-6 17 1 0 0,5-22-30 0 0,2-7 51 0 0,4-12 90 0 0,-1 0-100 0 0,0-40-21 0 0,-2 0 0 0 0,-11-72 0 0 0,8 102-3 0 0,-3-65-10 0 0,8-144-1 0 0,-1 213-17 0 0,0 0 1 0 0,2 1-1 0 0,7-25 0 0 0,-9 38 19 0 0,0 0 0 0 0,1 1 1 0 0,-1-1-1 0 0,1 0 0 0 0,1 1 0 0 0,-1 0 0 0 0,0 0 1 0 0,1-1-1 0 0,0 2 0 0 0,0-1 0 0 0,0 0 0 0 0,1 0 1 0 0,-1 1-1 0 0,1 0 0 0 0,0 0 0 0 0,0 0 1 0 0,8-5-1 0 0,-8 7-2 0 0,0 0 1 0 0,0 0 0 0 0,0 0-1 0 0,0 1 1 0 0,0-1-1 0 0,0 1 1 0 0,0 0 0 0 0,0 0-1 0 0,1 0 1 0 0,-1 1-1 0 0,0-1 1 0 0,0 1-1 0 0,0 0 1 0 0,0 0 0 0 0,-1 1-1 0 0,1-1 1 0 0,0 1-1 0 0,0 0 1 0 0,3 2 0 0 0,8 5-10 0 0,-1 1 0 0 0,-1 0 0 0 0,16 14 0 0 0,-18-14 23 0 0,0 0 0 0 0,-1 1 1 0 0,-1 0-1 0 0,1 1 0 0 0,-2 0 0 0 0,0 0 1 0 0,11 20-1 0 0,-17-27-8 0 0,0 0-1 0 0,0 1 1 0 0,0-1 0 0 0,-1 1-1 0 0,0-1 1 0 0,0 1 0 0 0,0-1-1 0 0,-1 1 1 0 0,0-1 0 0 0,0 1-1 0 0,0 0 1 0 0,0-1 0 0 0,-1 1 0 0 0,0-1-1 0 0,0 1 1 0 0,-1-1 0 0 0,0 1-1 0 0,0-1 1 0 0,0 0 0 0 0,0 0-1 0 0,-1 0 1 0 0,-5 8 0 0 0,-3 0-218 0 0,1 0 0 0 0,-2-1 0 0 0,0-1 0 0 0,0 1 0 0 0,-1-2 0 0 0,-1 0 0 0 0,1 0 0 0 0,-1-2 0 0 0,-1 0 0 0 0,0 0 0 0 0,0-1 0 0 0,-1-1 0 0 0,1-1 0 0 0,-1 0 0 0 0,0-1 1 0 0,-21 3-1 0 0,33-7-128 0 0,1 1-1 0 0,-1-1 1 0 0,0 0 0 0 0,0 0 0 0 0,0 0 0 0 0,1-1 0 0 0,-1 1 0 0 0,0-1 0 0 0,0 0 0 0 0,1 0 0 0 0,-1 0 0 0 0,-5-3 0 0 0,-4-4-1823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6:35.5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221 105 512 0 0,'-2'-2'323'0'0,"-2"-2"1067"0"0,0 0-1 0 0,0 0 1 0 0,-1 0-1 0 0,1 1 1 0 0,-7-4-1 0 0,9 6-1156 0 0,1 1 0 0 0,0-1 0 0 0,0 1 1 0 0,0-1-1 0 0,0 1 0 0 0,-1 0 0 0 0,1-1 0 0 0,0 1 0 0 0,-1 0 0 0 0,1 0 1 0 0,0 0-1 0 0,0 0 0 0 0,-1 0 0 0 0,1 0 0 0 0,0 1 0 0 0,0-1 0 0 0,-1 0 0 0 0,1 0 1 0 0,0 1-1 0 0,0-1 0 0 0,-1 1 0 0 0,1-1 0 0 0,0 1 0 0 0,0 0 0 0 0,0-1 1 0 0,0 1-1 0 0,0 0 0 0 0,0 0 0 0 0,-1 1 0 0 0,-8 9 205 0 0,0 0 0 0 0,1 1 1 0 0,0 0-1 0 0,1 0 0 0 0,0 0 0 0 0,1 1 0 0 0,0 1 1 0 0,1-1-1 0 0,1 1 0 0 0,-6 22 0 0 0,10-29-423 0 0,-1 0 1 0 0,1 1-1 0 0,1 0 1 0 0,0-1-1 0 0,0 1 1 0 0,0-1-1 0 0,1 1 0 0 0,0-1 1 0 0,3 13-1 0 0,-2-14 1 0 0,0-1 0 0 0,1 1 0 0 0,-1-1 0 0 0,1 1 0 0 0,0-1 0 0 0,1 0 0 0 0,-1 0 0 0 0,1-1 0 0 0,0 1 0 0 0,0-1-1 0 0,1 0 1 0 0,-1 0 0 0 0,8 5 0 0 0,-7-5-22 0 0,1-1 0 0 0,0 1 0 0 0,0-1-1 0 0,0 0 1 0 0,0-1 0 0 0,0 0 0 0 0,0 0 0 0 0,1 0 0 0 0,-1 0-1 0 0,1-1 1 0 0,-1 0 0 0 0,1-1 0 0 0,0 0 0 0 0,-1 0-1 0 0,1 0 1 0 0,0-1 0 0 0,-1 1 0 0 0,1-2 0 0 0,-1 1-1 0 0,1-1 1 0 0,-1 0 0 0 0,0 0 0 0 0,0-1 0 0 0,10-5 0 0 0,-1 0-12 0 0,-1 0 0 0 0,0-2 0 0 0,-1 1 0 0 0,0-2 0 0 0,12-11 0 0 0,-20 17 20 0 0,-1-1 0 0 0,1 1-1 0 0,-1-1 1 0 0,0 0 0 0 0,0 0-1 0 0,0 0 1 0 0,-1-1 0 0 0,0 1-1 0 0,0-1 1 0 0,-1 0 0 0 0,0 0-1 0 0,0 0 1 0 0,1-14 0 0 0,-2 9 8 0 0,0 0 1 0 0,-2 0 0 0 0,1 0 0 0 0,-2 0 0 0 0,1 1 0 0 0,-2-1 0 0 0,1 0 0 0 0,-2 1 0 0 0,0-1 0 0 0,0 1 0 0 0,-1 0 0 0 0,0 0 0 0 0,0 1 0 0 0,-2 0 0 0 0,1 0 0 0 0,-11-12 0 0 0,14 19-10 0 0,0 1-1 0 0,0-1 0 0 0,0 1 0 0 0,0-1 1 0 0,-1 1-1 0 0,1 0 0 0 0,-1 1 1 0 0,1-1-1 0 0,-1 0 0 0 0,0 1 1 0 0,0 0-1 0 0,1 0 0 0 0,-1 0 1 0 0,0 0-1 0 0,0 1 0 0 0,0 0 1 0 0,0-1-1 0 0,0 1 0 0 0,0 1 1 0 0,0-1-1 0 0,0 1 0 0 0,0-1 0 0 0,0 1 1 0 0,0 0-1 0 0,-6 3 0 0 0,-5 2-13 0 0,0 1-1 0 0,0 1 0 0 0,1 0 1 0 0,-25 19-1 0 0,17-10-41 0 0,0 1 0 0 0,-22 23 0 0 0,34-31 6 0 0,1 1 0 0 0,1 0 0 0 0,0 0 0 0 0,0 1 0 0 0,1 0 0 0 0,-8 17 0 0 0,14-25 13 0 0,-1-1-1 0 0,1 1 1 0 0,0 0-1 0 0,0-1 0 0 0,0 1 1 0 0,1 0-1 0 0,-1 0 1 0 0,1 0-1 0 0,0-1 1 0 0,0 1-1 0 0,0 0 1 0 0,0 0-1 0 0,1 0 1 0 0,0 0-1 0 0,0-1 1 0 0,0 1-1 0 0,2 5 1 0 0,-1-5 20 0 0,0-1 1 0 0,1 1-1 0 0,-1-1 1 0 0,1 1-1 0 0,-1-1 1 0 0,1 0-1 0 0,0 0 1 0 0,1 0-1 0 0,-1-1 1 0 0,0 1-1 0 0,1-1 1 0 0,-1 0-1 0 0,1 1 1 0 0,0-2-1 0 0,6 3 1 0 0,2 1 18 0 0,0-2 0 0 0,0 0 1 0 0,1 0-1 0 0,-1-2 1 0 0,1 1-1 0 0,0-1 0 0 0,-1-1 1 0 0,1 0-1 0 0,0-1 0 0 0,-1-1 1 0 0,1 1-1 0 0,-1-2 1 0 0,16-5-1 0 0,-15 4 9 0 0,0 0 0 0 0,-1-2 1 0 0,1 0-1 0 0,-1 0 0 0 0,0-1 1 0 0,-1 0-1 0 0,0-1 0 0 0,0-1 0 0 0,0 1 1 0 0,-1-2-1 0 0,-1 1 0 0 0,11-14 0 0 0,-17 18-1 0 0,0 0-1 0 0,0 0 1 0 0,0-1-1 0 0,-1 1 1 0 0,1-1 0 0 0,-1 1-1 0 0,-1-1 1 0 0,1 0-1 0 0,-1 0 1 0 0,0 0-1 0 0,0 0 1 0 0,-1 0-1 0 0,0 0 1 0 0,0 0-1 0 0,0 0 1 0 0,-1 0 0 0 0,-1-8-1 0 0,-2-2 51 0 0,0 1 0 0 0,-1-1 0 0 0,-1 1-1 0 0,-1 0 1 0 0,-9-16 0 0 0,13 25 4 0 0,0 1 0 0 0,0 0-1 0 0,-1 0 1 0 0,0 0 0 0 0,-6-6 0 0 0,10 10-60 0 0,-1 1 1 0 0,1-1 0 0 0,-1 1 0 0 0,0-1 0 0 0,1 1 0 0 0,-1 0 0 0 0,0-1 0 0 0,0 1 0 0 0,1 0 0 0 0,-1-1-1 0 0,0 1 1 0 0,0 0 0 0 0,1 0 0 0 0,-1-1 0 0 0,0 1 0 0 0,0 0 0 0 0,0 0 0 0 0,1 0 0 0 0,-1 0 0 0 0,-1 0-1 0 0,1 1-4 0 0,0-1 0 0 0,0 1 0 0 0,0 0 0 0 0,0-1 0 0 0,1 1 0 0 0,-1 0-1 0 0,0-1 1 0 0,0 1 0 0 0,0 0 0 0 0,1 0 0 0 0,-1 0 0 0 0,0 0 0 0 0,1 0-1 0 0,-1 0 1 0 0,1 0 0 0 0,-1 0 0 0 0,1 0 0 0 0,-1 0 0 0 0,1 1 0 0 0,-1 2-4 0 0,0 0 0 0 0,0 0 1 0 0,0 0-1 0 0,1 0 1 0 0,0 0-1 0 0,0 0 0 0 0,0 0 1 0 0,0 0-1 0 0,1 0 1 0 0,-1 0-1 0 0,1 0 0 0 0,0 0 1 0 0,0 0-1 0 0,1-1 1 0 0,1 5-1 0 0,0-1 119 0 0,1 0 1 0 0,0 0-1 0 0,0 0 0 0 0,0 0 0 0 0,1-1 0 0 0,9 10 1 0 0,-14-16-50 0 0,1 0 0 0 0,-1 0 1 0 0,1 1-1 0 0,0-1 1 0 0,-1 0-1 0 0,1 0 1 0 0,0 0-1 0 0,0 0 0 0 0,-1 0 1 0 0,1 0-1 0 0,0 0 1 0 0,-1 0-1 0 0,1 0 0 0 0,0 0 1 0 0,-1 0-1 0 0,1-1 1 0 0,0 1-1 0 0,-1 0 0 0 0,1 0 1 0 0,0-1-1 0 0,0 1 1 0 0,0-1 252 0 0,-16 22 240 0 0,14-20-536 0 0,1 0 0 0 0,-1 0-1 0 0,1 0 1 0 0,-1 0 0 0 0,1 0 0 0 0,0 0 0 0 0,-1 0 0 0 0,1 0-1 0 0,0 1 1 0 0,0-1 0 0 0,0 0 0 0 0,0 0 0 0 0,0 0 0 0 0,0 0 0 0 0,0 1-1 0 0,0-1 1 0 0,1 0 0 0 0,-1 1 0 0 0,11 23 371 0 0,-1-4-263 0 0,-4 5-61 0 0,-2-1 0 0 0,0 1 0 0 0,1 34-1 0 0,-8 79-65 0 0,1-86-6 0 0,8 104 1 0 0,34 47-160 0 0,-38-196 99 0 0,0 0 1 0 0,1-1-1 0 0,0 1 0 0 0,0-1 1 0 0,0 0-1 0 0,8 10 1 0 0,-11-17 27 0 0,0 0 1 0 0,1 1 0 0 0,-1-1-1 0 0,1 0 1 0 0,-1 1 0 0 0,1-1-1 0 0,-1 0 1 0 0,1 0 0 0 0,-1 1-1 0 0,1-1 1 0 0,-1 0 0 0 0,1 0 0 0 0,-1 0-1 0 0,1 0 1 0 0,-1 0 0 0 0,1 0-1 0 0,-1 0 1 0 0,1 0 0 0 0,-1 0-1 0 0,1 0 1 0 0,-1 0 0 0 0,1 0-1 0 0,-1 0 1 0 0,1 0 0 0 0,-1-1-1 0 0,1 1 1 0 0,-1 0 0 0 0,1 0-1 0 0,-1-1 1 0 0,1 1 0 0 0,-1 0 0 0 0,1 0-1 0 0,-1-1 1 0 0,1 1 0 0 0,-1 0-1 0 0,0-1 1 0 0,1 1 0 0 0,-1-1-1 0 0,0 1 1 0 0,1-1 0 0 0,-1 1-1 0 0,0-1 1 0 0,1 0 0 0 0,12-21-2074 0 0,-9 12-508 0 0,1-1 0 0 0,-2 0 0 0 0,4-14-1 0 0,-4 8-2018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18:52.1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0 727 8 0 0,'1'-18'6284'0'0,"1"12"-2124"0"0,1 14-1768 0 0,6 20-981 0 0,1 0 0 0 0,17 34 0 0 0,8 21-136 0 0,-28-67-1161 0 0,-5-12-12 0 0,0 1-1 0 0,-1-1 1 0 0,1 1 0 0 0,-1 0-1 0 0,1 0 1 0 0,0 9-1 0 0,-4-13 229 0 0,-1-5-171 0 0,-3-5-69 0 0,3-4-44 0 0,0 0-1 0 0,0 0 0 0 0,1-1 0 0 0,1 1 1 0 0,1-23-1 0 0,-1 7-14 0 0,-1-8-15 0 0,0-45-75 0 0,2 71 43 0 0,1 1 1 0 0,0 0-1 0 0,1-1 1 0 0,0 1-1 0 0,5-16 1 0 0,-6 24 11 0 0,0-1 0 0 0,0 1 1 0 0,0 0-1 0 0,0 0 0 0 0,0 0 0 0 0,1 0 1 0 0,-1 0-1 0 0,1 0 0 0 0,-1 0 1 0 0,1 0-1 0 0,0 0 0 0 0,-1 1 0 0 0,1-1 1 0 0,0 1-1 0 0,0-1 0 0 0,0 1 0 0 0,0 0 1 0 0,0 0-1 0 0,1 0 0 0 0,-1 0 0 0 0,0 0 1 0 0,0 0-1 0 0,4 0 0 0 0,-3 1 4 0 0,0 0 0 0 0,0 0 0 0 0,1 0 1 0 0,-1 1-1 0 0,0-1 0 0 0,0 1 0 0 0,0-1 0 0 0,0 1 0 0 0,0 0 0 0 0,0 0 0 0 0,0 1 0 0 0,0-1 0 0 0,-1 1 1 0 0,1-1-1 0 0,0 1 0 0 0,-1 0 0 0 0,4 3 0 0 0,9 8 88 0 0,1 1 1 0 0,-2 1-1 0 0,0 0 1 0 0,-1 1-1 0 0,0 1 1 0 0,-2 0-1 0 0,0 1 1 0 0,-1 0-1 0 0,0 0 1 0 0,11 34-1 0 0,-14-34 204 0 0,-4-8-161 0 0,1 0 0 0 0,-1 0 0 0 0,-1 0-1 0 0,0 0 1 0 0,2 16 0 0 0,-4-26-81 0 0,-1-2-55 0 0,0-1 0 0 0,1 1-1 0 0,-1 0 1 0 0,1 0 0 0 0,0-1-1 0 0,0 1 1 0 0,0 0 0 0 0,0-5-1 0 0,0 5-14 0 0,1-15-106 0 0,1-1-1 0 0,1 1 0 0 0,1-1 0 0 0,7-21 1 0 0,3-11-81 0 0,-9 26-10 0 0,16-60-420 0 0,-18 76 578 0 0,-1 0-1 0 0,2 1 1 0 0,-1 0-1 0 0,1-1 1 0 0,0 2-1 0 0,1-1 1 0 0,-1 0-1 0 0,8-7 1 0 0,-11 13 60 0 0,0 0 1 0 0,0 0-1 0 0,0 0 1 0 0,-1 0-1 0 0,1 1 1 0 0,0-1 0 0 0,0 0-1 0 0,0 1 1 0 0,0-1-1 0 0,0 0 1 0 0,1 1 0 0 0,-1-1-1 0 0,0 1 1 0 0,0 0-1 0 0,0-1 1 0 0,0 1-1 0 0,0 0 1 0 0,3 0 0 0 0,-3 0 3 0 0,-1 0 1 0 0,1 1-1 0 0,0-1 1 0 0,0 1 0 0 0,-1-1-1 0 0,1 1 1 0 0,0 0 0 0 0,-1-1-1 0 0,1 1 1 0 0,-1 0-1 0 0,1-1 1 0 0,-1 1 0 0 0,1 0-1 0 0,-1 0 1 0 0,1-1-1 0 0,-1 1 1 0 0,0 0 0 0 0,1 0-1 0 0,-1 0 1 0 0,0-1 0 0 0,0 1-1 0 0,0 0 1 0 0,1 0-1 0 0,-1 0 1 0 0,0 2 0 0 0,4 28 56 0 0,3 23 137 0 0,17 60 0 0 0,-20-98-166 0 0,1 0 0 0 0,1 0 0 0 0,1-1-1 0 0,0 0 1 0 0,1 0 0 0 0,0-1 0 0 0,1 0 0 0 0,13 15 0 0 0,-20-26-33 0 0,1 0 1 0 0,-1-1 0 0 0,1 1-1 0 0,0-1 1 0 0,0 1 0 0 0,0-1 0 0 0,0 0-1 0 0,1 0 1 0 0,-1 0 0 0 0,0-1-1 0 0,1 1 1 0 0,-1-1 0 0 0,1 0-1 0 0,0 0 1 0 0,-1 0 0 0 0,1 0-1 0 0,0-1 1 0 0,0 1 0 0 0,-1-1-1 0 0,1 0 1 0 0,0 0 0 0 0,0 0-1 0 0,-1-1 1 0 0,5 0 0 0 0,-3-1-23 0 0,0 1 0 0 0,0-1-1 0 0,-1 0 1 0 0,1-1 0 0 0,-1 1 0 0 0,1-1 0 0 0,-1 0 0 0 0,0 0 0 0 0,0 0-1 0 0,0 0 1 0 0,-1-1 0 0 0,1 1 0 0 0,-1-1 0 0 0,1 0 0 0 0,-1 0 0 0 0,-1-1-1 0 0,4-5 1 0 0,0-2-186 0 0,-1 0 0 0 0,-1 0-1 0 0,0 0 1 0 0,0-1 0 0 0,-2 1-1 0 0,1-1 1 0 0,-2 0 0 0 0,1 0 0 0 0,-2-23-1 0 0,0 24 31 0 0,0-2 56 0 0,0 0 0 0 0,0 0-1 0 0,-2 1 1 0 0,0-1-1 0 0,-4-17 1 0 0,6 30 124 0 0,0 1 0 0 0,0 0 0 0 0,0 0 0 0 0,0-1-1 0 0,0 1 1 0 0,0 0 0 0 0,-1 0 0 0 0,1-1 0 0 0,0 1 0 0 0,0 0 0 0 0,0 0 0 0 0,0-1-1 0 0,0 1 1 0 0,0 0 0 0 0,-1 0 0 0 0,1-1 0 0 0,0 1 0 0 0,0 0 0 0 0,0 0 0 0 0,0 0-1 0 0,-1 0 1 0 0,1-1 0 0 0,0 1 0 0 0,0 0 0 0 0,-1 0 0 0 0,1 0 0 0 0,0 0 0 0 0,0 0-1 0 0,-1 0 1 0 0,1 0 0 0 0,0-1 0 0 0,0 1 0 0 0,-1 0 0 0 0,-6 8 139 0 0,-2 14 113 0 0,9-22-250 0 0,-6 20 189 0 0,0 0 0 0 0,2 0 0 0 0,-4 38 0 0 0,7-45-65 0 0,1 0-1 0 0,0 0 1 0 0,1 0 0 0 0,1 0 0 0 0,0 0 0 0 0,0 0 0 0 0,6 15 0 0 0,-5-22-91 0 0,-1 1 1 0 0,1-1-1 0 0,0 1 1 0 0,0-1-1 0 0,1 0 0 0 0,0-1 1 0 0,0 1-1 0 0,0 0 1 0 0,1-1-1 0 0,0 0 1 0 0,6 5-1 0 0,-7-7-36 0 0,-1-1 0 0 0,0 0 0 0 0,0 0 0 0 0,1-1 0 0 0,-1 1 0 0 0,1-1 0 0 0,0 0-1 0 0,-1 0 1 0 0,1 0 0 0 0,0 0 0 0 0,-1 0 0 0 0,1-1 0 0 0,0 0 0 0 0,0 0 0 0 0,0 0 0 0 0,0 0 0 0 0,-1 0 0 0 0,1-1 0 0 0,0 0 0 0 0,0 0 0 0 0,-1 0 0 0 0,5-2 0 0 0,1 0-42 0 0,-1 0 1 0 0,0-1 0 0 0,0 0 0 0 0,0-1 0 0 0,-1 0 0 0 0,1 0-1 0 0,-1 0 1 0 0,0-1 0 0 0,7-9 0 0 0,-10 11-21 0 0,0-2 0 0 0,0 1 0 0 0,-1 0 0 0 0,1-1 1 0 0,-1 1-1 0 0,-1-1 0 0 0,1 0 0 0 0,-1 0 0 0 0,0 0 0 0 0,-1 0 0 0 0,1 0 0 0 0,-1-1 0 0 0,0 1 1 0 0,0-7-1 0 0,-1-5-367 0 0,-1-1 1 0 0,0 1 0 0 0,-2 0 0 0 0,0 0 0 0 0,-1 0 0 0 0,0 1 0 0 0,-2-1 0 0 0,0 1-1 0 0,0 0 1 0 0,-2 1 0 0 0,0 0 0 0 0,-1 0 0 0 0,-16-21 0 0 0,23 34 462 0 0,0 0 0 0 0,0 0 0 0 0,-1 1 0 0 0,1-1 0 0 0,-1 1 0 0 0,1-1 0 0 0,-1 1 0 0 0,0 0 0 0 0,0 0 1 0 0,0 0-1 0 0,0 0 0 0 0,0 0 0 0 0,-1 1 0 0 0,1 0 0 0 0,0 0 0 0 0,-1 0 0 0 0,1 0 0 0 0,-1 0 0 0 0,1 0 0 0 0,-1 1 0 0 0,0 0 1 0 0,1 0-1 0 0,-1 0 0 0 0,1 0 0 0 0,-1 0 0 0 0,1 1 0 0 0,-1-1 0 0 0,1 1 0 0 0,-1 0 0 0 0,1 0 0 0 0,-1 1 0 0 0,1-1 0 0 0,0 1 0 0 0,0-1 1 0 0,-5 5-1 0 0,-2 0 219 0 0,2 1 0 0 0,-1 0 1 0 0,1 0-1 0 0,0 1 1 0 0,0 0-1 0 0,1 0 1 0 0,0 1-1 0 0,1 0 0 0 0,-9 16 1 0 0,10-17-112 0 0,2 0-1 0 0,-1 0 1 0 0,1 1 0 0 0,0-1 0 0 0,1 1 0 0 0,0-1 0 0 0,0 1-1 0 0,1 0 1 0 0,0 0 0 0 0,1 0 0 0 0,0-1 0 0 0,1 15 0 0 0,1-14-38 0 0,1-1 0 0 0,-1 1 0 0 0,1-1 1 0 0,1 0-1 0 0,0 0 0 0 0,0 0 0 0 0,0 0 1 0 0,1-1-1 0 0,0 1 0 0 0,11 10 1 0 0,-6-6-48 0 0,1-1 1 0 0,1-1-1 0 0,0 0 1 0 0,0-1 0 0 0,18 11-1 0 0,-23-16-59 0 0,0-1-1 0 0,1 0 1 0 0,-1 0-1 0 0,1-1 1 0 0,-1 1-1 0 0,1-2 0 0 0,0 1 1 0 0,-1-1-1 0 0,1 0 1 0 0,0-1-1 0 0,0 0 1 0 0,0 0-1 0 0,0-1 1 0 0,-1 0-1 0 0,15-3 1 0 0,-18 3-15 0 0,1-1-1 0 0,-1 1 1 0 0,0-1 0 0 0,0 0 0 0 0,0 0 0 0 0,0-1 0 0 0,0 1 0 0 0,0-1 0 0 0,-1 1-1 0 0,1-1 1 0 0,-1 0 0 0 0,0-1 0 0 0,1 1 0 0 0,-2-1 0 0 0,1 1 0 0 0,0-1 0 0 0,-1 0-1 0 0,1 0 1 0 0,-1 0 0 0 0,0 0 0 0 0,-1 0 0 0 0,1 0 0 0 0,-1-1 0 0 0,0 1 0 0 0,0-1-1 0 0,0 1 1 0 0,0-1 0 0 0,-1-4 0 0 0,0-6-132 0 0,0 1 0 0 0,-2-1 0 0 0,0 1 0 0 0,0 0 1 0 0,-7-19-1 0 0,-27-68-677 0 0,34 95 823 0 0,0 1-30 0 0,-6-12 116 0 0,2 15-1 0 0,-2 10-35 0 0,1 4 26 0 0,1 0 1 0 0,1 0-1 0 0,0 0 1 0 0,0 0-1 0 0,2 1 0 0 0,-1 0 1 0 0,2 0-1 0 0,-1 0 0 0 0,2 0 1 0 0,0 0-1 0 0,1 26 0 0 0,1-31-30 0 0,0-1-1 0 0,1 0 1 0 0,0 1 0 0 0,0-1-1 0 0,0 0 1 0 0,1 0-1 0 0,0-1 1 0 0,1 1-1 0 0,-1 0 1 0 0,1-1 0 0 0,0 0-1 0 0,1 0 1 0 0,0 0-1 0 0,0-1 1 0 0,0 1-1 0 0,0-1 1 0 0,1-1 0 0 0,8 7-1 0 0,-2-3-5 0 0,1 0 0 0 0,1-1 0 0 0,-1-1 0 0 0,1 0 0 0 0,0 0 0 0 0,1-2 1 0 0,29 7-1 0 0,-30-9-55 0 0,0 0 1 0 0,0-1 0 0 0,1 0 0 0 0,-1-1 0 0 0,1-1 0 0 0,-1 0 0 0 0,27-7 0 0 0,-31 6 0 0 0,1-2 0 0 0,-1 1 1 0 0,0-2-1 0 0,-1 1 0 0 0,1-1 1 0 0,-1-1-1 0 0,0 0 0 0 0,0 0 0 0 0,-1 0 1 0 0,1-1-1 0 0,8-10 0 0 0,4-6-8 0 0,-2-1 0 0 0,30-47 1 0 0,-39 54-62 0 0,-1-1 1 0 0,0 0-1 0 0,-2 0 0 0 0,0-1 1 0 0,6-27-1 0 0,0-19-890 0 0,5-69 0 0 0,-15 94 706 0 0,-2 0-1 0 0,-2 0 0 0 0,-7-42 1 0 0,5 58 254 0 0,-1-8 98 0 0,-11-41 1 0 0,13 65 68 0 0,0 0 0 0 0,-1 0 0 0 0,0 0 0 0 0,-1 0 0 0 0,0 1 0 0 0,0-1 0 0 0,0 1 0 0 0,-1 0 0 0 0,0 0 0 0 0,-7-7 0 0 0,9 12-52 0 0,1 0-1 0 0,-1 0 1 0 0,1 0-1 0 0,-1 0 1 0 0,0 1-1 0 0,1-1 1 0 0,-1 1-1 0 0,0-1 1 0 0,0 1-1 0 0,0 0 1 0 0,0 0-1 0 0,-1 0 1 0 0,1 1-1 0 0,0-1 1 0 0,0 1-1 0 0,0 0 1 0 0,-1-1-1 0 0,1 1 1 0 0,0 1 0 0 0,0-1-1 0 0,0 0 1 0 0,-1 1-1 0 0,1 0 1 0 0,0 0-1 0 0,0 0 1 0 0,0 0-1 0 0,0 0 1 0 0,0 1-1 0 0,0-1 1 0 0,-4 4-1 0 0,-4 3 194 0 0,-1 0 0 0 0,1 2-1 0 0,0-1 1 0 0,1 2 0 0 0,-14 16-1 0 0,0 3 62 0 0,1 2 1 0 0,2 1-1 0 0,1 1 0 0 0,2 0 1 0 0,-23 59-1 0 0,35-76-260 0 0,1 0 0 0 0,1 0 0 0 0,0 1 0 0 0,1 0 0 0 0,1 0 1 0 0,0 0-1 0 0,2 0 0 0 0,0 0 0 0 0,1 0 0 0 0,1 0 0 0 0,0-1 0 0 0,2 1 0 0 0,0 0 0 0 0,1-1 0 0 0,9 22 1 0 0,0-2-50 0 0,2 0 1 0 0,1-2-1 0 0,2 0 1 0 0,34 47-1 0 0,-42-67-169 0 0,1-1-1 0 0,0 0 1 0 0,1-1-1 0 0,1 0 1 0 0,0-1 0 0 0,1-1-1 0 0,0 0 1 0 0,0-1-1 0 0,1 0 1 0 0,1-2-1 0 0,30 13 1 0 0,-30-16-871 0 0,-1 0 0 0 0,1-1-1 0 0,0 0 1 0 0,0-2 0 0 0,0 0 0 0 0,1-1-1 0 0,-1 0 1 0 0,0-2 0 0 0,0 0 0 0 0,19-4-1 0 0,-1-2-1674 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6:36.8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66 592 0 0,'-1'-7'1202'0'0,"0"-1"1081"0"0,0-1 0 0 0,1 1 0 0 0,-1 0 0 0 0,4-18 2967 0 0,-3 26-5192 0 0,1 7 1294 0 0,1 10-309 0 0,-6 49 589 0 0,2-37-1158 0 0,1 44 0 0 0,2-65-418 0 0,0 0-1 0 0,0 0 1 0 0,0 0-1 0 0,1 0 0 0 0,0-1 1 0 0,1 1-1 0 0,0 0 1 0 0,0-1-1 0 0,1 0 1 0 0,4 8-1 0 0,-4-10-43 0 0,0 0 0 0 0,-1-1 0 0 0,2 0 0 0 0,-1 1 0 0 0,0-1 0 0 0,1-1 0 0 0,-1 1 0 0 0,1-1 0 0 0,0 0 0 0 0,1 0 0 0 0,-1 0 0 0 0,7 2 0 0 0,-8-4-12 0 0,0 0 0 0 0,1 1 0 0 0,-1-1 0 0 0,1-1 0 0 0,0 1 0 0 0,-1-1 0 0 0,1 0 0 0 0,-1 0 0 0 0,1 0 0 0 0,0 0-1 0 0,-1-1 1 0 0,1 0 0 0 0,-1 0 0 0 0,1 0 0 0 0,7-3 0 0 0,-8 1 1 0 0,0 1-1 0 0,0-1 1 0 0,0 0 0 0 0,0 0-1 0 0,0 0 1 0 0,-1 0 0 0 0,1-1-1 0 0,-1 0 1 0 0,0 1 0 0 0,0-1-1 0 0,0 0 1 0 0,-1-1 0 0 0,0 1-1 0 0,1 0 1 0 0,-1-1 0 0 0,-1 1-1 0 0,1-1 1 0 0,-1 0 0 0 0,1 1-1 0 0,0-10 1 0 0,0-8 23 0 0,0 1-1 0 0,-2 0 1 0 0,-2-30-1 0 0,2 51-23 0 0,0-5 2 0 0,-1 1 0 0 0,0 0 0 0 0,1 0 0 0 0,-1 0 0 0 0,-4-7 0 0 0,5 10-2 0 0,0 1 1 0 0,0-1-1 0 0,0 1 1 0 0,-1-1-1 0 0,1 1 1 0 0,0 0-1 0 0,0-1 1 0 0,-1 1-1 0 0,1-1 1 0 0,0 1-1 0 0,-1 0 1 0 0,1-1-1 0 0,-1 1 1 0 0,1 0-1 0 0,0-1 1 0 0,-1 1-1 0 0,1 0 1 0 0,-1 0-1 0 0,1 0 1 0 0,-1-1-1 0 0,1 1 1 0 0,-1 0-1 0 0,0 0 0 0 0,0 0-1 0 0,1 1 1 0 0,-1-1-1 0 0,0 0 1 0 0,1 1-1 0 0,-1-1 1 0 0,0 0-1 0 0,1 1 0 0 0,-1-1 1 0 0,0 1-1 0 0,1-1 1 0 0,-1 1-1 0 0,1-1 1 0 0,-1 1-1 0 0,1-1 1 0 0,-1 1-1 0 0,1 0 1 0 0,0-1-1 0 0,-1 1 1 0 0,0 1-1 0 0,-3 4-5 0 0,0 1 0 0 0,1 0-1 0 0,0 1 1 0 0,0-1 0 0 0,0 1 0 0 0,1-1-1 0 0,0 1 1 0 0,0 0 0 0 0,1 0 0 0 0,0 0-1 0 0,1 0 1 0 0,-1 0 0 0 0,1 0 0 0 0,2 11-1 0 0,-1-13 3 0 0,1 1-1 0 0,0-1 0 0 0,0 1 1 0 0,0-1-1 0 0,1 0 0 0 0,-1 0 1 0 0,2 0-1 0 0,-1 0 1 0 0,1-1-1 0 0,-1 1 0 0 0,2-1 1 0 0,-1 0-1 0 0,0 0 0 0 0,1 0 1 0 0,0-1-1 0 0,0 1 0 0 0,9 5 1 0 0,-5-5-4 0 0,-1 0 1 0 0,1-1-1 0 0,0 0 1 0 0,0 0 0 0 0,1-1-1 0 0,-1 0 1 0 0,1 0-1 0 0,-1-1 1 0 0,12 1-1 0 0,-15-3 3 0 0,0 1-1 0 0,0-1 1 0 0,0-1 0 0 0,0 1-1 0 0,0-1 1 0 0,0 0-1 0 0,0 0 1 0 0,-1-1-1 0 0,1 0 1 0 0,0 0 0 0 0,-1 0-1 0 0,1 0 1 0 0,-1-1-1 0 0,0 0 1 0 0,0 0-1 0 0,5-5 1 0 0,-4 4-17 0 0,-1-1 0 0 0,0 0-1 0 0,0 0 1 0 0,-1 0 0 0 0,0-1 0 0 0,1 0 0 0 0,-2 0-1 0 0,1 0 1 0 0,-1 0 0 0 0,0 0 0 0 0,0-1 0 0 0,-1 1-1 0 0,0-1 1 0 0,0 0 0 0 0,0 1 0 0 0,1-13 0 0 0,-2 8 25 0 0,3-49-72 0 0,-4 54 54 0 0,-1-1 0 0 0,1 1-1 0 0,-1 0 1 0 0,0 0 0 0 0,0 0-1 0 0,-1 0 1 0 0,-2-8 0 0 0,4 14 8 0 0,0-1 1 0 0,-1 1 0 0 0,1 0 0 0 0,0-1 0 0 0,0 1 0 0 0,0-1 0 0 0,-1 1 0 0 0,1 0 0 0 0,0-1 0 0 0,0 1 0 0 0,-1 0 0 0 0,1 0 0 0 0,0-1 0 0 0,0 1 0 0 0,-1 0 0 0 0,1-1 0 0 0,-1 1 0 0 0,1 0 0 0 0,0 0 0 0 0,-1 0 0 0 0,1-1 0 0 0,0 1 0 0 0,-1 0 0 0 0,1 0 0 0 0,-1 0 0 0 0,1 0 0 0 0,0 0 0 0 0,-1 0 0 0 0,1 0 0 0 0,-1 0 0 0 0,1 0 0 0 0,0 0 0 0 0,-1 0 0 0 0,0 0 0 0 0,-1 1-15 0 0,1 0-1 0 0,-1-1 1 0 0,1 1 0 0 0,0 0 0 0 0,-1 0 0 0 0,1 0-1 0 0,0 0 1 0 0,0 0 0 0 0,-2 2 0 0 0,-3 4-10 0 0,1-1 0 0 0,1 1 1 0 0,-5 7-1 0 0,7-9 10 0 0,-1 0-1 0 0,1 0 1 0 0,0 1-1 0 0,1-1 1 0 0,-1 1-1 0 0,1-1 1 0 0,0 1-1 0 0,0 0 1 0 0,1-1-1 0 0,0 1 1 0 0,0 0-1 0 0,1 10 1 0 0,0-8 9 0 0,1 0-1 0 0,0-1 1 0 0,1 0-1 0 0,-1 1 1 0 0,1-1 0 0 0,1 0-1 0 0,0 0 1 0 0,8 12-1 0 0,-7-12 18 0 0,0 0-1 0 0,1 0 1 0 0,0-1-1 0 0,0 0 1 0 0,1 0-1 0 0,0-1 1 0 0,0 0-1 0 0,0 0 1 0 0,0 0 0 0 0,1-1-1 0 0,-1 0 1 0 0,1-1-1 0 0,0 0 1 0 0,1 0-1 0 0,-1 0 1 0 0,0-1-1 0 0,15 2 1 0 0,-15-4 5 0 0,0 0 0 0 0,0 0 1 0 0,1-1-1 0 0,-1 0 0 0 0,-1 0 0 0 0,1-1 1 0 0,0 0-1 0 0,0 0 0 0 0,-1-1 1 0 0,1 0-1 0 0,-1 0 0 0 0,0-1 0 0 0,0 0 1 0 0,0 0-1 0 0,0 0 0 0 0,-1-1 1 0 0,1 0-1 0 0,-1-1 0 0 0,-1 1 0 0 0,9-12 1 0 0,-11 13-5 0 0,-1-1 1 0 0,0 0 0 0 0,0 0 0 0 0,0 0-1 0 0,0 0 1 0 0,-1-1 0 0 0,0 1-1 0 0,0 0 1 0 0,-1 0 0 0 0,1-1 0 0 0,-1 1-1 0 0,0 0 1 0 0,-2-9 0 0 0,0-2 19 0 0,0 1 1 0 0,-2-1-1 0 0,-6-17 1 0 0,8 25-33 0 0,-1 0 1 0 0,0 0-1 0 0,0 0 0 0 0,-1 1 1 0 0,0 0-1 0 0,-1 0 1 0 0,-9-12-1 0 0,12 16 0 0 0,-1 1 0 0 0,1 0 0 0 0,-1 0 0 0 0,1 0-1 0 0,-1 0 1 0 0,0 0 0 0 0,0 1 0 0 0,0-1 0 0 0,0 1 0 0 0,0 0 0 0 0,0 0 0 0 0,0 0 0 0 0,0 0-1 0 0,0 1 1 0 0,-1-1 0 0 0,1 1 0 0 0,0 0 0 0 0,0 0 0 0 0,-1 0 0 0 0,1 0 0 0 0,0 0-1 0 0,-6 2 1 0 0,1 0-25 0 0,1 1-1 0 0,0-1 0 0 0,0 2 1 0 0,0-1-1 0 0,0 1 0 0 0,0 0 1 0 0,1 0-1 0 0,-1 0 0 0 0,1 1 1 0 0,-9 10-1 0 0,4-4-72 0 0,1 1 1 0 0,0 0 0 0 0,1 1-1 0 0,-11 18 1 0 0,15-22 104 0 0,1 0-1 0 0,0 0 1 0 0,0 0 0 0 0,1 0 0 0 0,0 0-1 0 0,1 1 1 0 0,0-1 0 0 0,-1 14 0 0 0,3-20 8 0 0,0 1 0 0 0,0-1 1 0 0,0 1-1 0 0,0-1 0 0 0,1 0 0 0 0,-1 1 1 0 0,1-1-1 0 0,0 1 0 0 0,0-1 1 0 0,0 0-1 0 0,1 0 0 0 0,-1 0 0 0 0,1 0 1 0 0,0 0-1 0 0,-1 0 0 0 0,1 0 1 0 0,1 0-1 0 0,-1-1 0 0 0,0 1 0 0 0,1-1 1 0 0,-1 1-1 0 0,1-1 0 0 0,0 0 0 0 0,0 0 1 0 0,-1 0-1 0 0,8 2 0 0 0,-4-1-4 0 0,1 0 0 0 0,1-1-1 0 0,-1 0 1 0 0,0 0 0 0 0,0-1-1 0 0,1 0 1 0 0,-1 0 0 0 0,1-1-1 0 0,-1 0 1 0 0,1 0 0 0 0,-1-1-1 0 0,1 1 1 0 0,-1-2 0 0 0,0 1 0 0 0,1-1-1 0 0,-1 0 1 0 0,0-1 0 0 0,0 0-1 0 0,0 0 1 0 0,-1 0 0 0 0,13-9-1 0 0,-10 5 8 0 0,0 0 0 0 0,0 0 0 0 0,-1-1 0 0 0,0 0 0 0 0,0 0 0 0 0,-1-1 0 0 0,0 0-1 0 0,-1 0 1 0 0,0-1 0 0 0,0 1 0 0 0,-1-1 0 0 0,0-1 0 0 0,-1 1 0 0 0,4-13 0 0 0,-2-6 91 0 0,-1 0 0 0 0,-1-1 0 0 0,-1 1-1 0 0,-2-33 1 0 0,-1 62-98 0 0,0 0 0 0 0,0 0 0 0 0,0 0 0 0 0,0 0-1 0 0,0-1 1 0 0,0 1 0 0 0,0 0 0 0 0,0 0-1 0 0,1 0 1 0 0,-1 0 0 0 0,0 0 0 0 0,0-1 0 0 0,0 1-1 0 0,0 0 1 0 0,0 0 0 0 0,0 0 0 0 0,0 0-1 0 0,0 0 1 0 0,-1-1 0 0 0,1 1 0 0 0,0 0-1 0 0,0 0 1 0 0,0 0 0 0 0,0 0 0 0 0,0 0 0 0 0,0 0-1 0 0,0-1 1 0 0,0 1 0 0 0,0 0 0 0 0,0 0-1 0 0,0 0 1 0 0,0 0 0 0 0,-1 0 0 0 0,1 0 0 0 0,0 0-1 0 0,0-1 1 0 0,0 1 0 0 0,0 0 0 0 0,0 0-1 0 0,0 0 1 0 0,0 0 0 0 0,-1 0 0 0 0,1 0 0 0 0,0 0-1 0 0,0 0 1 0 0,0 0 0 0 0,0 0 0 0 0,0 0-1 0 0,-1 0 1 0 0,1 0 0 0 0,0 0 0 0 0,0 0 0 0 0,0 0-1 0 0,-8 8 129 0 0,-5 14-25 0 0,10-13-109 0 0,0-1 0 0 0,0 1 0 0 0,0 0 0 0 0,1 0 0 0 0,1 0 0 0 0,0 0 0 0 0,0 0 0 0 0,0 0 0 0 0,1 1 0 0 0,1-1 0 0 0,0 0 0 0 0,0 0 0 0 0,0 0 0 0 0,1 0 0 0 0,1 0 0 0 0,-1 0 0 0 0,1-1 0 0 0,1 1 0 0 0,0-1 0 0 0,0 0 0 0 0,1 0 0 0 0,0 0 0 0 0,0 0 0 0 0,0-1-1 0 0,1 0 1 0 0,0 0 0 0 0,1-1 0 0 0,0 1 0 0 0,0-1 0 0 0,0-1 0 0 0,1 1 0 0 0,-1-1 0 0 0,1-1 0 0 0,12 6 0 0 0,-10-6-258 0 0,1 0 1 0 0,0 0-1 0 0,0-1 0 0 0,21 3 1 0 0,-25-5-851 0 0,0-1 0 0 0,0 0 0 0 0,0 0 0 0 0,0-1 0 0 0,9-1 0 0 0,-1-1-1993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6:37.4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407 682 2192 0 0,'0'-1'776'0'0,"0"0"-1"0"0,0-1 0 0 0,0 1 1 0 0,1 0-1 0 0,-1 0 0 0 0,0-1 1 0 0,1 1-1 0 0,-1 0 0 0 0,1 0 1 0 0,-1 0-1 0 0,1 0 0 0 0,1-2 1 0 0,20-19 3351 0 0,-3 4-2574 0 0,-16 13-1373 0 0,0 0 1 0 0,-1-1-1 0 0,1 1 1 0 0,-1-1-1 0 0,0 1 1 0 0,-1-1-1 0 0,1 0 1 0 0,-1 1-1 0 0,1-8 1 0 0,-1-10 381 0 0,-1-23 0 0 0,0 25-370 0 0,0-11 80 0 0,-1-1 0 0 0,-2 1 0 0 0,-2 0 1 0 0,-9-39-1 0 0,12 67-240 0 0,1 0-1 0 0,0 0 1 0 0,-1 0 0 0 0,1 1-1 0 0,-1-1 1 0 0,0 0 0 0 0,0 1-1 0 0,-4-5 1 0 0,4 6-19 0 0,1 1 0 0 0,-1-1-1 0 0,0 1 1 0 0,0 0 0 0 0,0-1 0 0 0,0 1 0 0 0,0 0 0 0 0,0 0-1 0 0,0 0 1 0 0,-1 0 0 0 0,1 1 0 0 0,0-1 0 0 0,0 1-1 0 0,-1-1 1 0 0,1 1 0 0 0,-4 0 0 0 0,-7-1 18 0 0,0 2 0 0 0,-1 0 0 0 0,1 0 0 0 0,-1 1 0 0 0,1 1 0 0 0,0 0 0 0 0,0 1 0 0 0,0 0 0 0 0,1 1 0 0 0,-1 1 0 0 0,1 0 0 0 0,-12 7 0 0 0,7-1-26 0 0,-1 1 1 0 0,2 0-1 0 0,0 1 1 0 0,0 0-1 0 0,1 1 1 0 0,-24 34-1 0 0,25-30-23 0 0,1 1-1 0 0,-17 35 1 0 0,26-48 11 0 0,1 0-1 0 0,0 1 1 0 0,1 0-1 0 0,-1-1 1 0 0,2 1 0 0 0,-1 0-1 0 0,1 0 1 0 0,0 0 0 0 0,1 0-1 0 0,0 1 1 0 0,1 11-1 0 0,0-15 9 0 0,0 0-1 0 0,1 0 0 0 0,-1 1 1 0 0,1-1-1 0 0,1 0 0 0 0,-1-1 0 0 0,0 1 1 0 0,1 0-1 0 0,0-1 0 0 0,0 1 1 0 0,7 7-1 0 0,-4-7 0 0 0,1 1 0 0 0,-1-1-1 0 0,1 0 1 0 0,0 0 0 0 0,0-1 0 0 0,0 0-1 0 0,9 4 1 0 0,-1-3-2 0 0,0 0-1 0 0,0 0 1 0 0,1-2 0 0 0,-1 0-1 0 0,1 0 1 0 0,-1-2-1 0 0,28 0 1 0 0,-30-2 29 0 0,-1-1 0 0 0,1 0 0 0 0,-1-1 0 0 0,0 0 0 0 0,0-1 0 0 0,0 0 0 0 0,-1-1 0 0 0,1 0 0 0 0,-1-1 0 0 0,11-7 0 0 0,-11 5-15 0 0,0 0-1 0 0,0 0 1 0 0,-1-1-1 0 0,0-1 1 0 0,-1 1-1 0 0,0-1 1 0 0,0-1-1 0 0,-1 0 1 0 0,8-13-1 0 0,-12 14-14 0 0,0 0 1 0 0,0 0-1 0 0,-1 0 0 0 0,0 0 1 0 0,-1 0-1 0 0,0-1 1 0 0,1-20-1 0 0,-6-77 18 0 0,3 93-18 0 0,-5-77-42 0 0,-9-121 28 0 0,13 206 8 0 0,-2-16 13 0 0,3 22-2 0 0,0 0-1 0 0,0 1 0 0 0,0-1 1 0 0,0 0-1 0 0,-1 0 1 0 0,1 0-1 0 0,0 1 0 0 0,-1-1 1 0 0,1 0-1 0 0,0 0 0 0 0,-1 1 1 0 0,1-1-1 0 0,-1 0 1 0 0,1 1-1 0 0,-1-1 0 0 0,1 1 1 0 0,-1-1-1 0 0,0 1 1 0 0,1-1-1 0 0,-2 0 0 0 0,1 1-3 0 0,1 0 0 0 0,-1 0 0 0 0,0 0 0 0 0,0 0 0 0 0,0 0 0 0 0,1 1 0 0 0,-1-1 0 0 0,0 0 0 0 0,0 0 0 0 0,1 1 0 0 0,-1-1 0 0 0,0 0 0 0 0,1 1 0 0 0,-1-1 0 0 0,0 0 0 0 0,1 1 0 0 0,-1-1 0 0 0,0 1 0 0 0,1 0 0 0 0,-1-1 0 0 0,1 1 0 0 0,-1-1 0 0 0,1 1 0 0 0,0 0 0 0 0,-1-1 0 0 0,1 1 0 0 0,-1 1 0 0 0,-9 19 98 0 0,6-8-91 0 0,0-1 0 0 0,1 1-1 0 0,1 1 1 0 0,0-1 0 0 0,1 0-1 0 0,0 18 1 0 0,10 82 180 0 0,-6-90-92 0 0,8 60 951 0 0,43 153-1 0 0,-51-224-1053 0 0,1 0 1 0 0,1 1-1 0 0,0-2 0 0 0,8 14 1 0 0,-9-19-374 0 0,0 0 0 0 0,1 0 0 0 0,6 6-1 0 0,-6-7-660 0 0,-1-1-1 0 0,2 0 0 0 0,-1 0 0 0 0,6 4 0 0 0,-1-3-1710 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6:38.2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79 512 0 0,'-9'-3'1003'0'0,"2"1"2158"0"0,-1 1 4930 0 0,14 1-5879 0 0,-2 0-1325 0 0,-1-1 0 0 0,1 2 0 0 0,-1-1-1 0 0,1 0 1 0 0,-1 1 0 0 0,7 1 0 0 0,-9-1-783 0 0,0-1 1 0 0,0 1-1 0 0,0-1 1 0 0,0 1-1 0 0,0 0 1 0 0,0-1 0 0 0,0 1-1 0 0,0 0 1 0 0,-1 0-1 0 0,1 0 1 0 0,0 0-1 0 0,-1-1 1 0 0,1 1 0 0 0,0 0-1 0 0,-1 0 1 0 0,1 0-1 0 0,-1 0 1 0 0,0 1-1 0 0,1-1 1 0 0,-1 0 0 0 0,0 0-1 0 0,0 0 1 0 0,1 0-1 0 0,-1 0 1 0 0,0 0-1 0 0,0 0 1 0 0,-1 2-1 0 0,0 11 131 0 0,0-1 0 0 0,-1 1 0 0 0,-1-1-1 0 0,0 1 1 0 0,-6 13 0 0 0,4-16-184 0 0,2 1 0 0 0,-1 0 0 0 0,2 0 0 0 0,0 0 0 0 0,0 0 0 0 0,0 24 0 0 0,2-34-48 0 0,0-1-1 0 0,1 1 1 0 0,-1-1 0 0 0,0 1-1 0 0,1-1 1 0 0,-1 1-1 0 0,1-1 1 0 0,0 1-1 0 0,-1-1 1 0 0,1 0 0 0 0,0 1-1 0 0,0-1 1 0 0,0 0-1 0 0,0 0 1 0 0,0 0 0 0 0,0 0-1 0 0,0 0 1 0 0,0 0-1 0 0,0 0 1 0 0,1 0-1 0 0,-1 0 1 0 0,0 0 0 0 0,1-1-1 0 0,-1 1 1 0 0,0 0-1 0 0,1-1 1 0 0,-1 1 0 0 0,1-1-1 0 0,-1 0 1 0 0,1 1-1 0 0,-1-1 1 0 0,1 0-1 0 0,-1 0 1 0 0,1 0 0 0 0,-1 0-1 0 0,1 0 1 0 0,-1 0-1 0 0,1-1 1 0 0,-1 1 0 0 0,1 0-1 0 0,-1-1 1 0 0,1 1-1 0 0,-1-1 1 0 0,0 0-1 0 0,1 1 1 0 0,-1-1 0 0 0,2-1-1 0 0,0 0 3 0 0,0-1-1 0 0,-1 1 0 0 0,1-1 1 0 0,-1 1-1 0 0,1-1 1 0 0,-1 0-1 0 0,0 0 0 0 0,0 0 1 0 0,0 0-1 0 0,0 0 1 0 0,-1-1-1 0 0,1 1 1 0 0,0-6-1 0 0,0 4 1 0 0,-1-1-1 0 0,-1 1 1 0 0,1-1-1 0 0,-1 0 1 0 0,0 0 0 0 0,0 1-1 0 0,-2-11 1 0 0,-3-3 22 0 0,0 0 0 0 0,-1 0 0 0 0,-17-34 0 0 0,-6-5-4 0 0,25 51-21 0 0,0 0 0 0 0,-1 0 0 0 0,0 1 0 0 0,0 0 0 0 0,-12-11 0 0 0,0 8-20 0 0,17 9 16 0 0,-1-1 1 0 0,1 1 0 0 0,0 0 0 0 0,-1 0-1 0 0,1 0 1 0 0,0 0 0 0 0,0-1 0 0 0,-1 1 0 0 0,1 0-1 0 0,0 0 1 0 0,-1 0 0 0 0,1 0 0 0 0,0 0 0 0 0,-1 0-1 0 0,1 0 1 0 0,0 0 0 0 0,-1 0 0 0 0,1 0 0 0 0,0 0-1 0 0,-1 0 1 0 0,1 0 0 0 0,0 0 0 0 0,-1 0 0 0 0,1 0-1 0 0,0 0 1 0 0,-1 1 0 0 0,1-1 0 0 0,0 0 0 0 0,-1 0-1 0 0,1 0 1 0 0,0 0 0 0 0,-1 1 0 0 0,1-1-1 0 0,0 0 1 0 0,0 0 0 0 0,0 1 0 0 0,-1-1 0 0 0,1 0-1 0 0,0 1 1 0 0,0-1 0 0 0,0 0 0 0 0,-1 0 0 0 0,1 1-1 0 0,0-1 1 0 0,0 0 0 0 0,0 1 0 0 0,0 0 0 0 0,0-1 0 0 0,0 1 1 0 0,1 0 0 0 0,-1-1 0 0 0,0 1 0 0 0,1 0 0 0 0,-1-1 0 0 0,1 1-1 0 0,-1-1 1 0 0,1 1 0 0 0,-1-1 0 0 0,1 1 0 0 0,0-1 0 0 0,-1 1 0 0 0,1-1-1 0 0,-1 0 1 0 0,1 1 0 0 0,0-1 0 0 0,-1 0 0 0 0,1 1 0 0 0,0-1 0 0 0,0 0-1 0 0,-1 0 1 0 0,1 0 0 0 0,1 0 0 0 0,18 4 17 0 0,19-4 132 0 0,-1-1 0 0 0,46-8 0 0 0,37-1-585 0 0,-61 12-3700 0 0,-45 0 1312 0 0,0 1 0 0 0,15 4 0 0 0,-17-2-3889 0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6:38.8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173 173 2681 0 0,'-4'-35'9391'0'0,"-10"-16"-4417"0"0,7 29-2170 0 0,7 21-2760 0 0,0 1 1 0 0,0 0-1 0 0,0-1 1 0 0,-1 1-1 0 0,1 0 0 0 0,0 0 1 0 0,0-1-1 0 0,0 1 1 0 0,-1 0-1 0 0,1 0 1 0 0,0 0-1 0 0,0-1 1 0 0,-1 1-1 0 0,1 0 1 0 0,0 0-1 0 0,0 0 1 0 0,-1 0-1 0 0,1-1 1 0 0,0 1-1 0 0,-1 0 1 0 0,1 0-1 0 0,0 0 1 0 0,0 0-1 0 0,-1 0 1 0 0,1 0-1 0 0,0 0 1 0 0,-1 0-1 0 0,1 0 1 0 0,0 0-1 0 0,-1 0 1 0 0,1 0-1 0 0,0 0 1 0 0,-1 0-1 0 0,1 0 1 0 0,0 1-1 0 0,0-1 1 0 0,-1 0-1 0 0,1 0 0 0 0,0 0 1 0 0,0 0-1 0 0,-1 0 1 0 0,1 1-1 0 0,0-1 1 0 0,0 0-1 0 0,-1 0 1 0 0,1 0-1 0 0,0 1 1 0 0,0-1-1 0 0,0 0 1 0 0,-1 1-1 0 0,-15 15 346 0 0,13-13-165 0 0,-13 13 96 0 0,1 1 1 0 0,-23 34 0 0 0,32-41-262 0 0,0 0 0 0 0,0 1 0 0 0,1-1 0 0 0,0 1 0 0 0,1 0 0 0 0,1 1 0 0 0,-4 12 0 0 0,7-20-37 0 0,-1-1-1 0 0,1 0 1 0 0,0 1-1 0 0,0-1 0 0 0,0 0 1 0 0,1 0-1 0 0,-1 1 1 0 0,1-1-1 0 0,0 0 0 0 0,0 0 1 0 0,0 0-1 0 0,0 1 1 0 0,0-1-1 0 0,4 5 0 0 0,-2-4 6 0 0,0 0-1 0 0,0 0 0 0 0,0 0 0 0 0,1-1 0 0 0,-1 1 0 0 0,1-1 0 0 0,0 0 0 0 0,0 0 0 0 0,6 3 0 0 0,-3-3-9 0 0,0 1-1 0 0,0-1 1 0 0,0 0 0 0 0,1-1-1 0 0,-1 0 1 0 0,1 0 0 0 0,-1 0-1 0 0,1-1 1 0 0,0 0 0 0 0,0-1-1 0 0,0 0 1 0 0,11-1 0 0 0,-11 0-12 0 0,-1 0 1 0 0,0 0 0 0 0,0-1-1 0 0,0 0 1 0 0,-1-1 0 0 0,1 0-1 0 0,0 0 1 0 0,-1 0 0 0 0,0 0-1 0 0,0-1 1 0 0,0 0 0 0 0,0-1-1 0 0,0 1 1 0 0,-1-1 0 0 0,0 0-1 0 0,0-1 1 0 0,0 1 0 0 0,-1-1-1 0 0,0 0 1 0 0,0 0 0 0 0,0 0-1 0 0,-1 0 1 0 0,0-1 0 0 0,0 1-1 0 0,-1-1 1 0 0,1 0 0 0 0,-2 0-1 0 0,1 0 1 0 0,1-11 0 0 0,-2-1-7 0 0,0 1 1 0 0,-1-1 0 0 0,0 0 0 0 0,-2 1-1 0 0,0-1 1 0 0,-2 1 0 0 0,0 0 0 0 0,-10-29-1 0 0,14 45-1 0 0,-1 0 0 0 0,0 0 0 0 0,0 0 0 0 0,0 0 0 0 0,0 0 0 0 0,0 0 0 0 0,0 0 0 0 0,0 1 0 0 0,-1-1 0 0 0,1 0 0 0 0,-1 1 0 0 0,1-1 0 0 0,-1 1 0 0 0,0-1 0 0 0,1 1 0 0 0,-1 0 0 0 0,0 0 0 0 0,0 0 0 0 0,0 0 0 0 0,0 0 0 0 0,0 0 0 0 0,-2 0 0 0 0,-1 0-7 0 0,1 1-1 0 0,0 0 0 0 0,0 0 0 0 0,-1 0 0 0 0,1 1 0 0 0,0 0 1 0 0,0-1-1 0 0,0 1 0 0 0,0 1 0 0 0,-6 2 0 0 0,-6 1-8 0 0,1 2 0 0 0,0 0-1 0 0,1 0 1 0 0,0 1-1 0 0,0 1 1 0 0,1 1 0 0 0,0 0-1 0 0,-16 16 1 0 0,23-20 4 0 0,0 1 1 0 0,0 0 0 0 0,1 0-1 0 0,0 0 1 0 0,0 1-1 0 0,1 0 1 0 0,0 0-1 0 0,1 0 1 0 0,0 0 0 0 0,0 1-1 0 0,0-1 1 0 0,1 1-1 0 0,0-1 1 0 0,1 1 0 0 0,0 0-1 0 0,1 0 1 0 0,0 10-1 0 0,0-15 7 0 0,1 1 0 0 0,0-1 0 0 0,1 1-1 0 0,-1-1 1 0 0,1 0 0 0 0,0 1-1 0 0,0-1 1 0 0,0 0 0 0 0,0 0 0 0 0,1 0-1 0 0,0-1 1 0 0,0 1 0 0 0,0-1 0 0 0,0 1-1 0 0,0-1 1 0 0,1 0 0 0 0,-1 0 0 0 0,7 3-1 0 0,-2-1 8 0 0,0 0 0 0 0,0 0 0 0 0,0-1 0 0 0,1 0 0 0 0,0-1 0 0 0,0 0 0 0 0,0 0 0 0 0,10 1 0 0 0,-11-3 3 0 0,0 0 0 0 0,0 0 1 0 0,0-1-1 0 0,0-1 0 0 0,0 1 1 0 0,1-1-1 0 0,-2-1 0 0 0,1 1 1 0 0,0-2-1 0 0,0 1 0 0 0,-1-1 1 0 0,1 0-1 0 0,-1 0 1 0 0,0-1-1 0 0,1 0 0 0 0,-2 0 1 0 0,1-1-1 0 0,-1 0 0 0 0,1 0 1 0 0,-1 0-1 0 0,-1-1 0 0 0,1 0 1 0 0,-1 0-1 0 0,0 0 0 0 0,0-1 1 0 0,-1 0-1 0 0,0 0 0 0 0,0 0 1 0 0,-1 0-1 0 0,0-1 1 0 0,0 1-1 0 0,0-1 0 0 0,1-9 1 0 0,-1-10 5 0 0,0-1 1 0 0,-2 1 0 0 0,-4-48-1 0 0,3 74-10 0 0,0 0 0 0 0,0 1 0 0 0,0-1 0 0 0,0 0 0 0 0,0 1 0 0 0,0-1 0 0 0,0 0 0 0 0,0 0-1 0 0,0 1 1 0 0,0-1 0 0 0,-1 0 0 0 0,1 1 0 0 0,0-1 0 0 0,-1 1 0 0 0,1-1 0 0 0,0 0 0 0 0,-2 0 0 0 0,2 1-1 0 0,0 0 1 0 0,0 0-1 0 0,-1 0 1 0 0,1 0 0 0 0,0 0-1 0 0,-1 0 1 0 0,1 1-1 0 0,0-1 1 0 0,0 0 0 0 0,-1 0-1 0 0,1 0 1 0 0,0 0-1 0 0,0 1 1 0 0,-1-1 0 0 0,1 0-1 0 0,0 0 1 0 0,0 0-1 0 0,0 1 1 0 0,-1-1 0 0 0,1 0-1 0 0,0 0 1 0 0,0 1-1 0 0,0-1 1 0 0,0 0 0 0 0,-1 0-1 0 0,1 1 1 0 0,-10 23-1 0 0,6-10 10 0 0,1 0 0 0 0,1 0 0 0 0,0 0 0 0 0,1 0 0 0 0,0 0 0 0 0,1 0 0 0 0,1 0-1 0 0,0 0 1 0 0,6 28 0 0 0,-6-36-132 0 0,1 0 0 0 0,0 1 0 0 0,1-1 0 0 0,-1 0-1 0 0,1 0 1 0 0,0-1 0 0 0,0 1 0 0 0,1 0 0 0 0,0-1-1 0 0,0 0 1 0 0,0 0 0 0 0,1 0 0 0 0,-1-1 0 0 0,1 1-1 0 0,0-1 1 0 0,1 0 0 0 0,-1-1 0 0 0,1 1 0 0 0,-1-1-1 0 0,1 0 1 0 0,0 0 0 0 0,0-1 0 0 0,10 3 0 0 0,-12-4-268 0 0,-1-1 0 0 0,0 1 0 0 0,1-1 0 0 0,-1 0 0 0 0,1 0 0 0 0,0 0 0 0 0,-1 0 0 0 0,0-1 0 0 0,1 1 0 0 0,-1-1 1 0 0,5-1-1 0 0,21-12-5850 0 0,-18 8 2870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6:39.1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56 1504 0 0,'0'-5'378'0'0,"0"-1"825"0"0,-1 0 0 0 0,0 0 0 0 0,-2-9 0 0 0,3 14-996 0 0,0 0 0 0 0,0 0 0 0 0,-1 0 0 0 0,1 1 0 0 0,0-1-1 0 0,-1 0 1 0 0,1 0 0 0 0,-1 0 0 0 0,1 1 0 0 0,-1-1 0 0 0,1 0-1 0 0,-1 1 1 0 0,1-1 0 0 0,-1 0 0 0 0,0 1 0 0 0,1-1 0 0 0,-1 1 0 0 0,0-1-1 0 0,1 1 1 0 0,-1-1 0 0 0,0 1 0 0 0,0-1 0 0 0,0 1 0 0 0,1 0-1 0 0,-1-1 1 0 0,0 1 0 0 0,0 0 0 0 0,0 0 0 0 0,0 0 0 0 0,0 0 0 0 0,0 0-1 0 0,0 0 1 0 0,0 0-42 0 0,0 0 1 0 0,0 0-1 0 0,0 1 0 0 0,1-1 1 0 0,-1 1-1 0 0,0-1 0 0 0,0 1 0 0 0,1-1 1 0 0,-1 1-1 0 0,0-1 0 0 0,1 1 0 0 0,-1 0 1 0 0,1-1-1 0 0,-1 1 0 0 0,1 0 1 0 0,-1-1-1 0 0,1 1 0 0 0,-1 0 0 0 0,1 0 1 0 0,-1-1-1 0 0,1 1 0 0 0,0 1 0 0 0,-6 22 841 0 0,5-19-722 0 0,-5 28 620 0 0,-2 66 0 0 0,10 36 670 0 0,-1-92-794 0 0,22 351 1775 0 0,-21-378-2959 0 0,0-1 1 0 0,6 25-1 0 0,-6-35 258 0 0,-1 0 0 0 0,1-1-1 0 0,0 1 1 0 0,1 0 0 0 0,-1-1 0 0 0,1 1 0 0 0,0-1 0 0 0,0 0 0 0 0,0 1 0 0 0,0-2 0 0 0,6 6-1 0 0,-8-9-66 0 0,-1 1 0 0 0,1-1 0 0 0,0 0 0 0 0,-1 1 0 0 0,1-1 0 0 0,0 0 0 0 0,0 0 0 0 0,-1 1 0 0 0,1-1 0 0 0,0 0 0 0 0,0 0 0 0 0,-1 0 0 0 0,1 0 0 0 0,0 0 0 0 0,0 0 0 0 0,-1 0 0 0 0,1-1 0 0 0,0 1 0 0 0,0 0 0 0 0,-1 0 0 0 0,1 0 0 0 0,0-1 0 0 0,0 1 0 0 0,-1 0-1 0 0,1-1 1 0 0,0 1 0 0 0,0-2 0 0 0,1 1-579 0 0,0 0 0 0 0,0-1-1 0 0,0 1 1 0 0,-1-1 0 0 0,1 0-1 0 0,-1 1 1 0 0,1-1 0 0 0,1-2-1 0 0,0-4-904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6:39.4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28 2417 0 0,'-7'-1'2026'0'0,"-14"-1"3455"0"0,20 1-5252 0 0,0 1-1 0 0,1 0 0 0 0,-1 0 1 0 0,0 0-1 0 0,0 0 0 0 0,1 0 1 0 0,-1 0-1 0 0,0 1 1 0 0,1-1-1 0 0,-1 0 0 0 0,0 0 1 0 0,1 0-1 0 0,-1 1 0 0 0,0-1 1 0 0,1 0-1 0 0,-1 1 0 0 0,1-1 1 0 0,-1 0-1 0 0,0 1 0 0 0,1-1 1 0 0,-1 1-1 0 0,0 0 1 0 0,3 0 104 0 0,0-1 0 0 0,0 1 0 0 0,-1 0 0 0 0,1-1 0 0 0,0 1 0 0 0,0-1 0 0 0,0 0 0 0 0,3 0 1 0 0,30 0 379 0 0,1-2 0 0 0,0-1 0 0 0,39-9 0 0 0,-43 6-417 0 0,0 1 0 0 0,1 2 0 0 0,-1 1 0 0 0,46 3 0 0 0,-72-1-206 0 0,-1 1 0 0 0,1 0 0 0 0,-1 0 0 0 0,0 1 0 0 0,1-1 0 0 0,-1 1-1 0 0,0 0 1 0 0,0 1 0 0 0,0-1 0 0 0,-1 1 0 0 0,6 4 0 0 0,-7-4-51 0 0,0 0-1 0 0,1 0 1 0 0,-2 0 0 0 0,1 1 0 0 0,0-1 0 0 0,-1 1 0 0 0,1 0 0 0 0,-1 0 0 0 0,0 0 0 0 0,0 0 0 0 0,-1 0 0 0 0,1 0 0 0 0,1 9-1 0 0,-2-2 13 0 0,1 1-1 0 0,-2 0 0 0 0,0 0 0 0 0,0 0 0 0 0,-1-1 0 0 0,-1 1 0 0 0,-4 20 0 0 0,2-15 26 0 0,1-1 0 0 0,-1 28 0 0 0,5-40-79 0 0,-1 0 1 0 0,1 0 0 0 0,0 0-1 0 0,0-1 1 0 0,0 1 0 0 0,0 0 0 0 0,0 0-1 0 0,1-1 1 0 0,0 1 0 0 0,0-1-1 0 0,0 0 1 0 0,0 0 0 0 0,0 1 0 0 0,1-1-1 0 0,0 0 1 0 0,-1-1 0 0 0,1 1-1 0 0,0-1 1 0 0,0 1 0 0 0,0-1 0 0 0,6 3-1 0 0,-2 0-58 0 0,1-1 0 0 0,0-1 0 0 0,0 1-1 0 0,0-1 1 0 0,1 0 0 0 0,-1-1 0 0 0,1 0-1 0 0,12 1 1 0 0,-10-2-197 0 0,-1-1 0 0 0,1 0 0 0 0,0-1 0 0 0,-1 0-1 0 0,1-1 1 0 0,-1 0 0 0 0,1-1 0 0 0,10-4 0 0 0,29-16-2955 0 0,-3-4-3780 0 0,-31 16 3911 0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6:39.5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67 1160 0 0,'-6'-13'3329'0'0,"3"3"1216"0"0,6 3-2857 0 0,5 0 1273 0 0,5 1-2809 0 0,6 1 568 0 0,1 0-280 0 0,1 1-232 0 0,4-1-240 0 0,-3 2-184 0 0,-1 1 72 0 0,1 2-2744 0 0,-3 3 1975 0 0,0 0-655 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6:40.1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174 173 512 0 0,'16'-3'2496'0'0,"-1"-2"0"0"0,0 0 0 0 0,-1-1 0 0 0,1 0-1 0 0,18-12 1 0 0,-28 15-2066 0 0,0-1-1 0 0,-1 1 0 0 0,0-1 0 0 0,0 0 0 0 0,0 0 1 0 0,0 0-1 0 0,0-1 0 0 0,3-5 0 0 0,-5 7-243 0 0,-1 0-1 0 0,1 0 1 0 0,-1 0-1 0 0,0-1 1 0 0,1 1-1 0 0,-2-1 1 0 0,1 1-1 0 0,0-1 1 0 0,-1 1-1 0 0,1-1 1 0 0,-1 1-1 0 0,0-1 1 0 0,0 0-1 0 0,-1-3 1 0 0,1 5-114 0 0,-1 1 0 0 0,1-1 0 0 0,0 1 0 0 0,-1 0 0 0 0,1-1 0 0 0,-1 1 0 0 0,1-1 1 0 0,-1 1-1 0 0,0 0 0 0 0,1-1 0 0 0,-1 1 0 0 0,0 0 0 0 0,0 0 0 0 0,0 0 0 0 0,0-1 0 0 0,0 1 0 0 0,0 0 1 0 0,-1 0-1 0 0,-1-1 0 0 0,1 1 8 0 0,-1 0 0 0 0,1 0 0 0 0,-1 0 1 0 0,0 0-1 0 0,1 1 0 0 0,-1-1 0 0 0,0 1 0 0 0,1 0 0 0 0,-1-1 1 0 0,-3 2-1 0 0,-4-1 47 0 0,0 2 0 0 0,1-1 0 0 0,-1 1 0 0 0,1 1 0 0 0,-10 3 0 0 0,4 0-74 0 0,1 0 0 0 0,1 1 0 0 0,-1 1 0 0 0,1 0 0 0 0,0 0 0 0 0,1 2 1 0 0,0-1-1 0 0,0 2 0 0 0,1-1 0 0 0,1 2 0 0 0,0-1 0 0 0,0 1 0 0 0,1 1 0 0 0,0 0 1 0 0,2 0-1 0 0,-1 1 0 0 0,-9 26 0 0 0,15-34-43 0 0,0 0 0 0 0,1 0 0 0 0,-1 1 0 0 0,2-1 0 0 0,-1 0 0 0 0,1 1-1 0 0,0-1 1 0 0,0 1 0 0 0,0-1 0 0 0,1 0 0 0 0,0 0 0 0 0,1 1 0 0 0,-1-1 0 0 0,6 11 0 0 0,-4-10-1 0 0,1 0 0 0 0,0 0 1 0 0,0-1-1 0 0,1 1 0 0 0,0-1 0 0 0,0 0 1 0 0,0-1-1 0 0,1 1 0 0 0,0-1 0 0 0,0 0 1 0 0,13 8-1 0 0,2-2-40 0 0,0 0 1 0 0,1-1-1 0 0,1-1 0 0 0,-1-1 1 0 0,1-1-1 0 0,25 4 0 0 0,-13-5-794 0 0,-1-2 0 0 0,1-1 0 0 0,53-3 0 0 0,-72-1-1174 0 0,24-5 1 0 0,-4-2-3565 0 0,-3-2 2621 0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6:40.6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7 247 512 0 0,'-3'-22'1752'0'0,"1"1"1"0"0,1-1-1 0 0,2-35 0 0 0,0 47-1030 0 0,0 1 1 0 0,1 0-1 0 0,0 0 1 0 0,0 0-1 0 0,1 0 1 0 0,0 0-1 0 0,1 1 0 0 0,0-1 1 0 0,0 1-1 0 0,1 0 1 0 0,6-9-1 0 0,0 7 1100 0 0,-11 10-1769 0 0,0 0 1 0 0,1 0-1 0 0,-1 0 1 0 0,0 0-1 0 0,0 0 1 0 0,0 0-1 0 0,0 0 1 0 0,1 0 0 0 0,-1 0-1 0 0,0 0 1 0 0,0 0-1 0 0,0 0 1 0 0,1 0-1 0 0,-1 0 1 0 0,0 0-1 0 0,0 0 1 0 0,0 0 0 0 0,0 0-1 0 0,1 0 1 0 0,-1 1-1 0 0,0-1 1 0 0,0 0-1 0 0,0 0 1 0 0,0 0-1 0 0,0 0 1 0 0,1 0-1 0 0,-1 0 1 0 0,0 1 0 0 0,0-1-1 0 0,0 0 1 0 0,0 0-1 0 0,0 0 1 0 0,0 0-1 0 0,0 0 1 0 0,1 1-1 0 0,-1-1 1 0 0,0 3 322 0 0,1 1 0 0 0,-1-1 1 0 0,1 0-1 0 0,-1 0 0 0 0,0 6 0 0 0,0-3-532 0 0,-2 109 1549 0 0,0 55-725 0 0,5 525 105 0 0,-5-661-1082 0 0,0 14-1068 0 0,2-43 418 0 0,0 0 0 0 0,1 0-1 0 0,0-1 1 0 0,2 7-1 0 0,-2-7-1490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6:41.2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76 2064 0 0,'0'0'301'0'0,"0"-1"0"0"0,-1 1 0 0 0,1 0 0 0 0,0 0 0 0 0,0-1-1 0 0,0 1 1 0 0,0 0 0 0 0,0-1 0 0 0,-1 1 0 0 0,1 0 0 0 0,0 0-1 0 0,0-1 1 0 0,0 1 0 0 0,0 0 0 0 0,0-1 0 0 0,0 1 0 0 0,0 0-1 0 0,0-1 1 0 0,0 1 0 0 0,0 0 0 0 0,0-1 0 0 0,1 1 0 0 0,-1 0-1 0 0,0 0 1 0 0,0-1 0 0 0,0 1 0 0 0,8-6 3127 0 0,16 0-1369 0 0,-22 5-1570 0 0,100-17 1932 0 0,148-7-1 0 0,-236 24-2432 0 0,37 0-114 0 0,-47 1 114 0 0,0 0 0 0 0,1 1-1 0 0,-1-1 1 0 0,0 1 0 0 0,0 0 0 0 0,0 1 0 0 0,0-1 0 0 0,0 1 0 0 0,4 2-1 0 0,-6-3-1 0 0,-1 0-1 0 0,0 0 1 0 0,0 0-1 0 0,0 0 1 0 0,-1 0-1 0 0,1 0 0 0 0,0 0 1 0 0,0 0-1 0 0,0 1 1 0 0,-1-1-1 0 0,1 0 1 0 0,-1 0-1 0 0,1 1 0 0 0,-1-1 1 0 0,0 1-1 0 0,1-1 1 0 0,-1 0-1 0 0,0 1 0 0 0,0-1 1 0 0,0 1-1 0 0,0-1 1 0 0,0 0-1 0 0,0 1 1 0 0,0-1-1 0 0,0 1 0 0 0,-1-1 1 0 0,1 0-1 0 0,-1 1 1 0 0,1-1-1 0 0,-2 2 1 0 0,-1 6-35 0 0,-1 0 0 0 0,-1 0 0 0 0,-7 11 1 0 0,7-12 44 0 0,2-3 7 0 0,1 0 0 0 0,-1 0 1 0 0,1 0-1 0 0,0 0 0 0 0,0 0 0 0 0,1 0 1 0 0,-1 0-1 0 0,0 9 0 0 0,2-12 5 0 0,0 0 1 0 0,0 0-1 0 0,0 0 0 0 0,0 0 0 0 0,1 0 0 0 0,-1 0 0 0 0,0-1 0 0 0,1 1 0 0 0,0 0 1 0 0,-1 0-1 0 0,1 0 0 0 0,0-1 0 0 0,0 1 0 0 0,0-1 0 0 0,0 1 0 0 0,0 0 1 0 0,0-1-1 0 0,1 0 0 0 0,-1 1 0 0 0,0-1 0 0 0,1 0 0 0 0,-1 0 0 0 0,1 0 0 0 0,-1 1 1 0 0,1-2-1 0 0,0 1 0 0 0,-1 0 0 0 0,3 1 0 0 0,2 0 4 0 0,0 0-1 0 0,0-1 1 0 0,0 1 0 0 0,0-1 0 0 0,1 0-1 0 0,-1-1 1 0 0,0 1 0 0 0,0-1 0 0 0,1-1-1 0 0,-1 1 1 0 0,11-3 0 0 0,6-2 42 0 0,41-16 1 0 0,-16 4 88 0 0,-37 14-66 0 0,1-2-1 0 0,-1 1 0 0 0,0-1 1 0 0,0-1-1 0 0,0 0 0 0 0,-1-1 1 0 0,14-10-1 0 0,-21 14-36 0 0,0 0 0 0 0,0 0 0 0 0,0-1 1 0 0,0 1-1 0 0,0-1 0 0 0,-1 1 0 0 0,1-1 1 0 0,-1 0-1 0 0,0 0 0 0 0,2-6 0 0 0,-3 7-22 0 0,-1 0 0 0 0,1 0 0 0 0,-1 0 0 0 0,1 0 0 0 0,-1 0 0 0 0,0 0 0 0 0,0 0 0 0 0,-1 0 0 0 0,1 0 0 0 0,-1 0 0 0 0,1 1 0 0 0,-1-1 0 0 0,0 0 0 0 0,0 0 0 0 0,0 0 0 0 0,0 1 0 0 0,-2-4 0 0 0,1 4 12 0 0,1 0 0 0 0,-1 0 0 0 0,1 0 0 0 0,-1 0 0 0 0,0 0 0 0 0,0 1 0 0 0,0-1 0 0 0,0 1 0 0 0,0-1 0 0 0,0 1 0 0 0,0 0 0 0 0,-1 0 0 0 0,1 0 0 0 0,0 0 1 0 0,-1 0-1 0 0,1 0 0 0 0,-1 0 0 0 0,1 1 0 0 0,-1 0 0 0 0,1-1 0 0 0,-1 1 0 0 0,-4 0 0 0 0,-6 1 10 0 0,0 0 0 0 0,0 0 0 0 0,-16 5 1 0 0,8-2 32 0 0,7-1-30 0 0,1 0-1 0 0,-1 1 1 0 0,0 0 0 0 0,1 1-1 0 0,0 1 1 0 0,0 0-1 0 0,1 1 1 0 0,0 0 0 0 0,0 1-1 0 0,0 0 1 0 0,-10 10-1 0 0,14-11-16 0 0,1 0-1 0 0,0 1 1 0 0,1 0-1 0 0,0 0 1 0 0,0 0-1 0 0,1 1 1 0 0,-1-1-1 0 0,2 1 1 0 0,0 1-1 0 0,0-1 1 0 0,0 0-1 0 0,1 1 1 0 0,1 0-1 0 0,-1 0 0 0 0,2 0 1 0 0,-2 13-1 0 0,3-17 15 0 0,0 0-1 0 0,1 0 0 0 0,-1 0 0 0 0,1-1 0 0 0,0 1 0 0 0,1 0 0 0 0,-1-1 0 0 0,1 1 0 0 0,0-1 1 0 0,1 1-1 0 0,-1-1 0 0 0,5 6 0 0 0,-2-3-21 0 0,1-1 0 0 0,0 0 1 0 0,0-1-1 0 0,0 1 0 0 0,1-1 0 0 0,0 0 0 0 0,10 6 0 0 0,1-2-39 0 0,0 0-1 0 0,1-1 1 0 0,0 0-1 0 0,1-2 0 0 0,0 0 1 0 0,22 4-1 0 0,-28-8-138 0 0,0-1 0 0 0,0 0 0 0 0,0-1 0 0 0,0 0 0 0 0,0-1-1 0 0,27-4 1 0 0,-31 2-603 0 0,0-1 0 0 0,0 1-1 0 0,18-9 1 0 0,-19 7-853 0 0,0-1 0 0 0,-1 0 0 0 0,0 0 0 0 0,11-10 0 0 0,-7 5-429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19:41.7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87 3 512 0 0,'0'0'50'0'0,"0"0"0"0"0,0 0-1 0 0,0 0 1 0 0,0 0 0 0 0,0 0-1 0 0,0 0 1 0 0,0 0 0 0 0,0 0-1 0 0,0 0 1 0 0,0 0 0 0 0,0-1 0 0 0,0 1-1 0 0,0 0 1 0 0,0 0 0 0 0,0 0-1 0 0,0 0 1 0 0,0 0 0 0 0,0 0 0 0 0,0 0-1 0 0,0 0 1 0 0,0 0 0 0 0,0 0-1 0 0,0 0 1 0 0,0 0 0 0 0,0-1 0 0 0,0 1-1 0 0,0 0 1 0 0,0 0 0 0 0,0 0-1 0 0,0 0 1 0 0,0 0 0 0 0,0 0-1 0 0,0 0 1 0 0,0 0 0 0 0,0 0 0 0 0,0 0-1 0 0,0 0 1 0 0,0 0 0 0 0,0 0-1 0 0,-1 0 1 0 0,1 0 0 0 0,0 0 0 0 0,0 0-1 0 0,0 0 1 0 0,0 0 0 0 0,0 0-1 0 0,0 0 1 0 0,0 0 0 0 0,0 0 0 0 0,0 0-1 0 0,0 0 1 0 0,0 0 0 0 0,0 0-1 0 0,-1 0 1 0 0,1 0 0 0 0,0 0-1 0 0,0 0 1 0 0,0 0 0 0 0,0 0 0 0 0,0 0-1 0 0,0 0 1 0 0,-5 5 2748 0 0,-4 10 277 0 0,7-11-2440 0 0,1 1-1 0 0,-1 0 1 0 0,0 1-1 0 0,1-1 0 0 0,0 0 1 0 0,1 0-1 0 0,-1 7 0 0 0,2 39 2371 0 0,0-40-2707 0 0,2 62 1575 0 0,-11 137 0 0 0,3-166-1682 0 0,2 0 0 0 0,2-1 0 0 0,6 65 0 0 0,19 51-29 0 0,-24-158-152 0 0,1 1 0 0 0,-1 0 0 0 0,0-1 1 0 0,0 1-1 0 0,0 0 0 0 0,0-1 0 0 0,0 1 0 0 0,-1-1 1 0 0,1 1-1 0 0,0 0 0 0 0,-1-1 0 0 0,1 1 0 0 0,-1-1 0 0 0,1 1 1 0 0,-2 2-1 0 0,-1-2 15 0 0,1 0 0 0 0,0 0 1 0 0,-1 0-1 0 0,1 0 0 0 0,-1 0 1 0 0,-5 2-1 0 0,5-2-6 0 0,-45 31 110 0 0,64-63-366 0 0,-8 17-343 0 0,-1 0 0 0 0,8-17 1 0 0,-1-9-8725 0 0,-10 27 6437 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6:41.5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48 118 1064 0 0,'-2'1'835'0'0,"-1"0"-1"0"0,0 1 1 0 0,1-1-1 0 0,-1 1 1 0 0,1-1 0 0 0,0 1-1 0 0,-1 0 1 0 0,1 0-1 0 0,0 0 1 0 0,0 0-1 0 0,0 1 1 0 0,0-1 0 0 0,1 0-1 0 0,-3 5 1 0 0,1-2-215 0 0,2 0 0 0 0,-1-1 0 0 0,0 1 0 0 0,1 0 0 0 0,0 0 0 0 0,0 0 0 0 0,0 10 0 0 0,1-1-31 0 0,1-1 1 0 0,0 0 0 0 0,1 0-1 0 0,0 1 1 0 0,8 20 0 0 0,-4-15 164 0 0,2 0 1 0 0,0-1-1 0 0,1 0 1 0 0,19 28 0 0 0,-22-39-624 0 0,-4-8-22 0 0,-7-13-82 0 0,4 10-82 0 0,-10-26-98 0 0,2-1 0 0 0,1 0 0 0 0,-7-57 1 0 0,14 79 135 0 0,1-1 0 0 0,0 1 0 0 0,0 0 0 0 0,1-1 0 0 0,0 1-1 0 0,1 0 1 0 0,0 0 0 0 0,0 0 0 0 0,1 0 0 0 0,0 0 0 0 0,1 0 0 0 0,0 1 0 0 0,0 0 0 0 0,1-1 0 0 0,0 2 0 0 0,0-1 0 0 0,12-12 0 0 0,-12 14-10 0 0,2 1 0 0 0,-1-1 0 0 0,0 1 0 0 0,1 1 0 0 0,0-1 0 0 0,0 1 0 0 0,1 1 0 0 0,-1-1 0 0 0,1 1 0 0 0,-1 0 0 0 0,1 1 0 0 0,0 0 0 0 0,0 0 0 0 0,0 1 0 0 0,9-1 0 0 0,-10 2-229 0 0,0 0 1 0 0,-1 0-1 0 0,1 0 1 0 0,0 1-1 0 0,-1 0 0 0 0,1 1 1 0 0,-1-1-1 0 0,0 1 1 0 0,1 1-1 0 0,-1-1 0 0 0,0 1 1 0 0,0 0-1 0 0,0 0 1 0 0,-1 1-1 0 0,1 0 1 0 0,-1 0-1 0 0,0 0 0 0 0,0 0 1 0 0,4 6-1 0 0,13 18-5246 0 0,-12-14 3451 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6:42.1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84 2961 0 0,'-8'-5'2520'0'0,"5"3"-1020"0"0,0-1-1 0 0,-1 1 1 0 0,1 0 0 0 0,-1 0 0 0 0,1 0 0 0 0,-5-1-1 0 0,7 3-1301 0 0,0 0 0 0 0,0 0-1 0 0,0-1 1 0 0,1 1 0 0 0,-1 0-1 0 0,0 0 1 0 0,0 0 0 0 0,0 0-1 0 0,0 1 1 0 0,0-1 0 0 0,1 0 0 0 0,-1 0-1 0 0,0 0 1 0 0,0 1 0 0 0,0-1-1 0 0,1 0 1 0 0,-1 1 0 0 0,0-1-1 0 0,0 1 1 0 0,1-1 0 0 0,-1 1-1 0 0,0-1 1 0 0,1 1 0 0 0,-1 0-1 0 0,1-1 1 0 0,-1 1 0 0 0,1-1-1 0 0,-1 1 1 0 0,1 0 0 0 0,-1 0-1 0 0,1-1 1 0 0,0 1 0 0 0,-1 0 0 0 0,0 1-1 0 0,-2 9 267 0 0,-1-1 0 0 0,2 1-1 0 0,-1 0 1 0 0,1 0 0 0 0,0 12-1 0 0,-1 57 535 0 0,3-76-914 0 0,0 18 147 0 0,1 0 1 0 0,1 0-1 0 0,0 0 1 0 0,2 0-1 0 0,1 0 1 0 0,9 26-1 0 0,-14-46-226 0 0,1 0 0 0 0,0 0 0 0 0,0 0-1 0 0,0 0 1 0 0,1 0 0 0 0,-1-1 0 0 0,0 1 0 0 0,1 0 0 0 0,-1-1-1 0 0,1 1 1 0 0,-1-1 0 0 0,1 0 0 0 0,2 2 0 0 0,-3-2-6 0 0,0-1 0 0 0,0 1 0 0 0,0-1 0 0 0,0 1 0 0 0,0-1 0 0 0,0 0 1 0 0,0 0-1 0 0,1 1 0 0 0,-1-1 0 0 0,0 0 0 0 0,0 0 0 0 0,0 0 0 0 0,0 0 0 0 0,0 0 1 0 0,0 0-1 0 0,1-1 0 0 0,-1 1 0 0 0,0 0 0 0 0,0-1 0 0 0,0 1 0 0 0,0 0 0 0 0,0-1 1 0 0,0 0-1 0 0,0 1 0 0 0,0-1 0 0 0,1-1 0 0 0,4-3-6 0 0,0 0 0 0 0,0-1 0 0 0,-1 0 1 0 0,0 0-1 0 0,0 0 0 0 0,-1 0 0 0 0,0-1 0 0 0,0 0 0 0 0,3-8 0 0 0,3-10-41 0 0,10-36 0 0 0,-2 4 20 0 0,-8 31 17 0 0,1 0-1 0 0,1 0 1 0 0,1 2 0 0 0,1-1 0 0 0,32-39 0 0 0,-42 60 9 0 0,-1 0 1 0 0,1 1-1 0 0,1-1 0 0 0,-1 1 1 0 0,7-5-1 0 0,-10 8 3 0 0,0-1 1 0 0,1 0-1 0 0,-1 1 1 0 0,0-1-1 0 0,0 1 1 0 0,1 0-1 0 0,-1-1 1 0 0,0 1-1 0 0,1 0 1 0 0,-1 0-1 0 0,0 0 1 0 0,2 0-1 0 0,-2 0 2 0 0,0 0-1 0 0,-1 0 0 0 0,1 0 1 0 0,0 1-1 0 0,-1-1 0 0 0,1 0 1 0 0,-1 0-1 0 0,1 1 0 0 0,-1-1 1 0 0,1 1-1 0 0,0-1 0 0 0,-1 1 0 0 0,0-1 1 0 0,1 1-1 0 0,-1-1 0 0 0,1 1 1 0 0,-1-1-1 0 0,0 1 0 0 0,1-1 1 0 0,-1 1-1 0 0,0-1 0 0 0,1 1 1 0 0,-1 0-1 0 0,0-1 0 0 0,0 1 1 0 0,1 1-1 0 0,2 16 14 0 0,0 0 0 0 0,1 36-1 0 0,-2-19 53 0 0,8 189 394 0 0,-10-224-462 0 0,0 1-1 0 0,0-1 0 0 0,0 0 0 0 0,0 0 0 0 0,0 0 0 0 0,0 0 0 0 0,0 1 1 0 0,0-1-1 0 0,0 0 0 0 0,0 0 0 0 0,0 0 0 0 0,0 0 0 0 0,0 0 0 0 0,0 1 1 0 0,0-1-1 0 0,0 0 0 0 0,0 0 0 0 0,0 0 0 0 0,0 0 0 0 0,0 0 0 0 0,0 1 0 0 0,0-1 1 0 0,1 0-1 0 0,-1 0 0 0 0,0 0 0 0 0,0 0 0 0 0,0 0 0 0 0,0 0 0 0 0,0 0 1 0 0,0 0-1 0 0,0 1 0 0 0,1-1 0 0 0,-1 0 0 0 0,0 0 0 0 0,0 0 0 0 0,0 0 0 0 0,0 0 1 0 0,1 0-1 0 0,5-3-63 0 0,6-11-84 0 0,-11 13 129 0 0,12-16-77 0 0,-2 0 0 0 0,0-1-1 0 0,-1-1 1 0 0,-1 0-1 0 0,13-38 1 0 0,13-27 78 0 0,-23 59 2 0 0,-4 7 13 0 0,11-17-1 0 0,-17 30 8 0 0,1 1 0 0 0,0 0 0 0 0,0 0 0 0 0,1 0 0 0 0,-1 1 0 0 0,1-1 0 0 0,0 1 0 0 0,-1 0 1 0 0,7-4-1 0 0,-10 6-1 0 0,1 1 0 0 0,0-1 0 0 0,0 1-1 0 0,0-1 1 0 0,0 1 0 0 0,0-1 0 0 0,0 1 0 0 0,0 0 0 0 0,0-1 0 0 0,0 1 0 0 0,0 0 0 0 0,0 0 0 0 0,0 0 0 0 0,0 0 0 0 0,0 0 0 0 0,0 0 0 0 0,0 0 0 0 0,0 0 0 0 0,0 0 0 0 0,0 0 0 0 0,0 0 0 0 0,0 1 0 0 0,0-1 0 0 0,0 0 0 0 0,0 1 0 0 0,0-1 0 0 0,-1 1 0 0 0,1-1 0 0 0,0 1 0 0 0,0-1-1 0 0,0 1 1 0 0,0 0 0 0 0,-1-1 0 0 0,1 1 0 0 0,0 0 0 0 0,-1 0 0 0 0,1 0 0 0 0,0-1 0 0 0,-1 1 0 0 0,1 0 0 0 0,0 2 0 0 0,1 4 14 0 0,1 0 0 0 0,-1 0-1 0 0,0 0 1 0 0,1 14 0 0 0,0-7 1 0 0,4 22 30 0 0,23 90-3 0 0,-23-102-42 0 0,1-1 0 0 0,1-1 0 0 0,15 29 1 0 0,-19-42-498 0 0,-4-6 585 0 0,1 1 0 0 0,0-1 0 0 0,0 1 0 0 0,0-1 0 0 0,5 5 0 0 0,-6-7-254 0 0,-1-1 0 0 0,1 1 1 0 0,-1-1-1 0 0,1 0 0 0 0,-1 1 0 0 0,1-1 0 0 0,-1 0 0 0 0,1 1 1 0 0,0-1-1 0 0,-1 0 0 0 0,1 0 0 0 0,0 1 0 0 0,-1-1 1 0 0,1 0-1 0 0,-1 0 0 0 0,2 0 0 0 0,-1 0-352 0 0,0 0 1 0 0,0-1-1 0 0,0 1 1 0 0,-1 0-1 0 0,1-1 1 0 0,0 1-1 0 0,0 0 0 0 0,0-1 1 0 0,0 1-1 0 0,-1-1 1 0 0,1 1-1 0 0,0-1 1 0 0,0 0-1 0 0,0 0 0 0 0,7-7-5256 0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6:42.4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 1504 0 0,'-1'0'543'0'0,"0"1"0"0"0,1 0-1 0 0,-1 0 1 0 0,0 0 0 0 0,1 0-1 0 0,-1 0 1 0 0,1 0 0 0 0,-1 0-1 0 0,1-1 1 0 0,0 1 0 0 0,-1 0-1 0 0,1 1 1 0 0,0-1 0 0 0,0 0-1 0 0,0 0 1 0 0,0 0 0 0 0,0 2-1 0 0,0-2-84 0 0,1 0 0 0 0,0 0 0 0 0,0 0 0 0 0,-1 0 0 0 0,1 0 0 0 0,0 0 0 0 0,0 0 0 0 0,0 0 0 0 0,0 0 0 0 0,0 0 0 0 0,0 0 0 0 0,1-1 0 0 0,-1 1 0 0 0,0 0 0 0 0,2 0 0 0 0,42 23 2501 0 0,11 6-781 0 0,67 46 0 0 0,-99-59-1973 0 0,-1 2 0 0 0,-1 0 0 0 0,0 1 1 0 0,-2 2-1 0 0,0 0 0 0 0,-2 1 0 0 0,24 36 1 0 0,-4 10-17 0 0,-3 2 1 0 0,-3 2 0 0 0,-4 0-1 0 0,-2 2 1 0 0,-4 1 0 0 0,-3 1 0 0 0,10 96-1 0 0,-24-130-171 0 0,-1-1-1 0 0,-3 1 1 0 0,-2 0 0 0 0,-8 58-1 0 0,5-74-95 0 0,-2 1 0 0 0,-1-1-1 0 0,-2 0 1 0 0,0-1-1 0 0,-2 0 1 0 0,-1-1 0 0 0,-27 45-1 0 0,21-45-648 0 0,0 0-1 0 0,-2-1 1 0 0,-29 26-1 0 0,32-34-1453 0 0,0-2 0 0 0,-33 22-1 0 0,-5-7-1384 0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0:56.3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60 271 512 0 0,'-1'-62'2541'0'0,"-3"19"2142"0"0,8 31 2524 0 0,-3 19-6509 0 0,5 63 1257 0 0,-1-19-1645 0 0,-2 25 128 0 0,-2 0 0 0 0,-4 1 0 0 0,-3-1-1 0 0,-24 112 1 0 0,19-144-227 0 0,2-10-145 0 0,-6 52 0 0 0,15-85-68 0 0,0 1 0 0 0,0-1 0 0 0,0 1 0 0 0,0 0 0 0 0,0-1 0 0 0,0 1 0 0 0,0-1 0 0 0,0 1 0 0 0,1 2 0 0 0,3-4-44 0 0,4-9-23 0 0,-2-2 74 0 0,1-1 0 0 0,-2 1 0 0 0,0-2 0 0 0,0 1-1 0 0,-1 0 1 0 0,3-15 0 0 0,11-80 388 0 0,-15 84-288 0 0,2-48 133 0 0,-2-1 0 0 0,-10-94 0 0 0,3 72-36 0 0,-3-206 724 0 0,7 299-894 0 0,0 0 0 0 0,0 0 0 0 0,0 0 0 0 0,0 0 1 0 0,0 0-1 0 0,0 0 0 0 0,1-1 0 0 0,-1 1 0 0 0,0 0 0 0 0,1 0 1 0 0,-1 0-1 0 0,0 0 0 0 0,1 0 0 0 0,0-1 0 0 0,3 3 413 0 0,3 9-257 0 0,75 161 331 0 0,-58-118-418 0 0,-3 1 1 0 0,20 75 0 0 0,62 157 20 0 0,-97-273-105 0 0,6 14-19 0 0,2 0 0 0 0,1-1 0 0 0,1-1 0 0 0,1-1 0 0 0,1 0 0 0 0,1-1 0 0 0,25 23 0 0 0,-24-23-55 0 0,-17-18 58 0 0,2 0 0 0 0,-1 0 0 0 0,0 0 1 0 0,1 0-1 0 0,0-1 0 0 0,0 0 0 0 0,1 0 0 0 0,-1 0 0 0 0,11 5 0 0 0,-16-9 1 0 0,1 0 0 0 0,-1 1 0 0 0,0-1 0 0 0,1 0 0 0 0,-1 0 0 0 0,1 0 0 0 0,-1 0-1 0 0,1 0 1 0 0,-1 1 0 0 0,1-1 0 0 0,-1 0 0 0 0,0 0 0 0 0,1 0 0 0 0,-1 0 0 0 0,1 0 0 0 0,-1 0-1 0 0,1 0 1 0 0,-1-1 0 0 0,1 1 0 0 0,-1 0 0 0 0,1 0 0 0 0,-1 0 0 0 0,1 0 0 0 0,-1-1 0 0 0,0 1 0 0 0,1 0-1 0 0,-1 0 1 0 0,1-1 0 0 0,-1 1 0 0 0,0 0 0 0 0,1-1 0 0 0,-1 1 0 0 0,0 0 0 0 0,1-1 0 0 0,-1 1-1 0 0,0 0 1 0 0,0-1 0 0 0,1 1 0 0 0,-1-1 0 0 0,0 1 0 0 0,0-1 0 0 0,0 0 1 0 0,0 1 0 0 0,0-1 0 0 0,0 0 0 0 0,0 1 0 0 0,0-1 0 0 0,0 1 0 0 0,0-1 0 0 0,-1 0 0 0 0,1 1 0 0 0,0-1 0 0 0,0 1 1 0 0,-1-1-1 0 0,1 1 0 0 0,0-1 0 0 0,-1 1 0 0 0,1-1 0 0 0,-1 1 0 0 0,1-1 0 0 0,0 1 0 0 0,-1-1 0 0 0,1 1 0 0 0,-1 0 0 0 0,0-1 0 0 0,1 1 0 0 0,-1 0 0 0 0,1-1 0 0 0,-1 1 0 0 0,1 0 1 0 0,-1 0-1 0 0,0-1 0 0 0,0 1 0 0 0,-6-1 5 0 0,0 0 1 0 0,0 0-1 0 0,-1 0 1 0 0,1 1-1 0 0,0 0 0 0 0,0 0 1 0 0,-1 1-1 0 0,-12 3 1 0 0,-59 19-44 0 0,60-16 22 0 0,-47 16-38 0 0,19-6-53 0 0,-2-2 0 0 0,-49 10 0 0 0,94-24 51 0 0,1-1 0 0 0,0 0 0 0 0,-1 1 0 0 0,1-1-1 0 0,-1 0 1 0 0,1-1 0 0 0,-1 1 0 0 0,-5-2 0 0 0,8 2 17 0 0,0 0-1 0 0,0-1 1 0 0,0 1 0 0 0,0-1-1 0 0,0 1 1 0 0,1-1-1 0 0,-1 0 1 0 0,0 1-1 0 0,0-1 1 0 0,1 0 0 0 0,-1 1-1 0 0,0-1 1 0 0,1 0-1 0 0,-1 0 1 0 0,1 1 0 0 0,-1-1-1 0 0,1 0 1 0 0,0 0-1 0 0,-1 0 1 0 0,1 0 0 0 0,0 0-1 0 0,-1 0 1 0 0,1 0-1 0 0,0 0 1 0 0,0 0 0 0 0,0 0-1 0 0,0 0 1 0 0,0 0-1 0 0,0 0 1 0 0,0 0 0 0 0,0 1-1 0 0,0-1 1 0 0,0 0-1 0 0,1 0 1 0 0,-1-1 0 0 0,2-4-224 0 0,0 0 1 0 0,0 1 0 0 0,0-1 0 0 0,0 1 0 0 0,1 0-1 0 0,0 0 1 0 0,0 0 0 0 0,1 0 0 0 0,-1 0 0 0 0,6-4 0 0 0,4-5-2841 0 0,28-21 1 0 0,-18 18-165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0:56.8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23 512 0 0,'-13'-8'984'0'0,"10"6"136"0"0,0 0 0 0 0,-1 1 1 0 0,1-1-1 0 0,0 1 0 0 0,0-1 0 0 0,-1 1 0 0 0,1 0 0 0 0,-1 0 0 0 0,-5-1 0 0 0,28 17 2490 0 0,-4-6-2914 0 0,13 7 309 0 0,33 27-1 0 0,-31-17-451 0 0,-1 1 0 0 0,-2 2 1 0 0,-1 0-1 0 0,27 41 0 0 0,-51-68-550 0 0,29 42-71 0 0,57 61 1 0 0,-87-105-8 0 0,0 1 0 0 0,-1 0 1 0 0,1 0-1 0 0,0-1 0 0 0,-1 1 0 0 0,1 0 0 0 0,0-1 1 0 0,0 1-1 0 0,0-1 0 0 0,0 1 0 0 0,-1-1 1 0 0,1 0-1 0 0,0 1 0 0 0,0-1 0 0 0,0 0 0 0 0,2 1 1 0 0,-2-2-151 0 0,-1 1 0 0 0,1 0 1 0 0,0 0-1 0 0,-1-1 1 0 0,1 1-1 0 0,0 0 1 0 0,-1-1-1 0 0,1 1 0 0 0,-1-1 1 0 0,1 1-1 0 0,0-1 1 0 0,-1 1-1 0 0,0-1 1 0 0,1 1-1 0 0,-1-1 0 0 0,1 0 1 0 0,-1 1-1 0 0,0-1 1 0 0,1 0-1 0 0,-1 1 1 0 0,1-2-1 0 0,2-4-2270 0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0:57.0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422 36 808 0 0,'-2'-36'7288'0'0,"-1"60"766"0"0,-7 2-5589 0 0,-17 23-1504 0 0,10-23-746 0 0,-2 0-1 0 0,-34 36 1 0 0,-53 43-628 0 0,94-94 290 0 0,-52 49-797 0 0,-27 25-6019 0 0,74-67 4556 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0:57.6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419 172 8 0 0,'-24'-27'1437'0'0,"16"18"-259"0"0,0 0-1 0 0,0 0 0 0 0,1-1 1 0 0,-11-19-1 0 0,14 21-97 0 0,-1-1-1 0 0,0 1 1 0 0,0 0 0 0 0,0 1-1 0 0,-13-14 1 0 0,16 19-940 0 0,0 0 0 0 0,1 1 0 0 0,-1-1 0 0 0,0 1 0 0 0,0 0 0 0 0,0 0 0 0 0,0-1-1 0 0,0 1 1 0 0,0 1 0 0 0,0-1 0 0 0,0 0 0 0 0,0 0 0 0 0,0 1 0 0 0,-1-1 0 0 0,1 1 0 0 0,0 0 0 0 0,0-1 0 0 0,-1 1 0 0 0,1 0 0 0 0,0 1 0 0 0,0-1-1 0 0,-1 0 1 0 0,1 1 0 0 0,0-1 0 0 0,0 1 0 0 0,0-1 0 0 0,-1 1 0 0 0,1 0 0 0 0,0 0 0 0 0,-2 2 0 0 0,-4 2 109 0 0,1 0-1 0 0,1 1 1 0 0,-1 0-1 0 0,1 0 1 0 0,0 0 0 0 0,0 1-1 0 0,1 0 1 0 0,-9 14 0 0 0,3 0 85 0 0,0 0-1 0 0,-8 26 1 0 0,-47 178 876 0 0,61-203-1075 0 0,-10 51 231 0 0,-8 121 1 0 0,18-132-295 0 0,-11 269 147 0 0,16-307-253 0 0,1 1 0 0 0,1-1 0 0 0,1 0 0 0 0,1 0 0 0 0,1 0 1 0 0,1 0-1 0 0,2-1 0 0 0,13 33 0 0 0,-14-42-153 0 0,1 0 0 0 0,0 0 0 0 0,1-1 0 0 0,0 0 0 0 0,1 0 0 0 0,0-1 0 0 0,1 0 0 0 0,1-1 0 0 0,-1 0 1 0 0,2-1-1 0 0,0-1 0 0 0,0 1 0 0 0,27 12 0 0 0,-21-14-1282 0 0,1-1 1 0 0,0 0 0 0 0,0-2 0 0 0,0 0-1 0 0,1-1 1 0 0,0-2 0 0 0,24 1-1 0 0,-7-2-817 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0:58.1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1 512 0 0,'-2'1'-288'0'0,"-11"4"1257"0"0,-1 5 7287 0 0,14-9-7729 0 0,-1 0 0 0 0,1-1-1 0 0,-1 1 1 0 0,1 0 0 0 0,-1 0 0 0 0,1 0 0 0 0,0 0-1 0 0,-1-1 1 0 0,1 1 0 0 0,0 0 0 0 0,0 0-1 0 0,0 0 1 0 0,0 0 0 0 0,0 2 0 0 0,2 12-190 0 0,5 2 149 0 0,-1 0 0 0 0,11 15 0 0 0,-11-20-311 0 0,0 0 1 0 0,-1 0 0 0 0,0 0 0 0 0,0 0 0 0 0,-2 1 0 0 0,3 13-1 0 0,-4-10-49 0 0,-1 0 0 0 0,-1 0 0 0 0,-1 1 0 0 0,0-1 0 0 0,-1 0 0 0 0,-1-1 0 0 0,-4 17 0 0 0,0-9-454 0 0,-1 0 0 0 0,-2 0 0 0 0,-22 42 0 0 0,30-63 234 0 0,2-2-96 0 0,0 1-1 0 0,-1-1 0 0 0,1 1 1 0 0,-1-1-1 0 0,1 1 1 0 0,0 0-1 0 0,0-1 0 0 0,-1 1 1 0 0,1 0-1 0 0,0-1 1 0 0,0 1-1 0 0,0 0 0 0 0,0-1 1 0 0,0 1-1 0 0,0 0 1 0 0,0-1-1 0 0,0 2 1 0 0,1 0-2043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8:02.5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32 232 512 0 0,'-1'-33'1268'0'0,"0"-9"2823"0"0,5 0 4165 0 0,-4 42-8150 0 0,0 0 1 0 0,1-1-1 0 0,-1 1 0 0 0,0 0 0 0 0,0-1 1 0 0,0 1-1 0 0,1 0 0 0 0,-1-1 0 0 0,0 1 1 0 0,0 0-1 0 0,1-1 0 0 0,-1 1 1 0 0,0 0-1 0 0,1-1 0 0 0,-1 1 0 0 0,0 0 1 0 0,1 0-1 0 0,-1 0 0 0 0,0-1 0 0 0,1 1 1 0 0,-1 0-1 0 0,1 0 0 0 0,-1 0 0 0 0,0 0 1 0 0,1 0-1 0 0,-1 0 0 0 0,1 0 1 0 0,-1 0-1 0 0,0 0 0 0 0,1 0 0 0 0,-1 0 1 0 0,1 0-1 0 0,-1 0 0 0 0,1 0 0 0 0,-1 0 1 0 0,0 0-1 0 0,1 0 0 0 0,-1 1 1 0 0,0-1-1 0 0,1 0 0 0 0,-1 0 0 0 0,1 1 1 0 0,18 9 1158 0 0,-17-9-1019 0 0,5 4-106 0 0,-1-1 0 0 0,1 2 0 0 0,-1-1 0 0 0,-1 1 0 0 0,1-1 0 0 0,-1 2 0 0 0,0-1 0 0 0,0 0-1 0 0,-1 1 1 0 0,0 0 0 0 0,0 0 0 0 0,0 1 0 0 0,2 8 0 0 0,0 0-19 0 0,-1 1-1 0 0,-1-1 1 0 0,-1 1-1 0 0,0 0 1 0 0,0 21-1 0 0,-3 14 169 0 0,-11 79-1 0 0,8-107-217 0 0,-1 6 1 0 0,-2 0 0 0 0,-13 39 0 0 0,-25 55 67 0 0,23-69-61 0 0,-20 79 0 0 0,40-132-85 0 0,-3 22 37 0 0,4-23-27 0 0,0 0-1 0 0,0 0 1 0 0,-1 0 0 0 0,1 0-1 0 0,0 0 1 0 0,0 0-1 0 0,0 0 1 0 0,1 0-1 0 0,-1 0 1 0 0,0 0 0 0 0,0 0-1 0 0,1 0 1 0 0,-1 0-1 0 0,0 0 1 0 0,1 0-1 0 0,-1 0 1 0 0,1 0 0 0 0,0 1-1 0 0,0-2 2 0 0,-1 1-1 0 0,1-1 1 0 0,0 0-1 0 0,-1 0 1 0 0,1 0-1 0 0,-1-1 1 0 0,1 1-1 0 0,0 0 1 0 0,-1 0-1 0 0,1 0 0 0 0,-1 0 1 0 0,1 0-1 0 0,-1-1 1 0 0,1 1-1 0 0,-1 0 1 0 0,1-1-1 0 0,-1 1 1 0 0,1 0-1 0 0,-1-1 1 0 0,1 1-1 0 0,-1 0 1 0 0,1-1-1 0 0,-1 1 1 0 0,0-1-1 0 0,1 1 1 0 0,-1-1-1 0 0,1 0 1 0 0,11-14 13 0 0,-12 14-17 0 0,12-18 38 0 0,-1-1 0 0 0,-1 0 0 0 0,-1-1 0 0 0,12-39 0 0 0,12-90 45 0 0,-16-52 33 0 0,-8 61-105 0 0,-2 60 28 0 0,5-47 71 0 0,-8 101-91 0 0,2 0 0 0 0,14-44-1 0 0,-17 63 48 0 0,0 0 0 0 0,1 1-1 0 0,7-12 1 0 0,-10 18 80 0 0,-1 5-65 0 0,-4 8 38 0 0,4-11-68 0 0,-4 11-23 0 0,1 0-1 0 0,0 1 0 0 0,0-1 0 0 0,2 0 0 0 0,-1 1 0 0 0,2-1 1 0 0,0 1-1 0 0,0-1 0 0 0,1 0 0 0 0,1 1 0 0 0,0-1 1 0 0,0 0-1 0 0,1 0 0 0 0,1 0 0 0 0,5 13 0 0 0,210 446 391 0 0,-196-421-400 0 0,31 100 0 0 0,-51-138-17 0 0,0 0 1 0 0,-1 0 0 0 0,0 0 0 0 0,-1 0 0 0 0,0 0-1 0 0,-1 0 1 0 0,-1 0 0 0 0,0 1 0 0 0,-4 18-1 0 0,4-25 0 0 0,-1 1 0 0 0,0-1-1 0 0,0 0 1 0 0,-1 0-1 0 0,0 0 1 0 0,0 0 0 0 0,0 0-1 0 0,-1 0 1 0 0,0-1-1 0 0,0 0 1 0 0,0 0 0 0 0,-1 0-1 0 0,0 0 1 0 0,0-1 0 0 0,0 1-1 0 0,0-1 1 0 0,0-1-1 0 0,-12 7 1 0 0,-3-2-5 0 0,0 0 0 0 0,0-1 0 0 0,-1-1 0 0 0,0-1 0 0 0,0-1 0 0 0,0-1 0 0 0,-37 1 0 0 0,39-4-5 0 0,0-1 1 0 0,-1 0-1 0 0,1-1 0 0 0,0-2 1 0 0,1 0-1 0 0,-1 0 1 0 0,1-2-1 0 0,-32-14 1 0 0,44 17-11 0 0,1 1 0 0 0,0-2 1 0 0,1 1-1 0 0,-1 0 0 0 0,0-1 1 0 0,1 0-1 0 0,0 0 1 0 0,-6-8-1 0 0,9 11-12 0 0,0 0 0 0 0,0 0-1 0 0,0 0 1 0 0,1-1 0 0 0,-1 1 0 0 0,0 0 0 0 0,1-1 0 0 0,-1 1 0 0 0,1 0-1 0 0,0-1 1 0 0,-1 1 0 0 0,1-1 0 0 0,0 1 0 0 0,0-1 0 0 0,0 1 0 0 0,0 0-1 0 0,0-1 1 0 0,0 1 0 0 0,0-1 0 0 0,0 1 0 0 0,1-1 0 0 0,-1 1 0 0 0,1 0-1 0 0,-1-1 1 0 0,1 1 0 0 0,-1 0 0 0 0,1-1 0 0 0,0 1 0 0 0,0 0-1 0 0,-1 0 1 0 0,1-1 0 0 0,0 1 0 0 0,0 0 0 0 0,0 0 0 0 0,0 0 0 0 0,0 0-1 0 0,1 1 1 0 0,-1-1 0 0 0,2-1 0 0 0,8-4-776 0 0,0-1-1 0 0,1 2 1 0 0,0 0 0 0 0,0 0-1 0 0,0 1 1 0 0,0 1 0 0 0,14-2-1 0 0,-22 4 368 0 0,21-5-2018 0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8:03.5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34 127 512 0 0,'-2'0'566'0'0,"0"0"0"0"0,1 0 0 0 0,-1 0 0 0 0,0 0 1 0 0,0-1-1 0 0,0 1 0 0 0,0 0 0 0 0,0-1 0 0 0,0 0 0 0 0,0 1 0 0 0,0-1 0 0 0,1 0 0 0 0,-1 0 0 0 0,0 0 0 0 0,1 0 0 0 0,-4-2 1 0 0,5 3-442 0 0,0-1 1 0 0,0 1 0 0 0,0 0 0 0 0,0-1 0 0 0,1 1 0 0 0,-1 0 0 0 0,0-1 0 0 0,0 1 0 0 0,0 0-1 0 0,0-1 1 0 0,1 1 0 0 0,-1 0 0 0 0,0 0 0 0 0,0-1 0 0 0,0 1 0 0 0,1 0 0 0 0,-1 0 0 0 0,0-1 0 0 0,0 1-1 0 0,1 0 1 0 0,-1 0 0 0 0,0 0 0 0 0,1 0 0 0 0,-1-1 0 0 0,0 1 0 0 0,1 0 0 0 0,-1 0 0 0 0,0 0 0 0 0,1 0-1 0 0,0 0 1 0 0,14-6 547 0 0,-12 6-343 0 0,183-70 4080 0 0,-127 47-3380 0 0,-52 21-879 0 0,0 0 0 0 0,1 0 1 0 0,-1 0-1 0 0,0 1 0 0 0,0 1 0 0 0,13-1 0 0 0,-19 1-120 0 0,1 0 0 0 0,-1 1 0 0 0,1-1-1 0 0,0 0 1 0 0,-1 1 0 0 0,1-1 0 0 0,-1 1-1 0 0,1-1 1 0 0,-1 1 0 0 0,1 0 0 0 0,-1 0-1 0 0,1-1 1 0 0,-1 1 0 0 0,0 0 0 0 0,1 0-1 0 0,-1 0 1 0 0,0 1 0 0 0,0-1 0 0 0,2 3-1 0 0,-2-2-3 0 0,1 0-1 0 0,-1 1 0 0 0,0-1 0 0 0,-1 1 0 0 0,1-1 0 0 0,0 1 0 0 0,-1-1 1 0 0,1 1-1 0 0,-1 0 0 0 0,0-1 0 0 0,0 4 0 0 0,0 2 6 0 0,-1 0-1 0 0,0 0 0 0 0,-1 0 1 0 0,0 0-1 0 0,0-1 1 0 0,-1 1-1 0 0,-4 9 1 0 0,-33 52-35 0 0,-2 2 109 0 0,37-61-90 0 0,0 1 1 0 0,1 0-1 0 0,0 0 1 0 0,-4 21-1 0 0,7-29-13 0 0,1 0 0 0 0,0 0 0 0 0,-1 0 0 0 0,1 0-1 0 0,0 0 1 0 0,1 0 0 0 0,-1 0 0 0 0,0 0 0 0 0,1 0 0 0 0,0 0 0 0 0,-1 0 0 0 0,1 0 0 0 0,1 0 0 0 0,-1 0 0 0 0,0-1 0 0 0,1 1-1 0 0,-1 0 1 0 0,1-1 0 0 0,0 1 0 0 0,0-1 0 0 0,-1 0 0 0 0,2 1 0 0 0,-1-1 0 0 0,0 0 0 0 0,0 0 0 0 0,1-1 0 0 0,-1 1-1 0 0,1 0 1 0 0,0-1 0 0 0,-1 0 0 0 0,1 1 0 0 0,4 0 0 0 0,1 1 3 0 0,0-1-1 0 0,1 0 1 0 0,-1 0 0 0 0,1-1-1 0 0,-1 0 1 0 0,1-1 0 0 0,0 0 0 0 0,-1 0-1 0 0,1-1 1 0 0,10-2 0 0 0,15-4-414 0 0,55-20 1 0 0,-68 21-1376 0 0,-8 4-4336 0 0,-8 1 3863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19:42.5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39 229 8 0 0,'-1'1'397'0'0,"0"-1"-1"0"0,-1 0 1 0 0,1 1 0 0 0,0-1 0 0 0,-1 0-1 0 0,1 0 1 0 0,-1 0 0 0 0,1 0 0 0 0,0 0-1 0 0,-1 0 1 0 0,1 0 0 0 0,-1-1 0 0 0,1 1-1 0 0,0 0 1 0 0,-1-1 0 0 0,1 1-1 0 0,0-1 1 0 0,0 1 0 0 0,-1-1 0 0 0,1 0-1 0 0,0 0 1 0 0,0 1 0 0 0,0-1 0 0 0,-2-1-1 0 0,3 1 39 0 0,-1 0-1 0 0,1-1 0 0 0,-1 1 0 0 0,1 0 1 0 0,-1 0-1 0 0,1 0 0 0 0,0 0 1 0 0,-1 0-1 0 0,1 0 0 0 0,0-1 0 0 0,0 1 1 0 0,0 0-1 0 0,0 0 0 0 0,0-2 0 0 0,4-14 116 0 0,2-1 10 0 0,1 1 1 0 0,1-1-1 0 0,0 1 0 0 0,2 1 0 0 0,14-22 0 0 0,-19 33-505 0 0,-1 0 0 0 0,0 0 0 0 0,1 0 1 0 0,0 0-1 0 0,0 1 0 0 0,1 0 0 0 0,-1 0 0 0 0,1 1 0 0 0,0-1 0 0 0,0 1 0 0 0,0 1 0 0 0,0-1 0 0 0,0 1 0 0 0,0 0 1 0 0,1 0-1 0 0,0 1 0 0 0,-1 0 0 0 0,12-1 0 0 0,4 3 62 0 0,-1 1 0 0 0,1 1 0 0 0,0 1 0 0 0,40 13 1 0 0,-44-12-71 0 0,1 0-38 0 0,0 1 0 0 0,0 1-1 0 0,0 1 1 0 0,-1 1 0 0 0,0 1-1 0 0,-1 0 1 0 0,0 1-1 0 0,-1 1 1 0 0,0 0 0 0 0,-1 1-1 0 0,0 1 1 0 0,-1 1 0 0 0,-1 0-1 0 0,0 0 1 0 0,-1 1 0 0 0,-1 1-1 0 0,0 0 1 0 0,15 35-1 0 0,-18-34 9 0 0,-2 0-1 0 0,0 0 1 0 0,-2 1-1 0 0,0-1 1 0 0,0 1 0 0 0,0 26-1 0 0,-4-33 15 0 0,0 0-1 0 0,0 0 0 0 0,-1 0 1 0 0,-1-1-1 0 0,0 1 1 0 0,0 0-1 0 0,-2-1 1 0 0,1 0-1 0 0,-1 1 1 0 0,-1-2-1 0 0,-8 16 1 0 0,8-18 16 0 0,-1 0 0 0 0,-1-1 1 0 0,1 0-1 0 0,-1 0 0 0 0,-1 0 0 0 0,1-1 0 0 0,-1 0 1 0 0,-9 6-1 0 0,-10 4 46 0 0,-35 14 1 0 0,53-26-69 0 0,-134 58 183 0 0,116-52-213 0 0,-1-1-1 0 0,0-2 1 0 0,-37 6 0 0 0,45-10-24 0 0,-1 0 22 0 0,-26 0-1 0 0,46-3 2 0 0,1 0 0 0 0,0 0 1 0 0,-1 0-1 0 0,1 0 0 0 0,0 0 0 0 0,-1 0 0 0 0,1 0 0 0 0,0 0 1 0 0,-1 0-1 0 0,1 0 0 0 0,0 0 0 0 0,-1 0 0 0 0,1 0 0 0 0,0 0 1 0 0,-1 0-1 0 0,1-1 0 0 0,0 1 0 0 0,-1 0 0 0 0,1 0 0 0 0,0 0 1 0 0,0-1-1 0 0,-1 1 0 0 0,1 0 0 0 0,0 0 0 0 0,0-1 0 0 0,-1 1 1 0 0,1 0-1 0 0,0 0 0 0 0,0-1 0 0 0,0 1 0 0 0,0 0 0 0 0,-1-1 1 0 0,1 1-1 0 0,0 0 0 0 0,0-1 0 0 0,0 1 0 0 0,0 0 0 0 0,0-1 1 0 0,0 1-1 0 0,0 0 0 0 0,0-1 0 0 0,0 1 0 0 0,0 0 0 0 0,0-1 1 0 0,0 1-1 0 0,0 0 0 0 0,0-1 0 0 0,0 1 0 0 0,0 0 0 0 0,1-1 1 0 0,-1 1-1 0 0,0 0 0 0 0,0-1 0 0 0,0 1 0 0 0,0 0 0 0 0,1-1 1 0 0,12-19-750 0 0,-12 18 572 0 0,14-16-4017 0 0,32-31-1 0 0,-25 30 17 0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8:03.7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63 1552 0 0,'9'-8'2913'0'0,"-1"0"720"0"0,5-2-1025 0 0,0 2-551 0 0,1 2-1225 0 0,3 0-120 0 0,1 2 104 0 0,-1 1-368 0 0,4 0-312 0 0,-4 0-32 0 0,2 1-72 0 0,0 1-216 0 0,-3 1 0 0 0,0 0-80 0 0,1 0-632 0 0,-1 1-712 0 0,0 3-265 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8:04.0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 0 2953 0 0,'-24'6'7561'0'0,"-8"1"-2775"0"0,31-7-4538 0 0,-1 1-1 0 0,1-1 1 0 0,-1 1 0 0 0,1 0 0 0 0,0-1-1 0 0,-1 1 1 0 0,1 0 0 0 0,0 0 0 0 0,0 0-1 0 0,-1 0 1 0 0,1 0 0 0 0,0 0 0 0 0,0 0 0 0 0,0 0-1 0 0,-1 3 1 0 0,2-4-216 0 0,0 1-1 0 0,0-1 1 0 0,-1 0 0 0 0,1 1-1 0 0,0-1 1 0 0,0 1 0 0 0,0-1-1 0 0,0 1 1 0 0,0-1 0 0 0,0 1-1 0 0,0-1 1 0 0,1 1-1 0 0,-1-1 1 0 0,0 1 0 0 0,0-1-1 0 0,0 1 1 0 0,0-1 0 0 0,1 1-1 0 0,-1-1 1 0 0,0 1 0 0 0,0-1-1 0 0,1 0 1 0 0,-1 1 0 0 0,0-1-1 0 0,1 0 1 0 0,-1 1-1 0 0,0-1 1 0 0,1 0 0 0 0,-1 1-1 0 0,0-1 1 0 0,1 0 0 0 0,-1 1-1 0 0,1-1 1 0 0,-1 0 0 0 0,1 0-1 0 0,-1 0 1 0 0,1 0 0 0 0,-1 1-1 0 0,1-1 1 0 0,-1 0 0 0 0,1 0-1 0 0,-1 0 1 0 0,1 0-1 0 0,25 3 102 0 0,-26-3-130 0 0,20 0-12 0 0,1-1-1 0 0,40-7 0 0 0,-38 4-118 0 0,43-1 0 0 0,-49 4-190 0 0,26 2-735 0 0,-17 5-3869 0 0,-21-3 770 0 0,-1 2 1364 0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8:04.2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86 2481 0 0,'3'-3'1335'0'0,"0"1"0"0"0,1 0 1 0 0,0 0-1 0 0,-1 0 0 0 0,1 1 1 0 0,4-2-1 0 0,7-1 565 0 0,23-3 0 0 0,-13 3 206 0 0,128-33 0 0 0,-123 29-2051 0 0,-21 5-369 0 0,1 1 0 0 0,0 0 0 0 0,0 0 0 0 0,0 1 0 0 0,0 1 0 0 0,0-1-1 0 0,16 3 1 0 0,-14 1-1537 0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431 90 512 0 0,'1'-5'838'0'0,"0"0"0"0"0,0 0 0 0 0,-1-1 0 0 0,0 1 0 0 0,0 0 0 0 0,0-1 0 0 0,0 1-1 0 0,-1 0 1 0 0,0 0 0 0 0,0 0 0 0 0,0 0 0 0 0,-4-10 0 0 0,4 15-687 0 0,1-1 0 0 0,0 0 1 0 0,-1 0-1 0 0,1 1 0 0 0,-1-1 0 0 0,1 0 0 0 0,-1 1 1 0 0,1-1-1 0 0,-1 0 0 0 0,1 1 0 0 0,-1-1 0 0 0,0 1 0 0 0,1-1 1 0 0,-1 1-1 0 0,0-1 0 0 0,0 1 0 0 0,1-1 0 0 0,-1 1 1 0 0,0 0-1 0 0,0 0 0 0 0,1-1 0 0 0,-1 1 0 0 0,-1 0 0 0 0,0 0 18 0 0,0 0 0 0 0,0 0 0 0 0,0 0-1 0 0,0 0 1 0 0,0 1 0 0 0,1-1 0 0 0,-1 1-1 0 0,0-1 1 0 0,0 1 0 0 0,-2 1 0 0 0,-2 2 124 0 0,-1-1 0 0 0,1 2 0 0 0,0-1 0 0 0,-7 7 0 0 0,-18 20 161 0 0,1 0 0 0 0,1 3 1 0 0,2 0-1 0 0,-29 49 0 0 0,23-26-9 0 0,3 0 1 0 0,-30 80-1 0 0,49-106-324 0 0,1 0-1 0 0,1 1 1 0 0,2 0 0 0 0,-5 43 0 0 0,11-61-105 0 0,0 0 1 0 0,0 1 0 0 0,2-1-1 0 0,0 0 1 0 0,0 0 0 0 0,1 0-1 0 0,1 0 1 0 0,1-1 0 0 0,0 1-1 0 0,0-1 1 0 0,1 0 0 0 0,12 22-1 0 0,-10-25-49 0 0,0-1 1 0 0,0-1-1 0 0,0 1 0 0 0,1-1 0 0 0,1-1 1 0 0,-1 1-1 0 0,1-2 0 0 0,0 1 0 0 0,1-1 1 0 0,0 0-1 0 0,0-1 0 0 0,0 0 0 0 0,0-1 0 0 0,1 0 1 0 0,16 4-1 0 0,-11-5-469 0 0,0 0 0 0 0,0 0 0 0 0,0-2 0 0 0,20 0 0 0 0,-20-2-1333 0 0,0 0 0 0 0,1-1 0 0 0,30-9 0 0 0,-29 5-1963 0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44 354 1880 0 0,'-2'0'614'0'0,"0"0"0"0"0,0 0-1 0 0,0 0 1 0 0,0-1 0 0 0,0 1-1 0 0,0 0 1 0 0,0-1 0 0 0,0 0-1 0 0,0 1 1 0 0,0-1 0 0 0,1 0-1 0 0,-1 0 1 0 0,0 0-1 0 0,1 0 1 0 0,-1-1 0 0 0,-2-1-1 0 0,3 1-409 0 0,0 1-1 0 0,0 0 0 0 0,0 0 0 0 0,0-1 1 0 0,0 1-1 0 0,1-1 0 0 0,-1 1 0 0 0,0-1 1 0 0,1 1-1 0 0,-1-1 0 0 0,1 1 0 0 0,0-1 0 0 0,-1 1 1 0 0,1-1-1 0 0,0 0 0 0 0,0 1 0 0 0,0-1 1 0 0,0 1-1 0 0,1-1 0 0 0,-1 0 0 0 0,1-1 1 0 0,8-25 538 0 0,1 0 1 0 0,2 1 0 0 0,30-51-1 0 0,-40 74-676 0 0,8-13 189 0 0,1 0 0 0 0,23-28 0 0 0,-28 38-152 0 0,1 0 0 0 0,-1 1-1 0 0,1 0 1 0 0,1 0 0 0 0,-1 1 0 0 0,1 0-1 0 0,-1 0 1 0 0,14-5 0 0 0,-20 9-84 0 0,1 0 0 0 0,-1 1 0 0 0,1-1 0 0 0,0 1 0 0 0,0-1 0 0 0,-1 1 0 0 0,1 0 1 0 0,0-1-1 0 0,0 1 0 0 0,-1 0 0 0 0,1 0 0 0 0,0 0 0 0 0,0 1 0 0 0,-1-1 0 0 0,1 0 0 0 0,0 1 0 0 0,0-1 0 0 0,-1 1 0 0 0,1-1 0 0 0,3 3 0 0 0,-3-2 3 0 0,0 1-1 0 0,0 0 0 0 0,-1 0 0 0 0,1 0 0 0 0,0 0 0 0 0,-1 0 0 0 0,1 0 0 0 0,-1 0 0 0 0,0 0 0 0 0,1 1 0 0 0,-1-1 0 0 0,1 5 0 0 0,1 4 16 0 0,0 1 1 0 0,-1 0 0 0 0,-1-1 0 0 0,0 1-1 0 0,0 13 1 0 0,-16 158 392 0 0,2-59-270 0 0,12-119-161 0 0,1-1 1 0 0,0 0 0 0 0,0 0 0 0 0,1 0 0 0 0,-1 0 0 0 0,1 1-1 0 0,0-1 1 0 0,0 0 0 0 0,0 0 0 0 0,0 0 0 0 0,1 0 0 0 0,-1-1-1 0 0,1 1 1 0 0,0 0 0 0 0,1-1 0 0 0,-1 1 0 0 0,4 3 0 0 0,-3-3-28 0 0,1-1 0 0 0,0 0 0 0 0,0 0 0 0 0,0-1 0 0 0,0 1 0 0 0,0-1 0 0 0,1 0 0 0 0,-1 0 1 0 0,1-1-1 0 0,-1 1 0 0 0,1-1 0 0 0,0 0 0 0 0,-1 0 0 0 0,9 0 0 0 0,-6-1-63 0 0,1 0-1 0 0,-1-1 1 0 0,1 0 0 0 0,-1 0-1 0 0,1 0 1 0 0,-1-1 0 0 0,1-1-1 0 0,-1 1 1 0 0,0-1 0 0 0,0 0-1 0 0,0-1 1 0 0,-1 1 0 0 0,1-2-1 0 0,10-8 1 0 0,-10 7-507 0 0,-1 1 0 0 0,1-1 0 0 0,-2-1 1 0 0,1 1-1 0 0,8-14 0 0 0,-11 15-367 0 0,0 1-1 0 0,-1-1 1 0 0,0 0 0 0 0,0-1 0 0 0,0 1-1 0 0,0 0 1 0 0,-1-1 0 0 0,0 1 0 0 0,1-8-1 0 0,-2 0-705 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404 22 8 0 0,'-4'-11'-145'0'0,"-3"1"5428"0"0,7 10-5028 0 0,-1 0 0 0 0,1 0 1 0 0,0 0-1 0 0,-1 0 0 0 0,1 0 0 0 0,0 0 0 0 0,-1-1 0 0 0,1 1 0 0 0,0 0 0 0 0,-1 0 0 0 0,1 0 0 0 0,-1 1 0 0 0,1-1 1 0 0,0 0-1 0 0,-1 0 0 0 0,1 0 0 0 0,0 0 0 0 0,-1 0 0 0 0,1 0 0 0 0,0 0 0 0 0,-1 1 0 0 0,-10 9 2655 0 0,-5 13-1301 0 0,1 1 0 0 0,2 1 0 0 0,-15 34-1 0 0,18-35-1407 0 0,-1-2-1 0 0,-1 1 1 0 0,-1-2-1 0 0,-24 33 1 0 0,-105 98-404 0 0,80-91-5110 0 0,47-48 2078 0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143 5 760 0 0,'0'0'157'0'0,"0"0"0"0"0,0 0-1 0 0,0 0 1 0 0,0 0 0 0 0,0-1-1 0 0,0 1 1 0 0,0 0 0 0 0,0 0-1 0 0,0 0 1 0 0,0-1 0 0 0,0 1-1 0 0,0 0 1 0 0,0 0 0 0 0,0 0-1 0 0,0-1 1 0 0,0 1 0 0 0,0 0-1 0 0,0 0 1 0 0,-1 0 0 0 0,1 0-1 0 0,0 0 1 0 0,0-1 0 0 0,0 1-1 0 0,0 0 1 0 0,0 0 0 0 0,0 0-1 0 0,-1 0 1 0 0,1 0 0 0 0,0 0-1 0 0,0 0 1 0 0,0-1 0 0 0,0 1-1 0 0,-1 0 1 0 0,1 0 0 0 0,0 0-1 0 0,0 0 1 0 0,0 0 0 0 0,-1 0-1 0 0,1 0 1 0 0,0 0 0 0 0,0 0-1 0 0,0 0 1 0 0,-1 0 0 0 0,1 0-1 0 0,0 0 1 0 0,0 0 0 0 0,0 0-1 0 0,0 0 1 0 0,-1 0 0 0 0,1 0-1 0 0,0 0 1 0 0,0 1 0 0 0,0-1-1 0 0,-1 0 1 0 0,1 0 0 0 0,-8 7 5130 0 0,-6 31-1197 0 0,-1 19-2408 0 0,2-6-946 0 0,-1-10-307 0 0,-2-1 0 0 0,-25 46 0 0 0,38-80-708 0 0,1 0 1 0 0,-1 0-1 0 0,-2 8 1 0 0,4 1-6269 0 0,1-10 3995 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238 269 512 0 0,'14'-12'1571'0'0,"0"0"0"0"0,0 0 0 0 0,-2-1 0 0 0,1-1-1 0 0,17-25 1 0 0,-24 30-1013 0 0,-1 0 1 0 0,0 0-1 0 0,0 0 0 0 0,-1-1 0 0 0,0 0 0 0 0,-1 1 1 0 0,0-2-1 0 0,0 1 0 0 0,-1 0 0 0 0,0 0 0 0 0,0-15 1 0 0,-2 23-473 0 0,0 1 1 0 0,0-1 0 0 0,0 1 0 0 0,0-1 0 0 0,0 1 0 0 0,-1-1 0 0 0,1 1 0 0 0,0 0 0 0 0,-1-1 0 0 0,1 1 0 0 0,-1-1 0 0 0,0 1 0 0 0,1 0 0 0 0,-1-1 0 0 0,0 1 0 0 0,0 0-1 0 0,0 0 1 0 0,0-1 0 0 0,0 1 0 0 0,0 0 0 0 0,-1-1 0 0 0,0 1-27 0 0,1 1 0 0 0,-1-1 0 0 0,0 0 0 0 0,1 1 0 0 0,-1 0 1 0 0,0-1-1 0 0,1 1 0 0 0,-1 0 0 0 0,0 0 0 0 0,0 0 0 0 0,1 0 0 0 0,-1 0 0 0 0,0 0 0 0 0,1 0 0 0 0,-1 1 0 0 0,0-1 0 0 0,1 1 0 0 0,-1-1 0 0 0,-2 2 1 0 0,-32 14 210 0 0,0 2 0 0 0,-60 40 0 0 0,79-47-249 0 0,1 0 0 0 0,1 2 0 0 0,0 0 0 0 0,0 1 0 0 0,-18 22 0 0 0,27-29-19 0 0,1 1 0 0 0,-1-1-1 0 0,2 1 1 0 0,-1 0 0 0 0,1 0-1 0 0,0 0 1 0 0,1 1 0 0 0,0 0-1 0 0,0-1 1 0 0,1 1-1 0 0,0 0 1 0 0,1 0 0 0 0,-1 0-1 0 0,1 12 1 0 0,1-18-2 0 0,1 1-1 0 0,-1-1 0 0 0,1 1 1 0 0,-1-1-1 0 0,1 1 1 0 0,0-1-1 0 0,0 1 0 0 0,1-1 1 0 0,-1 0-1 0 0,1 1 1 0 0,-1-1-1 0 0,1 0 0 0 0,0 0 1 0 0,0 0-1 0 0,0-1 1 0 0,1 1-1 0 0,-1 0 0 0 0,1-1 1 0 0,0 1-1 0 0,-1-1 1 0 0,7 4-1 0 0,-2-3-8 0 0,0 0-1 0 0,0 0 1 0 0,0 0 0 0 0,0-1-1 0 0,0 0 1 0 0,1-1-1 0 0,-1 1 1 0 0,1-1 0 0 0,10 0-1 0 0,8-2-7 0 0,-1-1-1 0 0,45-8 0 0 0,-42 5 14 0 0,54-3-1 0 0,-80 8 3 0 0,0 0-1 0 0,0 0 1 0 0,0 1 0 0 0,1-1-1 0 0,-1 0 1 0 0,0 1 0 0 0,0-1-1 0 0,0 1 1 0 0,0 0 0 0 0,0 0-1 0 0,0-1 1 0 0,0 1-1 0 0,0 1 1 0 0,0-1 0 0 0,-1 0-1 0 0,1 0 1 0 0,0 1 0 0 0,2 2-1 0 0,-2-2 7 0 0,0 1-1 0 0,-1 0 0 0 0,1-1 1 0 0,-1 1-1 0 0,0 0 0 0 0,0 0 1 0 0,0 0-1 0 0,0 0 0 0 0,0 0 1 0 0,0 0-1 0 0,0 5 0 0 0,-1 5 26 0 0,0 0-1 0 0,-1 0 0 0 0,0 0 0 0 0,-1 0 0 0 0,-4 14 0 0 0,2-11-13 0 0,-1 0-1 0 0,0-1 0 0 0,-1 0 0 0 0,-10 20 0 0 0,11-26-13 0 0,-1 0 0 0 0,1-1 0 0 0,-2 0 0 0 0,1 0 0 0 0,-1-1 0 0 0,0 0 0 0 0,-1 0 0 0 0,-10 8 0 0 0,10-11 1 0 0,1 1 0 0 0,-1-1 0 0 0,0 0 0 0 0,-1-1 0 0 0,1 0 0 0 0,0 0 0 0 0,-1 0 1 0 0,-16 1-1 0 0,21-3-183 0 0,1 0 0 0 0,-1-1 0 0 0,0 0 0 0 0,0 0 0 0 0,0 0 0 0 0,0 0 0 0 0,1-1 0 0 0,-1 1 0 0 0,0-1 0 0 0,0 0 1 0 0,1 0-1 0 0,-1 0 0 0 0,1-1 0 0 0,-1 1 0 0 0,1-1 0 0 0,-1 0 0 0 0,1 0 0 0 0,0 0 0 0 0,0 0 0 0 0,0-1 0 0 0,0 1 0 0 0,-5-6 1 0 0,2-4-1943 0 0,2 0-285 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31 8 0 0,'-1'-1'894'0'0,"-1"-1"0"0"0,1 0 0 0 0,0 0 0 0 0,0 1 0 0 0,0-1 0 0 0,0 0 0 0 0,0 0-1 0 0,0 0 1 0 0,0-4 0 0 0,1 6-694 0 0,0 0-1 0 0,0-1 1 0 0,0 1-1 0 0,0 0 1 0 0,0-1-1 0 0,0 1 1 0 0,0 0-1 0 0,0-1 1 0 0,0 1-1 0 0,0 0 1 0 0,0-1 0 0 0,0 1-1 0 0,0 0 1 0 0,0-1-1 0 0,0 1 1 0 0,0 0-1 0 0,0-1 1 0 0,1 1-1 0 0,-1 0 1 0 0,0-1-1 0 0,0 1 1 0 0,0 0-1 0 0,1-1 1 0 0,-1 1-39 0 0,1 0 0 0 0,0 0-1 0 0,-1 0 1 0 0,1-1 0 0 0,-1 1 0 0 0,1 0 0 0 0,-1 0 0 0 0,1 0 0 0 0,0 0 0 0 0,-1 1-1 0 0,1-1 1 0 0,-1 0 0 0 0,1 0 0 0 0,-1 0 0 0 0,1 0 0 0 0,-1 1 0 0 0,1-1 0 0 0,-1 0 0 0 0,1 0-1 0 0,0 1 1 0 0,0 0-15 0 0,1 0-1 0 0,-1 0 0 0 0,0 0 1 0 0,0 1-1 0 0,0-1 0 0 0,0 0 1 0 0,0 0-1 0 0,0 1 0 0 0,0-1 1 0 0,0 1-1 0 0,-1-1 0 0 0,1 1 1 0 0,-1-1-1 0 0,1 1 0 0 0,-1-1 0 0 0,1 1 1 0 0,-1 2-1 0 0,4 32 666 0 0,-4-31-712 0 0,0 17 178 0 0,-1 0 0 0 0,-1-1-1 0 0,-4 23 1 0 0,-19 64-145 0 0,24-103-162 0 0,-1 2-168 0 0,0 2-787 0 0,-1 0-1 0 0,2 1 1 0 0,-2 15-1 0 0,3-17-1064 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25 362 8 0 0,'-2'2'2932'0'0,"1"-1"-2345"0"0,1-1-1 0 0,-1 0 1 0 0,1 1-1 0 0,-1-1 1 0 0,1 0-1 0 0,-1 1 1 0 0,0-1-1 0 0,1 0 1 0 0,-1 0-1 0 0,1 0 1 0 0,-1 0-1 0 0,0 1 1 0 0,1-1-1 0 0,-1 0 1 0 0,1 0-1 0 0,-1 0 1 0 0,0 0-1 0 0,0 0-503 0 0,1 0 0 0 0,-1 0-1 0 0,1 0 1 0 0,0 0-1 0 0,-1 0 1 0 0,1 0 0 0 0,0 0-1 0 0,-1 0 1 0 0,1 0-1 0 0,-1 0 1 0 0,1 0-1 0 0,0 0 1 0 0,-1 0 0 0 0,1-1-1 0 0,0 1 1 0 0,-1 0-1 0 0,1 0 1 0 0,0 0 0 0 0,-1-1-1 0 0,1 1 1 0 0,0 0-1 0 0,-1 0 1 0 0,1-1 0 0 0,0 1-1 0 0,0 0 1 0 0,-1 0-1 0 0,1-1 1 0 0,0 1-1 0 0,0 0 1 0 0,-1-1 0 0 0,1 1-1 0 0,0 0 1 0 0,0-1-1 0 0,0 1 1 0 0,0-1 0 0 0,0 1-1 0 0,0 0 1 0 0,-1-1-1 0 0,1 1 1 0 0,0 0-1 0 0,0-1 1 0 0,0 1 0 0 0,0-1-1 0 0,0 1 1 0 0,1 0-1 0 0,-1-1 1 0 0,0 1 0 0 0,0-1-1 0 0,0 1 1 0 0,0 0-1 0 0,0-1 1 0 0,1 1-1 0 0,10-32 572 0 0,2 0-1 0 0,30-52 1 0 0,-28 57-397 0 0,-3 3-87 0 0,19-33 131 0 0,-28 52-223 0 0,1 0-1 0 0,-1 0 0 0 0,1 0 1 0 0,0 1-1 0 0,1-1 0 0 0,-1 1 1 0 0,11-7-1 0 0,-14 10-60 0 0,-1 1 1 0 0,1-1 0 0 0,0 1-1 0 0,0-1 1 0 0,0 1-1 0 0,0-1 1 0 0,0 1 0 0 0,0-1-1 0 0,0 1 1 0 0,0 0-1 0 0,0 0 1 0 0,1-1 0 0 0,-1 1-1 0 0,0 0 1 0 0,0 0-1 0 0,0 0 1 0 0,0 0-1 0 0,0 0 1 0 0,0 0 0 0 0,0 1-1 0 0,0-1 1 0 0,0 0-1 0 0,2 1 1 0 0,-1 0-3 0 0,-1 0 1 0 0,0 0-1 0 0,0 1 0 0 0,0-1 1 0 0,0 0-1 0 0,0 0 0 0 0,0 0 1 0 0,0 1-1 0 0,0-1 0 0 0,-1 1 1 0 0,1-1-1 0 0,-1 0 1 0 0,1 1-1 0 0,0 2 0 0 0,1 5 8 0 0,0 1-1 0 0,-1 0 1 0 0,0 0 0 0 0,-1 9-1 0 0,0-18-22 0 0,-3 55 106 0 0,-2-1 0 0 0,-17 78 0 0 0,20-124-103 0 0,0 0 0 0 0,1 1 1 0 0,0-1-1 0 0,1 1 0 0 0,1 14 1 0 0,-1-21-5 0 0,0-1 0 0 0,1 0 0 0 0,-1 0 0 0 0,1 0 0 0 0,-1 0 0 0 0,1 0 0 0 0,0-1 0 0 0,0 1 0 0 0,0 0 0 0 0,0 0 0 0 0,0 0 0 0 0,0-1 0 0 0,0 1 0 0 0,1 0 0 0 0,-1-1 0 0 0,1 1 0 0 0,-1-1 0 0 0,1 0 0 0 0,0 1 0 0 0,-1-1 0 0 0,1 0 0 0 0,0 0 0 0 0,0 0 0 0 0,0 0 0 0 0,-1-1 0 0 0,1 1 0 0 0,0 0 0 0 0,0-1 0 0 0,0 1 0 0 0,1-1 0 0 0,2 0 0 0 0,-1 0 4 0 0,0 0-1 0 0,-1 0 1 0 0,1-1 0 0 0,-1 1 0 0 0,1-1 0 0 0,0 0 0 0 0,-1 0 0 0 0,0-1 0 0 0,1 1-1 0 0,3-3 1 0 0,32-19-10 0 0,-37 21 7 0 0,6-4 7 0 0,1 0 1 0 0,-1-1 0 0 0,-1 1-1 0 0,1-2 1 0 0,-1 1-1 0 0,-1-1 1 0 0,1-1 0 0 0,-1 1-1 0 0,-1-1 1 0 0,1 0-1 0 0,-2 0 1 0 0,1 0 0 0 0,-1-1-1 0 0,-1 0 1 0 0,1 1-1 0 0,2-17 1 0 0,4-20-1 0 0,-2-1-1 0 0,-2 0 1 0 0,0-87 0 0 0,-6 132-6 0 0,-1 0 1 0 0,1 0-1 0 0,0 0 0 0 0,-1 0 1 0 0,1 0-1 0 0,-1 0 0 0 0,0 0 1 0 0,-1-4-1 0 0,2 6 0 0 0,-1 0 0 0 0,1 0 0 0 0,0-1 0 0 0,0 1 0 0 0,0 0 0 0 0,0 0-1 0 0,0 0 1 0 0,0 0 0 0 0,0 0 0 0 0,-1-1 0 0 0,1 1 0 0 0,0 0 0 0 0,0 0 0 0 0,0 0 0 0 0,0 0 0 0 0,0 0 0 0 0,-1 0 0 0 0,1 0 0 0 0,0 0 0 0 0,0 0-1 0 0,0 0 1 0 0,0 0 0 0 0,-1 0 0 0 0,1 0 0 0 0,0 0 0 0 0,0-1 0 0 0,0 1 0 0 0,0 1 0 0 0,-1-1 0 0 0,1 0 0 0 0,0 0 0 0 0,0 0 0 0 0,0 0-1 0 0,0 0 1 0 0,-1 0 0 0 0,-5 11 115 0 0,4-1-112 0 0,0 0-1 0 0,0 1 0 0 0,1-1 1 0 0,0 1-1 0 0,1-1 1 0 0,0 1-1 0 0,0-1 0 0 0,1 1 1 0 0,1-1-1 0 0,0 0 1 0 0,0 1-1 0 0,1-1 0 0 0,4 10 1 0 0,8 14 30 0 0,1-1 1 0 0,29 45-1 0 0,7 13 230 0 0,-39-64-190 0 0,-1 1 0 0 0,-2 1 1 0 0,0 0-1 0 0,-2 0 0 0 0,-1 1 0 0 0,-1 0 1 0 0,1 31-1 0 0,-6-46-64 0 0,-1-1 0 0 0,0 0 0 0 0,-1 0-1 0 0,0 0 1 0 0,-2 0 0 0 0,1 0 0 0 0,-2 0 0 0 0,0-1 0 0 0,0 1 0 0 0,-1-1 0 0 0,-1 0 0 0 0,0 0 0 0 0,-1-1-1 0 0,-1 0 1 0 0,1 0 0 0 0,-2-1 0 0 0,-11 13 0 0 0,3-7 20 0 0,-1-1 1 0 0,-1 0-1 0 0,0-2 0 0 0,-1 0 1 0 0,-1-1-1 0 0,0-1 0 0 0,0-1 1 0 0,-1-1-1 0 0,-1-1 0 0 0,1-1 1 0 0,-32 7-1 0 0,48-14-8 0 0,0 0 0 0 0,-1 0 0 0 0,1-1 0 0 0,0 0 0 0 0,0 0 0 0 0,-1 0 0 0 0,1-1 0 0 0,-10-2 0 0 0,13 2-17 0 0,1 1-1 0 0,0-1 1 0 0,0 0-1 0 0,-1 0 0 0 0,1 0 1 0 0,0 0-1 0 0,0 0 0 0 0,0-1 1 0 0,0 1-1 0 0,0 0 1 0 0,0-1-1 0 0,1 0 0 0 0,-1 1 1 0 0,0-1-1 0 0,1 0 0 0 0,-1 0 1 0 0,1 0-1 0 0,0 0 1 0 0,0 0-1 0 0,0 0 0 0 0,0 0 1 0 0,0 0-1 0 0,0-1 0 0 0,0 1 1 0 0,0-4-1 0 0,0-5-13 0 0,0 1 0 0 0,1-1 0 0 0,1 1 0 0 0,-1-1 0 0 0,2 1 0 0 0,-1-1 0 0 0,7-18 0 0 0,-2 10-2 0 0,1 0 1 0 0,1 0-1 0 0,12-20 1 0 0,-9 20-1 0 0,1 0 0 0 0,1 1 0 0 0,0 0 0 0 0,1 1 1 0 0,1 1-1 0 0,1 0 0 0 0,0 1 0 0 0,1 1 0 0 0,34-22 1 0 0,-26 21-145 0 0,1 1 0 0 0,0 1 0 0 0,1 1 1 0 0,0 2-1 0 0,29-7 0 0 0,-14 7-1913 0 0,-14 4-2907 0 0,-14 3 1379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19:44.2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31 957 8 0 0,'1'-1'0'0'0,"0"1"0"0"0,0-1 0 0 0,-1 0 0 0 0,1 0 0 0 0,0 0 0 0 0,-1 1 0 0 0,1-1 0 0 0,0 0 0 0 0,-1 0 0 0 0,1 0 0 0 0,-1 0 0 0 0,0 0 0 0 0,1 0 0 0 0,-1 0 0 0 0,0 0 0 0 0,1 0 0 0 0,-1 0 0 0 0,0 0 0 0 0,0-2 0 0 0,0-24 0 0 0,0 20 0 0 0,-4-35 2687 0 0,2 34-1772 0 0,1 0-1 0 0,0 1 0 0 0,1-1 0 0 0,0 0 0 0 0,1-11 6581 0 0,-2 33-5447 0 0,-4 20-1196 0 0,0-15-125 0 0,-1 4 185 0 0,1 0 0 0 0,0 0 0 0 0,-1 38 1 0 0,6-58-906 0 0,0 0 1 0 0,0 1 0 0 0,0-1-1 0 0,1 0 1 0 0,0 0-1 0 0,-1 0 1 0 0,1 0 0 0 0,0 0-1 0 0,0 0 1 0 0,1 0-1 0 0,-1 0 1 0 0,1 0 0 0 0,-1 0-1 0 0,1 0 1 0 0,0-1-1 0 0,0 1 1 0 0,0-1 0 0 0,0 1-1 0 0,1-1 1 0 0,-1 0-1 0 0,1 0 1 0 0,-1 0 0 0 0,1 0-1 0 0,0-1 1 0 0,0 1-1 0 0,-1-1 1 0 0,1 1 0 0 0,0-1-1 0 0,0 0 1 0 0,1 0 0 0 0,-1-1-1 0 0,0 1 1 0 0,0 0-1 0 0,0-1 1 0 0,0 0 0 0 0,1 0-1 0 0,-1 0 1 0 0,0 0-1 0 0,0 0 1 0 0,1-1 0 0 0,-1 0-1 0 0,0 1 1 0 0,5-3-1 0 0,-1 0-27 0 0,0 1-1 0 0,-1-2 0 0 0,1 1 0 0 0,-1-1 0 0 0,0 0 0 0 0,0 0 0 0 0,0-1 0 0 0,0 0 1 0 0,-1 0-1 0 0,0 0 0 0 0,0-1 0 0 0,8-11 0 0 0,-7 9 23 0 0,-2-1-1 0 0,1 0 1 0 0,-1-1-1 0 0,0 1 1 0 0,-1 0-1 0 0,0-1 1 0 0,-1 0 0 0 0,3-19-1 0 0,-3 10 19 0 0,3-43 145 0 0,-5 62-160 0 0,0 0 0 0 0,0 0 0 0 0,0 0-1 0 0,0 0 1 0 0,0 0 0 0 0,0 0 0 0 0,0 0-1 0 0,0 0 1 0 0,0 0 0 0 0,0 0-1 0 0,0-1 1 0 0,0 1 0 0 0,0 0 0 0 0,0 0-1 0 0,0 0 1 0 0,0 0 0 0 0,0 0 0 0 0,0 0-1 0 0,0 0 1 0 0,0 0 0 0 0,0 0-1 0 0,0 0 1 0 0,0 0 0 0 0,0 0 0 0 0,0 0-1 0 0,0-1 1 0 0,0 1 0 0 0,0 0 0 0 0,0 0-1 0 0,0 0 1 0 0,0 0 0 0 0,0 0-1 0 0,0 0 1 0 0,0 0 0 0 0,0 0 0 0 0,-1 0-1 0 0,1 0 1 0 0,0 0 0 0 0,0 0 0 0 0,0 0-1 0 0,0 0 1 0 0,0 0 0 0 0,0 0-1 0 0,0 0 1 0 0,0 0 0 0 0,0 0 0 0 0,0 0-1 0 0,0 0 1 0 0,0 0 0 0 0,-1 0 0 0 0,1 0-1 0 0,0 0 1 0 0,0 0 0 0 0,0 0-1 0 0,0 0 1 0 0,0 0 0 0 0,-5 4 150 0 0,-4 8 71 0 0,4-3-61 0 0,0 1 1 0 0,0 1-1 0 0,1-1 0 0 0,0 1 0 0 0,-3 20 1 0 0,6-25-94 0 0,0 1 0 0 0,0-1 0 0 0,1 0 0 0 0,0 1 1 0 0,1-1-1 0 0,-1 1 0 0 0,1-1 0 0 0,1 0 0 0 0,-1 0 1 0 0,1 1-1 0 0,4 9 0 0 0,-3-11-55 0 0,-1 0 0 0 0,1 0 0 0 0,1 0 0 0 0,-1 0 0 0 0,1 0 0 0 0,0-1 0 0 0,0 0 0 0 0,0 0 0 0 0,1 0 0 0 0,-1 0 0 0 0,9 4 0 0 0,-11-6-24 0 0,0-1 1 0 0,1 0-1 0 0,-1 1 1 0 0,1-1-1 0 0,-1 0 1 0 0,1-1 0 0 0,0 1-1 0 0,-1 0 1 0 0,1-1-1 0 0,0 1 1 0 0,-1-1-1 0 0,1 0 1 0 0,0 0-1 0 0,-1 0 1 0 0,1 0-1 0 0,0 0 1 0 0,-1-1-1 0 0,1 1 1 0 0,0-1 0 0 0,-1 0-1 0 0,1 0 1 0 0,-1 0-1 0 0,1 0 1 0 0,-1 0-1 0 0,1-1 1 0 0,2-1-1 0 0,0-1-15 0 0,-1 1-1 0 0,0-1 0 0 0,0 0 0 0 0,-1 0 0 0 0,1 0 1 0 0,-1-1-1 0 0,0 1 0 0 0,0-1 0 0 0,0 0 1 0 0,-1 0-1 0 0,1 0 0 0 0,-1 0 0 0 0,-1 0 1 0 0,1 0-1 0 0,-1-1 0 0 0,1 1 0 0 0,-1-7 1 0 0,0-6 28 0 0,-1 1 1 0 0,-1 0-1 0 0,-1 0 1 0 0,-3-19-1 0 0,-1-1 37 0 0,4 32 99 0 0,0 5-32 0 0,-5 13 26 0 0,5-7-127 0 0,0-1-1 0 0,0 1 1 0 0,1 0 0 0 0,-1 7 0 0 0,2 1 30 0 0,1 0 0 0 0,0 0 0 0 0,1-1 0 0 0,7 26 0 0 0,-7-32-23 0 0,1 0 0 0 0,-1 0 0 0 0,2 0 0 0 0,-1 0-1 0 0,1-1 1 0 0,0 1 0 0 0,0-1 0 0 0,1 0-1 0 0,0 0 1 0 0,8 8 0 0 0,-11-12-23 0 0,1-1-1 0 0,0 1 1 0 0,-1-1-1 0 0,1 1 1 0 0,0-1-1 0 0,-1 0 1 0 0,1 0-1 0 0,0-1 1 0 0,0 1-1 0 0,0 0 1 0 0,0-1-1 0 0,0 0 1 0 0,0 1 0 0 0,-1-1-1 0 0,1-1 1 0 0,0 1-1 0 0,0 0 1 0 0,0-1-1 0 0,0 1 1 0 0,0-1-1 0 0,0 0 1 0 0,0 0-1 0 0,-1 0 1 0 0,4-2-1 0 0,8-3-46 0 0,-1-1-1 0 0,0-1 1 0 0,16-12-1 0 0,-27 19 53 0 0,11-9-55 0 0,42-31-290 0 0,-48 35 298 0 0,-1 0 0 0 0,1 0 1 0 0,-1-1-1 0 0,-1 0 0 0 0,8-11 0 0 0,-12 16 53 0 0,0 1-1 0 0,0-1 1 0 0,0 0 0 0 0,0 0 0 0 0,-1 1 0 0 0,1-1 0 0 0,-1 0-1 0 0,1 0 1 0 0,-1 0 0 0 0,0 0 0 0 0,0 0 0 0 0,0 0 0 0 0,0 1-1 0 0,0-1 1 0 0,0 0 0 0 0,0 0 0 0 0,0 0 0 0 0,-1-2 0 0 0,0 1-2 0 0,-1 1 1 0 0,1-1-1 0 0,0 1 1 0 0,-1-1-1 0 0,1 1 1 0 0,-1 0-1 0 0,0 0 1 0 0,0 0-1 0 0,0 0 1 0 0,0 0-1 0 0,-3-2 1 0 0,-4-2 1 0 0,-1 0 1 0 0,0 1 0 0 0,0 0-1 0 0,0 0 1 0 0,-12-3 0 0 0,4 2 29 0 0,1 0 1 0 0,-1 1 0 0 0,0 1-1 0 0,-1 1 1 0 0,1 1 0 0 0,-29-1-1 0 0,42 4-18 0 0,1-1-1 0 0,0 1 1 0 0,-1 0 0 0 0,1 0-1 0 0,0 0 1 0 0,0 1 0 0 0,0-1-1 0 0,0 1 1 0 0,0 0-1 0 0,0 0 1 0 0,1 1 0 0 0,-1-1-1 0 0,1 1 1 0 0,-5 4-1 0 0,3-2 12 0 0,0 0-1 0 0,1 0 0 0 0,0 1 0 0 0,0 0 0 0 0,0-1 0 0 0,1 1 0 0 0,0 1 1 0 0,-5 11-1 0 0,6-10-3 0 0,0-1 0 0 0,0 1 1 0 0,1-1-1 0 0,0 1 0 0 0,0 0 1 0 0,0-1-1 0 0,2 16 0 0 0,0-18-16 0 0,0 0 0 0 0,0 0 0 0 0,0 0-1 0 0,0 0 1 0 0,1 0 0 0 0,0 0 0 0 0,0-1 0 0 0,0 1-1 0 0,0-1 1 0 0,1 1 0 0 0,0-1 0 0 0,4 5-1 0 0,-3-5-25 0 0,0 0-1 0 0,0 0 0 0 0,0 0 1 0 0,1-1-1 0 0,-1 0 0 0 0,1 0 1 0 0,0 0-1 0 0,0 0 0 0 0,1-1 0 0 0,-1 0 1 0 0,0 0-1 0 0,1 0 0 0 0,-1 0 1 0 0,1-1-1 0 0,-1 0 0 0 0,1 0 1 0 0,0-1-1 0 0,0 0 0 0 0,-1 0 1 0 0,1 0-1 0 0,0 0 0 0 0,-1-1 0 0 0,1 0 1 0 0,0 0-1 0 0,-1-1 0 0 0,1 0 1 0 0,-1 0-1 0 0,0 0 0 0 0,8-4 1 0 0,1-2-76 0 0,0 0 1 0 0,0-1 0 0 0,-1-1 0 0 0,0 0 0 0 0,-1 0-1 0 0,15-17 1 0 0,-19 17 35 0 0,0 0-1 0 0,-1 0 1 0 0,0-1-1 0 0,-1 0 1 0 0,0 0-1 0 0,0 0 1 0 0,-2-1-1 0 0,7-20 1 0 0,-9 24 40 0 0,11-48-170 0 0,-12 50 192 0 0,0 0 0 0 0,-1-1-1 0 0,1 1 1 0 0,-1 0-1 0 0,-1 0 1 0 0,1 0-1 0 0,-2-7 1 0 0,2 13 1 0 0,0 0 0 0 0,0 0 1 0 0,0-1-1 0 0,-1 1 0 0 0,1 0 0 0 0,0-1 1 0 0,0 1-1 0 0,0 0 0 0 0,0 0 0 0 0,0-1 1 0 0,0 1-1 0 0,0 0 0 0 0,0 0 1 0 0,-1-1-1 0 0,1 1 0 0 0,0 0 0 0 0,0 0 1 0 0,0-1-1 0 0,-1 1 0 0 0,1 0 0 0 0,0 0 1 0 0,0 0-1 0 0,-1 0 0 0 0,1-1 0 0 0,0 1 1 0 0,0 0-1 0 0,-1 0 0 0 0,1 0 0 0 0,0 0 1 0 0,0 0-1 0 0,-1 0 0 0 0,1 0 0 0 0,0 0 1 0 0,-1 0-1 0 0,1 0 0 0 0,0 0 0 0 0,-1 0 1 0 0,-10 7 167 0 0,-8 18 75 0 0,19-24-236 0 0,-7 9 42 0 0,1-1-1 0 0,1 1 1 0 0,0 0-1 0 0,0 0 1 0 0,1 1-1 0 0,1-1 1 0 0,-5 20-1 0 0,7-25-33 0 0,1 0 1 0 0,-1-1-1 0 0,1 1 1 0 0,0-1-1 0 0,0 1 1 0 0,1 0-1 0 0,-1-1 1 0 0,1 1-1 0 0,0-1 1 0 0,0 1-1 0 0,1-1 1 0 0,-1 0-1 0 0,1 1 1 0 0,0-1-1 0 0,0 0 1 0 0,1 0-1 0 0,-1 0 0 0 0,1-1 1 0 0,0 1-1 0 0,0 0 1 0 0,5 4-1 0 0,-2-3-21 0 0,0 0-1 0 0,0 0 1 0 0,1-1-1 0 0,-1 0 1 0 0,1-1-1 0 0,0 1 0 0 0,0-1 1 0 0,0 0-1 0 0,0-1 1 0 0,1 0-1 0 0,-1 0 1 0 0,1 0-1 0 0,0-1 1 0 0,8 0-1 0 0,-10-1-20 0 0,1 0 0 0 0,-1 0 0 0 0,1-1 0 0 0,-1 0 0 0 0,1 0 0 0 0,-1-1-1 0 0,0 0 1 0 0,1 0 0 0 0,-1 0 0 0 0,0-1 0 0 0,0 1 0 0 0,-1-2 0 0 0,1 1 0 0 0,-1-1 0 0 0,1 1 0 0 0,8-10 0 0 0,2-4-28 0 0,-1-1 1 0 0,0-1 0 0 0,-2 0-1 0 0,0-1 1 0 0,-1-1 0 0 0,-1 0-1 0 0,12-32 1 0 0,41-163-695 0 0,-51 163 556 0 0,0-1 154 0 0,-2-1 0 0 0,-3 0-1 0 0,3-97 1 0 0,-11 142 83 0 0,0 1 0 0 0,-1 0 0 0 0,0 0 0 0 0,-1-1 0 0 0,1 1 0 0 0,-2 0 1 0 0,1 0-1 0 0,-1 1 0 0 0,-1-1 0 0 0,1 0 0 0 0,-1 1 0 0 0,-1 0 0 0 0,0 0 0 0 0,0 0 0 0 0,0 1 0 0 0,-12-12 0 0 0,16 17-9 0 0,-1 1 0 0 0,0-1-1 0 0,0 1 1 0 0,0 0-1 0 0,1-1 1 0 0,-2 1-1 0 0,1 0 1 0 0,0 0-1 0 0,0 0 1 0 0,0 0 0 0 0,0 1-1 0 0,-1-1 1 0 0,1 1-1 0 0,0-1 1 0 0,0 1-1 0 0,-1 0 1 0 0,-3 0 0 0 0,3 0 34 0 0,-1 1 1 0 0,1 0 0 0 0,-1 0 0 0 0,1 0 0 0 0,0 0-1 0 0,0 0 1 0 0,-1 1 0 0 0,1-1 0 0 0,0 1 0 0 0,-4 3-1 0 0,-5 5 166 0 0,1 0-1 0 0,1 1 0 0 0,0 0 1 0 0,-12 17-1 0 0,19-24-204 0 0,-10 13 110 0 0,1 1 1 0 0,2 0 0 0 0,-1 1-1 0 0,2 0 1 0 0,1 0-1 0 0,0 1 1 0 0,1 0 0 0 0,1 0-1 0 0,1 0 1 0 0,-3 32 0 0 0,3-3-44 0 0,2 1 0 0 0,3 0 0 0 0,1 0 0 0 0,3 0 1 0 0,2-1-1 0 0,3 1 0 0 0,1-1 0 0 0,30 84 1 0 0,-32-110-190 0 0,2-1 1 0 0,1 0 0 0 0,0 0 0 0 0,2-1 0 0 0,0 0 0 0 0,29 33 0 0 0,-37-49-29 0 0,0 0 1 0 0,1-1-1 0 0,-1 1 0 0 0,1-1 1 0 0,0 0-1 0 0,0 0 1 0 0,0-1-1 0 0,0 0 0 0 0,1 0 1 0 0,-1 0-1 0 0,1-1 0 0 0,0 0 1 0 0,0 0-1 0 0,0-1 0 0 0,0 1 1 0 0,11-1-1 0 0,-6-1-583 0 0,0 0 0 0 0,0-1 0 0 0,17-3 0 0 0,-9 0-3049 0 0,25-9-1 0 0,-16 3-1612 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1 512 0 0,'3'2'2490'0'0,"19"23"5691"0"0,1-1-3527 0 0,96 78-363 0 0,104 70-1778 0 0,-87-77-1852 0 0,5 5-381 0 0,-123-85-261 0 0,-1 1 1 0 0,-1 0-1 0 0,0 1 0 0 0,-1 1 0 0 0,-1 1 0 0 0,-1 0 0 0 0,0 0 0 0 0,-1 1 0 0 0,9 24 0 0 0,-16-33-38 0 0,-1 1 0 0 0,0-1-1 0 0,-1 0 1 0 0,0 1-1 0 0,-1 0 1 0 0,0 0-1 0 0,-1 0 1 0 0,0 0 0 0 0,-1 0-1 0 0,-1-1 1 0 0,0 1-1 0 0,0 0 1 0 0,-1 0 0 0 0,-1 0-1 0 0,0-1 1 0 0,0 1-1 0 0,-1-1 1 0 0,0 0-1 0 0,-8 12 1 0 0,3-7-69 0 0,-2-1 1 0 0,0 0-1 0 0,0-1 0 0 0,-2-1 1 0 0,1 0-1 0 0,-27 21 0 0 0,-95 58-1590 0 0,103-73 940 0 0,-36 23-5014 0 0,42-28 1775 0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569 60 512 0 0,'-6'-4'2373'0'0,"1"0"-1"0"0,0 0 1 0 0,-8-10-1 0 0,9 9-895 0 0,0 1 0 0 0,-1-1 0 0 0,-7-4 0 0 0,10 7-1280 0 0,0 1 0 0 0,0 0 0 0 0,-1-1-1 0 0,1 1 1 0 0,0 1 0 0 0,-1-1 0 0 0,1 0 0 0 0,-1 0 0 0 0,1 1 0 0 0,-1 0 0 0 0,1-1-1 0 0,-4 1 1 0 0,-5 1 106 0 0,1 0-1 0 0,-1 1 0 0 0,1 0 0 0 0,0 1 1 0 0,-1 0-1 0 0,1 0 0 0 0,1 1 1 0 0,-19 10-1 0 0,-72 50 724 0 0,89-56-959 0 0,-21 14 175 0 0,2 2 0 0 0,1 1-1 0 0,-29 31 1 0 0,45-41-129 0 0,0 1 0 0 0,1 0 1 0 0,1 0-1 0 0,1 1 0 0 0,0 1 0 0 0,1-1 1 0 0,-12 34-1 0 0,18-43-81 0 0,1 1 1 0 0,0 0 0 0 0,0-1-1 0 0,1 1 1 0 0,0 0-1 0 0,1 0 1 0 0,0 0-1 0 0,0 0 1 0 0,1 0-1 0 0,0 0 1 0 0,0-1 0 0 0,4 13-1 0 0,-2-13-26 0 0,0-1 0 0 0,1 0 0 0 0,-1 0 1 0 0,1 0-1 0 0,0 0 0 0 0,1 0 0 0 0,0-1 0 0 0,0 0 0 0 0,0 0 0 0 0,1 0 0 0 0,0-1 0 0 0,0 0 0 0 0,0 0 1 0 0,8 4-1 0 0,3 1-22 0 0,1-1 0 0 0,0 0 1 0 0,1-2-1 0 0,0 0 1 0 0,0-1-1 0 0,0-1 0 0 0,1-1 1 0 0,20 2-1 0 0,0-3-149 0 0,0-1 0 0 0,0-1 0 0 0,41-6 0 0 0,-65 3-1 0 0,0 0 0 0 0,-1-1 1 0 0,1-1-1 0 0,-1-1 0 0 0,1 0 0 0 0,-1-1 0 0 0,-1 0 0 0 0,24-14 0 0 0,-25 11-533 0 0,0 0 1 0 0,-1-1 0 0 0,0-1-1 0 0,0 1 1 0 0,12-16 0 0 0,-19 19-515 0 0,0 0 1 0 0,-1 0 0 0 0,7-13 0 0 0,-2 1-1708 0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0 121 1552 0 0,'38'-11'1969'0'0,"13"-2"2360"0"0,-4 2-3313 0 0,4 0 632 0 0,12-2-712 0 0,-10 2 137 0 0,-1 1-641 0 0,5 2-32 0 0,-13 2-160 0 0,-2 1-152 0 0,0-1-224 0 0,-10 1-160 0 0,-3 1 112 0 0,-4 0-1625 0 0,-11 1 1209 0 0,-3 3-248 0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68 306 512 0 0,'-6'-22'1557'0'0,"4"18"-547"0"0,1 0 0 0 0,0 0 0 0 0,0 1 0 0 0,0-1 0 0 0,0 0 0 0 0,0 0 0 0 0,1 0 0 0 0,0-1 0 0 0,0 1-1 0 0,0 0 1 0 0,1-6 0 0 0,4 3 1058 0 0,-1 12-241 0 0,-2 11-510 0 0,-8 29-587 0 0,-15 58 0 0 0,15-80-606 0 0,-4 23-23 0 0,1 1-1 0 0,3 1 0 0 0,1 0 0 0 0,3 0 0 0 0,4 52 0 0 0,-1-87-55 0 0,-2-7-40 0 0,1-1-1 0 0,1 1 0 0 0,-1-1 0 0 0,1 1 0 0 0,0-1 1 0 0,0 0-1 0 0,1 1 0 0 0,0-1 0 0 0,0 0 0 0 0,2 5 1 0 0,-3-9-7 0 0,-1-1-1 0 0,0 0 1 0 0,0 1 0 0 0,0-1 0 0 0,1 0 0 0 0,-1 1 0 0 0,0-1 0 0 0,0 0-1 0 0,1 0 1 0 0,-1 1 0 0 0,0-1 0 0 0,1 0 0 0 0,-1 0 0 0 0,0 0 0 0 0,1 1 0 0 0,-1-1-1 0 0,1 0 1 0 0,-1 0 0 0 0,0 0 0 0 0,1 0 0 0 0,-1 0 0 0 0,0 0 0 0 0,1 0 0 0 0,-1 0-1 0 0,1 0 1 0 0,-1 0 0 0 0,0 0 0 0 0,1 0 0 0 0,0 0 0 0 0,0 0-3 0 0,-1-1 0 0 0,1 1-1 0 0,0-1 1 0 0,0 0 0 0 0,-1 1 0 0 0,1-1 0 0 0,0 1 0 0 0,-1-1 0 0 0,1 0-1 0 0,-1 0 1 0 0,1 1 0 0 0,0-2 0 0 0,1-2-31 0 0,0 1 1 0 0,-1-1-1 0 0,1 0 1 0 0,-1 0-1 0 0,1-4 1 0 0,0-12 14 0 0,0 0 0 0 0,-2 1 0 0 0,0-1 0 0 0,-2 0 0 0 0,-6-35 0 0 0,5 30 40 0 0,1 0-1 0 0,1 0 0 0 0,5-50 1 0 0,19-76 150 0 0,-17 117-104 0 0,-4 20-7 0 0,-1 7-12 0 0,0 0 0 0 0,0 0 1 0 0,1 0-1 0 0,-1 0 0 0 0,2 1 0 0 0,-1-1 0 0 0,1 0 1 0 0,5-8-1 0 0,-8 15-31 0 0,0 0 0 0 0,0-1 1 0 0,0 1-1 0 0,1 0 0 0 0,-1-1 1 0 0,0 1-1 0 0,0 0 0 0 0,1 0 1 0 0,-1-1-1 0 0,0 1 1 0 0,1 0-1 0 0,-1 0 0 0 0,0-1 1 0 0,1 1-1 0 0,-1 0 0 0 0,0 0 1 0 0,1 0-1 0 0,-1 0 0 0 0,0 0 1 0 0,1-1-1 0 0,-1 1 0 0 0,0 0 1 0 0,1 0-1 0 0,-1 0 0 0 0,1 0 1 0 0,-1 0-1 0 0,0 0 0 0 0,1 0 1 0 0,-1 0-1 0 0,1 1 1 0 0,-1-1-1 0 0,0 0 0 0 0,1 0 1 0 0,-1 0-1 0 0,0 0 0 0 0,1 0 1 0 0,-1 1-1 0 0,0-1 0 0 0,1 0 1 0 0,-1 0-1 0 0,0 0 0 0 0,1 1 1 0 0,-1-1-1 0 0,0 0 0 0 0,0 1 1 0 0,1-1-1 0 0,-1 0 0 0 0,0 1 1 0 0,0-1-1 0 0,0 0 1 0 0,1 1-1 0 0,-1-1 0 0 0,0 0 1 0 0,0 1-1 0 0,0-1 0 0 0,10 25 354 0 0,-10-23-329 0 0,20 54 72 0 0,2-1 1 0 0,3-1-1 0 0,2-1 0 0 0,2-2 1 0 0,2 0-1 0 0,3-3 0 0 0,57 66 1 0 0,-84-106-125 0 0,4 4 14 0 0,16 15-1 0 0,-24-24 3 0 0,0-1-1 0 0,0 0 1 0 0,0 1 0 0 0,0-1-1 0 0,1 0 1 0 0,-1-1-1 0 0,1 1 1 0 0,-1-1 0 0 0,1 1-1 0 0,0-1 1 0 0,4 1 0 0 0,-5-2-6 0 0,-1 0 0 0 0,0 0 1 0 0,1 0-1 0 0,-1 0 0 0 0,0-1 1 0 0,1 1-1 0 0,-1-1 1 0 0,0 1-1 0 0,1-1 0 0 0,-1 0 1 0 0,0 0-1 0 0,0 0 1 0 0,0 0-1 0 0,0 0 0 0 0,0-1 1 0 0,0 1-1 0 0,0 0 0 0 0,0-1 1 0 0,-1 0-1 0 0,1 1 1 0 0,0-1-1 0 0,-1 0 0 0 0,1 0 1 0 0,-1 0-1 0 0,0 0 1 0 0,0 0-1 0 0,1-2 0 0 0,1-2-4 0 0,-1 1 0 0 0,0-1 0 0 0,0 0-1 0 0,0 0 1 0 0,-1 0 0 0 0,0 0-1 0 0,0 0 1 0 0,0 0 0 0 0,-1-8-1 0 0,-5-34 9 0 0,-1 1-1 0 0,-18-62 1 0 0,12 55 71 0 0,0 1-82 0 0,-25-129 17 0 0,32 144 3 0 0,1-1 1 0 0,2-68-1 0 0,2 104-13 0 0,0 1 1 0 0,0-1-1 0 0,1 1 0 0 0,-1-1 0 0 0,1 1 0 0 0,0 0 1 0 0,1-5-1 0 0,-1 7 1 0 0,-1-1 0 0 0,0 1 0 0 0,0 0 0 0 0,0 0 0 0 0,1-1 0 0 0,-1 1 0 0 0,0 0 0 0 0,1-1 0 0 0,-1 1 0 0 0,0 0 0 0 0,0 0 0 0 0,1-1 0 0 0,-1 1 0 0 0,0 0 0 0 0,1 0 0 0 0,-1 0 0 0 0,1 0 0 0 0,-1-1 0 0 0,0 1 0 0 0,1 0 0 0 0,-1 0 0 0 0,1 0 0 0 0,0 0-2 0 0,0 0 1 0 0,-1 1 0 0 0,1-1 0 0 0,0 0-1 0 0,0 0 1 0 0,-1 1 0 0 0,1-1 0 0 0,0 0-1 0 0,0 1 1 0 0,-1-1 0 0 0,1 1 0 0 0,-1-1 0 0 0,1 1-1 0 0,0-1 1 0 0,0 2 0 0 0,6 6-44 0 0,0 1 1 0 0,-1 0 0 0 0,0 1-1 0 0,-1-1 1 0 0,0 1-1 0 0,5 14 1 0 0,3 4-115 0 0,24 58-2751 0 0,-6-15-3003 0 0,-17-40 3988 0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74 142 8 0 0,'-7'2'1575'0'0,"1"-1"-1"0"0,-1 1 1 0 0,-12 0 0 0 0,12-2 874 0 0,1 1-1 0 0,-1 0 1 0 0,-8 3 0 0 0,34-12-493 0 0,30-18 0 0 0,-3 1-1791 0 0,87-35 217 0 0,-113 52-309 0 0,0 2-1 0 0,1 0 0 0 0,0 1 1 0 0,39-5-1 0 0,-58 10-63 0 0,0 0-1 0 0,1 0 0 0 0,-1 0 1 0 0,1 0-1 0 0,-1 0 1 0 0,0 0-1 0 0,1 1 1 0 0,-1-1-1 0 0,0 1 0 0 0,1 0 1 0 0,-1-1-1 0 0,0 1 1 0 0,0 0-1 0 0,0 0 1 0 0,0 1-1 0 0,0-1 1 0 0,0 0-1 0 0,4 4 0 0 0,-5-3-4 0 0,0 0-1 0 0,1 0 0 0 0,-1 0 1 0 0,0 0-1 0 0,0 0 0 0 0,0 0 1 0 0,0 1-1 0 0,-1-1 0 0 0,1 0 1 0 0,-1 1-1 0 0,1-1 0 0 0,-1 1 1 0 0,0-1-1 0 0,0 0 0 0 0,0 1 1 0 0,0-1-1 0 0,-1 5 0 0 0,0 1 1 0 0,0-1 0 0 0,-1 0 0 0 0,0 0-1 0 0,-1 1 1 0 0,0-1 0 0 0,0 0 0 0 0,0-1 0 0 0,-1 1 0 0 0,0-1-1 0 0,-8 11 1 0 0,-5 3-9 0 0,-37 32 0 0 0,40-40-1 0 0,1 0 1 0 0,0 2 0 0 0,0-1 0 0 0,-19 31 0 0 0,30-42 1 0 0,1 0 1 0 0,-1 1-1 0 0,1-1 1 0 0,0 1-1 0 0,0-1 1 0 0,1 1 0 0 0,-1-1-1 0 0,0 1 1 0 0,1 0-1 0 0,-1-1 1 0 0,1 1-1 0 0,0 0 1 0 0,0 0 0 0 0,0-1-1 0 0,0 1 1 0 0,1 0-1 0 0,0 4 1 0 0,0-5-8 0 0,0 0 0 0 0,0 0 0 0 0,1 0 1 0 0,-1 0-1 0 0,0-1 0 0 0,0 1 0 0 0,1 0 0 0 0,-1-1 0 0 0,1 1 1 0 0,0-1-1 0 0,-1 1 0 0 0,1-1 0 0 0,0 0 0 0 0,0 0 0 0 0,0 0 1 0 0,0 0-1 0 0,0 0 0 0 0,0 0 0 0 0,0 0 0 0 0,0-1 0 0 0,0 1 1 0 0,4 0-1 0 0,5 1-62 0 0,0-1 0 0 0,1 0 0 0 0,-1-1 0 0 0,0 0 0 0 0,1-1-1 0 0,-1 0 1 0 0,0 0 0 0 0,1-2 0 0 0,-1 1 0 0 0,11-5 0 0 0,0-1-1403 0 0,-1-1 1 0 0,1-2-1 0 0,35-23 0 0 0,-41 25-636 0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243 155 8 0 0,'-2'-4'481'0'0,"1"0"1"0"0,0-1-1 0 0,0 1 1 0 0,1 0-1 0 0,-1-1 1 0 0,1 1-1 0 0,0-1 1 0 0,0 1-1 0 0,0-1 1 0 0,0 1-1 0 0,1-1 1 0 0,0 1-1 0 0,0 0 1 0 0,0-1-1 0 0,1 1 1 0 0,-1 0-1 0 0,4-5 1 0 0,-2 2 435 0 0,1 0 1 0 0,0 1 0 0 0,1-1 0 0 0,0 1-1 0 0,0 0 1 0 0,0 1 0 0 0,0-1-1 0 0,1 1 1 0 0,8-6 0 0 0,-5 6 698 0 0,-9 7-229 0 0,-13 15 276 0 0,6-8-1663 0 0,-82 122 1356 0 0,12-16-757 0 0,59-90-453 0 0,1 2-1 0 0,2 0 1 0 0,0 1-1 0 0,2 0 0 0 0,1 1 1 0 0,-17 60-1 0 0,26-74-129 0 0,1 0 1 0 0,0 0-1 0 0,1 0 0 0 0,0 0 0 0 0,2 0 0 0 0,-1 0 0 0 0,4 16 0 0 0,-1-19-22 0 0,0 0-1 0 0,0-1 0 0 0,1 0 1 0 0,1 0-1 0 0,-1 0 0 0 0,2 0 1 0 0,0-1-1 0 0,0 1 0 0 0,15 17 0 0 0,-12-19-53 0 0,0 0-1 0 0,1 0 1 0 0,0 0-1 0 0,1-1 1 0 0,0-1-1 0 0,0 0 0 0 0,0 0 1 0 0,1-1-1 0 0,20 7 1 0 0,-8-5-540 0 0,0-1 1 0 0,1-1 0 0 0,-1-1 0 0 0,29 2-1 0 0,-5-5-3534 0 0,-27-2 1464 0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29 512 0 0,'-4'-17'3515'0'0,"4"16"-3142"0"0,0 1 0 0 0,-1-1 1 0 0,1 1-1 0 0,0-1 0 0 0,0 0 0 0 0,-1 1 1 0 0,1-1-1 0 0,0 1 0 0 0,-1-1 0 0 0,1 1 0 0 0,-1-1 1 0 0,1 1-1 0 0,-1-1 0 0 0,1 1 0 0 0,-1-1 0 0 0,1 1 1 0 0,-1 0-1 0 0,1-1 0 0 0,-1 1 0 0 0,0 0 0 0 0,1-1 1 0 0,-1 1-1 0 0,-1 0 1767 0 0,1 6-605 0 0,1 7-160 0 0,5 0-207 0 0,10 22-1 0 0,-3-9-527 0 0,3 11-243 0 0,-1 0-1 0 0,-2 1 0 0 0,-2 0 1 0 0,8 53-1 0 0,-18-89-495 0 0,0 0 1 0 0,1 0-1 0 0,-1 0 0 0 0,0 0 1 0 0,-1 0-1 0 0,1 0 0 0 0,0 0 1 0 0,-1 3-1 0 0,-5 2-2983 0 0,-6-5-3489 0 0,7-2 2264 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82 2136 0 0,'-13'-6'10918'0'0,"21"5"-7962"0"0,66 3 1142 0 0,-43 0-3332 0 0,0-2 0 0 0,1 0 0 0 0,-1-3-1 0 0,50-9 1 0 0,118-24-114 0 0,-91 19-774 0 0,-97 15 46 0 0,-2-1-136 0 0,1 1 0 0 0,-1 1-1 0 0,1 0 1 0 0,0 0 0 0 0,-1 1 0 0 0,1 0-1 0 0,-1 1 1 0 0,13 2 0 0 0,-21-3 62 0 0,-1 0 1 0 0,0 0-1 0 0,1 0 1 0 0,-1 0-1 0 0,1 0 1 0 0,-1 0-1 0 0,1 0 1 0 0,-1 0-1 0 0,1 1 1 0 0,-1-1-1 0 0,0 0 1 0 0,1 0-1 0 0,-1 1 1 0 0,1-1-1 0 0,-1 0 1 0 0,0 0-1 0 0,1 1 1 0 0,-1-1-1 0 0,0 0 1 0 0,1 1-1 0 0,-1-1 1 0 0,0 1-1 0 0,0-1 1 0 0,1 0-1 0 0,-1 1 1 0 0,0-1-1 0 0,0 1 1 0 0,0-1-1 0 0,0 1 1 0 0,0-1-1 0 0,1 1 1 0 0,-1-1-1 0 0,0 1 1 0 0,0-1-1 0 0,0 0 1 0 0,0 1-1 0 0,0-1 1 0 0,0 1-1 0 0,0-1 1 0 0,-1 1-1 0 0,1-1 1 0 0,0 1-1 0 0,0-1 0 0 0,0 1 1 0 0,0-1-1 0 0,-1 1 1 0 0,-7 12-4263 0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107 39 1464 0 0,'3'-9'4053'0'0,"7"-10"1795"0"0,-10 18-5569 0 0,1 0-1 0 0,-1 1 1 0 0,1-1-1 0 0,-1 0 1 0 0,1 1-1 0 0,-1-1 1 0 0,1 1 0 0 0,-1-1-1 0 0,1 1 1 0 0,0-1-1 0 0,-1 1 1 0 0,1-1-1 0 0,0 1 1 0 0,0 0-1 0 0,-1-1 1 0 0,1 1-1 0 0,0 0 1 0 0,0-1-1 0 0,0 1 1 0 0,1 0 569 0 0,-10 12 1867 0 0,-71 90-819 0 0,73-94-1814 0 0,0 1-1 0 0,0-1 0 0 0,1 1 1 0 0,1-1-1 0 0,-1 2 0 0 0,1-1 1 0 0,1 0-1 0 0,-4 13 0 0 0,7-19-60 0 0,-1 0 0 0 0,1 0-1 0 0,-1 0 1 0 0,1 0-1 0 0,0-1 1 0 0,0 1 0 0 0,1 0-1 0 0,-1 0 1 0 0,0 0-1 0 0,1 0 1 0 0,0-1 0 0 0,-1 1-1 0 0,1 0 1 0 0,0 0-1 0 0,1-1 1 0 0,-1 1 0 0 0,0-1-1 0 0,1 1 1 0 0,-1-1-1 0 0,1 1 1 0 0,0-1 0 0 0,0 0-1 0 0,0 0 1 0 0,0 0-1 0 0,0 0 1 0 0,0 0 0 0 0,1-1-1 0 0,-1 1 1 0 0,1-1-1 0 0,-1 1 1 0 0,1-1 0 0 0,-1 0-1 0 0,5 1 1 0 0,3 2-19 0 0,0-1 0 0 0,0-1 0 0 0,1 0 1 0 0,-1 0-1 0 0,1-1 0 0 0,0 0 0 0 0,-1-1 0 0 0,14-1 1 0 0,-10-1-64 0 0,0 0 1 0 0,0 0-1 0 0,-1-2 1 0 0,1 1-1 0 0,24-12 1 0 0,-19 6-467 0 0,31-21 1 0 0,-17 5-1832 0 0,-29 20 816 0 0,1 0 1 0 0,0 0-1 0 0,5-9 0 0 0,-3 3-1755 0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1 1416 0 0,'-1'0'486'0'0,"0"0"-1"0"0,-1 1 0 0 0,1-1 0 0 0,0 1 1 0 0,0-1-1 0 0,0 0 0 0 0,0 1 1 0 0,-1 0-1 0 0,1-1 0 0 0,0 1 0 0 0,0 0 1 0 0,0 0-1 0 0,0-1 0 0 0,0 1 0 0 0,1 0 1 0 0,-2 1-1 0 0,1 0-123 0 0,0-1 1 0 0,1 0-1 0 0,-1 1 1 0 0,1-1-1 0 0,-1 1 0 0 0,1-1 1 0 0,-1 1-1 0 0,1-1 1 0 0,0 1-1 0 0,0-1 0 0 0,0 1 1 0 0,0 1-1 0 0,1 4 366 0 0,0 1-1 0 0,0-1 1 0 0,1 1-1 0 0,4 11 1 0 0,-1-4 30 0 0,23 98 2645 0 0,-20-70-2934 0 0,3-1 0 0 0,1-1 1 0 0,27 63-1 0 0,-37-100-564 0 0,0 0-1 0 0,1 0 1 0 0,-1-1 0 0 0,1 1-1 0 0,0-1 1 0 0,0 1 0 0 0,0-1-1 0 0,0 0 1 0 0,7 5-1 0 0,-8-6-531 0 0,1-1-1 0 0,-1 1 0 0 0,1-1 0 0 0,0 0 0 0 0,0 0 0 0 0,0 0 0 0 0,0 0 1 0 0,0 0-1 0 0,5 0 0 0 0,0-1-2542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19:47.9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118 416 512 0 0,'-3'-4'539'0'0,"0"-1"0"0"0,1 1 0 0 0,-1 0 0 0 0,1-1 0 0 0,1 1 0 0 0,-1-1 0 0 0,0 0 0 0 0,1 1 0 0 0,0-1 0 0 0,0 0 0 0 0,1 0 0 0 0,-1 0 0 0 0,1-6 0 0 0,0 9-344 0 0,0 0 0 0 0,0 0 1 0 0,0-1-1 0 0,0 1 0 0 0,0 0 0 0 0,0 0 1 0 0,-1 0-1 0 0,1 0 0 0 0,-1 0 1 0 0,0 0-1 0 0,1 0 0 0 0,-1 0 0 0 0,0 0 1 0 0,0 1-1 0 0,0-1 0 0 0,-1 0 1 0 0,1 0-1 0 0,0 1 0 0 0,-1-1 0 0 0,1 1 1 0 0,-1-1-1 0 0,1 1 0 0 0,-1-1 1 0 0,1 1-1 0 0,-1 0 0 0 0,0 0 0 0 0,0 0 1 0 0,0 0-1 0 0,-3-1 0 0 0,4 2-133 0 0,1 0-1 0 0,0 0 1 0 0,-1-1-1 0 0,1 1 0 0 0,0 0 1 0 0,-1 0-1 0 0,1 0 1 0 0,0-1-1 0 0,0 1 1 0 0,-1 0-1 0 0,1 0 0 0 0,0-1 1 0 0,0 1-1 0 0,-1 0 1 0 0,1-1-1 0 0,0 1 0 0 0,0 0 1 0 0,0-1-1 0 0,-1 1 1 0 0,1 0-1 0 0,0-1 1 0 0,0 1-28 0 0,0 0 0 0 0,0-1 0 0 0,1 1 0 0 0,-1 0 0 0 0,0 0 0 0 0,0 0 0 0 0,0 0 0 0 0,1 0 0 0 0,-1 0 0 0 0,0 0 0 0 0,0 0 0 0 0,0-1 0 0 0,0 1 0 0 0,1 0 0 0 0,-1 0 0 0 0,0 0 0 0 0,0 0 0 0 0,1 0 0 0 0,-1 0 0 0 0,0 0 0 0 0,0 0 0 0 0,0 0 0 0 0,1 0 0 0 0,-1 0 0 0 0,0 1 0 0 0,0-1 0 0 0,0 0 0 0 0,1 0 0 0 0,-1 0 0 0 0,0 0 0 0 0,0 0 0 0 0,0 0 0 0 0,0 0 0 0 0,1 0 0 0 0,-1 1 0 0 0,0-1 0 0 0,0 0 0 0 0,3 2 138 0 0,0-1 0 0 0,0 1 0 0 0,0-1 0 0 0,0 1 0 0 0,-1 0 0 0 0,1 0 0 0 0,-1 1 1 0 0,1-1-1 0 0,1 3 0 0 0,-3-4-130 0 0,0 0 1 0 0,-1 0-1 0 0,1 0 1 0 0,-1 0 0 0 0,1 0-1 0 0,-1 1 1 0 0,0-1-1 0 0,0 0 1 0 0,1 0-1 0 0,-1 1 1 0 0,0-1-1 0 0,0 0 1 0 0,0 0-1 0 0,0 1 1 0 0,0-1-1 0 0,0 0 1 0 0,-1 0 0 0 0,1 0-1 0 0,0 1 1 0 0,-1-1-1 0 0,1 0 1 0 0,-1 0-1 0 0,1 0 1 0 0,-1 0-1 0 0,1 0 1 0 0,-3 2-1 0 0,-2 6 168 0 0,-2-2 0 0 0,1 1 0 0 0,-15 12 0 0 0,13-13-117 0 0,1 1-1 0 0,0-1 1 0 0,-6 10 0 0 0,11-14-60 0 0,0 0-1 0 0,0 1 1 0 0,0-1-1 0 0,0 1 1 0 0,1-1-1 0 0,0 1 1 0 0,0 0-1 0 0,0 0 1 0 0,0-1 0 0 0,1 1-1 0 0,-1 0 1 0 0,1 4-1 0 0,0-1 52 0 0,1 0 0 0 0,0 0 0 0 0,0 0 0 0 0,1 0 0 0 0,0 0 0 0 0,4 11 0 0 0,22 40 227 0 0,-6-14-112 0 0,-13-22-123 0 0,-1 1 0 0 0,-1 0 0 0 0,-1 0 0 0 0,-1 1 0 0 0,-1 0 0 0 0,-2-1 0 0 0,1 47 0 0 0,-6-3 96 0 0,-17 97 1 0 0,15-134-127 0 0,0 10-16 0 0,1 1 1 0 0,2-1-1 0 0,5 56 1 0 0,-1-70-7 0 0,2 1-1 0 0,1-1 1 0 0,1 0 0 0 0,1-1-1 0 0,2 1 1 0 0,12 27 0 0 0,8 6 47 0 0,-4 2-1 0 0,24 83 1 0 0,-42-120-28 0 0,-2 0 0 0 0,-1 0-1 0 0,-1 1 1 0 0,-1-1-1 0 0,-1 1 1 0 0,-1-1 0 0 0,-1 1-1 0 0,-1-1 1 0 0,-9 38-1 0 0,-3-9 1 0 0,-19 87 164 0 0,30-119-167 0 0,0-1-1 0 0,2 1 1 0 0,0 0-1 0 0,3 36 0 0 0,0-49-20 0 0,-1 1 0 0 0,1-1-1 0 0,1 0 1 0 0,-1 1 0 0 0,2-1-1 0 0,-1 0 1 0 0,6 9 0 0 0,-8-14-14 0 0,1-1 0 0 0,-1 0 0 0 0,1 1 0 0 0,0-1 0 0 0,0 0 0 0 0,-1 1 1 0 0,1-1-1 0 0,1 0 0 0 0,-1-1 0 0 0,0 1 0 0 0,0 0 0 0 0,1 0 0 0 0,-1-1 0 0 0,1 0 1 0 0,-1 1-1 0 0,1-1 0 0 0,0 0 0 0 0,-1 0 0 0 0,1-1 0 0 0,0 1 0 0 0,0 0 0 0 0,0-1 1 0 0,-1 0-1 0 0,1 1 0 0 0,3-2 0 0 0,-4 1 1 0 0,-1 0 1 0 0,1 0-1 0 0,-1-1 1 0 0,0 1-1 0 0,0-1 1 0 0,1 1-1 0 0,-1-1 1 0 0,0 0-1 0 0,0 1 1 0 0,1-1-1 0 0,-1 0 1 0 0,0 0-1 0 0,0 0 1 0 0,0 0-1 0 0,0 0 1 0 0,0 0-1 0 0,0 0 1 0 0,-1 0-1 0 0,1 0 1 0 0,0 0-1 0 0,0-2 1 0 0,1 0 8 0 0,-1 0 0 0 0,0 0 0 0 0,0 0 0 0 0,-1 0-1 0 0,1 0 1 0 0,0 0 0 0 0,-1 0 0 0 0,0-5 0 0 0,2 6-19 0 0,0 0 0 0 0,0 0 0 0 0,0 0 0 0 0,0 0 0 0 0,0 0 0 0 0,0 0-1 0 0,1 0 1 0 0,-1 1 0 0 0,4-2 0 0 0,-2 0 28 0 0,11-6-38 0 0,0 1 0 0 0,1 0 0 0 0,33-11-1 0 0,52-9 62 0 0,-96 27-41 0 0,36-10-17 0 0,56-5 0 0 0,-82 14 8 0 0,0 1-1 0 0,0 1 1 0 0,0 1 0 0 0,0 0-1 0 0,0 0 1 0 0,0 2-1 0 0,18 4 1 0 0,-22-3 0 0 0,110 31 22 0 0,-92-28-5 0 0,0-2 1 0 0,39 2 0 0 0,310-7-86 0 0,-76-24 56 0 0,187-12 86 0 0,-363 23-62 0 0,27 0 11 0 0,177-9 18 0 0,3 5-94 0 0,-228 13 77 0 0,120-2-34 0 0,-130 6 64 0 0,160 1-48 0 0,46 5 20 0 0,-69-6-20 0 0,-103-1-22 0 0,213 1 84 0 0,87 24 75 0 0,-138 4-174 0 0,-161-15 73 0 0,20 2 51 0 0,13-1-75 0 0,56 3 82 0 0,423 2 48 0 0,-426-8-40 0 0,-105-4-84 0 0,126 14-45 0 0,-30-3 63 0 0,397-9 101 0 0,61-19-95 0 0,-69 34-12 0 0,-62-20 14 0 0,-437-5-42 0 0,503-3 58 0 0,377 3-19 0 0,-559 7-76 0 0,-306-3 48 0 0,135 5-3 0 0,423 6-58 0 0,-202-9 55 0 0,188-2-12 0 0,-322-4 9 0 0,352-28 26 0 0,-631 27-46 0 0,165-2 15 0 0,-31 2 30 0 0,-86-8 34 0 0,-62 5-52 0 0,-9 2 19 0 0,43-4-6 0 0,-70 8-21 0 0,-1-1-1 0 0,0 0 1 0 0,0-1 0 0 0,1 1-1 0 0,-1-1 1 0 0,0 1-1 0 0,0-1 1 0 0,1-1-1 0 0,-1 1 1 0 0,0 0 0 0 0,0-1-1 0 0,-1 0 1 0 0,1 0-1 0 0,0 0 1 0 0,0-1 0 0 0,-1 1-1 0 0,0-1 1 0 0,1 0-1 0 0,-1 0 1 0 0,0 0-1 0 0,5-6 1 0 0,11-16 48 0 0,-1 0 0 0 0,28-54 1 0 0,-7 0 46 0 0,-4-3 0 0 0,-3-1 0 0 0,-4-1 0 0 0,-4-1 0 0 0,15-95 0 0 0,11-286 341 0 0,-48 159-385 0 0,-3 172-29 0 0,1 38-16 0 0,1-133 12 0 0,16 0 447 0 0,-11 174-311 0 0,-2 22-136 0 0,14-65 0 0 0,-16 91-36 0 0,1 1 0 0 0,0-1 0 0 0,8-13 1 0 0,-9 18-9 0 0,0 0 1 0 0,0-1-1 0 0,1 1 1 0 0,-1 0-1 0 0,1 0 1 0 0,0 0 0 0 0,-1 1-1 0 0,1-1 1 0 0,1 1-1 0 0,2-3 1 0 0,-4 5-11 0 0,-1-1 1 0 0,0 1-1 0 0,0-1 1 0 0,1 1 0 0 0,-1 0-1 0 0,0 0 1 0 0,1-1-1 0 0,-1 1 1 0 0,0 0-1 0 0,1 0 1 0 0,-1 0 0 0 0,0 1-1 0 0,1-1 1 0 0,-1 0-1 0 0,0 0 1 0 0,1 1-1 0 0,-1-1 1 0 0,0 1-1 0 0,0-1 1 0 0,1 1 0 0 0,-1-1-1 0 0,0 1 1 0 0,0 0-1 0 0,0-1 1 0 0,0 1-1 0 0,0 0 1 0 0,0 0 0 0 0,0 0-1 0 0,0 0 1 0 0,1 1-1 0 0,3 5-667 0 0,-1-1 0 0 0,1 1-1 0 0,6 13 1 0 0,-8-13-217 0 0,18 41-6934 0 0,-15-32 5666 0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0 162 512 0 0,'6'-42'3048'0'0,"-5"30"-831"0"0,0 0 0 0 0,1 0-1 0 0,1 1 1 0 0,4-16-1 0 0,-6 24-1934 0 0,0 1 0 0 0,1-1-1 0 0,-1 1 1 0 0,1-1 0 0 0,-1 1 0 0 0,1-1 0 0 0,0 1-1 0 0,-1 0 1 0 0,1 0 0 0 0,0 0 0 0 0,1 0 0 0 0,-1 0-1 0 0,0 0 1 0 0,1 0 0 0 0,-1 1 0 0 0,1-1 0 0 0,-1 1 0 0 0,1 0-1 0 0,-1 0 1 0 0,1 0 0 0 0,0 0 0 0 0,4-1 0 0 0,-1 2-110 0 0,0-1 0 0 0,0 0 0 0 0,0 1 0 0 0,0 1 0 0 0,1-1 0 0 0,-1 1 1 0 0,0 0-1 0 0,0 0 0 0 0,0 0 0 0 0,0 1 0 0 0,0 0 0 0 0,-1 0 0 0 0,1 1 1 0 0,-1 0-1 0 0,1 0 0 0 0,-1 0 0 0 0,0 0 0 0 0,8 7 0 0 0,4 6 126 0 0,0 1 0 0 0,-1 1 1 0 0,21 29-1 0 0,-31-40-221 0 0,29 44 479 0 0,49 96 0 0 0,19 28 57 0 0,-78-140-494 0 0,4 6 8 0 0,27 50-1 0 0,-48-76-110 0 0,-1 0 0 0 0,0 1 0 0 0,-1 0-1 0 0,-1 1 1 0 0,-1-1 0 0 0,0 1 0 0 0,2 21 0 0 0,-4-10-9 0 0,-1-1 0 0 0,-1 1 0 0 0,-2 0 0 0 0,-1 0 0 0 0,-7 32 0 0 0,5-38-23 0 0,-2-1 0 0 0,0 0-1 0 0,-1 0 1 0 0,-1-1 0 0 0,-1 0-1 0 0,-1-1 1 0 0,-14 20 0 0 0,1-9-242 0 0,-2 0 1 0 0,-1-2-1 0 0,-1-1 1 0 0,-37 26-1 0 0,-3 5-5025 0 0,55-46 2417 0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62 512 0 0,'-51'5'3239'0'0,"43"-4"5849"0"0,63-9-7445 0 0,0 2 0 0 0,68 3-1 0 0,20-2-932 0 0,10-4-255 0 0,48-4-339 0 0,65-8-841 0 0,-249 19 110 0 0,-11 1-5583 0 0,-13 3 2546 0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26 512 0 0,'-1'0'181'0'0,"1"0"-1"0"0,0 0 1 0 0,-1-1 0 0 0,1 1-1 0 0,0 0 1 0 0,-1-1 0 0 0,1 1-1 0 0,0 0 1 0 0,0-1-1 0 0,-1 1 1 0 0,1 0 0 0 0,0-1-1 0 0,0 1 1 0 0,0-1 0 0 0,-1 1-1 0 0,1 0 1 0 0,0-1-1 0 0,0 1 1 0 0,0-1 0 0 0,0 1-1 0 0,0 0 1 0 0,0-1 0 0 0,0 1-1 0 0,0-1 1 0 0,0 1 0 0 0,0-1-1 0 0,0 1 1 0 0,0-1-1 0 0,0 1 1 0 0,0 0 0 0 0,0-1-1 0 0,0 1 1 0 0,1-1 0 0 0,-1 1-1 0 0,0-1 1 0 0,13-7 5126 0 0,-9 7-5346 0 0,0-2 1397 0 0,-7 4-637 0 0,-10 1 744 0 0,27-2-900 0 0,-8 1-229 0 0,-10 2 138 0 0,-2-1-307 0 0,-1 1 0 0 0,1-1 0 0 0,-10 7 0 0 0,11-6 17 0 0,-15 11 657 0 0,20-13-785 0 0,1-1 0 0 0,-1 1 0 0 0,0-1 0 0 0,1 0 0 0 0,-1 1 0 0 0,1-1 0 0 0,-1 0 0 0 0,0 0 0 0 0,1 1 0 0 0,-1-1 0 0 0,1 0 0 0 0,-1 0 0 0 0,1 1 0 0 0,-1-1 0 0 0,1 0 0 0 0,-1 0 0 0 0,1 0 0 0 0,0 0 0 0 0,-1 0 0 0 0,1 0 0 0 0,-1 0 0 0 0,1 0 1 0 0,0 0-1 0 0,18 2 444 0 0,19-1-331 0 0,1 2 0 0 0,-1 2 0 0 0,0 1-1 0 0,0 2 1 0 0,67 24 0 0 0,-76-20-139 0 0,-1 1 0 0 0,26 18 1 0 0,-27-15 60 0 0,51 21 0 0 0,-64-33-100 0 0,-14-4 19 0 0,0 0-1 0 0,1 0 1 0 0,-1 0 0 0 0,0 0 0 0 0,1 0 0 0 0,-1 0-1 0 0,0 1 1 0 0,0-1 0 0 0,1 0 0 0 0,-1 0 0 0 0,0 0 0 0 0,1 0-1 0 0,-1 0 1 0 0,0 0 0 0 0,1 0 0 0 0,-1-1 0 0 0,0 1-1 0 0,1 0 1 0 0,-1 0 0 0 0,0 0 0 0 0,1 0 0 0 0,-1 0 0 0 0,0 0-1 0 0,1-1 1 0 0,-1 1 0 0 0,0 0 0 0 0,0 0 0 0 0,1 0-1 0 0,-1-1 1 0 0,0 1 0 0 0,0 0 0 0 0,0 0 0 0 0,1-1-1 0 0,-1 1 1 0 0,0-1 0 0 0,-1 0-3 0 0,-1 1 1 0 0,0-1-1 0 0,1 0 0 0 0,-1 1 1 0 0,0-1-1 0 0,1 0 0 0 0,-1 1 1 0 0,0 0-1 0 0,-2-1 0 0 0,4 1-8 0 0,-5 10 41 0 0,9-8 22 0 0,-3-2-16 0 0,-4-4-18 0 0,-13 20 51 0 0,7 0-62 0 0,0 1 1 0 0,-10 27 0 0 0,-7 14-20 0 0,-108 166 59 0 0,124-208-50 0 0,-12 15 26 0 0,15-22-31 0 0,0 0-1 0 0,1 0 0 0 0,-8 17 0 0 0,14-25-4 0 0,-1 0-1 0 0,1 0 1 0 0,-1 0 0 0 0,1 0-1 0 0,0 0 1 0 0,-1 0 0 0 0,1 0-1 0 0,0 0 1 0 0,0 0-1 0 0,0 0 1 0 0,0 0 0 0 0,0 0-1 0 0,0 0 1 0 0,0 0 0 0 0,0 0-1 0 0,0 0 1 0 0,0 0-1 0 0,0 0 1 0 0,1 0 0 0 0,-1 0-1 0 0,1 1 1 0 0,-1-1-22 0 0,1 0 0 0 0,0-1 0 0 0,-1 1-1 0 0,1-1 1 0 0,0 0 0 0 0,-1 1 0 0 0,1-1 0 0 0,0 0 0 0 0,0 1 0 0 0,-1-1 0 0 0,1 0-1 0 0,0 0 1 0 0,0 1 0 0 0,0-1 0 0 0,-1 0 0 0 0,1 0 0 0 0,0 0 0 0 0,0 0 0 0 0,0 0-1 0 0,1-1 1 0 0,3 0-482 0 0,1 0-1 0 0,-1 0 1 0 0,0-1-1 0 0,0 1 1 0 0,0-1-1 0 0,9-5 1 0 0,3-4-2738 0 0,0-2 1293 0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128 226 512 0 0,'-3'-36'1477'0'0,"2"18"1551"0"0,0 1 6850 0 0,-4 52-5761 0 0,4-24-3754 0 0,0 0-1 0 0,-1 0 1 0 0,-6 19-1 0 0,4-15-193 0 0,-22 82 8 0 0,-25 106 502 0 0,42-160-542 0 0,2 1 0 0 0,-1 75 0 0 0,10-61-105 0 0,-1-52-27 0 0,0 0 0 0 0,0 0 0 0 0,0 0 0 0 0,1 0-1 0 0,0-1 1 0 0,0 1 0 0 0,5 9 0 0 0,-6-14-4 0 0,0 0 0 0 0,0 0-1 0 0,0 0 1 0 0,0 0 0 0 0,0 0 0 0 0,0 0 0 0 0,0 0 0 0 0,0 0 0 0 0,0 0 0 0 0,0-1 0 0 0,0 1 0 0 0,1 0 0 0 0,-1-1 0 0 0,0 1 0 0 0,1-1 0 0 0,-1 0 0 0 0,0 1-1 0 0,1-1 1 0 0,-1 0 0 0 0,0 0 0 0 0,1 1 0 0 0,-1-1 0 0 0,1 0 0 0 0,-1-1 0 0 0,0 1 0 0 0,1 0 0 0 0,-1 0 0 0 0,0-1 0 0 0,1 1 0 0 0,-1 0 0 0 0,0-1-1 0 0,2 0 1 0 0,0 0-8 0 0,0-1-1 0 0,0 1 1 0 0,0-1-1 0 0,0 0 0 0 0,0 0 1 0 0,0 0-1 0 0,0 0 1 0 0,-1-1-1 0 0,0 1 0 0 0,1-1 1 0 0,-1 1-1 0 0,2-4 1 0 0,-1 1-15 0 0,-1-1 0 0 0,1 1 1 0 0,-1-1-1 0 0,-1 0 0 0 0,1 0 1 0 0,-1 0-1 0 0,0 0 0 0 0,0 0 1 0 0,0-11-1 0 0,-2-7 21 0 0,-4-28 0 0 0,2 21-22 0 0,-6-269 165 0 0,11 260-96 0 0,14-69 1 0 0,-11 85 41 0 0,1 1 0 0 0,1 0 0 0 0,2 1 0 0 0,12-27 0 0 0,-19 46-50 0 0,0 0-1 0 0,0-1 1 0 0,0 1 0 0 0,0 0-1 0 0,1 0 1 0 0,-1 0-1 0 0,1 0 1 0 0,0 1 0 0 0,5-5-1 0 0,-7 7-23 0 0,0-1 0 0 0,0 1 0 0 0,0-1 0 0 0,0 1-1 0 0,0 0 1 0 0,0-1 0 0 0,0 1 0 0 0,0 0 0 0 0,0 0 0 0 0,0-1-1 0 0,0 1 1 0 0,0 0 0 0 0,0 0 0 0 0,0 0 0 0 0,0 1 0 0 0,0-1 0 0 0,0 0-1 0 0,1 0 1 0 0,-1 0 0 0 0,0 1 0 0 0,0-1 0 0 0,0 1 0 0 0,0-1 0 0 0,-1 1-1 0 0,1-1 1 0 0,0 1 0 0 0,0-1 0 0 0,0 1 0 0 0,0 0 0 0 0,0-1 0 0 0,-1 1-1 0 0,1 0 1 0 0,0 0 0 0 0,-1 0 0 0 0,1 0 0 0 0,0-1 0 0 0,-1 1-1 0 0,1 2 1 0 0,5 8 52 0 0,0 0 0 0 0,-1 0-1 0 0,0 0 1 0 0,0 1 0 0 0,4 22-1 0 0,6 64 130 0 0,-13-82-160 0 0,7 122 251 0 0,-7-84-194 0 0,8 54 1 0 0,-7-90-78 0 0,1-1 1 0 0,1 1 0 0 0,0 0-1 0 0,1-1 1 0 0,1 0 0 0 0,17 30 0 0 0,-19-38-15 0 0,1-1 0 0 0,0 1 1 0 0,0-2-1 0 0,0 1 1 0 0,1-1-1 0 0,12 11 1 0 0,-17-17-1 0 0,0 1 0 0 0,0-1 1 0 0,0 0-1 0 0,0 1 0 0 0,0-1 1 0 0,0 0-1 0 0,0 0 0 0 0,0-1 0 0 0,1 1 1 0 0,-1 0-1 0 0,0-1 0 0 0,1 1 1 0 0,-1-1-1 0 0,0 0 0 0 0,1 0 1 0 0,-1 0-1 0 0,1 0 0 0 0,-1 0 1 0 0,0-1-1 0 0,1 1 0 0 0,-1 0 0 0 0,0-1 1 0 0,1 0-1 0 0,-1 0 0 0 0,0 0 1 0 0,0 0-1 0 0,0 0 0 0 0,0 0 1 0 0,0 0-1 0 0,0-1 0 0 0,0 1 1 0 0,3-4-1 0 0,-3 3-3 0 0,1-1-1 0 0,-1 0 1 0 0,0 0 0 0 0,0 0 0 0 0,0 0-1 0 0,0 0 1 0 0,0 0 0 0 0,-1 0-1 0 0,1-1 1 0 0,-1 1 0 0 0,0-1 0 0 0,1-6-1 0 0,0-4-32 0 0,1-27-1 0 0,-3 29 33 0 0,-1-139-131 0 0,-2 98 116 0 0,3 0 1 0 0,2-1-1 0 0,10-54 1 0 0,-6 71 8 0 0,2 1-1 0 0,2 0 1 0 0,1 1-1 0 0,26-57 1 0 0,-36 89 9 0 0,1 1 1 0 0,-1-1-1 0 0,1 0 0 0 0,0 0 1 0 0,0 1-1 0 0,1-1 0 0 0,-1 1 1 0 0,4-3-1 0 0,-6 4-1 0 0,1 1 1 0 0,0 0 0 0 0,-1-1-1 0 0,1 1 1 0 0,0 0 0 0 0,-1-1-1 0 0,1 1 1 0 0,0 0-1 0 0,0 0 1 0 0,-1 0 0 0 0,1-1-1 0 0,0 1 1 0 0,0 0 0 0 0,-1 0-1 0 0,1 0 1 0 0,0 0 0 0 0,0 1-1 0 0,-1-1 1 0 0,1 0-1 0 0,0 0 1 0 0,-1 0 0 0 0,1 1-1 0 0,0-1 1 0 0,0 0 0 0 0,-1 1-1 0 0,1-1 1 0 0,-1 0-1 0 0,1 1 1 0 0,0-1 0 0 0,-1 1-1 0 0,1-1 1 0 0,-1 1 0 0 0,1-1-1 0 0,-1 1 1 0 0,1-1-1 0 0,-1 1 1 0 0,1 0 0 0 0,-1-1-1 0 0,0 1 1 0 0,1 0 0 0 0,-1-1-1 0 0,1 2 1 0 0,3 7-10 0 0,0 0 0 0 0,-1-1 0 0 0,0 1 0 0 0,0 0 1 0 0,-1 1-1 0 0,0-1 0 0 0,0 11 0 0 0,2 67-605 0 0,-11-8-3426 0 0,3-42-231 0 0,2-12 1070 0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20 137 512 0 0,'-8'-2'128'0'0,"-2"-3"7407"0"0,10 4-7226 0 0,0 1 0 0 0,0 0 0 0 0,0-1 0 0 0,-1 1 0 0 0,1 0 0 0 0,0 0 0 0 0,0-1 0 0 0,0 1 0 0 0,0 0-1 0 0,0-1 1 0 0,0 1 0 0 0,-1 0 0 0 0,1-1 0 0 0,0 1 0 0 0,0-1 0 0 0,0 1 0 0 0,0 0 0 0 0,0-1 0 0 0,0 1 0 0 0,1 0 0 0 0,-1-1 0 0 0,0 1 0 0 0,0 0 0 0 0,0-1 0 0 0,6-6 155 0 0,26-15 602 0 0,60-32 0 0 0,-79 47-995 0 0,0 2-1 0 0,0-1 1 0 0,0 2-1 0 0,0 0 1 0 0,1 0-1 0 0,0 1 1 0 0,0 1-1 0 0,18-1 0 0 0,-31 3-64 0 0,-1 0 0 0 0,1 0-1 0 0,0 0 1 0 0,-1 0-1 0 0,1 0 1 0 0,0 0-1 0 0,0 0 1 0 0,-1 0 0 0 0,1 0-1 0 0,0 1 1 0 0,-1-1-1 0 0,1 0 1 0 0,0 0-1 0 0,-1 1 1 0 0,1-1 0 0 0,-1 0-1 0 0,1 1 1 0 0,0-1-1 0 0,-1 0 1 0 0,1 1-1 0 0,-1-1 1 0 0,1 1 0 0 0,-1-1-1 0 0,1 1 1 0 0,0 0-1 0 0,-1 0-4 0 0,0 0 1 0 0,0 0-1 0 0,0 0 0 0 0,0 0 0 0 0,0 0 0 0 0,0 0 0 0 0,0-1 0 0 0,0 1 0 0 0,0 0 1 0 0,0 0-1 0 0,-1 0 0 0 0,1 0 0 0 0,0 0 0 0 0,-1-1 0 0 0,1 1 0 0 0,-1 1 0 0 0,-3 4 0 0 0,1-1 1 0 0,-1 0-1 0 0,0 0 0 0 0,-6 5 0 0 0,-17 13 2 0 0,-36 24 0 0 0,-22 20-61 0 0,78-61 60 0 0,0 1 0 0 0,1-1 0 0 0,0 1 0 0 0,1 1 0 0 0,-1-1 0 0 0,1 1 1 0 0,-6 13-1 0 0,10-19 9 0 0,0 1 0 0 0,0-1 1 0 0,0 0-1 0 0,1 0 0 0 0,-1 0 1 0 0,1 1-1 0 0,-1-1 1 0 0,1 0-1 0 0,0 1 0 0 0,0-1 1 0 0,0 0-1 0 0,0 1 0 0 0,1-1 1 0 0,-1 0-1 0 0,0 1 1 0 0,1-1-1 0 0,0 0 0 0 0,-1 0 1 0 0,1 1-1 0 0,0-1 0 0 0,0 0 1 0 0,0 0-1 0 0,1 0 0 0 0,-1 0 1 0 0,0 0-1 0 0,1 0 1 0 0,-1-1-1 0 0,1 1 0 0 0,0 0 1 0 0,-1-1-1 0 0,1 1 0 0 0,0-1 1 0 0,0 0-1 0 0,4 2 1 0 0,4 3 22 0 0,1-2 0 0 0,0 1 0 0 0,0-1 0 0 0,0-1 0 0 0,1 0 0 0 0,-1-1 0 0 0,1 0 0 0 0,-1-1 0 0 0,19 0 1 0 0,3-2-95 0 0,1-1 1 0 0,34-7-1 0 0,-53 6-250 0 0,1 0-1 0 0,-1-1 1 0 0,24-10-1 0 0,-29 9-705 0 0,-1 1 1 0 0,0-1-1 0 0,13-10 0 0 0,-6 1-1196 0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254 29 1448 0 0,'-1'-2'712'0'0,"0"0"0"0"0,0 0 0 0 0,-1 0-1 0 0,1 0 1 0 0,0 0 0 0 0,-1 1 0 0 0,0-1-1 0 0,1 1 1 0 0,-1-1 0 0 0,0 1-1 0 0,1-1 1 0 0,-1 1 0 0 0,0 0 0 0 0,0 0-1 0 0,0 0 1 0 0,-4-2 0 0 0,4 3-514 0 0,1 0 0 0 0,-1 0 1 0 0,1-1-1 0 0,0 1 0 0 0,-1 0 0 0 0,1 0 0 0 0,-1 0 1 0 0,1 1-1 0 0,-1-1 0 0 0,1 0 0 0 0,-1 1 0 0 0,1-1 0 0 0,0 0 1 0 0,-1 1-1 0 0,1 0 0 0 0,0-1 0 0 0,-1 1 0 0 0,1 0 1 0 0,0 0-1 0 0,0-1 0 0 0,0 1 0 0 0,0 0 0 0 0,-1 0 1 0 0,1 0-1 0 0,1 0 0 0 0,-1 1 0 0 0,-1 0 0 0 0,-16 24 690 0 0,2 0 0 0 0,1 2 0 0 0,-20 46 0 0 0,-19 92 710 0 0,43-130-1319 0 0,-19 81 254 0 0,28-101-504 0 0,-1 0-1 0 0,2 1 1 0 0,0-1-1 0 0,2 0 1 0 0,2 23 0 0 0,35 144-132 0 0,-36-176 46 0 0,1 1 0 0 0,-1 0 0 0 0,2 0 0 0 0,-1-1 0 0 0,1 0 0 0 0,0 0 0 0 0,1 0 0 0 0,-1 0 0 0 0,2-1 1 0 0,-1 1-1 0 0,0-1 0 0 0,9 6 0 0 0,-11-9-142 0 0,0-1 0 0 0,1 0 1 0 0,-1 0-1 0 0,1 0 1 0 0,-1 0-1 0 0,1 0 0 0 0,0-1 1 0 0,0 1-1 0 0,0-1 1 0 0,0 0-1 0 0,0-1 0 0 0,0 1 1 0 0,0-1-1 0 0,0 1 1 0 0,0-1-1 0 0,0 0 0 0 0,0-1 1 0 0,0 1-1 0 0,0-1 1 0 0,0 0-1 0 0,0 0 0 0 0,0 0 1 0 0,0 0-1 0 0,0-1 1 0 0,-1 1-1 0 0,5-3 0 0 0,24-15-5723 0 0,-15 8 3709 0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71 1440 0 0,'-8'-26'4485'0'0,"6"20"-2647"0"0,0 0 0 0 0,0 0 1 0 0,1 0-1 0 0,0 0 0 0 0,-1-9 0 0 0,2 15-1791 0 0,0 0 0 0 0,0 0-1 0 0,0 0 1 0 0,0 0 0 0 0,0 1-1 0 0,1-1 1 0 0,-1 0-1 0 0,0 0 1 0 0,0 0 0 0 0,0 0-1 0 0,0 0 1 0 0,0 0 0 0 0,0 0-1 0 0,0 0 1 0 0,0 0 0 0 0,0 0-1 0 0,0 0 1 0 0,0 0 0 0 0,0 0-1 0 0,0 0 1 0 0,0 0 0 0 0,0 0-1 0 0,0 0 1 0 0,0 0 0 0 0,1 0-1 0 0,-1 1 1 0 0,0-1-1 0 0,0 0 1 0 0,0 0 0 0 0,0 0-1 0 0,0 0 1 0 0,0 0 0 0 0,0 0-1 0 0,0 0 1 0 0,0 0 0 0 0,0 0-1 0 0,0 0 1 0 0,0 0 0 0 0,1-1-1 0 0,-1 1 1 0 0,0 0 0 0 0,0 0-1 0 0,0 0 1 0 0,0 0-1 0 0,0 0 1 0 0,0 0 0 0 0,0 0-1 0 0,0 0 1 0 0,0 0 0 0 0,0 0-1 0 0,0 0 1 0 0,0 0 0 0 0,0 0-1 0 0,0 0 1 0 0,0 0 0 0 0,1 0-1 0 0,2 9 1029 0 0,-10 78 988 0 0,0 1-1440 0 0,7-55-481 0 0,7 52 1 0 0,-5-74-225 0 0,0-1 1 0 0,0 1-1 0 0,1-1 1 0 0,1 1-1 0 0,0-1 0 0 0,0 0 1 0 0,1 0-1 0 0,11 16 1 0 0,10 8-2371 0 0,-5-15-2042 0 0,-15-14 3094 0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403 0 1704 0 0,'0'1'472'0'0,"-1"-1"0"0"0,0 0 0 0 0,0 0 0 0 0,1 0 0 0 0,-1 0-1 0 0,0 1 1 0 0,0-1 0 0 0,1 0 0 0 0,-1 1 0 0 0,0-1 0 0 0,1 0 0 0 0,-1 1-1 0 0,0-1 1 0 0,1 1 0 0 0,-1-1 0 0 0,0 2 0 0 0,-9 13 3142 0 0,-4 22-2076 0 0,11-27-649 0 0,-27 79 1291 0 0,14-36-1271 0 0,-28 60-1 0 0,5-32-711 0 0,-51 105 121 0 0,-14-8-2070 0 0,83-147-251 0 0,2-1-326 0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68 287 512 0 0,'-19'-13'2727'0'0,"13"9"-863"0"0,0 0 1 0 0,0 0-1 0 0,0 0 1 0 0,-7-9-1 0 0,12 12-1712 0 0,-1-1 0 0 0,1 1 0 0 0,0-1 0 0 0,0 0 0 0 0,0 1 0 0 0,0-1-1 0 0,1 0 1 0 0,-1 0 0 0 0,0 1 0 0 0,1-1 0 0 0,-1 0 0 0 0,1 0-1 0 0,0 0 1 0 0,-1 0 0 0 0,1 0 0 0 0,0 0 0 0 0,0 0 0 0 0,0 0 0 0 0,1 0-1 0 0,-1 0 1 0 0,1-2 0 0 0,3-9-112 0 0,1 0 0 0 0,1 0 0 0 0,11-19 0 0 0,-7 13 4 0 0,-4 7-40 0 0,1 0-1 0 0,0 1 1 0 0,1 0 0 0 0,0 0 0 0 0,15-14-1 0 0,-21 22 4 0 0,1 0-1 0 0,0 0 1 0 0,1 1-1 0 0,-1-1 1 0 0,0 1-1 0 0,1 0 1 0 0,0 0-1 0 0,-1 0 1 0 0,1 0-1 0 0,0 1 1 0 0,0 0-1 0 0,0-1 1 0 0,0 1-1 0 0,0 1 1 0 0,0-1 0 0 0,0 0-1 0 0,0 1 1 0 0,0 0-1 0 0,0 0 1 0 0,0 0-1 0 0,0 1 1 0 0,5 0-1 0 0,-6 0 3 0 0,-1 0 0 0 0,0 0 0 0 0,0 0 0 0 0,0 1 0 0 0,0-1 0 0 0,0 0 0 0 0,0 1 0 0 0,-1 0 0 0 0,1-1 0 0 0,0 1 0 0 0,-1 0 0 0 0,1 0 0 0 0,-1 0-1 0 0,0 0 1 0 0,0 0 0 0 0,1 0 0 0 0,-1 0 0 0 0,0 0 0 0 0,-1 0 0 0 0,1 1 0 0 0,0-1 0 0 0,0 3 0 0 0,1 5 10 0 0,0 1 0 0 0,-1-1 0 0 0,0 19 0 0 0,-3-1-5 0 0,-1 0 0 0 0,-1 0 1 0 0,-2-1-1 0 0,-16 49 0 0 0,2-10 16 0 0,5-14-11 0 0,-10 42 440 0 0,22-80-289 0 0,1 0 1 0 0,0 0-1 0 0,1 1 0 0 0,2 23 1 0 0,-1-36-169 0 0,0-1 1 0 0,1 1 0 0 0,-1 0 0 0 0,0 0-1 0 0,1 0 1 0 0,-1 0 0 0 0,1 0 0 0 0,0-1 0 0 0,0 1-1 0 0,0 0 1 0 0,-1-1 0 0 0,2 1 0 0 0,-1-1 0 0 0,0 1-1 0 0,0-1 1 0 0,0 1 0 0 0,1-1 0 0 0,-1 0-1 0 0,1 1 1 0 0,-1-1 0 0 0,1 0 0 0 0,-1 0 0 0 0,1 0-1 0 0,0 0 1 0 0,-1-1 0 0 0,1 1 0 0 0,0 0-1 0 0,0-1 1 0 0,0 1 0 0 0,-1-1 0 0 0,1 0 0 0 0,0 1-1 0 0,0-1 1 0 0,0 0 0 0 0,0 0 0 0 0,0 0 0 0 0,0 0-1 0 0,0-1 1 0 0,-1 1 0 0 0,1 0 0 0 0,0-1-1 0 0,0 0 1 0 0,0 1 0 0 0,3-3 0 0 0,4-1-7 0 0,0-1 0 0 0,-1-1 1 0 0,1 0-1 0 0,-1 0 0 0 0,0 0 1 0 0,-1-1-1 0 0,1-1 0 0 0,-1 1 0 0 0,-1-1 1 0 0,0 0-1 0 0,0 0 0 0 0,0-1 1 0 0,-1 0-1 0 0,0 0 0 0 0,-1 0 0 0 0,0-1 1 0 0,0 1-1 0 0,2-12 0 0 0,0 2-29 0 0,-1 6 41 0 0,-1-1 0 0 0,2-15 1 0 0,-5 27-5 0 0,-1-1 1 0 0,1 0-1 0 0,-1 0 1 0 0,0 1-1 0 0,0-1 1 0 0,0 0-1 0 0,0 0 1 0 0,-1 1-1 0 0,1-1 1 0 0,-1 0-1 0 0,0 0 1 0 0,1 1-1 0 0,-1-1 1 0 0,-1 1-1 0 0,1-1 1 0 0,-3-3-1 0 0,3 4-5 0 0,0 1-1 0 0,0 0 1 0 0,-1 0 0 0 0,1 0-1 0 0,-1 0 1 0 0,1 0 0 0 0,-1 0-1 0 0,1 1 1 0 0,-1-1 0 0 0,0 0-1 0 0,1 1 1 0 0,-1-1 0 0 0,0 1-1 0 0,0 0 1 0 0,1 0 0 0 0,-1-1-1 0 0,0 1 1 0 0,-2 1-1 0 0,-35 3-14 0 0,28-2 17 0 0,-22 3-180 0 0,-37 6-789 0 0,25 2-4020 0 0,38-10 3589 0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158 167 512 0 0,'-8'-30'1155'0'0,"-14"-68"8767"0"0,22 95-9532 0 0,-1 0 0 0 0,1 0 1 0 0,0 0-1 0 0,1 0 0 0 0,-1 0 0 0 0,0 0 0 0 0,1 0 0 0 0,1-4 1 0 0,-2 7-311 0 0,0-1 1 0 0,0 1-1 0 0,0-1 1 0 0,0 1 0 0 0,1-1-1 0 0,-1 1 1 0 0,0 0-1 0 0,0-1 1 0 0,1 1-1 0 0,-1 0 1 0 0,0-1 0 0 0,1 1-1 0 0,-1 0 1 0 0,0-1-1 0 0,1 1 1 0 0,-1 0-1 0 0,0-1 1 0 0,1 1 0 0 0,-1 0-1 0 0,1 0 1 0 0,-1 0-1 0 0,0-1 1 0 0,1 1 0 0 0,0 0-11 0 0,0 0 0 0 0,0 0 0 0 0,-1 1 0 0 0,1-1 0 0 0,0 0 0 0 0,0 0 0 0 0,-1 1 1 0 0,1-1-1 0 0,0 1 0 0 0,-1-1 0 0 0,1 0 0 0 0,-1 1 0 0 0,1-1 0 0 0,0 1 1 0 0,-1-1-1 0 0,1 1 0 0 0,-1 0 0 0 0,1-1 0 0 0,0 2 0 0 0,6 8 364 0 0,-1 0 0 0 0,0 0 1 0 0,6 12-1 0 0,11 21 404 0 0,12 8 14 0 0,2 1-170 0 0,-3 1 0 0 0,29 62 0 0 0,-38-58-433 0 0,-3 0 1 0 0,-2 2-1 0 0,17 86 0 0 0,-29-99-238 0 0,-1 0 0 0 0,-3 0 1 0 0,-2 0-1 0 0,-2 1 0 0 0,-7 56 1 0 0,-5-19-32 0 0,-28 103-1 0 0,25-134 14 0 0,-2-2-1 0 0,-3 0 1 0 0,-26 50-1 0 0,31-74-557 0 0,-2 0 0 0 0,-1-2 0 0 0,-1 0 0 0 0,-1 0 0 0 0,-32 28 0 0 0,-125 92-4787 0 0,153-127 1409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0:22.6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460 14 512 0 0,'-9'-3'668'0'0,"1"0"-1"0"0,-1 1 0 0 0,0 0 1 0 0,0 1-1 0 0,0 0 1 0 0,0 0-1 0 0,0 1 1 0 0,0 0-1 0 0,0 0 0 0 0,0 1 1 0 0,0 0-1 0 0,-14 4 1 0 0,6 1-112 0 0,1 0-1 0 0,0 1 1 0 0,1 0 0 0 0,0 2 0 0 0,0-1 0 0 0,1 2 0 0 0,-21 17 0 0 0,19-13-30 0 0,1 1 1 0 0,0 1-1 0 0,1 0 0 0 0,1 1 1 0 0,-21 33-1 0 0,22-27-126 0 0,0 1 0 0 0,1 0 0 0 0,2 1 0 0 0,0 0 0 0 0,2 0 0 0 0,0 1 0 0 0,-4 46 0 0 0,10-55-269 0 0,0-1 0 0 0,1 1 0 0 0,1-1 0 0 0,1 0-1 0 0,7 30 1 0 0,-6-35-103 0 0,1 1 0 0 0,0-1 0 0 0,1 0 0 0 0,0 0 0 0 0,1 0 0 0 0,0-1 0 0 0,1 0 0 0 0,12 15 0 0 0,-6-11-35 0 0,1 0-1 0 0,1 0 1 0 0,0-2-1 0 0,1 0 1 0 0,0-1-1 0 0,1 0 1 0 0,0-1 0 0 0,1-1-1 0 0,28 10 1 0 0,-23-11-46 0 0,0-2 1 0 0,1 0 0 0 0,-1-1-1 0 0,1-2 1 0 0,0 0-1 0 0,0-2 1 0 0,37-2 0 0 0,-49 0 30 0 0,-1-1 0 0 0,0 0-1 0 0,1-1 1 0 0,-1 0 0 0 0,0-1 0 0 0,-1 0 0 0 0,1-1 0 0 0,-1 0 0 0 0,0-1 0 0 0,0 0 0 0 0,0 0 0 0 0,-1-1 0 0 0,0 0 0 0 0,-1-1 0 0 0,1 0-1 0 0,-1 0 1 0 0,-1-1 0 0 0,0 0 0 0 0,9-14 0 0 0,-8 10-5 0 0,0 0 0 0 0,-2-1 0 0 0,0 1 0 0 0,0-1 0 0 0,-1 0 0 0 0,-1-1-1 0 0,0 1 1 0 0,-1-1 0 0 0,-1 0 0 0 0,0 0 0 0 0,-1 0 0 0 0,0 1 0 0 0,-2-1 0 0 0,-2-25 0 0 0,-3 7-57 0 0,-2 1 1 0 0,-1 0 0 0 0,-1 1-1 0 0,-2 0 1 0 0,0 0 0 0 0,-3 2 0 0 0,0-1-1 0 0,-23-31 1 0 0,31 53 105 0 0,0 0 0 0 0,0 0-1 0 0,0 0 1 0 0,-1 1 0 0 0,0 0 0 0 0,0 1-1 0 0,-1 0 1 0 0,0 0 0 0 0,0 0 0 0 0,-1 2-1 0 0,1-1 1 0 0,-1 1 0 0 0,0 0 0 0 0,0 1 0 0 0,0 0-1 0 0,-1 1 1 0 0,1 0 0 0 0,-1 0 0 0 0,1 1-1 0 0,-1 1 1 0 0,1 0 0 0 0,-1 0 0 0 0,1 1-1 0 0,-16 3 1 0 0,9 0-22 0 0,1 0-1 0 0,-1 0 0 0 0,1 2 1 0 0,1 0-1 0 0,-1 1 1 0 0,1 0-1 0 0,0 1 1 0 0,1 1-1 0 0,0 1 0 0 0,0 0 1 0 0,1 0-1 0 0,0 1 1 0 0,1 1-1 0 0,0 0 1 0 0,1 1-1 0 0,0 0 0 0 0,1 1 1 0 0,1 0-1 0 0,0 0 1 0 0,1 1-1 0 0,1 0 1 0 0,0 1-1 0 0,1-1 0 0 0,0 1 1 0 0,2 1-1 0 0,0-1 1 0 0,-3 27-1 0 0,5-30-786 0 0,0 1 0 0 0,1 0 1 0 0,1 0-1 0 0,1 0 0 0 0,0 0 0 0 0,0-1 0 0 0,2 1 0 0 0,-1 0 1 0 0,10 25-1 0 0,5-3-1267 0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36 512 0 0,'-20'-10'3367'0'0,"0"3"5032"0"0,7 3-1773 0 0,11 2-4302 0 0,6-1-1616 0 0,7 0-852 0 0,-10 3 303 0 0,0 0-174 0 0,3-2 2 0 0,1 1 0 0 0,-1 0-1 0 0,1 0 1 0 0,-1 0 0 0 0,1 1-1 0 0,7 0 1 0 0,-11 0-133 0 0,0 0-1 0 0,0 0 0 0 0,1 1 1 0 0,-1-1-1 0 0,0 1 0 0 0,0-1 1 0 0,1 1-1 0 0,-1-1 0 0 0,0 1 1 0 0,0 0-1 0 0,0 0 0 0 0,0-1 1 0 0,0 1-1 0 0,0 0 1 0 0,0 0-1 0 0,0 0 0 0 0,0 0 1 0 0,-1 0-1 0 0,1 0 0 0 0,0 0 1 0 0,-1 1-1 0 0,1-1 0 0 0,0 0 1 0 0,-1 0-1 0 0,1 0 0 0 0,-1 1 1 0 0,1 1-1 0 0,1 6-2936 0 0,-1 0-361 0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20 1416 0 0,'-11'5'3449'0'0,"0"-4"192"0"0,2 1 816 0 0,4-2-1153 0 0,0 1-1751 0 0,5 1-633 0 0,2-2 80 0 0,2 0-472 0 0,4 0-264 0 0,2-2-112 0 0,-1-1-128 0 0,2 0-136 0 0,-1-3-40 0 0,0 1-8 0 0,-1 0-448 0 0,-3 2-816 0 0,2 0-192 0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38 8 0 0,'-7'-1'12853'0'0,"14"2"-11910"0"0,14-3 624 0 0,-1 0 1 0 0,1-1-1 0 0,26-8 0 0 0,30-4-334 0 0,-57 12-1071 0 0,0 2-1 0 0,1 0 1 0 0,35 4 0 0 0,-46-2-209 0 0,-1 1-1 0 0,0 0 1 0 0,0 0 0 0 0,0 1 0 0 0,0 0 0 0 0,0 1 0 0 0,-1-1-1 0 0,0 2 1 0 0,1-1 0 0 0,10 10 0 0 0,-17-13-199 0 0,0 1 0 0 0,0-1 1 0 0,-1 1-1 0 0,1 0 0 0 0,0 0 1 0 0,-1 0-1 0 0,3 4 0 0 0,2 9-5667 0 0,-5-14 5301 0 0,0 3-1153 0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22 1888 0 0,'-42'16'15244'0'0,"42"-16"-15174"0"0,7 1 1464 0 0,9 0-700 0 0,30-3 769 0 0,66-12 0 0 0,-51 5-1265 0 0,-25 3-200 0 0,-18 3-170 0 0,1 0 0 0 0,-1 1 0 0 0,1 1 0 0 0,23 2 0 0 0,-39-1-198 0 0,0 1 1 0 0,-1-1-1 0 0,1 1 0 0 0,-1 0 1 0 0,1 0-1 0 0,0 0 1 0 0,-1 0-1 0 0,0 0 1 0 0,1 1-1 0 0,-1-1 1 0 0,0 1-1 0 0,0-1 1 0 0,1 1-1 0 0,-1 0 1 0 0,-1 0-1 0 0,1 0 1 0 0,2 2-1 0 0,3 7-2559 0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585 139 512 0 0,'30'-22'2052'0'0,"-20"17"-852"0"0,-1-1 0 0 0,0-1 0 0 0,0 0-1 0 0,0 0 1 0 0,-1-1 0 0 0,0 0 0 0 0,10-14 0 0 0,-17 20-986 0 0,0 0 0 0 0,0 1 1 0 0,0-1-1 0 0,0 0 1 0 0,0 0-1 0 0,-1 0 0 0 0,1 1 1 0 0,-1-1-1 0 0,0 0 1 0 0,1-3-1 0 0,-1 4-84 0 0,0 0 0 0 0,0 1 0 0 0,0-1 0 0 0,0 0 0 0 0,-1 0 0 0 0,1 0 0 0 0,0 1-1 0 0,0-1 1 0 0,-1 0 0 0 0,1 0 0 0 0,0 1 0 0 0,-1-1 0 0 0,1 0 0 0 0,-1 1 0 0 0,1-1 0 0 0,-1 0 0 0 0,1 1 0 0 0,-2-2 0 0 0,0 1 26 0 0,0 0 0 0 0,0 0 0 0 0,-1 0 1 0 0,1 0-1 0 0,0 0 0 0 0,-1 0 0 0 0,1 1 1 0 0,-1-1-1 0 0,1 1 0 0 0,-1 0 0 0 0,1 0 1 0 0,-1-1-1 0 0,1 2 0 0 0,-1-1 0 0 0,-2 0 0 0 0,-20 4 146 0 0,1 0 0 0 0,-1 1 0 0 0,-29 11 0 0 0,-72 33-150 0 0,87-33-74 0 0,-38 14-113 0 0,-58 25 170 0 0,101-39-90 0 0,-59 37 0 0 0,91-52-50 0 0,1 0 1 0 0,-1 0 0 0 0,0 1 0 0 0,1-1 0 0 0,-1 0 0 0 0,1 1-1 0 0,0-1 1 0 0,-1 1 0 0 0,1-1 0 0 0,0 1 0 0 0,0 0 0 0 0,0 0-1 0 0,0-1 1 0 0,0 1 0 0 0,0 0 0 0 0,1 0 0 0 0,-1 0 0 0 0,0 3-1 0 0,1-3 1 0 0,0-1 0 0 0,0 1-1 0 0,1-1 1 0 0,-1 0-1 0 0,0 1 1 0 0,1-1-1 0 0,-1 0 1 0 0,1 1 0 0 0,-1-1-1 0 0,1 0 1 0 0,-1 0-1 0 0,1 1 1 0 0,0-1 0 0 0,0 0-1 0 0,0 0 1 0 0,0 0-1 0 0,0 0 1 0 0,0 0 0 0 0,0 0-1 0 0,0 0 1 0 0,0 0-1 0 0,0-1 1 0 0,0 1-1 0 0,0 0 1 0 0,1-1 0 0 0,-1 1-1 0 0,2 0 1 0 0,6 2-3 0 0,0 0 0 0 0,0-1 1 0 0,0 0-1 0 0,14 2 0 0 0,10 1-3 0 0,10 4-60 0 0,-22-6 96 0 0,0 1-1 0 0,-1 2 0 0 0,1 0 0 0 0,34 16 0 0 0,-43-16-19 0 0,0 1 0 0 0,-1 0 0 0 0,0 1 0 0 0,-1 0 0 0 0,0 1 0 0 0,0 0 0 0 0,0 0 0 0 0,10 16 0 0 0,-16-21 3 0 0,-1 0-1 0 0,-1 0 1 0 0,1 1-1 0 0,-1-1 1 0 0,0 0-1 0 0,0 1 1 0 0,0 0-1 0 0,0 0 1 0 0,-1-1 0 0 0,0 1-1 0 0,0 0 1 0 0,0 0-1 0 0,-1 0 1 0 0,1 0-1 0 0,-1 0 1 0 0,0 0-1 0 0,-1 0 1 0 0,1 0-1 0 0,-1 0 1 0 0,0 0-1 0 0,0 0 1 0 0,-1 0-1 0 0,0-1 1 0 0,1 1-1 0 0,-5 7 1 0 0,-4 3 40 0 0,0 1 0 0 0,-1-1 0 0 0,-24 23 0 0 0,-44 35-46 0 0,67-62-7 0 0,11-11 11 0 0,0 1 1 0 0,0 0-1 0 0,0 0 1 0 0,0-1-1 0 0,0 1 1 0 0,0 0-1 0 0,1 0 0 0 0,-1 0 1 0 0,0 0-1 0 0,1 0 1 0 0,-1 0-1 0 0,0 0 1 0 0,1 0-1 0 0,-1 0 1 0 0,1 1-1 0 0,0-1 1 0 0,-1 0-1 0 0,1 0 1 0 0,0 0-1 0 0,0 1 1 0 0,-1-1-1 0 0,1 0 1 0 0,0 0-1 0 0,0 0 1 0 0,0 1-1 0 0,1-1 1 0 0,-1 2-1 0 0,2-1 8 0 0,-1 0 0 0 0,0 0 0 0 0,0 0 0 0 0,1 0 0 0 0,-1-1 0 0 0,1 1 0 0 0,0 0 0 0 0,0-1 1 0 0,-1 1-1 0 0,1-1 0 0 0,0 0 0 0 0,0 0 0 0 0,4 2 0 0 0,3 1-6 0 0,1 0 1 0 0,-1-1-1 0 0,1 0 1 0 0,-1-1-1 0 0,16 2 1 0 0,52 2 4 0 0,-52-5 27 0 0,8 0-67 0 0,3 2 46 0 0,1-2 1 0 0,0-1-1 0 0,59-9 1 0 0,-67 1 316 0 0,-19 4-1062 0 0,-17 5-3431 0 0,1 1 2774 0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 25 512 0 0,'-6'-5'872'0'0,"0"1"0"0"0,0 0 0 0 0,-8-3-1 0 0,12 7-445 0 0,0-1-1 0 0,0 0 0 0 0,1 1 0 0 0,-1-1 1 0 0,0 1-1 0 0,0-1 0 0 0,0 1 1 0 0,0 0-1 0 0,0 0 0 0 0,0 0 0 0 0,1 0 1 0 0,-1 0-1 0 0,0 0 0 0 0,0 0 1 0 0,0 1-1 0 0,0-1 0 0 0,-3 2 0 0 0,7-1-25 0 0,-1 0-1 0 0,1 0 0 0 0,0 0 0 0 0,0 0 0 0 0,-1-1 1 0 0,1 1-1 0 0,0-1 0 0 0,3 1 0 0 0,17 3 542 0 0,16 2 77 0 0,0 1 1 0 0,0 2-1 0 0,39 15 1 0 0,-61-17-906 0 0,0 0 1 0 0,-1 1-1 0 0,1 0 1 0 0,-2 1-1 0 0,1 1 1 0 0,-1 0-1 0 0,-1 1 1 0 0,0 0-1 0 0,16 19 1 0 0,-17-16 23 0 0,-2-1 0 0 0,18 30 0 0 0,-25-37-330 0 0,0 0-1 0 0,0 1 1 0 0,3 11-1 0 0,-6-15-312 0 0,1 1 0 0 0,0-1-1 0 0,-1 1 1 0 0,0-1 0 0 0,0 1 0 0 0,0-1 0 0 0,0 1-1 0 0,-1 3 1 0 0,9-27-8286 0 0,-3 10 6451 0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286 4 392 0 0,'-2'-1'664'0'0,"-1"0"0"0"0,0 1 0 0 0,1-1-1 0 0,-1 1 1 0 0,1 0 0 0 0,-1-1 0 0 0,0 1 0 0 0,1 0 0 0 0,-1 1-1 0 0,0-1 1 0 0,1 0 0 0 0,-4 1 0 0 0,3 0-180 0 0,1 1 0 0 0,-1-1 0 0 0,0 0 0 0 0,0 1 0 0 0,1-1 0 0 0,-1 1 0 0 0,1 0 0 0 0,-1 0 0 0 0,-2 2 0 0 0,-3 5 136 0 0,1 1-1 0 0,-1 0 1 0 0,2 0 0 0 0,-9 16 0 0 0,-10 15 79 0 0,-28 22-219 0 0,-19 24-2449 0 0,68-81 513 0 0,1 0-1 0 0,-1 0 0 0 0,1 1 0 0 0,-5 11 0 0 0,5-8-485 0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84 1 8 0 0,'-4'0'619'0'0,"0"1"1"0"0,0 0-1 0 0,0 0 0 0 0,1 0 0 0 0,-1 0 1 0 0,0 1-1 0 0,0-1 0 0 0,1 1 1 0 0,-1 0-1 0 0,1 0 0 0 0,-1 0 0 0 0,1 1 1 0 0,0-1-1 0 0,0 1 0 0 0,-3 3 0 0 0,3-2-200 0 0,0-1 0 0 0,1 1 0 0 0,0-1 0 0 0,0 1 0 0 0,0 0 0 0 0,0 0 0 0 0,1 0 0 0 0,-1 0 0 0 0,1 0-1 0 0,0 1 1 0 0,0-1 0 0 0,0 7 0 0 0,1-4-265 0 0,0-1-1 0 0,0 1 1 0 0,1-1-1 0 0,0 1 1 0 0,0-1-1 0 0,0 1 1 0 0,1-1-1 0 0,0 0 1 0 0,0 0-1 0 0,1 1 1 0 0,0-2-1 0 0,0 1 1 0 0,0 0-1 0 0,1 0 1 0 0,-1-1-1 0 0,1 0 1 0 0,1 0-1 0 0,6 7 1 0 0,0-3-93 0 0,0-1 0 0 0,1 0 0 0 0,0-1 0 0 0,22 10 0 0 0,-28-14-200 0 0,1 0 0 0 0,0-1 1 0 0,-1 0-1 0 0,1 0 0 0 0,0 0 0 0 0,1-1 0 0 0,-1 0 1 0 0,0-1-1 0 0,0 0 0 0 0,0 0 0 0 0,9-1 0 0 0,-14 0-233 0 0,1 1-1 0 0,-1-1 1 0 0,0 0 0 0 0,1 0-1 0 0,-1 0 1 0 0,0 0-1 0 0,4-4 1 0 0,5-4-3237 0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77 408 0 0,'-12'-7'2761'0'0,"4"3"-1033"0"0,3-3 2657 0 0,7 1-1264 0 0,4 1-2185 0 0,7-3-168 0 0,4 2 16 0 0,2 0-256 0 0,5-2-440 0 0,-4 1-160 0 0,3 3-120 0 0,-1-1-768 0 0,-5 2-2161 0 0,1 3 209 0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267 139 736 0 0,'-4'-3'1051'0'0,"0"-1"0"0"0,-1 0 0 0 0,1 0 0 0 0,1 0 0 0 0,-1 0 0 0 0,-5-10 0 0 0,8 13-804 0 0,1-1-1 0 0,-1 1 1 0 0,0-1 0 0 0,1 0 0 0 0,0 0-1 0 0,-1 1 1 0 0,1-1 0 0 0,0 0-1 0 0,0 0 1 0 0,0 1 0 0 0,0-1-1 0 0,0 0 1 0 0,0 0 0 0 0,1 1-1 0 0,-1-1 1 0 0,0 0 0 0 0,1 1 0 0 0,-1-1-1 0 0,1 0 1 0 0,0 1 0 0 0,0-1-1 0 0,0 1 1 0 0,-1-1 0 0 0,1 1-1 0 0,2-3 1 0 0,11-10 1034 0 0,-12 12-987 0 0,1 0 0 0 0,-1 0-1 0 0,0 0 1 0 0,0-1-1 0 0,0 1 1 0 0,0-1-1 0 0,0 1 1 0 0,0-1-1 0 0,-1 0 1 0 0,0 0-1 0 0,1 1 1 0 0,1-7-1 0 0,-4 8-233 0 0,1 1-1 0 0,-1 0 1 0 0,1-1-1 0 0,-1 1 1 0 0,1-1-1 0 0,-1 1 1 0 0,1 0-1 0 0,-1 0 1 0 0,0-1-1 0 0,1 1 1 0 0,-1 0-1 0 0,1 0 1 0 0,-1 0-1 0 0,0 0 1 0 0,1 0-1 0 0,-1 0 1 0 0,0 0-1 0 0,1 0 1 0 0,-1 0-1 0 0,0 0 1 0 0,1 0-1 0 0,-1 0 1 0 0,1 0-1 0 0,-2 1 1 0 0,-19 2 346 0 0,-2 3-291 0 0,2 2 0 0 0,-1 0 1 0 0,1 1-1 0 0,0 1 0 0 0,0 1 0 0 0,1 0 0 0 0,1 2 1 0 0,0 0-1 0 0,-17 17 0 0 0,35-29-115 0 0,-1 1 0 0 0,0 0 1 0 0,1-1-1 0 0,-1 1 0 0 0,1 0 0 0 0,-1 0 0 0 0,1 0 0 0 0,0 0 0 0 0,0 1 1 0 0,0-1-1 0 0,0 0 0 0 0,0 0 0 0 0,0 1 0 0 0,1-1 0 0 0,-1 0 0 0 0,1 1 0 0 0,-1-1 1 0 0,1 5-1 0 0,0-6-2 0 0,1 1 0 0 0,-1-1 0 0 0,1 1 1 0 0,-1-1-1 0 0,1 1 0 0 0,-1-1 0 0 0,1 0 1 0 0,0 1-1 0 0,0-1 0 0 0,-1 0 0 0 0,1 1 1 0 0,0-1-1 0 0,0 0 0 0 0,1 0 0 0 0,-1 0 1 0 0,0 0-1 0 0,0 0 0 0 0,0 0 0 0 0,1 0 1 0 0,-1 0-1 0 0,0-1 0 0 0,1 1 0 0 0,-1 0 1 0 0,1-1-1 0 0,-1 1 0 0 0,1-1 0 0 0,-1 0 0 0 0,1 1 1 0 0,-1-1-1 0 0,3 0 0 0 0,16 2 10 0 0,-1-2 0 0 0,1 0 1 0 0,0-1-1 0 0,0-1 0 0 0,25-6 0 0 0,-18 3 86 0 0,50-2 1 0 0,-75 7-86 0 0,0 0 1 0 0,0 0-1 0 0,1 0 1 0 0,-1 1 0 0 0,0-1-1 0 0,0 1 1 0 0,0-1-1 0 0,0 1 1 0 0,0-1 0 0 0,0 1-1 0 0,0 0 1 0 0,0 0-1 0 0,0 0 1 0 0,0 0 0 0 0,0 0-1 0 0,-1 1 1 0 0,1-1-1 0 0,0 1 1 0 0,1 1 0 0 0,-2-1 1 0 0,0-1 1 0 0,0 1 0 0 0,0 0 0 0 0,0 0-1 0 0,-1 0 1 0 0,1 0 0 0 0,-1 0 0 0 0,1-1-1 0 0,-1 1 1 0 0,0 0 0 0 0,1 0 0 0 0,-1 0-1 0 0,0 0 1 0 0,-1 0 0 0 0,1 0 0 0 0,0 0 0 0 0,0 0-1 0 0,-1 0 1 0 0,1 0 0 0 0,-1 0 0 0 0,-1 2-1 0 0,-1 5 16 0 0,-1 0 0 0 0,-1 0 0 0 0,0-1 0 0 0,0 1 0 0 0,-1-1 0 0 0,0 0 0 0 0,0-1 0 0 0,-1 1 0 0 0,0-1 0 0 0,-9 7 0 0 0,-10 6-78 0 0,-47 28 0 0 0,57-39 22 0 0,15-8-13 0 0,-1 0 0 0 0,0 0 0 0 0,1 0 0 0 0,-1 0 0 0 0,0 0 1 0 0,0 0-1 0 0,1-1 0 0 0,-1 1 0 0 0,0-1 0 0 0,-3 1 0 0 0,5-1 18 0 0,0 0 0 0 0,0 0 0 0 0,-1 0 0 0 0,1 0 0 0 0,0-1-1 0 0,0 1 1 0 0,-1 0 0 0 0,1 0 0 0 0,0 0 0 0 0,0 0-1 0 0,0 0 1 0 0,-1 0 0 0 0,1 0 0 0 0,0 0 0 0 0,0-1 0 0 0,0 1-1 0 0,-1 0 1 0 0,1 0 0 0 0,0 0 0 0 0,0-1 0 0 0,0 1-1 0 0,0 0 1 0 0,0 0 0 0 0,-1 0 0 0 0,1-1 0 0 0,0 1-1 0 0,0 0 1 0 0,0 0 0 0 0,0-1 0 0 0,2-12-911 0 0,2 4-302 0 0,0 0-1 0 0,0 1 0 0 0,1-1 1 0 0,0 1-1 0 0,9-12 1 0 0,2 3-1371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0:23.1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1 157 512 0 0,'0'-7'643'0'0,"0"1"0"0"0,0-1 0 0 0,0 1 0 0 0,0 0 0 0 0,1-1 0 0 0,0 1 0 0 0,3-8 0 0 0,2-4 1787 0 0,8-19-1 0 0,3-6 2777 0 0,-18 51-1231 0 0,0 13-2763 0 0,-1 1-757 0 0,2 6-234 0 0,0 1 0 0 0,2 0 0 0 0,1-1-1 0 0,10 40 1 0 0,3 28 208 0 0,35 221 57 0 0,-51-316-514 0 0,2 6-5 0 0,-1-1-1 0 0,1 1 1 0 0,0-1-1 0 0,1 0 1 0 0,4 8-1 0 0,-7-13-32 0 0,1 0 0 0 0,-1 0 0 0 0,1-1-1 0 0,-1 1 1 0 0,1 0 0 0 0,0 0-1 0 0,-1-1 1 0 0,1 1 0 0 0,0-1-1 0 0,0 1 1 0 0,-1-1 0 0 0,1 1-1 0 0,0-1 1 0 0,0 1 0 0 0,0-1-1 0 0,0 0 1 0 0,-1 1 0 0 0,3-1 0 0 0,-2 0-132 0 0,1 0 1 0 0,-1 0-1 0 0,0-1 1 0 0,1 1-1 0 0,-1 0 1 0 0,0-1 0 0 0,0 1-1 0 0,0-1 1 0 0,1 1-1 0 0,-1-1 1 0 0,0 0-1 0 0,0 1 1 0 0,0-1 0 0 0,0 0-1 0 0,0 0 1 0 0,0 0-1 0 0,1-1 1 0 0,20-24-6682 0 0,-9 8 4300 0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1504 0 0,'2'2'8244'0'0,"1"3"-3986"0"0,7 18-1537 0 0,-8-20-1562 0 0,4 14 133 0 0,0 0 0 0 0,6 31 0 0 0,-7-25-741 0 0,9 23 1 0 0,-11-39-537 0 0,0-1 1 0 0,0 1-1 0 0,0-1 1 0 0,1 0-1 0 0,-1 0 1 0 0,2 0-1 0 0,8 10 1 0 0,-12-16-57 0 0,-1 1 0 0 0,1 0 0 0 0,0 0 0 0 0,0 0 1 0 0,0-1-1 0 0,0 1 0 0 0,0-1 0 0 0,0 1 0 0 0,0-1 0 0 0,0 1 0 0 0,0-1 1 0 0,0 1-1 0 0,0-1 0 0 0,0 0 0 0 0,0 1 0 0 0,0-1 0 0 0,0 0 0 0 0,0 0 1 0 0,0 0-1 0 0,0 0 0 0 0,1 0 0 0 0,-1 0 0 0 0,0 0 0 0 0,2-1 1 0 0,9-6-2271 0 0,-1-5-3602 0 0,-6 5 1467 0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87 1 2088 0 0,'-15'5'4033'0'0,"-6"-1"3713"0"0,2-5-6322 0 0,2 1 1521 0 0,5 1-1873 0 0,9 4 88 0 0,3 0-495 0 0,5 0-441 0 0,3-1-152 0 0,1 1-112 0 0,4 0-337 0 0,-2 0-615 0 0,0-1 600 0 0,2 1-6257 0 0,-5-2 4480 0 0,-2-1-999 0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223 108 512 0 0,'-93'7'3813'0'0,"1"-4"6488"0"0,55 5-4805 0 0,64-7-3968 0 0,159-28-334 0 0,-26 2-624 0 0,16-2-96 0 0,536-21 685 0 0,-370 58-721 0 0,-178 0-322 0 0,87 7-9 0 0,-246-17-130 0 0,0 1-1 0 0,0-1 0 0 0,0 1 1 0 0,0 1-1 0 0,8 2 1 0 0,-46 2-1148 0 0,-30 2-1899 0 0,9-1-3613 0 0,23-1 2290 0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16 150 832 0 0,'0'-5'1018'0'0,"0"0"0"0"0,0 0-1 0 0,-1 0 1 0 0,1 0 0 0 0,-1 0 0 0 0,0 0-1 0 0,-4-8 1 0 0,3 7 1330 0 0,1 1 0 0 0,-1-1 0 0 0,1 0 0 0 0,0 0 0 0 0,0-6 0 0 0,2 15-2172 0 0,0 0 0 0 0,0-1 0 0 0,0 1-1 0 0,0 0 1 0 0,0-1 0 0 0,0 1 0 0 0,1-1 0 0 0,0 0-1 0 0,1 3 1 0 0,5 8 112 0 0,69 172 1451 0 0,-47-114-1492 0 0,-30-71-246 0 0,0 1 0 0 0,0-1 0 0 0,0 0 0 0 0,0 0 0 0 0,0 0 0 0 0,0 1 0 0 0,0-1 0 0 0,0 0 0 0 0,0 0 0 0 0,1 0 0 0 0,-1 1 0 0 0,0-1 0 0 0,0 0 0 0 0,0 0 0 0 0,0 0 0 0 0,0 0 0 0 0,1 1 0 0 0,-1-1 1 0 0,0 0-1 0 0,0 0 0 0 0,0 0 0 0 0,1 0 0 0 0,-1 0 0 0 0,0 0 0 0 0,0 0 0 0 0,1 0 0 0 0,-1 0 0 0 0,0 0 0 0 0,0 0 0 0 0,0 0 0 0 0,1 0 0 0 0,-1 0 0 0 0,1 0 0 0 0,4-6 20 0 0,4-15-32 0 0,-9 19 0 0 0,8-22-33 0 0,5-14 29 0 0,18-41 0 0 0,-17 50 1 0 0,-5 8 4 0 0,1 0 0 0 0,1 0 0 0 0,16-21 0 0 0,-24 38 13 0 0,1-1-1 0 0,-1 1 0 0 0,1 0 1 0 0,0 0-1 0 0,0 0 0 0 0,1 0 1 0 0,-1 1-1 0 0,1-1 0 0 0,-1 1 1 0 0,1 0-1 0 0,0 1 0 0 0,0-1 1 0 0,1 1-1 0 0,-1 0 0 0 0,0 1 0 0 0,1-1 1 0 0,-1 1-1 0 0,8-1 0 0 0,-9 2 1 0 0,-1 0-1 0 0,1 1 1 0 0,-1-1-1 0 0,0 1 1 0 0,0 0-1 0 0,1 0 1 0 0,-1 0-1 0 0,0 0 0 0 0,0 0 1 0 0,0 1-1 0 0,0-1 1 0 0,0 1-1 0 0,0 0 1 0 0,-1 0-1 0 0,1 0 1 0 0,-1 0-1 0 0,1 1 0 0 0,-1-1 1 0 0,0 1-1 0 0,0-1 1 0 0,0 1-1 0 0,0 0 1 0 0,2 3-1 0 0,1 3 11 0 0,-1-1 0 0 0,1 1 1 0 0,-2 1-1 0 0,1-1 0 0 0,-1 0 0 0 0,2 16 0 0 0,-3-11-9 0 0,-2 0 1 0 0,1 0-1 0 0,-2 0 0 0 0,0 0 1 0 0,-4 20-1 0 0,2-21-178 0 0,1 1 1 0 0,1-1-1 0 0,0 1 0 0 0,1-1 1 0 0,3 24-1 0 0,-3-35-121 0 0,1 1-1 0 0,-1-1 1 0 0,1 0 0 0 0,0 1 0 0 0,0-1 0 0 0,0 1-1 0 0,0-1 1 0 0,0 0 0 0 0,3 3 0 0 0,-3-4-229 0 0,0 0 1 0 0,0 0 0 0 0,0 0-1 0 0,0 0 1 0 0,0 0 0 0 0,0-1-1 0 0,0 1 1 0 0,0 0 0 0 0,0-1-1 0 0,1 1 1 0 0,-1-1 0 0 0,2 1 0 0 0,6 1-3450 0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154 80 512 0 0,'1'-5'931'0'0,"3"-5"1850"0"0,-1 0-1 0 0,0 0 0 0 0,-1 0 0 0 0,2-18 1 0 0,-4 28-2702 0 0,0 0 0 0 0,0 0 0 0 0,0-1 0 0 0,0 1 0 0 0,0 0 0 0 0,0-1 0 0 0,0 1 0 0 0,0 0 0 0 0,0 0 0 0 0,0-1 0 0 0,0 1 0 0 0,-1 0 0 0 0,1 0 0 0 0,0-1 0 0 0,0 1 0 0 0,0 0 0 0 0,0 0 0 0 0,-1-1 0 0 0,1 1 0 0 0,0 0 0 0 0,0 0 0 0 0,0 0 0 0 0,-1-1 0 0 0,1 1 0 0 0,0 0 0 0 0,0 0 0 0 0,-1 0 0 0 0,1 0 1 0 0,0 0-1 0 0,0 0 0 0 0,-1-1 0 0 0,-11 2 1158 0 0,-9 9 147 0 0,10-1-1073 0 0,1 1 0 0 0,0 0 0 0 0,0 1 0 0 0,1 0 0 0 0,1 0-1 0 0,0 1 1 0 0,-11 20 0 0 0,11-15-168 0 0,0 1-1 0 0,1 0 1 0 0,0 1-1 0 0,-7 38 0 0 0,13-50-118 0 0,0 0 0 0 0,0 1 0 0 0,0-1-1 0 0,1 1 1 0 0,1-1 0 0 0,-1 1 0 0 0,1-1-1 0 0,0 0 1 0 0,3 9 0 0 0,-3-14-30 0 0,0 1 0 0 0,0 0 0 0 0,0-1 0 0 0,1 1 0 0 0,-1-1 0 0 0,1 1 0 0 0,-1-1 0 0 0,1 0 0 0 0,0 1 0 0 0,0-1 0 0 0,0 0 0 0 0,0 0-1 0 0,0-1 1 0 0,1 1 0 0 0,-1 0 0 0 0,1-1 0 0 0,-1 1 0 0 0,1-1 0 0 0,-1 0 0 0 0,1 0 0 0 0,0 0 0 0 0,0 0 0 0 0,-1 0 0 0 0,1-1 0 0 0,0 1 0 0 0,3-1 0 0 0,3 1-181 0 0,0-1 0 0 0,0 0 0 0 0,-1-1 0 0 0,1 1 0 0 0,0-2 1 0 0,0 1-1 0 0,-1-1 0 0 0,1-1 0 0 0,-1 0 0 0 0,0 0 0 0 0,13-6 0 0 0,-13 4-711 0 0,1 0 0 0 0,-1-1 0 0 0,0 0 0 0 0,-1 0-1 0 0,1-1 1 0 0,6-8 0 0 0,-1 0-1402 0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40 2320 0 0,'-6'1'2217'0'0,"2"-1"-386"0"0,-1 1 0 0 0,1 0-1 0 0,0 0 1 0 0,-7 3 0 0 0,18-2 1477 0 0,6-2-2953 0 0,3-3-401 0 0,0-1 1 0 0,-1-1-1 0 0,20-9 0 0 0,19-6-3515 0 0,-38 16 2298 0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83 800 0 0,'-21'2'3601'0'0,"16"-3"-2622"0"0,-1 2 1 0 0,0-1-1 0 0,1 1 0 0 0,-1 0 0 0 0,1 0 1 0 0,-1 0-1 0 0,1 1 0 0 0,-1 0 0 0 0,-5 2 1 0 0,11-4-880 0 0,-1 1 1 0 0,1-1 0 0 0,-1 0 0 0 0,1 0-1 0 0,0 0 1 0 0,-1 1 0 0 0,1-1 0 0 0,0 0-1 0 0,-1 0 1 0 0,1 1 0 0 0,0-1 0 0 0,-1 0-1 0 0,1 1 1 0 0,0-1 0 0 0,0 0 0 0 0,-1 1-1 0 0,1-1 1 0 0,0 0 0 0 0,0 1 0 0 0,0-1-1 0 0,0 1 1 0 0,0-1 0 0 0,-1 0 0 0 0,1 1-1 0 0,0-1 1 0 0,0 1 0 0 0,0 0-40 0 0,1-1 0 0 0,-1 0 1 0 0,0 1-1 0 0,1-1 0 0 0,-1 0 0 0 0,1 0 1 0 0,-1 1-1 0 0,0-1 0 0 0,1 0 0 0 0,-1 0 1 0 0,1 1-1 0 0,-1-1 0 0 0,0 0 0 0 0,1 0 0 0 0,-1 0 1 0 0,1 0-1 0 0,-1 0 0 0 0,2 0 0 0 0,23 1 774 0 0,14-8-598 0 0,-1-2 1 0 0,-1-2-1 0 0,40-16 0 0 0,11-4-120 0 0,-65 23-176 0 0,-13 4-30 0 0,-1 1-1 0 0,1 0 0 0 0,0 1 0 0 0,0 0 0 0 0,15-1 0 0 0,-24 3-3 0 0,-1 0-1 0 0,1 0 0 0 0,-1 0 1 0 0,1 0-1 0 0,-1 0 1 0 0,1 0-1 0 0,-1 0 1 0 0,0 0-1 0 0,1 0 1 0 0,-1 1-1 0 0,1-1 1 0 0,-1 0-1 0 0,1 0 0 0 0,-1 0 1 0 0,1 1-1 0 0,-1-1 1 0 0,0 0-1 0 0,1 1 1 0 0,0 0-1 0 0,0 6-4238 0 0,-2-1 589 0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0 137 2208 0 0,'4'1'11275'0'0,"7"0"-8305"0"0,11-2-2438 0 0,9-7-138 0 0,0 0-1 0 0,-1-2 1 0 0,-1-2 0 0 0,44-22 0 0 0,49-20-1085 0 0,-93 46-466 0 0,-9 5-2401 0 0,-7 3 404 0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0 2288 0 0,'-3'2'1344'0'0,"0"0"-1"0"0,0-1 0 0 0,0 1 0 0 0,0 0 0 0 0,0 0 0 0 0,-3 5 0 0 0,4-5-859 0 0,0 0 0 0 0,1 0-1 0 0,0 0 1 0 0,-1 0 0 0 0,1 0 0 0 0,0 0-1 0 0,0 1 1 0 0,-1 2 0 0 0,1 0-214 0 0,0 1 0 0 0,1-1 0 0 0,-1 1 0 0 0,1-1 0 0 0,0 1-1 0 0,1-1 1 0 0,-1 1 0 0 0,2 6 0 0 0,2 7-47 0 0,0 1-1 0 0,1-1 0 0 0,1-1 1 0 0,1 1-1 0 0,1-1 1 0 0,12 23-1 0 0,11 4-1949 0 0,6-3-3281 0 0,-27-32 1411 0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94 512 0 0,'-2'-2'2366'0'0,"4"-2"-451"0"0,11-7 1444 0 0,-8 7-947 0 0,-5 4-2205 0 0,0-1 1 0 0,0 1-1 0 0,0 0 1 0 0,1-1 0 0 0,-1 1-1 0 0,0-1 1 0 0,1 1 0 0 0,-1 0-1 0 0,0-1 1 0 0,1 1-1 0 0,-1 0 1 0 0,0 0 0 0 0,1-1-1 0 0,-1 1 1 0 0,1 0 0 0 0,-1 0-1 0 0,0-1 1 0 0,1 1-1 0 0,-1 0 1 0 0,1 0 0 0 0,-1 0-1 0 0,1 0 1 0 0,0 0 0 0 0,-1 0-91 0 0,0 0 0 0 0,1 0 1 0 0,-1 1-1 0 0,0-1 1 0 0,0 0-1 0 0,1 1 0 0 0,-1-1 1 0 0,0 0-1 0 0,0 0 0 0 0,1 1 1 0 0,-1-1-1 0 0,0 0 1 0 0,0 1-1 0 0,0-1 0 0 0,1 1 1 0 0,-1-1-1 0 0,0 0 1 0 0,0 1-1 0 0,0-1 0 0 0,0 1 1 0 0,1 26 1192 0 0,-1-23-1049 0 0,-5 173 1826 0 0,5-172-2060 0 0,1-1 0 0 0,-1 0 0 0 0,0 1 0 0 0,1-1 0 0 0,3 8-1 0 0,-4-11-27 0 0,0 0-1 0 0,0-1 0 0 0,1 1 0 0 0,-1-1 0 0 0,0 1 0 0 0,0-1 0 0 0,1 1 0 0 0,-1-1 0 0 0,1 1 0 0 0,-1-1 0 0 0,0 1 0 0 0,1-1 0 0 0,-1 0 0 0 0,1 1 0 0 0,-1-1 0 0 0,1 1 0 0 0,0-1 0 0 0,-1 0 0 0 0,2 1 0 0 0,-1-1 1 0 0,-1 0 0 0 0,1 0 0 0 0,0 0 0 0 0,0 0 0 0 0,0-1 0 0 0,-1 1 0 0 0,1 0 0 0 0,0 0 0 0 0,0-1 0 0 0,-1 1 0 0 0,1 0 0 0 0,0-1 0 0 0,0 1-1 0 0,-1-1 1 0 0,1 1 0 0 0,-1-1 0 0 0,1 1 0 0 0,0-1 0 0 0,-1 1 0 0 0,1-2 0 0 0,19-20-92 0 0,-2-1 0 0 0,0-1 0 0 0,21-39 0 0 0,2-3 112 0 0,-31 52 22 0 0,0 0 0 0 0,0 1 0 0 0,1 0 0 0 0,1 0 0 0 0,13-11 0 0 0,-20 21-19 0 0,-1 0 0 0 0,1 0 0 0 0,-1 0 0 0 0,1 0 0 0 0,0 1-1 0 0,0 0 1 0 0,0 0 0 0 0,0 0 0 0 0,1 0 0 0 0,-1 1 0 0 0,0 0 0 0 0,1 0 0 0 0,-1 1-1 0 0,0-1 1 0 0,1 1 0 0 0,-1 0 0 0 0,1 0 0 0 0,-1 1 0 0 0,11 2 0 0 0,-7 0-2 0 0,1 0 1 0 0,0 0-1 0 0,-1 1 0 0 0,0 0 1 0 0,0 1-1 0 0,0 0 1 0 0,0 0-1 0 0,15 13 0 0 0,-19-12-6 0 0,1-1-1 0 0,-1 1 1 0 0,0 0-1 0 0,0 0 1 0 0,-1 0-1 0 0,0 0 1 0 0,0 1-1 0 0,0 0 1 0 0,-1 0-1 0 0,0 0 1 0 0,0 0-1 0 0,2 11 0 0 0,0 27-93 0 0,-4-32 19 0 0,1-1 0 0 0,2 15 1 0 0,-3-24-614 0 0,0 1 0 0 0,1 0 1 0 0,-1-1-1 0 0,0 1 0 0 0,1-1 0 0 0,0 0 1 0 0,0 0-1 0 0,0 0 0 0 0,0 0 1 0 0,1 0-1 0 0,3 4 0 0 0,2 0-1651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0:23.5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125 162 1712 0 0,'-10'-2'3943'0'0,"-3"0"106"0"0,-1 0 1 0 0,-15-6-1 0 0,26 7-3821 0 0,0-1 0 0 0,-1 1 1 0 0,1-1-1 0 0,0 1 0 0 0,0-1 0 0 0,0 0 0 0 0,0 0 1 0 0,0 0-1 0 0,1-1 0 0 0,-1 1 0 0 0,1-1 0 0 0,-1 1 1 0 0,-3-6-1 0 0,4 5-114 0 0,0 0 1 0 0,1-1 0 0 0,-1 1-1 0 0,0-1 1 0 0,1 1 0 0 0,0-1-1 0 0,0 0 1 0 0,0 0 0 0 0,0 1-1 0 0,0-6 1 0 0,1 7-99 0 0,0 0 1 0 0,1 0-1 0 0,-1 0 0 0 0,0 0 1 0 0,1 1-1 0 0,-1-1 0 0 0,1 0 1 0 0,0 0-1 0 0,-1 1 0 0 0,1-1 1 0 0,0 0-1 0 0,0 1 0 0 0,0-1 1 0 0,0 1-1 0 0,0-1 0 0 0,1 1 1 0 0,-1 0-1 0 0,0-1 0 0 0,1 1 1 0 0,-1 0-1 0 0,1 0 0 0 0,-1 0 1 0 0,1 0-1 0 0,2-1 1 0 0,7-3-10 0 0,0 0 0 0 0,1 1 0 0 0,0 0 0 0 0,0 1 0 0 0,0 0 0 0 0,1 1 1 0 0,12-1-1 0 0,88 0-51 0 0,-75 4 35 0 0,68 11 1 0 0,-91-9-11 0 0,0 0 0 0 0,-1 1 0 0 0,1 1 0 0 0,-1 0 0 0 0,0 1 1 0 0,-1 0-1 0 0,20 13 0 0 0,-31-17 4 0 0,1-1 0 0 0,-1 1 1 0 0,1 0-1 0 0,-1 0 0 0 0,0 0 1 0 0,0 1-1 0 0,0-1 0 0 0,-1 0 0 0 0,1 1 1 0 0,0-1-1 0 0,-1 1 0 0 0,1 0 1 0 0,-1-1-1 0 0,0 1 0 0 0,0 0 0 0 0,0 0 1 0 0,0 5-1 0 0,0-5 3 0 0,-1 1 1 0 0,0-1-1 0 0,-1 0 0 0 0,1 1 1 0 0,0-1-1 0 0,-1 0 1 0 0,0 1-1 0 0,0-1 0 0 0,0 0 1 0 0,0 0-1 0 0,-1 0 1 0 0,1 0-1 0 0,-1 0 0 0 0,1 0 1 0 0,-5 4-1 0 0,-2 3 3 0 0,-1 0 1 0 0,0 0-1 0 0,-1-1 0 0 0,0-1 1 0 0,0 1-1 0 0,-24 12 0 0 0,11-8 0 0 0,-2-1 0 0 0,-35 13 0 0 0,31-16 32 0 0,0-1 0 0 0,-1-1 1 0 0,1-2-1 0 0,-41 2 0 0 0,64-7-50 0 0,0 0 0 0 0,1 0 0 0 0,-1 0 0 0 0,0-1 0 0 0,0 0 0 0 0,0 0 1 0 0,1-1-1 0 0,-1 1 0 0 0,1-1 0 0 0,-9-4 0 0 0,12 4-44 0 0,-1 1 0 0 0,1 0 1 0 0,1-1-1 0 0,-1 1 0 0 0,0-1 0 0 0,0 1 1 0 0,0-1-1 0 0,1 0 0 0 0,-1 0 1 0 0,1 0-1 0 0,-1 0 0 0 0,1 0 0 0 0,0 0 1 0 0,0 0-1 0 0,0 0 0 0 0,0 0 0 0 0,0-1 1 0 0,1 1-1 0 0,-1 0 0 0 0,0-1 1 0 0,1 1-1 0 0,0-1 0 0 0,0 1 0 0 0,0 0 1 0 0,0-1-1 0 0,0 1 0 0 0,1-5 1 0 0,0 1-261 0 0,1-1 0 0 0,0 1 0 0 0,0 0 0 0 0,1 0 0 0 0,-1 0 0 0 0,1 0 0 0 0,1 0 1 0 0,4-7-1 0 0,36-40-5756 0 0,-13 21 1595 0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183 37 512 0 0,'-3'2'338'0'0,"-1"0"0"0"0,-1 0 0 0 0,1-1 0 0 0,0 1 0 0 0,0-1 0 0 0,0 0 0 0 0,-1 0 0 0 0,-7 1 0 0 0,10-2 190 0 0,-40 4 3181 0 0,-47-2 0 0 0,84-1-2505 0 0,8-1-382 0 0,8 1-265 0 0,24-6 415 0 0,62-17-1 0 0,-68 14-552 0 0,1 1 0 0 0,0 1-1 0 0,34-2 1 0 0,-39 7-165 0 0,7 0 449 0 0,55 4-1 0 0,-86-3-686 0 0,1 0-1 0 0,-1 0 1 0 0,1 0 0 0 0,-1 0-1 0 0,1 1 1 0 0,-1-1 0 0 0,0 1-1 0 0,1-1 1 0 0,-1 1-1 0 0,1-1 1 0 0,-1 1 0 0 0,0 0-1 0 0,0 0 1 0 0,1 0 0 0 0,-1 0-1 0 0,0 0 1 0 0,0 0 0 0 0,0 0-1 0 0,0 0 1 0 0,0 0-1 0 0,1 2 1 0 0,-2-2-7 0 0,1 1 1 0 0,-1-1-1 0 0,0 1 0 0 0,0-1 0 0 0,0 0 0 0 0,0 1 1 0 0,0-1-1 0 0,0 1 0 0 0,0-1 0 0 0,0 0 1 0 0,-1 1-1 0 0,1-1 0 0 0,0 0 0 0 0,-1 1 1 0 0,1-1-1 0 0,-1 0 0 0 0,0 0 0 0 0,1 1 0 0 0,-1-1 1 0 0,0 0-1 0 0,0 0 0 0 0,0 0 0 0 0,-1 1 1 0 0,-93 97 1 0 0,-1 0-129 0 0,66-64 57 0 0,-25 34-3 0 0,48-59 55 0 0,0-1 0 0 0,2 1 1 0 0,-1 1-1 0 0,1-1 0 0 0,-5 15 1 0 0,9-21 6 0 0,0 0 0 0 0,0 0 1 0 0,0 1-1 0 0,0-1 1 0 0,1 0-1 0 0,0 0 0 0 0,0 0 1 0 0,0 0-1 0 0,0 1 1 0 0,0-1-1 0 0,1 0 1 0 0,0 0-1 0 0,0 0 0 0 0,0 0 1 0 0,1 0-1 0 0,-1 0 1 0 0,1 0-1 0 0,0-1 0 0 0,0 1 1 0 0,2 4-1 0 0,0-4 5 0 0,0 0 0 0 0,0 0-1 0 0,0 0 1 0 0,1 0 0 0 0,-1-1-1 0 0,1 0 1 0 0,0 0 0 0 0,0 0-1 0 0,0 0 1 0 0,0-1 0 0 0,0 1-1 0 0,1-2 1 0 0,-1 1 0 0 0,7 1-1 0 0,7 1 21 0 0,-1-2 0 0 0,1 0 1 0 0,-1-1-1 0 0,36-2 0 0 0,72-17-1278 0 0,-79 10-738 0 0,-38 8 1203 0 0,-9 0 681 0 0,1 0 0 0 0,-1 0 1 0 0,0 0-1 0 0,0 0 1 0 0,0 0-1 0 0,0 0 1 0 0,1 0-1 0 0,-1 0 1 0 0,0 0-1 0 0,0 0 1 0 0,0 0-1 0 0,1 0 1 0 0,-1 0-1 0 0,0 0 1 0 0,0 0-1 0 0,0 0 1 0 0,0 0-1 0 0,1 1 0 0 0,-1-1 1 0 0,0 0-1 0 0,0 0 1 0 0,0 0-1 0 0,0 0 1 0 0,0 0-1 0 0,0 0 1 0 0,1 1-1 0 0,-1-1 1 0 0,0 0-1 0 0,0 0 1 0 0,0 0-1 0 0,0 0 1 0 0,0 1-1 0 0,0-1 0 0 0,0 0 1 0 0,0 0-1 0 0,0 0 1 0 0,0 1-1 0 0,0-1 1 0 0,0 0-1 0 0,0 0 1 0 0,-1 3-1846 0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70 512 0 0,'4'0'479'0'0,"-1"-1"0"0"0,0 1 0 0 0,0-1 0 0 0,0 0 0 0 0,1 0 0 0 0,-1 0 0 0 0,0-1 0 0 0,3-1 0 0 0,14-6 2246 0 0,83-20 2941 0 0,-63 21-4697 0 0,-1 2-1 0 0,43-1 0 0 0,-77 7-987 0 0,0 0-1 0 0,0 0 0 0 0,0 1 0 0 0,1 0 0 0 0,-1 0 1 0 0,0 0-1 0 0,0 0 0 0 0,0 1 0 0 0,7 3 0 0 0,-9-3-295 0 0,0 0-1 0 0,0-1 1 0 0,0 2-1 0 0,0-1 1 0 0,0 0 0 0 0,-1 0-1 0 0,1 1 1 0 0,-1 0-1 0 0,3 3 1 0 0,0 2-641 0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60 512 0 0,'-12'-5'5276'0'0,"13"5"-5163"0"0,-1 0 0 0 0,0 0 0 0 0,0 0 0 0 0,0 0 1 0 0,0 0-1 0 0,1 0 0 0 0,-1 0 0 0 0,0 0 0 0 0,0 0 0 0 0,0 0 1 0 0,0 0-1 0 0,0 0 0 0 0,1 0 0 0 0,-1-1 0 0 0,0 1 0 0 0,0 0 1 0 0,0 0-1 0 0,0 0 0 0 0,0 0 0 0 0,1 0 0 0 0,-1 0 1 0 0,0 0-1 0 0,0 0 0 0 0,0 0 0 0 0,0 0 0 0 0,0-1 0 0 0,0 1 1 0 0,0 0-1 0 0,0 0 0 0 0,1 0 0 0 0,-1 0 0 0 0,0 0 0 0 0,0 0 1 0 0,0-1-1 0 0,0 1 0 0 0,0 0 0 0 0,0 0 0 0 0,0 0 1 0 0,0 0-1 0 0,0 0 0 0 0,0-1 0 0 0,0 1 0 0 0,0 0 0 0 0,0 0 1 0 0,0 0-1 0 0,0 0 0 0 0,0-1 0 0 0,0 1 0 0 0,0 0 0 0 0,0 0 1 0 0,0 0-1 0 0,0 0 0 0 0,0 0 0 0 0,0-1 0 0 0,0 1 1 0 0,-1 0-1 0 0,1 0 0 0 0,0 0 0 0 0,0 0 0 0 0,0 0 0 0 0,0 0 1 0 0,0 0-1 0 0,0-1 0 0 0,-1 1 0 0 0,128-20 5328 0 0,-77 10-4945 0 0,82-5-1 0 0,-109 14-545 0 0,-11 0-104 0 0,1 0-1 0 0,0 1 1 0 0,0 1-1 0 0,18 2 0 0 0,-30-2 7 0 0,-1-1 0 0 0,1 0-1 0 0,0 0 1 0 0,-1 0 0 0 0,1 0 0 0 0,-1 1-1 0 0,1-1 1 0 0,0 0 0 0 0,-1 1-1 0 0,1-1 1 0 0,-1 0 0 0 0,1 1-1 0 0,-1-1 1 0 0,1 0 0 0 0,-1 1-1 0 0,1-1 1 0 0,-1 1 0 0 0,0-1 0 0 0,1 1-1 0 0,-1-1 1 0 0,0 1 0 0 0,1 0-1 0 0,-1-1 1 0 0,0 1 0 0 0,0-1-1 0 0,1 1 1 0 0,-1 0 0 0 0,0 0-1 0 0,0 5-3581 0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14.3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66 592 0 0,'3'1'672'0'0,"-1"0"-1"0"0,0-1 1 0 0,1 1 0 0 0,-1-1-1 0 0,1 1 1 0 0,-1-1 0 0 0,1 0-1 0 0,-1 0 1 0 0,1 0 0 0 0,-1 0-1 0 0,5-1 1 0 0,31-9 2449 0 0,-17 5-1543 0 0,186-35 2715 0 0,-124 28-4057 0 0,-71 11-572 0 0,1 1 0 0 0,0 0 0 0 0,-1 1-1 0 0,21 3 1 0 0,-31-4-157 0 0,0 1 0 0 0,-1 0-1 0 0,1-1 1 0 0,0 1 0 0 0,0 0-1 0 0,0 0 1 0 0,0 0 0 0 0,-1 0-1 0 0,1 1 1 0 0,0-1 0 0 0,-1 0-1 0 0,1 1 1 0 0,-1-1 0 0 0,3 4-1 0 0,0 0-1808 0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38.7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676 143 512 0 0,'-6'-15'1692'0'0,"0"0"1"0"0,-1 0-1 0 0,-1 1 0 0 0,-11-16 1 0 0,16 26-1379 0 0,0 0-1 0 0,-1 0 1 0 0,1 0 0 0 0,-1 1 0 0 0,0-1-1 0 0,0 1 1 0 0,0 0 0 0 0,0 0 0 0 0,-1 0 0 0 0,1 1-1 0 0,-1 0 1 0 0,0 0 0 0 0,0 0 0 0 0,1 0-1 0 0,-1 1 1 0 0,0-1 0 0 0,-7 0 0 0 0,-2 1-104 0 0,1-1 1 0 0,-1 2 0 0 0,0 0-1 0 0,0 1 1 0 0,1 0 0 0 0,-1 1-1 0 0,1 0 1 0 0,-1 1-1 0 0,1 1 1 0 0,0 0 0 0 0,0 1-1 0 0,0 0 1 0 0,1 1 0 0 0,-13 8-1 0 0,-11 11 168 0 0,1 1 1 0 0,1 2-1 0 0,2 1 1 0 0,1 2-1 0 0,1 1 0 0 0,-29 41 1 0 0,49-59-252 0 0,1 0 1 0 0,0 0-1 0 0,1 1 0 0 0,1 0 1 0 0,0 1-1 0 0,1 0 1 0 0,1 0-1 0 0,1 0 1 0 0,0 1-1 0 0,1-1 0 0 0,0 1 1 0 0,1 17-1 0 0,2-14-52 0 0,0-1-1 0 0,2 0 0 0 0,0 0 1 0 0,1 0-1 0 0,1 0 0 0 0,1 0 0 0 0,1-1 1 0 0,0 0-1 0 0,2 0 0 0 0,11 21 1 0 0,-12-27-71 0 0,1 0 1 0 0,0 0 0 0 0,1 0 0 0 0,0-1 0 0 0,1-1 0 0 0,0 0 0 0 0,0 0 0 0 0,1-1 0 0 0,17 11 0 0 0,-12-10-65 0 0,0-1-1 0 0,0-1 1 0 0,1-1 0 0 0,0 0 0 0 0,1-2 0 0 0,34 8-1 0 0,-16-7-737 0 0,-1-1-1 0 0,1-2 0 0 0,-1-2 0 0 0,1-1 0 0 0,62-8 0 0 0,16-13-6001 0 0,-78 10 3672 0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38.7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147 52 512 0 0,'-1'-1'221'0'0,"1"0"0"0"0,0 0 0 0 0,0 0 0 0 0,0 0 0 0 0,-1 0 0 0 0,1 0 0 0 0,0 0 0 0 0,-1 0 0 0 0,1 0 0 0 0,-1 0 0 0 0,1 0 0 0 0,-1 0 0 0 0,0 0-1 0 0,1 0 1 0 0,-1 1 0 0 0,0-1 0 0 0,1 0 0 0 0,-1 0 0 0 0,0 1 0 0 0,0-1 0 0 0,0 1 0 0 0,0-1 0 0 0,0 1 0 0 0,0-1 0 0 0,0 1 0 0 0,-1-1 0 0 0,0 1 73 0 0,0 0-1 0 0,0 0 1 0 0,0 0-1 0 0,0 0 1 0 0,0 0 0 0 0,0 0-1 0 0,0 1 1 0 0,0-1 0 0 0,0 1-1 0 0,0 0 1 0 0,0-1 0 0 0,-3 3-1 0 0,-3 1 314 0 0,1 1 0 0 0,-1 0-1 0 0,1 1 1 0 0,0-1-1 0 0,-7 10 1 0 0,8-9-445 0 0,1 1-1 0 0,0 0 1 0 0,1 1 0 0 0,-1-1 0 0 0,2 1-1 0 0,-1 0 1 0 0,1 0 0 0 0,0 0 0 0 0,0 0-1 0 0,1 1 1 0 0,-2 16 0 0 0,3-14-84 0 0,0 0-1 0 0,1 0 1 0 0,0 0 0 0 0,1 0 0 0 0,0 0-1 0 0,1 0 1 0 0,0-1 0 0 0,7 21 0 0 0,-7-26-43 0 0,0 0 0 0 0,1 0 1 0 0,-1-1-1 0 0,1 1 0 0 0,0-1 1 0 0,1 1-1 0 0,-1-1 0 0 0,1 0 1 0 0,0 0-1 0 0,0 0 1 0 0,0-1-1 0 0,0 0 0 0 0,6 5 1 0 0,-3-5-21 0 0,0 1-1 0 0,1-1 1 0 0,-1 0 0 0 0,1 0 0 0 0,-1-1 0 0 0,1 0 0 0 0,-1-1 0 0 0,14 2 0 0 0,-9-3-19 0 0,0 1 0 0 0,-1-2 0 0 0,1 0 0 0 0,0 0-1 0 0,0-1 1 0 0,0 0 0 0 0,-1-1 0 0 0,1-1 0 0 0,-1 0 0 0 0,0 0 0 0 0,21-12 0 0 0,-28 14 10 0 0,-1 0 0 0 0,0 0 1 0 0,0-1-1 0 0,0 1 0 0 0,-1-1 1 0 0,1 0-1 0 0,0 0 0 0 0,-1 0 1 0 0,0 0-1 0 0,0 0 0 0 0,0 0 1 0 0,0 0-1 0 0,0-1 0 0 0,0 1 1 0 0,-1-1-1 0 0,0 1 1 0 0,0-1-1 0 0,0 0 0 0 0,0 1 1 0 0,0-1-1 0 0,-1-8 0 0 0,0 5 4 0 0,-1 0 0 0 0,0 0-1 0 0,0 0 1 0 0,-1 0 0 0 0,0 0 0 0 0,0 0-1 0 0,0 0 1 0 0,-1 1 0 0 0,0-1 0 0 0,-7-10-1 0 0,-14-18 66 0 0,-1 0-1 0 0,-46-48 0 0 0,67 80-59 0 0,1-1 0 0 0,-1 1 0 0 0,0 0 0 0 0,0 0 0 0 0,0 0-1 0 0,0 0 1 0 0,-1 1 0 0 0,1-1 0 0 0,-1 1 0 0 0,0 0 0 0 0,1 1 0 0 0,-1-1 0 0 0,0 1 0 0 0,-8-1-1 0 0,10 1-5 0 0,0 1 0 0 0,-1 0-1 0 0,1 1 1 0 0,-1-1-1 0 0,1 1 1 0 0,0-1-1 0 0,-1 1 1 0 0,1 0-1 0 0,0 1 1 0 0,-1-1-1 0 0,1 0 1 0 0,0 1-1 0 0,0 0 1 0 0,0-1-1 0 0,1 1 1 0 0,-1 0-1 0 0,0 1 1 0 0,1-1-1 0 0,-1 0 1 0 0,1 1-1 0 0,-4 4 1 0 0,4-5-18 0 0,1 0-1 0 0,-1 0 1 0 0,1 0 0 0 0,0 0-1 0 0,0 0 1 0 0,0 1 0 0 0,0-1 0 0 0,0 0-1 0 0,0 0 1 0 0,0 1 0 0 0,1-1 0 0 0,-1 1-1 0 0,1-1 1 0 0,0 1 0 0 0,0-1-1 0 0,0 0 1 0 0,0 1 0 0 0,0-1 0 0 0,0 1-1 0 0,1-1 1 0 0,-1 1 0 0 0,1-1-1 0 0,0 0 1 0 0,-1 1 0 0 0,1-1 0 0 0,0 0-1 0 0,3 4 1 0 0,-2-3-10 0 0,0 0 0 0 0,1 0-1 0 0,-1-1 1 0 0,1 1 0 0 0,0-1 0 0 0,-1 1-1 0 0,1-1 1 0 0,0 0 0 0 0,1 0 0 0 0,-1-1-1 0 0,0 1 1 0 0,0-1 0 0 0,1 1 0 0 0,-1-1-1 0 0,1 0 1 0 0,-1 0 0 0 0,1-1 0 0 0,5 1-1 0 0,23 0-1954 0 0,0-1-1 0 0,50-7 0 0 0,-26 1-2421 0 0,-28 4 2771 0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38.7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6 183 2088 0 0,'-6'-2'10448'0'0,"9"13"-7229"0"0,8 15-1977 0 0,27 43 543 0 0,10 20-31 0 0,-46-85-1668 0 0,-1-2-37 0 0,0 0-1 0 0,0 1 1 0 0,0-1-1 0 0,0 0 1 0 0,-1 0-1 0 0,2 5 1 0 0,-6-8-23 0 0,0 0 1 0 0,1 0-1 0 0,-1 0 1 0 0,0-1-1 0 0,1 0 1 0 0,-4-2-1 0 0,1 0-2 0 0,0 0 0 0 0,0 0 0 0 0,1-1 0 0 0,-1 0 0 0 0,1 0 0 0 0,0-1 0 0 0,1 1 0 0 0,-1-1 0 0 0,1 0 0 0 0,0 0 0 0 0,1 0 0 0 0,-1-1-1 0 0,1 0 1 0 0,1 1 0 0 0,-1-1 0 0 0,1 0 0 0 0,0 0 0 0 0,1 0 0 0 0,-1-1 0 0 0,2 1 0 0 0,-1 0 0 0 0,1-14 0 0 0,3-85 182 0 0,-2 86-188 0 0,2 0 0 0 0,0 0 1 0 0,8-24-1 0 0,-11 43-22 0 0,0 0 0 0 0,1-1 0 0 0,-1 1 1 0 0,1 0-1 0 0,-1 0 0 0 0,1 0 0 0 0,-1 0 1 0 0,1-1-1 0 0,0 1 0 0 0,-1 0 0 0 0,1 0 0 0 0,0 0 1 0 0,0 0-1 0 0,0 0 0 0 0,0 1 0 0 0,0-1 1 0 0,0 0-1 0 0,0 0 0 0 0,0 1 0 0 0,0-1 1 0 0,0 0-1 0 0,0 1 0 0 0,0-1 0 0 0,0 1 1 0 0,1 0-1 0 0,-1-1 0 0 0,3 1 0 0 0,-2 0-14 0 0,1 0 1 0 0,0 0-1 0 0,-1 1 0 0 0,1 0 1 0 0,-1-1-1 0 0,1 1 0 0 0,-1 0 0 0 0,1 0 1 0 0,-1 0-1 0 0,1 1 0 0 0,-1-1 0 0 0,3 3 1 0 0,20 12-969 0 0,1-1 1 0 0,36 16-1 0 0,19 0-7249 0 0,-51-20 5820 0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38.7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66 318 1856 0 0,'-4'8'2049'0'0,"1"-1"-1"0"0,0 1 0 0 0,1-1 0 0 0,-3 12 0 0 0,4-14-1576 0 0,0 1 0 0 0,1-1 0 0 0,0 1 0 0 0,0-1 0 0 0,0 1 0 0 0,0 0 0 0 0,1-1 0 0 0,0 1 0 0 0,0-1 0 0 0,1 1 0 0 0,3 7 0 0 0,-3-8-189 0 0,0-1 0 0 0,0 0-1 0 0,1 0 1 0 0,0-1 0 0 0,0 1-1 0 0,0-1 1 0 0,3 4 0 0 0,-9-18 257 0 0,-6-2-529 0 0,0 1 1 0 0,1-1-1 0 0,0-1 0 0 0,1 1 0 0 0,0-2 0 0 0,1 1 1 0 0,1 0-1 0 0,0-1 0 0 0,1 0 0 0 0,1 0 1 0 0,0 0-1 0 0,1-1 0 0 0,1 1 0 0 0,0-1 0 0 0,1 1 1 0 0,1-1-1 0 0,0 1 0 0 0,1 0 0 0 0,1 0 1 0 0,0-1-1 0 0,1 1 0 0 0,1 1 0 0 0,12-28 0 0 0,-13 35-25 0 0,0 1 0 0 0,0 1 0 0 0,0-1 0 0 0,1 0 0 0 0,-1 1 0 0 0,2 0 0 0 0,-1 0 0 0 0,0 1 0 0 0,1-1 0 0 0,0 1 0 0 0,0 0 0 0 0,0 1-1 0 0,0 0 1 0 0,1 0 0 0 0,-1 0 0 0 0,1 0 0 0 0,0 1 0 0 0,0 0 0 0 0,0 1 0 0 0,0 0 0 0 0,0 0 0 0 0,8 0 0 0 0,-5 0-291 0 0,0 2 1 0 0,-1-1-1 0 0,1 1 0 0 0,-1 1 1 0 0,0 0-1 0 0,1 0 1 0 0,9 4-1 0 0,-11-3-598 0 0,0 0 0 0 0,-1 1 0 0 0,1 0 1 0 0,-1 0-1 0 0,1 1 0 0 0,-1 0 0 0 0,12 12 0 0 0,-5-2-760 0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38.7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24 230 632 0 0,'-3'1'660'0'0,"1"1"1"0"0,-1 0-1 0 0,0 1 0 0 0,1-1 1 0 0,-5 5-1 0 0,7-7-551 0 0,-1 1-1 0 0,1-1 1 0 0,0 1-1 0 0,-1 0 1 0 0,1-1-1 0 0,0 1 1 0 0,0-1-1 0 0,-1 1 1 0 0,1-1-1 0 0,0 1 0 0 0,0 0 1 0 0,0-1-1 0 0,0 1 1 0 0,0-1-1 0 0,0 1 1 0 0,0 0-1 0 0,0-1 1 0 0,0 1-1 0 0,0-1 1 0 0,0 1-1 0 0,0 0 1 0 0,0-1-1 0 0,0 1 1 0 0,1-1-1 0 0,-1 1 1 0 0,0 0-1 0 0,0-1 1 0 0,1 1-1 0 0,-1-1 1 0 0,0 1-1 0 0,1-1 1 0 0,-1 1-1 0 0,1-1 1 0 0,-1 1-1 0 0,0-1 1 0 0,1 0-1 0 0,-1 1 1 0 0,1-1-1 0 0,-1 0 1 0 0,1 1-1 0 0,0-1 1 0 0,0 0-1 0 0,8 5 391 0 0,1-1 0 0 0,0-1 0 0 0,0 1 0 0 0,1-2 0 0 0,-1 0-1 0 0,1 0 1 0 0,15 1 0 0 0,-4-1 5 0 0,14 3 435 0 0,56 1 1 0 0,-81-6-835 0 0,-1 0-1 0 0,1-1 1 0 0,-1-1 0 0 0,1 0 0 0 0,-1 0-1 0 0,0-1 1 0 0,0 0 0 0 0,0 0-1 0 0,0-1 1 0 0,10-6 0 0 0,-15 7-57 0 0,-1 0 0 0 0,0 0 0 0 0,0-1 0 0 0,0 1 0 0 0,0-1-1 0 0,0 0 1 0 0,-1 0 0 0 0,1 0 0 0 0,-1 0 0 0 0,0-1 0 0 0,-1 1 0 0 0,1-1 0 0 0,-1 0 0 0 0,0 0 0 0 0,0 0 0 0 0,0 0 0 0 0,1-9 0 0 0,-2 7-31 0 0,0 1 0 0 0,-1-1 1 0 0,0 0-1 0 0,0 0 0 0 0,0 1 1 0 0,-1-1-1 0 0,0 0 0 0 0,-1 1 1 0 0,1-1-1 0 0,-1 1 0 0 0,-1 0 1 0 0,1-1-1 0 0,-6-9 1 0 0,2 6 11 0 0,1 1 0 0 0,-1 0 0 0 0,-1 0 1 0 0,0 0-1 0 0,-9-8 0 0 0,13 14-16 0 0,0 0 0 0 0,0 0-1 0 0,-1 1 1 0 0,1 0 0 0 0,-1 0-1 0 0,0 0 1 0 0,0 0-1 0 0,0 0 1 0 0,0 1 0 0 0,0-1-1 0 0,0 1 1 0 0,0 0 0 0 0,0 0-1 0 0,0 1 1 0 0,0-1 0 0 0,-8 1-1 0 0,3 1 19 0 0,0 0 1 0 0,0 1-1 0 0,0 0 0 0 0,1 1 0 0 0,-1-1 1 0 0,1 2-1 0 0,0-1 0 0 0,0 1 0 0 0,0 0 1 0 0,0 1-1 0 0,0 0 0 0 0,1 0 0 0 0,0 1 1 0 0,0-1-1 0 0,-10 13 0 0 0,6-6 32 0 0,0 1-1 0 0,1 1 1 0 0,1 0-1 0 0,0 0 1 0 0,1 1-1 0 0,1 0 1 0 0,-10 25-1 0 0,15-33-43 0 0,0-1-1 0 0,1 1 0 0 0,-1 0 0 0 0,1-1 0 0 0,0 1 0 0 0,1 0 0 0 0,0 0 0 0 0,0-1 0 0 0,0 1 0 0 0,1 0 0 0 0,0 0 0 0 0,0-1 0 0 0,1 1 1 0 0,3 10-1 0 0,-1-10-3 0 0,-1 0 1 0 0,1-1 0 0 0,0 1 0 0 0,0-1 0 0 0,0 0-1 0 0,1-1 1 0 0,0 1 0 0 0,0-1 0 0 0,1 0-1 0 0,0 0 1 0 0,-1 0 0 0 0,2-1 0 0 0,6 4 0 0 0,4 1-20 0 0,0 0 0 0 0,1-2 1 0 0,-1 0-1 0 0,2-1 1 0 0,-1-1-1 0 0,1-1 0 0 0,-1-1 1 0 0,20 2-1 0 0,-14-4-408 0 0,0 0-1 0 0,0-2 1 0 0,0 0-1 0 0,-1-2 1 0 0,1 0 0 0 0,24-8-1 0 0,-33 6-1504 0 0,1-1 0 0 0,19-11-1 0 0,-11 6 218 0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38.7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305 288 8 0 0,'3'-6'1602'0'0,"0"-1"1"0"0,0 0-1 0 0,-1 0 1 0 0,0 0-1 0 0,0 0 1 0 0,0-1-1 0 0,0-9 0 0 0,2-10 512 0 0,0 10-1076 0 0,-2 1 1 0 0,1-28 0 0 0,-3 34-804 0 0,0 1 1 0 0,-1 0 0 0 0,0 0 0 0 0,0-1-1 0 0,-1 1 1 0 0,-4-11 0 0 0,5 18-173 0 0,0-1 1 0 0,0 1 0 0 0,0 0-1 0 0,0-1 1 0 0,-1 1-1 0 0,1 0 1 0 0,-1 0-1 0 0,0 0 1 0 0,1 0 0 0 0,-1 0-1 0 0,0 1 1 0 0,0-1-1 0 0,0 1 1 0 0,0-1-1 0 0,-1 1 1 0 0,-2-2-1 0 0,1 1 10 0 0,0 1-1 0 0,0 0 0 0 0,0 0 0 0 0,0 0 0 0 0,0 0 0 0 0,0 1 0 0 0,-1-1 0 0 0,1 1 0 0 0,-5 1 1 0 0,-2 0 16 0 0,1 0 0 0 0,0 1 1 0 0,-1 1-1 0 0,1 0 0 0 0,0 0 1 0 0,1 1-1 0 0,-13 6 0 0 0,10-3-24 0 0,-1 1-1 0 0,1 0 0 0 0,1 1 0 0 0,-1 0 0 0 0,1 1 1 0 0,1 1-1 0 0,0-1 0 0 0,-14 21 0 0 0,19-24-39 0 0,0 0-1 0 0,1 1 0 0 0,0-1 0 0 0,0 1 0 0 0,0 0 1 0 0,1 1-1 0 0,0-1 0 0 0,1 1 0 0 0,0-1 1 0 0,0 1-1 0 0,1-1 0 0 0,0 1 0 0 0,0 0 1 0 0,1 0-1 0 0,1 12 0 0 0,0-16-17 0 0,0 0 0 0 0,1 0 0 0 0,-1 0 1 0 0,1 0-1 0 0,0-1 0 0 0,0 1 0 0 0,1-1 0 0 0,-1 0 0 0 0,1 1 1 0 0,0-1-1 0 0,5 6 0 0 0,-2-4 8 0 0,0-1 0 0 0,1 1 1 0 0,0-1-1 0 0,-1 0 0 0 0,1-1 0 0 0,11 6 0 0 0,1-2-24 0 0,1-1 0 0 0,-1-1 0 0 0,1 0 0 0 0,38 5 0 0 0,-43-9-18 0 0,-1-1 1 0 0,1 0-1 0 0,0-1 1 0 0,0 0 0 0 0,-1-1-1 0 0,1-1 1 0 0,26-7 0 0 0,-30 6-189 0 0,1-2 0 0 0,-1 1 0 0 0,0-1 0 0 0,0-1 1 0 0,0 0-1 0 0,-1-1 0 0 0,0 0 0 0 0,0 0 0 0 0,15-16 0 0 0,-15 13-1119 0 0,0-1-1 0 0,17-24 0 0 0,-21 24-1687 0 0,11-22 0 0 0,-9 16-64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0:23.8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28 2697 0 0,'-24'-28'13777'0'0,"29"45"-9752"0"0,11 76-1804 0 0,21 135-1269 0 0,32 124-728 0 0,-65-335-417 0 0,1 0 1 0 0,0-1-1 0 0,1 0 1 0 0,1-1-1 0 0,0 1 1 0 0,2-1-1 0 0,-1 0 1 0 0,12 13-1 0 0,-19-27-38 0 0,0 0 0 0 0,-1 0-1 0 0,1 0 1 0 0,-1 0-1 0 0,1 0 1 0 0,0-1-1 0 0,0 1 1 0 0,0 0-1 0 0,-1-1 1 0 0,1 1 0 0 0,0 0-1 0 0,0-1 1 0 0,0 1-1 0 0,0-1 1 0 0,0 1-1 0 0,0-1 1 0 0,0 0 0 0 0,0 1-1 0 0,0-1 1 0 0,0 0-1 0 0,0 0 1 0 0,0 0-1 0 0,0 0 1 0 0,0 0 0 0 0,2 0-1 0 0,3-4-1895 0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38.7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0 1048 0 0,'-1'5'448'0'0,"0"-1"-1"0"0,0 1 0 0 0,0-1 1 0 0,1 1-1 0 0,0 0 1 0 0,0-1-1 0 0,0 1 0 0 0,0 0 1 0 0,1-1-1 0 0,0 1 1 0 0,0-1-1 0 0,0 1 1 0 0,1-1-1 0 0,2 7 0 0 0,4 7 417 0 0,2-1-1 0 0,13 20 0 0 0,0 0 1305 0 0,-11-12-862 0 0,0 0 0 0 0,-2 1 0 0 0,-1 0 0 0 0,-1 1 0 0 0,-1 0 0 0 0,7 54-1 0 0,-10-25-234 0 0,-2-1-1 0 0,-8 85 0 0 0,4-113-998 0 0,1-1-1 0 0,1 0 1 0 0,1 0-1 0 0,5 28 0 0 0,-4-45-121 0 0,0 0 0 0 0,1 1-1 0 0,0-1 1 0 0,0 0 0 0 0,1 0-1 0 0,6 10 1 0 0,-7-14-52 0 0,0-1 1 0 0,1 1-1 0 0,-1-1 0 0 0,1 1 1 0 0,0-1-1 0 0,0 0 1 0 0,1-1-1 0 0,-1 1 0 0 0,1-1 1 0 0,0 0-1 0 0,7 4 0 0 0,-7-5-275 0 0,0 0 0 0 0,0-1 0 0 0,0 1 0 0 0,0-1-1 0 0,0 0 1 0 0,0-1 0 0 0,0 1 0 0 0,0-1-1 0 0,11-1 1 0 0,-8 0-1600 0 0,1 0 0 0 0,0-1 0 0 0,-1 0 0 0 0,16-6 0 0 0,-6 1-578 0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38.7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14 259 1576 0 0,'-1'-1'340'0'0,"0"1"-1"0"0,0-1 0 0 0,0 0 1 0 0,0 1-1 0 0,1-1 0 0 0,-1 0 0 0 0,0 1 1 0 0,0-1-1 0 0,1 0 0 0 0,-1 0 1 0 0,0 0-1 0 0,1 0 0 0 0,-1 0 1 0 0,1 0-1 0 0,-1 0 0 0 0,1 0 0 0 0,-1 0 1 0 0,1 0-1 0 0,0-2 0 0 0,-1 2-55 0 0,1-1 0 0 0,0 1 0 0 0,1-1 0 0 0,-1 0 1 0 0,0 1-1 0 0,0-1 0 0 0,1 0 0 0 0,-1 1 0 0 0,1-1 0 0 0,-1 1 0 0 0,2-3 0 0 0,1-1 200 0 0,0 0 0 0 0,0 0 0 0 0,1 1 0 0 0,0 0 0 0 0,-1-1 0 0 0,9-5 0 0 0,33-24 594 0 0,2 2-1 0 0,97-50 1 0 0,-131 76-949 0 0,0 0 0 0 0,0 1 0 0 0,27-7 0 0 0,-36 11-111 0 0,-1 0-1 0 0,1 0 1 0 0,0 1-1 0 0,0-1 1 0 0,-1 1 0 0 0,1 0-1 0 0,0 0 1 0 0,0 1-1 0 0,-1-1 1 0 0,1 1 0 0 0,0 0-1 0 0,-1 0 1 0 0,1 0-1 0 0,0 0 1 0 0,-1 0 0 0 0,1 1-1 0 0,-1 0 1 0 0,0 0-1 0 0,6 4 1 0 0,-7-4-19 0 0,0 1 1 0 0,0-1-1 0 0,0 1 0 0 0,0-1 1 0 0,-1 1-1 0 0,1 0 0 0 0,-1 0 0 0 0,0-1 1 0 0,1 1-1 0 0,-1 0 0 0 0,-1 0 1 0 0,1 1-1 0 0,0-1 0 0 0,-1 0 1 0 0,0 0-1 0 0,1 0 0 0 0,-1 0 0 0 0,0 0 1 0 0,-1 0-1 0 0,1 1 0 0 0,-2 4 1 0 0,-1 6 5 0 0,-1 0 1 0 0,-1 0 0 0 0,-9 19 0 0 0,10-24-10 0 0,-11 22 134 0 0,7-13-94 0 0,-1 0-1 0 0,2 1 1 0 0,0 0 0 0 0,-6 32 0 0 0,12-46-40 0 0,0 0 0 0 0,1 0 0 0 0,0 0-1 0 0,0 0 1 0 0,0 0 0 0 0,1 0 0 0 0,-1 0 0 0 0,1 0 0 0 0,0 0 0 0 0,1 0 0 0 0,-1-1 0 0 0,1 1 0 0 0,0-1 0 0 0,0 1 0 0 0,0-1 0 0 0,1 1 0 0 0,-1-1 0 0 0,1 0 0 0 0,0 0 0 0 0,0 0 0 0 0,1-1 0 0 0,-1 1 0 0 0,1-1 0 0 0,4 3 0 0 0,-1 0 27 0 0,1-1-1 0 0,-1-1 0 0 0,1 0 1 0 0,0 0-1 0 0,1 0 0 0 0,-1-1 1 0 0,0 0-1 0 0,1-1 0 0 0,0 0 1 0 0,0 0-1 0 0,-1-1 1 0 0,1 0-1 0 0,0 0 0 0 0,0-1 1 0 0,0 0-1 0 0,0-1 0 0 0,0 0 1 0 0,0 0-1 0 0,0-1 0 0 0,-1 0 1 0 0,1-1-1 0 0,0 0 1 0 0,-1 0-1 0 0,0-1 0 0 0,9-5 1 0 0,-4 1 32 0 0,0 0 0 0 0,-1-1 0 0 0,0 0 0 0 0,0-1 0 0 0,-1-1 0 0 0,13-15 0 0 0,-21 23-48 0 0,0-2 1 0 0,0 1-1 0 0,-1 0 1 0 0,1-1-1 0 0,-1 1 1 0 0,0-1-1 0 0,0 0 0 0 0,0 0 1 0 0,-1 1-1 0 0,0-1 1 0 0,0 0-1 0 0,0 0 1 0 0,0 0-1 0 0,-1-1 0 0 0,0 1 1 0 0,0 0-1 0 0,0 0 1 0 0,-1 0-1 0 0,1 0 0 0 0,-1 0 1 0 0,-1 0-1 0 0,-2-9 1 0 0,-2 1 17 0 0,-1 0-1 0 0,0 0 1 0 0,0 0 0 0 0,-1 1 0 0 0,-1 0 0 0 0,0 0 0 0 0,-1 1-1 0 0,0 1 1 0 0,0-1 0 0 0,-1 2 0 0 0,-1-1 0 0 0,0 2 0 0 0,0-1-1 0 0,0 2 1 0 0,-1-1 0 0 0,0 2 0 0 0,-1 0 0 0 0,1 0 0 0 0,-1 2 0 0 0,0-1-1 0 0,-1 2 1 0 0,1 0 0 0 0,-16-1 0 0 0,16 2 10 0 0,-5 0 30 0 0,-22-1-1 0 0,36 3-51 0 0,1 0 1 0 0,-1 1-1 0 0,1-1 1 0 0,-1 1 0 0 0,1 0-1 0 0,-1 0 1 0 0,1 0-1 0 0,0 1 1 0 0,0-1 0 0 0,-7 4-1 0 0,11-5-13 0 0,-1 1 0 0 0,1-1-1 0 0,-1 0 1 0 0,1 1-1 0 0,-1-1 1 0 0,1 0 0 0 0,-1 1-1 0 0,1-1 1 0 0,-1 0 0 0 0,1 1-1 0 0,-1-1 1 0 0,1 1-1 0 0,0-1 1 0 0,-1 1 0 0 0,1-1-1 0 0,0 1 1 0 0,-1-1 0 0 0,1 1-1 0 0,0-1 1 0 0,0 1-1 0 0,0 0 1 0 0,-1-1 0 0 0,1 1-1 0 0,0-1 1 0 0,0 1 0 0 0,0-1-1 0 0,0 1 1 0 0,0 0 0 0 0,0-1-1 0 0,0 1 1 0 0,0-1-1 0 0,0 1 1 0 0,1 0 0 0 0,-1-1-1 0 0,0 1 1 0 0,0-1 0 0 0,0 1-1 0 0,1-1 1 0 0,-1 1-1 0 0,0-1 1 0 0,1 1 0 0 0,-1-1-1 0 0,0 1 1 0 0,1-1 0 0 0,-1 1-1 0 0,0-1 1 0 0,1 1-1 0 0,-1-1 1 0 0,1 0 0 0 0,0 1-1 0 0,2 2-15 0 0,1-1 0 0 0,-1 0-1 0 0,1 0 1 0 0,-1 0 0 0 0,1 0-1 0 0,4 1 1 0 0,26 7-16 0 0,1-2 0 0 0,0-1 0 0 0,0-1 0 0 0,67 1 0 0 0,19-13 190 0 0,-78 3 66 0 0,50 1 1 0 0,-78 3-114 0 0,-1 1 1 0 0,1 0-1 0 0,-1 1 0 0 0,0 0 1 0 0,0 1-1 0 0,0 1 0 0 0,19 9 1 0 0,-28-11-77 0 0,1 0 1 0 0,-1 1 0 0 0,1-1 0 0 0,-1 2 0 0 0,0-1 0 0 0,-1 0 0 0 0,1 1 0 0 0,-1 0-1 0 0,0 0 1 0 0,0 0 0 0 0,0 1 0 0 0,-1-1 0 0 0,1 1 0 0 0,-1 0 0 0 0,-1 0 0 0 0,1 0 0 0 0,2 10-1 0 0,-3-7 4 0 0,0 1 0 0 0,-1-1 0 0 0,0 1 0 0 0,0 0 0 0 0,-1 0 0 0 0,0-1-1 0 0,-1 1 1 0 0,0 0 0 0 0,-1-1 0 0 0,0 1 0 0 0,-3 9 0 0 0,-4 8 44 0 0,5-18-59 0 0,0 0 1 0 0,1 1 0 0 0,1-1 0 0 0,-1 1-1 0 0,1 0 1 0 0,1-1 0 0 0,0 1-1 0 0,0 10 1 0 0,2-17-56 0 0,0 0 0 0 0,-1-1-1 0 0,1 1 1 0 0,0 0 0 0 0,0-1-1 0 0,0 1 1 0 0,1-1 0 0 0,-1 1-1 0 0,1-1 1 0 0,-1 0 0 0 0,1 0-1 0 0,0 0 1 0 0,0 0 0 0 0,-1 0-1 0 0,2 0 1 0 0,-1 0 0 0 0,0 0-1 0 0,0-1 1 0 0,0 1 0 0 0,1-1-1 0 0,-1 0 1 0 0,1 0 0 0 0,-1 0-1 0 0,1 0 1 0 0,0 0 0 0 0,2 0-1 0 0,3 2-108 0 0,0-2-1 0 0,0 1 1 0 0,0-1-1 0 0,0-1 1 0 0,0 1-1 0 0,1-2 1 0 0,11 0-1 0 0,-5-2-828 0 0,0-1 0 0 0,0 0 0 0 0,-1-1-1 0 0,22-11 1 0 0,-10 4-1401 0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38.7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572 407 512 0 0,'19'-20'1617'0'0,"0"0"0"0"0,30-43 0 0 0,-42 51-988 0 0,0 0 0 0 0,-1-1 0 0 0,0 1 0 0 0,0-1 0 0 0,-2 0 0 0 0,0-1 0 0 0,4-21 1 0 0,-5 23-311 0 0,-2 0 0 0 0,1 0 0 0 0,-1 0 0 0 0,-1 0 0 0 0,-1 0 0 0 0,1 0 0 0 0,-2 1 1 0 0,1-1-1 0 0,-7-19 0 0 0,7 28-258 0 0,0 0-1 0 0,-1 1 1 0 0,0-1 0 0 0,1 1 0 0 0,-1 0-1 0 0,0 0 1 0 0,0 0 0 0 0,0-1 0 0 0,0 2-1 0 0,0-1 1 0 0,0 0 0 0 0,-1 0 0 0 0,1 1-1 0 0,-1-1 1 0 0,1 1 0 0 0,-1 0 0 0 0,0 0 0 0 0,1 0-1 0 0,-1 0 1 0 0,0 0 0 0 0,0 0 0 0 0,0 1-1 0 0,-4-1 1 0 0,-7 0 94 0 0,1 1 0 0 0,-1 0 0 0 0,-23 3 0 0 0,1 3 125 0 0,1 0-1 0 0,0 3 1 0 0,-65 25 0 0 0,42-10-45 0 0,-79 47-1 0 0,55-19-135 0 0,71-45-84 0 0,2 1-1 0 0,-1 0 1 0 0,1 1 0 0 0,1 0-1 0 0,-14 17 1 0 0,21-24-18 0 0,-1 1 1 0 0,1-1 0 0 0,-1 0-1 0 0,1 0 1 0 0,0 1 0 0 0,0-1-1 0 0,0 0 1 0 0,0 1 0 0 0,0-1-1 0 0,1 1 1 0 0,-1-1 0 0 0,1 1-1 0 0,-1 0 1 0 0,1-1 0 0 0,0 1-1 0 0,0-1 1 0 0,0 1 0 0 0,1 0-1 0 0,-1-1 1 0 0,1 1 0 0 0,-1-1-1 0 0,1 1 1 0 0,0-1 0 0 0,0 1-1 0 0,0-1 1 0 0,0 0 0 0 0,0 1-1 0 0,0-1 1 0 0,1 0 0 0 0,-1 0-1 0 0,1 0 1 0 0,0 0 0 0 0,0 0-1 0 0,-1 0 1 0 0,1 0-1 0 0,0-1 1 0 0,3 3 0 0 0,8 4 14 0 0,0 0 0 0 0,0-1 0 0 0,1 0 0 0 0,-1-1 0 0 0,17 5 0 0 0,-24-8 3 0 0,199 61 43 0 0,-144-49-71 0 0,106 42 0 0 0,-148-48 19 0 0,0 0 0 0 0,0 1 1 0 0,-1 1-1 0 0,0 1 0 0 0,-1 0 1 0 0,0 1-1 0 0,-1 1 0 0 0,0 0 1 0 0,16 22-1 0 0,-26-29-1 0 0,-1 1 0 0 0,0-1 0 0 0,0 1 0 0 0,-1 0 0 0 0,0 1 0 0 0,-1-1 0 0 0,0 1 0 0 0,0 0 0 0 0,0 0 0 0 0,-1 0 0 0 0,-1 0 0 0 0,1 11 0 0 0,-2-13 9 0 0,0-1-1 0 0,0 0 1 0 0,-1 1 0 0 0,1-1-1 0 0,-2 0 1 0 0,1 0 0 0 0,-1 1-1 0 0,0-1 1 0 0,0 0-1 0 0,0-1 1 0 0,-1 1 0 0 0,0 0-1 0 0,0-1 1 0 0,-1 1 0 0 0,0-1-1 0 0,1 0 1 0 0,-2 0 0 0 0,-5 5-1 0 0,-1-1 32 0 0,-1 0-1 0 0,0 0 0 0 0,0-1 1 0 0,-1-1-1 0 0,0 0 0 0 0,-1-1 1 0 0,1 0-1 0 0,-24 5 0 0 0,-10 1 131 0 0,-62 6-1 0 0,81-14-107 0 0,-73 6-1 0 0,87-10-56 0 0,0 0-1 0 0,0-1 1 0 0,0-1 0 0 0,0 0 0 0 0,-15-5 0 0 0,23 5-78 0 0,0 0-1 0 0,1 0 0 0 0,-1 0 0 0 0,1-1 0 0 0,0 0 1 0 0,0 0-1 0 0,0-1 0 0 0,0 1 0 0 0,1-1 0 0 0,-1 0 0 0 0,1-1 1 0 0,0 1-1 0 0,0-1 0 0 0,0 1 0 0 0,1-1 0 0 0,0 0 1 0 0,0 0-1 0 0,0-1 0 0 0,0 1 0 0 0,1-1 0 0 0,-2-7 1 0 0,2 8-215 0 0,1-1 0 0 0,0 1 0 0 0,1 0 0 0 0,0 0 0 0 0,-1-1 0 0 0,1 1 0 0 0,1 0 1 0 0,-1-1-1 0 0,1 1 0 0 0,0 0 0 0 0,0 0 0 0 0,1 0 0 0 0,0 0 0 0 0,-1 0 0 0 0,2 0 0 0 0,-1 0 1 0 0,0 0-1 0 0,1 1 0 0 0,0 0 0 0 0,0-1 0 0 0,0 1 0 0 0,1 0 0 0 0,0 0 0 0 0,5-4 1 0 0,-1 1-801 0 0,0 1 0 0 0,14-8 0 0 0,1 3 25 0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38.7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61 2777 0 0,'-3'-4'1171'0'0,"0"0"0"0"0,0 0 0 0 0,0 0 1 0 0,1-1-1 0 0,0 1 0 0 0,-3-8 0 0 0,4-5-540 0 0,1 17-576 0 0,0-1 0 0 0,0 1 0 0 0,0 0 0 0 0,0-1 0 0 0,0 1 0 0 0,0 0 0 0 0,0 0 0 0 0,0-1 0 0 0,0 1 0 0 0,0 0 0 0 0,0 0 0 0 0,0-1 0 0 0,0 1 0 0 0,1 0 0 0 0,-1 0 0 0 0,0 0 0 0 0,0-1 0 0 0,0 1 0 0 0,0 0 0 0 0,1 0 0 0 0,-1 0 0 0 0,0-1 0 0 0,0 1 0 0 0,0 0 0 0 0,1 0 0 0 0,-1 0 0 0 0,0 0 0 0 0,0 0 0 0 0,1-1-1 0 0,-1 1 1 0 0,0 0 0 0 0,0 0 0 0 0,1 0 0 0 0,9 4 1153 0 0,8 10 200 0 0,3 9-836 0 0,-1 1-1 0 0,-1 0 0 0 0,-2 2 0 0 0,0 0 0 0 0,-2 1 0 0 0,21 48 1 0 0,-26-47-352 0 0,-1 1 1 0 0,-1 1-1 0 0,-1-1 1 0 0,-2 1 0 0 0,2 33-1 0 0,-5 148 146 0 0,-4-103-380 0 0,2-100 10 0 0,0 18-63 0 0,5 36-1 0 0,-4-56-11 0 0,0 1 1 0 0,0-1-1 0 0,1 0 1 0 0,0 1-1 0 0,0-1 1 0 0,0 0-1 0 0,1 0 0 0 0,0 0 1 0 0,1 0-1 0 0,6 9 1 0 0,-8-13-144 0 0,1 1 0 0 0,0 0-1 0 0,0-1 1 0 0,0 0 0 0 0,0 0 0 0 0,1 0 0 0 0,-1 0 0 0 0,0 0 0 0 0,6 1 0 0 0,-7-2-288 0 0,0 0 0 0 0,0-1 0 0 0,1 1 0 0 0,-1-1 0 0 0,0 1 0 0 0,1-1 0 0 0,-1 0 0 0 0,0 0 0 0 0,1 0 0 0 0,-1 0 0 0 0,0 0 0 0 0,0 0 0 0 0,1-1 0 0 0,-1 1 0 0 0,0-1 0 0 0,4-1 0 0 0,4-5-1743 0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38.7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0 129 1696 0 0,'24'-2'5546'0'0,"2"-1"-4324"0"0,12 3 1265 0 0,204-7 2084 0 0,65-26-3560 0 0,-291 31-983 0 0,-4 0-17 0 0,-7 1-6 0 0,0 0 0 0 0,0 1 1 0 0,-1-1-1 0 0,1 1 0 0 0,0 0 0 0 0,0 0 0 0 0,0 1 0 0 0,0-1 0 0 0,5 2 1 0 0,-10-1-10 0 0,1-1 0 0 0,0 0 0 0 0,-1 0 0 0 0,1 1 0 0 0,-1-1 1 0 0,1 1-1 0 0,-1-1 0 0 0,1 0 0 0 0,-1 1 0 0 0,1-1 1 0 0,-1 1-1 0 0,0-1 0 0 0,1 1 0 0 0,-1 0 0 0 0,0-1 0 0 0,1 1 1 0 0,-1-1-1 0 0,0 1 0 0 0,0 0 0 0 0,0-1 0 0 0,1 1 1 0 0,-1-1-1 0 0,0 2 0 0 0,0 0-4 0 0,0 0-1 0 0,0-1 1 0 0,0 1-1 0 0,0 0 1 0 0,-1 0 0 0 0,1 0-1 0 0,-1-1 1 0 0,0 3 0 0 0,-2 3-13 0 0,0-1 0 0 0,0 1 0 0 0,-5 5 0 0 0,-15 21-54 0 0,14-21 91 0 0,0 1-1 0 0,1 1 1 0 0,-13 25 0 0 0,20-37-16 0 0,1-1 1 0 0,-1 1-1 0 0,1 0 1 0 0,-1 0-1 0 0,1 0 1 0 0,-1 0 0 0 0,1 0-1 0 0,0 0 1 0 0,0 0-1 0 0,0 0 1 0 0,0 0-1 0 0,0 0 1 0 0,1 0-1 0 0,-1 0 1 0 0,1 0-1 0 0,-1 0 1 0 0,1 0-1 0 0,0 0 1 0 0,1 2-1 0 0,-1-1 14 0 0,1-1 0 0 0,0 0-1 0 0,0 0 1 0 0,0 0-1 0 0,0 0 1 0 0,0 0 0 0 0,1 0-1 0 0,-1 0 1 0 0,0-1-1 0 0,1 1 1 0 0,0-1 0 0 0,2 2-1 0 0,3 0 56 0 0,1-1-1 0 0,-1 1 0 0 0,1-1 1 0 0,-1-1-1 0 0,1 0 1 0 0,0 0-1 0 0,-1 0 0 0 0,11-2 1 0 0,-7 0 54 0 0,0-1 0 0 0,1-1 0 0 0,-1 0-1 0 0,0-1 1 0 0,-1 0 0 0 0,23-12 0 0 0,-11 4 274 0 0,-1-2 0 0 0,28-21 0 0 0,-45 30-320 0 0,1 1 0 0 0,-1-1 0 0 0,0-1-1 0 0,0 1 1 0 0,0-1 0 0 0,-1 1 0 0 0,0-1 0 0 0,0 0 0 0 0,0-1 0 0 0,-1 1 0 0 0,0-1 0 0 0,3-7 0 0 0,-5 9-37 0 0,0 0 0 0 0,0 0 1 0 0,0 0-1 0 0,-1 0 0 0 0,0 0 1 0 0,0-1-1 0 0,0 1 0 0 0,0 0 0 0 0,-1 0 1 0 0,0 0-1 0 0,0 0 0 0 0,0 0 1 0 0,-1 0-1 0 0,1 1 0 0 0,-1-1 1 0 0,0 0-1 0 0,-1 1 0 0 0,-2-6 0 0 0,2 6-30 0 0,0 0-1 0 0,-1 0 0 0 0,1 0 1 0 0,-1 0-1 0 0,1 0 0 0 0,-1 1 0 0 0,0-1 1 0 0,0 1-1 0 0,-1 0 0 0 0,1 0 1 0 0,-1 1-1 0 0,-7-4 0 0 0,5 4 0 0 0,0-1-1 0 0,0 2 1 0 0,0-1-1 0 0,0 1 1 0 0,0 0-1 0 0,0 0 1 0 0,-1 1 0 0 0,-9 1-1 0 0,4 0-2 0 0,1 1 0 0 0,0 1 1 0 0,0 0-1 0 0,0 0 0 0 0,0 1 0 0 0,1 1 0 0 0,0 0 0 0 0,0 0 1 0 0,0 1-1 0 0,-14 11 0 0 0,15-9-3 0 0,0 1 0 0 0,0 0 1 0 0,1 1-1 0 0,0 0 0 0 0,1 0 1 0 0,0 1-1 0 0,0 0 0 0 0,2 0 1 0 0,-1 1-1 0 0,1 0 0 0 0,-6 18 1 0 0,10-23-2 0 0,0 0 0 0 0,0 1 1 0 0,1-1-1 0 0,0 0 1 0 0,0 1-1 0 0,1-1 1 0 0,0 1-1 0 0,0-1 0 0 0,2 12 1 0 0,0-13 0 0 0,-1 0 1 0 0,1-1 0 0 0,0 1-1 0 0,0-1 1 0 0,1 0 0 0 0,0 1-1 0 0,0-1 1 0 0,0 0-1 0 0,0-1 1 0 0,1 1 0 0 0,0 0-1 0 0,-1-1 1 0 0,8 6 0 0 0,-3-4-7 0 0,1 0 0 0 0,0 0 0 0 0,0-1 1 0 0,0 0-1 0 0,1 0 0 0 0,17 5 1 0 0,64 14-122 0 0,-74-20 101 0 0,24 3-705 0 0,0-2 0 0 0,0-1 0 0 0,0-2 0 0 0,0-2 1 0 0,82-11-1 0 0,-110 9-1094 0 0,1-1 1 0 0,0 0-1 0 0,-1 0 1 0 0,25-11-1 0 0,-13 1-801 0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38.7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65 1672 0 0,'-13'-20'6106'0'0,"11"18"-5253"0"0,-1-1 1 0 0,1 0-1 0 0,0 1 0 0 0,1-1 1 0 0,-1 0-1 0 0,0 0 1 0 0,1 0-1 0 0,0-1 0 0 0,0 1 1 0 0,0 0-1 0 0,-1-6 1 0 0,2 9-817 0 0,0-1 1 0 0,0 1 0 0 0,0 0 0 0 0,0 0-1 0 0,0 0 1 0 0,0 0 0 0 0,0 0 0 0 0,0 0-1 0 0,0 0 1 0 0,0 0 0 0 0,0 0 0 0 0,0-1-1 0 0,0 1 1 0 0,0 0 0 0 0,0 0 0 0 0,0 0-1 0 0,0 0 1 0 0,0 0 0 0 0,0 0 0 0 0,0 0-1 0 0,0 0 1 0 0,0 0 0 0 0,0 0 0 0 0,0 0-1 0 0,0-1 1 0 0,0 1 0 0 0,0 0 0 0 0,1 0-1 0 0,-1 0 1 0 0,0 0 0 0 0,0 0 0 0 0,0 0-1 0 0,0 0 1 0 0,0 0 0 0 0,0 0 0 0 0,0 0-1 0 0,0 0 1 0 0,0 0 0 0 0,1 0 0 0 0,-1 0-1 0 0,0 0 1 0 0,0 0 0 0 0,0 0 0 0 0,0 0-1 0 0,0 0 1 0 0,6 3 945 0 0,3 6-26 0 0,9 41-266 0 0,-3 2 0 0 0,-1-1 1 0 0,-3 2-1 0 0,6 70 0 0 0,-8-41-703 0 0,29 124 1 0 0,-35-193-199 0 0,8 28-166 0 0,-10-38 143 0 0,0-1 0 0 0,0 0-1 0 0,0 0 1 0 0,0 0 0 0 0,0 0 0 0 0,0 0-1 0 0,1 0 1 0 0,-1 0 0 0 0,0 0 0 0 0,1-1-1 0 0,0 1 1 0 0,-1-1 0 0 0,1 1-1 0 0,3 1 1 0 0,7-1-5100 0 0,-4-2 1522 0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38.7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13 407 800 0 0,'-4'-11'4328'0'0,"-4"-18"4748"0"0,8 26-8773 0 0,0 1 1 0 0,0-1 0 0 0,0 1 0 0 0,0-1 0 0 0,1 0-1 0 0,-1 1 1 0 0,1-1 0 0 0,-1 1 0 0 0,1-1-1 0 0,1-2 1 0 0,20-49 1603 0 0,-13 30-1530 0 0,0 1 0 0 0,2 0 1 0 0,0 1-1 0 0,28-39 0 0 0,-30 50-291 0 0,1 1 1 0 0,0 0-1 0 0,0 0 0 0 0,1 2 1 0 0,1-1-1 0 0,-1 1 0 0 0,2 1 1 0 0,-1 0-1 0 0,1 1 1 0 0,-1 0-1 0 0,2 1 0 0 0,18-5 1 0 0,-6 3 40 0 0,1 1 0 0 0,0 2 1 0 0,0 1-1 0 0,1 1 1 0 0,42 3-1 0 0,-50 0-91 0 0,1 1-1 0 0,0 2 1 0 0,21 5 0 0 0,-34-7-2 0 0,1 1 1 0 0,0 0-1 0 0,-1 1 1 0 0,1 0-1 0 0,-1 0 1 0 0,0 1-1 0 0,-1 0 1 0 0,1 0 0 0 0,10 10-1 0 0,-15-12-20 0 0,-1-1-1 0 0,0 1 1 0 0,1 0 0 0 0,-1 0-1 0 0,0 0 1 0 0,0 0 0 0 0,-1 0-1 0 0,1 0 1 0 0,-1 1-1 0 0,0-1 1 0 0,1 0 0 0 0,-1 1-1 0 0,-1-1 1 0 0,1 1 0 0 0,0-1-1 0 0,-1 5 1 0 0,0-3 4 0 0,0 0-1 0 0,-1 0 1 0 0,0 0-1 0 0,0 0 1 0 0,0 0 0 0 0,-1 0-1 0 0,1-1 1 0 0,-1 1 0 0 0,0 0-1 0 0,-4 5 1 0 0,-1 0-9 0 0,1-1 1 0 0,-1 0 0 0 0,-1 0-1 0 0,1-1 1 0 0,-2 0-1 0 0,1 0 1 0 0,-1-1-1 0 0,0 0 1 0 0,-14 8 0 0 0,-14 3-50 0 0,-1-2-1 0 0,-1-2 1 0 0,-64 16 0 0 0,68-21-1 0 0,-8 2-308 0 0,-47 7-1 0 0,69-16-774 0 0,1 0 1 0 0,-29-2-1 0 0,42 0-165 0 0,0-1 0 0 0,-1 0 1 0 0,1-1-1 0 0,0 1 0 0 0,-7-4 1 0 0,-8-5-1677 0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38.7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66 143 512 0 0,'-10'-16'788'0'0,"1"-2"-1"0"0,-12-31 1 0 0,-3-5 3632 0 0,23 48-3069 0 0,3 7 724 0 0,-1-1-1938 0 0,-1 1-1 0 0,1-1 0 0 0,-1 1 1 0 0,1-1-1 0 0,-1 1 0 0 0,0 0 1 0 0,1-1-1 0 0,-1 1 0 0 0,0-1 1 0 0,1 1-1 0 0,-1 0 0 0 0,0-1 0 0 0,0 1 1 0 0,0 0-1 0 0,0-1 0 0 0,1 2 1 0 0,-1 3 262 0 0,1 0-1 0 0,0 0 1 0 0,0-1 0 0 0,0 1 0 0 0,1 0-1 0 0,3 6 1 0 0,4 19 397 0 0,10 119 1213 0 0,-4-18-1216 0 0,17 210 205 0 0,-28-277-905 0 0,-2 8 76 0 0,-11 112 1 0 0,-24 69 73 0 0,16-136-106 0 0,7-47-43 0 0,-11 96 34 0 0,19-135-97 0 0,2 0 1 0 0,1 1-1 0 0,6 41 1 0 0,32 242 55 0 0,-37-296-63 0 0,-2 0 0 0 0,0 0 0 0 0,-1 0 1 0 0,-1 1-1 0 0,-8 31 0 0 0,10-51-23 0 0,0 1 0 0 0,0-1 0 0 0,0 0-1 0 0,0 1 1 0 0,0-1 0 0 0,0 1 0 0 0,-1-1 0 0 0,1 0 0 0 0,0 1 0 0 0,0-1-1 0 0,0 0 1 0 0,1 1 0 0 0,-1-1 0 0 0,0 1 0 0 0,0-1 0 0 0,0 0 0 0 0,0 1-1 0 0,0-1 1 0 0,0 0 0 0 0,0 1 0 0 0,1-1 0 0 0,-1 0 0 0 0,0 1 0 0 0,0-1 0 0 0,0 0-1 0 0,1 1 1 0 0,-1-1 0 0 0,0 0 0 0 0,1 1 0 0 0,0-1 0 0 0,0 0 0 0 0,0 1 0 0 0,-1-1 1 0 0,1 0-1 0 0,0 0 0 0 0,0 0 0 0 0,0 0 1 0 0,0 0-1 0 0,0 0 0 0 0,0 0 0 0 0,0 0 0 0 0,1 0 1 0 0,30-10 20 0 0,-26 8-13 0 0,49-17 117 0 0,-47 18-141 0 0,-6 5 111 0 0,3 7-101 0 0,14 4-35 0 0,-19-14 46 0 0,1 0 1 0 0,-1-1 0 0 0,0 1-1 0 0,1 0 1 0 0,-1 0-1 0 0,0 0 1 0 0,0 0 0 0 0,0 0-1 0 0,1 0 1 0 0,-1 0-1 0 0,0 0 1 0 0,0 0 0 0 0,-1 0-1 0 0,1 0 1 0 0,0 0-1 0 0,0 0 1 0 0,0 0 0 0 0,0 0-1 0 0,-1 0 1 0 0,1 0-1 0 0,-1 0 1 0 0,1 0 0 0 0,-1-1-1 0 0,1 1 1 0 0,-1 0-1 0 0,1 0 1 0 0,-2 1 0 0 0,-2 3 15 0 0,-1 0 1 0 0,1 0 0 0 0,-7 5 0 0 0,1-1 38 0 0,-12 12 446 0 0,21-21-323 0 0,2 0-150 0 0,0 0 0 0 0,-1-1 0 0 0,1 1 0 0 0,-1 0 0 0 0,1 0 1 0 0,0 0-1 0 0,-1-1 0 0 0,1 1 0 0 0,-1 0 0 0 0,1-1 0 0 0,-1 1 0 0 0,1-1 0 0 0,-1 1 0 0 0,1-1 1 0 0,-1 1-1 0 0,0-1 0 0 0,1 1 0 0 0,-1-1 0 0 0,1 1 0 0 0,-1-1 0 0 0,0 1 0 0 0,0-1 0 0 0,1 1 0 0 0,-1-1 1 0 0,0 0-1 0 0,1 0-20 0 0,-1 0 0 0 0,0 0 0 0 0,1 0 1 0 0,-1 0-1 0 0,1 0 0 0 0,-1 0 0 0 0,1 1 0 0 0,0-1 1 0 0,-1 0-1 0 0,1 0 0 0 0,0 1 0 0 0,-1-1 0 0 0,1 0 1 0 0,0 1-1 0 0,0-1 0 0 0,1 0 0 0 0,30-13 192 0 0,-23 10-178 0 0,0 0-1 0 0,0 0 1 0 0,12-2-1 0 0,100-14 284 0 0,-19 0-134 0 0,-73 16-121 0 0,0 1-1 0 0,0 1 0 0 0,30 2 0 0 0,-34 0-40 0 0,187 5 61 0 0,-46 5-79 0 0,6 0 12 0 0,-61-4 15 0 0,80-1-20 0 0,113-7 8 0 0,-177 3-62 0 0,46-1 59 0 0,400-3 10 0 0,-312-3-41 0 0,24 4 41 0 0,-151 3-13 0 0,17 1 1 0 0,54 0-21 0 0,9-4 8 0 0,206-6-16 0 0,-85-6 4 0 0,133 8 72 0 0,-292 7-68 0 0,84-1-2 0 0,375-2 16 0 0,-528 1-20 0 0,517-2 53 0 0,48 6-40 0 0,35-25 42 0 0,-411 12-44 0 0,84 5 41 0 0,-120 11-48 0 0,-85-4 35 0 0,114-2 26 0 0,-42-9-69 0 0,218 1 105 0 0,-354 14-29 0 0,-110-6-61 0 0,-29-6-722 0 0,25 5 311 0 0,0 1 0 0 0,0 0 0 0 0,1-1 0 0 0,-1 0 1 0 0,0 0-1 0 0,-3-1 0 0 0,-11-3-7991 0 0,13 5 5919 0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38.7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136 186 512 0 0,'-6'-7'322'0'0,"0"-1"-1"0"0,0 1 1 0 0,-11-9-1 0 0,0 2 3249 0 0,16 13-3397 0 0,1 1 0 0 0,0 0 0 0 0,-1-1 0 0 0,1 1 1 0 0,-1 0-1 0 0,1-1 0 0 0,0 1 0 0 0,0-1 0 0 0,-1 1 0 0 0,1-1 1 0 0,0 1-1 0 0,0-1 0 0 0,0 1 0 0 0,-1-1 0 0 0,1 1 0 0 0,0-1 1 0 0,0 1-1 0 0,0-1 0 0 0,0 1 0 0 0,0-1 0 0 0,0 1 0 0 0,0-1 1 0 0,0 1-1 0 0,0-1 0 0 0,0 1 0 0 0,0-1 0 0 0,0 1 0 0 0,1-1 1 0 0,-1 1-1 0 0,0-2 0 0 0,12-17 2942 0 0,-10 17-2861 0 0,-1 1 0 0 0,0-1 0 0 0,1 0 0 0 0,-1 0 0 0 0,0 0 0 0 0,0 0 0 0 0,0 0 1 0 0,0 0-1 0 0,0-5 0 0 0,-1 0 285 0 0,1 3-331 0 0,-1 0 1 0 0,0 0-1 0 0,0 0 1 0 0,0-1 0 0 0,-1 1-1 0 0,0 0 1 0 0,1 0-1 0 0,-2 0 1 0 0,1 0 0 0 0,0 0-1 0 0,-1 0 1 0 0,1 0-1 0 0,-4-4 1 0 0,5 8-187 0 0,0-1 0 0 0,-1 1 0 0 0,1-1 0 0 0,0 1 0 0 0,-1-1-1 0 0,1 1 1 0 0,-1 0 0 0 0,1-1 0 0 0,0 1 0 0 0,-1 0 0 0 0,1-1 0 0 0,-1 1 0 0 0,0 0 0 0 0,1-1 0 0 0,-1 1 0 0 0,1 0 0 0 0,-1 0 0 0 0,1 0-1 0 0,-1 0 1 0 0,1-1 0 0 0,-1 1 0 0 0,0 0 0 0 0,1 0 0 0 0,-1 0 0 0 0,1 0 0 0 0,-1 0 0 0 0,0 1 0 0 0,0-1 5 0 0,-1 1 0 0 0,1-1 0 0 0,0 1 1 0 0,0-1-1 0 0,0 1 0 0 0,0 0 0 0 0,0 0 0 0 0,0 0 0 0 0,0-1 1 0 0,0 1-1 0 0,1 0 0 0 0,-2 2 0 0 0,0 0 18 0 0,0 0-1 0 0,0 0 1 0 0,0 0-1 0 0,1 0 1 0 0,-1 1 0 0 0,1-1-1 0 0,0 0 1 0 0,-1 6-1 0 0,2 1 14 0 0,0 0 0 0 0,1 1 0 0 0,0-1 1 0 0,1 0-1 0 0,1 0 0 0 0,-1 0 0 0 0,1 0 0 0 0,9 18 0 0 0,-7-17 47 0 0,-1 0-1 0 0,0 0 1 0 0,0 0-1 0 0,-1 0 1 0 0,-1 1 0 0 0,2 21-1 0 0,-5-12 16 0 0,0 0 0 0 0,-2 0 0 0 0,-7 32 0 0 0,-24 59 48 0 0,12-44-86 0 0,16-48-55 0 0,2 1 0 0 0,0 0 0 0 0,1 0 0 0 0,1 0 0 0 0,2 39 1 0 0,4-14 54 0 0,15 73 1 0 0,-10-70-14 0 0,-3 1 0 0 0,-3-1 1 0 0,-1 1-1 0 0,-2-1 0 0 0,-11 78 1 0 0,-2 44 108 0 0,13-116-114 0 0,3 0 1 0 0,11 58-1 0 0,2 27 1 0 0,-15-111-9 0 0,-1 0 1 0 0,-6 55-1 0 0,-10 18 7 0 0,-13 103 286 0 0,25-171-312 0 0,1-6 69 0 0,1 0-1 0 0,2 32 0 0 0,0-52-77 0 0,1 1 0 0 0,1-1-1 0 0,-1 1 1 0 0,1-1-1 0 0,1 1 1 0 0,0-1 0 0 0,0 0-1 0 0,0 0 1 0 0,1-1-1 0 0,0 1 1 0 0,7 9-1 0 0,-9-15-10 0 0,-1 0-1 0 0,1 0 1 0 0,0 0-1 0 0,0-1 1 0 0,0 1-1 0 0,0 0 1 0 0,1-1-1 0 0,-1 0 1 0 0,0 1-1 0 0,1-1 1 0 0,-1 0-1 0 0,0 0 1 0 0,1 0-1 0 0,3 0 0 0 0,-2 0 2 0 0,1 0 0 0 0,0-1-1 0 0,0 1 1 0 0,-1-1-1 0 0,1 0 1 0 0,0-1-1 0 0,7-1 1 0 0,-5 1-4 0 0,0-1 1 0 0,0 0 0 0 0,0 0 0 0 0,-1-1-1 0 0,1 0 1 0 0,-1 0 0 0 0,0-1 0 0 0,0 1-1 0 0,0-1 1 0 0,9-8 0 0 0,-8-1-14 0 0,-7 13-2 0 0,1 0 0 0 0,-1 0 0 0 0,0 0 0 0 0,0-1 0 0 0,0 1 0 0 0,0 0 0 0 0,0 0 0 0 0,0-1-1 0 0,0 1 1 0 0,0 0 0 0 0,0 0 0 0 0,0 0 0 0 0,0-1 0 0 0,0 1 0 0 0,0 0 0 0 0,0 0 0 0 0,0-1 0 0 0,0 1 0 0 0,0 0 0 0 0,0 0 0 0 0,0-1 0 0 0,0 1 0 0 0,0 0 0 0 0,-1 0 0 0 0,1 0 0 0 0,0-1 0 0 0,0 1 0 0 0,0 0 0 0 0,0 0 0 0 0,0 0 0 0 0,-1 0 0 0 0,1-1 0 0 0,0 1 0 0 0,0 0 0 0 0,0 0 0 0 0,0 0 0 0 0,-1 0 0 0 0,1 0 0 0 0,0 0 0 0 0,0-1 0 0 0,-1 1 0 0 0,1 0 0 0 0,0 0 0 0 0,0 0 0 0 0,0 0 0 0 0,-1 0 0 0 0,1 0 0 0 0,0 0 0 0 0,0 0 0 0 0,-1 0 0 0 0,-2 0-124 0 0,-1-1 0 0 0,1 1-1 0 0,-1-1 1 0 0,1 0-1 0 0,0 0 1 0 0,0 0 0 0 0,0-1-1 0 0,-6-2 1 0 0,33-7-4020 0 0,-8-1 108 0 0,-7 7 1378 0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41.3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103 574 512 0 0,'-3'0'324'0'0,"0"0"0"0"0,0 0 0 0 0,0 1 0 0 0,0-1 0 0 0,0 1 0 0 0,0-1 0 0 0,1 1 0 0 0,-1 0 0 0 0,0 0 0 0 0,0 1 0 0 0,1-1 0 0 0,-1 0 0 0 0,0 1 0 0 0,-2 2 0 0 0,1 0 308 0 0,0 0 1 0 0,1-1-1 0 0,0 1 1 0 0,-1 1-1 0 0,1-1 1 0 0,1 0-1 0 0,-5 8 1 0 0,6-8-56 0 0,-1-1 1 0 0,0 0-1 0 0,-1 0 1 0 0,1-1 0 0 0,-1 1-1 0 0,-4 4 1 0 0,-1 0 949 0 0,9-7-1484 0 0,-1 0 1 0 0,0 0-1 0 0,0 0 0 0 0,0 0 1 0 0,0 0-1 0 0,0 0 0 0 0,1 0 1 0 0,-1 0-1 0 0,0 0 0 0 0,0 1 1 0 0,0-1-1 0 0,0 0 0 0 0,0 0 1 0 0,0 0-1 0 0,1 0 0 0 0,-1 0 1 0 0,0 0-1 0 0,0 0 0 0 0,0 0 1 0 0,0 0-1 0 0,0 0 0 0 0,0 1 1 0 0,0-1-1 0 0,0 0 0 0 0,0 0 1 0 0,0 0-1 0 0,1 0 0 0 0,-1 0 1 0 0,0 0-1 0 0,0 1 0 0 0,0-1 1 0 0,0 0-1 0 0,0 0 0 0 0,0 0 1 0 0,0 0-1 0 0,0 0 0 0 0,0 0 1 0 0,0 1-1 0 0,0-1 0 0 0,0 0 0 0 0,0 0 1 0 0,0 0-1 0 0,0 0 0 0 0,0 0 1 0 0,0 1-1 0 0,0-1 0 0 0,-1 0 1 0 0,1 0-1 0 0,0 0 0 0 0,0 0 1 0 0,0 0-1 0 0,13-4 410 0 0,-8 1-259 0 0,-1-1-1 0 0,0 0 1 0 0,0 0 0 0 0,0 0 0 0 0,0 0-1 0 0,-1-1 1 0 0,4-5 0 0 0,-4 8-131 0 0,0-1 1 0 0,0 1 0 0 0,0 0-1 0 0,0 0 1 0 0,1 0-1 0 0,-1 0 1 0 0,1 0 0 0 0,0 1-1 0 0,-1-1 1 0 0,1 1 0 0 0,6-1-1 0 0,14-6 26 0 0,-9 2-20 0 0,-2-1-1 0 0,1 0 1 0 0,-1-1 0 0 0,0-1 0 0 0,-1 0 0 0 0,0 0-1 0 0,0-1 1 0 0,-1-1 0 0 0,-1 0 0 0 0,1-1 0 0 0,8-13-1 0 0,2-7 324 0 0,31-65 0 0 0,5-38 236 0 0,6-13 74 0 0,-57 136-564 0 0,0 1-1 0 0,0 0 0 0 0,9-11 1 0 0,-15 22-134 0 0,0 0 1 0 0,0 0 0 0 0,0 0-1 0 0,0 0 1 0 0,0 0 0 0 0,0 0 0 0 0,0 0-1 0 0,0 0 1 0 0,1 0 0 0 0,-1 1-1 0 0,0-1 1 0 0,0 0 0 0 0,0 0 0 0 0,0 0-1 0 0,0 0 1 0 0,0 0 0 0 0,0 0-1 0 0,0 0 1 0 0,0 0 0 0 0,0 0 0 0 0,0 0-1 0 0,0 0 1 0 0,0 0 0 0 0,0 0-1 0 0,0 0 1 0 0,0 0 0 0 0,0 0 0 0 0,0 0-1 0 0,1 0 1 0 0,-1 1 0 0 0,0-1-1 0 0,0 0 1 0 0,0 0 0 0 0,0 0 0 0 0,0 0-1 0 0,0 0 1 0 0,0 0 0 0 0,0 0-1 0 0,0 0 1 0 0,0 0 0 0 0,0 0 0 0 0,1 0-1 0 0,-1 0 1 0 0,0-1 0 0 0,0 1-1 0 0,0 0 1 0 0,0 0 0 0 0,0 0 0 0 0,0 0-1 0 0,0 0 1 0 0,0 0 0 0 0,0 0-1 0 0,0 0 1 0 0,0 0 0 0 0,0 0 0 0 0,0 0-1 0 0,0 0 1 0 0,0 0 0 0 0,1 0-1 0 0,-1 0 1 0 0,0 0 0 0 0,0 0 0 0 0,-1 12 108 0 0,-4 13-82 0 0,-3 5-12 0 0,-4 11 2 0 0,1 0 0 0 0,-7 71 1 0 0,10-39-50 0 0,-2 43 54 0 0,10-111-29 0 0,0 0-1 0 0,1 0 1 0 0,-1 0-1 0 0,1 0 0 0 0,0 0 1 0 0,0 0-1 0 0,1 0 1 0 0,0 0-1 0 0,-1 0 1 0 0,2 0-1 0 0,-1-1 0 0 0,3 6 1 0 0,-3-8 1 0 0,0 0 0 0 0,0 0 0 0 0,0 0 0 0 0,0 0 0 0 0,0 0 0 0 0,0 0 0 0 0,1-1 0 0 0,-1 1 0 0 0,1-1 0 0 0,-1 1 0 0 0,1-1 0 0 0,-1 0 0 0 0,1 0 0 0 0,0 0 0 0 0,-1 0 0 0 0,1-1 0 0 0,0 1 0 0 0,0-1 0 0 0,0 0 0 0 0,-1 0 0 0 0,1 0 0 0 0,0 0 0 0 0,4-1 0 0 0,2 0-23 0 0,1-1 1 0 0,-1 0 0 0 0,0-1-1 0 0,0 0 1 0 0,16-9 0 0 0,41-26-169 0 0,-52 29 144 0 0,2-1 33 0 0,-1 0 1 0 0,0-1-1 0 0,-1 0 1 0 0,0-1-1 0 0,-1 0 1 0 0,0-2 0 0 0,-1 1-1 0 0,-1-2 1 0 0,0 1-1 0 0,-1-1 1 0 0,0-1-1 0 0,-1 0 1 0 0,12-32 0 0 0,1-16 34 0 0,20-96 0 0 0,-45 168 9 0 0,0 0 0 0 0,-1 1 0 0 0,-7 12-1 0 0,-6 15-23 0 0,7-8-9 0 0,1 0 1 0 0,2 1-1 0 0,1 0 1 0 0,1 0-1 0 0,2 0 1 0 0,0 1-1 0 0,4 49 1 0 0,-1-72-12 0 0,1 0 0 0 0,0 0 1 0 0,0 1-1 0 0,1-1 0 0 0,0 0 1 0 0,0-1-1 0 0,1 1 0 0 0,0 0 0 0 0,0-1 1 0 0,0 1-1 0 0,1-1 0 0 0,0 0 0 0 0,0 0 1 0 0,1-1-1 0 0,0 1 0 0 0,0-1 1 0 0,0 0-1 0 0,0 0 0 0 0,1 0 0 0 0,0-1 1 0 0,0 0-1 0 0,0 0 0 0 0,0-1 0 0 0,1 0 1 0 0,10 4-1 0 0,-10-5-340 0 0,0 0 1 0 0,0-1-1 0 0,1 0 1 0 0,-1 0-1 0 0,0 0 1 0 0,0-1-1 0 0,0 0 1 0 0,1-1-1 0 0,-1 0 1 0 0,9-2-1 0 0,26-11-4794 0 0,-20 5 2283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5:17.4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38 257 2184 0 0,'-9'-2'3393'0'0,"7"2"-2449"0"0,-1-1 0 0 0,1 1 0 0 0,0-1-1 0 0,0 0 1 0 0,0 1 0 0 0,0-1 0 0 0,0 0 0 0 0,-3-2 0 0 0,4 2-776 0 0,0 0 1 0 0,1 0 0 0 0,-1 1 0 0 0,1-1 0 0 0,-1 0 0 0 0,1 0 0 0 0,0 0 0 0 0,-1 0 0 0 0,1 0-1 0 0,0 0 1 0 0,-1 1 0 0 0,1-1 0 0 0,0 0 0 0 0,0 0 0 0 0,0 0 0 0 0,0 0 0 0 0,0 0 0 0 0,0 0-1 0 0,0 0 1 0 0,0 0 0 0 0,0 0 0 0 0,1 0 0 0 0,-1 0 0 0 0,0 0 0 0 0,1-1 0 0 0,7-24 1272 0 0,20-45 1 0 0,-24 62-1357 0 0,1 1 0 0 0,0 0-1 0 0,0 0 1 0 0,0 1 0 0 0,1-1 0 0 0,1 1-1 0 0,-1 0 1 0 0,15-11 0 0 0,-13 12-47 0 0,0 1 1 0 0,1 0 0 0 0,0 0-1 0 0,-1 1 1 0 0,1 0-1 0 0,1 1 1 0 0,-1 0 0 0 0,0 0-1 0 0,1 1 1 0 0,-1 0-1 0 0,1 1 1 0 0,0 0 0 0 0,14 0-1 0 0,-12 2-24 0 0,0 0-1 0 0,0 1 0 0 0,0 0 1 0 0,-1 1-1 0 0,1 0 1 0 0,-1 1-1 0 0,1 1 1 0 0,-1-1-1 0 0,-1 2 0 0 0,17 9 1 0 0,-14-6-30 0 0,0 0 1 0 0,0 1-1 0 0,-1 0 1 0 0,0 1-1 0 0,-1 0 1 0 0,-1 1-1 0 0,1 0 1 0 0,8 14-1 0 0,-15-18 19 0 0,1 0 0 0 0,-1 1-1 0 0,0-1 1 0 0,-1 1-1 0 0,0 0 1 0 0,0 0-1 0 0,-1 0 1 0 0,0 0-1 0 0,-1 0 1 0 0,0 1-1 0 0,0-1 1 0 0,-1 0-1 0 0,0 1 1 0 0,-3 17 0 0 0,1-17 21 0 0,0 0 1 0 0,-1-1 0 0 0,0 0-1 0 0,-1 1 1 0 0,0-1 0 0 0,0-1 0 0 0,-1 1-1 0 0,0 0 1 0 0,-1-1 0 0 0,0 0 0 0 0,0-1-1 0 0,0 1 1 0 0,-1-1 0 0 0,-9 7 0 0 0,6-5 17 0 0,-1-2 1 0 0,0 0-1 0 0,0 0 1 0 0,0 0 0 0 0,-1-2-1 0 0,0 1 1 0 0,0-2 0 0 0,-1 0-1 0 0,1 0 1 0 0,-18 2 0 0 0,3-1-122 0 0,-48 0 1 0 0,64-5-225 0 0,1-1 1 0 0,0 0-1 0 0,-1 0 0 0 0,1-1 1 0 0,0 0-1 0 0,0 0 0 0 0,-18-8 1 0 0,26 8-132 0 0,-1 1 0 0 0,1 0 0 0 0,-1-1 1 0 0,1 1-1 0 0,-1-1 0 0 0,1 0 0 0 0,0 0 0 0 0,0 0 1 0 0,0 0-1 0 0,0 0 0 0 0,0 0 0 0 0,1 0 0 0 0,-3-5 1 0 0,0-3-1697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0:24.1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14 2953 0 0,'-3'3'9470'0'0,"9"-6"-6096"0"0,2 1-4172 0 0,214-9 3644 0 0,-210 11-2814 0 0,0 0 0 0 0,1 1 1 0 0,-1 0-1 0 0,0 1 0 0 0,0 0 0 0 0,19 8 0 0 0,-27-9-2 0 0,0 1-1 0 0,-1-1 1 0 0,1 1 0 0 0,-1 0 0 0 0,1 1-1 0 0,-1-1 1 0 0,0 1 0 0 0,0-1-1 0 0,0 1 1 0 0,0 0 0 0 0,0 0-1 0 0,-1 0 1 0 0,1 1 0 0 0,-1-1-1 0 0,0 0 1 0 0,0 1 0 0 0,0 0 0 0 0,0-1-1 0 0,-1 1 1 0 0,0 0 0 0 0,1 0-1 0 0,-1 0 1 0 0,0 7 0 0 0,3 52 1058 0 0,-4-43-511 0 0,1-1 1 0 0,6 33-1 0 0,-5-46-536 0 0,-1 0 1 0 0,1 0-1 0 0,0-1 1 0 0,1 1-1 0 0,-1 0 1 0 0,1-1-1 0 0,0 0 1 0 0,1 0-1 0 0,-1 0 1 0 0,1 0-1 0 0,0 0 1 0 0,8 7-1 0 0,-8-9-48 0 0,0 0-1 0 0,0 0 1 0 0,1-1-1 0 0,-1 0 1 0 0,0 0 0 0 0,1 0-1 0 0,-1 0 1 0 0,1-1-1 0 0,0 0 1 0 0,-1 0-1 0 0,1 0 1 0 0,0 0 0 0 0,0-1-1 0 0,0 0 1 0 0,-1 0-1 0 0,1 0 1 0 0,8-2 0 0 0,-5 1-398 0 0,-1-1 0 0 0,0 1 0 0 0,0-2 1 0 0,11-4-1 0 0,-12 4-602 0 0,0 0 0 0 0,0-1 1 0 0,-1 1-1 0 0,0-1 0 0 0,6-5 0 0 0,2-4-1871 0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41.7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469 23 1384 0 0,'0'-1'286'0'0,"0"0"0"0"0,0 0 0 0 0,0 0 0 0 0,0 0 1 0 0,-1 0-1 0 0,1 0 0 0 0,0 0 0 0 0,-1 0 0 0 0,1 0 0 0 0,-1 1 0 0 0,1-1 0 0 0,-1 0 0 0 0,0 0 0 0 0,1 0 0 0 0,-1 0 0 0 0,0 1 0 0 0,1-1 0 0 0,-1 0 0 0 0,0 1 0 0 0,0-1 0 0 0,0 1 0 0 0,0-1 0 0 0,1 1 0 0 0,-1-1 0 0 0,0 1 0 0 0,0-1 1 0 0,0 1-1 0 0,0 0 0 0 0,0-1 0 0 0,0 1 0 0 0,0 0 0 0 0,0 0 0 0 0,0 0 0 0 0,0 0 0 0 0,0 0 0 0 0,0 0 0 0 0,0 0 0 0 0,0 0 0 0 0,0 1 0 0 0,0-1 0 0 0,0 0 0 0 0,0 0 0 0 0,0 1 0 0 0,0-1 0 0 0,-1 1 0 0 0,-6 3 593 0 0,1 0 0 0 0,0 0 0 0 0,0 1 0 0 0,-10 9 0 0 0,8-7-895 0 0,-10 7 449 0 0,-13 9 121 0 0,0 2 0 0 0,1 2 0 0 0,-48 52 0 0 0,42-33 209 0 0,-47 76 0 0 0,74-106-639 0 0,2 0-1 0 0,-1 1 1 0 0,2 0-1 0 0,0 0 1 0 0,2 1 0 0 0,0 0-1 0 0,0 0 1 0 0,2 0-1 0 0,-2 20 1 0 0,5-30-100 0 0,0 0 0 0 0,0-1 0 0 0,1 1 1 0 0,0 0-1 0 0,0 0 0 0 0,1-1 0 0 0,0 1 0 0 0,0 0 0 0 0,1-1 1 0 0,0 0-1 0 0,1 0 0 0 0,7 14 0 0 0,-5-13-21 0 0,1 0 0 0 0,0-1 0 0 0,0 0 0 0 0,0 0 0 0 0,1 0 0 0 0,0-1 0 0 0,0 0 0 0 0,1 0 0 0 0,15 7 0 0 0,-3-4-154 0 0,0 0-1 0 0,1-2 1 0 0,0 0 0 0 0,1-2-1 0 0,38 5 1 0 0,-37-7-1103 0 0,0-2 0 0 0,45-3 0 0 0,-60 1-154 0 0,-1 0 0 0 0,0-1 0 0 0,10-3 0 0 0,1-1-2420 0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42.1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43 1880 0 0,'-18'-8'4839'0'0,"-1"2"-1"0"0,-24-7 1 0 0,67 15-4286 0 0,0 0 0 0 0,0-2 0 0 0,0-1 0 0 0,32-6 1 0 0,15 0-178 0 0,-53 6-314 0 0,2-1 41 0 0,0 1 1 0 0,0 1 0 0 0,0 0 0 0 0,0 2 0 0 0,26 5 0 0 0,-44-7-82 0 0,0 1 0 0 0,-1-1 0 0 0,1 1 0 0 0,-1-1-1 0 0,1 1 1 0 0,0 0 0 0 0,-1-1 0 0 0,1 1 0 0 0,-1 0 0 0 0,0 0 0 0 0,1 0 0 0 0,-1 0-1 0 0,0 1 1 0 0,1-1 0 0 0,-1 0 0 0 0,0 0 0 0 0,0 1 0 0 0,0-1 0 0 0,0 1 0 0 0,0-1-1 0 0,0 1 1 0 0,-1-1 0 0 0,1 1 0 0 0,-1-1 0 0 0,1 1 0 0 0,-1 0 0 0 0,1-1 0 0 0,-1 1 0 0 0,0 0-1 0 0,0-1 1 0 0,1 1 0 0 0,-1 0 0 0 0,-1 0 0 0 0,1-1 0 0 0,0 1 0 0 0,0 0 0 0 0,-1-1-1 0 0,1 1 1 0 0,-1 0 0 0 0,0 2 0 0 0,-3 6 95 0 0,-1 1 0 0 0,0-1 1 0 0,0 1-1 0 0,-13 15 0 0 0,15-20-88 0 0,-95 121 630 0 0,33-45-405 0 0,60-76-231 0 0,1 1 1 0 0,0-1 0 0 0,0 1 0 0 0,1 0 0 0 0,0 0 0 0 0,0 1 0 0 0,0-1 0 0 0,1 0 0 0 0,-2 15 0 0 0,3-19-20 0 0,1-1 0 0 0,0 1 0 0 0,0 0 0 0 0,0 0 0 0 0,0-1 0 0 0,0 1 0 0 0,1 0 0 0 0,-1 0 0 0 0,1-1 0 0 0,0 1 0 0 0,0-1 0 0 0,0 1 0 0 0,0 0 0 0 0,0-1 0 0 0,0 0 0 0 0,1 1 0 0 0,-1-1 0 0 0,1 0 0 0 0,0 0 0 0 0,0 1 0 0 0,-1-1 0 0 0,1-1 0 0 0,1 1 0 0 0,-1 0 1 0 0,0 0-1 0 0,0-1 0 0 0,1 1 0 0 0,-1-1 0 0 0,1 0 0 0 0,4 2 0 0 0,0-1 2 0 0,0 0 0 0 0,-1-1 0 0 0,1 0 0 0 0,1 0 0 0 0,-1 0 0 0 0,0-1 0 0 0,0 0 0 0 0,0 0 0 0 0,0-1 0 0 0,0 0 0 0 0,0 0 0 0 0,0-1 0 0 0,0 0 0 0 0,-1 0 0 0 0,12-6 0 0 0,7-4-1241 0 0,-1-1-1 0 0,37-27 0 0 0,-47 30-225 0 0,0 0-1796 0 0,-1-1-640 0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42.4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15 2040 0 0,'-5'6'11847'0'0,"17"-2"-7798"0"0,22 0-2263 0 0,-9-2-1293 0 0,183 9 1935 0 0,-176-12-3111 0 0,1-1 1 0 0,-1-2-1 0 0,-1-1 0 0 0,49-13 0 0 0,-59 12-2026 0 0,-1 1 704 0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42.6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 2385 0 0,'12'-7'7922'0'0,"2"4"-4661"0"0,16 4-1223 0 0,-23-1-895 0 0,9 2-509 0 0,0 1 0 0 0,0 1-1 0 0,-1 0 1 0 0,1 1 0 0 0,-1 0 0 0 0,0 1 0 0 0,0 1 0 0 0,-1 1-1 0 0,0 0 1 0 0,0 1 0 0 0,15 12 0 0 0,-12-7-311 0 0,-1 0 1 0 0,0 2-1 0 0,-1-1 1 0 0,-1 2-1 0 0,-1 0 1 0 0,0 0 0 0 0,20 39-1 0 0,-13-11 24 0 0,20 67 1 0 0,-26-69-213 0 0,-11-34-121 0 0,9 25-8 0 0,-2-1-1 0 0,6 40 0 0 0,-14-63-58 0 0,-1 0 1 0 0,0 0-1 0 0,-1 0 1 0 0,0 0-1 0 0,-1 0 1 0 0,0 0-1 0 0,0 0 1 0 0,-1 0-1 0 0,0 0 1 0 0,-1 0-1 0 0,0 0 1 0 0,-5 9-1 0 0,-2-1-244 0 0,-2 0-1 0 0,0-1 1 0 0,0 0-1 0 0,-30 29 1 0 0,11-12-1974 0 0,-1 1-367 0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4:28.5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281 87 512 0 0,'-3'-1'511'0'0,"0"-1"0"0"0,0 1 0 0 0,0 0 0 0 0,0 0 0 0 0,0 0 1 0 0,0 0-1 0 0,0 0 0 0 0,0 1 0 0 0,0-1 0 0 0,-1 1 0 0 0,1 0 0 0 0,0 0 0 0 0,-4 1 0 0 0,-6 0 1166 0 0,-25 7 1 0 0,6-1-248 0 0,25-6-967 0 0,1 1 0 0 0,-1 0 1 0 0,1 0-1 0 0,-1 1 0 0 0,-7 4 0 0 0,37-7 1811 0 0,-8-3-1594 0 0,-4 0-183 0 0,0 1 1 0 0,0 0-1 0 0,12-1 1 0 0,-42 16-99 0 0,-21 7-195 0 0,-56 18 1 0 0,95-38-192 0 0,1 1 0 0 0,-1-1 0 0 0,0 0-1 0 0,0 0 1 0 0,0 1 0 0 0,0-1 0 0 0,0 0-1 0 0,0 0 1 0 0,0 0 0 0 0,1 0 0 0 0,-1 0 0 0 0,0-1-1 0 0,0 1 1 0 0,0 0 0 0 0,0 0 0 0 0,0-1 0 0 0,0 1-1 0 0,1 0 1 0 0,-1-1 0 0 0,0 1 0 0 0,0-1 0 0 0,1 1-1 0 0,-1-1 1 0 0,0 1 0 0 0,0-1 0 0 0,1 1 0 0 0,-1-1-1 0 0,1 0 1 0 0,-1 1 0 0 0,0-2 0 0 0,0 1 17 0 0,1 0 1 0 0,-1 0 0 0 0,0 1-1 0 0,1-1 1 0 0,-1 0 0 0 0,0 1-1 0 0,0-1 1 0 0,1 1 0 0 0,-1-1-1 0 0,0 0 1 0 0,0 1 0 0 0,0 0-1 0 0,0-1 1 0 0,0 1-1 0 0,0 0 1 0 0,0-1 0 0 0,0 1-1 0 0,0 0 1 0 0,-1 0 0 0 0,9-5 436 0 0,5-1-454 0 0,4 2 48 0 0,-1 0 50 0 0,0 0-1 0 0,0 1 0 0 0,31-1 1 0 0,-20 4 44 0 0,-13 1-90 0 0,0-1-1 0 0,25-3 1 0 0,252-28 139 0 0,-249 28-195 0 0,6-1 14 0 0,-1-3-1 0 0,83-23 0 0 0,21-14 21 0 0,-188 71-1414 0 0,20-15-1893 0 0,0 0 0 0 0,-25 23 0 0 0,27-21 1213 0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4:29.2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 12 136 0 0,'-2'0'406'0'0,"0"-1"0"0"0,0 1 0 0 0,0 0 0 0 0,0-1 0 0 0,0 0 0 0 0,0 1 0 0 0,-3-3 0 0 0,3 2 6 0 0,0 1 1 0 0,0-1-1 0 0,0 0 0 0 0,0 0 0 0 0,0 1 0 0 0,0-1 0 0 0,-4 1 0 0 0,1 0 406 0 0,1 0 0 0 0,-1 1 0 0 0,1 0 0 0 0,-8 2 0 0 0,11-3-647 0 0,0 0 0 0 0,-1 1 0 0 0,1-1 1 0 0,-1 1-1 0 0,1-1 0 0 0,0 1 0 0 0,0 0 0 0 0,-1 0 0 0 0,1-1 1 0 0,0 1-1 0 0,0 0 0 0 0,0 0 0 0 0,0 0 0 0 0,0 0 0 0 0,0 0 1 0 0,0 1-1 0 0,0-1 0 0 0,0 2 0 0 0,1-3-115 0 0,0 0 0 0 0,0 0 0 0 0,0 0 0 0 0,0 1-1 0 0,0-1 1 0 0,0 0 0 0 0,0 0 0 0 0,0 0 0 0 0,0 1 0 0 0,0-1 0 0 0,0 0 0 0 0,0 0 0 0 0,0 0-1 0 0,0 1 1 0 0,0-1 0 0 0,0 0 0 0 0,0 0 0 0 0,0 0 0 0 0,0 0 0 0 0,0 1 0 0 0,0-1 0 0 0,0 0 0 0 0,1 0-1 0 0,-1 0 1 0 0,0 0 0 0 0,0 0 0 0 0,0 1 0 0 0,0-1 0 0 0,0 0 0 0 0,1 0 0 0 0,-1 0 0 0 0,0 0-1 0 0,0 0 1 0 0,1 0 0 0 0,9 3 919 0 0,10-3 172 0 0,-4-1-169 0 0,-11 1-607 0 0,1 0 0 0 0,-1-1-1 0 0,1 0 1 0 0,-1 1 0 0 0,1-2-1 0 0,5-1 1 0 0,-9 3-40 0 0,-3 4-89 0 0,-5 3-72 0 0,-51 33 314 0 0,57-40-480 0 0,0 0 0 0 0,-1 0 0 0 0,1 1 0 0 0,-1-1 0 0 0,1 0 0 0 0,-1 1-1 0 0,1-1 1 0 0,0 0 0 0 0,-1 1 0 0 0,1-1 0 0 0,0 0 0 0 0,-1 1 0 0 0,1-1 0 0 0,0 1 0 0 0,0-1 0 0 0,-1 1 0 0 0,1-1 0 0 0,0 1 0 0 0,0 0 0 0 0,7 0 201 0 0,16-7 167 0 0,-14-1-16 0 0,-16 6-40 0 0,5 2-293 0 0,0-1 1 0 0,0 0 0 0 0,-1 1 0 0 0,1-1 0 0 0,0 1-1 0 0,0 0 1 0 0,0 0 0 0 0,0 0 0 0 0,0 0 0 0 0,-1 1 0 0 0,3-1-19 0 0,-1-1 1 0 0,1 1 0 0 0,0-1 0 0 0,0 1 0 0 0,0-1 0 0 0,0 0 0 0 0,-1 1 0 0 0,1-1 0 0 0,0 1 0 0 0,0-1 0 0 0,0 1-1 0 0,0-1 1 0 0,0 1 0 0 0,0-1 0 0 0,0 1 0 0 0,1-1 0 0 0,-1 1 0 0 0,0-1 0 0 0,0 1 0 0 0,0-1 0 0 0,0 0 0 0 0,1 1-1 0 0,-1-1 1 0 0,0 1 0 0 0,0-1 0 0 0,1 1 0 0 0,-1-1 0 0 0,1 1 0 0 0,13 17 102 0 0,2 3-34 0 0,-5 6-68 0 0,-1 1-1 0 0,-1 0 1 0 0,9 52 0 0 0,-12-34-20 0 0,-1-1 0 0 0,-3 1 0 0 0,-4 53 0 0 0,1-72-8 0 0,-1 17 55 0 0,0-5-89 0 0,2 0 1 0 0,6 55-1 0 0,-5-86 42 0 0,1-1 1 0 0,0 1-1 0 0,0-1 1 0 0,0 0-1 0 0,4 8 1 0 0,-5-14 9 0 0,0 1 0 0 0,0-1 0 0 0,0 1 0 0 0,0-1 0 0 0,0 0 0 0 0,0 1 0 0 0,0-1 1 0 0,0 0-1 0 0,1 0 0 0 0,-1 0 0 0 0,0 0 0 0 0,3 2 0 0 0,-3-3 0 0 0,0 0 0 0 0,0 1 0 0 0,0-1 0 0 0,0 0 0 0 0,0 0 0 0 0,0 0 1 0 0,0 0-1 0 0,0 0 0 0 0,1 0 0 0 0,-1 0 0 0 0,0 0 0 0 0,0 0 0 0 0,0 0 0 0 0,0-1 0 0 0,0 1 1 0 0,0 0-1 0 0,0-1 0 0 0,0 1 0 0 0,0-1 0 0 0,0 1 0 0 0,-1-1 0 0 0,2 0 0 0 0,4-3-36 0 0,-1 0-1 0 0,0-1 1 0 0,0 1-1 0 0,0-1 1 0 0,0 0-1 0 0,4-7 1 0 0,-7 9-96 0 0,0 0 0 0 0,0 0 0 0 0,0 0 0 0 0,-1 0 1 0 0,0 0-1 0 0,1 0 0 0 0,-1 0 0 0 0,0 0 1 0 0,-1 0-1 0 0,1 0 0 0 0,-1-1 0 0 0,1 1 0 0 0,-1 0 1 0 0,0-7-1 0 0,0 9-177 0 0,-1 0-1 0 0,1 0 1 0 0,0 0 0 0 0,-1 0 0 0 0,1 0 0 0 0,-1 0-1 0 0,1 0 1 0 0,-1 0 0 0 0,0 0 0 0 0,1 0 0 0 0,-1 0 0 0 0,0 0-1 0 0,0 1 1 0 0,0-1 0 0 0,1 0 0 0 0,-1 0 0 0 0,-2 0 0 0 0,-3-1-2000 0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4:29.5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26 1704 0 0,'-11'0'2014'0'0,"-5"1"7137"0"0,24-2-7729 0 0,81-8 2444 0 0,138-7-1493 0 0,-221 16-2341 0 0,97 3 317 0 0,-88-1-342 0 0,-1 0 0 0 0,1 1 0 0 0,0 0 0 0 0,25 11 0 0 0,-25-8-126 0 0,0 0 1 0 0,0-2-1 0 0,25 6 0 0 0,-33-9-464 0 0,1 0-1 0 0,0-1 1 0 0,-1 0-1 0 0,1 0 1 0 0,0-1-1 0 0,-1 1 1 0 0,1-2-1 0 0,-1 1 1 0 0,11-4-1 0 0,0-2-2145 0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4:30.7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335 680 512 0 0,'8'-4'827'0'0,"0"0"0"0"0,-1 0 0 0 0,0-1 0 0 0,11-9 0 0 0,-15 11-390 0 0,0 1 0 0 0,-1-1 0 0 0,0 0-1 0 0,0 0 1 0 0,0 1 0 0 0,0-2 0 0 0,0 1 0 0 0,-1 0 0 0 0,1 0-1 0 0,-1-1 1 0 0,0 1 0 0 0,0 0 0 0 0,0-1 0 0 0,1-3 0 0 0,-2 2-209 0 0,0 1 1 0 0,-1-1-1 0 0,1 1 1 0 0,-1-1-1 0 0,0 1 1 0 0,0-1-1 0 0,0 1 1 0 0,-1-1-1 0 0,0 1 1 0 0,1 0-1 0 0,-1 0 1 0 0,-1 0-1 0 0,-2-5 1 0 0,0 2 9 0 0,1 1-1 0 0,-1-1 1 0 0,0 1 0 0 0,-1 1 0 0 0,1-1 0 0 0,-14-9-1 0 0,14 11-153 0 0,-1 1-1 0 0,-1 0 0 0 0,1 0 0 0 0,0 1 1 0 0,-1 0-1 0 0,1 0 0 0 0,-1 0 1 0 0,0 1-1 0 0,0 0 0 0 0,0 0 0 0 0,1 1 1 0 0,-1 0-1 0 0,0 0 0 0 0,0 0 0 0 0,0 1 1 0 0,0 0-1 0 0,1 0 0 0 0,-13 5 0 0 0,-3 2-74 0 0,0 1 0 0 0,1 1 0 0 0,0 0 0 0 0,-22 17 0 0 0,37-24-9 0 0,1 1 0 0 0,-1 1 0 0 0,1-1 1 0 0,0 1-1 0 0,0 0 0 0 0,0 0 0 0 0,0 1 0 0 0,1-1 0 0 0,0 1 0 0 0,0 0 0 0 0,1 0 0 0 0,0 0 0 0 0,0 0 0 0 0,0 1 0 0 0,-2 9 0 0 0,4-11 2 0 0,0 0 0 0 0,0 0 0 0 0,1 0 0 0 0,-1 1 0 0 0,1-1 1 0 0,0 0-1 0 0,1 1 0 0 0,-1-1 0 0 0,1 0 0 0 0,0 0 0 0 0,0 0 0 0 0,1 1 1 0 0,0-1-1 0 0,-1 0 0 0 0,2-1 0 0 0,-1 1 0 0 0,1 0 0 0 0,-1-1 0 0 0,1 1 1 0 0,6 6-1 0 0,6 3 18 0 0,0 0 0 0 0,0-1 0 0 0,2-1 0 0 0,-1-1 0 0 0,26 14 0 0 0,-32-20-24 0 0,0-1-1 0 0,1 0 1 0 0,0-1 0 0 0,-1 0 0 0 0,1 0-1 0 0,0-1 1 0 0,0 0 0 0 0,0-1 0 0 0,1-1 0 0 0,-1 1-1 0 0,22-4 1 0 0,-30 2-6 0 0,-1 1 0 0 0,1-1-1 0 0,0-1 1 0 0,-1 1 0 0 0,1 0 0 0 0,-1 0 0 0 0,0-1-1 0 0,1 0 1 0 0,-1 1 0 0 0,0-1 0 0 0,0 0-1 0 0,0 0 1 0 0,0 0 0 0 0,0 0 0 0 0,0 0 0 0 0,-1-1-1 0 0,1 1 1 0 0,-1-1 0 0 0,1 1 0 0 0,-1-1-1 0 0,1-2 1 0 0,3-8 22 0 0,-1 0 1 0 0,-1 0-1 0 0,3-15 0 0 0,-3 13 31 0 0,51-246 165 0 0,-42 202-27 0 0,-2-1 0 0 0,-3 0 0 0 0,-3-1 0 0 0,-3-67 0 0 0,-2 116-112 0 0,0 1-1 0 0,-5-18 1 0 0,6 26-44 0 0,-1 0 0 0 0,0 0 0 0 0,0 0 0 0 0,0 1 0 0 0,0-1 0 0 0,0 0 0 0 0,-1 1 0 0 0,1-1 1 0 0,-1 1-1 0 0,1-1 0 0 0,-1 1 0 0 0,0 0 0 0 0,0 0 0 0 0,0 0 0 0 0,-4-3 0 0 0,5 4-21 0 0,-1 1 0 0 0,1 0 1 0 0,0-1-1 0 0,-1 1 0 0 0,1 0 0 0 0,0 0 0 0 0,-1 0 0 0 0,1 0 1 0 0,0 0-1 0 0,-1 0 0 0 0,1 0 0 0 0,0 0 0 0 0,0 1 0 0 0,-1-1 1 0 0,1 1-1 0 0,0-1 0 0 0,-1 0 0 0 0,1 1 0 0 0,0 0 0 0 0,0-1 1 0 0,0 1-1 0 0,0 0 0 0 0,0 0 0 0 0,0 0 0 0 0,0-1 1 0 0,0 1-1 0 0,-1 1 0 0 0,-3 4 40 0 0,0-1 0 0 0,0 1-1 0 0,-6 9 1 0 0,8-9-32 0 0,-1 1 0 0 0,1 1 0 0 0,0-1-1 0 0,0 0 1 0 0,1 1 0 0 0,0 0 0 0 0,0-1 0 0 0,1 1-1 0 0,0 0 1 0 0,0 0 0 0 0,1 0 0 0 0,0 0 0 0 0,0 0-1 0 0,3 10 1 0 0,2 12 25 0 0,1 1 1 0 0,15 37-1 0 0,-16-52-26 0 0,11 45 47 0 0,-3 1 0 0 0,-2 0 0 0 0,3 66 0 0 0,-3-39-22 0 0,-9-77-35 0 0,1 1-1 0 0,1-1 0 0 0,0 0 0 0 0,11 23 1 0 0,-14-34-13 0 0,-1 1 0 0 0,1-1 1 0 0,0 0-1 0 0,0 1 0 0 0,0-1 1 0 0,0 0-1 0 0,1 1 0 0 0,-1-1 1 0 0,0 0-1 0 0,0 0 0 0 0,1 0 1 0 0,-1 0-1 0 0,0 0 0 0 0,1-1 0 0 0,-1 1 1 0 0,1 0-1 0 0,0 0 0 0 0,1 0 1 0 0,0-1-29 0 0,-1 0 1 0 0,1 0-1 0 0,0 1 1 0 0,-1-2 0 0 0,1 1-1 0 0,-1 0 1 0 0,1 0-1 0 0,-1-1 1 0 0,1 0 0 0 0,-1 1-1 0 0,3-2 1 0 0,5-3-850 0 0,0 0 0 0 0,0-1 1 0 0,0 0-1 0 0,11-9 0 0 0,-18 12 365 0 0,4-2-1430 0 0,0 0 1 0 0,9-10-1 0 0,-3-2-207 0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4:31.1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67 193 1896 0 0,'0'0'327'0'0,"-1"0"-1"0"0,1 0 1 0 0,-1 0-1 0 0,1 0 1 0 0,-1 0-1 0 0,1 0 1 0 0,-1 1-1 0 0,1-1 1 0 0,-1 0-1 0 0,1 0 1 0 0,-1 0-1 0 0,1 1 1 0 0,0-1-1 0 0,-1 0 1 0 0,1 1-1 0 0,-1-1 1 0 0,1 0-1 0 0,0 1 1 0 0,-1-1-1 0 0,1 1 0 0 0,0-1 1 0 0,-1 0-1 0 0,1 1 1 0 0,0-1-1 0 0,-1 1 1 0 0,1 1 6 0 0,-1-1-1 0 0,1 1 1 0 0,-1-1 0 0 0,1 1-1 0 0,0 0 1 0 0,-1-1 0 0 0,1 1-1 0 0,0 2 1 0 0,0-1-182 0 0,1 0 0 0 0,-1 0 0 0 0,0 0 0 0 0,1-1 0 0 0,0 1 0 0 0,-1 0 0 0 0,1 0-1 0 0,0-1 1 0 0,1 1 0 0 0,1 4 0 0 0,1-3 34 0 0,-1 0 0 0 0,1 0 0 0 0,0-1 0 0 0,1 1 0 0 0,-1-1 0 0 0,0 0 1 0 0,1 0-1 0 0,0 0 0 0 0,0-1 0 0 0,0 1 0 0 0,7 1 0 0 0,-4-1-68 0 0,0-1-1 0 0,0-1 1 0 0,0 0 0 0 0,1 0-1 0 0,-1 0 1 0 0,0-1 0 0 0,10-1 0 0 0,-6 0-64 0 0,0-1 1 0 0,0-1 0 0 0,0 0-1 0 0,0 0 1 0 0,-1-1 0 0 0,1-1-1 0 0,-1 0 1 0 0,0 0 0 0 0,0-1-1 0 0,12-9 1 0 0,-17 10-21 0 0,1 0 0 0 0,-1 0-1 0 0,0-1 1 0 0,0 0 0 0 0,-1 0 0 0 0,0 0 0 0 0,8-14 0 0 0,-11 17-23 0 0,-1 0 1 0 0,1 0 0 0 0,-1 0 0 0 0,0 0 0 0 0,0 0 0 0 0,-1 0 0 0 0,1-1-1 0 0,0 1 1 0 0,-1 0 0 0 0,0 0 0 0 0,0-1 0 0 0,0 1 0 0 0,0 0-1 0 0,-1-1 1 0 0,1 1 0 0 0,-1 0 0 0 0,0 0 0 0 0,0 0 0 0 0,0-1 0 0 0,0 1-1 0 0,0 0 1 0 0,-3-4 0 0 0,-2-1 4 0 0,0-1 0 0 0,0 1 1 0 0,-1 0-1 0 0,0 1 0 0 0,0-1 0 0 0,-1 1 0 0 0,0 1 0 0 0,0 0 0 0 0,-1 0 0 0 0,1 0 1 0 0,-1 1-1 0 0,-1 0 0 0 0,1 1 0 0 0,-1 0 0 0 0,1 1 0 0 0,-1 0 0 0 0,0 0 1 0 0,0 1-1 0 0,-19-2 0 0 0,21 5-1 0 0,1 0-1 0 0,0 0 1 0 0,-1 0 0 0 0,1 1-1 0 0,0 0 1 0 0,0 1 0 0 0,0-1 0 0 0,0 1-1 0 0,1 1 1 0 0,-1-1 0 0 0,1 1-1 0 0,0 0 1 0 0,0 1 0 0 0,0-1-1 0 0,-6 8 1 0 0,1-1-3 0 0,1 0-1 0 0,0 1 0 0 0,0 0 1 0 0,1 1-1 0 0,1 0 1 0 0,-9 18-1 0 0,15-26 6 0 0,-1 1-1 0 0,1 0 1 0 0,0 0-1 0 0,1 0 1 0 0,-1 0 0 0 0,1 0-1 0 0,0 0 1 0 0,1 0-1 0 0,-1 0 1 0 0,1 0-1 0 0,0 1 1 0 0,1-1 0 0 0,0 0-1 0 0,0 0 1 0 0,0 0-1 0 0,1 0 1 0 0,-1 0 0 0 0,5 8-1 0 0,-2-6-7 0 0,0 0-1 0 0,1 0 1 0 0,0-1 0 0 0,1 0-1 0 0,-1 0 1 0 0,1 0-1 0 0,1-1 1 0 0,-1 1-1 0 0,1-2 1 0 0,0 1 0 0 0,0-1-1 0 0,10 6 1 0 0,17 6-83 0 0,1 0 0 0 0,0-3 1 0 0,56 16-1 0 0,-71-25-252 0 0,0-1 0 0 0,0-1 0 0 0,0 0 0 0 0,41-2 0 0 0,32-10-7224 0 0,-72 6 5632 0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4:32.1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287 966 8 0 0,'4'-5'575'0'0,"-1"1"-1"0"0,0-1 1 0 0,0 0-1 0 0,0 0 1 0 0,0 0-1 0 0,-1-1 1 0 0,0 1 0 0 0,2-6-1 0 0,-4 7-167 0 0,1 1 0 0 0,-1-1 0 0 0,0 0-1 0 0,0 1 1 0 0,0-1 0 0 0,-1 0 0 0 0,1 1 0 0 0,-1-1-1 0 0,0 1 1 0 0,0-1 0 0 0,0 1 0 0 0,0-1 0 0 0,-4-5-1 0 0,2 4-65 0 0,1-1 0 0 0,-1 2 0 0 0,-1-1 0 0 0,1 0 0 0 0,-1 1 0 0 0,0-1 0 0 0,0 1 0 0 0,0 0 0 0 0,0 0 0 0 0,-1 1 0 0 0,0-1 0 0 0,-5-3 0 0 0,6 5-182 0 0,0 1 1 0 0,0-1 0 0 0,-1 1-1 0 0,1-1 1 0 0,0 1-1 0 0,0 0 1 0 0,-1 1 0 0 0,1-1-1 0 0,-1 1 1 0 0,1 0-1 0 0,0 0 1 0 0,-1 0 0 0 0,1 0-1 0 0,-1 1 1 0 0,1 0-1 0 0,-6 2 1 0 0,2 0-15 0 0,1 0-1 0 0,0 0 1 0 0,0 1 0 0 0,1 0-1 0 0,-1 0 1 0 0,1 1 0 0 0,0 0-1 0 0,0 0 1 0 0,0 0 0 0 0,1 1 0 0 0,0-1-1 0 0,0 1 1 0 0,0 1 0 0 0,1-1-1 0 0,-4 9 1 0 0,3-7-64 0 0,2-1 1 0 0,-1 1-1 0 0,1 0 1 0 0,0 0-1 0 0,1 0 1 0 0,0 0-1 0 0,0 0 1 0 0,1 0-1 0 0,0 1 0 0 0,1-1 1 0 0,-1 0-1 0 0,1 1 1 0 0,1-1-1 0 0,1 10 1 0 0,0-12-58 0 0,0-1 1 0 0,0 0-1 0 0,0 1 1 0 0,0-1-1 0 0,1 0 1 0 0,0-1 0 0 0,0 1-1 0 0,0 0 1 0 0,0-1-1 0 0,1 0 1 0 0,0 1-1 0 0,0-1 1 0 0,0-1-1 0 0,0 1 1 0 0,1-1 0 0 0,0 1-1 0 0,-1-1 1 0 0,1-1-1 0 0,0 1 1 0 0,0-1-1 0 0,10 3 1 0 0,1 1-21 0 0,0-2 0 0 0,1 0 0 0 0,-1-2 1 0 0,1 1-1 0 0,34-1 0 0 0,-45-3-3 0 0,1 1 1 0 0,0-1-1 0 0,0-1 1 0 0,0 1-1 0 0,-1-1 0 0 0,1 0 1 0 0,-1-1-1 0 0,0 1 0 0 0,1-1 1 0 0,-1-1-1 0 0,-1 1 0 0 0,1-1 1 0 0,6-5-1 0 0,2-2-2 0 0,-1-2-1 0 0,0 0 1 0 0,19-24-1 0 0,-27 30-4 0 0,-1 0-1 0 0,0 0 0 0 0,0 0 0 0 0,-1 0 0 0 0,0 0 1 0 0,0-1-1 0 0,0 0 0 0 0,-1 1 0 0 0,-1-1 1 0 0,1 0-1 0 0,-1 0 0 0 0,0 0 0 0 0,-1 0 0 0 0,0 0 1 0 0,-2-13-1 0 0,1 11 5 0 0,0 1 0 0 0,-1 0 0 0 0,-1 0 1 0 0,1 0-1 0 0,-1 0 0 0 0,-1 0 0 0 0,0 1 1 0 0,0 0-1 0 0,0-1 0 0 0,-1 2 0 0 0,0-1 1 0 0,-1 0-1 0 0,-7-7 0 0 0,10 12-7 0 0,-1 1 1 0 0,1-1-1 0 0,-1 1 0 0 0,1-1 1 0 0,-1 1-1 0 0,0 0 0 0 0,0 1 1 0 0,0-1-1 0 0,0 1 0 0 0,0 0 1 0 0,0 0-1 0 0,0 0 0 0 0,0 0 1 0 0,-1 1-1 0 0,1-1 0 0 0,0 1 0 0 0,0 0 1 0 0,-1 0-1 0 0,1 1 0 0 0,0 0 1 0 0,0-1-1 0 0,-7 3 0 0 0,-8 3-28 0 0,0 1 0 0 0,1 1 0 0 0,-27 15 0 0 0,28-15 65 0 0,-3 3-67 0 0,1 0 1 0 0,1 2-1 0 0,0 0 1 0 0,-22 20-1 0 0,31-25 18 0 0,1 1-1 0 0,0-1 0 0 0,0 2 1 0 0,1-1-1 0 0,0 1 0 0 0,1 0 1 0 0,0 0-1 0 0,1 0 0 0 0,-8 23 1 0 0,12-29 20 0 0,0 0 0 0 0,0 0 0 0 0,0 0 0 0 0,0 0 0 0 0,1 0 0 0 0,0 0 0 0 0,0 1 0 0 0,0-1 0 0 0,0 0 0 0 0,1 0 0 0 0,-1 0 0 0 0,1 0 0 0 0,0 0 0 0 0,1 0 0 0 0,-1 0 1 0 0,4 8-1 0 0,-2-8 0 0 0,0-1 0 0 0,0 1 1 0 0,0 0-1 0 0,0-1 1 0 0,1 1-1 0 0,-1-1 1 0 0,1 0-1 0 0,0 0 1 0 0,0-1-1 0 0,0 1 1 0 0,0-1-1 0 0,0 0 1 0 0,0 0-1 0 0,7 2 1 0 0,3 1 10 0 0,0-1 1 0 0,0-1-1 0 0,0 0 1 0 0,1-1-1 0 0,-1-1 1 0 0,1 0-1 0 0,-1 0 1 0 0,24-4-1 0 0,-27 1-8 0 0,1 0-1 0 0,0-1 0 0 0,-1 0 1 0 0,0 0-1 0 0,0-2 1 0 0,0 1-1 0 0,0-2 1 0 0,-1 1-1 0 0,1-1 1 0 0,16-14-1 0 0,-13 9 2 0 0,-2 0-1 0 0,1-1 1 0 0,-1 0-1 0 0,-1-1 1 0 0,0-1 0 0 0,13-20-1 0 0,-21 29-2 0 0,-1-1-1 0 0,1 1 1 0 0,-1-1-1 0 0,1 1 0 0 0,-2-1 1 0 0,1 0-1 0 0,-1 0 1 0 0,1 0-1 0 0,-2 0 1 0 0,1 0-1 0 0,-1 0 1 0 0,0 0-1 0 0,0 0 1 0 0,0 0-1 0 0,-1 0 0 0 0,0 0 1 0 0,0 0-1 0 0,-1 1 1 0 0,1-1-1 0 0,-1 0 1 0 0,-1 1-1 0 0,-2-6 1 0 0,4 9-2 0 0,1 0 1 0 0,-1 1 0 0 0,0-1-1 0 0,0 0 1 0 0,0 1 0 0 0,-1-1-1 0 0,1 1 1 0 0,0-1 0 0 0,0 1 0 0 0,-1 0-1 0 0,1 0 1 0 0,-1 0 0 0 0,1-1-1 0 0,-1 1 1 0 0,0 1 0 0 0,1-1-1 0 0,-1 0 1 0 0,0 0 0 0 0,0 1 0 0 0,1-1-1 0 0,-1 1 1 0 0,0-1 0 0 0,0 1-1 0 0,0 0 1 0 0,0-1 0 0 0,0 1-1 0 0,0 0 1 0 0,0 1 0 0 0,1-1-1 0 0,-1 0 1 0 0,0 0 0 0 0,0 1 0 0 0,0-1-1 0 0,0 1 1 0 0,1 0 0 0 0,-1-1-1 0 0,0 1 1 0 0,0 0 0 0 0,-1 1-1 0 0,-4 2 6 0 0,0 1-1 0 0,1-1 1 0 0,0 1-1 0 0,0 0 1 0 0,1 1-1 0 0,-1-1 0 0 0,1 1 1 0 0,-6 10-1 0 0,6-9-13 0 0,1 0 0 0 0,0 0 0 0 0,0 1 0 0 0,1 0 0 0 0,0 0 0 0 0,0 0 0 0 0,1 0 0 0 0,-3 13 0 0 0,5-15 15 0 0,-1 0 1 0 0,1 0-1 0 0,0 0 1 0 0,1 1-1 0 0,-1-1 1 0 0,1 0-1 0 0,0 0 1 0 0,1-1-1 0 0,0 1 1 0 0,0 0 0 0 0,0 0-1 0 0,4 8 1 0 0,0-4 1 0 0,0-1-1 0 0,1 1 1 0 0,0-1 0 0 0,0 0 0 0 0,1-1 0 0 0,0 1 0 0 0,16 11 0 0 0,-18-15-6 0 0,1 0 0 0 0,0-1 0 0 0,0 0 0 0 0,1 0 0 0 0,-1-1 0 0 0,1 0 0 0 0,0 0 0 0 0,-1-1 0 0 0,1 0-1 0 0,1-1 1 0 0,13 2 0 0 0,-16-3 6 0 0,0-1 0 0 0,1 1 0 0 0,-1-1 1 0 0,0-1-1 0 0,0 1 0 0 0,0-1 0 0 0,0 0 0 0 0,0-1 0 0 0,0 1 0 0 0,-1-1 0 0 0,10-6 0 0 0,2-3 13 0 0,0-1 0 0 0,18-17-1 0 0,-24 19-14 0 0,0-1-1 0 0,0 0 0 0 0,-1-1 0 0 0,0 0 1 0 0,-2-1-1 0 0,1 0 0 0 0,-2-1 1 0 0,13-29-1 0 0,-7 3 37 0 0,-2-1 0 0 0,7-50 0 0 0,2-12 0 0 0,23-167 199 0 0,-39 235-211 0 0,8-90 58 0 0,-11 100-5 0 0,-2 1 1 0 0,-5-49 0 0 0,5 69-48 0 0,0-1-1 0 0,-1 1 0 0 0,1-1 1 0 0,-1 1-1 0 0,0 0 1 0 0,0-1-1 0 0,-1 1 0 0 0,-4-6 1 0 0,6 9-12 0 0,-1 0 0 0 0,1 0 0 0 0,-1 0 0 0 0,0 1 0 0 0,1-1 0 0 0,-1 1 0 0 0,0 0 0 0 0,0-1 0 0 0,0 1 0 0 0,0 0 1 0 0,0 0-1 0 0,0 0 0 0 0,-1 0 0 0 0,1 1 0 0 0,0-1 0 0 0,0 0 0 0 0,-1 1 0 0 0,1 0 0 0 0,0-1 0 0 0,-1 1 0 0 0,1 0 0 0 0,-4 1 0 0 0,-1 0 5 0 0,-1 0 0 0 0,1 1 0 0 0,0 0 0 0 0,0 0 0 0 0,1 1 0 0 0,-1 0 0 0 0,0 0 0 0 0,1 1 0 0 0,0 0 0 0 0,-6 4 0 0 0,-6 6 86 0 0,-31 30 0 0 0,36-29-80 0 0,0 0 0 0 0,1 0 0 0 0,1 2 0 0 0,0-1 0 0 0,-12 27 0 0 0,5-3 48 0 0,-17 57 0 0 0,12-24 156 0 0,-24 143-1 0 0,44-188-192 0 0,2-1 1 0 0,0 0-1 0 0,2 1 0 0 0,1-1 0 0 0,9 48 0 0 0,-2-36-34 0 0,2-1 0 0 0,1-1-1 0 0,24 50 1 0 0,-28-72-21 0 0,0-1 1 0 0,0-1 0 0 0,2 1 0 0 0,-1-1-1 0 0,2-1 1 0 0,0 0 0 0 0,0 0-1 0 0,1-1 1 0 0,0-1 0 0 0,1 0-1 0 0,0-1 1 0 0,17 9 0 0 0,-19-11-126 0 0,1-2 0 0 0,0 1-1 0 0,1-1 1 0 0,-1-1 0 0 0,1 0 0 0 0,0-1 0 0 0,0-1 0 0 0,0 1 0 0 0,0-2-1 0 0,0 0 1 0 0,0-1 0 0 0,0 0 0 0 0,1-1 0 0 0,-1 0 0 0 0,17-5-1 0 0,-21 4-662 0 0,1-1-1 0 0,-1-1 0 0 0,0 0 1 0 0,13-8-1 0 0,12-13-5692 0 0,-13 5 1490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0:24.3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13 3249 0 0,'-6'-6'4425'0'0,"-4"4"2520"0"0,0-1-4960 0 0,2 1-673 0 0,6 2-1160 0 0,2 2 24 0 0,4 1-8 0 0,3-1-40 0 0,0 1-120 0 0,2-1-24 0 0,0 1-8 0 0,2 0-232 0 0,-1 1-688 0 0,2-1 424 0 0,-1 3-1649 0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4:32.3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116 74 3865 0 0,'-3'-8'3952'0'0,"-7"-17"4244"0"0,-3 3-3888 0 0,12 20-4179 0 0,-1 1 0 0 0,1-1 0 0 0,0 1-1 0 0,-1-1 1 0 0,1 1 0 0 0,-1 0 0 0 0,0 0 0 0 0,1 0 0 0 0,-1 0 0 0 0,0 0-1 0 0,0 0 1 0 0,0 0 0 0 0,0 1 0 0 0,1-1 0 0 0,-1 1 0 0 0,0-1 0 0 0,0 1-1 0 0,0 0 1 0 0,0 0 0 0 0,0-1 0 0 0,0 2 0 0 0,0-1 0 0 0,0 0-1 0 0,-3 1 1 0 0,3-1-151 0 0,0 1-1 0 0,1 0 1 0 0,-1 0-1 0 0,0 0 0 0 0,0 0 1 0 0,0 0-1 0 0,1 0 1 0 0,-1 1-1 0 0,1-1 0 0 0,-1 1 1 0 0,1-1-1 0 0,-1 1 0 0 0,1-1 1 0 0,0 1-1 0 0,0 0 1 0 0,0 0-1 0 0,-2 3 0 0 0,1-1-706 0 0,0 1 0 0 0,0 0 0 0 0,0 0-1 0 0,0 0 1 0 0,-1 10 0 0 0,3-1-3160 0 0,0-1-212 0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4:32.4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5 2849 0 0,'-2'-1'1824'0'0,"-1"0"0"0"0,1 0 0 0 0,-1 0 0 0 0,0 1 1 0 0,1-1-1 0 0,-6 3 4324 0 0,16 5-5243 0 0,-5-5-837 0 0,1-1 0 0 0,-1 0-1 0 0,1 0 1 0 0,0 0 0 0 0,-1 0 0 0 0,6 0 0 0 0,18 4-330 0 0,-26-5 71 0 0,0 1 1 0 0,0-1-1 0 0,1 1 0 0 0,-1-1 0 0 0,0 1 0 0 0,0 0 1 0 0,0-1-1 0 0,0 1 0 0 0,0 0 0 0 0,0 0 1 0 0,0 0-1 0 0,0 0 0 0 0,0 0 0 0 0,0 0 1 0 0,0 0-1 0 0,0 2 0 0 0,2 4-2247 0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8:20.6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219 128 512 0 0,'12'-10'1712'0'0,"-1"0"1"0"0,-1-1-1 0 0,0-1 1 0 0,0 0-1 0 0,-1 0 0 0 0,-1-1 1 0 0,8-14-1 0 0,-16 26-1643 0 0,1 0 0 0 0,-1 1 0 0 0,0-1 0 0 0,1 1 0 0 0,-1-1 0 0 0,0 1 0 0 0,1-1 0 0 0,-1 0 0 0 0,0 1 0 0 0,0-1 0 0 0,1 0 0 0 0,-1 1 0 0 0,0-1 0 0 0,0 0 0 0 0,0 1 0 0 0,0-1 0 0 0,0 0 0 0 0,0 1 0 0 0,0-1 0 0 0,0 0 0 0 0,0 1 0 0 0,-1-1-1 0 0,1 0 1 0 0,0 0 0 0 0,-1 1-19 0 0,1-1-1 0 0,-1 1 1 0 0,0-1-1 0 0,1 1 0 0 0,-1 0 1 0 0,1-1-1 0 0,-1 1 0 0 0,0 0 1 0 0,1 0-1 0 0,-1 0 0 0 0,0 0 1 0 0,1-1-1 0 0,-1 1 0 0 0,0 0 1 0 0,1 0-1 0 0,-1 0 0 0 0,0 0 1 0 0,1 0-1 0 0,-2 1 1 0 0,-4 0 140 0 0,0 0 0 0 0,0 0 0 0 0,-11 5 1 0 0,-87 44 491 0 0,50-23-553 0 0,41-21-131 0 0,0 1 1 0 0,1 0-1 0 0,-21 17 1 0 0,30-22 0 0 0,0 1 1 0 0,0 0 0 0 0,0 0-1 0 0,1 0 1 0 0,0 0-1 0 0,-1 0 1 0 0,1 0-1 0 0,-2 6 1 0 0,3-7 0 0 0,0 0 1 0 0,1 0-1 0 0,-1 0 0 0 0,1 1 0 0 0,-1-1 1 0 0,1 0-1 0 0,0 0 0 0 0,0 0 0 0 0,0 0 1 0 0,0 1-1 0 0,0-1 0 0 0,1 0 0 0 0,-1 0 1 0 0,1 0-1 0 0,-1 0 0 0 0,2 3 0 0 0,-1-2 2 0 0,1 0-1 0 0,0-1 1 0 0,0 1 0 0 0,0 0-1 0 0,0-1 1 0 0,0 0-1 0 0,0 1 1 0 0,1-1 0 0 0,-1 0-1 0 0,1 0 1 0 0,-1-1-1 0 0,1 1 1 0 0,0 0 0 0 0,0-1-1 0 0,0 0 1 0 0,5 2-1 0 0,5 2-17 0 0,-1-2-1 0 0,22 4 1 0 0,54 1 2 0 0,-63-6 8 0 0,1 0 0 0 0,-1 1-1 0 0,31 9 1 0 0,-54-12 7 0 0,1 1 0 0 0,0 0 0 0 0,0 0 0 0 0,-1 0 0 0 0,1 1 0 0 0,0-1 0 0 0,-1 1 0 0 0,1-1 0 0 0,-1 1 0 0 0,0 0 0 0 0,0 0 0 0 0,0 0 1 0 0,0 0-1 0 0,0 1 0 0 0,0-1 0 0 0,0 0 0 0 0,-1 1 0 0 0,1-1 0 0 0,-1 1 0 0 0,3 4 0 0 0,-3-3 2 0 0,-1 0 1 0 0,1-1-1 0 0,-1 1 1 0 0,1-1-1 0 0,-1 1 1 0 0,0 0-1 0 0,-1-1 1 0 0,1 1-1 0 0,-1 0 1 0 0,1-1-1 0 0,-1 1 1 0 0,0-1-1 0 0,0 1 1 0 0,0-1-1 0 0,-1 0 1 0 0,-2 5-1 0 0,-2 3 7 0 0,-1-1 0 0 0,0 0-1 0 0,-1 0 1 0 0,0-1 0 0 0,-1 0-1 0 0,0 0 1 0 0,-10 7 0 0 0,-7 4 113 0 0,-41 23 0 0 0,57-37-95 0 0,-1-1 0 0 0,1 0 0 0 0,-1-1 0 0 0,0-1 0 0 0,0 1 0 0 0,0-2 0 0 0,0 1 0 0 0,0-2 0 0 0,-17 1 0 0 0,28-1-34 0 0,0-1 0 0 0,-1 0-1 0 0,1 0 1 0 0,-1 0 0 0 0,1 0 0 0 0,0 0-1 0 0,-1 0 1 0 0,1 0 0 0 0,0 0-1 0 0,-1 0 1 0 0,1-1 0 0 0,0 1-1 0 0,-1 0 1 0 0,1 0 0 0 0,0 0-1 0 0,-1 0 1 0 0,1 0 0 0 0,0-1 0 0 0,-1 1-1 0 0,1 0 1 0 0,0 0 0 0 0,0 0-1 0 0,-1-1 1 0 0,1 1 0 0 0,0 0-1 0 0,0 0 1 0 0,-1-1 0 0 0,1 1-1 0 0,0 0 1 0 0,0-1 0 0 0,0 0-10 0 0,0 1 0 0 0,0-1 0 0 0,0 0 0 0 0,0 1 0 0 0,0-1 0 0 0,0 0-1 0 0,0 1 1 0 0,1-1 0 0 0,-1 0 0 0 0,0 1 0 0 0,0-1 0 0 0,1 0 0 0 0,-1 1 0 0 0,1-2 0 0 0,20-20-608 0 0,-18 19 460 0 0,76-65-7002 0 0,-59 53 3881 0 0,4-4-1016 0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8:20.6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41 584 0 0,'0'-3'607'0'0,"0"0"0"0"0,1 0 0 0 0,-1 0 0 0 0,1 0 0 0 0,0 0 0 0 0,-1 0 0 0 0,1 0 0 0 0,2-4 0 0 0,-2 6-450 0 0,-1 1 0 0 0,0-1-1 0 0,1 1 1 0 0,-1-1-1 0 0,0 1 1 0 0,1-1-1 0 0,-1 1 1 0 0,0-1 0 0 0,1 1-1 0 0,-1-1 1 0 0,1 1-1 0 0,-1 0 1 0 0,1-1-1 0 0,-1 1 1 0 0,1-1 0 0 0,0 1-1 0 0,-1 0 1 0 0,1 0-1 0 0,-1-1 1 0 0,1 1-1 0 0,0 0 1 0 0,-1 0 0 0 0,1 0-1 0 0,-1 0 1 0 0,1 0-1 0 0,0 0 1 0 0,-1 0-1 0 0,1 0 1 0 0,0 0 0 0 0,-1 0-1 0 0,1 0 1 0 0,-1 0-1 0 0,1 0 1 0 0,0 0-1 0 0,-1 1 1 0 0,1-1 0 0 0,-1 0-1 0 0,1 0 1 0 0,0 1-1 0 0,-1-1 1 0 0,1 0-1 0 0,-1 1 1 0 0,1-1 0 0 0,-1 1-1 0 0,1-1 1 0 0,-1 0-1 0 0,1 2 1 0 0,0-1 61 0 0,1 1 0 0 0,-1 0 0 0 0,1 0 0 0 0,-1 0 1 0 0,0 0-1 0 0,0 1 0 0 0,0-1 0 0 0,0 0 0 0 0,0 0 0 0 0,0 4 0 0 0,5 11 474 0 0,-2-7-348 0 0,2 3 234 0 0,9 25 0 0 0,-14-33-500 0 0,0-1 0 0 0,0 1 1 0 0,-1 0-1 0 0,1 0 1 0 0,-1 0-1 0 0,0-1 0 0 0,0 1 1 0 0,0 0-1 0 0,-2 7 0 0 0,-38 205 1216 0 0,3-17-1142 0 0,-1 11-147 0 0,33-173-65 0 0,1-19-86 0 0,1 1-1 0 0,2 0 1 0 0,0 0-1 0 0,1-1 1 0 0,5 40-1 0 0,-5-57 51 0 0,1 1-1 0 0,-1-1 0 0 0,1 1 0 0 0,0-1 0 0 0,0 1 0 0 0,1-1 0 0 0,-1 0 0 0 0,0 1 0 0 0,1-1 0 0 0,-1 0 1 0 0,1 0-1 0 0,0 0 0 0 0,-1 0 0 0 0,1 0 0 0 0,0-1 0 0 0,0 1 0 0 0,1-1 0 0 0,-1 1 0 0 0,0-1 0 0 0,0 0 1 0 0,4 2-1 0 0,-4-2-325 0 0,0-1 0 0 0,1 1 0 0 0,-1-1 0 0 0,0 1 0 0 0,1-1 0 0 0,-1 0 0 0 0,0 0 0 0 0,1 0 0 0 0,-1 0 0 0 0,0 0 0 0 0,0-1 0 0 0,1 1 0 0 0,-1-1 0 0 0,0 0 0 0 0,4-1 0 0 0,5-3-1502 0 0,5-1 91 0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8:20.6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61 1112 0 0,'0'0'169'0'0,"0"-1"-1"0"0,0 1 0 0 0,0 0 0 0 0,0-1 1 0 0,0 1-1 0 0,0 0 0 0 0,0-1 1 0 0,0 1-1 0 0,0-1 0 0 0,0 1 1 0 0,0 0-1 0 0,0-1 0 0 0,0 1 1 0 0,0 0-1 0 0,0-1 0 0 0,0 1 0 0 0,1 0 1 0 0,-1-1-1 0 0,0 1 0 0 0,0 0 1 0 0,0 0-1 0 0,1-1 0 0 0,-1 1 1 0 0,0 0-1 0 0,0-1 0 0 0,1 1 0 0 0,-1 0 1 0 0,0 0-1 0 0,1 0 0 0 0,-1-1 1 0 0,0 1-1 0 0,0 0 0 0 0,1 0 1 0 0,-1 0-1 0 0,1 0 0 0 0,-1 0 1 0 0,0 0-1 0 0,1-1 0 0 0,-1 1 0 0 0,1 0 1 0 0,19-4 1836 0 0,-15 3-1265 0 0,116-17 2819 0 0,63 3-3924 0 0,-112 10 105 0 0,6-1-2455 0 0,-59 6 988 0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8:20.6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144 147 1016 0 0,'-14'-2'4420'0'0,"13"2"-4114"0"0,0-1 0 0 0,-1 1 0 0 0,1 0 0 0 0,0 0 0 0 0,0 0 1 0 0,0 0-1 0 0,0 0 0 0 0,0 0 0 0 0,-1 0 0 0 0,1 0 1 0 0,0 0-1 0 0,0 0 0 0 0,0 1 0 0 0,0-1 0 0 0,0 0 0 0 0,0 1 1 0 0,0-1-1 0 0,0 1 0 0 0,0 0 0 0 0,0-1 0 0 0,0 1 0 0 0,0-1 1 0 0,0 1-1 0 0,0 0 0 0 0,-1 1 0 0 0,-8 8 737 0 0,-6 6-3 0 0,0 1 1 0 0,-14 20 0 0 0,26-32-968 0 0,1-1 0 0 0,0 1-1 0 0,0 1 1 0 0,0-1 0 0 0,1 0 0 0 0,0 1 0 0 0,0-1 0 0 0,0 1 0 0 0,1 0 0 0 0,-1-1 0 0 0,1 1 0 0 0,1 0-1 0 0,-1 9 1 0 0,1-12-43 0 0,0 0-1 0 0,1 0 1 0 0,0 0 0 0 0,-1 0-1 0 0,1 0 1 0 0,0 1-1 0 0,0-2 1 0 0,0 1 0 0 0,1 0-1 0 0,-1 0 1 0 0,1 0-1 0 0,0-1 1 0 0,-1 1 0 0 0,1 0-1 0 0,4 3 1 0 0,-2-3-15 0 0,-1 0 0 0 0,1-1 1 0 0,0 0-1 0 0,-1 1 0 0 0,1-1 1 0 0,0 0-1 0 0,0-1 0 0 0,0 1 1 0 0,1-1-1 0 0,5 2 0 0 0,0-2-15 0 0,0 0 0 0 0,0 0 0 0 0,1 0 0 0 0,-1-2 0 0 0,0 1 0 0 0,1-1 0 0 0,-1-1 0 0 0,19-4 0 0 0,-17 2-9 0 0,0 0 1 0 0,-1-1-1 0 0,0 0 0 0 0,0-1 1 0 0,0 0-1 0 0,-1-1 0 0 0,17-13 1 0 0,-21 15 15 0 0,-1 0-1 0 0,0-1 1 0 0,0 1 0 0 0,0-1-1 0 0,-1 0 1 0 0,0 0 0 0 0,0-1 0 0 0,-1 1-1 0 0,1-1 1 0 0,-1 0 0 0 0,-1 0 0 0 0,1 0-1 0 0,-1 0 1 0 0,1-8 0 0 0,1-14-27 0 0,0-33 0 0 0,-3 49 3 0 0,-2-1 0 0 0,0 1 0 0 0,0 0 1 0 0,-7-24-1 0 0,8 36 14 0 0,0-1 0 0 0,-1 1 0 0 0,1 0 0 0 0,-1-1 1 0 0,0 1-1 0 0,1 0 0 0 0,-1-1 0 0 0,0 1 0 0 0,0 0 0 0 0,0 0 1 0 0,1 0-1 0 0,-1-1 0 0 0,0 1 0 0 0,-1 0 0 0 0,1 1 0 0 0,0-1 1 0 0,0 0-1 0 0,0 0 0 0 0,-1 0 0 0 0,1 1 0 0 0,-2-2 0 0 0,1 2-2 0 0,-1-1 0 0 0,1 1 0 0 0,-1 0-1 0 0,1 0 1 0 0,0 0 0 0 0,-1 0-1 0 0,1 0 1 0 0,0 0 0 0 0,-1 1-1 0 0,1-1 1 0 0,0 1 0 0 0,-3 0-1 0 0,-4 3 8 0 0,0 0 0 0 0,0 1-1 0 0,1-1 1 0 0,-1 2 0 0 0,-8 6-1 0 0,-6 7-25 0 0,0 2 0 0 0,2 0-1 0 0,0 1 1 0 0,2 1-1 0 0,0 0 1 0 0,-21 38 0 0 0,36-55 27 0 0,1 1-1 0 0,0-1 1 0 0,0 1 0 0 0,1-1 0 0 0,-1 1 0 0 0,1 0 0 0 0,-1 14-1 0 0,2-18-1 0 0,1 0 1 0 0,0 0-1 0 0,0 1 0 0 0,0-1 0 0 0,1 0 0 0 0,-1 0 0 0 0,1 0 0 0 0,0 0 0 0 0,0 0 0 0 0,0 0 0 0 0,0 0 0 0 0,0 0 0 0 0,1 0 0 0 0,-1-1 1 0 0,1 1-1 0 0,0 0 0 0 0,0-1 0 0 0,0 0 0 0 0,0 1 0 0 0,3 2 0 0 0,1 0-5 0 0,-1 0 0 0 0,1-1 0 0 0,0 0 0 0 0,0 0 0 0 0,1-1 0 0 0,-1 1 0 0 0,1-1 0 0 0,0-1 0 0 0,-1 1 0 0 0,1-1-1 0 0,0 0 1 0 0,1-1 0 0 0,-1 0 0 0 0,0 0 0 0 0,0-1 0 0 0,0 1 0 0 0,1-1 0 0 0,-1-1 0 0 0,0 0 0 0 0,0 0 0 0 0,0 0 0 0 0,0-1 0 0 0,0 0 0 0 0,10-4 0 0 0,-5 1-6 0 0,0 0 1 0 0,-1-1 0 0 0,0-1 0 0 0,0 0 0 0 0,19-16-1 0 0,-23 17 15 0 0,-1-1 0 0 0,0 1 0 0 0,-1-1 0 0 0,0 0 0 0 0,0 0 0 0 0,0-1-1 0 0,-1 0 1 0 0,0 0 0 0 0,5-14 0 0 0,-1-9-3 0 0,-1-1-1 0 0,5-47 1 0 0,-7 40-38 0 0,-4 24 82 0 0,-4 14-51 0 0,-2 7-4 0 0,-2 3 20 0 0,1 1-1 0 0,0 0 1 0 0,1 1-1 0 0,0-1 1 0 0,1 1-1 0 0,0 0 1 0 0,0 0-1 0 0,1 1 1 0 0,-2 15-1 0 0,1 8 14 0 0,0 62-1 0 0,4-93-25 0 0,1 0 0 0 0,-1 1 0 0 0,1-1-1 0 0,0 0 1 0 0,0 0 0 0 0,0 0 0 0 0,0 0-1 0 0,1 0 1 0 0,0-1 0 0 0,0 1 0 0 0,0 0-1 0 0,0-1 1 0 0,0 1 0 0 0,4 3 0 0 0,-4-5-3 0 0,-1 0 1 0 0,1-1 0 0 0,0 1 0 0 0,0-1 0 0 0,0 1 0 0 0,0-1 0 0 0,0 1 0 0 0,0-1 0 0 0,0 0 0 0 0,0 0 0 0 0,0 0 0 0 0,1 0-1 0 0,-1-1 1 0 0,0 1 0 0 0,1-1 0 0 0,-1 1 0 0 0,0-1 0 0 0,1 0 0 0 0,-1 0 0 0 0,1 0 0 0 0,-1 0 0 0 0,0 0 0 0 0,1 0 0 0 0,-1-1-1 0 0,4 0 1 0 0,-2-1-13 0 0,0 0-1 0 0,0 0 1 0 0,-1 0-1 0 0,1-1 0 0 0,-1 1 1 0 0,0-1-1 0 0,1 0 1 0 0,-1 0-1 0 0,-1 0 1 0 0,1 0-1 0 0,2-4 0 0 0,2-2-2 0 0,0-1 0 0 0,8-19-1 0 0,-10 19 10 0 0,-1-1 1 0 0,-1 0-1 0 0,0 0 0 0 0,3-18 0 0 0,1-50 114 0 0,-3 25-90 0 0,-1 19 203 0 0,-3 38-193 0 0,-1 1 0 0 0,0-1 0 0 0,0 0 1 0 0,0 1-1 0 0,0-1 0 0 0,-3 4 0 0 0,-2 8 17 0 0,4-8-22 0 0,1-1-1 0 0,0 1 0 0 0,0-1 0 0 0,1 1 0 0 0,0-1 0 0 0,0 1 1 0 0,2 12-1 0 0,2 1-46 0 0,8 23 1 0 0,-2-6 105 0 0,-8-32-78 0 0,-1-1 0 0 0,1 1 0 0 0,0-1 0 0 0,0 0 0 0 0,0 1 0 0 0,1-1 0 0 0,0 0 0 0 0,0 0 0 0 0,0-1 0 0 0,0 1 0 0 0,0-1 0 0 0,1 1 0 0 0,-1-1 0 0 0,1 0 0 0 0,0 0 1 0 0,0-1-1 0 0,0 1 0 0 0,0-1 0 0 0,1 0 0 0 0,-1 0 0 0 0,1 0 0 0 0,-1-1 0 0 0,1 0 0 0 0,-1 1 0 0 0,1-2 0 0 0,0 1 0 0 0,8 0 0 0 0,-5-1-4 0 0,0 0-1 0 0,-1-1 1 0 0,1 0 0 0 0,0 0-1 0 0,-1-1 1 0 0,0 0 0 0 0,1-1 0 0 0,8-3-1 0 0,-11 4 7 0 0,-1-1 0 0 0,1 0 0 0 0,-1 0 0 0 0,1 0 0 0 0,-1 0 0 0 0,0-1 0 0 0,0 0 0 0 0,-1 1-1 0 0,1-1 1 0 0,-1-1 0 0 0,0 1 0 0 0,5-9 0 0 0,-2 0 9 0 0,0-1-1 0 0,-1 1 1 0 0,-1-1-1 0 0,0 0 1 0 0,-1 0-1 0 0,-1-1 1 0 0,2-19-1 0 0,-5-102 51 0 0,1 134-58 0 0,-2-21 64 0 0,2 22-64 0 0,0 1 0 0 0,-1-1 0 0 0,1 0 1 0 0,0 1-1 0 0,0-1 0 0 0,0 0 0 0 0,0 1 0 0 0,-1-1 0 0 0,1 0 1 0 0,0 1-1 0 0,-1-1 0 0 0,1 1 0 0 0,0-1 0 0 0,-1 0 0 0 0,1 1 1 0 0,0-1-1 0 0,-1 1 0 0 0,1 0 0 0 0,-1-1 0 0 0,1 1 0 0 0,-1-1 1 0 0,0 1-1 0 0,1 0 0 0 0,-1-1 0 0 0,1 1 0 0 0,-1 0 0 0 0,0-1 1 0 0,0 1-1 0 0,0 0 7 0 0,0 1-1 0 0,1-1 1 0 0,-1 0 0 0 0,0 1 0 0 0,1-1 0 0 0,-1 1 0 0 0,0-1 0 0 0,1 1-1 0 0,-1-1 1 0 0,1 1 0 0 0,-1 0 0 0 0,1-1 0 0 0,-1 1 0 0 0,1 0-1 0 0,-1-1 1 0 0,1 1 0 0 0,0 0 0 0 0,-1 0 0 0 0,1-1 0 0 0,0 1-1 0 0,-1 0 1 0 0,1 1 0 0 0,-5 20 96 0 0,3-11-81 0 0,0 0 0 0 0,1 0 0 0 0,1 0 0 0 0,0 0 1 0 0,0 0-1 0 0,1 0 0 0 0,1 0 0 0 0,3 16 0 0 0,-3-19-40 0 0,0-2 392 0 0,-1-18 31 0 0,-2 3-276 0 0,0 1 1 0 0,0 0-1 0 0,-3-12 0 0 0,1 12 2 0 0,2 0 0 0 0,-1 0 0 0 0,0-12-1 0 0,0 12 144 0 0,-3 9-66 0 0,4 0-196 0 0,0 0 0 0 0,1-1-1 0 0,-1 1 1 0 0,0 0 0 0 0,1-1-1 0 0,-1 1 1 0 0,1 0 0 0 0,-1 0-1 0 0,1-1 1 0 0,-1 1 0 0 0,1 0 0 0 0,0 0-1 0 0,-1 0 1 0 0,1 0 0 0 0,0 0-1 0 0,0 1 1 0 0,0 0 15 0 0,0 0-1 0 0,1 0 1 0 0,0 0-1 0 0,-1 0 0 0 0,1-1 1 0 0,0 1-1 0 0,0 0 1 0 0,0 0-1 0 0,0-1 1 0 0,0 1-1 0 0,1 0 1 0 0,-1-1-1 0 0,0 1 1 0 0,1-1-1 0 0,1 2 0 0 0,0-1 9 0 0,-1 0 0 0 0,0 1 0 0 0,0-1 0 0 0,0 1 0 0 0,0-1 0 0 0,2 6 0 0 0,1 4 32 0 0,-2-1 1 0 0,0 1 0 0 0,0 0-1 0 0,1 20 1 0 0,-1 51 94 0 0,-1-8 89 0 0,2-11-91 0 0,11 90 24 0 0,-8-126-124 0 0,17 48-1 0 0,2 1-21 0 0,-8-16-25 0 0,-9-31 56 0 0,8 37 0 0 0,-17-65-62 0 0,1-1 1 0 0,-1 1-1 0 0,0-1 0 0 0,0 1 0 0 0,0 0 0 0 0,0-1 1 0 0,0 1-1 0 0,0-1 0 0 0,0 1 0 0 0,-1 0 0 0 0,1-1 1 0 0,0 1-1 0 0,-1-1 0 0 0,1 1 0 0 0,-1-1 0 0 0,0 1 1 0 0,1-1-1 0 0,-1 0 0 0 0,0 1 0 0 0,0-1 0 0 0,0 0 1 0 0,-2 3-1 0 0,0-2 7 0 0,0 0-1 0 0,0-1 1 0 0,0 1 0 0 0,0-1 0 0 0,-1 1 0 0 0,1-1-1 0 0,0 0 1 0 0,-1 0 0 0 0,-5 0 0 0 0,-11 2 3 0 0,1-1 1 0 0,-1 0 0 0 0,0-2 0 0 0,0-1 0 0 0,-22-3-1 0 0,0-2 11 0 0,-55-17-1 0 0,35 3-21 0 0,56 18-10 0 0,-1-1 0 0 0,1-1 0 0 0,-1 1 0 0 0,1-1-1 0 0,0 0 1 0 0,0 0 0 0 0,-5-6 0 0 0,9 8 0 0 0,1-1 1 0 0,-1 1 0 0 0,0-1-1 0 0,1 0 1 0 0,-1 1-1 0 0,1-1 1 0 0,0 0 0 0 0,0 0-1 0 0,0 0 1 0 0,0 0-1 0 0,0 0 1 0 0,1 0 0 0 0,-1 0-1 0 0,1 0 1 0 0,0 0 0 0 0,0 0-1 0 0,0 0 1 0 0,0 0-1 0 0,1 0 1 0 0,-1 0 0 0 0,1 0-1 0 0,0 0 1 0 0,0 0 0 0 0,1-3-1 0 0,2-4-17 0 0,0 0-1 0 0,1 1 0 0 0,0-1 1 0 0,0 1-1 0 0,12-15 1 0 0,-7 12-15 0 0,1 0 0 0 0,1 1 0 0 0,0 0 0 0 0,0 1 0 0 0,1 0 0 0 0,21-12 0 0 0,90-39-358 0 0,-14 8-555 0 0,-41 17-1048 0 0,-22 15-4550 0 0,-33 16 4522 0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8:20.6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162 210 2208 0 0,'0'-2'885'0'0,"0"1"0"0"0,0 0 0 0 0,1-1 0 0 0,-1 1 0 0 0,0 0 0 0 0,1-1 0 0 0,-1 1 0 0 0,1 0-1 0 0,-1 0 1 0 0,2-3 0 0 0,11-10 3334 0 0,21-9-2850 0 0,-23 17-327 0 0,71-53 453 0 0,0 0-517 0 0,-78 57-894 0 0,-1 0 3 0 0,0 1 0 0 0,0-1 0 0 0,-1 0 0 0 0,1 0 0 0 0,0 0 0 0 0,-1-1 0 0 0,1 1 0 0 0,-1 0 0 0 0,4-6 0 0 0,-6 8-72 0 0,0 0 0 0 0,0-1 0 0 0,0 1 0 0 0,-1 0 0 0 0,1 0 0 0 0,0-1 0 0 0,0 1 0 0 0,0 0 0 0 0,-1 0 0 0 0,1 0 0 0 0,0-1 0 0 0,0 1 0 0 0,-1 0 0 0 0,1 0 0 0 0,0 0 0 0 0,0 0 0 0 0,-1 0 0 0 0,1 0 0 0 0,0-1 0 0 0,0 1 0 0 0,-1 0 0 0 0,1 0 0 0 0,0 0 0 0 0,-1 0 0 0 0,1 0 0 0 0,0 0 0 0 0,0 0 0 0 0,-1 0 0 0 0,1 0 0 0 0,0 0 0 0 0,-1 1 0 0 0,-12-1 75 0 0,13 0-82 0 0,-30 2 66 0 0,0 2 1 0 0,1 1-1 0 0,-57 17 1 0 0,67-15-82 0 0,0 0-1 0 0,1 1 1 0 0,0 1 0 0 0,0 1 0 0 0,1 0 0 0 0,-30 24 0 0 0,43-30 6 0 0,1-1 0 0 0,-1 0-1 0 0,1 1 1 0 0,0 0 0 0 0,0 0 0 0 0,1 0 0 0 0,-1 0-1 0 0,1 0 1 0 0,0 1 0 0 0,-3 7 0 0 0,4-10-4 0 0,1 0 1 0 0,-1 0-1 0 0,1 0 0 0 0,0 0 1 0 0,-1 0-1 0 0,1 0 0 0 0,0 1 1 0 0,1-1-1 0 0,-1 0 0 0 0,0 0 1 0 0,0 0-1 0 0,1 0 0 0 0,-1 0 1 0 0,1 0-1 0 0,0 0 0 0 0,0 0 1 0 0,0 0-1 0 0,-1 0 0 0 0,2 0 1 0 0,-1 0-1 0 0,0-1 0 0 0,0 1 1 0 0,1 0-1 0 0,-1-1 1 0 0,1 1-1 0 0,1 1 0 0 0,3 1 5 0 0,0 0 0 0 0,0 0 0 0 0,0-1-1 0 0,0 1 1 0 0,1-2 0 0 0,-1 1 0 0 0,8 2 0 0 0,52 9-68 0 0,-5 0-3 0 0,-44-9 39 0 0,-4-2 35 0 0,-1 1 1 0 0,-1 0-1 0 0,13 6 1 0 0,-21-8 2 0 0,0-1 0 0 0,-1 1-1 0 0,0-1 1 0 0,1 1 0 0 0,-1 0 0 0 0,0 0 0 0 0,0-1 0 0 0,0 2 0 0 0,0-1 0 0 0,0 0-1 0 0,0 0 1 0 0,0 1 0 0 0,-1-1 0 0 0,1 1 0 0 0,-1-1 0 0 0,0 1 0 0 0,0 0 0 0 0,2 4 0 0 0,-3-5-5 0 0,0-1 1 0 0,0 0 0 0 0,-1 1 0 0 0,1-1 0 0 0,0 0 0 0 0,0 1 0 0 0,-1-1 0 0 0,1 0 0 0 0,-1 0 0 0 0,1 1 0 0 0,-1-1 0 0 0,1 0 0 0 0,-1 0 0 0 0,0 0 0 0 0,0 0 0 0 0,1 0 0 0 0,-1 0 0 0 0,0 0 0 0 0,0 0 0 0 0,0 0 0 0 0,0 0 0 0 0,0 0 0 0 0,0 0 0 0 0,-2 0 0 0 0,-3 3 14 0 0,0 0 0 0 0,-1-1 0 0 0,-6 3 0 0 0,-22 6-1 0 0,-1-1-1 0 0,1-2 1 0 0,-55 6 0 0 0,82-13-43 0 0,-37 3 51 0 0,41-5-46 0 0,0 0-1 0 0,0 0 1 0 0,0 0 0 0 0,1 0-1 0 0,-1-1 1 0 0,0 0-1 0 0,0 0 1 0 0,1 0-1 0 0,-5-2 1 0 0,7 3-46 0 0,1 0-1 0 0,-1-1 1 0 0,0 1 0 0 0,0-1 0 0 0,1 1 0 0 0,-1-1-1 0 0,0 1 1 0 0,1-1 0 0 0,-1 0 0 0 0,1 1 0 0 0,-1-1-1 0 0,1 0 1 0 0,-1 0 0 0 0,1 1 0 0 0,-1-1 0 0 0,1 0-1 0 0,0 0 1 0 0,-1 0 0 0 0,1 1 0 0 0,0-1 0 0 0,0 0-1 0 0,0 0 1 0 0,0 0 0 0 0,0 0 0 0 0,-1 0 0 0 0,1 1-1 0 0,1-1 1 0 0,-1 0 0 0 0,0 0 0 0 0,0 0-1 0 0,0 0 1 0 0,1-1 0 0 0,0-1-679 0 0,0 0 1 0 0,0 0-1 0 0,1 1 0 0 0,-1-1 0 0 0,1 0 1 0 0,-1 0-1 0 0,5-4 0 0 0,8-7-1340 0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8:20.6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221 135 512 0 0,'20'-17'2107'0'0,"-16"14"-1417"0"0,0 1 0 0 0,-1-1 0 0 0,1 0-1 0 0,-1-1 1 0 0,1 1 0 0 0,-1-1 0 0 0,0 1 0 0 0,-1-1 0 0 0,1 0 0 0 0,2-5 0 0 0,-1 1 457 0 0,0 0 0 0 0,8-11 0 0 0,5-9 1917 0 0,-17 28-2993 0 0,1-1 0 0 0,-1 1 0 0 0,0 0 1 0 0,0 0-1 0 0,1-1 0 0 0,-1 1 0 0 0,0 0 0 0 0,0-1 1 0 0,0 1-1 0 0,1 0 0 0 0,-1-1 0 0 0,0 1 0 0 0,0 0 0 0 0,0-1 1 0 0,0 1-1 0 0,0 0 0 0 0,0-1 0 0 0,0 1 0 0 0,0-1 0 0 0,0 1 1 0 0,0 0-1 0 0,0-1 0 0 0,0 1 0 0 0,0 0 0 0 0,0-1 1 0 0,0 1-1 0 0,0-1 0 0 0,0 1 0 0 0,-1 0 0 0 0,1-1 0 0 0,0 1 1 0 0,0 0-1 0 0,0 0 0 0 0,-1-1 0 0 0,-15 0 948 0 0,15 2-1026 0 0,-9 0 190 0 0,0 2-1 0 0,0-1 0 0 0,0 1 1 0 0,-13 6-1 0 0,-7 3 19 0 0,5-3-87 0 0,-1 0 1 0 0,-36 21-1 0 0,54-26-89 0 0,1 1-1 0 0,0 0 0 0 0,-1 0 1 0 0,2 0-1 0 0,-1 1 0 0 0,1 0 1 0 0,0 0-1 0 0,0 1 0 0 0,0-1 1 0 0,1 1-1 0 0,0 1 0 0 0,-4 8 1 0 0,7-13-16 0 0,1 0 0 0 0,0 0 0 0 0,0 0 0 0 0,0 1-1 0 0,1-1 1 0 0,-1 0 0 0 0,1 0 0 0 0,-1 1 0 0 0,1-1 0 0 0,0 0 0 0 0,0 0 0 0 0,1 1 0 0 0,-1-1 0 0 0,1 0 0 0 0,1 6 0 0 0,0-4-1 0 0,0-1 0 0 0,0 0-1 0 0,0 0 1 0 0,1 0 0 0 0,0 0 0 0 0,-1 0-1 0 0,1-1 1 0 0,1 1 0 0 0,6 6 0 0 0,0-3 1 0 0,0 0 1 0 0,0 0-1 0 0,0-1 1 0 0,1-1-1 0 0,0 1 1 0 0,0-2 0 0 0,21 6-1 0 0,-1-3-12 0 0,55 4 1 0 0,-1 0-74 0 0,-82-11 76 0 0,-1 1 1 0 0,1 0-1 0 0,-1-1 0 0 0,1 1 1 0 0,-1 0-1 0 0,1 0 1 0 0,-1 0-1 0 0,1 1 1 0 0,-1-1-1 0 0,0 1 0 0 0,0-1 1 0 0,0 1-1 0 0,4 3 1 0 0,-6-4-1 0 0,1-1 1 0 0,-1 1 0 0 0,1 0-1 0 0,-1-1 1 0 0,0 1 0 0 0,1 0-1 0 0,-1 0 1 0 0,0-1-1 0 0,0 1 1 0 0,0 0 0 0 0,1 0-1 0 0,-1 0 1 0 0,0-1 0 0 0,0 1-1 0 0,0 0 1 0 0,0 0-1 0 0,0 0 1 0 0,-1 1 0 0 0,1-1-1 0 0,-1 1 1 0 0,1-1-1 0 0,-1 1 1 0 0,0-1-1 0 0,0 1 1 0 0,0-1-1 0 0,1 0 0 0 0,-1 0 1 0 0,0 1-1 0 0,-1-1 1 0 0,1 0-1 0 0,-2 2 1 0 0,-8 5-1 0 0,0 0 0 0 0,-1-1 0 0 0,0 0 0 0 0,0-1 0 0 0,-1 0 0 0 0,-19 6-1 0 0,-85 18-12 0 0,43-13-12 0 0,62-14-37 0 0,3 0-122 0 0,-1 0 0 0 0,1-1 0 0 0,-19 1 1 0 0,28-3 166 0 0,0 0 1 0 0,0 0-1 0 0,0 0 1 0 0,0 0-1 0 0,0 0 1 0 0,0 0-1 0 0,-1 0 1 0 0,1 0-1 0 0,0 0 1 0 0,0 0 0 0 0,0 0-1 0 0,0 0 1 0 0,0 0-1 0 0,0 0 1 0 0,0 0-1 0 0,0 0 1 0 0,0 0-1 0 0,0 0 1 0 0,0 0-1 0 0,0 0 1 0 0,0 0-1 0 0,0 0 1 0 0,0 0 0 0 0,0 0-1 0 0,0 0 1 0 0,0 0-1 0 0,0 0 1 0 0,-1 0-1 0 0,1 0 1 0 0,0 0-1 0 0,0 0 1 0 0,0 0-1 0 0,0 0 1 0 0,0 0-1 0 0,0 0 1 0 0,0 0 0 0 0,0 0-1 0 0,0 0 1 0 0,0 0-1 0 0,0 0 1 0 0,0-1-1 0 0,0 1 1 0 0,0 0-1 0 0,0 0 1 0 0,0 0-1 0 0,0 0 1 0 0,0 0-1 0 0,0 0 1 0 0,0 0 0 0 0,0 0-1 0 0,0 0 1 0 0,0 0-1 0 0,0 0 1 0 0,0 0-1 0 0,0 0 1 0 0,0 0-1 0 0,0 0 1 0 0,0 0-1 0 0,0 0 1 0 0,0 0-1 0 0,0 0 1 0 0,0-1 0 0 0,0 1-1 0 0,1 0 1 0 0,-1 0-1 0 0,0 0 1 0 0,0 0-1 0 0,0 0 1 0 0,0 0-1 0 0,5-5-773 0 0,9-4-855 0 0,1 0-975 0 0,1 1 1 0 0,22-8-1 0 0,-16 8 1092 0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8:20.6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194 12 824 0 0,'-2'-1'753'0'0,"-1"-1"1"0"0,1 1-1 0 0,-1-1 0 0 0,0 1 1 0 0,1 0-1 0 0,-1 0 0 0 0,0 0 0 0 0,0 1 1 0 0,1-1-1 0 0,-6 0 0 0 0,7 1-496 0 0,-1 1-1 0 0,1-1 0 0 0,0 0 0 0 0,-1 1 1 0 0,1-1-1 0 0,-1 1 0 0 0,1-1 1 0 0,0 1-1 0 0,-1 0 0 0 0,1-1 0 0 0,0 1 1 0 0,0 0-1 0 0,-1 0 0 0 0,1 0 0 0 0,0 0 1 0 0,0 0-1 0 0,0 0 0 0 0,0 0 0 0 0,0 0 1 0 0,1 1-1 0 0,-1-1 0 0 0,-1 3 1 0 0,-11 18 704 0 0,1 1 1 0 0,1 1 0 0 0,-9 28 0 0 0,16-39-729 0 0,1 1 0 0 0,0-1 0 0 0,0 1 0 0 0,2 0-1 0 0,0 0 1 0 0,0 0 0 0 0,3 22 0 0 0,-1-30-211 0 0,0 1 1 0 0,1 0-1 0 0,0-1 0 0 0,0 1 1 0 0,1-1-1 0 0,-1 0 0 0 0,1 0 1 0 0,1 0-1 0 0,-1 0 0 0 0,1 0 1 0 0,0-1-1 0 0,1 0 0 0 0,6 8 1 0 0,-3-6-44 0 0,-1-1 0 0 0,1 0 0 0 0,0 0 1 0 0,0-1-1 0 0,1 1 0 0 0,0-2 0 0 0,0 1 0 0 0,16 5 0 0 0,-20-9-1 0 0,-1 0-1 0 0,1-1 0 0 0,0 1 0 0 0,0-1 0 0 0,-1 0 0 0 0,1 0 1 0 0,0 0-1 0 0,0-1 0 0 0,-1 1 0 0 0,1-1 0 0 0,0 0 0 0 0,-1-1 1 0 0,1 1-1 0 0,-1-1 0 0 0,0 0 0 0 0,1 0 0 0 0,-1 0 0 0 0,0 0 1 0 0,0-1-1 0 0,0 0 0 0 0,-1 0 0 0 0,1 0 0 0 0,5-6 0 0 0,-7 6 11 0 0,0 0 1 0 0,0 0-1 0 0,-1 0 0 0 0,1-1 0 0 0,-1 1 0 0 0,0 0 0 0 0,0-1 0 0 0,0 1 0 0 0,0-1 0 0 0,0 1 1 0 0,-1-1-1 0 0,1 1 0 0 0,-1-6 0 0 0,0-2 22 0 0,-1-1 1 0 0,-3-20 0 0 0,-16-58-27 0 0,16 74 24 0 0,-1 1 0 0 0,-1 1 1 0 0,-13-26-1 0 0,16 35-4 0 0,1 1 0 0 0,-1 1 0 0 0,0-1 0 0 0,0 0 0 0 0,0 1 0 0 0,0 0 0 0 0,-1-1 0 0 0,1 1 0 0 0,-1 0 0 0 0,0 1 0 0 0,0-1 0 0 0,0 1 0 0 0,0 0 0 0 0,0 0 0 0 0,-1 0 0 0 0,1 0 0 0 0,0 1 0 0 0,-1 0 0 0 0,0 0 0 0 0,1 0 0 0 0,-1 0 0 0 0,-8 1 0 0 0,6 0 10 0 0,0 1 0 0 0,0 0 0 0 0,0 0 0 0 0,0 0 0 0 0,0 1 0 0 0,0 0 0 0 0,0 1 0 0 0,1-1 0 0 0,-1 2 0 0 0,1-1 0 0 0,0 0 1 0 0,0 1-1 0 0,0 0 0 0 0,-8 8 0 0 0,8-7-11 0 0,0 1 0 0 0,1 1 0 0 0,-1-1 0 0 0,1 1 0 0 0,0 0 0 0 0,1 0 0 0 0,-1 0 0 0 0,2 1 0 0 0,-1 0 0 0 0,1-1 0 0 0,0 1 1 0 0,1 0-1 0 0,-3 13 0 0 0,4-16-5 0 0,0 1-1 0 0,1 0 1 0 0,0 0 0 0 0,0 0 0 0 0,0-1 0 0 0,1 1 0 0 0,0 0 0 0 0,0 0 0 0 0,0-1 0 0 0,1 1-1 0 0,0 0 1 0 0,0-1 0 0 0,0 0 0 0 0,1 1 0 0 0,0-1 0 0 0,0 0 0 0 0,0 0 0 0 0,0-1 0 0 0,1 1-1 0 0,4 4 1 0 0,1-1-66 0 0,-1 0-1 0 0,1-1 1 0 0,1 0-1 0 0,-1-1 0 0 0,1 0 1 0 0,0-1-1 0 0,1 0 1 0 0,-1 0-1 0 0,1-1 0 0 0,0 0 1 0 0,0-1-1 0 0,0 0 0 0 0,0-1 1 0 0,1 0-1 0 0,-1-1 1 0 0,1-1-1 0 0,16 0 0 0 0,-24 0 5 0 0,0-1-1 0 0,-1 0 0 0 0,1 0 0 0 0,-1 0 0 0 0,1 0 0 0 0,-1 0 0 0 0,1-1 1 0 0,-1 1-1 0 0,0-1 0 0 0,0 0 0 0 0,0 0 0 0 0,0-1 0 0 0,5-3 0 0 0,-4 2 13 0 0,-1 0 1 0 0,0-1-1 0 0,0 1 0 0 0,0 0 0 0 0,0-1 0 0 0,-1 0 0 0 0,0 1 0 0 0,3-10 0 0 0,-1-1 40 0 0,-1 0 0 0 0,-1 0 0 0 0,0 0 0 0 0,-1-1 0 0 0,-1-23 0 0 0,0 8 9 0 0,0 15 54 0 0,0 0 1 0 0,-1 0 0 0 0,-1-1-1 0 0,-4-16 1 0 0,6 33-43 0 0,0-1 0 0 0,0 1 0 0 0,0-1 0 0 0,0 0 0 0 0,-1 1-1 0 0,1-1 1 0 0,0 1 0 0 0,0-1 0 0 0,0 1 0 0 0,-1-1 0 0 0,1 1 0 0 0,0-1 0 0 0,-1 1 0 0 0,1-1-1 0 0,0 1 1 0 0,-1-1 0 0 0,1 1 0 0 0,-1-1 0 0 0,1 1 0 0 0,-1 0 0 0 0,1-1 0 0 0,-1 1-1 0 0,1 0 1 0 0,-1-1 0 0 0,1 1 0 0 0,-1 0 0 0 0,1 0 0 0 0,-1 0 0 0 0,1-1 0 0 0,-1 1 0 0 0,-1 0-1 0 0,1 0 12 0 0,0 1-1 0 0,0-1 0 0 0,-1 1 1 0 0,1-1-1 0 0,0 1 0 0 0,0 0 1 0 0,0-1-1 0 0,0 1 0 0 0,-1 0 1 0 0,1 0-1 0 0,0 0 0 0 0,0 0 1 0 0,-1 1-1 0 0,-2 3 49 0 0,0 1 1 0 0,-1-1 0 0 0,2 1-1 0 0,-6 10 1 0 0,6-7-66 0 0,0 0-1 0 0,1 0 1 0 0,0 0 0 0 0,0 0 0 0 0,1 1 0 0 0,1-1-1 0 0,-1 0 1 0 0,1 1 0 0 0,1-1 0 0 0,0 0 0 0 0,0 1-1 0 0,1-1 1 0 0,0 0 0 0 0,0 0 0 0 0,1 0 0 0 0,1 0-1 0 0,-1-1 1 0 0,1 1 0 0 0,1-1 0 0 0,-1 0 0 0 0,12 13-1 0 0,-11-14-606 0 0,1 0 0 0 0,0-1 0 0 0,0 0 0 0 0,0-1 0 0 0,1 1 0 0 0,0-1 0 0 0,0 0 0 0 0,1-1 0 0 0,7 4 0 0 0,-7-3-1930 0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8:20.6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56 968 0 0,'-1'0'398'0'0,"0"-1"0"0"0,0 0 0 0 0,0 1 0 0 0,0-1 0 0 0,0 1 0 0 0,-1-1 0 0 0,1 1 0 0 0,0-1 0 0 0,0 1 0 0 0,0 0 0 0 0,-1 0 0 0 0,1 0 0 0 0,0 0 0 0 0,0 0 0 0 0,-1 0 0 0 0,0 0 0 0 0,1 1-70 0 0,0 0 0 0 0,0 0 0 0 0,0 0 1 0 0,1 0-1 0 0,-1 0 0 0 0,0 0 1 0 0,1 0-1 0 0,-1 0 0 0 0,1 0 1 0 0,-1 0-1 0 0,1 0 0 0 0,0 1 0 0 0,-1-1 1 0 0,1 0-1 0 0,0 0 0 0 0,0 1 1 0 0,0 1-1 0 0,-2 14 427 0 0,1 1 0 0 0,1-1 1 0 0,0 0-1 0 0,1 0 0 0 0,1 0 0 0 0,7 30 0 0 0,1-12 31 0 0,1-1-1 0 0,19 39 0 0 0,5 11-35 0 0,-35-84-746 0 0,0 1-1 0 0,0-1 1 0 0,1 1-1 0 0,-1-1 1 0 0,0 1-1 0 0,0-1 1 0 0,0 1-1 0 0,1-1 1 0 0,-1 0-1 0 0,0 1 1 0 0,1-1-1 0 0,-1 1 1 0 0,0-1-1 0 0,1 0 1 0 0,-1 1-1 0 0,0-1 1 0 0,1 0-1 0 0,-1 0 1 0 0,1 1-1 0 0,-1-1 0 0 0,0 0 1 0 0,1 0-1 0 0,0 1 1 0 0,-1-1-2 0 0,0-1 0 0 0,1 1 1 0 0,-1 0-1 0 0,1 0 0 0 0,-1 0 0 0 0,0 0 0 0 0,1-1 1 0 0,-1 1-1 0 0,0 0 0 0 0,0 0 0 0 0,1-1 1 0 0,-1 1-1 0 0,0 0 0 0 0,1-1 0 0 0,-1 1 1 0 0,0 0-1 0 0,0-1 0 0 0,0 1 0 0 0,1 0 0 0 0,-1-1 1 0 0,0 1-1 0 0,6-24-29 0 0,2-42 31 0 0,2 0 1 0 0,24-83-1 0 0,-27 125-24 0 0,-4 10 37 0 0,1 1 1 0 0,0-1-1 0 0,0 1 1 0 0,2 0 0 0 0,0 0-1 0 0,10-17 1 0 0,-15 29-14 0 0,-1 0 1 0 0,0 1 0 0 0,1-1-1 0 0,-1 0 1 0 0,1 0-1 0 0,0 1 1 0 0,-1-1 0 0 0,1 0-1 0 0,0 1 1 0 0,-1-1 0 0 0,1 1-1 0 0,0-1 1 0 0,0 1-1 0 0,-1-1 1 0 0,1 1 0 0 0,0 0-1 0 0,0-1 1 0 0,0 1-1 0 0,0 0 1 0 0,-1-1 0 0 0,1 1-1 0 0,2 0 1 0 0,-2 0 6 0 0,-1 1 0 0 0,1-1 0 0 0,0 0 0 0 0,-1 1 0 0 0,1-1 0 0 0,0 1 0 0 0,-1-1 0 0 0,1 1 0 0 0,-1 0 0 0 0,1-1 0 0 0,-1 1 0 0 0,1-1 0 0 0,-1 1 0 0 0,0 0 0 0 0,1-1 0 0 0,-1 1 0 0 0,0 0 0 0 0,1 0 0 0 0,-1-1 0 0 0,0 2 0 0 0,2 6 71 0 0,0-1 0 0 0,-1 1 0 0 0,1 13 0 0 0,4 202 702 0 0,-6-209-695 0 0,1 1-1 0 0,3 15 0 0 0,-3-25-55 0 0,0 1 0 0 0,0-1-1 0 0,1 0 1 0 0,0 1 0 0 0,0-1-1 0 0,0 0 1 0 0,1 0 0 0 0,4 6-1 0 0,-7-10-29 0 0,0-1 1 0 0,1 1-1 0 0,-1-1 0 0 0,0 1 0 0 0,1-1 0 0 0,-1 0 0 0 0,0 1 1 0 0,1-1-1 0 0,-1 0 0 0 0,1 1 0 0 0,-1-1 0 0 0,1 0 1 0 0,-1 1-1 0 0,1-1 0 0 0,-1 0 0 0 0,1 0 0 0 0,-1 0 1 0 0,1 1-1 0 0,-1-1 0 0 0,1 0 0 0 0,0 0 0 0 0,-1 0 0 0 0,1 0 1 0 0,-1 0-1 0 0,1 0 0 0 0,0 0 0 0 0,0 0-2 0 0,0-1 0 0 0,0 1 0 0 0,0-1 0 0 0,0 1 0 0 0,-1-1 0 0 0,1 1 0 0 0,0-1 0 0 0,0 0 0 0 0,0 1 0 0 0,-1-1 0 0 0,1 0 0 0 0,0 0 0 0 0,0 0 0 0 0,1-2-6 0 0,0 0 0 0 0,0 0 0 0 0,0-1 0 0 0,-1 1 0 0 0,0 0 0 0 0,1-1 0 0 0,0-3 0 0 0,11-76-123 0 0,25-123 57 0 0,-37 199 71 0 0,1 1-1 0 0,0 0 1 0 0,0 0-1 0 0,0 0 1 0 0,1 0-1 0 0,0 0 0 0 0,0 1 1 0 0,7-10-1 0 0,-10 17 10 0 0,0-1 0 0 0,0 1 0 0 0,0 0 0 0 0,0-1 0 0 0,0 1 0 0 0,0 0 0 0 0,1-1 0 0 0,-1 1 0 0 0,1 1 0 0 0,0 3 21 0 0,8 104-29 0 0,-8-76 34 0 0,1 0 0 0 0,12 55 0 0 0,-11-79-9 0 0,0-1 1 0 0,0 0-1 0 0,1 0 0 0 0,0-1 1 0 0,10 16-1 0 0,-11-20-255 0 0,0 0 1 0 0,0 0-1 0 0,0 0 0 0 0,0-1 0 0 0,0 1 0 0 0,1-1 0 0 0,0 0 0 0 0,0 0 0 0 0,0 0 0 0 0,0 0 0 0 0,0-1 0 0 0,0 0 0 0 0,8 3 1 0 0,-12-5-84 0 0,1 0 1 0 0,0 1 0 0 0,-1-1 0 0 0,1 0 0 0 0,0 0 0 0 0,-1 0 0 0 0,1 0 0 0 0,0 0 0 0 0,-1 0 0 0 0,1 0-1 0 0,0 0 1 0 0,0 0 0 0 0,-1 0 0 0 0,1 0 0 0 0,0 0 0 0 0,-1-1 0 0 0,1 1 0 0 0,0 0 0 0 0,-1 0 0 0 0,1-1 0 0 0,1 0-1 0 0,4-3-3750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0:30.0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38 747 512 0 0,'-11'0'1579'0'0,"-16"0"10457"0"0,46-2-7954 0 0,-18 2-3967 0 0,0 0 0 0 0,0 0 0 0 0,-1 0 0 0 0,1 0 0 0 0,0 1 0 0 0,0-1 0 0 0,-1 0 0 0 0,1 0 0 0 0,0 0 0 0 0,-1 1 0 0 0,1-1 0 0 0,0 0 0 0 0,-1 1 0 0 0,1-1 0 0 0,0 1 0 0 0,-1-1 0 0 0,1 1 0 0 0,-1-1 0 0 0,1 1 0 0 0,-1-1 0 0 0,1 1 0 0 0,-1-1 0 0 0,1 2 0 0 0,0-1 38 0 0,0 1 1 0 0,0 0-1 0 0,-1 0 0 0 0,1 0 1 0 0,-1 0-1 0 0,1-1 1 0 0,-1 1-1 0 0,0 0 0 0 0,0 3 1 0 0,0 5 243 0 0,-1 0 1 0 0,-3 19 0 0 0,2-21-170 0 0,-4 25 334 0 0,3-23-396 0 0,1 1 0 0 0,0-1 0 0 0,0 1 0 0 0,1 0 0 0 0,1-1 0 0 0,1 19 0 0 0,-1-27-162 0 0,0-1-1 0 0,1 1 0 0 0,-1-1 1 0 0,1 1-1 0 0,-1-1 0 0 0,1 0 1 0 0,-1 1-1 0 0,1-1 1 0 0,0 0-1 0 0,-1 1 0 0 0,1-1 1 0 0,0 0-1 0 0,0 0 0 0 0,1 2 1 0 0,-1-3-1 0 0,0 1 0 0 0,0-1 0 0 0,0 1 0 0 0,-1-1 0 0 0,1 1 0 0 0,0-1 0 0 0,0 0 0 0 0,0 1 0 0 0,0-1 0 0 0,-1 0 0 0 0,1 0 0 0 0,0 0 0 0 0,0 0 0 0 0,0 0 0 0 0,0 0 0 0 0,0 0 0 0 0,0 0 0 0 0,1 0 0 0 0,0-1-2 0 0,1 0-1 0 0,-1 1 0 0 0,1-1 0 0 0,-1-1 1 0 0,0 1-1 0 0,1 0 0 0 0,-1-1 0 0 0,0 1 1 0 0,0-1-1 0 0,0 0 0 0 0,0 1 0 0 0,0-1 1 0 0,0 0-1 0 0,2-4 0 0 0,0 1 0 0 0,-1-1-1 0 0,1 0 1 0 0,-1 0-1 0 0,0 0 1 0 0,-1 0-1 0 0,0 0 1 0 0,0-1-1 0 0,2-10 1 0 0,-2-1 7 0 0,0-34-1 0 0,-2 36-3 0 0,1 0 0 0 0,0 0 0 0 0,4-18 1 0 0,-5 32-3 0 0,1 1 0 0 0,-1-1 0 0 0,1 0 0 0 0,-1 1 0 0 0,1-1 0 0 0,0 0 0 0 0,-1 1 0 0 0,1-1 0 0 0,0 1 0 0 0,0-1 0 0 0,0 1 0 0 0,0 0 0 0 0,1-1 0 0 0,-1 1 1 0 0,0 0-1 0 0,1 0 0 0 0,-1 0 0 0 0,0 0 0 0 0,1 0 0 0 0,-1 0 0 0 0,1 0 0 0 0,0 1 0 0 0,-1-1 0 0 0,1 0 0 0 0,-1 1 0 0 0,1-1 0 0 0,0 1 0 0 0,0 0 0 0 0,-1-1 1 0 0,1 1-1 0 0,0 0 0 0 0,0 0 0 0 0,-1 0 0 0 0,1 1 0 0 0,0-1 0 0 0,2 1 0 0 0,8 1 10 0 0,-1 1 0 0 0,0 1 0 0 0,0 0 0 0 0,16 7 0 0 0,-14-4-7 0 0,5 0 28 0 0,-1 1 1 0 0,0 1-1 0 0,0 0 0 0 0,24 20 1 0 0,-36-26 8 0 0,-1 1 1 0 0,1 0 0 0 0,-1 1-1 0 0,0-1 1 0 0,0 1 0 0 0,-1 0-1 0 0,1 0 1 0 0,-1 0 0 0 0,0 0 0 0 0,-1 1-1 0 0,1-1 1 0 0,-1 1 0 0 0,0-1-1 0 0,0 1 1 0 0,-1 0 0 0 0,0 0-1 0 0,0 0 1 0 0,1 11 0 0 0,-3-3 23 0 0,0-7-38 0 0,6-17-90 0 0,3-8-22 0 0,13-23 0 0 0,-11 23-2 0 0,9-25 0 0 0,-4 5-7 0 0,25-64-28 0 0,-37 97 127 0 0,-3 3-4 0 0,0 1 0 0 0,1 0 0 0 0,-1-1 0 0 0,1 1 0 0 0,-1 0 0 0 0,1 0 0 0 0,-1 0 0 0 0,1 0 0 0 0,0-1 0 0 0,0 1 0 0 0,-1 0 0 0 0,1 0 0 0 0,0 0 1 0 0,0 1-1 0 0,0-1 0 0 0,2-1 0 0 0,-2 3 7 0 0,-1 0-1 0 0,1 1 1 0 0,-1-1 0 0 0,1 0 0 0 0,-1 1 0 0 0,1-1 0 0 0,-1 1 0 0 0,0-1 0 0 0,0 1-1 0 0,0-1 1 0 0,0 1 0 0 0,0-1 0 0 0,0 1 0 0 0,-1 1 0 0 0,1 0 0 0 0,0 15 0 0 0,0 1 0 0 0,2-1-1 0 0,0 0 1 0 0,8 34 0 0 0,-8-46-11 0 0,0 0 0 0 0,0 0 0 0 0,1-1 0 0 0,-1 1 0 0 0,1-1 0 0 0,1 0 0 0 0,-1 0 0 0 0,1 0 0 0 0,0 0 0 0 0,0 0 0 0 0,0-1 0 0 0,0 0 0 0 0,1 0 0 0 0,0 0 0 0 0,0 0 0 0 0,0-1 0 0 0,0 0 0 0 0,9 4 0 0 0,-10-5-9 0 0,1 0 1 0 0,-1 0 0 0 0,1 0 0 0 0,0-1 0 0 0,0 0-1 0 0,-1 0 1 0 0,1 0 0 0 0,0-1 0 0 0,0 1 0 0 0,0-1-1 0 0,0 0 1 0 0,0-1 0 0 0,0 1 0 0 0,-1-1 0 0 0,1 0-1 0 0,0 0 1 0 0,0-1 0 0 0,-1 1 0 0 0,8-4 0 0 0,-4 0-17 0 0,-1 1 1 0 0,0-1 0 0 0,0 0 0 0 0,-1 0 0 0 0,1-1 0 0 0,-1 1 0 0 0,0-2-1 0 0,8-10 1 0 0,-11 11 14 0 0,1 0 0 0 0,-1 1 0 0 0,-1-1 0 0 0,1 0 0 0 0,-1 0 0 0 0,0-1 0 0 0,0 1 0 0 0,-1 0-1 0 0,0-1 1 0 0,0 1 0 0 0,0-13 0 0 0,-1 14 3 0 0,0 2 11 0 0,0 0-1 0 0,1 0 1 0 0,-1 0 0 0 0,-1 1-1 0 0,1-1 1 0 0,0 0 0 0 0,-1 0-1 0 0,1 0 1 0 0,-1 1 0 0 0,-2-5 0 0 0,3 7-1 0 0,0 0 1 0 0,0 0-1 0 0,-1 0 1 0 0,1 0 0 0 0,0 0-1 0 0,-1 0 1 0 0,1 0 0 0 0,0 1-1 0 0,-1-1 1 0 0,1 0 0 0 0,0 0-1 0 0,0 0 1 0 0,-1 0-1 0 0,1 0 1 0 0,0 1 0 0 0,-1-1-1 0 0,1 0 1 0 0,0 0 0 0 0,0 0-1 0 0,0 1 1 0 0,-1-1 0 0 0,1 0-1 0 0,0 0 1 0 0,0 1-1 0 0,0-1 1 0 0,0 0 0 0 0,-1 1-1 0 0,1-1 1 0 0,0 0 0 0 0,0 0-1 0 0,0 1 1 0 0,0 0 0 0 0,-5 10 12 0 0,4-11-13 0 0,-2 10 15 0 0,-1-1 0 0 0,1 1 0 0 0,0 0 0 0 0,1-1 0 0 0,0 1 0 0 0,0 15 0 0 0,2-21-10 0 0,0 0 1 0 0,0 0-1 0 0,1 0 1 0 0,-1 0-1 0 0,1 0 0 0 0,0 0 1 0 0,0 0-1 0 0,1 0 1 0 0,-1-1-1 0 0,1 1 1 0 0,0 0-1 0 0,0-1 1 0 0,0 1-1 0 0,0-1 0 0 0,1 0 1 0 0,-1 0-1 0 0,1 0 1 0 0,0 0-1 0 0,3 3 1 0 0,1-1-8 0 0,0 1 1 0 0,1-1 0 0 0,0-1 0 0 0,0 1-1 0 0,0-1 1 0 0,0-1 0 0 0,1 1 0 0 0,0-1 0 0 0,-1-1-1 0 0,1 0 1 0 0,14 2 0 0 0,-17-4-2 0 0,0 1 0 0 0,0-1 0 0 0,-1 0 0 0 0,1-1 0 0 0,0 1 0 0 0,-1-1-1 0 0,1 0 1 0 0,-1-1 0 0 0,1 0 0 0 0,-1 1 0 0 0,1-1 0 0 0,-1-1 0 0 0,0 1 0 0 0,0-1 0 0 0,0 0 0 0 0,-1 0 0 0 0,1-1 0 0 0,0 1 0 0 0,5-7 0 0 0,-5 4-16 0 0,0 0 0 0 0,0 0 0 0 0,-1 0 1 0 0,0-1-1 0 0,0 1 0 0 0,0-1 0 0 0,-1 0 1 0 0,1-1-1 0 0,-2 1 0 0 0,1 0 0 0 0,-1-1 1 0 0,-1 1-1 0 0,1-1 0 0 0,-1 0 0 0 0,0 0 1 0 0,-1-13-1 0 0,-3-57-195 0 0,2 67 187 0 0,-1 0 1 0 0,0 0-1 0 0,-1 0 1 0 0,-8-21-1 0 0,11 30 27 0 0,-1 0-1 0 0,0 1 1 0 0,0-1-1 0 0,0 0 1 0 0,0 0-1 0 0,-1 1 1 0 0,1-1-1 0 0,0 0 0 0 0,-1 1 1 0 0,1-1-1 0 0,-1 1 1 0 0,1 0-1 0 0,-1-1 1 0 0,0 1-1 0 0,1 0 1 0 0,-1 0-1 0 0,0 0 1 0 0,-4-1-1 0 0,4 2 5 0 0,-1-1-1 0 0,0 1 1 0 0,1 0-1 0 0,-1 0 0 0 0,0 0 1 0 0,1 0-1 0 0,-1 0 1 0 0,0 0-1 0 0,1 1 0 0 0,-1 0 1 0 0,0-1-1 0 0,-4 3 0 0 0,-1 1 14 0 0,0 0-1 0 0,0 1 1 0 0,1 0-1 0 0,-1 0 0 0 0,1 1 1 0 0,0-1-1 0 0,-9 12 0 0 0,4-3-19 0 0,0 1 0 0 0,1 0 0 0 0,-13 23 0 0 0,19-29 15 0 0,1 0 1 0 0,0 0 0 0 0,0 1-1 0 0,1 0 1 0 0,0-1-1 0 0,0 1 1 0 0,-1 19-1 0 0,3-25-10 0 0,1-1 0 0 0,0 0-1 0 0,1 1 1 0 0,-1-1 0 0 0,1 0-1 0 0,-1 0 1 0 0,1 1 0 0 0,0-1-1 0 0,0 0 1 0 0,0 0 0 0 0,0 0-1 0 0,1 0 1 0 0,0 0 0 0 0,-1 0-1 0 0,1 0 1 0 0,0-1 0 0 0,0 1-1 0 0,0-1 1 0 0,1 1 0 0 0,-1-1-1 0 0,1 0 1 0 0,-1 0 0 0 0,1 0-1 0 0,0 0 1 0 0,-1 0 0 0 0,1 0-1 0 0,0-1 1 0 0,0 0-1 0 0,5 2 1 0 0,-3-1-10 0 0,0-1 0 0 0,1 0 1 0 0,-1 0-1 0 0,0 0 0 0 0,1-1 0 0 0,-1 1 0 0 0,0-1 0 0 0,1-1 0 0 0,-1 1 0 0 0,0-1 1 0 0,1 0-1 0 0,-1 0 0 0 0,0-1 0 0 0,0 1 0 0 0,0-1 0 0 0,0 0 0 0 0,9-5 0 0 0,-7 2-6 0 0,0 0 0 0 0,0 0 0 0 0,-1 0 0 0 0,0-1-1 0 0,0 0 1 0 0,0-1 0 0 0,0 1 0 0 0,-1-1 0 0 0,0 0-1 0 0,7-15 1 0 0,-7 10-1 0 0,1-1 0 0 0,-2 0-1 0 0,0-1 1 0 0,-1 1 0 0 0,4-29-1 0 0,-4 20 5 0 0,3-48 134 0 0,-8 67-11 0 0,-1 6-50 0 0,-2 5-9 0 0,-1 7-10 0 0,2 0-1 0 0,0 1 1 0 0,0 0-1 0 0,2-1 1 0 0,0 1-1 0 0,1 0 1 0 0,0 0-1 0 0,3 31 1 0 0,-1-42-37 0 0,0 0 0 0 0,-1-1 0 0 0,2 1 0 0 0,-1 0 0 0 0,0-1 1 0 0,1 1-1 0 0,0-1 0 0 0,0 0 0 0 0,0 0 0 0 0,1 0 0 0 0,-1 0 0 0 0,1 0 0 0 0,0 0 1 0 0,5 5-1 0 0,-4-5-4 0 0,1-1 0 0 0,0 1 0 0 0,0-1 0 0 0,0 0 0 0 0,0 0 0 0 0,0-1 1 0 0,1 0-1 0 0,-1 0 0 0 0,1 0 0 0 0,8 2 0 0 0,0-2-11 0 0,1-1-1 0 0,-1 0 1 0 0,1-1-1 0 0,0 0 1 0 0,-1-1 0 0 0,1-1-1 0 0,-1 0 1 0 0,23-7 0 0 0,-14 1 2 0 0,-1 0 1 0 0,0-1-1 0 0,34-19 1 0 0,-43 20-6 0 0,1-1 1 0 0,-2 0 0 0 0,1 0 0 0 0,-1-2 0 0 0,-1 1 0 0 0,16-20 0 0 0,-18 18 9 0 0,-1-1 1 0 0,0-1-1 0 0,-1 1 1 0 0,-1-1-1 0 0,0 0 1 0 0,7-26-1 0 0,15-94-62 0 0,-19 82 41 0 0,10-40 5 0 0,16-114 28 0 0,-34 197 16 0 0,0 0 0 0 0,0-1-1 0 0,-1 1 1 0 0,-1 0 0 0 0,1 0-1 0 0,-2-1 1 0 0,-3-16 0 0 0,4 24-18 0 0,1 1 0 0 0,-1 0 0 0 0,1 0 1 0 0,-1 0-1 0 0,1 0 0 0 0,-1 0 1 0 0,0 0-1 0 0,0 0 0 0 0,1 0 1 0 0,-1 0-1 0 0,0 0 0 0 0,0 0 0 0 0,0 1 1 0 0,0-1-1 0 0,0 0 0 0 0,0 0 1 0 0,0 1-1 0 0,0-1 0 0 0,0 1 1 0 0,-3-1-1 0 0,2 0 4 0 0,0 1-1 0 0,0 0 1 0 0,0 0 0 0 0,0 0 0 0 0,-1 0 0 0 0,1 0 0 0 0,0 0-1 0 0,0 1 1 0 0,0-1 0 0 0,0 1 0 0 0,-2 0 0 0 0,-5 3 32 0 0,1-1 0 0 0,1 1 0 0 0,-1 1 1 0 0,-11 8-1 0 0,-4 5-13 0 0,0 0-1 0 0,2 2 1 0 0,1 0 0 0 0,0 1-1 0 0,-25 36 1 0 0,35-41-25 0 0,0 0-1 0 0,0 1 1 0 0,2 0-1 0 0,0 0 1 0 0,1 1 0 0 0,1-1-1 0 0,0 2 1 0 0,2-1-1 0 0,-4 28 1 0 0,6-27 0 0 0,1 1 1 0 0,0-1-1 0 0,2 1 1 0 0,0-1-1 0 0,7 33 1 0 0,-5-39-8 0 0,1-1 1 0 0,0 1-1 0 0,1-1 1 0 0,0 0-1 0 0,1-1 0 0 0,0 1 1 0 0,1-1-1 0 0,0 0 1 0 0,14 15-1 0 0,-6-10 21 0 0,0-1-1 0 0,1 0 1 0 0,0-2-1 0 0,24 16 0 0 0,-33-24-26 0 0,-1-1 1 0 0,2 0-1 0 0,-1 0 0 0 0,0-1 0 0 0,1 0 0 0 0,0 0 1 0 0,-1-1-1 0 0,1 0 0 0 0,0 0 0 0 0,0-1 0 0 0,0 0 1 0 0,1 0-1 0 0,-1-1 0 0 0,11-1 0 0 0,-14 0 2 0 0,0 0 0 0 0,0-1 1 0 0,0 0-1 0 0,0 0 0 0 0,-1 0 0 0 0,1 0 0 0 0,5-4 0 0 0,31-25-83 0 0,-21 16 38 0 0,-9 7 24 0 0,61-51-205 0 0,-64 52 215 0 0,-1-1 0 0 0,0 1 0 0 0,0-1 0 0 0,-1 0 0 0 0,0-1 0 0 0,9-17 1 0 0,-14 24 17 0 0,6-17 0 0 0,-6 19 4 0 0,-1-1 0 0 0,0 0-1 0 0,0 0 1 0 0,1 1 0 0 0,-1-1 0 0 0,0 0-1 0 0,0 0 1 0 0,0 1 0 0 0,0-1 0 0 0,0 0-1 0 0,0 0 1 0 0,0 0 0 0 0,0 1 0 0 0,0-1-1 0 0,-1 0 1 0 0,1 0 0 0 0,0 1 0 0 0,0-1-1 0 0,-1 0 1 0 0,0-1 0 0 0,1 2 0 0 0,-1 0 0 0 0,1 0-1 0 0,-1 0 1 0 0,1 0 0 0 0,-1 0 0 0 0,1 0 0 0 0,-1 0 0 0 0,1 0-1 0 0,-1 0 1 0 0,1 0 0 0 0,-1 0 0 0 0,1 0 0 0 0,-1 0 0 0 0,1 1-1 0 0,-1-1 1 0 0,1 0 0 0 0,-1 0 0 0 0,1 0 0 0 0,0 1-1 0 0,-1-1 1 0 0,1 0 0 0 0,-1 1 0 0 0,1-1 0 0 0,0 0 0 0 0,-1 1-1 0 0,1-1 1 0 0,0 0 0 0 0,-1 1 0 0 0,1-1 0 0 0,0 1 0 0 0,-1-1-1 0 0,1 1 1 0 0,-12 16 98 0 0,7-8-82 0 0,1 1 0 0 0,0-1 0 0 0,0 1 0 0 0,1 0 0 0 0,0 0 0 0 0,1 0 0 0 0,0 0 0 0 0,0 1 0 0 0,1-1-1 0 0,0 0 1 0 0,2 21 0 0 0,0-24-24 0 0,0 1 0 0 0,0-1-1 0 0,1 0 1 0 0,0 1-1 0 0,0-1 1 0 0,1 0 0 0 0,0 0-1 0 0,0-1 1 0 0,1 1-1 0 0,-1-1 1 0 0,2 1 0 0 0,-1-1-1 0 0,0 0 1 0 0,1-1-1 0 0,0 1 1 0 0,1-1 0 0 0,6 6-1 0 0,-8-9-17 0 0,-1 1 0 0 0,1-1 0 0 0,0 0 1 0 0,-1 0-1 0 0,1 0 0 0 0,0-1 0 0 0,0 0 0 0 0,0 1 0 0 0,0-1 0 0 0,1-1 0 0 0,-1 1 0 0 0,0-1 1 0 0,8 1-1 0 0,-6-2-25 0 0,1 0 0 0 0,-1 0 1 0 0,1 0-1 0 0,-1-1 0 0 0,0 0 1 0 0,1 0-1 0 0,-1 0 0 0 0,7-5 1 0 0,-1 1-496 0 0,-1-2 0 0 0,0 1 0 0 0,0-2 0 0 0,-1 1 1 0 0,0-1-1 0 0,-1-1 0 0 0,1 0 0 0 0,7-12 1 0 0,-12 15-816 0 0,0-1 1 0 0,0 0 0 0 0,-1 0 0 0 0,0 0-1 0 0,0-1 1 0 0,-1 1 0 0 0,0-1 0 0 0,2-10 0 0 0,-1-8-1306 0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8:20.6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28 108 1760 0 0,'-1'0'440'0'0,"0"0"0"0"0,0 0 0 0 0,0 0 0 0 0,0 0 0 0 0,0 1 0 0 0,0-1 0 0 0,0 0 0 0 0,0 0 1 0 0,0 1-1 0 0,1-1 0 0 0,-1 1 0 0 0,0-1 0 0 0,0 1 0 0 0,0-1 0 0 0,0 1 0 0 0,0 0 0 0 0,1-1 0 0 0,-1 1 0 0 0,0 0 0 0 0,1-1 0 0 0,-1 1 0 0 0,0 0 0 0 0,0 1 0 0 0,0 0 115 0 0,0 1 0 0 0,0-1 0 0 0,0 1 1 0 0,0-1-1 0 0,1 1 0 0 0,-1-1 0 0 0,1 1 0 0 0,-1 5 1 0 0,1 0 207 0 0,1 1 1 0 0,-1-1 0 0 0,1 1 0 0 0,5 15 0 0 0,-4-17-514 0 0,0 0 0 0 0,0 0 1 0 0,1 0-1 0 0,1 0 1 0 0,-1 0-1 0 0,1-1 1 0 0,8 11-1 0 0,-8-13-209 0 0,-1 0-1 0 0,1-1 1 0 0,0 0-1 0 0,-1 0 0 0 0,1 0 1 0 0,1-1-1 0 0,-1 1 1 0 0,0-1-1 0 0,1 0 1 0 0,-1 0-1 0 0,1-1 1 0 0,-1 1-1 0 0,7 0 0 0 0,0 0-32 0 0,0-1 0 0 0,0 0 0 0 0,0-1 0 0 0,1 0 0 0 0,-1 0 0 0 0,0-2 0 0 0,0 1 0 0 0,0-1 0 0 0,11-4 0 0 0,-8 2-1 0 0,-1-1-1 0 0,0 0 1 0 0,0-1-1 0 0,-1 0 1 0 0,0-1-1 0 0,22-16 1 0 0,-29 18-10 0 0,1 0 1 0 0,-1-1-1 0 0,-1 1 1 0 0,1-1 0 0 0,-1 0-1 0 0,0 0 1 0 0,0-1-1 0 0,-1 1 1 0 0,0-1-1 0 0,0 0 1 0 0,3-11 0 0 0,-4 8-5 0 0,1 0 0 0 0,-1 0 0 0 0,-1 0 0 0 0,0-1 0 0 0,-1 1 0 0 0,0 0 1 0 0,-2-17-1 0 0,2 24 5 0 0,-1 0 0 0 0,0 0 0 0 0,0 0-1 0 0,0 0 1 0 0,0 0 0 0 0,0 1 0 0 0,-1-1 0 0 0,0 0 0 0 0,1 1 0 0 0,-1-1 0 0 0,0 1 0 0 0,0 0 0 0 0,0 0 0 0 0,0-1 0 0 0,-1 1 0 0 0,1 0 0 0 0,0 1-1 0 0,-1-1 1 0 0,0 0 0 0 0,1 1 0 0 0,-1 0 0 0 0,0-1 0 0 0,0 1 0 0 0,0 0 0 0 0,0 0 0 0 0,-5 0 0 0 0,-1-1 9 0 0,-1 1 1 0 0,1 0 0 0 0,-1 0-1 0 0,1 1 1 0 0,-1 0 0 0 0,1 1-1 0 0,-13 2 1 0 0,9 0 47 0 0,1 0 0 0 0,0 1 0 0 0,0 0-1 0 0,1 1 1 0 0,-1 1 0 0 0,1-1 0 0 0,0 2 0 0 0,1 0-1 0 0,-1 0 1 0 0,1 1 0 0 0,1 0 0 0 0,-1 0 0 0 0,1 1-1 0 0,1 0 1 0 0,-13 19 0 0 0,15-20-8 0 0,1 1 0 0 0,0 0 0 0 0,0 0 1 0 0,1 0-1 0 0,1 0 0 0 0,-1 1 0 0 0,1 0 0 0 0,1-1 0 0 0,0 1 1 0 0,0 0-1 0 0,1 0 0 0 0,1 0 0 0 0,-1 0 0 0 0,2 0 0 0 0,-1 1 0 0 0,1-1 1 0 0,1 0-1 0 0,0-1 0 0 0,0 1 0 0 0,5 11 0 0 0,-2-8-52 0 0,1-1-1 0 0,0 0 0 0 0,1 0 1 0 0,0-1-1 0 0,1 0 0 0 0,0 0 1 0 0,1-1-1 0 0,0 1 1 0 0,1-2-1 0 0,0 0 0 0 0,0 0 1 0 0,15 9-1 0 0,-1-3-995 0 0,0-1 0 0 0,1-2 0 0 0,1 0 0 0 0,53 16 0 0 0,-40-17-2604 0 0,0-1 1471 0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8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431 90 512 0 0,'1'-5'838'0'0,"0"0"0"0"0,0 0 0 0 0,-1-1 0 0 0,0 1 0 0 0,0 0 0 0 0,0-1 0 0 0,0 1-1 0 0,-1 0 1 0 0,0 0 0 0 0,0 0 0 0 0,0 0 0 0 0,-4-10 0 0 0,4 15-687 0 0,1-1 0 0 0,0 0 1 0 0,-1 0-1 0 0,1 1 0 0 0,-1-1 0 0 0,1 0 0 0 0,-1 1 1 0 0,1-1-1 0 0,-1 0 0 0 0,1 1 0 0 0,-1-1 0 0 0,0 1 0 0 0,1-1 1 0 0,-1 1-1 0 0,0-1 0 0 0,0 1 0 0 0,1-1 0 0 0,-1 1 1 0 0,0 0-1 0 0,0 0 0 0 0,1-1 0 0 0,-1 1 0 0 0,-1 0 0 0 0,0 0 18 0 0,0 0 0 0 0,0 0 0 0 0,0 0-1 0 0,0 0 1 0 0,0 1 0 0 0,1-1 0 0 0,-1 1-1 0 0,0-1 1 0 0,0 1 0 0 0,-2 1 0 0 0,-2 2 124 0 0,-1-1 0 0 0,1 2 0 0 0,0-1 0 0 0,-7 7 0 0 0,-18 20 161 0 0,1 0 0 0 0,1 3 1 0 0,2 0-1 0 0,-29 49 0 0 0,23-26-9 0 0,3 0 1 0 0,-30 80-1 0 0,49-106-324 0 0,1 0-1 0 0,1 1 1 0 0,2 0 0 0 0,-5 43 0 0 0,11-61-105 0 0,0 0 1 0 0,0 1 0 0 0,2-1-1 0 0,0 0 1 0 0,0 0 0 0 0,1 0-1 0 0,1 0 1 0 0,1-1 0 0 0,0 1-1 0 0,0-1 1 0 0,1 0 0 0 0,12 22-1 0 0,-10-25-49 0 0,0-1 1 0 0,0-1-1 0 0,0 1 0 0 0,1-1 0 0 0,1-1 1 0 0,-1 1-1 0 0,1-2 0 0 0,0 1 0 0 0,1-1 1 0 0,0 0-1 0 0,0-1 0 0 0,0 0 0 0 0,0-1 0 0 0,1 0 1 0 0,16 4-1 0 0,-11-5-469 0 0,0 0 0 0 0,0 0 0 0 0,0-2 0 0 0,20 0 0 0 0,-20-2-1333 0 0,0 0 0 0 0,1-1 0 0 0,30-9 0 0 0,-29 5-1963 0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8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44 354 1880 0 0,'-2'0'614'0'0,"0"0"0"0"0,0 0-1 0 0,0 0 1 0 0,0-1 0 0 0,0 1-1 0 0,0 0 1 0 0,0-1 0 0 0,0 0-1 0 0,0 1 1 0 0,0-1 0 0 0,1 0-1 0 0,-1 0 1 0 0,0 0-1 0 0,1 0 1 0 0,-1-1 0 0 0,-2-1-1 0 0,3 1-409 0 0,0 1-1 0 0,0 0 0 0 0,0 0 0 0 0,0-1 1 0 0,0 1-1 0 0,1-1 0 0 0,-1 1 0 0 0,0-1 1 0 0,1 1-1 0 0,-1-1 0 0 0,1 1 0 0 0,0-1 0 0 0,-1 1 1 0 0,1-1-1 0 0,0 0 0 0 0,0 1 0 0 0,0-1 1 0 0,0 1-1 0 0,1-1 0 0 0,-1 0 0 0 0,1-1 1 0 0,8-25 538 0 0,1 0 1 0 0,2 1 0 0 0,30-51-1 0 0,-40 74-676 0 0,8-13 189 0 0,1 0 0 0 0,23-28 0 0 0,-28 38-152 0 0,1 0 0 0 0,-1 1-1 0 0,1 0 1 0 0,1 0 0 0 0,-1 1 0 0 0,1 0-1 0 0,-1 0 1 0 0,14-5 0 0 0,-20 9-84 0 0,1 0 0 0 0,-1 1 0 0 0,1-1 0 0 0,0 1 0 0 0,0-1 0 0 0,-1 1 0 0 0,1 0 1 0 0,0-1-1 0 0,0 1 0 0 0,-1 0 0 0 0,1 0 0 0 0,0 0 0 0 0,0 1 0 0 0,-1-1 0 0 0,1 0 0 0 0,0 1 0 0 0,0-1 0 0 0,-1 1 0 0 0,1-1 0 0 0,3 3 0 0 0,-3-2 3 0 0,0 1-1 0 0,0 0 0 0 0,-1 0 0 0 0,1 0 0 0 0,0 0 0 0 0,-1 0 0 0 0,1 0 0 0 0,-1 0 0 0 0,0 0 0 0 0,1 1 0 0 0,-1-1 0 0 0,1 5 0 0 0,1 4 16 0 0,0 1 1 0 0,-1 0 0 0 0,-1-1 0 0 0,0 1-1 0 0,0 13 1 0 0,-16 158 392 0 0,2-59-270 0 0,12-119-161 0 0,1-1 1 0 0,0 0 0 0 0,0 0 0 0 0,1 0 0 0 0,-1 0 0 0 0,1 1-1 0 0,0-1 1 0 0,0 0 0 0 0,0 0 0 0 0,0 0 0 0 0,1 0 0 0 0,-1-1-1 0 0,1 1 1 0 0,0 0 0 0 0,1-1 0 0 0,-1 1 0 0 0,4 3 0 0 0,-3-3-28 0 0,1-1 0 0 0,0 0 0 0 0,0 0 0 0 0,0-1 0 0 0,0 1 0 0 0,0-1 0 0 0,1 0 0 0 0,-1 0 1 0 0,1-1-1 0 0,-1 1 0 0 0,1-1 0 0 0,0 0 0 0 0,-1 0 0 0 0,9 0 0 0 0,-6-1-63 0 0,1 0-1 0 0,-1-1 1 0 0,1 0 0 0 0,-1 0-1 0 0,1 0 1 0 0,-1-1 0 0 0,1-1-1 0 0,-1 1 1 0 0,0-1 0 0 0,0 0-1 0 0,0-1 1 0 0,-1 1 0 0 0,1-2-1 0 0,10-8 1 0 0,-10 7-507 0 0,-1 1 0 0 0,1-1 0 0 0,-2-1 1 0 0,1 1-1 0 0,8-14 0 0 0,-11 15-367 0 0,0 1-1 0 0,-1-1 1 0 0,0 0 0 0 0,0-1 0 0 0,0 1-1 0 0,0 0 1 0 0,-1-1 0 0 0,0 1 0 0 0,1-8-1 0 0,-2 0-705 0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8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404 22 8 0 0,'-4'-11'-145'0'0,"-3"1"5428"0"0,7 10-5028 0 0,-1 0 0 0 0,1 0 1 0 0,0 0-1 0 0,-1 0 0 0 0,1 0 0 0 0,0 0 0 0 0,-1-1 0 0 0,1 1 0 0 0,0 0 0 0 0,-1 0 0 0 0,1 0 0 0 0,-1 1 0 0 0,1-1 1 0 0,0 0-1 0 0,-1 0 0 0 0,1 0 0 0 0,0 0 0 0 0,-1 0 0 0 0,1 0 0 0 0,0 0 0 0 0,-1 1 0 0 0,-10 9 2655 0 0,-5 13-1301 0 0,1 1 0 0 0,2 1 0 0 0,-15 34-1 0 0,18-35-1407 0 0,-1-2-1 0 0,-1 1 1 0 0,-1-2-1 0 0,-24 33 1 0 0,-105 98-404 0 0,80-91-5110 0 0,47-48 2078 0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8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143 5 760 0 0,'0'0'157'0'0,"0"0"0"0"0,0 0-1 0 0,0 0 1 0 0,0 0 0 0 0,0-1-1 0 0,0 1 1 0 0,0 0 0 0 0,0 0-1 0 0,0 0 1 0 0,0-1 0 0 0,0 1-1 0 0,0 0 1 0 0,0 0 0 0 0,0 0-1 0 0,0-1 1 0 0,0 1 0 0 0,0 0-1 0 0,0 0 1 0 0,-1 0 0 0 0,1 0-1 0 0,0 0 1 0 0,0-1 0 0 0,0 1-1 0 0,0 0 1 0 0,0 0 0 0 0,0 0-1 0 0,-1 0 1 0 0,1 0 0 0 0,0 0-1 0 0,0 0 1 0 0,0-1 0 0 0,0 1-1 0 0,-1 0 1 0 0,1 0 0 0 0,0 0-1 0 0,0 0 1 0 0,0 0 0 0 0,-1 0-1 0 0,1 0 1 0 0,0 0 0 0 0,0 0-1 0 0,0 0 1 0 0,-1 0 0 0 0,1 0-1 0 0,0 0 1 0 0,0 0 0 0 0,0 0-1 0 0,0 0 1 0 0,-1 0 0 0 0,1 0-1 0 0,0 0 1 0 0,0 1 0 0 0,0-1-1 0 0,-1 0 1 0 0,1 0 0 0 0,-8 7 5130 0 0,-6 31-1197 0 0,-1 19-2408 0 0,2-6-946 0 0,-1-10-307 0 0,-2-1 0 0 0,-25 46 0 0 0,38-80-708 0 0,1 0 1 0 0,-1 0-1 0 0,-2 8 1 0 0,4 1-6269 0 0,1-10 3995 0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8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238 269 512 0 0,'14'-12'1571'0'0,"0"0"0"0"0,0 0 0 0 0,-2-1 0 0 0,1-1-1 0 0,17-25 1 0 0,-24 30-1013 0 0,-1 0 1 0 0,0 0-1 0 0,0 0 0 0 0,-1-1 0 0 0,0 0 0 0 0,-1 1 1 0 0,0-2-1 0 0,0 1 0 0 0,-1 0 0 0 0,0 0 0 0 0,0-15 1 0 0,-2 23-473 0 0,0 1 1 0 0,0-1 0 0 0,0 1 0 0 0,0-1 0 0 0,0 1 0 0 0,-1-1 0 0 0,1 1 0 0 0,0 0 0 0 0,-1-1 0 0 0,1 1 0 0 0,-1-1 0 0 0,0 1 0 0 0,1 0 0 0 0,-1-1 0 0 0,0 1 0 0 0,0 0-1 0 0,0 0 1 0 0,0-1 0 0 0,0 1 0 0 0,0 0 0 0 0,-1-1 0 0 0,0 1-27 0 0,1 1 0 0 0,-1-1 0 0 0,0 0 0 0 0,1 1 0 0 0,-1 0 1 0 0,0-1-1 0 0,1 1 0 0 0,-1 0 0 0 0,0 0 0 0 0,0 0 0 0 0,1 0 0 0 0,-1 0 0 0 0,0 0 0 0 0,1 0 0 0 0,-1 1 0 0 0,0-1 0 0 0,1 1 0 0 0,-1-1 0 0 0,-2 2 1 0 0,-32 14 210 0 0,0 2 0 0 0,-60 40 0 0 0,79-47-249 0 0,1 0 0 0 0,1 2 0 0 0,0 0 0 0 0,0 1 0 0 0,-18 22 0 0 0,27-29-19 0 0,1 1 0 0 0,-1-1-1 0 0,2 1 1 0 0,-1 0 0 0 0,1 0-1 0 0,0 0 1 0 0,1 1 0 0 0,0 0-1 0 0,0-1 1 0 0,1 1-1 0 0,0 0 1 0 0,1 0 0 0 0,-1 0-1 0 0,1 12 1 0 0,1-18-2 0 0,1 1-1 0 0,-1-1 0 0 0,1 1 1 0 0,-1-1-1 0 0,1 1 1 0 0,0-1-1 0 0,0 1 0 0 0,1-1 1 0 0,-1 0-1 0 0,1 1 1 0 0,-1-1-1 0 0,1 0 0 0 0,0 0 1 0 0,0 0-1 0 0,0-1 1 0 0,1 1-1 0 0,-1 0 0 0 0,1-1 1 0 0,0 1-1 0 0,-1-1 1 0 0,7 4-1 0 0,-2-3-8 0 0,0 0-1 0 0,0 0 1 0 0,0 0 0 0 0,0-1-1 0 0,0 0 1 0 0,1-1-1 0 0,-1 1 1 0 0,1-1 0 0 0,10 0-1 0 0,8-2-7 0 0,-1-1-1 0 0,45-8 0 0 0,-42 5 14 0 0,54-3-1 0 0,-80 8 3 0 0,0 0-1 0 0,0 0 1 0 0,0 1 0 0 0,1-1-1 0 0,-1 0 1 0 0,0 1 0 0 0,0-1-1 0 0,0 1 1 0 0,0 0 0 0 0,0 0-1 0 0,0-1 1 0 0,0 1-1 0 0,0 1 1 0 0,0-1 0 0 0,-1 0-1 0 0,1 0 1 0 0,0 1 0 0 0,2 2-1 0 0,-2-2 7 0 0,0 1-1 0 0,-1 0 0 0 0,1-1 1 0 0,-1 1-1 0 0,0 0 0 0 0,0 0 1 0 0,0 0-1 0 0,0 0 0 0 0,0 0 1 0 0,0 0-1 0 0,0 5 0 0 0,-1 5 26 0 0,0 0-1 0 0,-1 0 0 0 0,0 0 0 0 0,-1 0 0 0 0,-4 14 0 0 0,2-11-13 0 0,-1 0-1 0 0,0-1 0 0 0,-1 0 0 0 0,-10 20 0 0 0,11-26-13 0 0,-1 0 0 0 0,1-1 0 0 0,-2 0 0 0 0,1 0 0 0 0,-1-1 0 0 0,0 0 0 0 0,-1 0 0 0 0,-10 8 0 0 0,10-11 1 0 0,1 1 0 0 0,-1-1 0 0 0,0 0 0 0 0,-1-1 0 0 0,1 0 0 0 0,0 0 0 0 0,-1 0 1 0 0,-16 1-1 0 0,21-3-183 0 0,1 0 0 0 0,-1-1 0 0 0,0 0 0 0 0,0 0 0 0 0,0 0 0 0 0,0 0 0 0 0,1-1 0 0 0,-1 1 0 0 0,0-1 0 0 0,0 0 1 0 0,1 0-1 0 0,-1 0 0 0 0,1-1 0 0 0,-1 1 0 0 0,1-1 0 0 0,-1 0 0 0 0,1 0 0 0 0,0 0 0 0 0,0 0 0 0 0,0-1 0 0 0,0 1 0 0 0,-5-6 1 0 0,2-4-1943 0 0,2 0-285 0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8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31 8 0 0,'-1'-1'894'0'0,"-1"-1"0"0"0,1 0 0 0 0,0 0 0 0 0,0 1 0 0 0,0-1 0 0 0,0 0 0 0 0,0 0-1 0 0,0 0 1 0 0,0-4 0 0 0,1 6-694 0 0,0 0-1 0 0,0-1 1 0 0,0 1-1 0 0,0 0 1 0 0,0-1-1 0 0,0 1 1 0 0,0 0-1 0 0,0-1 1 0 0,0 1-1 0 0,0 0 1 0 0,0-1 0 0 0,0 1-1 0 0,0 0 1 0 0,0-1-1 0 0,0 1 1 0 0,0 0-1 0 0,0-1 1 0 0,1 1-1 0 0,-1 0 1 0 0,0-1-1 0 0,0 1 1 0 0,0 0-1 0 0,1-1 1 0 0,-1 1-39 0 0,1 0 0 0 0,0 0-1 0 0,-1 0 1 0 0,1-1 0 0 0,-1 1 0 0 0,1 0 0 0 0,-1 0 0 0 0,1 0 0 0 0,0 0 0 0 0,-1 1-1 0 0,1-1 1 0 0,-1 0 0 0 0,1 0 0 0 0,-1 0 0 0 0,1 0 0 0 0,-1 1 0 0 0,1-1 0 0 0,-1 0 0 0 0,1 0-1 0 0,0 1 1 0 0,0 0-15 0 0,1 0-1 0 0,-1 0 0 0 0,0 0 1 0 0,0 1-1 0 0,0-1 0 0 0,0 0 1 0 0,0 0-1 0 0,0 1 0 0 0,0-1 1 0 0,0 1-1 0 0,-1-1 0 0 0,1 1 1 0 0,-1-1-1 0 0,1 1 0 0 0,-1-1 0 0 0,1 1 1 0 0,-1 2-1 0 0,4 32 666 0 0,-4-31-712 0 0,0 17 178 0 0,-1 0 0 0 0,-1-1-1 0 0,-4 23 1 0 0,-19 64-145 0 0,24-103-162 0 0,-1 2-168 0 0,0 2-787 0 0,-1 0-1 0 0,2 1 1 0 0,-2 15-1 0 0,3-17-1064 0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8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25 362 8 0 0,'-2'2'2932'0'0,"1"-1"-2345"0"0,1-1-1 0 0,-1 0 1 0 0,1 1-1 0 0,-1-1 1 0 0,1 0-1 0 0,-1 1 1 0 0,0-1-1 0 0,1 0 1 0 0,-1 0-1 0 0,1 0 1 0 0,-1 0-1 0 0,0 1 1 0 0,1-1-1 0 0,-1 0 1 0 0,1 0-1 0 0,-1 0 1 0 0,0 0-1 0 0,0 0-503 0 0,1 0 0 0 0,-1 0-1 0 0,1 0 1 0 0,0 0-1 0 0,-1 0 1 0 0,1 0 0 0 0,0 0-1 0 0,-1 0 1 0 0,1 0-1 0 0,-1 0 1 0 0,1 0-1 0 0,0 0 1 0 0,-1 0 0 0 0,1-1-1 0 0,0 1 1 0 0,-1 0-1 0 0,1 0 1 0 0,0 0 0 0 0,-1-1-1 0 0,1 1 1 0 0,0 0-1 0 0,-1 0 1 0 0,1-1 0 0 0,0 1-1 0 0,0 0 1 0 0,-1 0-1 0 0,1-1 1 0 0,0 1-1 0 0,0 0 1 0 0,-1-1 0 0 0,1 1-1 0 0,0 0 1 0 0,0-1-1 0 0,0 1 1 0 0,0-1 0 0 0,0 1-1 0 0,0 0 1 0 0,-1-1-1 0 0,1 1 1 0 0,0 0-1 0 0,0-1 1 0 0,0 1 0 0 0,0-1-1 0 0,0 1 1 0 0,1 0-1 0 0,-1-1 1 0 0,0 1 0 0 0,0-1-1 0 0,0 1 1 0 0,0 0-1 0 0,0-1 1 0 0,1 1-1 0 0,10-32 572 0 0,2 0-1 0 0,30-52 1 0 0,-28 57-397 0 0,-3 3-87 0 0,19-33 131 0 0,-28 52-223 0 0,1 0-1 0 0,-1 0 0 0 0,1 0 1 0 0,0 1-1 0 0,1-1 0 0 0,-1 1 1 0 0,11-7-1 0 0,-14 10-60 0 0,-1 1 1 0 0,1-1 0 0 0,0 1-1 0 0,0-1 1 0 0,0 1-1 0 0,0-1 1 0 0,0 1 0 0 0,0-1-1 0 0,0 1 1 0 0,0 0-1 0 0,0 0 1 0 0,1-1 0 0 0,-1 1-1 0 0,0 0 1 0 0,0 0-1 0 0,0 0 1 0 0,0 0-1 0 0,0 0 1 0 0,0 0 0 0 0,0 1-1 0 0,0-1 1 0 0,0 0-1 0 0,2 1 1 0 0,-1 0-3 0 0,-1 0 1 0 0,0 0-1 0 0,0 1 0 0 0,0-1 1 0 0,0 0-1 0 0,0 0 0 0 0,0 0 1 0 0,0 1-1 0 0,0-1 0 0 0,-1 1 1 0 0,1-1-1 0 0,-1 0 1 0 0,1 1-1 0 0,0 2 0 0 0,1 5 8 0 0,0 1-1 0 0,-1 0 1 0 0,0 0 0 0 0,-1 9-1 0 0,0-18-22 0 0,-3 55 106 0 0,-2-1 0 0 0,-17 78 0 0 0,20-124-103 0 0,0 0 0 0 0,1 1 1 0 0,0-1-1 0 0,1 1 0 0 0,1 14 1 0 0,-1-21-5 0 0,0-1 0 0 0,1 0 0 0 0,-1 0 0 0 0,1 0 0 0 0,-1 0 0 0 0,1 0 0 0 0,0-1 0 0 0,0 1 0 0 0,0 0 0 0 0,0 0 0 0 0,0 0 0 0 0,0-1 0 0 0,0 1 0 0 0,1 0 0 0 0,-1-1 0 0 0,1 1 0 0 0,-1-1 0 0 0,1 0 0 0 0,0 1 0 0 0,-1-1 0 0 0,1 0 0 0 0,0 0 0 0 0,0 0 0 0 0,0 0 0 0 0,-1-1 0 0 0,1 1 0 0 0,0 0 0 0 0,0-1 0 0 0,0 1 0 0 0,1-1 0 0 0,2 0 0 0 0,-1 0 4 0 0,0 0-1 0 0,-1 0 1 0 0,1-1 0 0 0,-1 1 0 0 0,1-1 0 0 0,0 0 0 0 0,-1 0 0 0 0,0-1 0 0 0,1 1-1 0 0,3-3 1 0 0,32-19-10 0 0,-37 21 7 0 0,6-4 7 0 0,1 0 1 0 0,-1-1 0 0 0,-1 1-1 0 0,1-2 1 0 0,-1 1-1 0 0,-1-1 1 0 0,1-1 0 0 0,-1 1-1 0 0,-1-1 1 0 0,1 0-1 0 0,-2 0 1 0 0,1 0 0 0 0,-1-1-1 0 0,-1 0 1 0 0,1 1-1 0 0,2-17 1 0 0,4-20-1 0 0,-2-1-1 0 0,-2 0 1 0 0,0-87 0 0 0,-6 132-6 0 0,-1 0 1 0 0,1 0-1 0 0,0 0 0 0 0,-1 0 1 0 0,1 0-1 0 0,-1 0 0 0 0,0 0 1 0 0,-1-4-1 0 0,2 6 0 0 0,-1 0 0 0 0,1 0 0 0 0,0-1 0 0 0,0 1 0 0 0,0 0 0 0 0,0 0-1 0 0,0 0 1 0 0,0 0 0 0 0,0 0 0 0 0,-1-1 0 0 0,1 1 0 0 0,0 0 0 0 0,0 0 0 0 0,0 0 0 0 0,0 0 0 0 0,0 0 0 0 0,-1 0 0 0 0,1 0 0 0 0,0 0 0 0 0,0 0-1 0 0,0 0 1 0 0,0 0 0 0 0,-1 0 0 0 0,1 0 0 0 0,0 0 0 0 0,0-1 0 0 0,0 1 0 0 0,0 1 0 0 0,-1-1 0 0 0,1 0 0 0 0,0 0 0 0 0,0 0 0 0 0,0 0-1 0 0,0 0 1 0 0,-1 0 0 0 0,-5 11 115 0 0,4-1-112 0 0,0 0-1 0 0,0 1 0 0 0,1-1 1 0 0,0 1-1 0 0,1-1 1 0 0,0 1-1 0 0,0-1 0 0 0,1 1 1 0 0,1-1-1 0 0,0 0 1 0 0,0 1-1 0 0,1-1 0 0 0,4 10 1 0 0,8 14 30 0 0,1-1 1 0 0,29 45-1 0 0,7 13 230 0 0,-39-64-190 0 0,-1 1 0 0 0,-2 1 1 0 0,0 0-1 0 0,-2 0 0 0 0,-1 1 0 0 0,-1 0 1 0 0,1 31-1 0 0,-6-46-64 0 0,-1-1 0 0 0,0 0 0 0 0,-1 0-1 0 0,0 0 1 0 0,-2 0 0 0 0,1 0 0 0 0,-2 0 0 0 0,0-1 0 0 0,0 1 0 0 0,-1-1 0 0 0,-1 0 0 0 0,0 0 0 0 0,-1-1-1 0 0,-1 0 1 0 0,1 0 0 0 0,-2-1 0 0 0,-11 13 0 0 0,3-7 20 0 0,-1-1 1 0 0,-1 0-1 0 0,0-2 0 0 0,-1 0 1 0 0,-1-1-1 0 0,0-1 0 0 0,0-1 1 0 0,-1-1-1 0 0,-1-1 0 0 0,1-1 1 0 0,-32 7-1 0 0,48-14-8 0 0,0 0 0 0 0,-1 0 0 0 0,1-1 0 0 0,0 0 0 0 0,0 0 0 0 0,-1 0 0 0 0,1-1 0 0 0,-10-2 0 0 0,13 2-17 0 0,1 1-1 0 0,0-1 1 0 0,0 0-1 0 0,-1 0 0 0 0,1 0 1 0 0,0 0-1 0 0,0 0 0 0 0,0-1 1 0 0,0 1-1 0 0,0 0 1 0 0,0-1-1 0 0,1 0 0 0 0,-1 1 1 0 0,0-1-1 0 0,1 0 0 0 0,-1 0 1 0 0,1 0-1 0 0,0 0 1 0 0,0 0-1 0 0,0 0 0 0 0,0 0 1 0 0,0 0-1 0 0,0-1 0 0 0,0 1 1 0 0,0-4-1 0 0,0-5-13 0 0,0 1 0 0 0,1-1 0 0 0,1 1 0 0 0,-1-1 0 0 0,2 1 0 0 0,-1-1 0 0 0,7-18 0 0 0,-2 10-2 0 0,1 0 1 0 0,1 0-1 0 0,12-20 1 0 0,-9 20-1 0 0,1 0 0 0 0,1 1 0 0 0,0 0 0 0 0,1 1 1 0 0,1 1-1 0 0,1 0 0 0 0,0 1 0 0 0,1 1 0 0 0,34-22 1 0 0,-26 21-145 0 0,1 1 0 0 0,0 1 0 0 0,1 1 1 0 0,0 2-1 0 0,29-7 0 0 0,-14 7-1913 0 0,-14 4-2907 0 0,-14 3 1379 0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8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1 512 0 0,'3'2'2490'0'0,"19"23"5691"0"0,1-1-3527 0 0,96 78-363 0 0,104 70-1778 0 0,-87-77-1852 0 0,5 5-381 0 0,-123-85-261 0 0,-1 1 1 0 0,-1 0-1 0 0,0 1 0 0 0,-1 1 0 0 0,-1 1 0 0 0,-1 0 0 0 0,0 0 0 0 0,-1 1 0 0 0,9 24 0 0 0,-16-33-38 0 0,-1 1 0 0 0,0-1-1 0 0,-1 0 1 0 0,0 1-1 0 0,-1 0 1 0 0,0 0-1 0 0,-1 0 1 0 0,0 0 0 0 0,-1 0-1 0 0,-1-1 1 0 0,0 1-1 0 0,0 0 1 0 0,-1 0 0 0 0,-1 0-1 0 0,0-1 1 0 0,0 1-1 0 0,-1-1 1 0 0,0 0-1 0 0,-8 12 1 0 0,3-7-69 0 0,-2-1 1 0 0,0 0-1 0 0,0-1 0 0 0,-2-1 1 0 0,1 0-1 0 0,-27 21 0 0 0,-95 58-1590 0 0,103-73 940 0 0,-36 23-5014 0 0,42-28 1775 0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8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569 60 512 0 0,'-6'-4'2373'0'0,"1"0"-1"0"0,0 0 1 0 0,-8-10-1 0 0,9 9-895 0 0,0 1 0 0 0,-1-1 0 0 0,-7-4 0 0 0,10 7-1280 0 0,0 1 0 0 0,0 0 0 0 0,-1-1-1 0 0,1 1 1 0 0,0 1 0 0 0,-1-1 0 0 0,1 0 0 0 0,-1 0 0 0 0,1 1 0 0 0,-1 0 0 0 0,1-1-1 0 0,-4 1 1 0 0,-5 1 106 0 0,1 0-1 0 0,-1 1 0 0 0,1 0 0 0 0,0 1 1 0 0,-1 0-1 0 0,1 0 0 0 0,1 1 1 0 0,-19 10-1 0 0,-72 50 724 0 0,89-56-959 0 0,-21 14 175 0 0,2 2 0 0 0,1 1-1 0 0,-29 31 1 0 0,45-41-129 0 0,0 1 0 0 0,1 0 1 0 0,1 0-1 0 0,1 1 0 0 0,0 1 0 0 0,1-1 1 0 0,-12 34-1 0 0,18-43-81 0 0,1 1 1 0 0,0 0 0 0 0,0-1-1 0 0,1 1 1 0 0,0 0-1 0 0,1 0 1 0 0,0 0-1 0 0,0 0 1 0 0,1 0-1 0 0,0 0 1 0 0,0-1 0 0 0,4 13-1 0 0,-2-13-26 0 0,0-1 0 0 0,1 0 0 0 0,-1 0 1 0 0,1 0-1 0 0,0 0 0 0 0,1 0 0 0 0,0-1 0 0 0,0 0 0 0 0,0 0 0 0 0,1 0 0 0 0,0-1 0 0 0,0 0 0 0 0,0 0 1 0 0,8 4-1 0 0,3 1-22 0 0,1-1 0 0 0,0 0 1 0 0,1-2-1 0 0,0 0 1 0 0,0-1-1 0 0,0-1 0 0 0,1-1 1 0 0,20 2-1 0 0,0-3-149 0 0,0-1 0 0 0,0-1 0 0 0,41-6 0 0 0,-65 3-1 0 0,0 0 0 0 0,-1-1 1 0 0,1-1-1 0 0,-1-1 0 0 0,1 0 0 0 0,-1-1 0 0 0,-1 0 0 0 0,24-14 0 0 0,-25 11-533 0 0,0 0 1 0 0,-1-1 0 0 0,0-1-1 0 0,0 1 1 0 0,12-16 0 0 0,-19 19-515 0 0,0 0 1 0 0,-1 0 0 0 0,7-13 0 0 0,-2 1-1708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0:30.2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18 4137 0 0,'-3'-1'1556'0'0,"-13"-8"9210"0"0,6 1-7569 0 0,12 10-2979 0 0,-1 0 0 0 0,0-1 0 0 0,0 1-1 0 0,-1 0 1 0 0,1 0 0 0 0,0-1 0 0 0,-1 1 0 0 0,1 0 0 0 0,-1 0-1 0 0,1 0 1 0 0,-1 0 0 0 0,0 4 0 0 0,0 31-2807 0 0,0-20-1152 0 0,0 0-182 0 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8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0 121 1552 0 0,'38'-11'1969'0'0,"13"-2"2360"0"0,-4 2-3313 0 0,4 0 632 0 0,12-2-712 0 0,-10 2 137 0 0,-1 1-641 0 0,5 2-32 0 0,-13 2-160 0 0,-2 1-152 0 0,0-1-224 0 0,-10 1-160 0 0,-3 1 112 0 0,-4 0-1625 0 0,-11 1 1209 0 0,-3 3-248 0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8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68 306 512 0 0,'-6'-22'1557'0'0,"4"18"-547"0"0,1 0 0 0 0,0 0 0 0 0,0 1 0 0 0,0-1 0 0 0,0 0 0 0 0,0 0 0 0 0,1 0 0 0 0,0-1 0 0 0,0 1-1 0 0,0 0 1 0 0,1-6 0 0 0,4 3 1058 0 0,-1 12-241 0 0,-2 11-510 0 0,-8 29-587 0 0,-15 58 0 0 0,15-80-606 0 0,-4 23-23 0 0,1 1-1 0 0,3 1 0 0 0,1 0 0 0 0,3 0 0 0 0,4 52 0 0 0,-1-87-55 0 0,-2-7-40 0 0,1-1-1 0 0,1 1 0 0 0,-1-1 0 0 0,1 1 0 0 0,0-1 1 0 0,0 0-1 0 0,1 1 0 0 0,0-1 0 0 0,0 0 0 0 0,2 5 1 0 0,-3-9-7 0 0,-1-1-1 0 0,0 0 1 0 0,0 1 0 0 0,0-1 0 0 0,1 0 0 0 0,-1 1 0 0 0,0-1 0 0 0,0 0-1 0 0,1 0 1 0 0,-1 1 0 0 0,0-1 0 0 0,1 0 0 0 0,-1 0 0 0 0,0 0 0 0 0,1 1 0 0 0,-1-1-1 0 0,1 0 1 0 0,-1 0 0 0 0,0 0 0 0 0,1 0 0 0 0,-1 0 0 0 0,0 0 0 0 0,1 0 0 0 0,-1 0-1 0 0,1 0 1 0 0,-1 0 0 0 0,0 0 0 0 0,1 0 0 0 0,0 0 0 0 0,0 0-3 0 0,-1-1 0 0 0,1 1-1 0 0,0-1 1 0 0,0 0 0 0 0,-1 1 0 0 0,1-1 0 0 0,0 1 0 0 0,-1-1 0 0 0,1 0-1 0 0,-1 0 1 0 0,1 1 0 0 0,0-2 0 0 0,1-2-31 0 0,0 1 1 0 0,-1-1-1 0 0,1 0 1 0 0,-1 0-1 0 0,1-4 1 0 0,0-12 14 0 0,0 0 0 0 0,-2 1 0 0 0,0-1 0 0 0,-2 0 0 0 0,-6-35 0 0 0,5 30 40 0 0,1 0-1 0 0,1 0 0 0 0,5-50 1 0 0,19-76 150 0 0,-17 117-104 0 0,-4 20-7 0 0,-1 7-12 0 0,0 0 0 0 0,0 0 1 0 0,1 0-1 0 0,-1 0 0 0 0,2 1 0 0 0,-1-1 0 0 0,1 0 1 0 0,5-8-1 0 0,-8 15-31 0 0,0 0 0 0 0,0-1 1 0 0,0 1-1 0 0,1 0 0 0 0,-1-1 1 0 0,0 1-1 0 0,0 0 0 0 0,1 0 1 0 0,-1-1-1 0 0,0 1 1 0 0,1 0-1 0 0,-1 0 0 0 0,0-1 1 0 0,1 1-1 0 0,-1 0 0 0 0,0 0 1 0 0,1 0-1 0 0,-1 0 0 0 0,0 0 1 0 0,1-1-1 0 0,-1 1 0 0 0,0 0 1 0 0,1 0-1 0 0,-1 0 0 0 0,1 0 1 0 0,-1 0-1 0 0,0 0 0 0 0,1 0 1 0 0,-1 0-1 0 0,1 1 1 0 0,-1-1-1 0 0,0 0 0 0 0,1 0 1 0 0,-1 0-1 0 0,0 0 0 0 0,1 0 1 0 0,-1 1-1 0 0,0-1 0 0 0,1 0 1 0 0,-1 0-1 0 0,0 0 0 0 0,1 1 1 0 0,-1-1-1 0 0,0 0 0 0 0,0 1 1 0 0,1-1-1 0 0,-1 0 0 0 0,0 1 1 0 0,0-1-1 0 0,0 0 1 0 0,1 1-1 0 0,-1-1 0 0 0,0 0 1 0 0,0 1-1 0 0,0-1 0 0 0,10 25 354 0 0,-10-23-329 0 0,20 54 72 0 0,2-1 1 0 0,3-1-1 0 0,2-1 0 0 0,2-2 1 0 0,2 0-1 0 0,3-3 0 0 0,57 66 1 0 0,-84-106-125 0 0,4 4 14 0 0,16 15-1 0 0,-24-24 3 0 0,0-1-1 0 0,0 0 1 0 0,0 1 0 0 0,0-1-1 0 0,1 0 1 0 0,-1-1-1 0 0,1 1 1 0 0,-1-1 0 0 0,1 1-1 0 0,0-1 1 0 0,4 1 0 0 0,-5-2-6 0 0,-1 0 0 0 0,0 0 1 0 0,1 0-1 0 0,-1 0 0 0 0,0-1 1 0 0,1 1-1 0 0,-1-1 1 0 0,0 1-1 0 0,1-1 0 0 0,-1 0 1 0 0,0 0-1 0 0,0 0 1 0 0,0 0-1 0 0,0 0 0 0 0,0-1 1 0 0,0 1-1 0 0,0 0 0 0 0,0-1 1 0 0,-1 0-1 0 0,1 1 1 0 0,0-1-1 0 0,-1 0 0 0 0,1 0 1 0 0,-1 0-1 0 0,0 0 1 0 0,0 0-1 0 0,1-2 0 0 0,1-2-4 0 0,-1 1 0 0 0,0-1 0 0 0,0 0-1 0 0,0 0 1 0 0,-1 0 0 0 0,0 0-1 0 0,0 0 1 0 0,0 0 0 0 0,-1-8-1 0 0,-5-34 9 0 0,-1 1-1 0 0,-18-62 1 0 0,12 55 71 0 0,0 1-82 0 0,-25-129 17 0 0,32 144 3 0 0,1-1 1 0 0,2-68-1 0 0,2 104-13 0 0,0 1 1 0 0,0-1-1 0 0,1 1 0 0 0,-1-1 0 0 0,1 1 0 0 0,0 0 1 0 0,1-5-1 0 0,-1 7 1 0 0,-1-1 0 0 0,0 1 0 0 0,0 0 0 0 0,0 0 0 0 0,1-1 0 0 0,-1 1 0 0 0,0 0 0 0 0,1-1 0 0 0,-1 1 0 0 0,0 0 0 0 0,0 0 0 0 0,1-1 0 0 0,-1 1 0 0 0,0 0 0 0 0,1 0 0 0 0,-1 0 0 0 0,1 0 0 0 0,-1-1 0 0 0,0 1 0 0 0,1 0 0 0 0,-1 0 0 0 0,1 0 0 0 0,0 0-2 0 0,0 0 1 0 0,-1 1 0 0 0,1-1 0 0 0,0 0-1 0 0,0 0 1 0 0,-1 1 0 0 0,1-1 0 0 0,0 0-1 0 0,0 1 1 0 0,-1-1 0 0 0,1 1 0 0 0,-1-1 0 0 0,1 1-1 0 0,0-1 1 0 0,0 2 0 0 0,6 6-44 0 0,0 1 1 0 0,-1 0 0 0 0,0 1-1 0 0,-1-1 1 0 0,0 1-1 0 0,5 14 1 0 0,3 4-115 0 0,24 58-2751 0 0,-6-15-3003 0 0,-17-40 3988 0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8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74 142 8 0 0,'-7'2'1575'0'0,"1"-1"-1"0"0,-1 1 1 0 0,-12 0 0 0 0,12-2 874 0 0,1 1-1 0 0,-1 0 1 0 0,-8 3 0 0 0,34-12-493 0 0,30-18 0 0 0,-3 1-1791 0 0,87-35 217 0 0,-113 52-309 0 0,0 2-1 0 0,1 0 0 0 0,0 1 1 0 0,39-5-1 0 0,-58 10-63 0 0,0 0-1 0 0,1 0 0 0 0,-1 0 1 0 0,1 0-1 0 0,-1 0 1 0 0,0 0-1 0 0,1 1 1 0 0,-1-1-1 0 0,0 1 0 0 0,1 0 1 0 0,-1-1-1 0 0,0 1 1 0 0,0 0-1 0 0,0 0 1 0 0,0 1-1 0 0,0-1 1 0 0,0 0-1 0 0,4 4 0 0 0,-5-3-4 0 0,0 0-1 0 0,1 0 0 0 0,-1 0 1 0 0,0 0-1 0 0,0 0 0 0 0,0 0 1 0 0,0 1-1 0 0,-1-1 0 0 0,1 0 1 0 0,-1 1-1 0 0,1-1 0 0 0,-1 1 1 0 0,0-1-1 0 0,0 0 0 0 0,0 1 1 0 0,0-1-1 0 0,-1 5 0 0 0,0 1 1 0 0,0-1 0 0 0,-1 0 0 0 0,0 0-1 0 0,-1 1 1 0 0,0-1 0 0 0,0 0 0 0 0,0-1 0 0 0,-1 1 0 0 0,0-1-1 0 0,-8 11 1 0 0,-5 3-9 0 0,-37 32 0 0 0,40-40-1 0 0,1 0 1 0 0,0 2 0 0 0,0-1 0 0 0,-19 31 0 0 0,30-42 1 0 0,1 0 1 0 0,-1 1-1 0 0,1-1 1 0 0,0 1-1 0 0,0-1 1 0 0,1 1 0 0 0,-1-1-1 0 0,0 1 1 0 0,1 0-1 0 0,-1-1 1 0 0,1 1-1 0 0,0 0 1 0 0,0 0 0 0 0,0-1-1 0 0,0 1 1 0 0,1 0-1 0 0,0 4 1 0 0,0-5-8 0 0,0 0 0 0 0,0 0 0 0 0,1 0 1 0 0,-1 0-1 0 0,0-1 0 0 0,0 1 0 0 0,1 0 0 0 0,-1-1 0 0 0,1 1 1 0 0,0-1-1 0 0,-1 1 0 0 0,1-1 0 0 0,0 0 0 0 0,0 0 0 0 0,0 0 1 0 0,0 0-1 0 0,0 0 0 0 0,0 0 0 0 0,0 0 0 0 0,0-1 0 0 0,0 1 1 0 0,4 0-1 0 0,5 1-62 0 0,0-1 0 0 0,1 0 0 0 0,-1-1 0 0 0,0 0 0 0 0,1-1-1 0 0,-1 0 1 0 0,0 0 0 0 0,1-2 0 0 0,-1 1 0 0 0,11-5 0 0 0,0-1-1403 0 0,-1-1 1 0 0,1-2-1 0 0,35-23 0 0 0,-41 25-636 0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8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243 155 8 0 0,'-2'-4'481'0'0,"1"0"1"0"0,0-1-1 0 0,0 1 1 0 0,1 0-1 0 0,-1-1 1 0 0,1 1-1 0 0,0-1 1 0 0,0 1-1 0 0,0-1 1 0 0,0 1-1 0 0,1-1 1 0 0,0 1-1 0 0,0 0 1 0 0,0-1-1 0 0,1 1 1 0 0,-1 0-1 0 0,4-5 1 0 0,-2 2 435 0 0,1 0 1 0 0,0 1 0 0 0,1-1 0 0 0,0 1-1 0 0,0 0 1 0 0,0 1 0 0 0,0-1-1 0 0,1 1 1 0 0,8-6 0 0 0,-5 6 698 0 0,-9 7-229 0 0,-13 15 276 0 0,6-8-1663 0 0,-82 122 1356 0 0,12-16-757 0 0,59-90-453 0 0,1 2-1 0 0,2 0 1 0 0,0 1-1 0 0,2 0 0 0 0,1 1 1 0 0,-17 60-1 0 0,26-74-129 0 0,1 0 1 0 0,0 0-1 0 0,1 0 0 0 0,0 0 0 0 0,2 0 0 0 0,-1 0 0 0 0,4 16 0 0 0,-1-19-22 0 0,0 0-1 0 0,0-1 0 0 0,1 0 1 0 0,1 0-1 0 0,-1 0 0 0 0,2 0 1 0 0,0-1-1 0 0,0 1 0 0 0,15 17 0 0 0,-12-19-53 0 0,0 0-1 0 0,1 0 1 0 0,0 0-1 0 0,1-1 1 0 0,0-1-1 0 0,0 0 0 0 0,0 0 1 0 0,1-1-1 0 0,20 7 1 0 0,-8-5-540 0 0,0-1 1 0 0,1-1 0 0 0,-1-1 0 0 0,29 2-1 0 0,-5-5-3534 0 0,-27-2 1464 0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8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29 512 0 0,'-4'-17'3515'0'0,"4"16"-3142"0"0,0 1 0 0 0,-1-1 1 0 0,1 1-1 0 0,0-1 0 0 0,0 0 0 0 0,-1 1 1 0 0,1-1-1 0 0,0 1 0 0 0,-1-1 0 0 0,1 1 0 0 0,-1-1 1 0 0,1 1-1 0 0,-1-1 0 0 0,1 1 0 0 0,-1-1 0 0 0,1 1 1 0 0,-1 0-1 0 0,1-1 0 0 0,-1 1 0 0 0,0 0 0 0 0,1-1 1 0 0,-1 1-1 0 0,-1 0 1767 0 0,1 6-605 0 0,1 7-160 0 0,5 0-207 0 0,10 22-1 0 0,-3-9-527 0 0,3 11-243 0 0,-1 0-1 0 0,-2 1 0 0 0,-2 0 1 0 0,8 53-1 0 0,-18-89-495 0 0,0 0 1 0 0,1 0-1 0 0,-1 0 0 0 0,0 0 1 0 0,-1 0-1 0 0,1 0 0 0 0,0 0 1 0 0,-1 3-1 0 0,-5 2-2983 0 0,-6-5-3489 0 0,7-2 2264 0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9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82 2136 0 0,'-13'-6'10918'0'0,"21"5"-7962"0"0,66 3 1142 0 0,-43 0-3332 0 0,0-2 0 0 0,1 0 0 0 0,-1-3-1 0 0,50-9 1 0 0,118-24-114 0 0,-91 19-774 0 0,-97 15 46 0 0,-2-1-136 0 0,1 1 0 0 0,-1 1-1 0 0,1 0 1 0 0,0 0 0 0 0,-1 1 0 0 0,1 0-1 0 0,-1 1 1 0 0,13 2 0 0 0,-21-3 62 0 0,-1 0 1 0 0,0 0-1 0 0,1 0 1 0 0,-1 0-1 0 0,1 0 1 0 0,-1 0-1 0 0,1 0 1 0 0,-1 0-1 0 0,1 1 1 0 0,-1-1-1 0 0,0 0 1 0 0,1 0-1 0 0,-1 1 1 0 0,1-1-1 0 0,-1 0 1 0 0,0 0-1 0 0,1 1 1 0 0,-1-1-1 0 0,0 0 1 0 0,1 1-1 0 0,-1-1 1 0 0,0 1-1 0 0,0-1 1 0 0,1 0-1 0 0,-1 1 1 0 0,0-1-1 0 0,0 1 1 0 0,0-1-1 0 0,0 1 1 0 0,0-1-1 0 0,1 1 1 0 0,-1-1-1 0 0,0 1 1 0 0,0-1-1 0 0,0 0 1 0 0,0 1-1 0 0,0-1 1 0 0,0 1-1 0 0,0-1 1 0 0,-1 1-1 0 0,1-1 1 0 0,0 1-1 0 0,0-1 0 0 0,0 1 1 0 0,0-1-1 0 0,-1 1 1 0 0,-7 12-4263 0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9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107 39 1464 0 0,'3'-9'4053'0'0,"7"-10"1795"0"0,-10 18-5569 0 0,1 0-1 0 0,-1 1 1 0 0,1-1-1 0 0,-1 0 1 0 0,1 1-1 0 0,-1-1 1 0 0,1 1 0 0 0,-1-1-1 0 0,1 1 1 0 0,0-1-1 0 0,-1 1 1 0 0,1-1-1 0 0,0 1 1 0 0,0 0-1 0 0,-1-1 1 0 0,1 1-1 0 0,0 0 1 0 0,0-1-1 0 0,0 1 1 0 0,1 0 569 0 0,-10 12 1867 0 0,-71 90-819 0 0,73-94-1814 0 0,0 1-1 0 0,0-1 0 0 0,1 1 1 0 0,1-1-1 0 0,-1 2 0 0 0,1-1 1 0 0,1 0-1 0 0,-4 13 0 0 0,7-19-60 0 0,-1 0 0 0 0,1 0-1 0 0,-1 0 1 0 0,1 0-1 0 0,0-1 1 0 0,0 1 0 0 0,1 0-1 0 0,-1 0 1 0 0,0 0-1 0 0,1 0 1 0 0,0-1 0 0 0,-1 1-1 0 0,1 0 1 0 0,0 0-1 0 0,1-1 1 0 0,-1 1 0 0 0,0-1-1 0 0,1 1 1 0 0,-1-1-1 0 0,1 1 1 0 0,0-1 0 0 0,0 0-1 0 0,0 0 1 0 0,0 0-1 0 0,0 0 1 0 0,0 0 0 0 0,1-1-1 0 0,-1 1 1 0 0,1-1-1 0 0,-1 1 1 0 0,1-1 0 0 0,-1 0-1 0 0,5 1 1 0 0,3 2-19 0 0,0-1 0 0 0,0-1 0 0 0,1 0 1 0 0,-1 0-1 0 0,1-1 0 0 0,0 0 0 0 0,-1-1 0 0 0,14-1 1 0 0,-10-1-64 0 0,0 0 1 0 0,0 0-1 0 0,-1-2 1 0 0,1 1-1 0 0,24-12 1 0 0,-19 6-467 0 0,31-21 1 0 0,-17 5-1832 0 0,-29 20 816 0 0,1 0 1 0 0,0 0-1 0 0,5-9 0 0 0,-3 3-1755 0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9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1 1416 0 0,'-1'0'486'0'0,"0"0"-1"0"0,-1 1 0 0 0,1-1 0 0 0,0 1 1 0 0,0-1-1 0 0,0 0 0 0 0,0 1 1 0 0,-1 0-1 0 0,1-1 0 0 0,0 1 0 0 0,0 0 1 0 0,0 0-1 0 0,0-1 0 0 0,0 1 0 0 0,1 0 1 0 0,-2 1-1 0 0,1 0-123 0 0,0-1 1 0 0,1 0-1 0 0,-1 1 1 0 0,1-1-1 0 0,-1 1 0 0 0,1-1 1 0 0,-1 1-1 0 0,1-1 1 0 0,0 1-1 0 0,0-1 0 0 0,0 1 1 0 0,0 1-1 0 0,1 4 366 0 0,0 1-1 0 0,0-1 1 0 0,1 1-1 0 0,4 11 1 0 0,-1-4 30 0 0,23 98 2645 0 0,-20-70-2934 0 0,3-1 0 0 0,1-1 1 0 0,27 63-1 0 0,-37-100-564 0 0,0 0-1 0 0,1 0 1 0 0,-1-1 0 0 0,1 1-1 0 0,0-1 1 0 0,0 1 0 0 0,0-1-1 0 0,0 0 1 0 0,7 5-1 0 0,-8-6-531 0 0,1-1-1 0 0,-1 1 0 0 0,1-1 0 0 0,0 0 0 0 0,0 0 0 0 0,0 0 0 0 0,0 0 1 0 0,0 0-1 0 0,5 0 0 0 0,0-1-2542 0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9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0 162 512 0 0,'6'-42'3048'0'0,"-5"30"-831"0"0,0 0 0 0 0,1 0-1 0 0,1 1 1 0 0,4-16-1 0 0,-6 24-1934 0 0,0 1 0 0 0,1-1-1 0 0,-1 1 1 0 0,1-1 0 0 0,-1 1 0 0 0,1-1 0 0 0,0 1-1 0 0,-1 0 1 0 0,1 0 0 0 0,0 0 0 0 0,1 0 0 0 0,-1 0-1 0 0,0 0 1 0 0,1 0 0 0 0,-1 1 0 0 0,1-1 0 0 0,-1 1 0 0 0,1 0-1 0 0,-1 0 1 0 0,1 0 0 0 0,0 0 0 0 0,4-1 0 0 0,-1 2-110 0 0,0-1 0 0 0,0 0 0 0 0,0 1 0 0 0,0 1 0 0 0,1-1 0 0 0,-1 1 1 0 0,0 0-1 0 0,0 0 0 0 0,0 0 0 0 0,0 1 0 0 0,0 0 0 0 0,-1 0 0 0 0,1 1 1 0 0,-1 0-1 0 0,1 0 0 0 0,-1 0 0 0 0,0 0 0 0 0,8 7 0 0 0,4 6 126 0 0,0 1 0 0 0,-1 1 1 0 0,21 29-1 0 0,-31-40-221 0 0,29 44 479 0 0,49 96 0 0 0,19 28 57 0 0,-78-140-494 0 0,4 6 8 0 0,27 50-1 0 0,-48-76-110 0 0,-1 0 0 0 0,0 1 0 0 0,-1 0-1 0 0,-1 1 1 0 0,-1-1 0 0 0,0 1 0 0 0,2 21 0 0 0,-4-10-9 0 0,-1-1 0 0 0,-1 1 0 0 0,-2 0 0 0 0,-1 0 0 0 0,-7 32 0 0 0,5-38-23 0 0,-2-1 0 0 0,0 0-1 0 0,-1 0 1 0 0,-1-1 0 0 0,-1 0-1 0 0,-1-1 1 0 0,-14 20 0 0 0,1-9-242 0 0,-2 0 1 0 0,-1-2-1 0 0,-1-1 1 0 0,-37 26-1 0 0,-3 5-5025 0 0,55-46 2417 0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9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62 512 0 0,'-51'5'3239'0'0,"43"-4"5849"0"0,63-9-7445 0 0,0 2 0 0 0,68 3-1 0 0,20-2-932 0 0,10-4-255 0 0,48-4-339 0 0,65-8-841 0 0,-249 19 110 0 0,-11 1-5583 0 0,-13 3 2546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0:30.6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 10 512 0 0,'0'0'235'0'0,"0"-1"0"0"0,0 1 1 0 0,0-1-1 0 0,0 1 0 0 0,-1-1 0 0 0,1 1 0 0 0,0 0 1 0 0,0-1-1 0 0,0 1 0 0 0,-1-1 0 0 0,1 1 0 0 0,0 0 1 0 0,-1-1-1 0 0,1 1 0 0 0,0 0 0 0 0,-1-1 0 0 0,1 1 1 0 0,0 0-1 0 0,-1-1 0 0 0,1 1 0 0 0,-1 0 0 0 0,1 0 1 0 0,0 0-1 0 0,-1-1 0 0 0,1 1 0 0 0,-1 0 0 0 0,1 0 0 0 0,-1 0 1 0 0,1 0-1 0 0,-1 0 0 0 0,1 0 0 0 0,-1 0 0 0 0,1 0 1 0 0,-1 0-1 0 0,1 0 0 0 0,-1 0 0 0 0,1 0 0 0 0,0 0 1 0 0,-1 1-1 0 0,-1-1 253 0 0,1 0 1 0 0,0 0 0 0 0,0 0-1 0 0,0 1 1 0 0,-1-1-1 0 0,1 0 1 0 0,0 1-1 0 0,0-1 1 0 0,0 1 0 0 0,0-1-1 0 0,0 1 1 0 0,0 0-1 0 0,0 0 1 0 0,0-1 0 0 0,-2 3-1 0 0,2 0-319 0 0,0 0 1 0 0,0 0-1 0 0,1 1 0 0 0,-1-1 1 0 0,1 0-1 0 0,0 0 0 0 0,0 1 1 0 0,0-1-1 0 0,0 0 0 0 0,0 1 1 0 0,1-1-1 0 0,-1 0 0 0 0,2 4 1 0 0,0 5 62 0 0,7 98 1464 0 0,-7 176 0 0 0,-9-197-991 0 0,-24 113 0 0 0,15-110-508 0 0,15-87-196 0 0,-1 8-17 0 0,0 0-1 0 0,1 0 1 0 0,1 26-1 0 0,0-36-13 0 0,0 0 0 0 0,1 0-1 0 0,0 0 1 0 0,0 0-1 0 0,0 0 1 0 0,0 0-1 0 0,0 0 1 0 0,0 0-1 0 0,3 4 1 0 0,-3-6-9 0 0,0 1 0 0 0,1-1-1 0 0,-1 1 1 0 0,0-1 0 0 0,1 0 0 0 0,-1 1 0 0 0,1-1-1 0 0,-1 0 1 0 0,1 0 0 0 0,0 0 0 0 0,0 0 0 0 0,-1-1 0 0 0,1 1-1 0 0,0 0 1 0 0,0-1 0 0 0,3 1 0 0 0,1 0-137 0 0,-1-1-1 0 0,1 0 1 0 0,0 0 0 0 0,-1 0-1 0 0,1-1 1 0 0,0 0 0 0 0,-1 0 0 0 0,1 0-1 0 0,-1-1 1 0 0,7-2 0 0 0,3-3-1076 0 0,-1 0 0 0 0,19-12 0 0 0,2-5-553 0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9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26 512 0 0,'-1'0'181'0'0,"1"0"-1"0"0,0 0 1 0 0,-1-1 0 0 0,1 1-1 0 0,0 0 1 0 0,-1-1 0 0 0,1 1-1 0 0,0 0 1 0 0,0-1-1 0 0,-1 1 1 0 0,1 0 0 0 0,0-1-1 0 0,0 1 1 0 0,0-1 0 0 0,-1 1-1 0 0,1 0 1 0 0,0-1-1 0 0,0 1 1 0 0,0-1 0 0 0,0 1-1 0 0,0 0 1 0 0,0-1 0 0 0,0 1-1 0 0,0-1 1 0 0,0 1 0 0 0,0-1-1 0 0,0 1 1 0 0,0-1-1 0 0,0 1 1 0 0,0 0 0 0 0,0-1-1 0 0,0 1 1 0 0,1-1 0 0 0,-1 1-1 0 0,0-1 1 0 0,13-7 5126 0 0,-9 7-5346 0 0,0-2 1397 0 0,-7 4-637 0 0,-10 1 744 0 0,27-2-900 0 0,-8 1-229 0 0,-10 2 138 0 0,-2-1-307 0 0,-1 1 0 0 0,1-1 0 0 0,-10 7 0 0 0,11-6 17 0 0,-15 11 657 0 0,20-13-785 0 0,1-1 0 0 0,-1 1 0 0 0,0-1 0 0 0,1 0 0 0 0,-1 1 0 0 0,1-1 0 0 0,-1 0 0 0 0,0 0 0 0 0,1 1 0 0 0,-1-1 0 0 0,1 0 0 0 0,-1 0 0 0 0,1 1 0 0 0,-1-1 0 0 0,1 0 0 0 0,-1 0 0 0 0,1 0 0 0 0,0 0 0 0 0,-1 0 0 0 0,1 0 0 0 0,-1 0 0 0 0,1 0 1 0 0,0 0-1 0 0,18 2 444 0 0,19-1-331 0 0,1 2 0 0 0,-1 2 0 0 0,0 1-1 0 0,0 2 1 0 0,67 24 0 0 0,-76-20-139 0 0,-1 1 0 0 0,26 18 1 0 0,-27-15 60 0 0,51 21 0 0 0,-64-33-100 0 0,-14-4 19 0 0,0 0-1 0 0,1 0 1 0 0,-1 0 0 0 0,0 0 0 0 0,1 0 0 0 0,-1 0-1 0 0,0 1 1 0 0,0-1 0 0 0,1 0 0 0 0,-1 0 0 0 0,0 0 0 0 0,1 0-1 0 0,-1 0 1 0 0,0 0 0 0 0,1 0 0 0 0,-1-1 0 0 0,0 1-1 0 0,1 0 1 0 0,-1 0 0 0 0,0 0 0 0 0,1 0 0 0 0,-1 0 0 0 0,0 0-1 0 0,1-1 1 0 0,-1 1 0 0 0,0 0 0 0 0,0 0 0 0 0,1 0-1 0 0,-1-1 1 0 0,0 1 0 0 0,0 0 0 0 0,0 0 0 0 0,1-1-1 0 0,-1 1 1 0 0,0-1 0 0 0,-1 0-3 0 0,-1 1 1 0 0,0-1-1 0 0,1 0 0 0 0,-1 1 1 0 0,0-1-1 0 0,1 0 0 0 0,-1 1 1 0 0,0 0-1 0 0,-2-1 0 0 0,4 1-8 0 0,-5 10 41 0 0,9-8 22 0 0,-3-2-16 0 0,-4-4-18 0 0,-13 20 51 0 0,7 0-62 0 0,0 1 1 0 0,-10 27 0 0 0,-7 14-20 0 0,-108 166 59 0 0,124-208-50 0 0,-12 15 26 0 0,15-22-31 0 0,0 0-1 0 0,1 0 0 0 0,-8 17 0 0 0,14-25-4 0 0,-1 0-1 0 0,1 0 1 0 0,-1 0 0 0 0,1 0-1 0 0,0 0 1 0 0,-1 0 0 0 0,1 0-1 0 0,0 0 1 0 0,0 0-1 0 0,0 0 1 0 0,0 0 0 0 0,0 0-1 0 0,0 0 1 0 0,0 0 0 0 0,0 0-1 0 0,0 0 1 0 0,0 0-1 0 0,0 0 1 0 0,1 0 0 0 0,-1 0-1 0 0,1 1 1 0 0,-1-1-22 0 0,1 0 0 0 0,0-1 0 0 0,-1 1-1 0 0,1-1 1 0 0,0 0 0 0 0,-1 1 0 0 0,1-1 0 0 0,0 0 0 0 0,0 1 0 0 0,-1-1 0 0 0,1 0-1 0 0,0 0 1 0 0,0 1 0 0 0,0-1 0 0 0,-1 0 0 0 0,1 0 0 0 0,0 0 0 0 0,0 0 0 0 0,0 0-1 0 0,1-1 1 0 0,3 0-482 0 0,1 0-1 0 0,-1 0 1 0 0,0-1-1 0 0,0 1 1 0 0,0-1-1 0 0,9-5 1 0 0,3-4-2738 0 0,0-2 1293 0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9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128 226 512 0 0,'-3'-36'1477'0'0,"2"18"1551"0"0,0 1 6850 0 0,-4 52-5761 0 0,4-24-3754 0 0,0 0-1 0 0,-1 0 1 0 0,-6 19-1 0 0,4-15-193 0 0,-22 82 8 0 0,-25 106 502 0 0,42-160-542 0 0,2 1 0 0 0,-1 75 0 0 0,10-61-105 0 0,-1-52-27 0 0,0 0 0 0 0,0 0 0 0 0,0 0 0 0 0,1 0-1 0 0,0-1 1 0 0,0 1 0 0 0,5 9 0 0 0,-6-14-4 0 0,0 0 0 0 0,0 0-1 0 0,0 0 1 0 0,0 0 0 0 0,0 0 0 0 0,0 0 0 0 0,0 0 0 0 0,0 0 0 0 0,0 0 0 0 0,0-1 0 0 0,0 1 0 0 0,1 0 0 0 0,-1-1 0 0 0,0 1 0 0 0,1-1 0 0 0,-1 0 0 0 0,0 1-1 0 0,1-1 1 0 0,-1 0 0 0 0,0 0 0 0 0,1 1 0 0 0,-1-1 0 0 0,1 0 0 0 0,-1-1 0 0 0,0 1 0 0 0,1 0 0 0 0,-1 0 0 0 0,0-1 0 0 0,1 1 0 0 0,-1 0 0 0 0,0-1-1 0 0,2 0 1 0 0,0 0-8 0 0,0-1-1 0 0,0 1 1 0 0,0-1-1 0 0,0 0 0 0 0,0 0 1 0 0,0 0-1 0 0,0 0 1 0 0,-1-1-1 0 0,0 1 0 0 0,1-1 1 0 0,-1 1-1 0 0,2-4 1 0 0,-1 1-15 0 0,-1-1 0 0 0,1 1 1 0 0,-1-1-1 0 0,-1 0 0 0 0,1 0 1 0 0,-1 0-1 0 0,0 0 0 0 0,0 0 1 0 0,0-11-1 0 0,-2-7 21 0 0,-4-28 0 0 0,2 21-22 0 0,-6-269 165 0 0,11 260-96 0 0,14-69 1 0 0,-11 85 41 0 0,1 1 0 0 0,1 0 0 0 0,2 1 0 0 0,12-27 0 0 0,-19 46-50 0 0,0 0-1 0 0,0-1 1 0 0,0 1 0 0 0,0 0-1 0 0,1 0 1 0 0,-1 0-1 0 0,1 0 1 0 0,0 1 0 0 0,5-5-1 0 0,-7 7-23 0 0,0-1 0 0 0,0 1 0 0 0,0-1 0 0 0,0 1-1 0 0,0 0 1 0 0,0-1 0 0 0,0 1 0 0 0,0 0 0 0 0,0 0 0 0 0,0-1-1 0 0,0 1 1 0 0,0 0 0 0 0,0 0 0 0 0,0 0 0 0 0,0 1 0 0 0,0-1 0 0 0,0 0-1 0 0,1 0 1 0 0,-1 0 0 0 0,0 1 0 0 0,0-1 0 0 0,0 1 0 0 0,0-1 0 0 0,-1 1-1 0 0,1-1 1 0 0,0 1 0 0 0,0-1 0 0 0,0 1 0 0 0,0 0 0 0 0,0-1 0 0 0,-1 1-1 0 0,1 0 1 0 0,0 0 0 0 0,-1 0 0 0 0,1 0 0 0 0,0-1 0 0 0,-1 1-1 0 0,1 2 1 0 0,5 8 52 0 0,0 0 0 0 0,-1 0-1 0 0,0 0 1 0 0,0 1 0 0 0,4 22-1 0 0,6 64 130 0 0,-13-82-160 0 0,7 122 251 0 0,-7-84-194 0 0,8 54 1 0 0,-7-90-78 0 0,1-1 1 0 0,1 1 0 0 0,0 0-1 0 0,1-1 1 0 0,1 0 0 0 0,17 30 0 0 0,-19-38-15 0 0,1-1 0 0 0,0 1 1 0 0,0-2-1 0 0,0 1 1 0 0,1-1-1 0 0,12 11 1 0 0,-17-17-1 0 0,0 1 0 0 0,0-1 1 0 0,0 0-1 0 0,0 1 0 0 0,0-1 1 0 0,0 0-1 0 0,0 0 0 0 0,0-1 0 0 0,1 1 1 0 0,-1 0-1 0 0,0-1 0 0 0,1 1 1 0 0,-1-1-1 0 0,0 0 0 0 0,1 0 1 0 0,-1 0-1 0 0,1 0 0 0 0,-1 0 1 0 0,0-1-1 0 0,1 1 0 0 0,-1 0 0 0 0,0-1 1 0 0,1 0-1 0 0,-1 0 0 0 0,0 0 1 0 0,0 0-1 0 0,0 0 0 0 0,0 0 1 0 0,0 0-1 0 0,0-1 0 0 0,0 1 1 0 0,3-4-1 0 0,-3 3-3 0 0,1-1-1 0 0,-1 0 1 0 0,0 0 0 0 0,0 0 0 0 0,0 0-1 0 0,0 0 1 0 0,0 0 0 0 0,-1 0-1 0 0,1-1 1 0 0,-1 1 0 0 0,0-1 0 0 0,1-6-1 0 0,0-4-32 0 0,1-27-1 0 0,-3 29 33 0 0,-1-139-131 0 0,-2 98 116 0 0,3 0 1 0 0,2-1-1 0 0,10-54 1 0 0,-6 71 8 0 0,2 1-1 0 0,2 0 1 0 0,1 1-1 0 0,26-57 1 0 0,-36 89 9 0 0,1 1 1 0 0,-1-1-1 0 0,1 0 0 0 0,0 0 1 0 0,0 1-1 0 0,1-1 0 0 0,-1 1 1 0 0,4-3-1 0 0,-6 4-1 0 0,1 1 1 0 0,0 0 0 0 0,-1-1-1 0 0,1 1 1 0 0,0 0 0 0 0,-1-1-1 0 0,1 1 1 0 0,0 0-1 0 0,0 0 1 0 0,-1 0 0 0 0,1-1-1 0 0,0 1 1 0 0,0 0 0 0 0,-1 0-1 0 0,1 0 1 0 0,0 0 0 0 0,0 1-1 0 0,-1-1 1 0 0,1 0-1 0 0,0 0 1 0 0,-1 0 0 0 0,1 1-1 0 0,0-1 1 0 0,0 0 0 0 0,-1 1-1 0 0,1-1 1 0 0,-1 0-1 0 0,1 1 1 0 0,0-1 0 0 0,-1 1-1 0 0,1-1 1 0 0,-1 1 0 0 0,1-1-1 0 0,-1 1 1 0 0,1-1-1 0 0,-1 1 1 0 0,1 0 0 0 0,-1-1-1 0 0,0 1 1 0 0,1 0 0 0 0,-1-1-1 0 0,1 2 1 0 0,3 7-10 0 0,0 0 0 0 0,-1-1 0 0 0,0 1 0 0 0,0 0 1 0 0,-1 1-1 0 0,0-1 0 0 0,0 11 0 0 0,2 67-605 0 0,-11-8-3426 0 0,3-42-231 0 0,2-12 1070 0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9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20 137 512 0 0,'-8'-2'128'0'0,"-2"-3"7407"0"0,10 4-7226 0 0,0 1 0 0 0,0 0 0 0 0,0-1 0 0 0,-1 1 0 0 0,1 0 0 0 0,0 0 0 0 0,0-1 0 0 0,0 1 0 0 0,0 0-1 0 0,0-1 1 0 0,0 1 0 0 0,-1 0 0 0 0,1-1 0 0 0,0 1 0 0 0,0-1 0 0 0,0 1 0 0 0,0 0 0 0 0,0-1 0 0 0,0 1 0 0 0,1 0 0 0 0,-1-1 0 0 0,0 1 0 0 0,0 0 0 0 0,0-1 0 0 0,6-6 155 0 0,26-15 602 0 0,60-32 0 0 0,-79 47-995 0 0,0 2-1 0 0,0-1 1 0 0,0 2-1 0 0,0 0 1 0 0,1 0-1 0 0,0 1 1 0 0,0 1-1 0 0,18-1 0 0 0,-31 3-64 0 0,-1 0 0 0 0,1 0-1 0 0,0 0 1 0 0,-1 0-1 0 0,1 0 1 0 0,0 0-1 0 0,0 0 1 0 0,-1 0 0 0 0,1 0-1 0 0,0 1 1 0 0,-1-1-1 0 0,1 0 1 0 0,0 0-1 0 0,-1 1 1 0 0,1-1 0 0 0,-1 0-1 0 0,1 1 1 0 0,0-1-1 0 0,-1 0 1 0 0,1 1-1 0 0,-1-1 1 0 0,1 1 0 0 0,-1-1-1 0 0,1 1 1 0 0,0 0-1 0 0,-1 0-4 0 0,0 0 1 0 0,0 0-1 0 0,0 0 0 0 0,0 0 0 0 0,0 0 0 0 0,0 0 0 0 0,0-1 0 0 0,0 1 0 0 0,0 0 1 0 0,0 0-1 0 0,-1 0 0 0 0,1 0 0 0 0,0 0 0 0 0,-1-1 0 0 0,1 1 0 0 0,-1 1 0 0 0,-3 4 0 0 0,1-1 1 0 0,-1 0-1 0 0,0 0 0 0 0,-6 5 0 0 0,-17 13 2 0 0,-36 24 0 0 0,-22 20-61 0 0,78-61 60 0 0,0 1 0 0 0,1-1 0 0 0,0 1 0 0 0,1 1 0 0 0,-1-1 0 0 0,1 1 1 0 0,-6 13-1 0 0,10-19 9 0 0,0 1 0 0 0,0-1 1 0 0,0 0-1 0 0,1 0 0 0 0,-1 0 1 0 0,1 1-1 0 0,-1-1 1 0 0,1 0-1 0 0,0 1 0 0 0,0-1 1 0 0,0 0-1 0 0,0 1 0 0 0,1-1 1 0 0,-1 0-1 0 0,0 1 1 0 0,1-1-1 0 0,0 0 0 0 0,-1 0 1 0 0,1 1-1 0 0,0-1 0 0 0,0 0 1 0 0,0 0-1 0 0,1 0 0 0 0,-1 0 1 0 0,0 0-1 0 0,1 0 1 0 0,-1-1-1 0 0,1 1 0 0 0,0 0 1 0 0,-1-1-1 0 0,1 1 0 0 0,0-1 1 0 0,0 0-1 0 0,4 2 1 0 0,4 3 22 0 0,1-2 0 0 0,0 1 0 0 0,0-1 0 0 0,0-1 0 0 0,1 0 0 0 0,-1-1 0 0 0,1 0 0 0 0,-1-1 0 0 0,19 0 1 0 0,3-2-95 0 0,1-1 1 0 0,34-7-1 0 0,-53 6-250 0 0,1 0-1 0 0,-1-1 1 0 0,24-10-1 0 0,-29 9-705 0 0,-1 1 1 0 0,0-1-1 0 0,13-10 0 0 0,-6 1-1196 0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9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254 29 1448 0 0,'-1'-2'712'0'0,"0"0"0"0"0,0 0 0 0 0,-1 0-1 0 0,1 0 1 0 0,0 0 0 0 0,-1 1 0 0 0,0-1-1 0 0,1 1 1 0 0,-1-1 0 0 0,0 1-1 0 0,1-1 1 0 0,-1 1 0 0 0,0 0 0 0 0,0 0-1 0 0,0 0 1 0 0,-4-2 0 0 0,4 3-514 0 0,1 0 0 0 0,-1 0 1 0 0,1-1-1 0 0,0 1 0 0 0,-1 0 0 0 0,1 0 0 0 0,-1 0 1 0 0,1 1-1 0 0,-1-1 0 0 0,1 0 0 0 0,-1 1 0 0 0,1-1 0 0 0,0 0 1 0 0,-1 1-1 0 0,1 0 0 0 0,0-1 0 0 0,-1 1 0 0 0,1 0 1 0 0,0 0-1 0 0,0-1 0 0 0,0 1 0 0 0,0 0 0 0 0,-1 0 1 0 0,1 0-1 0 0,1 0 0 0 0,-1 1 0 0 0,-1 0 0 0 0,-16 24 690 0 0,2 0 0 0 0,1 2 0 0 0,-20 46 0 0 0,-19 92 710 0 0,43-130-1319 0 0,-19 81 254 0 0,28-101-504 0 0,-1 0-1 0 0,2 1 1 0 0,0-1-1 0 0,2 0 1 0 0,2 23 0 0 0,35 144-132 0 0,-36-176 46 0 0,1 1 0 0 0,-1 0 0 0 0,2 0 0 0 0,-1-1 0 0 0,1 0 0 0 0,0 0 0 0 0,1 0 0 0 0,-1 0 0 0 0,2-1 1 0 0,-1 1-1 0 0,0-1 0 0 0,9 6 0 0 0,-11-9-142 0 0,0-1 0 0 0,1 0 1 0 0,-1 0-1 0 0,1 0 1 0 0,-1 0-1 0 0,1 0 0 0 0,0-1 1 0 0,0 1-1 0 0,0-1 1 0 0,0 0-1 0 0,0-1 0 0 0,0 1 1 0 0,0-1-1 0 0,0 1 1 0 0,0-1-1 0 0,0 0 0 0 0,0-1 1 0 0,0 1-1 0 0,0-1 1 0 0,0 0-1 0 0,0 0 0 0 0,0 0 1 0 0,0 0-1 0 0,0-1 1 0 0,-1 1-1 0 0,5-3 0 0 0,24-15-5723 0 0,-15 8 3709 0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9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71 1440 0 0,'-8'-26'4485'0'0,"6"20"-2647"0"0,0 0 0 0 0,0 0 1 0 0,1 0-1 0 0,0 0 0 0 0,-1-9 0 0 0,2 15-1791 0 0,0 0 0 0 0,0 0-1 0 0,0 0 1 0 0,0 0 0 0 0,0 1-1 0 0,1-1 1 0 0,-1 0-1 0 0,0 0 1 0 0,0 0 0 0 0,0 0-1 0 0,0 0 1 0 0,0 0 0 0 0,0 0-1 0 0,0 0 1 0 0,0 0 0 0 0,0 0-1 0 0,0 0 1 0 0,0 0 0 0 0,0 0-1 0 0,0 0 1 0 0,0 0 0 0 0,0 0-1 0 0,0 0 1 0 0,0 0 0 0 0,1 0-1 0 0,-1 1 1 0 0,0-1-1 0 0,0 0 1 0 0,0 0 0 0 0,0 0-1 0 0,0 0 1 0 0,0 0 0 0 0,0 0-1 0 0,0 0 1 0 0,0 0 0 0 0,0 0-1 0 0,0 0 1 0 0,0 0 0 0 0,1-1-1 0 0,-1 1 1 0 0,0 0 0 0 0,0 0-1 0 0,0 0 1 0 0,0 0-1 0 0,0 0 1 0 0,0 0 0 0 0,0 0-1 0 0,0 0 1 0 0,0 0 0 0 0,0 0-1 0 0,0 0 1 0 0,0 0 0 0 0,0 0-1 0 0,0 0 1 0 0,0 0 0 0 0,1 0-1 0 0,2 9 1029 0 0,-10 78 988 0 0,0 1-1440 0 0,7-55-481 0 0,7 52 1 0 0,-5-74-225 0 0,0-1 1 0 0,0 1-1 0 0,1-1 1 0 0,1 1-1 0 0,0-1 0 0 0,0 0 1 0 0,1 0-1 0 0,11 16 1 0 0,10 8-2371 0 0,-5-15-2042 0 0,-15-14 3094 0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9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403 0 1704 0 0,'0'1'472'0'0,"-1"-1"0"0"0,0 0 0 0 0,0 0 0 0 0,1 0 0 0 0,-1 0-1 0 0,0 1 1 0 0,0-1 0 0 0,1 0 0 0 0,-1 1 0 0 0,0-1 0 0 0,1 0 0 0 0,-1 1-1 0 0,0-1 1 0 0,1 1 0 0 0,-1-1 0 0 0,0 2 0 0 0,-9 13 3142 0 0,-4 22-2076 0 0,11-27-649 0 0,-27 79 1291 0 0,14-36-1271 0 0,-28 60-1 0 0,5-32-711 0 0,-51 105 121 0 0,-14-8-2070 0 0,83-147-251 0 0,2-1-326 0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9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68 287 512 0 0,'-19'-13'2727'0'0,"13"9"-863"0"0,0 0 1 0 0,0 0-1 0 0,0 0 1 0 0,-7-9-1 0 0,12 12-1712 0 0,-1-1 0 0 0,1 1 0 0 0,0-1 0 0 0,0 0 0 0 0,0 1 0 0 0,0-1-1 0 0,1 0 1 0 0,-1 0 0 0 0,0 1 0 0 0,1-1 0 0 0,-1 0 0 0 0,1 0-1 0 0,0 0 1 0 0,-1 0 0 0 0,1 0 0 0 0,0 0 0 0 0,0 0 0 0 0,0 0 0 0 0,1 0-1 0 0,-1 0 1 0 0,1-2 0 0 0,3-9-112 0 0,1 0 0 0 0,1 0 0 0 0,11-19 0 0 0,-7 13 4 0 0,-4 7-40 0 0,1 0-1 0 0,0 1 1 0 0,1 0 0 0 0,0 0 0 0 0,15-14-1 0 0,-21 22 4 0 0,1 0-1 0 0,0 0 1 0 0,1 1-1 0 0,-1-1 1 0 0,0 1-1 0 0,1 0 1 0 0,0 0-1 0 0,-1 0 1 0 0,1 0-1 0 0,0 1 1 0 0,0 0-1 0 0,0-1 1 0 0,0 1-1 0 0,0 1 1 0 0,0-1 0 0 0,0 0-1 0 0,0 1 1 0 0,0 0-1 0 0,0 0 1 0 0,0 0-1 0 0,0 1 1 0 0,5 0-1 0 0,-6 0 3 0 0,-1 0 0 0 0,0 0 0 0 0,0 0 0 0 0,0 1 0 0 0,0-1 0 0 0,0 0 0 0 0,0 1 0 0 0,-1 0 0 0 0,1-1 0 0 0,0 1 0 0 0,-1 0 0 0 0,1 0 0 0 0,-1 0-1 0 0,0 0 1 0 0,0 0 0 0 0,1 0 0 0 0,-1 0 0 0 0,0 0 0 0 0,-1 0 0 0 0,1 1 0 0 0,0-1 0 0 0,0 3 0 0 0,1 5 10 0 0,0 1 0 0 0,-1-1 0 0 0,0 19 0 0 0,-3-1-5 0 0,-1 0 0 0 0,-1 0 1 0 0,-2-1-1 0 0,-16 49 0 0 0,2-10 16 0 0,5-14-11 0 0,-10 42 440 0 0,22-80-289 0 0,1 0 1 0 0,0 0-1 0 0,1 1 0 0 0,2 23 1 0 0,-1-36-169 0 0,0-1 1 0 0,1 1 0 0 0,-1 0 0 0 0,0 0-1 0 0,1 0 1 0 0,-1 0 0 0 0,1 0 0 0 0,0-1 0 0 0,0 1-1 0 0,0 0 1 0 0,-1-1 0 0 0,2 1 0 0 0,-1-1 0 0 0,0 1-1 0 0,0-1 1 0 0,0 1 0 0 0,1-1 0 0 0,-1 0-1 0 0,1 1 1 0 0,-1-1 0 0 0,1 0 0 0 0,-1 0 0 0 0,1 0-1 0 0,0 0 1 0 0,-1-1 0 0 0,1 1 0 0 0,0 0-1 0 0,0-1 1 0 0,0 1 0 0 0,-1-1 0 0 0,1 0 0 0 0,0 1-1 0 0,0-1 1 0 0,0 0 0 0 0,0 0 0 0 0,0 0 0 0 0,0 0-1 0 0,0-1 1 0 0,-1 1 0 0 0,1 0 0 0 0,0-1-1 0 0,0 0 1 0 0,0 1 0 0 0,3-3 0 0 0,4-1-7 0 0,0-1 0 0 0,-1-1 1 0 0,1 0-1 0 0,-1 0 0 0 0,0 0 1 0 0,-1-1-1 0 0,1-1 0 0 0,-1 1 0 0 0,-1-1 1 0 0,0 0-1 0 0,0 0 0 0 0,0-1 1 0 0,-1 0-1 0 0,0 0 0 0 0,-1 0 0 0 0,0-1 1 0 0,0 1-1 0 0,2-12 0 0 0,0 2-29 0 0,-1 6 41 0 0,-1-1 0 0 0,2-15 1 0 0,-5 27-5 0 0,-1-1 1 0 0,1 0-1 0 0,-1 0 1 0 0,0 1-1 0 0,0-1 1 0 0,0 0-1 0 0,0 0 1 0 0,-1 1-1 0 0,1-1 1 0 0,-1 0-1 0 0,0 0 1 0 0,1 1-1 0 0,-1-1 1 0 0,-1 1-1 0 0,1-1 1 0 0,-3-3-1 0 0,3 4-5 0 0,0 1-1 0 0,0 0 1 0 0,-1 0 0 0 0,1 0-1 0 0,-1 0 1 0 0,1 0 0 0 0,-1 0-1 0 0,1 1 1 0 0,-1-1 0 0 0,0 0-1 0 0,1 1 1 0 0,-1-1 0 0 0,0 1-1 0 0,0 0 1 0 0,1 0 0 0 0,-1-1-1 0 0,0 1 1 0 0,-2 1-1 0 0,-35 3-14 0 0,28-2 17 0 0,-22 3-180 0 0,-37 6-789 0 0,25 2-4020 0 0,38-10 3589 0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9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158 167 512 0 0,'-8'-30'1155'0'0,"-14"-68"8767"0"0,22 95-9532 0 0,-1 0 0 0 0,1 0 1 0 0,0 0-1 0 0,1 0 0 0 0,-1 0 0 0 0,0 0 0 0 0,1 0 0 0 0,1-4 1 0 0,-2 7-311 0 0,0-1 1 0 0,0 1-1 0 0,0-1 1 0 0,0 1 0 0 0,1-1-1 0 0,-1 1 1 0 0,0 0-1 0 0,0-1 1 0 0,1 1-1 0 0,-1 0 1 0 0,0-1 0 0 0,1 1-1 0 0,-1 0 1 0 0,0-1-1 0 0,1 1 1 0 0,-1 0-1 0 0,0-1 1 0 0,1 1 0 0 0,-1 0-1 0 0,1 0 1 0 0,-1 0-1 0 0,0-1 1 0 0,1 1 0 0 0,0 0-11 0 0,0 0 0 0 0,0 0 0 0 0,-1 1 0 0 0,1-1 0 0 0,0 0 0 0 0,0 0 0 0 0,-1 1 1 0 0,1-1-1 0 0,0 1 0 0 0,-1-1 0 0 0,1 0 0 0 0,-1 1 0 0 0,1-1 0 0 0,0 1 1 0 0,-1-1-1 0 0,1 1 0 0 0,-1 0 0 0 0,1-1 0 0 0,0 2 0 0 0,6 8 364 0 0,-1 0 0 0 0,0 0 1 0 0,6 12-1 0 0,11 21 404 0 0,12 8 14 0 0,2 1-170 0 0,-3 1 0 0 0,29 62 0 0 0,-38-58-433 0 0,-3 0 1 0 0,-2 2-1 0 0,17 86 0 0 0,-29-99-238 0 0,-1 0 0 0 0,-3 0 1 0 0,-2 0-1 0 0,-2 1 0 0 0,-7 56 1 0 0,-5-19-32 0 0,-28 103-1 0 0,25-134 14 0 0,-2-2-1 0 0,-3 0 1 0 0,-26 50-1 0 0,31-74-557 0 0,-2 0 0 0 0,-1-2 0 0 0,-1 0 0 0 0,-1 0 0 0 0,-32 28 0 0 0,-125 92-4787 0 0,153-127 1409 0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9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36 512 0 0,'-20'-10'3367'0'0,"0"3"5032"0"0,7 3-1773 0 0,11 2-4302 0 0,6-1-1616 0 0,7 0-852 0 0,-10 3 303 0 0,0 0-174 0 0,3-2 2 0 0,1 1 0 0 0,-1 0-1 0 0,1 0 1 0 0,-1 0 0 0 0,1 1-1 0 0,7 0 1 0 0,-11 0-133 0 0,0 0-1 0 0,0 0 0 0 0,1 1 1 0 0,-1-1-1 0 0,0 1 0 0 0,0-1 1 0 0,1 1-1 0 0,-1-1 0 0 0,0 1 1 0 0,0 0-1 0 0,0 0 0 0 0,0-1 1 0 0,0 1-1 0 0,0 0 1 0 0,0 0-1 0 0,0 0 0 0 0,0 0 1 0 0,-1 0-1 0 0,1 0 0 0 0,0 0 1 0 0,-1 1-1 0 0,1-1 0 0 0,0 0 1 0 0,-1 0-1 0 0,1 0 0 0 0,-1 1 1 0 0,1 1-1 0 0,1 6-2936 0 0,-1 0-361 0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9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20 1416 0 0,'-11'5'3449'0'0,"0"-4"192"0"0,2 1 816 0 0,4-2-1153 0 0,0 1-1751 0 0,5 1-633 0 0,2-2 80 0 0,2 0-472 0 0,4 0-264 0 0,2-2-112 0 0,-1-1-128 0 0,2 0-136 0 0,-1-3-40 0 0,0 1-8 0 0,-1 0-448 0 0,-3 2-816 0 0,2 0-192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0:31.3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43 4825 0 0,'-10'-4'5218'0'0,"1"-3"6235"0"0,16 6-11839 0 0,64-1 1527 0 0,-39 2-853 0 0,0-2 0 0 0,60-10 1 0 0,-76 8-276 0 0,-7 2-3 0 0,-1-1-1 0 0,1 2 0 0 0,0-1 1 0 0,0 1-1 0 0,-1 0 0 0 0,1 1 0 0 0,0 0 1 0 0,17 2-1 0 0,-25-2-7 0 0,0 0 1 0 0,0 1-1 0 0,0-1 0 0 0,0 0 1 0 0,0 1-1 0 0,0-1 0 0 0,0 1 1 0 0,-1-1-1 0 0,1 1 0 0 0,0-1 1 0 0,0 1-1 0 0,0 0 0 0 0,-1-1 1 0 0,1 1-1 0 0,0 0 0 0 0,-1-1 1 0 0,1 1-1 0 0,-1 0 0 0 0,1 0 1 0 0,-1 0-1 0 0,2 1 0 0 0,-2 0 9 0 0,0 0-1 0 0,0-1 0 0 0,1 1 0 0 0,-1 0 1 0 0,0-1-1 0 0,0 1 0 0 0,0 0 0 0 0,-1-1 1 0 0,1 1-1 0 0,0 0 0 0 0,-2 2 0 0 0,-1 5 57 0 0,-1 0-1 0 0,0 0 0 0 0,-10 13 0 0 0,9-13-32 0 0,-7 10 117 0 0,2 0 0 0 0,0 1 0 0 0,1 0 0 0 0,1 0-1 0 0,-6 23 1 0 0,12-37-134 0 0,1 0 0 0 0,0 0 0 0 0,0 0 0 0 0,0 1 0 0 0,1-1 0 0 0,0 0 0 0 0,1 0 0 0 0,-1 1-1 0 0,1-1 1 0 0,0 0 0 0 0,1 0 0 0 0,-1 0 0 0 0,1 0 0 0 0,0 0 0 0 0,1 0 0 0 0,-1-1 0 0 0,1 1 0 0 0,1-1-1 0 0,-1 1 1 0 0,1-1 0 0 0,-1 0 0 0 0,8 6 0 0 0,-7-7-22 0 0,-1-1-1 0 0,1 1 1 0 0,1-1-1 0 0,-1 0 1 0 0,0-1-1 0 0,1 1 1 0 0,0-1-1 0 0,-1 0 1 0 0,1 0-1 0 0,0 0 1 0 0,0-1-1 0 0,0 1 1 0 0,9 0 0 0 0,-6-2-12 0 0,0 1 0 0 0,-1-2 0 0 0,1 1 0 0 0,0-1 0 0 0,-1 0 0 0 0,1 0 0 0 0,-1-1 0 0 0,13-5 0 0 0,-10 3-5 0 0,0 0 0 0 0,-1-1 0 0 0,0 0 0 0 0,0 0 0 0 0,-1-1-1 0 0,1 0 1 0 0,-1-1 0 0 0,-1 1 0 0 0,1-2 0 0 0,-1 1 0 0 0,0-1 0 0 0,-1 0 0 0 0,0 0 0 0 0,6-11 0 0 0,-9 11 19 0 0,0 1-1 0 0,0-1 1 0 0,-1 1 0 0 0,0-1 0 0 0,-1 0 0 0 0,2-12 0 0 0,-2-50-68 0 0,-1 44 129 0 0,-6-102 225 0 0,6 128-276 0 0,0 0 0 0 0,0 0 0 0 0,1 0 0 0 0,-1-1 1 0 0,0 1-1 0 0,0 0 0 0 0,0 0 0 0 0,0 0 0 0 0,0-1 0 0 0,0 1 0 0 0,0 0 0 0 0,0 0 0 0 0,0 0 1 0 0,0-1-1 0 0,0 1 0 0 0,0 0 0 0 0,0 0 0 0 0,0 0 0 0 0,0-1 0 0 0,-1 1 0 0 0,1 0 1 0 0,0 0-1 0 0,0 0 0 0 0,0-1 0 0 0,0 1 0 0 0,0 0 0 0 0,0 0 0 0 0,0 0 0 0 0,-1 0 1 0 0,1 0-1 0 0,0-1 0 0 0,0 1 0 0 0,0 0 0 0 0,0 0 0 0 0,-1 0 0 0 0,1 0 0 0 0,0 0 0 0 0,0 0 1 0 0,-1 0-1 0 0,-2 9 106 0 0,-1 14-70 0 0,3-4-46 0 0,0 0-1 0 0,2 0 0 0 0,0 0 1 0 0,1-1-1 0 0,1 1 1 0 0,0 0-1 0 0,2-1 0 0 0,0 1 1 0 0,1-1-1 0 0,11 21 0 0 0,3 3-12 0 0,3 0 0 0 0,53 75 0 0 0,-19-48-16 0 0,-34-42-19 0 0,37 56 0 0 0,-43-53 10 0 0,0 0 0 0 0,-2 2 0 0 0,-1 0 0 0 0,-2 0 0 0 0,-1 1 0 0 0,12 63 0 0 0,-22-91 46 0 0,-1 1 0 0 0,1 0 1 0 0,-1 0-1 0 0,0 0 0 0 0,-1 0 0 0 0,1 0 1 0 0,-1 0-1 0 0,-1 0 0 0 0,1 0 0 0 0,-1 0 1 0 0,0-1-1 0 0,0 1 0 0 0,-5 9 0 0 0,4-11 1 0 0,0 0 0 0 0,1-1 0 0 0,-1 1 0 0 0,-1-1 0 0 0,1 0-1 0 0,0 0 1 0 0,-1 0 0 0 0,1 0 0 0 0,-1-1 0 0 0,0 1-1 0 0,0-1 1 0 0,0 0 0 0 0,0 0 0 0 0,0 0 0 0 0,-1-1 0 0 0,1 1-1 0 0,0-1 1 0 0,-8 1 0 0 0,0-1 20 0 0,1-1 0 0 0,-1 0 1 0 0,1 0-1 0 0,-1-1 0 0 0,1-1 0 0 0,0 0 0 0 0,0 0 1 0 0,-15-6-1 0 0,-4-3 33 0 0,-49-26-1 0 0,67 31-12 0 0,1-1 0 0 0,0 0 0 0 0,0 0-1 0 0,0-1 1 0 0,1-1 0 0 0,0 0-1 0 0,1 0 1 0 0,0 0 0 0 0,-11-17-1 0 0,16 20-28 0 0,0-1-1 0 0,0 0 0 0 0,1 0 0 0 0,0 0 0 0 0,0 0 0 0 0,1-1 0 0 0,0 1 0 0 0,0-1 0 0 0,1 1 0 0 0,0-1 0 0 0,0 0 0 0 0,1 0 0 0 0,0 1 0 0 0,0-1 0 0 0,1 0 0 0 0,0 1 0 0 0,2-12 0 0 0,1 4-75 0 0,1 0 1 0 0,0 0 0 0 0,1 1-1 0 0,0-1 1 0 0,2 1-1 0 0,-1 1 1 0 0,11-14 0 0 0,-6 11-136 0 0,1 1 0 0 0,1 0 0 0 0,0 1 0 0 0,1 1 0 0 0,19-13 0 0 0,103-59-4623 0 0,-92 60 500 0 0,-7 3 337 0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9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38 8 0 0,'-7'-1'12853'0'0,"14"2"-11910"0"0,14-3 624 0 0,-1 0 1 0 0,1-1-1 0 0,26-8 0 0 0,30-4-334 0 0,-57 12-1071 0 0,0 2-1 0 0,1 0 1 0 0,35 4 0 0 0,-46-2-209 0 0,-1 1-1 0 0,0 0 1 0 0,0 0 0 0 0,0 1 0 0 0,0 0 0 0 0,0 1 0 0 0,-1-1-1 0 0,0 2 1 0 0,1-1 0 0 0,10 10 0 0 0,-17-13-199 0 0,0 1 0 0 0,0-1 1 0 0,-1 1-1 0 0,1 0 0 0 0,0 0 1 0 0,-1 0-1 0 0,3 4 0 0 0,2 9-5667 0 0,-5-14 5301 0 0,0 3-1153 0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9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22 1888 0 0,'-42'16'15244'0'0,"42"-16"-15174"0"0,7 1 1464 0 0,9 0-700 0 0,30-3 769 0 0,66-12 0 0 0,-51 5-1265 0 0,-25 3-200 0 0,-18 3-170 0 0,1 0 0 0 0,-1 1 0 0 0,1 1 0 0 0,23 2 0 0 0,-39-1-198 0 0,0 1 1 0 0,-1-1-1 0 0,1 1 0 0 0,-1 0 1 0 0,1 0-1 0 0,0 0 1 0 0,-1 0-1 0 0,0 0 1 0 0,1 1-1 0 0,-1-1 1 0 0,0 1-1 0 0,0-1 1 0 0,1 1-1 0 0,-1 0 1 0 0,-1 0-1 0 0,1 0 1 0 0,2 2-1 0 0,3 7-2559 0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9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585 139 512 0 0,'30'-22'2052'0'0,"-20"17"-852"0"0,-1-1 0 0 0,0-1 0 0 0,0 0-1 0 0,0 0 1 0 0,-1-1 0 0 0,0 0 0 0 0,10-14 0 0 0,-17 20-986 0 0,0 0 0 0 0,0 1 1 0 0,0-1-1 0 0,0 0 1 0 0,0 0-1 0 0,-1 0 0 0 0,1 1 1 0 0,-1-1-1 0 0,0 0 1 0 0,1-3-1 0 0,-1 4-84 0 0,0 0 0 0 0,0 1 0 0 0,0-1 0 0 0,0 0 0 0 0,-1 0 0 0 0,1 0 0 0 0,0 1-1 0 0,0-1 1 0 0,-1 0 0 0 0,1 0 0 0 0,0 1 0 0 0,-1-1 0 0 0,1 0 0 0 0,-1 1 0 0 0,1-1 0 0 0,-1 0 0 0 0,1 1 0 0 0,-2-2 0 0 0,0 1 26 0 0,0 0 0 0 0,0 0 0 0 0,-1 0 1 0 0,1 0-1 0 0,0 0 0 0 0,-1 0 0 0 0,1 1 1 0 0,-1-1-1 0 0,1 1 0 0 0,-1 0 0 0 0,1 0 1 0 0,-1-1-1 0 0,1 2 0 0 0,-1-1 0 0 0,-2 0 0 0 0,-20 4 146 0 0,1 0 0 0 0,-1 1 0 0 0,-29 11 0 0 0,-72 33-150 0 0,87-33-74 0 0,-38 14-113 0 0,-58 25 170 0 0,101-39-90 0 0,-59 37 0 0 0,91-52-50 0 0,1 0 1 0 0,-1 0 0 0 0,0 1 0 0 0,1-1 0 0 0,-1 0 0 0 0,1 1-1 0 0,0-1 1 0 0,-1 1 0 0 0,1-1 0 0 0,0 1 0 0 0,0 0 0 0 0,0 0-1 0 0,0-1 1 0 0,0 1 0 0 0,0 0 0 0 0,1 0 0 0 0,-1 0 0 0 0,0 3-1 0 0,1-3 1 0 0,0-1 0 0 0,0 1-1 0 0,1-1 1 0 0,-1 0-1 0 0,0 1 1 0 0,1-1-1 0 0,-1 0 1 0 0,1 1 0 0 0,-1-1-1 0 0,1 0 1 0 0,-1 0-1 0 0,1 1 1 0 0,0-1 0 0 0,0 0-1 0 0,0 0 1 0 0,0 0-1 0 0,0 0 1 0 0,0 0 0 0 0,0 0-1 0 0,0 0 1 0 0,0 0-1 0 0,0-1 1 0 0,0 1-1 0 0,0 0 1 0 0,1-1 0 0 0,-1 1-1 0 0,2 0 1 0 0,6 2-3 0 0,0 0 0 0 0,0-1 1 0 0,0 0-1 0 0,14 2 0 0 0,10 1-3 0 0,10 4-60 0 0,-22-6 96 0 0,0 1-1 0 0,-1 2 0 0 0,1 0 0 0 0,34 16 0 0 0,-43-16-19 0 0,0 1 0 0 0,-1 0 0 0 0,0 1 0 0 0,-1 0 0 0 0,0 1 0 0 0,0 0 0 0 0,0 0 0 0 0,10 16 0 0 0,-16-21 3 0 0,-1 0-1 0 0,-1 0 1 0 0,1 1-1 0 0,-1-1 1 0 0,0 0-1 0 0,0 1 1 0 0,0 0-1 0 0,0 0 1 0 0,-1-1 0 0 0,0 1-1 0 0,0 0 1 0 0,0 0-1 0 0,-1 0 1 0 0,1 0-1 0 0,-1 0 1 0 0,0 0-1 0 0,-1 0 1 0 0,1 0-1 0 0,-1 0 1 0 0,0 0-1 0 0,0 0 1 0 0,-1 0-1 0 0,0-1 1 0 0,1 1-1 0 0,-5 7 1 0 0,-4 3 40 0 0,0 1 0 0 0,-1-1 0 0 0,-24 23 0 0 0,-44 35-46 0 0,67-62-7 0 0,11-11 11 0 0,0 1 1 0 0,0 0-1 0 0,0 0 1 0 0,0-1-1 0 0,0 1 1 0 0,0 0-1 0 0,1 0 0 0 0,-1 0 1 0 0,0 0-1 0 0,1 0 1 0 0,-1 0-1 0 0,0 0 1 0 0,1 0-1 0 0,-1 0 1 0 0,1 1-1 0 0,0-1 1 0 0,-1 0-1 0 0,1 0 1 0 0,0 0-1 0 0,0 1 1 0 0,-1-1-1 0 0,1 0 1 0 0,0 0-1 0 0,0 0 1 0 0,0 1-1 0 0,1-1 1 0 0,-1 2-1 0 0,2-1 8 0 0,-1 0 0 0 0,0 0 0 0 0,0 0 0 0 0,1 0 0 0 0,-1-1 0 0 0,1 1 0 0 0,0 0 0 0 0,0-1 1 0 0,-1 1-1 0 0,1-1 0 0 0,0 0 0 0 0,0 0 0 0 0,4 2 0 0 0,3 1-6 0 0,1 0 1 0 0,-1-1-1 0 0,1 0 1 0 0,-1-1-1 0 0,16 2 1 0 0,52 2 4 0 0,-52-5 27 0 0,8 0-67 0 0,3 2 46 0 0,1-2 1 0 0,0-1-1 0 0,59-9 1 0 0,-67 1 316 0 0,-19 4-1062 0 0,-17 5-3431 0 0,1 1 2774 0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9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 25 512 0 0,'-6'-5'872'0'0,"0"1"0"0"0,0 0 0 0 0,-8-3-1 0 0,12 7-445 0 0,0-1-1 0 0,0 0 0 0 0,1 1 0 0 0,-1-1 1 0 0,0 1-1 0 0,0-1 0 0 0,0 1 1 0 0,0 0-1 0 0,0 0 0 0 0,0 0 0 0 0,1 0 1 0 0,-1 0-1 0 0,0 0 0 0 0,0 0 1 0 0,0 1-1 0 0,0-1 0 0 0,-3 2 0 0 0,7-1-25 0 0,-1 0-1 0 0,1 0 0 0 0,0 0 0 0 0,0 0 0 0 0,-1-1 1 0 0,1 1-1 0 0,0-1 0 0 0,3 1 0 0 0,17 3 542 0 0,16 2 77 0 0,0 1 1 0 0,0 2-1 0 0,39 15 1 0 0,-61-17-906 0 0,0 0 1 0 0,-1 1-1 0 0,1 0 1 0 0,-2 1-1 0 0,1 1 1 0 0,-1 0-1 0 0,-1 1 1 0 0,0 0-1 0 0,16 19 1 0 0,-17-16 23 0 0,-2-1 0 0 0,18 30 0 0 0,-25-37-330 0 0,0 0-1 0 0,0 1 1 0 0,3 11-1 0 0,-6-15-312 0 0,1 1 0 0 0,0-1-1 0 0,-1 1 1 0 0,0-1 0 0 0,0 1 0 0 0,0-1 0 0 0,0 1-1 0 0,-1 3 1 0 0,9-27-8286 0 0,-3 10 6451 0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9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286 4 392 0 0,'-2'-1'664'0'0,"-1"0"0"0"0,0 1 0 0 0,1-1-1 0 0,-1 1 1 0 0,1 0 0 0 0,-1-1 0 0 0,0 1 0 0 0,1 0 0 0 0,-1 1-1 0 0,0-1 1 0 0,1 0 0 0 0,-4 1 0 0 0,3 0-180 0 0,1 1 0 0 0,-1-1 0 0 0,0 0 0 0 0,0 1 0 0 0,1-1 0 0 0,-1 1 0 0 0,1 0 0 0 0,-1 0 0 0 0,-2 2 0 0 0,-3 5 136 0 0,1 1-1 0 0,-1 0 1 0 0,2 0 0 0 0,-9 16 0 0 0,-10 15 79 0 0,-28 22-219 0 0,-19 24-2449 0 0,68-81 513 0 0,1 0-1 0 0,-1 0 0 0 0,1 1 0 0 0,-5 11 0 0 0,5-8-485 0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9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84 1 8 0 0,'-4'0'619'0'0,"0"1"1"0"0,0 0-1 0 0,0 0 0 0 0,1 0 0 0 0,-1 0 1 0 0,0 1-1 0 0,0-1 0 0 0,1 1 1 0 0,-1 0-1 0 0,1 0 0 0 0,-1 0 0 0 0,1 1 1 0 0,0-1-1 0 0,0 1 0 0 0,-3 3 0 0 0,3-2-200 0 0,0-1 0 0 0,1 1 0 0 0,0-1 0 0 0,0 1 0 0 0,0 0 0 0 0,0 0 0 0 0,1 0 0 0 0,-1 0 0 0 0,1 0-1 0 0,0 1 1 0 0,0-1 0 0 0,0 7 0 0 0,1-4-265 0 0,0-1-1 0 0,0 1 1 0 0,1-1-1 0 0,0 1 1 0 0,0-1-1 0 0,0 1 1 0 0,1-1-1 0 0,0 0 1 0 0,0 0-1 0 0,1 1 1 0 0,0-2-1 0 0,0 1 1 0 0,0 0-1 0 0,1 0 1 0 0,-1-1-1 0 0,1 0 1 0 0,1 0-1 0 0,6 7 1 0 0,0-3-93 0 0,0-1 0 0 0,1 0 0 0 0,0-1 0 0 0,22 10 0 0 0,-28-14-200 0 0,1 0 0 0 0,0-1 1 0 0,-1 0-1 0 0,1 0 0 0 0,0 0 0 0 0,1-1 0 0 0,-1 0 1 0 0,0-1-1 0 0,0 0 0 0 0,0 0 0 0 0,9-1 0 0 0,-14 0-233 0 0,1 1-1 0 0,-1-1 1 0 0,0 0 0 0 0,1 0-1 0 0,-1 0 1 0 0,0 0-1 0 0,4-4 1 0 0,5-4-3237 0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9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77 408 0 0,'-12'-7'2761'0'0,"4"3"-1033"0"0,3-3 2657 0 0,7 1-1264 0 0,4 1-2185 0 0,7-3-168 0 0,4 2 16 0 0,2 0-256 0 0,5-2-440 0 0,-4 1-160 0 0,3 3-120 0 0,-1-1-768 0 0,-5 2-2161 0 0,1 3 209 0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9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267 139 736 0 0,'-4'-3'1051'0'0,"0"-1"0"0"0,-1 0 0 0 0,1 0 0 0 0,1 0 0 0 0,-1 0 0 0 0,-5-10 0 0 0,8 13-804 0 0,1-1-1 0 0,-1 1 1 0 0,0-1 0 0 0,1 0 0 0 0,0 0-1 0 0,-1 1 1 0 0,1-1 0 0 0,0 0-1 0 0,0 0 1 0 0,0 1 0 0 0,0-1-1 0 0,0 0 1 0 0,0 0 0 0 0,1 1-1 0 0,-1-1 1 0 0,0 0 0 0 0,1 1 0 0 0,-1-1-1 0 0,1 0 1 0 0,0 1 0 0 0,0-1-1 0 0,0 1 1 0 0,-1-1 0 0 0,1 1-1 0 0,2-3 1 0 0,11-10 1034 0 0,-12 12-987 0 0,1 0 0 0 0,-1 0-1 0 0,0 0 1 0 0,0-1-1 0 0,0 1 1 0 0,0-1-1 0 0,0 1 1 0 0,0-1-1 0 0,-1 0 1 0 0,0 0-1 0 0,1 1 1 0 0,1-7-1 0 0,-4 8-233 0 0,1 1-1 0 0,-1 0 1 0 0,1-1-1 0 0,-1 1 1 0 0,1-1-1 0 0,-1 1 1 0 0,1 0-1 0 0,-1 0 1 0 0,0-1-1 0 0,1 1 1 0 0,-1 0-1 0 0,1 0 1 0 0,-1 0-1 0 0,0 0 1 0 0,1 0-1 0 0,-1 0 1 0 0,0 0-1 0 0,1 0 1 0 0,-1 0-1 0 0,0 0 1 0 0,1 0-1 0 0,-1 0 1 0 0,1 0-1 0 0,-2 1 1 0 0,-19 2 346 0 0,-2 3-291 0 0,2 2 0 0 0,-1 0 1 0 0,1 1-1 0 0,0 1 0 0 0,0 1 0 0 0,1 0 0 0 0,1 2 1 0 0,0 0-1 0 0,-17 17 0 0 0,35-29-115 0 0,-1 1 0 0 0,0 0 1 0 0,1-1-1 0 0,-1 1 0 0 0,1 0 0 0 0,-1 0 0 0 0,1 0 0 0 0,0 0 0 0 0,0 1 1 0 0,0-1-1 0 0,0 0 0 0 0,0 0 0 0 0,0 1 0 0 0,1-1 0 0 0,-1 0 0 0 0,1 1 0 0 0,-1-1 1 0 0,1 5-1 0 0,0-6-2 0 0,1 1 0 0 0,-1-1 0 0 0,1 1 1 0 0,-1-1-1 0 0,1 1 0 0 0,-1-1 0 0 0,1 0 1 0 0,0 1-1 0 0,0-1 0 0 0,-1 0 0 0 0,1 1 1 0 0,0-1-1 0 0,0 0 0 0 0,1 0 0 0 0,-1 0 1 0 0,0 0-1 0 0,0 0 0 0 0,0 0 0 0 0,1 0 1 0 0,-1 0-1 0 0,0-1 0 0 0,1 1 0 0 0,-1 0 1 0 0,1-1-1 0 0,-1 1 0 0 0,1-1 0 0 0,-1 0 0 0 0,1 1 1 0 0,-1-1-1 0 0,3 0 0 0 0,16 2 10 0 0,-1-2 0 0 0,1 0 1 0 0,0-1-1 0 0,0-1 0 0 0,25-6 0 0 0,-18 3 86 0 0,50-2 1 0 0,-75 7-86 0 0,0 0 1 0 0,0 0-1 0 0,1 0 1 0 0,-1 1 0 0 0,0-1-1 0 0,0 1 1 0 0,0-1-1 0 0,0 1 1 0 0,0-1 0 0 0,0 1-1 0 0,0 0 1 0 0,0 0-1 0 0,0 0 1 0 0,0 0 0 0 0,0 0-1 0 0,-1 1 1 0 0,1-1-1 0 0,0 1 1 0 0,1 1 0 0 0,-2-1 1 0 0,0-1 1 0 0,0 1 0 0 0,0 0 0 0 0,0 0-1 0 0,-1 0 1 0 0,1 0 0 0 0,-1 0 0 0 0,1-1-1 0 0,-1 1 1 0 0,0 0 0 0 0,1 0 0 0 0,-1 0-1 0 0,0 0 1 0 0,-1 0 0 0 0,1 0 0 0 0,0 0 0 0 0,0 0-1 0 0,-1 0 1 0 0,1 0 0 0 0,-1 0 0 0 0,-1 2-1 0 0,-1 5 16 0 0,-1 0 0 0 0,-1 0 0 0 0,0-1 0 0 0,0 1 0 0 0,-1-1 0 0 0,0 0 0 0 0,0-1 0 0 0,-1 1 0 0 0,0-1 0 0 0,-9 7 0 0 0,-10 6-78 0 0,-47 28 0 0 0,57-39 22 0 0,15-8-13 0 0,-1 0 0 0 0,0 0 0 0 0,1 0 0 0 0,-1 0 0 0 0,0 0 1 0 0,0 0-1 0 0,1-1 0 0 0,-1 1 0 0 0,0-1 0 0 0,-3 1 0 0 0,5-1 18 0 0,0 0 0 0 0,0 0 0 0 0,-1 0 0 0 0,1 0 0 0 0,0-1-1 0 0,0 1 1 0 0,-1 0 0 0 0,1 0 0 0 0,0 0 0 0 0,0 0-1 0 0,0 0 1 0 0,-1 0 0 0 0,1 0 0 0 0,0 0 0 0 0,0-1 0 0 0,0 1-1 0 0,-1 0 1 0 0,1 0 0 0 0,0 0 0 0 0,0-1 0 0 0,0 1-1 0 0,0 0 1 0 0,0 0 0 0 0,-1 0 0 0 0,1-1 0 0 0,0 1-1 0 0,0 0 1 0 0,0 0 0 0 0,0-1 0 0 0,2-12-911 0 0,2 4-302 0 0,0 0-1 0 0,0 1 0 0 0,1-1 1 0 0,0 1-1 0 0,9-12 1 0 0,2 3-1371 0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9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1504 0 0,'2'2'8244'0'0,"1"3"-3986"0"0,7 18-1537 0 0,-8-20-1562 0 0,4 14 133 0 0,0 0 0 0 0,6 31 0 0 0,-7-25-741 0 0,9 23 1 0 0,-11-39-537 0 0,0-1 1 0 0,0 1-1 0 0,0-1 1 0 0,1 0-1 0 0,-1 0 1 0 0,2 0-1 0 0,8 10 1 0 0,-12-16-57 0 0,-1 1 0 0 0,1 0 0 0 0,0 0 0 0 0,0 0 1 0 0,0-1-1 0 0,0 1 0 0 0,0-1 0 0 0,0 1 0 0 0,0-1 0 0 0,0 1 0 0 0,0-1 1 0 0,0 1-1 0 0,0-1 0 0 0,0 0 0 0 0,0 1 0 0 0,0-1 0 0 0,0 0 0 0 0,0 0 1 0 0,0 0-1 0 0,0 0 0 0 0,1 0 0 0 0,-1 0 0 0 0,0 0 0 0 0,2-1 1 0 0,9-6-2271 0 0,-1-5-3602 0 0,-6 5 1467 0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9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87 1 2088 0 0,'-15'5'4033'0'0,"-6"-1"3713"0"0,2-5-6322 0 0,2 1 1521 0 0,5 1-1873 0 0,9 4 88 0 0,3 0-495 0 0,5 0-441 0 0,3-1-152 0 0,1 1-112 0 0,4 0-337 0 0,-2 0-615 0 0,0-1 600 0 0,2 1-6257 0 0,-5-2 4480 0 0,-2-1-999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0:58.8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467 100 512 0 0,'0'0'184'0'0,"-1"0"0"0"0,1-1-1 0 0,0 1 1 0 0,-1 0 0 0 0,1 0-1 0 0,0-1 1 0 0,-1 1 0 0 0,1 0 0 0 0,0 0-1 0 0,0-1 1 0 0,-1 1 0 0 0,1 0 0 0 0,0-1-1 0 0,0 1 1 0 0,-1 0 0 0 0,1-1-1 0 0,0 1 1 0 0,0-1 0 0 0,0 1 0 0 0,0 0-1 0 0,0-1 1 0 0,0 1 0 0 0,0-1 0 0 0,0 0-1 0 0,-3-15 5658 0 0,2 7-3396 0 0,-2 3-1611 0 0,-1 0 0 0 0,0 0 0 0 0,-1 1 0 0 0,1 0 0 0 0,-1 0 0 0 0,0 0 1 0 0,0 0-1 0 0,-6-4 0 0 0,8 8-734 0 0,0-1 1 0 0,0 0 0 0 0,-1 1 0 0 0,1-1-1 0 0,0 1 1 0 0,-1 0 0 0 0,1 0-1 0 0,-1 0 1 0 0,1 0 0 0 0,-1 1-1 0 0,1 0 1 0 0,-1-1 0 0 0,0 1-1 0 0,1 1 1 0 0,-1-1 0 0 0,-5 2 0 0 0,-9 1 105 0 0,1 1 1 0 0,-19 8-1 0 0,18-6-30 0 0,-6 1 99 0 0,0 2-1 0 0,1 0 1 0 0,0 2 0 0 0,1 1 0 0 0,-34 22-1 0 0,49-29-184 0 0,0 1 1 0 0,0-1-1 0 0,1 1 0 0 0,0 1 0 0 0,0-1 0 0 0,1 1 0 0 0,-1 0 0 0 0,2 0 0 0 0,-1 0 0 0 0,1 1 0 0 0,0-1 0 0 0,0 1 0 0 0,1 0 0 0 0,0 0 0 0 0,0 1 0 0 0,1-1 0 0 0,1 1 0 0 0,-1-1 0 0 0,0 18 0 0 0,2-21-67 0 0,1 1 1 0 0,-1 0 0 0 0,1-1-1 0 0,0 1 1 0 0,0-1 0 0 0,1 1-1 0 0,0-1 1 0 0,0 0 0 0 0,0 1-1 0 0,1-1 1 0 0,3 6 0 0 0,-1-4-19 0 0,1 0 1 0 0,-1 0 0 0 0,1-1-1 0 0,0 0 1 0 0,1 0 0 0 0,12 9-1 0 0,-3-5-20 0 0,1 0-1 0 0,0-2 0 0 0,0 0 0 0 0,1-1 1 0 0,0 0-1 0 0,20 4 0 0 0,-19-8-56 0 0,0 0 0 0 0,0-1 0 0 0,1 0 0 0 0,-1-2 0 0 0,0 0-1 0 0,1-2 1 0 0,-1 0 0 0 0,36-9 0 0 0,-25 3-408 0 0,1-2 0 0 0,-1-1-1 0 0,-1-1 1 0 0,45-26 0 0 0,-57 29-934 0 0,-1-1 1 0 0,27-23-1 0 0,-27 17-694 0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9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223 108 512 0 0,'-93'7'3813'0'0,"1"-4"6488"0"0,55 5-4805 0 0,64-7-3968 0 0,159-28-334 0 0,-26 2-624 0 0,16-2-96 0 0,536-21 685 0 0,-370 58-721 0 0,-178 0-322 0 0,87 7-9 0 0,-246-17-130 0 0,0 1-1 0 0,0-1 0 0 0,0 1 1 0 0,0 1-1 0 0,8 2 1 0 0,-46 2-1148 0 0,-30 2-1899 0 0,9-1-3613 0 0,23-1 2290 0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9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16 150 832 0 0,'0'-5'1018'0'0,"0"0"0"0"0,0 0-1 0 0,-1 0 1 0 0,1 0 0 0 0,-1 0 0 0 0,0 0-1 0 0,-4-8 1 0 0,3 7 1330 0 0,1 1 0 0 0,-1-1 0 0 0,1 0 0 0 0,0 0 0 0 0,0-6 0 0 0,2 15-2172 0 0,0 0 0 0 0,0-1 0 0 0,0 1-1 0 0,0 0 1 0 0,0-1 0 0 0,0 1 0 0 0,1-1 0 0 0,0 0-1 0 0,1 3 1 0 0,5 8 112 0 0,69 172 1451 0 0,-47-114-1492 0 0,-30-71-246 0 0,0 1 0 0 0,0-1 0 0 0,0 0 0 0 0,0 0 0 0 0,0 0 0 0 0,0 1 0 0 0,0-1 0 0 0,0 0 0 0 0,0 0 0 0 0,1 0 0 0 0,-1 1 0 0 0,0-1 0 0 0,0 0 0 0 0,0 0 0 0 0,0 0 0 0 0,0 0 0 0 0,1 1 0 0 0,-1-1 1 0 0,0 0-1 0 0,0 0 0 0 0,0 0 0 0 0,1 0 0 0 0,-1 0 0 0 0,0 0 0 0 0,0 0 0 0 0,1 0 0 0 0,-1 0 0 0 0,0 0 0 0 0,0 0 0 0 0,0 0 0 0 0,1 0 0 0 0,-1 0 0 0 0,1 0 0 0 0,4-6 20 0 0,4-15-32 0 0,-9 19 0 0 0,8-22-33 0 0,5-14 29 0 0,18-41 0 0 0,-17 50 1 0 0,-5 8 4 0 0,1 0 0 0 0,1 0 0 0 0,16-21 0 0 0,-24 38 13 0 0,1-1-1 0 0,-1 1 0 0 0,1 0 1 0 0,0 0-1 0 0,0 0 0 0 0,1 0 1 0 0,-1 1-1 0 0,1-1 0 0 0,-1 1 1 0 0,1 0-1 0 0,0 1 0 0 0,0-1 1 0 0,1 1-1 0 0,-1 0 0 0 0,0 1 0 0 0,1-1 1 0 0,-1 1-1 0 0,8-1 0 0 0,-9 2 1 0 0,-1 0-1 0 0,1 1 1 0 0,-1-1-1 0 0,0 1 1 0 0,0 0-1 0 0,1 0 1 0 0,-1 0-1 0 0,0 0 0 0 0,0 0 1 0 0,0 1-1 0 0,0-1 1 0 0,0 1-1 0 0,0 0 1 0 0,-1 0-1 0 0,1 0 1 0 0,-1 0-1 0 0,1 1 0 0 0,-1-1 1 0 0,0 1-1 0 0,0-1 1 0 0,0 1-1 0 0,0 0 1 0 0,2 3-1 0 0,1 3 11 0 0,-1-1 0 0 0,1 1 1 0 0,-2 1-1 0 0,1-1 0 0 0,-1 0 0 0 0,2 16 0 0 0,-3-11-9 0 0,-2 0 1 0 0,1 0-1 0 0,-2 0 0 0 0,0 0 1 0 0,-4 20-1 0 0,2-21-178 0 0,1 1 1 0 0,1-1-1 0 0,0 1 0 0 0,1-1 1 0 0,3 24-1 0 0,-3-35-121 0 0,1 1-1 0 0,-1-1 1 0 0,1 0 0 0 0,0 1 0 0 0,0-1 0 0 0,0 1-1 0 0,0-1 1 0 0,0 0 0 0 0,3 3 0 0 0,-3-4-229 0 0,0 0 1 0 0,0 0 0 0 0,0 0-1 0 0,0 0 1 0 0,0 0 0 0 0,0-1-1 0 0,0 1 1 0 0,0 0 0 0 0,0-1-1 0 0,1 1 1 0 0,-1-1 0 0 0,2 1 0 0 0,6 1-3450 0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9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154 80 512 0 0,'1'-5'931'0'0,"3"-5"1850"0"0,-1 0-1 0 0,0 0 0 0 0,-1 0 0 0 0,2-18 1 0 0,-4 28-2702 0 0,0 0 0 0 0,0 0 0 0 0,0-1 0 0 0,0 1 0 0 0,0 0 0 0 0,0-1 0 0 0,0 1 0 0 0,0 0 0 0 0,0 0 0 0 0,0-1 0 0 0,0 1 0 0 0,-1 0 0 0 0,1 0 0 0 0,0-1 0 0 0,0 1 0 0 0,0 0 0 0 0,0 0 0 0 0,-1-1 0 0 0,1 1 0 0 0,0 0 0 0 0,0 0 0 0 0,0 0 0 0 0,-1-1 0 0 0,1 1 0 0 0,0 0 0 0 0,0 0 0 0 0,-1 0 0 0 0,1 0 1 0 0,0 0-1 0 0,0 0 0 0 0,-1-1 0 0 0,-11 2 1158 0 0,-9 9 147 0 0,10-1-1073 0 0,1 1 0 0 0,0 0 0 0 0,0 1 0 0 0,1 0 0 0 0,1 0-1 0 0,0 1 1 0 0,-11 20 0 0 0,11-15-168 0 0,0 1-1 0 0,1 0 1 0 0,0 1-1 0 0,-7 38 0 0 0,13-50-118 0 0,0 0 0 0 0,0 1 0 0 0,0-1-1 0 0,1 1 1 0 0,1-1 0 0 0,-1 1 0 0 0,1-1-1 0 0,0 0 1 0 0,3 9 0 0 0,-3-14-30 0 0,0 1 0 0 0,0 0 0 0 0,0-1 0 0 0,1 1 0 0 0,-1-1 0 0 0,1 1 0 0 0,-1-1 0 0 0,1 0 0 0 0,0 1 0 0 0,0-1 0 0 0,0 0 0 0 0,0 0-1 0 0,0-1 1 0 0,1 1 0 0 0,-1 0 0 0 0,1-1 0 0 0,-1 1 0 0 0,1-1 0 0 0,-1 0 0 0 0,1 0 0 0 0,0 0 0 0 0,0 0 0 0 0,-1 0 0 0 0,1-1 0 0 0,0 1 0 0 0,3-1 0 0 0,3 1-181 0 0,0-1 0 0 0,0 0 0 0 0,-1-1 0 0 0,1 1 0 0 0,0-2 1 0 0,0 1-1 0 0,-1-1 0 0 0,1-1 0 0 0,-1 0 0 0 0,0 0 0 0 0,13-6 0 0 0,-13 4-711 0 0,1 0 0 0 0,-1-1 0 0 0,0 0 0 0 0,-1 0-1 0 0,1-1 1 0 0,6-8 0 0 0,-1 0-1402 0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9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40 2320 0 0,'-6'1'2217'0'0,"2"-1"-386"0"0,-1 1 0 0 0,1 0-1 0 0,0 0 1 0 0,-7 3 0 0 0,18-2 1477 0 0,6-2-2953 0 0,3-3-401 0 0,0-1 1 0 0,-1-1-1 0 0,20-9 0 0 0,19-6-3515 0 0,-38 16 2298 0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9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83 800 0 0,'-21'2'3601'0'0,"16"-3"-2622"0"0,-1 2 1 0 0,0-1-1 0 0,1 1 0 0 0,-1 0 0 0 0,1 0 1 0 0,-1 0-1 0 0,1 1 0 0 0,-1 0 0 0 0,-5 2 1 0 0,11-4-880 0 0,-1 1 1 0 0,1-1 0 0 0,-1 0 0 0 0,1 0-1 0 0,0 0 1 0 0,-1 1 0 0 0,1-1 0 0 0,0 0-1 0 0,-1 0 1 0 0,1 1 0 0 0,0-1 0 0 0,-1 0-1 0 0,1 1 1 0 0,0-1 0 0 0,0 0 0 0 0,-1 1-1 0 0,1-1 1 0 0,0 0 0 0 0,0 1 0 0 0,0-1-1 0 0,0 1 1 0 0,0-1 0 0 0,-1 0 0 0 0,1 1-1 0 0,0-1 1 0 0,0 1 0 0 0,0 0-40 0 0,1-1 0 0 0,-1 0 1 0 0,0 1-1 0 0,1-1 0 0 0,-1 0 0 0 0,1 0 1 0 0,-1 1-1 0 0,0-1 0 0 0,1 0 0 0 0,-1 0 1 0 0,1 1-1 0 0,-1-1 0 0 0,0 0 0 0 0,1 0 0 0 0,-1 0 1 0 0,1 0-1 0 0,-1 0 0 0 0,2 0 0 0 0,23 1 774 0 0,14-8-598 0 0,-1-2 1 0 0,-1-2-1 0 0,40-16 0 0 0,11-4-120 0 0,-65 23-176 0 0,-13 4-30 0 0,-1 1-1 0 0,1 0 0 0 0,0 1 0 0 0,0 0 0 0 0,15-1 0 0 0,-24 3-3 0 0,-1 0-1 0 0,1 0 0 0 0,-1 0 1 0 0,1 0-1 0 0,-1 0 1 0 0,1 0-1 0 0,-1 0 1 0 0,0 0-1 0 0,1 0 1 0 0,-1 1-1 0 0,1-1 1 0 0,-1 0-1 0 0,1 0 0 0 0,-1 0 1 0 0,1 1-1 0 0,-1-1 1 0 0,0 0-1 0 0,1 1 1 0 0,0 0-1 0 0,0 6-4238 0 0,-2-1 589 0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9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0 137 2208 0 0,'4'1'11275'0'0,"7"0"-8305"0"0,11-2-2438 0 0,9-7-138 0 0,0 0-1 0 0,-1-2 1 0 0,-1-2 0 0 0,44-22 0 0 0,49-20-1085 0 0,-93 46-466 0 0,-9 5-2401 0 0,-7 3 404 0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9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0 2288 0 0,'-3'2'1344'0'0,"0"0"-1"0"0,0-1 0 0 0,0 1 0 0 0,0 0 0 0 0,0 0 0 0 0,-3 5 0 0 0,4-5-859 0 0,0 0 0 0 0,1 0-1 0 0,0 0 1 0 0,-1 0 0 0 0,1 0 0 0 0,0 0-1 0 0,0 1 1 0 0,-1 2 0 0 0,1 0-214 0 0,0 1 0 0 0,1-1 0 0 0,-1 1 0 0 0,1-1 0 0 0,0 1-1 0 0,1-1 1 0 0,-1 1 0 0 0,2 6 0 0 0,2 7-47 0 0,0 1-1 0 0,1-1 0 0 0,1-1 1 0 0,1 1-1 0 0,1-1 1 0 0,12 23-1 0 0,11 4-1949 0 0,6-3-3281 0 0,-27-32 1411 0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37.9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94 512 0 0,'-2'-2'2366'0'0,"4"-2"-451"0"0,11-7 1444 0 0,-8 7-947 0 0,-5 4-2205 0 0,0-1 1 0 0,0 1-1 0 0,0 0 1 0 0,1-1 0 0 0,-1 1-1 0 0,0-1 1 0 0,1 1 0 0 0,-1 0-1 0 0,0-1 1 0 0,1 1-1 0 0,-1 0 1 0 0,0 0 0 0 0,1-1-1 0 0,-1 1 1 0 0,1 0 0 0 0,-1 0-1 0 0,0-1 1 0 0,1 1-1 0 0,-1 0 1 0 0,1 0 0 0 0,-1 0-1 0 0,1 0 1 0 0,0 0 0 0 0,-1 0-91 0 0,0 0 0 0 0,1 0 1 0 0,-1 1-1 0 0,0-1 1 0 0,0 0-1 0 0,1 1 0 0 0,-1-1 1 0 0,0 0-1 0 0,0 0 0 0 0,1 1 1 0 0,-1-1-1 0 0,0 0 1 0 0,0 1-1 0 0,0-1 0 0 0,1 1 1 0 0,-1-1-1 0 0,0 0 1 0 0,0 1-1 0 0,0-1 0 0 0,0 1 1 0 0,1 26 1192 0 0,-1-23-1049 0 0,-5 173 1826 0 0,5-172-2060 0 0,1-1 0 0 0,-1 0 0 0 0,0 1 0 0 0,1-1 0 0 0,3 8-1 0 0,-4-11-27 0 0,0 0-1 0 0,0-1 0 0 0,1 1 0 0 0,-1-1 0 0 0,0 1 0 0 0,0-1 0 0 0,1 1 0 0 0,-1-1 0 0 0,1 1 0 0 0,-1-1 0 0 0,0 1 0 0 0,1-1 0 0 0,-1 0 0 0 0,1 1 0 0 0,-1-1 0 0 0,1 1 0 0 0,0-1 0 0 0,-1 0 0 0 0,2 1 0 0 0,-1-1 1 0 0,-1 0 0 0 0,1 0 0 0 0,0 0 0 0 0,0 0 0 0 0,0-1 0 0 0,-1 1 0 0 0,1 0 0 0 0,0 0 0 0 0,0-1 0 0 0,-1 1 0 0 0,1 0 0 0 0,0-1 0 0 0,0 1-1 0 0,-1-1 1 0 0,1 1 0 0 0,-1-1 0 0 0,1 1 0 0 0,0-1 0 0 0,-1 1 0 0 0,1-2 0 0 0,19-20-92 0 0,-2-1 0 0 0,0-1 0 0 0,21-39 0 0 0,2-3 112 0 0,-31 52 22 0 0,0 0 0 0 0,0 1 0 0 0,1 0 0 0 0,1 0 0 0 0,13-11 0 0 0,-20 21-19 0 0,-1 0 0 0 0,1 0 0 0 0,-1 0 0 0 0,1 0 0 0 0,0 1-1 0 0,0 0 1 0 0,0 0 0 0 0,0 0 0 0 0,1 0 0 0 0,-1 1 0 0 0,0 0 0 0 0,1 0 0 0 0,-1 1-1 0 0,0-1 1 0 0,1 1 0 0 0,-1 0 0 0 0,1 0 0 0 0,-1 1 0 0 0,11 2 0 0 0,-7 0-2 0 0,1 0 1 0 0,0 0-1 0 0,-1 1 0 0 0,0 0 1 0 0,0 1-1 0 0,0 0 1 0 0,0 0-1 0 0,15 13 0 0 0,-19-12-6 0 0,1-1-1 0 0,-1 1 1 0 0,0 0-1 0 0,0 0 1 0 0,-1 0-1 0 0,0 0 1 0 0,0 1-1 0 0,0 0 1 0 0,-1 0-1 0 0,0 0 1 0 0,0 0-1 0 0,2 11 0 0 0,0 27-93 0 0,-4-32 19 0 0,1-1 0 0 0,2 15 1 0 0,-3-24-614 0 0,0 1 0 0 0,1 0 1 0 0,-1-1-1 0 0,0 1 0 0 0,1-1 0 0 0,0 0 1 0 0,0 0-1 0 0,0 0 0 0 0,0 0 1 0 0,1 0-1 0 0,3 4 0 0 0,2 0-1651 0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48.8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54 512 0 0,'3'-15'512'0'0,"1"0"809"0"0,-3 6-921 0 0,1 3 224 0 0,-1 1 176 0 0,-1 3 64 0 0,2 1 480 0 0,-2 2-1344 0 0,-2 2-168 0 0,1 2 24 0 0,-2 1-40 0 0,-2 4-728 0 0,0-2 632 0 0,-1 3-248 0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8:21.5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341 295 512 0 0,'1'-1'150'0'0,"-1"0"-1"0"0,1 0 1 0 0,-1 0-1 0 0,1 0 1 0 0,0 0-1 0 0,-1 0 1 0 0,1 0-1 0 0,0 1 1 0 0,-1-1-1 0 0,1 0 1 0 0,0 0-1 0 0,0 0 1 0 0,0 1-1 0 0,0-1 1 0 0,0 0 0 0 0,0 1-1 0 0,0-1 1 0 0,0 1-1 0 0,0-1 1 0 0,1 1-1 0 0,0-1 35 0 0,0 0 1 0 0,-1 0-1 0 0,1 0 0 0 0,-1 0 0 0 0,0 0 0 0 0,1 0 1 0 0,-1 0-1 0 0,0 0 0 0 0,0 0 0 0 0,2-2 1 0 0,13-30 213 0 0,24-43 1524 0 0,28-45 5910 0 0,-67 118-7517 0 0,1 0 0 0 0,-1 0 0 0 0,0 1 0 0 0,1-1 0 0 0,-1 0 0 0 0,-1 0-1 0 0,1 0 1 0 0,0-1 0 0 0,0-4 0 0 0,-3 7 328 0 0,-4 5-373 0 0,-2 4-135 0 0,-2 4 85 0 0,1 1-1 0 0,1 0 0 0 0,0 0 0 0 0,1 1 1 0 0,0 0-1 0 0,-9 28 0 0 0,-18 96 926 0 0,28-103-924 0 0,-2 1 1 0 0,-2-1-1 0 0,-15 37 0 0 0,-31 46 41 0 0,-23 54-91 0 0,66-137-151 0 0,1 0 0 0 0,1 0 0 0 0,-5 41 0 0 0,11-40 35 0 0,0 64 0 0 0,5-100-53 0 0,0 0 1 0 0,-1 0-1 0 0,1 0 0 0 0,0 0 1 0 0,0 1-1 0 0,0-1 0 0 0,0 0 1 0 0,0 0-1 0 0,0 0 0 0 0,0 0 1 0 0,0 1-1 0 0,0-1 0 0 0,0 0 1 0 0,0 0-1 0 0,0 0 0 0 0,0 1 1 0 0,0-1-1 0 0,0 0 0 0 0,0 0 1 0 0,0 0-1 0 0,0 1 0 0 0,0-1 1 0 0,0 0-1 0 0,0 0 0 0 0,1 0 1 0 0,-1 0-1 0 0,0 1 0 0 0,0-1 1 0 0,0 0-1 0 0,0 0 0 0 0,0 0 1 0 0,0 0-1 0 0,1 0 0 0 0,-1 0 1 0 0,0 1-1 0 0,0-1 0 0 0,0 0 1 0 0,0 0-1 0 0,1 0 0 0 0,-1 0 1 0 0,0 0-1 0 0,0 0 0 0 0,0 0 1 0 0,0 0-1 0 0,1 0 0 0 0,-1 0 1 0 0,0 0-1 0 0,0 0 0 0 0,0 0 1 0 0,1 0-1 0 0,-1 0 1 0 0,0 0-1 0 0,10-10 101 0 0,7-18 118 0 0,-11 15-180 0 0,-2-1 0 0 0,0 0 0 0 0,5-26 0 0 0,-2 3-344 0 0,20-67 1 0 0,26-57 220 0 0,8-25 97 0 0,-21 50 100 0 0,3-9 42 0 0,-22 95-29 0 0,-21 56-88 0 0,1-1 1 0 0,0 0-1 0 0,0 1 0 0 0,0-1 0 0 0,1 0 1 0 0,0 0-1 0 0,0 0 0 0 0,3 5 1 0 0,-5-10-29 0 0,0 0 1 0 0,-1-1-1 0 0,1 1 0 0 0,0-1 1 0 0,0 1-1 0 0,0 0 1 0 0,-1-1-1 0 0,1 1 1 0 0,0-1-1 0 0,0 1 0 0 0,0-1 1 0 0,0 1-1 0 0,0-1 1 0 0,0 1-1 0 0,0 0 0 0 0,0-1 1 0 0,0 1-1 0 0,0-1 1 0 0,0 1-1 0 0,0-1 1 0 0,0 1-1 0 0,0-1 0 0 0,0 1 1 0 0,1-1-1 0 0,-1 1 1 0 0,0 0-1 0 0,0-1 1 0 0,1 1-1 0 0,-1-1 0 0 0,0 1 1 0 0,0 0-1 0 0,1-1 1 0 0,-1 1-1 0 0,0 0 1 0 0,1-1-1 0 0,-1 1 0 0 0,0 0 1 0 0,1 0-1 0 0,-1-1 1 0 0,1 1-1 0 0,-1 0 1 0 0,0 0-1 0 0,1 0 0 0 0,-1-1 1 0 0,1 1-1 0 0,-1 0 1 0 0,1 0-1 0 0,-1 0 1 0 0,1 0-1 0 0,-1 0 0 0 0,1 0 1 0 0,-1 0-1 0 0,0 0 1 0 0,1 0-1 0 0,-1 0 1 0 0,1 0-1 0 0,-1 0 0 0 0,1 0 1 0 0,-1 1-1 0 0,1-1 1 0 0,-1 0-1 0 0,0 0 1 0 0,1 0-1 0 0,-1 1 0 0 0,1-1 1 0 0,-1 0-1 0 0,0 0 1 0 0,1 1-1 0 0,-1-2 6 0 0,-1 0 0 0 0,1 0 0 0 0,0 0 1 0 0,-1-1-1 0 0,1 1 0 0 0,0 0 0 0 0,0 0 0 0 0,0 0 0 0 0,0-1 0 0 0,0 1 0 0 0,0 0 0 0 0,0 0 0 0 0,1 0 0 0 0,-1 0 1 0 0,0-1-1 0 0,1 1 0 0 0,-1 0 0 0 0,1-2 0 0 0,1 0 24 0 0,-1 0 1 0 0,0 1-1 0 0,1-1 0 0 0,0 0 1 0 0,-1 1-1 0 0,4-3 0 0 0,-5 6 0 0 0,1 1-1 0 0,0 0 1 0 0,0-1 0 0 0,0 1-1 0 0,1-1 1 0 0,-1 1-1 0 0,0-1 1 0 0,0 1 0 0 0,1-1-1 0 0,2 2 1 0 0,-3-2-32 0 0,1-1 1 0 0,-1 1 0 0 0,0-1-1 0 0,0 1 1 0 0,0 0-1 0 0,0 0 1 0 0,0-1-1 0 0,0 1 1 0 0,0 0 0 0 0,0 0-1 0 0,0 0 1 0 0,-1 0-1 0 0,1 0 1 0 0,0 0 0 0 0,-1 0-1 0 0,1 0 1 0 0,0 1-1 0 0,-1-1 1 0 0,0 0 0 0 0,1 0-1 0 0,-1 0 1 0 0,1 1-1 0 0,-1 1 1 0 0,4 36 87 0 0,-3-22-48 0 0,2 12 1 0 0,2 0-1 0 0,1 0 0 0 0,1-1 0 0 0,18 48 0 0 0,-16-56-28 0 0,0-1 0 0 0,1 1-1 0 0,2-1 1 0 0,0-1 0 0 0,1 0 0 0 0,27 29-1 0 0,-10-18 11 0 0,-1 2-1 0 0,48 67 1 0 0,-76-95-28 0 0,75 121 129 0 0,-64-99-106 0 0,0-1-1 0 0,-2 1 0 0 0,10 35 1 0 0,-16-42-8 0 0,-4-13-17 0 0,1-1 0 0 0,0 0 0 0 0,0 1 0 0 0,0-1 0 0 0,0 0 0 0 0,1 0 0 0 0,-1 0 0 0 0,1 0-1 0 0,3 5 1 0 0,-4-9-1 0 0,-1 0 1 0 0,0 0-1 0 0,0 0 0 0 0,0 0 0 0 0,0 0 0 0 0,0 0 0 0 0,0 1 0 0 0,0-1 0 0 0,0 0 0 0 0,1 0 0 0 0,-1 0 0 0 0,0 0 0 0 0,0 0 1 0 0,0 0-1 0 0,0 0 0 0 0,0 0 0 0 0,0 0 0 0 0,0 0 0 0 0,1 0 0 0 0,-1 0 0 0 0,0 0 0 0 0,0 0 0 0 0,0 0 0 0 0,0 0 1 0 0,0 0-1 0 0,1 0 0 0 0,-1 0 0 0 0,0 0 0 0 0,0 0 0 0 0,0 0 0 0 0,0 0 0 0 0,0 0 0 0 0,0 0 0 0 0,0 0 0 0 0,1 0 0 0 0,-1 0 1 0 0,0-1-1 0 0,0 1 0 0 0,0 0 0 0 0,0 0 0 0 0,0 0 0 0 0,0 0 0 0 0,0 0 0 0 0,0 0 0 0 0,0 0 0 0 0,0 0 0 0 0,1-1 1 0 0,-1 1-1 0 0,0 0 0 0 0,0 0 0 0 0,0 0 0 0 0,0 0 0 0 0,0 0 0 0 0,0 0 0 0 0,0-1 0 0 0,3-12 45 0 0,-2-18 3 0 0,-1 30-47 0 0,0-1 0 0 0,0 0 0 0 0,0 0 0 0 0,0 1 0 0 0,0-1 0 0 0,-1 0 0 0 0,1 0 0 0 0,0 0 0 0 0,-1 0 0 0 0,0 1 0 0 0,1-1 0 0 0,-1 0 0 0 0,0 0 0 0 0,0 1 0 0 0,0-1 0 0 0,0 0 0 0 0,0 1 0 0 0,0-1 0 0 0,0 1 0 0 0,0 0 0 0 0,-1-1 0 0 0,1 1 0 0 0,-1 0 0 0 0,1 0 0 0 0,-1 0 0 0 0,1 0 0 0 0,-1 0 0 0 0,0 0 0 0 0,1 0 0 0 0,-1 0 0 0 0,0 1 0 0 0,0-1 0 0 0,1 1 0 0 0,-1-1 0 0 0,0 1 0 0 0,-3 0 0 0 0,3 0-5 0 0,0 0 0 0 0,0 0 0 0 0,0 1 0 0 0,1-1 0 0 0,-1 1 0 0 0,0 0 0 0 0,0-1 0 0 0,0 1 0 0 0,-2 2 0 0 0,3-3 2 0 0,0 1 0 0 0,0 0-1 0 0,0-1 1 0 0,0 1 0 0 0,0-1 0 0 0,1 1-1 0 0,-1 0 1 0 0,0 0 0 0 0,1-1 0 0 0,-1 1-1 0 0,0 0 1 0 0,1 0 0 0 0,-1 0 0 0 0,1 0-1 0 0,-1 0 1 0 0,1 0 0 0 0,0 0 0 0 0,-1 0-1 0 0,1 0 1 0 0,0 1 0 0 0,-1-1 3 0 0,0 0 1 0 0,0-1 0 0 0,0 1 0 0 0,0 0-1 0 0,0-1 1 0 0,0 1 0 0 0,0-1 0 0 0,0 1-1 0 0,0-1 1 0 0,-1 1 0 0 0,1-1 0 0 0,0 0-1 0 0,0 0 1 0 0,0 1 0 0 0,0-1-1 0 0,-1 0 1 0 0,-1 0 0 0 0,-1 0 2 0 0,-262 57 55 0 0,234-51-46 0 0,-1-2 0 0 0,0-1 0 0 0,0-2-1 0 0,0-1 1 0 0,0-2 0 0 0,-61-10-1 0 0,36 1-51 0 0,-115-5 0 0 0,165 16 24 0 0,0 0 0 0 0,1 1 0 0 0,-1 0-1 0 0,1 0 1 0 0,-1 1 0 0 0,1-1 0 0 0,0 2-1 0 0,-1-1 1 0 0,-10 6 0 0 0,18-7 12 0 0,-1-1 0 0 0,0 1 1 0 0,0-1-1 0 0,0 1 1 0 0,1-1-1 0 0,-1 1 0 0 0,0-1 1 0 0,0 1-1 0 0,1 0 0 0 0,-1 0 1 0 0,1-1-1 0 0,-1 1 0 0 0,1 0 1 0 0,-1 0-1 0 0,1 0 0 0 0,-1-1 1 0 0,1 1-1 0 0,-1 2 1 0 0,1-3-5 0 0,0 1 0 0 0,0 0 0 0 0,0-1 1 0 0,0 1-1 0 0,1-1 0 0 0,-1 1 1 0 0,0-1-1 0 0,0 1 0 0 0,0-1 1 0 0,1 1-1 0 0,-1-1 0 0 0,0 1 1 0 0,1-1-1 0 0,-1 1 0 0 0,0-1 0 0 0,1 1 1 0 0,-1-1-1 0 0,1 1 0 0 0,-1-1 1 0 0,1 0-1 0 0,-1 1 0 0 0,1-1 1 0 0,2 2-32 0 0,1 0 1 0 0,-1-1 0 0 0,1 1 0 0 0,-1-1-1 0 0,1 0 1 0 0,0 0 0 0 0,7 1 0 0 0,1-1-130 0 0,1-1 0 0 0,0 0 0 0 0,0-1 0 0 0,19-3 0 0 0,52-17-2477 0 0,-44 11-291 0 0,-35 8 2591 0 0,22-4-5263 0 0,27-12 0 0 0,-26 6 2400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0:59.3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66 272 0 0,'-32'-1'6033'0'0,"18"0"6099"0"0,143-9-8566 0 0,-34 4-3558 0 0,-52 2 49 0 0,201-25-342 0 0,-172 15-1522 0 0,-93 28-7980 0 0,7-5 5423 0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8:23.2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86 86 512 0 0,'-2'-2'456'0'0,"0"1"-1"0"0,0-1 1 0 0,-1 1 0 0 0,1 0 0 0 0,-1 0-1 0 0,1 0 1 0 0,-1 0 0 0 0,1 0-1 0 0,-1 0 1 0 0,0 1 0 0 0,1-1-1 0 0,-1 1 1 0 0,0 0 0 0 0,1 0-1 0 0,-5 0 1 0 0,7 0-340 0 0,-1 0 0 0 0,1 1 1 0 0,0-1-1 0 0,-1 0 0 0 0,1 0 0 0 0,-1 0 1 0 0,1 0-1 0 0,0 0 0 0 0,-1 0 0 0 0,1 0 1 0 0,-1 0-1 0 0,1 0 0 0 0,0-1 0 0 0,-1 1 1 0 0,1 0-1 0 0,-1 0 0 0 0,1 0 0 0 0,0 0 0 0 0,-1-1 1 0 0,1 1-1 0 0,-1 0 0 0 0,1 0 0 0 0,0-1 1 0 0,0 1-1 0 0,-1 0 0 0 0,1 0 0 0 0,0-1 1 0 0,-1 1-1 0 0,1 0 0 0 0,0-1 0 0 0,0 1 1 0 0,0 0-1 0 0,-1-1 0 0 0,1 1 0 0 0,0-1 0 0 0,0 1 1 0 0,0 0-1 0 0,0-1 0 0 0,0 1 0 0 0,0-1 1 0 0,-1 1-1 0 0,1 0 0 0 0,0-1 0 0 0,0 1 1 0 0,0-1-1 0 0,1 1 0 0 0,-1-1 0 0 0,0 1 1 0 0,0 0-1 0 0,0-1 0 0 0,0 1 0 0 0,0-1 0 0 0,0 1 1 0 0,1 0-1 0 0,-1-1 0 0 0,0 1 0 0 0,0 0 1 0 0,0-1-1 0 0,1 0 0 0 0,13-17 4102 0 0,-14 18-4204 0 0,0 0-1 0 0,1 0 1 0 0,-1 0 0 0 0,0-1 0 0 0,0 1-1 0 0,0 0 1 0 0,0 0 0 0 0,0 0 0 0 0,0 0 0 0 0,0 0-1 0 0,0 0 1 0 0,0 0 0 0 0,0-1 0 0 0,0 1-1 0 0,0 0 1 0 0,0 0 0 0 0,0 0 0 0 0,0 0 0 0 0,0 0-1 0 0,0 0 1 0 0,0-1 0 0 0,0 1 0 0 0,0 0-1 0 0,0 0 1 0 0,0 0 0 0 0,0 0 0 0 0,0 0 0 0 0,0-1-1 0 0,0 1 1 0 0,0 0 0 0 0,0 0 0 0 0,0 0-1 0 0,0 0 1 0 0,0 0 0 0 0,0 0 0 0 0,0 0 0 0 0,0-1-1 0 0,0 1 1 0 0,0 0 0 0 0,-1 0 0 0 0,1 0 0 0 0,0 0-1 0 0,0 0 1 0 0,0 0 0 0 0,0 0 0 0 0,0 0-1 0 0,-9-4 268 0 0,8 3-257 0 0,0 1-1 0 0,1 0 1 0 0,-1 0-1 0 0,1 0 1 0 0,-1-1-1 0 0,0 1 1 0 0,1 0-1 0 0,-1 0 1 0 0,1-1-1 0 0,-1 1 0 0 0,1-1 1 0 0,-1 1-1 0 0,1 0 1 0 0,-1-1-1 0 0,1 1 1 0 0,-1-1-1 0 0,0 0 1 0 0,1 1 93 0 0,0-1-108 0 0,0 1 1 0 0,-1 0-1 0 0,1 0 0 0 0,0 0 1 0 0,0-1-1 0 0,-1 1 0 0 0,1 0 1 0 0,0 0-1 0 0,0-1 0 0 0,0 1 1 0 0,-1 0-1 0 0,1 0 0 0 0,0-1 1 0 0,0 1-1 0 0,0 0 0 0 0,0 0 1 0 0,0-1-1 0 0,0 1 0 0 0,-1 0 1 0 0,1-1-1 0 0,0 1 0 0 0,0 0 1 0 0,0-1-1 0 0,0 1 0 0 0,0 0 1 0 0,0-1-1 0 0,0 1 0 0 0,0 0 1 0 0,1-1-1 0 0,-1 1 0 0 0,0 0 1 0 0,0 0-1 0 0,0-1 0 0 0,0 1 1 0 0,0-1-1 0 0,5-11 635 0 0,-28 26 754 0 0,18-7-1036 0 0,13-10 264 0 0,7-2-309 0 0,-4 3-177 0 0,2-1 61 0 0,1 0 0 0 0,24 0 0 0 0,225 9 438 0 0,-263-6-639 0 0,123-4 196 0 0,-24 0-46 0 0,-98 4-146 0 0,0 0 0 0 0,0 0 1 0 0,1 0-1 0 0,-1 1 0 0 0,0-1 1 0 0,0 0-1 0 0,0 0 0 0 0,1 1 1 0 0,-1-1-1 0 0,0 1 0 0 0,0-1 1 0 0,0 1-1 0 0,0-1 0 0 0,0 1 1 0 0,0 0-1 0 0,0 0 0 0 0,0-1 1 0 0,0 1-1 0 0,0 0 0 0 0,0 0 1 0 0,1 1-1 0 0,-1 0 6 0 0,0 0 0 0 0,0 1 1 0 0,0-1-1 0 0,0 0 0 0 0,0 0 1 0 0,-1 0-1 0 0,1 1 0 0 0,-1-1 0 0 0,0 0 1 0 0,1 5-1 0 0,-2 1 19 0 0,1 0 0 0 0,-1 1-1 0 0,-1-1 1 0 0,1 0 0 0 0,-5 10 0 0 0,4-10-23 0 0,2-6 2 0 0,0-1-1 0 0,-1 1 0 0 0,1 0 1 0 0,-1-1-1 0 0,0 1 0 0 0,1-1 0 0 0,-1 1 1 0 0,0-1-1 0 0,0 1 0 0 0,-2 1 1 0 0,-13 27 226 0 0,8-19-225 0 0,1-1 1 0 0,0 1-1 0 0,1 0 0 0 0,0 0 0 0 0,1 1 0 0 0,-6 17 0 0 0,7-19-2 0 0,-5 19 5 0 0,-9 40 1 0 0,15-51-9 0 0,-1 1 1 0 0,-1-1-1 0 0,-1 0 1 0 0,-1 0-1 0 0,0 0 1 0 0,-15 24-1 0 0,17-35 0 0 0,0 0-1 0 0,-1-1 1 0 0,0 1-1 0 0,0-1 1 0 0,-1 0 0 0 0,-7 5-1 0 0,-47 27-20 0 0,31-21 46 0 0,25-12-32 0 0,7-2-15 0 0,10-3-11 0 0,103-27 79 0 0,-45 12-6 0 0,-46 10-32 0 0,0 1 0 0 0,0 2 0 0 0,1 0 0 0 0,-1 2-1 0 0,26 2 1 0 0,-43-1-13 0 0,0 0-1 0 0,-1 1 1 0 0,1 0 0 0 0,-1 0-1 0 0,10 5 1 0 0,-11-5-48 0 0,0 1 1 0 0,1-1-1 0 0,-1 0 0 0 0,1-1 1 0 0,0 1-1 0 0,0-1 0 0 0,7 1 1 0 0,-11-2-115 0 0,0-1 1 0 0,-1 1 0 0 0,1 0 0 0 0,0-1 0 0 0,-1 1-1 0 0,1-1 1 0 0,-1 1 0 0 0,1-1 0 0 0,-1 0 0 0 0,3-1-1 0 0,13-11-5833 0 0,-14 10 3852 0 0,2-1-874 0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8:23.5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13 112 928 0 0,'-13'-1'6856'0'0,"30"-2"-802"0"0,2 1-5440 0 0,110-29 3669 0 0,10-2-2772 0 0,-70 15-1277 0 0,-50 12-246 0 0,1 1 0 0 0,0 1 0 0 0,29-3 0 0 0,-47 6-149 0 0,0 1 0 0 0,0 0 0 0 0,0 0 0 0 0,0 0 0 0 0,0 0 0 0 0,0 0 0 0 0,0 0 0 0 0,0 1 0 0 0,0-1 0 0 0,0 1 0 0 0,0-1 0 0 0,0 1 0 0 0,0 0 0 0 0,0 0 0 0 0,0 0 0 0 0,-1 0 0 0 0,1 0 0 0 0,0 0 0 0 0,-1 0 0 0 0,1 1 1 0 0,-1-1-1 0 0,1 0 0 0 0,-1 1 0 0 0,3 3 0 0 0,2 9-4244 0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8:24.1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461 43 512 0 0,'-2'-3'1227'0'0,"-1"0"-1"0"0,0 0 0 0 0,1 1 1 0 0,-1-1-1 0 0,0 1 1 0 0,-1-1-1 0 0,1 1 1 0 0,-5-3-1 0 0,3 3-116 0 0,-1-1 0 0 0,0 1 0 0 0,0 0 0 0 0,-10-1 0 0 0,-3 0-21 0 0,0 1 1 0 0,-29 2-1 0 0,28 0-300 0 0,8 1-653 0 0,0-1 1 0 0,0 1-1 0 0,0 1 1 0 0,1 0 0 0 0,-1 1-1 0 0,1 0 1 0 0,-1 1-1 0 0,1 0 1 0 0,0 1 0 0 0,1 0-1 0 0,-1 1 1 0 0,1 0-1 0 0,0 0 1 0 0,0 1 0 0 0,1 1-1 0 0,0-1 1 0 0,0 2-1 0 0,1-1 1 0 0,0 1 0 0 0,-10 15-1 0 0,10-13-23 0 0,1-1 1 0 0,0 2-1 0 0,1-1 0 0 0,0 1 1 0 0,1 0-1 0 0,0 0 0 0 0,-3 17 0 0 0,6-24-70 0 0,1 0 0 0 0,1 1 0 0 0,-1-1 0 0 0,1 0 0 0 0,0 1 0 0 0,0-1 0 0 0,1 0 0 0 0,-1 1-1 0 0,1-1 1 0 0,0 0 0 0 0,1 0 0 0 0,-1 0 0 0 0,1 0 0 0 0,0 0 0 0 0,0 0 0 0 0,1 0 0 0 0,-1-1-1 0 0,1 1 1 0 0,0-1 0 0 0,7 8 0 0 0,-2-4 0 0 0,0-1-1 0 0,1 0 1 0 0,-1-1 0 0 0,1 0-1 0 0,1 0 1 0 0,-1-1 0 0 0,1 0-1 0 0,0-1 1 0 0,0 0 0 0 0,1 0-1 0 0,18 3 1 0 0,3-1-53 0 0,0-2 1 0 0,53 1-1 0 0,-63-5-37 0 0,-1 0 0 0 0,1-2 1 0 0,-1 0-1 0 0,37-10 0 0 0,-43 7-732 0 0,-1 0 0 0 0,24-12-1 0 0,-27 11-1192 0 0,1-1 0 0 0,-1 0-1 0 0,15-14 1 0 0,-12 9-127 0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8:25.5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52 110 512 0 0,'-27'-31'7620'0'0,"9"12"-2744"0"0,17 18-4683 0 0,0 1 1 0 0,1-1-1 0 0,-1 0 0 0 0,1 1 1 0 0,-1-1-1 0 0,1 0 0 0 0,0 1 1 0 0,-1-1-1 0 0,1 0 0 0 0,0 0 1 0 0,-1 0-1 0 0,1 0 0 0 0,0 1 1 0 0,0-1-1 0 0,0 0 0 0 0,-1 0 0 0 0,1 0 1 0 0,0 0-1 0 0,0 1 0 0 0,1-1 1 0 0,-1 0-1 0 0,0 0 0 0 0,0 0 1 0 0,1-1-1 0 0,0 0-32 0 0,-1 1 1 0 0,1-1-1 0 0,0 1 1 0 0,1-1-1 0 0,-1 1 0 0 0,0 0 1 0 0,0-1-1 0 0,1 1 0 0 0,-1 0 1 0 0,0 0-1 0 0,3-1 1 0 0,3-2 42 0 0,0 1 0 0 0,0-1 0 0 0,0 2 0 0 0,12-4 0 0 0,-18 5-211 0 0,1 1 1 0 0,-1 0 0 0 0,0-1 0 0 0,1 1-1 0 0,-1 0 1 0 0,1 0 0 0 0,-1 0-1 0 0,1 0 1 0 0,-1 0 0 0 0,0 0-1 0 0,1 0 1 0 0,-1 0 0 0 0,1 1 0 0 0,-1-1-1 0 0,0 0 1 0 0,1 1 0 0 0,-1-1-1 0 0,1 1 1 0 0,-1 0 0 0 0,0-1-1 0 0,0 1 1 0 0,0 0 0 0 0,3 2-1 0 0,-3-2-174 0 0,0 1-1 0 0,0-1 0 0 0,-1 1 1 0 0,1 0-1 0 0,0-1 0 0 0,-1 1 1 0 0,1 0-1 0 0,-1 0 0 0 0,1 0 1 0 0,-1-1-1 0 0,0 1 0 0 0,0 0 0 0 0,0 0 1 0 0,0 0-1 0 0,0 0 0 0 0,0 0 1 0 0,0-1-1 0 0,-1 4 0 0 0,-2 9-1649 0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8:25.7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0 1760 0 0,'-17'8'5601'0'0,"13"-6"-4377"0"0,-1 0 0 0 0,1 0 1 0 0,0 0-1 0 0,-6 4 1 0 0,9-5-1048 0 0,1 0 0 0 0,-1 0 0 0 0,0-1 0 0 0,0 1 1 0 0,1 0-1 0 0,-1 0 0 0 0,0 0 0 0 0,1 0 1 0 0,-1 0-1 0 0,1-1 0 0 0,-1 1 0 0 0,1 0 0 0 0,-1 1 1 0 0,1-1-1 0 0,0 0 0 0 0,0 0 0 0 0,-1 0 0 0 0,1 0 1 0 0,0 0-1 0 0,0 0 0 0 0,0 0 0 0 0,0 0 1 0 0,0 2-1 0 0,1-2-149 0 0,-1 0 0 0 0,1-1 1 0 0,-1 1-1 0 0,1 0 0 0 0,-1-1 0 0 0,1 1 1 0 0,0-1-1 0 0,-1 1 0 0 0,1-1 0 0 0,-1 1 1 0 0,1-1-1 0 0,0 1 0 0 0,0-1 1 0 0,-1 0-1 0 0,1 1 0 0 0,0-1 0 0 0,0 0 1 0 0,-1 0-1 0 0,1 0 0 0 0,0 1 0 0 0,0-1 1 0 0,0 0-1 0 0,-1 0 0 0 0,1 0 1 0 0,0 0-1 0 0,1-1 0 0 0,23 0-43 0 0,37-11-700 0 0,-41 7-937 0 0,30-4-1 0 0,-32 7 880 0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8:26.0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46 1600 0 0,'-2'-4'895'0'0,"1"3"-286"0"0,0 0 0 0 0,0 0 0 0 0,0 0 0 0 0,0 0 0 0 0,1 0 0 0 0,-1 0 0 0 0,0 0-1 0 0,1 0 1 0 0,-1-1 0 0 0,1 1 0 0 0,-1-2 0 0 0,1 3-460 0 0,0-1 0 0 0,1 1 0 0 0,-1-1 0 0 0,0 1 0 0 0,1-1 0 0 0,-1 1 0 0 0,1-1 0 0 0,-1 1 0 0 0,0-1-1 0 0,1 1 1 0 0,-1 0 0 0 0,1-1 0 0 0,-1 1 0 0 0,1 0 0 0 0,0-1 0 0 0,-1 1 0 0 0,1 0 0 0 0,-1 0 0 0 0,1-1 0 0 0,-1 1 0 0 0,1 0 0 0 0,0 0 0 0 0,-1 0 0 0 0,1 0 0 0 0,0 0-1 0 0,-1 0 1 0 0,2 0 0 0 0,21-3 1338 0 0,0 1-1 0 0,32 1 0 0 0,28-1-323 0 0,-69 0-1011 0 0,10-2-71 0 0,1 1 1 0 0,-1 2-1 0 0,0 0 1 0 0,0 2-1 0 0,33 4 1 0 0,-47-3-410 0 0,26 5 238 0 0,-35-6-147 0 0,0-1 0 0 0,0 0 0 0 0,0 1 0 0 0,0-1 0 0 0,1 1 0 0 0,-1 0-1 0 0,0-1 1 0 0,0 1 0 0 0,0 0 0 0 0,0-1 0 0 0,0 1 0 0 0,-1 0 0 0 0,1 0 0 0 0,0 0 0 0 0,0 0 0 0 0,0 0 0 0 0,-1 0 0 0 0,1 0-1 0 0,-1 0 1 0 0,1 0 0 0 0,-1 0 0 0 0,1 1 0 0 0,0 1 0 0 0,-1 4-3920 0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8:26.2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96 1656 0 0,'23'-5'2441'0'0,"1"-3"1648"0"0,8-5-2393 0 0,-2 4 617 0 0,5-1-929 0 0,6 1 32 0 0,-5 1-528 0 0,2-2-560 0 0,5 3-232 0 0,-5 0 25 0 0,-3 1-113 0 0,3 3-8 0 0,-9 3-201 0 0,-6 0-47 0 0,1 1-504 0 0,-10 6-328 0 0,-3 1 392 0 0,-1 4-1185 0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8:37.7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490 326 512 0 0,'0'-48'2448'0'0,"-9"-55"-1"0"0,6 82-1066 0 0,-1 0 0 0 0,0 0 0 0 0,-2 1 0 0 0,-1 0 1 0 0,-9-21-1 0 0,15 39-1255 0 0,1 0 0 0 0,-1 1 0 0 0,0-1 0 0 0,0 0 0 0 0,0 0 0 0 0,0 1 1 0 0,0-1-1 0 0,0 1 0 0 0,-1-1 0 0 0,1 1 0 0 0,0 0 0 0 0,-1-1 1 0 0,1 1-1 0 0,-1 0 0 0 0,0 0 0 0 0,1 0 0 0 0,-1 0 0 0 0,0 0 0 0 0,1 0 1 0 0,-1 1-1 0 0,0-1 0 0 0,0 0 0 0 0,0 1 0 0 0,0 0 0 0 0,0-1 0 0 0,0 1 1 0 0,0 0-1 0 0,0 0 0 0 0,1 0 0 0 0,-1 0 0 0 0,0 0 0 0 0,0 1 0 0 0,0-1 1 0 0,0 1-1 0 0,0-1 0 0 0,0 1 0 0 0,0-1 0 0 0,1 1 0 0 0,-4 2 1 0 0,-4 2 183 0 0,1 0 0 0 0,0 1 1 0 0,0 0-1 0 0,1 0 1 0 0,0 1-1 0 0,-11 12 0 0 0,-8 13 45 0 0,2 1-1 0 0,1 2 0 0 0,1 1 0 0 0,2 0 0 0 0,2 1 1 0 0,-15 42-1 0 0,-64 242 750 0 0,83-266-961 0 0,2 1-1 0 0,-6 71 1 0 0,16-101-110 0 0,2 0 1 0 0,1 0-1 0 0,0 0 0 0 0,2-1 1 0 0,1 1-1 0 0,1-1 0 0 0,13 36 1 0 0,-11-42-147 0 0,1-1 0 0 0,0 0 0 0 0,2-1 0 0 0,0 0 0 0 0,1 0 0 0 0,1-1 0 0 0,0-1 0 0 0,1 0 0 0 0,1 0 0 0 0,0-1 0 0 0,1-1 0 0 0,0-1 0 0 0,1 0 0 0 0,0-1 0 0 0,1 0 0 0 0,1-2 0 0 0,-1 0 0 0 0,2-1 1 0 0,31 10-1 0 0,-23-10-1487 0 0,1-2 1 0 0,44 5-1 0 0,-57-10-476 0 0,1 0 1 0 0,0-1-1 0 0,22-4 0 0 0,-8-3-2025 0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8:39.0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96 562 512 0 0,'2'-18'389'0'0,"4"-18"1226"0"0,0-48 1 0 0,6-133 6960 0 0,-9 206-7596 0 0,-3 11-929 0 0,0 0-1 0 0,0 0 1 0 0,0 0 0 0 0,0-1 0 0 0,1 1 0 0 0,-1 0-1 0 0,0 0 1 0 0,0 0 0 0 0,0 0 0 0 0,0 0 0 0 0,1 0-1 0 0,-1 0 1 0 0,0 0 0 0 0,0 0 0 0 0,0 0 0 0 0,0-1-1 0 0,1 1 1 0 0,-1 0 0 0 0,0 0 0 0 0,0 0 0 0 0,0 0-1 0 0,1 0 1 0 0,-1 0 0 0 0,0 0 0 0 0,0 0-1 0 0,0 0 1 0 0,0 1 0 0 0,1-1 0 0 0,-1 0 0 0 0,0 0-1 0 0,0 0 1 0 0,1 1 62 0 0,0-1 0 0 0,0 1 0 0 0,0 0 0 0 0,-1 0 0 0 0,1 0-1 0 0,0-1 1 0 0,-1 1 0 0 0,1 0 0 0 0,-1 0 0 0 0,1 0 0 0 0,-1 0 0 0 0,1 0 0 0 0,-1 0 0 0 0,0 0-1 0 0,1 0 1 0 0,-1 0 0 0 0,0 2 0 0 0,3 20 212 0 0,0 1-1 0 0,-2 0 1 0 0,-1-1-1 0 0,-5 36 1 0 0,-22 94 163 0 0,1-50-302 0 0,-14 59 122 0 0,21-88-258 0 0,12-52-42 0 0,0 1 0 0 0,2 0-1 0 0,1 0 1 0 0,-2 33 0 0 0,6-55-13 0 0,0 1-1 0 0,0-1 1 0 0,0 0 0 0 0,0 1-1 0 0,0-1 1 0 0,0 0 0 0 0,0 0-1 0 0,1 1 1 0 0,-1-1 0 0 0,0 0-1 0 0,1 1 1 0 0,-1-1 0 0 0,1 0-1 0 0,0 0 1 0 0,-1 0 0 0 0,1 0-1 0 0,0 0 1 0 0,0 0 0 0 0,1 2-1 0 0,-1-3 3 0 0,0 0-1 0 0,-1 1 1 0 0,1-1-1 0 0,0 0 0 0 0,0 0 1 0 0,0 0-1 0 0,0 0 1 0 0,0 0-1 0 0,0 0 1 0 0,0 0-1 0 0,-1 0 1 0 0,1 0-1 0 0,0-1 0 0 0,0 1 1 0 0,0 0-1 0 0,0-1 1 0 0,0 1-1 0 0,-1 0 1 0 0,1-1-1 0 0,0 1 1 0 0,0-1-1 0 0,-1 1 0 0 0,1-1 1 0 0,0 1-1 0 0,-1-1 1 0 0,1 0-1 0 0,0 1 1 0 0,-1-1-1 0 0,1-1 1 0 0,12-13-16 0 0,-1-1 1 0 0,-1 0 0 0 0,0 0-1 0 0,15-34 1 0 0,-13 26 16 0 0,2-8 128 0 0,-1-1-1 0 0,-1 0 0 0 0,16-70 1 0 0,7-109 1004 0 0,-34 201-1075 0 0,9-74 213 0 0,11-67 236 0 0,-15 112-234 0 0,23-67-1 0 0,-30 106-265 0 0,3-10 99 0 0,1 1 0 0 0,0-1 0 0 0,1 1 0 0 0,0 1 0 0 0,8-13 0 0 0,-13 22-94 0 0,0 0-1 0 0,1 0 1 0 0,-1 0 0 0 0,0-1 0 0 0,0 1 0 0 0,0 0 0 0 0,0 0 0 0 0,0 0 0 0 0,0 0-1 0 0,1-1 1 0 0,-1 1 0 0 0,0 0 0 0 0,0 0 0 0 0,0 0 0 0 0,1 0 0 0 0,-1 0 0 0 0,0 0 0 0 0,0-1-1 0 0,0 1 1 0 0,1 0 0 0 0,-1 0 0 0 0,0 0 0 0 0,0 0 0 0 0,0 0 0 0 0,1 0 0 0 0,-1 0-1 0 0,0 0 1 0 0,0 0 0 0 0,1 0 0 0 0,-1 0 0 0 0,0 0 0 0 0,0 0 0 0 0,0 0 0 0 0,1 0-1 0 0,2 8 209 0 0,-1 12-37 0 0,-2-20-179 0 0,-2 25 53 0 0,0-1 0 0 0,-10 41 1 0 0,-2 18 18 0 0,9-28-72 0 0,3 1 0 0 0,2 0 0 0 0,2-1 0 0 0,12 65 0 0 0,-8-93-11 0 0,1-1-1 0 0,14 37 1 0 0,28 49-3 0 0,-29-68 40 0 0,4 5-99 0 0,53 83 0 0 0,-75-130 77 0 0,0 1 0 0 0,0 0 1 0 0,-1 0-1 0 0,1 0 0 0 0,-1 0 1 0 0,2 6-1 0 0,-3-8-4 0 0,0-1-1 0 0,0 1 1 0 0,0 0 0 0 0,0-1 0 0 0,0 1 0 0 0,0 0 0 0 0,0-1-1 0 0,0 1 1 0 0,0 0 0 0 0,0 0 0 0 0,0-1 0 0 0,-1 1-1 0 0,1 0 1 0 0,0-1 0 0 0,0 1 0 0 0,-1-1 0 0 0,1 1 0 0 0,-1 0-1 0 0,1-1 1 0 0,0 1 0 0 0,-1-1 0 0 0,1 1 0 0 0,-1-1-1 0 0,1 1 1 0 0,-1-1 0 0 0,0 1 0 0 0,1-1 0 0 0,-1 0 0 0 0,1 1-1 0 0,-1-1 1 0 0,0 0 0 0 0,1 1 0 0 0,-1-1 0 0 0,0 0-1 0 0,1 0 1 0 0,-1 0 0 0 0,0 0 0 0 0,-183 35-130 0 0,23-6 40 0 0,33 11 69 0 0,92-28-110 0 0,53-19-816 0 0,0-1 1 0 0,-1-1 0 0 0,0-1 0 0 0,24-17-1 0 0,4-4-1665 0 0,20-7-1892 0 0,-31 18 2826 0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8:41.2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30 179 512 0 0,'-13'-21'5130'0'0,"1"1"3102"0"0,11 19-7986 0 0,1 0 0 0 0,-1 0 0 0 0,1 0 0 0 0,-1 0 0 0 0,1 0 0 0 0,0 0 0 0 0,-1 0 0 0 0,1 0 0 0 0,0 0 0 0 0,0 0 0 0 0,0 0 0 0 0,0 0 0 0 0,0-2 0 0 0,0 2-153 0 0,1-1-1 0 0,0 1 0 0 0,0-1 1 0 0,-1 1-1 0 0,1 0 1 0 0,0-1-1 0 0,0 1 0 0 0,0 0 1 0 0,0 0-1 0 0,2-2 1 0 0,27-32 1044 0 0,-20 23-672 0 0,19-20 0 0 0,-25 29-385 0 0,-1 0 0 0 0,1 0 0 0 0,-1 1 0 0 0,1-1 0 0 0,0 1 1 0 0,0 0-1 0 0,0 0 0 0 0,0 0 0 0 0,1 0 0 0 0,6-1 0 0 0,-10 3-58 0 0,1 0 0 0 0,-1 0 1 0 0,1 0-1 0 0,-1 1 0 0 0,0-1 0 0 0,1 0 0 0 0,-1 0 0 0 0,1 1 0 0 0,-1-1 0 0 0,0 1 1 0 0,1-1-1 0 0,-1 1 0 0 0,0 0 0 0 0,0 0 0 0 0,1-1 0 0 0,-1 1 0 0 0,0 0 0 0 0,0 0 0 0 0,0 0 1 0 0,0 0-1 0 0,0 0 0 0 0,0 0 0 0 0,0 1 0 0 0,0-1 0 0 0,-1 0 0 0 0,1 0 0 0 0,0 1 1 0 0,0 0-1 0 0,2 5 28 0 0,0 0 1 0 0,0 1 0 0 0,3 13-1 0 0,12 64 201 0 0,8 31-70 0 0,-19-91-145 0 0,1-1 0 0 0,18 37 1 0 0,-24-55-47 0 0,2-1 1 0 0,-1 1 0 0 0,0-1 0 0 0,1 0 0 0 0,0 0-1 0 0,0-1 1 0 0,1 1 0 0 0,-1-1 0 0 0,1 0 0 0 0,0 0 0 0 0,0-1-1 0 0,11 7 1 0 0,-12-9-39 0 0,0 1-1 0 0,-1-1 1 0 0,1 1 0 0 0,0-1-1 0 0,0 0 1 0 0,0-1-1 0 0,0 1 1 0 0,0-1 0 0 0,0 0-1 0 0,0 0 1 0 0,0 0-1 0 0,0 0 1 0 0,0-1 0 0 0,0 1-1 0 0,0-1 1 0 0,0 0-1 0 0,0 0 1 0 0,-1-1-1 0 0,1 1 1 0 0,0-1 0 0 0,3-2-1 0 0,1-1-635 0 0,0 0 0 0 0,0-1-1 0 0,-1 0 1 0 0,10-10 0 0 0,9-17-6629 0 0,-18 21 5046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0:59.6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34 8 0 0,'-4'-19'6991'0'0,"4"18"-6807"0"0,0 0-1 0 0,0 1 1 0 0,0-1 0 0 0,0 1-1 0 0,0-1 1 0 0,0 1-1 0 0,0-1 1 0 0,0 0 0 0 0,1 1-1 0 0,-1-1 1 0 0,0 1-1 0 0,0-1 1 0 0,1 1-1 0 0,-1-1 1 0 0,0 1 0 0 0,1-1-1 0 0,-1 1 1 0 0,0 0-1 0 0,1-1 1 0 0,-1 1-1 0 0,1-1 1 0 0,-1 1 0 0 0,0 0-1 0 0,1-1 1 0 0,-1 1-1 0 0,1 0 1 0 0,-1-1 0 0 0,1 1-1 0 0,1 0 1 0 0,-2 0-101 0 0,0 0 0 0 0,1 0 1 0 0,-1 0-1 0 0,0 0 0 0 0,1 0 0 0 0,-1 1 1 0 0,0-1-1 0 0,1 0 0 0 0,-1 0 1 0 0,0 0-1 0 0,1 1 0 0 0,-1-1 0 0 0,0 0 1 0 0,1 0-1 0 0,-1 1 0 0 0,0-1 1 0 0,0 0-1 0 0,1 1 0 0 0,-1-1 1 0 0,0 0-1 0 0,0 1 0 0 0,0-1 0 0 0,0 0 1 0 0,1 1-1 0 0,-1-1 0 0 0,0 1 1 0 0,0-1-1 0 0,0 0 0 0 0,0 1 0 0 0,0-1 1 0 0,0 1-1 0 0,3 13 934 0 0,-1 47 1538 0 0,-2-41-2003 0 0,1-1 0 0 0,4 24 0 0 0,-2-26-364 0 0,1-1-1 0 0,1 0 1 0 0,0 0-1 0 0,1 0 0 0 0,1 0 1 0 0,0-1-1 0 0,2 0 0 0 0,10 15 1 0 0,-15-24-323 0 0,1 1 0 0 0,1-1 0 0 0,-1 0 0 0 0,1 0 0 0 0,0-1-1 0 0,0 1 1 0 0,1-2 0 0 0,-1 1 0 0 0,1-1 0 0 0,0 0 0 0 0,1 0 0 0 0,-1 0 0 0 0,1-1 0 0 0,-1-1 0 0 0,1 1 0 0 0,0-1 0 0 0,0 0 0 0 0,0-1 0 0 0,8 1-1 0 0,-13-2-715 0 0,0 0 0 0 0,0 0-1 0 0,-1-1 1 0 0,1 1 0 0 0,0 0-1 0 0,0-1 1 0 0,5-1 0 0 0,3-3-4298 0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8:41.4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460 20 8 0 0,'-10'-13'1495'0'0,"10"12"-1143"0"0,-1 0 1 0 0,0 1-1 0 0,1-1 1 0 0,-1 1-1 0 0,0-1 0 0 0,0 1 1 0 0,0-1-1 0 0,1 1 0 0 0,-1-1 1 0 0,0 1-1 0 0,0 0 0 0 0,0 0 1 0 0,0-1-1 0 0,0 1 0 0 0,0 0 1 0 0,0 0-1 0 0,-1 0 0 0 0,1 0 67 0 0,0 0-1 0 0,0 1 0 0 0,0-1 1 0 0,0 0-1 0 0,-1 1 0 0 0,1-1 1 0 0,0 1-1 0 0,0-1 0 0 0,0 1 1 0 0,0-1-1 0 0,1 1 0 0 0,-1 0 1 0 0,0-1-1 0 0,-1 2 0 0 0,-8 11 753 0 0,4 0-176 0 0,1 0 0 0 0,-6 20 0 0 0,-4 10-344 0 0,4-20-529 0 0,0-2 1 0 0,-2 1-1 0 0,-1-1 0 0 0,-25 30 1 0 0,-75 69-316 0 0,53-58-57 0 0,52-52-143 0 0,-47 49-574 0 0,22-18-5495 0 0,26-31 2774 0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8:41.8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447 27 928 0 0,'0'-1'290'0'0,"0"0"-1"0"0,0 1 0 0 0,-1-1 1 0 0,1 0-1 0 0,0 0 1 0 0,0 0-1 0 0,0 1 1 0 0,-1-1-1 0 0,1 0 0 0 0,-1 1 1 0 0,1-1-1 0 0,0 0 1 0 0,-1 0-1 0 0,1 1 1 0 0,-1-1-1 0 0,1 1 0 0 0,-1-1 1 0 0,0 1-1 0 0,1-1 1 0 0,-1 1-1 0 0,0-1 1 0 0,1 1-1 0 0,-1-1 0 0 0,0 1 1 0 0,1 0-1 0 0,-1-1 1 0 0,0 1-1 0 0,0 0 1 0 0,1 0-1 0 0,-2-1 0 0 0,-30-2 5166 0 0,16 2-3822 0 0,6-1-1471 0 0,-1 0 0 0 0,0 2 1 0 0,1-1-1 0 0,-1 1 1 0 0,0 0-1 0 0,1 1 1 0 0,-1 1-1 0 0,0 0 1 0 0,1 0-1 0 0,0 1 0 0 0,-1 0 1 0 0,1 0-1 0 0,0 2 1 0 0,-13 6-1 0 0,5 0-157 0 0,0 0 1 0 0,1 0-1 0 0,0 2 0 0 0,1 0 0 0 0,0 1 0 0 0,1 1 1 0 0,1 0-1 0 0,0 1 0 0 0,1 1 0 0 0,1 0 1 0 0,-17 32-1 0 0,27-45 2 0 0,-1 1 1 0 0,2 0-1 0 0,-1-1 0 0 0,0 1 1 0 0,1 0-1 0 0,0 0 0 0 0,0 0 1 0 0,1 0-1 0 0,-1 1 1 0 0,1-1-1 0 0,0 0 0 0 0,0 0 1 0 0,1 0-1 0 0,0 0 0 0 0,1 5 1 0 0,-1-6-3 0 0,0-1 1 0 0,1 0-1 0 0,-1 0 1 0 0,1 1 0 0 0,0-1-1 0 0,0 0 1 0 0,0 0-1 0 0,0-1 1 0 0,1 1-1 0 0,-1 0 1 0 0,1-1-1 0 0,0 0 1 0 0,0 1 0 0 0,-1-1-1 0 0,1 0 1 0 0,1 0-1 0 0,-1-1 1 0 0,0 1-1 0 0,0-1 1 0 0,1 1-1 0 0,5 0 1 0 0,1 1-12 0 0,1-1-1 0 0,-1-1 1 0 0,1 0-1 0 0,-1-1 1 0 0,1 0 0 0 0,0 0-1 0 0,-1-1 1 0 0,13-2 0 0 0,84-25-323 0 0,-76 19 203 0 0,71-23-1379 0 0,-35 9-4748 0 0,-35 12 1557 0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8:42.2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74 632 0 0,'10'-15'4648'0'0,"0"0"-1"0"0,1 0 1 0 0,12-13 0 0 0,-23 28-4588 0 0,0 0 1 0 0,0 0 0 0 0,0 0-1 0 0,1 0 1 0 0,-1 0 0 0 0,0 0-1 0 0,0 0 1 0 0,0 0 0 0 0,0 0-1 0 0,0 0 1 0 0,0 0-1 0 0,0 0 1 0 0,1 0 0 0 0,-1 0-1 0 0,0 0 1 0 0,0 0 0 0 0,0 0-1 0 0,0 0 1 0 0,0 0 0 0 0,0 0-1 0 0,0 0 1 0 0,1 0-1 0 0,-1 0 1 0 0,0 0 0 0 0,0 0-1 0 0,0 0 1 0 0,0 0 0 0 0,0 0-1 0 0,0 0 1 0 0,0 0 0 0 0,0 1-1 0 0,0-1 1 0 0,0 0-1 0 0,1 0 1 0 0,-1 0 0 0 0,0 0-1 0 0,0 0 1 0 0,0 0 0 0 0,0 0-1 0 0,0 0 1 0 0,0 0 0 0 0,0 1-1 0 0,0-1 1 0 0,0 0-1 0 0,0 0 1 0 0,0 0 0 0 0,0 0-1 0 0,0 0 1 0 0,0 0 0 0 0,0 0-1 0 0,0 1 1 0 0,0-1 0 0 0,0 0-1 0 0,0 0 1 0 0,0 0-1 0 0,0 0 1 0 0,0 0 0 0 0,0 0-1 0 0,0 1 1 0 0,1 14 1045 0 0,-2 18-628 0 0,-24 174 321 0 0,16-142-857 0 0,3-29-1992 0 0,1 1-6475 0 0,5-29 5600 0 0,-3-4 321 0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8:43.1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54 378 512 0 0,'7'-25'2534'0'0,"2"-29"0"0"0,-8 46 105 0 0,0 0-1 0 0,-1-1 1 0 0,0-9-1 0 0,4 63-1479 0 0,-2-1-1 0 0,-4 52 1 0 0,-15 88-911 0 0,7-99 82 0 0,-18 109 106 0 0,11-82-278 0 0,16-106-163 0 0,0-4 7 0 0,1 1 0 0 0,-1 0 0 0 0,1-1 0 0 0,0 1 0 0 0,0 0 0 0 0,0-1 0 0 0,0 1 0 0 0,0 0 0 0 0,1 3-1 0 0,12-25-1 0 0,1-6-43 0 0,0-2-1 0 0,-2 1 1 0 0,12-41-1 0 0,18-87 157 0 0,46-313 1030 0 0,-53 259-171 0 0,-30 186-741 0 0,-3 15-25 0 0,0 0-1 0 0,-1 0 1 0 0,1-9 0 0 0,23 367 490 0 0,-15-273-573 0 0,3 0 0 0 0,27 87 0 0 0,-33-148-115 0 0,-1-1-1 0 0,2 0 1 0 0,0-1-1 0 0,1 0 1 0 0,15 20-1 0 0,61 66 74 0 0,-49-61-68 0 0,-3-6-37 0 0,-19-20 27 0 0,21 26 0 0 0,-32-36 3 0 0,0 1-1 0 0,0 0 0 0 0,0 0 0 0 0,0 0 1 0 0,-1 0-1 0 0,0 1 0 0 0,0-1 0 0 0,0 1 1 0 0,-1-1-1 0 0,1 9 0 0 0,-2-13-4 0 0,0 0 0 0 0,0 1 0 0 0,0-1-1 0 0,0 0 1 0 0,0 1 0 0 0,-1-1 0 0 0,1 0 0 0 0,0 1 0 0 0,-1-1-1 0 0,1 0 1 0 0,-1 0 0 0 0,0 0 0 0 0,1 1 0 0 0,-1-1 0 0 0,0 0-1 0 0,0 0 1 0 0,1 0 0 0 0,-1 0 0 0 0,0 0 0 0 0,0 0 0 0 0,0 0-1 0 0,-1-1 1 0 0,1 1 0 0 0,0 0 0 0 0,0 0 0 0 0,0-1 0 0 0,0 1-1 0 0,-1-1 1 0 0,1 1 0 0 0,-2-1 0 0 0,-5 3-1 0 0,0-1 0 0 0,-1 0 0 0 0,-13 1 0 0 0,13-2-11 0 0,-26 2-41 0 0,-1-2 1 0 0,-64-6-1 0 0,-1 0-15 0 0,72 6-101 0 0,1 1-1 0 0,-50 11 1 0 0,84-19-5939 0 0,10-2 1278 0 0,-7 3 1579 0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8:44.2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263 147 512 0 0,'1'-3'1350'0'0,"-1"0"1"0"0,0 0-1 0 0,1 0 0 0 0,-1-1 0 0 0,3-4 0 0 0,6-14 2997 0 0,-6 18-3914 0 0,-1-1 0 0 0,0 1 0 0 0,0-1 0 0 0,-1 1 0 0 0,0-1 0 0 0,1 1 0 0 0,-2-1 0 0 0,2-7 0 0 0,-2 7-216 0 0,0 1-1 0 0,-1 0 1 0 0,1 0-1 0 0,-1 0 1 0 0,0 0-1 0 0,-2-5 1 0 0,3 8-183 0 0,0 0 0 0 0,-1 0 0 0 0,1 0 0 0 0,-1 0 0 0 0,1 0 0 0 0,-1 0 0 0 0,1 0 0 0 0,-1 0 0 0 0,0 0 0 0 0,1 1 0 0 0,-1-1 0 0 0,0 0 0 0 0,0 0 0 0 0,0 1 0 0 0,0-1 0 0 0,0 0 0 0 0,1 1 0 0 0,-1-1 0 0 0,0 1 0 0 0,0-1 0 0 0,-1 1 0 0 0,1-1 0 0 0,0 1 0 0 0,0 0 0 0 0,0 0 0 0 0,0-1 0 0 0,-1 1 0 0 0,-9 1 49 0 0,0 0 0 0 0,0 1 0 0 0,0 0-1 0 0,1 0 1 0 0,-1 1 0 0 0,1 1-1 0 0,-11 4 1 0 0,-1 3 14 0 0,0 0 1 0 0,-21 15-1 0 0,33-19-65 0 0,1 0 1 0 0,-1 1-1 0 0,1-1 1 0 0,-8 11-1 0 0,14-15-31 0 0,1 0-1 0 0,0-1 0 0 0,0 1 0 0 0,0 0 1 0 0,0 0-1 0 0,0 0 0 0 0,0 1 0 0 0,1-1 0 0 0,0 0 1 0 0,-1 1-1 0 0,1-1 0 0 0,1 0 0 0 0,-1 1 1 0 0,0 0-1 0 0,1-1 0 0 0,0 1 0 0 0,0-1 0 0 0,0 5 1 0 0,1-6 0 0 0,-1 0 1 0 0,1 0 0 0 0,0 1-1 0 0,0-1 1 0 0,0 0 0 0 0,0 0-1 0 0,1 0 1 0 0,-1 0 0 0 0,0-1 0 0 0,1 1-1 0 0,0 0 1 0 0,-1-1 0 0 0,1 1-1 0 0,0-1 1 0 0,0 1 0 0 0,0-1-1 0 0,0 0 1 0 0,0 1 0 0 0,0-1-1 0 0,0 0 1 0 0,0-1 0 0 0,3 2-1 0 0,5 1 5 0 0,0 0 0 0 0,0-1 0 0 0,17 2 0 0 0,39 3-11 0 0,-19-3 21 0 0,61 13 0 0 0,-105-17-4 0 0,0 1-1 0 0,0 0 1 0 0,0 0-1 0 0,0 0 1 0 0,-1 0-1 0 0,1 1 1 0 0,0-1 0 0 0,0 1-1 0 0,-1-1 1 0 0,1 1-1 0 0,-1 0 1 0 0,0 0-1 0 0,0 0 1 0 0,1 0-1 0 0,-1 1 1 0 0,3 4 0 0 0,-4-5 1 0 0,0 1 0 0 0,0-1-1 0 0,0 0 1 0 0,-1 1 0 0 0,1-1 0 0 0,-1 1 0 0 0,1-1 0 0 0,-1 0 0 0 0,0 1 0 0 0,0-1 0 0 0,0 1 0 0 0,0-1 0 0 0,-1 1 0 0 0,1-1 0 0 0,-1 1 0 0 0,1-1 0 0 0,-1 0 0 0 0,0 1 0 0 0,0-1 0 0 0,0 0 0 0 0,-2 4-1 0 0,-3 5 13 0 0,-1-1-1 0 0,-1 0 0 0 0,0 0 0 0 0,0-1 0 0 0,-1 1 1 0 0,0-2-1 0 0,0 0 0 0 0,-21 14 0 0 0,-4-1-18 0 0,-53 25 0 0 0,64-34 6 0 0,12-6-65 0 0,-1 0 0 0 0,0 0 0 0 0,-1-1 0 0 0,1-1 0 0 0,-21 5 0 0 0,32-9 31 0 0,1 0-1 0 0,-1 0 0 0 0,0 0 1 0 0,1 0-1 0 0,-1 1 0 0 0,1-1 0 0 0,-1 0 1 0 0,0-1-1 0 0,1 1 0 0 0,-1 0 1 0 0,0 0-1 0 0,1 0 0 0 0,-1 0 0 0 0,1 0 1 0 0,-1-1-1 0 0,1 1 0 0 0,-1 0 0 0 0,1 0 1 0 0,-1-1-1 0 0,0 1 0 0 0,1 0 1 0 0,0-1-1 0 0,-1 1 0 0 0,1-1 0 0 0,-1 1 1 0 0,1-1-1 0 0,-1 1 0 0 0,0-1 1 0 0,1-1-48 0 0,0 1 1 0 0,-1-1-1 0 0,1 1 0 0 0,0-1 1 0 0,0 1-1 0 0,-1 0 1 0 0,1-1-1 0 0,0 1 1 0 0,1-1-1 0 0,-1 1 1 0 0,0-3-1 0 0,2-4-380 0 0,1 0-1 0 0,-1 0 1 0 0,5-9-1 0 0,3-1-1138 0 0,0 0-1 0 0,0 1 1 0 0,2 0-1 0 0,27-31 1 0 0,-11 18-1556 0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8:44.6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231 53 8 0 0,'-2'-5'1079'0'0,"-1"0"0"0"0,0 1 0 0 0,-1-1 0 0 0,1 1 0 0 0,-1 0 0 0 0,0 0 0 0 0,0 0 0 0 0,-7-5 0 0 0,9 7-799 0 0,0 1 0 0 0,0 0 0 0 0,0 1 0 0 0,0-1 0 0 0,0 0 0 0 0,0 1 0 0 0,0-1 1 0 0,0 1-1 0 0,0-1 0 0 0,0 1 0 0 0,0 0 0 0 0,0 0 0 0 0,0 0 0 0 0,0 0 0 0 0,0 0 0 0 0,0 0 0 0 0,0 1 0 0 0,0-1 0 0 0,0 1 0 0 0,0-1 1 0 0,0 1-1 0 0,0 0 0 0 0,0 0 0 0 0,0 0 0 0 0,0 0 0 0 0,-1 1 0 0 0,-9 7-66 0 0,0 0 0 0 0,1 1 0 0 0,1 0 0 0 0,-1 0-1 0 0,2 1 1 0 0,-1 1 0 0 0,1 0 0 0 0,1 0 0 0 0,1 0 0 0 0,-1 1 0 0 0,2 0 0 0 0,-10 28 0 0 0,14-34-201 0 0,0-1 1 0 0,0 1-1 0 0,1 0 1 0 0,0 0-1 0 0,0 0 1 0 0,1 0 0 0 0,0 0-1 0 0,0 0 1 0 0,1 0-1 0 0,0 0 1 0 0,0 0 0 0 0,1 0-1 0 0,0-1 1 0 0,0 1-1 0 0,0 0 1 0 0,1-1-1 0 0,0 1 1 0 0,0-1 0 0 0,0 0-1 0 0,1 0 1 0 0,0 0-1 0 0,0-1 1 0 0,1 0-1 0 0,0 1 1 0 0,0-1 0 0 0,0-1-1 0 0,10 8 1 0 0,-5-5-83 0 0,1-1 1 0 0,0 0-1 0 0,1-1 1 0 0,-1 0-1 0 0,1 0 1 0 0,0-1-1 0 0,0-1 1 0 0,1 0-1 0 0,-1-1 1 0 0,1 0-1 0 0,23 0 1 0 0,-5-3-1104 0 0,-1 0 0 0 0,0-2-1 0 0,55-12 1 0 0,-46 4-188 0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8:53.8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129 17 512 0 0,'3'-2'137'0'0,"11"-11"8341"0"0,-9 12-3660 0 0,-5 10-2678 0 0,-3 4-934 0 0,-11 26 0 0 0,1-2-618 0 0,-37 107 90 0 0,-14 50-825 0 0,62-185-333 0 0,0 0-1 0 0,1 0 1 0 0,-1 15-1 0 0,3-4-954 0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8:56.9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229 225 512 0 0,'8'-26'896'0'0,"-5"15"1353"0"0,0-1 0 0 0,7-15-1 0 0,-8 24-1730 0 0,-1 0-1 0 0,1 0 1 0 0,0 0-1 0 0,0 1 1 0 0,0-1-1 0 0,0 1 1 0 0,0-1-1 0 0,1 1 1 0 0,-1-1-1 0 0,1 1 1 0 0,0 0-1 0 0,-1 0 1 0 0,5-1-1 0 0,-7 2-420 0 0,0 1-1 0 0,1 0 0 0 0,-1 0 0 0 0,0 0 1 0 0,1-1-1 0 0,-1 1 0 0 0,0 0 0 0 0,1 0 1 0 0,-1 0-1 0 0,0 0 0 0 0,1 0 0 0 0,-1 0 1 0 0,0 0-1 0 0,1 0 0 0 0,-1 0 0 0 0,0 0 1 0 0,1 0-1 0 0,-1 0 0 0 0,0 0 1 0 0,1 0-1 0 0,-1 0 0 0 0,0 0 0 0 0,1 0 1 0 0,-1 0-1 0 0,0 1 0 0 0,1-1 0 0 0,-1 0 1 0 0,0 0-1 0 0,1 1 0 0 0,2 10 1240 0 0,-8 20-653 0 0,4-25-426 0 0,-15 65 426 0 0,-38 106 0 0 0,-42 64-518 0 0,55-150-129 0 0,16-38-50 0 0,-30 96 1 0 0,53-141-18 0 0,0-1-1 0 0,1 1 0 0 0,0-1 0 0 0,0 9 1 0 0,1-16 19 0 0,1 0-1 0 0,-1 0 1 0 0,1 0 0 0 0,-1 0 0 0 0,0 0 0 0 0,1 0 0 0 0,-1 0 0 0 0,1 0-1 0 0,-1 0 1 0 0,0 0 0 0 0,1-1 0 0 0,-1 1 0 0 0,1 0 0 0 0,-1 0 0 0 0,0 0 0 0 0,1-1-1 0 0,-1 1 1 0 0,0 0 0 0 0,1-1 0 0 0,17-23-103 0 0,-1-2-1 0 0,-1 1 1 0 0,18-44 0 0 0,-9 14 271 0 0,33-111 1 0 0,-1-64 325 0 0,10-30 295 0 0,-63 245-643 0 0,1 0 1 0 0,0 0-1 0 0,2 0 1 0 0,-1 1 0 0 0,2 0-1 0 0,0 0 1 0 0,11-15-1 0 0,-19 30-124 0 0,0-1 0 0 0,0 0-1 0 0,0 0 1 0 0,0 1 0 0 0,0-1 0 0 0,0 0 0 0 0,0 1-1 0 0,0-1 1 0 0,0 0 0 0 0,0 0 0 0 0,1 1 0 0 0,-1-1-1 0 0,0 0 1 0 0,0 0 0 0 0,0 1 0 0 0,0-1 0 0 0,0 0-1 0 0,0 0 1 0 0,0 1 0 0 0,1-1 0 0 0,-1 0-1 0 0,0 0 1 0 0,0 0 0 0 0,0 1 0 0 0,1-1 0 0 0,-1 0-1 0 0,0 0 1 0 0,0 0 0 0 0,0 0 0 0 0,1 1 0 0 0,-1-1-1 0 0,0 0 1 0 0,0 0 0 0 0,1 0 0 0 0,-1 0 0 0 0,0 0-1 0 0,1 0 1 0 0,-1 0 0 0 0,0 0 0 0 0,0 0-1 0 0,1 0 1 0 0,-1 0 0 0 0,0 0 0 0 0,0 0 0 0 0,1 0-1 0 0,-1 0 1 0 0,0 0 0 0 0,1 0 0 0 0,-1 0 0 0 0,0 0-1 0 0,0 0 1 0 0,1 0 0 0 0,-1-1 0 0 0,0 1-1 0 0,0 0 1 0 0,0 0 0 0 0,1 0 0 0 0,-1 0 0 0 0,0-1-1 0 0,0 1 1 0 0,0 0 0 0 0,1 0 0 0 0,-1 0 0 0 0,0-1-1 0 0,0 1 1 0 0,0 0 0 0 0,0 0 0 0 0,0-1 0 0 0,1 1-1 0 0,0 27 188 0 0,-2-22-168 0 0,2 82 70 0 0,13 94-1 0 0,38 139 86 0 0,-35-220-181 0 0,8 31 14 0 0,-19-106-32 0 0,1 0 0 0 0,2-1 0 0 0,14 29 0 0 0,-15-36 8 0 0,0 1-48 0 0,14 21 0 0 0,-19-35 40 0 0,0 0 0 0 0,0 0 0 0 0,0-1 0 0 0,0 1 0 0 0,0-1 0 0 0,1 1 0 0 0,-1-1 0 0 0,1 0 0 0 0,0-1 0 0 0,7 5 0 0 0,-10-6 14 0 0,0-1 0 0 0,0 1 1 0 0,0-1-1 0 0,0 0 1 0 0,0 1-1 0 0,1-1 0 0 0,-1 0 1 0 0,0 0-1 0 0,0 0 0 0 0,0 1 1 0 0,0-1-1 0 0,0 0 1 0 0,0-1-1 0 0,1 1 0 0 0,-1 0 1 0 0,1 0-1 0 0,-1-1 2 0 0,-1 1-1 0 0,1 0 1 0 0,-1 0-1 0 0,0-1 1 0 0,1 1-1 0 0,-1-1 1 0 0,1 1-1 0 0,-1 0 1 0 0,1-1 0 0 0,-1 1-1 0 0,0-1 1 0 0,1 1-1 0 0,-1-1 1 0 0,0 1-1 0 0,0-1 1 0 0,1 1-1 0 0,-1-1 1 0 0,0 1-1 0 0,0-1 1 0 0,0 1 0 0 0,1-1-1 0 0,-1 0 1 0 0,0-1 3 0 0,0 0 1 0 0,0 0 0 0 0,0 0-1 0 0,-1 0 1 0 0,1 0-1 0 0,0 1 1 0 0,-1-1 0 0 0,1 0-1 0 0,-1 0 1 0 0,0 0 0 0 0,1 1-1 0 0,-1-1 1 0 0,0 0-1 0 0,0 1 1 0 0,0-1 0 0 0,0 1-1 0 0,-3-3 1 0 0,1 1-11 0 0,-2 0 0 0 0,1 0 1 0 0,0 1-1 0 0,-1-1 0 0 0,1 1 0 0 0,-1 0 0 0 0,0 0 1 0 0,1 1-1 0 0,-1-1 0 0 0,0 1 0 0 0,0 0 0 0 0,0 0 1 0 0,-9 1-1 0 0,-4-1 2 0 0,1 1 0 0 0,-30 4 0 0 0,-16 6-85 0 0,-1 3 0 0 0,2 2 0 0 0,0 3 0 0 0,-76 34 1 0 0,127-47-21 0 0,7-4-46 0 0,-1 1 0 0 0,1 0 1 0 0,0 0-1 0 0,-1 0 0 0 0,1 0 0 0 0,0 1 0 0 0,1-1 0 0 0,-1 1 0 0 0,-6 6 0 0 0,10-9 110 0 0,0 0-1 0 0,0 0 1 0 0,0 1 0 0 0,0-1-1 0 0,0 0 1 0 0,0 0 0 0 0,0 0-1 0 0,0 0 1 0 0,0 0 0 0 0,0 0 0 0 0,0 1-1 0 0,0-1 1 0 0,0 0 0 0 0,0 0-1 0 0,0 0 1 0 0,0 0 0 0 0,0 0-1 0 0,0 0 1 0 0,0 0 0 0 0,0 1 0 0 0,0-1-1 0 0,0 0 1 0 0,0 0 0 0 0,0 0-1 0 0,0 0 1 0 0,0 0 0 0 0,0 0-1 0 0,0 0 1 0 0,0 1 0 0 0,1-1 0 0 0,-1 0-1 0 0,0 0 1 0 0,0 0 0 0 0,0 0-1 0 0,0 0 1 0 0,0 0 0 0 0,0 0-1 0 0,0 0 1 0 0,0 0 0 0 0,1 0 0 0 0,-1 0-1 0 0,0 0 1 0 0,0 1 0 0 0,0-1-1 0 0,0 0 1 0 0,0 0 0 0 0,0 0-1 0 0,1 0 1 0 0,-1 0 0 0 0,0 0-1 0 0,0 0 1 0 0,0 0 0 0 0,0 0 0 0 0,0 0-1 0 0,0-1 1 0 0,1 1 0 0 0,-1 0-1 0 0,0 0 1 0 0,0 0 0 0 0,0 0-1 0 0,0 0 1 0 0,11-1-2053 0 0,4-5-421 0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8:57.7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150 292 512 0 0,'-28'-2'4036'0'0,"21"2"-1911"0"0,0 1 1 0 0,-1 0 0 0 0,1 0 0 0 0,0 0 0 0 0,0 1 0 0 0,-8 2-1 0 0,-21 12 162 0 0,15-10-460 0 0,14-8-589 0 0,7 2-1209 0 0,0-1 0 0 0,0 1 0 0 0,0-1 0 0 0,1 1 0 0 0,-1-1 0 0 0,0 1 0 0 0,0 0 0 0 0,0-1-1 0 0,0 1 1 0 0,0-1 0 0 0,0 1 0 0 0,1-1 0 0 0,-1 1 0 0 0,0 0 0 0 0,0-1 0 0 0,1 1 0 0 0,-1 0 0 0 0,0-1-1 0 0,1 1 1 0 0,-1 0 0 0 0,1-1 0 0 0,32-42 479 0 0,31-51 1 0 0,-35 49-364 0 0,42-50 0 0 0,-71 95-145 0 0,23-23 38 0 0,-22 22-23 0 0,1 0-1 0 0,-1 0 0 0 0,1 0 1 0 0,-1 0-1 0 0,1 0 0 0 0,0 0 1 0 0,0 0-1 0 0,0 1 0 0 0,-1-1 1 0 0,1 1-1 0 0,0-1 0 0 0,0 1 0 0 0,3 0 1 0 0,-5 0-13 0 0,1 0 0 0 0,0 1 0 0 0,-1-1 0 0 0,1 1 0 0 0,-1-1 1 0 0,1 1-1 0 0,-1-1 0 0 0,1 1 0 0 0,-1-1 0 0 0,1 1 0 0 0,-1 0 0 0 0,0-1 0 0 0,1 1 1 0 0,-1-1-1 0 0,0 1 0 0 0,1 0 0 0 0,-1-1 0 0 0,0 1 0 0 0,0 0 0 0 0,0 0 0 0 0,1-1 1 0 0,-1 1-1 0 0,0 0 0 0 0,0-1 0 0 0,0 2 0 0 0,1 26 10 0 0,0-22-15 0 0,-1 35-32 0 0,-2 0 0 0 0,-9 54 0 0 0,4-53 28 0 0,0 86 0 0 0,8-119-11 0 0,0 1 0 0 0,0 0 0 0 0,0-1 0 0 0,2 0 0 0 0,4 16 0 0 0,-6-23-1 0 0,0 1 1 0 0,0-1 0 0 0,0 1-1 0 0,0-1 1 0 0,0 0 0 0 0,1 1-1 0 0,-1-1 1 0 0,1 0 0 0 0,0 0-1 0 0,0 0 1 0 0,0 0 0 0 0,0 0-1 0 0,0 0 1 0 0,0-1 0 0 0,0 1-1 0 0,0-1 1 0 0,1 1 0 0 0,-1-1-1 0 0,1 0 1 0 0,-1 0 0 0 0,1 0-1 0 0,-1 0 1 0 0,1 0 0 0 0,3 0-1 0 0,-3-1-14 0 0,-1-1-1 0 0,1 1 0 0 0,0-1 0 0 0,0 1 0 0 0,0-1 1 0 0,-1 0-1 0 0,1 0 0 0 0,0 0 0 0 0,-1-1 0 0 0,1 1 1 0 0,-1-1-1 0 0,1 1 0 0 0,-1-1 0 0 0,0 0 0 0 0,4-3 1 0 0,0-1-16 0 0,1 0 1 0 0,-1-1-1 0 0,9-13 0 0 0,-8 8 59 0 0,-1 0 0 0 0,0 0 0 0 0,-1 0 0 0 0,0-1-1 0 0,-1 1 1 0 0,0-1 0 0 0,3-25 0 0 0,-3-3 141 0 0,-1-49 1 0 0,-1 25 28 0 0,-2 62-174 0 0,2-19 118 0 0,-2 21-115 0 0,0 0-1 0 0,0 0 0 0 0,0 0 0 0 0,0 1 0 0 0,0-1 0 0 0,1 0 0 0 0,-1 0 1 0 0,0 0-1 0 0,1 1 0 0 0,-1-1 0 0 0,0 0 0 0 0,1 0 0 0 0,-1 1 0 0 0,1-1 1 0 0,-1 0-1 0 0,1 1 0 0 0,0-1 0 0 0,-1 0 0 0 0,1 1 0 0 0,0-1 0 0 0,0 1-5 0 0,-1 0 1 0 0,0 0-1 0 0,1 0 0 0 0,-1 0 0 0 0,0 0 0 0 0,1 1 0 0 0,-1-1 1 0 0,1 0-1 0 0,-1 0 0 0 0,0 0 0 0 0,1 0 0 0 0,-1 1 0 0 0,0-1 1 0 0,0 0-1 0 0,1 0 0 0 0,-1 1 0 0 0,0-1 0 0 0,0 0 0 0 0,1 1 1 0 0,-1-1-1 0 0,0 0 0 0 0,0 1 0 0 0,0-1 0 0 0,1 0 0 0 0,-1 1 1 0 0,0-1-1 0 0,0 0 0 0 0,0 1 0 0 0,5 13 29 0 0,-5-13-32 0 0,14 40-1 0 0,3-1 0 0 0,0-1 0 0 0,28 43 0 0 0,27 63-28 0 0,-64-127 26 0 0,-2 1 0 0 0,0 0-1 0 0,-1 0 1 0 0,-1 0 0 0 0,-1 0 0 0 0,1 26-1 0 0,-3-16 18 0 0,-2 1 0 0 0,-1-1-1 0 0,-1 0 1 0 0,-2 1 0 0 0,-1-1-1 0 0,-11 33 1 0 0,11-43 1 0 0,-2-1 0 0 0,0 0 0 0 0,-1-1 1 0 0,-1 0-1 0 0,0 0 0 0 0,-1-1 0 0 0,-1 0 0 0 0,0-1 1 0 0,-2-1-1 0 0,-17 16 0 0 0,24-23 37 0 0,-1 0 1 0 0,0-1-1 0 0,-1 0 1 0 0,-17 8-1 0 0,24-13-36 0 0,0 0 0 0 0,0 0 1 0 0,0 0-1 0 0,0-1 0 0 0,-1 1 1 0 0,1 0-1 0 0,0-1 0 0 0,-1 0 0 0 0,1 0 1 0 0,0 0-1 0 0,-1 0 0 0 0,1 0 0 0 0,0 0 1 0 0,0 0-1 0 0,-1-1 0 0 0,1 1 1 0 0,0-1-1 0 0,0 0 0 0 0,-1 0 0 0 0,1 1 1 0 0,0-1-1 0 0,0-1 0 0 0,0 1 0 0 0,0 0 1 0 0,0 0-1 0 0,0-1 0 0 0,-2-2 1 0 0,-1-2 8 0 0,0 0 0 0 0,0-1 1 0 0,0 0-1 0 0,1 0 1 0 0,0 0-1 0 0,1-1 1 0 0,-1 1-1 0 0,2-1 0 0 0,-1 0 1 0 0,1 1-1 0 0,0-1 1 0 0,0 0-1 0 0,1-1 1 0 0,0-9-1 0 0,0-5-28 0 0,1 0-1 0 0,1 0 1 0 0,8-41 0 0 0,-7 51-12 0 0,1 1 1 0 0,1-1 0 0 0,0 1 0 0 0,0 0 0 0 0,2 0 0 0 0,-1 0 0 0 0,1 1-1 0 0,12-17 1 0 0,-8 16-170 0 0,0 0 0 0 0,0 1 0 0 0,1 1 1 0 0,1-1-1 0 0,0 2 0 0 0,24-16 0 0 0,29-14-2589 0 0,-22 14-1835 0 0,-18 9 890 0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8:58.2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382 108 512 0 0,'0'-11'5228'0'0,"0"-1"1"0"0,4-21-1 0 0,-3 31-4896 0 0,-1 0 1 0 0,1-1-1 0 0,-1 1 1 0 0,0 0-1 0 0,0-1 1 0 0,0 1-1 0 0,0 0 0 0 0,0-1 1 0 0,0 1-1 0 0,-1 0 1 0 0,1-1-1 0 0,-1 1 1 0 0,-1-3-1 0 0,1 4-207 0 0,0-1 1 0 0,0 1-1 0 0,0 0 1 0 0,0 0-1 0 0,0 0 0 0 0,0 0 1 0 0,0 0-1 0 0,0 0 0 0 0,0 0 1 0 0,0 1-1 0 0,-1-1 0 0 0,1 0 1 0 0,0 0-1 0 0,-1 1 1 0 0,1-1-1 0 0,-1 1 0 0 0,1 0 1 0 0,0-1-1 0 0,-1 1 0 0 0,1 0 1 0 0,-1 0-1 0 0,-2 0 0 0 0,-3 0 65 0 0,0 1-1 0 0,-1 1 1 0 0,1-1-1 0 0,0 1 1 0 0,0 0-1 0 0,0 1 1 0 0,1 0-1 0 0,-1 0 0 0 0,1 0 1 0 0,-8 6-1 0 0,-1-2 31 0 0,-9 7 18 0 0,0 0 0 0 0,1 2 0 0 0,1 0 1 0 0,-32 30-1 0 0,42-34-187 0 0,1 0-1 0 0,0 1 1 0 0,1 0 0 0 0,0 1-1 0 0,1 0 1 0 0,0 0-1 0 0,2 1 1 0 0,-13 31 0 0 0,18-40-41 0 0,0 0 0 0 0,1 0 1 0 0,0 0-1 0 0,0 0 1 0 0,0 1-1 0 0,1-1 1 0 0,0 0-1 0 0,0 0 0 0 0,0 1 1 0 0,1-1-1 0 0,3 12 1 0 0,-3-14-13 0 0,1 1 0 0 0,0-1 0 0 0,0 1 0 0 0,0-1 1 0 0,1 0-1 0 0,0 0 0 0 0,-1 0 0 0 0,1 0 1 0 0,1 0-1 0 0,-1-1 0 0 0,0 1 0 0 0,1-1 0 0 0,0 0 1 0 0,0 0-1 0 0,0 0 0 0 0,6 2 0 0 0,3 1-74 0 0,0 0 0 0 0,0-1 0 0 0,1-1 0 0 0,-1-1 0 0 0,1 1 0 0 0,0-2 0 0 0,0 0-1 0 0,0-1 1 0 0,26-1 0 0 0,-22-1-550 0 0,1 0 0 0 0,-1-2 0 0 0,1 0 0 0 0,-1-1 0 0 0,0-1 0 0 0,-1-1 0 0 0,19-8 0 0 0,-20 6-2493 0 0,22-15-1 0 0,-15 6-720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1:00.8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90 217 512 0 0,'0'1'298'0'0,"-1"-1"-1"0"0,1 1 0 0 0,-1-1 1 0 0,0 1-1 0 0,1-1 1 0 0,-1 0-1 0 0,0 1 1 0 0,1-1-1 0 0,-1 1 1 0 0,0-1-1 0 0,0 0 1 0 0,0 0-1 0 0,1 1 1 0 0,-1-1-1 0 0,0 0 1 0 0,0 0-1 0 0,1 0 0 0 0,-1 0 1 0 0,0 0-1 0 0,0 0 1 0 0,0 0-1 0 0,1 0 1 0 0,-1 0-1 0 0,0-1 1 0 0,0 1-1 0 0,0 0 1 0 0,1 0-1 0 0,-1-1 1 0 0,0 1-1 0 0,1-1 0 0 0,-1 1 1 0 0,0 0-1 0 0,1-1 1 0 0,-1 1-1 0 0,0-1 1 0 0,1 1-1 0 0,-1-1 1 0 0,1 0-1 0 0,-1 1 1 0 0,0-2-1 0 0,0 2 15 0 0,0-1 0 0 0,0 1 1 0 0,0-1-1 0 0,-1 1 0 0 0,1 0 0 0 0,0 0 0 0 0,0-1 0 0 0,0 1 1 0 0,-1 0-1 0 0,1 0 0 0 0,0 0 0 0 0,0 0 0 0 0,-1 0 0 0 0,0 1 1 0 0,-19 3 2064 0 0,1-2-278 0 0,20-2-1840 0 0,6-8 559 0 0,58-52-136 0 0,-34 33-482 0 0,47-53-1 0 0,-77 80-199 0 0,26-28 135 0 0,-25 26-119 0 0,1 1 0 0 0,-1 0 0 0 0,1 0 0 0 0,-1-1 0 0 0,1 1 0 0 0,-1 0 0 0 0,1 1 0 0 0,0-1 0 0 0,-1 0 0 0 0,1 0 0 0 0,0 1 0 0 0,0-1 0 0 0,-1 1 0 0 0,1-1 0 0 0,0 1 0 0 0,0 0 0 0 0,3 0 0 0 0,-4 0-1 0 0,-1 1-1 0 0,1-1 1 0 0,0 0 0 0 0,-1 1 0 0 0,1-1-1 0 0,0 1 1 0 0,-1 0 0 0 0,1-1 0 0 0,-1 1-1 0 0,1-1 1 0 0,-1 1 0 0 0,1 0 0 0 0,-1-1 0 0 0,0 1-1 0 0,1 0 1 0 0,-1 0 0 0 0,0-1 0 0 0,1 1-1 0 0,-1 0 1 0 0,0 0 0 0 0,0 0 0 0 0,4 20 35 0 0,-3-19-34 0 0,1 16-4 0 0,1-1 0 0 0,1 0 0 0 0,0 0 0 0 0,1 0 1 0 0,1 0-1 0 0,1-1 0 0 0,0 0 0 0 0,2 0 1 0 0,-1-1-1 0 0,2 0 0 0 0,0-1 0 0 0,22 25 0 0 0,-16-23-15 0 0,1 0 0 0 0,0-2 0 0 0,1 0-1 0 0,1 0 1 0 0,34 17 0 0 0,-39-24-76 0 0,1 0 1 0 0,0-1-1 0 0,1-1 1 0 0,-1-1 0 0 0,1 0-1 0 0,0-1 1 0 0,0 0-1 0 0,29 0 1 0 0,-35-3-99 0 0,-1 0-375 0 0,0 0 0 0 0,16-2-1 0 0,-23 1 59 0 0,1 1 0 0 0,-1-1 0 0 0,0 1 0 0 0,1-1 0 0 0,-1 0 0 0 0,0 0 0 0 0,0 0 0 0 0,0-1 0 0 0,0 1 0 0 0,0 0-1 0 0,0-1 1 0 0,0 1 0 0 0,0-1 0 0 0,3-3 0 0 0,-2-2-1226 0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8:58.6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61 122 512 0 0,'-24'-58'4956'0'0,"19"48"-2121"0"0,-1-1 0 0 0,0 1 1 0 0,-11-12-1 0 0,17 22-2753 0 0,0 0-1 0 0,-1 0 1 0 0,1 0-1 0 0,0 0 1 0 0,0 0 0 0 0,0 0-1 0 0,0-1 1 0 0,-1 1-1 0 0,1 0 1 0 0,0 0 0 0 0,0 0-1 0 0,0 0 1 0 0,0-1 0 0 0,0 1-1 0 0,0 0 1 0 0,0 0-1 0 0,0 0 1 0 0,-1-1 0 0 0,1 1-1 0 0,0 0 1 0 0,0 0 0 0 0,0-1-1 0 0,0 1 1 0 0,0 0-1 0 0,0 0 1 0 0,0 0 0 0 0,0-1-1 0 0,0 1 1 0 0,0 0-1 0 0,0 0 1 0 0,0-1 0 0 0,1 1-1 0 0,-1 0 1 0 0,0 0 0 0 0,0 0-1 0 0,0-1 1 0 0,0 1-1 0 0,0 0 1 0 0,0 0 0 0 0,0 0-1 0 0,0 0 1 0 0,1-1 0 0 0,-1 1-1 0 0,0 0 1 0 0,0 0-1 0 0,0 0 1 0 0,0 0 0 0 0,1-1-1 0 0,14 0 1850 0 0,21 7-439 0 0,1 5-859 0 0,-1 3 0 0 0,-1 0 0 0 0,0 3 0 0 0,-1 0 0 0 0,58 41 0 0 0,-71-42-409 0 0,-1 1 0 0 0,-1 1 0 0 0,0 0 0 0 0,-2 2 0 0 0,17 22 0 0 0,-23-26-137 0 0,0 1-1 0 0,-2 0 0 0 0,0 0 0 0 0,-1 1 0 0 0,0 0 0 0 0,-2 1 0 0 0,7 26 0 0 0,-4 2-27 0 0,-3 0-1 0 0,-1 1 0 0 0,-2 0 0 0 0,-3-1 1 0 0,-1 1-1 0 0,-3 0 0 0 0,-15 77 0 0 0,6-74-71 0 0,-1 0-1 0 0,-2-1 1 0 0,-3-1-1 0 0,-2 0 0 0 0,-2-2 1 0 0,-50 78-1 0 0,54-99-175 0 0,-1-1-1 0 0,-1-1 1 0 0,-31 29-1 0 0,10-16-2449 0 0,-2-2-3481 0 0,34-27 3385 0 0,3-6 37 0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05.4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291 164 512 0 0,'4'-3'86'0'0,"-1"0"1"0"0,1 0-1 0 0,-1 0 1 0 0,0 0-1 0 0,0-1 0 0 0,2-3 1 0 0,-3 3 411 0 0,0 1 1 0 0,0-1-1 0 0,0 1 0 0 0,-1-1 1 0 0,0 0-1 0 0,1 1 1 0 0,-1-1-1 0 0,-1 0 0 0 0,1 0 1 0 0,0-7-1 0 0,-1 7-174 0 0,0 1 0 0 0,-1-1 0 0 0,1 0 0 0 0,-1 1-1 0 0,0-1 1 0 0,0 1 0 0 0,0-1 0 0 0,0 1 0 0 0,-1-1 0 0 0,1 1 0 0 0,-1 0 0 0 0,0 0-1 0 0,0-1 1 0 0,0 2 0 0 0,-1-1 0 0 0,1 0 0 0 0,-1 0 0 0 0,1 1 0 0 0,-1-1 0 0 0,0 1-1 0 0,-6-4 1 0 0,4 3-171 0 0,0 1-1 0 0,0 0 1 0 0,0 0-1 0 0,0 0 1 0 0,-1 1-1 0 0,1 0 1 0 0,-1 0-1 0 0,1 0 0 0 0,-1 0 1 0 0,1 1-1 0 0,-1 0 1 0 0,1 0-1 0 0,-1 1 1 0 0,0-1-1 0 0,1 1 1 0 0,-6 2-1 0 0,-7 2 36 0 0,0 0-1 0 0,1 2 1 0 0,-26 12-1 0 0,35-15-144 0 0,1 1 0 0 0,-1 0 1 0 0,1 0-1 0 0,-13 12 0 0 0,18-16-41 0 0,0 1 0 0 0,0-1 0 0 0,1 1 0 0 0,-1-1 0 0 0,1 1 0 0 0,0 0 0 0 0,-1 0 0 0 0,1 0 0 0 0,0 0 0 0 0,0 0 0 0 0,0 0 0 0 0,0 0 0 0 0,1 0 0 0 0,-1 0 0 0 0,0 1 0 0 0,1-1 0 0 0,0 0 0 0 0,-1 0 0 0 0,1 1 0 0 0,0-1 0 0 0,0 0 0 0 0,0 0 0 0 0,1 1 0 0 0,-1-1 0 0 0,1 2 0 0 0,0-2-4 0 0,0 0 1 0 0,0 0-1 0 0,1 0 0 0 0,-1 0 0 0 0,0 0 0 0 0,1-1 0 0 0,-1 1 0 0 0,1-1 0 0 0,0 1 1 0 0,-1-1-1 0 0,1 0 0 0 0,0 1 0 0 0,0-1 0 0 0,0 0 0 0 0,3 1 0 0 0,36 12-36 0 0,-29-11 4 0 0,42 10 113 0 0,-39-10-70 0 0,0 0 0 0 0,0 1 0 0 0,0 1-1 0 0,0 1 1 0 0,28 14 0 0 0,-40-18-2 0 0,-1 0 0 0 0,1 0 1 0 0,0 0-1 0 0,0 0 1 0 0,-1 1-1 0 0,0-1 0 0 0,1 1 1 0 0,-1 0-1 0 0,0-1 1 0 0,0 1-1 0 0,0 0 0 0 0,-1 0 1 0 0,1 1-1 0 0,-1-1 0 0 0,0 0 1 0 0,0 0-1 0 0,0 1 1 0 0,0-1-1 0 0,1 6 0 0 0,-2-4 9 0 0,0-1-1 0 0,-1 1 1 0 0,1 0-1 0 0,-1-1 1 0 0,0 0-1 0 0,0 1 1 0 0,0-1-1 0 0,0 1 1 0 0,-1-1-1 0 0,0 0 1 0 0,0 0-1 0 0,0 0 1 0 0,0 0-1 0 0,-5 5 1 0 0,-1 1 19 0 0,0-1 0 0 0,0-1 1 0 0,-1 0-1 0 0,0 0 0 0 0,0 0 1 0 0,-1-1-1 0 0,-13 7 0 0 0,-9 3 9 0 0,-37 13 1 0 0,22-14-13 0 0,42-15-41 0 0,0 0 1 0 0,0 0-1 0 0,0 0 0 0 0,0-1 0 0 0,0 0 1 0 0,0 0-1 0 0,-8-1 0 0 0,12 1-2 0 0,0 0 0 0 0,0 0 0 0 0,1 0 0 0 0,-1 0 0 0 0,0-1 0 0 0,1 1-1 0 0,-1 0 1 0 0,0 0 0 0 0,1-1 0 0 0,-1 1 0 0 0,0-1 0 0 0,1 1 0 0 0,-1 0 0 0 0,1-1 0 0 0,-1 1-1 0 0,1-1 1 0 0,-1 1 0 0 0,1-1 0 0 0,-1 0 0 0 0,1 1 0 0 0,-1-1 0 0 0,1 1 0 0 0,0-1 0 0 0,-1 0-1 0 0,1 1 1 0 0,0-1 0 0 0,-1-1 0 0 0,1 0-15 0 0,0 0-1 0 0,0 1 0 0 0,0-1 1 0 0,1 0-1 0 0,-1 0 1 0 0,0 0-1 0 0,1 1 0 0 0,-1-1 1 0 0,1 0-1 0 0,-1 1 1 0 0,2-3-1 0 0,1-3-68 0 0,1 0 0 0 0,1 0 1 0 0,-1 1-1 0 0,7-8 0 0 0,1 1-313 0 0,0 1-1 0 0,1 1 1 0 0,0 0-1 0 0,0 1 1 0 0,18-11-1 0 0,-14 12-1723 0 0,0 0-1 0 0,22-8 0 0 0,-24 12-134 0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05.7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81 140 528 0 0,'0'0'221'0'0,"-1"0"-1"0"0,1 0 1 0 0,-1 0-1 0 0,0 0 1 0 0,1 0 0 0 0,-1 0-1 0 0,1 0 1 0 0,-1 0-1 0 0,1 1 1 0 0,-1-1-1 0 0,1 0 1 0 0,-1 0-1 0 0,1 1 1 0 0,-1-1 0 0 0,1 0-1 0 0,0 1 1 0 0,-1-1-1 0 0,1 0 1 0 0,-1 1-1 0 0,1-1 1 0 0,0 1 0 0 0,-1-1-1 0 0,1 1 1 0 0,0-1-1 0 0,-1 1 1 0 0,1 0 81 0 0,-1 1 0 0 0,1 0 1 0 0,-1-1-1 0 0,1 1 0 0 0,0-1 0 0 0,-1 1 1 0 0,1-1-1 0 0,0 4 0 0 0,1 3 195 0 0,0 0 0 0 0,4 14 0 0 0,-4-18-166 0 0,0 0-252 0 0,0 0 0 0 0,1 0-1 0 0,-1 0 1 0 0,1-1 0 0 0,0 1 0 0 0,0-1-1 0 0,1 1 1 0 0,-1-1 0 0 0,1 0 0 0 0,-1 0 0 0 0,1 0-1 0 0,0 0 1 0 0,0 0 0 0 0,1 0 0 0 0,-1-1-1 0 0,0 0 1 0 0,1 0 0 0 0,0 0 0 0 0,-1 0-1 0 0,1 0 1 0 0,0-1 0 0 0,0 1 0 0 0,0-1 0 0 0,0 0-1 0 0,0 0 1 0 0,0-1 0 0 0,0 1 0 0 0,5-1-1 0 0,-5 0-55 0 0,1 1-1 0 0,-1-1 1 0 0,1-1-1 0 0,-1 1 1 0 0,0-1-1 0 0,1 1 0 0 0,-1-1 1 0 0,0-1-1 0 0,0 1 1 0 0,1-1-1 0 0,-1 1 1 0 0,0-1-1 0 0,0 0 0 0 0,-1 0 1 0 0,1-1-1 0 0,0 1 1 0 0,-1-1-1 0 0,1 0 1 0 0,-1 0-1 0 0,0 0 0 0 0,0 0 1 0 0,0-1-1 0 0,0 1 1 0 0,-1-1-1 0 0,0 0 1 0 0,3-4-1 0 0,-4 6-9 0 0,-1-1 1 0 0,1 1-1 0 0,-1-1 1 0 0,1 0-1 0 0,-1 1 1 0 0,0-1-1 0 0,0 1 1 0 0,0-1-1 0 0,-1 1 1 0 0,1-1-1 0 0,0 1 1 0 0,-1-1-1 0 0,0 1 1 0 0,0-1-1 0 0,1 1 1 0 0,-1-1-1 0 0,-1 1 1 0 0,1 0-1 0 0,-2-3 1 0 0,-4-6 60 0 0,-1 0 0 0 0,-14-15 0 0 0,10 14 3 0 0,-1-4-40 0 0,3 2 188 0 0,-2 1 0 0 0,-25-22 1 0 0,32 31-173 0 0,1 1 0 0 0,-1 0 0 0 0,0 0 0 0 0,1 1 0 0 0,-1-1-1 0 0,0 1 1 0 0,-1 0 0 0 0,1 1 0 0 0,0-1 0 0 0,0 1 0 0 0,-1 0 0 0 0,1 0 0 0 0,-10 0 0 0 0,12 1-45 0 0,-1 1 1 0 0,0-1-1 0 0,1 1 0 0 0,-1-1 0 0 0,0 1 1 0 0,1 0-1 0 0,-1 0 0 0 0,1 1 0 0 0,-1-1 1 0 0,-5 4-1 0 0,8-4-11 0 0,0 0-1 0 0,0-1 1 0 0,0 1 0 0 0,0 0 0 0 0,0 0 0 0 0,0 0 0 0 0,1 0 0 0 0,-1-1 0 0 0,0 1-1 0 0,1 1 1 0 0,-1-1 0 0 0,0 0 0 0 0,1 0 0 0 0,-1 0 0 0 0,1 0 0 0 0,-1 0-1 0 0,1 0 1 0 0,0 1 0 0 0,0-1 0 0 0,-1 0 0 0 0,1 0 0 0 0,0 0 0 0 0,0 1-1 0 0,0-1 1 0 0,0 0 0 0 0,0 0 0 0 0,1 1 0 0 0,-1-1 0 0 0,0 0 0 0 0,1 0 0 0 0,-1 0-1 0 0,0 0 1 0 0,1 1 0 0 0,-1-1 0 0 0,1 0 0 0 0,0 1 0 0 0,1 0-16 0 0,0 1-1 0 0,0-1 1 0 0,0 0 0 0 0,0 1 0 0 0,1-1 0 0 0,-1 0 0 0 0,0 0 0 0 0,1-1 0 0 0,0 1 0 0 0,-1-1 0 0 0,1 1-1 0 0,0-1 1 0 0,0 0 0 0 0,0 0 0 0 0,-1 0 0 0 0,1 0 0 0 0,5 0 0 0 0,4 1-62 0 0,1 0 0 0 0,22-1 0 0 0,-10-1-368 0 0,0-2 1 0 0,45-7-1 0 0,-53 5-1644 0 0,-1-1 0 0 0,28-11-1 0 0,-23 6 215 0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06.0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31 848 0 0,'-7'-19'3110'0'0,"7"18"-2905"0"0,-1 1 1 0 0,1-1-1 0 0,-1 0 1 0 0,1 1-1 0 0,0-1 1 0 0,-1 0-1 0 0,1 1 1 0 0,-1-1-1 0 0,1 1 0 0 0,-1-1 1 0 0,0 1-1 0 0,1-1 1 0 0,-1 1-1 0 0,0-1 1 0 0,1 1-1 0 0,-1 0 1 0 0,0-1-1 0 0,1 1 0 0 0,-1 0 1 0 0,0-1-1 0 0,0 1 1 0 0,-1 0-1 0 0,2 0-54 0 0,0 0 0 0 0,-1 0 0 0 0,1 1 0 0 0,0-1 0 0 0,-1 0 0 0 0,1 0 0 0 0,0 0 0 0 0,-1 1-1 0 0,1-1 1 0 0,0 0 0 0 0,0 1 0 0 0,-1-1 0 0 0,1 0 0 0 0,0 1 0 0 0,0-1 0 0 0,0 0 0 0 0,-1 1 0 0 0,1-1 0 0 0,0 0 0 0 0,0 1 0 0 0,0-1-1 0 0,0 0 1 0 0,0 1 0 0 0,0-1 0 0 0,0 1 0 0 0,0-1 0 0 0,0 0 0 0 0,0 1 0 0 0,0 0 0 0 0,0 17 1132 0 0,0-13-831 0 0,4 63 1463 0 0,19 109 1 0 0,-4-44-1342 0 0,-8 25-372 0 0,-9-98-160 0 0,2 0-1 0 0,15 69 1 0 0,-16-119-59 0 0,-1 0 1 0 0,2-1-1 0 0,-1 1 1 0 0,1-1-1 0 0,0 0 1 0 0,1 0 0 0 0,0 0-1 0 0,1 0 1 0 0,7 8-1 0 0,-9-12-251 0 0,0-1-1 0 0,1 0 1 0 0,0 0-1 0 0,0 0 0 0 0,0 0 1 0 0,9 5-1 0 0,-9-7-496 0 0,1 0-1 0 0,-1 1 0 0 0,1-2 1 0 0,-1 1-1 0 0,1 0 0 0 0,0-1 0 0 0,10 0 1 0 0,-3 0-2661 0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06.4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47 1184 0 0,'-5'8'1275'0'0,"0"0"1"0"0,1 0-1 0 0,1 0 0 0 0,-1 1 0 0 0,1 0 1 0 0,-3 13-1 0 0,4-11-547 0 0,1 1-1 0 0,-1-1 1 0 0,2 1 0 0 0,1 23-1 0 0,-1-26-619 0 0,1 0-1 0 0,1-1 1 0 0,0 1-1 0 0,0 0 1 0 0,0-1-1 0 0,1 0 1 0 0,0 0-1 0 0,1 0 1 0 0,0 0-1 0 0,0 0 1 0 0,1-1-1 0 0,0 1 1 0 0,0-1-1 0 0,1-1 1 0 0,0 1-1 0 0,7 6 1 0 0,-7-8-108 0 0,0-1-1 0 0,0 0 1 0 0,0-1 0 0 0,1 0 0 0 0,-1 0 0 0 0,1 0 0 0 0,0 0-1 0 0,-1-1 1 0 0,1 0 0 0 0,0-1 0 0 0,1 0 0 0 0,-1 0 0 0 0,0 0 0 0 0,0-1-1 0 0,0 0 1 0 0,0 0 0 0 0,1-1 0 0 0,8-2 0 0 0,-11 2-19 0 0,0 0-1 0 0,0-1 1 0 0,0 0 0 0 0,-1 0 0 0 0,1 0 0 0 0,0 0-1 0 0,-1-1 1 0 0,1 0 0 0 0,-1 0 0 0 0,0 0-1 0 0,0 0 1 0 0,0-1 0 0 0,-1 0 0 0 0,1 1 0 0 0,-1-1-1 0 0,0-1 1 0 0,0 1 0 0 0,0 0 0 0 0,-1-1 0 0 0,1 1-1 0 0,-1-1 1 0 0,0 0 0 0 0,-1 0 0 0 0,1 0 0 0 0,-1 0-1 0 0,1-5 1 0 0,0-5 67 0 0,-1 0-1 0 0,0-1 0 0 0,-1 1 1 0 0,-3-19-1 0 0,-12-63 341 0 0,12 79-207 0 0,0 5-78 0 0,3 8-6 0 0,-1 0 0 0 0,1 0 0 0 0,-2 0-1 0 0,1 0 1 0 0,0 0 0 0 0,-1 0 0 0 0,-4-8-1 0 0,6 13-90 0 0,0 0 0 0 0,0 0 0 0 0,-1 0-1 0 0,1-1 1 0 0,0 1 0 0 0,0 0 0 0 0,0 0 0 0 0,0 0-1 0 0,0 0 1 0 0,0 0 0 0 0,0 0 0 0 0,0 0-1 0 0,0 0 1 0 0,0 0 0 0 0,0 0 0 0 0,-1 0 0 0 0,1 0-1 0 0,0 0 1 0 0,0 0 0 0 0,0 0 0 0 0,0 0 0 0 0,0 0-1 0 0,0 0 1 0 0,0 0 0 0 0,0 0 0 0 0,0 0-1 0 0,0 0 1 0 0,-1 0 0 0 0,1 0 0 0 0,0 0 0 0 0,0 0-1 0 0,0 0 1 0 0,0 0 0 0 0,0 0 0 0 0,0 0 0 0 0,0 0-1 0 0,0 0 1 0 0,0 0 0 0 0,0 0 0 0 0,-1 0-1 0 0,1 1 1 0 0,0-1 0 0 0,0 0 0 0 0,0 0 0 0 0,0 0-1 0 0,-4 6 163 0 0,-1 8 157 0 0,2-2-213 0 0,1 0-1 0 0,0 0 1 0 0,1 0 0 0 0,0 0 0 0 0,1 0-1 0 0,0 0 1 0 0,1 0 0 0 0,0 0-1 0 0,1 0 1 0 0,0 0 0 0 0,1 0 0 0 0,6 15-1 0 0,-5-17-97 0 0,0 0 0 0 0,1-1-1 0 0,0 1 1 0 0,0-1 0 0 0,1-1-1 0 0,0 1 1 0 0,1-1 0 0 0,0 0 0 0 0,0 0-1 0 0,0 0 1 0 0,1-1 0 0 0,1-1-1 0 0,-1 1 1 0 0,14 7 0 0 0,-18-12-37 0 0,1 0 0 0 0,-1 0 1 0 0,0-1-1 0 0,0 0 0 0 0,1 0 1 0 0,-1 0-1 0 0,1 0 0 0 0,-1 0 1 0 0,1-1-1 0 0,0 0 0 0 0,-1 0 1 0 0,1 0-1 0 0,-1-1 0 0 0,1 1 1 0 0,-1-1-1 0 0,1 0 0 0 0,-1 0 1 0 0,0-1-1 0 0,1 1 0 0 0,-1-1 0 0 0,6-3 1 0 0,-5 2-286 0 0,0-1 0 0 0,0 1 1 0 0,-1-1-1 0 0,1 0 0 0 0,-1 0 0 0 0,0 0 1 0 0,4-5-1 0 0,-4 4-577 0 0,-1 0 0 0 0,0 0-1 0 0,0 0 1 0 0,0 0 0 0 0,0-1 0 0 0,-1 1 0 0 0,2-7 0 0 0,-1-2-866 0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06.7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48 1024 0 0,'-34'-44'6700'0'0,"34"44"-6554"0"0,-1 0 0 0 0,1-1 0 0 0,0 1 0 0 0,0 0 0 0 0,0 0 0 0 0,0-1 0 0 0,-1 1 0 0 0,1 0 0 0 0,0 0 0 0 0,0 0 0 0 0,-1-1 0 0 0,1 1 0 0 0,0 0 0 0 0,0 0 0 0 0,-1 0 0 0 0,1 0 0 0 0,0 0 0 0 0,0 0 0 0 0,-1-1 0 0 0,1 1 0 0 0,0 0 0 0 0,-1 0 0 0 0,1 0 0 0 0,0 0 0 0 0,0 0 0 0 0,-1 0 0 0 0,1 0 0 0 0,0 0 0 0 0,-1 0 0 0 0,1 0 0 0 0,0 0 0 0 0,0 1 0 0 0,-1-1 0 0 0,1 0 0 0 0,-3 11 2411 0 0,5 19-959 0 0,-2-28-1311 0 0,22 168 2028 0 0,-9-85-1794 0 0,44 153 0 0 0,-43-187-475 0 0,-7-26-869 0 0,15 35 1 0 0,-18-52 545 0 0,0 0 0 0 0,0 0 0 0 0,1 0 0 0 0,0 0 0 0 0,0-1 0 0 0,1 1 0 0 0,11 10 0 0 0,-4-11-3102 0 0,-8-4 950 0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07.0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1 144 1536 0 0,'0'-1'437'0'0,"0"0"0"0"0,0 0-1 0 0,0 0 1 0 0,0 0 0 0 0,1 0-1 0 0,-1 0 1 0 0,0 1 0 0 0,0-1 0 0 0,1 0-1 0 0,-1 0 1 0 0,1 0 0 0 0,-1 1-1 0 0,1-1 1 0 0,-1 0 0 0 0,2-1-1 0 0,14-9 2793 0 0,23-3-1337 0 0,-29 11-866 0 0,311-89 2471 0 0,-312 90-3457 0 0,-1 0 1 0 0,1 0-1 0 0,-1 1 1 0 0,1 0-1 0 0,0 1 1 0 0,-1 0 0 0 0,14 1-1 0 0,-20 0-47 0 0,1-1-1 0 0,0 1 1 0 0,0-1-1 0 0,-1 1 1 0 0,1 0-1 0 0,-1 1 1 0 0,1-1-1 0 0,-1 0 1 0 0,1 1-1 0 0,-1-1 1 0 0,0 1-1 0 0,1 0 1 0 0,-1-1-1 0 0,0 1 1 0 0,0 0 0 0 0,0 0-1 0 0,-1 1 1 0 0,1-1-1 0 0,0 0 1 0 0,-1 1-1 0 0,0-1 1 0 0,1 1-1 0 0,-1-1 1 0 0,0 1-1 0 0,0 0 1 0 0,1 3-1 0 0,-1 2 3 0 0,0 0-1 0 0,0 0 0 0 0,0 0 1 0 0,-1 0-1 0 0,0 0 0 0 0,-1 1 0 0 0,-1 8 1 0 0,-16 58 9 0 0,2-12 39 0 0,14-55-37 0 0,1 1-1 0 0,0-1 1 0 0,1 1 0 0 0,0-1 0 0 0,0 1 0 0 0,1-1 0 0 0,0 1 0 0 0,0-1 0 0 0,1 1 0 0 0,3 8 0 0 0,-3-12-14 0 0,0-1 0 0 0,0 1 0 0 0,0-1 0 0 0,1 0 0 0 0,0 0 0 0 0,0 0 0 0 0,0 0 0 0 0,0-1 0 0 0,0 1 1 0 0,1-1-1 0 0,0 1 0 0 0,-1-1 0 0 0,1 0 0 0 0,0-1 0 0 0,1 1 0 0 0,-1-1 0 0 0,0 0 0 0 0,9 3 0 0 0,-6-2-67 0 0,0-2 0 0 0,-1 1 1 0 0,1-1-1 0 0,0 0 0 0 0,0 0 0 0 0,0-1 0 0 0,0 0 0 0 0,0 0 0 0 0,0 0 1 0 0,10-3-1 0 0,-7 1-798 0 0,-1-1 1 0 0,1 0-1 0 0,-1-1 1 0 0,0 0-1 0 0,0 0 1 0 0,15-10-1 0 0,-11 4-751 0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07.1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1 2665 0 0,'-23'1'3560'0'0,"0"-1"2650"0"0,2 5-4762 0 0,12 1 536 0 0,5 1-1031 0 0,8 2-137 0 0,7-1-328 0 0,3-3-344 0 0,8 3-160 0 0,0-4 8 0 0,2 3-48 0 0,3 2-144 0 0,-5-2-264 0 0,0 4-48 0 0,0 0-2329 0 0,-4 5 1625 0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07.6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160 117 8 0 0,'-2'-3'745'0'0,"0"0"0"0"0,0 0 0 0 0,-1 1-1 0 0,1-1 1 0 0,-1 1 0 0 0,0-1 0 0 0,0 1 0 0 0,0 0 0 0 0,0 0-1 0 0,-3-1 1 0 0,4 2-404 0 0,0 1 1 0 0,1-1-1 0 0,-1 1 0 0 0,0 0 1 0 0,1 0-1 0 0,-1 0 0 0 0,0 0 0 0 0,1 0 1 0 0,-1 0-1 0 0,0 0 0 0 0,1 0 0 0 0,-1 1 1 0 0,0-1-1 0 0,1 1 0 0 0,-1-1 0 0 0,1 1 1 0 0,-1 0-1 0 0,1-1 0 0 0,-1 1 0 0 0,1 0 1 0 0,-1 0-1 0 0,1 0 0 0 0,-3 2 1 0 0,-4 5 7 0 0,0-1 1 0 0,1 1 0 0 0,0 1-1 0 0,0 0 1 0 0,0 0 0 0 0,1 0-1 0 0,1 0 1 0 0,-9 21 0 0 0,10-22-303 0 0,1 0 1 0 0,1 0 0 0 0,-1 0 0 0 0,2 1 0 0 0,-1-1-1 0 0,1 1 1 0 0,0 0 0 0 0,1-1 0 0 0,-1 1 0 0 0,2-1-1 0 0,2 18 1 0 0,-1-21-24 0 0,0 0 0 0 0,0 1 0 0 0,0-1-1 0 0,1 0 1 0 0,0-1 0 0 0,0 1 0 0 0,0 0-1 0 0,1-1 1 0 0,-1 0 0 0 0,1 1 0 0 0,0-2 0 0 0,0 1-1 0 0,1 0 1 0 0,-1-1 0 0 0,1 0 0 0 0,0 0-1 0 0,0 0 1 0 0,0 0 0 0 0,0-1 0 0 0,0 0-1 0 0,0 0 1 0 0,1 0 0 0 0,-1-1 0 0 0,11 2-1 0 0,-11-2-1 0 0,0-1 0 0 0,1 1-1 0 0,-1-1 1 0 0,0 0-1 0 0,0 0 1 0 0,1 0 0 0 0,-1-1-1 0 0,0 1 1 0 0,0-1 0 0 0,0-1-1 0 0,1 1 1 0 0,-1-1-1 0 0,-1 0 1 0 0,1 0 0 0 0,0 0-1 0 0,0-1 1 0 0,-1 0-1 0 0,0 0 1 0 0,1 0 0 0 0,-1 0-1 0 0,0 0 1 0 0,0-1-1 0 0,-1 0 1 0 0,1 0 0 0 0,-1 0-1 0 0,5-8 1 0 0,-4 4-3 0 0,-1 0 0 0 0,0 0-1 0 0,-1 0 1 0 0,0 0 0 0 0,0 0 0 0 0,-1-1 0 0 0,1 1-1 0 0,-2-1 1 0 0,0 1 0 0 0,0-1 0 0 0,-1-8 0 0 0,-3-13 47 0 0,-13-51 1 0 0,16 76-57 0 0,-2-6 2 0 0,0 0-1 0 0,-1 0 0 0 0,0 0 0 0 0,-1 1 1 0 0,0-1-1 0 0,-9-13 0 0 0,12 21-4 0 0,0 0 0 0 0,0 1 0 0 0,0 0-1 0 0,0-1 1 0 0,0 1 0 0 0,0 0 0 0 0,0 0 0 0 0,-1 0 0 0 0,1 1-1 0 0,-1-1 1 0 0,1 0 0 0 0,-1 1 0 0 0,0 0 0 0 0,0-1 0 0 0,0 1 0 0 0,0 0-1 0 0,0 1 1 0 0,0-1 0 0 0,0 0 0 0 0,0 1 0 0 0,0 0 0 0 0,0-1-1 0 0,0 1 1 0 0,0 1 0 0 0,0-1 0 0 0,0 0 0 0 0,0 1 0 0 0,0-1 0 0 0,-4 3-1 0 0,2-1-4 0 0,0 0 0 0 0,0 0 1 0 0,0 1-1 0 0,0 0 0 0 0,1 0 0 0 0,-1 0 0 0 0,1 0 0 0 0,0 1 0 0 0,0 0 0 0 0,0 0 0 0 0,0 0 0 0 0,1 0 0 0 0,0 0 0 0 0,0 1 0 0 0,0 0 0 0 0,0-1 0 0 0,1 1 0 0 0,0 0 0 0 0,-3 9 0 0 0,3-10-24 0 0,1 0-1 0 0,1 0 0 0 0,-1 0 1 0 0,0 0-1 0 0,1 0 0 0 0,0 0 0 0 0,0 0 1 0 0,0 0-1 0 0,1 0 0 0 0,-1 0 1 0 0,1 0-1 0 0,0 0 0 0 0,0 0 0 0 0,0 0 1 0 0,0-1-1 0 0,1 1 0 0 0,0 0 1 0 0,0-1-1 0 0,0 1 0 0 0,0-1 1 0 0,0 0-1 0 0,1 1 0 0 0,-1-1 0 0 0,1 0 1 0 0,0-1-1 0 0,0 1 0 0 0,4 3 1 0 0,1-1-123 0 0,0 0 0 0 0,0 0 0 0 0,1-1 0 0 0,0 0 1 0 0,0-1-1 0 0,0 1 0 0 0,0-2 0 0 0,0 1 0 0 0,1-1 0 0 0,-1-1 1 0 0,12 1-1 0 0,-4-2-1118 0 0,0 0 0 0 0,0-2 1 0 0,-1 1-1 0 0,1-2 0 0 0,24-7 1 0 0,-22 5-843 0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08.0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60 155 1856 0 0,'-3'-1'823'0'0,"-1"0"682"0"0,-1 1 0 0 0,1-1 1 0 0,-1 1-1 0 0,1 0 0 0 0,-1 0 1 0 0,-7 2-1 0 0,11-2-1309 0 0,0 1 0 0 0,0-1-1 0 0,0 0 1 0 0,0 1-1 0 0,0 0 1 0 0,0-1 0 0 0,0 1-1 0 0,0 0 1 0 0,1-1 0 0 0,-1 1-1 0 0,0 0 1 0 0,0 0 0 0 0,1-1-1 0 0,-1 1 1 0 0,1 0 0 0 0,-1 0-1 0 0,1 0 1 0 0,-1 0 0 0 0,1 0-1 0 0,-1 0 1 0 0,1 0-1 0 0,0 0 1 0 0,-1 0 0 0 0,1 0-1 0 0,0 0 1 0 0,0 0 0 0 0,0 0-1 0 0,0 1 1 0 0,0-1 0 0 0,0 0-1 0 0,0 0 1 0 0,0 0 0 0 0,1 2-1 0 0,3 17 583 0 0,1 1 0 0 0,0-1 0 0 0,2 0-1 0 0,16 36 1 0 0,-14-39-356 0 0,16 24 0 0 0,-15-27-226 0 0,15 31 0 0 0,-26-44-199 0 0,1-1 0 0 0,0 0 0 0 0,0 0 0 0 0,0 0 0 0 0,0 0-1 0 0,0 1 1 0 0,0-1 0 0 0,0 0 0 0 0,0 0 0 0 0,1 0 0 0 0,-1 0 0 0 0,0 1-1 0 0,0-1 1 0 0,0 0 0 0 0,0 0 0 0 0,0 0 0 0 0,0 0 0 0 0,0 0-1 0 0,0 1 1 0 0,0-1 0 0 0,0 0 0 0 0,0 0 0 0 0,1 0 0 0 0,-1 0 0 0 0,0 0-1 0 0,0 0 1 0 0,0 1 0 0 0,0-1 0 0 0,0 0 0 0 0,1 0 0 0 0,-1 0 0 0 0,0 0-1 0 0,0 0 1 0 0,0 0 0 0 0,0 0 0 0 0,0 0 0 0 0,1 0 0 0 0,-1 0-1 0 0,0 0 1 0 0,0 0 0 0 0,0 0 0 0 0,0 0 0 0 0,1 0 0 0 0,-1 0 0 0 0,0 0-1 0 0,0 0 1 0 0,0 0 0 0 0,0 0 0 0 0,1 0 0 0 0,-1 0 0 0 0,0 0 0 0 0,0 0-1 0 0,0 0 1 0 0,1-1 0 0 0,3-11-182 0 0,0-19 26 0 0,-4 22 132 0 0,-1-8-3 0 0,1-1 0 0 0,1 0 1 0 0,0 1-1 0 0,2 0 0 0 0,0-1 1 0 0,6-16-1 0 0,2 2-5 0 0,31-61 1 0 0,-35 80 32 0 0,1 1 1 0 0,0-1-1 0 0,1 2 1 0 0,0-1-1 0 0,1 1 1 0 0,0 1-1 0 0,15-13 1 0 0,-22 21 17 0 0,1-1 1 0 0,-1 1 0 0 0,1 0-1 0 0,0 0 1 0 0,-1 0 0 0 0,1 0-1 0 0,0 1 1 0 0,0-1 0 0 0,8 0-1 0 0,-10 1-8 0 0,1 1 0 0 0,-1 0 0 0 0,0 0 0 0 0,0 0 1 0 0,1 0-1 0 0,-1 1 0 0 0,0-1 0 0 0,0 0 0 0 0,1 1 0 0 0,-1 0 0 0 0,0 0 0 0 0,0-1 0 0 0,0 1 0 0 0,0 0 0 0 0,0 1 1 0 0,0-1-1 0 0,0 0 0 0 0,-1 0 0 0 0,4 4 0 0 0,1 1 1 0 0,0 1 0 0 0,-1-1 0 0 0,0 1 0 0 0,0 0-1 0 0,-1 1 1 0 0,0-1 0 0 0,0 1 0 0 0,-1-1 0 0 0,0 1 0 0 0,0 0 0 0 0,2 14 0 0 0,-1 4 102 0 0,-1 0 1 0 0,-1 38-1 0 0,-2-45-584 0 0,0 0 0 0 0,1 1 0 0 0,1-1 0 0 0,1 0 0 0 0,1 0 0 0 0,7 23 0 0 0,-4-23-1277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5:18.0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465 137 512 0 0,'-1'-3'923'0'0,"-20"-46"9612"0"0,16 39-8899 0 0,0 1 0 0 0,-1-1-1 0 0,-8-9 1 0 0,12 16-1437 0 0,0 0 1 0 0,0 0-1 0 0,-1 1 1 0 0,1-1-1 0 0,-1 1 0 0 0,0-1 1 0 0,1 1-1 0 0,-1 0 0 0 0,0 0 1 0 0,0 1-1 0 0,0-1 0 0 0,-1 0 1 0 0,1 1-1 0 0,0 0 0 0 0,-1 0 1 0 0,1 0-1 0 0,0 0 1 0 0,-1 1-1 0 0,1-1 0 0 0,-1 1 1 0 0,1 0-1 0 0,-1 0 0 0 0,1 0 1 0 0,-1 0-1 0 0,1 1 0 0 0,-1-1 1 0 0,1 1-1 0 0,-6 2 1 0 0,-4 2 170 0 0,0 1 1 0 0,1 0 0 0 0,0 1 0 0 0,0 0 0 0 0,0 1 0 0 0,-16 14-1 0 0,-58 64 997 0 0,81-80-1285 0 0,-7 7 43 0 0,0 1-1 0 0,1 1 0 0 0,1-1 0 0 0,1 2 0 0 0,0-1 0 0 0,1 2 0 0 0,0-1 1 0 0,1 1-1 0 0,1 0 0 0 0,-7 35 0 0 0,6-22-2 0 0,2 1-1 0 0,1 0 1 0 0,2 0 0 0 0,1 38-1 0 0,2-56-91 0 0,0 0-1 0 0,2 0 0 0 0,-1-1 0 0 0,1 1 0 0 0,8 18 0 0 0,-8-24-24 0 0,1 1-1 0 0,0-1 0 0 0,0 0 1 0 0,0-1-1 0 0,1 1 0 0 0,0-1 1 0 0,0 0-1 0 0,1 0 0 0 0,11 9 1 0 0,-6-7-28 0 0,0-2 0 0 0,0 1 0 0 0,0-2 0 0 0,1 1 0 0 0,0-2 0 0 0,0 1 0 0 0,13 2 0 0 0,1-1-150 0 0,-1-2 1 0 0,39 3-1 0 0,-27-6-830 0 0,0-2-1 0 0,73-10 1 0 0,-74 5-2804 0 0,48-16 1 0 0,-47 9-14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1:01.0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438 0 3369 0 0,'-12'7'2823'0'0,"1"-1"0"0"0,-20 17-1 0 0,17-11-935 0 0,-19 20 1 0 0,-48 71-1422 0 0,21-24 581 0 0,-99 120 313 0 0,150-187-1383 0 0,6-8-40 0 0,1 0 0 0 0,-1-1 0 0 0,1 1 0 0 0,-1-1 0 0 0,0 0 0 0 0,-6 4 0 0 0,7-7-682 0 0,2-4-214 0 0,4-5-3229 0 0,-1 5 1949 0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08.5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16 512 0 0,'3'-15'8431'0'0,"1"26"-3154"0"0,11 87-1394 0 0,-7-38-3546 0 0,13 111 524 0 0,-5-37-542 0 0,-14-118-434 0 0,1 0 0 0 0,1 1-1 0 0,0-1 1 0 0,2-1 0 0 0,-1 1-1 0 0,2-1 1 0 0,0 0 0 0 0,12 18 0 0 0,-11-17-711 0 0,6 7-2133 0 0,-3-12-2673 0 0,-6-9 3876 0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09.0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57 1584 0 0,'0'-1'226'0'0,"0"1"0"0"0,0 0 1 0 0,-1-1-1 0 0,1 1 0 0 0,0 0 0 0 0,0-1 0 0 0,0 1 0 0 0,0-1 0 0 0,0 1 0 0 0,1 0 0 0 0,-1-1 0 0 0,0 1 0 0 0,0-1 0 0 0,0 1 0 0 0,0 0 0 0 0,0-1 0 0 0,0 1 0 0 0,1 0 0 0 0,-1-1 0 0 0,0 1 1 0 0,0 0-1 0 0,1-1 0 0 0,-1 1 0 0 0,0 0 0 0 0,0 0 0 0 0,1-1 0 0 0,12-6 2452 0 0,21-2-1283 0 0,-28 8-671 0 0,125-23 2092 0 0,-103 21-2604 0 0,0 1 0 0 0,50 3 0 0 0,-75-1-193 0 0,-1 0 0 0 0,1 0 0 0 0,-1 1 1 0 0,0-1-1 0 0,1 1 0 0 0,-1-1 0 0 0,1 1 0 0 0,-1 0 0 0 0,0 0 1 0 0,0 0-1 0 0,1 0 0 0 0,-1 0 0 0 0,0 1 0 0 0,0-1 1 0 0,0 1-1 0 0,0-1 0 0 0,0 1 0 0 0,-1 0 0 0 0,1 0 1 0 0,0-1-1 0 0,-1 1 0 0 0,1 1 0 0 0,-1-1 0 0 0,0 0 1 0 0,0 0-1 0 0,0 0 0 0 0,0 1 0 0 0,0-1 0 0 0,0 0 0 0 0,-1 1 1 0 0,1-1-1 0 0,-1 1 0 0 0,1-1 0 0 0,-1 1 0 0 0,0-1 1 0 0,0 1-1 0 0,0-1 0 0 0,0 0 0 0 0,-1 1 0 0 0,0 2 1 0 0,-3 10 82 0 0,-1-1 0 0 0,0-1 1 0 0,-1 1-1 0 0,-12 20 1 0 0,8-15-3 0 0,-11 28-1 0 0,19-41-93 0 0,0 0-1 0 0,0 1 1 0 0,0-1-1 0 0,1 0 0 0 0,0 1 1 0 0,1-1-1 0 0,0 1 0 0 0,0 12 1 0 0,1-16-8 0 0,0 1 0 0 0,-1 0 0 0 0,1-1 0 0 0,1 1 0 0 0,-1 0 0 0 0,0-1 0 0 0,1 0 0 0 0,0 1 0 0 0,0-1 0 0 0,0 0 0 0 0,0 0-1 0 0,0 0 1 0 0,0 0 0 0 0,4 3 0 0 0,-1-2-2 0 0,-1 0 0 0 0,1-1 0 0 0,0 0 0 0 0,0 0 0 0 0,0 0 0 0 0,0-1 0 0 0,1 0 0 0 0,8 3 0 0 0,-3-2 3 0 0,0-1 1 0 0,0 0-1 0 0,0-1 1 0 0,0 0-1 0 0,1 0 1 0 0,-1-2-1 0 0,0 1 1 0 0,0-1-1 0 0,12-3 1 0 0,-14 2 20 0 0,-1-1 1 0 0,0 0-1 0 0,1 0 1 0 0,-1 0-1 0 0,0-1 1 0 0,0 0-1 0 0,-1-1 1 0 0,1 0-1 0 0,-1 0 1 0 0,0 0 0 0 0,0-1-1 0 0,6-8 1 0 0,-9 10 0 0 0,0-1 1 0 0,-1 1 0 0 0,0-1 0 0 0,0 0-1 0 0,0-1 1 0 0,-1 1 0 0 0,1 0-1 0 0,-1-1 1 0 0,0 1 0 0 0,-1-1 0 0 0,1 1-1 0 0,-1-1 1 0 0,-1 0 0 0 0,1 0 0 0 0,-1 0-1 0 0,0 1 1 0 0,0-1 0 0 0,0 0-1 0 0,-2-8 1 0 0,-1 2 51 0 0,1 1 0 0 0,-2 0 0 0 0,1 0-1 0 0,-2 0 1 0 0,1 0 0 0 0,-1 1 0 0 0,-1-1-1 0 0,-12-16 1 0 0,14 22-34 0 0,1 1-1 0 0,-1 0 1 0 0,0 0-1 0 0,0 0 1 0 0,-1 1-1 0 0,1-1 1 0 0,-1 1 0 0 0,1 0-1 0 0,-1 0 1 0 0,0 1-1 0 0,0-1 1 0 0,-1 1-1 0 0,1 0 1 0 0,0 1-1 0 0,-1-1 1 0 0,1 1-1 0 0,-1 0 1 0 0,1 0-1 0 0,-1 1 1 0 0,-6 0 0 0 0,3 0-8 0 0,0 1 0 0 0,1 1 0 0 0,-1 0 1 0 0,1 0-1 0 0,-1 1 0 0 0,1-1 1 0 0,0 2-1 0 0,0-1 0 0 0,0 1 1 0 0,1 1-1 0 0,-14 9 0 0 0,18-12-31 0 0,-1 1 0 0 0,1-1-1 0 0,0 1 1 0 0,0 0 0 0 0,0 1-1 0 0,0-1 1 0 0,0 0 0 0 0,1 1 0 0 0,0 0-1 0 0,0-1 1 0 0,0 1 0 0 0,0 0-1 0 0,0 0 1 0 0,1 0 0 0 0,-1 0-1 0 0,1 0 1 0 0,0 1 0 0 0,1-1 0 0 0,-1 0-1 0 0,1 0 1 0 0,-1 1 0 0 0,1-1-1 0 0,1 0 1 0 0,-1 1 0 0 0,2 6 0 0 0,0-6-10 0 0,0-1 0 0 0,0 0 1 0 0,0 0-1 0 0,0 0 1 0 0,1 0-1 0 0,0 0 0 0 0,0-1 1 0 0,0 1-1 0 0,0-1 1 0 0,0 0-1 0 0,1 0 1 0 0,-1 0-1 0 0,1 0 0 0 0,0 0 1 0 0,0-1-1 0 0,7 4 1 0 0,4 1-109 0 0,0-1 0 0 0,1 0 1 0 0,21 5-1 0 0,-14-6-907 0 0,0-1 1 0 0,1-1-1 0 0,0-1 0 0 0,0-1 1 0 0,26-2-1 0 0,-25-1-336 0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19.0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342 104 512 0 0,'1'-1'88'0'0,"-1"1"-1"0"0,0-1 0 0 0,1 1 1 0 0,-1-1-1 0 0,0 1 1 0 0,1-1-1 0 0,-1 1 1 0 0,0-1-1 0 0,0 1 1 0 0,0-1-1 0 0,0 1 1 0 0,1-1-1 0 0,-1 0 0 0 0,0 1 1 0 0,0-1-1 0 0,0 1 1 0 0,0-1-1 0 0,0 1 1 0 0,0-1-1 0 0,0 0 1 0 0,0 1-1 0 0,-1-1 1 0 0,1 1-1 0 0,0-1 0 0 0,0 1 1 0 0,0-1-1 0 0,-1 1 1 0 0,1-1-1 0 0,0 0 1 0 0,0 1-1 0 0,-1 0 1 0 0,1-1-1 0 0,0 1 1 0 0,-1-1-1 0 0,1 1 0 0 0,-1-1 1 0 0,0 1-1 0 0,0-1 91 0 0,0 1 0 0 0,0 0-1 0 0,0 0 1 0 0,0-1 0 0 0,0 1-1 0 0,-1 0 1 0 0,1 0 0 0 0,0 0-1 0 0,0 0 1 0 0,0 1 0 0 0,0-1-1 0 0,0 0 1 0 0,0 0 0 0 0,-1 1-1 0 0,1-1 1 0 0,0 0 0 0 0,-2 2 0 0 0,3-2-139 0 0,0 0 0 0 0,0 0 1 0 0,0 0-1 0 0,0 0 1 0 0,-1 0-1 0 0,1 0 1 0 0,0 1-1 0 0,0-1 0 0 0,0 0 1 0 0,0 0-1 0 0,0 0 1 0 0,-1 0-1 0 0,1 0 1 0 0,0 1-1 0 0,0-1 1 0 0,0 0-1 0 0,0 0 0 0 0,0 0 1 0 0,0 0-1 0 0,0 0 1 0 0,0 1-1 0 0,0-1 1 0 0,0 0-1 0 0,0 0 0 0 0,-1 0 1 0 0,1 1-1 0 0,0-1 1 0 0,0 0-1 0 0,0 0 1 0 0,0 0-1 0 0,0 0 1 0 0,1 1-1 0 0,-1-1 0 0 0,0 0 1 0 0,0 1-1 0 0,6 5 776 0 0,-5-5-761 0 0,0 0-1 0 0,1 0 1 0 0,-1 0 0 0 0,1 0-1 0 0,-1 0 1 0 0,1-1 0 0 0,-1 1-1 0 0,1-1 1 0 0,0 1-1 0 0,2 0 1 0 0,-2-2 53 0 0,0 1 0 0 0,0-1 0 0 0,0 1 0 0 0,-1-1 0 0 0,1 0-1 0 0,0 1 1 0 0,0-1 0 0 0,0 0 0 0 0,-1 0 0 0 0,1-1 0 0 0,-1 1 0 0 0,1 0 0 0 0,-1 0 0 0 0,1-1-1 0 0,-1 1 1 0 0,0-1 0 0 0,1 1 0 0 0,-1-1 0 0 0,0 0 0 0 0,1-2 0 0 0,4-6 1569 0 0,-1 0 0 0 0,5-13 0 0 0,-10 22-1509 0 0,1 0-48 0 0,-1 0 0 0 0,1 0 0 0 0,-1 0 0 0 0,0 0 0 0 0,1 0 0 0 0,-1-1 0 0 0,0 1 0 0 0,0 0 0 0 0,1 0 0 0 0,-1 0 0 0 0,0 0 0 0 0,0 0 0 0 0,0 0 0 0 0,0 0 0 0 0,-1-1 0 0 0,1 1 0 0 0,0 0 0 0 0,0 0 0 0 0,-1 0 0 0 0,1 0 0 0 0,0 0 0 0 0,-1 0 0 0 0,-1-2 0 0 0,1 2-31 0 0,0 0 0 0 0,0 0 0 0 0,0 1 0 0 0,0-1 0 0 0,-1 0 0 0 0,1 0 0 0 0,0 1 0 0 0,-1-1 0 0 0,1 1 0 0 0,-1-1 0 0 0,1 1 0 0 0,0 0 0 0 0,-1 0 0 0 0,1-1 0 0 0,-3 1 0 0 0,-5 0 65 0 0,1 1-1 0 0,-1 0 0 0 0,1 0 1 0 0,-1 0-1 0 0,-8 4 1 0 0,-11 5 45 0 0,1 1 0 0 0,1 1 0 0 0,0 2-1 0 0,-25 16 1 0 0,32-18-118 0 0,1 0-1 0 0,0 1 1 0 0,0 1-1 0 0,2 1 1 0 0,0 0-1 0 0,-21 26 0 0 0,35-39-75 0 0,1-1 0 0 0,0 1 0 0 0,0 0 0 0 0,0-1 0 0 0,0 1-1 0 0,0 0 1 0 0,1 0 0 0 0,-1 0 0 0 0,0 0 0 0 0,1 0 0 0 0,0 0 0 0 0,-1 0-1 0 0,1 0 1 0 0,0 0 0 0 0,0 0 0 0 0,0 0 0 0 0,0 0 0 0 0,1 2-1 0 0,-1-2-3 0 0,1-1-1 0 0,0 1 1 0 0,-1-1 0 0 0,1 1-1 0 0,0-1 1 0 0,0 1-1 0 0,0-1 1 0 0,0 0-1 0 0,0 0 1 0 0,1 1-1 0 0,-1-1 1 0 0,0 0-1 0 0,0 0 1 0 0,1 0-1 0 0,-1 0 1 0 0,1-1-1 0 0,-1 1 1 0 0,1 0 0 0 0,-1-1-1 0 0,1 1 1 0 0,2 0-1 0 0,9 2-21 0 0,0 0 0 0 0,-1-1 0 0 0,1-1 1 0 0,18 1-1 0 0,54-7 30 0 0,-21 1-32 0 0,-34 3-6 0 0,-5 0 3 0 0,1 1 0 0 0,-1 1-1 0 0,43 6 1 0 0,-63-6 26 0 0,-1 0 0 0 0,1 1 0 0 0,-1-1 0 0 0,0 1-1 0 0,0 0 1 0 0,0 0 0 0 0,0 0 0 0 0,0 0 0 0 0,0 1 0 0 0,-1 0 0 0 0,1-1-1 0 0,-1 1 1 0 0,0 1 0 0 0,1-1 0 0 0,-2 0 0 0 0,1 1 0 0 0,4 5 0 0 0,-6-5 1 0 0,1-1 0 0 0,-1 1 0 0 0,0-1 1 0 0,1 1-1 0 0,-2 0 0 0 0,1-1 0 0 0,0 1 1 0 0,-1 0-1 0 0,0 0 0 0 0,1 0 0 0 0,-2-1 1 0 0,1 1-1 0 0,0 0 0 0 0,-1 0 1 0 0,0-1-1 0 0,1 1 0 0 0,-2 0 0 0 0,1-1 1 0 0,0 1-1 0 0,-1-1 0 0 0,-1 5 0 0 0,-4 3 9 0 0,-1 0-1 0 0,1 0 1 0 0,-2-1-1 0 0,1 0 1 0 0,-1 0-1 0 0,-1-1 1 0 0,0 0-1 0 0,0-1 0 0 0,-19 12 1 0 0,-5 0 38 0 0,-71 31 0 0 0,104-50-50 0 0,-12 4 7 0 0,0 0 0 0 0,-17 4 1 0 0,27-8-5 0 0,1 0 0 0 0,-1-1 0 0 0,1 1 0 0 0,-1-1 0 0 0,1 0 0 0 0,-1 1 0 0 0,1-1 0 0 0,-1 0 0 0 0,0-1 0 0 0,1 1 0 0 0,-1 0 0 0 0,1-1 0 0 0,-1 1 0 0 0,1-1 0 0 0,0 0 0 0 0,-1 0-1 0 0,1 0 1 0 0,0 0 0 0 0,-1 0 0 0 0,-2-3 0 0 0,4 2-11 0 0,-1 0-1 0 0,1 0 1 0 0,0 0-1 0 0,0 0 0 0 0,0 0 1 0 0,0-1-1 0 0,0 1 1 0 0,0 0-1 0 0,1-1 0 0 0,-1 1 1 0 0,1 0-1 0 0,0-1 0 0 0,0 1 1 0 0,-1-1-1 0 0,1 1 1 0 0,1 0-1 0 0,-1-1 0 0 0,1-3 1 0 0,1-6-135 0 0,1 0 1 0 0,4-14-1 0 0,-6 22 99 0 0,7-19-621 0 0,1 0 0 0 0,1 1 0 0 0,24-40 0 0 0,-13 31-2890 0 0,46-53 1 0 0,-37 52 1328 0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19.9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150 475 512 0 0,'8'-181'16830'0'0,"-8"181"-16801"0"0,0 0 0 0 0,0 0 0 0 0,0 0 0 0 0,0 0-1 0 0,0 0 1 0 0,0-1 0 0 0,0 1 0 0 0,0 0 0 0 0,0 0 0 0 0,0 0-1 0 0,0 0 1 0 0,0 0 0 0 0,0 0 0 0 0,0 0 0 0 0,0 0-1 0 0,0 0 1 0 0,0 0 0 0 0,0 0 0 0 0,0-1 0 0 0,0 1-1 0 0,0 0 1 0 0,-1 0 0 0 0,1 0 0 0 0,0 0 0 0 0,0 0 0 0 0,0 0-1 0 0,0 0 1 0 0,0 0 0 0 0,0 0 0 0 0,0 0 0 0 0,0 0-1 0 0,0 0 1 0 0,0 0 0 0 0,0 0 0 0 0,0 0 0 0 0,0 0-1 0 0,-1 0 1 0 0,1 0 0 0 0,0 0 0 0 0,0 0 0 0 0,0 0 0 0 0,0 0-1 0 0,0 0 1 0 0,0 0 0 0 0,0 0 0 0 0,0 0 0 0 0,0 0-1 0 0,0 0 1 0 0,0 0 0 0 0,-1 0 0 0 0,1 0 0 0 0,0 0-1 0 0,-5 3 755 0 0,-5 7-171 0 0,7-5-533 0 0,0 1-1 0 0,0-1 0 0 0,0 1 1 0 0,1 0-1 0 0,0 0 0 0 0,0 0 1 0 0,0 0-1 0 0,1 0 1 0 0,-1 10-1 0 0,-2 3-35 0 0,-17 122 163 0 0,8-40-88 0 0,-40 153-73 0 0,34-171-91 0 0,18-78 29 0 0,-4 27-41 0 0,5-32 56 0 0,0 1-1 0 0,0-1 0 0 0,0 0 1 0 0,0 0-1 0 0,0 0 0 0 0,0 0 1 0 0,0 0-1 0 0,0 0 1 0 0,0 0-1 0 0,0 0 0 0 0,0 0 1 0 0,0 0-1 0 0,0 0 0 0 0,0 0 1 0 0,0 0-1 0 0,0 0 1 0 0,0 0-1 0 0,1 0 0 0 0,-1 0 1 0 0,0 1-1 0 0,0-1 0 0 0,0 0 1 0 0,0 0-1 0 0,0 0 1 0 0,0 0-1 0 0,0 0 0 0 0,0 0 1 0 0,0 0-1 0 0,0 0 0 0 0,0 0 1 0 0,0 0-1 0 0,0 0 1 0 0,0 0-1 0 0,0 0 0 0 0,1 0 1 0 0,-1 0-1 0 0,0 0 0 0 0,0 0 1 0 0,0 0-1 0 0,0 0 1 0 0,0 0-1 0 0,0 0 0 0 0,0 0 1 0 0,0 0-1 0 0,0 0 0 0 0,0 0 1 0 0,0-1-1 0 0,0 1 1 0 0,0 0-1 0 0,0 0 0 0 0,0 0 1 0 0,1 0-1 0 0,-1 0 0 0 0,0 0 1 0 0,0 0-1 0 0,0 0 0 0 0,0 0 1 0 0,0 0-1 0 0,0 0 1 0 0,6-6 21 0 0,6-6 19 0 0,13-28 35 0 0,-1-1 0 0 0,-2-1 0 0 0,22-57 0 0 0,-32 66 107 0 0,-2 0 0 0 0,11-53 0 0 0,1-71 643 0 0,-12 79-417 0 0,0-1 61 0 0,11-72 299 0 0,-15 124-578 0 0,0 0 0 0 0,2 1 0 0 0,17-39 0 0 0,-25 65-177 0 0,0 0 0 0 0,0 0-1 0 0,0-1 1 0 0,0 1 0 0 0,0 0 0 0 0,0 0-1 0 0,0-1 1 0 0,0 1 0 0 0,0 0-1 0 0,0 0 1 0 0,0-1 0 0 0,0 1-1 0 0,0 0 1 0 0,0 0 0 0 0,0-1-1 0 0,1 1 1 0 0,-1 0 0 0 0,0 0-1 0 0,0 0 1 0 0,0-1 0 0 0,0 1-1 0 0,1 0 1 0 0,-1 0 0 0 0,0 0 0 0 0,0 0-1 0 0,0 0 1 0 0,1-1 0 0 0,-1 1-1 0 0,0 0 1 0 0,0 0 0 0 0,1 0-1 0 0,-1 0 1 0 0,0 0 0 0 0,0 0-1 0 0,1 0 1 0 0,-1 11 155 0 0,-5 24-120 0 0,4-31-33 0 0,-3 20 13 0 0,0-3-32 0 0,0-1 1 0 0,2 2-1 0 0,0-1 0 0 0,2 0 1 0 0,3 39-1 0 0,6-7-1 0 0,2 0 1 0 0,28 79 0 0 0,-27-101-4 0 0,1 0 0 0 0,2-1 1 0 0,1 0-1 0 0,1-1 0 0 0,28 34 1 0 0,-8-19-41 0 0,84 76 1 0 0,-117-117 48 0 0,-1 1-1 0 0,1-1 1 0 0,-1 1 0 0 0,1 0 0 0 0,-1 0-1 0 0,0 1 1 0 0,-1-1 0 0 0,1 1 0 0 0,-1-1-1 0 0,0 1 1 0 0,0 0 0 0 0,0 0 0 0 0,-1 0-1 0 0,1 0 1 0 0,-1 0 0 0 0,0 9 0 0 0,-1-10 2 0 0,0 1 0 0 0,0 0-1 0 0,-1-1 1 0 0,0 1 0 0 0,0-1 0 0 0,0 1 0 0 0,-1-1 0 0 0,1 1 0 0 0,-1-1 0 0 0,0 0 0 0 0,0 0 0 0 0,-1 0 0 0 0,1 0 0 0 0,-1 0 0 0 0,0-1-1 0 0,0 1 1 0 0,0-1 0 0 0,0 1 0 0 0,-4 2 0 0 0,2-2 2 0 0,1-1 1 0 0,-1 1-1 0 0,0-1 0 0 0,0 1 1 0 0,0-2-1 0 0,0 1 0 0 0,0 0 1 0 0,-1-1-1 0 0,1 0 1 0 0,-1 0-1 0 0,1-1 0 0 0,-1 0 1 0 0,0 0-1 0 0,0 0 0 0 0,1 0 1 0 0,-1-1-1 0 0,0 0 0 0 0,0 0 1 0 0,0-1-1 0 0,0 0 0 0 0,-10-2 1 0 0,-11-8 38 0 0,1-2 0 0 0,1 0 0 0 0,-29-21 0 0 0,25 15-106 0 0,-49-23 1 0 0,67 37-18 0 0,1 1 0 0 0,-1 0 0 0 0,0 1 0 0 0,0 0 1 0 0,0 0-1 0 0,-1 1 0 0 0,1 1 0 0 0,0 0 0 0 0,-1 0 0 0 0,-13 2 0 0 0,24-1 7 0 0,-1 0 1 0 0,1 0-1 0 0,-1 1 0 0 0,1-1 0 0 0,-1 1 0 0 0,1-1 0 0 0,0 1 1 0 0,-1-1-1 0 0,1 1 0 0 0,0 0 0 0 0,0-1 0 0 0,0 1 0 0 0,-1 0 1 0 0,1 0-1 0 0,0 0 0 0 0,0 0 0 0 0,0 0 0 0 0,0 0 0 0 0,0 0 0 0 0,1 1 1 0 0,-1-1-1 0 0,0 0 0 0 0,0 0 0 0 0,1 1 0 0 0,-1-1 0 0 0,1 0 1 0 0,-1 1-1 0 0,0 1 0 0 0,1-1-260 0 0,0 0 1 0 0,0-1-1 0 0,0 1 1 0 0,0 0-1 0 0,1 0 0 0 0,-1-1 1 0 0,0 1-1 0 0,1 0 1 0 0,-1-1-1 0 0,1 1 0 0 0,-1 0 1 0 0,1-1-1 0 0,0 1 1 0 0,0-1-1 0 0,0 1 0 0 0,0-1 1 0 0,0 1-1 0 0,0-1 1 0 0,0 0-1 0 0,0 0 1 0 0,0 1-1 0 0,1-1 0 0 0,2 2 1 0 0,7 3-1450 0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20.8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14 332 512 0 0,'-1'-1'504'0'0,"0"1"0"0"0,0-1 0 0 0,0 0 0 0 0,0 0 0 0 0,0 1 0 0 0,1-1 0 0 0,-1 0 0 0 0,0 0 0 0 0,0 0 0 0 0,1 0 0 0 0,-1 0 0 0 0,0-1 0 0 0,1 1 0 0 0,-1 0 0 0 0,1 0 0 0 0,0 0 0 0 0,-1 0 0 0 0,1-1 0 0 0,-1-1 0 0 0,1 0-66 0 0,1 1-1 0 0,-1-1 0 0 0,0 1 0 0 0,1 0 1 0 0,-1-1-1 0 0,1 1 0 0 0,-1-1 0 0 0,1 1 1 0 0,2-4-1 0 0,3-4 76 0 0,0 0 0 0 0,1 1 0 0 0,11-14 0 0 0,-13 17 52 0 0,25-26 626 0 0,34-30 0 0 0,-1 2-93 0 0,-51 47-910 0 0,22-21 254 0 0,-30 31-377 0 0,-1 0 0 0 0,1 0 0 0 0,-1 1 0 0 0,1 0 0 0 0,0-1 0 0 0,0 1 0 0 0,0 1 0 0 0,6-3 0 0 0,-9 4-54 0 0,-1 0 1 0 0,1 0-1 0 0,-1 0 1 0 0,1 0 0 0 0,0 0-1 0 0,-1 0 1 0 0,1 0-1 0 0,0 0 1 0 0,-1 1-1 0 0,1-1 1 0 0,-1 0 0 0 0,1 0-1 0 0,0 0 1 0 0,-1 1-1 0 0,1-1 1 0 0,-1 0-1 0 0,1 1 1 0 0,-1-1-1 0 0,1 1 1 0 0,-1-1 0 0 0,1 0-1 0 0,-1 1 1 0 0,0-1-1 0 0,1 1 1 0 0,-1-1-1 0 0,1 1 1 0 0,-1-1 0 0 0,0 1-1 0 0,1 0 1 0 0,-1-1-1 0 0,0 1 1 0 0,0-1-1 0 0,0 1 1 0 0,1 0-1 0 0,-1-1 1 0 0,0 1 0 0 0,0-1-1 0 0,0 2 1 0 0,3 28 26 0 0,-3-25-11 0 0,-3 75 2 0 0,0 0-47 0 0,4-68 16 0 0,0 0 0 0 0,0 0 0 0 0,1 0-1 0 0,7 21 1 0 0,-5-24-17 0 0,-1 0-1 0 0,1 0 1 0 0,1-1 0 0 0,0 0-1 0 0,0 0 1 0 0,0 0 0 0 0,1-1-1 0 0,0 0 1 0 0,1 0 0 0 0,0 0 0 0 0,0-1-1 0 0,0 0 1 0 0,10 6 0 0 0,-11-8-92 0 0,0-1-1 0 0,0 0 1 0 0,1 0 0 0 0,-1 0 0 0 0,1-1 0 0 0,-1 0 0 0 0,1 0 0 0 0,0 0-1 0 0,-1-1 1 0 0,1 0 0 0 0,0-1 0 0 0,0 1 0 0 0,0-1 0 0 0,0-1 0 0 0,0 1-1 0 0,0-1 1 0 0,-1 0 0 0 0,13-4 0 0 0,19-11-3363 0 0,-16 2-1937 0 0,-10 6 3079 0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21.0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495 0 1984 0 0,'-1'2'624'0'0,"0"-1"-1"0"0,0 1 1 0 0,-1-1-1 0 0,1 0 0 0 0,0 0 1 0 0,-1 1-1 0 0,1-1 1 0 0,-1 0-1 0 0,1 0 0 0 0,-1 0 1 0 0,1 0-1 0 0,-1-1 1 0 0,0 1-1 0 0,-2 0 1 0 0,-10 6 865 0 0,-51 40 3790 0 0,-24 16-4034 0 0,13-12-1208 0 0,-77 68 0 0 0,150-116-54 0 0,-40 37-262 0 0,40-36 143 0 0,0 0 0 0 0,0 0 0 0 0,0 0 1 0 0,0 0-1 0 0,0 0 0 0 0,1 1 0 0 0,0-1 1 0 0,0 1-1 0 0,-2 6 0 0 0,4 4-1322 0 0,7-3 406 0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21.8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228 191 200 0 0,'1'-4'731'0'0,"-1"0"-1"0"0,1 0 1 0 0,0 0-1 0 0,0 0 1 0 0,1 0-1 0 0,-1 0 1 0 0,1 0-1 0 0,0 1 1 0 0,3-6-1 0 0,-3 5-154 0 0,1-1 0 0 0,-1 1 1 0 0,0 0-1 0 0,-1-1 0 0 0,1 1 0 0 0,-1-1 0 0 0,2-5 1 0 0,-3 6-121 0 0,1-9 929 0 0,0 1 0 0 0,-1-13 0 0 0,0 22-1191 0 0,0 0 0 0 0,-1 0 0 0 0,1 0 1 0 0,-1 0-1 0 0,0 0 0 0 0,1 1 0 0 0,-1-1 0 0 0,-1 0 1 0 0,1 0-1 0 0,0 1 0 0 0,-1-1 0 0 0,1 1 0 0 0,-1-1 1 0 0,-2-2-1 0 0,3 4-140 0 0,0 0 0 0 0,0 1-1 0 0,0-1 1 0 0,0 0 0 0 0,0 1 0 0 0,-1-1 0 0 0,1 0-1 0 0,0 1 1 0 0,0 0 0 0 0,-1-1 0 0 0,1 1 0 0 0,0 0 0 0 0,-1 0-1 0 0,1-1 1 0 0,0 1 0 0 0,-1 0 0 0 0,1 0 0 0 0,0 1 0 0 0,-1-1-1 0 0,1 0 1 0 0,0 0 0 0 0,0 1 0 0 0,-1-1 0 0 0,-1 1 0 0 0,-3 2 22 0 0,-1 0 0 0 0,1 0 0 0 0,-9 5 1 0 0,7-3 38 0 0,-6 4-58 0 0,0 0 0 0 0,0 1 0 0 0,1 1 0 0 0,1 0 0 0 0,-1 1 0 0 0,2 0 0 0 0,0 1 0 0 0,-18 25 0 0 0,24-30-54 0 0,0 0-1 0 0,1 1 1 0 0,0-1 0 0 0,0 1 0 0 0,0 0 0 0 0,1 0 0 0 0,1 0 0 0 0,0 0 0 0 0,0 1 0 0 0,1-1 0 0 0,0 0 0 0 0,0 1 0 0 0,1-1 0 0 0,0 1 0 0 0,1-1 0 0 0,0 1 0 0 0,3 10 0 0 0,-3-15-3 0 0,1 0 0 0 0,0 0 0 0 0,0 0-1 0 0,0 0 1 0 0,0-1 0 0 0,1 1 0 0 0,0-1 0 0 0,0 0-1 0 0,0 0 1 0 0,1 0 0 0 0,-1 0 0 0 0,1 0-1 0 0,8 6 1 0 0,-5-6 6 0 0,0 0 1 0 0,0 0-1 0 0,0 0 0 0 0,1-1 1 0 0,0 0-1 0 0,-1-1 1 0 0,1 1-1 0 0,10 0 0 0 0,6 0-154 0 0,0-1-1 0 0,0-2 1 0 0,1 0-1 0 0,-1-2 0 0 0,24-4 1 0 0,-6 0-2707 0 0,44-13 1 0 0,-49 8-921 0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22.4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11 116 512 0 0,'9'-33'1075'0'0,"10"-41"8600"0"0,-18 66-7911 0 0,-4 9 262 0 0,-4 12-170 0 0,2 9-1436 0 0,1 0 0 0 0,1 0 1 0 0,-1 36-1 0 0,1-9-292 0 0,-7 143 886 0 0,9-179-974 0 0,2 8-184 0 0,0-1-1 0 0,7 37 1 0 0,-2-22-1618 0 0,-6-30 295 0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22.6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5 135 2328 0 0,'-4'-2'5332'0'0,"4"2"-5154"0"0,0 0 0 0 0,0 0-1 0 0,0 0 1 0 0,0-1 0 0 0,0 1-1 0 0,0 0 1 0 0,0 0 0 0 0,0 0 0 0 0,0 0-1 0 0,0-1 1 0 0,0 1 0 0 0,0 0 0 0 0,0 0-1 0 0,0 0 1 0 0,8-5 2564 0 0,15 0-1335 0 0,217-45 2979 0 0,-133 26-4204 0 0,-44 10-232 0 0,94-16-2710 0 0,-127 27 1586 0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23.1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14 275 512 0 0,'-12'-8'5820'0'0,"12"8"-5623"0"0,0 0-1 0 0,-1-1 1 0 0,1 1 0 0 0,0 0 0 0 0,0-1 0 0 0,0 1 0 0 0,0 0-1 0 0,0-1 1 0 0,0 1 0 0 0,0 0 0 0 0,0-1 0 0 0,0 1-1 0 0,0 0 1 0 0,0-1 0 0 0,0 1 0 0 0,0 0 0 0 0,0-1-1 0 0,0 1 1 0 0,0 0 0 0 0,0-1 0 0 0,0 1 0 0 0,0 0 0 0 0,0-1-1 0 0,2-1 225 0 0,-1 0-1 0 0,1 0 1 0 0,-1 1-1 0 0,1-1 1 0 0,0 1-1 0 0,0-1 1 0 0,-1 1 0 0 0,1 0-1 0 0,3-2 1 0 0,145-96 2924 0 0,32-20-1769 0 0,-178 117-1533 0 0,0-1 62 0 0,1 0-1 0 0,-1 0 1 0 0,1 1-1 0 0,0 0 1 0 0,-1 0-1 0 0,1 0 1 0 0,0 1-1 0 0,0-1 0 0 0,7 0 1 0 0,-11 2-85 0 0,0 1 1 0 0,-1-1-1 0 0,1 0 0 0 0,-1 0 0 0 0,1 1 1 0 0,0-1-1 0 0,-1 0 0 0 0,1 1 1 0 0,-1-1-1 0 0,1 1 0 0 0,-1-1 1 0 0,1 0-1 0 0,-1 1 0 0 0,1-1 1 0 0,-1 1-1 0 0,1 0 0 0 0,-1-1 1 0 0,0 1-1 0 0,1-1 0 0 0,-1 1 1 0 0,0-1-1 0 0,0 1 0 0 0,1 0 1 0 0,-1 0-1 0 0,6 20 251 0 0,-6-18-253 0 0,8 34 13 0 0,2 0-1 0 0,1 0 0 0 0,2-1 0 0 0,2 0 1 0 0,20 36-1 0 0,-16-40-95 0 0,27 35-1 0 0,-39-57-52 0 0,2 0-1 0 0,-1-1 0 0 0,1 0 0 0 0,1 0 1 0 0,0-1-1 0 0,0-1 0 0 0,14 9 1 0 0,-19-14-219 0 0,0 1 1 0 0,1-1-1 0 0,-1 0 1 0 0,0 0-1 0 0,1-1 1 0 0,10 2-1 0 0,-13-3-218 0 0,0 1 0 0 0,0-1-1 0 0,0 0 1 0 0,0 0 0 0 0,0-1 0 0 0,0 1 0 0 0,0-1-1 0 0,0 1 1 0 0,0-1 0 0 0,0 0 0 0 0,0 0 0 0 0,0 0-1 0 0,0-1 1 0 0,3-1 0 0 0,4-5-1224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1:01.4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65 2328 0 0,'-55'6'12794'0'0,"77"-5"-9492"0"0,-10 0-3081 0 0,0-1 0 0 0,15-2 0 0 0,144-32 62 0 0,9-1-1845 0 0,-147 33-691 0 0,-13 3-2796 0 0,-7 0 2185 0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23.3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403 61 1536 0 0,'-3'-7'967'0'0,"0"1"255"0"0,1 0 0 0 0,-1 0 0 0 0,0 0 0 0 0,-1 0 0 0 0,-5-8-1 0 0,8 13-1051 0 0,0 0-1 0 0,0 1 0 0 0,0-1 0 0 0,1 0 0 0 0,-1 0 0 0 0,0 1 0 0 0,0-1 0 0 0,0 0 0 0 0,0 1 0 0 0,0-1 1 0 0,0 1-1 0 0,0 0 0 0 0,0-1 0 0 0,0 1 0 0 0,0 0 0 0 0,0-1 0 0 0,-1 1 0 0 0,1 0 0 0 0,0 0 0 0 0,0 0 1 0 0,0 0-1 0 0,0 0 0 0 0,0 0 0 0 0,0 0 0 0 0,0 1 0 0 0,-1-1 0 0 0,1 0 0 0 0,0 1 0 0 0,0-1 1 0 0,0 0-1 0 0,0 1 0 0 0,0-1 0 0 0,0 1 0 0 0,0 0 0 0 0,0-1 0 0 0,1 1 0 0 0,-1 0 0 0 0,0 0 0 0 0,0-1 1 0 0,-1 2-1 0 0,-11 13 523 0 0,0 0 0 0 0,1 0 0 0 0,1 1 1 0 0,-18 32-1 0 0,-2 4-386 0 0,-56 67-258 0 0,4-7-464 0 0,75-100-55 0 0,0 1-1 0 0,1-1 1 0 0,0 1-1 0 0,1 0 1 0 0,-9 28-1 0 0,11-22-975 0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24.2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178 326 512 0 0,'1'-13'434'0'0,"1"-10"1853"0"0,-3 1 3411 0 0,1 22-5627 0 0,0 0-1 0 0,0 0 1 0 0,0 0-1 0 0,0 0 1 0 0,0 0-1 0 0,1 0 1 0 0,-1 0-1 0 0,0 1 1 0 0,0-1-1 0 0,0 0 1 0 0,0 0-1 0 0,0 0 1 0 0,1 0-1 0 0,-1 0 1 0 0,0 0-1 0 0,0 0 1 0 0,0 0-1 0 0,0 0 1 0 0,1 0-1 0 0,-1 0 1 0 0,0 0-1 0 0,0 0 1 0 0,0 0-1 0 0,0 0 1 0 0,0-1-1 0 0,1 1 1 0 0,-1 0-1 0 0,0 0 1 0 0,0 0-1 0 0,0 0 1 0 0,0 0-1 0 0,0 0 1 0 0,0 0-1 0 0,1 0 1 0 0,-1 0-1 0 0,0-1 1 0 0,0 1-1 0 0,0 0 1 0 0,0 0-1 0 0,0 0 1 0 0,0 0-1 0 0,0 0 1 0 0,0 0-1 0 0,0-1 1 0 0,0 1-1 0 0,1 0 1 0 0,-1 0-1 0 0,0 0 1 0 0,0 0-1 0 0,0-1 1 0 0,0 1-1 0 0,0 0 1 0 0,0 0-1 0 0,0 0 1 0 0,0 0-1 0 0,0 0 1 0 0,0-1-1 0 0,0 1 0 0 0,-1 0 1 0 0,1 0-1 0 0,0 0 1 0 0,0 0-1 0 0,0 0 1 0 0,0-1-1 0 0,0 1 1 0 0,0 0-1 0 0,0 0 1 0 0,0 0-1 0 0,0 0 1 0 0,7 10 1566 0 0,-4 3-1273 0 0,-1 1-1 0 0,-1 0 1 0 0,0 0-1 0 0,-1 1 0 0 0,-2 22 1 0 0,-16 72 314 0 0,15-92-528 0 0,-9 39 417 0 0,-2-1 0 0 0,-40 100 1 0 0,-32 80 617 0 0,86-233-1183 0 0,-2 3 13 0 0,0 1 1 0 0,1 0 0 0 0,-1-1-1 0 0,1 1 1 0 0,0 0 0 0 0,1 0-1 0 0,0 6 1 0 0,0-11-17 0 0,0-1 0 0 0,0 0 0 0 0,0 0 0 0 0,0 0 0 0 0,0 1 0 0 0,0-1 1 0 0,0 0-1 0 0,1 0 0 0 0,-1 0 0 0 0,0 1 0 0 0,0-1 0 0 0,0 0 0 0 0,0 0 0 0 0,1 0 0 0 0,-1 0 0 0 0,0 1 0 0 0,0-1 0 0 0,0 0 0 0 0,0 0 1 0 0,1 0-1 0 0,-1 0 0 0 0,0 0 0 0 0,0 0 0 0 0,1 0 0 0 0,-1 0 0 0 0,0 0 0 0 0,0 0 0 0 0,0 0 0 0 0,1 0 0 0 0,-1 0 0 0 0,0 0 1 0 0,0 0-1 0 0,1 0 0 0 0,-1 0 0 0 0,0 0 0 0 0,0 0 0 0 0,0 0 0 0 0,1 0 0 0 0,-1 0 0 0 0,0 0 0 0 0,0 0 0 0 0,1 0 0 0 0,-1 0 1 0 0,0-1-1 0 0,0 1 0 0 0,0 0 0 0 0,0 0 0 0 0,1 0 0 0 0,-1 0 0 0 0,0 0 0 0 0,0-1 0 0 0,0 1 0 0 0,0 0 0 0 0,0 0 0 0 0,1-1 1 0 0,9-9 0 0 0,30-34 37 0 0,-1-3 1 0 0,39-63-1 0 0,-56 75 185 0 0,-3-1-1 0 0,0-1 1 0 0,-3 0 0 0 0,16-51 0 0 0,-4-14 438 0 0,-5-1 1 0 0,-4-1 0 0 0,5-110 0 0 0,-22 199-631 0 0,-1 9 1 0 0,-1-1 1 0 0,1 0-1 0 0,-1 1 1 0 0,0-1 0 0 0,0 0-1 0 0,-1 1 1 0 0,0-1-1 0 0,0 1 1 0 0,-3-8-1 0 0,4 14-29 0 0,0-1 1 0 0,0 1-1 0 0,-1-1 0 0 0,1 1 0 0 0,0-1 1 0 0,-1 1-1 0 0,1 0 0 0 0,0-1 0 0 0,-1 1 1 0 0,1 0-1 0 0,0-1 0 0 0,-1 1 0 0 0,1 0 0 0 0,0 0 1 0 0,-1-1-1 0 0,1 1 0 0 0,-1 0 0 0 0,1 0 1 0 0,-1 0-1 0 0,1-1 0 0 0,-1 1 0 0 0,1 0 1 0 0,0 0-1 0 0,-1 0 0 0 0,1 0 0 0 0,-1 0 1 0 0,1 0-1 0 0,-1 0 0 0 0,1 0 0 0 0,-1 0 1 0 0,1 0-1 0 0,-1 0 0 0 0,1 1 0 0 0,-1-1 0 0 0,1 0 1 0 0,-1 0-1 0 0,1 0 0 0 0,0 1 0 0 0,-1-1 1 0 0,1 0-1 0 0,-1 0 0 0 0,1 1 0 0 0,0-1 1 0 0,-1 1-1 0 0,-17 17 69 0 0,16-16-65 0 0,-10 14-4 0 0,0 0 0 0 0,1 1 1 0 0,1 0-1 0 0,1 1 1 0 0,0 0-1 0 0,1 0 0 0 0,1 1 1 0 0,-8 36-1 0 0,10-30-12 0 0,1 0 1 0 0,1 1-1 0 0,1-1 0 0 0,2 1 0 0 0,0 0 1 0 0,7 38-1 0 0,-3-38 0 0 0,3-1 0 0 0,0 0 0 0 0,1 0 0 0 0,21 43 0 0 0,59 88-21 0 0,-17-34 40 0 0,-41-66-7 0 0,64 136-20 0 0,-84-170 40 0 0,-5-10-17 0 0,0 0 1 0 0,0 0 0 0 0,-1 0 0 0 0,0 0-1 0 0,-1 1 1 0 0,-1-1 0 0 0,1 16 0 0 0,-3-27-5 0 0,0 0 0 0 0,-1 0 0 0 0,1 0 0 0 0,0 1 0 0 0,-1-1 0 0 0,1 0 0 0 0,-1 0 0 0 0,1 0 0 0 0,-1 0 0 0 0,0 0 0 0 0,1-1 0 0 0,-1 1 0 0 0,0 0 0 0 0,0 0 0 0 0,1 0 0 0 0,-1-1 0 0 0,0 1 0 0 0,0 0 0 0 0,0-1 0 0 0,0 1 0 0 0,0 0 0 0 0,0-1-1 0 0,0 0 1 0 0,0 1 0 0 0,0-1 0 0 0,-1 1 0 0 0,1-1 0 0 0,-2 0 0 0 0,-5 2 13 0 0,-1 0 0 0 0,-15 0 0 0 0,16-1-36 0 0,-160 1-67 0 0,43-2 87 0 0,65 4-9 0 0,33-1 6 0 0,-1-1 0 0 0,-47-4-1 0 0,74 2-1 0 0,0 0-1 0 0,1 0 0 0 0,-1 0 0 0 0,0 0 1 0 0,1-1-1 0 0,-1 1 0 0 0,0 0 0 0 0,1 0 1 0 0,-1 0-1 0 0,0-1 0 0 0,1 1 0 0 0,-1 0 1 0 0,1 0-1 0 0,-1-1 0 0 0,1 1 0 0 0,-1-1 1 0 0,0 1-1 0 0,1-1 0 0 0,0 1 0 0 0,-1 0 1 0 0,1-1-1 0 0,-1 0 0 0 0,1 1 0 0 0,-1-1 1 0 0,1 1-1 0 0,0-1 0 0 0,-1 1 0 0 0,1-2 1 0 0,0 1-22 0 0,0 0 0 0 0,0-1 0 0 0,0 1 1 0 0,0 0-1 0 0,0 0 0 0 0,1-1 0 0 0,-1 1 1 0 0,0 0-1 0 0,1 0 0 0 0,-1-1 0 0 0,1 1 1 0 0,-1 0-1 0 0,2-2 0 0 0,3-4-190 0 0,0 0 0 0 0,0 0 0 0 0,8-7-1 0 0,-13 14 216 0 0,19-18-2037 0 0,39-31 0 0 0,-1 10-4228 0 0,-21 19 1917 0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24.7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341 295 1728 0 0,'-4'-35'8900'0'0,"3"30"-8293"0"0,0 1 0 0 0,1-1 0 0 0,-1 0 0 0 0,1 0 0 0 0,0 0 0 0 0,0 1 0 0 0,0-1 0 0 0,1 0 0 0 0,0 0 0 0 0,-1 0 0 0 0,4-5 0 0 0,12-26 1160 0 0,-10 24-1330 0 0,-1 1 0 0 0,0-1 0 0 0,-1 1 0 0 0,0-1 0 0 0,0-1-1 0 0,-1 1 1 0 0,2-22 0 0 0,-5 33-381 0 0,0-1 1 0 0,0 0-1 0 0,-1 1 0 0 0,1-1 0 0 0,0 0 0 0 0,0 1 0 0 0,-1-1 1 0 0,1 0-1 0 0,-1 1 0 0 0,0-1 0 0 0,1 1 0 0 0,-1-1 0 0 0,0 1 0 0 0,0-1 1 0 0,0 1-1 0 0,0 0 0 0 0,0-1 0 0 0,0 1 0 0 0,-3-2 0 0 0,2 1-17 0 0,-1 1-1 0 0,1-1 1 0 0,-1 1-1 0 0,0 0 1 0 0,1 0-1 0 0,-1 0 1 0 0,0 0-1 0 0,0 1 1 0 0,1-1-1 0 0,-6 0 1 0 0,-4 1 42 0 0,0 0 0 0 0,0 1 0 0 0,0 1 1 0 0,-19 3-1 0 0,2 2-2 0 0,0 1 1 0 0,-45 20 0 0 0,62-23-76 0 0,0 0 0 0 0,1 2 0 0 0,0-1 0 0 0,0 2 0 0 0,1-1 1 0 0,0 1-1 0 0,0 1 0 0 0,-15 16 0 0 0,23-22-5 0 0,0-1 1 0 0,0 1-1 0 0,0 0 0 0 0,1 0 1 0 0,-1-1-1 0 0,1 1 1 0 0,-1 0-1 0 0,1 1 0 0 0,0-1 1 0 0,0 0-1 0 0,1 0 1 0 0,-1 0-1 0 0,0 1 0 0 0,1 3 1 0 0,0-4-3 0 0,0-1 1 0 0,1 0 0 0 0,-1 0-1 0 0,1 0 1 0 0,0 0-1 0 0,-1 0 1 0 0,1 0-1 0 0,0 0 1 0 0,0-1-1 0 0,0 1 1 0 0,0 0-1 0 0,1 0 1 0 0,-1-1 0 0 0,0 1-1 0 0,1-1 1 0 0,-1 1-1 0 0,1-1 1 0 0,0 1-1 0 0,-1-1 1 0 0,1 0-1 0 0,0 0 1 0 0,4 2-1 0 0,10 4 13 0 0,1-1 0 0 0,0-1-1 0 0,1 0 1 0 0,-1-1-1 0 0,37 3 1 0 0,-15-2-42 0 0,-38-5 32 0 0,41 6-7 0 0,-1 1 0 0 0,78 26 1 0 0,-116-32 8 0 0,0 0-1 0 0,0 1 1 0 0,0 0 0 0 0,0-1 0 0 0,0 1 0 0 0,0 0-1 0 0,0 0 1 0 0,-1 0 0 0 0,1 1 0 0 0,-1-1 0 0 0,1 1 0 0 0,-1-1-1 0 0,0 1 1 0 0,0 0 0 0 0,0 0 0 0 0,0 0 0 0 0,-1 0-1 0 0,1 0 1 0 0,-1 0 0 0 0,0 0 0 0 0,0 1 0 0 0,1 2 0 0 0,-2 0-2 0 0,1 0-1 0 0,-1 0 1 0 0,0 0 0 0 0,0 0 0 0 0,0 0 0 0 0,-1 0 0 0 0,0 0 0 0 0,-1-1 0 0 0,1 1 0 0 0,-1 0 0 0 0,0-1 0 0 0,-3 7 0 0 0,0-2 9 0 0,-1-1 0 0 0,0 1 0 0 0,0-1 1 0 0,-1 0-1 0 0,0-1 0 0 0,-1 0 0 0 0,0 0 0 0 0,0 0 0 0 0,-1-1 0 0 0,1 0 0 0 0,-2-1 1 0 0,-10 6-1 0 0,-5 1-11 0 0,-1-1 0 0 0,0-1 1 0 0,-45 13-1 0 0,56-20-39 0 0,-1 0-1 0 0,-19 1 1 0 0,29-4-35 0 0,1-1 0 0 0,0 1 0 0 0,0-2 0 0 0,0 1 0 0 0,0 0 0 0 0,0-1 0 0 0,0 0 0 0 0,-1 0 0 0 0,2-1 0 0 0,-1 1 0 0 0,-5-3 0 0 0,8 3-36 0 0,0 0 1 0 0,0 0-1 0 0,1 0 1 0 0,-1 0-1 0 0,0-1 0 0 0,1 1 1 0 0,-1-1-1 0 0,1 1 1 0 0,0-1-1 0 0,-1 1 1 0 0,1-1-1 0 0,0 0 0 0 0,0 0 1 0 0,0 1-1 0 0,0-1 1 0 0,0 0-1 0 0,-1-3 1 0 0,2 2-143 0 0,-1-1 0 0 0,1 1 0 0 0,0 0 0 0 0,0 0 0 0 0,0 0 0 0 0,0-1 1 0 0,0 1-1 0 0,1 0 0 0 0,0 0 0 0 0,1-4 0 0 0,2-6-1023 0 0,2 1-1 0 0,-1 0 1 0 0,2 0-1 0 0,9-14 1 0 0,-14 23 944 0 0,15-22-1044 0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25.1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297 130 1240 0 0,'-2'-13'3102'0'0,"-1"0"-1"0"0,-1 1 1 0 0,0-1-1 0 0,-8-16 1 0 0,11 26-2757 0 0,-1-1 1 0 0,1 1-1 0 0,-1 0 1 0 0,0 0 0 0 0,0 1-1 0 0,0-1 1 0 0,0 0-1 0 0,-1 1 1 0 0,1-1-1 0 0,-1 1 1 0 0,1-1 0 0 0,-1 1-1 0 0,0 0 1 0 0,0 0-1 0 0,0 1 1 0 0,0-1 0 0 0,0 1-1 0 0,-1-1 1 0 0,1 1-1 0 0,0 0 1 0 0,-6-1 0 0 0,6 2-279 0 0,-1 0 1 0 0,0 1 0 0 0,0-1 0 0 0,1 1 0 0 0,-1 0-1 0 0,0 0 1 0 0,1 0 0 0 0,-1 0 0 0 0,1 0 0 0 0,-1 1 0 0 0,1 0-1 0 0,-7 4 1 0 0,2-1-25 0 0,0 1-1 0 0,1 1 0 0 0,-13 12 0 0 0,6-3 9 0 0,1 1 0 0 0,1 1 0 0 0,0 0 0 0 0,1 0 0 0 0,1 1-1 0 0,1 1 1 0 0,1 0 0 0 0,-10 35 0 0 0,16-47-4 0 0,0-1 1 0 0,1 0-1 0 0,0 0 0 0 0,0 0 0 0 0,1 1 1 0 0,0-1-1 0 0,0 0 0 0 0,1 0 1 0 0,-1 1-1 0 0,4 10 0 0 0,-3-14-37 0 0,1 0 0 0 0,0 0 0 0 0,-1-1 0 0 0,1 1-1 0 0,0 0 1 0 0,1-1 0 0 0,-1 1 0 0 0,1-1-1 0 0,0 0 1 0 0,-1 1 0 0 0,1-2 0 0 0,1 1 0 0 0,-1 0-1 0 0,0 0 1 0 0,1-1 0 0 0,-1 0 0 0 0,1 0-1 0 0,0 0 1 0 0,5 2 0 0 0,3 0-15 0 0,0 0 0 0 0,0-1 0 0 0,0 0 1 0 0,1-1-1 0 0,-1-1 0 0 0,1 0 0 0 0,25-2 0 0 0,-7-2-153 0 0,60-13-1 0 0,-63 9-435 0 0,0-2 0 0 0,48-20 0 0 0,-59 21-970 0 0,-1-1 0 0 0,0-1 1 0 0,0 0-1 0 0,-1 0 0 0 0,20-20 0 0 0,-13 8-743 0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26.3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88 512 0 0,'-7'-5'953'0'0,"-1"-4"4274"0"0,8 8-5089 0 0,0 1-1 0 0,0 0 1 0 0,0-1-1 0 0,0 1 1 0 0,0-1 0 0 0,0 1-1 0 0,0 0 1 0 0,0-1-1 0 0,0 1 1 0 0,1-1-1 0 0,-1 1 1 0 0,0 0 0 0 0,0-1-1 0 0,0 1 1 0 0,0 0-1 0 0,1-1 1 0 0,-1 1-1 0 0,0 0 1 0 0,1-1 0 0 0,-1 1-1 0 0,0 0 1 0 0,0-1-1 0 0,1 1 1 0 0,-1 0-1 0 0,0 0 1 0 0,1 0 0 0 0,-1-1-1 0 0,1 1 1 0 0,-1 0-1 0 0,0 0 1 0 0,1 0-1 0 0,15-8 1462 0 0,-1 1 1 0 0,24-7-1 0 0,73-12 938 0 0,-77 22-2237 0 0,0 1-1 0 0,1 2 1 0 0,-1 1-1 0 0,42 6 1 0 0,-66-5-291 0 0,0 1 0 0 0,0 0-1 0 0,18 6 1 0 0,-26-7-47 0 0,0 0 1 0 0,-1 0-1 0 0,1 0 0 0 0,-1 1 0 0 0,1-1 0 0 0,-1 1 0 0 0,0 0 1 0 0,0 0-1 0 0,3 2 0 0 0,-5-3-45 0 0,1 0 0 0 0,0 0 0 0 0,0 0 0 0 0,-1 0 0 0 0,1 0 0 0 0,-1 0 0 0 0,1 0 1 0 0,-1 1-1 0 0,1-1 0 0 0,-1 0 0 0 0,0 0 0 0 0,1 1 0 0 0,-1-1 0 0 0,0 0 0 0 0,0 1 0 0 0,0-1 0 0 0,0 0 0 0 0,0 1 0 0 0,0-1 0 0 0,-1 2 0 0 0,-2 3-1227 0 0,-3 1-91 0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26.5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0 189 912 0 0,'2'0'598'0'0,"-1"0"0"0"0,0 0 0 0 0,0 1 0 0 0,0-1-1 0 0,0 0 1 0 0,1 0 0 0 0,-1 0 0 0 0,0 0 0 0 0,0 0 0 0 0,0-1-1 0 0,1 1 1 0 0,-1 0 0 0 0,0-1 0 0 0,0 1 0 0 0,0 0 0 0 0,0-1-1 0 0,0 1 1 0 0,0-1 0 0 0,0 0 0 0 0,0 1 0 0 0,2-2 0 0 0,12-6 1116 0 0,148-50 2671 0 0,95-27-4233 0 0,-238 81-360 0 0,69-16-715 0 0,-30 13-3904 0 0,-32 6 1007 0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28.3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0 579 512 0 0,'0'-2'4612'0'0,"2"-9"-1777"0"0,8-9 1518 0 0,15-9-2569 0 0,-9 11-1182 0 0,9-13 148 0 0,-2-2 0 0 0,0-1-1 0 0,-3 0 1 0 0,-1-2 0 0 0,-1 0 0 0 0,15-47 0 0 0,-16 39-279 0 0,-8 23 77 0 0,7-28 0 0 0,-19 67-448 0 0,0 1 1 0 0,1-1-1 0 0,1 0 1 0 0,2 33-1 0 0,14 76-115 0 0,-13-113 20 0 0,1 0 1 0 0,0 0 0 0 0,1 0 0 0 0,8 17 0 0 0,-11-27-8 0 0,0-2 0 0 0,1 1 1 0 0,-1 0-1 0 0,1 0 0 0 0,0 0 0 0 0,-1-1 1 0 0,2 1-1 0 0,-1-1 0 0 0,0 1 0 0 0,0-1 1 0 0,1 0-1 0 0,-1 0 0 0 0,1 0 0 0 0,-1 0 1 0 0,1 0-1 0 0,0-1 0 0 0,0 1 1 0 0,0-1-1 0 0,0 0 0 0 0,0 0 0 0 0,0 0 1 0 0,0 0-1 0 0,0 0 0 0 0,0-1 0 0 0,4 1 1 0 0,0-2-4 0 0,0 0-1 0 0,0 0 1 0 0,-1 0 0 0 0,1-1 0 0 0,-1 0 0 0 0,1 0 0 0 0,-1-1 0 0 0,0 0 0 0 0,0 0 0 0 0,0 0 0 0 0,0-1 0 0 0,-1 0-1 0 0,1 0 1 0 0,-1 0 0 0 0,0-1 0 0 0,5-6 0 0 0,3-3 9 0 0,-1-1 1 0 0,0 0-1 0 0,-1-1 0 0 0,14-27 0 0 0,-16 24 35 0 0,0-1-1 0 0,-1 0 0 0 0,-1 0 1 0 0,0-1-1 0 0,-2 1 0 0 0,-1-2 1 0 0,4-40-1 0 0,-7 33 62 0 0,0 11 67 0 0,0 0-1 0 0,1 0 0 0 0,6-23 1 0 0,-12 58-94 0 0,1 0 1 0 0,1 1 0 0 0,0-1 0 0 0,1 0 0 0 0,1 1-1 0 0,1-1 1 0 0,4 22 0 0 0,-1-13-96 0 0,1 0 0 0 0,2-1 0 0 0,0 0 0 0 0,17 38 0 0 0,-19-54-12 0 0,0-1 0 0 0,0 0 0 0 0,1 0 0 0 0,0 0 0 0 0,1-1 1 0 0,-1 0-1 0 0,1 0 0 0 0,1 0 0 0 0,-1-1 0 0 0,1 0 0 0 0,0-1 1 0 0,1 1-1 0 0,-1-2 0 0 0,14 6 0 0 0,-11-5-398 0 0,1-1 1 0 0,0 0-1 0 0,0-1 0 0 0,20 3 0 0 0,-22-5-679 0 0,0 0 1 0 0,1-1-1 0 0,-1 0 0 0 0,0-1 0 0 0,18-3 0 0 0,-7-2-1715 0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29.2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170 753 512 0 0,'-3'-2'1014'0'0,"1"1"0"0"0,0 0 0 0 0,0-1 1 0 0,0 1-1 0 0,0-1 0 0 0,0 0 0 0 0,0 1 0 0 0,1-1 0 0 0,-1 0 0 0 0,0 0 0 0 0,1 0 1 0 0,-2-3-1 0 0,2 3-541 0 0,1 1 0 0 0,0 0 0 0 0,-1 0 0 0 0,1 0 0 0 0,0-1 0 0 0,0 1 0 0 0,0 0 0 0 0,0 0 0 0 0,0-1 0 0 0,0 1 0 0 0,0 0 0 0 0,0 0 0 0 0,1-3 0 0 0,7-12-35 0 0,15-17 1123 0 0,75-128 895 0 0,-53 68-1847 0 0,-4-2-1 0 0,30-106 1 0 0,-66 185-512 0 0,25-76 677 0 0,-36 110-697 0 0,1 0 1 0 0,0 0-1 0 0,-3 27 1 0 0,-3 63-94 0 0,5-37 26 0 0,-8 84-22 0 0,-12 97 9 0 0,19-176-22 0 0,8 149 0 0 0,1-167-57 0 0,-1-37 46 0 0,1-1 0 0 0,1 1-1 0 0,0-1 1 0 0,10 30 0 0 0,-13-50 36 0 0,0 0-1 0 0,0 0 1 0 0,0 0 0 0 0,0 0-1 0 0,0 0 1 0 0,0 0 0 0 0,0 0-1 0 0,0 0 1 0 0,0 0 0 0 0,0 0-1 0 0,1 0 1 0 0,-1 1 0 0 0,0-1-1 0 0,0 0 1 0 0,0 0 0 0 0,0 0-1 0 0,0 0 1 0 0,0 0 0 0 0,0 0-1 0 0,0 0 1 0 0,0 0 0 0 0,0 0 0 0 0,0 0-1 0 0,0 0 1 0 0,0 0 0 0 0,0 0-1 0 0,0 0 1 0 0,0 0 0 0 0,0 0-1 0 0,0 0 1 0 0,0 0 0 0 0,0 0-1 0 0,1 0 1 0 0,-1 0 0 0 0,0 0-1 0 0,0 0 1 0 0,0 0 0 0 0,0 0-1 0 0,0 0 1 0 0,0 0 0 0 0,0 0-1 0 0,0 0 1 0 0,0 0 0 0 0,0 0 0 0 0,0 0-1 0 0,0 0 1 0 0,0 0 0 0 0,0 0-1 0 0,0 0 1 0 0,0 0 0 0 0,0 0-1 0 0,0 0 1 0 0,0 0 0 0 0,1-1-1 0 0,-1 1 1 0 0,0 0 0 0 0,0 0-1 0 0,0 0 1 0 0,0 0 0 0 0,0 0-1 0 0,0 0 1 0 0,0 0 0 0 0,0 0-1 0 0,0 0 1 0 0,3-7-23 0 0,2-7-10 0 0,-4 6 12 0 0,0 1 20 0 0,-1 0 0 0 0,1 0-1 0 0,-1 1 1 0 0,-1-13 0 0 0,1 18 0 0 0,-1 0 0 0 0,1 0 0 0 0,0 0 0 0 0,0-1 0 0 0,-1 1 0 0 0,1 0 0 0 0,-1 0 0 0 0,1 0 1 0 0,-1 0-1 0 0,1 0 0 0 0,-1 0 0 0 0,0 0 0 0 0,1 0 0 0 0,-1 0 0 0 0,0 0 0 0 0,0 1 0 0 0,0-1 0 0 0,0 0 0 0 0,1 0 0 0 0,-1 1 0 0 0,0-1 0 0 0,0 0 0 0 0,0 1 0 0 0,-1-1 0 0 0,1 1 0 0 0,0 0 0 0 0,0-1 1 0 0,0 1-1 0 0,0 0 0 0 0,0 0 0 0 0,-1-1 0 0 0,1 1 0 0 0,-2 0 0 0 0,-4 1 7 0 0,0 0 1 0 0,1 0-1 0 0,-1 0 1 0 0,0 1 0 0 0,1 0-1 0 0,-1 0 1 0 0,-6 3-1 0 0,-44 25-33 0 0,46-24 34 0 0,-3 2-46 0 0,8-4 60 0 0,0-1 1 0 0,-1 0-1 0 0,1 0 1 0 0,-1 0-1 0 0,-12 3 0 0 0,-10 1-22 0 0,0 0 1 0 0,1 2-1 0 0,0 2 0 0 0,-43 22 0 0 0,65-28 3 0 0,11-2 3 0 0,14-4-5 0 0,108-31 88 0 0,-8 1-36 0 0,-99 27-58 0 0,94-14 47 0 0,-102 17-8 0 0,0 1 0 0 0,0 0 0 0 0,0 0 0 0 0,0 2 0 0 0,0-1 1 0 0,0 1-1 0 0,17 6 0 0 0,-14-2 43 0 0,-1-1 0 0 0,1-1 1 0 0,0-1-1 0 0,29 4 0 0 0,-39-7-103 0 0,-1 0 0 0 0,0 0 1 0 0,0 0-1 0 0,1-1 0 0 0,-1 1 0 0 0,0-1 1 0 0,0 0-1 0 0,0 0 0 0 0,0-1 0 0 0,0 1 0 0 0,0-1 1 0 0,0 0-1 0 0,0 0 0 0 0,-1 0 0 0 0,1 0 1 0 0,-1-1-1 0 0,1 1 0 0 0,-1-1 0 0 0,0 0 1 0 0,0 0-1 0 0,0 0 0 0 0,3-6 0 0 0,-5 9-26 0 0,-1-1-1 0 0,0 1 1 0 0,1 0-1 0 0,-1 0 1 0 0,0-1-1 0 0,0 1 1 0 0,0 0-1 0 0,1 0 1 0 0,-1-1-1 0 0,0 1 1 0 0,0 0-1 0 0,0 0 1 0 0,0-1-1 0 0,1 1 1 0 0,-1 0-1 0 0,0-1 1 0 0,0 1-1 0 0,0 0 1 0 0,0-1-1 0 0,0 1 1 0 0,0 0-1 0 0,0-1 1 0 0,0 1-1 0 0,0 0 1 0 0,0-1-1 0 0,0 1 1 0 0,0 0 0 0 0,0-1-1 0 0,0 1 1 0 0,0 0-1 0 0,-1 0 1 0 0,1-1-1 0 0,0 1 1 0 0,0 0-1 0 0,0-1 1 0 0,0 1-1 0 0,-1 0 1 0 0,1 0-1 0 0,0-1 1 0 0,0 1-1 0 0,0 0 1 0 0,-1 0-1 0 0,1-1 1 0 0,0 1-1 0 0,0 0 1 0 0,-1 0-1 0 0,1 0 1 0 0,-1-1-1 0 0,0 1-700 0 0,-1 0 0 0 0,1 0-1 0 0,-1 0 1 0 0,1 0 0 0 0,-1 0-1 0 0,1 0 1 0 0,0 0 0 0 0,-1 0 0 0 0,1 0-1 0 0,-3 2 1 0 0,-8 2-3884 0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29.9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95 512 0 0,'-7'-3'1539'0'0,"1"0"0"0"0,0-1 0 0 0,0 1 1 0 0,0-1-1 0 0,-7-6 0 0 0,11 9-1140 0 0,1-1 0 0 0,0 1-1 0 0,-1 0 1 0 0,1-1 0 0 0,0 1 0 0 0,0-1 0 0 0,0 1 0 0 0,0-1 0 0 0,0 0 0 0 0,0 1 0 0 0,0-1-1 0 0,0 0 1 0 0,1 0 0 0 0,-1 0 0 0 0,1 1 0 0 0,-1-1 0 0 0,1 0 0 0 0,0 0 0 0 0,0 0-1 0 0,0 0 1 0 0,0 0 0 0 0,0 0 0 0 0,0 0 0 0 0,1-3 0 0 0,0 4-220 0 0,0-1 0 0 0,0 1 1 0 0,-1-1-1 0 0,1 1 0 0 0,0 0 0 0 0,0 0 1 0 0,1-1-1 0 0,-1 1 0 0 0,0 0 0 0 0,0 0 1 0 0,0 0-1 0 0,1 0 0 0 0,-1 1 0 0 0,1-1 0 0 0,1-1 1 0 0,-2 2-134 0 0,-1-1 1 0 0,1 1 0 0 0,-1 0 0 0 0,1 0-1 0 0,-1 0 1 0 0,0-1 0 0 0,1 1-1 0 0,-1 0 1 0 0,1 0 0 0 0,-1 0 0 0 0,1 0-1 0 0,-1 0 1 0 0,1 0 0 0 0,-1 0-1 0 0,1 0 1 0 0,-1 0 0 0 0,1 0 0 0 0,-1 0-1 0 0,1 0 1 0 0,-1 0 0 0 0,0 0-1 0 0,1 1 1 0 0,-1-1 0 0 0,1 0 0 0 0,-1 0-1 0 0,1 0 1 0 0,-1 1 0 0 0,0-1-1 0 0,1 0 1 0 0,-1 1 0 0 0,1-1 0 0 0,-1 0-1 0 0,0 1 1 0 0,1-1 0 0 0,-1 0-1 0 0,0 1 1 0 0,0-1 0 0 0,1 0 0 0 0,-1 1-1 0 0,0-1 1 0 0,0 1 0 0 0,0-1-1 0 0,1 1 1 0 0,-1-1 0 0 0,0 1 0 0 0,0-1-1 0 0,0 1 1 0 0,0-1 0 0 0,0 1-1 0 0,0-1 1 0 0,0 0 0 0 0,0 1 0 0 0,0 0-1 0 0,-1 79 1244 0 0,-1-19-941 0 0,3 1 0 0 0,15 102 0 0 0,-15-157-345 0 0,1-1 0 0 0,0 1 0 0 0,1 0 0 0 0,-1-1 1 0 0,6 9-1 0 0,-7-13-4 0 0,-1-1 0 0 0,1 1 0 0 0,0-1 0 0 0,0 0 0 0 0,-1 0 0 0 0,1 1 0 0 0,0-1 0 0 0,0 0 0 0 0,0 0 0 0 0,1 0 0 0 0,-1 0 0 0 0,0 0 0 0 0,0 0 0 0 0,0 0 0 0 0,1 0 0 0 0,-1-1 0 0 0,1 1 0 0 0,-1-1 0 0 0,0 1 0 0 0,1-1 0 0 0,-1 1 0 0 0,1-1 0 0 0,-1 0 0 0 0,1 1 0 0 0,-1-1 0 0 0,1 0 0 0 0,0 0 0 0 0,-1 0 0 0 0,1 0 0 0 0,2-1 0 0 0,-3 0-7 0 0,1 0 0 0 0,0 0 0 0 0,-1 0 0 0 0,1 0 0 0 0,-1-1 0 0 0,1 1 0 0 0,-1 0 0 0 0,0-1 0 0 0,0 1-1 0 0,0-1 1 0 0,1 1 0 0 0,-1-1 0 0 0,0 0 0 0 0,-1 0 0 0 0,1 1 0 0 0,1-4 0 0 0,0-2-16 0 0,0 0-1 0 0,0 0 1 0 0,1-8 0 0 0,2-66-5 0 0,-5 58 30 0 0,1 0 1 0 0,6-35-1 0 0,-5 51-6 0 0,-1 0-1 0 0,1 1 0 0 0,1-1 1 0 0,-1 1-1 0 0,1-1 0 0 0,0 1 1 0 0,1 0-1 0 0,-1 0 0 0 0,1 0 1 0 0,1 1-1 0 0,-1-1 0 0 0,9-8 0 0 0,-10 12 4 0 0,0 0-1 0 0,0-1 0 0 0,-1 1 1 0 0,1 0-1 0 0,1 1 0 0 0,-1-1 1 0 0,0 0-1 0 0,0 1 0 0 0,1 0 1 0 0,-1 0-1 0 0,1 0 0 0 0,-1 0 1 0 0,1 0-1 0 0,4 0 0 0 0,-6 1 3 0 0,1 0 0 0 0,-1 1 0 0 0,1-1 0 0 0,-1 1 0 0 0,1-1 0 0 0,-1 1 0 0 0,1 0 0 0 0,-1 0 0 0 0,0 0 0 0 0,1 0 0 0 0,-1 0 0 0 0,0 0 0 0 0,0 1 0 0 0,0-1-1 0 0,0 1 1 0 0,0 0 0 0 0,0-1 0 0 0,0 1 0 0 0,0 0 0 0 0,1 3 0 0 0,4 4 16 0 0,-2 0-1 0 0,1 0 0 0 0,-2 1 1 0 0,1-1-1 0 0,5 18 0 0 0,8 50 66 0 0,1 1-74 0 0,-18-74-41 0 0,1 0 0 0 0,0 0 0 0 0,-1 0-1 0 0,2 0 1 0 0,-1-1 0 0 0,0 1 0 0 0,1-1 0 0 0,-1 1-1 0 0,1-1 1 0 0,0 0 0 0 0,0 0 0 0 0,1 0 0 0 0,-1 0-1 0 0,1 0 1 0 0,-1-1 0 0 0,1 0 0 0 0,0 0 0 0 0,6 3-1 0 0,-6-3-655 0 0,1-1 0 0 0,-1 0 0 0 0,1 0 0 0 0,0 0 0 0 0,-1 0 0 0 0,1-1 0 0 0,0 0-1 0 0,-1 0 1 0 0,1 0 0 0 0,9-1 0 0 0,4-5-1359 0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30.1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61 2288 0 0,'-1'-1'469'0'0,"1"0"0"0"0,-1 0 0 0 0,1 0 0 0 0,-1 0 0 0 0,1 0 0 0 0,-1 0 0 0 0,1-1 0 0 0,0 1 0 0 0,0 0 0 0 0,-1 0 0 0 0,1-1 0 0 0,0 1 0 0 0,0 0 0 0 0,0 0 0 0 0,1 0 0 0 0,-1-1 0 0 0,0 1 0 0 0,0 0 0 0 0,1 0 0 0 0,-1 0 0 0 0,0-1 0 0 0,1 1 0 0 0,0-1 0 0 0,1 0-103 0 0,-1 0 0 0 0,1 1 0 0 0,0-1 0 0 0,-1 1 1 0 0,1-1-1 0 0,0 1 0 0 0,0 0 0 0 0,0-1 0 0 0,0 1 1 0 0,0 0-1 0 0,4-1 0 0 0,5-1 332 0 0,0 0 1 0 0,0 1-1 0 0,22-2 1 0 0,-33 4-617 0 0,24-1 501 0 0,-1 1 1 0 0,27 4-1 0 0,20 0-477 0 0,-20-6-308 0 0,23 1-4418 0 0,-55 3 1167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1:02.8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40 282 512 0 0,'-11'7'2160'0'0,"9"-6"-1659"0"0,0-1 0 0 0,1 1-1 0 0,-1 0 1 0 0,1 0 0 0 0,-1 0-1 0 0,1 0 1 0 0,-1 0-1 0 0,1 0 1 0 0,-1 0 0 0 0,1 0-1 0 0,0 0 1 0 0,0 1 0 0 0,0-1-1 0 0,0 1 1 0 0,0-1 0 0 0,0 1-1 0 0,0-1 1 0 0,0 1 0 0 0,0-1-1 0 0,1 1 1 0 0,-1 0 0 0 0,1 0-1 0 0,-1-1 1 0 0,1 4 0 0 0,8-20 4824 0 0,17-26-4998 0 0,-16 27 73 0 0,6-10-322 0 0,2 1 1 0 0,1 0 0 0 0,0 1-1 0 0,32-28 1 0 0,-43 44-49 0 0,0 0-1 0 0,0 1 1 0 0,1 0 0 0 0,-1 0 0 0 0,17-7-1 0 0,-22 11-23 0 0,-1 0 0 0 0,1 1 0 0 0,0-1 0 0 0,-1 1 0 0 0,1-1 0 0 0,0 1 0 0 0,-1-1 0 0 0,1 1 0 0 0,0 0 0 0 0,0 0 0 0 0,-1 0 0 0 0,1 0 0 0 0,0 0 0 0 0,-1 1 0 0 0,1-1 0 0 0,0 0 0 0 0,0 1 0 0 0,-1-1 1 0 0,1 1-1 0 0,-1 0 0 0 0,1 0 0 0 0,0-1 0 0 0,-1 1 0 0 0,0 0 0 0 0,1 0 0 0 0,-1 0 0 0 0,1 0 0 0 0,-1 1 0 0 0,0-1 0 0 0,0 0 0 0 0,0 1 0 0 0,0-1 0 0 0,0 0 0 0 0,0 1 0 0 0,0-1 0 0 0,0 1 0 0 0,1 2 0 0 0,4 13 0 0 0,-1 1 0 0 0,-1-1 0 0 0,0 1 1 0 0,-1-1-1 0 0,0 30 0 0 0,-1-21 27 0 0,8 39 1 0 0,-8-57-37 0 0,1 5 16 0 0,0 0-1 0 0,1-1 0 0 0,0 1 1 0 0,8 14-1 0 0,-11-25-8 0 0,1 1-1 0 0,-1 0 1 0 0,1-1 0 0 0,0 1-1 0 0,0-1 1 0 0,0 0 0 0 0,0 0-1 0 0,0 0 1 0 0,0 0 0 0 0,1 0-1 0 0,-1 0 1 0 0,1 0-1 0 0,-1-1 1 0 0,1 1 0 0 0,0-1-1 0 0,-1 0 1 0 0,1 0 0 0 0,0 0-1 0 0,0 0 1 0 0,0 0 0 0 0,0-1-1 0 0,0 1 1 0 0,6-1-1 0 0,-3 0-13 0 0,1-1 0 0 0,0 0 0 0 0,-1-1 0 0 0,1 1 0 0 0,-1-1 0 0 0,0-1 0 0 0,0 1 0 0 0,0-1 0 0 0,0 0 0 0 0,11-8 0 0 0,-6 4-20 0 0,-1-1-1 0 0,0 0 0 0 0,-1-1 0 0 0,15-16 0 0 0,-14 12 41 0 0,-1 0 0 0 0,0-1 0 0 0,-1 0-1 0 0,0 0 1 0 0,-1-1 0 0 0,-1 0 0 0 0,0 0 0 0 0,-1 0-1 0 0,-1-1 1 0 0,0 0 0 0 0,-1 0 0 0 0,-1 0 0 0 0,0 0-1 0 0,-2 0 1 0 0,1 0 0 0 0,-2-1 0 0 0,-3-17-1 0 0,3 29 24 0 0,0 1-1 0 0,0-1 1 0 0,-1 1-1 0 0,0-1 1 0 0,0 1-1 0 0,0 0 1 0 0,0 0-1 0 0,-1 0 1 0 0,0 0-1 0 0,0 0 1 0 0,-4-4-1 0 0,6 7 0 0 0,0 0-1 0 0,0 0 0 0 0,0 0 1 0 0,-1 0-1 0 0,1 0 1 0 0,0 0-1 0 0,-1 0 0 0 0,1 1 1 0 0,0-1-1 0 0,-1 0 1 0 0,1 1-1 0 0,-1-1 0 0 0,1 1 1 0 0,-1 0-1 0 0,0-1 0 0 0,1 1 1 0 0,-1 0-1 0 0,1 0 1 0 0,-1 0-1 0 0,0 0 0 0 0,1 0 1 0 0,-1 0-1 0 0,1 1 0 0 0,-1-1 1 0 0,1 0-1 0 0,-1 1 1 0 0,1-1-1 0 0,-1 1 0 0 0,1 0 1 0 0,-1-1-1 0 0,1 1 0 0 0,0 0 1 0 0,-1 0-1 0 0,1 0 1 0 0,0 0-1 0 0,-2 2 0 0 0,0-1-8 0 0,1 1-1 0 0,0-1 0 0 0,0 1 0 0 0,0 0 0 0 0,0 0 0 0 0,0 0 1 0 0,0 0-1 0 0,1 0 0 0 0,-1 0 0 0 0,1 0 0 0 0,0 0 0 0 0,-1 5 1 0 0,1-2-21 0 0,0 0 1 0 0,0 0 0 0 0,1 0-1 0 0,0 0 1 0 0,0 0 0 0 0,2 10-1 0 0,2 1-23 0 0,0 0-1 0 0,1-1 0 0 0,14 32 0 0 0,5-1-11 0 0,3-2 0 0 0,37 51-1 0 0,1 3-142 0 0,-36-51 141 0 0,-2 1 0 0 0,-2 1 0 0 0,-2 1 0 0 0,-3 2 0 0 0,-2 0 0 0 0,14 65 0 0 0,-30-108 47 0 0,-1 1 1 0 0,0-1-1 0 0,0 1 0 0 0,-1 0 0 0 0,0-1 1 0 0,-1 1-1 0 0,-3 16 0 0 0,3-22-6 0 0,0 0-1 0 0,-1 0 1 0 0,0 0-1 0 0,0 0 1 0 0,0 0 0 0 0,0 0-1 0 0,-1-1 1 0 0,0 0-1 0 0,0 1 1 0 0,0-1 0 0 0,-1 0-1 0 0,1 0 1 0 0,-1-1-1 0 0,0 1 1 0 0,0-1 0 0 0,0 0-1 0 0,-6 4 1 0 0,-1-2 14 0 0,-1 1 0 0 0,0-1 0 0 0,0-1 0 0 0,0 0 0 0 0,-1-1 0 0 0,0 0 0 0 0,1-1 0 0 0,-1 0 0 0 0,0-1 0 0 0,0-1 0 0 0,0 0 0 0 0,0 0 0 0 0,-13-3 0 0 0,10 0 1 0 0,-1 0-1 0 0,1-1 1 0 0,0-1 0 0 0,1 0-1 0 0,-1-1 1 0 0,1-1 0 0 0,0 0-1 0 0,0-1 1 0 0,-23-17-1 0 0,32 20-12 0 0,1 1-1 0 0,0-1 0 0 0,0 0 0 0 0,1 0 0 0 0,0 0 0 0 0,-1 0 0 0 0,2-1 0 0 0,-1 0 0 0 0,1 0 0 0 0,0 0 0 0 0,0 0 0 0 0,0 0 0 0 0,1-1 0 0 0,0 1 0 0 0,0-1 0 0 0,1 0 0 0 0,0 1 0 0 0,0-1 0 0 0,0 0 0 0 0,1 0 1 0 0,0 0-1 0 0,1 1 0 0 0,-1-1 0 0 0,1 0 0 0 0,1 0 0 0 0,-1 1 0 0 0,4-9 0 0 0,0 0-40 0 0,2 0 1 0 0,0 1-1 0 0,0 0 1 0 0,2 0-1 0 0,0 0 1 0 0,0 1-1 0 0,1 0 1 0 0,1 1-1 0 0,0 0 1 0 0,0 1-1 0 0,1 0 0 0 0,18-11 1 0 0,15-8-553 0 0,1 3 0 0 0,67-30 0 0 0,-75 39-48 0 0,8-3-917 0 0,6-2-4297 0 0,-43 19 4250 0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31.1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125 170 512 0 0,'-9'0'1745'0'0,"1"0"0"0"0,-1-1 0 0 0,1 0 1 0 0,-1-1-1 0 0,1 0 0 0 0,0 0 0 0 0,0-1 0 0 0,0 0 0 0 0,0 0 0 0 0,-13-8 0 0 0,19 10-1550 0 0,0-1 0 0 0,0 0-1 0 0,1 1 1 0 0,-1-1 0 0 0,1 0-1 0 0,0 1 1 0 0,-1-1 0 0 0,1 0-1 0 0,0 0 1 0 0,0 0 0 0 0,0 0-1 0 0,1-1 1 0 0,-1 1 0 0 0,0 0-1 0 0,1 0 1 0 0,-1 0 0 0 0,1 0-1 0 0,0-1 1 0 0,0 1 0 0 0,0 0-1 0 0,0-1 1 0 0,0 1 0 0 0,0 0-1 0 0,0 0 1 0 0,1 0 0 0 0,-1-1-1 0 0,2-1 1 0 0,-1 0-84 0 0,0 0 0 0 0,1 0 0 0 0,0 0 0 0 0,0 0 0 0 0,0 0 0 0 0,0 1 0 0 0,0-1 0 0 0,1 1 0 0 0,-1 0 0 0 0,1-1 1 0 0,0 1-1 0 0,0 0 0 0 0,6-4 0 0 0,-1 3-76 0 0,1-1 0 0 0,-1 2 0 0 0,0-1 0 0 0,1 1 0 0 0,0 1 0 0 0,0 0 1 0 0,0 0-1 0 0,0 0 0 0 0,0 1 0 0 0,13 1 0 0 0,6 0-2 0 0,0 2 1 0 0,33 6-1 0 0,50 16 13 0 0,-93-19-37 0 0,-1 1 0 0 0,0 1-1 0 0,-1 0 1 0 0,22 13 0 0 0,-35-18-6 0 0,0 0 0 0 0,0 0 1 0 0,0 0-1 0 0,0 1 0 0 0,-1-1 1 0 0,1 1-1 0 0,0-1 0 0 0,-1 1 1 0 0,0 0-1 0 0,0 0 0 0 0,0 0 1 0 0,0 1-1 0 0,0-1 0 0 0,-1 0 1 0 0,1 1-1 0 0,-1-1 0 0 0,0 1 1 0 0,1 5-1 0 0,-1 0 2 0 0,-1 1 1 0 0,0-1-1 0 0,0 1 1 0 0,-1-1-1 0 0,-4 19 1 0 0,2-12-166 0 0,-1-2 165 0 0,2 0 1 0 0,0 0 0 0 0,1 0 0 0 0,0 24 0 0 0,1-34-209 0 0,1 0 0 0 0,-1-1-1 0 0,1 1 1 0 0,0-1 0 0 0,0 1 0 0 0,0-1 0 0 0,0 0 0 0 0,1 1 0 0 0,-1-1 0 0 0,1 0 0 0 0,0 0 0 0 0,0 0 0 0 0,0 0 0 0 0,0 0 0 0 0,0-1 0 0 0,1 1 0 0 0,-1 0 0 0 0,1-1-1 0 0,0 0 1 0 0,0 0 0 0 0,0 0 0 0 0,0 0 0 0 0,0 0 0 0 0,4 1 0 0 0,22 6-5458 0 0,-12-7 3595 0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31.3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615 3 1536 0 0,'-11'-1'1942'0'0,"-7"0"2618"0"0,-29 0 0 0 0,40 2-3955 0 0,0 0 0 0 0,1 0 0 0 0,-1 0 0 0 0,1 1 0 0 0,-1 0 0 0 0,1 0 0 0 0,-12 6 0 0 0,-7 8 4 0 0,1 1 0 0 0,0 1-1 0 0,-24 24 1 0 0,0 0-434 0 0,37-33-130 0 0,-126 107 210 0 0,104-85-241 0 0,2 1-1 0 0,-28 36 0 0 0,58-67-51 0 0,-6 8-14 0 0,1 0 0 0 0,-7 12-1 0 0,12-19-44 0 0,0 0-1 0 0,0 0 0 0 0,0 0 0 0 0,1 0 1 0 0,-1-1-1 0 0,0 1 0 0 0,1 1 0 0 0,-1-1 1 0 0,1 0-1 0 0,0 0 0 0 0,0 0 0 0 0,-1 0 1 0 0,2 0-1 0 0,-1 0 0 0 0,0 0 1 0 0,0 0-1 0 0,1 0 0 0 0,-1 0 0 0 0,2 4 1 0 0,4 2-1146 0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31.9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281 236 1624 0 0,'2'-7'8782'0'0,"4"-9"-4412"0"0,-1 10-3330 0 0,0-1 0 0 0,0 1 0 0 0,12-11 0 0 0,-9 11-602 0 0,-1-1 0 0 0,9-11 0 0 0,-5 1 442 0 0,17-27 0 0 0,-26 39-714 0 0,1 0-1 0 0,-1-1 0 0 0,0 1 1 0 0,0 0-1 0 0,-1-1 1 0 0,0 1-1 0 0,0-1 1 0 0,0 1-1 0 0,0-1 1 0 0,-1-8-1 0 0,0 13-141 0 0,0 0 0 0 0,-1 0 0 0 0,1 0 0 0 0,0 0 0 0 0,0 1-1 0 0,-1-1 1 0 0,1 0 0 0 0,-1 0 0 0 0,1 1 0 0 0,-1-1-1 0 0,1 0 1 0 0,-1 1 0 0 0,1-1 0 0 0,-1 1 0 0 0,0-1 0 0 0,1 0-1 0 0,-1 1 1 0 0,0 0 0 0 0,1-1 0 0 0,-1 1 0 0 0,0-1 0 0 0,0 1-1 0 0,0 0 1 0 0,1-1 0 0 0,-1 1 0 0 0,0 0 0 0 0,0 0-1 0 0,0 0 1 0 0,0 0 0 0 0,1-1 0 0 0,-1 1 0 0 0,0 0 0 0 0,0 1-1 0 0,0-1 1 0 0,-1 0 0 0 0,-3 0 37 0 0,0 1 0 0 0,0 0 0 0 0,0 0 0 0 0,-6 2 0 0 0,-19 7-16 0 0,1 2 0 0 0,1 1 0 0 0,0 1 1 0 0,1 2-1 0 0,0 0 0 0 0,2 2 0 0 0,0 1 0 0 0,-37 36 0 0 0,50-43-60 0 0,1 0 0 0 0,-16 23 0 0 0,25-32 8 0 0,0 0 0 0 0,0 0 0 0 0,0 0 0 0 0,0 0 0 0 0,0 1 0 0 0,1-1 0 0 0,0 1 0 0 0,0-1 0 0 0,0 1 0 0 0,0-1 0 0 0,0 1 0 0 0,1 0 0 0 0,0-1 0 0 0,-1 1 0 0 0,1 0 0 0 0,1 0 0 0 0,-1-1 0 0 0,1 5 0 0 0,0-5 0 0 0,1 0 0 0 0,-1-1-1 0 0,1 1 1 0 0,0 0 0 0 0,-1-1-1 0 0,1 1 1 0 0,0-1 0 0 0,1 1-1 0 0,-1-1 1 0 0,0 0 0 0 0,1 0 0 0 0,-1 0-1 0 0,1 0 1 0 0,-1-1 0 0 0,1 1-1 0 0,0-1 1 0 0,5 3 0 0 0,7 1-14 0 0,-1 0 0 0 0,23 3 0 0 0,-19-3 23 0 0,40 7-43 0 0,34 8-30 0 0,-81-16 75 0 0,-1-1-1 0 0,1 2 0 0 0,-1-1 0 0 0,0 1 1 0 0,0 1-1 0 0,10 8 0 0 0,-18-13 10 0 0,1 1 1 0 0,-1-1-1 0 0,-1 1 0 0 0,1 0 0 0 0,0 0 1 0 0,0 0-1 0 0,-1 0 0 0 0,1 0 0 0 0,-1 1 1 0 0,1-1-1 0 0,-1 0 0 0 0,0 1 1 0 0,0-1-1 0 0,0 1 0 0 0,-1-1 0 0 0,1 1 1 0 0,0-1-1 0 0,-1 1 0 0 0,0-1 0 0 0,1 1 1 0 0,-1 0-1 0 0,0-1 0 0 0,0 1 1 0 0,-1 0-1 0 0,1-1 0 0 0,-1 1 0 0 0,1-1 1 0 0,-1 1-1 0 0,0-1 0 0 0,0 1 0 0 0,0-1 1 0 0,-2 4-1 0 0,0 0 14 0 0,-1 0 0 0 0,0 0 0 0 0,0-1 0 0 0,0 1 0 0 0,-1-1 0 0 0,0 0 0 0 0,0 0 1 0 0,0-1-1 0 0,0 1 0 0 0,-1-1 0 0 0,-8 4 0 0 0,-9 3-26 0 0,-1-2 0 0 0,0 0 0 0 0,-1-2 0 0 0,1 0 0 0 0,-1-2 0 0 0,-48 4-1 0 0,64-8-37 0 0,-1 0-1 0 0,1-1 1 0 0,0 0-1 0 0,-13-2 0 0 0,19 1-183 0 0,1 1-1 0 0,-1-1 1 0 0,1 0-1 0 0,0 0 1 0 0,-1 0 0 0 0,1 0-1 0 0,0 0 1 0 0,0 0-1 0 0,-3-2 1 0 0,4 1-295 0 0,0 1 0 0 0,-1 0 1 0 0,1 0-1 0 0,0-1 0 0 0,0 1 1 0 0,0 0-1 0 0,0-1 0 0 0,0 1 0 0 0,0-1 1 0 0,1 0-1 0 0,-1 1 0 0 0,1-1 1 0 0,-1 0-1 0 0,0-2 0 0 0,0-10-4565 0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34.4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0 622 512 0 0,'3'-109'8101'0'0,"0"-3"-1084"0"0,-2 93-5862 0 0,2 0-1 0 0,0 0 1 0 0,10-31-1 0 0,-5 34 95 0 0,-2 14-416 0 0,-2 11-146 0 0,-2 4-512 0 0,0 1-1 0 0,-1 0 1 0 0,-1 1 0 0 0,0-1-1 0 0,-3 16 1 0 0,2-12-58 0 0,-21 158 303 0 0,7-67-253 0 0,12-74-78 0 0,0 0-1 0 0,3 1 0 0 0,0-1 0 0 0,3 0 0 0 0,12 65 1 0 0,-15-97-91 0 0,1 0 1 0 0,0 0-1 0 0,0 0 1 0 0,1 0 0 0 0,-1-1-1 0 0,0 1 1 0 0,1 0-1 0 0,3 3 1 0 0,-5-5-2 0 0,0-1-1 0 0,1 1 1 0 0,-1-1 0 0 0,1 1-1 0 0,-1-1 1 0 0,1 0 0 0 0,-1 1-1 0 0,1-1 1 0 0,0 0 0 0 0,-1 1-1 0 0,1-1 1 0 0,-1 0 0 0 0,1 0 0 0 0,0 1-1 0 0,-1-1 1 0 0,1 0 0 0 0,0 0-1 0 0,-1 0 1 0 0,1 0 0 0 0,-1 0-1 0 0,1 0 1 0 0,0 0 0 0 0,-1 0-1 0 0,1 0 1 0 0,0 0 0 0 0,-1-1-1 0 0,1 1 1 0 0,0 0 0 0 0,-1 0-1 0 0,1-1 1 0 0,-1 1 0 0 0,1 0-1 0 0,-1 0 1 0 0,1-1 0 0 0,0 1 0 0 0,-1-1-1 0 0,0 1 1 0 0,1-1 0 0 0,-1 1-1 0 0,1-1 1 0 0,-1 1 0 0 0,1-1-1 0 0,-1 1 1 0 0,0-1 0 0 0,1 0-1 0 0,4-7-7 0 0,0 1-1 0 0,-1-1 0 0 0,1 0 0 0 0,-2 0 0 0 0,1-1 1 0 0,-1 1-1 0 0,-1-1 0 0 0,1 1 0 0 0,-1-1 0 0 0,-1 0 1 0 0,1-9-1 0 0,0-15 26 0 0,-5-57 0 0 0,0 21-10 0 0,13-394 121 0 0,-8 424-86 0 0,4-44 18 0 0,-5 75-52 0 0,1-1-1 0 0,0 0 1 0 0,0 1-1 0 0,1-1 0 0 0,0 1 1 0 0,8-16-1 0 0,-9 22-1 0 0,-1 0-1 0 0,0 0 1 0 0,1 0-1 0 0,-1 1 1 0 0,1-1 0 0 0,-1 0-1 0 0,1 0 1 0 0,0 1-1 0 0,0-1 1 0 0,0 1 0 0 0,0 0-1 0 0,0-1 1 0 0,0 1-1 0 0,0 0 1 0 0,0 0 0 0 0,0 0-1 0 0,4 0 1 0 0,-3 0 2 0 0,0 1-1 0 0,0 0 1 0 0,0 0 0 0 0,0 0 0 0 0,0 0 0 0 0,0 0 0 0 0,1 1 0 0 0,-1-1-1 0 0,0 1 1 0 0,0 0 0 0 0,4 2 0 0 0,4 2 2 0 0,-1 1-1 0 0,0 0 1 0 0,0 0 0 0 0,-1 1 0 0 0,17 15-1 0 0,-7-3-2 0 0,0 1 0 0 0,-1 1 0 0 0,-1 0 0 0 0,-1 1 0 0 0,-1 1 0 0 0,-1 1 0 0 0,-2 0 0 0 0,0 1 0 0 0,17 50 0 0 0,2 27-21 0 0,-4 2 0 0 0,-5 0-1 0 0,13 158 1 0 0,-34-255-40 0 0,3 29-94 0 0,-3-34 57 0 0,-1 0 0 0 0,1 0-1 0 0,-1 0 1 0 0,1 0 0 0 0,0 0-1 0 0,0-1 1 0 0,0 1-1 0 0,0 0 1 0 0,0 0 0 0 0,0-1-1 0 0,0 1 1 0 0,1-1 0 0 0,-1 1-1 0 0,3 2 1 0 0,-3-4-128 0 0,0 0-1 0 0,0 0 1 0 0,-1 0 0 0 0,1 1-1 0 0,0-1 1 0 0,0 0 0 0 0,-1 0-1 0 0,1 0 1 0 0,0 0 0 0 0,0 0-1 0 0,-1-1 1 0 0,1 1 0 0 0,0 0-1 0 0,-1 0 1 0 0,1 0 0 0 0,0-1-1 0 0,0 1 1 0 0,-1 0 0 0 0,1-1-1 0 0,0 1 1 0 0,-1 0 0 0 0,1-1-1 0 0,-1 1 1 0 0,1-1 0 0 0,-1 1-1 0 0,1-1 1 0 0,-1 1 0 0 0,1-1-1 0 0,-1 0 1 0 0,1 1 0 0 0,-1-1-1 0 0,1 0 1 0 0,-1 1 0 0 0,1-2-1 0 0,5-7-1665 0 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34.6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8 110 528 0 0,'-7'13'8386'0'0,"7"-13"-8261"0"0,9-1 6874 0 0,1-2-5261 0 0,-2 1-3207 0 0,143-41 4540 0 0,-73 19-3236 0 0,110-18 0 0 0,-116 35-1922 0 0,-46 7 1273 0 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35.5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31 300 512 0 0,'-4'-23'6596'0'0,"2"15"-2104"0"0,8 38-1742 0 0,0 0 1 0 0,1 37-1 0 0,-8 68-344 0 0,-35 138-1315 0 0,30-234-1065 0 0,17-58-105 0 0,-3 7 98 0 0,14-32 23 0 0,-2 0 0 0 0,-2-1 0 0 0,17-62 0 0 0,-23 50 370 0 0,7-80 0 0 0,-12 76-110 0 0,4-66 312 0 0,10-63 478 0 0,-18 226-843 0 0,-2-13-242 0 0,1 0-1 0 0,1 0 1 0 0,1-1-1 0 0,1 0 1 0 0,1 0-1 0 0,1 0 1 0 0,11 23-1 0 0,26 96 86 0 0,-33-98-63 0 0,1-1 0 0 0,22 46 0 0 0,27 21 2 0 0,-42-80-24 0 0,-2 0-1 0 0,-2 1 1 0 0,16 40-1 0 0,-27-57 5 0 0,-2-8-10 0 0,0-1 0 0 0,0 1 0 0 0,-1-1 1 0 0,0 1-1 0 0,0 0 0 0 0,0-1 0 0 0,0 1 0 0 0,-1 0 1 0 0,0 7-1 0 0,0-11-2 0 0,0-1 0 0 0,-1 1 0 0 0,1 0 0 0 0,0-1 1 0 0,0 1-1 0 0,-1-1 0 0 0,1 1 0 0 0,-1-1 0 0 0,1 1 1 0 0,-1-1-1 0 0,1 1 0 0 0,-1-1 0 0 0,1 1 0 0 0,-1-1 1 0 0,1 0-1 0 0,-1 1 0 0 0,1-1 0 0 0,-1 0 0 0 0,0 1 0 0 0,1-1 1 0 0,-1 0-1 0 0,1 0 0 0 0,-1 0 0 0 0,0 0 0 0 0,1 0 1 0 0,-1 1-1 0 0,0-1 0 0 0,-1-1 0 0 0,-22 0-37 0 0,17 0 13 0 0,-61-3 24 0 0,-72-6-102 0 0,82 6 11 0 0,35 3-207 0 0,0-1 0 0 0,-30-7-1 0 0,52 9 259 0 0,1 0-1 0 0,-1 0 0 0 0,1 0 0 0 0,-1 0 0 0 0,1 0 0 0 0,-1 0 0 0 0,1 0 0 0 0,0-1 0 0 0,-1 1 0 0 0,1 0 0 0 0,-1 0 0 0 0,1 0 0 0 0,-1-1 0 0 0,1 1 0 0 0,0 0 0 0 0,-1 0 0 0 0,1-1 0 0 0,0 1 0 0 0,-1 0 0 0 0,1-1 0 0 0,0 1 0 0 0,-1 0 0 0 0,1-1 0 0 0,0 1 0 0 0,0-1 0 0 0,0 1 0 0 0,-1 0 0 0 0,1-1 0 0 0,0 1 0 0 0,0-1 0 0 0,0 0-55 0 0,0 0-1 0 0,1 0 0 0 0,-1 0 1 0 0,0 1-1 0 0,1-1 0 0 0,-1 0 1 0 0,1 1-1 0 0,-1-1 1 0 0,1 0-1 0 0,-1 1 0 0 0,1-1 1 0 0,-1 0-1 0 0,1 1 0 0 0,0-1 1 0 0,0 0-1 0 0,29-17-4423 0 0,-15 12 1714 0 0,1 0-356 0 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36.0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26 512 0 0,'1'-16'3886'0'0,"-1"16"-3700"0"0,0-1-1 0 0,0 1 1 0 0,0-1 0 0 0,0 1 0 0 0,0 0-1 0 0,0-1 1 0 0,-1 1 0 0 0,1 0-1 0 0,0-1 1 0 0,0 1 0 0 0,0 0-1 0 0,0-1 1 0 0,0 1 0 0 0,0 0-1 0 0,-1-1 1 0 0,1 1 0 0 0,0 0-1 0 0,0 0 1 0 0,-1-1 0 0 0,1 1 0 0 0,0 0-1 0 0,0 0 1 0 0,-1-1 0 0 0,1 1-1 0 0,0 0 1 0 0,-1 0 0 0 0,1 0-1 0 0,0-1 1 0 0,-1 1 0 0 0,1 0-1 0 0,0 0 1 0 0,-1 0 0 0 0,1 0-1 0 0,0 0 1 0 0,-1 0 0 0 0,1 0 0 0 0,0 0-1 0 0,-1 0 1 0 0,1 0 0 0 0,0 0-1 0 0,-1 0 1 0 0,1 0 0 0 0,-1 0-41 0 0,1 1-1 0 0,0-1 1 0 0,-1 0 0 0 0,1 0 0 0 0,0 1 0 0 0,-1-1 0 0 0,1 1 0 0 0,0-1 0 0 0,0 0-1 0 0,-1 1 1 0 0,1-1 0 0 0,0 0 0 0 0,0 1 0 0 0,0-1 0 0 0,0 1 0 0 0,0-1 0 0 0,0 1-1 0 0,0-1 1 0 0,-1 0 0 0 0,1 1 0 0 0,0-1 0 0 0,1 1 0 0 0,-1-1 0 0 0,0 1 0 0 0,0-1-1 0 0,0 1 1 0 0,2 14 1194 0 0,6 7-640 0 0,1-1-1 0 0,0 1 0 0 0,23 35 1 0 0,-16-29-80 0 0,4 4 17 0 0,1-1 0 0 0,2-1-1 0 0,1-1 1 0 0,50 48 0 0 0,-70-73-707 0 0,1 1 0 0 0,-1-1 0 0 0,1 0 1 0 0,0-1-1 0 0,0 1 0 0 0,1-1 0 0 0,-1 0 0 0 0,1 0 0 0 0,-1-1 0 0 0,1 1 0 0 0,11 2 0 0 0,-16-5-82 0 0,-1 0 0 0 0,1 0 0 0 0,0 0 0 0 0,-1 0 0 0 0,1-1 0 0 0,0 1 0 0 0,0 0 0 0 0,-1 0 0 0 0,1 0 0 0 0,0-1 0 0 0,-1 1 0 0 0,1 0 0 0 0,0 0 0 0 0,-1-1 0 0 0,1 1 0 0 0,0-1 0 0 0,8-9-7697 0 0,-8 10 7446 0 0,2-5-4529 0 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36.1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390 26 1800 0 0,'0'-1'455'0'0,"0"0"0"0"0,0-1 0 0 0,0 1 0 0 0,-1-1-1 0 0,1 1 1 0 0,0-1 0 0 0,-1 1 0 0 0,1-1-1 0 0,-1 1 1 0 0,0 0 0 0 0,1-1 0 0 0,-1 1 0 0 0,0 0-1 0 0,0 0 1 0 0,-1-3 0 0 0,1 4-248 0 0,0 0-1 0 0,0 0 1 0 0,0-1 0 0 0,1 1 0 0 0,-1 0 0 0 0,0 0-1 0 0,0 0 1 0 0,0 0 0 0 0,0-1 0 0 0,0 1 0 0 0,1 1-1 0 0,-1-1 1 0 0,0 0 0 0 0,0 0 0 0 0,0 0 0 0 0,0 0-1 0 0,1 1 1 0 0,-1-1 0 0 0,0 0 0 0 0,0 1-1 0 0,1-1 1 0 0,-1 0 0 0 0,0 1 0 0 0,0-1 0 0 0,1 1-1 0 0,-1-1 1 0 0,0 1 0 0 0,1 0 0 0 0,-2 0 0 0 0,-7 7 1278 0 0,0 1 0 0 0,-15 18 1 0 0,-29 50 161 0 0,23-32-1265 0 0,-46 57-175 0 0,-6 7-181 0 0,66-84-594 0 0,0 0 0 0 0,-17 39 0 0 0,31-61 111 0 0,1 0 0 0 0,0 1-1 0 0,0-1 1 0 0,0 0 0 0 0,0 6 0 0 0,1-8 220 0 0,0 0 0 0 0,0 0 0 0 0,0 0 1 0 0,0-1-1 0 0,0 1 0 0 0,0 0 0 0 0,0 0 1 0 0,0 0-1 0 0,1 0 0 0 0,-1 0 0 0 0,0-1 1 0 0,0 1-1 0 0,1 0 0 0 0,-1 0 0 0 0,1 0 1 0 0,-1-1-1 0 0,1 1 0 0 0,-1 0 1 0 0,1-1-1 0 0,-1 1 0 0 0,1 0 0 0 0,0-1 1 0 0,-1 1-1 0 0,2 0 0 0 0,9 4-1610 0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36.6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256 76 1504 0 0,'-6'-3'2915'0'0,"3"2"-1986"0"0,1-1-1 0 0,-1 1 0 0 0,0-1 0 0 0,1 0 1 0 0,0 1-1 0 0,-1-1 0 0 0,1 0 1 0 0,0 0-1 0 0,0-1 0 0 0,0 1 1 0 0,0 0-1 0 0,1-1 0 0 0,-1 1 1 0 0,-1-4-1 0 0,2 4-706 0 0,0-1 0 0 0,0 1 0 0 0,-1 0 1 0 0,1-1-1 0 0,0 1 0 0 0,-1 0 0 0 0,1 0 0 0 0,-1 0 1 0 0,0 0-1 0 0,0 0 0 0 0,0 1 0 0 0,0-1 0 0 0,0 0 0 0 0,0 1 1 0 0,0 0-1 0 0,0-1 0 0 0,-1 1 0 0 0,1 0 0 0 0,-1 0 0 0 0,1 0 1 0 0,-5 0-1 0 0,2 0-114 0 0,1 1 0 0 0,0 0 0 0 0,-1 0 0 0 0,1 0 0 0 0,0 1 0 0 0,-1-1 1 0 0,1 1-1 0 0,0 0 0 0 0,-1 1 0 0 0,1-1 0 0 0,0 1 0 0 0,-5 2 0 0 0,1 1 15 0 0,0 0 0 0 0,0 0-1 0 0,0 0 1 0 0,1 1 0 0 0,0 0-1 0 0,0 1 1 0 0,1 0-1 0 0,-1 0 1 0 0,1 0 0 0 0,1 0-1 0 0,0 1 1 0 0,0 0 0 0 0,-7 14-1 0 0,10-17-107 0 0,1-1 0 0 0,-1 1 0 0 0,0 0 0 0 0,1-1 0 0 0,0 1 0 0 0,0 0 0 0 0,1 0-1 0 0,-1-1 1 0 0,1 1 0 0 0,0 0 0 0 0,1 0 0 0 0,-1 0 0 0 0,1 0 0 0 0,0-1 0 0 0,0 1-1 0 0,0 0 1 0 0,0-1 0 0 0,1 1 0 0 0,0-1 0 0 0,0 1 0 0 0,0-1 0 0 0,1 0 0 0 0,-1 0 0 0 0,1 0-1 0 0,0 0 1 0 0,0 0 0 0 0,7 5 0 0 0,-2-3-30 0 0,0 0 1 0 0,0 0-1 0 0,0-1 0 0 0,1 0 1 0 0,0-1-1 0 0,0 0 0 0 0,0 0 0 0 0,0-1 1 0 0,1 0-1 0 0,9 1 0 0 0,-3-1-202 0 0,0-1-1 0 0,1 0 1 0 0,-1-1-1 0 0,0-1 1 0 0,22-3-1 0 0,-27 2-313 0 0,0-2-1 0 0,0 1 1 0 0,-1-2-1 0 0,14-5 1 0 0,19-10-4172 0 0,-39 16 3909 0 0,17-7-1113 0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36.8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1 2721 0 0,'-9'0'1728'0'0,"-3"2"6958"0"0,24 0-4361 0 0,10-1-3217 0 0,38-4 0 0 0,-4 1-862 0 0,66 7 206 0 0,-106-3-969 0 0,27 8 1 0 0,-32-7-814 0 0,-1 1 0 0 0,0 0-1 0 0,15 9 1 0 0,-17-8 145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1:03.1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94 3225 0 0,'0'0'209'0'0,"-19"-1"7968"0"0,18 1-8003 0 0,1 0 1 0 0,-1 0-1 0 0,0-1 1 0 0,0 1-1 0 0,1 0 1 0 0,-1 0-1 0 0,0-1 1 0 0,0 1-1 0 0,1-1 1 0 0,-1 1-1 0 0,1-1 1 0 0,-1 1-1 0 0,0-1 1 0 0,1 1-1 0 0,-1-1 1 0 0,1 1-1 0 0,-1-1 1 0 0,1 1-1 0 0,-1-1 1 0 0,0-1-1 0 0,1 2-123 0 0,0-1-1 0 0,0 1 0 0 0,0-1 0 0 0,0 1 1 0 0,0-1-1 0 0,1 1 0 0 0,-1 0 1 0 0,0-1-1 0 0,0 1 0 0 0,0-1 1 0 0,0 1-1 0 0,1 0 0 0 0,-1-1 1 0 0,0 1-1 0 0,0-1 0 0 0,1 1 0 0 0,-1 0 1 0 0,0 0-1 0 0,1-1 0 0 0,-1 1 1 0 0,0 0-1 0 0,1-1 0 0 0,-1 1 1 0 0,0 0-1 0 0,1 0 0 0 0,-1 0 1 0 0,1-1-1 0 0,-1 1 0 0 0,0 0 0 0 0,2 0 1 0 0,14-6 1347 0 0,-15 6-1198 0 0,49-17 2182 0 0,-13 5-1714 0 0,1 1 0 0 0,51-8 1 0 0,-77 17-686 0 0,51-4 72 0 0,-55 6-249 0 0,-1 0-1 0 0,1 1 1 0 0,0-1 0 0 0,-1 1-1 0 0,1 1 1 0 0,7 2 0 0 0,-14-4 63 0 0,0 0-1 0 0,-1 1 1 0 0,1-1 0 0 0,0 1 0 0 0,0-1 0 0 0,0 1-1 0 0,0-1 1 0 0,-1 1 0 0 0,1-1 0 0 0,0 1-1 0 0,-1 0 1 0 0,1-1 0 0 0,0 1 0 0 0,-1 0 0 0 0,2 1-1 0 0,-2-1-278 0 0,0-1 1 0 0,1 1-1 0 0,-1 0 0 0 0,0 0 0 0 0,1 0 0 0 0,-1 0 0 0 0,0 0 0 0 0,0 0 0 0 0,0 0 0 0 0,0 0 0 0 0,0 0 0 0 0,0 0 0 0 0,0 0 0 0 0,-1 2 1 0 0,-1 3-1735 0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37.0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 25 2056 0 0,'-29'12'3854'0'0,"13"-5"1640"0"0,-22 10 0 0 0,38-17-5437 0 0,1 0-1 0 0,-1 0 0 0 0,0 0 0 0 0,0 0 1 0 0,0 1-1 0 0,0-1 0 0 0,0 0 1 0 0,1 0-1 0 0,-1 0 0 0 0,0 0 0 0 0,0 0 1 0 0,0 0-1 0 0,0 0 0 0 0,0 0 0 0 0,1 0 1 0 0,-1 0-1 0 0,0 0 0 0 0,0 1 1 0 0,0-1-1 0 0,0 0 0 0 0,0 0 0 0 0,0 0 1 0 0,0 0-1 0 0,0 0 0 0 0,0 1 0 0 0,1-1 1 0 0,-1 0-1 0 0,0 0 0 0 0,0 0 1 0 0,0 0-1 0 0,0 0 0 0 0,0 1 0 0 0,0-1 1 0 0,0 0-1 0 0,0 0 0 0 0,0 0 1 0 0,0 0-1 0 0,0 1 0 0 0,0-1 0 0 0,0 0 1 0 0,0 0-1 0 0,0 0 0 0 0,0 0 0 0 0,-1 0 1 0 0,1 1-1 0 0,0-1 0 0 0,0 0 1 0 0,0 0-1 0 0,0 0 0 0 0,0 0 0 0 0,0 0 1 0 0,0 0-1 0 0,0 1 0 0 0,0-1 1 0 0,-1 0-1 0 0,1 0 0 0 0,0 0 0 0 0,0 0 1 0 0,0 0-1 0 0,0 0 0 0 0,14 2 608 0 0,12-6-402 0 0,0 0 0 0 0,40-12 0 0 0,10-3-221 0 0,-70 18-130 0 0,125-20 157 0 0,-104 18-1508 0 0,0 2-1 0 0,52 2 1 0 0,-34 8-4659 0 0,-22-6 3984 0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37.4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168 71 3121 0 0,'-4'-18'7326'0'0,"4"18"-7182"0"0,0 0 1 0 0,0 0-1 0 0,0-1 1 0 0,0 1-1 0 0,0 0 0 0 0,0 0 1 0 0,0-1-1 0 0,0 1 0 0 0,0 0 1 0 0,0 0-1 0 0,0 0 0 0 0,0-1 1 0 0,0 1-1 0 0,0 0 1 0 0,0 0-1 0 0,-1-1 0 0 0,1 1 1 0 0,0 0-1 0 0,0 0 0 0 0,0 0 1 0 0,0 0-1 0 0,-1-1 0 0 0,1 1 1 0 0,0 0-1 0 0,0 0 1 0 0,0 0-1 0 0,-1 0 0 0 0,1 0 1 0 0,0-1-1 0 0,0 1 0 0 0,0 0 1 0 0,-1 0-1 0 0,1 0 1 0 0,0 0-1 0 0,0 0 0 0 0,-1 0 1 0 0,1 0-1 0 0,0 0 0 0 0,0 0 1 0 0,-1 0-1 0 0,1 0 0 0 0,0 0 1 0 0,0 0-1 0 0,-1 0 1 0 0,1 0-1 0 0,0 0 0 0 0,0 0 1 0 0,-1 0-1 0 0,1 1 0 0 0,0-1 1 0 0,0 0-1 0 0,0 0 0 0 0,-1 0 1 0 0,1 0-1 0 0,0 0 1 0 0,0 1-1 0 0,0-1 0 0 0,-1 0 1 0 0,1 0-1 0 0,0 0 0 0 0,0 1 1 0 0,0-1-1 0 0,0 0 1 0 0,0 1-1 0 0,-39 59 4298 0 0,21-31-3893 0 0,1 1 0 0 0,-24 62 0 0 0,37-79-490 0 0,0 1 0 0 0,0 0-1 0 0,1 0 1 0 0,1 0 0 0 0,0 0 0 0 0,1 0-1 0 0,2 27 1 0 0,0-32-45 0 0,0 0 0 0 0,1 0 0 0 0,0 1 0 0 0,1-1 0 0 0,0-1 0 0 0,0 1 0 0 0,1 0 0 0 0,0-1 0 0 0,0 0 0 0 0,1 0 0 0 0,0 0 0 0 0,1 0 0 0 0,6 6 0 0 0,-4-5-23 0 0,2 0 0 0 0,-1-1 0 0 0,1-1 0 0 0,1 1 0 0 0,-1-2 0 0 0,1 1 0 0 0,1-1 0 0 0,-1-1 0 0 0,18 6 0 0 0,-16-7-31 0 0,1 0 0 0 0,0-1 0 0 0,0 0 1 0 0,0-1-1 0 0,0-1 0 0 0,1 0 0 0 0,-1-1 0 0 0,16-2 1 0 0,-20 0 7 0 0,0 0 0 0 0,0-1 1 0 0,0 0-1 0 0,0 0 0 0 0,-1-1 1 0 0,0 0-1 0 0,0-1 0 0 0,0 0 1 0 0,0-1-1 0 0,-1 1 0 0 0,9-9 1 0 0,-11 9 33 0 0,-1 0 0 0 0,1 0 0 0 0,-1-1-1 0 0,0 1 1 0 0,-1-1 0 0 0,0 0 0 0 0,0-1 0 0 0,0 1 0 0 0,-1-1 0 0 0,1 1 0 0 0,-2-1 0 0 0,1 0 0 0 0,-1 0 0 0 0,0-1 0 0 0,0 1 0 0 0,0-8 0 0 0,-1-21 34 0 0,-2 1-1 0 0,-1-1 1 0 0,-2 1 0 0 0,-1-1 0 0 0,-12-41 0 0 0,13 64-24 0 0,0 0 0 0 0,-1 0 0 0 0,0 1 1 0 0,0-1-1 0 0,-2 1 0 0 0,-9-14 0 0 0,12 20-12 0 0,-1 0 0 0 0,0 1 0 0 0,0-1-1 0 0,-1 1 1 0 0,1 0 0 0 0,-1 0 0 0 0,0 1-1 0 0,0 0 1 0 0,-1 0 0 0 0,0 0 0 0 0,1 1-1 0 0,-14-5 1 0 0,-7 1-234 0 0,0 1 1 0 0,0 1-1 0 0,-1 2 0 0 0,1 0 0 0 0,-1 2 1 0 0,-35 3-1 0 0,51-1-134 0 0,-1 0 0 0 0,1 1 0 0 0,0 1 0 0 0,-16 4-1 0 0,25-6 120 0 0,0 0-1 0 0,0 0 0 0 0,0 1 0 0 0,0-1 0 0 0,0 1 0 0 0,0-1 0 0 0,1 1 0 0 0,-1 0 0 0 0,1 0 0 0 0,-1 0 0 0 0,1 1 0 0 0,-1-1 0 0 0,1 0 0 0 0,0 1 0 0 0,0 0 0 0 0,0-1 0 0 0,1 1 0 0 0,-1 0 0 0 0,1 0 0 0 0,-1 0 0 0 0,0 3 0 0 0,-1 14-2395 0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38.0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118 2 512 0 0,'-22'-1'1713'0'0,"19"1"-506"0"0,0 0-1 0 0,1 0 0 0 0,-1 1 0 0 0,0-1 0 0 0,1 1 0 0 0,-1 0 0 0 0,1 0 1 0 0,-4 1-1 0 0,4-1-315 0 0,1 0 1 0 0,-1 0 0 0 0,0 1-1 0 0,0-1 1 0 0,1 0-1 0 0,-1 1 1 0 0,1-1 0 0 0,-1 1-1 0 0,1 0 1 0 0,-2 2 0 0 0,-7 16-1041 0 0,6-3 618 0 0,0-1 1 0 0,0 0 0 0 0,0 25 0 0 0,0 53 340 0 0,2-14-408 0 0,-4-1-386 0 0,-3 59-1195 0 0,7-46-6324 0 0,2-74 5765 0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39.2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91 320 512 0 0,'-5'-64'3493'0'0,"3"51"-746"0"0,-1 0 0 0 0,-7-23 1 0 0,9 35-2571 0 0,1 0 0 0 0,0 0 0 0 0,-1 0 0 0 0,1 0 0 0 0,0 0 0 0 0,-1 0 0 0 0,1 0 0 0 0,-1 0 0 0 0,0 1 1 0 0,1-1-1 0 0,-1 0 0 0 0,0 0 0 0 0,1 1 0 0 0,-1-1 0 0 0,-1 0 0 0 0,2 1-98 0 0,0 0 0 0 0,-1 0 0 0 0,1 0-1 0 0,0 0 1 0 0,-1 0 0 0 0,1 0 0 0 0,0 0-1 0 0,-1 0 1 0 0,1 0 0 0 0,0 0 0 0 0,-1 0 0 0 0,1 0-1 0 0,0 0 1 0 0,0 0 0 0 0,-1 0 0 0 0,1 0-1 0 0,0 0 1 0 0,-1 1 0 0 0,1-1 0 0 0,0 0 0 0 0,0 0-1 0 0,-1 0 1 0 0,1 1 0 0 0,0-1 0 0 0,0 0-1 0 0,0 0 1 0 0,-1 1 0 0 0,1-1 0 0 0,0 0 0 0 0,-2 4 222 0 0,0-1 1 0 0,1 0-1 0 0,-1 0 1 0 0,1 0 0 0 0,0 1-1 0 0,-1 3 1 0 0,-2 14 424 0 0,0 1 1 0 0,1 0-1 0 0,1 27 0 0 0,5 65 286 0 0,-1-82-734 0 0,1 20 107 0 0,-2 0-1 0 0,-3-1 0 0 0,-2 1 1 0 0,-13 67-1 0 0,14-106-373 0 0,-7 33 49 0 0,10-42-73 0 0,-1 0-1 0 0,1 1 1 0 0,0-1-1 0 0,0 0 1 0 0,0 1-1 0 0,1-1 0 0 0,1 9 1 0 0,8-41-261 0 0,-4-7 276 0 0,4-69-1 0 0,-10-38 49 0 0,-1 68-12 0 0,1 72-37 0 0,7-217 188 0 0,-4 184-115 0 0,2 0 0 0 0,1 1 0 0 0,2-1 0 0 0,14-40 0 0 0,-18 66-25 0 0,0 0-1 0 0,0 0 1 0 0,1 0-1 0 0,7-10 1 0 0,-10 16-28 0 0,0 1 0 0 0,0 0 0 0 0,0-1 0 0 0,0 1 0 0 0,1 0 0 0 0,-1 0 1 0 0,1 0-1 0 0,3-1 0 0 0,-5 2-6 0 0,0 1 1 0 0,0-1 0 0 0,1 1-1 0 0,-1-1 1 0 0,1 1-1 0 0,-1 0 1 0 0,1-1 0 0 0,-1 1-1 0 0,0 0 1 0 0,1 0 0 0 0,-1 0-1 0 0,1 0 1 0 0,-1 0 0 0 0,1 1-1 0 0,-1-1 1 0 0,0 0-1 0 0,1 1 1 0 0,1 0 0 0 0,-1 0-1 0 0,0 0 1 0 0,0 0 0 0 0,-1 0-1 0 0,1 1 1 0 0,0-1 0 0 0,-1 1-1 0 0,1-1 1 0 0,-1 1 0 0 0,1 0-1 0 0,-1 0 1 0 0,2 3-1 0 0,12 24 122 0 0,-14-27-128 0 0,2 6 7 0 0,17 36 51 0 0,-1 1 0 0 0,13 51 1 0 0,-4 31 31 0 0,20 67 22 0 0,-30-127-109 0 0,-7-25 5 0 0,21 54 0 0 0,18 43-237 0 0,-48-134 47 0 0,0-5-25 0 0,2-11-251 0 0,-1-16-491 0 0,-2-33-2535 0 0,0 6-4523 0 0,0 39 5895 0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39.4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34 2048 0 0,'-22'3'8451'0'0,"21"-3"-8202"0"0,0 0 1 0 0,0 0-1 0 0,0 0 0 0 0,0 0 1 0 0,0 0-1 0 0,1 0 0 0 0,-1-1 1 0 0,0 1-1 0 0,0 0 1 0 0,0 0-1 0 0,0-1 0 0 0,1 1 1 0 0,-1-1-1 0 0,0 1 0 0 0,0 0 1 0 0,1-1-1 0 0,-1 0 0 0 0,0 1 1 0 0,1-1-1 0 0,-1 1 0 0 0,1-1 1 0 0,-1 0-1 0 0,0 0 1 0 0,1 0-159 0 0,0 1 1 0 0,0-1-1 0 0,0 1 1 0 0,0-1 0 0 0,0 1-1 0 0,0 0 1 0 0,0-1-1 0 0,1 1 1 0 0,-1-1 0 0 0,0 1-1 0 0,0-1 1 0 0,0 1-1 0 0,1 0 1 0 0,-1-1-1 0 0,0 1 1 0 0,0-1 0 0 0,1 1-1 0 0,-1 0 1 0 0,0-1-1 0 0,1 1 1 0 0,-1 0 0 0 0,0 0-1 0 0,1-1 1 0 0,-1 1-1 0 0,1 0 1 0 0,-1 0 0 0 0,0-1-1 0 0,1 1 1 0 0,-1 0-1 0 0,1 0 1 0 0,0 0 0 0 0,16-6 1052 0 0,-17 6-1048 0 0,13-3 203 0 0,-1 0 0 0 0,0 1 0 0 0,1 1 0 0 0,-1 0 0 0 0,15 1 0 0 0,62 8-146 0 0,-56-3-329 0 0,35 0 0 0 0,-54-5 35 0 0,86-1-2464 0 0,-36-3-4280 0 0,-28-1 3228 0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39.7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45 1408 0 0,'-1'0'591'0'0,"0"-1"0"0"0,0 1 0 0 0,0 0 0 0 0,0-1 0 0 0,0 1 0 0 0,0 0-1 0 0,0-1 1 0 0,0 1 0 0 0,0-1 0 0 0,0 1 0 0 0,0-1 0 0 0,0 0 0 0 0,0 0 0 0 0,-1 0-1 0 0,2 0-453 0 0,0 1 0 0 0,0 0 0 0 0,0 0 0 0 0,0 0 0 0 0,0 0 0 0 0,0 0-1 0 0,0 0 1 0 0,0-1 0 0 0,0 1 0 0 0,0 0 0 0 0,0 0 0 0 0,0 0 0 0 0,0 0-1 0 0,0 0 1 0 0,0-1 0 0 0,0 1 0 0 0,0 0 0 0 0,0 0 0 0 0,0 0 0 0 0,0 0-1 0 0,0 0 1 0 0,1-2 1642 0 0,-1 2-1642 0 0,11-3 1363 0 0,129-3 2547 0 0,57-7-3351 0 0,-175 9-901 0 0,19-1-94 0 0,-14 6-2998 0 0,-24 1 852 0 0,0 1 669 0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39.9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0 1648 0 0,'-1'1'678'0'0,"1"0"0"0"0,-1-1-1 0 0,0 1 1 0 0,1 0-1 0 0,-1-1 1 0 0,0 1 0 0 0,1-1-1 0 0,-1 1 1 0 0,0-1-1 0 0,0 1 1 0 0,1-1 0 0 0,-3 1-1 0 0,3 0-444 0 0,-1-1-1 0 0,0 0 1 0 0,0 1 0 0 0,1-1-1 0 0,-1 1 1 0 0,0-1-1 0 0,0 1 1 0 0,1-1-1 0 0,-1 1 1 0 0,1-1 0 0 0,-1 1-1 0 0,0 0 1 0 0,1-1-1 0 0,-1 1 1 0 0,1 0 0 0 0,0-1-1 0 0,-1 1 1 0 0,1 0-1 0 0,-1 0 1 0 0,1-1-1 0 0,-1 3 1 0 0,1 1 183 0 0,0 1 0 0 0,0-1 0 0 0,0 1 0 0 0,1-1 0 0 0,-1 1 0 0 0,1-1 0 0 0,0 1 0 0 0,0-1 0 0 0,1 0 0 0 0,3 8-1 0 0,3 5-288 0 0,12 19-1 0 0,-13-25 91 0 0,-6-9-191 0 0,18 30-2130 0 0,34 44 1 0 0,-39-58 876 0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40.9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113 353 512 0 0,'-2'-20'2737'0'0,"-1"0"0"0"0,-1 0 0 0 0,-8-28 0 0 0,12 48-2595 0 0,0-1 1 0 0,-1 1-1 0 0,1-1 0 0 0,0 1 1 0 0,0-1-1 0 0,0 1 0 0 0,0-1 1 0 0,-1 1-1 0 0,1-1 0 0 0,0 1 1 0 0,0-1-1 0 0,-1 1 0 0 0,1-1 1 0 0,0 1-1 0 0,-1 0 1 0 0,1-1-1 0 0,-1 1 0 0 0,1-1 1 0 0,-1 1-1 0 0,1 0 0 0 0,0 0 1 0 0,-1-1-1 0 0,1 1 0 0 0,-2-1 1 0 0,1 2 36 0 0,1-1 0 0 0,-1 0 0 0 0,0 1 0 0 0,0-1 0 0 0,0 1 0 0 0,0-1 0 0 0,1 1 0 0 0,-1-1 0 0 0,0 1 0 0 0,0-1 0 0 0,1 1 0 0 0,-1 0 0 0 0,0-1 0 0 0,1 1 0 0 0,-1 0 0 0 0,0 0 1 0 0,-1 3 121 0 0,0-1 1 0 0,0 1 0 0 0,0 0 0 0 0,0-1-1 0 0,1 1 1 0 0,-1 0 0 0 0,1 0 0 0 0,-1 7 0 0 0,-4 35 529 0 0,5-36-562 0 0,-5 81 633 0 0,-9 58-363 0 0,6-103-488 0 0,4-21-99 0 0,0-1 0 0 0,-1 46-1 0 0,8-58-77 0 0,2-16-17 0 0,5-23-45 0 0,-7 21 200 0 0,39-136 3 0 0,-19 66 182 0 0,13-90 0 0 0,0-1 593 0 0,3 16 850 0 0,-38 150-1605 0 0,1 0-1 0 0,-1 0 1 0 0,0 0 0 0 0,0 0-1 0 0,1 0 1 0 0,-1 0 0 0 0,0 0-1 0 0,0 0 1 0 0,0 0-1 0 0,0 0 1 0 0,-1 0 0 0 0,1 0-1 0 0,0 0 1 0 0,-1-1 0 0 0,1 2-19 0 0,0-1 0 0 0,0 1 1 0 0,-1 0-1 0 0,1 0 1 0 0,0 0-1 0 0,0 0 1 0 0,-1-1-1 0 0,1 1 0 0 0,0 0 1 0 0,0 0-1 0 0,-1 0 1 0 0,1 0-1 0 0,0 0 1 0 0,0 0-1 0 0,-1 0 1 0 0,1 0-1 0 0,0 0 0 0 0,0 0 1 0 0,-1 0-1 0 0,1 0 1 0 0,0 0-1 0 0,0 0 1 0 0,-1 0-1 0 0,1 0 1 0 0,0 0-1 0 0,0 0 0 0 0,-1 0 1 0 0,1 1-1 0 0,0-1 1 0 0,0 0-1 0 0,-1 0 1 0 0,1 0-1 0 0,0 0 0 0 0,-2 2 21 0 0,-1 0-1 0 0,1-1 1 0 0,0 1-1 0 0,0 0 1 0 0,1 0-1 0 0,-1 0 1 0 0,0 0-1 0 0,1 0 1 0 0,-3 5-1 0 0,-3 7-35 0 0,1 1 0 0 0,1 0-1 0 0,0 0 1 0 0,1 0 0 0 0,1 0-1 0 0,1 1 1 0 0,0 0 0 0 0,1-1-1 0 0,0 1 1 0 0,1 0 0 0 0,4 23-1 0 0,-1-19-2 0 0,1 1 1 0 0,1-1-1 0 0,0-1 0 0 0,2 1 0 0 0,0-1 0 0 0,1 0 0 0 0,2-1 0 0 0,14 24 0 0 0,106 123-179 0 0,-53-72 76 0 0,-61-72 71 0 0,-1 1-1 0 0,-1 1 0 0 0,-1 0 1 0 0,-1 0-1 0 0,-1 2 0 0 0,11 31 1 0 0,-20-49 30 0 0,0 0 1 0 0,-1-1 0 0 0,0 1 0 0 0,0 0 0 0 0,0 0-1 0 0,-1 0 1 0 0,0 0 0 0 0,0 0 0 0 0,-2 8 0 0 0,2-14 2 0 0,0-1 1 0 0,0 1-1 0 0,0 0 1 0 0,0-1-1 0 0,-1 1 1 0 0,1-1-1 0 0,0 1 0 0 0,0-1 1 0 0,-1 1-1 0 0,1-1 1 0 0,0 1-1 0 0,-1-1 1 0 0,1 1-1 0 0,-1-1 1 0 0,1 0-1 0 0,0 1 1 0 0,-1-1-1 0 0,1 0 1 0 0,-1 1-1 0 0,1-1 1 0 0,-1 0-1 0 0,1 1 1 0 0,-1-1-1 0 0,1 0 1 0 0,-1 0-1 0 0,0 0 1 0 0,0 1-1 0 0,-1-1-5 0 0,1 0 0 0 0,-1 0 0 0 0,1-1 0 0 0,-1 1 0 0 0,0 0 0 0 0,1 0 0 0 0,-1-1 0 0 0,1 1 0 0 0,-1-1 0 0 0,-1 0 0 0 0,-4-3-47 0 0,1 0 0 0 0,-1 0-1 0 0,-6-6 1 0 0,-19-16-187 0 0,19 15 174 0 0,0 0 1 0 0,-1 1-1 0 0,1 0 0 0 0,-2 1 1 0 0,0 0-1 0 0,0 2 0 0 0,-22-9 1 0 0,23 12-280 0 0,-1 0 0 0 0,0 1 0 0 0,0 0 0 0 0,0 1 0 0 0,0 1 0 0 0,0 0 0 0 0,0 1 0 0 0,0 1 0 0 0,-23 4 0 0 0,15 2-1584 0 0,22-6 1543 0 0,0-1 0 0 0,0 1 0 0 0,0-1 0 0 0,0 1 0 0 0,0-1 0 0 0,0 1 0 0 0,0-1 0 0 0,0 1 0 0 0,0 0-1 0 0,1 0 1 0 0,-1-1 0 0 0,0 1 0 0 0,0 0 0 0 0,1 0 0 0 0,-1 0 0 0 0,1 0 0 0 0,-1 0 0 0 0,1 0 0 0 0,-1 2 0 0 0,0 3-1627 0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41.9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90 258 512 0 0,'-19'0'3408'0'0,"9"0"1429"0"0,1 1 1 0 0,-17 3 0 0 0,1 7 1014 0 0,25-11-5705 0 0,9-4 596 0 0,6-7-624 0 0,0 0-1 0 0,-1-1 1 0 0,0-1 0 0 0,-1 0 0 0 0,-1-1 0 0 0,18-24 0 0 0,-24 28-96 0 0,-4 6-8 0 0,1-1-1 0 0,0 1 1 0 0,0 0 0 0 0,0 0-1 0 0,1 0 1 0 0,-1 0-1 0 0,9-6 1 0 0,-12 10-11 0 0,1 0 1 0 0,-1 0-1 0 0,1-1 0 0 0,-1 1 0 0 0,1 0 1 0 0,-1 0-1 0 0,1 0 0 0 0,-1 0 1 0 0,1 0-1 0 0,-1 0 0 0 0,1 0 0 0 0,-1 0 1 0 0,1 1-1 0 0,-1-1 0 0 0,1 0 1 0 0,-1 0-1 0 0,0 0 0 0 0,1 0 1 0 0,-1 1-1 0 0,1-1 0 0 0,-1 0 0 0 0,1 0 1 0 0,-1 1-1 0 0,0-1 0 0 0,1 0 1 0 0,-1 1-1 0 0,0-1 0 0 0,1 0 1 0 0,-1 1-1 0 0,0-1 0 0 0,1 1 0 0 0,-1-1 1 0 0,0 0-1 0 0,0 1 0 0 0,0-1 1 0 0,1 1-1 0 0,-1-1 0 0 0,0 1 1 0 0,0-1-1 0 0,0 1 0 0 0,0 0 0 0 0,8 28-44 0 0,-6-21 4 0 0,5 17 30 0 0,2 0 1 0 0,20 42-1 0 0,-25-58 8 0 0,1 0 0 0 0,0-1 0 0 0,1 0 0 0 0,0 0 0 0 0,0-1 0 0 0,1 1-1 0 0,0-1 1 0 0,0-1 0 0 0,0 1 0 0 0,15 8 0 0 0,-20-13-1 0 0,1-1 0 0 0,0 0 1 0 0,0 0-1 0 0,0 1 0 0 0,0-2 0 0 0,0 1 0 0 0,0 0 1 0 0,0-1-1 0 0,0 1 0 0 0,0-1 0 0 0,0 0 0 0 0,0 0 1 0 0,0 0-1 0 0,0 0 0 0 0,0-1 0 0 0,0 1 0 0 0,0-1 1 0 0,0 0-1 0 0,0 0 0 0 0,0 0 0 0 0,0 0 0 0 0,0 0 1 0 0,-1-1-1 0 0,1 1 0 0 0,0-1 0 0 0,-1 0 0 0 0,4-3 1 0 0,-2 1-5 0 0,0 1 0 0 0,0-2 0 0 0,0 1 0 0 0,-1 0 0 0 0,1-1 0 0 0,-1 1 1 0 0,-1-1-1 0 0,1 0 0 0 0,0 0 0 0 0,-1 0 0 0 0,0 0 0 0 0,0-1 0 0 0,-1 1 0 0 0,2-9 1 0 0,-1-6 39 0 0,-2 1 0 0 0,0 0 1 0 0,0 0-1 0 0,-7-35 0 0 0,-26-73 438 0 0,33 126-451 0 0,-1-1 0 0 0,1 1 1 0 0,-1-1-1 0 0,1 1 0 0 0,-1 0 0 0 0,0 0 0 0 0,1-1 0 0 0,-1 1 1 0 0,0 0-1 0 0,0 0 0 0 0,0 0 0 0 0,-1-2 0 0 0,1 3-18 0 0,1 0 0 0 0,0 0-1 0 0,0 0 1 0 0,0 0 0 0 0,0 0-1 0 0,-1 0 1 0 0,1 0 0 0 0,0 0 0 0 0,0 0-1 0 0,0 0 1 0 0,-1 0 0 0 0,1 0 0 0 0,0 0-1 0 0,0 0 1 0 0,0 0 0 0 0,0 0-1 0 0,-1 0 1 0 0,1 0 0 0 0,0 0 0 0 0,0 0-1 0 0,0 0 1 0 0,-1 0 0 0 0,1 0-1 0 0,0 0 1 0 0,0 0 0 0 0,0 0 0 0 0,0 0-1 0 0,0 0 1 0 0,-1 1 0 0 0,1-1 0 0 0,0 0-1 0 0,0 0 1 0 0,-5 12 29 0 0,4-2-35 0 0,0 1 0 0 0,1-1 0 0 0,0 0 1 0 0,0 1-1 0 0,1-1 0 0 0,1 0 1 0 0,0 1-1 0 0,0-1 0 0 0,5 13 1 0 0,2 2-1 0 0,2-1 0 0 0,20 36 1 0 0,51 59-102 0 0,-54-82 50 0 0,34 57 0 0 0,-39-49 51 0 0,-1 0 0 0 0,-2 2 0 0 0,23 85 0 0 0,-39-119 11 0 0,-2 1 0 0 0,1 0 0 0 0,-2 0 1 0 0,0 0-1 0 0,0 0 0 0 0,-2 0 0 0 0,-1 15 0 0 0,1-23-3 0 0,0 1 0 0 0,-1-1-1 0 0,0 0 1 0 0,0 0 0 0 0,0 0-1 0 0,-1 0 1 0 0,0 0 0 0 0,0 0 0 0 0,-1-1-1 0 0,1 1 1 0 0,-1-1 0 0 0,0 0-1 0 0,0 0 1 0 0,-1-1 0 0 0,0 1-1 0 0,0-1 1 0 0,-7 5 0 0 0,2-3 0 0 0,0 0-1 0 0,0-2 1 0 0,0 1 0 0 0,0-1 0 0 0,-1 0-1 0 0,0-1 1 0 0,0-1 0 0 0,0 0 0 0 0,0 0-1 0 0,0-1 1 0 0,0 0 0 0 0,-22-2 0 0 0,24 1-5 0 0,0-1 0 0 0,0-1 0 0 0,0 0 1 0 0,0 0-1 0 0,0 0 0 0 0,1-1 0 0 0,-1-1 1 0 0,1 1-1 0 0,0-2 0 0 0,0 1 0 0 0,0-1 1 0 0,0 0-1 0 0,1 0 0 0 0,0-1 0 0 0,0 0 1 0 0,-7-9-1 0 0,10 9-15 0 0,0 1-1 0 0,1-1 1 0 0,0 0-1 0 0,0 0 1 0 0,0 0 0 0 0,1 0-1 0 0,0-1 1 0 0,0 1-1 0 0,1-1 1 0 0,-1 1 0 0 0,2-1-1 0 0,-1 0 1 0 0,1 1 0 0 0,0-12-1 0 0,2-9-19 0 0,2 1-1 0 0,8-34 1 0 0,-10 51 31 0 0,5-19-206 0 0,1 1-1 0 0,1-1 1 0 0,2 1 0 0 0,0 1 0 0 0,2 0-1 0 0,1 1 1 0 0,1 0 0 0 0,1 1-1 0 0,1 1 1 0 0,1 0 0 0 0,33-31 0 0 0,-36 42-1427 0 0,0 0 1 0 0,21-11 0 0 0,-6 3-3561 0 0,-5 2 359 0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42.6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223 90 512 0 0,'-14'-9'3452'0'0,"10"6"-1082"0"0,1 0-1 0 0,-1 0 1 0 0,1 0-1 0 0,0-1 0 0 0,-4-5 1 0 0,-5-11-1027 0 0,11 18-1180 0 0,-1-1 1 0 0,1 0-1 0 0,-1 1 0 0 0,0-1 0 0 0,0 1 1 0 0,0 0-1 0 0,0-1 0 0 0,0 1 0 0 0,-1 0 1 0 0,1 0-1 0 0,-1 1 0 0 0,1-1 0 0 0,-4-1 1 0 0,4 2-74 0 0,0 0 0 0 0,-1 1 0 0 0,1-1 0 0 0,0 1 0 0 0,-1 0 0 0 0,1-1 0 0 0,0 1 1 0 0,-1 0-1 0 0,1 0 0 0 0,0 1 0 0 0,-1-1 0 0 0,1 0 0 0 0,0 1 0 0 0,-1-1 0 0 0,1 1 0 0 0,0 0 1 0 0,-4 2-1 0 0,-1 0-37 0 0,1 1 1 0 0,-1 1 0 0 0,1-1 0 0 0,0 1 0 0 0,1 0 0 0 0,-1 0-1 0 0,1 0 1 0 0,0 1 0 0 0,0 0 0 0 0,1 0 0 0 0,0 0 0 0 0,0 1-1 0 0,0-1 1 0 0,1 1 0 0 0,0 0 0 0 0,0 0 0 0 0,0 0 0 0 0,1 0-1 0 0,0 1 1 0 0,1-1 0 0 0,-1 8 0 0 0,1-8-54 0 0,0-1-1 0 0,1 1 1 0 0,0-1 0 0 0,0 1 0 0 0,1-1-1 0 0,-1 1 1 0 0,1-1 0 0 0,1 1-1 0 0,-1-1 1 0 0,1 0 0 0 0,1 1 0 0 0,-1-1-1 0 0,1 0 1 0 0,0-1 0 0 0,0 1 0 0 0,0 0-1 0 0,1-1 1 0 0,0 0 0 0 0,0 0 0 0 0,0 0-1 0 0,1 0 1 0 0,0-1 0 0 0,0 1 0 0 0,6 3-1 0 0,0-2-50 0 0,0 0 0 0 0,1-1-1 0 0,-1-1 1 0 0,1 0-1 0 0,0-1 1 0 0,0 0 0 0 0,0 0-1 0 0,0-1 1 0 0,1-1 0 0 0,-1 0-1 0 0,0-1 1 0 0,17-2 0 0 0,0-1-668 0 0,-1-1 1 0 0,1-2-1 0 0,-1-1 1 0 0,31-12 0 0 0,17-9-5213 0 0,-41 15 3667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1:03.3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0 3089 0 0,'-18'14'10265'0'0,"17"-12"-10122"0"0,0 0 1 0 0,-1 0-1 0 0,1-1 0 0 0,0 1 1 0 0,0 0-1 0 0,1 0 0 0 0,-1 0 1 0 0,0 0-1 0 0,1 0 1 0 0,-1 1-1 0 0,1-1 0 0 0,-1 0 1 0 0,1 0-1 0 0,0 0 1 0 0,0 0-1 0 0,0 1 0 0 0,0-1 1 0 0,1 0-1 0 0,-1 0 0 0 0,1 3 1 0 0,2 9 279 0 0,0 1 1 0 0,1-1-1 0 0,1 0 1 0 0,0 0-1 0 0,1 0 0 0 0,0-1 1 0 0,1 0-1 0 0,13 19 1 0 0,8 6-387 0 0,45 45 0 0 0,-21-26-1006 0 0,-41-41-259 0 0,-7-5-2603 0 0,-3-6 643 0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43.2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65 512 0 0,'-17'-31'5942'0'0,"3"9"1194"0"0,14 21-7057 0 0,0 1 1 0 0,0 0-1 0 0,-1 0 1 0 0,1 0 0 0 0,0 0-1 0 0,0-1 1 0 0,0 1 0 0 0,0 0-1 0 0,-1 0 1 0 0,1 0-1 0 0,0-1 1 0 0,0 1 0 0 0,0 0-1 0 0,0 0 1 0 0,0-1-1 0 0,0 1 1 0 0,0 0 0 0 0,0 0-1 0 0,0-1 1 0 0,0 1 0 0 0,0 0-1 0 0,0 0 1 0 0,0-1-1 0 0,0 1 1 0 0,0 0 0 0 0,0 0-1 0 0,0-1 1 0 0,0 1 0 0 0,0 0-1 0 0,0 0 1 0 0,0-1-1 0 0,0 1 1 0 0,0 0 0 0 0,0 0-1 0 0,0-1 1 0 0,1 1-1 0 0,-1 0 1 0 0,0 0 0 0 0,0 0-1 0 0,0-1 1 0 0,0 1 0 0 0,1 0-1 0 0,-1 0 1 0 0,0 0-1 0 0,0 0 1 0 0,1 0 0 0 0,-1-1-1 0 0,0 1 1 0 0,0 0-1 0 0,0 0 1 0 0,1 0 0 0 0,-1 0-1 0 0,0 0 1 0 0,0 0 0 0 0,1 0-1 0 0,-1 0 1 0 0,0 0-1 0 0,0 0 1 0 0,1 0 0 0 0,0 0 83 0 0,0 0 1 0 0,0 0-1 0 0,0 0 0 0 0,0 1 1 0 0,0-1-1 0 0,0 0 1 0 0,0 1-1 0 0,0-1 0 0 0,0 1 1 0 0,0-1-1 0 0,0 1 1 0 0,1 1-1 0 0,3 4 136 0 0,0 1-1 0 0,-1 0 1 0 0,0 0-1 0 0,-1 1 1 0 0,0-1-1 0 0,0 1 1 0 0,0 0-1 0 0,1 12 1 0 0,-1-10-140 0 0,8 40 148 0 0,-3 0 0 0 0,4 90 0 0 0,-7-59-1353 0 0,-5-75 308 0 0,1 7-607 0 0,2-8-2278 0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43.4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97 352 0 0,'-6'5'360'0'0,"0"-2"5673"0"0,-2 2-4792 0 0,3-4 3216 0 0,8-1-3209 0 0,8 0-224 0 0,8 0-328 0 0,11-1-352 0 0,5-2 160 0 0,3-4-384 0 0,13-4 73 0 0,-2-1-161 0 0,3 0-120 0 0,15-5-241 0 0,-5 3-855 0 0,1-2 912 0 0,10-2-3465 0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44.2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208 279 512 0 0,'7'-32'3554'0'0,"-6"-15"9996"0"0,-1 40-11620 0 0,-2 7 97 0 0,-4 4-1124 0 0,-5 7 61 0 0,2 2-659 0 0,1 0 0 0 0,0 0 1 0 0,1 1-1 0 0,-7 20 1 0 0,-16 63-142 0 0,18-57-48 0 0,-61 216 451 0 0,52-178-358 0 0,19-71-182 0 0,-2 7-30 0 0,-3 25 0 0 0,6-37 3 0 0,1 1 1 0 0,0-1 0 0 0,0 1 0 0 0,-1-1 0 0 0,2 1 0 0 0,-1-1 0 0 0,0 1 0 0 0,0-1 0 0 0,1 0 0 0 0,-1 1 0 0 0,1-1 0 0 0,0 1 0 0 0,0-1 0 0 0,0 0-1 0 0,0 0 1 0 0,0 0 0 0 0,3 4 0 0 0,-3-5-6 0 0,-1-1 0 0 0,1 1 0 0 0,0-1-1 0 0,0 1 1 0 0,-1-1 0 0 0,1 1 0 0 0,0-1 0 0 0,0 0-1 0 0,0 1 1 0 0,0-1 0 0 0,0 0 0 0 0,-1 1 0 0 0,1-1-1 0 0,0 0 1 0 0,0 0 0 0 0,0 0 0 0 0,0 0 0 0 0,0 0-1 0 0,0 0 1 0 0,0 0 0 0 0,0 0 0 0 0,0-1 0 0 0,-1 1-1 0 0,1 0 1 0 0,0 0 0 0 0,0-1 0 0 0,0 1 0 0 0,0-1-1 0 0,0 1 1 0 0,-1-1 0 0 0,1 1 0 0 0,0-1 0 0 0,-1 1-1 0 0,2-2 1 0 0,3-2-34 0 0,-1-1 0 0 0,1 1 1 0 0,6-10-1 0 0,-9 11 27 0 0,14-19-6 0 0,-1 0 1 0 0,-1 0 0 0 0,0-2-1 0 0,-2 0 1 0 0,-1 0 0 0 0,-1-1-1 0 0,-2 0 1 0 0,9-38 0 0 0,5-43 89 0 0,40-233 459 0 0,-58 312-474 0 0,1-8 202 0 0,0-41-1 0 0,-6 69-210 0 0,-1 7 25 0 0,-7 13 113 0 0,-6 22 58 0 0,9-14-245 0 0,1 0-1 0 0,0 1 0 0 0,2 0 1 0 0,0 0-1 0 0,1 0 1 0 0,2 0-1 0 0,0 1 0 0 0,1-1 1 0 0,8 36-1 0 0,-2-21-3 0 0,3 0 1 0 0,1 0-1 0 0,2-1 0 0 0,30 62 0 0 0,-21-63 5 0 0,0 0-1 0 0,3-1 1 0 0,41 45 0 0 0,-10-13-34 0 0,-29-34 5 0 0,-10-14 37 0 0,18 28 0 0 0,-31-41-5 0 0,-1 1 1 0 0,1 0-1 0 0,-1 0 1 0 0,-1 0-1 0 0,1 0 1 0 0,-1 0-1 0 0,0 1 1 0 0,0-1-1 0 0,1 13 1 0 0,-3-17-2 0 0,0 1 0 0 0,0-1 0 0 0,0 1 0 0 0,-1 0 0 0 0,1-1 0 0 0,-1 1 0 0 0,1-1 0 0 0,-1 1 0 0 0,0-1 0 0 0,0 0-1 0 0,0 1 1 0 0,0-1 0 0 0,0 0 0 0 0,-1 0 0 0 0,1 0 0 0 0,-1 0 0 0 0,1 0 0 0 0,-1 0 0 0 0,0 0 0 0 0,0 0 0 0 0,0 0 0 0 0,0-1 0 0 0,0 1 0 0 0,0-1 0 0 0,0 0 0 0 0,0 1 0 0 0,-1-1 0 0 0,1 0 0 0 0,0 0 0 0 0,-1-1 0 0 0,-3 2 0 0 0,-1 0-10 0 0,-1-1 0 0 0,1 1 0 0 0,-1-1 0 0 0,0-1 0 0 0,0 1 0 0 0,0-2 1 0 0,0 1-1 0 0,1-1 0 0 0,-9-1 0 0 0,-17-7-22 0 0,1-2 0 0 0,1-1 1 0 0,0-1-1 0 0,1-1 0 0 0,0-2 0 0 0,-41-30 1 0 0,46 30 3 0 0,-46-35-240 0 0,71 51 244 0 0,0 0 0 0 0,0 0 0 0 0,0 0 0 0 0,1 0 0 0 0,-1 0 0 0 0,0 0 0 0 0,0 0 0 0 0,0 0 0 0 0,1 0 1 0 0,-1 0-1 0 0,0 0 0 0 0,0 0 0 0 0,0 0 0 0 0,1 0 0 0 0,-1 0 0 0 0,0-1 0 0 0,0 1 0 0 0,0 0 0 0 0,1 0 0 0 0,-1 0 0 0 0,0 0 0 0 0,0 0 1 0 0,0 0-1 0 0,0-1 0 0 0,1 1 0 0 0,-1 0 0 0 0,0 0 0 0 0,0 0 0 0 0,0 0 0 0 0,0-1 0 0 0,0 1 0 0 0,0 0 0 0 0,0 0 0 0 0,0 0 1 0 0,0 0-1 0 0,1-1 0 0 0,-1 1 0 0 0,0 0 0 0 0,0 0 0 0 0,0-1 0 0 0,0 1 0 0 0,0 0 0 0 0,0 0 0 0 0,0 0 0 0 0,0-1 0 0 0,0 1 1 0 0,0 0-1 0 0,-1 0 0 0 0,1 0 0 0 0,0-1 0 0 0,0 1 0 0 0,0 0 0 0 0,0 0 0 0 0,0 0 0 0 0,0 0 0 0 0,0-1 0 0 0,0 1 0 0 0,-1 0 0 0 0,1 0 1 0 0,0 0-1 0 0,0 0 0 0 0,0-1 0 0 0,0 1 0 0 0,0 0 0 0 0,-1 0 0 0 0,1 0 0 0 0,0 0 0 0 0,0 0 0 0 0,19-1-2021 0 0,-16 1 1542 0 0,36 0-7313 0 0,-25 0 3901 0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44.9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343 200 512 0 0,'-5'-3'1636'0'0,"1"0"1"0"0,0 0-1 0 0,0-1 0 0 0,0 0 1 0 0,0 0-1 0 0,1 0 0 0 0,0 0 0 0 0,-6-9 1 0 0,4 3-269 0 0,0 0 0 0 0,0 0 0 0 0,-4-14 0 0 0,4 7-780 0 0,3 8-336 0 0,0 0 0 0 0,-2 0 0 0 0,1 0 0 0 0,-9-15 0 0 0,11 22-218 0 0,-1 0-1 0 0,1 0 1 0 0,0 0-1 0 0,-1 1 1 0 0,0-1 0 0 0,1 0-1 0 0,-1 1 1 0 0,0-1 0 0 0,0 1-1 0 0,0 0 1 0 0,0 0-1 0 0,0 0 1 0 0,0 0 0 0 0,0 0-1 0 0,0 0 1 0 0,0 0-1 0 0,-1 1 1 0 0,1-1 0 0 0,0 1-1 0 0,0-1 1 0 0,-1 1 0 0 0,1 0-1 0 0,0 0 1 0 0,-1 0-1 0 0,-1 0 1 0 0,-4 2 18 0 0,0 0-1 0 0,1 0 1 0 0,0 0-1 0 0,-1 1 1 0 0,1 0 0 0 0,0 0-1 0 0,1 1 1 0 0,-1-1 0 0 0,0 2-1 0 0,1-1 1 0 0,0 1-1 0 0,-6 5 1 0 0,2 0-25 0 0,-1 1-1 0 0,1 0 1 0 0,1 1 0 0 0,0 0-1 0 0,-10 17 1 0 0,13-19-26 0 0,1 0 1 0 0,1 0-1 0 0,0 0 1 0 0,0 1-1 0 0,-4 17 0 0 0,8-25-9 0 0,-1 1 1 0 0,0-1-1 0 0,1 0 0 0 0,0 1 0 0 0,0-1 0 0 0,0 0 0 0 0,0 1 0 0 0,1-1 0 0 0,-1 0 0 0 0,1 0 0 0 0,0 1 0 0 0,0-1 1 0 0,0 0-1 0 0,0 0 0 0 0,0 0 0 0 0,1 0 0 0 0,0 0 0 0 0,-1 0 0 0 0,1 0 0 0 0,0-1 0 0 0,0 1 0 0 0,0-1 0 0 0,3 3 0 0 0,3 1-21 0 0,0-1 0 0 0,0 0 0 0 0,0 0-1 0 0,0-1 1 0 0,1 0 0 0 0,14 5 0 0 0,59 11-67 0 0,-3 0-36 0 0,-71-17 149 0 0,7 1-28 0 0,-1 2 0 0 0,1-1 0 0 0,16 11 0 0 0,-28-15 19 0 0,0 1 1 0 0,0 0 0 0 0,0 0-1 0 0,-1 0 1 0 0,1 1 0 0 0,0-1-1 0 0,-1 1 1 0 0,0-1 0 0 0,1 1-1 0 0,-1 0 1 0 0,0 0 0 0 0,0 0 0 0 0,-1 0-1 0 0,1 0 1 0 0,-1 0 0 0 0,1 0-1 0 0,-1 1 1 0 0,0-1 0 0 0,0 0-1 0 0,0 5 1 0 0,-1-5 7 0 0,0-1-1 0 0,-1 1 1 0 0,1 0 0 0 0,-1-1-1 0 0,1 1 1 0 0,-1 0-1 0 0,0-1 1 0 0,0 1 0 0 0,0-1-1 0 0,-1 1 1 0 0,1-1-1 0 0,0 0 1 0 0,-1 0 0 0 0,0 1-1 0 0,1-1 1 0 0,-1 0 0 0 0,0 0-1 0 0,0-1 1 0 0,0 1-1 0 0,0 0 1 0 0,0-1 0 0 0,-4 3-1 0 0,-2 1 35 0 0,0-1 1 0 0,1 0-1 0 0,-2 0 0 0 0,1-1 0 0 0,-14 4 0 0 0,-69 11 140 0 0,78-17-188 0 0,-1 0 1 0 0,1 0 0 0 0,-1-2-1 0 0,-24-2 1 0 0,33 2-52 0 0,1 0 0 0 0,0-1-1 0 0,0 1 1 0 0,0-1 0 0 0,0 0 0 0 0,0 0 0 0 0,0 0-1 0 0,1 0 1 0 0,-1-1 0 0 0,1 1 0 0 0,-1-1-1 0 0,1 0 1 0 0,0 0 0 0 0,-4-6 0 0 0,5 8-76 0 0,1-1 1 0 0,0 1-1 0 0,0-1 1 0 0,1 0-1 0 0,-1 0 1 0 0,0 1-1 0 0,0-1 1 0 0,1 0-1 0 0,-1 0 0 0 0,1 0 1 0 0,0 0-1 0 0,-1 0 1 0 0,1 1-1 0 0,0-1 1 0 0,0 0-1 0 0,0 0 1 0 0,0 0-1 0 0,1 0 1 0 0,-1 0-1 0 0,1 0 0 0 0,-1 0 1 0 0,1 1-1 0 0,-1-1 1 0 0,1 0-1 0 0,0 0 1 0 0,0 1-1 0 0,0-1 1 0 0,0 0-1 0 0,0 1 1 0 0,0-1-1 0 0,0 1 0 0 0,1-1 1 0 0,-1 1-1 0 0,3-2 1 0 0,4-4-1926 0 0,1 0 0 0 0,14-9 1 0 0,-7 7 358 0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45.2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265 90 8 0 0,'2'-5'1196'0'0,"0"0"0"0"0,0 1 0 0 0,-1-1 0 0 0,0 0 0 0 0,1 0 0 0 0,-2 0 0 0 0,1-1 0 0 0,0-6 0 0 0,-1 11-938 0 0,0-1 0 0 0,0 1 0 0 0,0-1-1 0 0,0 1 1 0 0,0-1 0 0 0,-1 1 0 0 0,1-1-1 0 0,0 1 1 0 0,-1 0 0 0 0,1-1-1 0 0,-1 1 1 0 0,0-1 0 0 0,1 1 0 0 0,-1 0-1 0 0,0 0 1 0 0,0-1 0 0 0,1 1 0 0 0,-1 0-1 0 0,0 0 1 0 0,0 0 0 0 0,-1 0-1 0 0,1 0 1 0 0,0 0 0 0 0,0 0 0 0 0,0 1-1 0 0,-1-1 1 0 0,1 0 0 0 0,0 1 0 0 0,0-1-1 0 0,-1 0 1 0 0,1 1 0 0 0,-3-1-1 0 0,-9 0 108 0 0,0 1-1 0 0,0 0 0 0 0,1 1 0 0 0,-1 1 0 0 0,0 0 1 0 0,1 0-1 0 0,-1 1 0 0 0,1 1 0 0 0,0 0 0 0 0,0 1 1 0 0,-15 8-1 0 0,20-9-304 0 0,1 0 0 0 0,-1 1 0 0 0,0 0 0 0 0,1 0 1 0 0,0 0-1 0 0,0 1 0 0 0,1 0 0 0 0,-1 0 0 0 0,-6 11 0 0 0,10-14-54 0 0,0 0-1 0 0,0 0 0 0 0,1 0 1 0 0,-1 0-1 0 0,1 0 0 0 0,0 1 0 0 0,0-1 1 0 0,0 0-1 0 0,0 1 0 0 0,0-1 0 0 0,1 1 1 0 0,-1-1-1 0 0,1 1 0 0 0,0-1 1 0 0,0 1-1 0 0,1-1 0 0 0,-1 1 0 0 0,1-1 1 0 0,-1 1-1 0 0,1-1 0 0 0,0 0 0 0 0,0 1 1 0 0,1-1-1 0 0,1 4 0 0 0,1-2-4 0 0,0 1-1 0 0,1-1 1 0 0,0 0-1 0 0,0 0 1 0 0,0 0 0 0 0,0-1-1 0 0,1 0 1 0 0,-1 0-1 0 0,1 0 1 0 0,0-1-1 0 0,0 0 1 0 0,1 0-1 0 0,-1 0 1 0 0,1-1 0 0 0,-1 0-1 0 0,8 1 1 0 0,9 2-100 0 0,0-2 0 0 0,0-1-1 0 0,34 0 1 0 0,-30-3-640 0 0,0-1 0 0 0,45-9 0 0 0,11-9-6703 0 0,-48 11 3053 0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45.6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43 512 0 0,'-21'5'3250'0'0,"18"-5"-1564"0"0,1 0 1 0 0,-1 1 0 0 0,1-1 0 0 0,-1 1-1 0 0,0 0 1 0 0,1 0 0 0 0,-4 1 0 0 0,6-2-1644 0 0,0 0 1 0 0,0 0-1 0 0,0 0 1 0 0,0 0-1 0 0,0 0 1 0 0,0 0 0 0 0,0 0-1 0 0,0 0 1 0 0,-1 1 130 0 0,1-1-130 0 0,0 0-1 0 0,0 0 1 0 0,0 0-1 0 0,0 0 1 0 0,0 0-1 0 0,0 0 1 0 0,0 0 0 0 0,0 0-1 0 0,0 0 1 0 0,0 0-1 0 0,0 0 1 0 0,0 0-1 0 0,0 0 1 0 0,0 0-1 0 0,0 0 1 0 0,0 0 0 0 0,0 0-1 0 0,0 0 1 0 0,0 0-1 0 0,0 1 1 0 0,0-1-1 0 0,0 0 1 0 0,0 0 0 0 0,0 0-1 0 0,0 0 1 0 0,0 0-1 0 0,0 0 1 0 0,0 0-1 0 0,0 0 1 0 0,0 0-1 0 0,0 0 1 0 0,0 0 0 0 0,0 0 43 0 0,1 0-44 0 0,-1 0 1 0 0,0 0-1 0 0,0 0 1 0 0,0 0 0 0 0,0 0-1 0 0,0 0 1 0 0,0 0-1 0 0,0 0 1 0 0,0 0-1 0 0,0 0 1 0 0,0 0-1 0 0,0 0 1 0 0,0 0 0 0 0,0 0-1 0 0,0 0 1 0 0,0 0-1 0 0,0 0 1 0 0,0 0-1 0 0,0 0 1 0 0,7 2 847 0 0,6-1-367 0 0,9-2-172 0 0,-1-2 0 0 0,1 0 0 0 0,-1-2 0 0 0,26-8 0 0 0,5-1-105 0 0,-43 12-227 0 0,16-4 36 0 0,34-4-1 0 0,-53 10-78 0 0,1-1 0 0 0,-1 1 1 0 0,1 0-1 0 0,0 0 0 0 0,-1 1 0 0 0,1 0 0 0 0,-1 0 0 0 0,1 1 0 0 0,-1 0 1 0 0,10 4-1 0 0,-14-5-78 0 0,0 0 0 0 0,1 0 1 0 0,-1 1-1 0 0,0-1 1 0 0,0 1-1 0 0,0 0 0 0 0,0 0 1 0 0,0-1-1 0 0,0 1 0 0 0,-1 0 1 0 0,1 1-1 0 0,1 2 1 0 0,-2-3-196 0 0,0-1 1 0 0,-1 1-1 0 0,1-1 1 0 0,-1 1-1 0 0,0-1 1 0 0,1 1-1 0 0,-1-1 1 0 0,0 1-1 0 0,0-1 1 0 0,0 1-1 0 0,0 0 1 0 0,0-1-1 0 0,-1 4 1 0 0,-2 5-2233 0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45.8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14 3201 0 0,'-13'8'3264'0'0,"9"-6"-1823"0"0,0 1 0 0 0,0-1 1 0 0,0 1-1 0 0,1 0 0 0 0,-4 4 1 0 0,7-7-1384 0 0,-1 0 1 0 0,1 1-1 0 0,0-1 1 0 0,0 0 0 0 0,0 1-1 0 0,-1-1 1 0 0,1 0 0 0 0,0 1-1 0 0,0-1 1 0 0,0 1 0 0 0,0-1-1 0 0,0 0 1 0 0,0 1 0 0 0,0-1-1 0 0,0 1 1 0 0,0-1 0 0 0,0 0-1 0 0,0 1 1 0 0,0-1-1 0 0,0 1 1 0 0,0-1 0 0 0,0 0-1 0 0,0 1 1 0 0,1-1 0 0 0,-1 1-1 0 0,0-1 1 0 0,0 0 0 0 0,0 1-1 0 0,1-1 1 0 0,-1 0 0 0 0,0 1-1 0 0,0-1 1 0 0,1 0-1 0 0,-1 0 1 0 0,0 1 0 0 0,1-1-1 0 0,-1 0 1 0 0,0 0 0 0 0,1 1-1 0 0,-1-1 1 0 0,0 0 0 0 0,1 0-1 0 0,-1 0 1 0 0,1 0 0 0 0,-1 0-1 0 0,0 1 1 0 0,1-1-1 0 0,0 0 1 0 0,23 7 805 0 0,-24-7-830 0 0,23 4 364 0 0,-1-1 0 0 0,1-1 0 0 0,0-1 1 0 0,24-2-1 0 0,94-14-18 0 0,-127 13-341 0 0,163-25-285 0 0,-59 7-3810 0 0,-74 12 1091 0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9:46.3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330 271 2192 0 0,'-23'-6'7784'0'0,"-45"-9"0"0"0,60 14-7199 0 0,0 1-1 0 0,1-1 1 0 0,-1 1 0 0 0,1 1 0 0 0,-1-1-1 0 0,1 1 1 0 0,-1 1 0 0 0,1-1-1 0 0,-1 1 1 0 0,-7 4 0 0 0,6-3-428 0 0,1 2 0 0 0,0-1 0 0 0,0 2 0 0 0,0-1 0 0 0,0 1 0 0 0,1 0 0 0 0,0 0 0 0 0,1 1 0 0 0,-1 0 0 0 0,1 0 0 0 0,0 0 0 0 0,1 1-1 0 0,0 0 1 0 0,0 0 0 0 0,1 0 0 0 0,-5 13 0 0 0,3-7-148 0 0,1 0 0 0 0,0 0 0 0 0,1 0 0 0 0,0 1 0 0 0,2-1 0 0 0,0 1 0 0 0,0 0 0 0 0,1 0-1 0 0,1 0 1 0 0,0-1 0 0 0,1 1 0 0 0,1 0 0 0 0,0 0 0 0 0,1-1 0 0 0,1 1 0 0 0,0-1 0 0 0,1 0-1 0 0,1 0 1 0 0,0-1 0 0 0,0 1 0 0 0,2-1 0 0 0,0-1 0 0 0,0 1 0 0 0,1-1 0 0 0,0-1 0 0 0,22 21-1 0 0,-10-14-29 0 0,1-1 1 0 0,1-2-1 0 0,37 21 0 0 0,80 27-70 0 0,-132-60 94 0 0,1 0 0 0 0,0 0 0 0 0,-1-1-1 0 0,1 0 1 0 0,0-1 0 0 0,0 0 0 0 0,17 0 0 0 0,-19-2-1 0 0,-1 0 0 0 0,1 0 0 0 0,-1 0-1 0 0,1-1 1 0 0,-1 0 0 0 0,0 0 0 0 0,0 0 0 0 0,0-1 0 0 0,0 0-1 0 0,0 0 1 0 0,8-6 0 0 0,-6 3 7 0 0,0-1 0 0 0,0 0-1 0 0,0 0 1 0 0,-1-1 0 0 0,0 0 0 0 0,0 0 0 0 0,-1 0-1 0 0,0-1 1 0 0,-1 0 0 0 0,0 0 0 0 0,0-1 0 0 0,-1 1-1 0 0,0-1 1 0 0,0 0 0 0 0,-1 0 0 0 0,3-19-1 0 0,-1-13-1 0 0,-2 0-1 0 0,-3-57 1 0 0,0 45 5 0 0,-1 6-26 0 0,-2 1 0 0 0,-14-80-1 0 0,12 104 7 0 0,0 0 0 0 0,-2 1 0 0 0,-1 0 0 0 0,-1 0 0 0 0,0 1 0 0 0,-2 0 0 0 0,-19-30-1 0 0,24 44 3 0 0,1 1-1 0 0,-1-1 0 0 0,0 1 0 0 0,0 0 0 0 0,0 0 0 0 0,-1 1 0 0 0,0 0 0 0 0,0 0 0 0 0,-1 0 0 0 0,1 1 0 0 0,-1 0 0 0 0,0 1 0 0 0,0 0 0 0 0,0 0 0 0 0,0 0 0 0 0,-1 1 1 0 0,1 1-1 0 0,-1-1 0 0 0,1 1 0 0 0,-1 1 0 0 0,1-1 0 0 0,-1 2 0 0 0,0-1 0 0 0,1 1 0 0 0,-1 0 0 0 0,1 1 0 0 0,-1 0 0 0 0,1 0 0 0 0,0 1 0 0 0,0 0 0 0 0,0 1 1 0 0,0 0-1 0 0,1 0 0 0 0,-13 9 0 0 0,-3 6-257 0 0,2 0 0 0 0,1 2 0 0 0,-28 35 0 0 0,26-30-301 0 0,-40 55-5167 0 0,37-40 1302 0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13.8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171 254 512 0 0,'-1'-19'552'0'0,"-1"10"294"0"0,1 0 0 0 0,1 0-1 0 0,-1 0 1 0 0,2 1 0 0 0,-1-1 0 0 0,1 0 0 0 0,0 0-1 0 0,1 0 1 0 0,4-14 0 0 0,-3 15 968 0 0,0 0 0 0 0,-1-1 1 0 0,2-12-1 0 0,-3 13-969 0 0,1 0 0 0 0,-1 1 0 0 0,1-1 0 0 0,6-13 0 0 0,-13 31-36 0 0,-6 11-327 0 0,1 1 0 0 0,-11 36-1 0 0,-56 319 143 0 0,50-245-515 0 0,-1 7-118 0 0,25-116 6 0 0,-6 31-44 0 0,3 1-1 0 0,1 91 1 0 0,9-120 19 0 0,-4-26 25 0 0,0 1 0 0 0,1-1 0 0 0,-1 1 0 0 0,0-1 0 0 0,0 1 0 0 0,0-1 0 0 0,0 1 0 0 0,0 0 0 0 0,1-1 0 0 0,-1 1 0 0 0,0-1 0 0 0,0 1 0 0 0,1-1 0 0 0,-1 0 0 0 0,0 1 0 0 0,1-1 0 0 0,-1 1 0 0 0,1-1 0 0 0,-1 1 0 0 0,1-1 0 0 0,-1 0 0 0 0,0 1 0 0 0,1-1 0 0 0,-1 0 0 0 0,1 0 0 0 0,-1 1 0 0 0,1-1 0 0 0,0 0 0 0 0,-1 0 0 0 0,1 0 0 0 0,-1 0 0 0 0,1 0 0 0 0,-1 0-1 0 0,1 1 1 0 0,-1-1 0 0 0,1 0 0 0 0,0-1 0 0 0,-1 1 0 0 0,1 0 0 0 0,-1 0 0 0 0,1 0 0 0 0,0-1 0 0 0,0 0 0 0 0,0 1 0 0 0,0-1-1 0 0,0 0 1 0 0,0 0 0 0 0,0 0 0 0 0,-1 0-1 0 0,1 0 1 0 0,0 0 0 0 0,-1 0 0 0 0,1 0-1 0 0,-1 0 1 0 0,1-1 0 0 0,-1 1 0 0 0,1-2-1 0 0,4-23-104 0 0,-4 18 107 0 0,10-74 17 0 0,-4 1 1 0 0,-3-95-1 0 0,1-108 174 0 0,-5 281-193 0 0,2-50 56 0 0,1 0 0 0 0,3 1 0 0 0,21-89 0 0 0,-24 130-23 0 0,0 1 0 0 0,8-16 0 0 0,-10 24-19 0 0,0 0 1 0 0,0 0-1 0 0,0 0 1 0 0,1 1-1 0 0,-1-1 1 0 0,0 0-1 0 0,1 0 1 0 0,-1 1-1 0 0,1-1 1 0 0,0 1-1 0 0,-1-1 1 0 0,1 1 0 0 0,0-1-1 0 0,0 1 1 0 0,0 0-1 0 0,0 0 1 0 0,0 0-1 0 0,0 0 1 0 0,3 0-1 0 0,-4 1 3 0 0,-1 0-1 0 0,1 0 1 0 0,0 0-1 0 0,0 0 1 0 0,0 0-1 0 0,0 1 0 0 0,-1-1 1 0 0,1 0-1 0 0,0 0 1 0 0,0 1-1 0 0,-1-1 1 0 0,1 1-1 0 0,0-1 1 0 0,-1 1-1 0 0,1-1 1 0 0,0 1-1 0 0,-1-1 1 0 0,1 1-1 0 0,-1-1 1 0 0,1 1-1 0 0,-1 0 0 0 0,1-1 1 0 0,-1 1-1 0 0,1 0 1 0 0,-1 0-1 0 0,0-1 1 0 0,1 1-1 0 0,-1 0 1 0 0,0 1-1 0 0,8 27 94 0 0,-7-23-75 0 0,8 52 12 0 0,4 92-1 0 0,-3-11-5 0 0,-6-102-32 0 0,2 0 0 0 0,2 0-1 0 0,20 59 1 0 0,-23-84-7 0 0,1-1 0 0 0,0 0 0 0 0,0-1-1 0 0,1 1 1 0 0,0-1 0 0 0,1-1 0 0 0,0 1 0 0 0,1-1 0 0 0,0-1 0 0 0,1 0 0 0 0,-1 0-1 0 0,1 0 1 0 0,1-2 0 0 0,11 7 0 0 0,-11-7 0 0 0,-1-1-1 0 0,1-1 1 0 0,-1 0 0 0 0,1-1-1 0 0,0 0 1 0 0,0 0 0 0 0,1-1-1 0 0,-1-1 1 0 0,0 0-1 0 0,1 0 1 0 0,-1-1 0 0 0,1-1-1 0 0,-1 0 1 0 0,1 0 0 0 0,16-5-1 0 0,-22 4 5 0 0,1-1 1 0 0,-1 0-1 0 0,1 0 0 0 0,-1-1 0 0 0,0 0 0 0 0,0 0 0 0 0,-1 0 0 0 0,1-1 0 0 0,-1 0 1 0 0,0 0-1 0 0,0 0 0 0 0,-1-1 0 0 0,1 0 0 0 0,-1 1 0 0 0,-1-1 0 0 0,1-1 0 0 0,-1 1 1 0 0,0 0-1 0 0,3-11 0 0 0,-1 4 14 0 0,-1 0 0 0 0,-1 0 0 0 0,0-1 0 0 0,-1 1 0 0 0,-1-1 0 0 0,0 1-1 0 0,-1-1 1 0 0,0 1 0 0 0,-3-21 0 0 0,-63-326 135 0 0,62 332-124 0 0,-2-1-1 0 0,-1 2 0 0 0,-1-1 0 0 0,-16-37 0 0 0,22 62-31 0 0,0 0 0 0 0,0 0-1 0 0,0 0 1 0 0,0 0-1 0 0,0 0 1 0 0,-5-4-1 0 0,7 7 5 0 0,-1 0 0 0 0,1-1-1 0 0,-1 1 1 0 0,1-1 0 0 0,0 1 0 0 0,-1 0-1 0 0,1-1 1 0 0,-1 1 0 0 0,1 0 0 0 0,-1 0-1 0 0,1-1 1 0 0,-1 1 0 0 0,1 0 0 0 0,-1 0-1 0 0,1 0 1 0 0,-1 0 0 0 0,0 0 0 0 0,1 0-1 0 0,-1 0 1 0 0,1 0 0 0 0,-1 0 0 0 0,1 0-1 0 0,-1 0 1 0 0,1 0 0 0 0,-1 0 0 0 0,1 0-1 0 0,-1 0 1 0 0,1 0 0 0 0,-1 1 0 0 0,0-1-1 0 0,1 0 1 0 0,0 0 0 0 0,-1 1 0 0 0,1-1-1 0 0,-1 0 1 0 0,1 1 0 0 0,-1-1 0 0 0,1 0-1 0 0,0 1 1 0 0,-1-1 0 0 0,1 1 0 0 0,0-1-1 0 0,-1 1 1 0 0,1-1 0 0 0,0 1 0 0 0,-1-1-1 0 0,1 1 1 0 0,0-1 0 0 0,0 1 0 0 0,0 0-1 0 0,-4 10-98 0 0,0 0-1 0 0,1 0 0 0 0,1 0 0 0 0,0 0 0 0 0,0 0 0 0 0,1 1 0 0 0,0-1 0 0 0,1 0 0 0 0,1 1 0 0 0,0-1 1 0 0,0 0-1 0 0,6 22 0 0 0,-4-21-1088 0 0,1-1 1 0 0,9 19-1 0 0,-8-20-762 0 0,0-1 1 0 0,1 0-1 0 0,8 10 0 0 0,0-2-3878 0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14.5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148 149 512 0 0,'-1'-1'0'0'0,"-3"-2"962"0"0,-1 1-1 0 0,1 0 1 0 0,0-1 0 0 0,0 1-1 0 0,-1 1 1 0 0,-6-3-1 0 0,9 4-619 0 0,0 0-1 0 0,1 0 0 0 0,-1 0 0 0 0,0 0 1 0 0,1 0-1 0 0,-1 1 0 0 0,0-1 1 0 0,0 0-1 0 0,1 1 0 0 0,-1 0 0 0 0,1-1 1 0 0,-1 1-1 0 0,0 0 0 0 0,1 0 0 0 0,-1 0 1 0 0,1 0-1 0 0,0 0 0 0 0,-1 0 0 0 0,1 0 1 0 0,0 0-1 0 0,-2 2 0 0 0,-5 6 528 0 0,-1 1 0 0 0,1 0 0 0 0,0 1 0 0 0,-11 20 0 0 0,16-24-652 0 0,0 0 0 0 0,0-1 0 0 0,0 1 0 0 0,1 0-1 0 0,0 1 1 0 0,0-1 0 0 0,1 0 0 0 0,0 1 0 0 0,-1 13 0 0 0,3-20-182 0 0,-1 1-1 0 0,0-1 1 0 0,0 1 0 0 0,0 0 0 0 0,1-1 0 0 0,-1 1 0 0 0,1-1 0 0 0,-1 0 0 0 0,1 1 0 0 0,0-1 0 0 0,-1 1 0 0 0,1-1 0 0 0,0 0 0 0 0,0 0 0 0 0,0 1 0 0 0,0-1 0 0 0,0 0 0 0 0,0 0 0 0 0,0 0 0 0 0,3 1 0 0 0,-2 0 15 0 0,1-1 0 0 0,0 0 0 0 0,0 1 0 0 0,0-1 0 0 0,0-1 0 0 0,0 1 1 0 0,0 0-1 0 0,0-1 0 0 0,5 1 0 0 0,3-1 38 0 0,-1-1 0 0 0,0 1 0 0 0,0-2 0 0 0,0 0 0 0 0,13-4 0 0 0,12-5 168 0 0,56-26 0 0 0,-79 31-216 0 0,-1 0 1 0 0,1-1-1 0 0,-2 0 1 0 0,1-1 0 0 0,-1 0-1 0 0,0-1 1 0 0,0 0 0 0 0,9-12-1 0 0,-16 17-29 0 0,-1 0-1 0 0,1 1 0 0 0,-1-1 1 0 0,0 0-1 0 0,0 0 1 0 0,0-1-1 0 0,0 1 1 0 0,-1 0-1 0 0,0-1 0 0 0,0 1 1 0 0,1-7-1 0 0,-2 7-4 0 0,0 1-1 0 0,0-1 1 0 0,-1 1-1 0 0,1 0 0 0 0,-1-1 1 0 0,1 1-1 0 0,-1 0 1 0 0,0-1-1 0 0,0 1 1 0 0,-1 0-1 0 0,1 0 0 0 0,-1 0 1 0 0,1 0-1 0 0,-1 0 1 0 0,-4-5-1 0 0,-4-4-3 0 0,0 1 0 0 0,-1 0-1 0 0,0 1 1 0 0,-20-15 0 0 0,28 23 0 0 0,-1-1-1 0 0,1 1 1 0 0,-1 0 0 0 0,0 1 0 0 0,1-1-1 0 0,-1 1 1 0 0,0-1 0 0 0,0 1 0 0 0,0 0-1 0 0,0 1 1 0 0,0-1 0 0 0,-1 1-1 0 0,1-1 1 0 0,0 1 0 0 0,0 1 0 0 0,0-1-1 0 0,0 0 1 0 0,0 1 0 0 0,0 0-1 0 0,0 0 1 0 0,-8 3 0 0 0,3 1-2 0 0,0 0-1 0 0,1 1 1 0 0,-1 0 0 0 0,1 0-1 0 0,0 0 1 0 0,1 1 0 0 0,0 1-1 0 0,0-1 1 0 0,0 1 0 0 0,1 0-1 0 0,0 0 1 0 0,-6 13 0 0 0,-5 12-50 0 0,-26 70 1 0 0,40-96 41 0 0,-2 7-1 0 0,1 1 0 0 0,0 0 0 0 0,0 1-1 0 0,2-1 1 0 0,0 1 0 0 0,0-1 0 0 0,2 1 0 0 0,2 30 0 0 0,-1-38 7 0 0,0 0 0 0 0,1 0-1 0 0,0 0 1 0 0,0-1 0 0 0,1 1 0 0 0,0-1 0 0 0,0 1 0 0 0,0-1 0 0 0,1 0 0 0 0,0 0 0 0 0,1-1 0 0 0,0 1 0 0 0,0-1 0 0 0,0 0-1 0 0,1 0 1 0 0,-1 0 0 0 0,1-1 0 0 0,1 0 0 0 0,7 5 0 0 0,-5-6-10 0 0,-1 0 1 0 0,1 0-1 0 0,0-1 0 0 0,0 0 1 0 0,1-1-1 0 0,-1 0 1 0 0,0 0-1 0 0,1-1 0 0 0,16 0 1 0 0,4-2-587 0 0,52-8 1 0 0,-60 5-1129 0 0,0 0 1 0 0,40-15-1 0 0,-28 5-1112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1:03.9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117 254 8 0 0,'-8'-10'1431'0'0,"-8"-13"1725"0"0,0 0 0 0 0,1-1 0 0 0,-22-52 0 0 0,30 59-1788 0 0,-7-20 1076 0 0,13 35-2151 0 0,0 0 1 0 0,1-1-1 0 0,-1 1 1 0 0,1 0-1 0 0,0-1 1 0 0,0 1-1 0 0,0-1 1 0 0,0 1-1 0 0,0-1 0 0 0,0 1 1 0 0,0 0-1 0 0,2-4 1 0 0,-2 5-218 0 0,0 1 1 0 0,1-1-1 0 0,-1 1 1 0 0,0-1-1 0 0,1 0 1 0 0,-1 1-1 0 0,1-1 1 0 0,-1 1-1 0 0,0-1 1 0 0,1 1-1 0 0,-1 0 1 0 0,1-1-1 0 0,0 1 1 0 0,-1-1-1 0 0,1 1 1 0 0,-1 0-1 0 0,1-1 1 0 0,0 1-1 0 0,-1 0 1 0 0,1 0-1 0 0,-1 0 1 0 0,1-1-1 0 0,0 1 1 0 0,-1 0-1 0 0,1 0 1 0 0,0 0-1 0 0,-1 0 1 0 0,1 0-1 0 0,0 0 1 0 0,-1 0-1 0 0,1 0 1 0 0,0 1-1 0 0,-1-1 0 0 0,1 0 1 0 0,0 0-1 0 0,-1 0 1 0 0,2 1-1 0 0,0 0 1 0 0,0 0-1 0 0,0 0 0 0 0,-1 0 0 0 0,1 0 0 0 0,0 0 0 0 0,-1 1 0 0 0,1-1 0 0 0,-1 0 0 0 0,1 1 0 0 0,-1-1 0 0 0,2 3 0 0 0,2 5 69 0 0,0 1 0 0 0,0 1 0 0 0,-1-1 0 0 0,-1 1 0 0 0,5 21 1 0 0,4 58 442 0 0,-11-74-498 0 0,30 217 667 0 0,-23-190-725 0 0,2-1 0 0 0,2 0 0 0 0,24 55 0 0 0,-31-90-76 0 0,-2-7-2 0 0,3-14-33 0 0,-1 0 50 0 0,11-12-91 0 0,1 2 1 0 0,1 0 0 0 0,1 0 0 0 0,32-29-1 0 0,-45 48 98 0 0,0 0-1 0 0,0 0 1 0 0,1 1-1 0 0,-1 0 0 0 0,1 0 1 0 0,0 1-1 0 0,0 0 0 0 0,0 0 1 0 0,13-3-1 0 0,-15 5 18 0 0,1 0-1 0 0,0 1 1 0 0,0-1-1 0 0,0 1 0 0 0,0 1 1 0 0,-1-1-1 0 0,1 1 1 0 0,0 0-1 0 0,0 0 1 0 0,0 0-1 0 0,-1 1 1 0 0,1 0-1 0 0,6 4 0 0 0,-5-2 16 0 0,1 0 0 0 0,-1 0 0 0 0,-1 1-1 0 0,1 0 1 0 0,-1 1 0 0 0,0-1 0 0 0,0 1-1 0 0,0 0 1 0 0,-1 1 0 0 0,0-1 0 0 0,0 1-1 0 0,-1 0 1 0 0,0 0 0 0 0,0 1 0 0 0,-1-1-1 0 0,0 1 1 0 0,0 0 0 0 0,0 0-1 0 0,-1 0 1 0 0,-1 0 0 0 0,1 0 0 0 0,-1 0-1 0 0,-1 1 1 0 0,1-1 0 0 0,-1 0 0 0 0,-1 1-1 0 0,0-1 1 0 0,0 0 0 0 0,0 0 0 0 0,-1 0-1 0 0,0 0 1 0 0,-5 11 0 0 0,4-14-4 0 0,0 1-1 0 0,-1-1 1 0 0,1 0 0 0 0,-1-1 0 0 0,0 1 0 0 0,-1 0 0 0 0,1-1-1 0 0,-1 0 1 0 0,0 0 0 0 0,0-1 0 0 0,0 1 0 0 0,0-1 0 0 0,-7 3-1 0 0,-1 0 6 0 0,1-1 0 0 0,-2 0-1 0 0,1-1 1 0 0,-24 5-1 0 0,24-7-44 0 0,1-1 0 0 0,0-1 0 0 0,-1 0 0 0 0,1-1-1 0 0,-1 0 1 0 0,1-1 0 0 0,0 0 0 0 0,0-1 0 0 0,0 0-1 0 0,0-1 1 0 0,0 0 0 0 0,-17-10 0 0 0,13 6-562 0 0,1-1 0 0 0,0-1 1 0 0,-16-14-1 0 0,17 12-1404 0 0,1 0 1 0 0,-22-28 0 0 0,16 10-2546 0 0,6-3-671 0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15.2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96 840 0 0,'-24'-19'8227'0'0,"24"19"-8122"0"0,0 0-1 0 0,0 0 1 0 0,-1 0 0 0 0,1 0-1 0 0,0 0 1 0 0,0 0-1 0 0,-1 1 1 0 0,1-1-1 0 0,0 0 1 0 0,0 0 0 0 0,-1 0-1 0 0,1 0 1 0 0,0 0-1 0 0,0 0 1 0 0,-1 0 0 0 0,1 1-1 0 0,0-1 1 0 0,0 0-1 0 0,0 0 1 0 0,-1 0-1 0 0,1 1 1 0 0,0-1 0 0 0,0 0-1 0 0,0 0 1 0 0,0 0-1 0 0,0 1 1 0 0,-1-1-1 0 0,1 0 1 0 0,0 0 0 0 0,0 1-1 0 0,0-1 1 0 0,0 1-1 0 0,-6 11 877 0 0,4-9-586 0 0,-1 3 29 0 0,0 1 0 0 0,1 0 0 0 0,-1 0 0 0 0,1 0 0 0 0,1 1 0 0 0,-1-1 0 0 0,1 0 0 0 0,0 9 0 0 0,1 2 217 0 0,0 0-1 0 0,4 23 1 0 0,-2-29-418 0 0,1 0 1 0 0,0 1-1 0 0,0-1 0 0 0,2-1 1 0 0,-1 1-1 0 0,8 12 0 0 0,-8-16-177 0 0,1-1-1 0 0,-1 1 1 0 0,2-1-1 0 0,-1 0 1 0 0,1 0-1 0 0,0-1 1 0 0,1 1-1 0 0,-1-1 0 0 0,12 7 1 0 0,-16-12-43 0 0,1 1 0 0 0,-1-1 0 0 0,1 0 0 0 0,-1 0 0 0 0,1 1 0 0 0,0-2 0 0 0,0 1 0 0 0,0 0 0 0 0,-1-1 1 0 0,1 1-1 0 0,0-1 0 0 0,0 0 0 0 0,0 0 0 0 0,0 0 0 0 0,0 0 0 0 0,5-1 0 0 0,-4-1-1 0 0,0 1 1 0 0,1-1-1 0 0,-1 1 1 0 0,0-1-1 0 0,0-1 0 0 0,0 1 1 0 0,0 0-1 0 0,0-1 1 0 0,6-6-1 0 0,-4 3 3 0 0,0-1 1 0 0,0 0-1 0 0,0 0 0 0 0,-1 0 0 0 0,0-1 0 0 0,-1 0 1 0 0,0 0-1 0 0,0 0 0 0 0,0 0 0 0 0,3-14 0 0 0,-5 13 11 0 0,-1-1-1 0 0,0 1 1 0 0,-1-1 0 0 0,0 0-1 0 0,0 1 1 0 0,-1-1-1 0 0,-3-17 1 0 0,-23-66 374 0 0,20 73-257 0 0,3 12-87 0 0,1 8 10 0 0,0 15 27 0 0,2-4-97 0 0,-3 7 14 0 0,1 0 1 0 0,0 0-1 0 0,2 0 0 0 0,0 1 0 0 0,3 29 0 0 0,-1-38 11 0 0,1 0-1 0 0,0 0 1 0 0,1 0-1 0 0,0-1 1 0 0,0 1-1 0 0,1-1 1 0 0,0 0-1 0 0,1 0 0 0 0,0-1 1 0 0,1 1-1 0 0,12 14 1 0 0,-8-11-23 0 0,1-2 0 0 0,0 1-1 0 0,1-2 1 0 0,0 1 0 0 0,25 13 0 0 0,-27-18 19 0 0,0 1 0 0 0,1-2 0 0 0,0 0 0 0 0,0 0-1 0 0,0-1 1 0 0,0 0 0 0 0,0-1 0 0 0,16 2 0 0 0,-19-4 8 0 0,-1-1-1 0 0,1 1 1 0 0,-1-1 0 0 0,1 0-1 0 0,-1-1 1 0 0,0 0 0 0 0,1 0-1 0 0,-1-1 1 0 0,0 1 0 0 0,0-2-1 0 0,-1 1 1 0 0,9-6 0 0 0,-10 6-13 0 0,0 0 1 0 0,-1-1-1 0 0,0 1 1 0 0,0-1 0 0 0,0 0-1 0 0,0-1 1 0 0,0 1-1 0 0,-1-1 1 0 0,0 1 0 0 0,0-1-1 0 0,0 0 1 0 0,0 0-1 0 0,-1 0 1 0 0,0 0 0 0 0,0-1-1 0 0,2-10 1 0 0,-3 5 9 0 0,0 0 0 0 0,-1 1 1 0 0,0-1-1 0 0,-1 0 0 0 0,0 0 0 0 0,-4-15 0 0 0,-22-64-33 0 0,21 71 32 0 0,6 18-13 0 0,-31-83 4 0 0,25 69-9 0 0,-1 0 0 0 0,0 1 0 0 0,-14-20 0 0 0,20 33 5 0 0,1 0 1 0 0,-1 0 0 0 0,0 1 0 0 0,1-1 0 0 0,-1 0-1 0 0,0 0 1 0 0,1 1 0 0 0,-1-1 0 0 0,0 0-1 0 0,0 1 1 0 0,0-1 0 0 0,0 1 0 0 0,0-1 0 0 0,0 1-1 0 0,0-1 1 0 0,0 1 0 0 0,0-1 0 0 0,0 1 0 0 0,0 0-1 0 0,-1 0 1 0 0,1 0-3 0 0,0 0 0 0 0,0 0 0 0 0,0 0 0 0 0,0 1 0 0 0,0-1 0 0 0,0 1-1 0 0,0-1 1 0 0,0 0 0 0 0,0 1 0 0 0,0 0 0 0 0,1-1 0 0 0,-1 1 0 0 0,0-1 0 0 0,0 1 0 0 0,1 0 0 0 0,-1 0-1 0 0,-1 0 1 0 0,0 3-12 0 0,-1 0 0 0 0,1 0 0 0 0,0 0 0 0 0,0 0 0 0 0,1 0 0 0 0,-1 0 0 0 0,1 0 0 0 0,-2 6 0 0 0,2-4-58 0 0,1 0 1 0 0,-1 0 0 0 0,1 0 0 0 0,0 0 0 0 0,0 0 0 0 0,1 0 0 0 0,0 0 0 0 0,0 0 0 0 0,2 6 0 0 0,-2-8-301 0 0,0-1 0 0 0,1 0 1 0 0,-1 1-1 0 0,1-1 0 0 0,0 0 0 0 0,0 0 0 0 0,0 0 0 0 0,0 0 1 0 0,1-1-1 0 0,-1 1 0 0 0,1 0 0 0 0,-1-1 0 0 0,1 0 0 0 0,0 1 1 0 0,0-1-1 0 0,5 2 0 0 0,4 1-1061 0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16.0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248 53 512 0 0,'-29'-2'3051'0'0,"-1"1"-1"0"0,1 2 1 0 0,-1 1 0 0 0,1 1-1 0 0,-53 13 1 0 0,67-10-1162 0 0,14-6-1818 0 0,1 0-1 0 0,0 1 0 0 0,0-1 1 0 0,0 0-1 0 0,-1 0 0 0 0,1 0 0 0 0,0 1 1 0 0,0-1-1 0 0,0 0 0 0 0,-1 0 1 0 0,1 0-1 0 0,0 1 0 0 0,0-1 1 0 0,0 0-1 0 0,0 0 0 0 0,0 1 1 0 0,0-1-1 0 0,-1 0 0 0 0,1 0 0 0 0,0 1 1 0 0,0-1-1 0 0,0 0 0 0 0,0 1 1 0 0,0-1-1 0 0,0 0 0 0 0,0 0 1 0 0,0 1-1 0 0,1 0 3 0 0,0 0-1 0 0,0 0 1 0 0,0 0 0 0 0,0-1-1 0 0,0 1 1 0 0,0 0-1 0 0,0-1 1 0 0,0 1 0 0 0,0 0-1 0 0,0-1 1 0 0,0 1 0 0 0,1-1-1 0 0,-1 0 1 0 0,0 1-1 0 0,0-1 1 0 0,0 0 0 0 0,1 0-1 0 0,-1 0 1 0 0,2 0-1 0 0,16 1 131 0 0,0-2 0 0 0,1 0-1 0 0,-1-1 1 0 0,0-1 0 0 0,19-6-1 0 0,-3 2-25 0 0,-24 5-133 0 0,259-46 615 0 0,-187 37-603 0 0,108 0 0 0 0,-132 13-81 0 0,-52-1-33 0 0,0 0-1 0 0,-1 0 1 0 0,1 1 0 0 0,0 0 0 0 0,-1 0 0 0 0,10 5 0 0 0,-15-7 26 0 0,0 0 1 0 0,0 1-1 0 0,0-1 1 0 0,0 1-1 0 0,0-1 1 0 0,0 1-1 0 0,-1-1 1 0 0,1 1-1 0 0,0 0 1 0 0,0-1-1 0 0,-1 1 1 0 0,1 0-1 0 0,-1-1 1 0 0,1 1-1 0 0,0 0 1 0 0,-1 0-1 0 0,1 0 1 0 0,-1 0 0 0 0,0 0-1 0 0,1-1 1 0 0,-1 1-1 0 0,0 0 1 0 0,1 0-1 0 0,-1 0 1 0 0,0 0-1 0 0,0 0 1 0 0,0 0-1 0 0,0 0 1 0 0,0 0-1 0 0,0 0 1 0 0,0 0-1 0 0,0 0 1 0 0,0 0-1 0 0,-1 0 1 0 0,1 0-1 0 0,0 0 1 0 0,-1 0 0 0 0,1 0-1 0 0,0 0 1 0 0,-1 0-1 0 0,1-1 1 0 0,-1 1-1 0 0,0 0 1 0 0,1 0-1 0 0,-1-1 1 0 0,1 1-1 0 0,-2 1 1 0 0,-3 3-323 0 0,-1 0 1 0 0,1 0-1 0 0,-1-1 1 0 0,1 0 0 0 0,-8 4-1 0 0,-12 6-3204 0 0,0-2 0 0 0,-1-1 0 0 0,-30 8 0 0 0,37-11 1761 0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16.3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7 122 2072 0 0,'-3'-35'8199'0'0,"1"31"-7493"0"0,2-1 0 0 0,-1 1 0 0 0,0-1 0 0 0,1 1 0 0 0,0-1 0 0 0,0 1 0 0 0,1-1 0 0 0,-1 0 0 0 0,1 1-1 0 0,0-1 1 0 0,0 1 0 0 0,0 0 0 0 0,1-1 0 0 0,-1 1 0 0 0,4-5 0 0 0,4-2 1017 0 0,-8 11-1691 0 0,-1 0 0 0 0,0 0 0 0 0,0 0 0 0 0,0 0 0 0 0,1 0-1 0 0,-1 0 1 0 0,0 0 0 0 0,0 0 0 0 0,0 0 0 0 0,1 0 0 0 0,-1 0-1 0 0,0 0 1 0 0,0 0 0 0 0,0 0 0 0 0,1 0 0 0 0,-1 1 0 0 0,0-1-1 0 0,0 0 1 0 0,0 0 0 0 0,0 0 0 0 0,1 0 0 0 0,-1 0 0 0 0,0 0 0 0 0,0 0-1 0 0,0 1 1 0 0,0-1 0 0 0,0 0 0 0 0,1 0 0 0 0,-1 0 0 0 0,0 0-1 0 0,0 1 1 0 0,0-1 0 0 0,0 0 0 0 0,0 0 0 0 0,2 4 113 0 0,-1-1 0 0 0,0 1 0 0 0,-1-1 0 0 0,1 1 0 0 0,0 4 0 0 0,0 3-146 0 0,20 134 555 0 0,3 156 0 0 0,-21-254-503 0 0,-2-5-202 0 0,-1 0 0 0 0,-2 0 0 0 0,-15 79 0 0 0,16-116 83 0 0,-1 6-334 0 0,0 1 0 0 0,-1 16 1 0 0,4-28 333 0 0,-1 0 0 0 0,0 0 1 0 0,1 0-1 0 0,-1-1 1 0 0,0 1-1 0 0,1 0 0 0 0,-1 0 1 0 0,0 0-1 0 0,1 0 1 0 0,-1 0-1 0 0,0 0 0 0 0,0-1 1 0 0,1 1-1 0 0,-1 0 1 0 0,0 0-1 0 0,0 0 0 0 0,1-1 1 0 0,-1 1-1 0 0,0 0 1 0 0,0 0-1 0 0,0-1 0 0 0,1 1 1 0 0,-1 0-1 0 0,0 0 1 0 0,0-1-1 0 0,0 1 0 0 0,0 0 1 0 0,1-1-1 0 0,7-11-1468 0 0,3-11-2266 0 0,-6 9 1333 0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16.5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75 2441 0 0,'-19'4'16971'0'0,"19"-4"-16860"0"0,11 1 1346 0 0,25-1-439 0 0,-1-1-1 0 0,1-2 1 0 0,58-13-1 0 0,-47 7-620 0 0,19-2-156 0 0,158-23 265 0 0,-184 31-583 0 0,0 1 0 0 0,0 1 0 0 0,62 9 0 0 0,-89-6-471 0 0,-1 1 1 0 0,1 0 0 0 0,20 9 0 0 0,-25-9-822 0 0,0 1 1 0 0,-1 0-1 0 0,13 9 1 0 0,0 6-1428 0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16.9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0 680 0 0,'-1'0'632'0'0,"0"0"-1"0"0,0 0 0 0 0,0 0 1 0 0,0 0-1 0 0,0 0 1 0 0,1 1-1 0 0,-1-1 1 0 0,0 0-1 0 0,0 0 0 0 0,0 1 1 0 0,0-1-1 0 0,0 1 1 0 0,0-1-1 0 0,0 1 0 0 0,1-1 1 0 0,-1 1-1 0 0,0-1 1 0 0,0 1-1 0 0,0 1 1 0 0,0-1-217 0 0,0 0 1 0 0,0 0 0 0 0,1 1 0 0 0,-1-1 0 0 0,1 0 0 0 0,-1 0-1 0 0,1 1 1 0 0,0-1 0 0 0,-1 0 0 0 0,1 1 0 0 0,0-1 0 0 0,0 3-1 0 0,1 4-102 0 0,0 0 0 0 0,0 1 0 0 0,0-1-1 0 0,4 8 1 0 0,-1 1 1067 0 0,6 36-594 0 0,-3 0 1 0 0,-3 0-1 0 0,-1 0 1 0 0,-3 0-1 0 0,-8 65 0 0 0,-10 1-301 0 0,6-43-364 0 0,-4 120 0 0 0,16-183-143 0 0,1 1 0 0 0,0-1 0 0 0,1 0 0 0 0,5 23 0 0 0,-5-31-33 0 0,0 1 1 0 0,0-1 0 0 0,0 0-1 0 0,1 0 1 0 0,-1 0-1 0 0,1 0 1 0 0,0 0 0 0 0,1-1-1 0 0,-1 1 1 0 0,1-1-1 0 0,0 0 1 0 0,0 0-1 0 0,9 6 1 0 0,-9-7-132 0 0,0 0 0 0 0,0-1 0 0 0,0 1-1 0 0,1-1 1 0 0,-1 0 0 0 0,1-1 0 0 0,-1 1 0 0 0,9 1 0 0 0,-11-3-130 0 0,0 0 0 0 0,0 0 0 0 0,0 0 0 0 0,0 0 1 0 0,0 0-1 0 0,0-1 0 0 0,0 1 0 0 0,0-1 0 0 0,0 1 0 0 0,-1-1 1 0 0,1 0-1 0 0,0 0 0 0 0,0 0 0 0 0,-1 0 0 0 0,1 0 0 0 0,0 0 0 0 0,-1 0 1 0 0,1 0-1 0 0,-1-1 0 0 0,0 1 0 0 0,1-1 0 0 0,-1 1 0 0 0,0-1 0 0 0,1-1 1 0 0,4-6-3450 0 0,-1-1 1472 0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17.2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69 1072 0 0,'-3'-1'11476'0'0,"2"1"-11327"0"0,1 0 0 0 0,0 0 0 0 0,0 0-1 0 0,0-1 1 0 0,-1 1 0 0 0,1 0 0 0 0,0 0 0 0 0,0-1-1 0 0,0 1 1 0 0,0 0 0 0 0,-1 0 0 0 0,1-1 0 0 0,0 1 0 0 0,0 0-1 0 0,0-1 1 0 0,0 1 0 0 0,0 0 0 0 0,0 0 0 0 0,0-1 0 0 0,0 1-1 0 0,0 0 1 0 0,0-1 0 0 0,0 1 0 0 0,0 0 0 0 0,0-1-1 0 0,0 1 1 0 0,0 0 0 0 0,0 0 0 0 0,0-1 0 0 0,0 1 0 0 0,0 0-1 0 0,1-1 1 0 0,-1 1 0 0 0,0 0 0 0 0,0 0 0 0 0,1-1 0 0 0,1-2 221 0 0,1 0 1 0 0,0-1-1 0 0,1 2 1 0 0,-1-1-1 0 0,0 0 1 0 0,1 1-1 0 0,0-1 1 0 0,0 1-1 0 0,-1 0 1 0 0,7-2-1 0 0,43-14 672 0 0,-45 16-986 0 0,1 0 0 0 0,-1 0 0 0 0,1 1 1 0 0,0 0-1 0 0,-1 0 0 0 0,1 1 0 0 0,13 2 0 0 0,-10 0-46 0 0,-1 0-1 0 0,1 1 1 0 0,-1 1-1 0 0,1 0 1 0 0,10 6-1 0 0,-7-3-29 0 0,30 14-692 0 0,75 23 0 0 0,-109-40 611 0 0,0-1 0 0 0,1-1 0 0 0,0 0 0 0 0,-1 0 0 0 0,17-1 0 0 0,-22-1 118 0 0,0-1 0 0 0,0 0-1 0 0,0 0 1 0 0,0-1-1 0 0,-1 1 1 0 0,1-1-1 0 0,0-1 1 0 0,-1 1-1 0 0,1-1 1 0 0,-1 0-1 0 0,0 0 1 0 0,7-5-1 0 0,-4 1 132 0 0,0 0-1 0 0,10-12 0 0 0,9-9-667 0 0,-6 14-3033 0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17.8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234 122 1296 0 0,'-2'-2'508'0'0,"0"0"0"0"0,0-1 0 0 0,0 1 0 0 0,0 0-1 0 0,0 0 1 0 0,0 0 0 0 0,-1 0 0 0 0,1 0 0 0 0,-1 1 0 0 0,1-1 0 0 0,-1 1-1 0 0,0 0 1 0 0,0 0 0 0 0,1 0 0 0 0,-1 0 0 0 0,0 0 0 0 0,0 0-1 0 0,0 1 1 0 0,-3-1 0 0 0,1 1-101 0 0,1 0-1 0 0,0 1 1 0 0,-1 0 0 0 0,1-1-1 0 0,0 2 1 0 0,0-1-1 0 0,0 0 1 0 0,0 1 0 0 0,0-1-1 0 0,0 1 1 0 0,0 0 0 0 0,-4 4-1 0 0,2-2-182 0 0,0 0 0 0 0,1 1 0 0 0,0-1 0 0 0,-1 1-1 0 0,2 1 1 0 0,-1-1 0 0 0,1 1 0 0 0,0-1 0 0 0,0 1 0 0 0,0 1-1 0 0,1-1 1 0 0,0 0 0 0 0,0 1 0 0 0,0-1 0 0 0,1 1 0 0 0,-2 9-1 0 0,4-13-194 0 0,0 1 0 0 0,1-1-1 0 0,-1 0 1 0 0,0 0-1 0 0,1 0 1 0 0,0 0-1 0 0,0 0 1 0 0,0 0-1 0 0,0 0 1 0 0,0 0-1 0 0,1 0 1 0 0,-1 0 0 0 0,1 0-1 0 0,0-1 1 0 0,0 1-1 0 0,0-1 1 0 0,0 1-1 0 0,0-1 1 0 0,0 0-1 0 0,1 0 1 0 0,-1 0 0 0 0,1 0-1 0 0,4 3 1 0 0,2 0 24 0 0,0 0 0 0 0,0-1 1 0 0,0 0-1 0 0,0 0 1 0 0,1-1-1 0 0,13 3 0 0 0,-8-3 18 0 0,1-1-1 0 0,-1-1 0 0 0,1 0 1 0 0,0-1-1 0 0,-1-1 1 0 0,1 0-1 0 0,0-1 0 0 0,17-5 1 0 0,-24 5 37 0 0,0-1-1 0 0,0 1 1 0 0,0-2 0 0 0,-1 0 0 0 0,1 0-1 0 0,-1 0 1 0 0,0-1 0 0 0,-1 0 0 0 0,1-1 0 0 0,-1 1-1 0 0,0-1 1 0 0,0-1 0 0 0,-1 0 0 0 0,1 0-1 0 0,4-8 1 0 0,-7 9-68 0 0,-1-1 0 0 0,0 1 0 0 0,-1-1 0 0 0,0 0 0 0 0,0 0 0 0 0,0 0 0 0 0,-1 0 0 0 0,0 0 0 0 0,0 0 0 0 0,-1 0 0 0 0,0 0 0 0 0,0-1 0 0 0,0 1 0 0 0,-1 0 0 0 0,0 0 0 0 0,-1 0 0 0 0,0 0 0 0 0,0 0 0 0 0,0 0-1 0 0,-6-11 1 0 0,5 13-44 0 0,0 1 1 0 0,1-1-1 0 0,-2 0 0 0 0,1 1 0 0 0,0-1 0 0 0,-1 1 0 0 0,0 0 0 0 0,0 1 0 0 0,0-1 0 0 0,0 0 0 0 0,-1 1 0 0 0,-5-3 0 0 0,6 4 2 0 0,0 0 0 0 0,0 1 0 0 0,0-1 1 0 0,0 1-1 0 0,0 0 0 0 0,-1 0 0 0 0,1 1 0 0 0,0-1 0 0 0,-1 1 0 0 0,1 0 0 0 0,-1 0 1 0 0,1 0-1 0 0,0 1 0 0 0,-1-1 0 0 0,1 1 0 0 0,-7 2 0 0 0,-7 4 17 0 0,1 0-1 0 0,0 1 0 0 0,0 0 1 0 0,1 1-1 0 0,-16 13 0 0 0,8-5 24 0 0,1 2-1 0 0,-29 31 1 0 0,38-35 0 0 0,1 1-1 0 0,0 0 1 0 0,1 1-1 0 0,-10 20 1 0 0,16-25-37 0 0,0-1-1 0 0,1 1 1 0 0,1 0-1 0 0,0 0 1 0 0,1 0-1 0 0,0 1 1 0 0,-2 24-1 0 0,4-32-3 0 0,1 0 1 0 0,0 0-1 0 0,1 0 1 0 0,0 1-1 0 0,-1-1 1 0 0,2 0-1 0 0,-1 0 0 0 0,0 0 1 0 0,1 0-1 0 0,0 0 1 0 0,0 0-1 0 0,1-1 1 0 0,2 5-1 0 0,0-3 2 0 0,-1 0-1 0 0,1 0 1 0 0,1-1 0 0 0,-1 0 0 0 0,1 0-1 0 0,0 0 1 0 0,0 0 0 0 0,8 4 0 0 0,3-1-18 0 0,0 0 1 0 0,0-1-1 0 0,1 0 1 0 0,0-2 0 0 0,0 0-1 0 0,28 4 1 0 0,-9-4-1215 0 0,0-2-1 0 0,58-1 1 0 0,-70-4-2593 0 0,1-1 1 0 0,36-8-1 0 0,-28 1 1633 0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18.5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88 202 512 0 0,'-7'2'1780'0'0,"3"-2"-413"0"0,1 1 0 0 0,-1-1-1 0 0,1 1 1 0 0,0 0 0 0 0,-1 0 0 0 0,1 1 0 0 0,-4 1 0 0 0,6-2-1144 0 0,0 0 0 0 0,0 0 0 0 0,0 0 0 0 0,1 0 0 0 0,-1-1 0 0 0,0 1 0 0 0,1 0 0 0 0,-1 0 0 0 0,0 0 0 0 0,1 1 0 0 0,-1-1 0 0 0,1 0 0 0 0,0 0 0 0 0,-1 0 0 0 0,1 0 0 0 0,0 0 0 0 0,0 0 0 0 0,0 1 0 0 0,-1-1 0 0 0,1 0 0 0 0,0 0 0 0 0,1 0 0 0 0,-1 0 0 0 0,0 1 0 0 0,0-1 0 0 0,1 2 0 0 0,1 4 251 0 0,0 0 0 0 0,1 0 0 0 0,0 0 0 0 0,0-1-1 0 0,0 1 1 0 0,1-1 0 0 0,5 8 0 0 0,35 39 1077 0 0,-43-52-1522 0 0,32 30 691 0 0,-26-26-621 0 0,0 2 1 0 0,0-1 0 0 0,0 1-1 0 0,-1 0 1 0 0,6 8-1 0 0,-12-14-96 0 0,1-1-1 0 0,-1 1 1 0 0,0-1-1 0 0,1 1 1 0 0,-1 0 0 0 0,0-1-1 0 0,1 1 1 0 0,-1-1-1 0 0,0 1 1 0 0,0 0-1 0 0,0-1 1 0 0,0 1 0 0 0,0 0-1 0 0,1-1 1 0 0,-1 1-1 0 0,0 0 1 0 0,0-1-1 0 0,-1 1 1 0 0,1 0 0 0 0,0-1-1 0 0,0 1 1 0 0,0-1-1 0 0,0 1 1 0 0,-1 0-1 0 0,1-1 1 0 0,0 1 0 0 0,0-1-1 0 0,-1 1 1 0 0,1 0-1 0 0,0-1 1 0 0,-1 1-1 0 0,1-1 1 0 0,-1 1 0 0 0,1-1-1 0 0,-1 1 1 0 0,1-1-1 0 0,-1 0 1 0 0,1 1-1 0 0,-1-1 1 0 0,1 0 0 0 0,-1 1-1 0 0,0-1 1 0 0,1 0-1 0 0,-1 0 1 0 0,0 1-1 0 0,1-1 1 0 0,-2 0-1 0 0,0 1-8 0 0,-1-1 0 0 0,0 1 0 0 0,1-1 0 0 0,-1 1 0 0 0,0-1 0 0 0,1 0-1 0 0,-1 0 1 0 0,0 0 0 0 0,1 0 0 0 0,-1-1 0 0 0,-2 0 0 0 0,-4-2-3 0 0,1-1-1 0 0,-1 0 1 0 0,1-1 0 0 0,0 0 0 0 0,0 0 0 0 0,0-1 0 0 0,1 1 0 0 0,0-2 0 0 0,0 1 0 0 0,1-1 0 0 0,0 0 0 0 0,0 0 0 0 0,0-1 0 0 0,1 0 0 0 0,0 0 0 0 0,1 0 0 0 0,0 0 0 0 0,0-1 0 0 0,-5-16 0 0 0,5 11 5 0 0,1 0 0 0 0,0 0 0 0 0,1-1 0 0 0,0 1 0 0 0,1-1 0 0 0,1 1 0 0 0,0-1 0 0 0,1 1 0 0 0,0 0 0 0 0,2-1 0 0 0,-1 1 0 0 0,7-18 0 0 0,-7 25 3 0 0,1 1 0 0 0,0 0 0 0 0,0-1 0 0 0,0 1-1 0 0,0 0 1 0 0,1 1 0 0 0,0-1 0 0 0,1 1-1 0 0,-1-1 1 0 0,1 1 0 0 0,0 0 0 0 0,0 1-1 0 0,1-1 1 0 0,-1 1 0 0 0,11-6 0 0 0,-8 7-2 0 0,1-1 0 0 0,-1 1 0 0 0,0 1 0 0 0,1-1 1 0 0,-1 2-1 0 0,1-1 0 0 0,0 1 0 0 0,0 0 0 0 0,-1 1 1 0 0,1 0-1 0 0,17 2 0 0 0,8 3-104 0 0,-1 1 0 0 0,0 2 0 0 0,0 1 0 0 0,55 23 0 0 0,-63-20-2877 0 0,36 23 0 0 0,-48-27 567 0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19.2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233 105 2513 0 0,'-20'-35'6733'0'0,"15"25"-5419"0"0,0-1 0 0 0,-1 2 0 0 0,-8-11 0 0 0,14 19-1228 0 0,-1 0 1 0 0,0 0-1 0 0,1 0 1 0 0,-1 1-1 0 0,0-1 1 0 0,0 0-1 0 0,0 0 0 0 0,0 1 1 0 0,0-1-1 0 0,0 0 1 0 0,0 1-1 0 0,0-1 1 0 0,0 1-1 0 0,0-1 1 0 0,0 1-1 0 0,0 0 1 0 0,-1-1-1 0 0,1 1 1 0 0,0 0-1 0 0,0 0 0 0 0,0 0 1 0 0,0 0-1 0 0,-1 0 1 0 0,1 0-1 0 0,0 0 1 0 0,0 0-1 0 0,0 0 1 0 0,0 1-1 0 0,-1-1 1 0 0,1 0-1 0 0,0 1 0 0 0,0-1 1 0 0,0 1-1 0 0,0-1 1 0 0,0 1-1 0 0,0 0 1 0 0,0-1-1 0 0,0 1 1 0 0,0 0-1 0 0,1 0 1 0 0,-3 1-1 0 0,-3 5 22 0 0,1-1 1 0 0,0 1-1 0 0,0 0 0 0 0,-7 12 0 0 0,9-12 82 0 0,-13 20-17 0 0,1 0-1 0 0,-10 30 1 0 0,21-46-164 0 0,0 1-1 0 0,0 0 1 0 0,2-1 0 0 0,-1 1-1 0 0,2 1 1 0 0,0-1 0 0 0,0 0-1 0 0,1 13 1 0 0,1-20 17 0 0,-1 0 0 0 0,1 0 0 0 0,0-1 0 0 0,1 1-1 0 0,-1 0 1 0 0,1-1 0 0 0,0 1 0 0 0,0-1 0 0 0,1 0 0 0 0,-1 0 0 0 0,1 1-1 0 0,0-1 1 0 0,0-1 0 0 0,0 1 0 0 0,0 0 0 0 0,1-1 0 0 0,-1 0 0 0 0,1 0-1 0 0,0 0 1 0 0,0 0 0 0 0,0-1 0 0 0,1 1 0 0 0,-1-1 0 0 0,1 0-1 0 0,5 2 1 0 0,-3-2 9 0 0,0 0 0 0 0,0 0 0 0 0,0-1 0 0 0,0 0 0 0 0,1 0 0 0 0,-1 0 0 0 0,1-1 0 0 0,-1 0 0 0 0,0-1 0 0 0,1 0-1 0 0,-1 0 1 0 0,0 0 0 0 0,0-1 0 0 0,1 0 0 0 0,12-6 0 0 0,-12 4-2 0 0,1-1 1 0 0,-1 0-1 0 0,-1-1 1 0 0,1 1-1 0 0,-1-1 0 0 0,0-1 1 0 0,-1 0-1 0 0,1 1 0 0 0,-1-2 1 0 0,-1 1-1 0 0,1-1 0 0 0,4-8 1 0 0,-8 10-18 0 0,1 1 0 0 0,-1-1 0 0 0,0 1 0 0 0,0-1 0 0 0,0 0 0 0 0,-1 1 0 0 0,0-1 0 0 0,0 0 0 0 0,0 0 0 0 0,-1 0 0 0 0,0 0 0 0 0,0 0 0 0 0,0 0 1 0 0,-1 0-1 0 0,0 0 0 0 0,0 0 0 0 0,-1 1 0 0 0,1-1 0 0 0,-5-9 0 0 0,-17-27-5 0 0,-32-46 1 0 0,53 84-11 0 0,-1 0 1 0 0,0 0 0 0 0,0 0 0 0 0,-1 1 0 0 0,1-1 0 0 0,-1 1 0 0 0,1 0-1 0 0,-1 0 1 0 0,0 0 0 0 0,0 0 0 0 0,-8-3 0 0 0,10 5 1 0 0,-1 0 0 0 0,0 0-1 0 0,0 1 1 0 0,0-1 0 0 0,0 1 0 0 0,0 0 0 0 0,0 0 0 0 0,0 0 0 0 0,0 0 0 0 0,0 0-1 0 0,0 1 1 0 0,0-1 0 0 0,0 1 0 0 0,0 0 0 0 0,0 0 0 0 0,1 0 0 0 0,-1 0 0 0 0,0 0-1 0 0,0 0 1 0 0,-2 3 0 0 0,-5 3-5 0 0,1-1 0 0 0,1 2 1 0 0,-1-1-1 0 0,1 1 0 0 0,1 1 0 0 0,-1-1 0 0 0,2 1 0 0 0,-1 0 0 0 0,1 1 0 0 0,-7 15 0 0 0,3-5-40 0 0,1 1 0 0 0,2 0 0 0 0,0 1-1 0 0,-5 28 1 0 0,9-38-1 0 0,1 0 0 0 0,1 0 0 0 0,0 1 1 0 0,1-1-1 0 0,0 0 0 0 0,1 0 0 0 0,0 1 0 0 0,6 20 0 0 0,-6-28 46 0 0,1-1 1 0 0,-1 1-1 0 0,1 0 1 0 0,1-1-1 0 0,-1 1 1 0 0,0-1-1 0 0,1 0 1 0 0,0 0-1 0 0,0 0 1 0 0,1 0-1 0 0,-1 0 1 0 0,1-1-1 0 0,-1 1 1 0 0,1-1-1 0 0,0 0 1 0 0,0 0-1 0 0,1-1 1 0 0,-1 1-1 0 0,1-1 1 0 0,-1 0-1 0 0,1 0 1 0 0,0-1-1 0 0,9 3 0 0 0,-2-2 20 0 0,1 0 0 0 0,-1 0-1 0 0,1-2 1 0 0,-1 1-1 0 0,1-2 1 0 0,-1 0-1 0 0,1 0 1 0 0,-1-1-1 0 0,15-4 1 0 0,-17 3-3 0 0,-1 0 1 0 0,1-1-1 0 0,-1 0 1 0 0,0-1-1 0 0,0 0 0 0 0,0 0 1 0 0,-1 0-1 0 0,0-1 1 0 0,0-1-1 0 0,0 0 1 0 0,12-14-1 0 0,-11 11-12 0 0,-2-1 0 0 0,1 0-1 0 0,-1 0 1 0 0,-1-1-1 0 0,0 0 1 0 0,5-14 0 0 0,-8 17-9 0 0,0 1-1 0 0,-1-1 1 0 0,-1 0 0 0 0,0 1 0 0 0,0-1 0 0 0,0 0 0 0 0,-1 0 0 0 0,0 0 0 0 0,-1 0 0 0 0,-2-11 0 0 0,-2-5 5 0 0,-1 0 0 0 0,-1 0 1 0 0,-12-28-1 0 0,19 52-3 0 0,0 0 1 0 0,-1 0-1 0 0,1 1 1 0 0,0-1-1 0 0,-1 0 1 0 0,1 0-1 0 0,-1 1 1 0 0,1-1-1 0 0,-1 0 1 0 0,1 0-1 0 0,-1 1 1 0 0,1-1-1 0 0,-1 1 1 0 0,0-1-1 0 0,1 0 1 0 0,-1 1-1 0 0,0-1 1 0 0,1 1-1 0 0,-1 0 1 0 0,0-1-1 0 0,0 1 1 0 0,0 0-1 0 0,-1-1 1 0 0,1 1 1 0 0,0 0 1 0 0,1 1 0 0 0,-1-1 0 0 0,0 0 0 0 0,0 1 0 0 0,1-1 0 0 0,-1 0 0 0 0,0 1 0 0 0,0-1 0 0 0,1 1-1 0 0,-1-1 1 0 0,1 1 0 0 0,-1 0 0 0 0,0-1 0 0 0,1 1 0 0 0,-1-1 0 0 0,1 1 0 0 0,-1 0 0 0 0,1 1 0 0 0,-4 4 24 0 0,1 1-1 0 0,0 0 1 0 0,-5 14 0 0 0,5-8-42 0 0,1 0-1 0 0,0 0 1 0 0,1 0-1 0 0,0 0 0 0 0,1 0 1 0 0,0 0-1 0 0,3 16 1 0 0,0-11 12 0 0,0 0 0 0 0,2 0 0 0 0,0 0 0 0 0,11 25 0 0 0,-12-35 5 0 0,0 0 0 0 0,0-1 1 0 0,1 0-1 0 0,0 0 0 0 0,0 0 1 0 0,1 0-1 0 0,0-1 0 0 0,0 0 1 0 0,1 0-1 0 0,-1-1 0 0 0,1 0 1 0 0,14 8-1 0 0,-15-9-52 0 0,1-1 0 0 0,0 0 0 0 0,0 0 1 0 0,-1-1-1 0 0,1 0 0 0 0,1 0 0 0 0,-1-1 0 0 0,0 0 0 0 0,0 0 0 0 0,0-1 0 0 0,1 0 0 0 0,-1 0 0 0 0,0 0 1 0 0,1-1-1 0 0,10-3 0 0 0,-13 3-175 0 0,1-1 1 0 0,-1-1-1 0 0,0 1 1 0 0,0-1-1 0 0,0 0 1 0 0,0 0-1 0 0,-1 0 1 0 0,1 0-1 0 0,-1-1 1 0 0,0 0 0 0 0,5-5-1 0 0,0-2-1535 0 0,-1 0-1 0 0,0-1 1 0 0,8-14-1 0 0,-6 7-1944 0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19.4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54 221 2208 0 0,'-3'-34'1643'0'0,"0"-12"3963"0"0,-16-72 0 0 0,13 101-3833 0 0,1 11-492 0 0,5 6-1221 0 0,-1 0-1 0 0,1 1 1 0 0,0-1 0 0 0,0 0-1 0 0,-1 0 1 0 0,1 0 0 0 0,0 0-1 0 0,0 0 1 0 0,-1 0 0 0 0,1 0-1 0 0,0 1 1 0 0,0-1 0 0 0,0 0-1 0 0,0 0 1 0 0,-1 0 0 0 0,1 1-1 0 0,0-1 1 0 0,0 0 0 0 0,0 0-1 0 0,0 0 1 0 0,0 1 0 0 0,-1-1 0 0 0,1 0-1 0 0,0 0 1 0 0,0 1 0 0 0,0-1-1 0 0,0 0 1 0 0,0 0 0 0 0,0 1-1 0 0,0-1 1 0 0,-3 16 394 0 0,0-1 0 0 0,2 0 0 0 0,0 1 1 0 0,1 26-1 0 0,0-18-195 0 0,-2 175 627 0 0,0 59 868 0 0,32 95-271 0 0,-16-234-1343 0 0,-11-88-150 0 0,14 106 24 0 0,-11-102-276 0 0,20 64 0 0 0,-24-96 121 0 0,12 34-1262 0 0,-13-34 1051 0 0,1 1 0 0 0,-1-1 0 0 0,1 0 0 0 0,0-1 0 0 0,0 1 0 0 0,0 0 0 0 0,1-1 1 0 0,4 5-1 0 0,1-3-1961 0 0,1-3-371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1:04.4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54 512 0 0,'-27'0'5588'0'0,"2"0"3467"0"0,19 0-3326 0 0,70-8-4329 0 0,44-5-835 0 0,98-7-729 0 0,-181 16-146 0 0,31-3-609 0 0,-19 5-3033 0 0,-28 2 1755 0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19.9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82 2328 0 0,'-5'5'1836'0'0,"0"1"-1"0"0,1-1 0 0 0,-1 1 0 0 0,1 0 0 0 0,-3 9 0 0 0,6-14-1618 0 0,0 1-1 0 0,1-1 1 0 0,-1 1 0 0 0,1 0-1 0 0,-1-1 1 0 0,1 1 0 0 0,0 0 0 0 0,-1-1-1 0 0,1 1 1 0 0,0 0 0 0 0,0-1 0 0 0,0 1-1 0 0,1 0 1 0 0,-1-1 0 0 0,0 1 0 0 0,1 0-1 0 0,-1-1 1 0 0,1 1 0 0 0,-1-1 0 0 0,1 1-1 0 0,0-1 1 0 0,0 1 0 0 0,-1-1-1 0 0,1 1 1 0 0,0-1 0 0 0,0 0 0 0 0,1 1-1 0 0,0 1 1 0 0,3 0-40 0 0,0 0 1 0 0,0 1-1 0 0,0-1 0 0 0,0-1 1 0 0,0 1-1 0 0,0-1 0 0 0,1 0 0 0 0,-1 0 1 0 0,1 0-1 0 0,-1-1 0 0 0,1 0 0 0 0,0 0 1 0 0,0-1-1 0 0,7 1 0 0 0,3-1 13 0 0,0-1 0 0 0,0 0 0 0 0,-1-2 0 0 0,17-3 0 0 0,51-21 475 0 0,12-2-135 0 0,-84 26-512 0 0,-1 1 0 0 0,1 1 0 0 0,0 0 0 0 0,0 0 0 0 0,0 1-1 0 0,20 3 1 0 0,-26-2-33 0 0,0 0-1 0 0,0 0 1 0 0,0 1-1 0 0,0-1 0 0 0,-1 1 1 0 0,1 0-1 0 0,0 1 1 0 0,-1-1-1 0 0,0 1 1 0 0,1 0-1 0 0,-1 0 1 0 0,0 0-1 0 0,5 6 0 0 0,-1 1-76 0 0,0 1-1 0 0,0 0 1 0 0,10 20-1 0 0,-13-20 71 0 0,1 0 1 0 0,1-1-1 0 0,0 1 1 0 0,1-1-1 0 0,9 9 1 0 0,-11-14 20 0 0,0 0 1 0 0,1-1-1 0 0,-1 0 0 0 0,1 0 1 0 0,-1-1-1 0 0,1 0 0 0 0,0 0 1 0 0,1 0-1 0 0,-1-1 1 0 0,0 0-1 0 0,1-1 0 0 0,-1 1 1 0 0,1-2-1 0 0,13 1 1 0 0,-7-1 8 0 0,0-1 1 0 0,0 0 0 0 0,0-1-1 0 0,0-1 1 0 0,-1 0-1 0 0,1 0 1 0 0,15-8 0 0 0,-13 4 67 0 0,0 0 1 0 0,0-2-1 0 0,-1 0 0 0 0,0-1 1 0 0,-1 0-1 0 0,16-14 1 0 0,-21 15 14 0 0,0 0 1 0 0,-1 0-1 0 0,0-1 1 0 0,-1 0-1 0 0,0-1 0 0 0,0 1 1 0 0,-1-1-1 0 0,-1-1 1 0 0,7-17-1 0 0,-8 20-29 0 0,-2 0-1 0 0,1 0 0 0 0,-1 0 0 0 0,-1 0 0 0 0,2-17 0 0 0,-3 24-49 0 0,0 0 0 0 0,0 0 0 0 0,-1 0 0 0 0,1 0 0 0 0,0 0 0 0 0,-1 0 0 0 0,1 0 0 0 0,-1 0 0 0 0,0 0 0 0 0,0 0 0 0 0,0 0 0 0 0,0 0 0 0 0,0 0 0 0 0,0 1 0 0 0,0-1 0 0 0,0 0 0 0 0,-1 1 0 0 0,1-1-1 0 0,-1 1 1 0 0,1 0 0 0 0,-1-1 0 0 0,1 1 0 0 0,-1 0 0 0 0,0 0 0 0 0,0 0 0 0 0,1 0 0 0 0,-1 0 0 0 0,0 1 0 0 0,0-1 0 0 0,0 0 0 0 0,0 1 0 0 0,-3-1 0 0 0,-2 0 24 0 0,-1 0 0 0 0,0 1 0 0 0,1 0 0 0 0,-1 0 0 0 0,0 1 0 0 0,1 0 0 0 0,-1 0 1 0 0,-12 4-1 0 0,-7 4 59 0 0,-26 12 0 0 0,35-13-71 0 0,-11 5 73 0 0,0 1 0 0 0,0 2 1 0 0,1 1-1 0 0,1 1 0 0 0,-30 26 1 0 0,38-27-41 0 0,2 0 1 0 0,0 1 0 0 0,0 1 0 0 0,2 0 0 0 0,1 1 0 0 0,0 1 0 0 0,-16 33 0 0 0,26-47-59 0 0,1 1 1 0 0,0-1 0 0 0,1 1 0 0 0,0-1-1 0 0,0 1 1 0 0,1 0 0 0 0,0-1 0 0 0,0 1-1 0 0,1 0 1 0 0,-1 0 0 0 0,3 13 0 0 0,-1-15-7 0 0,0-1 0 0 0,1 0 1 0 0,-1 1-1 0 0,1-1 0 0 0,0 0 1 0 0,1 0-1 0 0,-1 0 0 0 0,1 0 1 0 0,0-1-1 0 0,0 1 0 0 0,1-1 1 0 0,-1 0-1 0 0,1 1 1 0 0,0-2-1 0 0,0 1 0 0 0,0 0 1 0 0,7 3-1 0 0,0 0-56 0 0,0-1 0 0 0,0-1 0 0 0,1 0 0 0 0,-1 0 0 0 0,1-2 1 0 0,17 5-1 0 0,75 6-1055 0 0,-77-11-353 0 0,47-4 0 0 0,-50-1-618 0 0,-1-1-1 0 0,30-8 0 0 0,-17 2-436 0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20.3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24 512 0 0,'-24'-17'3000'0'0,"9"11"4267"0"0,2 5 6118 0 0,15 3-13119 0 0,-1-1-1 0 0,1 0 1 0 0,-1 1 0 0 0,1-1 0 0 0,0 0 0 0 0,0 0-1 0 0,-1 0 1 0 0,1 0 0 0 0,4 1 0 0 0,9 2-451 0 0,-3 0 117 0 0,0 0-1 0 0,19 8 1 0 0,-27-9-421 0 0,0-1 0 0 0,0 1 0 0 0,0-1 0 0 0,4 5 0 0 0,-6-4-364 0 0,1-1 0 0 0,-1 1-1 0 0,0 0 1 0 0,0 0 0 0 0,0 0 0 0 0,2 4 0 0 0,2 9-3751 0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20.4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71 2881 0 0,'-3'5'12610'0'0,"12"-6"-11201"0"0,5-3 1359 0 0,8-2-1496 0 0,4 0-135 0 0,1 1-353 0 0,3-4-608 0 0,-3-1-232 0 0,0 1-144 0 0,-2-1-1488 0 0,-6 1-2057 0 0,-2 2-72 0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30.7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108 130 512 0 0,'-25'-2'2291'0'0,"-1"1"3161"0"0,26-6-2315 0 0,0 6-3027 0 0,0 1 1 0 0,0-1-1 0 0,0 0 1 0 0,1 1 0 0 0,-1-1-1 0 0,0 1 1 0 0,0-1-1 0 0,0 0 1 0 0,0 1 0 0 0,0-1-1 0 0,0 0 1 0 0,0 1-1 0 0,-1-1 1 0 0,1 1 0 0 0,0-1-1 0 0,0 0 1 0 0,0 1-1 0 0,-1-1 1 0 0,1 1 0 0 0,0-1-1 0 0,-1 1 1 0 0,1-1-1 0 0,0 1 1 0 0,-1-1 0 0 0,1 1-1 0 0,0-1 1 0 0,-2 0-1 0 0,1 1 5 0 0,-1 0 0 0 0,1-1-1 0 0,-1 1 1 0 0,1 0-1 0 0,-1 0 1 0 0,1 0 0 0 0,-1 0-1 0 0,0 0 1 0 0,1 0-1 0 0,-1 1 1 0 0,1-1-1 0 0,-1 0 1 0 0,1 1 0 0 0,-1-1-1 0 0,1 1 1 0 0,0 0-1 0 0,-3 1 1 0 0,2-1 78 0 0,0 0 1 0 0,1 0-1 0 0,-1-1 0 0 0,0 1 0 0 0,0 0 1 0 0,0-1-1 0 0,1 0 0 0 0,-5 1 1 0 0,6-1-166 0 0,0 0 0 0 0,0 0 0 0 0,0 0 1 0 0,-1 0-1 0 0,1-1 0 0 0,0 1 1 0 0,0 0-1 0 0,0 0 0 0 0,0 0 0 0 0,-1 0 1 0 0,1 0-1 0 0,0-1 0 0 0,0 1 1 0 0,0 0-1 0 0,0 0 0 0 0,0 0 0 0 0,0 0 1 0 0,-1-1-1 0 0,1 1 0 0 0,0 0 1 0 0,0 0-1 0 0,0 0 0 0 0,0-1 0 0 0,0 1 1 0 0,0 0-1 0 0,0 0 0 0 0,0-1 0 0 0,0 1 1 0 0,0 0-1 0 0,0 0 0 0 0,0 0 1 0 0,0-1-1 0 0,0 1 0 0 0,0 0 0 0 0,0 0 1 0 0,0 0-1 0 0,0-1 0 0 0,1 1 1 0 0,-1 0-1 0 0,0 0 0 0 0,0 0 0 0 0,0-1 1 0 0,0 1-1 0 0,0 0 0 0 0,0 0 1 0 0,1-1-1 0 0,6-11 515 0 0,-6 9-216 0 0,-1 3-305 0 0,0 0 1 0 0,0-1-1 0 0,0 1 1 0 0,0 0-1 0 0,0 0 1 0 0,0-1-1 0 0,0 1 0 0 0,0 0 1 0 0,0 0-1 0 0,0-1 1 0 0,0 1-1 0 0,0 0 1 0 0,0 0-1 0 0,1-1 1 0 0,-1 1-1 0 0,0 0 1 0 0,0 0-1 0 0,0-1 1 0 0,0 1-1 0 0,0 0 0 0 0,1 0 1 0 0,-1 0-1 0 0,0-1 1 0 0,0 1-1 0 0,1 0 1 0 0,-1 0-1 0 0,0 0 1 0 0,0 0-1 0 0,0 0 1 0 0,1-1-1 0 0,-1 1 1 0 0,0 0-1 0 0,0 0 0 0 0,1 0 1 0 0,-1 0-1 0 0,0 0 1 0 0,1 0-1 0 0,-1 0 1 0 0,0 0-1 0 0,0 0 1 0 0,1 0-1 0 0,-1 0 1 0 0,1 0-1 0 0,15 5 509 0 0,-2-1-287 0 0,3-5-22 0 0,0-1 0 0 0,26-5 0 0 0,7-2-1 0 0,163-23 484 0 0,-5 1-279 0 0,-188 28-404 0 0,29-3 54 0 0,-45 6-59 0 0,0 0 0 0 0,0 0 0 0 0,0 0 0 0 0,0 1 0 0 0,0-1 0 0 0,0 1 0 0 0,0 0 0 0 0,0 0 0 0 0,4 2 0 0 0,-7-2-2 0 0,0 0 0 0 0,0-1 0 0 0,0 1 0 0 0,0 0 0 0 0,0 0-1 0 0,0 0 1 0 0,0 0 0 0 0,0 0 0 0 0,0 0 0 0 0,0 0 0 0 0,0 0 0 0 0,-1 0 0 0 0,1 0 0 0 0,0 1 0 0 0,-1-1 0 0 0,1 0 0 0 0,-1 1 0 0 0,1-1 0 0 0,-1 0 0 0 0,0 1 0 0 0,1-1 0 0 0,-1 0 0 0 0,0 1 0 0 0,0-1 0 0 0,0 0 0 0 0,0 1 0 0 0,-1 1 0 0 0,0 4 27 0 0,0 0-1 0 0,-1 1 1 0 0,0-1 0 0 0,-3 7-1 0 0,-1 4 9 0 0,4-12-24 0 0,0-1 0 0 0,0 0 0 0 0,-1 1 0 0 0,0-1 0 0 0,-7 9 0 0 0,-5 12 30 0 0,-12 20-43 0 0,-1 0 1 0 0,-45 54-1 0 0,54-76-30 0 0,-2-2-1 0 0,-38 32 1 0 0,10-11 26 0 0,7-2-31 0 0,-82 73 27 0 0,118-108-9 0 0,6-3 10 0 0,12-4 27 0 0,2 0 4 0 0,2 2-37 0 0,-1 0 0 0 0,1 1 0 0 0,18 6 0 0 0,18 2-5 0 0,-35-8-12 0 0,0-1 0 0 0,0-1 0 0 0,-1-1 1 0 0,26-3-1 0 0,65-19 22 0 0,-76 14-137 0 0,0 2 0 0 0,0 2 0 0 0,50-3 0 0 0,-66 8-251 0 0,-8-1 271 0 0,1 1 1 0 0,-1 0-1 0 0,1 0 0 0 0,12 3 1 0 0,-19-3-71 0 0,1 1 0 0 0,-1-1 1 0 0,0 0-1 0 0,1 1 1 0 0,-1-1-1 0 0,0 1 0 0 0,0 0 1 0 0,1-1-1 0 0,-1 1 0 0 0,0 0 1 0 0,0 0-1 0 0,0 0 1 0 0,0-1-1 0 0,0 1 0 0 0,0 0 1 0 0,0 1-1 0 0,0-1 0 0 0,-1 0 1 0 0,1 0-1 0 0,0 0 0 0 0,0 0 1 0 0,-1 1-1 0 0,1-1 1 0 0,-1 0-1 0 0,1 0 0 0 0,-1 1 1 0 0,0-1-1 0 0,0 0 0 0 0,1 1 1 0 0,-1-1-1 0 0,0 3 1 0 0,2 15-8029 0 0,-1-17 6323 0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31.6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20 127 8 0 0,'-20'-3'5694'0'0,"29"2"-1722"0"0,-6 1-3635 0 0,77-8 6269 0 0,10 0-4650 0 0,-84 6-1621 0 0,-14 0-308 0 0,-11 1 25 0 0,-56 7 125 0 0,74-5-177 0 0,-1-1 0 0 0,1 1 1 0 0,0 0-1 0 0,-1-1 0 0 0,1 1 0 0 0,0 0 0 0 0,-1 0 1 0 0,1 0-1 0 0,0 0 0 0 0,0 0 0 0 0,0 0 0 0 0,0 1 0 0 0,0-1 1 0 0,-2 3-1 0 0,-12 20-6 0 0,11-17 27 0 0,-6 12-24 0 0,10-19 4 0 0,0 0 0 0 0,-1 1 0 0 0,1-1 0 0 0,0 1 0 0 0,0-1 1 0 0,0 1-1 0 0,0-1 0 0 0,0 1 0 0 0,0-1 0 0 0,0 1 0 0 0,0-1 0 0 0,0 1 0 0 0,0-1 0 0 0,0 1 0 0 0,0-1 0 0 0,0 1 0 0 0,0-1 0 0 0,0 1 0 0 0,0-1 0 0 0,1 1 0 0 0,-1-1 0 0 0,0 1 0 0 0,0-1 0 0 0,1 0 1 0 0,-1 1-1 0 0,0-1 0 0 0,1 1 0 0 0,-1-1 0 0 0,0 0 0 0 0,1 1 0 0 0,-1-1 0 0 0,0 0 0 0 0,1 1 0 0 0,0-1 0 0 0,0 0 6 0 0,-1 0 0 0 0,1 0 0 0 0,0-1 0 0 0,0 1-1 0 0,0 0 1 0 0,-1-1 0 0 0,1 1 0 0 0,0-1 0 0 0,0 1 0 0 0,-1 0 0 0 0,1-1 0 0 0,0 0-1 0 0,0 0 1 0 0,-1 1-4 0 0,0 0-1 0 0,0 0 1 0 0,-1 0-1 0 0,1 0 0 0 0,0 0 1 0 0,0 0-1 0 0,0 0 1 0 0,0 0-1 0 0,-1 0 0 0 0,1 0 1 0 0,0 0-1 0 0,0 0 1 0 0,0 0-1 0 0,-1 0 0 0 0,1 0 1 0 0,0-1-1 0 0,0 1 1 0 0,0 0-1 0 0,0 0 0 0 0,0 0 1 0 0,-1 0-1 0 0,1 0 0 0 0,0 0 1 0 0,0 0-1 0 0,0-1 1 0 0,0 1-1 0 0,0 0 0 0 0,0 0 1 0 0,-1 0-1 0 0,1 0 1 0 0,0 0-1 0 0,0-1 0 0 0,0 1 1 0 0,0 0-1 0 0,0 0 1 0 0,0 0-1 0 0,0 0 0 0 0,0-1 1 0 0,0 1-1 0 0,0 0 1 0 0,0 0-1 0 0,0 0 0 0 0,0-1 1 0 0,0 1-1 0 0,0 0 1 0 0,0 0-1 0 0,0 0 0 0 0,0 0 1 0 0,0-1-1 0 0,0 1 1 0 0,0 0-1 0 0,0 0 0 0 0,0 0 1 0 0,0 0-1 0 0,1-1 1 0 0,-1 1-1 0 0,0 0 0 0 0,0 0 1 0 0,0 0-1 0 0,0 0 1 0 0,0 0-1 0 0,0 0 0 0 0,1-1 1 0 0,-1 1-1 0 0,0 0 121 0 0,-2-2-19 0 0,3 2-94 0 0,4-3 137 0 0,1 0 0 0 0,0 0 0 0 0,-1 1 1 0 0,1 0-1 0 0,0 0 0 0 0,0 0 0 0 0,0 1 1 0 0,10-1-1 0 0,8 4 344 0 0,-17-1-378 0 0,-1-1-1 0 0,1 1 1 0 0,10-2-1 0 0,170-23 1562 0 0,-118 15-1291 0 0,94-15 146 0 0,-132 17-476 0 0,-1 0-1 0 0,1-3 0 0 0,32-14 1 0 0,56-27-720 0 0,-118 51-493 0 0,-3 1 149 0 0,-3 3-664 0 0,-4 1-815 0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32.6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77 70 512 0 0,'-3'-6'673'0'0,"0"0"-1"0"0,0 0 1 0 0,0 1-1 0 0,-1 0 1 0 0,0 0 0 0 0,0 0-1 0 0,-1 0 1 0 0,1 0-1 0 0,-1 1 1 0 0,0 0 0 0 0,-9-6-1 0 0,14 9-562 0 0,-1 1 0 0 0,1 0 0 0 0,-1-1 1 0 0,1 1-1 0 0,0 0 0 0 0,-1 0 0 0 0,1 0 0 0 0,-1-1 0 0 0,1 1 0 0 0,-1 0 0 0 0,1 0 0 0 0,-1 0 0 0 0,1 0 0 0 0,-1 0 1 0 0,1 0-1 0 0,-1 0 0 0 0,1 0 0 0 0,-1 0 0 0 0,1 0 0 0 0,-1 0 0 0 0,1 0 0 0 0,-1 0 0 0 0,1 0 0 0 0,-1 0 0 0 0,1 1 0 0 0,-1-1 1 0 0,1 0-1 0 0,-1 0 0 0 0,0 1 0 0 0,1 0 34 0 0,-1 0 0 0 0,1 0 0 0 0,-1-1 0 0 0,1 1 0 0 0,-1 0 0 0 0,1 0 0 0 0,-1 0 0 0 0,1 0 1 0 0,0 0-1 0 0,0 0 0 0 0,-1 0 0 0 0,1 0 0 0 0,0 2 0 0 0,0 4 350 0 0,0 1 1 0 0,2 14 0 0 0,-1-21-468 0 0,5 48 897 0 0,9 52 1139 0 0,27 102-1 0 0,-30-157-1821 0 0,30 90-1505 0 0,-36-126 475 0 0,-3-6-1001 0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32.9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1 191 8 0 0,'0'0'367'0'0,"1"0"-1"0"0,0 0 1 0 0,0 0-1 0 0,-1 1 1 0 0,1-1-1 0 0,0 0 1 0 0,-1 0 0 0 0,1 0-1 0 0,0-1 1 0 0,0 1-1 0 0,-1 0 1 0 0,1 0-1 0 0,0 0 1 0 0,-1 0-1 0 0,1-1 1 0 0,0 1 0 0 0,-1 0-1 0 0,1-1 1 0 0,0 1-1 0 0,-1 0 1 0 0,1-1-1 0 0,-1 1 1 0 0,1-1 0 0 0,-1 1-1 0 0,1-1 1 0 0,-1 1-1 0 0,1-1 1 0 0,-1 1-1 0 0,1-1 1 0 0,0-1 0 0 0,9-7 1326 0 0,8-1-34 0 0,2-1-1 0 0,-1 2 1 0 0,24-7-1 0 0,65-17-73 0 0,-62 20-954 0 0,8-3-482 0 0,97-26 219 0 0,-118 35-679 0 0,-1 1 1 0 0,55-3 0 0 0,-79 9-431 0 0,1 0 1 0 0,14 2-1 0 0,-21-2 313 0 0,0 0-1 0 0,0 1 0 0 0,0-1 0 0 0,0 1 0 0 0,-1 0 0 0 0,1 0 0 0 0,0-1 0 0 0,0 1 1 0 0,0 0-1 0 0,0 0 0 0 0,-1 1 0 0 0,1-1 0 0 0,-1 0 0 0 0,1 1 0 0 0,2 2 0 0 0,0 4-1882 0 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34.9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172 655 512 0 0,'42'-244'10914'0'0,"-22"135"-8565"0"0,-16 88-1277 0 0,1 0 0 0 0,14-36-1 0 0,-35 104 362 0 0,-16 82 0 0 0,6-20-1374 0 0,-23 95-70 0 0,15-54-15 0 0,11-57 41 0 0,-26 98-12 0 0,16-75-402 0 0,34-114 379 0 0,2-4 5 0 0,3-4-35 0 0,13-22 70 0 0,-1 0 1 0 0,-1 0-1 0 0,17-42 0 0 0,25-98 326 0 0,6-94 410 0 0,-33 110-1 0 0,13-84 380 0 0,-19 114-506 0 0,-3 15 338 0 0,-22 104-902 0 0,1-15 268 0 0,-2 18-306 0 0,0-1 1 0 0,0 0-1 0 0,0 1 0 0 0,0-1 1 0 0,0 1-1 0 0,0-1 0 0 0,-1 0 0 0 0,1 1 1 0 0,0-1-1 0 0,0 1 0 0 0,0-1 1 0 0,0 1-1 0 0,-1-1 0 0 0,1 0 0 0 0,0 1 1 0 0,-1-1-1 0 0,1 1 0 0 0,0-1 1 0 0,-1 1-1 0 0,1 0 0 0 0,-1-1 0 0 0,0 0 1 0 0,0 2-12 0 0,0 0 1 0 0,1 0 0 0 0,-1 0-1 0 0,0 0 1 0 0,0 0 0 0 0,1 0-1 0 0,-1 0 1 0 0,1 0 0 0 0,-1 0-1 0 0,1 0 1 0 0,-1 0 0 0 0,1 0-1 0 0,0 1 1 0 0,-1 0 0 0 0,1 0-11 0 0,-10 30 40 0 0,2 1 1 0 0,2-1-1 0 0,1 1 0 0 0,1 0 1 0 0,2 0-1 0 0,2 1 0 0 0,0-1 1 0 0,8 45-1 0 0,-2-26-1 0 0,-3-19 46 0 0,2-1 0 0 0,1 0 0 0 0,15 46 1 0 0,-7-39-32 0 0,40 119 170 0 0,-31-84-240 0 0,4-2-1 0 0,2 0 0 0 0,4-2 1 0 0,3-1-1 0 0,50 73 0 0 0,-82-137 2 0 0,0 0 0 0 0,1 0 0 0 0,-1-1 0 0 0,1 1 0 0 0,0-1 0 0 0,0 0 0 0 0,11 7 0 0 0,-15-10 9 0 0,1 0 1 0 0,0 0-1 0 0,0-1 1 0 0,0 1-1 0 0,0 0 1 0 0,0-1-1 0 0,0 1 1 0 0,0-1-1 0 0,0 0 1 0 0,0 1 0 0 0,0-1-1 0 0,4-1 1 0 0,-5 1 4 0 0,0 0 0 0 0,1-1 0 0 0,-1 1 0 0 0,0-1 1 0 0,1 1-1 0 0,-1-1 0 0 0,0 0 0 0 0,0 1 1 0 0,0-1-1 0 0,0 0 0 0 0,1 0 0 0 0,-1 0 1 0 0,0 0-1 0 0,0 0 0 0 0,-1 0 0 0 0,1 0 0 0 0,0 0 1 0 0,0 0-1 0 0,0-1 0 0 0,0-1 0 0 0,-1 2-3 0 0,1 1-1 0 0,-1 0 0 0 0,0-1 0 0 0,0 1 0 0 0,0-1 1 0 0,0 1-1 0 0,0 0 0 0 0,0-1 0 0 0,0 1 0 0 0,0-1 1 0 0,0 1-1 0 0,0-1 0 0 0,0 1 0 0 0,0 0 0 0 0,0-1 1 0 0,0 1-1 0 0,0-1 0 0 0,0 1 0 0 0,-1-1 0 0 0,1 1 1 0 0,0 0-1 0 0,0-1 0 0 0,0 1 0 0 0,-1 0 1 0 0,1-1-1 0 0,0 1 0 0 0,0 0 0 0 0,-1-1 0 0 0,1 1 1 0 0,0 0-1 0 0,-1-1 0 0 0,1 1 0 0 0,0 0 0 0 0,-1 0 1 0 0,1 0-1 0 0,-1-1 0 0 0,1 1 0 0 0,0 0 0 0 0,-1 0 1 0 0,1 0-1 0 0,-1 0 0 0 0,1 0 0 0 0,-1 0 0 0 0,-24-5 6 0 0,20 5-27 0 0,-201-11 56 0 0,148 9-30 0 0,-23 2-54 0 0,-112 12 0 0 0,182-11-11 0 0,0 0-1 0 0,0 1 1 0 0,0 1 0 0 0,1-1 0 0 0,-1 2 0 0 0,1 0 0 0 0,-1 0 0 0 0,1 1 0 0 0,-13 8 0 0 0,21-10-483 0 0,7-2-34 0 0,7-4-335 0 0,85-33-7709 0 0,-65 23 6729 0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35.6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126 95 1216 0 0,'-125'0'15321'0'0,"148"-6"-13692"0"0,-12 2-1350 0 0,96-26 1026 0 0,34-7-259 0 0,-112 31-711 0 0,0 1 0 0 0,58-2 0 0 0,-82 7-267 0 0,0 1-1 0 0,0-1 1 0 0,0 1 0 0 0,1 0 0 0 0,-1 0 0 0 0,-1 0 0 0 0,1 1 0 0 0,0 0 0 0 0,0 0 0 0 0,5 3 0 0 0,-7-3-22 0 0,-1-1 0 0 0,1 1 1 0 0,-1 0-1 0 0,0 0 0 0 0,0 0 0 0 0,0 0 1 0 0,0 0-1 0 0,0 0 0 0 0,0 1 0 0 0,-1-1 1 0 0,1 1-1 0 0,-1-1 0 0 0,1 1 0 0 0,-1-1 1 0 0,0 1-1 0 0,0 0 0 0 0,0 0 0 0 0,-1-1 1 0 0,2 6-1 0 0,-2 5 4 0 0,0 0 1 0 0,0 0-1 0 0,-1 0 1 0 0,-1 0-1 0 0,0-1 1 0 0,0 1-1 0 0,-2 0 1 0 0,1-1-1 0 0,-2 0 0 0 0,0 0 1 0 0,0 0-1 0 0,-1-1 1 0 0,-8 12-1 0 0,-11 15-54 0 0,-2-2 0 0 0,-42 44 0 0 0,68-79 6 0 0,-6 7 0 0 0,0 0 0 0 0,-10 17 0 0 0,16-23-5 0 0,-1 0-1 0 0,1 1 1 0 0,0-1-1 0 0,0 1 1 0 0,0-1-1 0 0,0 1 1 0 0,0 0-1 0 0,0 0 0 0 0,1-1 1 0 0,0 1-1 0 0,-1 0 1 0 0,1 0-1 0 0,0-1 1 0 0,0 1-1 0 0,1 5 0 0 0,0-6-1 0 0,0 0-1 0 0,0 0 0 0 0,0 0 0 0 0,0 0 0 0 0,1-1 0 0 0,-1 1 0 0 0,0-1 0 0 0,1 1 0 0 0,-1-1 0 0 0,1 1 0 0 0,0-1 0 0 0,-1 0 0 0 0,1 0 0 0 0,0 0 0 0 0,0 0 0 0 0,0 0 0 0 0,0 0 0 0 0,0 0 0 0 0,3 0 0 0 0,3 2-11 0 0,-1-1 0 0 0,0-1-1 0 0,1 0 1 0 0,8 1 0 0 0,70-4-214 0 0,10 1-2 0 0,-38 9-2022 0 0,-55-8 1899 0 0,0 0 0 0 0,-1 1-1 0 0,1-1 1 0 0,-1 1 0 0 0,1 0 0 0 0,0 0 0 0 0,-1 0 0 0 0,0 0-1 0 0,4 2 1 0 0,-3-1-590 0 0,-1-1 1 0 0,1 0-1 0 0,0 1 0 0 0,0-1 0 0 0,0-1 1 0 0,-1 1-1 0 0,5 1 0 0 0,2-2-814 0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35.8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0 100 3369 0 0,'8'-1'7628'0'0,"4"-4"-3669"0"0,-1 1-2816 0 0,43-8 127 0 0,1 2 0 0 0,58-3-1 0 0,-33 5-970 0 0,194-35-536 0 0,-263 41-197 0 0,1 1 1 0 0,17 0 0 0 0,-24 2-575 0 0,-1-1-1 0 0,0 1 0 0 0,0 0 1 0 0,0 0-1 0 0,8 3 1 0 0,-1 1-3369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1:04.6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48 3841 0 0,'0'1'647'0'0,"0"0"1"0"0,0-1-1 0 0,0 1 1 0 0,0 0 0 0 0,0 0-1 0 0,1-1 1 0 0,-1 1-1 0 0,0 0 1 0 0,0-1-1 0 0,1 1 1 0 0,-1 0-1 0 0,0-1 1 0 0,1 1 0 0 0,-1 0-1 0 0,0-1 1 0 0,1 1-1 0 0,-1-1 1 0 0,2 2-1 0 0,12 4 2989 0 0,-7-5-4190 0 0,-1-1 0 0 0,1 1 0 0 0,10-2 0 0 0,-6 0 1835 0 0,42-1-1204 0 0,1-4 0 0 0,63-14 0 0 0,-90 15-176 0 0,110-23-2728 0 0,-111 22 1816 0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36.3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396 170 512 0 0,'-21'-48'7453'0'0,"15"32"-4485"0"0,-1 0 0 0 0,-1 1 0 0 0,-18-29 1 0 0,24 41-2836 0 0,-1 1-1 0 0,0-1 1 0 0,0 0 0 0 0,0 1 0 0 0,0 0 0 0 0,0 0 0 0 0,-1 0 0 0 0,1 0 0 0 0,-1 0 0 0 0,1 1 0 0 0,-1-1 0 0 0,1 1 0 0 0,-1 0 0 0 0,0 0 0 0 0,0 0 0 0 0,0 1 0 0 0,0 0 0 0 0,1-1 0 0 0,-1 1 0 0 0,0 0-1 0 0,0 1 1 0 0,-7 0 0 0 0,1 1 51 0 0,0 0-1 0 0,0 1 1 0 0,1 0-1 0 0,-1 1 0 0 0,0 0 1 0 0,1 0-1 0 0,-13 8 1 0 0,10-3 17 0 0,0 0 1 0 0,0 0 0 0 0,0 2 0 0 0,1-1 0 0 0,1 1-1 0 0,0 1 1 0 0,-12 17 0 0 0,16-18-118 0 0,-1-1 1 0 0,1 1-1 0 0,1 0 0 0 0,0 1 1 0 0,0-1-1 0 0,1 1 0 0 0,1 0 1 0 0,0 0-1 0 0,-2 18 0 0 0,5-24-61 0 0,-1 1-1 0 0,1-1 0 0 0,1 1 0 0 0,-1-1 0 0 0,1 1 1 0 0,1-1-1 0 0,-1 0 0 0 0,1 1 0 0 0,0-1 0 0 0,0 0 1 0 0,0 0-1 0 0,1 0 0 0 0,4 6 0 0 0,-2-5-9 0 0,1 0-1 0 0,-1 0 1 0 0,1-1-1 0 0,0 0 1 0 0,0 0-1 0 0,1-1 1 0 0,0 1-1 0 0,0-2 0 0 0,8 6 1 0 0,3-1-64 0 0,2-1 1 0 0,-1 0-1 0 0,1-1 1 0 0,0-1-1 0 0,0-1 0 0 0,1-1 1 0 0,30 2-1 0 0,-26-4-196 0 0,0-1 0 0 0,0-1 0 0 0,31-4 0 0 0,-42 2-485 0 0,0-1-1 0 0,21-7 1 0 0,-24 6-775 0 0,0-1 0 0 0,0 0 0 0 0,16-10 0 0 0,-3 0-2064 0 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6:57.0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676 143 512 0 0,'-6'-15'1692'0'0,"0"0"1"0"0,-1 0-1 0 0,-1 1 0 0 0,-11-16 1 0 0,16 26-1379 0 0,0 0-1 0 0,-1 0 1 0 0,1 0 0 0 0,-1 1 0 0 0,0-1-1 0 0,0 1 1 0 0,0 0 0 0 0,0 0 0 0 0,-1 0 0 0 0,1 1-1 0 0,-1 0 1 0 0,0 0 0 0 0,0 0 0 0 0,1 0-1 0 0,-1 1 1 0 0,0-1 0 0 0,-7 0 0 0 0,-2 1-104 0 0,1-1 1 0 0,-1 2 0 0 0,0 0-1 0 0,0 1 1 0 0,1 0 0 0 0,-1 1-1 0 0,1 0 1 0 0,-1 1-1 0 0,1 1 1 0 0,0 0 0 0 0,0 1-1 0 0,0 0 1 0 0,1 1 0 0 0,-13 8-1 0 0,-11 11 168 0 0,1 1 1 0 0,1 2-1 0 0,2 1 1 0 0,1 2-1 0 0,1 1 0 0 0,-29 41 1 0 0,49-59-252 0 0,1 0 1 0 0,0 0-1 0 0,1 1 0 0 0,1 0 1 0 0,0 1-1 0 0,1 0 1 0 0,1 0-1 0 0,1 0 1 0 0,0 1-1 0 0,1-1 0 0 0,0 1 1 0 0,1 17-1 0 0,2-14-52 0 0,0-1-1 0 0,2 0 0 0 0,0 0 1 0 0,1 0-1 0 0,1 0 0 0 0,1 0 0 0 0,1-1 1 0 0,0 0-1 0 0,2 0 0 0 0,11 21 1 0 0,-12-27-71 0 0,1 0 1 0 0,0 0 0 0 0,1 0 0 0 0,0-1 0 0 0,1-1 0 0 0,0 0 0 0 0,0 0 0 0 0,1-1 0 0 0,17 11 0 0 0,-12-10-65 0 0,0-1-1 0 0,0-1 1 0 0,1-1 0 0 0,0 0 0 0 0,1-2 0 0 0,34 8-1 0 0,-16-7-737 0 0,-1-1-1 0 0,1-2 0 0 0,-1-2 0 0 0,1-1 0 0 0,62-8 0 0 0,16-13-6001 0 0,-78 10 3672 0 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6:58.0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147 52 512 0 0,'-1'-1'221'0'0,"1"0"0"0"0,0 0 0 0 0,0 0 0 0 0,0 0 0 0 0,-1 0 0 0 0,1 0 0 0 0,0 0 0 0 0,-1 0 0 0 0,1 0 0 0 0,-1 0 0 0 0,1 0 0 0 0,-1 0 0 0 0,0 0-1 0 0,1 0 1 0 0,-1 1 0 0 0,0-1 0 0 0,1 0 0 0 0,-1 0 0 0 0,0 1 0 0 0,0-1 0 0 0,0 1 0 0 0,0-1 0 0 0,0 1 0 0 0,0-1 0 0 0,0 1 0 0 0,-1-1 0 0 0,0 1 73 0 0,0 0-1 0 0,0 0 1 0 0,0 0-1 0 0,0 0 1 0 0,0 0 0 0 0,0 0-1 0 0,0 1 1 0 0,0-1 0 0 0,0 1-1 0 0,0 0 1 0 0,0-1 0 0 0,-3 3-1 0 0,-3 1 314 0 0,1 1 0 0 0,-1 0-1 0 0,1 1 1 0 0,0-1-1 0 0,-7 10 1 0 0,8-9-445 0 0,1 1-1 0 0,0 0 1 0 0,1 1 0 0 0,-1-1 0 0 0,2 1-1 0 0,-1 0 1 0 0,1 0 0 0 0,0 0 0 0 0,0 0-1 0 0,1 1 1 0 0,-2 16 0 0 0,3-14-84 0 0,0 0-1 0 0,1 0 1 0 0,0 0 0 0 0,1 0 0 0 0,0 0-1 0 0,1 0 1 0 0,0-1 0 0 0,7 21 0 0 0,-7-26-43 0 0,0 0 0 0 0,1 0 1 0 0,-1-1-1 0 0,1 1 0 0 0,0-1 1 0 0,1 1-1 0 0,-1-1 0 0 0,1 0 1 0 0,0 0-1 0 0,0 0 1 0 0,0-1-1 0 0,0 0 0 0 0,6 5 1 0 0,-3-5-21 0 0,0 1-1 0 0,1-1 1 0 0,-1 0 0 0 0,1 0 0 0 0,-1-1 0 0 0,1 0 0 0 0,-1-1 0 0 0,14 2 0 0 0,-9-3-19 0 0,0 1 0 0 0,-1-2 0 0 0,1 0 0 0 0,0 0-1 0 0,0-1 1 0 0,0 0 0 0 0,-1-1 0 0 0,1-1 0 0 0,-1 0 0 0 0,0 0 0 0 0,21-12 0 0 0,-28 14 10 0 0,-1 0 0 0 0,0 0 1 0 0,0-1-1 0 0,0 1 0 0 0,-1-1 1 0 0,1 0-1 0 0,0 0 0 0 0,-1 0 1 0 0,0 0-1 0 0,0 0 0 0 0,0 0 1 0 0,0 0-1 0 0,0-1 0 0 0,0 1 1 0 0,-1-1-1 0 0,0 1 1 0 0,0-1-1 0 0,0 0 0 0 0,0 1 1 0 0,0-1-1 0 0,-1-8 0 0 0,0 5 4 0 0,-1 0 0 0 0,0 0-1 0 0,0 0 1 0 0,-1 0 0 0 0,0 0 0 0 0,0 0-1 0 0,0 0 1 0 0,-1 1 0 0 0,0-1 0 0 0,-7-10-1 0 0,-14-18 66 0 0,-1 0-1 0 0,-46-48 0 0 0,67 80-59 0 0,1-1 0 0 0,-1 1 0 0 0,0 0 0 0 0,0 0 0 0 0,0 0-1 0 0,0 0 1 0 0,-1 1 0 0 0,1-1 0 0 0,-1 1 0 0 0,0 0 0 0 0,1 1 0 0 0,-1-1 0 0 0,0 1 0 0 0,-8-1-1 0 0,10 1-5 0 0,0 1 0 0 0,-1 0-1 0 0,1 1 1 0 0,-1-1-1 0 0,1 1 1 0 0,0-1-1 0 0,-1 1 1 0 0,1 0-1 0 0,0 1 1 0 0,-1-1-1 0 0,1 0 1 0 0,0 1-1 0 0,0 0 1 0 0,0-1-1 0 0,1 1 1 0 0,-1 0-1 0 0,0 1 1 0 0,1-1-1 0 0,-1 0 1 0 0,1 1-1 0 0,-4 4 1 0 0,4-5-18 0 0,1 0-1 0 0,-1 0 1 0 0,1 0 0 0 0,0 0-1 0 0,0 0 1 0 0,0 1 0 0 0,0-1 0 0 0,0 0-1 0 0,0 0 1 0 0,0 1 0 0 0,1-1 0 0 0,-1 1-1 0 0,1-1 1 0 0,0 1 0 0 0,0-1-1 0 0,0 0 1 0 0,0 1 0 0 0,0-1 0 0 0,0 1-1 0 0,1-1 1 0 0,-1 1 0 0 0,1-1-1 0 0,0 0 1 0 0,-1 1 0 0 0,1-1 0 0 0,0 0-1 0 0,3 4 1 0 0,-2-3-10 0 0,0 0 0 0 0,1 0-1 0 0,-1-1 1 0 0,1 1 0 0 0,0-1 0 0 0,-1 1-1 0 0,1-1 1 0 0,0 0 0 0 0,1 0 0 0 0,-1-1-1 0 0,0 1 1 0 0,0-1 0 0 0,1 1 0 0 0,-1-1-1 0 0,1 0 1 0 0,-1 0 0 0 0,1-1 0 0 0,5 1-1 0 0,23 0-1954 0 0,0-1-1 0 0,50-7 0 0 0,-26 1-2421 0 0,-28 4 2771 0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6:58.4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6 183 2088 0 0,'-6'-2'10448'0'0,"9"13"-7229"0"0,8 15-1977 0 0,27 43 543 0 0,10 20-31 0 0,-46-85-1668 0 0,-1-2-37 0 0,0 0-1 0 0,0 1 1 0 0,0-1-1 0 0,0 0 1 0 0,-1 0-1 0 0,2 5 1 0 0,-6-8-23 0 0,0 0 1 0 0,1 0-1 0 0,-1 0 1 0 0,0-1-1 0 0,1 0 1 0 0,-4-2-1 0 0,1 0-2 0 0,0 0 0 0 0,0 0 0 0 0,1-1 0 0 0,-1 0 0 0 0,1 0 0 0 0,0-1 0 0 0,1 1 0 0 0,-1-1 0 0 0,1 0 0 0 0,0 0 0 0 0,1 0 0 0 0,-1-1-1 0 0,1 0 1 0 0,1 1 0 0 0,-1-1 0 0 0,1 0 0 0 0,0 0 0 0 0,1 0 0 0 0,-1-1 0 0 0,2 1 0 0 0,-1 0 0 0 0,1-14 0 0 0,3-85 182 0 0,-2 86-188 0 0,2 0 0 0 0,0 0 1 0 0,8-24-1 0 0,-11 43-22 0 0,0 0 0 0 0,1-1 0 0 0,-1 1 1 0 0,1 0-1 0 0,-1 0 0 0 0,1 0 0 0 0,-1 0 1 0 0,1-1-1 0 0,0 1 0 0 0,-1 0 0 0 0,1 0 0 0 0,0 0 1 0 0,0 0-1 0 0,0 0 0 0 0,0 1 0 0 0,0-1 1 0 0,0 0-1 0 0,0 0 0 0 0,0 1 0 0 0,0-1 1 0 0,0 0-1 0 0,0 1 0 0 0,0-1 0 0 0,0 1 1 0 0,1 0-1 0 0,-1-1 0 0 0,3 1 0 0 0,-2 0-14 0 0,1 0 1 0 0,0 0-1 0 0,-1 1 0 0 0,1 0 1 0 0,-1-1-1 0 0,1 1 0 0 0,-1 0 0 0 0,1 0 1 0 0,-1 0-1 0 0,1 1 0 0 0,-1-1 0 0 0,3 3 1 0 0,20 12-969 0 0,1-1 1 0 0,36 16-1 0 0,19 0-7249 0 0,-51-20 5820 0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6:58.7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66 318 1856 0 0,'-4'8'2049'0'0,"1"-1"-1"0"0,0 1 0 0 0,1-1 0 0 0,-3 12 0 0 0,4-14-1576 0 0,0 1 0 0 0,1-1 0 0 0,0 1 0 0 0,0-1 0 0 0,0 1 0 0 0,0 0 0 0 0,1-1 0 0 0,0 1 0 0 0,0-1 0 0 0,1 1 0 0 0,3 7 0 0 0,-3-8-189 0 0,0-1 0 0 0,0 0-1 0 0,1 0 1 0 0,0-1 0 0 0,0 1-1 0 0,0-1 1 0 0,3 4 0 0 0,-9-18 257 0 0,-6-2-529 0 0,0 1 1 0 0,1-1-1 0 0,0-1 0 0 0,1 1 0 0 0,0-2 0 0 0,1 1 1 0 0,1 0-1 0 0,0-1 0 0 0,1 0 0 0 0,1 0 1 0 0,0 0-1 0 0,1-1 0 0 0,1 1 0 0 0,0-1 0 0 0,1 1 1 0 0,1-1-1 0 0,0 1 0 0 0,1 0 0 0 0,1 0 1 0 0,0-1-1 0 0,1 1 0 0 0,1 1 0 0 0,12-28 0 0 0,-13 35-25 0 0,0 1 0 0 0,0 1 0 0 0,0-1 0 0 0,1 0 0 0 0,-1 1 0 0 0,2 0 0 0 0,-1 0 0 0 0,0 1 0 0 0,1-1 0 0 0,0 1 0 0 0,0 0 0 0 0,0 1-1 0 0,0 0 1 0 0,1 0 0 0 0,-1 0 0 0 0,1 0 0 0 0,0 1 0 0 0,0 0 0 0 0,0 1 0 0 0,0 0 0 0 0,0 0 0 0 0,8 0 0 0 0,-5 0-291 0 0,0 2 1 0 0,-1-1-1 0 0,1 1 0 0 0,-1 1 1 0 0,0 0-1 0 0,1 0 1 0 0,9 4-1 0 0,-11-3-598 0 0,0 0 0 0 0,-1 1 0 0 0,1 0 1 0 0,-1 0-1 0 0,1 1 0 0 0,-1 0 0 0 0,12 12 0 0 0,-5-2-760 0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6:59.2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24 230 632 0 0,'-3'1'660'0'0,"1"1"1"0"0,-1 0-1 0 0,0 1 0 0 0,1-1 1 0 0,-5 5-1 0 0,7-7-551 0 0,-1 1-1 0 0,1-1 1 0 0,0 1-1 0 0,-1 0 1 0 0,1-1-1 0 0,0 1 1 0 0,0-1-1 0 0,-1 1 1 0 0,1-1-1 0 0,0 1 0 0 0,0 0 1 0 0,0-1-1 0 0,0 1 1 0 0,0-1-1 0 0,0 1 1 0 0,0 0-1 0 0,0-1 1 0 0,0 1-1 0 0,0-1 1 0 0,0 1-1 0 0,0 0 1 0 0,0-1-1 0 0,0 1 1 0 0,1-1-1 0 0,-1 1 1 0 0,0 0-1 0 0,0-1 1 0 0,1 1-1 0 0,-1-1 1 0 0,0 1-1 0 0,1-1 1 0 0,-1 1-1 0 0,1-1 1 0 0,-1 1-1 0 0,0-1 1 0 0,1 0-1 0 0,-1 1 1 0 0,1-1-1 0 0,-1 0 1 0 0,1 1-1 0 0,0-1 1 0 0,0 0-1 0 0,8 5 391 0 0,1-1 0 0 0,0-1 0 0 0,0 1 0 0 0,1-2 0 0 0,-1 0-1 0 0,1 0 1 0 0,15 1 0 0 0,-4-1 5 0 0,14 3 435 0 0,56 1 1 0 0,-81-6-835 0 0,-1 0-1 0 0,1-1 1 0 0,-1-1 0 0 0,1 0 0 0 0,-1 0-1 0 0,0-1 1 0 0,0 0 0 0 0,0 0-1 0 0,0-1 1 0 0,10-6 0 0 0,-15 7-57 0 0,-1 0 0 0 0,0 0 0 0 0,0-1 0 0 0,0 1 0 0 0,0-1-1 0 0,0 0 1 0 0,-1 0 0 0 0,1 0 0 0 0,-1 0 0 0 0,0-1 0 0 0,-1 1 0 0 0,1-1 0 0 0,-1 0 0 0 0,0 0 0 0 0,0 0 0 0 0,0 0 0 0 0,1-9 0 0 0,-2 7-31 0 0,0 1 0 0 0,-1-1 1 0 0,0 0-1 0 0,0 0 0 0 0,0 1 1 0 0,-1-1-1 0 0,0 0 0 0 0,-1 1 1 0 0,1-1-1 0 0,-1 1 0 0 0,-1 0 1 0 0,1-1-1 0 0,-6-9 1 0 0,2 6 11 0 0,1 1 0 0 0,-1 0 0 0 0,-1 0 1 0 0,0 0-1 0 0,-9-8 0 0 0,13 14-16 0 0,0 0 0 0 0,0 0-1 0 0,-1 1 1 0 0,1 0 0 0 0,-1 0-1 0 0,0 0 1 0 0,0 0-1 0 0,0 0 1 0 0,0 1 0 0 0,0-1-1 0 0,0 1 1 0 0,0 0 0 0 0,0 0-1 0 0,0 1 1 0 0,0-1 0 0 0,-8 1-1 0 0,3 1 19 0 0,0 0 1 0 0,0 1-1 0 0,0 0 0 0 0,1 1 0 0 0,-1-1 1 0 0,1 2-1 0 0,0-1 0 0 0,0 1 0 0 0,0 0 1 0 0,0 1-1 0 0,0 0 0 0 0,1 0 0 0 0,0 1 1 0 0,0-1-1 0 0,-10 13 0 0 0,6-6 32 0 0,0 1-1 0 0,1 1 1 0 0,1 0-1 0 0,0 0 1 0 0,1 1-1 0 0,1 0 1 0 0,-10 25-1 0 0,15-33-43 0 0,0-1-1 0 0,1 1 0 0 0,-1 0 0 0 0,1-1 0 0 0,0 1 0 0 0,1 0 0 0 0,0 0 0 0 0,0-1 0 0 0,0 1 0 0 0,1 0 0 0 0,0 0 0 0 0,0-1 0 0 0,1 1 1 0 0,3 10-1 0 0,-1-10-3 0 0,-1 0 1 0 0,1-1 0 0 0,0 1 0 0 0,0-1 0 0 0,0 0-1 0 0,1-1 1 0 0,0 1 0 0 0,0-1 0 0 0,1 0-1 0 0,0 0 1 0 0,-1 0 0 0 0,2-1 0 0 0,6 4 0 0 0,4 1-20 0 0,0 0 0 0 0,1-2 1 0 0,-1 0-1 0 0,2-1 1 0 0,-1-1-1 0 0,1-1 0 0 0,-1-1 1 0 0,20 2-1 0 0,-14-4-408 0 0,0 0-1 0 0,0-2 1 0 0,0 0-1 0 0,-1-2 1 0 0,1 0 0 0 0,24-8-1 0 0,-33 6-1504 0 0,1-1 0 0 0,19-11-1 0 0,-11 6 218 0 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6:59.6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305 288 8 0 0,'3'-6'1602'0'0,"0"-1"1"0"0,0 0-1 0 0,-1 0 1 0 0,0 0-1 0 0,0 0 1 0 0,0-1-1 0 0,0-9 0 0 0,2-10 512 0 0,0 10-1076 0 0,-2 1 1 0 0,1-28 0 0 0,-3 34-804 0 0,0 1 1 0 0,-1 0 0 0 0,0 0 0 0 0,0-1-1 0 0,-1 1 1 0 0,-4-11 0 0 0,5 18-173 0 0,0-1 1 0 0,0 1 0 0 0,0 0-1 0 0,0-1 1 0 0,-1 1-1 0 0,1 0 1 0 0,-1 0-1 0 0,0 0 1 0 0,1 0 0 0 0,-1 0-1 0 0,0 1 1 0 0,0-1-1 0 0,0 1 1 0 0,0-1-1 0 0,-1 1 1 0 0,-2-2-1 0 0,1 1 10 0 0,0 1-1 0 0,0 0 0 0 0,0 0 0 0 0,0 0 0 0 0,0 0 0 0 0,0 1 0 0 0,-1-1 0 0 0,1 1 0 0 0,-5 1 1 0 0,-2 0 16 0 0,1 0 0 0 0,0 1 1 0 0,-1 1-1 0 0,1 0 0 0 0,0 0 1 0 0,1 1-1 0 0,-13 6 0 0 0,10-3-24 0 0,-1 1-1 0 0,1 0 0 0 0,1 1 0 0 0,-1 0 0 0 0,1 1 1 0 0,1 1-1 0 0,0-1 0 0 0,-14 21 0 0 0,19-24-39 0 0,0 0-1 0 0,1 1 0 0 0,0-1 0 0 0,0 1 0 0 0,0 0 1 0 0,1 1-1 0 0,0-1 0 0 0,1 1 0 0 0,0-1 1 0 0,0 1-1 0 0,1-1 0 0 0,0 1 0 0 0,0 0 1 0 0,1 0-1 0 0,1 12 0 0 0,0-16-17 0 0,0 0 0 0 0,1 0 0 0 0,-1 0 1 0 0,1 0-1 0 0,0-1 0 0 0,0 1 0 0 0,1-1 0 0 0,-1 0 0 0 0,1 1 1 0 0,0-1-1 0 0,5 6 0 0 0,-2-4 8 0 0,0-1 0 0 0,1 1 1 0 0,0-1-1 0 0,-1 0 0 0 0,1-1 0 0 0,11 6 0 0 0,1-2-24 0 0,1-1 0 0 0,-1-1 0 0 0,1 0 0 0 0,38 5 0 0 0,-43-9-18 0 0,-1-1 1 0 0,1 0-1 0 0,0-1 1 0 0,0 0 0 0 0,-1-1-1 0 0,1-1 1 0 0,26-7 0 0 0,-30 6-189 0 0,1-2 0 0 0,-1 1 0 0 0,0-1 0 0 0,0-1 1 0 0,0 0-1 0 0,-1-1 0 0 0,0 0 0 0 0,0 0 0 0 0,15-16 0 0 0,-15 13-1119 0 0,0-1-1 0 0,17-24 0 0 0,-21 24-1687 0 0,11-22 0 0 0,-9 16-64 0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6:59.9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0 1048 0 0,'-1'5'448'0'0,"0"-1"-1"0"0,0 1 0 0 0,0-1 1 0 0,1 1-1 0 0,0 0 1 0 0,0-1-1 0 0,0 1 0 0 0,0 0 1 0 0,1-1-1 0 0,0 1 1 0 0,0-1-1 0 0,0 1 1 0 0,1-1-1 0 0,2 7 0 0 0,4 7 417 0 0,2-1-1 0 0,13 20 0 0 0,0 0 1305 0 0,-11-12-862 0 0,0 0 0 0 0,-2 1 0 0 0,-1 0 0 0 0,-1 1 0 0 0,-1 0 0 0 0,7 54-1 0 0,-10-25-234 0 0,-2-1-1 0 0,-8 85 0 0 0,4-113-998 0 0,1-1-1 0 0,1 0 1 0 0,1 0-1 0 0,5 28 0 0 0,-4-45-121 0 0,0 0 0 0 0,1 1-1 0 0,0-1 1 0 0,0 0 0 0 0,1 0-1 0 0,6 10 1 0 0,-7-14-52 0 0,0-1 1 0 0,1 1-1 0 0,-1-1 0 0 0,1 1 1 0 0,0-1-1 0 0,0 0 1 0 0,1-1-1 0 0,-1 1 0 0 0,1-1 1 0 0,0 0-1 0 0,7 4 0 0 0,-7-5-275 0 0,0 0 0 0 0,0-1 0 0 0,0 1 0 0 0,0-1-1 0 0,0 0 1 0 0,0-1 0 0 0,0 1 0 0 0,0-1-1 0 0,11-1 1 0 0,-8 0-1600 0 0,1 0 0 0 0,0-1 0 0 0,-1 0 0 0 0,16-6 0 0 0,-6 1-578 0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00.5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14 259 1576 0 0,'-1'-1'340'0'0,"0"1"-1"0"0,0-1 0 0 0,0 0 1 0 0,0 1-1 0 0,1-1 0 0 0,-1 0 0 0 0,0 1 1 0 0,0-1-1 0 0,1 0 0 0 0,-1 0 1 0 0,0 0-1 0 0,1 0 0 0 0,-1 0 1 0 0,1 0-1 0 0,-1 0 0 0 0,1 0 0 0 0,-1 0 1 0 0,1 0-1 0 0,0-2 0 0 0,-1 2-55 0 0,1-1 0 0 0,0 1 0 0 0,1-1 0 0 0,-1 0 1 0 0,0 1-1 0 0,0-1 0 0 0,1 0 0 0 0,-1 1 0 0 0,1-1 0 0 0,-1 1 0 0 0,2-3 0 0 0,1-1 200 0 0,0 0 0 0 0,0 0 0 0 0,1 1 0 0 0,0 0 0 0 0,-1-1 0 0 0,9-5 0 0 0,33-24 594 0 0,2 2-1 0 0,97-50 1 0 0,-131 76-949 0 0,0 0 0 0 0,0 1 0 0 0,27-7 0 0 0,-36 11-111 0 0,-1 0-1 0 0,1 0 1 0 0,0 1-1 0 0,0-1 1 0 0,-1 1 0 0 0,1 0-1 0 0,0 0 1 0 0,0 1-1 0 0,-1-1 1 0 0,1 1 0 0 0,0 0-1 0 0,-1 0 1 0 0,1 0-1 0 0,0 0 1 0 0,-1 0 0 0 0,1 1-1 0 0,-1 0 1 0 0,0 0-1 0 0,6 4 1 0 0,-7-4-19 0 0,0 1 1 0 0,0-1-1 0 0,0 1 0 0 0,0-1 1 0 0,-1 1-1 0 0,1 0 0 0 0,-1 0 0 0 0,0-1 1 0 0,1 1-1 0 0,-1 0 0 0 0,-1 0 1 0 0,1 1-1 0 0,0-1 0 0 0,-1 0 1 0 0,0 0-1 0 0,1 0 0 0 0,-1 0 0 0 0,0 0 1 0 0,-1 0-1 0 0,1 1 0 0 0,-2 4 1 0 0,-1 6 5 0 0,-1 0 1 0 0,-1 0 0 0 0,-9 19 0 0 0,10-24-10 0 0,-11 22 134 0 0,7-13-94 0 0,-1 0-1 0 0,2 1 1 0 0,0 0 0 0 0,-6 32 0 0 0,12-46-40 0 0,0 0 0 0 0,1 0 0 0 0,0 0-1 0 0,0 0 1 0 0,0 0 0 0 0,1 0 0 0 0,-1 0 0 0 0,1 0 0 0 0,0 0 0 0 0,1 0 0 0 0,-1-1 0 0 0,1 1 0 0 0,0-1 0 0 0,0 1 0 0 0,0-1 0 0 0,1 1 0 0 0,-1-1 0 0 0,1 0 0 0 0,0 0 0 0 0,0 0 0 0 0,1-1 0 0 0,-1 1 0 0 0,1-1 0 0 0,4 3 0 0 0,-1 0 27 0 0,1-1-1 0 0,-1-1 0 0 0,1 0 1 0 0,0 0-1 0 0,1 0 0 0 0,-1-1 1 0 0,0 0-1 0 0,1-1 0 0 0,0 0 1 0 0,0 0-1 0 0,-1-1 1 0 0,1 0-1 0 0,0 0 0 0 0,0-1 1 0 0,0 0-1 0 0,0-1 0 0 0,0 0 1 0 0,0 0-1 0 0,0-1 0 0 0,-1 0 1 0 0,1-1-1 0 0,0 0 1 0 0,-1 0-1 0 0,0-1 0 0 0,9-5 1 0 0,-4 1 32 0 0,0 0 0 0 0,-1-1 0 0 0,0 0 0 0 0,0-1 0 0 0,-1-1 0 0 0,13-15 0 0 0,-21 23-48 0 0,0-2 1 0 0,0 1-1 0 0,-1 0 1 0 0,1-1-1 0 0,-1 1 1 0 0,0-1-1 0 0,0 0 0 0 0,0 0 1 0 0,-1 1-1 0 0,0-1 1 0 0,0 0-1 0 0,0 0 1 0 0,0 0-1 0 0,-1-1 0 0 0,0 1 1 0 0,0 0-1 0 0,0 0 1 0 0,-1 0-1 0 0,1 0 0 0 0,-1 0 1 0 0,-1 0-1 0 0,-2-9 1 0 0,-2 1 17 0 0,-1 0-1 0 0,0 0 1 0 0,0 0 0 0 0,-1 1 0 0 0,-1 0 0 0 0,0 0 0 0 0,-1 1-1 0 0,0 1 1 0 0,0-1 0 0 0,-1 2 0 0 0,-1-1 0 0 0,0 2 0 0 0,0-1-1 0 0,0 2 1 0 0,-1-1 0 0 0,0 2 0 0 0,-1 0 0 0 0,1 0 0 0 0,-1 2 0 0 0,0-1-1 0 0,-1 2 1 0 0,1 0 0 0 0,-16-1 0 0 0,16 2 10 0 0,-5 0 30 0 0,-22-1-1 0 0,36 3-51 0 0,1 0 1 0 0,-1 1-1 0 0,1-1 1 0 0,-1 1 0 0 0,1 0-1 0 0,-1 0 1 0 0,1 0-1 0 0,0 1 1 0 0,0-1 0 0 0,-7 4-1 0 0,11-5-13 0 0,-1 1 0 0 0,1-1-1 0 0,-1 0 1 0 0,1 1-1 0 0,-1-1 1 0 0,1 0 0 0 0,-1 1-1 0 0,1-1 1 0 0,-1 0 0 0 0,1 1-1 0 0,-1-1 1 0 0,1 1-1 0 0,0-1 1 0 0,-1 1 0 0 0,1-1-1 0 0,0 1 1 0 0,-1-1 0 0 0,1 1-1 0 0,0-1 1 0 0,0 1-1 0 0,0 0 1 0 0,-1-1 0 0 0,1 1-1 0 0,0-1 1 0 0,0 1 0 0 0,0-1-1 0 0,0 1 1 0 0,0 0 0 0 0,0-1-1 0 0,0 1 1 0 0,0-1-1 0 0,0 1 1 0 0,1 0 0 0 0,-1-1-1 0 0,0 1 1 0 0,0-1 0 0 0,0 1-1 0 0,1-1 1 0 0,-1 1-1 0 0,0-1 1 0 0,1 1 0 0 0,-1-1-1 0 0,0 1 1 0 0,1-1 0 0 0,-1 1-1 0 0,0-1 1 0 0,1 1-1 0 0,-1-1 1 0 0,1 0 0 0 0,0 1-1 0 0,2 2-15 0 0,1-1 0 0 0,-1 0-1 0 0,1 0 1 0 0,-1 0 0 0 0,1 0-1 0 0,4 1 1 0 0,26 7-16 0 0,1-2 0 0 0,0-1 0 0 0,0-1 0 0 0,67 1 0 0 0,19-13 190 0 0,-78 3 66 0 0,50 1 1 0 0,-78 3-114 0 0,-1 1 1 0 0,1 0-1 0 0,-1 1 0 0 0,0 0 1 0 0,0 1-1 0 0,0 1 0 0 0,19 9 1 0 0,-28-11-77 0 0,1 0 1 0 0,-1 1 0 0 0,1-1 0 0 0,-1 2 0 0 0,0-1 0 0 0,-1 0 0 0 0,1 1 0 0 0,-1 0-1 0 0,0 0 1 0 0,0 0 0 0 0,0 1 0 0 0,-1-1 0 0 0,1 1 0 0 0,-1 0 0 0 0,-1 0 0 0 0,1 0 0 0 0,2 10-1 0 0,-3-7 4 0 0,0 1 0 0 0,-1-1 0 0 0,0 1 0 0 0,0 0 0 0 0,-1 0 0 0 0,0-1-1 0 0,-1 1 1 0 0,0 0 0 0 0,-1-1 0 0 0,0 1 0 0 0,-3 9 0 0 0,-4 8 44 0 0,5-18-59 0 0,0 0 1 0 0,1 1 0 0 0,1-1 0 0 0,-1 1-1 0 0,1 0 1 0 0,1-1 0 0 0,0 1-1 0 0,0 10 1 0 0,2-17-56 0 0,0 0 0 0 0,-1-1-1 0 0,1 1 1 0 0,0 0 0 0 0,0-1-1 0 0,0 1 1 0 0,1-1 0 0 0,-1 1-1 0 0,1-1 1 0 0,-1 0 0 0 0,1 0-1 0 0,0 0 1 0 0,0 0 0 0 0,-1 0-1 0 0,2 0 1 0 0,-1 0 0 0 0,0 0-1 0 0,0-1 1 0 0,0 1 0 0 0,1-1-1 0 0,-1 0 1 0 0,1 0 0 0 0,-1 0-1 0 0,1 0 1 0 0,0 0 0 0 0,2 0-1 0 0,3 2-108 0 0,0-2-1 0 0,0 1 1 0 0,0-1-1 0 0,0-1 1 0 0,0 1-1 0 0,1-2 1 0 0,11 0-1 0 0,-5-2-828 0 0,0-1 0 0 0,0 0 0 0 0,-1-1-1 0 0,22-11 1 0 0,-10 4-1401 0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02.2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572 407 512 0 0,'19'-20'1617'0'0,"0"0"0"0"0,30-43 0 0 0,-42 51-988 0 0,0 0 0 0 0,-1-1 0 0 0,0 1 0 0 0,0-1 0 0 0,-2 0 0 0 0,0-1 0 0 0,4-21 1 0 0,-5 23-311 0 0,-2 0 0 0 0,1 0 0 0 0,-1 0 0 0 0,-1 0 0 0 0,-1 0 0 0 0,1 0 0 0 0,-2 1 1 0 0,1-1-1 0 0,-7-19 0 0 0,7 28-258 0 0,0 0-1 0 0,-1 1 1 0 0,0-1 0 0 0,1 1 0 0 0,-1 0-1 0 0,0 0 1 0 0,0 0 0 0 0,0-1 0 0 0,0 2-1 0 0,0-1 1 0 0,0 0 0 0 0,-1 0 0 0 0,1 1-1 0 0,-1-1 1 0 0,1 1 0 0 0,-1 0 0 0 0,0 0 0 0 0,1 0-1 0 0,-1 0 1 0 0,0 0 0 0 0,0 0 0 0 0,0 1-1 0 0,-4-1 1 0 0,-7 0 94 0 0,1 1 0 0 0,-1 0 0 0 0,-23 3 0 0 0,1 3 125 0 0,1 0-1 0 0,0 3 1 0 0,-65 25 0 0 0,42-10-45 0 0,-79 47-1 0 0,55-19-135 0 0,71-45-84 0 0,2 1-1 0 0,-1 0 1 0 0,1 1 0 0 0,1 0-1 0 0,-14 17 1 0 0,21-24-18 0 0,-1 1 1 0 0,1-1 0 0 0,-1 0-1 0 0,1 0 1 0 0,0 1 0 0 0,0-1-1 0 0,0 0 1 0 0,0 1 0 0 0,0-1-1 0 0,1 1 1 0 0,-1-1 0 0 0,1 1-1 0 0,-1 0 1 0 0,1-1 0 0 0,0 1-1 0 0,0-1 1 0 0,0 1 0 0 0,1 0-1 0 0,-1-1 1 0 0,1 1 0 0 0,-1-1-1 0 0,1 1 1 0 0,0-1 0 0 0,0 1-1 0 0,0-1 1 0 0,0 0 0 0 0,0 1-1 0 0,0-1 1 0 0,1 0 0 0 0,-1 0-1 0 0,1 0 1 0 0,0 0 0 0 0,0 0-1 0 0,-1 0 1 0 0,1 0-1 0 0,0-1 1 0 0,3 3 0 0 0,8 4 14 0 0,0 0 0 0 0,0-1 0 0 0,1 0 0 0 0,-1-1 0 0 0,17 5 0 0 0,-24-8 3 0 0,199 61 43 0 0,-144-49-71 0 0,106 42 0 0 0,-148-48 19 0 0,0 0 0 0 0,0 1 1 0 0,-1 1-1 0 0,0 1 0 0 0,-1 0 1 0 0,0 1-1 0 0,-1 1 0 0 0,0 0 1 0 0,16 22-1 0 0,-26-29-1 0 0,-1 1 0 0 0,0-1 0 0 0,0 1 0 0 0,-1 0 0 0 0,0 1 0 0 0,-1-1 0 0 0,0 1 0 0 0,0 0 0 0 0,0 0 0 0 0,-1 0 0 0 0,-1 0 0 0 0,1 11 0 0 0,-2-13 9 0 0,0-1-1 0 0,0 0 1 0 0,-1 1 0 0 0,1-1-1 0 0,-2 0 1 0 0,1 0 0 0 0,-1 1-1 0 0,0-1 1 0 0,0 0-1 0 0,0-1 1 0 0,-1 1 0 0 0,0 0-1 0 0,0-1 1 0 0,-1 1 0 0 0,0-1-1 0 0,1 0 1 0 0,-2 0 0 0 0,-5 5-1 0 0,-1-1 32 0 0,-1 0-1 0 0,0 0 0 0 0,0-1 1 0 0,-1-1-1 0 0,0 0 0 0 0,-1-1 1 0 0,1 0-1 0 0,-24 5 0 0 0,-10 1 131 0 0,-62 6-1 0 0,81-14-107 0 0,-73 6-1 0 0,87-10-56 0 0,0 0-1 0 0,0-1 1 0 0,0-1 0 0 0,0 0 0 0 0,-15-5 0 0 0,23 5-78 0 0,0 0-1 0 0,1 0 0 0 0,-1 0 0 0 0,1-1 0 0 0,0 0 1 0 0,0 0-1 0 0,0-1 0 0 0,0 1 0 0 0,1-1 0 0 0,-1 0 0 0 0,1-1 1 0 0,0 1-1 0 0,0-1 0 0 0,0 1 0 0 0,1-1 0 0 0,0 0 1 0 0,0 0-1 0 0,0-1 0 0 0,0 1 0 0 0,1-1 0 0 0,-2-7 1 0 0,2 8-215 0 0,1-1 0 0 0,0 1 0 0 0,1 0 0 0 0,0 0 0 0 0,-1-1 0 0 0,1 1 0 0 0,1 0 1 0 0,-1-1-1 0 0,1 1 0 0 0,0 0 0 0 0,0 0 0 0 0,1 0 0 0 0,0 0 0 0 0,-1 0 0 0 0,2 0 0 0 0,-1 0 1 0 0,0 0-1 0 0,1 1 0 0 0,0 0 0 0 0,0-1 0 0 0,0 1 0 0 0,1 0 0 0 0,0 0 0 0 0,5-4 1 0 0,-1 1-801 0 0,0 1 0 0 0,14-8 0 0 0,1 3 25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0:52.1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415 133 512 0 0,'3'-1'114'0'0,"0"0"-1"0"0,-1-1 1 0 0,1 1-1 0 0,-1-1 1 0 0,0 1-1 0 0,1-1 1 0 0,-1 0-1 0 0,0 0 1 0 0,0 0-1 0 0,0 0 1 0 0,0-1-1 0 0,0 1 1 0 0,-1-1-1 0 0,1 1 1 0 0,1-4-1 0 0,-3 5 56 0 0,1 0 0 0 0,-1 0 0 0 0,1-1 0 0 0,-1 1 0 0 0,0 0 0 0 0,0-1 0 0 0,1 1 0 0 0,-1 0 0 0 0,0-1 0 0 0,0 1-1 0 0,0 0 1 0 0,-1 0 0 0 0,1-1 0 0 0,0 1 0 0 0,0 0 0 0 0,-1-1 0 0 0,1 1 0 0 0,-1 0 0 0 0,1 0 0 0 0,-1-1 0 0 0,1 1 0 0 0,-1 0 0 0 0,0 0 0 0 0,1 0 0 0 0,-1 0-1 0 0,0 0 1 0 0,0 0 0 0 0,0 0 0 0 0,0 0 0 0 0,0 0 0 0 0,0 1 0 0 0,0-1 0 0 0,0 0 0 0 0,0 1 0 0 0,-2-2 0 0 0,-11-5 1360 0 0,0 0 0 0 0,0 0 0 0 0,-29-8 1 0 0,35 13-1221 0 0,-1 1 0 0 0,1 0-1 0 0,0 0 1 0 0,0 0 0 0 0,-1 1 0 0 0,1 0 0 0 0,0 1 0 0 0,0-1 0 0 0,-10 4 0 0 0,7-1-27 0 0,1 0-1 0 0,-1 1 1 0 0,1 0 0 0 0,0 1 0 0 0,0 1 0 0 0,1-1 0 0 0,-1 1 0 0 0,1 1-1 0 0,0 0 1 0 0,1 0 0 0 0,0 1 0 0 0,0 0 0 0 0,1 0 0 0 0,-13 18 0 0 0,6-3-97 0 0,0 0 1 0 0,2 1 0 0 0,1 0 0 0 0,1 1-1 0 0,-8 29 1 0 0,16-48-170 0 0,0 0 0 0 0,1 1-1 0 0,-1 0 1 0 0,2-1 0 0 0,-1 1-1 0 0,1 0 1 0 0,0-1 0 0 0,0 1-1 0 0,2 9 1 0 0,-1-13-26 0 0,0 1-1 0 0,0-1 1 0 0,0 0-1 0 0,0 0 1 0 0,0 0 0 0 0,1 1-1 0 0,0-1 1 0 0,0-1-1 0 0,-1 1 1 0 0,2 0-1 0 0,-1 0 1 0 0,0-1-1 0 0,0 1 1 0 0,1-1-1 0 0,0 0 1 0 0,-1 1 0 0 0,1-1-1 0 0,0-1 1 0 0,6 4-1 0 0,-1-2-33 0 0,0 0 1 0 0,0 0-1 0 0,1-1 0 0 0,-1 0 0 0 0,1-1 0 0 0,0 0 0 0 0,-1 0 0 0 0,1-1 0 0 0,0 0 1 0 0,-1 0-1 0 0,14-3 0 0 0,1-2-67 0 0,0 0 1 0 0,0-2-1 0 0,22-9 1 0 0,-25 8 50 0 0,0-2 1 0 0,-1 0-1 0 0,0-1 0 0 0,21-16 1 0 0,-29 19 47 0 0,-1-1 0 0 0,0 0 0 0 0,0 0-1 0 0,-1-1 1 0 0,0 0 0 0 0,-1-1 0 0 0,14-23 0 0 0,-17 25 18 0 0,-1-1-1 0 0,-1 0 1 0 0,1-1-1 0 0,-2 1 1 0 0,1 0-1 0 0,-1-1 0 0 0,-1 1 1 0 0,0-12-1 0 0,0 14 3 0 0,-2 0-1 0 0,1-1 1 0 0,-1 1 0 0 0,0 0-1 0 0,0 0 1 0 0,-1 1-1 0 0,0-1 1 0 0,-1 0 0 0 0,1 0-1 0 0,-2 1 1 0 0,-3-8-1 0 0,4 11 9 0 0,0 1-1 0 0,1 0 1 0 0,-1 0 0 0 0,-1 0-1 0 0,1 0 1 0 0,0 0-1 0 0,-1 1 1 0 0,1-1 0 0 0,-1 1-1 0 0,0 0 1 0 0,0 0-1 0 0,0 1 1 0 0,0-1 0 0 0,0 1-1 0 0,0 0 1 0 0,0 0-1 0 0,0 0 1 0 0,-1 0 0 0 0,-7 0-1 0 0,-2 1 42 0 0,0 1 0 0 0,1-1 1 0 0,-1 2-1 0 0,-26 6 0 0 0,17-2-28 0 0,0 2 0 0 0,1 0 0 0 0,0 1 0 0 0,1 1 1 0 0,0 1-1 0 0,-33 23 0 0 0,39-22-8 0 0,1-1 1 0 0,0 2 0 0 0,0 0-1 0 0,1 1 1 0 0,1 0 0 0 0,0 0-1 0 0,1 2 1 0 0,-18 31 0 0 0,28-44-26 0 0,0-1 0 0 0,-1 1 0 0 0,1 0 0 0 0,0 0 0 0 0,0 0 0 0 0,1 0 0 0 0,-1-1 0 0 0,0 1 0 0 0,1 0 0 0 0,0 0 0 0 0,0 0 0 0 0,0 0 0 0 0,0 0 0 0 0,0 0 1 0 0,1 0-1 0 0,-1 0 0 0 0,1 0 0 0 0,0 0 0 0 0,0 0 0 0 0,0 0 0 0 0,2 3 0 0 0,-1-2-12 0 0,1-1 1 0 0,-1 0 0 0 0,1 1-1 0 0,0-1 1 0 0,0 0-1 0 0,0 0 1 0 0,1-1-1 0 0,-1 1 1 0 0,1-1-1 0 0,-1 0 1 0 0,1 0-1 0 0,0 0 1 0 0,0 0-1 0 0,6 1 1 0 0,5 2-49 0 0,1-1 1 0 0,0-1-1 0 0,0 0 0 0 0,0-2 1 0 0,1 0-1 0 0,18-1 0 0 0,97-14-778 0 0,-119 12 766 0 0,-1 0 0 0 0,1-1 0 0 0,-1-1 0 0 0,0 0 0 0 0,0-1 0 0 0,0 0 0 0 0,-1-1 0 0 0,0 0 0 0 0,0-1 0 0 0,0 0 0 0 0,-1-1 0 0 0,0 0 0 0 0,0 0 0 0 0,-1-1 1 0 0,15-19-1 0 0,-21 23 106 0 0,0-1 0 0 0,-1 1 1 0 0,1-1-1 0 0,-1 0 1 0 0,0 0-1 0 0,-1 1 0 0 0,0-1 1 0 0,0 0-1 0 0,0 0 0 0 0,0 0 1 0 0,-1 0-1 0 0,0 0 1 0 0,0-1-1 0 0,-1 1 0 0 0,0 0 1 0 0,-2-10-1 0 0,1 11 35 0 0,1 0-1 0 0,0 0 0 0 0,-1 0 1 0 0,0 1-1 0 0,0-1 0 0 0,0 0 1 0 0,-1 1-1 0 0,1 0 1 0 0,-1-1-1 0 0,0 1 0 0 0,0 0 1 0 0,-1 1-1 0 0,1-1 0 0 0,-1 0 1 0 0,0 1-1 0 0,0 0 0 0 0,0 0 1 0 0,0 0-1 0 0,0 0 1 0 0,-7-2-1 0 0,9 4-39 0 0,0 0 0 0 0,0 1 1 0 0,-1-1-1 0 0,1 1 0 0 0,0-1 0 0 0,-1 1 1 0 0,1 0-1 0 0,0 0 0 0 0,-1 0 0 0 0,1 0 1 0 0,0 0-1 0 0,-1 0 0 0 0,1 1 0 0 0,0-1 1 0 0,-1 1-1 0 0,1 0 0 0 0,0-1 0 0 0,0 1 1 0 0,-1 0-1 0 0,1 0 0 0 0,0 1 0 0 0,0-1 0 0 0,0 0 1 0 0,1 1-1 0 0,-1-1 0 0 0,0 1 0 0 0,0-1 1 0 0,1 1-1 0 0,-1 0 0 0 0,1 0 0 0 0,-1 0 1 0 0,1 0-1 0 0,0 0 0 0 0,0 0 0 0 0,0 0 1 0 0,0 0-1 0 0,0 0 0 0 0,1 1 0 0 0,-2 2 1 0 0,2 1-20 0 0,-1-1 0 0 0,1 0 0 0 0,1 1 0 0 0,-1-1 0 0 0,1 0 0 0 0,0 0 1 0 0,0 0-1 0 0,0 0 0 0 0,1 0 0 0 0,0 0 0 0 0,0 0 0 0 0,0 0 1 0 0,0 0-1 0 0,1-1 0 0 0,0 1 0 0 0,6 7 0 0 0,5 3 5 0 0,0 0 1 0 0,1-1-1 0 0,18 14 0 0 0,16 14 73 0 0,-34-26-30 0 0,1 1 0 0 0,-2 1-1 0 0,-1 0 1 0 0,0 1 0 0 0,-1 1 0 0 0,-1 0 0 0 0,-1 0 0 0 0,0 1-1 0 0,-2 0 1 0 0,9 35 0 0 0,17 59 71 0 0,5 21-49 0 0,-38-135-74 0 0,-1 0 0 0 0,0 0-1 0 0,0 1 1 0 0,1-1 0 0 0,-1 0-1 0 0,0 0 1 0 0,0 0 0 0 0,0 0-1 0 0,0 1 1 0 0,-1-1 0 0 0,1 0-1 0 0,0 0 1 0 0,0 0 0 0 0,-1 0-1 0 0,1 1 1 0 0,-1-1 0 0 0,1 0-1 0 0,-1 0 1 0 0,1 0 0 0 0,-1 0-1 0 0,0 0 1 0 0,1 0 0 0 0,-1-1-1 0 0,0 1 1 0 0,0 0 0 0 0,0 0-1 0 0,0 0 1 0 0,0-1 0 0 0,0 1-1 0 0,0 0 1 0 0,0-1 0 0 0,0 1-1 0 0,0-1 1 0 0,0 1 0 0 0,0-1-1 0 0,0 0 1 0 0,0 1 0 0 0,0-1-1 0 0,-2 0 1 0 0,-5 2 13 0 0,-1-1 1 0 0,1-1-1 0 0,-1 1 1 0 0,-11-2-1 0 0,12 1-23 0 0,-6-2 26 0 0,-1 0 0 0 0,1 0-1 0 0,0-1 1 0 0,1-1-1 0 0,-24-9 1 0 0,14 3 4 0 0,2 0-1 0 0,-34-22 1 0 0,39 21-14 0 0,1 0-1 0 0,-23-22 1 0 0,33 28-4 0 0,0-1 1 0 0,0 1 0 0 0,1-1-1 0 0,-1 0 1 0 0,1-1 0 0 0,0 1-1 0 0,1-1 1 0 0,0 1 0 0 0,-5-14-1 0 0,7 16-21 0 0,1 0 0 0 0,-1-1-1 0 0,1 1 1 0 0,0-1-1 0 0,0 1 1 0 0,1 0 0 0 0,-1-1-1 0 0,1 1 1 0 0,0-1-1 0 0,0 1 1 0 0,0 0 0 0 0,1 0-1 0 0,0 0 1 0 0,-1-1-1 0 0,1 2 1 0 0,1-1-1 0 0,-1 0 1 0 0,1 0 0 0 0,-1 1-1 0 0,5-5 1 0 0,4-4-130 0 0,0 1 1 0 0,0 1 0 0 0,1 0-1 0 0,20-13 1 0 0,70-37-1543 0 0,-31 25-3364 0 0,-49 23 1825 0 0,-5 4 1311 0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02.5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61 2777 0 0,'-3'-4'1171'0'0,"0"0"0"0"0,0 0 0 0 0,0 0 1 0 0,1-1-1 0 0,0 1 0 0 0,-3-8 0 0 0,4-5-540 0 0,1 17-576 0 0,0-1 0 0 0,0 1 0 0 0,0 0 0 0 0,0-1 0 0 0,0 1 0 0 0,0 0 0 0 0,0 0 0 0 0,0-1 0 0 0,0 1 0 0 0,0 0 0 0 0,0 0 0 0 0,0-1 0 0 0,0 1 0 0 0,1 0 0 0 0,-1 0 0 0 0,0 0 0 0 0,0-1 0 0 0,0 1 0 0 0,0 0 0 0 0,1 0 0 0 0,-1 0 0 0 0,0-1 0 0 0,0 1 0 0 0,0 0 0 0 0,1 0 0 0 0,-1 0 0 0 0,0 0 0 0 0,0 0 0 0 0,1-1-1 0 0,-1 1 1 0 0,0 0 0 0 0,0 0 0 0 0,1 0 0 0 0,9 4 1153 0 0,8 10 200 0 0,3 9-836 0 0,-1 1-1 0 0,-1 0 0 0 0,-2 2 0 0 0,0 0 0 0 0,-2 1 0 0 0,21 48 1 0 0,-26-47-352 0 0,-1 1 1 0 0,-1 1-1 0 0,-1-1 1 0 0,-2 1 0 0 0,2 33-1 0 0,-5 148 146 0 0,-4-103-380 0 0,2-100 10 0 0,0 18-63 0 0,5 36-1 0 0,-4-56-11 0 0,0 1 1 0 0,0-1-1 0 0,1 0 1 0 0,0 1-1 0 0,0-1 1 0 0,0 0-1 0 0,1 0 0 0 0,0 0 1 0 0,1 0-1 0 0,6 9 1 0 0,-8-13-144 0 0,1 1 0 0 0,0 0-1 0 0,0-1 1 0 0,0 0 0 0 0,0 0 0 0 0,1 0 0 0 0,-1 0 0 0 0,0 0 0 0 0,6 1 0 0 0,-7-2-288 0 0,0 0 0 0 0,0-1 0 0 0,1 1 0 0 0,-1-1 0 0 0,0 1 0 0 0,1-1 0 0 0,-1 0 0 0 0,0 0 0 0 0,1 0 0 0 0,-1 0 0 0 0,0 0 0 0 0,0 0 0 0 0,1-1 0 0 0,-1 1 0 0 0,0-1 0 0 0,4-1 0 0 0,4-5-1743 0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03.0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0 129 1696 0 0,'24'-2'5546'0'0,"2"-1"-4324"0"0,12 3 1265 0 0,204-7 2084 0 0,65-26-3560 0 0,-291 31-983 0 0,-4 0-17 0 0,-7 1-6 0 0,0 0 0 0 0,0 1 1 0 0,-1-1-1 0 0,1 1 0 0 0,0 0 0 0 0,0 0 0 0 0,0 1 0 0 0,0-1 0 0 0,5 2 1 0 0,-10-1-10 0 0,1-1 0 0 0,0 0 0 0 0,-1 0 0 0 0,1 1 0 0 0,-1-1 1 0 0,1 1-1 0 0,-1-1 0 0 0,1 0 0 0 0,-1 1 0 0 0,1-1 1 0 0,-1 1-1 0 0,0-1 0 0 0,1 1 0 0 0,-1 0 0 0 0,0-1 0 0 0,1 1 1 0 0,-1-1-1 0 0,0 1 0 0 0,0 0 0 0 0,0-1 0 0 0,1 1 1 0 0,-1-1-1 0 0,0 2 0 0 0,0 0-4 0 0,0 0-1 0 0,0-1 1 0 0,0 1-1 0 0,0 0 1 0 0,-1 0 0 0 0,1 0-1 0 0,-1-1 1 0 0,0 3 0 0 0,-2 3-13 0 0,0-1 0 0 0,0 1 0 0 0,-5 5 0 0 0,-15 21-54 0 0,14-21 91 0 0,0 1-1 0 0,1 1 1 0 0,-13 25 0 0 0,20-37-16 0 0,1-1 1 0 0,-1 1-1 0 0,1 0 1 0 0,-1 0-1 0 0,1 0 1 0 0,-1 0 0 0 0,1 0-1 0 0,0 0 1 0 0,0 0-1 0 0,0 0 1 0 0,0 0-1 0 0,0 0 1 0 0,1 0-1 0 0,-1 0 1 0 0,1 0-1 0 0,-1 0 1 0 0,1 0-1 0 0,0 0 1 0 0,1 2-1 0 0,-1-1 14 0 0,1-1 0 0 0,0 0-1 0 0,0 0 1 0 0,0 0-1 0 0,0 0 1 0 0,0 0 0 0 0,1 0-1 0 0,-1 0 1 0 0,0-1-1 0 0,1 1 1 0 0,0-1 0 0 0,2 2-1 0 0,3 0 56 0 0,1-1-1 0 0,-1 1 0 0 0,1-1 1 0 0,-1-1-1 0 0,1 0 1 0 0,0 0-1 0 0,-1 0 0 0 0,11-2 1 0 0,-7 0 54 0 0,0-1 0 0 0,1-1 0 0 0,-1 0-1 0 0,0-1 1 0 0,-1 0 0 0 0,23-12 0 0 0,-11 4 274 0 0,-1-2 0 0 0,28-21 0 0 0,-45 30-320 0 0,1 1 0 0 0,-1-1 0 0 0,0-1-1 0 0,0 1 1 0 0,0-1 0 0 0,-1 1 0 0 0,0-1 0 0 0,0 0 0 0 0,0-1 0 0 0,-1 1 0 0 0,0-1 0 0 0,3-7 0 0 0,-5 9-37 0 0,0 0 0 0 0,0 0 1 0 0,0 0-1 0 0,-1 0 0 0 0,0 0 1 0 0,0-1-1 0 0,0 1 0 0 0,0 0 0 0 0,-1 0 1 0 0,0 0-1 0 0,0 0 0 0 0,0 0 1 0 0,-1 0-1 0 0,1 1 0 0 0,-1-1 1 0 0,0 0-1 0 0,-1 1 0 0 0,-2-6 0 0 0,2 6-30 0 0,0 0-1 0 0,-1 0 0 0 0,1 0 1 0 0,-1 0-1 0 0,1 0 0 0 0,-1 1 0 0 0,0-1 1 0 0,0 1-1 0 0,-1 0 0 0 0,1 0 1 0 0,-1 1-1 0 0,-7-4 0 0 0,5 4 0 0 0,0-1-1 0 0,0 2 1 0 0,0-1-1 0 0,0 1 1 0 0,0 0-1 0 0,0 0 1 0 0,-1 1 0 0 0,-9 1-1 0 0,4 0-2 0 0,1 1 0 0 0,0 1 1 0 0,0 0-1 0 0,0 0 0 0 0,0 1 0 0 0,1 1 0 0 0,0 0 0 0 0,0 0 1 0 0,0 1-1 0 0,-14 11 0 0 0,15-9-3 0 0,0 1 0 0 0,0 0 1 0 0,1 1-1 0 0,0 0 0 0 0,1 0 1 0 0,0 1-1 0 0,0 0 0 0 0,2 0 1 0 0,-1 1-1 0 0,1 0 0 0 0,-6 18 1 0 0,10-23-2 0 0,0 0 0 0 0,0 1 1 0 0,1-1-1 0 0,0 0 1 0 0,0 1-1 0 0,1-1 1 0 0,0 1-1 0 0,0-1 0 0 0,2 12 1 0 0,0-13 0 0 0,-1 0 1 0 0,1-1 0 0 0,0 1-1 0 0,0-1 1 0 0,1 0 0 0 0,0 1-1 0 0,0-1 1 0 0,0 0-1 0 0,0-1 1 0 0,1 1 0 0 0,0 0-1 0 0,-1-1 1 0 0,8 6 0 0 0,-3-4-7 0 0,1 0 0 0 0,0 0 0 0 0,0-1 1 0 0,0 0-1 0 0,1 0 0 0 0,17 5 1 0 0,64 14-122 0 0,-74-20 101 0 0,24 3-705 0 0,0-2 0 0 0,0-1 0 0 0,0-2 0 0 0,0-2 1 0 0,82-11-1 0 0,-110 9-1094 0 0,1-1 1 0 0,0 0-1 0 0,-1 0 1 0 0,25-11-1 0 0,-13 1-801 0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03.3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65 1672 0 0,'-13'-20'6106'0'0,"11"18"-5253"0"0,-1-1 1 0 0,1 0-1 0 0,0 1 0 0 0,1-1 1 0 0,-1 0-1 0 0,0 0 1 0 0,1 0-1 0 0,0-1 0 0 0,0 1 1 0 0,0 0-1 0 0,-1-6 1 0 0,2 9-817 0 0,0-1 1 0 0,0 1 0 0 0,0 0 0 0 0,0 0-1 0 0,0 0 1 0 0,0 0 0 0 0,0 0 0 0 0,0 0-1 0 0,0 0 1 0 0,0 0 0 0 0,0 0 0 0 0,0-1-1 0 0,0 1 1 0 0,0 0 0 0 0,0 0 0 0 0,0 0-1 0 0,0 0 1 0 0,0 0 0 0 0,0 0 0 0 0,0 0-1 0 0,0 0 1 0 0,0 0 0 0 0,0 0 0 0 0,0 0-1 0 0,0-1 1 0 0,0 1 0 0 0,0 0 0 0 0,1 0-1 0 0,-1 0 1 0 0,0 0 0 0 0,0 0 0 0 0,0 0-1 0 0,0 0 1 0 0,0 0 0 0 0,0 0 0 0 0,0 0-1 0 0,0 0 1 0 0,0 0 0 0 0,1 0 0 0 0,-1 0-1 0 0,0 0 1 0 0,0 0 0 0 0,0 0 0 0 0,0 0-1 0 0,0 0 1 0 0,6 3 945 0 0,3 6-26 0 0,9 41-266 0 0,-3 2 0 0 0,-1-1 1 0 0,-3 2-1 0 0,6 70 0 0 0,-8-41-703 0 0,29 124 1 0 0,-35-193-199 0 0,8 28-166 0 0,-10-38 143 0 0,0-1 0 0 0,0 0-1 0 0,0 0 1 0 0,0 0 0 0 0,0 0 0 0 0,0 0-1 0 0,1 0 1 0 0,-1 0 0 0 0,0 0 0 0 0,1-1-1 0 0,0 1 1 0 0,-1-1 0 0 0,1 1-1 0 0,3 1 1 0 0,7-1-5100 0 0,-4-2 1522 0 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03.6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13 407 800 0 0,'-4'-11'4328'0'0,"-4"-18"4748"0"0,8 26-8773 0 0,0 1 1 0 0,0-1 0 0 0,0 1 0 0 0,0-1 0 0 0,1 0-1 0 0,-1 1 1 0 0,1-1 0 0 0,-1 1 0 0 0,1-1-1 0 0,1-2 1 0 0,20-49 1603 0 0,-13 30-1530 0 0,0 1 0 0 0,2 0 1 0 0,0 1-1 0 0,28-39 0 0 0,-30 50-291 0 0,1 1 1 0 0,0 0-1 0 0,0 0 0 0 0,1 2 1 0 0,1-1-1 0 0,-1 1 0 0 0,2 1 1 0 0,-1 0-1 0 0,1 1 1 0 0,-1 0-1 0 0,2 1 0 0 0,18-5 1 0 0,-6 3 40 0 0,1 1 0 0 0,0 2 1 0 0,0 1-1 0 0,1 1 1 0 0,42 3-1 0 0,-50 0-91 0 0,1 1-1 0 0,0 2 1 0 0,21 5 0 0 0,-34-7-2 0 0,1 1 1 0 0,0 0-1 0 0,-1 1 1 0 0,1 0-1 0 0,-1 0 1 0 0,0 1-1 0 0,-1 0 1 0 0,1 0 0 0 0,10 10-1 0 0,-15-12-20 0 0,-1-1-1 0 0,0 1 1 0 0,1 0 0 0 0,-1 0-1 0 0,0 0 1 0 0,0 0 0 0 0,-1 0-1 0 0,1 0 1 0 0,-1 1-1 0 0,0-1 1 0 0,1 0 0 0 0,-1 1-1 0 0,-1-1 1 0 0,1 1 0 0 0,0-1-1 0 0,-1 5 1 0 0,0-3 4 0 0,0 0-1 0 0,-1 0 1 0 0,0 0-1 0 0,0 0 1 0 0,0 0 0 0 0,-1 0-1 0 0,1-1 1 0 0,-1 1 0 0 0,0 0-1 0 0,-4 5 1 0 0,-1 0-9 0 0,1-1 1 0 0,-1 0 0 0 0,-1 0-1 0 0,1-1 1 0 0,-2 0-1 0 0,1 0 1 0 0,-1-1-1 0 0,0 0 1 0 0,-14 8 0 0 0,-14 3-50 0 0,-1-2-1 0 0,-1-2 1 0 0,-64 16 0 0 0,68-21-1 0 0,-8 2-308 0 0,-47 7-1 0 0,69-16-774 0 0,1 0 1 0 0,-29-2-1 0 0,42 0-165 0 0,0-1 0 0 0,-1 0 1 0 0,1-1-1 0 0,0 1 0 0 0,-7-4 1 0 0,-8-5-1677 0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09.9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66 143 512 0 0,'-10'-16'788'0'0,"1"-2"-1"0"0,-12-31 1 0 0,-3-5 3632 0 0,23 48-3069 0 0,3 7 724 0 0,-1-1-1938 0 0,-1 1-1 0 0,1-1 0 0 0,-1 1 1 0 0,1-1-1 0 0,-1 1 0 0 0,0 0 1 0 0,1-1-1 0 0,-1 1 0 0 0,0-1 1 0 0,1 1-1 0 0,-1 0 0 0 0,0-1 0 0 0,0 1 1 0 0,0 0-1 0 0,0-1 0 0 0,1 2 1 0 0,-1 3 262 0 0,1 0-1 0 0,0 0 1 0 0,0-1 0 0 0,0 1 0 0 0,1 0-1 0 0,3 6 1 0 0,4 19 397 0 0,10 119 1213 0 0,-4-18-1216 0 0,17 210 205 0 0,-28-277-905 0 0,-2 8 76 0 0,-11 112 1 0 0,-24 69 73 0 0,16-136-106 0 0,7-47-43 0 0,-11 96 34 0 0,19-135-97 0 0,2 0 1 0 0,1 1-1 0 0,6 41 1 0 0,32 242 55 0 0,-37-296-63 0 0,-2 0 0 0 0,0 0 0 0 0,-1 0 1 0 0,-1 1-1 0 0,-8 31 0 0 0,10-51-23 0 0,0 1 0 0 0,0-1 0 0 0,0 0-1 0 0,0 1 1 0 0,0-1 0 0 0,0 1 0 0 0,-1-1 0 0 0,1 0 0 0 0,0 1 0 0 0,0-1-1 0 0,0 0 1 0 0,1 1 0 0 0,-1-1 0 0 0,0 1 0 0 0,0-1 0 0 0,0 0 0 0 0,0 1-1 0 0,0-1 1 0 0,0 0 0 0 0,0 1 0 0 0,1-1 0 0 0,-1 0 0 0 0,0 1 0 0 0,0-1 0 0 0,0 0-1 0 0,1 1 1 0 0,-1-1 0 0 0,0 0 0 0 0,1 1 0 0 0,0-1 0 0 0,0 0 0 0 0,0 1 0 0 0,-1-1 1 0 0,1 0-1 0 0,0 0 0 0 0,0 0 0 0 0,0 0 1 0 0,0 0-1 0 0,0 0 0 0 0,0 0 0 0 0,0 0 0 0 0,1 0 1 0 0,30-10 20 0 0,-26 8-13 0 0,49-17 117 0 0,-47 18-141 0 0,-6 5 111 0 0,3 7-101 0 0,14 4-35 0 0,-19-14 46 0 0,1 0 1 0 0,-1-1 0 0 0,0 1-1 0 0,1 0 1 0 0,-1 0-1 0 0,0 0 1 0 0,0 0 0 0 0,0 0-1 0 0,1 0 1 0 0,-1 0-1 0 0,0 0 1 0 0,0 0 0 0 0,-1 0-1 0 0,1 0 1 0 0,0 0-1 0 0,0 0 1 0 0,0 0 0 0 0,0 0-1 0 0,-1 0 1 0 0,1 0-1 0 0,-1 0 1 0 0,1 0 0 0 0,-1-1-1 0 0,1 1 1 0 0,-1 0-1 0 0,1 0 1 0 0,-2 1 0 0 0,-2 3 15 0 0,-1 0 1 0 0,1 0 0 0 0,-7 5 0 0 0,1-1 38 0 0,-12 12 446 0 0,21-21-323 0 0,2 0-150 0 0,0 0 0 0 0,-1-1 0 0 0,1 1 0 0 0,-1 0 0 0 0,1 0 1 0 0,0 0-1 0 0,-1-1 0 0 0,1 1 0 0 0,-1 0 0 0 0,1-1 0 0 0,-1 1 0 0 0,1-1 0 0 0,-1 1 0 0 0,1-1 1 0 0,-1 1-1 0 0,0-1 0 0 0,1 1 0 0 0,-1-1 0 0 0,1 1 0 0 0,-1-1 0 0 0,0 1 0 0 0,0-1 0 0 0,1 1 0 0 0,-1-1 1 0 0,0 0-1 0 0,1 0-20 0 0,-1 0 0 0 0,0 0 0 0 0,1 0 1 0 0,-1 0-1 0 0,1 0 0 0 0,-1 0 0 0 0,1 1 0 0 0,0-1 1 0 0,-1 0-1 0 0,1 0 0 0 0,0 1 0 0 0,-1-1 0 0 0,1 0 1 0 0,0 1-1 0 0,0-1 0 0 0,1 0 0 0 0,30-13 192 0 0,-23 10-178 0 0,0 0-1 0 0,0 0 1 0 0,12-2-1 0 0,100-14 284 0 0,-19 0-134 0 0,-73 16-121 0 0,0 1-1 0 0,0 1 0 0 0,30 2 0 0 0,-34 0-40 0 0,187 5 61 0 0,-46 5-79 0 0,6 0 12 0 0,-61-4 15 0 0,80-1-20 0 0,113-7 8 0 0,-177 3-62 0 0,46-1 59 0 0,400-3 10 0 0,-312-3-41 0 0,24 4 41 0 0,-151 3-13 0 0,17 1 1 0 0,54 0-21 0 0,9-4 8 0 0,206-6-16 0 0,-85-6 4 0 0,133 8 72 0 0,-292 7-68 0 0,84-1-2 0 0,375-2 16 0 0,-528 1-20 0 0,517-2 53 0 0,48 6-40 0 0,35-25 42 0 0,-411 12-44 0 0,84 5 41 0 0,-120 11-48 0 0,-85-4 35 0 0,114-2 26 0 0,-42-9-69 0 0,218 1 105 0 0,-354 14-29 0 0,-110-6-61 0 0,-29-6-722 0 0,25 5 311 0 0,0 1 0 0 0,0 0 0 0 0,1-1 0 0 0,-1 0 1 0 0,0 0-1 0 0,-3-1 0 0 0,-11-3-7991 0 0,13 5 5919 0 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57:11.1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136 186 512 0 0,'-6'-7'322'0'0,"0"-1"-1"0"0,0 1 1 0 0,-11-9-1 0 0,0 2 3249 0 0,16 13-3397 0 0,1 1 0 0 0,0 0 0 0 0,-1-1 0 0 0,1 1 1 0 0,-1 0-1 0 0,1-1 0 0 0,0 1 0 0 0,0-1 0 0 0,-1 1 0 0 0,1-1 1 0 0,0 1-1 0 0,0-1 0 0 0,0 1 0 0 0,-1-1 0 0 0,1 1 0 0 0,0-1 1 0 0,0 1-1 0 0,0-1 0 0 0,0 1 0 0 0,0-1 0 0 0,0 1 0 0 0,0-1 1 0 0,0 1-1 0 0,0-1 0 0 0,0 1 0 0 0,0-1 0 0 0,0 1 0 0 0,1-1 1 0 0,-1 1-1 0 0,0-2 0 0 0,12-17 2942 0 0,-10 17-2861 0 0,-1 1 0 0 0,0-1 0 0 0,1 0 0 0 0,-1 0 0 0 0,0 0 0 0 0,0 0 0 0 0,0 0 1 0 0,0 0-1 0 0,0-5 0 0 0,-1 0 285 0 0,1 3-331 0 0,-1 0 1 0 0,0 0-1 0 0,0 0 1 0 0,0-1 0 0 0,-1 1-1 0 0,0 0 1 0 0,1 0-1 0 0,-2 0 1 0 0,1 0 0 0 0,0 0-1 0 0,-1 0 1 0 0,1 0-1 0 0,-4-4 1 0 0,5 8-187 0 0,0-1 0 0 0,-1 1 0 0 0,1-1 0 0 0,0 1 0 0 0,-1-1-1 0 0,1 1 1 0 0,-1 0 0 0 0,1-1 0 0 0,0 1 0 0 0,-1 0 0 0 0,1-1 0 0 0,-1 1 0 0 0,0 0 0 0 0,1-1 0 0 0,-1 1 0 0 0,1 0 0 0 0,-1 0 0 0 0,1 0-1 0 0,-1 0 1 0 0,1-1 0 0 0,-1 1 0 0 0,0 0 0 0 0,1 0 0 0 0,-1 0 0 0 0,1 0 0 0 0,-1 0 0 0 0,0 1 0 0 0,0-1 5 0 0,-1 1 0 0 0,1-1 0 0 0,0 1 1 0 0,0-1-1 0 0,0 1 0 0 0,0 0 0 0 0,0 0 0 0 0,0 0 0 0 0,0-1 1 0 0,0 1-1 0 0,1 0 0 0 0,-2 2 0 0 0,0 0 18 0 0,0 0-1 0 0,0 0 1 0 0,0 0-1 0 0,1 0 1 0 0,-1 1 0 0 0,1-1-1 0 0,0 0 1 0 0,-1 6-1 0 0,2 1 14 0 0,0 0 0 0 0,1 1 0 0 0,0-1 1 0 0,1 0-1 0 0,1 0 0 0 0,-1 0 0 0 0,1 0 0 0 0,9 18 0 0 0,-7-17 47 0 0,-1 0-1 0 0,0 0 1 0 0,0 0-1 0 0,-1 0 1 0 0,-1 1 0 0 0,2 21-1 0 0,-5-12 16 0 0,0 0 0 0 0,-2 0 0 0 0,-7 32 0 0 0,-24 59 48 0 0,12-44-86 0 0,16-48-55 0 0,2 1 0 0 0,0 0 0 0 0,1 0 0 0 0,1 0 0 0 0,2 39 1 0 0,4-14 54 0 0,15 73 1 0 0,-10-70-14 0 0,-3 1 0 0 0,-3-1 1 0 0,-1 1-1 0 0,-2-1 0 0 0,-11 78 1 0 0,-2 44 108 0 0,13-116-114 0 0,3 0 1 0 0,11 58-1 0 0,2 27 1 0 0,-15-111-9 0 0,-1 0 1 0 0,-6 55-1 0 0,-10 18 7 0 0,-13 103 286 0 0,25-171-312 0 0,1-6 69 0 0,1 0-1 0 0,2 32 0 0 0,0-52-77 0 0,1 1 0 0 0,1-1-1 0 0,-1 1 1 0 0,1-1-1 0 0,1 1 1 0 0,0-1 0 0 0,0 0-1 0 0,0 0 1 0 0,1-1-1 0 0,0 1 1 0 0,7 9-1 0 0,-9-15-10 0 0,-1 0-1 0 0,1 0 1 0 0,0 0-1 0 0,0-1 1 0 0,0 1-1 0 0,0 0 1 0 0,1-1-1 0 0,-1 0 1 0 0,0 1-1 0 0,1-1 1 0 0,-1 0-1 0 0,0 0 1 0 0,1 0-1 0 0,3 0 0 0 0,-2 0 2 0 0,1 0 0 0 0,0-1-1 0 0,0 1 1 0 0,-1-1-1 0 0,1 0 1 0 0,0-1-1 0 0,7-1 1 0 0,-5 1-4 0 0,0-1 1 0 0,0 0 0 0 0,0 0 0 0 0,-1-1-1 0 0,1 0 1 0 0,-1 0 0 0 0,0-1 0 0 0,0 1-1 0 0,0-1 1 0 0,9-8 0 0 0,-8-1-14 0 0,-7 13-2 0 0,1 0 0 0 0,-1 0 0 0 0,0 0 0 0 0,0-1 0 0 0,0 1 0 0 0,0 0 0 0 0,0 0 0 0 0,0-1-1 0 0,0 1 1 0 0,0 0 0 0 0,0 0 0 0 0,0 0 0 0 0,0-1 0 0 0,0 1 0 0 0,0 0 0 0 0,0 0 0 0 0,0-1 0 0 0,0 1 0 0 0,0 0 0 0 0,0 0 0 0 0,0-1 0 0 0,0 1 0 0 0,0 0 0 0 0,-1 0 0 0 0,1 0 0 0 0,0-1 0 0 0,0 1 0 0 0,0 0 0 0 0,0 0 0 0 0,0 0 0 0 0,-1 0 0 0 0,1-1 0 0 0,0 1 0 0 0,0 0 0 0 0,0 0 0 0 0,0 0 0 0 0,-1 0 0 0 0,1 0 0 0 0,0 0 0 0 0,0-1 0 0 0,-1 1 0 0 0,1 0 0 0 0,0 0 0 0 0,0 0 0 0 0,0 0 0 0 0,-1 0 0 0 0,1 0 0 0 0,0 0 0 0 0,0 0 0 0 0,-1 0 0 0 0,-2 0-124 0 0,-1-1 0 0 0,1 1-1 0 0,-1-1 1 0 0,1 0-1 0 0,0 0 1 0 0,0 0 0 0 0,0-1-1 0 0,-6-2 1 0 0,33-7-4020 0 0,-8-1 108 0 0,-7 7 1378 0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1:39.8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183 37 512 0 0,'-3'2'338'0'0,"-1"0"0"0"0,-1 0 0 0 0,1-1 0 0 0,0 1 0 0 0,0-1 0 0 0,0 0 0 0 0,-1 0 0 0 0,-7 1 0 0 0,10-2 190 0 0,-40 4 3181 0 0,-47-2 0 0 0,84-1-2505 0 0,8-1-382 0 0,8 1-265 0 0,24-6 415 0 0,62-17-1 0 0,-68 14-552 0 0,1 1 0 0 0,0 1-1 0 0,34-2 1 0 0,-39 7-165 0 0,7 0 449 0 0,55 4-1 0 0,-86-3-686 0 0,1 0-1 0 0,-1 0 1 0 0,1 0 0 0 0,-1 0-1 0 0,1 1 1 0 0,-1-1 0 0 0,0 1-1 0 0,1-1 1 0 0,-1 1-1 0 0,1-1 1 0 0,-1 1 0 0 0,0 0-1 0 0,0 0 1 0 0,1 0 0 0 0,-1 0-1 0 0,0 0 1 0 0,0 0 0 0 0,0 0-1 0 0,0 0 1 0 0,0 0-1 0 0,1 2 1 0 0,-2-2-7 0 0,1 1 1 0 0,-1-1-1 0 0,0 1 0 0 0,0-1 0 0 0,0 0 0 0 0,0 1 1 0 0,0-1-1 0 0,0 1 0 0 0,0-1 0 0 0,0 0 1 0 0,-1 1-1 0 0,1-1 0 0 0,0 0 0 0 0,-1 1 1 0 0,1-1-1 0 0,-1 0 0 0 0,0 0 0 0 0,1 1 0 0 0,-1-1 1 0 0,0 0-1 0 0,0 0 0 0 0,0 0 0 0 0,-1 1 1 0 0,-93 97 1 0 0,-1 0-129 0 0,66-64 57 0 0,-25 34-3 0 0,48-59 55 0 0,0-1 0 0 0,2 1 1 0 0,-1 1-1 0 0,1-1 0 0 0,-5 15 1 0 0,9-21 6 0 0,0 0 0 0 0,0 0 1 0 0,0 1-1 0 0,0-1 1 0 0,1 0-1 0 0,0 0 0 0 0,0 0 1 0 0,0 0-1 0 0,0 1 1 0 0,0-1-1 0 0,1 0 1 0 0,0 0-1 0 0,0 0 0 0 0,0 0 1 0 0,1 0-1 0 0,-1 0 1 0 0,1 0-1 0 0,0-1 0 0 0,0 1 1 0 0,2 4-1 0 0,0-4 5 0 0,0 0 0 0 0,0 0-1 0 0,0 0 1 0 0,1 0 0 0 0,-1-1-1 0 0,1 0 1 0 0,0 0 0 0 0,0 0-1 0 0,0 0 1 0 0,0-1 0 0 0,0 1-1 0 0,1-2 1 0 0,-1 1 0 0 0,7 1-1 0 0,7 1 21 0 0,-1-2 0 0 0,1 0 1 0 0,-1-1-1 0 0,36-2 0 0 0,72-17-1278 0 0,-79 10-738 0 0,-38 8 1203 0 0,-9 0 681 0 0,1 0 0 0 0,-1 0 1 0 0,0 0-1 0 0,0 0 1 0 0,0 0-1 0 0,0 0 1 0 0,1 0-1 0 0,-1 0 1 0 0,0 0-1 0 0,0 0 1 0 0,0 0-1 0 0,1 0 1 0 0,-1 0-1 0 0,0 0 1 0 0,0 0-1 0 0,0 0 1 0 0,0 0-1 0 0,1 1 0 0 0,-1-1 1 0 0,0 0-1 0 0,0 0 1 0 0,0 0-1 0 0,0 0 1 0 0,0 0-1 0 0,0 0 1 0 0,1 1-1 0 0,-1-1 1 0 0,0 0-1 0 0,0 0 1 0 0,0 0-1 0 0,0 0 1 0 0,0 1-1 0 0,0-1 0 0 0,0 0 1 0 0,0 0-1 0 0,0 0 1 0 0,0 1-1 0 0,0-1 1 0 0,0 0-1 0 0,0 0 1 0 0,-1 3-1846 0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1:40.2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70 512 0 0,'4'0'479'0'0,"-1"-1"0"0"0,0 1 0 0 0,0-1 0 0 0,0 0 0 0 0,1 0 0 0 0,-1 0 0 0 0,0-1 0 0 0,3-1 0 0 0,14-6 2246 0 0,83-20 2941 0 0,-63 21-4697 0 0,-1 2-1 0 0,43-1 0 0 0,-77 7-987 0 0,0 0-1 0 0,0 0 0 0 0,0 1 0 0 0,1 0 0 0 0,-1 0 1 0 0,0 0-1 0 0,0 0 0 0 0,0 1 0 0 0,7 3 0 0 0,-9-3-295 0 0,0 0-1 0 0,0-1 1 0 0,0 2-1 0 0,0-1 1 0 0,0 0 0 0 0,-1 0-1 0 0,1 1 1 0 0,-1 0-1 0 0,3 3 1 0 0,0 2-641 0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1:40.6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60 512 0 0,'-12'-5'5276'0'0,"13"5"-5163"0"0,-1 0 0 0 0,0 0 0 0 0,0 0 0 0 0,0 0 1 0 0,0 0-1 0 0,1 0 0 0 0,-1 0 0 0 0,0 0 0 0 0,0 0 0 0 0,0 0 1 0 0,0 0-1 0 0,0 0 0 0 0,1 0 0 0 0,-1-1 0 0 0,0 1 0 0 0,0 0 1 0 0,0 0-1 0 0,0 0 0 0 0,0 0 0 0 0,1 0 0 0 0,-1 0 1 0 0,0 0-1 0 0,0 0 0 0 0,0 0 0 0 0,0 0 0 0 0,0-1 0 0 0,0 1 1 0 0,0 0-1 0 0,0 0 0 0 0,1 0 0 0 0,-1 0 0 0 0,0 0 0 0 0,0 0 1 0 0,0-1-1 0 0,0 1 0 0 0,0 0 0 0 0,0 0 0 0 0,0 0 1 0 0,0 0-1 0 0,0 0 0 0 0,0-1 0 0 0,0 1 0 0 0,0 0 0 0 0,0 0 1 0 0,0 0-1 0 0,0 0 0 0 0,0-1 0 0 0,0 1 0 0 0,0 0 0 0 0,0 0 1 0 0,0 0-1 0 0,0 0 0 0 0,0 0 0 0 0,0-1 0 0 0,0 1 1 0 0,-1 0-1 0 0,1 0 0 0 0,0 0 0 0 0,0 0 0 0 0,0 0 0 0 0,0 0 1 0 0,0 0-1 0 0,0-1 0 0 0,-1 1 0 0 0,128-20 5328 0 0,-77 10-4945 0 0,82-5-1 0 0,-109 14-545 0 0,-11 0-104 0 0,1 0-1 0 0,0 1 1 0 0,0 1-1 0 0,18 2 0 0 0,-30-2 7 0 0,-1-1 0 0 0,1 0-1 0 0,0 0 1 0 0,-1 0 0 0 0,1 0 0 0 0,-1 1-1 0 0,1-1 1 0 0,0 0 0 0 0,-1 1-1 0 0,1-1 1 0 0,-1 0 0 0 0,1 1-1 0 0,-1-1 1 0 0,1 0 0 0 0,-1 1-1 0 0,1-1 1 0 0,-1 1 0 0 0,0-1 0 0 0,1 1-1 0 0,-1-1 1 0 0,0 1 0 0 0,1 0-1 0 0,-1-1 1 0 0,0 1 0 0 0,0-1-1 0 0,1 1 1 0 0,-1 0 0 0 0,0 0-1 0 0,0 5-3581 0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1:40.8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66 592 0 0,'3'1'672'0'0,"-1"0"-1"0"0,0-1 1 0 0,1 1 0 0 0,-1-1-1 0 0,1 1 1 0 0,-1-1 0 0 0,1 0-1 0 0,-1 0 1 0 0,1 0 0 0 0,-1 0-1 0 0,5-1 1 0 0,31-9 2449 0 0,-17 5-1543 0 0,186-35 2715 0 0,-124 28-4057 0 0,-71 11-572 0 0,1 1 0 0 0,0 0 0 0 0,-1 1-1 0 0,21 3 1 0 0,-31-4-157 0 0,0 1 0 0 0,-1 0-1 0 0,1-1 1 0 0,0 1 0 0 0,0 0-1 0 0,0 0 1 0 0,0 0 0 0 0,-1 0-1 0 0,1 1 1 0 0,0-1 0 0 0,-1 0-1 0 0,1 1 1 0 0,-1-1 0 0 0,3 4-1 0 0,0 0-1808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0:52.8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262 90 2593 0 0,'-11'-3'2988'0'0,"0"1"1"0"0,-14-2-1 0 0,17 3-1981 0 0,0 1-1 0 0,-1 0 1 0 0,-14 3-1 0 0,19-3-798 0 0,-1 1 0 0 0,1 0 0 0 0,-1 0 0 0 0,1 1 0 0 0,-1-1 0 0 0,1 1 0 0 0,0 0 0 0 0,0 0 0 0 0,0 1 0 0 0,0-1 0 0 0,0 1-1 0 0,1 0 1 0 0,-1 0 0 0 0,1 0 0 0 0,0 0 0 0 0,0 1 0 0 0,0-1 0 0 0,-4 7 0 0 0,3-2-132 0 0,0-1-1 0 0,1 1 1 0 0,0 0 0 0 0,0 0-1 0 0,1 0 1 0 0,0 0 0 0 0,0 0-1 0 0,1 1 1 0 0,0-1 0 0 0,1 0-1 0 0,-1 1 1 0 0,2-1 0 0 0,1 12-1 0 0,-2-17-83 0 0,1 1 0 0 0,0 0 0 0 0,0 0 0 0 0,0 0 0 0 0,0-1 0 0 0,1 1 0 0 0,-1 0 0 0 0,1-1 0 0 0,0 0 0 0 0,0 1 1 0 0,1-1-1 0 0,-1 0 0 0 0,0 0 0 0 0,1 0 0 0 0,0 0 0 0 0,0-1 0 0 0,0 1 0 0 0,0-1 0 0 0,0 0 0 0 0,0 1 0 0 0,1-1 0 0 0,-1-1 0 0 0,1 1 0 0 0,-1-1 0 0 0,1 1 0 0 0,0-1 0 0 0,0 0 0 0 0,0 0 0 0 0,-1 0 0 0 0,7-1 0 0 0,1 1-71 0 0,-1 0-1 0 0,1-1 1 0 0,-1-1 0 0 0,1 0 0 0 0,-1 0-1 0 0,0-1 1 0 0,1-1 0 0 0,12-4 0 0 0,-17 5 63 0 0,0-1 0 0 0,-1 0 0 0 0,1 0 0 0 0,0 0 0 0 0,-1-1 0 0 0,0 0 0 0 0,1 0 0 0 0,-2 0 0 0 0,1 0 0 0 0,0-1 0 0 0,-1 0 1 0 0,0 0-1 0 0,0 0 0 0 0,5-10 0 0 0,-7 10 8 0 0,0 0 1 0 0,0 0-1 0 0,-1-1 0 0 0,0 1 1 0 0,0-1-1 0 0,0 1 0 0 0,0-1 1 0 0,-1 1-1 0 0,0-1 0 0 0,0 1 1 0 0,-1-1-1 0 0,1 1 0 0 0,-3-9 1 0 0,-2-4-34 0 0,0-1 1 0 0,-12-25 0 0 0,14 37 53 0 0,0 0 1 0 0,0 0-1 0 0,-1 1 1 0 0,0 0-1 0 0,0 0 1 0 0,-1 0 0 0 0,1 0-1 0 0,-1 1 1 0 0,-10-9-1 0 0,12 12-7 0 0,0 0 1 0 0,0 0-1 0 0,0 0 0 0 0,0 0 1 0 0,-1 1-1 0 0,1-1 0 0 0,0 1 1 0 0,-1 0-1 0 0,1 0 0 0 0,-1 0 1 0 0,0 1-1 0 0,1-1 0 0 0,-1 1 1 0 0,1 0-1 0 0,-1 0 0 0 0,0 0 1 0 0,1 0-1 0 0,-1 1 0 0 0,1 0 1 0 0,-1-1-1 0 0,-6 3 0 0 0,0 2 9 0 0,-1-1-1 0 0,0 2 0 0 0,1-1 0 0 0,0 1 1 0 0,1 1-1 0 0,-1 0 0 0 0,1 0 1 0 0,0 1-1 0 0,1 0 0 0 0,0 1 0 0 0,0 0 1 0 0,-11 17-1 0 0,12-14-13 0 0,-1 0 1 0 0,2 0 0 0 0,0 1-1 0 0,1 0 1 0 0,0 0-1 0 0,0 0 1 0 0,2 1-1 0 0,0 0 1 0 0,0-1 0 0 0,0 21-1 0 0,2-30-6 0 0,1 0 0 0 0,1 0 0 0 0,-1 0 0 0 0,0 0-1 0 0,1 0 1 0 0,0 0 0 0 0,0 0 0 0 0,0 0 0 0 0,1 0 0 0 0,-1 0-1 0 0,1-1 1 0 0,0 1 0 0 0,0 0 0 0 0,0-1 0 0 0,0 0 0 0 0,1 1-1 0 0,-1-1 1 0 0,6 5 0 0 0,-4-5-14 0 0,0 0 0 0 0,1 0 0 0 0,-1 0 0 0 0,1 0 0 0 0,0-1 0 0 0,0 0 0 0 0,0 0 0 0 0,0 0 0 0 0,0 0 0 0 0,0-1 0 0 0,0 0 0 0 0,1 0 0 0 0,9 0 0 0 0,-4-1-44 0 0,0-1 1 0 0,0 0-1 0 0,0-1 0 0 0,0 0 0 0 0,-1-1 1 0 0,1 0-1 0 0,-1 0 0 0 0,1-1 0 0 0,-1-1 0 0 0,16-9 1 0 0,-13 6 32 0 0,0-1 1 0 0,0 0-1 0 0,-1 0 0 0 0,0-2 1 0 0,-1 1-1 0 0,0-2 1 0 0,10-13-1 0 0,-17 19 35 0 0,0 0 1 0 0,-1 0-1 0 0,0-1 0 0 0,0 1 0 0 0,0-1 0 0 0,-1 0 0 0 0,0 1 1 0 0,2-13-1 0 0,-1-5 119 0 0,0-29 0 0 0,-1 9 163 0 0,-2 30-49 0 0,-2 21 156 0 0,-5 25 63 0 0,6-21-370 0 0,1 0 0 0 0,0 0 0 0 0,0 0 0 0 0,1-1 1 0 0,0 1-1 0 0,1 0 0 0 0,5 20 0 0 0,-1-15 7 0 0,0-1 0 0 0,1 0 1 0 0,0 0-1 0 0,15 22 1 0 0,-18-32-90 0 0,0-1 0 0 0,0 1 1 0 0,0-1-1 0 0,0 1 1 0 0,1-1-1 0 0,0-1 0 0 0,0 1 1 0 0,0 0-1 0 0,0-1 0 0 0,0 0 1 0 0,1-1-1 0 0,7 4 1 0 0,-8-4-277 0 0,0-1 1 0 0,0 0-1 0 0,0 1 1 0 0,0-2-1 0 0,0 1 1 0 0,0 0-1 0 0,0-1 0 0 0,0 0 1 0 0,0 0-1 0 0,0-1 1 0 0,0 0-1 0 0,0 0 1 0 0,0 0-1 0 0,0 0 1 0 0,6-2-1 0 0,0-3-1564 0 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4:02.8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103 574 512 0 0,'-3'0'324'0'0,"0"0"0"0"0,0 0 0 0 0,0 1 0 0 0,0-1 0 0 0,0 1 0 0 0,0-1 0 0 0,1 1 0 0 0,-1 0 0 0 0,0 0 0 0 0,0 1 0 0 0,1-1 0 0 0,-1 0 0 0 0,0 1 0 0 0,-2 2 0 0 0,1 0 308 0 0,0 0 1 0 0,1-1-1 0 0,0 1 1 0 0,-1 1-1 0 0,1-1 1 0 0,1 0-1 0 0,-5 8 1 0 0,6-8-56 0 0,-1-1 1 0 0,0 0-1 0 0,-1 0 1 0 0,1-1 0 0 0,-1 1-1 0 0,-4 4 1 0 0,-1 0 949 0 0,9-7-1484 0 0,-1 0 1 0 0,0 0-1 0 0,0 0 0 0 0,0 0 1 0 0,0 0-1 0 0,0 0 0 0 0,1 0 1 0 0,-1 0-1 0 0,0 0 0 0 0,0 1 1 0 0,0-1-1 0 0,0 0 0 0 0,0 0 1 0 0,0 0-1 0 0,1 0 0 0 0,-1 0 1 0 0,0 0-1 0 0,0 0 0 0 0,0 0 1 0 0,0 0-1 0 0,0 0 0 0 0,0 1 1 0 0,0-1-1 0 0,0 0 0 0 0,0 0 1 0 0,0 0-1 0 0,1 0 0 0 0,-1 0 1 0 0,0 0-1 0 0,0 1 0 0 0,0-1 1 0 0,0 0-1 0 0,0 0 0 0 0,0 0 1 0 0,0 0-1 0 0,0 0 0 0 0,0 0 1 0 0,0 1-1 0 0,0-1 0 0 0,0 0 0 0 0,0 0 1 0 0,0 0-1 0 0,0 0 0 0 0,0 0 1 0 0,0 1-1 0 0,0-1 0 0 0,-1 0 1 0 0,1 0-1 0 0,0 0 0 0 0,0 0 1 0 0,0 0-1 0 0,13-4 410 0 0,-8 1-259 0 0,-1-1-1 0 0,0 0 1 0 0,0 0 0 0 0,0 0 0 0 0,0 0-1 0 0,-1-1 1 0 0,4-5 0 0 0,-4 8-131 0 0,0-1 1 0 0,0 1 0 0 0,0 0-1 0 0,0 0 1 0 0,1 0-1 0 0,-1 0 1 0 0,1 0 0 0 0,0 1-1 0 0,-1-1 1 0 0,1 1 0 0 0,6-1-1 0 0,14-6 26 0 0,-9 2-20 0 0,-2-1-1 0 0,1 0 1 0 0,-1-1 0 0 0,0-1 0 0 0,-1 0 0 0 0,0 0-1 0 0,0-1 1 0 0,-1-1 0 0 0,-1 0 0 0 0,1-1 0 0 0,8-13-1 0 0,2-7 324 0 0,31-65 0 0 0,5-38 236 0 0,6-13 74 0 0,-57 136-564 0 0,0 1-1 0 0,0 0 0 0 0,9-11 1 0 0,-15 22-134 0 0,0 0 1 0 0,0 0 0 0 0,0 0-1 0 0,0 0 1 0 0,0 0 0 0 0,0 0 0 0 0,0 0-1 0 0,0 0 1 0 0,1 0 0 0 0,-1 1-1 0 0,0-1 1 0 0,0 0 0 0 0,0 0 0 0 0,0 0-1 0 0,0 0 1 0 0,0 0 0 0 0,0 0-1 0 0,0 0 1 0 0,0 0 0 0 0,0 0 0 0 0,0 0-1 0 0,0 0 1 0 0,0 0 0 0 0,0 0-1 0 0,0 0 1 0 0,0 0 0 0 0,0 0 0 0 0,0 0-1 0 0,1 0 1 0 0,-1 1 0 0 0,0-1-1 0 0,0 0 1 0 0,0 0 0 0 0,0 0 0 0 0,0 0-1 0 0,0 0 1 0 0,0 0 0 0 0,0 0-1 0 0,0 0 1 0 0,0 0 0 0 0,0 0 0 0 0,1 0-1 0 0,-1 0 1 0 0,0-1 0 0 0,0 1-1 0 0,0 0 1 0 0,0 0 0 0 0,0 0 0 0 0,0 0-1 0 0,0 0 1 0 0,0 0 0 0 0,0 0-1 0 0,0 0 1 0 0,0 0 0 0 0,0 0 0 0 0,0 0-1 0 0,0 0 1 0 0,0 0 0 0 0,1 0-1 0 0,-1 0 1 0 0,0 0 0 0 0,0 0 0 0 0,-1 12 108 0 0,-4 13-82 0 0,-3 5-12 0 0,-4 11 2 0 0,1 0 0 0 0,-7 71 1 0 0,10-39-50 0 0,-2 43 54 0 0,10-111-29 0 0,0 0-1 0 0,1 0 1 0 0,-1 0-1 0 0,1 0 0 0 0,0 0 1 0 0,0 0-1 0 0,1 0 1 0 0,0 0-1 0 0,-1 0 1 0 0,2 0-1 0 0,-1-1 0 0 0,3 6 1 0 0,-3-8 1 0 0,0 0 0 0 0,0 0 0 0 0,0 0 0 0 0,0 0 0 0 0,0 0 0 0 0,0 0 0 0 0,1-1 0 0 0,-1 1 0 0 0,1-1 0 0 0,-1 1 0 0 0,1-1 0 0 0,-1 0 0 0 0,1 0 0 0 0,0 0 0 0 0,-1 0 0 0 0,1-1 0 0 0,0 1 0 0 0,0-1 0 0 0,0 0 0 0 0,-1 0 0 0 0,1 0 0 0 0,0 0 0 0 0,4-1 0 0 0,2 0-23 0 0,1-1 1 0 0,-1 0 0 0 0,0-1-1 0 0,0 0 1 0 0,16-9 0 0 0,41-26-169 0 0,-52 29 144 0 0,2-1 33 0 0,-1 0 1 0 0,0-1-1 0 0,-1 0 1 0 0,0-1-1 0 0,-1 0 1 0 0,0-2 0 0 0,-1 1-1 0 0,-1-2 1 0 0,0 1-1 0 0,-1-1 1 0 0,0-1-1 0 0,-1 0 1 0 0,12-32 0 0 0,1-16 34 0 0,20-96 0 0 0,-45 168 9 0 0,0 0 0 0 0,-1 1 0 0 0,-7 12-1 0 0,-6 15-23 0 0,7-8-9 0 0,1 0 1 0 0,2 1-1 0 0,1 0 1 0 0,1 0-1 0 0,2 0 1 0 0,0 1-1 0 0,4 49 1 0 0,-1-72-12 0 0,1 0 0 0 0,0 0 1 0 0,0 1-1 0 0,1-1 0 0 0,0 0 1 0 0,0-1-1 0 0,1 1 0 0 0,0 0 0 0 0,0-1 1 0 0,0 1-1 0 0,1-1 0 0 0,0 0 0 0 0,0 0 1 0 0,1-1-1 0 0,0 1 0 0 0,0-1 1 0 0,0 0-1 0 0,0 0 0 0 0,1 0 0 0 0,0-1 1 0 0,0 0-1 0 0,0 0 0 0 0,0-1 0 0 0,1 0 1 0 0,10 4-1 0 0,-10-5-340 0 0,0 0 1 0 0,0-1-1 0 0,1 0 1 0 0,-1 0-1 0 0,0 0 1 0 0,0-1-1 0 0,0 0 1 0 0,1-1-1 0 0,-1 0 1 0 0,9-2-1 0 0,26-11-4794 0 0,-20 5 2283 0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4:02.8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469 23 1384 0 0,'0'-1'286'0'0,"0"0"0"0"0,0 0 0 0 0,0 0 0 0 0,0 0 1 0 0,-1 0-1 0 0,1 0 0 0 0,0 0 0 0 0,-1 0 0 0 0,1 0 0 0 0,-1 1 0 0 0,1-1 0 0 0,-1 0 0 0 0,0 0 0 0 0,1 0 0 0 0,-1 0 0 0 0,0 1 0 0 0,1-1 0 0 0,-1 0 0 0 0,0 1 0 0 0,0-1 0 0 0,0 1 0 0 0,0-1 0 0 0,1 1 0 0 0,-1-1 0 0 0,0 1 0 0 0,0-1 1 0 0,0 1-1 0 0,0 0 0 0 0,0-1 0 0 0,0 1 0 0 0,0 0 0 0 0,0 0 0 0 0,0 0 0 0 0,0 0 0 0 0,0 0 0 0 0,0 0 0 0 0,0 0 0 0 0,0 0 0 0 0,0 1 0 0 0,0-1 0 0 0,0 0 0 0 0,0 0 0 0 0,0 1 0 0 0,0-1 0 0 0,-1 1 0 0 0,-6 3 593 0 0,1 0 0 0 0,0 0 0 0 0,0 1 0 0 0,-10 9 0 0 0,8-7-895 0 0,-10 7 449 0 0,-13 9 121 0 0,0 2 0 0 0,1 2 0 0 0,-48 52 0 0 0,42-33 209 0 0,-47 76 0 0 0,74-106-639 0 0,2 0-1 0 0,-1 1 1 0 0,2 0-1 0 0,0 0 1 0 0,2 1 0 0 0,0 0-1 0 0,0 0 1 0 0,2 0-1 0 0,-2 20 1 0 0,5-30-100 0 0,0 0 0 0 0,0-1 0 0 0,1 1 1 0 0,0 0-1 0 0,0 0 0 0 0,1-1 0 0 0,0 1 0 0 0,0 0 0 0 0,1-1 1 0 0,0 0-1 0 0,1 0 0 0 0,7 14 0 0 0,-5-13-21 0 0,1 0 0 0 0,0-1 0 0 0,0 0 0 0 0,0 0 0 0 0,1 0 0 0 0,0-1 0 0 0,0 0 0 0 0,1 0 0 0 0,15 7 0 0 0,-3-4-154 0 0,0 0-1 0 0,1-2 1 0 0,0 0 0 0 0,1-2-1 0 0,38 5 1 0 0,-37-7-1103 0 0,0-2 0 0 0,45-3 0 0 0,-60 1-154 0 0,-1 0 0 0 0,0-1 0 0 0,10-3 0 0 0,1-1-2420 0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4:02.8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43 1880 0 0,'-18'-8'4839'0'0,"-1"2"-1"0"0,-24-7 1 0 0,67 15-4286 0 0,0 0 0 0 0,0-2 0 0 0,0-1 0 0 0,32-6 1 0 0,15 0-178 0 0,-53 6-314 0 0,2-1 41 0 0,0 1 1 0 0,0 1 0 0 0,0 0 0 0 0,0 2 0 0 0,26 5 0 0 0,-44-7-82 0 0,0 1 0 0 0,-1-1 0 0 0,1 1 0 0 0,-1-1-1 0 0,1 1 1 0 0,0 0 0 0 0,-1-1 0 0 0,1 1 0 0 0,-1 0 0 0 0,0 0 0 0 0,1 0 0 0 0,-1 0-1 0 0,0 1 1 0 0,1-1 0 0 0,-1 0 0 0 0,0 0 0 0 0,0 1 0 0 0,0-1 0 0 0,0 1 0 0 0,0-1-1 0 0,0 1 1 0 0,-1-1 0 0 0,1 1 0 0 0,-1-1 0 0 0,1 1 0 0 0,-1 0 0 0 0,1-1 0 0 0,-1 1 0 0 0,0 0-1 0 0,0-1 1 0 0,1 1 0 0 0,-1 0 0 0 0,-1 0 0 0 0,1-1 0 0 0,0 1 0 0 0,0 0 0 0 0,-1-1-1 0 0,1 1 1 0 0,-1 0 0 0 0,0 2 0 0 0,-3 6 95 0 0,-1 1 0 0 0,0-1 1 0 0,0 1-1 0 0,-13 15 0 0 0,15-20-88 0 0,-95 121 630 0 0,33-45-405 0 0,60-76-231 0 0,1 1 1 0 0,0-1 0 0 0,0 1 0 0 0,1 0 0 0 0,0 0 0 0 0,0 1 0 0 0,0-1 0 0 0,1 0 0 0 0,-2 15 0 0 0,3-19-20 0 0,1-1 0 0 0,0 1 0 0 0,0 0 0 0 0,0 0 0 0 0,0-1 0 0 0,0 1 0 0 0,1 0 0 0 0,-1 0 0 0 0,1-1 0 0 0,0 1 0 0 0,0-1 0 0 0,0 1 0 0 0,0 0 0 0 0,0-1 0 0 0,0 0 0 0 0,1 1 0 0 0,-1-1 0 0 0,1 0 0 0 0,0 0 0 0 0,0 1 0 0 0,-1-1 0 0 0,1-1 0 0 0,1 1 0 0 0,-1 0 1 0 0,0 0-1 0 0,0-1 0 0 0,1 1 0 0 0,-1-1 0 0 0,1 0 0 0 0,4 2 0 0 0,0-1 2 0 0,0 0 0 0 0,-1-1 0 0 0,1 0 0 0 0,1 0 0 0 0,-1 0 0 0 0,0-1 0 0 0,0 0 0 0 0,0 0 0 0 0,0-1 0 0 0,0 0 0 0 0,0 0 0 0 0,0-1 0 0 0,0 0 0 0 0,-1 0 0 0 0,12-6 0 0 0,7-4-1241 0 0,-1-1-1 0 0,37-27 0 0 0,-47 30-225 0 0,0 0-1796 0 0,-1-1-640 0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4:02.8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15 2040 0 0,'-5'6'11847'0'0,"17"-2"-7798"0"0,22 0-2263 0 0,-9-2-1293 0 0,183 9 1935 0 0,-176-12-3111 0 0,1-1 1 0 0,-1-2-1 0 0,-1-1 0 0 0,49-13 0 0 0,-59 12-2026 0 0,-1 1 704 0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4:02.8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 2385 0 0,'12'-7'7922'0'0,"2"4"-4661"0"0,16 4-1223 0 0,-23-1-895 0 0,9 2-509 0 0,0 1 0 0 0,0 1-1 0 0,-1 0 1 0 0,1 1 0 0 0,-1 0 0 0 0,0 1 0 0 0,0 1 0 0 0,-1 1-1 0 0,0 0 1 0 0,0 1 0 0 0,15 12 0 0 0,-12-7-311 0 0,-1 0 1 0 0,0 2-1 0 0,-1-1 1 0 0,-1 2-1 0 0,-1 0 1 0 0,0 0 0 0 0,20 39-1 0 0,-13-11 24 0 0,20 67 1 0 0,-26-69-213 0 0,-11-34-121 0 0,9 25-8 0 0,-2-1-1 0 0,6 40 0 0 0,-14-63-58 0 0,-1 0 1 0 0,0 0-1 0 0,-1 0 1 0 0,0 0-1 0 0,-1 0 1 0 0,0 0-1 0 0,0 0 1 0 0,-1 0-1 0 0,0 0 1 0 0,-1 0-1 0 0,0 0 1 0 0,-5 9-1 0 0,-2-1-244 0 0,-2 0-1 0 0,0-1 1 0 0,0 0-1 0 0,-30 29 1 0 0,11-12-1974 0 0,-1 1-367 0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6:10.544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8 5 512 0 0,'-1'-3'0'0'0,"-1"2"136"0"0,0 1-536 0 0,1 0 160 0 0,-1 1 240 0 0,2 2 0 0 0,0 1 0 0 0,0-1 0 0 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6:44.261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0 509 512 0 0,'20'-209'4670'0'0,"-16"151"-3747"0"0,-3 31-314 0 0,2-6 881 0 0,-1-1 0 0 0,-2 0 0 0 0,-6-51-1 0 0,-2 65-359 0 0,1 12-188 0 0,7 8-903 0 0,0 0-1 0 0,0 0 0 0 0,0 0 0 0 0,-1 0 1 0 0,1 0-1 0 0,0 0 0 0 0,0 0 0 0 0,-1 0 1 0 0,1 0-1 0 0,0 0 0 0 0,0 0 0 0 0,0 0 1 0 0,-1 0-1 0 0,1 0 0 0 0,0 0 0 0 0,0 0 1 0 0,0 0-1 0 0,0 0 0 0 0,-1 1 0 0 0,1-1 1 0 0,0 0-1 0 0,0 0 0 0 0,0 0 0 0 0,0 0 1 0 0,-1 0-1 0 0,1 1 0 0 0,0-1 0 0 0,0 0 1 0 0,0 0-1 0 0,0 0 0 0 0,0 0 0 0 0,0 1 1 0 0,0-1-1 0 0,0 0 0 0 0,-1 0 0 0 0,1 0 1 0 0,0 1-1 0 0,0-1 0 0 0,0 0 0 0 0,0 2 83 0 0,0 0 0 0 0,-1 0-1 0 0,1 0 1 0 0,0 0 0 0 0,0 0-1 0 0,0-1 1 0 0,0 1 0 0 0,0 0-1 0 0,1 0 1 0 0,-1 0 0 0 0,0 0-1 0 0,2 3 1 0 0,11 25 643 0 0,-7-16-401 0 0,6 21 57 0 0,-1 0 0 0 0,-2 1 0 0 0,-1 0 0 0 0,-2 0 0 0 0,2 57 0 0 0,-7-58-340 0 0,3 40 163 0 0,-8 95 0 0 0,-41 222-134 0 0,30-249-79 0 0,14-119-44 0 0,2 0 0 0 0,0 0 1 0 0,8 46-1 0 0,-7-63 16 0 0,0 1 0 0 0,0-1 0 0 0,1 1 0 0 0,6 10 0 0 0,-8-16-1 0 0,-1-1 1 0 0,1 1 0 0 0,0-1-1 0 0,0 1 1 0 0,-1-1 0 0 0,1 0-1 0 0,1 1 1 0 0,-1-1 0 0 0,0 0 0 0 0,0 0-1 0 0,0 0 1 0 0,0 0 0 0 0,1 0-1 0 0,-1 0 1 0 0,1 0 0 0 0,-1 0-1 0 0,1 0 1 0 0,-1-1 0 0 0,1 1-1 0 0,-1-1 1 0 0,1 1 0 0 0,-1-1 0 0 0,1 0-1 0 0,0 1 1 0 0,-1-1 0 0 0,1 0-1 0 0,2 0 1 0 0,-1-1 8 0 0,0-1 1 0 0,0 1-1 0 0,0-1 0 0 0,0 1 1 0 0,0-1-1 0 0,-1 0 0 0 0,1 0 1 0 0,-1 0-1 0 0,1 0 0 0 0,-1-1 1 0 0,0 1-1 0 0,2-4 0 0 0,22-32 105 0 0,-26 38-111 0 0,1 0 0 0 0,-1 0 0 0 0,0 0 0 0 0,0-1 0 0 0,0 1 0 0 0,0 0 0 0 0,1 0-1 0 0,-1 0 1 0 0,0 0 0 0 0,0-1 0 0 0,0 1 0 0 0,0 0 0 0 0,0 0 0 0 0,1 0 0 0 0,-1-1-1 0 0,0 1 1 0 0,0 0 0 0 0,0 0 0 0 0,0-1 0 0 0,0 1 0 0 0,0 0 0 0 0,0 0 0 0 0,0-1-1 0 0,0 1 1 0 0,0 0 0 0 0,0 0 0 0 0,0 0 0 0 0,0-1 0 0 0,0 1 0 0 0,0 0 0 0 0,0 0-1 0 0,0-1 1 0 0,-1 1 0 0 0,1 0 0 0 0,0 0 0 0 0,0 0 0 0 0,0-1 0 0 0,0 1 0 0 0,0 0-1 0 0,0 0 1 0 0,-1 0 0 0 0,1-1 0 0 0,0 1 0 0 0,0 0 0 0 0,-1 0 0 0 0,1 0 1 0 0,-1 0 0 0 0,1 0-1 0 0,-1 0 1 0 0,1 1-1 0 0,-1-1 1 0 0,1 0-1 0 0,-1 0 1 0 0,1 0 0 0 0,-1 1-1 0 0,1-1 1 0 0,-1 0-1 0 0,1 1 1 0 0,0-1 0 0 0,-1 0-1 0 0,1 1 1 0 0,-1-1-1 0 0,1 0 1 0 0,0 1 0 0 0,-1 0-1 0 0,0 0-4 0 0,0 0 0 0 0,0 0 0 0 0,1 1 0 0 0,-1-1 0 0 0,0 0 0 0 0,1 1 0 0 0,-1-1 0 0 0,0 0 0 0 0,1 1 0 0 0,0-1 0 0 0,-1 4 0 0 0,1-5 0 0 0,0 0 0 0 0,0 0 1 0 0,0 0-1 0 0,0 1 1 0 0,0-1-1 0 0,0 0 1 0 0,0 0-1 0 0,0 1 1 0 0,0-1-1 0 0,0 0 0 0 0,1 0 1 0 0,-1 0-1 0 0,0 1 1 0 0,0-1-1 0 0,0 0 1 0 0,0 0-1 0 0,0 0 0 0 0,1 1 1 0 0,-1-1-1 0 0,0 0 1 0 0,0 0-1 0 0,0 0 1 0 0,1 0-1 0 0,-1 0 0 0 0,0 1 1 0 0,0-1-1 0 0,1 0 1 0 0,11-1 21 0 0,-8 0-51 0 0,-3 1 30 0 0,-1 0 0 0 0,1 0-1 0 0,0 0 1 0 0,0 0 0 0 0,0 0-1 0 0,0 0 1 0 0,0-1 0 0 0,0 1-1 0 0,-1 0 1 0 0,1-1 0 0 0,0 1-1 0 0,0 0 1 0 0,0-1 0 0 0,-1 1-1 0 0,1-1 1 0 0,0 1-1 0 0,0-1 1 0 0,-1 0 0 0 0,1 1-1 0 0,-1-1 1 0 0,1 0 0 0 0,-1 1-1 0 0,1-1 1 0 0,-1 0 0 0 0,1 0-1 0 0,-1 1 1 0 0,1-1 0 0 0,-1 0-1 0 0,0 0 1 0 0,1 0 0 0 0,-1 0-1 0 0,0 0 1 0 0,0 0 0 0 0,0 0-1 0 0,3-34-29 0 0,-2 34 27 0 0,0 1-1 0 0,0-1 1 0 0,0 0 0 0 0,0 1 0 0 0,1-1-1 0 0,-1 1 1 0 0,0-1 0 0 0,0 1-1 0 0,0-1 1 0 0,0 1 0 0 0,1 0 0 0 0,-1 0-1 0 0,0 0 1 0 0,2-1 0 0 0,21-1-44 0 0,-11 1 51 0 0,0-1 0 0 0,0 0-1 0 0,0-1 1 0 0,-1 0 0 0 0,14-5 0 0 0,-11 3-1 0 0,0 0 0 0 0,-1 2 0 0 0,22-3 0 0 0,-23 5-37 0 0,1 0-1 0 0,-1 1 1 0 0,1 1 0 0 0,19 2-1 0 0,-22-1-4 0 0,0 0 0 0 0,0-1 0 0 0,0-1-1 0 0,0 0 1 0 0,0 0 0 0 0,0-1-1 0 0,0-1 1 0 0,13-2 0 0 0,-7-1-657 0 0,0 0 0 0 0,-1-1 0 0 0,0-1 0 0 0,22-13 0 0 0,-34 19-484 0 0,-1-1 0 0 0,0 1 0 0 0,1-1 0 0 0,-1 1 0 0 0,1 0-1 0 0,0 0 1 0 0,6 0 0 0 0,-5 0-874 0 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6:52.8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219 128 512 0 0,'12'-10'1712'0'0,"-1"0"1"0"0,-1-1-1 0 0,0-1 1 0 0,0 0-1 0 0,-1 0 0 0 0,-1-1 1 0 0,8-14-1 0 0,-16 26-1643 0 0,1 0 0 0 0,-1 1 0 0 0,0-1 0 0 0,1 1 0 0 0,-1-1 0 0 0,0 1 0 0 0,1-1 0 0 0,-1 0 0 0 0,0 1 0 0 0,0-1 0 0 0,1 0 0 0 0,-1 1 0 0 0,0-1 0 0 0,0 0 0 0 0,0 1 0 0 0,0-1 0 0 0,0 0 0 0 0,0 1 0 0 0,0-1 0 0 0,0 0 0 0 0,0 1 0 0 0,-1-1-1 0 0,1 0 1 0 0,0 0 0 0 0,-1 1-19 0 0,1-1-1 0 0,-1 1 1 0 0,0-1-1 0 0,1 1 0 0 0,-1 0 1 0 0,1-1-1 0 0,-1 1 0 0 0,0 0 1 0 0,1 0-1 0 0,-1 0 0 0 0,0 0 1 0 0,1-1-1 0 0,-1 1 0 0 0,0 0 1 0 0,1 0-1 0 0,-1 0 0 0 0,0 0 1 0 0,1 0-1 0 0,-2 1 1 0 0,-4 0 140 0 0,0 0 0 0 0,0 0 0 0 0,-11 5 1 0 0,-87 44 491 0 0,50-23-553 0 0,41-21-131 0 0,0 1 1 0 0,1 0-1 0 0,-21 17 1 0 0,30-22 0 0 0,0 1 1 0 0,0 0 0 0 0,0 0-1 0 0,1 0 1 0 0,0 0-1 0 0,-1 0 1 0 0,1 0-1 0 0,-2 6 1 0 0,3-7 0 0 0,0 0 1 0 0,1 0-1 0 0,-1 0 0 0 0,1 1 0 0 0,-1-1 1 0 0,1 0-1 0 0,0 0 0 0 0,0 0 0 0 0,0 0 1 0 0,0 1-1 0 0,0-1 0 0 0,1 0 0 0 0,-1 0 1 0 0,1 0-1 0 0,-1 0 0 0 0,2 3 0 0 0,-1-2 2 0 0,1 0-1 0 0,0-1 1 0 0,0 1 0 0 0,0 0-1 0 0,0-1 1 0 0,0 0-1 0 0,0 1 1 0 0,1-1 0 0 0,-1 0-1 0 0,1 0 1 0 0,-1-1-1 0 0,1 1 1 0 0,0 0 0 0 0,0-1-1 0 0,0 0 1 0 0,5 2-1 0 0,5 2-17 0 0,-1-2-1 0 0,22 4 1 0 0,54 1 2 0 0,-63-6 8 0 0,1 0 0 0 0,-1 1-1 0 0,31 9 1 0 0,-54-12 7 0 0,1 1 0 0 0,0 0 0 0 0,0 0 0 0 0,-1 0 0 0 0,1 1 0 0 0,0-1 0 0 0,-1 1 0 0 0,1-1 0 0 0,-1 1 0 0 0,0 0 0 0 0,0 0 0 0 0,0 0 1 0 0,0 0-1 0 0,0 1 0 0 0,0-1 0 0 0,0 0 0 0 0,-1 1 0 0 0,1-1 0 0 0,-1 1 0 0 0,3 4 0 0 0,-3-3 2 0 0,-1 0 1 0 0,1-1-1 0 0,-1 1 1 0 0,1-1-1 0 0,-1 1 1 0 0,0 0-1 0 0,-1-1 1 0 0,1 1-1 0 0,-1 0 1 0 0,1-1-1 0 0,-1 1 1 0 0,0-1-1 0 0,0 1 1 0 0,0-1-1 0 0,-1 0 1 0 0,-2 5-1 0 0,-2 3 7 0 0,-1-1 0 0 0,0 0-1 0 0,-1 0 1 0 0,0-1 0 0 0,-1 0-1 0 0,0 0 1 0 0,-10 7 0 0 0,-7 4 113 0 0,-41 23 0 0 0,57-37-95 0 0,-1-1 0 0 0,1 0 0 0 0,-1-1 0 0 0,0-1 0 0 0,0 1 0 0 0,0-2 0 0 0,0 1 0 0 0,0-2 0 0 0,-17 1 0 0 0,28-1-34 0 0,0-1 0 0 0,-1 0-1 0 0,1 0 1 0 0,-1 0 0 0 0,1 0 0 0 0,0 0-1 0 0,-1 0 1 0 0,1 0 0 0 0,0 0-1 0 0,-1 0 1 0 0,1-1 0 0 0,0 1-1 0 0,-1 0 1 0 0,1 0 0 0 0,0 0-1 0 0,-1 0 1 0 0,1 0 0 0 0,0-1 0 0 0,-1 1-1 0 0,1 0 1 0 0,0 0 0 0 0,0 0-1 0 0,-1-1 1 0 0,1 1 0 0 0,0 0-1 0 0,0 0 1 0 0,-1-1 0 0 0,1 1-1 0 0,0 0 1 0 0,0-1 0 0 0,0 0-10 0 0,0 1 0 0 0,0-1 0 0 0,0 0 0 0 0,0 1 0 0 0,0-1 0 0 0,0 0-1 0 0,0 1 1 0 0,1-1 0 0 0,-1 0 0 0 0,0 1 0 0 0,0-1 0 0 0,1 0 0 0 0,-1 1 0 0 0,1-2 0 0 0,20-20-608 0 0,-18 19 460 0 0,76-65-7002 0 0,-59 53 3881 0 0,4-4-1016 0 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6:53.1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41 584 0 0,'0'-3'607'0'0,"0"0"0"0"0,1 0 0 0 0,-1 0 0 0 0,1 0 0 0 0,0 0 0 0 0,-1 0 0 0 0,1 0 0 0 0,2-4 0 0 0,-2 6-450 0 0,-1 1 0 0 0,0-1-1 0 0,1 1 1 0 0,-1-1-1 0 0,0 1 1 0 0,1-1-1 0 0,-1 1 1 0 0,0-1 0 0 0,1 1-1 0 0,-1-1 1 0 0,1 1-1 0 0,-1 0 1 0 0,1-1-1 0 0,-1 1 1 0 0,1-1 0 0 0,0 1-1 0 0,-1 0 1 0 0,1 0-1 0 0,-1-1 1 0 0,1 1-1 0 0,0 0 1 0 0,-1 0 0 0 0,1 0-1 0 0,-1 0 1 0 0,1 0-1 0 0,0 0 1 0 0,-1 0-1 0 0,1 0 1 0 0,0 0 0 0 0,-1 0-1 0 0,1 0 1 0 0,-1 0-1 0 0,1 0 1 0 0,0 0-1 0 0,-1 1 1 0 0,1-1 0 0 0,-1 0-1 0 0,1 0 1 0 0,0 1-1 0 0,-1-1 1 0 0,1 0-1 0 0,-1 1 1 0 0,1-1 0 0 0,-1 1-1 0 0,1-1 1 0 0,-1 0-1 0 0,1 2 1 0 0,0-1 61 0 0,1 1 0 0 0,-1 0 0 0 0,1 0 0 0 0,-1 0 1 0 0,0 0-1 0 0,0 1 0 0 0,0-1 0 0 0,0 0 0 0 0,0 0 0 0 0,0 4 0 0 0,5 11 474 0 0,-2-7-348 0 0,2 3 234 0 0,9 25 0 0 0,-14-33-500 0 0,0-1 0 0 0,0 1 1 0 0,-1 0-1 0 0,1 0 1 0 0,-1 0-1 0 0,0-1 0 0 0,0 1 1 0 0,0 0-1 0 0,-2 7 0 0 0,-38 205 1216 0 0,3-17-1142 0 0,-1 11-147 0 0,33-173-65 0 0,1-19-86 0 0,1 1-1 0 0,2 0 1 0 0,0 0-1 0 0,1-1 1 0 0,5 40-1 0 0,-5-57 51 0 0,1 1-1 0 0,-1-1 0 0 0,1 1 0 0 0,0-1 0 0 0,0 1 0 0 0,1-1 0 0 0,-1 0 0 0 0,0 1 0 0 0,1-1 0 0 0,-1 0 1 0 0,1 0-1 0 0,0 0 0 0 0,-1 0 0 0 0,1 0 0 0 0,0-1 0 0 0,0 1 0 0 0,1-1 0 0 0,-1 1 0 0 0,0-1 0 0 0,0 0 1 0 0,4 2-1 0 0,-4-2-325 0 0,0-1 0 0 0,1 1 0 0 0,-1-1 0 0 0,0 1 0 0 0,1-1 0 0 0,-1 0 0 0 0,0 0 0 0 0,1 0 0 0 0,-1 0 0 0 0,0 0 0 0 0,0-1 0 0 0,1 1 0 0 0,-1-1 0 0 0,0 0 0 0 0,4-1 0 0 0,5-3-1502 0 0,5-1 91 0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6:53.3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61 1112 0 0,'0'0'169'0'0,"0"-1"-1"0"0,0 1 0 0 0,0 0 0 0 0,0-1 1 0 0,0 1-1 0 0,0 0 0 0 0,0-1 1 0 0,0 1-1 0 0,0-1 0 0 0,0 1 1 0 0,0 0-1 0 0,0-1 0 0 0,0 1 1 0 0,0 0-1 0 0,0-1 0 0 0,0 1 0 0 0,1 0 1 0 0,-1-1-1 0 0,0 1 0 0 0,0 0 1 0 0,0 0-1 0 0,1-1 0 0 0,-1 1 1 0 0,0 0-1 0 0,0-1 0 0 0,1 1 0 0 0,-1 0 1 0 0,0 0-1 0 0,1 0 0 0 0,-1-1 1 0 0,0 1-1 0 0,0 0 0 0 0,1 0 1 0 0,-1 0-1 0 0,1 0 0 0 0,-1 0 1 0 0,0 0-1 0 0,1-1 0 0 0,-1 1 0 0 0,1 0 1 0 0,19-4 1836 0 0,-15 3-1265 0 0,116-17 2819 0 0,63 3-3924 0 0,-112 10 105 0 0,6-1-2455 0 0,-59 6 988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5:18.5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224 168 2272 0 0,'-30'-4'9813'0'0,"2"5"-4294"0"0,25 0-5190 0 0,-1-1-1 0 0,1 1 0 0 0,-1 0 1 0 0,1 1-1 0 0,-1-1 1 0 0,1 0-1 0 0,0 1 0 0 0,0 0 1 0 0,-1 0-1 0 0,1 0 1 0 0,1 0-1 0 0,-1 0 0 0 0,0 1 1 0 0,-3 3-1 0 0,-4 5 24 0 0,0 0-1 0 0,0 1 1 0 0,1 1 0 0 0,1-1-1 0 0,0 2 1 0 0,0-1 0 0 0,2 1-1 0 0,0 0 1 0 0,0 0-1 0 0,1 1 1 0 0,-4 22 0 0 0,3-6-47 0 0,2 1 1 0 0,1 0-1 0 0,2 0 1 0 0,4 57-1 0 0,-1-77-285 0 0,0-1-1 0 0,0 0 0 0 0,1 0 1 0 0,0 0-1 0 0,1 0 1 0 0,0 0-1 0 0,1-1 1 0 0,0 1-1 0 0,1-1 0 0 0,0-1 1 0 0,0 1-1 0 0,1-1 1 0 0,0 0-1 0 0,1 0 1 0 0,0-1-1 0 0,17 13 0 0 0,-11-11-63 0 0,0-1-1 0 0,1 0 0 0 0,0-1 0 0 0,0-1 0 0 0,1 0 0 0 0,0-2 0 0 0,0 1 1 0 0,0-2-1 0 0,1 0 0 0 0,0-1 0 0 0,-1-1 0 0 0,1 0 0 0 0,26-2 0 0 0,-36-1-19 0 0,0 0 0 0 0,0 0 0 0 0,0-1 0 0 0,0 0 0 0 0,-1 0 0 0 0,1-1 0 0 0,-1 0 0 0 0,1 0-1 0 0,-1-1 1 0 0,0 0 0 0 0,8-6 0 0 0,1-2-101 0 0,-1 0-1 0 0,-1-1 1 0 0,14-18-1 0 0,-18 20 131 0 0,-2 0 0 0 0,0-1 0 0 0,0 0 0 0 0,-1 0 0 0 0,0 0 0 0 0,-1-1 0 0 0,-1 0 0 0 0,0 0 0 0 0,3-23 0 0 0,-2 8-10 0 0,-3-1 0 0 0,0 0 0 0 0,-4-44 0 0 0,-4 15-63 0 0,-2 0 1 0 0,-3 1-1 0 0,-24-74 1 0 0,31 119 126 0 0,0 0 0 0 0,0 1 0 0 0,-2-1 0 0 0,1 1 0 0 0,-12-16 0 0 0,14 22 5 0 0,0 1 0 0 0,-1 1-1 0 0,1-1 1 0 0,-1 0 0 0 0,0 1-1 0 0,0-1 1 0 0,0 1-1 0 0,0 1 1 0 0,-1-1 0 0 0,0 0-1 0 0,1 1 1 0 0,-1 0 0 0 0,0 0-1 0 0,0 0 1 0 0,0 1 0 0 0,-5-1-1 0 0,-2 0 33 0 0,1 2-1 0 0,0-1 1 0 0,-1 2 0 0 0,1 0-1 0 0,0 0 1 0 0,-1 1-1 0 0,1 0 1 0 0,0 1-1 0 0,0 0 1 0 0,1 1 0 0 0,-19 8-1 0 0,12-3 18 0 0,-1 1 1 0 0,2 0-1 0 0,0 1 0 0 0,0 1 1 0 0,1 0-1 0 0,-14 15 0 0 0,14-12-78 0 0,1 1 0 0 0,1 1 0 0 0,0 0-1 0 0,2 0 1 0 0,0 1 0 0 0,1 0-1 0 0,0 1 1 0 0,-8 24 0 0 0,15-32-465 0 0,0-1 0 0 0,1 1 0 0 0,0-1 0 0 0,1 1 0 0 0,0 0 0 0 0,0 0 0 0 0,2 17 0 0 0,1-19-574 0 0,-1-1-1 0 0,1 0 1 0 0,0 0 0 0 0,1 1 0 0 0,0-2 0 0 0,0 1-1 0 0,0 0 1 0 0,1-1 0 0 0,1 1 0 0 0,8 11 0 0 0,11 7-2281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0:53.1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33 2248 0 0,'-3'-4'2187'0'0,"-13"-14"4656"0"0,15 17-6424 0 0,0 0 0 0 0,0 0-1 0 0,0 0 1 0 0,0 0 0 0 0,0 1 0 0 0,0-1 0 0 0,0 0 0 0 0,-1 1 0 0 0,1-1 0 0 0,0 1 0 0 0,0-1-1 0 0,0 1 1 0 0,-1-1 0 0 0,0 1 0 0 0,1 2-2 0 0,1 0 0 0 0,-1 0 0 0 0,1 0 0 0 0,0 1 0 0 0,0-1 0 0 0,0 0 0 0 0,0 0 0 0 0,0 3 0 0 0,4 22 236 0 0,1 0 0 0 0,2 0 0 0 0,15 41 1 0 0,6 27 46 0 0,12 126 166 0 0,-30-69-678 0 0,-10-104-293 0 0,11 71 1 0 0,-9-111 28 0 0,-1 0-1 0 0,1 1 1 0 0,1-1 0 0 0,5 11-1 0 0,-8-17 2 0 0,1-1 0 0 0,0 1 0 0 0,0-1 0 0 0,0 1 0 0 0,0-1 0 0 0,1 1 0 0 0,-1-1 0 0 0,0 0 0 0 0,0 0-1 0 0,1 1 1 0 0,2 1 0 0 0,-3-3-25 0 0,0 0 0 0 0,0 1 1 0 0,0-1-1 0 0,0 0 0 0 0,0 0 0 0 0,0 1 0 0 0,0-1 0 0 0,0 0 0 0 0,0 0 0 0 0,0 0 0 0 0,0 0 0 0 0,0 0 0 0 0,0-1 0 0 0,0 1 1 0 0,0 0-1 0 0,0 0 0 0 0,0-1 0 0 0,0 1 0 0 0,0-1 0 0 0,0 1 0 0 0,0-1 0 0 0,0 1 0 0 0,0-1 0 0 0,4-2-939 0 0,-1 0 0 0 0,1 0 0 0 0,-1-1 0 0 0,0 0 0 0 0,4-4 0 0 0,4-7-771 0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6:54.8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144 147 1016 0 0,'-14'-2'4420'0'0,"13"2"-4114"0"0,0-1 0 0 0,-1 1 0 0 0,1 0 0 0 0,0 0 0 0 0,0 0 1 0 0,0 0-1 0 0,0 0 0 0 0,0 0 0 0 0,-1 0 0 0 0,1 0 1 0 0,0 0-1 0 0,0 0 0 0 0,0 1 0 0 0,0-1 0 0 0,0 0 0 0 0,0 1 1 0 0,0-1-1 0 0,0 1 0 0 0,0 0 0 0 0,0-1 0 0 0,0 1 0 0 0,0-1 1 0 0,0 1-1 0 0,0 0 0 0 0,-1 1 0 0 0,-8 8 737 0 0,-6 6-3 0 0,0 1 1 0 0,-14 20 0 0 0,26-32-968 0 0,1-1 0 0 0,0 1-1 0 0,0 1 1 0 0,0-1 0 0 0,1 0 0 0 0,0 1 0 0 0,0-1 0 0 0,0 1 0 0 0,1 0 0 0 0,-1-1 0 0 0,1 1 0 0 0,1 0-1 0 0,-1 9 1 0 0,1-12-43 0 0,0 0-1 0 0,1 0 1 0 0,0 0 0 0 0,-1 0-1 0 0,1 0 1 0 0,0 1-1 0 0,0-2 1 0 0,0 1 0 0 0,1 0-1 0 0,-1 0 1 0 0,1 0-1 0 0,0-1 1 0 0,-1 1 0 0 0,1 0-1 0 0,4 3 1 0 0,-2-3-15 0 0,-1 0 0 0 0,1-1 1 0 0,0 0-1 0 0,-1 1 0 0 0,1-1 1 0 0,0 0-1 0 0,0-1 0 0 0,0 1 1 0 0,1-1-1 0 0,5 2 0 0 0,0-2-15 0 0,0 0 0 0 0,0 0 0 0 0,1 0 0 0 0,-1-2 0 0 0,0 1 0 0 0,1-1 0 0 0,-1-1 0 0 0,19-4 0 0 0,-17 2-9 0 0,0 0 1 0 0,-1-1-1 0 0,0 0 0 0 0,0-1 1 0 0,0 0-1 0 0,-1-1 0 0 0,17-13 1 0 0,-21 15 15 0 0,-1 0-1 0 0,0-1 1 0 0,0 1 0 0 0,0-1-1 0 0,-1 0 1 0 0,0 0 0 0 0,0-1 0 0 0,-1 1-1 0 0,1-1 1 0 0,-1 0 0 0 0,-1 0 0 0 0,1 0-1 0 0,-1 0 1 0 0,1-8 0 0 0,1-14-27 0 0,0-33 0 0 0,-3 49 3 0 0,-2-1 0 0 0,0 1 0 0 0,0 0 1 0 0,-7-24-1 0 0,8 36 14 0 0,0-1 0 0 0,-1 1 0 0 0,1 0 0 0 0,-1-1 1 0 0,0 1-1 0 0,1 0 0 0 0,-1-1 0 0 0,0 1 0 0 0,0 0 0 0 0,0 0 1 0 0,1 0-1 0 0,-1-1 0 0 0,0 1 0 0 0,-1 0 0 0 0,1 1 0 0 0,0-1 1 0 0,0 0-1 0 0,0 0 0 0 0,-1 0 0 0 0,1 1 0 0 0,-2-2 0 0 0,1 2-2 0 0,-1-1 0 0 0,1 1 0 0 0,-1 0-1 0 0,1 0 1 0 0,0 0 0 0 0,-1 0-1 0 0,1 0 1 0 0,0 0 0 0 0,-1 1-1 0 0,1-1 1 0 0,0 1 0 0 0,-3 0-1 0 0,-4 3 8 0 0,0 0 0 0 0,0 1-1 0 0,1-1 1 0 0,-1 2 0 0 0,-8 6-1 0 0,-6 7-25 0 0,0 2 0 0 0,2 0-1 0 0,0 1 1 0 0,2 1-1 0 0,0 0 1 0 0,-21 38 0 0 0,36-55 27 0 0,1 1-1 0 0,0-1 1 0 0,0 1 0 0 0,1-1 0 0 0,-1 1 0 0 0,1 0 0 0 0,-1 14-1 0 0,2-18-1 0 0,1 0 1 0 0,0 0-1 0 0,0 1 0 0 0,0-1 0 0 0,1 0 0 0 0,-1 0 0 0 0,1 0 0 0 0,0 0 0 0 0,0 0 0 0 0,0 0 0 0 0,0 0 0 0 0,0 0 0 0 0,1 0 0 0 0,-1-1 1 0 0,1 1-1 0 0,0 0 0 0 0,0-1 0 0 0,0 0 0 0 0,0 1 0 0 0,3 2 0 0 0,1 0-5 0 0,-1 0 0 0 0,1-1 0 0 0,0 0 0 0 0,0 0 0 0 0,1-1 0 0 0,-1 1 0 0 0,1-1 0 0 0,0-1 0 0 0,-1 1 0 0 0,1-1-1 0 0,0 0 1 0 0,1-1 0 0 0,-1 0 0 0 0,0 0 0 0 0,0-1 0 0 0,0 1 0 0 0,1-1 0 0 0,-1-1 0 0 0,0 0 0 0 0,0 0 0 0 0,0 0 0 0 0,0-1 0 0 0,0 0 0 0 0,10-4 0 0 0,-5 1-6 0 0,0 0 1 0 0,-1-1 0 0 0,0-1 0 0 0,0 0 0 0 0,19-16-1 0 0,-23 17 15 0 0,-1-1 0 0 0,0 1 0 0 0,-1-1 0 0 0,0 0 0 0 0,0 0 0 0 0,0-1-1 0 0,-1 0 1 0 0,0 0 0 0 0,5-14 0 0 0,-1-9-3 0 0,-1-1-1 0 0,5-47 1 0 0,-7 40-38 0 0,-4 24 82 0 0,-4 14-51 0 0,-2 7-4 0 0,-2 3 20 0 0,1 1-1 0 0,0 0 1 0 0,1 1-1 0 0,0-1 1 0 0,1 1-1 0 0,0 0 1 0 0,0 0-1 0 0,1 1 1 0 0,-2 15-1 0 0,1 8 14 0 0,0 62-1 0 0,4-93-25 0 0,1 0 0 0 0,-1 1 0 0 0,1-1-1 0 0,0 0 1 0 0,0 0 0 0 0,0 0 0 0 0,0 0-1 0 0,1 0 1 0 0,0-1 0 0 0,0 1 0 0 0,0 0-1 0 0,0-1 1 0 0,0 1 0 0 0,4 3 0 0 0,-4-5-3 0 0,-1 0 1 0 0,1-1 0 0 0,0 1 0 0 0,0-1 0 0 0,0 1 0 0 0,0-1 0 0 0,0 1 0 0 0,0-1 0 0 0,0 0 0 0 0,0 0 0 0 0,0 0 0 0 0,1 0-1 0 0,-1-1 1 0 0,0 1 0 0 0,1-1 0 0 0,-1 1 0 0 0,0-1 0 0 0,1 0 0 0 0,-1 0 0 0 0,1 0 0 0 0,-1 0 0 0 0,0 0 0 0 0,1 0 0 0 0,-1-1-1 0 0,4 0 1 0 0,-2-1-13 0 0,0 0-1 0 0,0 0 1 0 0,-1 0-1 0 0,1-1 0 0 0,-1 1 1 0 0,0-1-1 0 0,1 0 1 0 0,-1 0-1 0 0,-1 0 1 0 0,1 0-1 0 0,2-4 0 0 0,2-2-2 0 0,0-1 0 0 0,8-19-1 0 0,-10 19 10 0 0,-1-1 1 0 0,-1 0-1 0 0,0 0 0 0 0,3-18 0 0 0,1-50 114 0 0,-3 25-90 0 0,-1 19 203 0 0,-3 38-193 0 0,-1 1 0 0 0,0-1 0 0 0,0 0 1 0 0,0 1-1 0 0,0-1 0 0 0,-3 4 0 0 0,-2 8 17 0 0,4-8-22 0 0,1-1-1 0 0,0 1 0 0 0,0-1 0 0 0,1 1 0 0 0,0-1 0 0 0,0 1 1 0 0,2 12-1 0 0,2 1-46 0 0,8 23 1 0 0,-2-6 105 0 0,-8-32-78 0 0,-1-1 0 0 0,1 1 0 0 0,0-1 0 0 0,0 0 0 0 0,0 1 0 0 0,1-1 0 0 0,0 0 0 0 0,0 0 0 0 0,0-1 0 0 0,0 1 0 0 0,0-1 0 0 0,1 1 0 0 0,-1-1 0 0 0,1 0 0 0 0,0 0 1 0 0,0-1-1 0 0,0 1 0 0 0,0-1 0 0 0,1 0 0 0 0,-1 0 0 0 0,1 0 0 0 0,-1-1 0 0 0,1 0 0 0 0,-1 1 0 0 0,1-2 0 0 0,0 1 0 0 0,8 0 0 0 0,-5-1-4 0 0,0 0-1 0 0,-1-1 1 0 0,1 0 0 0 0,0 0-1 0 0,-1-1 1 0 0,0 0 0 0 0,1-1 0 0 0,8-3-1 0 0,-11 4 7 0 0,-1-1 0 0 0,1 0 0 0 0,-1 0 0 0 0,1 0 0 0 0,-1 0 0 0 0,0-1 0 0 0,0 0 0 0 0,-1 1-1 0 0,1-1 1 0 0,-1-1 0 0 0,0 1 0 0 0,5-9 0 0 0,-2 0 9 0 0,0-1-1 0 0,-1 1 1 0 0,-1-1-1 0 0,0 0 1 0 0,-1 0-1 0 0,-1-1 1 0 0,2-19-1 0 0,-5-102 51 0 0,1 134-58 0 0,-2-21 64 0 0,2 22-64 0 0,0 1 0 0 0,-1-1 0 0 0,1 0 1 0 0,0 1-1 0 0,0-1 0 0 0,0 0 0 0 0,0 1 0 0 0,-1-1 0 0 0,1 0 1 0 0,0 1-1 0 0,-1-1 0 0 0,1 1 0 0 0,0-1 0 0 0,-1 0 0 0 0,1 1 1 0 0,0-1-1 0 0,-1 1 0 0 0,1 0 0 0 0,-1-1 0 0 0,1 1 0 0 0,-1-1 1 0 0,0 1-1 0 0,1 0 0 0 0,-1-1 0 0 0,1 1 0 0 0,-1 0 0 0 0,0-1 1 0 0,0 1-1 0 0,0 0 7 0 0,0 1-1 0 0,1-1 1 0 0,-1 0 0 0 0,0 1 0 0 0,1-1 0 0 0,-1 1 0 0 0,0-1 0 0 0,1 1-1 0 0,-1-1 1 0 0,1 1 0 0 0,-1 0 0 0 0,1-1 0 0 0,-1 1 0 0 0,1 0-1 0 0,-1-1 1 0 0,1 1 0 0 0,0 0 0 0 0,-1 0 0 0 0,1-1 0 0 0,0 1-1 0 0,-1 0 1 0 0,1 1 0 0 0,-5 20 96 0 0,3-11-81 0 0,0 0 0 0 0,1 0 0 0 0,1 0 0 0 0,0 0 1 0 0,0 0-1 0 0,1 0 0 0 0,1 0 0 0 0,3 16 0 0 0,-3-19-40 0 0,0-2 392 0 0,-1-18 31 0 0,-2 3-276 0 0,0 1 1 0 0,0 0-1 0 0,-3-12 0 0 0,1 12 2 0 0,2 0 0 0 0,-1 0 0 0 0,0-12-1 0 0,0 12 144 0 0,-3 9-66 0 0,4 0-196 0 0,0 0 0 0 0,1-1-1 0 0,-1 1 1 0 0,0 0 0 0 0,1-1-1 0 0,-1 1 1 0 0,1 0 0 0 0,-1 0-1 0 0,1-1 1 0 0,-1 1 0 0 0,1 0 0 0 0,0 0-1 0 0,-1 0 1 0 0,1 0 0 0 0,0 0-1 0 0,0 1 1 0 0,0 0 15 0 0,0 0-1 0 0,1 0 1 0 0,0 0-1 0 0,-1 0 0 0 0,1-1 1 0 0,0 1-1 0 0,0 0 1 0 0,0 0-1 0 0,0-1 1 0 0,0 1-1 0 0,1 0 1 0 0,-1-1-1 0 0,0 1 1 0 0,1-1-1 0 0,1 2 0 0 0,0-1 9 0 0,-1 0 0 0 0,0 1 0 0 0,0-1 0 0 0,0 1 0 0 0,0-1 0 0 0,2 6 0 0 0,1 4 32 0 0,-2-1 1 0 0,0 1 0 0 0,0 0-1 0 0,1 20 1 0 0,-1 51 94 0 0,-1-8 89 0 0,2-11-91 0 0,11 90 24 0 0,-8-126-124 0 0,17 48-1 0 0,2 1-21 0 0,-8-16-25 0 0,-9-31 56 0 0,8 37 0 0 0,-17-65-62 0 0,1-1 1 0 0,-1 1-1 0 0,0-1 0 0 0,0 1 0 0 0,0 0 0 0 0,0-1 1 0 0,0 1-1 0 0,0-1 0 0 0,0 1 0 0 0,-1 0 0 0 0,1-1 1 0 0,0 1-1 0 0,-1-1 0 0 0,1 1 0 0 0,-1-1 0 0 0,0 1 1 0 0,1-1-1 0 0,-1 0 0 0 0,0 1 0 0 0,0-1 0 0 0,0 0 1 0 0,-2 3-1 0 0,0-2 7 0 0,0 0-1 0 0,0-1 1 0 0,0 1 0 0 0,0-1 0 0 0,-1 1 0 0 0,1-1-1 0 0,0 0 1 0 0,-1 0 0 0 0,-5 0 0 0 0,-11 2 3 0 0,1-1 1 0 0,-1 0 0 0 0,0-2 0 0 0,0-1 0 0 0,-22-3-1 0 0,0-2 11 0 0,-55-17-1 0 0,35 3-21 0 0,56 18-10 0 0,-1-1 0 0 0,1-1 0 0 0,-1 1 0 0 0,1-1-1 0 0,0 0 1 0 0,0 0 0 0 0,-5-6 0 0 0,9 8 0 0 0,1-1 1 0 0,-1 1 0 0 0,0-1-1 0 0,1 0 1 0 0,-1 1-1 0 0,1-1 1 0 0,0 0 0 0 0,0 0-1 0 0,0 0 1 0 0,0 0-1 0 0,0 0 1 0 0,1 0 0 0 0,-1 0-1 0 0,1 0 1 0 0,0 0 0 0 0,0 0-1 0 0,0 0 1 0 0,0 0-1 0 0,1 0 1 0 0,-1 0 0 0 0,1 0-1 0 0,0 0 1 0 0,0 0 0 0 0,1-3-1 0 0,2-4-17 0 0,0 0-1 0 0,1 1 0 0 0,0-1 1 0 0,0 1-1 0 0,12-15 1 0 0,-7 12-15 0 0,1 0 0 0 0,1 1 0 0 0,0 0 0 0 0,0 1 0 0 0,1 0 0 0 0,21-12 0 0 0,90-39-358 0 0,-14 8-555 0 0,-41 17-1048 0 0,-22 15-4550 0 0,-33 16 4522 0 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6:55.2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162 210 2208 0 0,'0'-2'885'0'0,"0"1"0"0"0,0 0 0 0 0,1-1 0 0 0,-1 1 0 0 0,0 0 0 0 0,1-1 0 0 0,-1 1 0 0 0,1 0-1 0 0,-1 0 1 0 0,2-3 0 0 0,11-10 3334 0 0,21-9-2850 0 0,-23 17-327 0 0,71-53 453 0 0,0 0-517 0 0,-78 57-894 0 0,-1 0 3 0 0,0 1 0 0 0,0-1 0 0 0,-1 0 0 0 0,1 0 0 0 0,0 0 0 0 0,-1-1 0 0 0,1 1 0 0 0,-1 0 0 0 0,4-6 0 0 0,-6 8-72 0 0,0 0 0 0 0,0-1 0 0 0,0 1 0 0 0,-1 0 0 0 0,1 0 0 0 0,0-1 0 0 0,0 1 0 0 0,0 0 0 0 0,-1 0 0 0 0,1 0 0 0 0,0-1 0 0 0,0 1 0 0 0,-1 0 0 0 0,1 0 0 0 0,0 0 0 0 0,0 0 0 0 0,-1 0 0 0 0,1 0 0 0 0,0-1 0 0 0,0 1 0 0 0,-1 0 0 0 0,1 0 0 0 0,0 0 0 0 0,-1 0 0 0 0,1 0 0 0 0,0 0 0 0 0,0 0 0 0 0,-1 0 0 0 0,1 0 0 0 0,0 0 0 0 0,-1 1 0 0 0,-12-1 75 0 0,13 0-82 0 0,-30 2 66 0 0,0 2 1 0 0,1 1-1 0 0,-57 17 1 0 0,67-15-82 0 0,0 0-1 0 0,1 1 1 0 0,0 1 0 0 0,0 1 0 0 0,1 0 0 0 0,-30 24 0 0 0,43-30 6 0 0,1-1 0 0 0,-1 0-1 0 0,1 1 1 0 0,0 0 0 0 0,0 0 0 0 0,1 0 0 0 0,-1 0-1 0 0,1 0 1 0 0,0 1 0 0 0,-3 7 0 0 0,4-10-4 0 0,1 0 1 0 0,-1 0-1 0 0,1 0 0 0 0,0 0 1 0 0,-1 0-1 0 0,1 0 0 0 0,0 1 1 0 0,1-1-1 0 0,-1 0 0 0 0,0 0 1 0 0,0 0-1 0 0,1 0 0 0 0,-1 0 1 0 0,1 0-1 0 0,0 0 0 0 0,0 0 1 0 0,0 0-1 0 0,-1 0 0 0 0,2 0 1 0 0,-1 0-1 0 0,0-1 0 0 0,0 1 1 0 0,1 0-1 0 0,-1-1 1 0 0,1 1-1 0 0,1 1 0 0 0,3 1 5 0 0,0 0 0 0 0,0 0 0 0 0,0-1-1 0 0,0 1 1 0 0,1-2 0 0 0,-1 1 0 0 0,8 2 0 0 0,52 9-68 0 0,-5 0-3 0 0,-44-9 39 0 0,-4-2 35 0 0,-1 1 1 0 0,-1 0-1 0 0,13 6 1 0 0,-21-8 2 0 0,0-1 0 0 0,-1 1-1 0 0,0-1 1 0 0,1 1 0 0 0,-1 0 0 0 0,0 0 0 0 0,0-1 0 0 0,0 2 0 0 0,0-1 0 0 0,0 0-1 0 0,0 0 1 0 0,0 1 0 0 0,-1-1 0 0 0,1 1 0 0 0,-1-1 0 0 0,0 1 0 0 0,0 0 0 0 0,2 4 0 0 0,-3-5-5 0 0,0-1 1 0 0,0 0 0 0 0,-1 1 0 0 0,1-1 0 0 0,0 0 0 0 0,0 1 0 0 0,-1-1 0 0 0,1 0 0 0 0,-1 0 0 0 0,1 1 0 0 0,-1-1 0 0 0,1 0 0 0 0,-1 0 0 0 0,0 0 0 0 0,0 0 0 0 0,1 0 0 0 0,-1 0 0 0 0,0 0 0 0 0,0 0 0 0 0,0 0 0 0 0,0 0 0 0 0,0 0 0 0 0,0 0 0 0 0,-2 0 0 0 0,-3 3 14 0 0,0 0 0 0 0,-1-1 0 0 0,-6 3 0 0 0,-22 6-1 0 0,-1-1-1 0 0,1-2 1 0 0,-55 6 0 0 0,82-13-43 0 0,-37 3 51 0 0,41-5-46 0 0,0 0-1 0 0,0 0 1 0 0,0 0 0 0 0,1 0-1 0 0,-1-1 1 0 0,0 0-1 0 0,0 0 1 0 0,1 0-1 0 0,-5-2 1 0 0,7 3-46 0 0,1 0-1 0 0,-1-1 1 0 0,0 1 0 0 0,0-1 0 0 0,1 1 0 0 0,-1-1-1 0 0,0 1 1 0 0,1-1 0 0 0,-1 0 0 0 0,1 1 0 0 0,-1-1-1 0 0,1 0 1 0 0,-1 0 0 0 0,1 1 0 0 0,-1-1 0 0 0,1 0-1 0 0,0 0 1 0 0,-1 0 0 0 0,1 1 0 0 0,0-1 0 0 0,0 0-1 0 0,0 0 1 0 0,0 0 0 0 0,0 0 0 0 0,-1 0 0 0 0,1 1-1 0 0,1-1 1 0 0,-1 0 0 0 0,0 0 0 0 0,0 0-1 0 0,0 0 1 0 0,1-1 0 0 0,0-1-679 0 0,0 0 1 0 0,0 0-1 0 0,1 1 0 0 0,-1-1 0 0 0,1 0 1 0 0,-1 0-1 0 0,5-4 0 0 0,8-7-1340 0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6:56.2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221 135 512 0 0,'20'-17'2107'0'0,"-16"14"-1417"0"0,0 1 0 0 0,-1-1 0 0 0,1 0-1 0 0,-1-1 1 0 0,1 1 0 0 0,-1-1 0 0 0,0 1 0 0 0,-1-1 0 0 0,1 0 0 0 0,2-5 0 0 0,-1 1 457 0 0,0 0 0 0 0,8-11 0 0 0,5-9 1917 0 0,-17 28-2993 0 0,1-1 0 0 0,-1 1 0 0 0,0 0 1 0 0,0 0-1 0 0,1-1 0 0 0,-1 1 0 0 0,0 0 0 0 0,0-1 1 0 0,0 1-1 0 0,1 0 0 0 0,-1-1 0 0 0,0 1 0 0 0,0 0 0 0 0,0-1 1 0 0,0 1-1 0 0,0 0 0 0 0,0-1 0 0 0,0 1 0 0 0,0-1 0 0 0,0 1 1 0 0,0 0-1 0 0,0-1 0 0 0,0 1 0 0 0,0 0 0 0 0,0-1 1 0 0,0 1-1 0 0,0-1 0 0 0,0 1 0 0 0,-1 0 0 0 0,1-1 0 0 0,0 1 1 0 0,0 0-1 0 0,0 0 0 0 0,-1-1 0 0 0,-15 0 948 0 0,15 2-1026 0 0,-9 0 190 0 0,0 2-1 0 0,0-1 0 0 0,0 1 1 0 0,-13 6-1 0 0,-7 3 19 0 0,5-3-87 0 0,-1 0 1 0 0,-36 21-1 0 0,54-26-89 0 0,1 1-1 0 0,0 0 0 0 0,-1 0 1 0 0,2 0-1 0 0,-1 1 0 0 0,1 0 1 0 0,0 0-1 0 0,0 1 0 0 0,0-1 1 0 0,1 1-1 0 0,0 1 0 0 0,-4 8 1 0 0,7-13-16 0 0,1 0 0 0 0,0 0 0 0 0,0 0 0 0 0,0 1-1 0 0,1-1 1 0 0,-1 0 0 0 0,1 0 0 0 0,-1 1 0 0 0,1-1 0 0 0,0 0 0 0 0,0 0 0 0 0,1 1 0 0 0,-1-1 0 0 0,1 0 0 0 0,1 6 0 0 0,0-4-1 0 0,0-1 0 0 0,0 0-1 0 0,0 0 1 0 0,1 0 0 0 0,0 0 0 0 0,-1 0-1 0 0,1-1 1 0 0,1 1 0 0 0,6 6 0 0 0,0-3 1 0 0,0 0 1 0 0,0 0-1 0 0,0-1 1 0 0,1-1-1 0 0,0 1 1 0 0,0-2 0 0 0,21 6-1 0 0,-1-3-12 0 0,55 4 1 0 0,-1 0-74 0 0,-82-11 76 0 0,-1 1 1 0 0,1 0-1 0 0,-1-1 0 0 0,1 1 1 0 0,-1 0-1 0 0,1 0 1 0 0,-1 0-1 0 0,1 1 1 0 0,-1-1-1 0 0,0 1 0 0 0,0-1 1 0 0,0 1-1 0 0,4 3 1 0 0,-6-4-1 0 0,1-1 1 0 0,-1 1 0 0 0,1 0-1 0 0,-1-1 1 0 0,0 1 0 0 0,1 0-1 0 0,-1 0 1 0 0,0-1-1 0 0,0 1 1 0 0,0 0 0 0 0,1 0-1 0 0,-1 0 1 0 0,0-1 0 0 0,0 1-1 0 0,0 0 1 0 0,0 0-1 0 0,0 0 1 0 0,-1 1 0 0 0,1-1-1 0 0,-1 1 1 0 0,1-1-1 0 0,-1 1 1 0 0,0-1-1 0 0,0 1 1 0 0,0-1-1 0 0,1 0 0 0 0,-1 0 1 0 0,0 1-1 0 0,-1-1 1 0 0,1 0-1 0 0,-2 2 1 0 0,-8 5-1 0 0,0 0 0 0 0,-1-1 0 0 0,0 0 0 0 0,0-1 0 0 0,-1 0 0 0 0,-19 6-1 0 0,-85 18-12 0 0,43-13-12 0 0,62-14-37 0 0,3 0-122 0 0,-1 0 0 0 0,1-1 0 0 0,-19 1 1 0 0,28-3 166 0 0,0 0 1 0 0,0 0-1 0 0,0 0 1 0 0,0 0-1 0 0,0 0 1 0 0,0 0-1 0 0,-1 0 1 0 0,1 0-1 0 0,0 0 1 0 0,0 0 0 0 0,0 0-1 0 0,0 0 1 0 0,0 0-1 0 0,0 0 1 0 0,0 0-1 0 0,0 0 1 0 0,0 0-1 0 0,0 0 1 0 0,0 0-1 0 0,0 0 1 0 0,0 0-1 0 0,0 0 1 0 0,0 0 0 0 0,0 0-1 0 0,0 0 1 0 0,0 0-1 0 0,0 0 1 0 0,-1 0-1 0 0,1 0 1 0 0,0 0-1 0 0,0 0 1 0 0,0 0-1 0 0,0 0 1 0 0,0 0-1 0 0,0 0 1 0 0,0 0 0 0 0,0 0-1 0 0,0 0 1 0 0,0 0-1 0 0,0 0 1 0 0,0-1-1 0 0,0 1 1 0 0,0 0-1 0 0,0 0 1 0 0,0 0-1 0 0,0 0 1 0 0,0 0-1 0 0,0 0 1 0 0,0 0 0 0 0,0 0-1 0 0,0 0 1 0 0,0 0-1 0 0,0 0 1 0 0,0 0-1 0 0,0 0 1 0 0,0 0-1 0 0,0 0 1 0 0,0 0-1 0 0,0 0 1 0 0,0 0-1 0 0,0 0 1 0 0,0-1 0 0 0,0 1-1 0 0,1 0 1 0 0,-1 0-1 0 0,0 0 1 0 0,0 0-1 0 0,0 0 1 0 0,0 0-1 0 0,5-5-773 0 0,9-4-855 0 0,1 0-975 0 0,1 1 1 0 0,22-8-1 0 0,-16 8 1092 0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6:56.8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194 12 824 0 0,'-2'-1'753'0'0,"-1"-1"1"0"0,1 1-1 0 0,-1-1 0 0 0,0 1 1 0 0,1 0-1 0 0,-1 0 0 0 0,0 0 0 0 0,0 1 1 0 0,1-1-1 0 0,-6 0 0 0 0,7 1-496 0 0,-1 1-1 0 0,1-1 0 0 0,0 0 0 0 0,-1 1 1 0 0,1-1-1 0 0,-1 1 0 0 0,1-1 1 0 0,0 1-1 0 0,-1 0 0 0 0,1-1 0 0 0,0 1 1 0 0,0 0-1 0 0,-1 0 0 0 0,1 0 0 0 0,0 0 1 0 0,0 0-1 0 0,0 0 0 0 0,0 0 0 0 0,0 0 1 0 0,1 1-1 0 0,-1-1 0 0 0,-1 3 1 0 0,-11 18 704 0 0,1 1 1 0 0,1 1 0 0 0,-9 28 0 0 0,16-39-729 0 0,1 1 0 0 0,0-1 0 0 0,0 1 0 0 0,2 0-1 0 0,0 0 1 0 0,0 0 0 0 0,3 22 0 0 0,-1-30-211 0 0,0 1 1 0 0,1 0-1 0 0,0-1 0 0 0,0 1 1 0 0,1-1-1 0 0,-1 0 0 0 0,1 0 1 0 0,1 0-1 0 0,-1 0 0 0 0,1 0 1 0 0,0-1-1 0 0,1 0 0 0 0,6 8 1 0 0,-3-6-44 0 0,-1-1 0 0 0,1 0 0 0 0,0 0 1 0 0,0-1-1 0 0,1 1 0 0 0,0-2 0 0 0,0 1 0 0 0,16 5 0 0 0,-20-9-1 0 0,-1 0-1 0 0,1-1 0 0 0,0 1 0 0 0,0-1 0 0 0,-1 0 0 0 0,1 0 1 0 0,0 0-1 0 0,0-1 0 0 0,-1 1 0 0 0,1-1 0 0 0,0 0 0 0 0,-1-1 1 0 0,1 1-1 0 0,-1-1 0 0 0,0 0 0 0 0,1 0 0 0 0,-1 0 0 0 0,0 0 1 0 0,0-1-1 0 0,0 0 0 0 0,-1 0 0 0 0,1 0 0 0 0,5-6 0 0 0,-7 6 11 0 0,0 0 1 0 0,0 0-1 0 0,-1 0 0 0 0,1-1 0 0 0,-1 1 0 0 0,0 0 0 0 0,0-1 0 0 0,0 1 0 0 0,0-1 0 0 0,0 1 1 0 0,-1-1-1 0 0,1 1 0 0 0,-1-6 0 0 0,0-2 22 0 0,-1-1 1 0 0,-3-20 0 0 0,-16-58-27 0 0,16 74 24 0 0,-1 1 0 0 0,-1 1 1 0 0,-13-26-1 0 0,16 35-4 0 0,1 1 0 0 0,-1 1 0 0 0,0-1 0 0 0,0 0 0 0 0,0 1 0 0 0,0 0 0 0 0,-1-1 0 0 0,1 1 0 0 0,-1 0 0 0 0,0 1 0 0 0,0-1 0 0 0,0 1 0 0 0,0 0 0 0 0,0 0 0 0 0,-1 0 0 0 0,1 0 0 0 0,0 1 0 0 0,-1 0 0 0 0,0 0 0 0 0,1 0 0 0 0,-1 0 0 0 0,-8 1 0 0 0,6 0 10 0 0,0 1 0 0 0,0 0 0 0 0,0 0 0 0 0,0 0 0 0 0,0 1 0 0 0,0 0 0 0 0,0 1 0 0 0,1-1 0 0 0,-1 2 0 0 0,1-1 0 0 0,0 0 1 0 0,0 1-1 0 0,0 0 0 0 0,-8 8 0 0 0,8-7-11 0 0,0 1 0 0 0,1 1 0 0 0,-1-1 0 0 0,1 1 0 0 0,0 0 0 0 0,1 0 0 0 0,-1 0 0 0 0,2 1 0 0 0,-1 0 0 0 0,1-1 0 0 0,0 1 1 0 0,1 0-1 0 0,-3 13 0 0 0,4-16-5 0 0,0 1-1 0 0,1 0 1 0 0,0 0 0 0 0,0 0 0 0 0,0-1 0 0 0,1 1 0 0 0,0 0 0 0 0,0 0 0 0 0,0-1 0 0 0,1 1-1 0 0,0 0 1 0 0,0-1 0 0 0,0 0 0 0 0,1 1 0 0 0,0-1 0 0 0,0 0 0 0 0,0 0 0 0 0,0-1 0 0 0,1 1-1 0 0,4 4 1 0 0,1-1-66 0 0,-1 0-1 0 0,1-1 1 0 0,1 0-1 0 0,-1-1 0 0 0,1 0 1 0 0,0-1-1 0 0,1 0 1 0 0,-1 0-1 0 0,1-1 0 0 0,0 0 1 0 0,0-1-1 0 0,0 0 0 0 0,0-1 1 0 0,1 0-1 0 0,-1-1 1 0 0,1-1-1 0 0,16 0 0 0 0,-24 0 5 0 0,0-1-1 0 0,-1 0 0 0 0,1 0 0 0 0,-1 0 0 0 0,1 0 0 0 0,-1 0 0 0 0,1-1 1 0 0,-1 1-1 0 0,0-1 0 0 0,0 0 0 0 0,0 0 0 0 0,0-1 0 0 0,5-3 0 0 0,-4 2 13 0 0,-1 0 1 0 0,0-1-1 0 0,0 1 0 0 0,0 0 0 0 0,0-1 0 0 0,-1 0 0 0 0,0 1 0 0 0,3-10 0 0 0,-1-1 40 0 0,-1 0 0 0 0,-1 0 0 0 0,0 0 0 0 0,-1-1 0 0 0,-1-23 0 0 0,0 8 9 0 0,0 15 54 0 0,0 0 1 0 0,-1 0 0 0 0,-1-1-1 0 0,-4-16 1 0 0,6 33-43 0 0,0-1 0 0 0,0 1 0 0 0,0-1 0 0 0,0 0 0 0 0,-1 1-1 0 0,1-1 1 0 0,0 1 0 0 0,0-1 0 0 0,0 1 0 0 0,-1-1 0 0 0,1 1 0 0 0,0-1 0 0 0,-1 1 0 0 0,1-1-1 0 0,0 1 1 0 0,-1-1 0 0 0,1 1 0 0 0,-1-1 0 0 0,1 1 0 0 0,-1 0 0 0 0,1-1 0 0 0,-1 1-1 0 0,1 0 1 0 0,-1-1 0 0 0,1 1 0 0 0,-1 0 0 0 0,1 0 0 0 0,-1 0 0 0 0,1-1 0 0 0,-1 1 0 0 0,-1 0-1 0 0,1 0 12 0 0,0 1-1 0 0,0-1 0 0 0,-1 1 1 0 0,1-1-1 0 0,0 1 0 0 0,0 0 1 0 0,0-1-1 0 0,0 1 0 0 0,-1 0 1 0 0,1 0-1 0 0,0 0 0 0 0,0 0 1 0 0,-1 1-1 0 0,-2 3 49 0 0,0 1 1 0 0,-1-1 0 0 0,2 1-1 0 0,-6 10 1 0 0,6-7-66 0 0,0 0-1 0 0,1 0 1 0 0,0 0 0 0 0,0 0 0 0 0,1 1 0 0 0,1-1-1 0 0,-1 0 1 0 0,1 1 0 0 0,1-1 0 0 0,0 0 0 0 0,0 1-1 0 0,1-1 1 0 0,0 0 0 0 0,0 0 0 0 0,1 0 0 0 0,1 0-1 0 0,-1-1 1 0 0,1 1 0 0 0,1-1 0 0 0,-1 0 0 0 0,12 13-1 0 0,-11-14-606 0 0,1 0 0 0 0,0-1 0 0 0,0 0 0 0 0,0-1 0 0 0,1 1 0 0 0,0-1 0 0 0,0 0 0 0 0,1-1 0 0 0,7 4 0 0 0,-7-3-1930 0 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6:57.4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56 968 0 0,'-1'0'398'0'0,"0"-1"0"0"0,0 0 0 0 0,0 1 0 0 0,0-1 0 0 0,0 1 0 0 0,-1-1 0 0 0,1 1 0 0 0,0-1 0 0 0,0 1 0 0 0,0 0 0 0 0,-1 0 0 0 0,1 0 0 0 0,0 0 0 0 0,0 0 0 0 0,-1 0 0 0 0,0 0 0 0 0,1 1-70 0 0,0 0 0 0 0,0 0 0 0 0,0 0 1 0 0,1 0-1 0 0,-1 0 0 0 0,0 0 1 0 0,1 0-1 0 0,-1 0 0 0 0,1 0 1 0 0,-1 0-1 0 0,1 0 0 0 0,0 1 0 0 0,-1-1 1 0 0,1 0-1 0 0,0 0 0 0 0,0 1 1 0 0,0 1-1 0 0,-2 14 427 0 0,1 1 0 0 0,1-1 1 0 0,0 0-1 0 0,1 0 0 0 0,1 0 0 0 0,7 30 0 0 0,1-12 31 0 0,1-1-1 0 0,19 39 0 0 0,5 11-35 0 0,-35-84-746 0 0,0 1-1 0 0,0-1 1 0 0,1 1-1 0 0,-1-1 1 0 0,0 1-1 0 0,0-1 1 0 0,0 1-1 0 0,1-1 1 0 0,-1 0-1 0 0,0 1 1 0 0,1-1-1 0 0,-1 1 1 0 0,0-1-1 0 0,1 0 1 0 0,-1 1-1 0 0,0-1 1 0 0,1 0-1 0 0,-1 0 1 0 0,1 1-1 0 0,-1-1 0 0 0,0 0 1 0 0,1 0-1 0 0,0 1 1 0 0,-1-1-2 0 0,0-1 0 0 0,1 1 1 0 0,-1 0-1 0 0,1 0 0 0 0,-1 0 0 0 0,0 0 0 0 0,1-1 1 0 0,-1 1-1 0 0,0 0 0 0 0,0 0 0 0 0,1-1 1 0 0,-1 1-1 0 0,0 0 0 0 0,1-1 0 0 0,-1 1 1 0 0,0 0-1 0 0,0-1 0 0 0,0 1 0 0 0,1 0 0 0 0,-1-1 1 0 0,0 1-1 0 0,6-24-29 0 0,2-42 31 0 0,2 0 1 0 0,24-83-1 0 0,-27 125-24 0 0,-4 10 37 0 0,1 1 1 0 0,0-1-1 0 0,0 1 1 0 0,2 0 0 0 0,0 0-1 0 0,10-17 1 0 0,-15 29-14 0 0,-1 0 1 0 0,0 1 0 0 0,1-1-1 0 0,-1 0 1 0 0,1 0-1 0 0,0 1 1 0 0,-1-1 0 0 0,1 0-1 0 0,0 1 1 0 0,-1-1 0 0 0,1 1-1 0 0,0-1 1 0 0,0 1-1 0 0,-1-1 1 0 0,1 1 0 0 0,0 0-1 0 0,0-1 1 0 0,0 1-1 0 0,0 0 1 0 0,-1-1 0 0 0,1 1-1 0 0,2 0 1 0 0,-2 0 6 0 0,-1 1 0 0 0,1-1 0 0 0,0 0 0 0 0,-1 1 0 0 0,1-1 0 0 0,0 1 0 0 0,-1-1 0 0 0,1 1 0 0 0,-1 0 0 0 0,1-1 0 0 0,-1 1 0 0 0,1-1 0 0 0,-1 1 0 0 0,0 0 0 0 0,1-1 0 0 0,-1 1 0 0 0,0 0 0 0 0,1 0 0 0 0,-1-1 0 0 0,0 2 0 0 0,2 6 71 0 0,0-1 0 0 0,-1 1 0 0 0,1 13 0 0 0,4 202 702 0 0,-6-209-695 0 0,1 1-1 0 0,3 15 0 0 0,-3-25-55 0 0,0 1 0 0 0,0-1-1 0 0,1 0 1 0 0,0 1 0 0 0,0-1-1 0 0,0 0 1 0 0,1 0 0 0 0,4 6-1 0 0,-7-10-29 0 0,0-1 1 0 0,1 1-1 0 0,-1-1 0 0 0,0 1 0 0 0,1-1 0 0 0,-1 0 0 0 0,0 1 1 0 0,1-1-1 0 0,-1 0 0 0 0,1 1 0 0 0,-1-1 0 0 0,1 0 1 0 0,-1 1-1 0 0,1-1 0 0 0,-1 0 0 0 0,1 0 0 0 0,-1 0 1 0 0,1 1-1 0 0,-1-1 0 0 0,1 0 0 0 0,0 0 0 0 0,-1 0 0 0 0,1 0 1 0 0,-1 0-1 0 0,1 0 0 0 0,0 0 0 0 0,0 0-2 0 0,0-1 0 0 0,0 1 0 0 0,0-1 0 0 0,0 1 0 0 0,-1-1 0 0 0,1 1 0 0 0,0-1 0 0 0,0 0 0 0 0,0 1 0 0 0,-1-1 0 0 0,1 0 0 0 0,0 0 0 0 0,0 0 0 0 0,1-2-6 0 0,0 0 0 0 0,0 0 0 0 0,0-1 0 0 0,-1 1 0 0 0,0 0 0 0 0,1-1 0 0 0,0-3 0 0 0,11-76-123 0 0,25-123 57 0 0,-37 199 71 0 0,1 1-1 0 0,0 0 1 0 0,0 0-1 0 0,0 0 1 0 0,1 0-1 0 0,0 0 0 0 0,0 1 1 0 0,7-10-1 0 0,-10 17 10 0 0,0-1 0 0 0,0 1 0 0 0,0 0 0 0 0,0-1 0 0 0,0 1 0 0 0,0 0 0 0 0,1-1 0 0 0,-1 1 0 0 0,1 1 0 0 0,0 3 21 0 0,8 104-29 0 0,-8-76 34 0 0,1 0 0 0 0,12 55 0 0 0,-11-79-9 0 0,0-1 1 0 0,0 0-1 0 0,1 0 0 0 0,0-1 1 0 0,10 16-1 0 0,-11-20-255 0 0,0 0 1 0 0,0 0-1 0 0,0 0 0 0 0,0-1 0 0 0,0 1 0 0 0,1-1 0 0 0,0 0 0 0 0,0 0 0 0 0,0 0 0 0 0,0 0 0 0 0,0-1 0 0 0,0 0 0 0 0,8 3 1 0 0,-12-5-84 0 0,1 0 1 0 0,0 1 0 0 0,-1-1 0 0 0,1 0 0 0 0,0 0 0 0 0,-1 0 0 0 0,1 0 0 0 0,0 0 0 0 0,-1 0 0 0 0,1 0-1 0 0,0 0 1 0 0,0 0 0 0 0,-1 0 0 0 0,1 0 0 0 0,0 0 0 0 0,-1-1 0 0 0,1 1 0 0 0,0 0 0 0 0,-1 0 0 0 0,1-1 0 0 0,1 0-1 0 0,4-3-3750 0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6:57.7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28 108 1760 0 0,'-1'0'440'0'0,"0"0"0"0"0,0 0 0 0 0,0 0 0 0 0,0 0 0 0 0,0 1 0 0 0,0-1 0 0 0,0 0 0 0 0,0 0 1 0 0,0 1-1 0 0,1-1 0 0 0,-1 1 0 0 0,0-1 0 0 0,0 1 0 0 0,0-1 0 0 0,0 1 0 0 0,0 0 0 0 0,1-1 0 0 0,-1 1 0 0 0,0 0 0 0 0,1-1 0 0 0,-1 1 0 0 0,0 0 0 0 0,0 1 0 0 0,0 0 115 0 0,0 1 0 0 0,0-1 0 0 0,0 1 1 0 0,0-1-1 0 0,1 1 0 0 0,-1-1 0 0 0,1 1 0 0 0,-1 5 1 0 0,1 0 207 0 0,1 1 1 0 0,-1-1 0 0 0,1 1 0 0 0,5 15 0 0 0,-4-17-514 0 0,0 0 0 0 0,0 0 1 0 0,1 0-1 0 0,1 0 1 0 0,-1 0-1 0 0,1-1 1 0 0,8 11-1 0 0,-8-13-209 0 0,-1 0-1 0 0,1-1 1 0 0,0 0-1 0 0,-1 0 0 0 0,1 0 1 0 0,1-1-1 0 0,-1 1 1 0 0,0-1-1 0 0,1 0 1 0 0,-1 0-1 0 0,1-1 1 0 0,-1 1-1 0 0,7 0 0 0 0,0 0-32 0 0,0-1 0 0 0,0 0 0 0 0,0-1 0 0 0,1 0 0 0 0,-1 0 0 0 0,0-2 0 0 0,0 1 0 0 0,0-1 0 0 0,11-4 0 0 0,-8 2-1 0 0,-1-1-1 0 0,0 0 1 0 0,0-1-1 0 0,-1 0 1 0 0,0-1-1 0 0,22-16 1 0 0,-29 18-10 0 0,1 0 1 0 0,-1-1-1 0 0,-1 1 1 0 0,1-1 0 0 0,-1 0-1 0 0,0 0 1 0 0,0-1-1 0 0,-1 1 1 0 0,0-1-1 0 0,0 0 1 0 0,3-11 0 0 0,-4 8-5 0 0,1 0 0 0 0,-1 0 0 0 0,-1 0 0 0 0,0-1 0 0 0,-1 1 0 0 0,0 0 1 0 0,-2-17-1 0 0,2 24 5 0 0,-1 0 0 0 0,0 0 0 0 0,0 0-1 0 0,0 0 1 0 0,0 0 0 0 0,0 1 0 0 0,-1-1 0 0 0,0 0 0 0 0,1 1 0 0 0,-1-1 0 0 0,0 1 0 0 0,0 0 0 0 0,0 0 0 0 0,0-1 0 0 0,-1 1 0 0 0,1 0 0 0 0,0 1-1 0 0,-1-1 1 0 0,0 0 0 0 0,1 1 0 0 0,-1 0 0 0 0,0-1 0 0 0,0 1 0 0 0,0 0 0 0 0,0 0 0 0 0,-5 0 0 0 0,-1-1 9 0 0,-1 1 1 0 0,1 0 0 0 0,-1 0-1 0 0,1 1 1 0 0,-1 0 0 0 0,1 1-1 0 0,-13 2 1 0 0,9 0 47 0 0,1 0 0 0 0,0 1 0 0 0,0 0-1 0 0,1 1 1 0 0,-1 1 0 0 0,1-1 0 0 0,0 2 0 0 0,1 0-1 0 0,-1 0 1 0 0,1 1 0 0 0,1 0 0 0 0,-1 0 0 0 0,1 1-1 0 0,1 0 1 0 0,-13 19 0 0 0,15-20-8 0 0,1 1 0 0 0,0 0 0 0 0,0 0 1 0 0,1 0-1 0 0,1 0 0 0 0,-1 1 0 0 0,1 0 0 0 0,1-1 0 0 0,0 1 1 0 0,0 0-1 0 0,1 0 0 0 0,1 0 0 0 0,-1 0 0 0 0,2 0 0 0 0,-1 1 0 0 0,1-1 1 0 0,1 0-1 0 0,0-1 0 0 0,0 1 0 0 0,5 11 0 0 0,-2-8-52 0 0,1-1-1 0 0,0 0 0 0 0,1 0 1 0 0,0-1-1 0 0,1 0 0 0 0,0 0 1 0 0,1-1-1 0 0,0 1 1 0 0,1-2-1 0 0,0 0 0 0 0,0 0 1 0 0,15 9-1 0 0,-1-3-995 0 0,0-1 0 0 0,1-2 0 0 0,1 0 0 0 0,53 16 0 0 0,-40-17-2604 0 0,0-1 1471 0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7:06.406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124 260 512 0 0,'-5'-9'710'0'0,"5"7"-489"0"0,0 1 0 0 0,-1 0 0 0 0,1 0 1 0 0,-1 0-1 0 0,1-1 0 0 0,-1 1 0 0 0,1 0 1 0 0,-1 0-1 0 0,0 0 0 0 0,1 0 1 0 0,-1 0-1 0 0,0 0 0 0 0,0 0 0 0 0,0 0 1 0 0,0 0-1 0 0,0 1 0 0 0,0-1 0 0 0,0 0 1 0 0,0 1-1 0 0,0-1 0 0 0,0 0 0 0 0,0 1 1 0 0,-1-1-1 0 0,1 1 0 0 0,0 0 0 0 0,0-1 1 0 0,0 1-1 0 0,-1 0 0 0 0,1 0 0 0 0,0 0 1 0 0,-2 0-1 0 0,2 0-69 0 0,0 1 1 0 0,0-1-1 0 0,0 1 1 0 0,0-1-1 0 0,0 1 1 0 0,0-1-1 0 0,0 1 1 0 0,1 0-1 0 0,-1-1 1 0 0,0 1-1 0 0,0 0 1 0 0,1 0-1 0 0,-1-1 1 0 0,0 1-1 0 0,1 0 1 0 0,-1 0-1 0 0,1 0 1 0 0,-1 0-1 0 0,1 0 1 0 0,-1 0-1 0 0,1 0 1 0 0,-1 1-1 0 0,-7 26 3144 0 0,7-27-3087 0 0,1 2-26 0 0,-1-1 0 0 0,1 0 0 0 0,-1 1 0 0 0,1-1 0 0 0,0 0 0 0 0,0 1-1 0 0,0-1 1 0 0,0 1 0 0 0,0-1 0 0 0,0 0 0 0 0,1 1 0 0 0,-1-1 0 0 0,1 0 0 0 0,0 1 0 0 0,-1-1 0 0 0,1 0 0 0 0,0 0 0 0 0,0 0 0 0 0,1 0-1 0 0,-1 0 1 0 0,3 4 0 0 0,-1-4-111 0 0,0 1 0 0 0,0-1 0 0 0,0 0 1 0 0,0 0-1 0 0,0 0 0 0 0,0-1 0 0 0,1 1 0 0 0,-1-1 0 0 0,1 0 0 0 0,-1 0 0 0 0,1 0 0 0 0,-1 0 0 0 0,1 0 0 0 0,4-1 0 0 0,17 3 71 0 0,1-2 1 0 0,0-1-1 0 0,44-5 0 0 0,-54 2-122 0 0,0 0-1 0 0,0-1 1 0 0,0-1-1 0 0,0 0 0 0 0,-1-1 1 0 0,29-15-1 0 0,-37 16-10 0 0,1 0-1 0 0,-1 0 1 0 0,0-1 0 0 0,0 1-1 0 0,0-2 1 0 0,-1 1-1 0 0,0-1 1 0 0,0 0-1 0 0,0 0 1 0 0,8-16 0 0 0,-12 19 13 0 0,0-1 1 0 0,0 0-1 0 0,0 0 1 0 0,-1 0-1 0 0,1-1 1 0 0,-1 1 0 0 0,-1 0-1 0 0,1 0 1 0 0,-1-1-1 0 0,0 1 1 0 0,0 0-1 0 0,0-1 1 0 0,-1 1-1 0 0,0 0 1 0 0,0 0 0 0 0,0-1-1 0 0,-1 1 1 0 0,1 0-1 0 0,-1 0 1 0 0,-3-5-1 0 0,1 3 16 0 0,-1 0-1 0 0,0-1 0 0 0,0 1 1 0 0,0 1-1 0 0,-1-1 1 0 0,0 1-1 0 0,0 0 0 0 0,0 0 1 0 0,-1 1-1 0 0,0 0 1 0 0,0 0-1 0 0,0 1 0 0 0,-1 0 1 0 0,0 0-1 0 0,1 0 1 0 0,-1 1-1 0 0,-1 0 0 0 0,1 1 1 0 0,0 0-1 0 0,-1 0 1 0 0,1 1-1 0 0,-1 0 0 0 0,1 0 1 0 0,-1 1-1 0 0,1 0 0 0 0,-1 1 1 0 0,0 0-1 0 0,1 0 1 0 0,0 1-1 0 0,-1 0 0 0 0,1 0 1 0 0,-13 6-1 0 0,6-1 17 0 0,1 1 0 0 0,0 0-1 0 0,1 1 1 0 0,0 1 0 0 0,0 0 0 0 0,1 0-1 0 0,0 2 1 0 0,1-1 0 0 0,-14 19 0 0 0,12-12-19 0 0,0 1 1 0 0,1 0-1 0 0,1 1 1 0 0,1 0-1 0 0,1 1 1 0 0,-8 25-1 0 0,14-36-29 0 0,1-1 0 0 0,0 1 0 0 0,0-1 0 0 0,1 1 0 0 0,0 0 0 0 0,1 0 0 0 0,0-1 1 0 0,1 1-1 0 0,0 0 0 0 0,0-1 0 0 0,1 1 0 0 0,0 0 0 0 0,1-1 0 0 0,0 0 0 0 0,0 0 0 0 0,1 0 0 0 0,1 0 0 0 0,-1 0 0 0 0,1-1 0 0 0,1 0 0 0 0,-1 0 0 0 0,1 0 0 0 0,10 9 0 0 0,-2-4-19 0 0,0-1-1 0 0,1-1 1 0 0,0-1-1 0 0,1 0 0 0 0,0-1 1 0 0,1 0-1 0 0,0-2 0 0 0,17 6 1 0 0,8 1-156 0 0,-1-3 0 0 0,57 8 0 0 0,47-2-2002 0 0,-116-16-1025 0 0,39-3-1 0 0,-43-2 1607 0 0,-2-3 273 0 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7:07.089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22 68 2072 0 0,'-7'-28'15373'0'0,"-2"34"-13654"0"0,8-1-1421 0 0,-1 1 0 0 0,1-1 0 0 0,1 1 0 0 0,-1 0 0 0 0,1 0 0 0 0,0-1 0 0 0,0 1 0 0 0,1 6 0 0 0,0 7 139 0 0,1 20-76 0 0,2 0 0 0 0,1 0-1 0 0,2-1 1 0 0,2 0 0 0 0,1 0-1 0 0,18 42 1 0 0,-25-71-351 0 0,0-1-1 0 0,1 1 1 0 0,0-1 0 0 0,1 1 0 0 0,-1-1-1 0 0,10 11 1 0 0,-14-19-13 0 0,0 1 0 0 0,1-1 0 0 0,-1 0 1 0 0,0 0-1 0 0,0 0 0 0 0,0 0 0 0 0,0 0 0 0 0,0 1 0 0 0,1-1 0 0 0,-1 0 1 0 0,0 0-1 0 0,0 0 0 0 0,0 0 0 0 0,0 0 0 0 0,1 0 0 0 0,-1 0 0 0 0,0 0 1 0 0,0 0-1 0 0,0 0 0 0 0,0 0 0 0 0,1 0 0 0 0,-1 0 0 0 0,0 0 0 0 0,0 0 1 0 0,0 0-1 0 0,1 0 0 0 0,-1 0 0 0 0,0 0 0 0 0,0 0 0 0 0,0 0 0 0 0,0 0 1 0 0,1 0-1 0 0,-1 0 0 0 0,0 0 0 0 0,0 0 0 0 0,0 0 0 0 0,0 0 0 0 0,1-1 1 0 0,-1 1-1 0 0,0 0 0 0 0,0 0 0 0 0,0 0 0 0 0,0-1 0 0 0,5-10-95 0 0,-2-12-65 0 0,-7-88 45 0 0,1-16 51 0 0,4 100 86 0 0,1 0 0 0 0,8-45 0 0 0,-8 64-15 0 0,1-1-1 0 0,-1 0 0 0 0,5-8 1 0 0,-6 15 1 0 0,-1 1-1 0 0,1 0 1 0 0,-1-1 0 0 0,1 1 0 0 0,0 0 0 0 0,-1-1 0 0 0,1 1 0 0 0,0 0-1 0 0,0 0 1 0 0,0 0 0 0 0,0 0 0 0 0,0 0 0 0 0,0 0 0 0 0,0 0 0 0 0,1 0-1 0 0,-1 0 1 0 0,0 0 0 0 0,0 1 0 0 0,1-1 0 0 0,-1 0 0 0 0,0 1-1 0 0,1-1 1 0 0,-1 1 0 0 0,1 0 0 0 0,-1-1 0 0 0,1 1 0 0 0,2 0 0 0 0,-3 0 0 0 0,0 1 1 0 0,0-1 0 0 0,1 1-1 0 0,-1 0 1 0 0,0-1 0 0 0,0 1 0 0 0,0 0-1 0 0,0 0 1 0 0,1 0 0 0 0,-1-1-1 0 0,-1 1 1 0 0,1 0 0 0 0,0 1 0 0 0,1 0-1 0 0,13 21 22 0 0,-9-13-37 0 0,19 35 149 0 0,-1 0 0 0 0,22 60-1 0 0,-23-49 157 0 0,-19-46-219 0 0,0 0 0 0 0,0 0 1 0 0,1 0-1 0 0,1-1 0 0 0,0 0 0 0 0,0 0 0 0 0,1 0 0 0 0,10 10 1 0 0,-16-18-73 0 0,-1-1 0 0 0,1 1 1 0 0,-1-1-1 0 0,1 1 0 0 0,0-1 1 0 0,-1 1-1 0 0,1-1 0 0 0,0 1 1 0 0,-1-1-1 0 0,1 1 0 0 0,0-1 1 0 0,0 0-1 0 0,-1 0 0 0 0,1 1 1 0 0,0-1-1 0 0,0 0 0 0 0,0 0 1 0 0,-1 0-1 0 0,1 0 0 0 0,0 0 1 0 0,0 0-1 0 0,0 0 1 0 0,0 0-1 0 0,-1 0 0 0 0,1 0 1 0 0,0 0-1 0 0,0-1 0 0 0,0 1 1 0 0,-1 0-1 0 0,1 0 0 0 0,0-1 1 0 0,0 1-1 0 0,-1-1 0 0 0,1 1 1 0 0,0-1-1 0 0,-1 1 0 0 0,1-1 1 0 0,-1 1-1 0 0,1-1 0 0 0,0 1 1 0 0,-1-1-1 0 0,1 0 0 0 0,-1 1 1 0 0,1-1-1 0 0,-1 0 0 0 0,0 0 1 0 0,1 1-1 0 0,-1-1 0 0 0,0 0 1 0 0,1-1-1 0 0,1-3-16 0 0,-1 0 0 0 0,1 0 1 0 0,-1-1-1 0 0,0 1 0 0 0,0 0 0 0 0,0-8 0 0 0,-9-86-168 0 0,1-9 55 0 0,8 95 124 0 0,0 1 1 0 0,0 0 0 0 0,1 0-1 0 0,0 0 1 0 0,1 0 0 0 0,8-21-1 0 0,-9 28-2 0 0,1 1 1 0 0,-1-1-1 0 0,1 1 0 0 0,0-1 0 0 0,0 1 0 0 0,0 0 0 0 0,0 0 1 0 0,1 1-1 0 0,0-1 0 0 0,0 1 0 0 0,6-5 0 0 0,-8 7 5 0 0,0 0 0 0 0,0-1 0 0 0,0 1 0 0 0,1 0 0 0 0,-1 0 0 0 0,0 1-1 0 0,1-1 1 0 0,-1 0 0 0 0,0 1 0 0 0,1-1 0 0 0,-1 1 0 0 0,1 0 0 0 0,-1 0-1 0 0,1 0 1 0 0,-1 0 0 0 0,1 0 0 0 0,-1 1 0 0 0,1-1 0 0 0,-1 1 0 0 0,1-1 0 0 0,-1 1-1 0 0,0 0 1 0 0,1 0 0 0 0,-1 0 0 0 0,3 2 0 0 0,1 1 2 0 0,1 1 0 0 0,-1 0 1 0 0,0 0-1 0 0,0 1 0 0 0,0 0 0 0 0,-1 0 1 0 0,0 0-1 0 0,0 1 0 0 0,0-1 0 0 0,-1 1 1 0 0,0 0-1 0 0,0 0 0 0 0,3 12 0 0 0,1 6 39 0 0,-2 0-1 0 0,7 49 1 0 0,2 13 31 0 0,-12-76-70 0 0,0 1 0 0 0,1-2 0 0 0,0 1 0 0 0,1 0 0 0 0,8 13 0 0 0,-10-19-26 0 0,0-1-1 0 0,0 1 1 0 0,1-1-1 0 0,0 0 1 0 0,0 0-1 0 0,0 0 1 0 0,0 0-1 0 0,0 0 1 0 0,1-1 0 0 0,-1 0-1 0 0,9 4 1 0 0,-9-6-96 0 0,-1 1 1 0 0,0-1 0 0 0,1-1-1 0 0,-1 1 1 0 0,1 0 0 0 0,-1-1 0 0 0,1 0-1 0 0,-1 0 1 0 0,1 0 0 0 0,-1 0 0 0 0,1 0-1 0 0,-1-1 1 0 0,1 1 0 0 0,-1-1-1 0 0,0 0 1 0 0,1 0 0 0 0,-1 0 0 0 0,0-1-1 0 0,5-2 1 0 0,8-6-2685 0 0,-2 0 1 0 0,19-15-1 0 0,-32 24 2636 0 0,18-15-1737 0 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7:08.422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52 261 1984 0 0,'-8'-5'1990'0'0,"4"2"-848"0"0,1 1 0 0 0,-1 0 0 0 0,1 0 0 0 0,-1 0 1 0 0,0 1-1 0 0,0 0 0 0 0,0-1 0 0 0,0 1 0 0 0,-6-1 0 0 0,13 5-219 0 0,0 0 0 0 0,0 0 1 0 0,0 0-1 0 0,0 0 0 0 0,2 5 0 0 0,1 1-340 0 0,0 0 0 0 0,-1 1 0 0 0,0-1 0 0 0,-1 1 0 0 0,4 15 0 0 0,11 53 894 0 0,-15-57-1224 0 0,0 0 1 0 0,2-1 0 0 0,12 31-1 0 0,-18-50-247 0 0,2 3 32 0 0,0 1 1 0 0,0-1-1 0 0,0 0 1 0 0,0 0-1 0 0,1 0 1 0 0,0 0-1 0 0,0 0 1 0 0,0 0-1 0 0,0-1 1 0 0,4 4 0 0 0,-6-7-33 0 0,-1 0 1 0 0,1 1-1 0 0,-1-1 1 0 0,1 0 0 0 0,-1 0-1 0 0,0 0 1 0 0,1 0 0 0 0,-1 0-1 0 0,1 0 1 0 0,-1 0-1 0 0,1 0 1 0 0,-1 0 0 0 0,1 0-1 0 0,-1 0 1 0 0,1 0 0 0 0,-1 0-1 0 0,0 0 1 0 0,1 0 0 0 0,-1 0-1 0 0,1-1 1 0 0,-1 1-1 0 0,1 0 1 0 0,-1 0 0 0 0,0 0-1 0 0,1-1 1 0 0,-1 1 0 0 0,1 0-1 0 0,-1-1 1 0 0,9-14 64 0 0,-7 9-76 0 0,0 1-1 0 0,-1-1 0 0 0,1-11 1 0 0,-2-61-7 0 0,-1 52-13 0 0,4-47 1 0 0,0 47 13 0 0,6-40-2 0 0,-7 59 7 0 0,0 0 0 0 0,0-1 1 0 0,0 1-1 0 0,1 1 1 0 0,0-1-1 0 0,6-10 1 0 0,-8 16 6 0 0,0-1 0 0 0,0 0 0 0 0,0 1 0 0 0,0-1 0 0 0,0 1 0 0 0,1 0 0 0 0,-1-1 0 0 0,0 1 0 0 0,1 0 0 0 0,-1 0 0 0 0,1 0 0 0 0,0 0 0 0 0,-1 0 0 0 0,1 0 0 0 0,0 0 0 0 0,0 0 0 0 0,-1 1 0 0 0,1-1 0 0 0,0 1 0 0 0,0-1 0 0 0,0 1 0 0 0,0 0 0 0 0,-1 0 0 0 0,1 0 0 0 0,3 0 0 0 0,-1 1 3 0 0,-1 0 0 0 0,1 0 0 0 0,-1 0 0 0 0,0 1-1 0 0,1-1 1 0 0,-1 1 0 0 0,0 0 0 0 0,0 0 0 0 0,0 0-1 0 0,0 0 1 0 0,-1 1 0 0 0,4 3 0 0 0,12 14 4 0 0,-1 2-1 0 0,-1 0 1 0 0,-1 1 0 0 0,0 1-1 0 0,11 27 1 0 0,-13-24-34 0 0,1-1-1 0 0,1-1 0 0 0,37 46 1 0 0,-50-68 10 0 0,0-1-1 0 0,0 0 1 0 0,0 0-1 0 0,0 0 1 0 0,1-1 0 0 0,-1 1-1 0 0,0 0 1 0 0,1-1 0 0 0,-1 0-1 0 0,1 1 1 0 0,0-1 0 0 0,-1 0-1 0 0,1 0 1 0 0,0-1 0 0 0,-1 1-1 0 0,1 0 1 0 0,0-1 0 0 0,0 0-1 0 0,0 0 1 0 0,0 0 0 0 0,0 0-1 0 0,-1 0 1 0 0,1 0 0 0 0,0-1-1 0 0,4 0 1 0 0,-3-1-86 0 0,1 0-1 0 0,-1 0 1 0 0,1-1 0 0 0,-1 1 0 0 0,0-1-1 0 0,0 0 1 0 0,0 0 0 0 0,0 0 0 0 0,0-1-1 0 0,-1 1 1 0 0,0-1 0 0 0,1 0 0 0 0,3-7-1 0 0,0 0-143 0 0,-2 1 0 0 0,0-1 0 0 0,0 0-1 0 0,-1-1 1 0 0,5-19 0 0 0,7-63 17 0 0,0 0 446 0 0,-16 91-189 0 0,6-17 58 0 0,-6 20-75 0 0,0-1 1 0 0,0 0-1 0 0,1 1 0 0 0,-1-1 0 0 0,0 0 0 0 0,0 1 0 0 0,1-1 0 0 0,-1 0 0 0 0,0 1 1 0 0,1-1-1 0 0,-1 1 0 0 0,1-1 0 0 0,-1 1 0 0 0,1-1 0 0 0,-1 1 0 0 0,1-1 0 0 0,-1 1 1 0 0,1-1-1 0 0,-1 1 0 0 0,2-1 0 0 0,-1 1 6 0 0,-1 0 1 0 0,1 1-1 0 0,-1-1 1 0 0,1 0-1 0 0,-1 1 1 0 0,1-1-1 0 0,-1 1 1 0 0,1-1-1 0 0,-1 1 1 0 0,0-1-1 0 0,1 0 1 0 0,-1 1-1 0 0,0 0 1 0 0,1-1-1 0 0,-1 1 1 0 0,0-1-1 0 0,0 1 1 0 0,0-1-1 0 0,1 1 1 0 0,-1-1-1 0 0,0 1 1 0 0,0 0-1 0 0,0-1 1 0 0,0 1-1 0 0,0 0 1 0 0,2 20 127 0 0,-2-18-86 0 0,1 23 167 0 0,-4 34 0 0 0,1-37-137 0 0,1 1 0 0 0,3 33 0 0 0,-1-50-85 0 0,0 0 1 0 0,0 1-1 0 0,1-1 0 0 0,0 0 1 0 0,1-1-1 0 0,-1 1 1 0 0,1 0-1 0 0,1-1 0 0 0,-1 1 1 0 0,1-1-1 0 0,0 0 1 0 0,6 6-1 0 0,-5-5-16 0 0,1-1-1 0 0,0 0 1 0 0,0-1 0 0 0,1 0 0 0 0,0 0 0 0 0,0 0-1 0 0,15 7 1 0 0,-17-10 11 0 0,0 0-1 0 0,0 0 1 0 0,0-1 0 0 0,0 0-1 0 0,0 0 1 0 0,0 0-1 0 0,1-1 1 0 0,-1 1 0 0 0,0-1-1 0 0,0-1 1 0 0,1 1-1 0 0,-1-1 1 0 0,0 0 0 0 0,6-1-1 0 0,-4-1 2 0 0,1 1 0 0 0,-1-1 0 0 0,1 0 0 0 0,-1-1 0 0 0,0 1-1 0 0,-1-1 1 0 0,1-1 0 0 0,-1 1 0 0 0,1-1 0 0 0,-1-1 0 0 0,-1 1 0 0 0,1-1 0 0 0,7-10 0 0 0,-7 7 0 0 0,0 0 0 0 0,-1-1 0 0 0,0 1 0 0 0,-1-1 0 0 0,0 0 0 0 0,-1-1 0 0 0,0 1 0 0 0,0-1 0 0 0,1-15 0 0 0,2-26 3 0 0,-3 22 6 0 0,9-43 0 0 0,-12 73-9 0 0,0 0 1 0 0,0 0-1 0 0,0 0 0 0 0,0 0 1 0 0,0 0-1 0 0,0 0 0 0 0,0 0 0 0 0,0 0 1 0 0,0 0-1 0 0,0 0 0 0 0,0 0 0 0 0,0 0 1 0 0,0 0-1 0 0,0 0 0 0 0,0 0 0 0 0,0 0 1 0 0,0 0-1 0 0,1 0 0 0 0,-1 0 1 0 0,0-1-1 0 0,0 1 0 0 0,0 0 0 0 0,0 0 1 0 0,0 0-1 0 0,0 0 0 0 0,0 0 0 0 0,0 0 1 0 0,0 0-1 0 0,0 0 0 0 0,0 0 1 0 0,0 0-1 0 0,-1 0 0 0 0,1 0 0 0 0,0 0 1 0 0,0 0-1 0 0,0 0 0 0 0,0-1 0 0 0,0 1 1 0 0,0 0-1 0 0,0 0 0 0 0,0 0 1 0 0,0 0-1 0 0,0 0 0 0 0,0 0 0 0 0,0 0 1 0 0,0 0-1 0 0,0 0 0 0 0,0 0 0 0 0,0 0 1 0 0,0 0-1 0 0,0 0 0 0 0,0 0 0 0 0,0 0 1 0 0,0 0-1 0 0,-1 0 0 0 0,1 0 1 0 0,0 0-1 0 0,0 0 0 0 0,0 0 0 0 0,0 0 1 0 0,0 0-1 0 0,0 0 0 0 0,0 0 0 0 0,0 0 1 0 0,0 0-1 0 0,0 0 0 0 0,-5 4 42 0 0,-5 10 41 0 0,2 7-34 0 0,2 0-1 0 0,0 0 1 0 0,-5 34 0 0 0,10-46-50 0 0,0 1-1 0 0,1-1 1 0 0,1 0-1 0 0,-1 0 1 0 0,1 0 0 0 0,1 0-1 0 0,0 0 1 0 0,0 0 0 0 0,1-1-1 0 0,0 1 1 0 0,5 11 0 0 0,-4-11-7 0 0,0-1 0 0 0,1 0 1 0 0,0-1-1 0 0,0 1 0 0 0,0-1 0 0 0,1 0 1 0 0,0-1-1 0 0,0 1 0 0 0,1-1 1 0 0,0 0-1 0 0,0-1 0 0 0,15 9 1 0 0,-11-7 24 0 0,-4-3-34 0 0,1 0-1 0 0,-1-1 0 0 0,15 5 1 0 0,-19-7 11 0 0,0-1 0 0 0,0 1-1 0 0,0-1 1 0 0,0 0 0 0 0,0 0 0 0 0,0 0 0 0 0,0 0-1 0 0,0-1 1 0 0,0 1 0 0 0,0-1 0 0 0,0 1 0 0 0,0-1 0 0 0,-1 0-1 0 0,5-2 1 0 0,-2 0 2 0 0,0 0 1 0 0,0 0-1 0 0,0 0 0 0 0,-1-1 0 0 0,1 0 1 0 0,-1 0-1 0 0,0 0 0 0 0,0 0 0 0 0,0 0 1 0 0,0-1-1 0 0,-1 0 0 0 0,0 0 0 0 0,0 0 1 0 0,0 0-1 0 0,-1 0 0 0 0,0-1 0 0 0,0 1 1 0 0,0-1-1 0 0,2-9 0 0 0,0-9-22 0 0,-2 1-1 0 0,0-1 1 0 0,-2-37 0 0 0,0 30-9 0 0,0-13-63 0 0,-2 0-1 0 0,-2-1 0 0 0,-17-83 1 0 0,20 123 93 0 0,-1 1 1 0 0,1-1-1 0 0,-1 1 1 0 0,0 0-1 0 0,0 0 1 0 0,0 0-1 0 0,-1-1 1 0 0,-4-4-1 0 0,6 8 10 0 0,0-1-1 0 0,-1 1 0 0 0,1 0 0 0 0,-1 0 0 0 0,1-1 1 0 0,-1 1-1 0 0,1 0 0 0 0,-1 0 0 0 0,0 1 0 0 0,0-1 0 0 0,1 0 1 0 0,-1 1-1 0 0,0-1 0 0 0,0 1 0 0 0,0-1 0 0 0,0 1 0 0 0,0 0 1 0 0,0 0-1 0 0,0 0 0 0 0,1 0 0 0 0,-1 0 0 0 0,0 0 1 0 0,-3 1-1 0 0,-3 1 10 0 0,0 1-1 0 0,1-1 1 0 0,-1 2 0 0 0,1-1 0 0 0,-1 1 0 0 0,1 0-1 0 0,0 1 1 0 0,1-1 0 0 0,-10 10 0 0 0,-7 7 7 0 0,-22 27 0 0 0,36-38-5 0 0,-3 3-11 0 0,1 1 0 0 0,1 0 0 0 0,0 1 0 0 0,0 0 0 0 0,2 1 0 0 0,0-1 1 0 0,-11 33-1 0 0,15-35-5 0 0,1-1 0 0 0,1 1 0 0 0,0 0 1 0 0,0 0-1 0 0,1 0 0 0 0,1 0 0 0 0,0 0 1 0 0,1-1-1 0 0,0 1 0 0 0,1 0 1 0 0,6 19-1 0 0,-5-22-6 0 0,1 0 0 0 0,0 0 0 0 0,0 0 0 0 0,1 0 1 0 0,0-1-1 0 0,1 0 0 0 0,0 0 0 0 0,12 13 0 0 0,-15-18 4 0 0,1-1-1 0 0,0 1 0 0 0,0 0 0 0 0,0-1 1 0 0,0 0-1 0 0,1 0 0 0 0,-1-1 1 0 0,1 1-1 0 0,0-1 0 0 0,0 0 0 0 0,-1 0 1 0 0,1 0-1 0 0,1-1 0 0 0,-1 0 1 0 0,0 0-1 0 0,0 0 0 0 0,0 0 1 0 0,1-1-1 0 0,8 0 0 0 0,-8-2 2 0 0,0 1 1 0 0,1-1-1 0 0,-1 1 0 0 0,0-2 0 0 0,0 1 1 0 0,0-1-1 0 0,-1 0 0 0 0,1 0 0 0 0,0-1 1 0 0,-1 1-1 0 0,0-1 0 0 0,0 0 0 0 0,0-1 1 0 0,-1 1-1 0 0,1-1 0 0 0,-1 0 0 0 0,4-6 1 0 0,1-3 0 0 0,0 0 0 0 0,0 0 0 0 0,-2-1 1 0 0,0 0-1 0 0,7-24 0 0 0,1-15 13 0 0,12-97 1 0 0,-17 84 106 0 0,-9 55 20 0 0,-4 21 2 0 0,-6 21 100 0 0,6-13-199 0 0,1 0-1 0 0,0 0 1 0 0,2 0 0 0 0,0 0-1 0 0,0 0 1 0 0,2 0 0 0 0,0 0-1 0 0,1 0 1 0 0,10 33 0 0 0,-7-33-43 0 0,0 0 0 0 0,2 0 0 0 0,0-1 0 0 0,1 0 0 0 0,0 0 0 0 0,1-1 1 0 0,1 0-1 0 0,0-1 0 0 0,17 16 0 0 0,-17-20-163 0 0,0 0 0 0 0,1-1 0 0 0,0-1 1 0 0,1 0-1 0 0,0-1 0 0 0,0 0 0 0 0,0-1 0 0 0,22 7 0 0 0,-30-12-108 0 0,1 0-1 0 0,-1 0 1 0 0,1-1-1 0 0,-1 1 1 0 0,1-1-1 0 0,-1 0 0 0 0,1-1 1 0 0,0 1-1 0 0,-1-1 1 0 0,7-2-1 0 0,20-9-3434 0 0,-3-4-3280 0 0,-11 4 1145 0 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7:08.659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89 0 5017 0 0,'-14'2'8126'0'0,"-26"-3"0"0"0,13 0-4130 0 0,19 3-2378 0 0,10 1-200 0 0,12 2-545 0 0,34-7-492 0 0,-40 1-475 0 0,0 0 0 0 0,1 1 0 0 0,-1 0 1 0 0,1 0-1 0 0,13 3 0 0 0,-21-3-21 0 0,0 0 0 0 0,0 1 0 0 0,1-1 1 0 0,-1 1-1 0 0,0-1 0 0 0,0 1 0 0 0,0-1 1 0 0,-1 1-1 0 0,1-1 0 0 0,0 1 1 0 0,0 0-1 0 0,0 0 0 0 0,1 1 0 0 0,-1-1-441 0 0,0 1 0 0 0,0 0 0 0 0,-1-1 0 0 0,1 1 0 0 0,0 0 0 0 0,0 0 0 0 0,-1 0 0 0 0,1-1 0 0 0,-1 1 0 0 0,0 0-1 0 0,1 4 1 0 0,-1 10-4249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0:53.5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96 234 3377 0 0,'-38'6'9992'0'0,"-20"4"-2965"0"0,64-13-6854 0 0,-1-1-1 0 0,1 1 1 0 0,-1-1 0 0 0,0 1-1 0 0,0-2 1 0 0,4-4-1 0 0,8-5-142 0 0,37-31-96 0 0,67-48-20 0 0,-106 83 87 0 0,1 1 0 0 0,1 0 0 0 0,-1 1 0 0 0,1 0 0 0 0,1 2 0 0 0,20-6 0 0 0,-31 11 2 0 0,-1 0 1 0 0,1 0 0 0 0,0 0 0 0 0,0 0-1 0 0,-1 1 1 0 0,1 1 0 0 0,0-1 0 0 0,0 1 0 0 0,-1 0-1 0 0,1 0 1 0 0,0 1 0 0 0,10 4 0 0 0,-13-4 0 0 0,0 0-1 0 0,-1 0 1 0 0,1 0 0 0 0,0 1 0 0 0,-1 0 0 0 0,0-1-1 0 0,1 1 1 0 0,-1 0 0 0 0,0 1 0 0 0,-1-1 0 0 0,1 0 0 0 0,-1 1-1 0 0,1 0 1 0 0,-1-1 0 0 0,0 1 0 0 0,0 0 0 0 0,-1 0-1 0 0,1 0 1 0 0,-1 0 0 0 0,2 8 0 0 0,-1 1 19 0 0,-1 1 0 0 0,0-1 0 0 0,-1 1-1 0 0,-1-1 1 0 0,0 1 0 0 0,-1-1 0 0 0,0 0 0 0 0,-8 25 0 0 0,4-18 2 0 0,-1-1-1 0 0,-1 0 1 0 0,-1-1 0 0 0,-1 0 0 0 0,-14 21 0 0 0,19-33-19 0 0,1 0 0 0 0,-1-1-1 0 0,0 1 1 0 0,-1-1 0 0 0,1 0 0 0 0,-1 0 0 0 0,0-1 0 0 0,0 0 0 0 0,0 0 0 0 0,-1 0 0 0 0,-9 3 0 0 0,12-5-62 0 0,-1-1 0 0 0,1 1 1 0 0,-1-1-1 0 0,0 0 0 0 0,1-1 1 0 0,-1 1-1 0 0,0-1 1 0 0,1 0-1 0 0,-1 0 0 0 0,0-1 1 0 0,1 1-1 0 0,-1-1 0 0 0,1 0 1 0 0,-1 0-1 0 0,1-1 1 0 0,-1 1-1 0 0,1-1 0 0 0,0 0 1 0 0,-5-3-1 0 0,2 1-602 0 0,0-1 1 0 0,1 0-1 0 0,-8-6 1 0 0,-14-22-6012 0 0,12 11 1918 0 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7:08.834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45 1 5313 0 0,'-14'6'6065'0'0,"1"-1"4714"0"0,4 3-8235 0 0,4-1-695 0 0,2 1-521 0 0,3 3-904 0 0,5-1 0 0 0,4-4-384 0 0,7 2-40 0 0,2-5-40 0 0,-1 1-40 0 0,2-3-128 0 0,-2-1-224 0 0,-2 0 216 0 0,-1 0-1320 0 0,-1 0-1281 0 0,-2 0-88 0 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7:22.2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86 512 0 0,'0'-7'1047'0'0,"0"1"0"0"0,0 0 0 0 0,1 0 0 0 0,0 0 0 0 0,0 0 0 0 0,1 0 0 0 0,-1 0 0 0 0,4-7 0 0 0,-4 11-741 0 0,0 1 1 0 0,0-1-1 0 0,0 1 0 0 0,0-1 0 0 0,0 1 1 0 0,0-1-1 0 0,1 1 0 0 0,-1 0 1 0 0,0 0-1 0 0,1 0 0 0 0,-1 0 1 0 0,1 0-1 0 0,-1 0 0 0 0,1 0 1 0 0,-1 0-1 0 0,1 0 0 0 0,0 1 0 0 0,-1-1 1 0 0,1 1-1 0 0,0-1 0 0 0,0 1 1 0 0,-1 0-1 0 0,1-1 0 0 0,0 1 1 0 0,0 0-1 0 0,0 0 0 0 0,-1 1 0 0 0,1-1 1 0 0,0 0-1 0 0,0 0 0 0 0,-1 1 1 0 0,3 0-1 0 0,-1 0-146 0 0,-1 0 0 0 0,0 0 0 0 0,0 1 1 0 0,0-1-1 0 0,1 0 0 0 0,-1 1 0 0 0,-1-1 0 0 0,1 1 0 0 0,0 0 1 0 0,0 0-1 0 0,-1 0 0 0 0,1-1 0 0 0,-1 2 0 0 0,1-1 0 0 0,-1 0 1 0 0,0 0-1 0 0,2 5 0 0 0,2 4 164 0 0,-1 1-1 0 0,3 14 1 0 0,-6-24-285 0 0,6 32 296 0 0,0 1 1 0 0,-3 0-1 0 0,1 45 1 0 0,-10 106 69 0 0,3-144-266 0 0,-16 165 118 0 0,-2 70 27 0 0,20-171-300 0 0,5-1 1 0 0,5 0-1 0 0,41 189 0 0 0,-29-203-188 0 0,18 166 0 0 0,-39-246 196 0 0,1 24-62 0 0,-2-32 55 0 0,0 0-1 0 0,0 0 1 0 0,0 0 0 0 0,-1-1 0 0 0,1 1 0 0 0,-1 0 0 0 0,0 0 0 0 0,0-1 0 0 0,-1 4 0 0 0,2-6 8 0 0,0 0 0 0 0,0 0 1 0 0,0 0-1 0 0,0 0 0 0 0,0 0 1 0 0,0 0-1 0 0,0 0 0 0 0,0 0 0 0 0,0 0 1 0 0,0 0-1 0 0,0 0 0 0 0,0 0 1 0 0,0 0-1 0 0,0 0 0 0 0,0-1 0 0 0,0 1 1 0 0,0 0-1 0 0,0 0 0 0 0,0 0 1 0 0,0 0-1 0 0,0 0 0 0 0,-1 0 0 0 0,1 0 1 0 0,0 0-1 0 0,0 0 0 0 0,0 0 1 0 0,0 0-1 0 0,0 0 0 0 0,0 0 0 0 0,0 0 1 0 0,0 0-1 0 0,0 0 0 0 0,0 0 1 0 0,0 0-1 0 0,0 0 0 0 0,0 0 0 0 0,0 0 1 0 0,0 0-1 0 0,0 0 0 0 0,0 0 1 0 0,-1 0-1 0 0,1 0 0 0 0,0 0 0 0 0,0 0 1 0 0,0 0-1 0 0,0 0 0 0 0,0 0 1 0 0,0 0-1 0 0,0 0 0 0 0,0 0 0 0 0,0 0 1 0 0,0 0-1 0 0,0 0 0 0 0,0 0 1 0 0,0 0-1 0 0,0 0 0 0 0,0 0 0 0 0,-1 0 1 0 0,1 0-1 0 0,0 0 0 0 0,0 0 1 0 0,0 0-1 0 0,0 0 0 0 0,0 0 0 0 0,0 0 1 0 0,-1-10-316 0 0,0-14-218 0 0,1 23 519 0 0,5-127-3228 0 0,3 42-3296 0 0,-6 63 3773 0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7:22.9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289 292 512 0 0,'-21'-13'1405'0'0,"16"10"-527"0"0,1 0 0 0 0,-1 1 0 0 0,1-2 0 0 0,-1 1 0 0 0,1 0 0 0 0,0-1 0 0 0,-6-7 0 0 0,10 10-698 0 0,-1 0 273 0 0,1 0 1 0 0,-1 0-1 0 0,1 0 0 0 0,-1 0 0 0 0,0 1 1 0 0,1-1-1 0 0,-1 0 0 0 0,0 0 0 0 0,0 0 1 0 0,0 0-1 0 0,0 1 0 0 0,1-1 0 0 0,-3-1 1 0 0,2 3-309 0 0,0-1 0 0 0,0 0 1 0 0,0 1-1 0 0,0-1 0 0 0,0 1 1 0 0,1-1-1 0 0,-1 1 0 0 0,0-1 1 0 0,0 1-1 0 0,0 0 0 0 0,1-1 1 0 0,-1 1-1 0 0,0 0 0 0 0,1 0 1 0 0,-1-1-1 0 0,1 1 0 0 0,-1 0 1 0 0,0 1-1 0 0,-10 16 344 0 0,1 0 0 0 0,0 1 0 0 0,2 0 0 0 0,-9 27 1 0 0,8-22-220 0 0,-58 148 365 0 0,41-112-477 0 0,18-46-106 0 0,1 1 0 0 0,1-1 0 0 0,1 1 0 0 0,0 0 0 0 0,-5 26 0 0 0,10-40-52 0 0,-1 0 0 0 0,1-1 0 0 0,0 1 0 0 0,0-1 1 0 0,0 1-1 0 0,0-1 0 0 0,0 1 0 0 0,0 0 0 0 0,0-1 1 0 0,0 1-1 0 0,0-1 0 0 0,1 1 0 0 0,-1 0 0 0 0,0-1 1 0 0,0 1-1 0 0,0-1 0 0 0,1 1 0 0 0,-1-1 0 0 0,0 1 0 0 0,1-1 1 0 0,-1 1-1 0 0,1 0 0 0 0,-1-1 2 0 0,1 0 0 0 0,-1 0 0 0 0,1 1 1 0 0,-1-1-1 0 0,1 0 0 0 0,-1 0 0 0 0,1 0 0 0 0,-1 0 0 0 0,1 0 0 0 0,-1 0 0 0 0,1 0 1 0 0,-1 0-1 0 0,1 0 0 0 0,-1 0 0 0 0,1-1 0 0 0,-1 1 0 0 0,1 0 0 0 0,-1 0 0 0 0,1 0 1 0 0,0-1-1 0 0,2 0 8 0 0,-1-1 0 0 0,1 0 0 0 0,0 0 0 0 0,-1 0 0 0 0,1 0 1 0 0,3-4-1 0 0,7-12 106 0 0,-1 1 0 0 0,0-2 1 0 0,-1 1-1 0 0,-2-2 0 0 0,9-19 1 0 0,29-107 686 0 0,-25 72-328 0 0,3-14 46 0 0,-18 56-320 0 0,2 1 0 0 0,1 0-1 0 0,1 1 1 0 0,22-40-1 0 0,-28 61-140 0 0,1-2 41 0 0,1 0 0 0 0,0 0 1 0 0,1 0-1 0 0,12-12 0 0 0,-18 21-78 0 0,-1 0-1 0 0,1 0 0 0 0,0 0 1 0 0,0 1-1 0 0,0-1 1 0 0,0 1-1 0 0,1 0 0 0 0,-1-1 1 0 0,0 1-1 0 0,1 0 0 0 0,-1 0 1 0 0,0 0-1 0 0,1 1 0 0 0,-1-1 1 0 0,1 1-1 0 0,-1-1 0 0 0,1 1 1 0 0,0 0-1 0 0,-1 0 0 0 0,1 0 1 0 0,-1 0-1 0 0,1 0 0 0 0,-1 1 1 0 0,1-1-1 0 0,-1 1 0 0 0,1 0 1 0 0,-1-1-1 0 0,1 1 0 0 0,2 2 1 0 0,9 6 50 0 0,0 1 1 0 0,-1 0 0 0 0,0 1-1 0 0,-1 0 1 0 0,15 17 0 0 0,16 16 56 0 0,65 44 133 0 0,-71-61-203 0 0,-1 3 1 0 0,-1 1 0 0 0,41 48-1 0 0,37 80 31 0 0,-47-62-26 0 0,-53-80-60 0 0,-2 1-1 0 0,0 0 0 0 0,11 27 0 0 0,-19-37-28 0 0,0 0 1 0 0,0 0-1 0 0,-1 0 0 0 0,0 0 0 0 0,-1 0 1 0 0,0 0-1 0 0,0 0 0 0 0,-1 0 0 0 0,0 1 1 0 0,0-1-1 0 0,-3 14 0 0 0,2-17-158 0 0,-1-1 1 0 0,1 1-1 0 0,-1-1 0 0 0,0 1 0 0 0,-5 6 0 0 0,6-9-262 0 0,-1 0 0 0 0,1-1 0 0 0,0 1-1 0 0,-1-1 1 0 0,1 1 0 0 0,-1-1 0 0 0,1 1 0 0 0,-1-1-1 0 0,-1 1 1 0 0,-4-1-5657 0 0,6-1 3827 0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8:30.3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329 151 512 0 0,'11'-8'944'0'0,"0"2"162"0"0,0-1-1 0 0,-1-1 1 0 0,0 0 0 0 0,0 0 0 0 0,-1-1 0 0 0,17-19 0 0 0,-25 26-1013 0 0,0 1 0 0 0,-1-1 0 0 0,1 0 0 0 0,0 1 0 0 0,-1-1 0 0 0,1 0 0 0 0,-1 1 0 0 0,0-1 0 0 0,1 0 1 0 0,-1 0-1 0 0,0 1 0 0 0,0-1 0 0 0,0 0 0 0 0,0 0 0 0 0,0 1 0 0 0,-1-1 0 0 0,1 0 0 0 0,0 1 0 0 0,-1-1 0 0 0,1 0 1 0 0,-1 1-1 0 0,0-1 0 0 0,1 0 0 0 0,-1 1 0 0 0,0-1 0 0 0,0 1 0 0 0,0 0 0 0 0,0-1 0 0 0,0 1 0 0 0,-1 0 1 0 0,1-1-1 0 0,0 1 0 0 0,-1 0 0 0 0,1 0 0 0 0,0 0 0 0 0,-1 0 0 0 0,0 0 0 0 0,1 1 0 0 0,-1-1 0 0 0,-2-1 0 0 0,-6 0 179 0 0,1 0-1 0 0,-1 0 1 0 0,0 1-1 0 0,0 0 1 0 0,0 1-1 0 0,0 0 1 0 0,0 1-1 0 0,1 0 1 0 0,-1 0-1 0 0,0 1 1 0 0,0 0-1 0 0,1 1 1 0 0,-14 6-1 0 0,10-4-164 0 0,1 1 0 0 0,0 0 0 0 0,1 1 0 0 0,-1 0 0 0 0,2 1 0 0 0,-1 0 0 0 0,1 1 0 0 0,0 0 0 0 0,-13 16 0 0 0,6-3 26 0 0,1 1 1 0 0,1 0-1 0 0,2 1 1 0 0,-14 30-1 0 0,19-35-39 0 0,1 1 0 0 0,0 1-1 0 0,2-1 1 0 0,0 1 0 0 0,-4 43-1 0 0,9-58-65 0 0,0 0-1 0 0,0 0 0 0 0,0 0 0 0 0,1 1 0 0 0,0-1 0 0 0,0 0 0 0 0,0 0 0 0 0,1 0 0 0 0,0 0 1 0 0,3 6-1 0 0,-2-7-16 0 0,0-1 0 0 0,0 1 1 0 0,0-1-1 0 0,0 0 0 0 0,1 0 1 0 0,-1 0-1 0 0,1-1 0 0 0,0 1 1 0 0,0-1-1 0 0,1 0 0 0 0,-1 0 1 0 0,7 3-1 0 0,3 1-31 0 0,1-1 0 0 0,-1-1-1 0 0,1 0 1 0 0,1-1 0 0 0,-1 0 0 0 0,28 2 0 0 0,2-3-240 0 0,48-4-1 0 0,-45-1-536 0 0,58-11-1 0 0,-6-10-3881 0 0,-56 10 2914 0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8:30.8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213 46 1080 0 0,'-6'0'650'0'0,"1"0"0"0"0,-1 1 1 0 0,1 0-1 0 0,0 0 0 0 0,0 0 0 0 0,-1 1 0 0 0,1 0 0 0 0,0 0 0 0 0,0 0 1 0 0,1 0-1 0 0,-7 4 0 0 0,4-1-267 0 0,-1 1 0 0 0,1 0 0 0 0,1 0 0 0 0,-1 0 0 0 0,1 1 0 0 0,-5 8 0 0 0,-5 8-53 0 0,1 1 1 0 0,2 1-1 0 0,-13 30 1 0 0,26-54-304 0 0,-4 7 148 0 0,0 1 0 0 0,1-1 0 0 0,0 1 0 0 0,1 0-1 0 0,-1 1 1 0 0,2-1 0 0 0,-2 13 0 0 0,3-18-113 0 0,1 0-1 0 0,-1 0 1 0 0,1 0 0 0 0,-1 0-1 0 0,1 0 1 0 0,0-1-1 0 0,0 1 1 0 0,1 0 0 0 0,-1-1-1 0 0,1 1 1 0 0,0 0-1 0 0,0-1 1 0 0,0 0 0 0 0,0 1-1 0 0,0-1 1 0 0,1 0-1 0 0,0 0 1 0 0,-1-1 0 0 0,8 6-1 0 0,-1-2-37 0 0,0 0 0 0 0,1-1-1 0 0,-1 0 1 0 0,1 0 0 0 0,1-1 0 0 0,-1 0-1 0 0,1-1 1 0 0,-1 0 0 0 0,1-1-1 0 0,0 0 1 0 0,12 0 0 0 0,-5-1-29 0 0,0-1-1 0 0,0 0 1 0 0,0-2 0 0 0,0 0 0 0 0,0-1 0 0 0,19-6-1 0 0,-29 7 3 0 0,-1 0 0 0 0,0-1 0 0 0,0 0 0 0 0,-1-1 0 0 0,1 1 0 0 0,0-1-1 0 0,10-9 1 0 0,-13 10 4 0 0,-1 0 0 0 0,0-1-1 0 0,0 0 1 0 0,0 1 0 0 0,0-1-1 0 0,0 0 1 0 0,-1 0 0 0 0,1 0-1 0 0,-1-1 1 0 0,0 1-1 0 0,-1 0 1 0 0,1-1 0 0 0,1-7-1 0 0,-1 0 15 0 0,-1 0 0 0 0,-1-1 0 0 0,1 1 0 0 0,-4-24 0 0 0,-12-46 102 0 0,13 75-139 0 0,0-4 38 0 0,-1 0 0 0 0,0 0 0 0 0,-1 1 0 0 0,0 0 0 0 0,-1 0 0 0 0,0 0 0 0 0,-1 0-1 0 0,1 1 1 0 0,-2 0 0 0 0,-10-12 0 0 0,13 17 4 0 0,0 0 0 0 0,0 0-1 0 0,-1 0 1 0 0,1 1 0 0 0,-1 0-1 0 0,0 0 1 0 0,0 0 0 0 0,0 1-1 0 0,0-1 1 0 0,-1 1 0 0 0,1 1-1 0 0,-1-1 1 0 0,1 1 0 0 0,-1 0-1 0 0,0 0 1 0 0,1 0 0 0 0,-1 1-1 0 0,0 0 1 0 0,1 0 0 0 0,-1 0-1 0 0,-9 2 1 0 0,6 0-6 0 0,0 1 1 0 0,0-1-1 0 0,0 1 0 0 0,0 1 1 0 0,1 0-1 0 0,-14 8 0 0 0,18-10-17 0 0,0 1-1 0 0,0-1 0 0 0,1 1 0 0 0,-1 0 0 0 0,1 1 1 0 0,-1-1-1 0 0,1 1 0 0 0,0-1 0 0 0,1 1 1 0 0,-1 0-1 0 0,1 0 0 0 0,-1 0 0 0 0,1 0 0 0 0,1 1 1 0 0,-3 5-1 0 0,3-8-5 0 0,1 0 0 0 0,-1 1 0 0 0,1-1 0 0 0,0 0 1 0 0,0 0-1 0 0,0 1 0 0 0,0-1 0 0 0,0 0 0 0 0,0 0 0 0 0,1 1 0 0 0,-1-1 0 0 0,1 0 1 0 0,-1 0-1 0 0,1 0 0 0 0,0 0 0 0 0,0 0 0 0 0,2 4 0 0 0,-1-3-2 0 0,1-1 0 0 0,-1 1 0 0 0,1 0 0 0 0,-1-1-1 0 0,1 1 1 0 0,0-1 0 0 0,0 0 0 0 0,0 0 0 0 0,0 0 0 0 0,4 1-1 0 0,4 2-43 0 0,1-1-1 0 0,0 0 0 0 0,0-1 0 0 0,0 0 0 0 0,16 1 0 0 0,10-1-325 0 0,58-2-1 0 0,-40-3-3174 0 0,-27 0-260 0 0,-11 1-343 0 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8:31.1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1 222 144 0 0,'0'1'529'0'0,"0"1"0"0"0,-1-1 1 0 0,1 1-1 0 0,0-1 0 0 0,0 1 0 0 0,1-1 0 0 0,-1 1 0 0 0,0-1 1 0 0,0 1-1 0 0,1-1 0 0 0,-1 0 0 0 0,1 1 0 0 0,-1-1 1 0 0,1 1-1 0 0,-1-1 0 0 0,2 2 0 0 0,17 23 3319 0 0,-11-16-2889 0 0,4 7-76 0 0,42 64 1681 0 0,-49-72-2310 0 0,0 0 0 0 0,-1 0 1 0 0,0 1-1 0 0,0-1 0 0 0,-1 1 1 0 0,-1 0-1 0 0,3 14 0 0 0,-5-15 34 0 0,-1-7-249 0 0,1-1 0 0 0,0 0 0 0 0,0 0 0 0 0,0 1 0 0 0,0-1 1 0 0,0 0-1 0 0,0 1 0 0 0,0-1 0 0 0,1 0 0 0 0,-1 0 0 0 0,0 0 0 0 0,1 2 0 0 0,0-6 64 0 0,0 0 0 0 0,-1 0-1 0 0,1 0 1 0 0,-1 0 0 0 0,0-6-1 0 0,-3-14 178 0 0,-1-1 0 0 0,-2 0-1 0 0,-14-39 1 0 0,-5-15-76 0 0,17 46-173 0 0,2 0 0 0 0,0 0-1 0 0,3 0 1 0 0,-1-52 0 0 0,4 82-32 0 0,1 0 0 0 0,-1 0 0 0 0,0 0 0 0 0,0 0 1 0 0,1 0-1 0 0,-1 0 0 0 0,1 0 0 0 0,0 0 0 0 0,0 0 1 0 0,-1 0-1 0 0,1 0 0 0 0,0 0 0 0 0,1 1 0 0 0,-1-1 0 0 0,0 0 1 0 0,0 1-1 0 0,1-1 0 0 0,-1 1 0 0 0,4-3 0 0 0,-2 2-3 0 0,0 1 1 0 0,0-1-1 0 0,0 1 0 0 0,0 0 0 0 0,0-1 0 0 0,0 2 1 0 0,1-1-1 0 0,-1 0 0 0 0,0 1 0 0 0,1-1 1 0 0,3 1-1 0 0,7 1-4 0 0,-1 0-1 0 0,1 1 1 0 0,-1 0 0 0 0,0 1 0 0 0,13 5 0 0 0,36 12-453 0 0,74 37-1 0 0,-95-33-1591 0 0,-4 4-4822 0 0,-24-17 3298 0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8:31.5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27 299 1376 0 0,'-2'2'521'0'0,"0"-1"0"0"0,0 1 0 0 0,0 0 0 0 0,0 0 0 0 0,0 0 0 0 0,1 0 0 0 0,-1 0 0 0 0,0 0-1 0 0,1 0 1 0 0,0 1 0 0 0,-1-1 0 0 0,1 0 0 0 0,0 1 0 0 0,1-1 0 0 0,-1 1 0 0 0,0 0 0 0 0,1-1 0 0 0,-1 1 0 0 0,1 3-1 0 0,-1 4 244 0 0,1 1 0 0 0,1 0-1 0 0,3 16 1 0 0,-1-2 222 0 0,4 20 858 0 0,-4-28-1013 0 0,0-1 1 0 0,0 21 0 0 0,-3-29-642 0 0,0-6-123 0 0,0 1 0 0 0,0 0-1 0 0,0 0 1 0 0,0-1 0 0 0,0 1-1 0 0,-1 0 1 0 0,1-1 0 0 0,-1 1-1 0 0,-2 4 1 0 0,4-9-21 0 0,-1-1 1 0 0,0 1-1 0 0,0 0 0 0 0,0-1 0 0 0,0 1 0 0 0,0 0 1 0 0,-1-5-1 0 0,0-1 6 0 0,-2-171 640 0 0,5 142-660 0 0,1 0 1 0 0,2 0 0 0 0,2 1-1 0 0,1 0 1 0 0,22-59 0 0 0,-27 88-37 0 0,0-1 1 0 0,1 1-1 0 0,0 0 1 0 0,0 0-1 0 0,1 0 1 0 0,-1 1-1 0 0,1 0 1 0 0,12-11-1 0 0,-14 14 2 0 0,1 0 0 0 0,-1 1 1 0 0,1-1-1 0 0,0 1 0 0 0,0 0 0 0 0,0 0 0 0 0,0 1 0 0 0,0-1 0 0 0,0 1 0 0 0,0 0 1 0 0,0 0-1 0 0,1 0 0 0 0,-1 1 0 0 0,0-1 0 0 0,1 1 0 0 0,-1 0 0 0 0,9 1 0 0 0,-1 2-57 0 0,0-1 0 0 0,-1 2-1 0 0,1-1 1 0 0,-1 2 0 0 0,1-1-1 0 0,14 10 1 0 0,-5-2-1553 0 0,0 2 0 0 0,21 18 0 0 0,-24-17-945 0 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8:32.0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46 124 2176 0 0,'-2'-1'723'0'0,"1"0"0"0"0,0 0 0 0 0,-1 0 0 0 0,1 0 0 0 0,-1 0 0 0 0,1 1-1 0 0,-1-1 1 0 0,1 1 0 0 0,-1-1 0 0 0,1 1 0 0 0,-1 0 0 0 0,0-1-1 0 0,-1 1 1 0 0,2 0-598 0 0,0 1 0 0 0,1-1 0 0 0,-1 0 0 0 0,1 1 0 0 0,-1-1 0 0 0,0 0 0 0 0,1 1-1 0 0,-1-1 1 0 0,1 1 0 0 0,-1-1 0 0 0,1 1 0 0 0,-1-1 0 0 0,1 1 0 0 0,-1-1 0 0 0,1 1 0 0 0,-1-1-1 0 0,1 1 1 0 0,0 0 0 0 0,-1-1 0 0 0,1 1 0 0 0,0 0 0 0 0,0-1 0 0 0,-1 1 0 0 0,1 0 0 0 0,0-1-1 0 0,0 1 1 0 0,0 0 0 0 0,0 0 0 0 0,0-1 0 0 0,0 1 0 0 0,0 1 0 0 0,0 4 118 0 0,0 0 0 0 0,1 0 1 0 0,0 0-1 0 0,0 1 0 0 0,0-1 1 0 0,1 0-1 0 0,-1 0 0 0 0,2 0 1 0 0,2 7-1 0 0,-1-6-35 0 0,0 1 0 0 0,0-1-1 0 0,1 0 1 0 0,0 0 0 0 0,0 0 0 0 0,8 7-1 0 0,-8-9-126 0 0,1-1-1 0 0,-1 1 0 0 0,1-1 0 0 0,0 0 0 0 0,0-1 1 0 0,0 0-1 0 0,1 0 0 0 0,-1 0 0 0 0,1-1 0 0 0,12 3 1 0 0,-15-4-58 0 0,1 0 0 0 0,0-1 0 0 0,0 1 1 0 0,0-1-1 0 0,0 0 0 0 0,0-1 0 0 0,0 1 1 0 0,-1-1-1 0 0,1 0 0 0 0,0 0 0 0 0,0-1 1 0 0,-1 1-1 0 0,1-1 0 0 0,-1 0 0 0 0,1 0 1 0 0,3-3-1 0 0,2-2 18 0 0,-1 0 1 0 0,0 0-1 0 0,-1-1 0 0 0,0 0 1 0 0,0-1-1 0 0,-1 0 0 0 0,0 0 1 0 0,0 0-1 0 0,-1-1 0 0 0,-1 0 1 0 0,1 0-1 0 0,-2-1 0 0 0,1 1 1 0 0,-1-1-1 0 0,-1 0 0 0 0,0 0 1 0 0,-1 0-1 0 0,0-1 0 0 0,1-18 1 0 0,-3 27-39 0 0,0 0-1 0 0,0 0 1 0 0,0 0 0 0 0,0 0 0 0 0,0 0 0 0 0,-1 1 0 0 0,1-1 0 0 0,-1 0-1 0 0,0 0 1 0 0,0 0 0 0 0,0 1 0 0 0,0-1 0 0 0,0 1 0 0 0,-1-1-1 0 0,1 1 1 0 0,-1-1 0 0 0,0 1 0 0 0,0 0 0 0 0,0 0 0 0 0,0-1 0 0 0,0 2-1 0 0,0-1 1 0 0,0 0 0 0 0,0 0 0 0 0,-1 1 0 0 0,1-1 0 0 0,-1 1-1 0 0,0-1 1 0 0,1 1 0 0 0,-1 0 0 0 0,0 0 0 0 0,1 1 0 0 0,-1-1 0 0 0,0 0-1 0 0,0 1 1 0 0,-5 0 0 0 0,0-1 0 0 0,0 1-1 0 0,1 1 1 0 0,-1 0 0 0 0,1 0-1 0 0,0 0 1 0 0,-1 1 0 0 0,1 0-1 0 0,0 0 1 0 0,0 1 0 0 0,0 0-1 0 0,0 0 1 0 0,0 1 0 0 0,1-1-1 0 0,-1 2 1 0 0,-10 8-1 0 0,-3 5 8 0 0,0 1-1 0 0,-34 43 1 0 0,47-53-7 0 0,0 0 1 0 0,1 0 0 0 0,0 1-1 0 0,0 0 1 0 0,1 0-1 0 0,1 0 1 0 0,0 1-1 0 0,0-1 1 0 0,1 1 0 0 0,-2 12-1 0 0,4-18-2 0 0,0 1 0 0 0,1-1 0 0 0,0 1 0 0 0,0 0 0 0 0,0-1-1 0 0,1 1 1 0 0,-1 0 0 0 0,2-1 0 0 0,-1 1 0 0 0,0-1 0 0 0,1 0 0 0 0,0 1 0 0 0,1-1-1 0 0,-1 0 1 0 0,1 0 0 0 0,0 0 0 0 0,0 0 0 0 0,0-1 0 0 0,1 1 0 0 0,-1-1 0 0 0,9 7-1 0 0,1-1-20 0 0,0 0 0 0 0,0-2 0 0 0,1 1 0 0 0,0-2 0 0 0,0 0 0 0 0,1 0 0 0 0,-1-2 0 0 0,2 0 0 0 0,-1 0-1 0 0,17 2 1 0 0,-10-3-692 0 0,1-2 1 0 0,30 1-1 0 0,-29-4-3310 0 0,47-6 0 0 0,-44 0 1057 0 0,-1-2 140 0 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8:32.4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324 532 904 0 0,'10'-10'2219'0'0,"-2"-1"0"0"0,1 0 0 0 0,-1 0 0 0 0,7-16 0 0 0,-12 21-1756 0 0,-1 1 0 0 0,0-1 1 0 0,0 0-1 0 0,0 0 0 0 0,-1 0 1 0 0,0-1-1 0 0,0 1 0 0 0,0 0 1 0 0,-1 0-1 0 0,0-1 0 0 0,-2-10 0 0 0,2 11-249 0 0,-1 1 0 0 0,-1-1 0 0 0,1 0 0 0 0,-1 0 0 0 0,0 0 0 0 0,0 1 0 0 0,-1-1 0 0 0,1 1 0 0 0,-1 0 0 0 0,-1-1 0 0 0,-3-4 0 0 0,4 7-87 0 0,-1-1 0 0 0,1 1 0 0 0,0 0 1 0 0,-1 0-1 0 0,0 1 0 0 0,0-1 0 0 0,0 1 0 0 0,0 0 1 0 0,0 0-1 0 0,0 0 0 0 0,0 0 0 0 0,-1 1 0 0 0,1 0 0 0 0,-1 0 1 0 0,-4-1-1 0 0,-1 1-36 0 0,0 1 1 0 0,0 0 0 0 0,0 0 0 0 0,0 1-1 0 0,0 1 1 0 0,0-1 0 0 0,1 2-1 0 0,-1-1 1 0 0,0 1 0 0 0,1 1-1 0 0,0 0 1 0 0,0 0 0 0 0,0 1-1 0 0,-13 9 1 0 0,9-5-60 0 0,1 0 0 0 0,0 2 0 0 0,1-1 1 0 0,0 1-1 0 0,0 1 0 0 0,1-1 0 0 0,1 2 0 0 0,-14 24 0 0 0,19-30-15 0 0,1-1 0 0 0,0 1 1 0 0,1 0-1 0 0,0 0 0 0 0,0 0 0 0 0,0 0 1 0 0,1 0-1 0 0,0 1 0 0 0,1-1 0 0 0,-1 0 0 0 0,1 1 1 0 0,1-1-1 0 0,0 0 0 0 0,0 1 0 0 0,0-1 0 0 0,1 0 1 0 0,-1 0-1 0 0,2 0 0 0 0,-1 0 0 0 0,1 0 0 0 0,0 0 1 0 0,1-1-1 0 0,-1 0 0 0 0,1 1 0 0 0,1-1 0 0 0,-1-1 1 0 0,1 1-1 0 0,0-1 0 0 0,10 9 0 0 0,-1-4-16 0 0,0 0-1 0 0,0-1 1 0 0,1-1-1 0 0,0 0 0 0 0,0-1 1 0 0,1-1-1 0 0,0 0 1 0 0,23 5-1 0 0,-26-9-46 0 0,0 0-1 0 0,-1 0 1 0 0,1-1 0 0 0,0-1-1 0 0,0 0 1 0 0,-1-1 0 0 0,1 0-1 0 0,0-1 1 0 0,0 0 0 0 0,-1-1-1 0 0,23-8 1 0 0,-25 6-88 0 0,0 0 0 0 0,0-1-1 0 0,0 0 1 0 0,-1 0 0 0 0,1-1 0 0 0,-2 0 0 0 0,1-1-1 0 0,7-8 1 0 0,-4 2-248 0 0,-2 1-1 0 0,0-2 0 0 0,0 1 1 0 0,12-27-1 0 0,-4-1-1302 0 0,-2-2 0 0 0,-2 0-1 0 0,8-48 1 0 0,28-171-7065 0 0,-41 203 7454 0 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8:32.6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259 195 232 0 0,'-1'-9'404'0'0,"-1"0"0"0"0,0 0 0 0 0,-1 0 0 0 0,0 0 0 0 0,0 0 1 0 0,-1 0-1 0 0,0 1 0 0 0,0 0 0 0 0,-1 0 0 0 0,0 0 0 0 0,-1 0 0 0 0,0 1 0 0 0,0 0 0 0 0,0 0 0 0 0,-1 0 0 0 0,0 1 1 0 0,0 0-1 0 0,-15-9 0 0 0,12 9 588 0 0,0 0 0 0 0,-1 1 0 0 0,1 1 1 0 0,-1-1-1 0 0,-17-3 0 0 0,25 7-784 0 0,0 1 0 0 0,-1-1 0 0 0,1 1 0 0 0,-1 0 0 0 0,1 0 0 0 0,0 0 0 0 0,-1 0 0 0 0,1 1 0 0 0,0 0 0 0 0,-5 0 0 0 0,6 0-118 0 0,1 0-1 0 0,-1 0 1 0 0,0 0 0 0 0,0 0-1 0 0,0 0 1 0 0,1 0 0 0 0,-1 1-1 0 0,0-1 1 0 0,1 0 0 0 0,-1 1-1 0 0,1 0 1 0 0,0-1 0 0 0,0 1-1 0 0,-1 0 1 0 0,1-1 0 0 0,0 1-1 0 0,-1 4 1 0 0,0-1 36 0 0,1 0 1 0 0,0 0-1 0 0,0 0 0 0 0,1 0 1 0 0,-1 0-1 0 0,1 0 0 0 0,0 0 1 0 0,0 0-1 0 0,2 10 0 0 0,13 48 804 0 0,-13-57-840 0 0,1 7 97 0 0,79 316 3150 0 0,-69-264-3084 0 0,-4 1 0 0 0,-3 0 0 0 0,-2 75 0 0 0,-5-108-347 0 0,-1-9 86 0 0,3 39 0 0 0,0-56-118 0 0,0 0 0 0 0,0-1 1 0 0,0 1-1 0 0,1-1 0 0 0,0 1 0 0 0,0-1 0 0 0,1 0 1 0 0,0 0-1 0 0,0 0 0 0 0,6 9 0 0 0,-8-14-191 0 0,0 1-1 0 0,0-1 1 0 0,0 1-1 0 0,1-1 1 0 0,-1 0 0 0 0,1 1-1 0 0,-1-1 1 0 0,1 0-1 0 0,-1 0 1 0 0,1 0-1 0 0,0 0 1 0 0,0-1-1 0 0,-1 1 1 0 0,1 0-1 0 0,0-1 1 0 0,0 1-1 0 0,0-1 1 0 0,0 1 0 0 0,-1-1-1 0 0,1 0 1 0 0,0 0-1 0 0,4 0 1 0 0,5-3-1813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1:29.8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48 512 0 0,'-1'-2'437'0'0,"0"0"0"0"0,0 0 0 0 0,0 0 0 0 0,0 0 0 0 0,0 0 0 0 0,0 0 0 0 0,-1 1 0 0 0,1-1 0 0 0,0 0 0 0 0,-1 1 0 0 0,0-1 0 0 0,1 1 0 0 0,-1-1 0 0 0,0 1 0 0 0,0 0 0 0 0,0 0 0 0 0,0 0 0 0 0,0 0 1 0 0,0 0-1 0 0,0 0 0 0 0,0 1 0 0 0,-2-1 0 0 0,-5-9 2895 0 0,9 11-3288 0 0,1-1 0 0 0,-1 0 0 0 0,0 0 0 0 0,0 0 0 0 0,0 0 0 0 0,0 0 0 0 0,0 0 1 0 0,1 0-1 0 0,-1 0 0 0 0,0 0 0 0 0,0 0 0 0 0,0 0 0 0 0,0 0 0 0 0,0 0 0 0 0,1 0 0 0 0,-1 0 0 0 0,0 0 0 0 0,0 0 0 0 0,0 0 0 0 0,0 0 0 0 0,0 0 1 0 0,0 0-1 0 0,1 0 0 0 0,-1 0 0 0 0,0 0 0 0 0,0 0 0 0 0,0 0 0 0 0,0-1 0 0 0,0 1 0 0 0,0 0 0 0 0,1 0 0 0 0,-1 0 0 0 0,0 0 0 0 0,0 0 1 0 0,0 0-1 0 0,0 0 0 0 0,0 0 0 0 0,0-1 0 0 0,0 1 0 0 0,0 0 0 0 0,0 0 0 0 0,0 0 0 0 0,0 0 0 0 0,0 0 0 0 0,1-1 0 0 0,-1 1 0 0 0,0 0 1 0 0,0 0-1 0 0,0 0 0 0 0,0 0 0 0 0,0 0 0 0 0,0-1 0 0 0,0 1 0 0 0,0 0 0 0 0,-1 0 0 0 0,1 0 0 0 0,0 0 0 0 0,0 0 0 0 0,0-1 0 0 0,0 1 1 0 0,0 0-1 0 0,0 0 0 0 0,0 0 0 0 0,0 0 0 0 0,0 0 0 0 0,1 0-8 0 0,0 1-1 0 0,0 0 1 0 0,1 0 0 0 0,-1 0-1 0 0,0 0 1 0 0,0 0 0 0 0,0 0-1 0 0,0 1 1 0 0,-1-1 0 0 0,1 0-1 0 0,0 0 1 0 0,0 1 0 0 0,-1-1-1 0 0,1 0 1 0 0,-1 1 0 0 0,1-1-1 0 0,0 2 1 0 0,0 8-4506 0 0,-1-10 2687 0 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8:33.2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64 202 1896 0 0,'-4'-2'501'0'0,"-4"-2"879"0"0,1 0 1 0 0,0 0 0 0 0,1 0-1 0 0,-14-12 1 0 0,19 15-1198 0 0,0 0 1 0 0,0 0 0 0 0,0 0-1 0 0,0 0 1 0 0,1 0 0 0 0,-1 0 0 0 0,0-1-1 0 0,0 1 1 0 0,1 0 0 0 0,-1-1 0 0 0,0 1-1 0 0,1 0 1 0 0,0-1 0 0 0,-1 1 0 0 0,1-1-1 0 0,0 1 1 0 0,0 0 0 0 0,-1-1 0 0 0,1 1-1 0 0,0-1 1 0 0,1 1 0 0 0,-1-1-1 0 0,0 1 1 0 0,0-1 0 0 0,0 1 0 0 0,1 0-1 0 0,-1-1 1 0 0,1 1 0 0 0,-1 0 0 0 0,1-1-1 0 0,0 1 1 0 0,0 0 0 0 0,-1-1 0 0 0,1 1-1 0 0,2-2 1 0 0,2-3 126 0 0,2 0 0 0 0,-1 0-1 0 0,1 0 1 0 0,0 1 0 0 0,0 0 0 0 0,8-5 0 0 0,4 0 351 0 0,29-12 0 0 0,-25 13-366 0 0,1 1-1 0 0,1 1 1 0 0,-1 1-1 0 0,1 2 1 0 0,0 0-1 0 0,1 1 1 0 0,-1 2-1 0 0,32 1 0 0 0,-50 1-257 0 0,0 0-1 0 0,-1 0 0 0 0,1 1 1 0 0,-1 0-1 0 0,1 0 1 0 0,-1 0-1 0 0,0 1 0 0 0,1 0 1 0 0,-2 0-1 0 0,1 0 0 0 0,10 8 1 0 0,-12-7-22 0 0,-1-1-1 0 0,0 0 1 0 0,1 1 0 0 0,-1 0 0 0 0,-1 0 0 0 0,1 0-1 0 0,0 0 1 0 0,-1 0 0 0 0,0 0 0 0 0,0 1 0 0 0,0-1-1 0 0,-1 1 1 0 0,1 0 0 0 0,-1-1 0 0 0,0 1 0 0 0,0 0-1 0 0,-1 6 1 0 0,1-4-6 0 0,-2 1 0 0 0,1 0 0 0 0,-1-1-1 0 0,-1 1 1 0 0,1-1 0 0 0,-1 1 0 0 0,0-1-1 0 0,-4 10 1 0 0,-4 3 35 0 0,-18 29 0 0 0,-2 5-7 0 0,26-45-38 0 0,0 0 0 0 0,1 0-1 0 0,0 0 1 0 0,1 0 0 0 0,0 1-1 0 0,1-1 1 0 0,-1 0 0 0 0,2 1-1 0 0,-1-1 1 0 0,3 20 0 0 0,-1-22 4 0 0,0 0 0 0 0,1-1 1 0 0,0 1-1 0 0,0 0 0 0 0,0-1 1 0 0,1 1-1 0 0,0-1 0 0 0,0 0 1 0 0,0 1-1 0 0,1-2 0 0 0,0 1 1 0 0,0 0-1 0 0,1-1 0 0 0,-1 0 1 0 0,8 7-1 0 0,-1-5-5 0 0,-1 0 1 0 0,1 0-1 0 0,0-1 0 0 0,1 0 0 0 0,-1-1 1 0 0,1-1-1 0 0,0 0 0 0 0,0 0 1 0 0,1-1-1 0 0,-1-1 0 0 0,18 2 1 0 0,-12-2 2 0 0,1-2 0 0 0,-1 0 1 0 0,0-1-1 0 0,0-1 0 0 0,0-1 1 0 0,0 0-1 0 0,24-8 1 0 0,-36 9 1 0 0,-1-1 1 0 0,1 1-1 0 0,-1-1 1 0 0,1 0 0 0 0,-1 0-1 0 0,0-1 1 0 0,0 1-1 0 0,0-1 1 0 0,-1-1 0 0 0,0 1-1 0 0,1 0 1 0 0,-1-1 0 0 0,-1 0-1 0 0,1 0 1 0 0,-1 0-1 0 0,0 0 1 0 0,0-1 0 0 0,0 1-1 0 0,3-11 1 0 0,-3 4 5 0 0,0 0 1 0 0,0-1 0 0 0,-1 1-1 0 0,-1-1 1 0 0,0 0-1 0 0,-1 1 1 0 0,0-1 0 0 0,-4-20-1 0 0,3 26 4 0 0,0-1-1 0 0,-1 1 0 0 0,0-1 1 0 0,0 1-1 0 0,-1-1 0 0 0,0 1 1 0 0,-1 0-1 0 0,1 0 0 0 0,-1 1 1 0 0,-1-1-1 0 0,-8-10 0 0 0,5 9 14 0 0,0 1-1 0 0,0 0 1 0 0,0 0-1 0 0,-1 1 1 0 0,0 0-1 0 0,0 1 1 0 0,-17-8 0 0 0,5 5 33 0 0,-1 0 0 0 0,-39-8 0 0 0,-42-1 9 0 0,100 17-68 0 0,-2-1 5 0 0,-24-4 28 0 0,-1 1 0 0 0,0 2 0 0 0,-56 3 0 0 0,85-1-36 0 0,0 0-1 0 0,0 0 1 0 0,0 0-1 0 0,0 0 1 0 0,0 1 0 0 0,0-1-1 0 0,0 0 1 0 0,0 1-1 0 0,0-1 1 0 0,0 0 0 0 0,0 1-1 0 0,-1 0 1 0 0,2-1-1 0 0,0 1 1 0 0,0-1 0 0 0,0 0-1 0 0,0 0 1 0 0,0 0-1 0 0,0 0 1 0 0,0 1-1 0 0,0-1 1 0 0,0 0 0 0 0,0 0-1 0 0,0 0 1 0 0,0 1-1 0 0,0-1 1 0 0,0 0 0 0 0,0 0-1 0 0,0 0 1 0 0,0 1-1 0 0,0-1 1 0 0,0 0 0 0 0,0 0-1 0 0,0 0 1 0 0,0 0-1 0 0,0 1 1 0 0,1-1 0 0 0,-1 0-1 0 0,0 0 1 0 0,0 0-1 0 0,0 0 1 0 0,0 0 0 0 0,0 0-1 0 0,0 1 1 0 0,1-1-1 0 0,-1 0 1 0 0,0 0 0 0 0,0 0-1 0 0,0 0 1 0 0,1 0-1 0 0,1 2-20 0 0,1-1 0 0 0,0 1 0 0 0,0-1 0 0 0,0 0 0 0 0,0 0 0 0 0,4 1-1 0 0,16 1-23 0 0,0 0 0 0 0,0-1 0 0 0,0-2 0 0 0,-1 0 0 0 0,32-5-1 0 0,112-27 60 0 0,-95 17-61 0 0,12-4 104 0 0,91-16 133 0 0,-142 31-46 0 0,-1 1 0 0 0,1 2 0 0 0,49 3-1 0 0,-75-2-79 0 0,1 1-1 0 0,-1 0 1 0 0,0 0-1 0 0,0 1 1 0 0,0 0-1 0 0,0 0 1 0 0,6 3-1 0 0,-10-4-24 0 0,0 0 0 0 0,0 0 0 0 0,0 1 0 0 0,-1-1 0 0 0,1 0 0 0 0,0 1 0 0 0,-1 0 0 0 0,1-1 0 0 0,-1 1 0 0 0,0 0 0 0 0,1 0 0 0 0,-1-1 0 0 0,0 1 0 0 0,0 0 0 0 0,0 0 0 0 0,0 0 0 0 0,0 1 0 0 0,-1-1 0 0 0,1 0 0 0 0,-1 0-1 0 0,1 0 1 0 0,-1 5 0 0 0,0 9 109 0 0,-2 0 0 0 0,1 0 0 0 0,-2 0 0 0 0,0 0 0 0 0,-1-1 0 0 0,-6 16 0 0 0,4-13-81 0 0,1 0-1 0 0,1 0 1 0 0,0 0 0 0 0,-1 24 0 0 0,5-23-29 0 0,0-1 1 0 0,2 1-1 0 0,0-1 1 0 0,1 0-1 0 0,1 0 0 0 0,0 0 1 0 0,2 0-1 0 0,0-1 0 0 0,17 33 1 0 0,-18-40-196 0 0,1 0-1 0 0,1-1 1 0 0,0 0 0 0 0,0 0-1 0 0,1-1 1 0 0,0 0 0 0 0,13 11 0 0 0,-13-14-371 0 0,0 0 1 0 0,0 0-1 0 0,1 0 1 0 0,-1-1 0 0 0,1 0-1 0 0,0-1 1 0 0,1 0 0 0 0,-1 0-1 0 0,16 2 1 0 0,-2-4-4619 0 0,1-3 1910 0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8:34.4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477 142 512 0 0,'1'-4'536'0'0,"0"0"0"0"0,0-1 0 0 0,-1 1 0 0 0,1 0 0 0 0,-1 0 0 0 0,0 0 0 0 0,0 0-1 0 0,-1-1 1 0 0,1 1 0 0 0,-1 0 0 0 0,0 0 0 0 0,0 0 0 0 0,0 0 0 0 0,-1 0 0 0 0,1 0 0 0 0,-1 0 0 0 0,0 0 0 0 0,0 1 0 0 0,0-1 0 0 0,-5-5-1 0 0,3 5-154 0 0,0-1-1 0 0,0 1 1 0 0,-1 0-1 0 0,0 1 0 0 0,1-1 1 0 0,-1 1-1 0 0,0 0 0 0 0,-1 0 1 0 0,1 0-1 0 0,0 1 0 0 0,-1 0 1 0 0,1 0-1 0 0,-1 0 0 0 0,-6 0 1 0 0,2 0-129 0 0,0 0 1 0 0,0 1-1 0 0,-1 1 1 0 0,1 0 0 0 0,-1 0-1 0 0,1 1 1 0 0,0 0-1 0 0,0 1 1 0 0,-1 0-1 0 0,1 1 1 0 0,0 0 0 0 0,-16 7-1 0 0,3 1-118 0 0,1 1 1 0 0,1 1-1 0 0,-39 30 0 0 0,49-34-130 0 0,1 0 0 0 0,0 2 0 0 0,0-1 0 0 0,1 1 0 0 0,0 0 0 0 0,0 1-1 0 0,2 0 1 0 0,-10 17 0 0 0,16-25-10 0 0,-1 1 1 0 0,0-1-1 0 0,1 0 0 0 0,0 0 0 0 0,0 1 0 0 0,1-1 0 0 0,-1 0 0 0 0,1 1 1 0 0,0-1-1 0 0,0 9 0 0 0,1-10 1 0 0,-1-1 0 0 0,1 0 0 0 0,0 1 0 0 0,0-1 0 0 0,0 0 1 0 0,0 1-1 0 0,0-1 0 0 0,0 0 0 0 0,0 0 0 0 0,1 0 0 0 0,-1 0 0 0 0,1 0 0 0 0,-1 0 1 0 0,1 0-1 0 0,0-1 0 0 0,0 1 0 0 0,0 0 0 0 0,0-1 0 0 0,0 0 0 0 0,4 2 1 0 0,5 2-9 0 0,1 0 0 0 0,-1-1 0 0 0,1-1 0 0 0,0 0 1 0 0,20 2-1 0 0,64 2 13 0 0,-64-6 26 0 0,19 1-64 0 0,8 0 41 0 0,84 13 0 0 0,-141-15 11 0 0,0 0 0 0 0,0 1 0 0 0,0-1 0 0 0,0 1 0 0 0,-1-1 0 0 0,1 1 1 0 0,0 0-1 0 0,0 0 0 0 0,0 0 0 0 0,0 0 0 0 0,-1 0 0 0 0,1 0 0 0 0,0 1 0 0 0,-1-1 0 0 0,1 0 1 0 0,-1 1-1 0 0,2 1 0 0 0,-3-2-4 0 0,0 0 1 0 0,1-1 0 0 0,-1 1-1 0 0,0 0 1 0 0,0-1 0 0 0,0 1-1 0 0,0 0 1 0 0,1-1-1 0 0,-1 1 1 0 0,0 0 0 0 0,0-1-1 0 0,0 1 1 0 0,-1 0 0 0 0,1-1-1 0 0,0 1 1 0 0,0 0 0 0 0,0-1-1 0 0,0 1 1 0 0,-1 1-1 0 0,0-1 13 0 0,0 1-1 0 0,0-1 0 0 0,0 1 0 0 0,0-1 0 0 0,0 0 0 0 0,-1 1 0 0 0,1-1 0 0 0,0 0 0 0 0,-1 0 0 0 0,-2 2 0 0 0,-16 8 122 0 0,-1 1 0 0 0,0-2 0 0 0,-1-1 0 0 0,-27 8 0 0 0,-96 19-133 0 0,36-11-91 0 0,89-19 53 0 0,11-3-44 0 0,1 0 1 0 0,-1 0-1 0 0,0-1 0 0 0,0-1 1 0 0,0 0-1 0 0,0 0 1 0 0,-17-1-1 0 0,26 0 49 0 0,-1 0 1 0 0,0 0-1 0 0,1 0 0 0 0,-1 0 1 0 0,0-1-1 0 0,1 1 0 0 0,-1 0 1 0 0,0 0-1 0 0,1-1 0 0 0,-1 1 1 0 0,0 0-1 0 0,1-1 0 0 0,-1 1 1 0 0,1-1-1 0 0,-1 1 1 0 0,1-1-1 0 0,-1 1 0 0 0,1-1 1 0 0,-1 1-1 0 0,1-1 0 0 0,-1 1 1 0 0,1-1-1 0 0,0 0 0 0 0,-1 1 1 0 0,1-1-1 0 0,0-1 0 0 0,-1 0-61 0 0,1 1 0 0 0,0-1 0 0 0,0 0 0 0 0,0 0 0 0 0,0 1 0 0 0,1-1 0 0 0,-1 0 0 0 0,0 0 0 0 0,1 1 0 0 0,0-4 0 0 0,2-3-543 0 0,1 1 1 0 0,0 0-1 0 0,7-11 0 0 0,-2 6-2243 0 0,20-20 1 0 0,-17 18 325 0 0,10-10 84 0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8:34.6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0 1552 0 0,'-18'0'6069'0'0,"-2"1"195"0"0,20-1-6094 0 0,-1 0 1 0 0,0 0-1 0 0,1 1 1 0 0,-1-1-1 0 0,1 0 1 0 0,-1 1-1 0 0,0-1 1 0 0,1 1-1 0 0,-1-1 1 0 0,1 0 0 0 0,-1 1-1 0 0,1-1 1 0 0,-1 1-1 0 0,1 0 1 0 0,0-1-1 0 0,-1 1 1 0 0,1-1-1 0 0,0 1 1 0 0,-1 0-1 0 0,1-1 1 0 0,0 1-1 0 0,0-1 1 0 0,-1 1 0 0 0,1 0-1 0 0,0 1 1 0 0,-1 8 385 0 0,0 1 1 0 0,0 0 0 0 0,1-1 0 0 0,1 1-1 0 0,3 20 1 0 0,16 55 493 0 0,-7-37-538 0 0,-7-27-275 0 0,63 234 661 0 0,2-14-1021 0 0,-69-231 42 0 0,1-1 0 0 0,1 0-1 0 0,-1 0 1 0 0,2-1 0 0 0,-1 1-1 0 0,7 9 1 0 0,-9-17-136 0 0,0 1 0 0 0,1 0-1 0 0,-1 0 1 0 0,1-1 0 0 0,-1 0 0 0 0,1 1-1 0 0,0-1 1 0 0,0 0 0 0 0,4 2-1 0 0,-4-3-248 0 0,-1 0 0 0 0,1 0 0 0 0,0 0-1 0 0,0 0 1 0 0,0-1 0 0 0,0 1 0 0 0,0-1-1 0 0,-1 0 1 0 0,1 1 0 0 0,0-1-1 0 0,0-1 1 0 0,5 0 0 0 0,6-3-2633 0 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8:35.1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19 157 2112 0 0,'-16'9'5901'0'0,"13"-3"-2252"0"0,3-6-3565 0 0,1 0 0 0 0,-1 1-1 0 0,0-1 1 0 0,0 1 0 0 0,1-1 0 0 0,-1 0-1 0 0,0 0 1 0 0,1 1 0 0 0,-1-1 0 0 0,0 0 0 0 0,1 1-1 0 0,-1-1 1 0 0,0 0 0 0 0,1 0 0 0 0,-1 0 0 0 0,0 1-1 0 0,1-1 1 0 0,-1 0 0 0 0,1 0 0 0 0,0 0 0 0 0,17 5 719 0 0,1-2 1 0 0,0 0 0 0 0,0-2 0 0 0,0 0 0 0 0,29-2 0 0 0,-11 0-465 0 0,33 1 52 0 0,9-1-174 0 0,88 10 0 0 0,-165-8-243 0 0,3-1 1 0 0,0 1-1 0 0,0 0 1 0 0,0 0-1 0 0,8 3 1 0 0,-13-4 19 0 0,1 0 1 0 0,0 0 0 0 0,-1 1 0 0 0,1-1-1 0 0,-1 0 1 0 0,1 1 0 0 0,0-1 0 0 0,-1 0 0 0 0,1 1-1 0 0,-1-1 1 0 0,1 1 0 0 0,-1-1 0 0 0,1 1-1 0 0,-1-1 1 0 0,1 1 0 0 0,-1-1 0 0 0,0 1-1 0 0,1 0 1 0 0,-1-1 0 0 0,0 1 0 0 0,1 0 0 0 0,-1-1-1 0 0,0 1 1 0 0,0 0 0 0 0,0-1 0 0 0,1 1-1 0 0,-1 0 1 0 0,0-1 0 0 0,0 1 0 0 0,0 0 0 0 0,0-1-1 0 0,0 1 1 0 0,0 0 0 0 0,-1-1 0 0 0,1 1-1 0 0,0 0 1 0 0,0-1 0 0 0,0 1 0 0 0,-1 0-1 0 0,1-1 1 0 0,-1 2 0 0 0,1-1-4 0 0,-1-1 0 0 0,1 1 0 0 0,-1 0 0 0 0,1 0 0 0 0,0-1 0 0 0,0 1 0 0 0,-1 0 0 0 0,1 0 0 0 0,0 0 0 0 0,0-1 0 0 0,0 1 0 0 0,0 0-1 0 0,-1 0 1 0 0,1 0 0 0 0,1 0 0 0 0,-1 0 0 0 0,0-1 0 0 0,0 1 0 0 0,0 0 0 0 0,0 0 0 0 0,1 0 0 0 0,-1 0 0 0 0,1 0-6 0 0,-1 0 1 0 0,1-1-1 0 0,0 1 0 0 0,-1-1 1 0 0,1 1-1 0 0,0-1 0 0 0,-1 1 0 0 0,1-1 1 0 0,0 0-1 0 0,0 1 0 0 0,0-1 1 0 0,-1 0-1 0 0,1 0 0 0 0,0 1 0 0 0,0-1 1 0 0,0 0-1 0 0,1 0 0 0 0,5 0-97 0 0,1 0 0 0 0,-1-1 0 0 0,0 0-1 0 0,7-2 1 0 0,-10 2 45 0 0,9-2-17 0 0,0 0 0 0 0,-1-1 0 0 0,0 0 0 0 0,18-10 0 0 0,-23 10 130 0 0,-1 0 0 0 0,1 0 0 0 0,-1 0 1 0 0,0 0-1 0 0,-1-1 0 0 0,1 0 0 0 0,-1 0 1 0 0,0-1-1 0 0,6-8 0 0 0,-9 10-17 0 0,0 0 0 0 0,-1 0 0 0 0,1 0 0 0 0,-1 0 0 0 0,0 0-1 0 0,0 0 1 0 0,-1 0 0 0 0,1 0 0 0 0,-1-1 0 0 0,0 1 0 0 0,0 0 0 0 0,0 0 0 0 0,-1 0-1 0 0,1-1 1 0 0,-1 1 0 0 0,0 0 0 0 0,0 0 0 0 0,-1 0 0 0 0,1 0 0 0 0,-1 0-1 0 0,-3-5 1 0 0,3 4 9 0 0,-1 0-1 0 0,0 1 1 0 0,0-1 0 0 0,0 1-1 0 0,0-1 1 0 0,-1 1-1 0 0,0 0 1 0 0,1 1-1 0 0,-2-1 1 0 0,1 1-1 0 0,0-1 1 0 0,-1 1 0 0 0,1 1-1 0 0,-1-1 1 0 0,0 1-1 0 0,-6-3 1 0 0,5 4 18 0 0,0 0-1 0 0,0 0 1 0 0,-1 0 0 0 0,1 1 0 0 0,0 0-1 0 0,0 0 1 0 0,0 1 0 0 0,0 0 0 0 0,0 0-1 0 0,0 0 1 0 0,0 0 0 0 0,0 1 0 0 0,1 0 0 0 0,-1 1-1 0 0,0-1 1 0 0,1 1 0 0 0,0 0 0 0 0,0 1-1 0 0,0-1 1 0 0,0 1 0 0 0,0 0 0 0 0,-6 6-1 0 0,-1 4 77 0 0,-1 0-1 0 0,2 1 0 0 0,0 0 0 0 0,1 1 0 0 0,0 0 0 0 0,-8 19 0 0 0,15-29-83 0 0,0 1 0 0 0,1-1 0 0 0,-1 1 0 0 0,1 0 0 0 0,1 0 0 0 0,-1 0 0 0 0,1 0 0 0 0,0 0 0 0 0,1 12 0 0 0,0-15-20 0 0,1 1-1 0 0,-1-1 1 0 0,1 1-1 0 0,1-1 1 0 0,-1 1-1 0 0,1-1 1 0 0,-1 1-1 0 0,1-1 1 0 0,1 0-1 0 0,-1 0 1 0 0,0 0-1 0 0,1 0 1 0 0,0-1-1 0 0,0 1 1 0 0,6 5-1 0 0,0-1-31 0 0,1-1 0 0 0,0 0 0 0 0,1 0 0 0 0,-1-1-1 0 0,1 0 1 0 0,0-1 0 0 0,1 0 0 0 0,-1-1-1 0 0,15 3 1 0 0,11 2-483 0 0,64 6 0 0 0,-60-12-780 0 0,56-2 0 0 0,-58-4 34 0 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8:35.4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2 2433 0 0,'-14'-2'7033'0'0,"5"3"154"0"0,9 0-6965 0 0,-1-1-1 0 0,1 1 0 0 0,0 0 1 0 0,-1 0-1 0 0,1 0 0 0 0,0 0 1 0 0,0-1-1 0 0,0 1 0 0 0,0 0 1 0 0,0 0-1 0 0,0 0 1 0 0,0 0-1 0 0,0 0 0 0 0,1 1 1 0 0,11 222 4598 0 0,-5-72-4087 0 0,10 201-591 0 0,-16-337-257 0 0,0-1 0 0 0,1 1 0 0 0,4 15 0 0 0,-6-31 75 0 0,0 1-1 0 0,1 0 0 0 0,-1 0 0 0 0,0 0 0 0 0,1 0 0 0 0,-1-1 0 0 0,0 1 1 0 0,1 0-1 0 0,-1 0 0 0 0,1-1 0 0 0,-1 1 0 0 0,1 0 0 0 0,-1-1 0 0 0,1 1 1 0 0,0-1-1 0 0,-1 1 0 0 0,1 0 0 0 0,0-1 0 0 0,0 0 0 0 0,-1 1 0 0 0,1-1 1 0 0,0 1-1 0 0,1-1 0 0 0,-1 1-82 0 0,1-1 0 0 0,0 0 1 0 0,-1 0-1 0 0,1 0 0 0 0,-1 0 0 0 0,1 0 1 0 0,-1-1-1 0 0,1 1 0 0 0,0 0 1 0 0,-1-1-1 0 0,1 1 0 0 0,1-1 0 0 0,2-2-951 0 0,1 0-1 0 0,-1 0 1 0 0,0 0-1 0 0,0-1 1 0 0,7-6-1 0 0,-1-1-1569 0 0,-1-3-16 0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8:35.7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23 275 2809 0 0,'-3'-3'1084'0'0,"1"0"0"0"0,-1 0 1 0 0,1-1-1 0 0,0 1 0 0 0,-1 0 1 0 0,1-1-1 0 0,-1-5 0 0 0,2 7-902 0 0,1 1-1 0 0,-1-1 1 0 0,1 0-1 0 0,0 0 1 0 0,0 1-1 0 0,0-1 1 0 0,0 0-1 0 0,0 0 1 0 0,0 0-1 0 0,1 1 0 0 0,-1-1 1 0 0,1 0-1 0 0,-1 1 1 0 0,1-1-1 0 0,-1 0 1 0 0,1 1-1 0 0,0-1 1 0 0,0 0-1 0 0,2-2 1 0 0,7-8 377 0 0,0 0 0 0 0,1 1 1 0 0,0 1-1 0 0,17-13 1 0 0,-10 8 91 0 0,68-52 951 0 0,-71 57-1427 0 0,0 0-1 0 0,1 1 0 0 0,0 1 1 0 0,18-6-1 0 0,-30 13-140 0 0,0-1 0 0 0,1 2 0 0 0,-1-1-1 0 0,1 0 1 0 0,-1 1 0 0 0,1 0 0 0 0,0 0 0 0 0,-1 1-1 0 0,1-1 1 0 0,-1 1 0 0 0,1 0 0 0 0,-1 0 0 0 0,0 0-1 0 0,1 1 1 0 0,-1-1 0 0 0,7 5 0 0 0,5 3-19 0 0,-1 0 1 0 0,26 22 0 0 0,-23-17 45 0 0,-3-3-40 0 0,0 2 1 0 0,0 0-1 0 0,-2 0 0 0 0,16 20 1 0 0,-25-28-3 0 0,0 1 1 0 0,0-1 0 0 0,-1 1-1 0 0,0 0 1 0 0,0 0 0 0 0,3 12-1 0 0,-5-14 1 0 0,0 0-1 0 0,-1 1 1 0 0,1-1-1 0 0,-1 0 1 0 0,0 0-1 0 0,0 0 1 0 0,0 0-1 0 0,-1 0 1 0 0,1 0-1 0 0,-1 0 0 0 0,0 0 1 0 0,-2 5-1 0 0,1-6-10 0 0,0 0 0 0 0,1 1-1 0 0,-2-1 1 0 0,1 0 0 0 0,0 0-1 0 0,-1 0 1 0 0,1-1 0 0 0,-1 1-1 0 0,0-1 1 0 0,0 1 0 0 0,0-1-1 0 0,0 0 1 0 0,0 0 0 0 0,0 0-1 0 0,-1 0 1 0 0,-4 1 0 0 0,-7 3-58 0 0,0-1 1 0 0,-22 4 0 0 0,36-9 44 0 0,-29 7-181 0 0,-1-1 1 0 0,0-2-1 0 0,0 0 0 0 0,0-3 1 0 0,-33-1-1 0 0,53-2-1138 0 0,-1 0 0 0 0,1 0 0 0 0,0-1 0 0 0,-22-9 0 0 0,10 0-2550 0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8:36.7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357 230 512 0 0,'-1'-9'1111'0'0,"1"-1"-1"0"0,-1 1 1 0 0,-1 0-1 0 0,1 1 1 0 0,-2-1 0 0 0,1 0-1 0 0,-1 0 1 0 0,0 1-1 0 0,-1 0 1 0 0,0-1-1 0 0,-1 2 1 0 0,-7-12 0 0 0,10 15-891 0 0,-1 1 0 0 0,0-1 0 0 0,0 1 1 0 0,0 0-1 0 0,-1 0 0 0 0,1 0 0 0 0,-1 0 1 0 0,0 1-1 0 0,0 0 0 0 0,1-1 0 0 0,-1 1 1 0 0,-1 1-1 0 0,1-1 0 0 0,0 0 0 0 0,0 1 1 0 0,-1 0-1 0 0,1 0 0 0 0,-1 0 0 0 0,1 1 1 0 0,-1 0-1 0 0,1-1 0 0 0,-1 1 0 0 0,1 1 1 0 0,-1-1-1 0 0,1 1 0 0 0,-9 2 0 0 0,4 0-51 0 0,0 1-1 0 0,0 0 1 0 0,0 0-1 0 0,1 1 0 0 0,0 0 1 0 0,0 1-1 0 0,0 0 0 0 0,0 0 1 0 0,1 1-1 0 0,-13 14 0 0 0,8-6-31 0 0,0 1 0 0 0,1 0-1 0 0,0 0 1 0 0,-11 26 0 0 0,19-35-97 0 0,0-1 1 0 0,0 1 0 0 0,1 0-1 0 0,0 0 1 0 0,0 0 0 0 0,1 0-1 0 0,0 0 1 0 0,0 0 0 0 0,1 0 0 0 0,1 14-1 0 0,-1-16-25 0 0,1 0 0 0 0,1 0 1 0 0,-1 0-1 0 0,1 0 0 0 0,0-1 0 0 0,0 1 0 0 0,0 0 0 0 0,1-1 0 0 0,-1 1 0 0 0,1-1 1 0 0,0 0-1 0 0,0 0 0 0 0,1 0 0 0 0,-1 0 0 0 0,8 5 0 0 0,-1-1-22 0 0,0-1 0 0 0,1 0 0 0 0,0 0-1 0 0,0-2 1 0 0,1 1 0 0 0,-1-1 0 0 0,1-1 0 0 0,23 6-1 0 0,-24-8-20 0 0,-1 0 0 0 0,1-1 0 0 0,0 0 0 0 0,0-1-1 0 0,0 0 1 0 0,-1 0 0 0 0,1-1 0 0 0,0-1 0 0 0,-1 0 0 0 0,19-6-1 0 0,-22 5 8 0 0,0 0-1 0 0,-1-1 0 0 0,0 1 0 0 0,0-1 0 0 0,0-1 0 0 0,0 1 1 0 0,-1-1-1 0 0,1 0 0 0 0,-1-1 0 0 0,-1 1 0 0 0,1-1 0 0 0,-1 0 1 0 0,7-11-1 0 0,-6 8 19 0 0,0-1 1 0 0,-1 0 0 0 0,0 1-1 0 0,-1-2 1 0 0,0 1 0 0 0,0 0-1 0 0,-1-1 1 0 0,1-18 0 0 0,-4 1-47 0 0,-1 0 1 0 0,-1 1-1 0 0,-2 0 1 0 0,-1 0-1 0 0,-10-27 1 0 0,14 45 36 0 0,-1 0 0 0 0,0 0-1 0 0,-1 1 1 0 0,-7-14 0 0 0,10 20 13 0 0,0 0 1 0 0,-1 0-1 0 0,1 0 1 0 0,-1 0-1 0 0,0 0 0 0 0,0 0 1 0 0,0 1-1 0 0,0-1 0 0 0,0 1 1 0 0,0-1-1 0 0,0 1 1 0 0,0 0-1 0 0,0 0 0 0 0,-1 0 1 0 0,1 0-1 0 0,0 0 0 0 0,-1 0 1 0 0,1 1-1 0 0,-1-1 0 0 0,1 1 1 0 0,-1 0-1 0 0,-2-1 1 0 0,-4 2-3 0 0,0 0 0 0 0,0 1 0 0 0,0-1 1 0 0,1 2-1 0 0,-1-1 0 0 0,0 1 0 0 0,1 1 1 0 0,0-1-1 0 0,0 1 0 0 0,0 1 1 0 0,0-1-1 0 0,-12 11 0 0 0,-1 2-13 0 0,2 1 1 0 0,0 0-1 0 0,-18 23 1 0 0,15-14-30 0 0,-24 37 1 0 0,40-55 21 0 0,1 0-1 0 0,0 0 1 0 0,1 1-1 0 0,0-1 1 0 0,0 1-1 0 0,1 0 1 0 0,0 0 0 0 0,-2 18-1 0 0,5-24 9 0 0,-1-1 0 0 0,1 0 0 0 0,1 1 1 0 0,-1-1-1 0 0,0 1 0 0 0,1-1 0 0 0,0 1 0 0 0,0-1 0 0 0,0 0 0 0 0,0 0 0 0 0,0 1 0 0 0,1-1 0 0 0,-1 0 0 0 0,1 0 0 0 0,0 0 0 0 0,2 2 1 0 0,0 0 13 0 0,0-1 0 0 0,0 0 1 0 0,1-1-1 0 0,-1 1 1 0 0,1-1-1 0 0,0 0 1 0 0,0 0-1 0 0,0 0 0 0 0,5 1 1 0 0,5 2-8 0 0,0-1 0 0 0,1-1 0 0 0,0-1-1 0 0,-1 0 1 0 0,1-1 0 0 0,17 0 0 0 0,-12-2-46 0 0,-1 0 1 0 0,1-2-1 0 0,-1 0 0 0 0,22-6 0 0 0,-29 5 48 0 0,-1-1 0 0 0,1 0-1 0 0,-1-1 1 0 0,1-1 0 0 0,-1 0-1 0 0,-1 0 1 0 0,15-11 0 0 0,-17 11 8 0 0,-1-1 0 0 0,0 1 0 0 0,-1-2 0 0 0,1 1 0 0 0,-1-1 1 0 0,-1 0-1 0 0,1 0 0 0 0,-2-1 0 0 0,1 0 0 0 0,-1 0 0 0 0,0 0 0 0 0,-1 0 0 0 0,0-1 1 0 0,-1 0-1 0 0,1 0 0 0 0,-2 0 0 0 0,0 0 0 0 0,0 0 0 0 0,-1-1 0 0 0,0-15 0 0 0,-1 20-4 0 0,-5-63 33 0 0,5 63-6 0 0,-2-1-1 0 0,1 0 0 0 0,-1 0 1 0 0,0 1-1 0 0,0-1 1 0 0,-1 1-1 0 0,-6-11 0 0 0,8 15-18 0 0,0 1 0 0 0,1 0 0 0 0,-1 0 0 0 0,0 0-1 0 0,0-1 1 0 0,0 1 0 0 0,0 0 0 0 0,0 0 0 0 0,0 1-1 0 0,-1-1 1 0 0,1 0 0 0 0,0 0 0 0 0,0 0 0 0 0,-1 1-1 0 0,1-1 1 0 0,0 1 0 0 0,-1-1 0 0 0,1 1 0 0 0,0-1-1 0 0,-1 1 1 0 0,1 0 0 0 0,-1 0 0 0 0,1 0 0 0 0,-1 0-1 0 0,1 0 1 0 0,0 0 0 0 0,-1 0 0 0 0,1 0 0 0 0,-1 0-1 0 0,1 1 1 0 0,-1-1 0 0 0,1 1 0 0 0,0-1-1 0 0,-1 1 1 0 0,1-1 0 0 0,0 1 0 0 0,0 0 0 0 0,-1-1-1 0 0,1 1 1 0 0,0 0 0 0 0,-2 2 0 0 0,-2 1-2 0 0,1 1 1 0 0,-1-1 0 0 0,1 1-1 0 0,0 0 1 0 0,0 0-1 0 0,0 0 1 0 0,1 1 0 0 0,-4 7-1 0 0,3-4-7 0 0,0 1-1 0 0,1 0 0 0 0,0 0 0 0 0,0 0 1 0 0,1 0-1 0 0,1 1 0 0 0,0-1 0 0 0,0 0 1 0 0,1 1-1 0 0,2 18 0 0 0,-1-22-25 0 0,0 0-1 0 0,0 0 1 0 0,1-1-1 0 0,0 1 1 0 0,1 0-1 0 0,0-1 0 0 0,0 0 1 0 0,0 0-1 0 0,1 0 1 0 0,-1 0-1 0 0,1 0 1 0 0,1-1-1 0 0,-1 0 1 0 0,1 0-1 0 0,0 0 1 0 0,0 0-1 0 0,8 4 0 0 0,4 1-720 0 0,0 0-1 0 0,1-2 1 0 0,0 0-1 0 0,1-1 1 0 0,22 5-1 0 0,-32-10 3 0 0,14 5-1529 0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8:37.1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503 221 1824 0 0,'-36'-46'8673'0'0,"-12"-26"-2683"0"0,15 22-3229 0 0,30 45-2531 0 0,-1 0 0 0 0,1 1-1 0 0,-1-1 1 0 0,0 1 0 0 0,0 0-1 0 0,-1 0 1 0 0,1 0 0 0 0,-8-4 0 0 0,9 7-134 0 0,0-1 1 0 0,0 1-1 0 0,0 0 1 0 0,-1 0-1 0 0,1 0 1 0 0,0 0-1 0 0,-1 0 1 0 0,1 1-1 0 0,-1-1 1 0 0,1 1-1 0 0,-1 0 1 0 0,1 0-1 0 0,0 0 1 0 0,-1 1-1 0 0,-4 0 1 0 0,-4 3-29 0 0,0 0 1 0 0,1 0 0 0 0,-1 1-1 0 0,1 1 1 0 0,0 0 0 0 0,0 0 0 0 0,1 1-1 0 0,0 1 1 0 0,-10 8 0 0 0,-1 3 57 0 0,1 1 0 0 0,-33 41 0 0 0,44-48-82 0 0,0-1 0 0 0,1 1 0 0 0,0 0 0 0 0,1 1 0 0 0,0 0 1 0 0,2 0-1 0 0,-8 22 0 0 0,12-31-42 0 0,0 0 0 0 0,0-1 0 0 0,1 1 0 0 0,-1 0 1 0 0,1-1-1 0 0,0 1 0 0 0,0 0 0 0 0,0 0 0 0 0,1-1 1 0 0,0 1-1 0 0,0 0 0 0 0,0-1 0 0 0,0 1 0 0 0,1-1 1 0 0,0 1-1 0 0,0-1 0 0 0,0 0 0 0 0,0 0 0 0 0,1 0 0 0 0,-1 0 1 0 0,1 0-1 0 0,0 0 0 0 0,1-1 0 0 0,-1 1 0 0 0,0-1 1 0 0,1 0-1 0 0,0 0 0 0 0,5 3 0 0 0,2 1-30 0 0,2-1 0 0 0,-1 0 0 0 0,1-1 0 0 0,0-1-1 0 0,0 0 1 0 0,0 0 0 0 0,24 2 0 0 0,3-1-342 0 0,54-2 1 0 0,-68-4-525 0 0,49-7 0 0 0,-48 3-1730 0 0,43-15 0 0 0,-32 5-890 0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8:38.2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203 279 512 0 0,'-1'0'153'0'0,"-8"-1"1515"0"0,0 0 0 0 0,1 0 0 0 0,-1 1 0 0 0,-10 1 0 0 0,17-1-1473 0 0,1 0-1 0 0,-1 0 0 0 0,1 0 1 0 0,-1 0-1 0 0,1 0 1 0 0,0 1-1 0 0,-1-1 1 0 0,1 1-1 0 0,0-1 0 0 0,-1 1 1 0 0,1 0-1 0 0,0-1 1 0 0,0 1-1 0 0,-1 0 1 0 0,1 0-1 0 0,0 0 0 0 0,0 0 1 0 0,0 0-1 0 0,0 0 1 0 0,0 0-1 0 0,0 0 1 0 0,0 0-1 0 0,1 0 0 0 0,-1 1 1 0 0,0-1-1 0 0,1 0 1 0 0,-1 0-1 0 0,1 1 0 0 0,-1-1 1 0 0,1 1-1 0 0,-1-1 1 0 0,1 0-1 0 0,0 1 1 0 0,0 1-1 0 0,0-1-94 0 0,1 0-1 0 0,-1 0 0 0 0,1-1 1 0 0,-1 1-1 0 0,1-1 1 0 0,0 1-1 0 0,0 0 1 0 0,0-1-1 0 0,-1 1 1 0 0,2-1-1 0 0,-1 0 1 0 0,0 1-1 0 0,0-1 1 0 0,0 0-1 0 0,1 0 1 0 0,-1 0-1 0 0,0 0 0 0 0,1 0 1 0 0,1 1-1 0 0,2 1 136 0 0,-1 0 0 0 0,1 0 0 0 0,0-1 0 0 0,11 4-1 0 0,5-2 14 0 0,0-1 0 0 0,0 0-1 0 0,0-2 1 0 0,0 0-1 0 0,43-5 1 0 0,-41 1-154 0 0,0 0 0 0 0,31-10-1 0 0,-45 11-80 0 0,0-1 0 0 0,-1-1-1 0 0,0 1 1 0 0,0-1 0 0 0,0-1-1 0 0,0 0 1 0 0,0 0 0 0 0,-1 0-1 0 0,8-8 1 0 0,-14 11 0 0 0,1 1 0 0 0,-1-1 0 0 0,0 0 0 0 0,1 0 0 0 0,-1 0 0 0 0,0 0 0 0 0,0 0 0 0 0,-1 0 0 0 0,1 0 0 0 0,0 0 0 0 0,-1 0 0 0 0,1 0 0 0 0,-1-1 0 0 0,0 1 0 0 0,0 0 0 0 0,0 0 1 0 0,0 0-1 0 0,0-1 0 0 0,0 1 0 0 0,0 0 0 0 0,-2-3 0 0 0,0-5 36 0 0,-1 0 0 0 0,-1 0 0 0 0,-6-12 0 0 0,4 8 10 0 0,-5-10 88 0 0,-25-42 0 0 0,31 57-101 0 0,-1 0 1 0 0,0 1 0 0 0,-1 0 0 0 0,0 1-1 0 0,0 0 1 0 0,-1 0 0 0 0,-14-11 0 0 0,17 15-27 0 0,-1 1 0 0 0,1 0 0 0 0,0 0 0 0 0,-1 0 1 0 0,1 0-1 0 0,-1 1 0 0 0,0 0 0 0 0,1 0 0 0 0,-1 0 0 0 0,0 1 1 0 0,1 0-1 0 0,-1 0 0 0 0,0 0 0 0 0,0 1 0 0 0,1 0 0 0 0,-1 0 1 0 0,0 0-1 0 0,1 1 0 0 0,-1 0 0 0 0,-7 4 0 0 0,1-1-8 0 0,-1 2 1 0 0,2 0-1 0 0,-1 0 0 0 0,1 1 0 0 0,0 0 1 0 0,1 1-1 0 0,-16 16 0 0 0,7-2 25 0 0,1 0 0 0 0,1 2 0 0 0,1 0 1 0 0,2 1-1 0 0,0 0 0 0 0,1 1 0 0 0,2 0 0 0 0,1 1 0 0 0,1 1 0 0 0,1-1 0 0 0,2 2 0 0 0,1-1 0 0 0,1 0 0 0 0,2 1 1 0 0,2 55-1 0 0,2-68-5 0 0,1 0 1 0 0,0 0-1 0 0,1 0 1 0 0,1-1 0 0 0,1 0-1 0 0,1 0 1 0 0,0 0 0 0 0,1-1-1 0 0,0 0 1 0 0,19 24-1 0 0,-19-30-27 0 0,0 0-1 0 0,0-1 0 0 0,1-1 0 0 0,0 0 1 0 0,0 0-1 0 0,1 0 0 0 0,-1-1 0 0 0,2-1 1 0 0,-1 1-1 0 0,0-2 0 0 0,1 0 0 0 0,0 0 1 0 0,0-1-1 0 0,0 0 0 0 0,18 2 0 0 0,-27-5-4 0 0,1 0 0 0 0,0 0-1 0 0,0 0 1 0 0,0 0 0 0 0,-1 0 0 0 0,1-1-1 0 0,0 1 1 0 0,0-1 0 0 0,-1 0-1 0 0,1 0 1 0 0,0 0 0 0 0,-1 0-1 0 0,1 0 1 0 0,-1-1 0 0 0,1 1-1 0 0,-1-1 1 0 0,0 0 0 0 0,0 1-1 0 0,0-1 1 0 0,0 0 0 0 0,0 0 0 0 0,0-1-1 0 0,0 1 1 0 0,0 0 0 0 0,-1 0-1 0 0,1-1 1 0 0,0-2 0 0 0,3-7-12 0 0,-1 0 1 0 0,0 0 0 0 0,0-1-1 0 0,2-23 1 0 0,3-9 26 0 0,-3 25-43 0 0,1 0 1 0 0,10-23 0 0 0,-14 38 30 0 0,-1 0 0 0 0,1 0-1 0 0,0 1 1 0 0,0-1 0 0 0,1 0 0 0 0,0 1-1 0 0,-1 0 1 0 0,1 0 0 0 0,1 0 0 0 0,-1 0 0 0 0,0 1-1 0 0,1 0 1 0 0,6-4 0 0 0,-9 6-3 0 0,0 0 0 0 0,0 0 0 0 0,0 1 0 0 0,0-1-1 0 0,0 0 1 0 0,0 1 0 0 0,0 0 0 0 0,0-1 0 0 0,0 1 0 0 0,1 0 0 0 0,-1 0 0 0 0,0 0 0 0 0,0 0-1 0 0,0 1 1 0 0,0-1 0 0 0,0 1 0 0 0,0-1 0 0 0,3 2 0 0 0,-2 0 2 0 0,0-1 0 0 0,0 1 0 0 0,0 0 0 0 0,-1 0 0 0 0,1 0 0 0 0,-1 1 0 0 0,0-1 0 0 0,0 1 0 0 0,0-1 0 0 0,4 6 0 0 0,0 4 23 0 0,0 0 0 0 0,-1 0 0 0 0,0 0-1 0 0,5 23 1 0 0,-6-18-11 0 0,1-1 1 0 0,0 1-1 0 0,2-1 0 0 0,-1-1 0 0 0,11 17 0 0 0,-14-28-15 0 0,0 1 0 0 0,0-1 0 0 0,0 0 0 0 0,0 0-1 0 0,1 0 1 0 0,0-1 0 0 0,0 1 0 0 0,0-1 0 0 0,0 0-1 0 0,1 0 1 0 0,-1 0 0 0 0,1 0 0 0 0,0-1 0 0 0,-1 0-1 0 0,1 0 1 0 0,0 0 0 0 0,0-1 0 0 0,1 0 0 0 0,-1 0-1 0 0,8 1 1 0 0,-7-2-1 0 0,1 0 0 0 0,-1 0 0 0 0,0-1 0 0 0,0 0 0 0 0,0 0 0 0 0,0 0 1 0 0,0-1-1 0 0,0 0 0 0 0,0 0 0 0 0,0-1 0 0 0,0 1 0 0 0,-1-1 0 0 0,1 0 0 0 0,-1-1 0 0 0,0 1 0 0 0,0-1 0 0 0,0 0 0 0 0,-1-1 0 0 0,6-5 0 0 0,-3 2 9 0 0,-2 0 0 0 0,1 0-1 0 0,-1 0 1 0 0,0 0 0 0 0,-1-1-1 0 0,0 1 1 0 0,0-1 0 0 0,-1-1-1 0 0,0 1 1 0 0,-1 0 0 0 0,3-19-1 0 0,0-18 13 0 0,6-52 94 0 0,-19 125 142 0 0,4-14-207 0 0,1-1-1 0 0,-3 22 1 0 0,4-12-14 0 0,2 0 1 0 0,3 36 0 0 0,-2-50-35 0 0,0 1 1 0 0,1 0-1 0 0,0-1 1 0 0,0 0-1 0 0,1 1 1 0 0,0-1 0 0 0,1 0-1 0 0,-1-1 1 0 0,9 13-1 0 0,-7-15-9 0 0,0 1 1 0 0,0-1-1 0 0,1 0 0 0 0,-1 0 0 0 0,1 0 1 0 0,1-1-1 0 0,-1 0 0 0 0,0-1 0 0 0,14 6 1 0 0,-10-4-109 0 0,1-2 1 0 0,0 0 0 0 0,0 0-1 0 0,0-1 1 0 0,21 2 0 0 0,-26-4-348 0 0,-1 0 1 0 0,1 0 0 0 0,0-1 0 0 0,0 0-1 0 0,-1 0 1 0 0,1-1 0 0 0,0 1-1 0 0,-1-1 1 0 0,8-4 0 0 0,0-2-2237 0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8:38.4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0 1976 0 0,'-22'0'3633'0'0,"2"0"976"0"0,4 0-1360 0 0,8 0-921 0 0,6 0-1543 0 0,7 2-329 0 0,5-1 88 0 0,5-1-312 0 0,6 0-128 0 0,1 0-80 0 0,4-1-64 0 0,0-1-376 0 0,0 2-584 0 0,-1 0 295 0 0,-1 3-2207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1:30.8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88 12 512 0 0,'-1'-1'409'0'0,"0"0"0"0"0,0 0 0 0 0,0 0 0 0 0,0 0 0 0 0,0 0 1 0 0,0 0-1 0 0,-1 0 0 0 0,1 1 0 0 0,0-1 0 0 0,-1 0 0 0 0,1 1 0 0 0,0-1 0 0 0,-1 1 0 0 0,1 0 0 0 0,-1 0 0 0 0,1-1 0 0 0,-1 1 0 0 0,1 0 0 0 0,-1 0 0 0 0,1 0 1 0 0,-3 1-1 0 0,2-1-68 0 0,1 1 1 0 0,-1-1 0 0 0,0 1-1 0 0,1 0 1 0 0,-1 0 0 0 0,0 0 0 0 0,1 0-1 0 0,-1 0 1 0 0,1 0 0 0 0,-1 0-1 0 0,1 0 1 0 0,0 1 0 0 0,-1-1 0 0 0,1 0-1 0 0,-1 3 1 0 0,1-2-211 0 0,-1-1 1 0 0,1 1-1 0 0,0 0 0 0 0,0 0 0 0 0,1-1 1 0 0,-1 1-1 0 0,0 0 0 0 0,1 0 0 0 0,-1 0 1 0 0,1 0-1 0 0,-1 0 0 0 0,1 0 0 0 0,0 0 1 0 0,0 0-1 0 0,0 0 0 0 0,0 0 1 0 0,0 0-1 0 0,1 0 0 0 0,-1 0 0 0 0,1 0 1 0 0,-1 0-1 0 0,1 0 0 0 0,-1 0 0 0 0,1 0 1 0 0,0 0-1 0 0,0 0 0 0 0,0-1 0 0 0,0 1 1 0 0,1 0-1 0 0,-1-1 0 0 0,0 1 1 0 0,3 2-1 0 0,0-1-86 0 0,1 0 1 0 0,-1 0-1 0 0,1 0 1 0 0,-1-1 0 0 0,1 0-1 0 0,0 0 1 0 0,0 0-1 0 0,0 0 1 0 0,0-1-1 0 0,0 0 1 0 0,0 0-1 0 0,0 0 1 0 0,0-1 0 0 0,1 1-1 0 0,-1-1 1 0 0,0 0-1 0 0,0-1 1 0 0,9-1-1 0 0,-13 2-49 0 0,-1 0-1 0 0,1 0 1 0 0,-1 0-1 0 0,1 0 1 0 0,0 0-1 0 0,-1-1 1 0 0,1 1 0 0 0,-1 0-1 0 0,1 0 1 0 0,-1-1-1 0 0,1 1 1 0 0,-1 0-1 0 0,1 0 1 0 0,-1-1-1 0 0,1 1 1 0 0,-1 0-1 0 0,1-1 1 0 0,-1 1-1 0 0,0-1 1 0 0,1 1-1 0 0,-1-1 1 0 0,1 1-1 0 0,-1-1 1 0 0,0 1-1 0 0,0-1 1 0 0,1 1 0 0 0,-1-1-1 0 0,0 1 1 0 0,0-1-1 0 0,0 1 1 0 0,1-2-1 0 0,-2 1 2 0 0,1 0 0 0 0,0 0 0 0 0,-1-1 0 0 0,1 1 0 0 0,0 0-1 0 0,-1 0 1 0 0,0-1 0 0 0,1 1 0 0 0,-1 0 0 0 0,0 0 0 0 0,1 0 0 0 0,-1 0-1 0 0,-1-1 1 0 0,-3-3 21 0 0,0 0 0 0 0,-1 1 0 0 0,1-1 0 0 0,-8-3 0 0 0,1 1 17 0 0,-25-10-1 0 0,33 15 37 0 0,0 1 0 0 0,0 0 0 0 0,0 0 0 0 0,0 0 1 0 0,-1 0-1 0 0,1 1 0 0 0,0-1 0 0 0,-1 1 0 0 0,1 0 0 0 0,-7 2 0 0 0,11-2-51 0 0,-1 0 0 0 0,1 0 0 0 0,0 0 0 0 0,-1 0 0 0 0,1 0 0 0 0,0 0 0 0 0,-1 0 0 0 0,1 1 0 0 0,-1-1 0 0 0,1 0 0 0 0,0 0 0 0 0,-1 0 0 0 0,1 1 0 0 0,0-1 0 0 0,0 0 0 0 0,-1 1 0 0 0,1-1 0 0 0,0 0 0 0 0,0 0 0 0 0,-1 1 0 0 0,1-1 0 0 0,0 0 0 0 0,0 1 0 0 0,0-1 0 0 0,-1 1 0 0 0,1-1 0 0 0,0 0 0 0 0,0 1 0 0 0,0 0 0 0 0,3 13 248 0 0,12 11-129 0 0,-10-19-251 0 0,-1-1 1 0 0,1 0 0 0 0,1 0 0 0 0,9 7-1 0 0,12 5-7353 0 0,-18-12 3392 0 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8:39.8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89 311 512 0 0,'-1'-1'330'0'0,"-4"-3"999"0"0,0 1 0 0 0,0 0 1 0 0,0 0-1 0 0,-1 1 0 0 0,-5-3 0 0 0,10 5-1144 0 0,0-1 0 0 0,0 1 0 0 0,-1 0 0 0 0,1 0 1 0 0,0 0-1 0 0,0-1 0 0 0,0 1 0 0 0,0 0 0 0 0,-1 0 0 0 0,1 0 0 0 0,0 1 0 0 0,0-1 0 0 0,0 0 0 0 0,0 0 0 0 0,-1 1 0 0 0,1-1 0 0 0,0 1 0 0 0,0-1 0 0 0,0 1 0 0 0,0-1 0 0 0,0 1 0 0 0,0-1 0 0 0,0 1 0 0 0,0 0 0 0 0,0 0 0 0 0,1 0 0 0 0,-1-1 0 0 0,0 1 0 0 0,0 0 0 0 0,1 0 0 0 0,-1 0 0 0 0,0 0 1 0 0,0 2-1 0 0,-2 3 118 0 0,1 0 1 0 0,0 1-1 0 0,0-1 1 0 0,0 1 0 0 0,0 0-1 0 0,1 0 1 0 0,1-1 0 0 0,-1 1-1 0 0,1 0 1 0 0,0 0 0 0 0,1 8-1 0 0,0-11-224 0 0,-1 0-1 0 0,1 0 0 0 0,0 0 1 0 0,0 0-1 0 0,0 0 1 0 0,1 0-1 0 0,0 0 0 0 0,0 0 1 0 0,0 0-1 0 0,0-1 1 0 0,0 1-1 0 0,1-1 1 0 0,-1 1-1 0 0,1-1 0 0 0,0 0 1 0 0,0 0-1 0 0,0 0 1 0 0,0 0-1 0 0,6 2 0 0 0,1 1-25 0 0,1-2-1 0 0,0 1 0 0 0,0-1 0 0 0,0-1 1 0 0,1 0-1 0 0,-1-1 0 0 0,1 0 0 0 0,-1 0 1 0 0,22-1-1 0 0,-17-1-24 0 0,0-2 0 0 0,-1 1 1 0 0,1-2-1 0 0,-1 0 0 0 0,0-1 0 0 0,28-10 1 0 0,-37 12-27 0 0,-1-1 0 0 0,1 0 0 0 0,-1 0 0 0 0,0 0 0 0 0,0 0 0 0 0,0-1 0 0 0,0 0 0 0 0,-1 0 0 0 0,1 0 1 0 0,-1 0-1 0 0,0-1 0 0 0,0 0 0 0 0,-1 0 0 0 0,0 0 0 0 0,1 0 0 0 0,-2 0 0 0 0,1-1 0 0 0,0 1 1 0 0,-1-1-1 0 0,0 0 0 0 0,-1 0 0 0 0,1 0 0 0 0,-1 0 0 0 0,0 0 0 0 0,-1 0 0 0 0,1 0 0 0 0,-1 0 1 0 0,0 0-1 0 0,-1 0 0 0 0,-1-10 0 0 0,-1 2 7 0 0,1 1 1 0 0,-2 0-1 0 0,1 0 1 0 0,-2 0-1 0 0,0 0 1 0 0,0 1-1 0 0,-2 0 1 0 0,-12-21-1 0 0,17 31-11 0 0,0 0-1 0 0,0 0 0 0 0,0 0 1 0 0,0 0-1 0 0,0 0 0 0 0,0 0 1 0 0,-1 0-1 0 0,1 1 0 0 0,-1-1 1 0 0,1 1-1 0 0,-1 0 0 0 0,0-1 1 0 0,1 1-1 0 0,-1 0 0 0 0,0 1 1 0 0,-5-2-1 0 0,4 2-1 0 0,1 0 0 0 0,-1 0 0 0 0,0 1 0 0 0,1-1 0 0 0,-1 1 0 0 0,1 0 1 0 0,0 0-1 0 0,-1 0 0 0 0,1 0 0 0 0,0 1 0 0 0,-1-1 0 0 0,-2 3 0 0 0,-3 2 2 0 0,1 0-1 0 0,0 1 1 0 0,0-1-1 0 0,1 2 1 0 0,-1-1-1 0 0,2 1 1 0 0,-1 0-1 0 0,-7 14 1 0 0,3-4 11 0 0,2 0 0 0 0,0 1 1 0 0,1 0-1 0 0,1 0 1 0 0,1 1-1 0 0,0 0 1 0 0,2 1-1 0 0,0-1 1 0 0,1 1-1 0 0,0 40 1 0 0,4-55 7 0 0,-1 0-1 0 0,1 0 1 0 0,0 0 0 0 0,0 0 0 0 0,1 0 0 0 0,0 0 0 0 0,0 0 0 0 0,0 0 0 0 0,1-1 0 0 0,0 1 0 0 0,0-1 0 0 0,0 0 0 0 0,1 0 0 0 0,6 8 0 0 0,-4-8-14 0 0,0 1-1 0 0,0-1 1 0 0,1-1-1 0 0,-1 1 0 0 0,1-1 1 0 0,0 0-1 0 0,0-1 1 0 0,1 1-1 0 0,-1-1 0 0 0,15 3 1 0 0,-8-2-28 0 0,-1-1 0 0 0,1 0 0 0 0,0-1 0 0 0,0-1 0 0 0,0 0 0 0 0,0-1 0 0 0,0 0 0 0 0,0-2 0 0 0,0 1 0 0 0,0-1 0 0 0,0-1 0 0 0,0-1 0 0 0,-1 0 0 0 0,1-1 0 0 0,-1 0 0 0 0,19-11-1 0 0,-24 11-6 0 0,0 0-1 0 0,0 0 0 0 0,-1-1 0 0 0,1-1 0 0 0,-1 1 0 0 0,0-1 0 0 0,5-8 0 0 0,-8 11 29 0 0,-1-2-1 0 0,0 1 0 0 0,0 0 0 0 0,0-1 0 0 0,-1 1 1 0 0,0-1-1 0 0,0 0 0 0 0,0 1 0 0 0,-1-1 0 0 0,1 0 1 0 0,-2 0-1 0 0,1-7 0 0 0,-1-17 2 0 0,-4-34 1 0 0,-1-25 12 0 0,5 78-6 0 0,1 1-1 0 0,0 0 1 0 0,0-1 0 0 0,1 1-1 0 0,1 0 1 0 0,4-13 0 0 0,-6 21-2 0 0,0 0 1 0 0,0 0-1 0 0,0-1 1 0 0,0 1-1 0 0,1 0 1 0 0,-1 1-1 0 0,1-1 1 0 0,-1 0-1 0 0,1 0 1 0 0,-1 1 0 0 0,1-1-1 0 0,0 1 1 0 0,3-3-1 0 0,-4 4 0 0 0,0-1 0 0 0,0 1 0 0 0,0 0 0 0 0,-1 0 0 0 0,1-1-1 0 0,0 1 1 0 0,0 0 0 0 0,0 0 0 0 0,0 0 0 0 0,0 0 0 0 0,0 0 0 0 0,0 0 0 0 0,0 0 0 0 0,0 0-1 0 0,0 0 1 0 0,0 0 0 0 0,0 1 0 0 0,0-1 0 0 0,0 0 0 0 0,-1 1 0 0 0,1-1 0 0 0,0 1-1 0 0,0-1 1 0 0,0 1 0 0 0,0-1 0 0 0,-1 1 0 0 0,1-1 0 0 0,0 1 0 0 0,-1 0 0 0 0,1 0 0 0 0,0-1-1 0 0,-1 1 1 0 0,1 0 0 0 0,0 1 0 0 0,26 41 163 0 0,31 67 0 0 0,-26-45-11 0 0,-24-48-72 0 0,-2-1 0 0 0,0 2 0 0 0,-1-1 0 0 0,0 1-1 0 0,-2 0 1 0 0,3 24 0 0 0,-3-22-47 0 0,-3-15-28 0 0,1-1 0 0 0,0 1 0 0 0,1-1-1 0 0,-1 1 1 0 0,1-1 0 0 0,-1 0 0 0 0,1 0 0 0 0,5 8-1 0 0,-6-11-6 0 0,1 1 0 0 0,-1 0 1 0 0,1-1-1 0 0,-1 1 0 0 0,1-1 0 0 0,-1 1 0 0 0,1-1 0 0 0,0 0 0 0 0,0 0 0 0 0,0 1 0 0 0,0-1 0 0 0,0-1 0 0 0,0 1 0 0 0,0 0 1 0 0,0 0-1 0 0,0-1 0 0 0,0 1 0 0 0,0-1 0 0 0,0 0 0 0 0,4 1 0 0 0,1-2-1 0 0,0 0 0 0 0,0 0 0 0 0,0-1 0 0 0,0 0-1 0 0,0 0 1 0 0,0 0 0 0 0,0-1 0 0 0,-1 0 0 0 0,1 0 0 0 0,6-5 0 0 0,-2 1-15 0 0,0-1 0 0 0,-1 0 0 0 0,1-1 0 0 0,14-16 0 0 0,-20 18 19 0 0,1 0-1 0 0,-2-1 1 0 0,1 1-1 0 0,-1-1 1 0 0,0 0-1 0 0,0-1 1 0 0,-1 1 0 0 0,0-1-1 0 0,0 1 1 0 0,2-18-1 0 0,-2-6 21 0 0,0-56-1 0 0,-3 47 22 0 0,3-4-41 0 0,-1-33 31 0 0,-3 68-26 0 0,0 1-1 0 0,0-1 0 0 0,0 0 1 0 0,-2 1-1 0 0,-4-17 1 0 0,6 25-5 0 0,1 0 0 0 0,0 0 0 0 0,-1 0 0 0 0,1 0 0 0 0,-1 0 0 0 0,1 0 0 0 0,-1 0 0 0 0,1 0 0 0 0,-1 0 0 0 0,0 0 0 0 0,1 0 0 0 0,-1 0 0 0 0,0 1 0 0 0,0-1 0 0 0,0 0 0 0 0,1 0 0 0 0,-1 1 0 0 0,0-1 0 0 0,0 1 0 0 0,0-1 0 0 0,0 1 0 0 0,0-1 0 0 0,-1 1 0 0 0,1-1 0 0 0,0 1 0 0 0,0 0 0 0 0,0 0 0 0 0,0-1 0 0 0,0 1 0 0 0,0 0 0 0 0,0 0 0 0 0,-1 0 0 0 0,1 0 0 0 0,0 1 0 0 0,0-1 0 0 0,0 0 0 0 0,0 0 0 0 0,0 1 0 0 0,0-1 0 0 0,0 1 0 0 0,0-1 0 0 0,0 1 0 0 0,-2 0 0 0 0,-2 2 2 0 0,1 0 1 0 0,-1 1 0 0 0,1-1-1 0 0,0 1 1 0 0,0 0 0 0 0,0 0-1 0 0,-5 7 1 0 0,4-4-14 0 0,1 0 1 0 0,0 0-1 0 0,0 0 1 0 0,0 1-1 0 0,1-1 0 0 0,0 1 1 0 0,0 0-1 0 0,1 0 1 0 0,-2 9-1 0 0,3-14 9 0 0,1 0 0 0 0,0 0-1 0 0,0 0 1 0 0,0 0 0 0 0,0 0 0 0 0,1 0 0 0 0,-1 0-1 0 0,1 0 1 0 0,0 0 0 0 0,0 0 0 0 0,0 0 0 0 0,0 0 0 0 0,0 0-1 0 0,0-1 1 0 0,1 1 0 0 0,0 0 0 0 0,-1-1 0 0 0,1 0-1 0 0,0 1 1 0 0,0-1 0 0 0,0 0 0 0 0,1 0 0 0 0,-1 0-1 0 0,0 0 1 0 0,1 0 0 0 0,-1 0 0 0 0,6 2 0 0 0,-4-2-2 0 0,0 0 0 0 0,1 0 0 0 0,-1-1 0 0 0,1 1 0 0 0,-1-1 0 0 0,1 0-1 0 0,0 0 1 0 0,-1 0 0 0 0,1-1 0 0 0,0 0 0 0 0,0 0 0 0 0,0 0 0 0 0,-1 0 0 0 0,1-1 0 0 0,0 0 0 0 0,-1 0 0 0 0,1 0 0 0 0,0 0 0 0 0,-1-1 0 0 0,8-3 0 0 0,3-4 12 0 0,-1 0 0 0 0,0-1-1 0 0,0 0 1 0 0,17-17 0 0 0,-8 7 19 0 0,-23 19-29 0 0,29-19-33 0 0,-28 19 31 0 0,0 0 0 0 0,0 0 0 0 0,1 0 0 0 0,-1 1 0 0 0,0-1 0 0 0,1 0 0 0 0,-1 1 0 0 0,1-1 0 0 0,-1 1 0 0 0,1 0-1 0 0,-1-1 1 0 0,1 1 0 0 0,-1 0 0 0 0,1 0 0 0 0,0 0 0 0 0,-1 0 0 0 0,1 0 0 0 0,-1 1 0 0 0,3 0 0 0 0,-2 0-2 0 0,0 1 0 0 0,0 0-1 0 0,0 0 1 0 0,0 0 0 0 0,-1 0-1 0 0,1 0 1 0 0,0 0 0 0 0,-1 0-1 0 0,0 1 1 0 0,0-1 0 0 0,2 4-1 0 0,10 17-26 0 0,-8-19 25 0 0,0 1 0 0 0,0-1 0 0 0,0 1 0 0 0,0-1-1 0 0,1-1 1 0 0,0 1 0 0 0,0-1 0 0 0,0 0 0 0 0,0 0 0 0 0,0-1 0 0 0,1 0 0 0 0,-1 0 0 0 0,1 0 0 0 0,-1-1 0 0 0,1 0 0 0 0,0 0 0 0 0,-1-1 0 0 0,11 0 0 0 0,-7-1-1 0 0,-1 0 0 0 0,1 0 0 0 0,-1-1 0 0 0,0-1 0 0 0,0 1 1 0 0,0-1-1 0 0,0-1 0 0 0,-1 0 0 0 0,1 0 0 0 0,-1 0 0 0 0,0-1 1 0 0,14-11-1 0 0,-18 12 16 0 0,0 0 0 0 0,-1 0 0 0 0,1-1 0 0 0,-1 1 0 0 0,0-1 0 0 0,0 0 0 0 0,0 0 0 0 0,-1 0 0 0 0,1 0 0 0 0,-1 0 0 0 0,-1-1 0 0 0,1 1 0 0 0,-1-1 0 0 0,0 1 0 0 0,1-7 0 0 0,-1 5 3 0 0,-1-1 0 0 0,0 1-1 0 0,0 0 1 0 0,-1 0 0 0 0,1-1 0 0 0,-2 1 0 0 0,1 0 0 0 0,-1 0 0 0 0,0 0 0 0 0,0 0 0 0 0,-5-9-1 0 0,6 14-2 0 0,-1 0-1 0 0,1 0 1 0 0,0 0-1 0 0,-1 0 0 0 0,0 0 1 0 0,1 1-1 0 0,-1-1 0 0 0,0 0 1 0 0,0 1-1 0 0,0-1 0 0 0,0 1 1 0 0,0 0-1 0 0,0 0 0 0 0,-4-2 1 0 0,2 1 13 0 0,-1 1 1 0 0,1 0-1 0 0,0 1 1 0 0,0-1-1 0 0,-1 1 1 0 0,1-1-1 0 0,-8 2 1 0 0,-2 1 32 0 0,0 0 0 0 0,0 1 1 0 0,0 1-1 0 0,-13 5 0 0 0,12-3-17 0 0,0 0 1 0 0,1 2-1 0 0,0-1 1 0 0,0 2-1 0 0,1 0 1 0 0,0 0-1 0 0,1 1 1 0 0,0 1-1 0 0,0 0 1 0 0,1 1-1 0 0,-11 15 1 0 0,13-15-12 0 0,1 0 1 0 0,0 1-1 0 0,1 0 1 0 0,0 0-1 0 0,1 1 1 0 0,0 0-1 0 0,1 0 1 0 0,1 0-1 0 0,0 1 1 0 0,1-1-1 0 0,1 1 1 0 0,-1 16-1 0 0,3-24-21 0 0,0 0-1 0 0,1 0 1 0 0,-1 0-1 0 0,1-1 1 0 0,1 1-1 0 0,0 0 1 0 0,-1-1 0 0 0,2 1-1 0 0,-1-1 1 0 0,1 1-1 0 0,0-1 1 0 0,6 9-1 0 0,-3-7-3 0 0,0-1-1 0 0,1 1 0 0 0,-1-1 1 0 0,2-1-1 0 0,-1 1 0 0 0,1-1 1 0 0,0 0-1 0 0,9 4 0 0 0,2 0-73 0 0,0-1-1 0 0,1 0 1 0 0,0-2 0 0 0,1-1-1 0 0,-1 0 1 0 0,1-1-1 0 0,30 2 1 0 0,-30-5-405 0 0,1-1 0 0 0,-1-1 0 0 0,0-1 0 0 0,0-1 0 0 0,25-5 0 0 0,-27 2-2224 0 0,0 0-1 0 0,-1-1 1 0 0,23-11-1 0 0,-14 3-152 0 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8:40.3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258 375 2513 0 0,'39'-60'11665'0'0,"-9"16"-8149"0"0,-17 23-2843 0 0,0-1 0 0 0,18-45 1 0 0,-22 46-346 0 0,-2-1 1 0 0,0-1 0 0 0,6-44-1 0 0,-12 66-305 0 0,-1 0-1 0 0,0 0 0 0 0,0 0 1 0 0,0 1-1 0 0,0-1 0 0 0,0 0 0 0 0,0 0 1 0 0,0 0-1 0 0,0 0 0 0 0,0 0 0 0 0,0 0 1 0 0,0 0-1 0 0,-1 0 0 0 0,1 1 0 0 0,0-1 1 0 0,0 0-1 0 0,-1 0 0 0 0,1 0 0 0 0,-1 1 1 0 0,1-1-1 0 0,-1 0 0 0 0,1 0 1 0 0,-1 1-1 0 0,0-1 0 0 0,1 0 0 0 0,-1 1 1 0 0,0-1-1 0 0,1 1 0 0 0,-1-1 0 0 0,0 1 1 0 0,0-1-1 0 0,1 1 0 0 0,-1-1 0 0 0,0 1 1 0 0,0 0-1 0 0,0-1 0 0 0,0 1 0 0 0,0 0 1 0 0,1 0-1 0 0,-1 0 0 0 0,0 0 1 0 0,0 0-1 0 0,0 0 0 0 0,0 0 0 0 0,0 0 1 0 0,0 0-1 0 0,0 0 0 0 0,-1 1 0 0 0,-16 2 72 0 0,-1 2 0 0 0,0 0-1 0 0,-22 10 1 0 0,-50 27-103 0 0,72-32-20 0 0,0 0 1 0 0,1 1 0 0 0,0 1-1 0 0,0 1 1 0 0,-22 22 0 0 0,33-28 6 0 0,0 1 1 0 0,0-1 0 0 0,1 2-1 0 0,0-1 1 0 0,0 1-1 0 0,1 0 1 0 0,0 0 0 0 0,0 0-1 0 0,1 1 1 0 0,1-1 0 0 0,0 1-1 0 0,0 0 1 0 0,-2 14-1 0 0,4-20 9 0 0,1 1-1 0 0,0 0 0 0 0,0 0 1 0 0,0-1-1 0 0,1 1 1 0 0,-1 0-1 0 0,1-1 0 0 0,0 1 1 0 0,0 0-1 0 0,1-1 0 0 0,-1 1 1 0 0,1-1-1 0 0,0 0 0 0 0,0 1 1 0 0,4 3-1 0 0,-2-2 1 0 0,1 0-1 0 0,0-1 1 0 0,0 0 0 0 0,0 0 0 0 0,1 0-1 0 0,0-1 1 0 0,0 0 0 0 0,0 0-1 0 0,6 3 1 0 0,11 3 7 0 0,0-1-1 0 0,0-1 1 0 0,0-1 0 0 0,42 6 0 0 0,-19-6-20 0 0,-30-6 64 0 0,0 1 0 0 0,0 1 0 0 0,0 1 0 0 0,22 8 0 0 0,-35-11-29 0 0,0 0-1 0 0,0 1 1 0 0,0-1 0 0 0,-1 1 0 0 0,1 0 0 0 0,-1 0 0 0 0,1 0 0 0 0,-1 0 0 0 0,0 0-1 0 0,0 1 1 0 0,3 3 0 0 0,-4-5 1 0 0,-1 0 0 0 0,1 0 0 0 0,-1 0 0 0 0,0 0 0 0 0,1 0 0 0 0,-1 0 0 0 0,0 0 0 0 0,1 1 0 0 0,-1-1 0 0 0,0 0 1 0 0,0 0-1 0 0,0 0 0 0 0,0 0 0 0 0,0 0 0 0 0,0 1 0 0 0,0-1 0 0 0,-1 0 0 0 0,1 0 0 0 0,0 0 0 0 0,-1 0 0 0 0,1 0 0 0 0,0 0 0 0 0,-1 0 0 0 0,0 0 0 0 0,1 0 0 0 0,-1 0 0 0 0,0 0 0 0 0,1 0 0 0 0,-1 0 0 0 0,0 0 0 0 0,0-1 0 0 0,-1 3 0 0 0,-2 0 48 0 0,0 0-1 0 0,-1-1 1 0 0,1 1-1 0 0,0-1 1 0 0,-1 1-1 0 0,0-1 1 0 0,1-1 0 0 0,-11 3-1 0 0,-42 6 163 0 0,37-8-180 0 0,-16 2-61 0 0,0-1 1 0 0,-60-5-1 0 0,89 1-35 0 0,0 1 0 0 0,0-1 0 0 0,1-1 0 0 0,-1 0 0 0 0,0 0-1 0 0,1 0 1 0 0,-7-3 0 0 0,9 3-298 0 0,0-1 1 0 0,0 1-1 0 0,0-1 0 0 0,-5-4 0 0 0,6 4-520 0 0,1 0 1 0 0,-1 0-1 0 0,1 0 0 0 0,-1-1 1 0 0,-2-5-1 0 0,-2-6-3806 0 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8:41.0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25 202 512 0 0,'-18'-133'11363'0'0,"15"114"-10134"0"0,2 16-884 0 0,0 0 1 0 0,1-1 0 0 0,-1 1-1 0 0,1 0 1 0 0,-1 0 0 0 0,1 0 0 0 0,0 0-1 0 0,0-1 1 0 0,0 1 0 0 0,1 0 0 0 0,-1 0-1 0 0,1 0 1 0 0,1-4 0 0 0,-2 7-304 0 0,0 0 1 0 0,1 0-1 0 0,-1 0 0 0 0,0-1 1 0 0,0 1-1 0 0,0 0 1 0 0,0 0-1 0 0,1 0 0 0 0,-1 0 1 0 0,0 0-1 0 0,0 0 0 0 0,0 0 1 0 0,1 0-1 0 0,-1 0 1 0 0,0 0-1 0 0,0 0 0 0 0,1 0 1 0 0,-1 0-1 0 0,0 0 1 0 0,0 0-1 0 0,0 0 0 0 0,1 0 1 0 0,-1 0-1 0 0,0 0 1 0 0,0 0-1 0 0,0 0 0 0 0,1 0 1 0 0,-1 0-1 0 0,0 0 0 0 0,0 0 1 0 0,0 0-1 0 0,1 1 1 0 0,-1-1-1 0 0,0 0 0 0 0,0 0 1 0 0,0 0-1 0 0,0 0 1 0 0,1 0-1 0 0,-1 1 0 0 0,0-1 1 0 0,0 0-1 0 0,0 0 0 0 0,0 0 1 0 0,0 1-1 0 0,0-1 1 0 0,0 0-1 0 0,1 0 0 0 0,5 11 727 0 0,-1 3-485 0 0,0 0 1 0 0,-1 0-1 0 0,0 1 0 0 0,-1 0 0 0 0,2 22 0 0 0,-2 77 267 0 0,-3-101-462 0 0,-14 284 993 0 0,12-276-1115 0 0,-3 13 21 0 0,1 35 1 0 0,4-58-44 0 0,0-1 1 0 0,1 1 0 0 0,1 0 0 0 0,0-1-1 0 0,0 1 1 0 0,1-1 0 0 0,6 16 0 0 0,-8-23-11 0 0,1 0-1 0 0,-1 0 1 0 0,1 0 0 0 0,0 0 0 0 0,0-1 0 0 0,0 1 0 0 0,0-1 0 0 0,0 1-1 0 0,0-1 1 0 0,1 0 0 0 0,-1 0 0 0 0,1 0 0 0 0,0 0 0 0 0,0 0-1 0 0,-1-1 1 0 0,1 1 0 0 0,0-1 0 0 0,0 0 0 0 0,5 2 0 0 0,-3-2-218 0 0,0-1 1 0 0,0 1-1 0 0,0-1 1 0 0,-1 0-1 0 0,1 0 1 0 0,0 0-1 0 0,0-1 1 0 0,0 1-1 0 0,0-1 1 0 0,0 0-1 0 0,0-1 1 0 0,4-1-1 0 0,26-12-5318 0 0,-18 6 2088 0 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8:41.9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17 411 1416 0 0,'-12'1'4135'0'0,"8"-1"296"0"0,11 0-2152 0 0,94 2 4530 0 0,72-2-4443 0 0,-141-1-2295 0 0,0-3 1 0 0,-1 0-1 0 0,44-13 1 0 0,42-8-10 0 0,-77 18-3 0 0,67-21 0 0 0,-95 24-48 0 0,0 0 0 0 0,0-1-1 0 0,-1 0 1 0 0,0-1 0 0 0,18-12 0 0 0,-27 16-8 0 0,0 1 0 0 0,0-1-1 0 0,0 0 1 0 0,0-1 0 0 0,0 1 0 0 0,0 0 0 0 0,0 0-1 0 0,-1-1 1 0 0,1 1 0 0 0,-1-1 0 0 0,0 0 0 0 0,1 1-1 0 0,-1-1 1 0 0,0 0 0 0 0,-1 0 0 0 0,1 1 0 0 0,0-1 0 0 0,-1 0-1 0 0,0 0 1 0 0,0 0 0 0 0,0 0 0 0 0,0 0 0 0 0,0 0-1 0 0,0 1 1 0 0,-1-1 0 0 0,1 0 0 0 0,-1 0 0 0 0,0 0-1 0 0,0 0 1 0 0,-2-4 0 0 0,-4-10 25 0 0,-1 0 0 0 0,-1 0 0 0 0,-1 1 0 0 0,0 1 0 0 0,-1-1 0 0 0,-26-26 0 0 0,31 36 9 0 0,0 0 1 0 0,0 1-1 0 0,-1-1 0 0 0,1 2 0 0 0,-1-1 0 0 0,0 1 0 0 0,-1 0 0 0 0,1 0 0 0 0,-1 1 1 0 0,0 0-1 0 0,0 1 0 0 0,0-1 0 0 0,0 2 0 0 0,0-1 0 0 0,0 1 0 0 0,-1 0 0 0 0,1 1 0 0 0,-10 0 1 0 0,11 1-17 0 0,0 1 0 0 0,0-1 0 0 0,0 1 0 0 0,0 1 0 0 0,1 0 0 0 0,-1 0 0 0 0,1 0 0 0 0,0 0 0 0 0,0 1 0 0 0,0 0 0 0 0,-8 7 0 0 0,4-2 6 0 0,1 0 0 0 0,0 0 0 0 0,0 1 0 0 0,0 0 0 0 0,-8 15 0 0 0,11-14 0 0 0,1 0-1 0 0,0 1 0 0 0,0-1 1 0 0,1 1-1 0 0,-4 22 0 0 0,2-5 99 0 0,-1 38-1 0 0,7-49-65 0 0,0 0 0 0 0,1 0 0 0 0,1 0-1 0 0,1-1 1 0 0,1 1 0 0 0,0 0 0 0 0,1-1 0 0 0,1 0-1 0 0,11 23 1 0 0,-5-15-27 0 0,2 0-1 0 0,0-1 0 0 0,2-1 1 0 0,1-1-1 0 0,26 29 0 0 0,-35-44-20 0 0,-1 1-1 0 0,1-2 0 0 0,0 1 0 0 0,0-1 1 0 0,1 0-1 0 0,0-1 0 0 0,14 7 0 0 0,-19-10-8 0 0,-1-1-1 0 0,1 0 0 0 0,-1 0 0 0 0,1 0 0 0 0,-1 0 0 0 0,1 0 0 0 0,0-1 0 0 0,-1 0 0 0 0,1 1 0 0 0,0-2 0 0 0,0 1 0 0 0,-1 0 0 0 0,1-1 0 0 0,0 1 0 0 0,-1-1 0 0 0,1 0 0 0 0,-1 0 0 0 0,1-1 0 0 0,-1 1 0 0 0,1-1 0 0 0,-1 0 0 0 0,0 0 0 0 0,0 0 0 0 0,3-2 0 0 0,0-2-27 0 0,0 1 0 0 0,0-1 0 0 0,-1 0 0 0 0,0-1 0 0 0,0 1 0 0 0,-1-1 0 0 0,0 0 0 0 0,0 0 0 0 0,4-12 0 0 0,1-5-17 0 0,8-43-1 0 0,-12 43 35 0 0,1 1 0 0 0,9-24 0 0 0,-1 23-42 0 0,-13 23 52 0 0,-1 0-1 0 0,1 0 1 0 0,-1 0 0 0 0,1 0-1 0 0,0 1 1 0 0,-1-1-1 0 0,1 0 1 0 0,0 0-1 0 0,0 1 1 0 0,-1-1 0 0 0,1 1-1 0 0,0-1 1 0 0,0 1-1 0 0,0-1 1 0 0,0 1-1 0 0,0 0 1 0 0,0-1 0 0 0,0 1-1 0 0,0 0 1 0 0,0 0-1 0 0,0-1 1 0 0,0 1-1 0 0,0 0 1 0 0,1 0 0 0 0,0 2 6 0 0,-1-1 1 0 0,0 1 0 0 0,0-1 0 0 0,0 1 0 0 0,0 0 0 0 0,0 0 0 0 0,-1-1 0 0 0,1 1 0 0 0,0 0 0 0 0,-1 0 0 0 0,1 0 0 0 0,-1 0 0 0 0,1 2 0 0 0,0 2 19 0 0,6 24-13 0 0,5 47 1 0 0,-10-58 4 0 0,0 1 0 0 0,1-1 0 0 0,2 1 0 0 0,0-1 1 0 0,1 0-1 0 0,11 24 0 0 0,-15-39-20 0 0,0 0 1 0 0,1 0-1 0 0,-1 0 0 0 0,1-1 1 0 0,0 1-1 0 0,0-1 0 0 0,0 0 1 0 0,1 1-1 0 0,-1-1 0 0 0,1-1 1 0 0,0 1-1 0 0,-1-1 0 0 0,8 4 1 0 0,-8-5-8 0 0,1 1 1 0 0,-1-1 0 0 0,1-1 0 0 0,-1 1 0 0 0,1 0-1 0 0,-1-1 1 0 0,1 0 0 0 0,-1 0 0 0 0,1 0 0 0 0,0 0 0 0 0,-1 0-1 0 0,1-1 1 0 0,-1 0 0 0 0,1 0 0 0 0,-1 0 0 0 0,0 0-1 0 0,7-3 1 0 0,-4 1-8 0 0,1 0 0 0 0,-1-1 0 0 0,0 0 0 0 0,0 0 0 0 0,0-1 0 0 0,-1 1 0 0 0,0-1 0 0 0,0-1 0 0 0,0 1 0 0 0,0-1 0 0 0,6-10 0 0 0,-5 6-13 0 0,-1-1 1 0 0,-1 1-1 0 0,1-1 0 0 0,-2 0 1 0 0,0 0-1 0 0,4-20 1 0 0,-2-9 81 0 0,-1 12-23 0 0,13-49 0 0 0,-8 56-16 0 0,-9 20-9 0 0,0 0 0 0 0,1 1 0 0 0,-1-1 0 0 0,1 0-1 0 0,-1 0 1 0 0,1 0 0 0 0,-1 1 0 0 0,1-1 0 0 0,0 0 0 0 0,-1 1 0 0 0,1-1 0 0 0,0 0 0 0 0,-1 1 0 0 0,1-1 0 0 0,0 1 0 0 0,0-1 0 0 0,0 1 0 0 0,-1 0-1 0 0,1-1 1 0 0,0 1 0 0 0,1-1 0 0 0,-1 1-1 0 0,-1 1-1 0 0,0-1 0 0 0,1 0 1 0 0,-1 0-1 0 0,0 1 1 0 0,1-1-1 0 0,-1 0 0 0 0,0 0 1 0 0,1 1-1 0 0,-1-1 1 0 0,0 0-1 0 0,1 1 0 0 0,-1-1 1 0 0,0 0-1 0 0,0 1 1 0 0,1-1-1 0 0,-1 1 0 0 0,0-1 1 0 0,0 0-1 0 0,0 1 1 0 0,0-1-1 0 0,0 1 0 0 0,0-1 1 0 0,1 0-1 0 0,-1 1 1 0 0,0 0-1 0 0,1 15 29 0 0,-1-13-22 0 0,2 19 55 0 0,1 23 39 0 0,14 66 0 0 0,-14-96-105 0 0,1-1 0 0 0,0 0 0 0 0,1-1 0 0 0,1 1 0 0 0,0-1 0 0 0,1 0 0 0 0,0 0 0 0 0,16 19 0 0 0,-16-24-5 0 0,0 0 0 0 0,0-1 0 0 0,0 0-1 0 0,1-1 1 0 0,0 1 0 0 0,0-1 0 0 0,1-1 0 0 0,14 7 0 0 0,-19-10-242 0 0,0 0 0 0 0,0 0 0 0 0,1-1 0 0 0,-1 0 1 0 0,1 0-1 0 0,-1 0 0 0 0,1 0 0 0 0,-1-1 0 0 0,1 0 0 0 0,-1 0 0 0 0,1 0 0 0 0,-1 0 1 0 0,1-1-1 0 0,-1 0 0 0 0,1 0 0 0 0,-1 0 0 0 0,1 0 0 0 0,-1-1 0 0 0,0 0 1 0 0,0 1-1 0 0,5-5 0 0 0,6-4-3914 0 0,2-3-443 0 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8:42.1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132 9 3737 0 0,'-16'-2'4336'0'0,"-1"-1"-57"0"0,-24 0 0 0 0,37 3-4031 0 0,0 0 1 0 0,0 0-1 0 0,1 0 1 0 0,-1 1 0 0 0,0 0-1 0 0,1-1 1 0 0,-1 1 0 0 0,0 1-1 0 0,1-1 1 0 0,-1 0 0 0 0,1 1-1 0 0,-4 2 1 0 0,6-4-225 0 0,1 1 1 0 0,-1-1-1 0 0,1 1 1 0 0,-1-1-1 0 0,1 0 1 0 0,-1 1 0 0 0,1-1-1 0 0,0 1 1 0 0,-1-1-1 0 0,1 1 1 0 0,0-1-1 0 0,0 1 1 0 0,-1-1-1 0 0,1 1 1 0 0,0-1-1 0 0,0 1 1 0 0,0 0-1 0 0,-1-1 1 0 0,1 1-1 0 0,0-1 1 0 0,0 1-1 0 0,0 0 1 0 0,0-1-1 0 0,0 1 1 0 0,0-1-1 0 0,0 1 1 0 0,1-1-1 0 0,-1 1 1 0 0,0 0-1 0 0,0-1 1 0 0,0 1-1 0 0,1-1 1 0 0,-1 1-1 0 0,0-1 1 0 0,0 1-1 0 0,1-1 1 0 0,-1 1-1 0 0,0-1 1 0 0,1 1-1 0 0,-1-1 1 0 0,1 1 0 0 0,-1-1-1 0 0,1 0 1 0 0,-1 1-1 0 0,1-1 1 0 0,23 17 46 0 0,97 51-1239 0 0,-55-30-3704 0 0,-46-24 1444 0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8:42.5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340 158 864 0 0,'-15'-2'4159'0'0,"-5"-5"10433"0"0,26 3-13562 0 0,7-4-831 0 0,-9 6-114 0 0,0 0 0 0 0,0-1 0 0 0,-1 1-1 0 0,1-1 1 0 0,-1 0 0 0 0,1 0 0 0 0,-1 0-1 0 0,0-1 1 0 0,0 1 0 0 0,0-1 0 0 0,2-4 0 0 0,-3 5-84 0 0,-1 0 1 0 0,0 0 0 0 0,1 0-1 0 0,-2-1 1 0 0,1 1 0 0 0,0-1-1 0 0,0 1 1 0 0,-1 0 0 0 0,0-1-1 0 0,0 1 1 0 0,0-1 0 0 0,0 1 0 0 0,0-1-1 0 0,-1 1 1 0 0,-1-6 0 0 0,2 7-2 0 0,-1 0 1 0 0,0 0-1 0 0,1 1 1 0 0,-1-1-1 0 0,0 0 0 0 0,0 0 1 0 0,0 1-1 0 0,0-1 1 0 0,0 1-1 0 0,0-1 1 0 0,-1 1-1 0 0,1-1 1 0 0,0 1-1 0 0,-1 0 1 0 0,1-1-1 0 0,-1 1 1 0 0,-1-1-1 0 0,0 0 2 0 0,0 1 1 0 0,-1 0-1 0 0,1 0 0 0 0,0 0 0 0 0,0 0 0 0 0,-1 0 0 0 0,1 1 1 0 0,0 0-1 0 0,-5-1 0 0 0,-5 2 29 0 0,-1 0-1 0 0,1 1 1 0 0,-25 7-1 0 0,32-8-12 0 0,-28 8 111 0 0,-41 16 0 0 0,62-20-76 0 0,0 1-1 0 0,0 1 1 0 0,1 0 0 0 0,0 0 0 0 0,-22 19 0 0 0,32-24-52 0 0,0 0-1 0 0,0 0 0 0 0,0 0 1 0 0,0 1-1 0 0,0-1 0 0 0,1 0 1 0 0,-1 1-1 0 0,1 0 1 0 0,-1-1-1 0 0,1 1 0 0 0,0 0 1 0 0,0 0-1 0 0,0-1 1 0 0,0 1-1 0 0,1 0 0 0 0,-1 0 1 0 0,1 0-1 0 0,0 0 0 0 0,0 0 1 0 0,0 0-1 0 0,0 0 1 0 0,0 0-1 0 0,1 0 0 0 0,0 3 1 0 0,1-1-6 0 0,0 0 0 0 0,-1 0 0 0 0,2-1 0 0 0,-1 1 0 0 0,1-1 0 0 0,-1 1 1 0 0,1-1-1 0 0,0 0 0 0 0,1 0 0 0 0,-1 0 0 0 0,1-1 0 0 0,-1 1 0 0 0,8 4 0 0 0,73 44-119 0 0,-55-36 150 0 0,48 35 0 0 0,-63-39 17 0 0,0 1 0 0 0,0 0-1 0 0,18 24 1 0 0,-27-30 37 0 0,0 0 0 0 0,0 1 1 0 0,-1-1-1 0 0,0 1 0 0 0,0 0 0 0 0,-1-1 0 0 0,0 2 0 0 0,-1-1 0 0 0,0 0 1 0 0,2 11-1 0 0,-4-17-33 0 0,1 1 1 0 0,-1-1-1 0 0,0 1 1 0 0,-1 0-1 0 0,1-1 1 0 0,0 1 0 0 0,-1-1-1 0 0,1 1 1 0 0,-1-1-1 0 0,0 1 1 0 0,0-1-1 0 0,0 1 1 0 0,0-1-1 0 0,0 0 1 0 0,0 1 0 0 0,-1-1-1 0 0,1 0 1 0 0,-3 3-1 0 0,1-3 6 0 0,0 1 0 0 0,0 0 0 0 0,0-1 0 0 0,-1 0 0 0 0,1 1 0 0 0,-1-1 0 0 0,1-1 0 0 0,-1 1 0 0 0,0 0 0 0 0,-7 1 0 0 0,4-1-52 0 0,-1-1 0 0 0,1 0 0 0 0,0 0 0 0 0,-1-1 1 0 0,1 1-1 0 0,-1-2 0 0 0,1 1 0 0 0,-1-1 1 0 0,1 0-1 0 0,0 0 0 0 0,-1-1 0 0 0,-9-4 0 0 0,15 5-46 0 0,0 0-1 0 0,0 0 0 0 0,0-1 1 0 0,0 1-1 0 0,0-1 1 0 0,0 1-1 0 0,0-1 0 0 0,0 0 1 0 0,1 1-1 0 0,-1-1 0 0 0,1 0 1 0 0,-1 0-1 0 0,1 0 1 0 0,0-1-1 0 0,0 1 0 0 0,-1 0 1 0 0,2 0-1 0 0,-1-1 1 0 0,0 1-1 0 0,0 0 0 0 0,1-1 1 0 0,-1 1-1 0 0,1-1 0 0 0,0 1 1 0 0,0-4-1 0 0,0 0-793 0 0,1-1 0 0 0,-1 1 0 0 0,2 0 0 0 0,-1 0 0 0 0,1 0 0 0 0,-1 0 0 0 0,2 0 0 0 0,5-11-1 0 0,1-1-1044 0 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8:42.7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145 55 5601 0 0,'-19'-12'5609'0'0,"0"-2"6002"0"0,3 6-10523 0 0,2 3-424 0 0,-4-1 961 0 0,2 2-673 0 0,2 3-584 0 0,0-2-368 0 0,6 3-104 0 0,3-2 8 0 0,4 2-264 0 0,2 0-160 0 0,1 0 24 0 0,4 2-1009 0 0,0 1-2064 0 0,-1 2 201 0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56.6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80 159 512 0 0,'9'-131'10157'0'0,"-9"128"-9730"0"0,1 1 1 0 0,-1-1-1 0 0,1 1 0 0 0,-1 0 0 0 0,1-1 1 0 0,0 1-1 0 0,0 0 0 0 0,0-1 1 0 0,3-2 955 0 0,-9 14-255 0 0,-7 40-463 0 0,3 1 0 0 0,-5 76 0 0 0,2 42 157 0 0,-3 72 9 0 0,12-176-680 0 0,-1 46 45 0 0,5-89-194 0 0,0 0 0 0 0,1-1 1 0 0,7 26-1 0 0,-7-37-42 0 0,0-1-29 0 0,0 0 0 0 0,0 0 0 0 0,0 12 0 0 0,-2-20 61 0 0,0 0 0 0 0,0 0 1 0 0,0 0-1 0 0,0 0 0 0 0,0 0 1 0 0,0 0-1 0 0,0 1 0 0 0,0-1 1 0 0,0 0-1 0 0,0 0 0 0 0,0 0 1 0 0,0 0-1 0 0,0 0 0 0 0,0 0 1 0 0,0 0-1 0 0,0 0 0 0 0,0 1 1 0 0,0-1-1 0 0,0 0 0 0 0,0 0 1 0 0,0 0-1 0 0,0 0 0 0 0,0 0 1 0 0,0 0-1 0 0,0 0 0 0 0,0 0 1 0 0,0 0-1 0 0,-1 0 0 0 0,1 0 1 0 0,0 1-1 0 0,0-1 0 0 0,0 0 1 0 0,0 0-1 0 0,0 0 0 0 0,0 0 1 0 0,0 0-1 0 0,0 0 0 0 0,0 0 1 0 0,-1 0-1 0 0,1 0 0 0 0,0 0 1 0 0,0 0-1 0 0,0 0 0 0 0,0 0 1 0 0,0 0-1 0 0,0 0 0 0 0,0 0 1 0 0,0 0-1 0 0,-1 0 0 0 0,1 0 1 0 0,-6-5-275 0 0,-6-8-380 0 0,9 9 362 0 0,-1-3-248 0 0,0 0 0 0 0,0 0 0 0 0,-3-9 0 0 0,6 13-82 0 0,0 1-1 0 0,0-1 0 0 0,1 0 0 0 0,-1 0 1 0 0,1 0-1 0 0,0 1 0 0 0,0-6 0 0 0,1-1-1896 0 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57.0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203 383 1584 0 0,'-9'-1'1771'0'0,"0"1"0"0"0,0 1 0 0 0,-15 1 0 0 0,18 0-1219 0 0,0-1-1 0 0,0-1 0 0 0,0 1 1 0 0,0-1-1 0 0,0 0 1 0 0,0 0-1 0 0,0-1 1 0 0,0 0-1 0 0,0 0 0 0 0,-8-3 1 0 0,11 3-410 0 0,0-1 0 0 0,0 0-1 0 0,1 0 1 0 0,-1 0 0 0 0,1 0 0 0 0,0-1 0 0 0,-1 1 0 0 0,1-1-1 0 0,0 1 1 0 0,0-1 0 0 0,1 0 0 0 0,-1 0 0 0 0,0 0 0 0 0,1 0 0 0 0,0 0-1 0 0,0 0 1 0 0,0 0 0 0 0,0 0 0 0 0,0 0 0 0 0,0-5 0 0 0,0 0-53 0 0,0 1 1 0 0,1-1 0 0 0,0 1-1 0 0,0-1 1 0 0,1 1 0 0 0,0-1 0 0 0,0 1-1 0 0,3-9 1 0 0,1 3-27 0 0,0 0 0 0 0,1 0 0 0 0,0 1 1 0 0,1 0-1 0 0,0 0 0 0 0,1 1 0 0 0,1 0 0 0 0,0 0 0 0 0,0 1 1 0 0,1 0-1 0 0,0 1 0 0 0,21-16 0 0 0,-13 13 4 0 0,0 1 0 0 0,1 1-1 0 0,0 0 1 0 0,1 2 0 0 0,0 0-1 0 0,0 1 1 0 0,35-7 0 0 0,-46 13-61 0 0,1-1 1 0 0,-1 1-1 0 0,0 1 0 0 0,1 0 1 0 0,-1 0-1 0 0,0 0 1 0 0,1 1-1 0 0,-1 1 0 0 0,0 0 1 0 0,0 0-1 0 0,0 1 1 0 0,0 0-1 0 0,-1 0 0 0 0,1 1 1 0 0,-1 0-1 0 0,1 1 0 0 0,-1 0 1 0 0,-1 0-1 0 0,1 0 1 0 0,-1 1-1 0 0,0 0 0 0 0,0 1 1 0 0,-1 0-1 0 0,0 0 1 0 0,0 0-1 0 0,0 1 0 0 0,-1-1 1 0 0,0 2-1 0 0,-1-1 0 0 0,0 0 1 0 0,0 1-1 0 0,2 9 1 0 0,0-1-7 0 0,-2 0 1 0 0,0 0-1 0 0,-2 0 1 0 0,1 1-1 0 0,-2-1 1 0 0,0 1-1 0 0,-2-1 1 0 0,0 1-1 0 0,0-1 0 0 0,-9 34 1 0 0,5-29 22 0 0,-1-1 0 0 0,-1 0-1 0 0,-1 0 1 0 0,-20 36 0 0 0,21-46-21 0 0,1-1-1 0 0,-2 0 1 0 0,0-1 0 0 0,0 1-1 0 0,0-1 1 0 0,-1-1-1 0 0,0 0 1 0 0,-1 0 0 0 0,0-1-1 0 0,-14 8 1 0 0,2-4-214 0 0,1-1 1 0 0,-1-1-1 0 0,-1-1 0 0 0,0-2 1 0 0,0 0-1 0 0,0-1 1 0 0,0-1-1 0 0,-1-1 0 0 0,1-1 1 0 0,-1-2-1 0 0,0 0 0 0 0,-36-5 1 0 0,52 4-242 0 0,-1-1-1 0 0,1 0 1 0 0,0 0 0 0 0,0-1 0 0 0,1 0-1 0 0,-1 0 1 0 0,-12-8 0 0 0,16 8 108 0 0,1 1 0 0 0,0 0 1 0 0,1-1-1 0 0,-1 1 0 0 0,0-1 0 0 0,1 0 1 0 0,-1 0-1 0 0,1 0 0 0 0,0 0 0 0 0,0 0 1 0 0,0-1-1 0 0,1 1 0 0 0,-1-1 0 0 0,1 1 1 0 0,0-1-1 0 0,0 1 0 0 0,0-1 0 0 0,0 0 1 0 0,0-4-1 0 0,0-22-2157 0 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57.6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46 512 0 0,'-19'-20'6020'0'0,"18"19"-5555"0"0,0 0-1 0 0,0 0 1 0 0,0 0-1 0 0,0 0 1 0 0,0 1 0 0 0,-1-1-1 0 0,1 0 1 0 0,0 0 0 0 0,0 1-1 0 0,0-1 1 0 0,-1 1-1 0 0,1-1 1 0 0,0 1 0 0 0,-1 0-1 0 0,1-1 1 0 0,0 1 0 0 0,-3 0-1 0 0,3 0-299 0 0,0 1 0 0 0,0 0 0 0 0,0-1 0 0 0,0 1 0 0 0,0 0 0 0 0,0-1 0 0 0,0 1 0 0 0,1 0 0 0 0,-1 0 0 0 0,0 0 0 0 0,0 0 0 0 0,1 0 0 0 0,-1 0 0 0 0,1 0 0 0 0,-1 0 0 0 0,1 0 0 0 0,-1 0 0 0 0,1 0 0 0 0,-1 2 0 0 0,-3 22 1085 0 0,4-18-1095 0 0,1 0-1 0 0,0 1 0 0 0,0-1 0 0 0,1 0 0 0 0,0 0 0 0 0,0-1 0 0 0,0 1 0 0 0,1 0 0 0 0,0-1 0 0 0,8 13 0 0 0,4 2 88 0 0,30 33-1 0 0,-5-6-118 0 0,-29-34-117 0 0,-6-9-10 0 0,-1 1-1 0 0,0 0 1 0 0,0 0-1 0 0,6 10 1 0 0,-10-16 4 0 0,0 1-1 0 0,0-1 1 0 0,0 0 0 0 0,0 0 0 0 0,1 1-1 0 0,-1-1 1 0 0,0 0 0 0 0,0 0 0 0 0,0 1-1 0 0,0-1 1 0 0,0 0 0 0 0,0 1 0 0 0,0-1-1 0 0,0 0 1 0 0,0 0 0 0 0,0 1 0 0 0,0-1-1 0 0,0 0 1 0 0,0 0 0 0 0,0 1 0 0 0,0-1-1 0 0,0 0 1 0 0,-1 1 0 0 0,1-1 0 0 0,0 0-1 0 0,0 0 1 0 0,0 1 0 0 0,0-1 0 0 0,0 0-1 0 0,-1 0 1 0 0,1 0 0 0 0,0 1 0 0 0,-10-1-19 0 0,-11-7-13 0 0,17 4 36 0 0,0 0 0 0 0,-1-1 0 0 0,1 1 0 0 0,1-1 0 0 0,-1 0 0 0 0,0 0 0 0 0,1-1 0 0 0,0 1 0 0 0,0-1-1 0 0,-4-7 1 0 0,1-2-2 0 0,-1 0 0 0 0,-5-21-1 0 0,8 19 7 0 0,0 0 0 0 0,1-1-1 0 0,-2-27 1 0 0,5 35-5 0 0,-1 0 1 0 0,2-1 0 0 0,0 1 0 0 0,0 0-1 0 0,0 0 1 0 0,1 0 0 0 0,1 0 0 0 0,3-10-1 0 0,-6 18-4 0 0,1-1 0 0 0,-1 1 0 0 0,1 0-1 0 0,0-1 1 0 0,0 1 0 0 0,-1 0 0 0 0,1-1 0 0 0,0 1-1 0 0,0 0 1 0 0,0 0 0 0 0,0 0 0 0 0,0 0-1 0 0,0 0 1 0 0,1 0 0 0 0,-1 0 0 0 0,0 0 0 0 0,0 0-1 0 0,1 0 1 0 0,-1 1 0 0 0,1-1 0 0 0,-1 0-1 0 0,0 1 1 0 0,1 0 0 0 0,-1-1 0 0 0,1 1 0 0 0,-1 0-1 0 0,4-1 1 0 0,-3 2-6 0 0,1 0 1 0 0,0-1-1 0 0,0 1 0 0 0,0 0 1 0 0,0 0-1 0 0,-1 0 0 0 0,1 1 1 0 0,0-1-1 0 0,-1 1 0 0 0,1-1 0 0 0,-1 1 1 0 0,0 0-1 0 0,3 3 0 0 0,10 8-121 0 0,0-1 0 0 0,1-1 0 0 0,0 0 0 0 0,1-1 0 0 0,26 12 0 0 0,-22-14-2502 0 0,-1 0-1 0 0,31 6 1 0 0,-34-11-428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1:52.9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424 30 512 0 0,'-3'-4'342'0'0,"-1"2"1"0"0,0-1-1 0 0,1 0 0 0 0,-1 1 0 0 0,0-1 0 0 0,0 1 1 0 0,0 0-1 0 0,-1 0 0 0 0,1 1 0 0 0,0-1 1 0 0,-1 1-1 0 0,1 0 0 0 0,-1 0 0 0 0,1 1 1 0 0,-1-1-1 0 0,-5 1 0 0 0,3 0 147 0 0,0 1 0 0 0,0 0 1 0 0,0 0-1 0 0,0 0 0 0 0,0 1 1 0 0,0 0-1 0 0,0 0 0 0 0,1 1 0 0 0,-1 0 1 0 0,-5 4-1 0 0,6-3 123 0 0,0 0 1 0 0,0 1 0 0 0,0 0-1 0 0,1 0 1 0 0,0 0-1 0 0,0 1 1 0 0,-8 11-1 0 0,-25 49 2411 0 0,25-42-2335 0 0,-74 146 2294 0 0,67-125-2149 0 0,-27 91 0 0 0,45-126-812 0 0,-1 0 0 0 0,1 0 0 0 0,1 1 0 0 0,0-1 1 0 0,0 0-1 0 0,1 1 0 0 0,0-1 0 0 0,1 0 0 0 0,0 1 0 0 0,1-1 1 0 0,0 0-1 0 0,1 0 0 0 0,0 0 0 0 0,0 0 0 0 0,1 0 1 0 0,0-1-1 0 0,1 0 0 0 0,0 0 0 0 0,1 0 0 0 0,0 0 0 0 0,0-1 1 0 0,0 0-1 0 0,1 0 0 0 0,11 9 0 0 0,-1-2-177 0 0,2-1 0 0 0,0-1 0 0 0,0-1 0 0 0,1 0-1 0 0,1-1 1 0 0,0-2 0 0 0,29 11 0 0 0,-25-13-1160 0 0,-1 0 1 0 0,1-1-1 0 0,41 3 0 0 0,-31-7-1084 0 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58.1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76 85 352 0 0,'-13'3'2516'0'0,"8"-1"-1295"0"0,-1-1 0 0 0,1 1 0 0 0,-1 0 1 0 0,1 0-1 0 0,-7 5 0 0 0,11-7-1085 0 0,0 1 0 0 0,0-1 0 0 0,0 1 0 0 0,0 0 0 0 0,0 0 0 0 0,1 0 0 0 0,-1 0 0 0 0,0 0 0 0 0,1-1 0 0 0,-1 1 0 0 0,0 0 0 0 0,1 0 0 0 0,-1 1 0 0 0,1-1-1 0 0,-1 0 1 0 0,1 0 0 0 0,0 0 0 0 0,-1 0 0 0 0,1 0 0 0 0,0 0 0 0 0,0 1 0 0 0,0-1 0 0 0,0 0 0 0 0,0 0 0 0 0,0 0 0 0 0,0 0 0 0 0,0 1 0 0 0,1-1 0 0 0,-1 0 0 0 0,0 0 0 0 0,1 0 0 0 0,0 2 0 0 0,0 1 14 0 0,1 0 1 0 0,0 0-1 0 0,1 0 0 0 0,-1 0 1 0 0,0-1-1 0 0,1 1 0 0 0,0-1 1 0 0,0 1-1 0 0,0-1 1 0 0,0 0-1 0 0,1 0 0 0 0,3 2 1 0 0,-1-1-13 0 0,0-1-1 0 0,0 0 1 0 0,1 0 0 0 0,-1 0 0 0 0,1-1 0 0 0,0 0 0 0 0,7 2 0 0 0,1-2 43 0 0,0 0 0 0 0,0-1 0 0 0,1-1 1 0 0,-1 0-1 0 0,0-1 0 0 0,21-4 0 0 0,-29 3-86 0 0,0 1 0 0 0,0-2 0 0 0,0 1 0 0 0,0 0 1 0 0,-1-1-1 0 0,1-1 0 0 0,-1 1 0 0 0,0-1 0 0 0,0 0 0 0 0,0 0 0 0 0,9-10 0 0 0,-12 12-52 0 0,0-1-1 0 0,-1 0 0 0 0,0-1 1 0 0,1 1-1 0 0,-1 0 0 0 0,0 0 1 0 0,0-1-1 0 0,-1 1 1 0 0,1-1-1 0 0,-1 0 0 0 0,0 0 1 0 0,0 1-1 0 0,0-1 0 0 0,0 0 1 0 0,-1 0-1 0 0,1 0 0 0 0,-1 0 1 0 0,0 0-1 0 0,-1 0 0 0 0,1 1 1 0 0,0-1-1 0 0,-1 0 1 0 0,-2-6-1 0 0,2 6-29 0 0,0 0-1 0 0,-1 0 1 0 0,0 0 0 0 0,0 0-1 0 0,0 0 1 0 0,0 1 0 0 0,0-1-1 0 0,-1 1 1 0 0,0 0 0 0 0,0 0-1 0 0,1 0 1 0 0,-2 0 0 0 0,1 0-1 0 0,0 1 1 0 0,-1-1 0 0 0,1 1-1 0 0,-1 0 1 0 0,1 0 0 0 0,-1 0-1 0 0,0 0 1 0 0,0 1 0 0 0,-8-2 0 0 0,5 1 10 0 0,1 2 0 0 0,-1-1 1 0 0,0 1-1 0 0,0 0 0 0 0,0 0 1 0 0,1 1-1 0 0,-1-1 0 0 0,0 2 1 0 0,1-1-1 0 0,-1 1 1 0 0,0 0-1 0 0,1 0 0 0 0,-9 5 1 0 0,2 0 102 0 0,1 1 0 0 0,-1 0 1 0 0,1 0-1 0 0,1 2 1 0 0,0-1-1 0 0,0 1 0 0 0,1 1 1 0 0,-17 23-1 0 0,20-25-114 0 0,1 0 0 0 0,0 1 0 0 0,1 0-1 0 0,0 1 1 0 0,0-1 0 0 0,1 1 0 0 0,1-1 0 0 0,0 1-1 0 0,0 1 1 0 0,1-1 0 0 0,1 0 0 0 0,-1 12 0 0 0,2-16-15 0 0,0 1 0 0 0,1 0 0 0 0,0-1 0 0 0,1 0 0 0 0,0 1 0 0 0,0-1 0 0 0,0 0 0 0 0,1 0 0 0 0,0 0 0 0 0,0 0 0 0 0,1-1 0 0 0,0 1 0 0 0,0-1 0 0 0,1 0 1 0 0,-1 0-1 0 0,1 0 0 0 0,9 8 0 0 0,-6-8-149 0 0,1 1 1 0 0,-1-1 0 0 0,1-1-1 0 0,0 0 1 0 0,1 0 0 0 0,-1 0-1 0 0,1-1 1 0 0,0-1 0 0 0,0 0-1 0 0,0 0 1 0 0,0-1 0 0 0,12 1-1 0 0,15 1-1568 0 0,51-3-8262 0 0,-57-3 6846 0 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59.4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451 605 512 0 0,'-1'0'125'0'0,"0"0"0"0"0,0 0 1 0 0,0 0-1 0 0,0 0 0 0 0,1 0 0 0 0,-1 0 0 0 0,0-1 0 0 0,0 1 0 0 0,0 0 1 0 0,1 0-1 0 0,-1-1 0 0 0,0 1 0 0 0,0-1 0 0 0,1 1 0 0 0,-1-1 1 0 0,0 1-1 0 0,1-1 0 0 0,-1 1 0 0 0,0-1 0 0 0,1 1 0 0 0,-1-1 0 0 0,1 0 1 0 0,-1 1-1 0 0,1-1 0 0 0,-1 0 0 0 0,1 0 0 0 0,0 1 0 0 0,-1-1 1 0 0,1 0-1 0 0,0 0 0 0 0,-1-1 0 0 0,0-3 340 0 0,1 0 0 0 0,-1 0 1 0 0,1 0-1 0 0,0-8 0 0 0,1 9-48 0 0,-1 0 0 0 0,0 0 0 0 0,-1 0-1 0 0,0-7 1 0 0,-2 2 57 0 0,0 1-1 0 0,-1 0 0 0 0,1 0 1 0 0,-2 0-1 0 0,1 0 0 0 0,-1 0 1 0 0,0 1-1 0 0,-1 0 1 0 0,0 0-1 0 0,0 1 0 0 0,-8-8 1 0 0,10 11-314 0 0,-1-1 0 0 0,1 1 0 0 0,-1 0 0 0 0,0 0 0 0 0,0 1 0 0 0,0 0 1 0 0,0-1-1 0 0,-1 2 0 0 0,1-1 0 0 0,0 1 0 0 0,-1-1 0 0 0,1 1 0 0 0,-1 1 1 0 0,1-1-1 0 0,-1 1 0 0 0,1 0 0 0 0,-1 1 0 0 0,0-1 0 0 0,-5 2 0 0 0,-3 2-45 0 0,1 0 1 0 0,0 1-1 0 0,-1 0 0 0 0,2 1 0 0 0,-1 0 0 0 0,1 2 0 0 0,0-1 0 0 0,0 1 0 0 0,1 1 0 0 0,0 0 0 0 0,0 1 0 0 0,1 0 0 0 0,1 0 0 0 0,0 1 0 0 0,-12 18 0 0 0,13-18-76 0 0,1 1 0 0 0,1 0-1 0 0,0 0 1 0 0,0 0 0 0 0,2 1 0 0 0,-1 0 0 0 0,2 0 0 0 0,-1 0 0 0 0,2 1 0 0 0,0-1 0 0 0,0 1 0 0 0,1-1 0 0 0,1 1 0 0 0,1-1-1 0 0,0 1 1 0 0,3 18 0 0 0,-2-25-24 0 0,0-1 0 0 0,0 0 0 0 0,0 0 0 0 0,0 0 0 0 0,1 0 0 0 0,0 0 0 0 0,1-1 0 0 0,-1 1 0 0 0,1-1 0 0 0,0 0 0 0 0,0 0 0 0 0,8 7 0 0 0,-5-6-13 0 0,1-1-1 0 0,-1 0 1 0 0,1 0-1 0 0,0-1 0 0 0,0 0 1 0 0,0 0-1 0 0,1-1 1 0 0,10 3-1 0 0,0-1-22 0 0,0-2 0 0 0,1 0 0 0 0,-1-2 0 0 0,0 0 0 0 0,1-1 0 0 0,-1 0 0 0 0,36-7 0 0 0,-40 3-30 0 0,-1 1 0 0 0,0-2 0 0 0,0 0 0 0 0,0-1 0 0 0,0 0 0 0 0,-1-1 0 0 0,0 0 0 0 0,0-1 0 0 0,22-19-1 0 0,-23 16-44 0 0,1-1 0 0 0,-2 0 0 0 0,0-1-1 0 0,0 0 1 0 0,-1 0 0 0 0,-1-1-1 0 0,0-1 1 0 0,11-24 0 0 0,-16 28 66 0 0,-1 1-1 0 0,0-1 1 0 0,-1 0 0 0 0,0 0 0 0 0,0 0-1 0 0,-1 0 1 0 0,-1 0 0 0 0,0-1 0 0 0,-2-14 0 0 0,-3-12 125 0 0,-15-52 1 0 0,11 53-23 0 0,-46-206 1321 0 0,55 246-1386 0 0,3 9 59 0 0,1 0 0 0 0,-1 0 0 0 0,2 0 0 0 0,8 16 0 0 0,-21-43-50 0 0,1-1 0 0 0,0 0-1 0 0,1 0 1 0 0,1 0 0 0 0,0-1 0 0 0,1 0 0 0 0,1 0 0 0 0,1 0 0 0 0,0 0 0 0 0,1 0 0 0 0,2-21-1 0 0,-1 37-12 0 0,0 1 0 0 0,0-1 0 0 0,0 0 0 0 0,0 1 0 0 0,0-1 0 0 0,0 0 0 0 0,0 1-1 0 0,0-1 1 0 0,0 0 0 0 0,1 1 0 0 0,-1-1 0 0 0,0 0 0 0 0,0 1 0 0 0,1-1 0 0 0,-1 0 0 0 0,0 1-1 0 0,1-1 1 0 0,-1 1 0 0 0,1-1 0 0 0,-1 1 0 0 0,0-1 0 0 0,1 1 0 0 0,-1-1 0 0 0,1 1-1 0 0,0-1 1 0 0,-1 1 0 0 0,1 0 0 0 0,-1-1 0 0 0,1 1 0 0 0,0 0 0 0 0,0-1 0 0 0,0 1 7 0 0,0 1 0 0 0,0-1 0 0 0,0 0 0 0 0,0 1 1 0 0,0-1-1 0 0,0 1 0 0 0,0-1 0 0 0,0 1 1 0 0,0-1-1 0 0,0 1 0 0 0,0 0 0 0 0,0-1 1 0 0,-1 1-1 0 0,1 0 0 0 0,0 0 0 0 0,0-1 0 0 0,-1 1 1 0 0,2 2-1 0 0,8 9 328 0 0,-17-20 651 0 0,7 8-978 0 0,-1-1 0 0 0,1 1-1 0 0,-1-1 1 0 0,1 1 0 0 0,0-1-1 0 0,-1 1 1 0 0,1-1 0 0 0,-1 1-1 0 0,1 0 1 0 0,-1-1 0 0 0,1 1-1 0 0,-1 0 1 0 0,0-1 0 0 0,1 1-1 0 0,-1 0 1 0 0,1 0 0 0 0,-1 0-1 0 0,0-1 1 0 0,1 1 0 0 0,-1 0-1 0 0,1 0 1 0 0,-1 0 0 0 0,0 0-1 0 0,1 0 1 0 0,-1 0 0 0 0,0 0-1 0 0,1 0 1 0 0,-1 0 0 0 0,1 1-1 0 0,-1-1 1 0 0,0 0 0 0 0,1 0-1 0 0,-1 0 1 0 0,1 1 0 0 0,-1-1-1 0 0,1 0 1 0 0,-1 1 0 0 0,1-1-1 0 0,-1 0 1 0 0,1 1 0 0 0,-1-1-1 0 0,1 1 1 0 0,-1-1 0 0 0,1 1-1 0 0,0-1 1 0 0,-1 1 0 0 0,1-1-1 0 0,0 1 1 0 0,-1 0 0 0 0,0 2 7 0 0,0-1 0 0 0,0 0 0 0 0,0 1-1 0 0,1-1 1 0 0,-1 1 0 0 0,1-1 0 0 0,-1 1 0 0 0,1-1 0 0 0,0 1 0 0 0,0-1 0 0 0,0 1 0 0 0,0 2 0 0 0,20 128 704 0 0,-13-67-510 0 0,-3 1 0 0 0,-7 100-1 0 0,-1-29-146 0 0,3-117-64 0 0,2 0-1 0 0,1 0 1 0 0,0 0-1 0 0,11 41 1 0 0,-12-56-11 0 0,1 0 1 0 0,0 0-1 0 0,1-1 1 0 0,0 1-1 0 0,-1-1 1 0 0,2 0-1 0 0,-1 0 0 0 0,0 0 1 0 0,1 0-1 0 0,0 0 1 0 0,0-1-1 0 0,1 1 1 0 0,-1-1-1 0 0,1 0 1 0 0,0-1-1 0 0,0 1 1 0 0,0-1-1 0 0,1 0 1 0 0,-1 0-1 0 0,1-1 0 0 0,9 4 1 0 0,-6-4-82 0 0,1 0 1 0 0,-1-1-1 0 0,1 0 1 0 0,0 0-1 0 0,-1-1 0 0 0,1 0 1 0 0,0-1-1 0 0,-1 0 1 0 0,1-1-1 0 0,-1 1 0 0 0,1-2 1 0 0,16-6-1 0 0,-7 1-1524 0 0,28-15 1 0 0,14-15-6874 0 0,-34 21 2627 0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59.7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12 512 0 0,'0'-1'284'0'0,"0"0"0"0"0,-1 1 0 0 0,1-1 0 0 0,0 0 0 0 0,-1 1 0 0 0,1-1 0 0 0,-1 0 0 0 0,1 1 0 0 0,-1-1 0 0 0,1 1 0 0 0,-1-1 0 0 0,1 1 0 0 0,-1-1 0 0 0,1 1 0 0 0,-1 0 0 0 0,0-1 0 0 0,1 1 0 0 0,-1 0 0 0 0,0-1 0 0 0,1 1 0 0 0,-1 0 0 0 0,0 0 0 0 0,1-1 0 0 0,-1 1 0 0 0,0 0 0 0 0,0 0 0 0 0,1 0 0 0 0,-1 0 0 0 0,0 0 0 0 0,0 0 0 0 0,1 0 0 0 0,-1 0 0 0 0,0 1 0 0 0,0-1 0 0 0,1 0 0 0 0,-1 0 0 0 0,0 0 0 0 0,1 1 0 0 0,-1-1 0 0 0,0 0 0 0 0,1 1 0 0 0,-1-1 0 0 0,1 1 0 0 0,-1-1 0 0 0,0 1 0 0 0,1-1 0 0 0,-1 1 0 0 0,1-1 0 0 0,-1 1 0 0 0,1 0 0 0 0,0-1 0 0 0,-1 1 0 0 0,1-1 0 0 0,0 1 0 0 0,-1 0 0 0 0,1 0 0 0 0,0-1 0 0 0,0 1 0 0 0,-1 1 0 0 0,0 15 214 0 0,1 0 0 0 0,1 1 1 0 0,0-1-1 0 0,1 0 1 0 0,1 0-1 0 0,1-1 0 0 0,0 1 1 0 0,1-1-1 0 0,10 22 0 0 0,-11-30-461 0 0,0-1 0 0 0,1 0-1 0 0,-1 0 1 0 0,2-1-1 0 0,-1 0 1 0 0,1 0 0 0 0,-1 0-1 0 0,2 0 1 0 0,-1-1-1 0 0,1 0 1 0 0,-1 0 0 0 0,1-1-1 0 0,1 0 1 0 0,-1 0-1 0 0,1-1 1 0 0,12 5 0 0 0,-13-6-232 0 0,1 0 1 0 0,-1-1-1 0 0,1 0 1 0 0,0 0 0 0 0,-1 0-1 0 0,1-1 1 0 0,0 0 0 0 0,7-2-1 0 0,-9 2-377 0 0,0-2-1 0 0,0 1 0 0 0,0-1 1 0 0,0 0-1 0 0,0 0 1 0 0,-1-1-1 0 0,1 1 1 0 0,-1-1-1 0 0,0 0 0 0 0,9-7 1 0 0,-1-1-2087 0 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59.9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7 3561 0 0,'-12'9'3753'0'0,"-3"-2"3416"0"0,9-1-6577 0 0,9-3-120 0 0,7 0-144 0 0,10-3-272 0 0,4 0-112 0 0,3-5-16 0 0,6-2-1800 0 0,-1-3 1288 0 0,-2-3-360 0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1:00.4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262 156 512 0 0,'-4'-8'1956'0'0,"-1"0"0"0"0,2 0-1 0 0,-1 0 1 0 0,1 0 0 0 0,-3-13 0 0 0,0-24 1442 0 0,6 41-3133 0 0,0 1 1 0 0,-1-1-1 0 0,1 0 0 0 0,-1 0 1 0 0,0 1-1 0 0,0-1 1 0 0,0 1-1 0 0,-2-4 1 0 0,2 5-213 0 0,1 1-1 0 0,-1 0 1 0 0,0 1 0 0 0,0-1 0 0 0,0 0 0 0 0,0 0 0 0 0,0 0 0 0 0,0 0 0 0 0,0 1 0 0 0,0-1 0 0 0,0 0-1 0 0,0 1 1 0 0,0-1 0 0 0,0 1 0 0 0,0-1 0 0 0,0 1 0 0 0,-1 0 0 0 0,1 0 0 0 0,0-1 0 0 0,0 1 0 0 0,0 0-1 0 0,-1 0 1 0 0,1 0 0 0 0,0 0 0 0 0,0 0 0 0 0,-1 0 0 0 0,-1 1 0 0 0,-3 0 37 0 0,1 1-1 0 0,-1 0 1 0 0,0 0 0 0 0,1 0 0 0 0,0 1 0 0 0,0-1 0 0 0,0 1-1 0 0,0 0 1 0 0,0 1 0 0 0,-7 6 0 0 0,-1 2 64 0 0,1 0 0 0 0,-13 17-1 0 0,15-17-61 0 0,2 0-1 0 0,-1 1 0 0 0,1 1 1 0 0,1-1-1 0 0,1 1 0 0 0,-8 23 1 0 0,10-26-20 0 0,1 0-1 0 0,1 0 1 0 0,0 0 0 0 0,1 0 0 0 0,0 0 0 0 0,0 1 0 0 0,1-1-1 0 0,1 0 1 0 0,3 17 0 0 0,-3-23-44 0 0,0 0 0 0 0,0 0 0 0 0,1 0 0 0 0,0 0 0 0 0,0 0 0 0 0,0 0 0 0 0,1-1 0 0 0,-1 1 0 0 0,1-1 1 0 0,0 0-1 0 0,0 0 0 0 0,1 0 0 0 0,5 5 0 0 0,-4-5-11 0 0,0 0 1 0 0,1 0-1 0 0,-1-1 0 0 0,1 0 1 0 0,0 0-1 0 0,0-1 1 0 0,0 1-1 0 0,0-1 1 0 0,10 2-1 0 0,2-2-49 0 0,0 0-1 0 0,-1-1 0 0 0,1-1 1 0 0,0 0-1 0 0,0-2 0 0 0,34-7 1 0 0,-33 5-265 0 0,0-1 0 0 0,0-1 0 0 0,0-1 0 0 0,-1 0-1 0 0,0-1 1 0 0,0-2 0 0 0,16-10 0 0 0,-17 8-2336 0 0,0-1-1 0 0,-1-1 1 0 0,24-26-1 0 0,-27 25-1291 0 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1:00.7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0 1816 0 0,'-15'27'5196'0'0,"12"-23"-4805"0"0,0 0 0 0 0,1 0 1 0 0,-1 1-1 0 0,1 0 0 0 0,0-1 0 0 0,0 1 1 0 0,0 0-1 0 0,1 0 0 0 0,0 0 0 0 0,0 0 1 0 0,0 0-1 0 0,1 0 0 0 0,-1 9 0 0 0,3 8 268 0 0,2 0 0 0 0,0 0-1 0 0,10 32 1 0 0,30 62 794 0 0,2 9-817 0 0,-31-71-632 0 0,-2 2 0 0 0,-2 0 0 0 0,-3 0 0 0 0,-3 1 0 0 0,-2 0 0 0 0,-2 0 0 0 0,-8 66 0 0 0,3-86-62 0 0,-2 4-493 0 0,3-1 1 0 0,2 62-1 0 0,2-95 62 0 0,0 1-1 0 0,0-1 1 0 0,4 10-1 0 0,-5-15 214 0 0,1 1-1 0 0,0-1 0 0 0,0 0 0 0 0,0 1 0 0 0,1-1 0 0 0,-1 0 0 0 0,1 0 0 0 0,-1 0 1 0 0,1 0-1 0 0,-1 0 0 0 0,1 0 0 0 0,3 2 0 0 0,6 2-635 0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1:01.3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1 235 464 0 0,'0'0'170'0'0,"0"1"0"0"0,0-1 0 0 0,0 0-1 0 0,0 0 1 0 0,0 0 0 0 0,-1 1 0 0 0,1-1 0 0 0,0 0-1 0 0,0 0 1 0 0,0 1 0 0 0,0-1 0 0 0,0 0 0 0 0,0 0 0 0 0,0 1-1 0 0,0-1 1 0 0,0 0 0 0 0,0 0 0 0 0,0 1 0 0 0,0-1-1 0 0,0 0 1 0 0,0 0 0 0 0,1 1 0 0 0,-1-1 0 0 0,0 0-1 0 0,0 0 1 0 0,0 0 0 0 0,0 1 0 0 0,0-1 0 0 0,0 0 0 0 0,1 0-1 0 0,-1 0 1 0 0,0 1 0 0 0,0-1 0 0 0,0 0 0 0 0,1 0-1 0 0,-1 0 1 0 0,10-4 5579 0 0,1-1-5729 0 0,25-9 1388 0 0,158-66-601 0 0,-165 65-840 0 0,-3 1-7 0 0,0 2-1 0 0,1 0 1 0 0,39-10-1 0 0,-59 21 52 0 0,-1 0 0 0 0,0 0 0 0 0,0 1 0 0 0,0-1 0 0 0,1 2 0 0 0,-1-1 0 0 0,0 1 0 0 0,0 0 0 0 0,0 0 0 0 0,0 0 0 0 0,0 1 0 0 0,0 0 0 0 0,0 0 0 0 0,0 1 0 0 0,7 4 0 0 0,-10-5 54 0 0,1 1 0 0 0,-1-1 0 0 0,0 1 0 0 0,0 0 0 0 0,0-1 0 0 0,0 1 0 0 0,0 1 0 0 0,-1-1 0 0 0,1 0 0 0 0,-1 1 0 0 0,0-1 0 0 0,0 1 0 0 0,0 0 0 0 0,0 0 0 0 0,-1 0 1 0 0,0 0-1 0 0,0 0 0 0 0,0 0 0 0 0,0 0 0 0 0,0 0 0 0 0,-1 0 0 0 0,0 0 0 0 0,0 8 0 0 0,-2 3 505 0 0,-1-1 0 0 0,-1 1 0 0 0,-4 13 1 0 0,3-16-261 0 0,2 0 0 0 0,0 0 0 0 0,0 1-1 0 0,1-1 1 0 0,-1 16 0 0 0,3-25-290 0 0,1 1-1 0 0,-1 0 0 0 0,1 0 1 0 0,-1 0-1 0 0,1 0 1 0 0,1-1-1 0 0,-1 1 0 0 0,0 0 1 0 0,1-1-1 0 0,-1 1 0 0 0,1-1 1 0 0,0 0-1 0 0,1 0 0 0 0,-1 1 1 0 0,0-1-1 0 0,1 0 0 0 0,-1-1 1 0 0,1 1-1 0 0,0 0 0 0 0,0-1 1 0 0,5 3-1 0 0,2 2-15 0 0,1-1-1 0 0,0 0 1 0 0,0 0-1 0 0,0-1 1 0 0,1-1 0 0 0,0 0-1 0 0,0 0 1 0 0,0-1-1 0 0,0-1 1 0 0,0 0-1 0 0,1-1 1 0 0,-1 0 0 0 0,23-2-1 0 0,-26 1 9 0 0,0-2 0 0 0,0 1 0 0 0,0-2-1 0 0,-1 1 1 0 0,1-1 0 0 0,-1 0 0 0 0,1-1 0 0 0,-1 0 0 0 0,0 0-1 0 0,-1 0 1 0 0,1-1 0 0 0,-1-1 0 0 0,0 1 0 0 0,0-1 0 0 0,0 0 0 0 0,-1-1-1 0 0,0 0 1 0 0,0 0 0 0 0,7-13 0 0 0,-7 9 26 0 0,-1 0 1 0 0,0 0-1 0 0,0 0 0 0 0,-2-1 0 0 0,1 0 1 0 0,-2 0-1 0 0,1 0 0 0 0,-2 0 1 0 0,1 0-1 0 0,-2-1 0 0 0,-1-18 1 0 0,1 21-8 0 0,-1-1 0 0 0,-1 0 0 0 0,1 1 0 0 0,-2-1 1 0 0,0 1-1 0 0,0-1 0 0 0,-1 1 0 0 0,0 0 0 0 0,-1 1 0 0 0,0-1 1 0 0,0 1-1 0 0,-1 0 0 0 0,-9-11 0 0 0,11 16-13 0 0,0-1 1 0 0,-1 1-1 0 0,0 1 0 0 0,0-1 0 0 0,0 0 1 0 0,-1 1-1 0 0,1 0 0 0 0,-1 0 1 0 0,0 1-1 0 0,-10-3 0 0 0,7 2-15 0 0,-1 1 1 0 0,1 1-1 0 0,-1 0 0 0 0,0 0 0 0 0,1 1 0 0 0,-15 1 1 0 0,9 1-11 0 0,0 0 0 0 0,0 1 0 0 0,0 1 1 0 0,1 0-1 0 0,-1 1 0 0 0,1 1 0 0 0,0 0 0 0 0,-21 13 1 0 0,26-13 22 0 0,1 1 1 0 0,-1-1-1 0 0,1 1 1 0 0,0 1-1 0 0,1 0 1 0 0,0 0-1 0 0,-12 16 1 0 0,16-19-23 0 0,0 0 0 0 0,0 0 0 0 0,1 1 0 0 0,-1-1 0 0 0,1 1 0 0 0,1-1 0 0 0,-1 1 0 0 0,1 0 0 0 0,-1 0 1 0 0,2 0-1 0 0,-1 0 0 0 0,1 0 0 0 0,0-1 0 0 0,0 1 0 0 0,2 10 0 0 0,-1-12 3 0 0,0-1 0 0 0,0 1 0 0 0,1 0 1 0 0,0-1-1 0 0,-1 1 0 0 0,1-1 0 0 0,1 0 0 0 0,-1 1 0 0 0,0-1 0 0 0,1 0 1 0 0,0 0-1 0 0,-1-1 0 0 0,1 1 0 0 0,0-1 0 0 0,0 1 0 0 0,1-1 0 0 0,-1 0 0 0 0,0 0 1 0 0,1 0-1 0 0,4 1 0 0 0,8 3-15 0 0,0 0 0 0 0,1-1 1 0 0,20 4-1 0 0,-29-8 17 0 0,28 7-13 0 0,59 4 0 0 0,-79-12 9 0 0,1 0 1 0 0,0 0-1 0 0,0-2 0 0 0,0 0 1 0 0,30-8-1 0 0,1-5 153 0 0,0-2-1 0 0,-1-3 1 0 0,70-38 0 0 0,-116 57-137 0 0,34-17 165 0 0,-33 17-157 0 0,0 0 0 0 0,-1 0 0 0 0,1 1-1 0 0,0-1 1 0 0,-1 1 0 0 0,1-1 0 0 0,0 1-1 0 0,0 0 1 0 0,-1 0 0 0 0,1 0 0 0 0,0 0-1 0 0,0 0 1 0 0,-1 0 0 0 0,1 0 0 0 0,0 0 0 0 0,0 1-1 0 0,-1-1 1 0 0,1 1 0 0 0,2 0 0 0 0,-3 0-1 0 0,-1 0 1 0 0,1 0 0 0 0,0 0-1 0 0,0 0 1 0 0,0 0 0 0 0,-1 0-1 0 0,1 0 1 0 0,-1 1 0 0 0,1-1-1 0 0,-1 0 1 0 0,1 0 0 0 0,-1 0 0 0 0,0 1-1 0 0,0-1 1 0 0,1 0 0 0 0,-1 1-1 0 0,0 1 1 0 0,-2 26 244 0 0,1-22-194 0 0,-1 11-23 0 0,1 0 1 0 0,1 0-1 0 0,3 25 1 0 0,-2-35-52 0 0,1 1 1 0 0,0-1-1 0 0,0 0 1 0 0,1 0-1 0 0,0 0 1 0 0,1 0 0 0 0,-1 0-1 0 0,2-1 1 0 0,5 10-1 0 0,-3-9-87 0 0,-1 1 0 0 0,1-2-1 0 0,0 1 1 0 0,1-1 0 0 0,-1 0 0 0 0,1-1 0 0 0,1 0-1 0 0,-1 0 1 0 0,1 0 0 0 0,0-1 0 0 0,1-1-1 0 0,-1 0 1 0 0,14 5 0 0 0,-14-7-857 0 0,1 0-1 0 0,0 0 1 0 0,0-1 0 0 0,0 0-1 0 0,0-1 1 0 0,-1 0-1 0 0,1 0 1 0 0,18-4 0 0 0,-3-1-2379 0 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1:02.1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541 287 512 0 0,'8'-14'1755'0'0,"-1"0"0"0"0,0-1 0 0 0,-1 0 0 0 0,-1-1 0 0 0,0 1 0 0 0,-1-1 0 0 0,2-20 0 0 0,-3 17-350 0 0,-1-24-1 0 0,-2 37-1169 0 0,0 1-1 0 0,0 0 1 0 0,-1 0 0 0 0,0-1 0 0 0,0 1-1 0 0,0 0 1 0 0,-1 0 0 0 0,-2-5-1 0 0,3 8-169 0 0,0 0-1 0 0,0 0 0 0 0,0 0 0 0 0,0 0 0 0 0,-1 1 0 0 0,1-1 0 0 0,0 0 1 0 0,-1 1-1 0 0,0-1 0 0 0,1 1 0 0 0,-1 0 0 0 0,0-1 0 0 0,0 1 0 0 0,0 0 0 0 0,0 0 1 0 0,0 0-1 0 0,0 0 0 0 0,0 1 0 0 0,0-1 0 0 0,0 1 0 0 0,-3-1 0 0 0,-7-1 44 0 0,0 2-1 0 0,0-1 1 0 0,-1 2-1 0 0,1 0 1 0 0,0 0-1 0 0,-21 6 1 0 0,-70 25 56 0 0,63-17-189 0 0,1 2 0 0 0,1 1 1 0 0,0 2-1 0 0,2 2 0 0 0,-61 47 1 0 0,92-65 25 0 0,0 0 0 0 0,1 1 0 0 0,0-1 0 0 0,0 1 0 0 0,0 0 0 0 0,1-1 0 0 0,0 2 0 0 0,0-1 0 0 0,0 0 0 0 0,-4 11 0 0 0,6-14-5 0 0,1 1 0 0 0,-1 0 0 0 0,1-1 0 0 0,0 1 0 0 0,-1 0 0 0 0,1 0 0 0 0,0 0 0 0 0,1-1 0 0 0,-1 1 0 0 0,0 0 0 0 0,1 0 0 0 0,-1-1 0 0 0,1 1 0 0 0,0 0 0 0 0,0-1 0 0 0,0 1 0 0 0,0-1 0 0 0,1 1 0 0 0,-1-1 0 0 0,1 0-1 0 0,-1 1 1 0 0,1-1 0 0 0,0 0 0 0 0,0 0 0 0 0,3 2 0 0 0,4 4 12 0 0,0-1-1 0 0,1-1 0 0 0,-1 1 0 0 0,2-2 1 0 0,-1 1-1 0 0,12 3 0 0 0,69 21-37 0 0,-39-14 45 0 0,-22-6-43 0 0,-1 1-1 0 0,0 2 1 0 0,-1 1-1 0 0,-1 1 1 0 0,0 1 0 0 0,-1 1-1 0 0,-1 2 1 0 0,41 39-1 0 0,-59-51 45 0 0,-1 0 1 0 0,0 0-1 0 0,0 1 0 0 0,-1 0 0 0 0,0 0 0 0 0,0 0 1 0 0,-1 1-1 0 0,0 0 0 0 0,-1 0 0 0 0,0 0 0 0 0,0 0 0 0 0,-1 0 1 0 0,0 0-1 0 0,0 1 0 0 0,-1-1 0 0 0,-1 1 0 0 0,1-1 1 0 0,-1 1-1 0 0,-1-1 0 0 0,0 1 0 0 0,0-1 0 0 0,-1 1 1 0 0,-1-1-1 0 0,1 0 0 0 0,-1 0 0 0 0,-1 0 0 0 0,1 0 0 0 0,-10 14 1 0 0,5-10 117 0 0,-1 0 1 0 0,-1-1 0 0 0,1 0-1 0 0,-2-1 1 0 0,0 0 0 0 0,0 0 0 0 0,-1-1-1 0 0,0-1 1 0 0,0 0 0 0 0,-1-1-1 0 0,-1 0 1 0 0,1-1 0 0 0,-1-1-1 0 0,0 0 1 0 0,-1 0 0 0 0,-15 2-1 0 0,26-7-139 0 0,0 0-1 0 0,1 0 0 0 0,-1 0 0 0 0,0-1 1 0 0,1 0-1 0 0,-1 0 0 0 0,0 0 0 0 0,0 0 1 0 0,1 0-1 0 0,-1-1 0 0 0,0 0 0 0 0,1 0 1 0 0,-1 0-1 0 0,0 0 0 0 0,1 0 0 0 0,-1-1 1 0 0,1 1-1 0 0,0-1 0 0 0,0 0 0 0 0,-1 0 1 0 0,1 0-1 0 0,1-1 0 0 0,-1 1 0 0 0,0-1 1 0 0,0 1-1 0 0,1-1 0 0 0,0 0 0 0 0,-1 0 1 0 0,1 0-1 0 0,0-1 0 0 0,0 1 0 0 0,1 0 1 0 0,-1-1-1 0 0,-1-5 0 0 0,0 0-340 0 0,1 0-1 0 0,0 0 1 0 0,1 0 0 0 0,0 0 0 0 0,0 0-1 0 0,1 0 1 0 0,0 0 0 0 0,3-16-1 0 0,0 7-2064 0 0,1 0-1 0 0,1 0 0 0 0,9-23 0 0 0,-1 8-2232 0 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1:02.4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96 22 2905 0 0,'-2'-2'660'0'0,"0"0"0"0"0,-1 0 0 0 0,1 0 0 0 0,-1 0 0 0 0,1 1 0 0 0,-1-1 0 0 0,0 1 0 0 0,0-1 1 0 0,0 1-1 0 0,0 0 0 0 0,0 0 0 0 0,0 0 0 0 0,0 1 0 0 0,0-1 0 0 0,0 1 0 0 0,-6 0 0 0 0,8 0-500 0 0,-1 0 1 0 0,0 0-1 0 0,0 1 0 0 0,0-1 0 0 0,1 1 0 0 0,-1-1 0 0 0,0 1 0 0 0,0 0 0 0 0,1-1 0 0 0,-1 1 0 0 0,1 0 1 0 0,-1 0-1 0 0,1 0 0 0 0,-1 1 0 0 0,1-1 0 0 0,-1 0 0 0 0,1 0 0 0 0,0 1 0 0 0,0-1 0 0 0,0 1 0 0 0,0-1 1 0 0,0 1-1 0 0,0-1 0 0 0,0 1 0 0 0,0 0 0 0 0,1-1 0 0 0,-1 1 0 0 0,1 0 0 0 0,-1 3 0 0 0,-1 2 76 0 0,1 1-1 0 0,1 0 1 0 0,-1-1-1 0 0,1 1 1 0 0,1-1-1 0 0,1 10 1 0 0,11 46 572 0 0,-5-32-411 0 0,13 76 573 0 0,32 124-249 0 0,-26-148-675 0 0,12 44 25 0 0,-36-110-158 0 0,0 0 0 0 0,0 1 0 0 0,-2-1 0 0 0,0 0 0 0 0,-3 28 0 0 0,1-36-169 0 0,-1 0 0 0 0,0-1 0 0 0,0 1 1 0 0,-1-1-1 0 0,-1 0 0 0 0,-5 12 0 0 0,3-10-3198 0 0,-14 20 0 0 0,15-23-346 0 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1:02.8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12 187 3161 0 0,'0'0'525'0'0,"-1"0"1"0"0,1 1 0 0 0,-1-1 0 0 0,1 0 0 0 0,-1 0 0 0 0,1 1-1 0 0,-1-1 1 0 0,1 0 0 0 0,-1 0 0 0 0,1 0 0 0 0,-1 0-1 0 0,1 1 1 0 0,-1-1 0 0 0,1 0 0 0 0,-1 0 0 0 0,1 0-1 0 0,-1 0 1 0 0,0 0 0 0 0,0-1 0 0 0,1 1-346 0 0,1-1 0 0 0,-1 1 0 0 0,1 0-1 0 0,-1-1 1 0 0,1 1 0 0 0,-1 0 0 0 0,1-1 0 0 0,0 1 0 0 0,-1 0 0 0 0,1 0-1 0 0,-1-1 1 0 0,1 1 0 0 0,0 0 0 0 0,-1 0 0 0 0,1 0 0 0 0,-1 0 0 0 0,1 0-1 0 0,1 0 1 0 0,108-21 4416 0 0,-7 1-3537 0 0,-88 18-944 0 0,1 1 1 0 0,-1 0-1 0 0,1 1 1 0 0,27 4-1 0 0,-35-2-97 0 0,0 0 0 0 0,0 1 0 0 0,0 0 0 0 0,-1 0 0 0 0,1 1-1 0 0,-1 0 1 0 0,1 0 0 0 0,-1 0 0 0 0,7 7 0 0 0,10 9-9 0 0,24 27 1 0 0,-9-9-34 0 0,-28-28 20 0 0,1 0 0 0 0,0-1 0 0 0,0 0 0 0 0,23 12 1 0 0,-26-17 0 0 0,0-1 1 0 0,0 0-1 0 0,0 0 1 0 0,0-1-1 0 0,0 0 1 0 0,1 0-1 0 0,-1-1 1 0 0,15 0-1 0 0,-12-1 9 0 0,0-1 0 0 0,0-1-1 0 0,0 1 1 0 0,0-2-1 0 0,-1 0 1 0 0,1 0 0 0 0,-1-1-1 0 0,0 0 1 0 0,0-1 0 0 0,0 0-1 0 0,0-1 1 0 0,-1-1-1 0 0,0 1 1 0 0,15-14 0 0 0,-18 14 5 0 0,0-1 1 0 0,0-1 0 0 0,-1 1-1 0 0,0-1 1 0 0,0 0-1 0 0,-1 0 1 0 0,0-1 0 0 0,0 1-1 0 0,-1-1 1 0 0,0 0 0 0 0,-1 0-1 0 0,0-1 1 0 0,-1 1 0 0 0,1-1-1 0 0,-2 1 1 0 0,1-1-1 0 0,-1 0 1 0 0,-1-12 0 0 0,0 14-1 0 0,-1 1 0 0 0,0-1 0 0 0,0 0 0 0 0,0 1 0 0 0,-1-1 0 0 0,0 1 0 0 0,-1 0 0 0 0,0 0 0 0 0,-3-7 0 0 0,4 11 3 0 0,0 0 0 0 0,0 0-1 0 0,0 0 1 0 0,0 0 0 0 0,0 1 0 0 0,-1-1-1 0 0,1 1 1 0 0,-1 0 0 0 0,0 0 0 0 0,0 0-1 0 0,1 0 1 0 0,-1 0 0 0 0,0 0 0 0 0,-1 1-1 0 0,1 0 1 0 0,0-1 0 0 0,0 1 0 0 0,-1 0-1 0 0,1 1 1 0 0,0-1 0 0 0,-1 1 0 0 0,-4-1-1 0 0,-9 1 65 0 0,-1 1-1 0 0,0 0 0 0 0,1 2 1 0 0,0 0-1 0 0,0 1 0 0 0,0 0 1 0 0,0 1-1 0 0,0 1 0 0 0,1 1 0 0 0,0 1 1 0 0,1 0-1 0 0,-1 1 0 0 0,2 0 1 0 0,-1 1-1 0 0,1 1 0 0 0,1 0 0 0 0,0 1 1 0 0,0 1-1 0 0,2 0 0 0 0,-1 0 1 0 0,-12 21-1 0 0,14-19 26 0 0,1 1 1 0 0,0-1 0 0 0,2 2-1 0 0,-10 27 1 0 0,15-38-90 0 0,1-1-1 0 0,0 1 1 0 0,0 0 0 0 0,0-1 0 0 0,1 1 0 0 0,-1 0 0 0 0,2 0 0 0 0,-1-1 0 0 0,1 1-1 0 0,-1 0 1 0 0,2 0 0 0 0,-1-1 0 0 0,0 1 0 0 0,1-1 0 0 0,0 1 0 0 0,1-1 0 0 0,-1 0-1 0 0,5 7 1 0 0,-2-5-13 0 0,1-1-1 0 0,-1 0 1 0 0,1 0 0 0 0,0 0-1 0 0,0 0 1 0 0,1-1-1 0 0,0 0 1 0 0,0-1-1 0 0,0 1 1 0 0,1-1-1 0 0,11 4 1 0 0,9 2-98 0 0,56 13 1 0 0,-60-18 50 0 0,-21-4 36 0 0,131 25-1303 0 0,-119-24 423 0 0,0-1 0 0 0,0-1 0 0 0,0-1 0 0 0,1 0 0 0 0,-1 0 0 0 0,29-8 0 0 0,15-12-4153 0 0,-31 12 2105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1:53.3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33 1352 0 0,'-11'-33'17490'0'0,"11"33"-17378"0"0,-1 8 1633 0 0,3 9-1183 0 0,6 40 837 0 0,-2-21-987 0 0,-1-1 0 0 0,-2 1 1 0 0,-2 38-1 0 0,-4-19-218 0 0,5 77 0 0 0,-1-128-173 0 0,-1-3-33 0 0,0 1 0 0 0,0 0 0 0 0,0-1 0 0 0,0 1 0 0 0,1-1 0 0 0,-1 1 0 0 0,0 0 0 0 0,1-1 0 0 0,0 2 0 0 0,5-1-279 0 0,5-8-208 0 0,7-9-4293 0 0,23-25 0 0 0,-29 28 970 0 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1:03.2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47 2665 0 0,'-10'-20'5696'0'0,"9"17"-4486"0"0,-1-1 1 0 0,0 0-1 0 0,1 1 1 0 0,-1 0-1 0 0,-1-1 1 0 0,-5-2 3188 0 0,5 18-3420 0 0,1 55 410 0 0,-1 10-535 0 0,-8 147 1723 0 0,3 161-1796 0 0,8-382-781 0 0,0 28-182 0 0,5 34 1 0 0,-4-55 98 0 0,1 0 1 0 0,0-1-1 0 0,1 1 0 0 0,0-1 1 0 0,0 0-1 0 0,1 0 0 0 0,8 14 1 0 0,-11-22-63 0 0,-1 0 1 0 0,1-1 0 0 0,-1 1-1 0 0,1 0 1 0 0,-1 0-1 0 0,1-1 1 0 0,-1 1 0 0 0,1-1-1 0 0,-1 1 1 0 0,1-1-1 0 0,0 1 1 0 0,0-1-1 0 0,-1 1 1 0 0,1-1 0 0 0,0 1-1 0 0,1 0 1 0 0,-1-1-107 0 0,-1 0 0 0 0,1 0 0 0 0,-1 0 0 0 0,1-1 1 0 0,0 1-1 0 0,-1 0 0 0 0,1 0 0 0 0,-1 0 0 0 0,1 0 0 0 0,-1 0 1 0 0,1-1-1 0 0,-1 1 0 0 0,1 0 0 0 0,-1-1 0 0 0,1 1 0 0 0,-1 0 0 0 0,1-1 1 0 0,-1 1-1 0 0,1 0 0 0 0,-1-1 0 0 0,1 1 0 0 0,-1-1 0 0 0,6-6-2420 0 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1:03.5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49 462 752 0 0,'-2'0'797'0'0,"-1"0"0"0"0,0 0 0 0 0,0 0 0 0 0,1-1 0 0 0,-1 1 0 0 0,1-1 0 0 0,-1 0 0 0 0,0 0 0 0 0,1 0 0 0 0,-1 0 0 0 0,1 0-1 0 0,0 0 1 0 0,-3-3 0 0 0,4 3-573 0 0,0 1-1 0 0,0-1 1 0 0,0 0-1 0 0,0 0 1 0 0,1 0-1 0 0,-1 0 1 0 0,0 0-1 0 0,1 0 1 0 0,-1 0-1 0 0,1 0 1 0 0,-1-1-1 0 0,1 1 1 0 0,-1 0-1 0 0,1 0 1 0 0,0 0-1 0 0,0 0 1 0 0,0-1-1 0 0,0 1 1 0 0,-1 0-1 0 0,1 0 1 0 0,1-1-1 0 0,-1 1 1 0 0,0 0-1 0 0,0 0 1 0 0,0 0-1 0 0,1-1 1 0 0,-1 1-1 0 0,1 0 1 0 0,-1 0-1 0 0,1 0 1 0 0,0-2-1 0 0,8-11 195 0 0,0 1 0 0 0,1-1 0 0 0,1 2 0 0 0,0-1 0 0 0,13-10 0 0 0,-14 13-228 0 0,239-220 957 0 0,-232 217-1115 0 0,1 0-1 0 0,33-19 0 0 0,-43 28 0 0 0,0 0-1 0 0,1 1 1 0 0,-1 0-1 0 0,1 0 1 0 0,0 1-1 0 0,-1 0 1 0 0,1 0-1 0 0,0 1 1 0 0,13 0-1 0 0,-18 1-12 0 0,0 1-1 0 0,0-1 1 0 0,0 1-1 0 0,0 0 1 0 0,0 1-1 0 0,0-1 1 0 0,0 1-1 0 0,-1-1 1 0 0,1 1 0 0 0,0 0-1 0 0,-1 1 1 0 0,1-1-1 0 0,-1 0 1 0 0,0 1-1 0 0,0 0 1 0 0,0 0-1 0 0,0 0 1 0 0,-1 0 0 0 0,1 0-1 0 0,2 6 1 0 0,3 4 73 0 0,0 2 1 0 0,-1-1 0 0 0,8 25-1 0 0,-15-39-90 0 0,8 22 128 0 0,-2 0-1 0 0,0 1 1 0 0,-2-1-1 0 0,0 1 0 0 0,-2 0 1 0 0,0 0-1 0 0,-2 0 1 0 0,0 0-1 0 0,-2 0 1 0 0,0 0-1 0 0,-2 0 1 0 0,0 0-1 0 0,-2-1 1 0 0,-14 38-1 0 0,16-51-123 0 0,0 0 0 0 0,-1-1 0 0 0,0 1 0 0 0,0-1 0 0 0,-1 0 0 0 0,0 0 0 0 0,0-1 0 0 0,-1 0 0 0 0,0 0 0 0 0,0 0-1 0 0,-1-1 1 0 0,1 0 0 0 0,-2-1 0 0 0,1 1 0 0 0,0-2 0 0 0,-1 1 0 0 0,0-1 0 0 0,0 0 0 0 0,-14 3 0 0 0,13-5-232 0 0,1 0 0 0 0,-1 0-1 0 0,0-1 1 0 0,1-1 0 0 0,-1 0 0 0 0,0 0 0 0 0,1-1 0 0 0,-1 0 0 0 0,0 0 0 0 0,1-1 0 0 0,-1-1-1 0 0,-13-4 1 0 0,5-1-1851 0 0,-24-14-1 0 0,12 3-635 0 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1:08.1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67 379 512 0 0,'-7'-17'387'0'0,"-13"-22"0"0"0,15 31-118 0 0,1 0 0 0 0,-1 0 0 0 0,1-1 0 0 0,1 0-1 0 0,0 0 1 0 0,0 0 0 0 0,1 0 0 0 0,0 0-1 0 0,-2-18 1 0 0,5 13 660 0 0,1 0 0 0 0,0 1 0 0 0,0 0 1 0 0,7-18-1 0 0,-5 18-9 0 0,0 0 0 0 0,-2-1 0 0 0,1 1 0 0 0,0-19 0 0 0,1 1 611 0 0,0 15 915 0 0,-40 268-523 0 0,31-205-1731 0 0,2 0 0 0 0,5 82-1 0 0,23 95 41 0 0,-17-163-147 0 0,61 411 91 0 0,-53-371-24 0 0,33 167-114 0 0,-30-179 29 0 0,22 77 8 0 0,-31-126-39 0 0,-2 0-1 0 0,-1 1 1 0 0,-2 0-1 0 0,-1 42 1 0 0,-5-3 93 0 0,-12 87-1 0 0,11-143-76 0 0,-1 46-1 0 0,3-62-24 0 0,1 1 0 0 0,1-1-1 0 0,-1 0 1 0 0,1 0-1 0 0,1 1 1 0 0,-1-1 0 0 0,1-1-1 0 0,1 1 1 0 0,4 8 0 0 0,14 11 120 0 0,-18-23-47 0 0,0 0-1 0 0,0 0 0 0 0,-1 1 1 0 0,1-1-1 0 0,2 7 1 0 0,-5-9-62 0 0,0-1 0 0 0,-1 1 1 0 0,1 0-1 0 0,-1-1 0 0 0,0 1 1 0 0,1 0-1 0 0,-1 0 0 0 0,0-1 0 0 0,0 1 1 0 0,0 0-1 0 0,0 0 0 0 0,0-1 1 0 0,0 1-1 0 0,-1 0 0 0 0,1-1 1 0 0,-1 1-1 0 0,1 0 0 0 0,-1-1 1 0 0,1 1-1 0 0,-1 0 0 0 0,-1 1 1 0 0,1-2-30 0 0,-12 21 218 0 0,-16 41 0 0 0,26-57-184 0 0,1 0-1 0 0,0 1 1 0 0,0-1 0 0 0,1 1-1 0 0,0 0 1 0 0,0-1-1 0 0,1 1 1 0 0,-1 0 0 0 0,1 0-1 0 0,1 0 1 0 0,1 11-1 0 0,-2-18-35 0 0,0 0 0 0 0,0 0 0 0 0,0 0-1 0 0,0 1 1 0 0,0-1 0 0 0,0 0 0 0 0,0 0-1 0 0,1 0 1 0 0,-1 0 0 0 0,0 0 0 0 0,0 0-1 0 0,0 0 1 0 0,0 1 0 0 0,0-1 0 0 0,0 0-1 0 0,0 0 1 0 0,0 0 0 0 0,0 0-1 0 0,1 0 1 0 0,-1 0 0 0 0,0 0 0 0 0,0 0-1 0 0,0 0 1 0 0,0 0 0 0 0,0 1 0 0 0,0-1-1 0 0,1 0 1 0 0,-1 0 0 0 0,0 0 0 0 0,0 0-1 0 0,0 0 1 0 0,0 0 0 0 0,0 0 0 0 0,1 0-1 0 0,-1 0 1 0 0,0 0 0 0 0,0 0-1 0 0,0 0 1 0 0,0 0 0 0 0,0-1 0 0 0,1 1-1 0 0,7-5 166 0 0,10-13-21 0 0,-14 14-116 0 0,-3 3-19 0 0,0 0 1 0 0,0 0 0 0 0,1 0 0 0 0,-1 0 0 0 0,0 0-1 0 0,0 0 1 0 0,0 1 0 0 0,1-1 0 0 0,-1 0 0 0 0,0 1 0 0 0,1-1-1 0 0,-1 1 1 0 0,1-1 0 0 0,-1 1 0 0 0,1 0 0 0 0,-1 0-1 0 0,0 0 1 0 0,1-1 0 0 0,-1 1 0 0 0,1 1 0 0 0,1-1 0 0 0,0 0 47 0 0,54-10 151 0 0,50 1 102 0 0,-93 10-307 0 0,1 1 0 0 0,-1 0-1 0 0,0 1 1 0 0,0 0-1 0 0,16 7 1 0 0,-15-5 0 0 0,0 0 1 0 0,0-1 0 0 0,0-1-1 0 0,19 1 1 0 0,373-2 133 0 0,-268-5-110 0 0,87-6-9 0 0,132-28-72 0 0,-34 13 77 0 0,-68 17-21 0 0,-142 7-30 0 0,160 7-5 0 0,-161-2 46 0 0,238 11 6 0 0,-9-3-36 0 0,35-4-11 0 0,512 16 98 0 0,-594-4-54 0 0,441-9-68 0 0,-203-39 36 0 0,-1-19-12 0 0,-522 45 21 0 0,366-35-67 0 0,297-17 114 0 0,-342 26-17 0 0,-88 3-29 0 0,-45 4-32 0 0,300-19-33 0 0,-346 32 142 0 0,-29 2-77 0 0,152-4-60 0 0,44-5-189 0 0,-67-5-1902 0 0,-240 18 1723 0 0,20-5-2308 0 0,-13-2-2340 0 0,-13 2 1584 0 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1:09.8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5 243 512 0 0,'-1'-4'403'0'0,"0"0"0"0"0,0 0 0 0 0,1 0 0 0 0,-1-1 0 0 0,1 1-1 0 0,0 0 1 0 0,0 0 0 0 0,0 0 0 0 0,1-1 0 0 0,-1 1 0 0 0,2-5 0 0 0,1 1 252 0 0,0 0-1 0 0,1 0 1 0 0,0 1 0 0 0,7-11 0 0 0,-6 10-251 0 0,5-8 454 0 0,9-20-1 0 0,-17 32-533 0 0,0 1 0 0 0,-1-1-1 0 0,0 0 1 0 0,1 0-1 0 0,-1 0 1 0 0,-1 0-1 0 0,1 0 1 0 0,-1 0-1 0 0,1 0 1 0 0,-1 0 0 0 0,-1-7-1 0 0,-3 1 1683 0 0,0 16-642 0 0,0 15-144 0 0,2 6-730 0 0,0 14 148 0 0,2-39-566 0 0,1 1-1 0 0,-1-1 1 0 0,0 0 0 0 0,1 1 0 0 0,0-1-1 0 0,-1 0 1 0 0,1 0 0 0 0,0 0-1 0 0,0 1 1 0 0,0-1 0 0 0,1 0-1 0 0,-1 0 1 0 0,0 0 0 0 0,3 2 0 0 0,-4-4-40 0 0,0 0 0 0 0,0 0 0 0 0,0 0 0 0 0,0 1 0 0 0,0-1 0 0 0,0 0 0 0 0,1 0 0 0 0,-1 0 0 0 0,0 0 1 0 0,0 0-1 0 0,0 0 0 0 0,0 1 0 0 0,1-1 0 0 0,-1 0 0 0 0,0 0 0 0 0,0 0 0 0 0,0 0 0 0 0,0 0 0 0 0,1 0 1 0 0,-1 0-1 0 0,0 0 0 0 0,0 0 0 0 0,0 0 0 0 0,1 0 0 0 0,-1 0 0 0 0,0 0 0 0 0,0 0 0 0 0,0 0 0 0 0,1 0 1 0 0,-1 0-1 0 0,0 0 0 0 0,0 0 0 0 0,0 0 0 0 0,1 0 0 0 0,-1 0 0 0 0,0 0 0 0 0,0 0 0 0 0,0 0 0 0 0,0-1 1 0 0,1 1-1 0 0,2-9 587 0 0,-3-13-173 0 0,-1 18-379 0 0,0 0-1 0 0,0-1 1 0 0,-1 1-1 0 0,1 0 0 0 0,-1 1 1 0 0,0-1-1 0 0,0 0 1 0 0,-5-6-1 0 0,-24-24 387 0 0,23 26-305 0 0,7 7-123 0 0,0-1 0 0 0,1 1 0 0 0,-1 0 0 0 0,0 0 0 0 0,0-1-1 0 0,0 1 1 0 0,1-1 0 0 0,-1 1 0 0 0,1-1 0 0 0,-2-2 0 0 0,2 4-20 0 0,0-1 0 0 0,0 1 0 0 0,0-1 0 0 0,0 1 0 0 0,0 0 0 0 0,0-1 0 0 0,0 1 0 0 0,0-1 0 0 0,0 1 0 0 0,0-1 0 0 0,0 1 0 0 0,0 0 0 0 0,0-1 0 0 0,1 1 0 0 0,-1-1 0 0 0,0 1 0 0 0,0 0 0 0 0,0-1 0 0 0,1 1 1 0 0,-1 0-1 0 0,0-1 0 0 0,0 1 0 0 0,1 0 0 0 0,-1-1 0 0 0,0 1 0 0 0,0 0 0 0 0,1 0 0 0 0,-1-1 0 0 0,0 1 0 0 0,1 0 0 0 0,-1 0 0 0 0,1 0 0 0 0,-1-1 0 0 0,0 1 0 0 0,1 0 0 0 0,-1 0 0 0 0,0 0 0 0 0,1 0 0 0 0,-1 0 0 0 0,1 0 0 0 0,-1 0 0 0 0,1 0 0 0 0,-1 0 0 0 0,1 0 0 0 0,-1 0-3 0 0,1 0 0 0 0,-1 0 0 0 0,1 0 0 0 0,-1 1-1 0 0,1-1 1 0 0,-1 0 0 0 0,0 0 0 0 0,1 1-1 0 0,-1-1 1 0 0,1 0 0 0 0,-1 1 0 0 0,0-1 0 0 0,1 0-1 0 0,-1 1 1 0 0,0-1 0 0 0,0 1 0 0 0,1-1-1 0 0,-1 1 1 0 0,0-1 0 0 0,0 0 0 0 0,0 1 0 0 0,0-1-1 0 0,1 1 1 0 0,-1-1 0 0 0,0 1 0 0 0,0-1-1 0 0,0 1 1 0 0,0-1 0 0 0,0 1 0 0 0,0 0 0 0 0,0 19 66 0 0,0-16-28 0 0,0 2-29 0 0,0-1-1 0 0,0 0 1 0 0,0 0-1 0 0,1 0 1 0 0,-1 0-1 0 0,2 1 0 0 0,-1-1 1 0 0,0 0-1 0 0,1-1 1 0 0,0 1-1 0 0,0 0 1 0 0,0 0-1 0 0,1-1 0 0 0,0 1 1 0 0,5 6-1 0 0,43 65 328 0 0,-34-49-206 0 0,-9-12-77 0 0,0 0 0 0 0,0 0-1 0 0,9 32 1 0 0,9 52 154 0 0,-16-54-83 0 0,-1-4-70 0 0,2 47 0 0 0,-6-46-27 0 0,10 46 0 0 0,-6-53-4 0 0,1 0 41 0 0,-2 1 1 0 0,-1 0-1 0 0,4 63 1 0 0,1 142 186 0 0,4-85-53 0 0,-11-114-76 0 0,-1 1 1 0 0,-2-1 0 0 0,-2 1-1 0 0,-9 67 1 0 0,7-86-92 0 0,0-1 1 0 0,2 1-1 0 0,1 0 1 0 0,0 0-1 0 0,2-1 1 0 0,1 1-1 0 0,8 27 1 0 0,25 115 154 0 0,-31-134-153 0 0,-2 0 0 0 0,-1 0 0 0 0,-1 43 1 0 0,5 48 4 0 0,-5-105-24 0 0,7 24 0 0 0,-7-36-11 0 0,-1-1 1 0 0,1-1-1 0 0,0 1 0 0 0,0 0 1 0 0,1 0-1 0 0,-1-1 0 0 0,1 0 1 0 0,0 1-1 0 0,5 4 1 0 0,-7-8-5 0 0,-1 0 0 0 0,1 0 0 0 0,0-1 0 0 0,0 1 1 0 0,-1-1-1 0 0,1 1 0 0 0,0 0 0 0 0,0-1 1 0 0,0 1-1 0 0,0-1 0 0 0,0 0 0 0 0,0 1 1 0 0,0-1-1 0 0,0 0 0 0 0,0 1 0 0 0,0-1 0 0 0,0 0 1 0 0,0 0-1 0 0,0 0 0 0 0,0 0 0 0 0,0 0 1 0 0,0 0-1 0 0,1 0 0 0 0,-1-1 1 0 0,1 0 0 0 0,-1 1 0 0 0,0-1 0 0 0,1 0 0 0 0,-1 0 0 0 0,0 1 0 0 0,1-1 0 0 0,-1 0 0 0 0,0 0 0 0 0,0-1 0 0 0,0 1 0 0 0,0 0 0 0 0,1-2 0 0 0,1-1-5 0 0,-1 0 1 0 0,0 0 0 0 0,0 1 0 0 0,0-1-1 0 0,-1-1 1 0 0,0 1 0 0 0,1 0 0 0 0,-1 0-1 0 0,0-9 1 0 0,-1 7-55 0 0,-1 0 0 0 0,0 0-1 0 0,0-1 1 0 0,-1 1 0 0 0,0 0-1 0 0,-4-9 1 0 0,3 8-704 0 0,1 0-1 0 0,-1 0 1 0 0,1 0 0 0 0,-1-9 0 0 0,4-1-4005 0 0,3 5-1145 0 0,0 1-517 0 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52.4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131 52 512 0 0,'0'-1'13'0'0,"0"1"-1"0"0,0-1 1 0 0,0 1-1 0 0,0-1 1 0 0,0 1-1 0 0,0 0 1 0 0,-1-1-1 0 0,1 1 1 0 0,0-1 0 0 0,0 1-1 0 0,0 0 1 0 0,0-1-1 0 0,-1 1 1 0 0,1-1-1 0 0,0 1 1 0 0,0 0-1 0 0,-1-1 1 0 0,1 1-1 0 0,0 0 1 0 0,-1-1-1 0 0,1 1 1 0 0,0 0 0 0 0,-1 0-1 0 0,1-1 1 0 0,0 1-1 0 0,-1 0 1 0 0,1 0-1 0 0,-1 0 1 0 0,1-1-1 0 0,-17-1 1930 0 0,15 2-1618 0 0,0 0 1 0 0,0 0-1 0 0,0 0 1 0 0,0 0-1 0 0,0-1 1 0 0,0 1-1 0 0,1-1 0 0 0,-1 1 1 0 0,0-1-1 0 0,-3-1 1 0 0,3 1 4 0 0,1 0 1 0 0,-1 0 0 0 0,0 0-1 0 0,0 0 1 0 0,0 0-1 0 0,0 1 1 0 0,0-1 0 0 0,0 1-1 0 0,-1-1 1 0 0,1 1-1 0 0,0 0 1 0 0,0 0 0 0 0,0 0-1 0 0,0 0 1 0 0,0 0-1 0 0,0 1 1 0 0,-1-1 0 0 0,-2 1-1 0 0,1 0-29 0 0,1 1-1 0 0,-1-1 0 0 0,1 1 1 0 0,-1-1-1 0 0,1 1 1 0 0,-1 0-1 0 0,1 0 1 0 0,0 0-1 0 0,-4 5 0 0 0,6-7-285 0 0,1 0 0 0 0,0 0 0 0 0,0 0 0 0 0,0 0 0 0 0,0 0 0 0 0,0 1 0 0 0,0-1 0 0 0,0 0 0 0 0,-1 0 0 0 0,1 0 0 0 0,0 0 0 0 0,0 0 0 0 0,0 0 0 0 0,0 0 0 0 0,0 1 0 0 0,0-1 0 0 0,0 0 0 0 0,0 0-1 0 0,0 0 1 0 0,0 0 0 0 0,0 0 0 0 0,0 1 0 0 0,0-1 0 0 0,0 0 0 0 0,0 0 0 0 0,0 0 0 0 0,0 0 0 0 0,0 0 0 0 0,0 0 0 0 0,0 1 0 0 0,0-1 0 0 0,0 0 0 0 0,0 0 0 0 0,0 0 0 0 0,0 0 0 0 0,0 0 0 0 0,0 1 0 0 0,0-1 0 0 0,0 0 0 0 0,1 0-1 0 0,-1 0 1 0 0,0 0 0 0 0,0 0 0 0 0,8 3 533 0 0,10-2 138 0 0,15-3 92 0 0,-1-1 0 0 0,59-15 0 0 0,-8 2-198 0 0,-8 6-60 0 0,112 1 1 0 0,-184 9-513 0 0,-1 0 0 0 0,0 0 0 0 0,0 0 0 0 0,0 0 0 0 0,1 0 0 0 0,-1 1 0 0 0,0-1 0 0 0,0 1-1 0 0,0 0 1 0 0,0-1 0 0 0,0 1 0 0 0,0 0 0 0 0,0 0 0 0 0,0 0 0 0 0,0 1 0 0 0,0-1 0 0 0,-1 0 0 0 0,1 1 0 0 0,0-1 0 0 0,-1 1 0 0 0,1-1 0 0 0,-1 1 0 0 0,0 0 0 0 0,1 0 0 0 0,-1 0 0 0 0,0 0 0 0 0,0 0 0 0 0,0 0 0 0 0,0 0 0 0 0,-1 0-1 0 0,1 0 1 0 0,-1 0 0 0 0,1 0 0 0 0,-1 0 0 0 0,1 1 0 0 0,-1-1 0 0 0,0 0 0 0 0,0 0 0 0 0,0 0 0 0 0,-1 1 0 0 0,0 2 0 0 0,-1 13-10 0 0,-2 0 0 0 0,0-1 0 0 0,-1 0 0 0 0,-10 23 1 0 0,-37 63-3 0 0,35-74-3 0 0,-2-2 0 0 0,-29 35 0 0 0,-51 44 39 0 0,95-102-26 0 0,-59 64-10 0 0,56-59 1 0 0,0 0-1 0 0,0 1 1 0 0,1-1-1 0 0,1 1 0 0 0,-1 1 1 0 0,-3 11-1 0 0,8-20 8 0 0,0 0 1 0 0,1 0-1 0 0,-1 0 0 0 0,1 0 0 0 0,0 0 1 0 0,-1-1-1 0 0,1 1 0 0 0,0 0 0 0 0,0 0 1 0 0,0 0-1 0 0,0 0 0 0 0,0 0 1 0 0,1 0-1 0 0,-1 0 0 0 0,1 0 0 0 0,-1 0 1 0 0,1 0-1 0 0,0 0 0 0 0,0 0 1 0 0,-1-1-1 0 0,3 3 0 0 0,-1-2 1 0 0,0 1 0 0 0,0-1 0 0 0,0-1 0 0 0,1 1 0 0 0,-1 0 0 0 0,1-1-1 0 0,-1 1 1 0 0,1-1 0 0 0,0 1 0 0 0,-1-1 0 0 0,1 0 0 0 0,5 1 0 0 0,7 1 11 0 0,0-1 1 0 0,1-1-1 0 0,-1 0 1 0 0,20-1-1 0 0,-34-1-14 0 0,25 1 8 0 0,0-2 0 0 0,0-1 0 0 0,0-1 0 0 0,0-1 0 0 0,0-1 0 0 0,-1-1 0 0 0,25-11 0 0 0,-41 14-321 0 0,-1 0 1 0 0,2 0-1 0 0,-1 1 0 0 0,0 1 0 0 0,1-1 0 0 0,-1 1 0 0 0,11 0 0 0 0,-14 3-1809 0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52.7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91 1160 0 0,'-5'0'774'0'0,"3"0"-334"0"0,1 0-1 0 0,-1 0 1 0 0,1 0-1 0 0,0 0 1 0 0,-1 0-1 0 0,1 0 0 0 0,0 0 1 0 0,-1 0-1 0 0,1-1 1 0 0,-1 1-1 0 0,1 0 1 0 0,0-1-1 0 0,0 1 0 0 0,-1-1 1 0 0,1 0-1 0 0,-1 0 1 0 0,3 0 53 0 0,1 0 0 0 0,-1 0 0 0 0,1 0 0 0 0,-1 1 0 0 0,1-1 0 0 0,-1 1 0 0 0,1-1 0 0 0,0 1 0 0 0,2-1 0 0 0,195-33 4647 0 0,-54 12-4391 0 0,-123 18-939 0 0,69-11 551 0 0,-77 13-1139 0 0,-1 1 1 0 0,0 1 0 0 0,0 0 0 0 0,25 4 0 0 0,-24-1-657 0 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57.3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88 512 0 0,'2'-1'606'0'0,"0"0"1"0"0,-1 0-1 0 0,1-1 0 0 0,0 1 0 0 0,-1 0 1 0 0,1-1-1 0 0,-1 1 0 0 0,1-1 1 0 0,-1 1-1 0 0,2-4 0 0 0,-1 3 140 0 0,-1 0-1 0 0,0 0 0 0 0,1 0 1 0 0,0 0-1 0 0,-1 1 1 0 0,1-1-1 0 0,0 0 0 0 0,0 1 1 0 0,4-3-1 0 0,8-2 351 0 0,-1 1-1 0 0,2 1 1 0 0,-1 0-1 0 0,15-2 0 0 0,-9 3-888 0 0,0 1-1 0 0,1 1 0 0 0,-1 1 0 0 0,31 4 0 0 0,-29-3-454 0 0,0-1 0 0 0,-1-1 0 0 0,1-1 0 0 0,0-1 1 0 0,23-6-1 0 0,-10 3-1995 0 0,-23 4 401 0 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57.6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78 2000 0 0,'-1'-2'786'0'0,"0"1"0"0"0,0-1-1 0 0,0 1 1 0 0,0 0 0 0 0,0-1-1 0 0,-1 1 1 0 0,1 0 0 0 0,0 0-1 0 0,-4-2 1 0 0,-8-9 4053 0 0,14 10-2284 0 0,5 2-1484 0 0,7 2-579 0 0,-11-1-81 0 0,23 3-213 0 0,1-2-1 0 0,-1 0 0 0 0,0-2 0 0 0,1 0 0 0 0,-1-2 0 0 0,0-1 0 0 0,1-1 0 0 0,-1-1 0 0 0,45-15 1 0 0,-11 1-2284 0 0,-33 12 1059 0 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58.3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529 141 512 0 0,'0'-11'1350'0'0,"0"0"-1"0"0,-1 0 1 0 0,0 1-1 0 0,-3-12 1 0 0,2 9 2607 0 0,-1-27 0 0 0,3 40-3837 0 0,0-1-1 0 0,0 0 1 0 0,0 0 0 0 0,0 0 0 0 0,0 0-1 0 0,0 0 1 0 0,0 0 0 0 0,0 1 0 0 0,-1-1-1 0 0,1 0 1 0 0,0 0 0 0 0,0 0-1 0 0,-1 0 1 0 0,1 1 0 0 0,-1-1 0 0 0,1 0-1 0 0,0 0 1 0 0,-1 1 0 0 0,1-1 0 0 0,-1 0-1 0 0,0 1 1 0 0,1-1 0 0 0,-1 0 0 0 0,0 1-1 0 0,1-1 1 0 0,-1 1 0 0 0,-1-1 0 0 0,0 0-2 0 0,1 1 1 0 0,-1 0 0 0 0,0 0 0 0 0,1 0-1 0 0,-1 0 1 0 0,1 0 0 0 0,-1 0 0 0 0,0 0-1 0 0,1 1 1 0 0,-1-1 0 0 0,1 1 0 0 0,-1-1-1 0 0,-2 2 1 0 0,-6 3 197 0 0,0 1 0 0 0,1 0 0 0 0,-12 8 0 0 0,21-13-278 0 0,-36 28 366 0 0,1 2 0 0 0,2 1 0 0 0,1 2 0 0 0,2 1 0 0 0,-39 58-1 0 0,37-43-196 0 0,3 1 0 0 0,1 1 0 0 0,-37 104-1 0 0,55-129-156 0 0,2 0 0 0 0,1 0 0 0 0,1 1 0 0 0,-5 52 0 0 0,11-71-47 0 0,-1 0-1 0 0,2 0 0 0 0,-1 0 1 0 0,1 0-1 0 0,1 0 1 0 0,-1-1-1 0 0,2 1 0 0 0,-1 0 1 0 0,1-1-1 0 0,0 0 0 0 0,1 0 1 0 0,0 0-1 0 0,0 0 1 0 0,1 0-1 0 0,0-1 0 0 0,0 0 1 0 0,1 0-1 0 0,0 0 0 0 0,9 8 1 0 0,-2-5-79 0 0,1 0 0 0 0,0-2 1 0 0,0 1-1 0 0,1-1 1 0 0,0-1-1 0 0,0-1 0 0 0,1 0 1 0 0,0-1-1 0 0,0-1 1 0 0,0 0-1 0 0,31 2 0 0 0,-15-4-1172 0 0,0-1-1 0 0,0-2 1 0 0,0-1-1 0 0,0-1 0 0 0,36-9 1 0 0,-29 2-1797 0 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58.9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46 330 512 0 0,'-9'0'-115'0'0,"6"0"1635"0"0,0 1 1 0 0,0-1-1 0 0,0 0 0 0 0,0-1 1 0 0,0 1-1 0 0,0 0 1 0 0,-4-2-1 0 0,6 1-1194 0 0,1 1 1 0 0,-1 0 0 0 0,1-1-1 0 0,-1 1 1 0 0,1 0-1 0 0,-1-1 1 0 0,1 1-1 0 0,-1 0 1 0 0,1-1 0 0 0,-1 1-1 0 0,1-1 1 0 0,0 1-1 0 0,-1-1 1 0 0,1 1-1 0 0,0-1 1 0 0,-1 1 0 0 0,1-1-1 0 0,0 0 1 0 0,0 1-1 0 0,0-1 1 0 0,-1 0-1 0 0,2-14 380 0 0,4 0-69 0 0,1 0 0 0 0,1 1 0 0 0,12-23 0 0 0,-3 8-295 0 0,-5 6-187 0 0,3-4 132 0 0,25-39 0 0 0,-34 58-238 0 0,1 1-1 0 0,0 0 1 0 0,0 1-1 0 0,0-1 1 0 0,0 1-1 0 0,1 0 1 0 0,0 1-1 0 0,1 0 1 0 0,14-8 0 0 0,-21 12-41 0 0,0 0 0 0 0,1 1 0 0 0,-1-1 0 0 0,0 1 0 0 0,1-1 0 0 0,-1 1 0 0 0,0 0 0 0 0,1-1 0 0 0,-1 1 1 0 0,1 0-1 0 0,-1 0 0 0 0,1 0 0 0 0,-1 0 0 0 0,1 0 0 0 0,-1 0 0 0 0,0 0 0 0 0,1 1 0 0 0,-1-1 0 0 0,1 1 0 0 0,-1-1 1 0 0,0 1-1 0 0,1-1 0 0 0,0 2 0 0 0,0-1-7 0 0,0 1 1 0 0,0 0 0 0 0,-1-1-1 0 0,1 1 1 0 0,-1 0-1 0 0,1 0 1 0 0,-1 0-1 0 0,0 0 1 0 0,0 0 0 0 0,0 1-1 0 0,0-1 1 0 0,1 4-1 0 0,2 7-2 0 0,-2 0-1 0 0,0 0 1 0 0,1 26-1 0 0,-3-35 22 0 0,2 56 10 0 0,4 51 6 0 0,-4-95-45 0 0,0-1 0 0 0,1 1 1 0 0,1-1-1 0 0,11 29 0 0 0,-11-37-19 0 0,0 0 0 0 0,0-1-1 0 0,0 1 1 0 0,1-1 0 0 0,0 0-1 0 0,0 0 1 0 0,1 0-1 0 0,10 8 1 0 0,-7-7-239 0 0,1 0-1 0 0,0-1 1 0 0,0 1-1 0 0,21 7 1 0 0,-26-12-23 0 0,-1-1 1 0 0,0 1-1 0 0,1-1 0 0 0,-1-1 0 0 0,1 1 1 0 0,-1 0-1 0 0,1-1 0 0 0,0 0 0 0 0,-1 0 1 0 0,1-1-1 0 0,-1 1 0 0 0,1-1 1 0 0,6-2-1 0 0,-7 2-575 0 0,0-1 0 0 0,0 0 0 0 0,1 0 0 0 0,-1 0 1 0 0,0 0-1 0 0,-1-1 0 0 0,1 1 0 0 0,4-5 0 0 0,2-2-1602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1:53.7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100 260 608 0 0,'-7'2'1484'0'0,"-1"0"-1"0"0,1-1 0 0 0,-1 0 1 0 0,-13 0-1 0 0,19-1-962 0 0,0 0-1 0 0,-1 0 1 0 0,1 0-1 0 0,0-1 1 0 0,-1 1-1 0 0,1-1 1 0 0,0 1-1 0 0,0-1 1 0 0,0 0 0 0 0,-1 0-1 0 0,1 0 1 0 0,0 0-1 0 0,0 0 1 0 0,0 0-1 0 0,0-1 1 0 0,1 1-1 0 0,-1-1 1 0 0,0 1-1 0 0,-2-4 1 0 0,3 4-350 0 0,0-1 0 0 0,1 0 0 0 0,-1 1 0 0 0,1-1 1 0 0,-1 0-1 0 0,1 0 0 0 0,0 1 0 0 0,0-1 0 0 0,-1 0 0 0 0,1 0 0 0 0,0 0 0 0 0,1 0 1 0 0,-1 1-1 0 0,0-1 0 0 0,0 0 0 0 0,1 0 0 0 0,-1 1 0 0 0,1-1 0 0 0,1-2 0 0 0,16-32 582 0 0,-15 31-626 0 0,4-7-97 0 0,1 0-1 0 0,1 0 1 0 0,0 1-1 0 0,1 0 1 0 0,0 1-1 0 0,1 0 1 0 0,0 0-1 0 0,0 1 1 0 0,1 1-1 0 0,0 0 1 0 0,0 0-1 0 0,20-8 1 0 0,-16 10-41 0 0,0 0 0 0 0,0 1 1 0 0,0 1-1 0 0,1 0 0 0 0,0 1 0 0 0,-1 1 1 0 0,1 1-1 0 0,0 0 0 0 0,0 1 0 0 0,25 4 1 0 0,-36-3 2 0 0,1 0 1 0 0,0 0-1 0 0,-1 1 1 0 0,1 0-1 0 0,-1 1 1 0 0,0-1-1 0 0,0 1 1 0 0,0 0-1 0 0,0 1 1 0 0,0-1-1 0 0,-1 1 1 0 0,1 0-1 0 0,-1 1 1 0 0,0-1-1 0 0,0 1 1 0 0,6 9 0 0 0,-6-7-3 0 0,0 0 0 0 0,-1 1 1 0 0,0 0-1 0 0,-1 0 0 0 0,1 0 1 0 0,-2 0-1 0 0,1 0 1 0 0,-1 0-1 0 0,0 1 0 0 0,-1-1 1 0 0,0 1-1 0 0,0 14 1 0 0,-1-11 14 0 0,-1 0 1 0 0,0 1 0 0 0,-1-1 0 0 0,0 0 0 0 0,-1 0-1 0 0,-1-1 1 0 0,1 1 0 0 0,-2-1 0 0 0,0 1-1 0 0,0-1 1 0 0,-1-1 0 0 0,0 1 0 0 0,-9 10 0 0 0,9-13-2 0 0,0-1 1 0 0,-1 0-1 0 0,0-1 1 0 0,0 0-1 0 0,0 0 1 0 0,-1 0-1 0 0,1-1 1 0 0,-2 0-1 0 0,1 0 1 0 0,0-1 0 0 0,-1 0-1 0 0,0-1 1 0 0,0 0-1 0 0,0 0 1 0 0,0-1-1 0 0,0 0 1 0 0,-15 1-1 0 0,9-3-143 0 0,1 1 0 0 0,0-2 0 0 0,-1 0 0 0 0,1 0-1 0 0,-23-7 1 0 0,32 7-294 0 0,0-1 1 0 0,0 0-1 0 0,0 0 0 0 0,1 0 0 0 0,-1-1 0 0 0,1 1 0 0 0,-1-1 0 0 0,-4-5 0 0 0,6 6-210 0 0,1 0 0 0 0,0-1 0 0 0,0 1 0 0 0,0-1 0 0 0,0 1 1 0 0,1-1-1 0 0,-1 0 0 0 0,1 0 0 0 0,-1 0 0 0 0,1 0 0 0 0,0 0 0 0 0,0 0 0 0 0,1 0 0 0 0,-2-5 0 0 0,1-11-1799 0 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59.1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390 1 2072 0 0,'-4'0'1045'0'0,"0"0"0"0"0,1 1-1 0 0,-1-1 1 0 0,1 1 0 0 0,-1 0-1 0 0,1 0 1 0 0,-1 0 0 0 0,1 0-1 0 0,-6 4 1 0 0,4-2-236 0 0,-1 1 0 0 0,1-1-1 0 0,1 1 1 0 0,-1 0 0 0 0,-5 6 0 0 0,-2 5 23 0 0,0 1 0 0 0,-16 28-1 0 0,18-27-103 0 0,-21 33-98 0 0,-70 86 0 0 0,16-29-1529 0 0,62-75-1017 0 0,11-16 216 0 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59.8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115 20 512 0 0,'0'-8'-53'0'0,"-6"-4"13736"0"0,6 12-13521 0 0,-7 9 2203 0 0,0 7-1936 0 0,0 0-1 0 0,1 0 1 0 0,1 1-1 0 0,0 0 1 0 0,1 0 0 0 0,-1 22-1 0 0,2-17-543 0 0,-1-1-1 0 0,-1 0 0 0 0,-12 33 1 0 0,-9 9-5609 0 0,19-44 3227 0 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07.4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271 181 512 0 0,'5'-24'2862'0'0,"0"0"-1"0"0,-2-1 1 0 0,0-36 0 0 0,-3 59-2715 0 0,0 1 0 0 0,0-1 0 0 0,0 0 1 0 0,0 0-1 0 0,0 0 0 0 0,0 1 1 0 0,-1-1-1 0 0,1 0 0 0 0,-1 0 1 0 0,0 1-1 0 0,1-1 0 0 0,-1 0 1 0 0,0 1-1 0 0,0-1 0 0 0,0 1 0 0 0,0-1 1 0 0,0 1-1 0 0,0-1 0 0 0,0 1 1 0 0,-1 0-1 0 0,1-1 0 0 0,0 1 1 0 0,-1 0-1 0 0,1 0 0 0 0,-3-2 0 0 0,0 2 17 0 0,1 0-1 0 0,-1 0 0 0 0,1 1 0 0 0,0-1 0 0 0,-1 1 0 0 0,1-1 0 0 0,-1 1 1 0 0,1 0-1 0 0,-1 0 0 0 0,1 1 0 0 0,-1-1 0 0 0,-5 2 0 0 0,-4 2-28 0 0,1 1-1 0 0,-1 1 1 0 0,0 0-1 0 0,1 0 1 0 0,1 1-1 0 0,-1 0 1 0 0,1 1 0 0 0,-20 18-1 0 0,20-15-111 0 0,0 0 1 0 0,0 0-1 0 0,-12 18 0 0 0,19-24-27 0 0,0 1 1 0 0,1 0-1 0 0,0 0 0 0 0,0 0 0 0 0,1 0 1 0 0,-1 0-1 0 0,1 0 0 0 0,1 0 1 0 0,-1 1-1 0 0,0 11 0 0 0,1-16-2 0 0,1 0-1 0 0,1 1 1 0 0,-1-1 0 0 0,0 0-1 0 0,0 1 1 0 0,1-1 0 0 0,-1 0-1 0 0,1 1 1 0 0,0-1 0 0 0,0 0-1 0 0,0 0 1 0 0,0 0-1 0 0,0 0 1 0 0,0 0 0 0 0,1 0-1 0 0,1 2 1 0 0,0-1-6 0 0,0 0 1 0 0,0 0-1 0 0,1 0 0 0 0,-1-1 0 0 0,0 0 0 0 0,1 0 1 0 0,0 0-1 0 0,6 3 0 0 0,5 0-29 0 0,0-1 1 0 0,1 0-1 0 0,27 2 0 0 0,-39-5 35 0 0,53 3 33 0 0,14 2-113 0 0,-62-5 104 0 0,-1 0 0 0 0,0 1 0 0 0,0 1 0 0 0,0-1 0 0 0,0 1 0 0 0,8 5 0 0 0,-13-7-15 0 0,0 1 1 0 0,0 0-1 0 0,0 0 0 0 0,-1 0 1 0 0,1 0-1 0 0,-1 0 0 0 0,1 1 0 0 0,-1-1 1 0 0,0 1-1 0 0,0-1 0 0 0,0 1 1 0 0,0 0-1 0 0,-1 0 0 0 0,1 0 1 0 0,-1 0-1 0 0,1 0 0 0 0,-1 0 1 0 0,0 0-1 0 0,1 5 0 0 0,-2-3 2 0 0,0-1 0 0 0,0 1 0 0 0,0-1-1 0 0,0 1 1 0 0,-1-1 0 0 0,0 1 0 0 0,1-1 0 0 0,-2 1-1 0 0,1-1 1 0 0,0 0 0 0 0,-1 0 0 0 0,0 0 0 0 0,-4 7-1 0 0,-4 5 19 0 0,-1-1 0 0 0,-1 0 0 0 0,0-1 0 0 0,-1 0 0 0 0,0-1 0 0 0,-1-1 0 0 0,0 0-1 0 0,-18 11 1 0 0,-1-3-52 0 0,-1-1 0 0 0,-67 28 0 0 0,100-47 26 0 0,1 1 0 0 0,-1-1 1 0 0,1 0-1 0 0,-1 0 0 0 0,1 1 0 0 0,-1-1 0 0 0,1 0 1 0 0,-1 0-1 0 0,1 0 0 0 0,-1 0 0 0 0,1 1 0 0 0,-1-1 1 0 0,1 0-1 0 0,-1 0 0 0 0,1 0 0 0 0,-1 0 0 0 0,1 0 1 0 0,-1 0-1 0 0,1-1 0 0 0,-1 1 0 0 0,1 0 0 0 0,-1 0 1 0 0,1 0-1 0 0,-1 0 0 0 0,1-1 0 0 0,-1 1 0 0 0,1 0 0 0 0,-1-1 1 0 0,0 0-12 0 0,1 1 0 0 0,0-1 0 0 0,0 0 1 0 0,0 0-1 0 0,-1 0 0 0 0,1 1 0 0 0,0-1 0 0 0,0 0 1 0 0,0 0-1 0 0,0 1 0 0 0,1-1 0 0 0,-1 0 0 0 0,0 0 1 0 0,0 0-1 0 0,0 1 0 0 0,1-2 0 0 0,2-4-110 0 0,-1-1 0 0 0,1 1 0 0 0,6-8 0 0 0,4-3-1024 0 0,0 1 1 0 0,1 1 0 0 0,1 0-1 0 0,32-25 1 0 0,-25 21-1578 0 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08.0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54 880 0 0,'-1'-10'4616'0'0,"2"-15"2574"0"0,-1 24-6933 0 0,0 0 0 0 0,0 0 0 0 0,1 0 0 0 0,-1 0 0 0 0,0 0 1 0 0,1 0-1 0 0,-1 0 0 0 0,1 0 0 0 0,-1 0 0 0 0,1 0 1 0 0,-1 0-1 0 0,1 1 0 0 0,0-1 0 0 0,-1 0 0 0 0,1 0 1 0 0,0 0-1 0 0,0 1 0 0 0,0-1 0 0 0,-1 1 0 0 0,2-2 1 0 0,1 7 2723 0 0,-1 19-2140 0 0,-4 10-644 0 0,-1 1 0 0 0,-3-1 1 0 0,-13 53-1 0 0,0-7-1441 0 0,19-78 986 0 0,-1-1 0 0 0,1 1 0 0 0,0-1-1 0 0,0 1 1 0 0,0-1 0 0 0,0 1 0 0 0,0-1 0 0 0,0 1 0 0 0,0-1 0 0 0,0 1 0 0 0,1-1 0 0 0,-1 1-1 0 0,1-1 1 0 0,-1 1 0 0 0,1-1 0 0 0,-1 0 0 0 0,1 1 0 0 0,0-1 0 0 0,0 0 0 0 0,-1 0 0 0 0,3 2-1 0 0,0-1-2065 0 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08.8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93 357 632 0 0,'-9'5'2301'0'0,"-1"1"1"0"0,0-2-1 0 0,-11 4 0 0 0,-11 6 3683 0 0,31-13-5929 0 0,1-1 1 0 0,0 0 0 0 0,0 0 0 0 0,0 0-1 0 0,-1 1 1 0 0,1-1 0 0 0,0 0 0 0 0,0 0-1 0 0,-1 0 1 0 0,1 0 0 0 0,0 0-1 0 0,0 1 1 0 0,-1-1 0 0 0,1 0 0 0 0,0 0-1 0 0,0 0 1 0 0,-1 0 0 0 0,1 0-1 0 0,0 0 1 0 0,-1 0 0 0 0,1 0 0 0 0,0 0-1 0 0,0 0 1 0 0,-1 0 0 0 0,1 0 0 0 0,0 0-1 0 0,0 0 1 0 0,-1 0 0 0 0,1 0-1 0 0,0-1 1 0 0,-1 1 0 0 0,1 0 0 0 0,0 0-1 0 0,0 0 1 0 0,0 0 0 0 0,-1 0 0 0 0,1-1-1 0 0,0 1 1 0 0,0 0 0 0 0,-1-1-1 0 0,4-12 574 0 0,15-20-669 0 0,-17 31 167 0 0,35-58 536 0 0,58-73 0 0 0,-80 115-470 0 0,18-15 0 0 0,-27 28-103 0 0,0 1 0 0 0,0 0 0 0 0,0 0 0 0 0,1 0 0 0 0,-1 1 0 0 0,1 0 0 0 0,0 0 0 0 0,9-3 0 0 0,-14 6-71 0 0,0-1 0 0 0,0 1 0 0 0,0 0 0 0 0,1 0 0 0 0,-1 0 0 0 0,0 0 0 0 0,0 0 0 0 0,0 0 0 0 0,1 0-1 0 0,-1 0 1 0 0,0 0 0 0 0,0 1 0 0 0,0-1 0 0 0,0 0 0 0 0,1 1 0 0 0,-1-1 0 0 0,0 1 0 0 0,0 0 0 0 0,0-1 0 0 0,0 1 0 0 0,0 0-1 0 0,0-1 1 0 0,0 1 0 0 0,0 0 0 0 0,-1 0 0 0 0,1 0 0 0 0,0 0 0 0 0,0 0 0 0 0,-1 0 0 0 0,1 0 0 0 0,-1 0 0 0 0,1 0 0 0 0,-1 0 0 0 0,1 0-1 0 0,-1 0 1 0 0,1 2 0 0 0,1 5 17 0 0,0 0 0 0 0,0 0 0 0 0,-1 1 0 0 0,1 8 1 0 0,-2-11-20 0 0,2 38 81 0 0,-2 0 1 0 0,-3-1-1 0 0,-1 1 0 0 0,-11 47 1 0 0,14-85-98 0 0,0 0 1 0 0,0-1-1 0 0,1 1 1 0 0,0 0-1 0 0,0 0 1 0 0,0 0 0 0 0,2 8-1 0 0,-1-12-6 0 0,-1 0-1 0 0,1 0 1 0 0,0 0 0 0 0,0 0-1 0 0,0 0 1 0 0,0-1 0 0 0,0 1-1 0 0,0 0 1 0 0,0 0 0 0 0,0-1-1 0 0,1 1 1 0 0,-1-1 0 0 0,1 1-1 0 0,-1-1 1 0 0,1 0 0 0 0,-1 0-1 0 0,1 0 1 0 0,0 1 0 0 0,0-2-1 0 0,0 1 1 0 0,-1 0 0 0 0,1 0-1 0 0,0 0 1 0 0,3 0-1 0 0,1 0 10 0 0,0 0 0 0 0,1-1 0 0 0,-1 0-1 0 0,0 0 1 0 0,0 0 0 0 0,0 0-1 0 0,0-1 1 0 0,0 0 0 0 0,0-1-1 0 0,0 1 1 0 0,0-1 0 0 0,0 0-1 0 0,-1 0 1 0 0,1-1 0 0 0,-1 0 0 0 0,1 0-1 0 0,-1 0 1 0 0,7-6 0 0 0,-2 1 0 0 0,0-1 0 0 0,-1 0 0 0 0,0 0 0 0 0,0-1 0 0 0,-1 0 0 0 0,0 0 0 0 0,11-21 0 0 0,-10 12 46 0 0,-1 0 1 0 0,0 0-1 0 0,6-28 0 0 0,10-63-24 0 0,-19 81-19 0 0,-4 24-2 0 0,5-23 30 0 0,-1-1 1 0 0,0-40 0 0 0,-5 69-34 0 0,0 0 1 0 0,-1 0-1 0 0,1 0 1 0 0,-1 1 0 0 0,1-1-1 0 0,-1 0 1 0 0,1 0-1 0 0,0 0 1 0 0,-1 1 0 0 0,1-1-1 0 0,-1 0 1 0 0,1 0-1 0 0,0 1 1 0 0,-1-1 0 0 0,1 0-1 0 0,0 1 1 0 0,0-1-1 0 0,-1 0 1 0 0,1 1 0 0 0,0 0-1 0 0,-8 11 7 0 0,2 1 0 0 0,-1 0-1 0 0,2 0 1 0 0,0 0 0 0 0,0 1-1 0 0,2 0 1 0 0,-1 0 0 0 0,2 0-1 0 0,0 0 1 0 0,0 0-1 0 0,2 1 1 0 0,0-1 0 0 0,2 21-1 0 0,2 1-7 0 0,2-1 0 0 0,2 0 0 0 0,1-1 0 0 0,17 43 0 0 0,37 106-51 0 0,-60-172 43 0 0,-1 0-1 0 0,1 1 0 0 0,-2-1 0 0 0,0 1 0 0 0,0-1 1 0 0,-1 1-1 0 0,0-1 0 0 0,-1 1 0 0 0,-1-1 1 0 0,1 1-1 0 0,-2-1 0 0 0,0 0 0 0 0,0 1 1 0 0,-1-2-1 0 0,0 1 0 0 0,-1 0 0 0 0,-10 16 1 0 0,5-13-6 0 0,0 1 0 0 0,-1-1 0 0 0,0-1 0 0 0,-2 0 0 0 0,1 0 0 0 0,-2-1 0 0 0,1-1 1 0 0,-2 0-1 0 0,1-1 0 0 0,-29 14 0 0 0,24-15 26 0 0,1-1 0 0 0,-1 0 0 0 0,-1-2-1 0 0,1 0 1 0 0,-1-1 0 0 0,0-1 0 0 0,0-1 0 0 0,-26 1 0 0 0,44-4-13 0 0,0 0-1 0 0,0 0 1 0 0,0 0-1 0 0,0 0 1 0 0,0-1 0 0 0,0 1-1 0 0,-1-1 1 0 0,1 1 0 0 0,0-1-1 0 0,0 0 1 0 0,0 1-1 0 0,0-1 1 0 0,1 0 0 0 0,-1 0-1 0 0,-3-2 1 0 0,4 1 4 0 0,0 1 1 0 0,1 0-1 0 0,-1-1 1 0 0,0 1-1 0 0,0-1 1 0 0,1 1-1 0 0,-1-1 1 0 0,1 1-1 0 0,-1-1 0 0 0,1 1 1 0 0,0-1-1 0 0,-1 1 1 0 0,1-1-1 0 0,0 0 1 0 0,0 1-1 0 0,0-1 1 0 0,0 1-1 0 0,0-1 1 0 0,1 0-1 0 0,-1 1 0 0 0,1-2 1 0 0,3-12-14 0 0,0 0 1 0 0,1 0-1 0 0,0 1 1 0 0,10-18-1 0 0,34-53-49 0 0,-32 58-55 0 0,2-1 1 0 0,0 2 0 0 0,2 1-1 0 0,1 0 1 0 0,0 2-1 0 0,2 0 1 0 0,39-28 0 0 0,-49 40-311 0 0,7-4-1108 0 0,-6 8-2561 0 0,-6 6 312 0 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09.2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0 512 0 0,'-19'0'11787'0'0,"24"3"-6333"0"0,3 1-5646 0 0,73 23 3689 0 0,-54-18-2969 0 0,0 0-1 0 0,0 2 1 0 0,37 20 0 0 0,-33-12-375 0 0,-2 1 0 0 0,0 2 0 0 0,-1 1 0 0 0,-1 1 0 0 0,-1 1 0 0 0,-1 1 0 0 0,22 31 0 0 0,-34-39-118 0 0,0 1 0 0 0,-2 1 0 0 0,0 0 0 0 0,-1 1 0 0 0,-1 0 0 0 0,-1 0 0 0 0,-1 0 0 0 0,-1 1 0 0 0,0 1 0 0 0,-2-1 0 0 0,-1 0 0 0 0,1 30 0 0 0,-5-28-35 0 0,0 0 0 0 0,-2 0 1 0 0,0-1-1 0 0,-2 1 0 0 0,-1-1 1 0 0,0 0-1 0 0,-2-1 0 0 0,-15 32 0 0 0,8-23-192 0 0,-3-1 0 0 0,0 0 0 0 0,-2-2-1 0 0,-1 0 1 0 0,-29 30 0 0 0,41-50-518 0 0,-6 8-906 0 0,8-5-5539 0 0,7-7 3940 0 0,4-3-24 0 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09.9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455 47 512 0 0,'-8'-21'1811'0'0,"7"19"-1212"0"0,-1 1-1 0 0,1-1 1 0 0,0 0 0 0 0,-1 0-1 0 0,1 1 1 0 0,-1-1 0 0 0,1 1-1 0 0,-1 0 1 0 0,0-1-1 0 0,1 1 1 0 0,-3-1 0 0 0,2 1 30 0 0,-1 0 0 0 0,1 0 0 0 0,0 0-1 0 0,-1 1 1 0 0,1-1 0 0 0,0 1 0 0 0,-1-1 0 0 0,1 1 0 0 0,-5 0 0 0 0,-15 4-408 0 0,2 2 170 0 0,1 1 0 0 0,0 1 0 0 0,1 0 0 0 0,-1 2 1 0 0,-21 15-1 0 0,13-6-61 0 0,2 1 1 0 0,-38 38 0 0 0,48-42-170 0 0,0 1 1 0 0,1 0-1 0 0,1 1 1 0 0,1 1-1 0 0,1 0 0 0 0,0 0 1 0 0,-8 23-1 0 0,15-32-90 0 0,1 1 1 0 0,0-1-1 0 0,1 0 1 0 0,0 1-1 0 0,1-1 0 0 0,0 1 1 0 0,0 15-1 0 0,2-19-27 0 0,-1 0-1 0 0,2 0 1 0 0,-1 0 0 0 0,1-1-1 0 0,0 1 1 0 0,0 0-1 0 0,1-1 1 0 0,0 1-1 0 0,0-1 1 0 0,0 0 0 0 0,1 0-1 0 0,5 7 1 0 0,-3-6-46 0 0,1 0-1 0 0,1 0 1 0 0,-1-1 0 0 0,1 0 0 0 0,0 0 0 0 0,0-1 0 0 0,1 0 0 0 0,0 0 0 0 0,0-1 0 0 0,0 0 0 0 0,13 3 0 0 0,6 1-105 0 0,0-1 1 0 0,45 4 0 0 0,-56-8-40 0 0,0-2 1 0 0,0-1-1 0 0,0 0 1 0 0,0-1-1 0 0,22-3 1 0 0,-30 2-373 0 0,-1-1-1 0 0,1 1 1 0 0,-1-1-1 0 0,14-8 1 0 0,-15 8-497 0 0,-1-2 0 0 0,0 1 0 0 0,0-1 0 0 0,0 1 0 0 0,0-2 1 0 0,5-5-1 0 0,-1-2-799 0 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0.1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12 141 664 0 0,'-11'10'5569'0'0,"12"-10"-4312"0"0,10-3 711 0 0,4-1-272 0 0,4 0-279 0 0,14-4-225 0 0,2-2-392 0 0,8-1-400 0 0,14-5-280 0 0,0 2 48 0 0,0 0-168 0 0,6-4 0 0 0,-15 6-312 0 0,-4-3-56 0 0,-1 3-1688 0 0,-9 2 1119 0 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1.0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189 120 512 0 0,'-1'-5'787'0'0,"0"1"-1"0"0,0-1 1 0 0,-1 1 0 0 0,1-1-1 0 0,-1 1 1 0 0,0 0-1 0 0,-1 0 1 0 0,1-1 0 0 0,-1 2-1 0 0,0-1 1 0 0,-4-5-1 0 0,2-2 2323 0 0,1 1 1019 0 0,3 10-4066 0 0,1 1 0 0 0,0-1 1 0 0,-1 0-1 0 0,1 0 0 0 0,0 0 1 0 0,-1 0-1 0 0,1 0 1 0 0,0 1-1 0 0,0-1 0 0 0,-1 0 1 0 0,1 0-1 0 0,0 1 0 0 0,0-1 1 0 0,0 0-1 0 0,-1 0 0 0 0,1 1 1 0 0,0-1-1 0 0,0 0 0 0 0,0 1 1 0 0,0-1-1 0 0,0 0 1 0 0,-1 1-1 0 0,1-1 0 0 0,0 0 1 0 0,0 0-1 0 0,0 1 0 0 0,0-1 1 0 0,0 0-1 0 0,0 1 0 0 0,0-1 1 0 0,0 0-1 0 0,0 1 0 0 0,-69 302 2336 0 0,64-287-2357 0 0,-61 289 268 0 0,63-286-338 0 0,1 37-1 0 0,2-48 15 0 0,0 0-1 0 0,1-1 0 0 0,0 1 0 0 0,1-1 0 0 0,0 1 0 0 0,0-1 0 0 0,6 13 0 0 0,-8-19 12 0 0,0 0 0 0 0,0-1 0 0 0,0 1 0 0 0,1 0 0 0 0,-1 0 0 0 0,0-1 0 0 0,1 1 0 0 0,-1-1 0 0 0,1 1 0 0 0,-1 0 0 0 0,1-1-1 0 0,-1 1 1 0 0,1-1 0 0 0,-1 1 0 0 0,1-1 0 0 0,0 1 0 0 0,-1-1 0 0 0,1 0 0 0 0,-1 1 0 0 0,1-1 0 0 0,0 0 0 0 0,0 1 0 0 0,-1-1 0 0 0,1 0-1 0 0,0 0 1 0 0,-1 0 0 0 0,1 1 0 0 0,0-1 0 0 0,0 0 0 0 0,-1 0 0 0 0,1 0 0 0 0,0 0 0 0 0,0 0 0 0 0,-1-1 0 0 0,1 1 0 0 0,0 0 0 0 0,0 0 0 0 0,-1 0-1 0 0,1-1 1 0 0,0 1 0 0 0,-1 0 0 0 0,1-1 0 0 0,0 1 0 0 0,-1-1 0 0 0,1 1 0 0 0,-1 0 0 0 0,1-1 0 0 0,0 1 0 0 0,-1-1 0 0 0,1 0 0 0 0,-1 1-1 0 0,0-1 1 0 0,1 0 0 0 0,2-3-17 0 0,0 0 0 0 0,0 0 0 0 0,0 0 0 0 0,-1 0 1 0 0,1 0-1 0 0,2-9 0 0 0,-1-3 19 0 0,-2 0 1 0 0,1 0 0 0 0,-2-1-1 0 0,0 1 1 0 0,-2-18 0 0 0,1-9 77 0 0,0 43-76 0 0,1-69 50 0 0,20-128 0 0 0,-18 181-33 0 0,7-37 198 0 0,2 1 1 0 0,29-81 0 0 0,-40 132-183 0 0,-1 0 1 0 0,0 1-1 0 0,0-1 1 0 0,1 0-1 0 0,-1 0 1 0 0,1 0-1 0 0,-1 1 1 0 0,1-1-1 0 0,-1 0 1 0 0,1 0-1 0 0,-1 1 1 0 0,1-1-1 0 0,1-1 1 0 0,-2 3-21 0 0,0-1-1 0 0,0 0 1 0 0,1 0 0 0 0,-1 0 0 0 0,0 0-1 0 0,0 0 1 0 0,0 0 0 0 0,1 1-1 0 0,-1-1 1 0 0,0 0 0 0 0,0 0 0 0 0,0 0-1 0 0,0 1 1 0 0,1-1 0 0 0,-1 0 0 0 0,0 0-1 0 0,0 0 1 0 0,0 1 0 0 0,0-1 0 0 0,0 0-1 0 0,0 0 1 0 0,0 1 0 0 0,0-1-1 0 0,0 0 1 0 0,0 0 0 0 0,0 1 0 0 0,0-1-1 0 0,0 0 1 0 0,0 1 0 0 0,1 30 359 0 0,-1-25-390 0 0,-3 108 184 0 0,3 89-78 0 0,2-179-86 0 0,1 0 0 0 0,1-1 0 0 0,2 0 0 0 0,0 1-1 0 0,1-2 1 0 0,15 33 0 0 0,-14-38-16 0 0,1-1 0 0 0,1 0 0 0 0,1-1 0 0 0,13 16 0 0 0,-17-22 8 0 0,1-1-1 0 0,0 0 0 0 0,1-1 1 0 0,-1 0-1 0 0,2 0 1 0 0,-1-1-1 0 0,1 0 0 0 0,10 4 1 0 0,-17-8 6 0 0,-1-1-1 0 0,1 0 1 0 0,0 0 0 0 0,0 0 0 0 0,0-1-1 0 0,0 1 1 0 0,1-1 0 0 0,-1 0 0 0 0,0 0 0 0 0,0 0-1 0 0,0 0 1 0 0,0 0 0 0 0,0-1 0 0 0,0 1 0 0 0,0-1-1 0 0,3-1 1 0 0,-1 0-1 0 0,-1 0 0 0 0,0 0 1 0 0,0 0-1 0 0,-1-1 0 0 0,1 1 0 0 0,0-1 0 0 0,-1 0 1 0 0,0 0-1 0 0,0 0 0 0 0,4-5 0 0 0,-1 0-2 0 0,0-1 1 0 0,-1 0-1 0 0,0 0 0 0 0,0 0 0 0 0,-1-1 1 0 0,0 0-1 0 0,-1 1 0 0 0,5-20 0 0 0,-1-27-20 0 0,0-93 0 0 0,-2 20-12 0 0,3-187 95 0 0,-9 314-59 0 0,-1-19 72 0 0,2 20-69 0 0,0 0 0 0 0,0 0 0 0 0,0 0-1 0 0,-1 0 1 0 0,1 1 0 0 0,0-1 0 0 0,-1 0-1 0 0,1 0 1 0 0,-1 0 0 0 0,1 1 0 0 0,-1-1-1 0 0,1 0 1 0 0,-1 0 0 0 0,1 1 0 0 0,-1-1-1 0 0,0 1 1 0 0,1-1 0 0 0,-1 0 0 0 0,-1 0-1 0 0,1 1-2 0 0,1 0 0 0 0,-1 0 0 0 0,1 0 0 0 0,-1 0 0 0 0,1 0 0 0 0,-1 0 0 0 0,1 1 0 0 0,-1-1 0 0 0,1 0 0 0 0,-1 0 0 0 0,1 0 0 0 0,-1 1 0 0 0,1-1 0 0 0,-1 0 0 0 0,1 0-1 0 0,-1 1 1 0 0,1-1 0 0 0,0 0 0 0 0,-1 1 0 0 0,1-1 0 0 0,0 1 0 0 0,-1-1 0 0 0,1 0 0 0 0,0 1 0 0 0,-1-1 0 0 0,1 1 0 0 0,0 0 0 0 0,-8 15 2 0 0,5-7-19 0 0,1 0-1 0 0,0 0 1 0 0,1 0 0 0 0,0 0 0 0 0,0 1 0 0 0,1-1 0 0 0,0 0 0 0 0,2 13-1 0 0,3 7-370 0 0,12 37-1 0 0,0 3-2729 0 0,-14-44 895 0 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2.7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67 512 0 0,'-2'-1'438'0'0,"0"0"0"0"0,0 0 0 0 0,0 0 0 0 0,0 0 0 0 0,0 0 0 0 0,0 1-1 0 0,-1-1 1 0 0,1 1 0 0 0,0-1 0 0 0,-4 1 0 0 0,11-4 2674 0 0,7 0-2430 0 0,3 1 303 0 0,23-5-1 0 0,-5 0-239 0 0,9-1 257 0 0,63-11 1060 0 0,-102 20-1979 0 0,2-1 83 0 0,0 1 1 0 0,0-1-1 0 0,0 1 1 0 0,-1 0-1 0 0,1 0 1 0 0,0 0-1 0 0,8 2 0 0 0,-13-1-152 0 0,1-1-1 0 0,-1 0 0 0 0,0 0 0 0 0,0 0 1 0 0,1 0-1 0 0,-1 0 0 0 0,0 1 0 0 0,0-1 1 0 0,1 0-1 0 0,-1 0 0 0 0,0 0 0 0 0,0 1 0 0 0,0-1 1 0 0,0 0-1 0 0,1 0 0 0 0,-1 1 0 0 0,0-1 1 0 0,0 0-1 0 0,0 0 0 0 0,0 1 0 0 0,0-1 1 0 0,0 0-1 0 0,0 1 0 0 0,0-1 0 0 0,0 0 1 0 0,0 0-1 0 0,0 1 0 0 0,0-1 0 0 0,0 0 0 0 0,0 1 1 0 0,0-1-1 0 0,0 0 0 0 0,0 1 0 0 0,0-1 1 0 0,0 0-1 0 0,0 0 0 0 0,0 1 0 0 0,0-1 1 0 0,-1 0-1 0 0,1 0 0 0 0,0 1 0 0 0,0-1 0 0 0,0 0 1 0 0,0 0-1 0 0,-1 0 0 0 0,1 1 0 0 0,-12 11 214 0 0,11-11-190 0 0,-69 57 527 0 0,30-27-420 0 0,34-26-139 0 0,0 1 1 0 0,0 0-1 0 0,1 1 0 0 0,0-1 0 0 0,0 1 0 0 0,0 0 0 0 0,1 0 1 0 0,0 0-1 0 0,0 1 0 0 0,1 0 0 0 0,0-1 0 0 0,-2 11 0 0 0,4-15-4 0 0,0 1-1 0 0,0-1 1 0 0,1 0-1 0 0,-1 1 0 0 0,1-1 1 0 0,0 1-1 0 0,0-1 1 0 0,0 0-1 0 0,0 1 0 0 0,1-1 1 0 0,0 1-1 0 0,-1-1 1 0 0,1 0-1 0 0,0 0 0 0 0,1 1 1 0 0,-1-1-1 0 0,1 0 1 0 0,-1 0-1 0 0,1 0 0 0 0,0 0 1 0 0,0-1-1 0 0,0 1 1 0 0,0 0-1 0 0,1-1 0 0 0,-1 0 1 0 0,1 1-1 0 0,-1-1 1 0 0,1 0-1 0 0,0 0 0 0 0,0 0 1 0 0,6 2-1 0 0,-2-1-16 0 0,0-1 0 0 0,0 0 1 0 0,0-1-1 0 0,0 1 0 0 0,0-1 0 0 0,0 0 0 0 0,1-1 0 0 0,-1 0 0 0 0,0 0 0 0 0,0-1 0 0 0,1 0 0 0 0,10-2 1 0 0,9-4-951 0 0,48-19 1 0 0,-74 25 914 0 0,48-18-2901 0 0,-27 10 825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1:54.0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 1504 0 0,'5'-4'9934'0'0,"-5"4"-9642"0"0,12 2 2039 0 0,11 4-2469 0 0,268 114 3791 0 0,-255-106-3348 0 0,0 1 0 0 0,-1 2 0 0 0,-1 1 1 0 0,59 43-1 0 0,-77-49-246 0 0,-2 1 1 0 0,0 0 0 0 0,0 0-1 0 0,-2 2 1 0 0,1 0-1 0 0,-2 0 1 0 0,0 1-1 0 0,-1 0 1 0 0,-1 1 0 0 0,0 0-1 0 0,-1 0 1 0 0,6 20-1 0 0,-8-16 15 0 0,-1 1 1 0 0,0 1-1 0 0,-2-1 0 0 0,0 0 0 0 0,-2 1 0 0 0,0 0 1 0 0,-2-1-1 0 0,0 1 0 0 0,-1-1 0 0 0,-2 1 0 0 0,0-1 0 0 0,-2 0 1 0 0,0 0-1 0 0,-1-1 0 0 0,-11 22 0 0 0,0-8-260 0 0,-1 0 0 0 0,-3-1 0 0 0,0-1 0 0 0,-2-1-1 0 0,-2-1 1 0 0,-49 47 0 0 0,57-63-1901 0 0,-1 0 0 0 0,-1-1 0 0 0,-38 21 0 0 0,25-19-1019 0 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3.1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288 154 512 0 0,'-10'-36'4806'0'0,"-8"-47"0"0"0,17 74-3708 0 0,1 7-958 0 0,0 1-1 0 0,0 0 0 0 0,-1 0 1 0 0,1 0-1 0 0,0 0 0 0 0,-1 0 1 0 0,1 0-1 0 0,0 0 0 0 0,-1 0 1 0 0,1 0-1 0 0,-1 0 0 0 0,1 0 1 0 0,-1 0-1 0 0,0 0 0 0 0,1 0 1 0 0,-1 0-1 0 0,0 1 0 0 0,0-1 1 0 0,0 0-1 0 0,1 0 0 0 0,-1 1 1 0 0,0-1-1 0 0,0 1 1 0 0,0-1-1 0 0,0 1 0 0 0,0-1 1 0 0,0 1-1 0 0,0-1 0 0 0,-2 1 1 0 0,1 0 33 0 0,0 0 1 0 0,0 0 0 0 0,0 0 0 0 0,0 1-1 0 0,0-1 1 0 0,0 1 0 0 0,1-1 0 0 0,-1 1-1 0 0,0 0 1 0 0,0 0 0 0 0,0 0 0 0 0,0 0-1 0 0,1 0 1 0 0,-1 0 0 0 0,-2 2 0 0 0,-8 8 310 0 0,0 1 1 0 0,1 0-1 0 0,-16 21 1 0 0,12-14-182 0 0,3-2 3 0 0,0 1-1 0 0,1 0 0 0 0,1 1 1 0 0,-10 25-1 0 0,-24 82 554 0 0,39-107-817 0 0,0 1 0 0 0,1 0 0 0 0,2 1 0 0 0,0-1 0 0 0,0 0 0 0 0,2 1 0 0 0,1-1-1 0 0,4 27 1 0 0,-3-36-51 0 0,0 0 0 0 0,1 0 0 0 0,0 0 0 0 0,1 0 0 0 0,0-1 0 0 0,1 0 0 0 0,0 0 0 0 0,1 0 0 0 0,0 0 0 0 0,0-1 0 0 0,1 0 0 0 0,0-1 0 0 0,1 1 0 0 0,0-1 0 0 0,0-1 0 0 0,16 12 0 0 0,-4-6-109 0 0,1-1-1 0 0,1-1 0 0 0,0-1 0 0 0,27 8 1 0 0,24 4-1673 0 0,-1-5-3813 0 0,-55-12 2417 0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3.6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62 608 0 0,'0'-3'775'0'0,"0"-1"-1"0"0,1 1 1 0 0,-1 0 0 0 0,1-1-1 0 0,0 1 1 0 0,0 0 0 0 0,0 0-1 0 0,0 0 1 0 0,1-1-1 0 0,2-4 1 0 0,-3 7-425 0 0,0-1-1 0 0,0 1 1 0 0,0-1 0 0 0,1 1-1 0 0,-1 0 1 0 0,0-1 0 0 0,0 1-1 0 0,1 0 1 0 0,-1 0-1 0 0,1 0 1 0 0,0 0 0 0 0,-1 0-1 0 0,1 0 1 0 0,-1 1 0 0 0,1-1-1 0 0,0 0 1 0 0,0 1-1 0 0,-1-1 1 0 0,1 1 0 0 0,0 0-1 0 0,3-1 1 0 0,-5 2-260 0 0,1-1-1 0 0,0 0 1 0 0,-1 0 0 0 0,1 1 0 0 0,-1-1-1 0 0,1 0 1 0 0,-1 1 0 0 0,1-1 0 0 0,0 1-1 0 0,-1-1 1 0 0,1 1 0 0 0,-1-1 0 0 0,0 1-1 0 0,1-1 1 0 0,-1 1 0 0 0,1-1 0 0 0,-1 1-1 0 0,0-1 1 0 0,1 1 0 0 0,-1 0 0 0 0,0-1-1 0 0,0 1 1 0 0,0 0 0 0 0,1-1-1 0 0,-1 1 1 0 0,0 0 0 0 0,0 1 0 0 0,2 22 449 0 0,-1-22-402 0 0,-4 78 1038 0 0,1-62-1075 0 0,1 1 0 0 0,1-1 0 0 0,0 0 0 0 0,6 34 0 0 0,1-22-113 0 0,9 40-183 0 0,-13-60-34 0 0,0 1-1 0 0,1-1 0 0 0,1 0 1 0 0,8 14-1 0 0,-11-20-119 0 0,1-1 0 0 0,0 1 1 0 0,0-1-1 0 0,0 0 0 0 0,5 4 0 0 0,11 5-4091 0 0,-8-7 2501 0 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3.9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82 207 368 0 0,'-6'2'1162'0'0,"0"0"0"0"0,-1-1 0 0 0,0 0 0 0 0,1-1 0 0 0,-1 1 0 0 0,0-1 0 0 0,-8-1 0 0 0,-5 0 3340 0 0,25 1-4009 0 0,0-1 0 0 0,0 0 1 0 0,0 0-1 0 0,1-1 0 0 0,7-3 1 0 0,7-2-147 0 0,75-21 685 0 0,106-31 363 0 0,-104 27-895 0 0,201-39-1 0 0,-250 67-544 0 0,-44 3-22 0 0,1 1 0 0 0,0 1 1 0 0,-1-1-1 0 0,1 1 0 0 0,0-1 1 0 0,-1 1-1 0 0,1 1 0 0 0,4 1 1 0 0,-8-3-46 0 0,1 1 1 0 0,-1 0 0 0 0,0 0 0 0 0,0-1-1 0 0,0 1 1 0 0,0 0 0 0 0,0 0 0 0 0,0 0-1 0 0,0 0 1 0 0,0 0 0 0 0,0 0 0 0 0,-1 0-1 0 0,1 1 1 0 0,0-1 0 0 0,0 2 0 0 0,-1-2-310 0 0,1 0 1 0 0,-1 0-1 0 0,0 0 1 0 0,1 1-1 0 0,-1-1 1 0 0,0 0-1 0 0,0 0 1 0 0,0 1-1 0 0,0-1 1 0 0,0 2-1 0 0,-3 8-3281 0 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4.4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227 47 800 0 0,'-21'2'4542'0'0,"15"-2"-3194"0"0,1 0 0 0 0,0 0 0 0 0,-1 1 0 0 0,1 0 0 0 0,0 0-1 0 0,0 1 1 0 0,0-1 0 0 0,-10 5 0 0 0,8-2-270 0 0,-1 0-1 0 0,0-1 1 0 0,-14 4-1 0 0,22-7-1060 0 0,-1 0-1 0 0,1 0 1 0 0,0 0-1 0 0,0 0 1 0 0,0 0-1 0 0,0 0 1 0 0,0 0-1 0 0,0 0 1 0 0,0 0-1 0 0,-1 0 0 0 0,1 0 1 0 0,0 1-1 0 0,0-1 1 0 0,0 0-1 0 0,0 0 1 0 0,0 0-1 0 0,-1 0 1 0 0,1 0-1 0 0,0 0 1 0 0,0 0-1 0 0,0 0 1 0 0,0 0-1 0 0,0 0 1 0 0,-1 0-1 0 0,1 0 0 0 0,0-1 1 0 0,0 1-1 0 0,0 0 1 0 0,0 0-1 0 0,0 0 1 0 0,0 0-1 0 0,-1 0 1 0 0,1 0-1 0 0,0 0 1 0 0,0 0-1 0 0,0 0 1 0 0,0 0-1 0 0,0 0 1 0 0,0-1-1 0 0,0 1 1 0 0,-1 0-1 0 0,1 0 0 0 0,0 0 1 0 0,0 0-1 0 0,5-7 161 0 0,11-7-224 0 0,-16 13 81 0 0,10-6-39 0 0,1 0 1 0 0,0 1-1 0 0,-1 0 1 0 0,2 1 0 0 0,-1 0-1 0 0,1 1 1 0 0,0 0 0 0 0,0 1-1 0 0,0 0 1 0 0,13-1 0 0 0,-24 3 6 0 0,0 1 1 0 0,0 0 0 0 0,0 0 0 0 0,0 0 0 0 0,0 0-1 0 0,0 0 1 0 0,0 0 0 0 0,0 0 0 0 0,0 0 0 0 0,0 0 0 0 0,0 0-1 0 0,0 0 1 0 0,0 1 0 0 0,0-1 0 0 0,0 0 0 0 0,0 1 0 0 0,0-1-1 0 0,0 1 1 0 0,0-1 0 0 0,0 1 0 0 0,0-1 0 0 0,-1 1-1 0 0,2 1 1 0 0,-1-1 1 0 0,-1 0 0 0 0,1 0 0 0 0,-1 1 1 0 0,1-1-1 0 0,-1 0 0 0 0,0 0 0 0 0,1 1 0 0 0,-1-1 0 0 0,0 0 0 0 0,0 0 0 0 0,0 1 0 0 0,0-1 0 0 0,0 0 0 0 0,0 0 0 0 0,-1 1 0 0 0,1 0 0 0 0,-3 7 21 0 0,1-2 0 0 0,-1 1 0 0 0,0 0 0 0 0,-7 10 0 0 0,-10 17-7 0 0,5-10 12 0 0,-18 40 1 0 0,31-58-36 0 0,0-1 0 0 0,0 0 0 0 0,1 1 0 0 0,-1 0 0 0 0,2-1 0 0 0,-1 1 0 0 0,1-1 0 0 0,0 1 0 0 0,0 0 0 0 0,1 0 0 0 0,-1-1 0 0 0,2 1 0 0 0,-1-1 0 0 0,1 1 0 0 0,0-1 0 0 0,0 0 0 0 0,5 10 1 0 0,-4-11-1 0 0,0 0 1 0 0,0 0 0 0 0,0-1-1 0 0,1 1 1 0 0,-1-1 0 0 0,1 0-1 0 0,0 0 1 0 0,0 0 0 0 0,1 0-1 0 0,-1-1 1 0 0,1 1 0 0 0,0-1-1 0 0,0-1 1 0 0,0 1 0 0 0,0-1-1 0 0,0 1 1 0 0,0-1 0 0 0,1-1-1 0 0,-1 1 1 0 0,12 1 0 0 0,-10-3 10 0 0,0 1 1 0 0,0-1 0 0 0,0 0 0 0 0,0 0 0 0 0,1-1 0 0 0,-1 0 0 0 0,0 0 0 0 0,0 0 0 0 0,0-1 0 0 0,-1-1-1 0 0,1 1 1 0 0,0-1 0 0 0,-1 0 0 0 0,1 0 0 0 0,-1-1 0 0 0,10-7 0 0 0,-15 11-9 0 0,0-1 1 0 0,0 0-1 0 0,0 0 0 0 0,-1 0 1 0 0,1 0-1 0 0,0 0 0 0 0,0 0 1 0 0,0 0-1 0 0,-1 0 1 0 0,1 0-1 0 0,0 0 0 0 0,-1 0 1 0 0,1-1-1 0 0,-1 1 0 0 0,0 0 1 0 0,1 0-1 0 0,-1 0 1 0 0,0-1-1 0 0,0 1 0 0 0,1 0 1 0 0,-1-1-1 0 0,0-1 0 0 0,-1 1-5 0 0,0 0 0 0 0,1 0 0 0 0,-1-1 0 0 0,0 1 0 0 0,0 0 0 0 0,0 0-1 0 0,0 0 1 0 0,0 0 0 0 0,0 0 0 0 0,-1 0 0 0 0,-2-2 0 0 0,-2-3-24 0 0,-2 0 1 0 0,1 1-1 0 0,-1 0 0 0 0,-14-9 1 0 0,-96-44-24 0 0,56 31-19 0 0,-69-23-60 0 0,105 42 26 0 0,20 7 33 0 0,-16-6-85 0 0,21 8 121 0 0,1 0 1 0 0,-1-1-1 0 0,0 1 1 0 0,1 0 0 0 0,-1-1-1 0 0,0 1 1 0 0,1-1-1 0 0,-1 1 1 0 0,0-1-1 0 0,1 1 1 0 0,-1-1-1 0 0,1 1 1 0 0,-1-1-1 0 0,1 1 1 0 0,-1-1-1 0 0,1 0 1 0 0,-1 1-1 0 0,1-1 1 0 0,0 0-1 0 0,-1 1 1 0 0,1-2 0 0 0,0 1-98 0 0,1-1 1 0 0,0 1-1 0 0,0 0 0 0 0,0 0 1 0 0,0 0-1 0 0,0 0 1 0 0,0 0-1 0 0,1 0 1 0 0,-1 0-1 0 0,0 0 1 0 0,0 0-1 0 0,1 1 1 0 0,-1-1-1 0 0,3-1 1 0 0,-1 1-293 0 0,15-8-1252 0 0,3 1-299 0 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5.0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107 25 512 0 0,'-9'-5'1484'0'0,"1"1"-1"0"0,-1 0 1 0 0,-9-3-1 0 0,15 6-1059 0 0,0 0 0 0 0,-1 0 0 0 0,1 0 0 0 0,-1 1-1 0 0,1-1 1 0 0,-1 1 0 0 0,0 0 0 0 0,1 0-1 0 0,-1 0 1 0 0,1 1 0 0 0,-5 0 0 0 0,7 0-329 0 0,0-1 0 0 0,0 0 0 0 0,0 1 0 0 0,0-1 0 0 0,0 1 1 0 0,0-1-1 0 0,1 1 0 0 0,-1-1 0 0 0,0 1 0 0 0,0 0 0 0 0,1-1 0 0 0,-1 1 0 0 0,0 0 0 0 0,1 0 1 0 0,-1 0-1 0 0,0-1 0 0 0,1 1 0 0 0,-1 0 0 0 0,1 0 0 0 0,0 0 0 0 0,-1 0 0 0 0,1 0 1 0 0,0 0-1 0 0,0 0 0 0 0,-1 0 0 0 0,1 0 0 0 0,0 0 0 0 0,0 0 0 0 0,0 0 0 0 0,0 0 0 0 0,0 0 1 0 0,0 0-1 0 0,1 0 0 0 0,-1 0 0 0 0,0 0 0 0 0,0 0 0 0 0,1 1 0 0 0,1 3 110 0 0,-1 0 0 0 0,1 0 1 0 0,0-1-1 0 0,1 1 0 0 0,5 8 0 0 0,6 4 484 0 0,0-1 0 0 0,33 28 0 0 0,-6-6-45 0 0,0 7 264 0 0,47 66 0 0 0,25 57-340 0 0,-90-133-514 0 0,-8-13-28 0 0,-2 1 1 0 0,0 1-1 0 0,-2-1 0 0 0,-1 2 1 0 0,0 0-1 0 0,-2 0 1 0 0,-1 0-1 0 0,6 43 0 0 0,-10-42-7 0 0,-1 1-1 0 0,-1 0 0 0 0,-2 0 1 0 0,0 0-1 0 0,-2 0 0 0 0,-1 0 1 0 0,-1-1-1 0 0,-2 0 1 0 0,0 0-1 0 0,-2 0 0 0 0,-1-1 1 0 0,-12 24-1 0 0,2-12-309 0 0,-1-1 0 0 0,-1-1-1 0 0,-2-1 1 0 0,-1-1 0 0 0,-2-2 0 0 0,-1 0-1 0 0,-41 33 1 0 0,40-38-6133 0 0,20-15 746 0 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5.7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27 512 0 0,'-24'0'3023'0'0,"-27"5"1"0"0,38-2 390 0 0,13-3-3358 0 0,0 0 0 0 0,0 0 0 0 0,0 0 1 0 0,0 0-1 0 0,0 0 0 0 0,0 1 0 0 0,0-1 0 0 0,0 0 0 0 0,0 0 0 0 0,0 0 0 0 0,0 0 0 0 0,0 0 0 0 0,0 0 1 0 0,0 0-1 0 0,0 1 0 0 0,0-1 0 0 0,0 0 0 0 0,0 0 0 0 0,0 0 0 0 0,0 0 0 0 0,0 0 0 0 0,0 0 0 0 0,0 0 1 0 0,0 0-1 0 0,0 0 0 0 0,1 0 0 0 0,-1 0 0 0 0,0 1 0 0 0,0-1 0 0 0,0 0 0 0 0,0 0 0 0 0,0 0 0 0 0,0 0 1 0 0,0 0-1 0 0,0 0 0 0 0,0 0 0 0 0,1 0 0 0 0,-1 0 0 0 0,0 0 0 0 0,0 0 0 0 0,0 0 0 0 0,0 0 0 0 0,0 0 1 0 0,0 0-1 0 0,0 0 0 0 0,1 0 0 0 0,-1 0 0 0 0,0 0 0 0 0,0 0 0 0 0,26 4 2353 0 0,59 1-173 0 0,127-8-1 0 0,-116-1-1983 0 0,-6 2-172 0 0,-12 2-122 0 0,86-13 0 0 0,-90-4-781 0 0,-45 9-839 0 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6.5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36 360 0 0,'0'-1'469'0'0,"0"-1"-1"0"0,-1 1 0 0 0,2 0 1 0 0,-1-1-1 0 0,0 1 1 0 0,0-1-1 0 0,0 1 1 0 0,1-1-1 0 0,-1 1 1 0 0,1-1-1 0 0,-1 1 1 0 0,2-3-1 0 0,-1 3-31 0 0,1 0-1 0 0,-1 0 0 0 0,0 0 1 0 0,1 0-1 0 0,-1 0 0 0 0,1 0 1 0 0,-1 1-1 0 0,1-1 1 0 0,-1 0-1 0 0,4 0 0 0 0,5-4 1800 0 0,-18 7-40 0 0,3 0-1864 0 0,-1-1 0 0 0,1 2-1 0 0,0-1 1 0 0,1 1 0 0 0,-1-1 0 0 0,0 1 0 0 0,1 1-1 0 0,-1-1 1 0 0,-5 6 0 0 0,-1-5 1257 0 0,-5 0-1268 0 0,16-4-318 0 0,-1 1 0 0 0,1-1 1 0 0,0 0-1 0 0,0 0 1 0 0,0 0-1 0 0,-1 0 0 0 0,1 0 1 0 0,0 0-1 0 0,0 1 0 0 0,0-1 1 0 0,0 0-1 0 0,-1 0 0 0 0,1 0 1 0 0,0 0-1 0 0,0 1 1 0 0,0-1-1 0 0,0 0 0 0 0,0 0 1 0 0,0 1-1 0 0,0-1 0 0 0,-1 0 1 0 0,1 0-1 0 0,0 0 0 0 0,0 1 1 0 0,0-1-1 0 0,0 0 0 0 0,0 0 1 0 0,0 1-1 0 0,0-1 1 0 0,0 0-1 0 0,0 0 0 0 0,0 0 1 0 0,0 1-1 0 0,0-1 0 0 0,1 0 1 0 0,-1 0-1 0 0,0 1 0 0 0,0-1 1 0 0,0 0-1 0 0,0 0 1 0 0,0 0-1 0 0,0 1 0 0 0,0-1 1 0 0,1 0-1 0 0,-1 0 0 0 0,0 0 1 0 0,0 0-1 0 0,0 1 0 0 0,0-1 1 0 0,1 0-1 0 0,-1 0 1 0 0,4 3 45 0 0,0-1 1 0 0,1 0-1 0 0,-1 0 1 0 0,1 0 0 0 0,-1-1-1 0 0,1 1 1 0 0,-1-1-1 0 0,1 0 1 0 0,0 0 0 0 0,8 0-1 0 0,-2 0 47 0 0,83 9 417 0 0,-49-6-279 0 0,55 13-1 0 0,-85-14-184 0 0,0 2 0 0 0,-1-1 0 0 0,0 2 0 0 0,25 13 0 0 0,-32-15-36 0 0,0 1-1 0 0,0 0 1 0 0,-1 0-1 0 0,1 0 1 0 0,-1 1-1 0 0,0 0 1 0 0,-1 0-1 0 0,1 1 1 0 0,-1 0-1 0 0,5 8 1 0 0,-3-2 32 0 0,-1 1 0 0 0,7 18 0 0 0,-11-25-26 0 0,-6-8 0 0 0,3 0-17 0 0,0 1-1 0 0,0-1 1 0 0,0 1 0 0 0,0 0-1 0 0,0-1 1 0 0,-1 1-1 0 0,1 0 1 0 0,0 0 0 0 0,0 0-1 0 0,0 0 1 0 0,0 0 0 0 0,0 0-1 0 0,-2 0 1 0 0,1 0-2 0 0,1 1 0 0 0,-1-1 0 0 0,0 1 0 0 0,0-1 0 0 0,0 1 0 0 0,1 0 0 0 0,-1 0 0 0 0,0 0 0 0 0,1 0 0 0 0,-1 0 0 0 0,1 0 0 0 0,-1 0 0 0 0,1 0 0 0 0,0 1 0 0 0,-1-1 0 0 0,-1 3 0 0 0,1 0 10 0 0,0-1 0 0 0,1 1 0 0 0,-1 0 0 0 0,1 0 0 0 0,0 0 0 0 0,0-1 0 0 0,-1 8 0 0 0,0-4 3 0 0,0-1 0 0 0,-1 1 0 0 0,0 0 0 0 0,0-1 0 0 0,-8 11-1 0 0,0 2 3 0 0,-3 7 33 0 0,-2-2 1 0 0,-22 29-1 0 0,-44 42-14 0 0,25-30-170 0 0,38-39-56 0 0,17-24 113 0 0,1 0 0 0 0,0-1 0 0 0,0 1 0 0 0,1 0 0 0 0,-1-1 0 0 0,0 1 0 0 0,1 0 0 0 0,-1 0 0 0 0,1 0 0 0 0,-1-1 0 0 0,1 1 0 0 0,0 0 0 0 0,0 0 0 0 0,0 3 0 0 0,0-4-5 0 0,0-1 0 0 0,0 1 0 0 0,1-1 0 0 0,-1 1 0 0 0,0-1 0 0 0,0 0 1 0 0,1 1-1 0 0,-1-1 0 0 0,0 1 0 0 0,1-1 0 0 0,-1 0 0 0 0,0 1 0 0 0,1-1 0 0 0,-1 0 0 0 0,1 1 0 0 0,-1-1 0 0 0,0 0 0 0 0,1 0 0 0 0,-1 0 0 0 0,1 1 0 0 0,-1-1 0 0 0,1 0 0 0 0,-1 0 0 0 0,1 0 0 0 0,0 0 0 0 0,14 1-3535 0 0,-14-1 3204 0 0,18-2-1688 0 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7.8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173 402 512 0 0,'4'-33'1134'0'0,"0"11"1620"0"0,0-30 0 0 0,-4 51-2572 0 0,0 1 1 0 0,0-1-1 0 0,0 1 1 0 0,0-1-1 0 0,0 1 1 0 0,0-1-1 0 0,0 0 1 0 0,0 1 0 0 0,0-1-1 0 0,0 1 1 0 0,0-1-1 0 0,0 0 1 0 0,0 1-1 0 0,1-1 1 0 0,-1 1-1 0 0,0-1 1 0 0,0 1 0 0 0,1-1-1 0 0,-1 1 1 0 0,0-1-1 0 0,1 1 1 0 0,-1-1-1 0 0,0 1 1 0 0,1-1-1 0 0,-1 1 1 0 0,1 0 0 0 0,-1-1-1 0 0,1 1 1 0 0,-1 0-1 0 0,1-1 1 0 0,-1 1-1 0 0,1 0 1 0 0,-1 0-1 0 0,1-1 1 0 0,-1 1 0 0 0,1 0-1 0 0,0 0 1 0 0,-1 0-1 0 0,1 0 1 0 0,-1 0-1 0 0,1 0 1 0 0,-1 0-1 0 0,1 0 1 0 0,0 0 0 0 0,-1 0-1 0 0,1 0 1 0 0,-1 0-1 0 0,2 0 1 0 0,-1 1-12 0 0,0-1-1 0 0,0 1 1 0 0,1 0 0 0 0,-1-1 0 0 0,0 1 0 0 0,0 0 0 0 0,0 0 0 0 0,0-1-1 0 0,0 1 1 0 0,0 0 0 0 0,0 0 0 0 0,0 0 0 0 0,0 0 0 0 0,0 1 0 0 0,-1-1-1 0 0,1 0 1 0 0,0 0 0 0 0,-1 0 0 0 0,1 1 0 0 0,-1-1 0 0 0,1 2 0 0 0,1 9 39 0 0,-1 0 0 0 0,0 0 1 0 0,-1 0-1 0 0,-1 0 0 0 0,0 0 1 0 0,0 0-1 0 0,-1 0 0 0 0,-1 0 1 0 0,-4 13-1 0 0,-7 15 10 0 0,-22 45 0 0 0,29-70-139 0 0,-28 60 82 0 0,-55 128 110 0 0,84-189-286 0 0,1 0-1 0 0,1 0 0 0 0,0 0 1 0 0,0 1-1 0 0,1-1 0 0 0,1 1 1 0 0,1 0-1 0 0,0 22 1 0 0,1-35 12 0 0,1 0 1 0 0,-1 0-1 0 0,1 0 1 0 0,-1 0-1 0 0,1 0 1 0 0,0-1-1 0 0,-1 1 1 0 0,1 0-1 0 0,0 0 1 0 0,2 2-1 0 0,-2-4-1 0 0,-1 1 0 0 0,0-1 1 0 0,1 0-1 0 0,-1 1 0 0 0,0-1 0 0 0,1 0 0 0 0,-1 1 0 0 0,1-1 0 0 0,-1 0 0 0 0,0 0 0 0 0,1 0 0 0 0,-1 1 0 0 0,1-1 0 0 0,-1 0 1 0 0,1 0-1 0 0,-1 0 0 0 0,1 0 0 0 0,-1 0 0 0 0,1 0 0 0 0,-1 0 0 0 0,0 0 0 0 0,1 0 0 0 0,-1 0 0 0 0,1 0 0 0 0,-1 0 0 0 0,1 0 0 0 0,-1-1 1 0 0,1 1-1 0 0,-1 0 0 0 0,1 0 0 0 0,-1 0 0 0 0,0-1 0 0 0,1 1 0 0 0,-1 0 0 0 0,1 0 0 0 0,-1-1 0 0 0,0 1 0 0 0,1 0 0 0 0,-1-1 1 0 0,0 1-1 0 0,1-1 0 0 0,-1 1 0 0 0,0 0 0 0 0,0-1 0 0 0,1 1 0 0 0,-1-1 0 0 0,0 0 0 0 0,4-5-18 0 0,0 0 0 0 0,-1-1 0 0 0,0 1 0 0 0,0-1-1 0 0,0 0 1 0 0,-1 0 0 0 0,2-9 0 0 0,5-54 11 0 0,-2 18-38 0 0,10-66-5 0 0,-8 50 64 0 0,28-108 0 0 0,-11 83 1 0 0,21-63 127 0 0,-46 151-123 0 0,3-7 8 0 0,1 0 0 0 0,0 0 0 0 0,12-19 0 0 0,-16 28-7 0 0,1 0-1 0 0,1 1 0 0 0,-1-1 1 0 0,0 1-1 0 0,0 0 0 0 0,1-1 1 0 0,-1 1-1 0 0,6-3 1 0 0,-7 5 4 0 0,1-1 0 0 0,0 0 1 0 0,-1 0-1 0 0,1 1 1 0 0,0-1-1 0 0,0 1 1 0 0,0-1-1 0 0,-1 1 1 0 0,1 0-1 0 0,0 0 0 0 0,0 0 1 0 0,0 0-1 0 0,0 0 1 0 0,0 0-1 0 0,-1 1 1 0 0,4 0-1 0 0,-3 0 4 0 0,0 0 0 0 0,0 0-1 0 0,0 0 1 0 0,0 0 0 0 0,-1 0 0 0 0,1 1 0 0 0,0-1-1 0 0,-1 1 1 0 0,1 0 0 0 0,-1-1 0 0 0,1 1 0 0 0,-1 0-1 0 0,0 0 1 0 0,1 0 0 0 0,-1 0 0 0 0,0 0 0 0 0,0 0-1 0 0,0 3 1 0 0,2 4 24 0 0,0 0 0 0 0,0 0 1 0 0,0 10-1 0 0,2 21 155 0 0,-2 0 1 0 0,-2 0-1 0 0,-7 74 0 0 0,-2 57 12 0 0,8-135-197 0 0,3-1 0 0 0,11 64-1 0 0,-11-88-24 0 0,0 0-1 0 0,1 0 0 0 0,0-1 0 0 0,0 0 1 0 0,1 1-1 0 0,1-2 0 0 0,8 13 1 0 0,-10-16 5 0 0,0-1 1 0 0,1 1 0 0 0,0-1-1 0 0,1 1 1 0 0,-1-2-1 0 0,1 1 1 0 0,0-1 0 0 0,0 1-1 0 0,0-2 1 0 0,0 1 0 0 0,1-1-1 0 0,7 3 1 0 0,-12-5-4 0 0,0 0 0 0 0,1-1 1 0 0,-1 1-1 0 0,1-1 0 0 0,-1 0 0 0 0,1 1 1 0 0,-1-1-1 0 0,1 0 0 0 0,-1-1 0 0 0,1 1 1 0 0,-1 0-1 0 0,0-1 0 0 0,1 1 0 0 0,-1-1 1 0 0,1 0-1 0 0,3-2 0 0 0,-2 1-5 0 0,-1 0-1 0 0,0 0 0 0 0,1-1 1 0 0,-1 0-1 0 0,0 1 0 0 0,0-1 1 0 0,0-1-1 0 0,-1 1 0 0 0,4-5 1 0 0,0-2-17 0 0,0 0 0 0 0,-1-1 0 0 0,0 0 1 0 0,-1-1-1 0 0,0 1 0 0 0,3-13 0 0 0,1-23-73 0 0,-2-1 0 0 0,0-55 0 0 0,-1 16 14 0 0,4-23-4 0 0,34-159 1 0 0,-13 133 196 0 0,-23 121-91 0 0,-4 16-7 0 0,-2 8-8 0 0,3 191-1040 0 0,-4-178-1044 0 0,7 36 1 0 0,-2-28-115 0 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8.3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59 144 512 0 0,'-27'4'3926'0'0,"-1"-5"5211"0"0,28 1-9063 0 0,0 0 1 0 0,0 0 0 0 0,0 0-1 0 0,-1 0 1 0 0,1 0-1 0 0,0 0 1 0 0,0 0 0 0 0,0 0-1 0 0,0 0 1 0 0,-1 0-1 0 0,1 0 1 0 0,0 0-1 0 0,0-1 1 0 0,0 1 0 0 0,0 0-1 0 0,-1 0 1 0 0,1 0-1 0 0,0 0 1 0 0,0 0-1 0 0,0-1 1 0 0,0 1 0 0 0,0 0-1 0 0,0 0 1 0 0,0 0-1 0 0,0 0 1 0 0,-1-1 0 0 0,1 1-1 0 0,0 0 1 0 0,0 0-1 0 0,0 0 1 0 0,0 0-1 0 0,0-1 1 0 0,0 1 0 0 0,0 0-1 0 0,0 0 1 0 0,0 0-1 0 0,0-1 1 0 0,0 1-1 0 0,0 0 1 0 0,0 0 0 0 0,0 0-1 0 0,0 0 1 0 0,1-1-1 0 0,-1 1 1 0 0,0 0-1 0 0,0 0 1 0 0,0 0 0 0 0,0 0-1 0 0,0-1 1 0 0,0 1-1 0 0,0 0 1 0 0,0 0 0 0 0,1 0-1 0 0,-1 0 1 0 0,0 0-1 0 0,0 0 1 0 0,0-1-1 0 0,0 1 1 0 0,0 0 0 0 0,1 0-1 0 0,-1 0 1 0 0,0 0-1 0 0,0 0 1 0 0,13-11 416 0 0,-11 10-269 0 0,18-15-30 0 0,1 1-1 0 0,1 0 1 0 0,0 2-1 0 0,1 1 0 0 0,1 1 1 0 0,0 1-1 0 0,0 0 0 0 0,0 2 1 0 0,33-6-1 0 0,-52 13-168 0 0,0 1 0 0 0,0-1 0 0 0,0 1 0 0 0,-1 0 0 0 0,1 0 0 0 0,0 0 0 0 0,0 1-1 0 0,0-1 1 0 0,-1 1 0 0 0,1 1 0 0 0,7 2 0 0 0,-9-3-17 0 0,-1 0-1 0 0,0 0 1 0 0,0 1-1 0 0,0-1 1 0 0,0 1 0 0 0,-1-1-1 0 0,1 1 1 0 0,0 0-1 0 0,-1 0 1 0 0,1 0 0 0 0,-1 0-1 0 0,1 0 1 0 0,-1 0-1 0 0,0 0 1 0 0,0 0-1 0 0,0 0 1 0 0,0 1 0 0 0,0-1-1 0 0,-1 0 1 0 0,1 1-1 0 0,-1-1 1 0 0,1 1 0 0 0,-1-1-1 0 0,0 0 1 0 0,0 5-1 0 0,-1 0 6 0 0,1 1 0 0 0,-1-1 0 0 0,0 0 0 0 0,-1 0-1 0 0,0 1 1 0 0,0-1 0 0 0,0 0 0 0 0,-1-1 0 0 0,0 1-1 0 0,-8 12 1 0 0,-2 1 25 0 0,-2-1-1 0 0,-17 18 0 0 0,17-20-15 0 0,0 0 0 0 0,-14 24 1 0 0,27-39-22 0 0,1 0 1 0 0,0-1-1 0 0,0 1 1 0 0,0 0 0 0 0,1 0-1 0 0,-1 0 1 0 0,0 0-1 0 0,1 0 1 0 0,-1 0 0 0 0,1 0-1 0 0,0 0 1 0 0,-1 0-1 0 0,1 0 1 0 0,0 0-1 0 0,0 0 1 0 0,1 0 0 0 0,-1 1-1 0 0,0-1 1 0 0,1 0-1 0 0,-1 0 1 0 0,1 0 0 0 0,1 3-1 0 0,-1-3-5 0 0,1-1-1 0 0,-1 1 0 0 0,1 0 1 0 0,-1 0-1 0 0,1-1 1 0 0,0 1-1 0 0,0-1 0 0 0,0 1 1 0 0,0-1-1 0 0,0 0 1 0 0,0 0-1 0 0,0 0 0 0 0,0 0 1 0 0,0 0-1 0 0,1 0 1 0 0,-1-1-1 0 0,0 1 0 0 0,1-1 1 0 0,3 1-1 0 0,7 0-78 0 0,0-1 0 0 0,0 0-1 0 0,0-1 1 0 0,-1 0 0 0 0,1-1-1 0 0,18-5 1 0 0,76-29-1232 0 0,-66 20 257 0 0,28-10-2087 0 0,-37 13 964 0 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8.7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346 113 1120 0 0,'6'-24'3224'0'0,"-4"18"-2130"0"0,0-1 0 0 0,-1 1 0 0 0,1-1 0 0 0,-1 1 0 0 0,-1-1 0 0 0,1 0 0 0 0,-1 0 0 0 0,-1-11 0 0 0,0 17-955 0 0,1 0 0 0 0,0 0 0 0 0,0 0 1 0 0,-1 0-1 0 0,1 1 0 0 0,-1-1 0 0 0,1 0 0 0 0,-1 0 1 0 0,1 1-1 0 0,-1-1 0 0 0,1 0 0 0 0,-1 0 1 0 0,1 1-1 0 0,-1-1 0 0 0,0 1 0 0 0,0-1 1 0 0,1 1-1 0 0,-1-1 0 0 0,0 1 0 0 0,0-1 0 0 0,1 1 1 0 0,-1 0-1 0 0,-1-1 0 0 0,0 0 24 0 0,-1 1-1 0 0,1 0 1 0 0,0 0 0 0 0,-1 0-1 0 0,1 0 1 0 0,0 0 0 0 0,0 0-1 0 0,-1 0 1 0 0,-1 1 0 0 0,-3 1 20 0 0,1 0 1 0 0,-1 0 0 0 0,1 0 0 0 0,0 1 0 0 0,-9 5-1 0 0,2 1 17 0 0,1 1-1 0 0,0 0 0 0 0,1 1 0 0 0,-1 1 1 0 0,2-1-1 0 0,-11 16 0 0 0,-1 5 272 0 0,-24 47 0 0 0,31-48-63 0 0,1 1-1 0 0,-17 57 1 0 0,-6 70 248 0 0,31-123-584 0 0,1 0 0 0 0,1 0-1 0 0,3 0 1 0 0,4 68 0 0 0,0-83-145 0 0,0 1 0 0 0,2-1 0 0 0,0 0-1 0 0,1 0 1 0 0,2-1 0 0 0,0 1 0 0 0,1-2 0 0 0,0 1 0 0 0,17 23 0 0 0,-24-40-37 0 0,0 0-1 0 0,0-1 1 0 0,0 1 0 0 0,0-1 0 0 0,1 0-1 0 0,-1 1 1 0 0,1-1 0 0 0,-1 0 0 0 0,1-1-1 0 0,0 1 1 0 0,-1 0 0 0 0,1-1 0 0 0,0 1-1 0 0,0-1 1 0 0,0 0 0 0 0,1 0 0 0 0,-1 0 0 0 0,0-1-1 0 0,0 1 1 0 0,6 0 0 0 0,-2-2-697 0 0,0 1 0 0 0,1-1 1 0 0,-1-1-1 0 0,0 1 0 0 0,0-1 1 0 0,0 0-1 0 0,0-1 0 0 0,7-3 0 0 0,7-3-2191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1:59.9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351 44 512 0 0,'0'-2'312'0'0,"0"0"0"0"0,-1 0 0 0 0,1 0 0 0 0,0 0-1 0 0,-1 0 1 0 0,1 0 0 0 0,-1 1 0 0 0,0-1 0 0 0,0 0 0 0 0,0 0 0 0 0,0 1 0 0 0,0-1-1 0 0,0 0 1 0 0,0 1 0 0 0,0-1 0 0 0,0 1 0 0 0,-1 0 0 0 0,1-1 0 0 0,-1 1-1 0 0,1 0 1 0 0,-1 0 0 0 0,1 0 0 0 0,-1 0 0 0 0,0 0 0 0 0,0 0 0 0 0,1 0 0 0 0,-1 1-1 0 0,0-1 1 0 0,0 1 0 0 0,0-1 0 0 0,0 1 0 0 0,0 0 0 0 0,0 0 0 0 0,1-1 0 0 0,-1 1-1 0 0,0 1 1 0 0,-4-1 0 0 0,-1 1 157 0 0,0 0 0 0 0,0 1-1 0 0,0 0 1 0 0,1 0 0 0 0,-1 0-1 0 0,0 1 1 0 0,1 0 0 0 0,-1 0 0 0 0,-6 5-1 0 0,4-1-167 0 0,1-1 1 0 0,0 1-1 0 0,0 1 0 0 0,1-1 0 0 0,-8 12 0 0 0,-28 45 887 0 0,4-5-409 0 0,24-39-366 0 0,-17 31-1 0 0,27-42-278 0 0,1 0 0 0 0,0 0 0 0 0,1 0 0 0 0,0 1 0 0 0,0 0 0 0 0,-2 14 0 0 0,5-21-104 0 0,-7 46 600 0 0,1 63 1 0 0,6-98-576 0 0,1 0 0 0 0,0-1 0 0 0,1 1 0 0 0,0 0 0 0 0,1-1 0 0 0,1 0 0 0 0,0 1 0 0 0,1-1 0 0 0,10 20 0 0 0,6 1-79 0 0,2-1 0 0 0,2-1 0 0 0,28 28 0 0 0,-46-53-79 0 0,0 0 0 0 0,0-1 0 0 0,1 0 0 0 0,0 0 0 0 0,0-1 0 0 0,0 0 0 0 0,1 0 0 0 0,-1-1 0 0 0,1 0 0 0 0,1-1 0 0 0,10 3 1 0 0,-11-4-700 0 0,1 0 1 0 0,0-1 0 0 0,-1 0 0 0 0,1 0 0 0 0,0-1 0 0 0,16-3 0 0 0,5-3-2237 0 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9.0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85 152 0 0,'0'-8'1518'0'0,"0"0"0"0"0,0 0 0 0 0,-1-1-1 0 0,-1 1 1 0 0,0 0 0 0 0,0 0 0 0 0,-5-12 0 0 0,7 19-1357 0 0,0 1 0 0 0,0 0 0 0 0,0-1 0 0 0,0 1 0 0 0,0 0 0 0 0,0-1 0 0 0,-1 1 0 0 0,1 0 0 0 0,0-1 0 0 0,0 1 0 0 0,-1 0 0 0 0,1-1 0 0 0,0 1 0 0 0,0 0 0 0 0,-1 0 0 0 0,1-1 0 0 0,0 1 0 0 0,0 0 0 0 0,-1 0 0 0 0,1 0 0 0 0,0-1 0 0 0,-1 1 0 0 0,0 0 0 0 0,1 0-89 0 0,0 0 0 0 0,-1 1 0 0 0,1-1 0 0 0,0 0 0 0 0,-1 0 0 0 0,1 1 0 0 0,0-1 0 0 0,-1 0 0 0 0,1 1 0 0 0,0-1 0 0 0,0 0 0 0 0,0 1 0 0 0,-1-1 0 0 0,1 1 0 0 0,0-1 0 0 0,0 0 0 0 0,0 1 1 0 0,0-1-1 0 0,0 1 0 0 0,0-1 0 0 0,0 0 0 0 0,0 1 0 0 0,0 0 0 0 0,-1 5 152 0 0,0 1 0 0 0,1-1 0 0 0,0 1 0 0 0,0-1 0 0 0,0 0 0 0 0,1 1 0 0 0,0-1 0 0 0,1 1 0 0 0,-1-1 0 0 0,3 7 0 0 0,5 9 172 0 0,16 30-1 0 0,-7-15 40 0 0,-11-24-349 0 0,2 7 45 0 0,0-1 1 0 0,9 37-1 0 0,-16-50-165 0 0,-1 0 0 0 0,0 1 0 0 0,0-1 0 0 0,-1 0 0 0 0,0 1-1 0 0,0-1 1 0 0,0 1 0 0 0,-1-1 0 0 0,0 0 0 0 0,0 1 0 0 0,-1-1 0 0 0,0 0 0 0 0,-4 10 0 0 0,-10 14-1307 0 0,4-10-4523 0 0,7-13 2218 0 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9.3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21 122 744 0 0,'-15'0'2677'0'0,"10"-2"-278"0"0,10-2 506 0 0,7-1-1895 0 0,2 0 1 0 0,-1 2 0 0 0,0-1 0 0 0,1 2-1 0 0,20-2 1 0 0,-8 0-299 0 0,145-17 1455 0 0,50-7-498 0 0,-181 21-1528 0 0,130-18 361 0 0,-128 20-506 0 0,85 3 0 0 0,-124 2-131 0 0,0 0 1 0 0,0 0-1 0 0,0 0 0 0 0,0 0 0 0 0,0 1 1 0 0,0 0-1 0 0,0-1 0 0 0,-1 1 0 0 0,1 0 0 0 0,0 0 1 0 0,0 0-1 0 0,-1 1 0 0 0,1-1 0 0 0,4 4 1 0 0,-4 3-669 0 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9.6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172 12 512 0 0,'0'0'220'0'0,"0"-1"-1"0"0,1 1 1 0 0,-1 0-1 0 0,0-1 0 0 0,0 1 1 0 0,0 0-1 0 0,0-1 1 0 0,1 1-1 0 0,-1 0 1 0 0,0-1-1 0 0,0 1 1 0 0,0 0-1 0 0,0-1 1 0 0,0 1-1 0 0,0-1 1 0 0,0 1-1 0 0,0 0 0 0 0,0-1 1 0 0,0 1-1 0 0,0 0 1 0 0,0-1-1 0 0,0 1 1 0 0,0-1-1 0 0,0 1 1 0 0,0 0-1 0 0,0-1 1 0 0,0 1-1 0 0,-1 0 1 0 0,1-1-1 0 0,-10 2 3711 0 0,-13 11-554 0 0,4 1-2121 0 0,1 2 1 0 0,0 0 0 0 0,1 1 0 0 0,-19 23-1 0 0,32-35-1067 0 0,1 0 0 0 0,0 0-1 0 0,-1 1 1 0 0,1-1-1 0 0,1 1 1 0 0,-1 0-1 0 0,1 0 1 0 0,-4 10 0 0 0,6-13-147 0 0,-1 0-1 0 0,1 0 1 0 0,0 0 0 0 0,0 0 0 0 0,0 0 0 0 0,0 0 0 0 0,0 0 0 0 0,0 1 0 0 0,1-1-1 0 0,-1 0 1 0 0,1 0 0 0 0,-1 0 0 0 0,1 0 0 0 0,0 0 0 0 0,0 0 0 0 0,0 0 0 0 0,0-1 0 0 0,0 1-1 0 0,0 0 1 0 0,1 0 0 0 0,-1-1 0 0 0,0 1 0 0 0,1-1 0 0 0,-1 1 0 0 0,4 1 0 0 0,2 2-7 0 0,1 1-1 0 0,0-2 1 0 0,0 1 0 0 0,0-1 0 0 0,0 0 0 0 0,1-1 0 0 0,0 0 0 0 0,0-1 0 0 0,0 1 0 0 0,0-2 0 0 0,12 2-1 0 0,7-1-121 0 0,0-2-1 0 0,40-4 0 0 0,-52 3-150 0 0,0-2 0 0 0,-1 0 0 0 0,27-9 1 0 0,-14 1-2657 0 0,-1-3-3758 0 0,-16 8 1290 0 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9.8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1 1840 0 0,'-2'0'680'0'0,"0"1"0"0"0,1 0 1 0 0,-1 0-1 0 0,1 0 0 0 0,-1 0 0 0 0,0 0 0 0 0,1 0 0 0 0,0 1 0 0 0,-1-1 0 0 0,-1 3 0 0 0,1-1-6 0 0,1 0 0 0 0,-1-1 0 0 0,1 1-1 0 0,-1 0 1 0 0,-1 6 0 0 0,1 1 459 0 0,0 1 0 0 0,-2 20 0 0 0,3-20-298 0 0,-6 142 2395 0 0,8-130-3104 0 0,1 1 1 0 0,1-1-1 0 0,0 0 0 0 0,11 34 0 0 0,-9-41-290 0 0,-1-3-18 0 0,0-1 1 0 0,9 21-1 0 0,-12-31-215 0 0,1 0 1 0 0,-1 1-1 0 0,0-1 0 0 0,1 0 1 0 0,0 1-1 0 0,-1-1 0 0 0,1 0 1 0 0,0 0-1 0 0,0 0 0 0 0,0-1 1 0 0,0 1-1 0 0,1 0 0 0 0,-1-1 1 0 0,0 1-1 0 0,1-1 0 0 0,-1 0 1 0 0,1 0-1 0 0,3 1 0 0 0,7 0-1093 0 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20.2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1 105 512 0 0,'0'-5'739'0'0,"0"0"0"0"0,0 1 0 0 0,1-1 0 0 0,-1 1 0 0 0,1 0 0 0 0,0-1 0 0 0,0 1 0 0 0,1 0 0 0 0,2-8 0 0 0,-2 9-66 0 0,0 0 1 0 0,1 0-1 0 0,-1 1 0 0 0,0-1 1 0 0,1 0-1 0 0,-1 1 1 0 0,1 0-1 0 0,0 0 0 0 0,0 0 1 0 0,0 0-1 0 0,0 0 0 0 0,0 0 1 0 0,5-1-1 0 0,1-1-143 0 0,1 1 0 0 0,1 0 1 0 0,-1 0-1 0 0,0 1 0 0 0,1 1 0 0 0,-1 0 0 0 0,1 0 1 0 0,-1 1-1 0 0,1 0 0 0 0,0 1 0 0 0,16 2 0 0 0,-7 2-215 0 0,0 0-1 0 0,0 1 0 0 0,-1 1 1 0 0,0 1-1 0 0,19 11 0 0 0,-24-11-171 0 0,0 0-1 0 0,-1 1 1 0 0,0 1-1 0 0,0 0 0 0 0,-1 1 1 0 0,18 20-1 0 0,-16-13-22 0 0,0 0-1 0 0,-2 2 1 0 0,0-1-1 0 0,11 25 1 0 0,-3 4 9 0 0,-2 1 1 0 0,-3 1-1 0 0,15 77 1 0 0,-20-72-83 0 0,-2 0 0 0 0,-2 1 0 0 0,-3 0 0 0 0,-8 97 0 0 0,2-117-61 0 0,-3 0 1 0 0,-1-1-1 0 0,-1 0 0 0 0,-2-1 0 0 0,-2 0 0 0 0,-1 0 0 0 0,-1-1 0 0 0,-31 51 1 0 0,15-38-187 0 0,-58 69 1 0 0,16-42-1871 0 0,52-57-1334 0 0,-40 28 0 0 0,6-14-3213 0 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27.9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10 618 512 0 0,'0'0'220'0'0,"-1"0"0"0"0,1 0 0 0 0,-1 0 0 0 0,1 0 0 0 0,0 0 0 0 0,-1 0 1 0 0,1 0-1 0 0,-1 0 0 0 0,1 1 0 0 0,0-1 0 0 0,-1 0 0 0 0,1 0 0 0 0,0 0 0 0 0,-1 1 0 0 0,1-1 0 0 0,0 0 0 0 0,-1 0 0 0 0,1 1 0 0 0,0-1 0 0 0,0 0 0 0 0,-1 1 0 0 0,1-1 0 0 0,0 0 0 0 0,0 1 1 0 0,0-1-1 0 0,-1 1 0 0 0,1-1 0 0 0,0 0 0 0 0,0 1 0 0 0,0-1 0 0 0,0 1 0 0 0,0-1 0 0 0,0 0 0 0 0,0 1 0 0 0,0-1 0 0 0,0 1 0 0 0,0-1 0 0 0,0 0 0 0 0,0 1 0 0 0,0-1 0 0 0,0 1 0 0 0,0-1 1 0 0,0 0-1 0 0,1 1 0 0 0,-1 0 0 0 0,0 0 80 0 0,0 0 0 0 0,1-1 0 0 0,-1 1 0 0 0,0 0 0 0 0,1 0 0 0 0,-1 0 0 0 0,1 0 1 0 0,-1 0-1 0 0,1 0 0 0 0,0-1 0 0 0,-1 1 0 0 0,1 0 0 0 0,0 0 0 0 0,-1-1 0 0 0,1 1 0 0 0,0-1 1 0 0,0 1-1 0 0,-1 0 0 0 0,1-1 0 0 0,1 1 0 0 0,0-1-44 0 0,0 0 0 0 0,0 0 0 0 0,0 0 0 0 0,0 0 1 0 0,0 0-1 0 0,0-1 0 0 0,0 1 0 0 0,0-1 0 0 0,0 0 0 0 0,0 1 0 0 0,0-1 0 0 0,0 0 0 0 0,0 0 1 0 0,-1 0-1 0 0,3-1 0 0 0,29-23 375 0 0,-25 18-388 0 0,-3 3-199 0 0,40-32 479 0 0,66-68 1 0 0,-99 90-397 0 0,0-1 1 0 0,0 0-1 0 0,-2 0 1 0 0,0-1 0 0 0,-1 0-1 0 0,0-1 1 0 0,-1 0 0 0 0,-1-1-1 0 0,6-22 1 0 0,-5 4 169 0 0,-1-2 0 0 0,-2 1-1 0 0,-1-1 1 0 0,-3-69 0 0 0,-1 106-287 0 0,0 0-1 0 0,0 0 1 0 0,0 0 0 0 0,0-1-1 0 0,0 1 1 0 0,0 0-1 0 0,0 0 1 0 0,-1 0-1 0 0,1-1 1 0 0,-1 1 0 0 0,1 0-1 0 0,-1 0 1 0 0,1 0-1 0 0,-1 0 1 0 0,1 0 0 0 0,-1 0-1 0 0,0 0 1 0 0,-1-1-1 0 0,2 2-7 0 0,0 0-1 0 0,-1-1 1 0 0,1 1-1 0 0,0 0 0 0 0,-1 0 1 0 0,1 0-1 0 0,-1 0 1 0 0,1 0-1 0 0,0 0 0 0 0,-1 0 1 0 0,1 0-1 0 0,0 0 1 0 0,-1 0-1 0 0,1 0 0 0 0,0 0 1 0 0,-1 0-1 0 0,1 0 1 0 0,0 0-1 0 0,-1 1 0 0 0,1-1 1 0 0,0 0-1 0 0,-1 0 1 0 0,-10 11-21 0 0,5 0 19 0 0,-1 1-1 0 0,1 0 0 0 0,1-1 1 0 0,0 2-1 0 0,1-1 0 0 0,0 0 1 0 0,1 1-1 0 0,1 0 1 0 0,-3 25-1 0 0,4-13 0 0 0,1-1 0 0 0,1 0 0 0 0,1 0 0 0 0,7 35 1 0 0,-5-42-3 0 0,1-1 1 0 0,0 1 0 0 0,1-1 0 0 0,1-1 0 0 0,0 1-1 0 0,17 24 1 0 0,-19-32-8 0 0,1-1 0 0 0,-1 0 1 0 0,1-1-1 0 0,1 1 0 0 0,-1-1 0 0 0,11 7 0 0 0,-12-10-2 0 0,0 0-1 0 0,0 0 1 0 0,0-1-1 0 0,0 0 1 0 0,0 1-1 0 0,1-2 1 0 0,-1 1 0 0 0,1-1-1 0 0,0 0 1 0 0,9 1-1 0 0,-7-2-28 0 0,-1 0-1 0 0,1-1 0 0 0,-1 0 1 0 0,1-1-1 0 0,-1 0 0 0 0,0 0 1 0 0,0 0-1 0 0,1-1 1 0 0,-1 0-1 0 0,-1 0 0 0 0,1-1 1 0 0,11-8-1 0 0,-3 1-76 0 0,-1-1 0 0 0,0 0 0 0 0,0-1 0 0 0,12-16 0 0 0,-20 21 116 0 0,-1 1 0 0 0,0-1 0 0 0,0 0 0 0 0,0-1 0 0 0,-1 1 0 0 0,-1-1 0 0 0,0 0 0 0 0,0 0 0 0 0,0 0 0 0 0,1-15 0 0 0,0-6 94 0 0,-2-59 1 0 0,-2 22 50 0 0,1 46-78 0 0,2-38 30 0 0,-3 34 306 0 0,-9 52-382 0 0,1 1-1 0 0,1 0 1 0 0,2 0 0 0 0,1 0-1 0 0,1 0 1 0 0,2 1 0 0 0,0-1-1 0 0,2 1 1 0 0,2-1 0 0 0,6 34-1 0 0,-9-57-61 0 0,1 0 0 0 0,1 0-1 0 0,-1-1 1 0 0,1 1-1 0 0,-1 0 1 0 0,2-1 0 0 0,-1 0-1 0 0,0 1 1 0 0,1-1-1 0 0,0 0 1 0 0,0 0-1 0 0,0 0 1 0 0,0-1 0 0 0,0 1-1 0 0,1-1 1 0 0,0 1-1 0 0,0-1 1 0 0,0-1 0 0 0,0 1-1 0 0,0 0 1 0 0,0-1-1 0 0,1 0 1 0 0,-1 0-1 0 0,1 0 1 0 0,0-1 0 0 0,6 2-1 0 0,3-1-1620 0 0,-1 0 0 0 0,1-1-1 0 0,19-1 1 0 0,-22 0-415 0 0,11 0-1955 0 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28.4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434 33 512 0 0,'-4'-4'1128'0'0,"-1"0"1"0"0,1 1-1 0 0,-1-1 0 0 0,1 1 0 0 0,-1 1 1 0 0,0-1-1 0 0,-10-3 0 0 0,12 5-653 0 0,0 0 1 0 0,0 1-1 0 0,0-1 1 0 0,0 1-1 0 0,0 0 1 0 0,0 0-1 0 0,0 0 1 0 0,0 0-1 0 0,0 0 0 0 0,0 1 1 0 0,0 0-1 0 0,0-1 1 0 0,1 1-1 0 0,-1 0 1 0 0,0 0-1 0 0,0 1 0 0 0,-2 1 1 0 0,-3 1-80 0 0,1 1-1 0 0,-1 1 1 0 0,2 0 0 0 0,-1 0 0 0 0,-11 13 0 0 0,-27 39 192 0 0,29-34-368 0 0,-17 22 25 0 0,3 1 0 0 0,-39 84 1 0 0,52-93-97 0 0,3-1 0 0 0,0 2 0 0 0,3 0 1 0 0,-9 55-1 0 0,16-71-79 0 0,2-1-1 0 0,0 0 1 0 0,2 0-1 0 0,0 1 1 0 0,4 24 0 0 0,-2-38-66 0 0,0 0 1 0 0,0 0 0 0 0,0-1-1 0 0,1 1 1 0 0,1-1 0 0 0,-1 0-1 0 0,1 0 1 0 0,1 0-1 0 0,-1 0 1 0 0,1-1 0 0 0,1 0-1 0 0,-1 0 1 0 0,1 0 0 0 0,1-1-1 0 0,11 11 1 0 0,-4-8-182 0 0,0 0 0 0 0,1 0-1 0 0,-1-2 1 0 0,1 0 0 0 0,17 5 0 0 0,-11-5-3050 0 0,34 6 1 0 0,-16-7-1909 0 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28.9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65 166 2913 0 0,'-9'-1'1942'0'0,"3"1"-552"0"0,1-1 0 0 0,-1 1 0 0 0,1-1 0 0 0,-1 0 0 0 0,1-1 0 0 0,0 1 0 0 0,-10-5 0 0 0,15 6-1335 0 0,-1 0-1 0 0,1 0 1 0 0,0 0-1 0 0,0 0 1 0 0,0 0-1 0 0,0 0 1 0 0,0 0-1 0 0,0 0 1 0 0,0 0-1 0 0,0 0 1 0 0,0-1-1 0 0,-1 1 1 0 0,1 0-1 0 0,0 0 1 0 0,0 0-1 0 0,0 0 1 0 0,0 0-1 0 0,0 0 1 0 0,0 0-1 0 0,0 0 1 0 0,0 0-1 0 0,0-1 1 0 0,0 1-1 0 0,0 0 1 0 0,0 0-1 0 0,0 0 1 0 0,0 0-1 0 0,0 0 1 0 0,0 0-1 0 0,0 0 1 0 0,0-1-1 0 0,0 1 1 0 0,0 0-1 0 0,0 0 1 0 0,0 0-1 0 0,0 0 1 0 0,0 0-1 0 0,0 0 1 0 0,0 0-1 0 0,0 0 1 0 0,0-1-1 0 0,0 1 1 0 0,0 0-1 0 0,1 0 1 0 0,-1 0-1 0 0,0 0 1 0 0,0 0-1 0 0,7-5 932 0 0,9-1-168 0 0,345-120 1997 0 0,-354 123-2804 0 0,-1 1-1 0 0,1 0 0 0 0,0 1 1 0 0,0-1-1 0 0,-1 1 0 0 0,1 1 1 0 0,0-1-1 0 0,0 1 0 0 0,0 0 1 0 0,0 1-1 0 0,7 1 0 0 0,-11-2-4 0 0,0 1-1 0 0,0 0 0 0 0,-1 0 0 0 0,1 0 0 0 0,0 0 0 0 0,-1 1 0 0 0,1-1 0 0 0,-1 1 0 0 0,1-1 0 0 0,-1 1 0 0 0,0 0 0 0 0,0 0 0 0 0,0 0 0 0 0,0 0 0 0 0,0 0 0 0 0,0 0 1 0 0,0 1-1 0 0,-1-1 0 0 0,1 1 0 0 0,-1-1 0 0 0,0 1 0 0 0,0-1 0 0 0,0 1 0 0 0,0 0 0 0 0,0 0 0 0 0,-1-1 0 0 0,1 1 0 0 0,-1 0 0 0 0,1 4 0 0 0,-1 3 31 0 0,0 0-1 0 0,-1 1 0 0 0,0-1 1 0 0,-1 1-1 0 0,0-1 0 0 0,0 0 1 0 0,-1 0-1 0 0,-1 0 0 0 0,-4 10 0 0 0,-8 13 200 0 0,-24 38-1 0 0,-26 21 141 0 0,17-26 26 0 0,46-62-388 0 0,1-1-1 0 0,0 1 1 0 0,0-1-1 0 0,1 1 1 0 0,-1 0 0 0 0,1 0-1 0 0,0 0 1 0 0,0-1-1 0 0,0 2 1 0 0,0-1 0 0 0,0 0-1 0 0,1 4 1 0 0,0-6-11 0 0,0 1 0 0 0,1-1 0 0 0,-1 1 0 0 0,1-1 0 0 0,-1 1 1 0 0,1-1-1 0 0,0 0 0 0 0,0 0 0 0 0,0 1 0 0 0,0-1 0 0 0,0 0 0 0 0,0 0 1 0 0,1 0-1 0 0,-1 0 0 0 0,1 0 0 0 0,-1 0 0 0 0,1-1 0 0 0,0 1 0 0 0,0 0 0 0 0,0-1 1 0 0,2 2-1 0 0,3 1-16 0 0,1 0 0 0 0,-1 0 0 0 0,1-1-1 0 0,0 0 1 0 0,0-1 0 0 0,0 0 0 0 0,0 0 0 0 0,0-1 0 0 0,0 0 0 0 0,1 0 0 0 0,-1-1 0 0 0,0 0 0 0 0,1 0 0 0 0,-1-1 0 0 0,0 0 0 0 0,14-4 0 0 0,2-2-148 0 0,1-1 1 0 0,-2-1 0 0 0,1-1-1 0 0,24-15 1 0 0,-27 12-1462 0 0,20-15 1 0 0,-17 11-3180 0 0,-15 10 2920 0 0,0-1 133 0 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29.1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83 3913 0 0,'16'-1'10805'0'0,"7"-3"-5993"0"0,12-2-3231 0 0,57 1 929 0 0,71-5-711 0 0,-24-13-1083 0 0,-72 10-744 0 0,-44 9-199 0 0,57-9-4191 0 0,-64 10 1591 0 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29.9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46 512 0 0,'-41'-30'8269'0'0,"41"30"-8042"0"0,-1 0-1 0 0,1 0 1 0 0,-1-1 0 0 0,1 1 0 0 0,-1 0 0 0 0,1 0 0 0 0,0-1 0 0 0,-1 1 0 0 0,1 0 0 0 0,0-1 0 0 0,-1 1 0 0 0,1 0 0 0 0,0-1 0 0 0,-1 1 0 0 0,1 0 0 0 0,0-1 0 0 0,0 1 0 0 0,0-1 0 0 0,-1 1 0 0 0,1-1 0 0 0,0 1 0 0 0,0 0 0 0 0,0-1 0 0 0,0 1-1 0 0,0-1 1 0 0,0 0-56 0 0,0 1-1 0 0,1-1 1 0 0,-1 1-1 0 0,0 0 0 0 0,1-1 1 0 0,-1 1-1 0 0,0 0 0 0 0,1 0 1 0 0,-1-1-1 0 0,1 1 0 0 0,-1 0 1 0 0,1 0-1 0 0,-1-1 0 0 0,1 1 1 0 0,-1 0-1 0 0,1 0 0 0 0,-1 0 1 0 0,2 0-1 0 0,28-2 2170 0 0,-27 2-2080 0 0,8 0 102 0 0,0 1 0 0 0,0 0 0 0 0,0 1-1 0 0,0 0 1 0 0,0 1 0 0 0,0 0 0 0 0,18 8 0 0 0,-14-3-103 0 0,-1-1 1 0 0,0 2-1 0 0,-1 0 0 0 0,21 18 1 0 0,-1 4 93 0 0,-2 2 0 0 0,48 67 1 0 0,-55-68-221 0 0,-2 1 0 0 0,-1 2 0 0 0,16 36 0 0 0,-26-47-110 0 0,-2 1 0 0 0,-1 0 0 0 0,0 1 0 0 0,-2 0 0 0 0,4 38 0 0 0,-6-22-10 0 0,-2 1-1 0 0,-2-1 0 0 0,-11 81 0 0 0,6-91-14 0 0,-2-1 0 0 0,-1 1 0 0 0,-2-2 0 0 0,-1 1 1 0 0,-25 49-1 0 0,-80 113-136 0 0,105-178-43 0 0,0-1 0 0 0,0 0 0 0 0,-2-1-1 0 0,-14 12 1 0 0,19-18-1046 0 0,0-1 0 0 0,-1 0 1 0 0,0 0-1 0 0,-18 7 0 0 0,9-6-2894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2:00.4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95 16 512 0 0,'-4'1'2606'0'0,"-2"-2"-1428"0"0,0 1 1 0 0,-1-1-1 0 0,1 0 0 0 0,0 0 0 0 0,0-1 1 0 0,0 0-1 0 0,-11-4 0 0 0,17 5-1008 0 0,-1 1 0 0 0,1 0 1 0 0,-1 0-1 0 0,1 0 0 0 0,-1-1 0 0 0,1 1 0 0 0,-1 0 0 0 0,1 0 1 0 0,-1 0-1 0 0,1 0 0 0 0,-1 0 0 0 0,1 0 0 0 0,-1 0 1 0 0,1 0-1 0 0,-1 0 0 0 0,1 0 0 0 0,-1 0 0 0 0,1 0 0 0 0,-1 1 1 0 0,1-1-1 0 0,-1 0 0 0 0,1 0 0 0 0,-1 0 0 0 0,1 1 1 0 0,-2 0-1 0 0,1 0 53 0 0,0 0 0 0 0,0 0-1 0 0,1 0 1 0 0,-1 0 0 0 0,0 0 0 0 0,0 0 0 0 0,0 1 0 0 0,1-1 0 0 0,-2 2 0 0 0,0 3 202 0 0,1-1 0 0 0,-1 1 1 0 0,0 9-1 0 0,1-5-201 0 0,1 0 0 0 0,1 1 0 0 0,0-1 0 0 0,0 0 0 0 0,1 0 0 0 0,0 1 0 0 0,4 10 1 0 0,4 21 80 0 0,-9-39-275 0 0,0 1-1 0 0,0-1 1 0 0,1 0 0 0 0,-1 1 0 0 0,1-1 0 0 0,-1 0-1 0 0,1 0 1 0 0,0 0 0 0 0,0 0 0 0 0,5 5-1 0 0,2 1 62 0 0,18 13 0 0 0,-22-18-68 0 0,0 0 0 0 0,0 0 0 0 0,0 0 0 0 0,0 0 0 0 0,-1 1-1 0 0,1 0 1 0 0,-1-1 0 0 0,-1 2 0 0 0,1-1 0 0 0,-1 0 0 0 0,6 12 0 0 0,0 18-61 0 0,-1 1 1 0 0,3 46-1 0 0,-11-74-284 0 0,-2-9-1339 0 0,-1-11-3673 0 0,3 3 3474 0 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4:38.2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51 512 0 0,'-18'3'9441'0'0,"-4"10"-6507"0"0,4-2-447 0 0,35-14-724 0 0,-9-1-1215 0 0,0 0-1 0 0,0 1 1 0 0,1 1 0 0 0,-1-1-1 0 0,10 0 1 0 0,1 1 605 0 0,37 0-1 0 0,-39 2-942 0 0,318-22 1376 0 0,-220 11-1369 0 0,182-6-86 0 0,-284 17-136 0 0,74-1 23 0 0,-73 2-48 0 0,0 0-1 0 0,-1 1 1 0 0,1 0 0 0 0,16 6-1 0 0,-29-8 16 0 0,0 0-1 0 0,-1 0 1 0 0,1 0 0 0 0,0 1-1 0 0,0-1 1 0 0,0 0-1 0 0,-1 1 1 0 0,1-1-1 0 0,0 0 1 0 0,0 1-1 0 0,-1-1 1 0 0,1 1 0 0 0,0-1-1 0 0,-1 1 1 0 0,1 0-1 0 0,-1-1 1 0 0,1 1-1 0 0,0 0 1 0 0,-1-1-1 0 0,1 1 1 0 0,-1 0 0 0 0,0 0-1 0 0,1 1 1 0 0,-1-1-30 0 0,0-1 1 0 0,0 1 0 0 0,0 0-1 0 0,-1 0 1 0 0,1 0-1 0 0,0-1 1 0 0,0 1 0 0 0,-1 0-1 0 0,1 0 1 0 0,-1 0 0 0 0,1-1-1 0 0,-1 1 1 0 0,1 0-1 0 0,-1-1 1 0 0,1 1 0 0 0,-1-1-1 0 0,1 1 1 0 0,-2 1 0 0 0,-4 2-517 0 0,0 0 0 0 0,-1 0 1 0 0,1 0-1 0 0,-8 2 0 0 0,-12 5-2230 0 0,-5 2 1093 0 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4:39.0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73 528 0 0,'5'-15'1626'0'0,"2"-10"5250"0"0,1-7 1671 0 0,-8 34-8270 0 0,-1 0 0 0 0,1 0 0 0 0,0-1 0 0 0,0 1 0 0 0,0 0-1 0 0,0 0 1 0 0,0 0 0 0 0,1 0 0 0 0,-1 0 0 0 0,0 0 0 0 0,1 0 0 0 0,-1 0 0 0 0,1-1-1 0 0,0 1 1 0 0,0 0 0 0 0,0 0 0 0 0,-1-1 0 0 0,2 1 0 0 0,-1 0 0 0 0,2 2 0 0 0,1 0-85 0 0,0 0 0 0 0,-1 0 0 0 0,1-1 0 0 0,0 0 1 0 0,1 1-1 0 0,-1-1 0 0 0,8 3 0 0 0,-11-5-111 0 0,0-1 1 0 0,0 1-1 0 0,0 0 0 0 0,0-1 0 0 0,0 1 0 0 0,0 0 0 0 0,-1 0 1 0 0,1 0-1 0 0,0-1 0 0 0,0 1 0 0 0,-1 0 0 0 0,1 0 0 0 0,-1 0 0 0 0,1 0 1 0 0,-1 0-1 0 0,1 0 0 0 0,-1 0 0 0 0,1 0 0 0 0,-1 0 0 0 0,0 1 1 0 0,0-1-1 0 0,1 0 0 0 0,-1 0 0 0 0,0 0 0 0 0,0 0 0 0 0,-1 2 0 0 0,1-11-7 0 0,0 8-61 0 0,0-1 0 0 0,0 0-1 0 0,-1 1 1 0 0,1-1 0 0 0,0 1 0 0 0,1-1-1 0 0,-1 0 1 0 0,0 1 0 0 0,0-1 0 0 0,0 0 0 0 0,0 1-1 0 0,0-1 1 0 0,1 1 0 0 0,-1-1 0 0 0,0 0-1 0 0,1 0 1 0 0,-2 10 166 0 0,2 0 0 0 0,1 15 1 0 0,15 70-131 0 0,-4 1 0 0 0,1 110 1 0 0,-14-43-11 0 0,0-85-81 0 0,-2-52 67 0 0,1-20-25 0 0,0 1 1 0 0,1-1-1 0 0,0 1 0 0 0,0 0 0 0 0,1 6 1 0 0,-1-12-2 0 0,0 0-1 0 0,0 1 1 0 0,0-1 0 0 0,1 0 0 0 0,-1 0 0 0 0,0 1 0 0 0,0-1 0 0 0,0 0 0 0 0,0 0-1 0 0,1 1 1 0 0,-1-1 0 0 0,0 0 0 0 0,0 0 0 0 0,1 0 0 0 0,-1 1 0 0 0,0-1 0 0 0,0 0-1 0 0,1 0 1 0 0,-1 0 0 0 0,0 0 0 0 0,0 0 0 0 0,1 1 0 0 0,-1-1 0 0 0,0 0 0 0 0,1 0-1 0 0,-1 0 1 0 0,0 0 0 0 0,0 0 0 0 0,1 0 0 0 0,-1 0 0 0 0,0 0 0 0 0,1 0 0 0 0,-1 0-1 0 0,0 0 1 0 0,1 0 0 0 0,-1 0 0 0 0,0-1 0 0 0,0 1 0 0 0,1 0 0 0 0,-1 0 0 0 0,0 0 0 0 0,0 0-1 0 0,1 0 1 0 0,-1-1 0 0 0,0 1 0 0 0,0 0 0 0 0,1 0 0 0 0,-1 0 0 0 0,0-1 0 0 0,0 1-1 0 0,1 0 1 0 0,14-13-28 0 0,-13 11 13 0 0,6-6-75 0 0,0 0-1 0 0,-1 0 1 0 0,10-14 0 0 0,-15 19-138 0 0,0 0 0 0 0,0-1 1 0 0,0 1-1 0 0,0-1 0 0 0,0 0 0 0 0,-1 1 0 0 0,0-1 0 0 0,0 0 0 0 0,0 0 0 0 0,0 0 1 0 0,0 0-1 0 0,-1 0 0 0 0,0-4 0 0 0,0 7-78 0 0,0 0 1 0 0,0 0-1 0 0,-1 0 1 0 0,1 0-1 0 0,0 0 1 0 0,-1 0-1 0 0,1 0 1 0 0,-1 0-1 0 0,1 0 1 0 0,-1 0-1 0 0,1 0 1 0 0,-1 0-1 0 0,0 0 1 0 0,-1-1-1 0 0,-7-4-5763 0 0,3 4 1348 0 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4:39.3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0 2192 0 0,'-6'2'1668'0'0,"4"-2"-1156"0"0,1 0 1 0 0,0 0 0 0 0,-1 0 0 0 0,1 0 0 0 0,0 1 0 0 0,0-1 0 0 0,-1 0-1 0 0,1 1 1 0 0,0-1 0 0 0,0 1 0 0 0,0-1 0 0 0,-1 1 0 0 0,1 0 0 0 0,0-1-1 0 0,0 1 1 0 0,0 0 0 0 0,0 0 0 0 0,0 0 0 0 0,0 0 0 0 0,0 0 0 0 0,1 0-1 0 0,-2 1 1 0 0,2-1-391 0 0,0-1-1 0 0,0 1 0 0 0,0-1 0 0 0,0 0 1 0 0,1 1-1 0 0,-1-1 0 0 0,0 1 1 0 0,0-1-1 0 0,0 0 0 0 0,1 1 0 0 0,-1-1 1 0 0,0 1-1 0 0,0-1 0 0 0,1 0 1 0 0,-1 1-1 0 0,0-1 0 0 0,1 0 0 0 0,-1 0 1 0 0,0 1-1 0 0,1-1 0 0 0,-1 0 0 0 0,0 0 1 0 0,1 1-1 0 0,-1-1 0 0 0,1 0 1 0 0,0 0-1 0 0,13 6 1148 0 0,-14-6-1136 0 0,25 7 1104 0 0,1-2 0 0 0,41 5-1 0 0,54-3-151 0 0,-99-6-953 0 0,111-4 218 0 0,12 1-332 0 0,-103 4-162 0 0,43-5-1 0 0,0-9-3356 0 0,-66 9 919 0 0,-3 1 819 0 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4:40.4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296 685 512 0 0,'8'-1'1581'0'0,"0"-1"-1"0"0,0-1 0 0 0,0 0 1 0 0,-1 0-1 0 0,1 0 1 0 0,11-8-1 0 0,-13 7-1050 0 0,0-1 0 0 0,0 0 0 0 0,-1 1 0 0 0,1-2 0 0 0,-1 1-1 0 0,-1-1 1 0 0,6-7 0 0 0,-6 8-426 0 0,-1-1 1 0 0,0 1-1 0 0,-1-1 0 0 0,1 1 0 0 0,-1-1 0 0 0,0 0 0 0 0,0 0 0 0 0,-1 0 1 0 0,0 0-1 0 0,0 0 0 0 0,-1-1 0 0 0,1 1 0 0 0,-1 0 0 0 0,0 0 0 0 0,-1 0 0 0 0,0-1 1 0 0,0 1-1 0 0,0 0 0 0 0,-1 0 0 0 0,-3-9 0 0 0,1 6-28 0 0,0 0 0 0 0,0 0 0 0 0,-1 1 0 0 0,0 0 0 0 0,0 0 0 0 0,-1 0-1 0 0,0 1 1 0 0,-1 0 0 0 0,0 0 0 0 0,0 0 0 0 0,0 1 0 0 0,-10-6 0 0 0,11 8-52 0 0,0 0 0 0 0,0 1 1 0 0,-1 0-1 0 0,0 0 0 0 0,1 1 1 0 0,-1-1-1 0 0,0 2 0 0 0,0-1 1 0 0,0 1-1 0 0,-1 0 0 0 0,1 0 1 0 0,0 1-1 0 0,0 0 0 0 0,0 0 1 0 0,-1 1-1 0 0,-12 3 0 0 0,10-1-9 0 0,0 0-1 0 0,1 1 0 0 0,-1 0 0 0 0,1 0 0 0 0,0 1 0 0 0,0 0 1 0 0,0 1-1 0 0,1 0 0 0 0,0 1 0 0 0,0-1 0 0 0,1 1 0 0 0,-1 1 1 0 0,-9 13-1 0 0,6-6-10 0 0,1 0 0 0 0,1 1 1 0 0,0 0-1 0 0,2 0 0 0 0,-1 1 0 0 0,-8 34 1 0 0,13-41 18 0 0,1 0 1 0 0,1 0 0 0 0,-1 1 0 0 0,2-1-1 0 0,0 0 1 0 0,0 1 0 0 0,0-1 0 0 0,2 0 0 0 0,-1 1-1 0 0,1-1 1 0 0,1 0 0 0 0,6 18 0 0 0,-5-20 13 0 0,-1 0 1 0 0,1 0-1 0 0,1-1 1 0 0,0 1-1 0 0,0-1 1 0 0,0-1-1 0 0,1 1 1 0 0,0-1-1 0 0,0 0 1 0 0,1 0-1 0 0,-1 0 1 0 0,1-1-1 0 0,0 0 1 0 0,1-1 0 0 0,14 8-1 0 0,-10-8-19 0 0,0-1 0 0 0,0 0 0 0 0,1-1 0 0 0,-1 0 0 0 0,1 0 0 0 0,0-2 0 0 0,-1 1 0 0 0,1-2 0 0 0,-1 0 0 0 0,1 0 0 0 0,20-5 0 0 0,-25 3-34 0 0,0 0 0 0 0,1 0 0 0 0,-1 0 0 0 0,0-1 0 0 0,-1 0 0 0 0,1-1 0 0 0,-1 0 0 0 0,0 0 0 0 0,0 0 0 0 0,0-1 0 0 0,-1 0 0 0 0,0-1 1 0 0,0 1-1 0 0,0-1 0 0 0,-1 0 0 0 0,8-15 0 0 0,-7 11-14 0 0,-1 0 0 0 0,-1 0 0 0 0,0 0 0 0 0,0 0 0 0 0,-1-1 0 0 0,-1 0 0 0 0,0 0 0 0 0,0 0 1 0 0,-1 0-1 0 0,-1 0 0 0 0,0 0 0 0 0,-2-12 0 0 0,-22-103-6 0 0,5 30 67 0 0,9 32-28 0 0,-14-78 129 0 0,16 106 113 0 0,-23-64 1 0 0,30 100-215 0 0,1 0-1 0 0,0 0 1 0 0,0 0-1 0 0,-1 0 1 0 0,1 0-1 0 0,-1 0 1 0 0,1 0-1 0 0,-1 0 1 0 0,1 0-1 0 0,-1 0 1 0 0,0 1-1 0 0,1-1 1 0 0,-1 0-1 0 0,0 0 1 0 0,0 1-1 0 0,1-1 1 0 0,-1 0-1 0 0,0 1 1 0 0,-1-2-1 0 0,1 3-16 0 0,0-1 0 0 0,0 0 0 0 0,1 1 0 0 0,-1-1 0 0 0,1 1 0 0 0,-1-1 0 0 0,0 1 0 0 0,1-1 0 0 0,-1 1 0 0 0,1-1 0 0 0,-1 1 0 0 0,1-1 0 0 0,-1 1 0 0 0,1 0-1 0 0,0-1 1 0 0,-1 1 0 0 0,1 0 0 0 0,0 0 0 0 0,-1-1 0 0 0,1 1 0 0 0,0 0 0 0 0,0-1 0 0 0,0 1 0 0 0,0 0 0 0 0,0 0 0 0 0,0-1 0 0 0,0 2 0 0 0,-4 20 82 0 0,1 0 0 0 0,1 1 0 0 0,1-1 0 0 0,2 27 0 0 0,15 92 78 0 0,-6-83-89 0 0,3-1 0 0 0,3 0 1 0 0,34 85-1 0 0,-40-121-50 0 0,0 0 0 0 0,1-1 0 0 0,1 0 0 0 0,1 0 0 0 0,18 20 0 0 0,-21-28-143 0 0,1-1-1 0 0,0 0 1 0 0,1 0-1 0 0,0-2 1 0 0,0 1-1 0 0,1-2 1 0 0,0 1-1 0 0,25 10 1 0 0,-31-16-581 0 0,0-1 1 0 0,1 0-1 0 0,9 2 1 0 0,10-2-5355 0 0,-12-2 3576 0 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4:42.0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14 860 512 0 0,'-2'-1'-122'0'0,"-10"-10"7155"0"0,15 7-2491 0 0,8 1-3003 0 0,-9 3-1346 0 0,0-1 0 0 0,0 1-1 0 0,0 0 1 0 0,0 0 0 0 0,0 0-1 0 0,0 1 1 0 0,0-1 0 0 0,0 0 0 0 0,0 1-1 0 0,0-1 1 0 0,0 1 0 0 0,-1-1-1 0 0,1 1 1 0 0,0 0 0 0 0,0 0 0 0 0,-1 0-1 0 0,1 0 1 0 0,0 0 0 0 0,-1 0-1 0 0,1 1 1 0 0,-1-1 0 0 0,1 0 0 0 0,-1 1-1 0 0,2 2 1 0 0,1 2 29 0 0,-1 1 0 0 0,1 0 0 0 0,-1 0 0 0 0,-1 0 0 0 0,3 9 0 0 0,-3-10-135 0 0,-1 0 1 0 0,1 0-1 0 0,0-1 1 0 0,1 1-1 0 0,-1-1 1 0 0,1 1 0 0 0,0-1-1 0 0,6 6 1 0 0,-5-7-61 0 0,0 0 0 0 0,1 0 0 0 0,0-1 0 0 0,0 0 0 0 0,0 0 0 0 0,0 0 0 0 0,0-1 0 0 0,1 0 0 0 0,-1 0 0 0 0,1 0 0 0 0,-1-1 0 0 0,1 1 0 0 0,0-1 1 0 0,-1-1-1 0 0,1 1 0 0 0,0-1 0 0 0,0 0 0 0 0,0 0 0 0 0,-1-1 0 0 0,1 1 0 0 0,9-3 0 0 0,-2-1 7 0 0,1 0-1 0 0,0-1 1 0 0,-1 0-1 0 0,0-1 1 0 0,-1-1 0 0 0,1 0-1 0 0,19-14 1 0 0,-29 19-25 0 0,-1 0 0 0 0,0 0-1 0 0,0 0 1 0 0,1 0 0 0 0,-1-1 0 0 0,-1 1 0 0 0,1 0 0 0 0,0-1 0 0 0,0 1-1 0 0,-1-1 1 0 0,1 0 0 0 0,-1 1 0 0 0,0-1 0 0 0,0 0 0 0 0,0 0 0 0 0,0 0-1 0 0,-1 0 1 0 0,1-5 0 0 0,-1 3 0 0 0,0 0-1 0 0,-1 1 1 0 0,1-1-1 0 0,-1 1 1 0 0,0-1-1 0 0,0 1 1 0 0,-1-1-1 0 0,1 1 1 0 0,-1 0-1 0 0,0-1 0 0 0,-4-4 1 0 0,1 1-14 0 0,1 1 0 0 0,-2 0 0 0 0,1 1 0 0 0,-1 0 0 0 0,0 0 1 0 0,0 0-1 0 0,-1 0 0 0 0,0 1 0 0 0,0 0 0 0 0,0 0 0 0 0,0 1 0 0 0,-1 0 0 0 0,-9-4 0 0 0,12 7 0 0 0,0 0-1 0 0,1 0 0 0 0,-1 0 0 0 0,0 1 1 0 0,0-1-1 0 0,0 1 0 0 0,0 1 0 0 0,0-1 1 0 0,1 0-1 0 0,-1 1 0 0 0,0 0 1 0 0,-7 3-1 0 0,5-2-9 0 0,-1 2-1 0 0,1-1 1 0 0,1 1 0 0 0,-1 0 0 0 0,1 0 0 0 0,-1 1-1 0 0,-6 6 1 0 0,-5 7-16 0 0,1 2 0 0 0,1 0 0 0 0,-23 35 0 0 0,38-54 31 0 0,-6 9 6 0 0,1 1 0 0 0,0 0 0 0 0,1 0 0 0 0,0 0 0 0 0,0 1 0 0 0,-5 20 0 0 0,9-26 0 0 0,0 0-1 0 0,1 0 1 0 0,-1-1 0 0 0,1 1-1 0 0,0 0 1 0 0,0 0-1 0 0,1 0 1 0 0,0 0 0 0 0,0-1-1 0 0,0 1 1 0 0,0 0 0 0 0,1-1-1 0 0,0 1 1 0 0,1-1-1 0 0,-1 0 1 0 0,5 7 0 0 0,-1-3 9 0 0,1-1 1 0 0,0 0-1 0 0,0 0 1 0 0,1-1-1 0 0,0 0 1 0 0,0 0 0 0 0,0-1-1 0 0,1 0 1 0 0,0-1-1 0 0,1 0 1 0 0,-1 0 0 0 0,1 0-1 0 0,0-2 1 0 0,0 1-1 0 0,0-1 1 0 0,0-1-1 0 0,1 0 1 0 0,16 2 0 0 0,-20-4-13 0 0,41 5 0 0 0,66-2-1 0 0,-99-4-1 0 0,1 0 0 0 0,-1-1 1 0 0,0-1-1 0 0,0 0 0 0 0,-1-1 1 0 0,1-1-1 0 0,-1 0 0 0 0,22-11 1 0 0,-21 8-18 0 0,0-1 1 0 0,-1-1 0 0 0,0 0-1 0 0,0-1 1 0 0,22-23-1 0 0,-31 29 5 0 0,0-1 1 0 0,-1 1-1 0 0,0-1 0 0 0,0-1 0 0 0,-1 1 0 0 0,0 0 0 0 0,0-1 0 0 0,0 0 0 0 0,-1 1 0 0 0,0-1 0 0 0,0 0 0 0 0,-1 0 0 0 0,0 0 0 0 0,0-1 0 0 0,0 1 0 0 0,-2-14 0 0 0,0 8-19 0 0,-2 0-1 0 0,1 0 1 0 0,-2 1 0 0 0,0-1-1 0 0,0 0 1 0 0,-1 1 0 0 0,-1 0-1 0 0,0 1 1 0 0,-1-1-1 0 0,0 1 1 0 0,-13-16 0 0 0,19 26 25 0 0,0-1 0 0 0,-1 1 1 0 0,1-1-1 0 0,-1 1 0 0 0,1 0 1 0 0,-1-1-1 0 0,1 1 0 0 0,-1 0 1 0 0,0 0-1 0 0,0 0 0 0 0,1 0 1 0 0,-1 1-1 0 0,-4-2 0 0 0,5 2 2 0 0,0 0-1 0 0,0 0 1 0 0,-1 0 0 0 0,1 0 0 0 0,0 0-1 0 0,0 1 1 0 0,0-1 0 0 0,-1 0-1 0 0,1 1 1 0 0,0-1 0 0 0,0 1-1 0 0,0 0 1 0 0,0-1 0 0 0,0 1-1 0 0,0 0 1 0 0,0-1 0 0 0,0 1-1 0 0,0 0 1 0 0,0 0 0 0 0,0 0-1 0 0,0 0 1 0 0,0 0 0 0 0,0 1-1 0 0,-7 12-7 0 0,0 0 0 0 0,1 1-1 0 0,0-1 1 0 0,1 1-1 0 0,1 0 1 0 0,-5 23 0 0 0,9-33 10 0 0,-3 8 1 0 0,1-1-1 0 0,1 2 0 0 0,1-1 1 0 0,0 0-1 0 0,0 0 0 0 0,3 25 1 0 0,-1-29-1 0 0,0 0 0 0 0,1 0 0 0 0,1 0 1 0 0,0 0-1 0 0,0-1 0 0 0,0 1 0 0 0,1-1 0 0 0,0 0 1 0 0,1 0-1 0 0,9 13 0 0 0,-8-13 15 0 0,2 0-1 0 0,-1 0 1 0 0,1-1 0 0 0,0 0-1 0 0,0 0 1 0 0,1-1-1 0 0,12 7 1 0 0,-8-6-19 0 0,1-1-1 0 0,0 0 1 0 0,1-1 0 0 0,22 5 0 0 0,-26-7-28 0 0,0-1 0 0 0,0 0 0 0 0,0-1 0 0 0,22 0 0 0 0,-27-2 20 0 0,0 0 0 0 0,0 0 0 0 0,0-1 0 0 0,0 1 1 0 0,0-1-1 0 0,0 0 0 0 0,0-1 0 0 0,-1 0 0 0 0,1 0 0 0 0,7-5 0 0 0,-5 3 2 0 0,-1 0 1 0 0,1-1-1 0 0,-1 0 0 0 0,0 0 1 0 0,-1-1-1 0 0,0 0 0 0 0,0 0 1 0 0,0 0-1 0 0,-1-1 0 0 0,0 0 1 0 0,0 0-1 0 0,-1 0 0 0 0,0-1 1 0 0,0 1-1 0 0,-1-1 0 0 0,-1 0 1 0 0,1 0-1 0 0,-1 0 0 0 0,1-16 1 0 0,-2-4-103 0 0,-1 0 1 0 0,-1 0 0 0 0,-2 0 0 0 0,-1 0 0 0 0,-1 0 0 0 0,-1 1-1 0 0,-20-54 1 0 0,22 73 79 0 0,1 1-1 0 0,-1 0 0 0 0,-1-1 1 0 0,1 2-1 0 0,-12-15 1 0 0,14 20 32 0 0,1 0 1 0 0,-1 0-1 0 0,0 1 0 0 0,0-1 1 0 0,0 0-1 0 0,-1 1 1 0 0,1 0-1 0 0,0-1 0 0 0,0 1 1 0 0,-1 0-1 0 0,1 0 0 0 0,-1 1 1 0 0,1-1-1 0 0,0 0 1 0 0,-1 1-1 0 0,0-1 0 0 0,1 1 1 0 0,-1 0-1 0 0,1 0 0 0 0,-1 0 1 0 0,1 0-1 0 0,-1 0 1 0 0,0 1-1 0 0,1-1 0 0 0,-5 2 1 0 0,-1 1-5 0 0,0 1 1 0 0,1-1 0 0 0,-1 1-1 0 0,1 1 1 0 0,0-1 0 0 0,0 1-1 0 0,1 0 1 0 0,-1 1 0 0 0,1 0-1 0 0,-10 11 1 0 0,-3 8 30 0 0,-26 41 0 0 0,43-63-34 0 0,-17 27-16 0 0,-28 63-1 0 0,42-82 31 0 0,1-1 0 0 0,1 1 1 0 0,0 0-1 0 0,0 0 0 0 0,1 0 0 0 0,0 0 0 0 0,1 1 0 0 0,1-1 0 0 0,-1 0 0 0 0,3 16 0 0 0,0-20-1 0 0,-1-1 0 0 0,2 1-1 0 0,-1-1 1 0 0,1 1 0 0 0,-1-1 0 0 0,2 0-1 0 0,-1 0 1 0 0,1 0 0 0 0,0 0-1 0 0,0-1 1 0 0,0 1 0 0 0,1-1-1 0 0,0 0 1 0 0,0-1 0 0 0,0 1-1 0 0,1-1 1 0 0,6 4 0 0 0,5 2 11 0 0,1 0 1 0 0,0-1 0 0 0,0-1 0 0 0,33 10-1 0 0,-44-16-19 0 0,0-1 0 0 0,1 1 0 0 0,-1-1-1 0 0,0-1 1 0 0,1 1 0 0 0,-1-1-1 0 0,1 0 1 0 0,-1-1 0 0 0,0 0 0 0 0,1 0-1 0 0,-1-1 1 0 0,0 0 0 0 0,0 0 0 0 0,0 0-1 0 0,0-1 1 0 0,0 0 0 0 0,-1-1-1 0 0,1 1 1 0 0,-1-1 0 0 0,0-1 0 0 0,0 1-1 0 0,0-1 1 0 0,6-7 0 0 0,-4 4-3 0 0,-1 0 1 0 0,0 0-1 0 0,-1-1 0 0 0,0 0 1 0 0,0 0-1 0 0,-1 0 1 0 0,0-1-1 0 0,-1 0 1 0 0,0 0-1 0 0,0 0 0 0 0,-1 0 1 0 0,-1 0-1 0 0,1-1 1 0 0,-2 0-1 0 0,2-18 0 0 0,-8-105-25 0 0,2 107 20 0 0,-1-1 0 0 0,-15-49 0 0 0,19 75 12 0 0,0 1 1 0 0,-1-1-1 0 0,1 1 0 0 0,-1-1 0 0 0,0 1 0 0 0,0 0 0 0 0,1-1 0 0 0,-1 1 0 0 0,-2-2 0 0 0,3 3 1 0 0,0-1-1 0 0,-1 1 1 0 0,1 0 0 0 0,-1 0 0 0 0,1 0-1 0 0,0 0 1 0 0,-1 0 0 0 0,1 0-1 0 0,-1 0 1 0 0,1 0 0 0 0,0 0 0 0 0,-1 0-1 0 0,1 0 1 0 0,0 0 0 0 0,-1 0 0 0 0,1 0-1 0 0,-1 0 1 0 0,1 0 0 0 0,0 1-1 0 0,-1-1 1 0 0,1 0 0 0 0,0 0 0 0 0,-1 0-1 0 0,1 1 1 0 0,0-1 0 0 0,-1 0 0 0 0,1 0-1 0 0,0 1 1 0 0,-1-1 0 0 0,1 0-1 0 0,0 0 1 0 0,0 1 0 0 0,0-1 0 0 0,-1 0-1 0 0,1 1 1 0 0,0-1 0 0 0,0 1 0 0 0,0-1-1 0 0,0 0 1 0 0,-1 1 0 0 0,-8 16 13 0 0,0 0 1 0 0,1 0-1 0 0,1 1 1 0 0,0 0-1 0 0,2 0 1 0 0,0 0-1 0 0,-2 20 1 0 0,5-28-9 0 0,0 0 1 0 0,1 0 0 0 0,1 0-1 0 0,0 0 1 0 0,0-1-1 0 0,1 1 1 0 0,0 0 0 0 0,1 0-1 0 0,0 0 1 0 0,0-1 0 0 0,1 1-1 0 0,0-1 1 0 0,1 0-1 0 0,0 0 1 0 0,1 0 0 0 0,0 0-1 0 0,0-1 1 0 0,1 0-1 0 0,-1 0 1 0 0,2 0 0 0 0,-1-1-1 0 0,1 0 1 0 0,13 11 0 0 0,-11-12-10 0 0,0 0 0 0 0,0 0 0 0 0,0-1 0 0 0,0 0 1 0 0,1-1-1 0 0,0 0 0 0 0,0-1 0 0 0,0 0 0 0 0,0 0 1 0 0,1-1-1 0 0,-1 0 0 0 0,1-1 0 0 0,0 0 0 0 0,10-1 1 0 0,-5-1-5 0 0,-1-1 0 0 0,1 0 0 0 0,-1-1 0 0 0,0-1 0 0 0,0-1 0 0 0,0 0 0 0 0,0 0 0 0 0,26-16 0 0 0,-26 12 41 0 0,15-6-31 0 0,-2-2 1 0 0,0-1-1 0 0,43-37 1 0 0,-55 40 8 0 0,-2-1 0 0 0,0 0 0 0 0,-1 0 0 0 0,-1-2 1 0 0,0 0-1 0 0,15-33 0 0 0,-14 21 24 0 0,-2 0 1 0 0,-1 0-1 0 0,11-59 0 0 0,-3-17 323 0 0,-4 0 0 0 0,-2-197 0 0 0,-12 278-163 0 0,-2 0 0 0 0,-6-26 0 0 0,7 43-138 0 0,-1 1-1 0 0,0-1 1 0 0,-1 0 0 0 0,0 1 0 0 0,0-1 0 0 0,0 1-1 0 0,-1 0 1 0 0,0 0 0 0 0,-1 0 0 0 0,-7-9 0 0 0,10 14-31 0 0,-1 0 0 0 0,1-1-1 0 0,-1 1 1 0 0,1 0 0 0 0,-1 0 0 0 0,0 1 0 0 0,0-1 0 0 0,0 1 0 0 0,0-1 0 0 0,0 1 0 0 0,0 0 0 0 0,0 0-1 0 0,0 0 1 0 0,-1 1 0 0 0,1-1 0 0 0,-4 1 0 0 0,1 0 0 0 0,1 0 1 0 0,-1 1-1 0 0,1-1 1 0 0,-1 1-1 0 0,1 1 0 0 0,-1-1 1 0 0,1 1-1 0 0,-9 4 1 0 0,-5 5 39 0 0,1 0 1 0 0,1 0 0 0 0,-31 29 0 0 0,21-16-2 0 0,0 2 1 0 0,2 1-1 0 0,1 0 0 0 0,2 2 0 0 0,0 1 0 0 0,2 1 0 0 0,-24 50 0 0 0,30-51-42 0 0,2 1-1 0 0,1 0 0 0 0,1 1 0 0 0,2 0 0 0 0,1 0 1 0 0,2 1-1 0 0,1 0 0 0 0,0 51 0 0 0,5-68-4 0 0,0 1 0 0 0,1-1 0 0 0,1 1 0 0 0,0-1 0 0 0,2 0 0 0 0,0 0 0 0 0,0-1 0 0 0,1 1 0 0 0,1-1 0 0 0,1 0-1 0 0,16 23 1 0 0,-10-19-36 0 0,1-1 0 0 0,1 0 0 0 0,1-1 0 0 0,0-1 0 0 0,1-1 0 0 0,0 0 0 0 0,33 19 0 0 0,-15-13-504 0 0,61 27 0 0 0,-81-42-567 0 0,0 0 1 0 0,0-1-1 0 0,1-1 1 0 0,-1 0-1 0 0,1-1 1 0 0,31 1-1 0 0,-25-6-116 0 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4:42.2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16 8 0 0,'-5'-1'2425'0'0,"0"1"0"0"0,1-1 0 0 0,-1 0 0 0 0,0 0 0 0 0,1 0 0 0 0,-1-1 0 0 0,-4-1 0 0 0,-5-3 2784 0 0,16 7-4981 0 0,1-1-1 0 0,0 1 0 0 0,0-1 0 0 0,-1 0 1 0 0,1 0-1 0 0,0 0 0 0 0,4-1 1 0 0,-4 1-308 0 0,0 0 0 0 0,0-1 0 0 0,0 1 1 0 0,0 1-1 0 0,5 0 0 0 0,-7-1-218 0 0,0 0-1 0 0,0 1 0 0 0,0-1 0 0 0,0 1 0 0 0,1-1 0 0 0,-1 1 0 0 0,0 0 0 0 0,-1-1 1 0 0,1 1-1 0 0,0 0 0 0 0,0 0 0 0 0,0 0 0 0 0,0-1 0 0 0,-1 1 0 0 0,1 0 1 0 0,0 0-1 0 0,-1 0 0 0 0,2 2 0 0 0,1 4-3008 0 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4:42.4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1 3097 0 0,'-14'6'4609'0'0,"-1"-3"5057"0"0,3 2-7578 0 0,1 1-95 0 0,7 2-241 0 0,3-1-736 0 0,6-1-472 0 0,4-3-184 0 0,4 0-248 0 0,3 0-184 0 0,1-1-48 0 0,-1-2-32 0 0,1 0-512 0 0,-2-2-560 0 0,-1 1-176 0 0,-3-2-3834 0 0,-3 3 2994 0 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4:51.2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235 378 512 0 0,'3'-11'1297'0'0,"-1"0"0"0"0,0 0 0 0 0,0 0 0 0 0,0-16 1 0 0,-4-46 4944 0 0,2 69-6083 0 0,0-6 596 0 0,-1-1 0 0 0,0 0-1 0 0,0 1 1 0 0,-1-1 0 0 0,-1 1 0 0 0,0-1 0 0 0,-6-14-1 0 0,8 24-711 0 0,1 1-1 0 0,0 0 1 0 0,0-1-1 0 0,0 1 0 0 0,0-1 1 0 0,0 1-1 0 0,-1 0 0 0 0,1-1 1 0 0,0 1-1 0 0,0 0 0 0 0,0-1 1 0 0,-1 1-1 0 0,1 0 0 0 0,0 0 1 0 0,-1-1-1 0 0,1 1 0 0 0,0 0 1 0 0,0 0-1 0 0,-1-1 0 0 0,1 1 1 0 0,-1 0-1 0 0,1 0 0 0 0,0 0 1 0 0,-1 0-1 0 0,1-1 0 0 0,0 1 1 0 0,-1 0-1 0 0,1 0 1 0 0,-1 0-1 0 0,1 0 0 0 0,0 0 1 0 0,-1 0-1 0 0,1 0 0 0 0,-1 0 1 0 0,1 0-1 0 0,-1 0 0 0 0,0 1 18 0 0,0 0 0 0 0,0 0-1 0 0,0-1 1 0 0,0 1 0 0 0,0 0 0 0 0,1 0-1 0 0,-1 0 1 0 0,0 0 0 0 0,0 0-1 0 0,1 0 1 0 0,-2 2 0 0 0,-12 32 349 0 0,-1 31-54 0 0,-11 106 1 0 0,12-67-309 0 0,8-61-40 0 0,-2 0 0 0 0,-3 0 1 0 0,-1-1-1 0 0,-29 68 1 0 0,29-86 3 0 0,-18 44-69 0 0,27-62 41 0 0,1 0-1 0 0,0 0 1 0 0,0 1-1 0 0,1-1 1 0 0,0 1-1 0 0,1 0 1 0 0,0 11-1 0 0,0-18 16 0 0,0-1 0 0 0,-1 1 0 0 0,1 0 0 0 0,0 0 0 0 0,1-1 0 0 0,-1 1 0 0 0,0 0 0 0 0,0-1-1 0 0,0 1 1 0 0,0 0 0 0 0,1-1 0 0 0,-1 1 0 0 0,0 0 0 0 0,0-1 0 0 0,1 1 0 0 0,-1 0 0 0 0,1-1 0 0 0,-1 1 0 0 0,0-1-1 0 0,1 1 1 0 0,-1-1 0 0 0,1 1 0 0 0,-1-1 0 0 0,1 1 0 0 0,0-1 0 0 0,-1 1 0 0 0,1-1 0 0 0,-1 0 0 0 0,1 1 0 0 0,0-1 0 0 0,-1 0-1 0 0,1 0 1 0 0,0 1 0 0 0,-1-1 0 0 0,1 0 0 0 0,0 0 0 0 0,0 0 0 0 0,-1 0 0 0 0,1 0 0 0 0,0 0 0 0 0,-1 0 0 0 0,1 0-1 0 0,0 0 1 0 0,0 0 0 0 0,-1-1 0 0 0,1 1 0 0 0,0 0 0 0 0,-1 0 0 0 0,1-1 0 0 0,0 1 0 0 0,-1 0 0 0 0,1-1 0 0 0,0 0 0 0 0,5-2 13 0 0,-1 0 0 0 0,0 0 1 0 0,0-1-1 0 0,8-7 0 0 0,10-11 36 0 0,-1-2 1 0 0,0 0-1 0 0,-2-2 0 0 0,17-28 0 0 0,-25 34-2 0 0,-1-1 1 0 0,0 0-1 0 0,-2-1 0 0 0,-1 0 0 0 0,0 0 0 0 0,5-30 0 0 0,1-40 251 0 0,2-99 0 0 0,12-85 755 0 0,-25 261-729 0 0,0-1-1 0 0,0-19 1 0 0,-3 35-220 0 0,-2 10 94 0 0,-2 14-146 0 0,0 1 1 0 0,2 0-1 0 0,1 1 0 0 0,1-1 0 0 0,1 0 1 0 0,1 0-1 0 0,1 0 0 0 0,10 37 0 0 0,6 30 19 0 0,-8-35-42 0 0,3 0-1 0 0,36 96 0 0 0,22 5 7 0 0,-53-122-54 0 0,1-1 0 0 0,32 41 0 0 0,-40-60-34 0 0,20 34 0 0 0,-29-45 51 0 0,-1 0 0 0 0,1 1 0 0 0,-1-1 0 0 0,0 1-1 0 0,0 0 1 0 0,-1 0 0 0 0,0 0 0 0 0,0 0-1 0 0,0 0 1 0 0,0 0 0 0 0,-1 6 0 0 0,-1-11 2 0 0,1 1 0 0 0,0 0 0 0 0,-1-1 0 0 0,1 1 0 0 0,-1-1-1 0 0,0 1 1 0 0,1-1 0 0 0,-1 0 0 0 0,0 1 0 0 0,0-1 0 0 0,0 0 0 0 0,0 1 0 0 0,0-1 0 0 0,0 0 0 0 0,0 0 0 0 0,-1 0 0 0 0,1 0 0 0 0,0 0 0 0 0,-1 0 0 0 0,1 0 0 0 0,0 0 0 0 0,-1-1 0 0 0,1 1 0 0 0,-1 0 0 0 0,1-1 0 0 0,-1 1 0 0 0,0-1 0 0 0,1 0 0 0 0,-1 0 0 0 0,1 1 0 0 0,-3-1 0 0 0,-5 0-9 0 0,1 1 1 0 0,-1-1-1 0 0,0-1 1 0 0,-12-1-1 0 0,-1-3-2 0 0,-34-11 0 0 0,6 1 15 0 0,13 5 6 0 0,-1 3 0 0 0,0 1 0 0 0,-41-2 0 0 0,64 8-41 0 0,0 0 0 0 0,0 1 0 0 0,0 0 0 0 0,0 2 0 0 0,0-1 0 0 0,0 2 0 0 0,1 0 0 0 0,-1 1 0 0 0,1 0 0 0 0,-23 13 1 0 0,36-18 6 0 0,1 0 0 0 0,-1 0 0 0 0,1 0 1 0 0,0 1-1 0 0,-1-1 0 0 0,1 0 1 0 0,-1 0-1 0 0,1 0 0 0 0,0 1 0 0 0,-1-1 1 0 0,1 0-1 0 0,0 0 0 0 0,0 1 1 0 0,-1-1-1 0 0,1 0 0 0 0,0 1 0 0 0,-1-1 1 0 0,1 0-1 0 0,0 1 0 0 0,0-1 1 0 0,0 0-1 0 0,-1 1 0 0 0,1-1 0 0 0,0 0 1 0 0,0 1-1 0 0,0-1 0 0 0,0 1 1 0 0,0-1-1 0 0,0 0 0 0 0,0 1 0 0 0,0 0 1 0 0,0 0-79 0 0,1-1 0 0 0,-1 1 0 0 0,1-1 1 0 0,0 0-1 0 0,-1 1 0 0 0,1-1 0 0 0,0 1 1 0 0,-1-1-1 0 0,1 0 0 0 0,0 0 0 0 0,0 1 0 0 0,-1-1 1 0 0,1 0-1 0 0,1 0 0 0 0,30 2-3559 0 0,10-8-3034 0 0,-16 0 4265 0 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4:52.2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205 19 512 0 0,'-8'1'1199'0'0,"-1"0"0"0"0,1 1 1 0 0,-1 0-1 0 0,1 0 0 0 0,0 1 0 0 0,0 0 0 0 0,-13 7 0 0 0,-22 9 2139 0 0,22-14-1874 0 0,15-4-1098 0 0,0 0 1 0 0,0 1-1 0 0,1-1 0 0 0,-1 1 1 0 0,0 1-1 0 0,1-1 0 0 0,-1 1 1 0 0,1 0-1 0 0,-5 3 1 0 0,10-5-109 0 0,9-3 444 0 0,30-13-195 0 0,127-41 1081 0 0,-145 50-1362 0 0,1 1 1 0 0,0 2-1 0 0,0 0 1 0 0,1 1-1 0 0,39 2 1 0 0,-58 0-220 0 0,0 1 1 0 0,0-1-1 0 0,0 1 0 0 0,0 0 0 0 0,0 0 1 0 0,0 0-1 0 0,0 1 0 0 0,0-1 1 0 0,0 1-1 0 0,-1 0 0 0 0,1 0 1 0 0,-1 0-1 0 0,1 0 0 0 0,-1 1 1 0 0,0-1-1 0 0,0 1 0 0 0,0 0 1 0 0,0 0-1 0 0,-1 0 0 0 0,1 1 1 0 0,-1-1-1 0 0,0 0 0 0 0,0 1 1 0 0,0-1-1 0 0,0 1 0 0 0,-1 0 0 0 0,1 0 1 0 0,-1 0-1 0 0,0 0 0 0 0,0 0 1 0 0,0 0-1 0 0,-1 0 0 0 0,1 0 1 0 0,-1 0-1 0 0,0 0 0 0 0,0 0 1 0 0,-1 0-1 0 0,0 5 0 0 0,-1 2-6 0 0,-1 1-1 0 0,-1-1 0 0 0,0 1 1 0 0,0-1-1 0 0,-1 0 0 0 0,-9 14 1 0 0,-45 61-109 0 0,39-58 89 0 0,-34 42-20 0 0,25-34 3 0 0,-33 54 1 0 0,59-84 31 0 0,0 0 0 0 0,0 0 0 0 0,0 0 0 0 0,1 1 0 0 0,0-1 0 0 0,0 1 0 0 0,1-1 0 0 0,0 1 0 0 0,0-1 1 0 0,0 9-1 0 0,1-12 0 0 0,0-1 0 0 0,0 0 0 0 0,1 1 0 0 0,-1-1 0 0 0,1 0 0 0 0,-1 0 0 0 0,1 1 0 0 0,0-1 0 0 0,0 0 1 0 0,0 0-1 0 0,0 0 0 0 0,0 0 0 0 0,0 0 0 0 0,1 0 0 0 0,-1 0 0 0 0,0 0 0 0 0,1 0 0 0 0,0-1 0 0 0,-1 1 0 0 0,1-1 1 0 0,0 1-1 0 0,0-1 0 0 0,0 0 0 0 0,0 0 0 0 0,0 1 0 0 0,0-2 0 0 0,0 1 0 0 0,1 0 0 0 0,-1 0 0 0 0,0-1 0 0 0,0 1 0 0 0,4 0 1 0 0,5 0-14 0 0,1 0 0 0 0,0 0 0 0 0,0-1 0 0 0,19-2 1 0 0,48-12-106 0 0,-12 2-309 0 0,23 2-2195 0 0,-30 7-3091 0 0,-44 3 3540 0 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4:52.5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43 1480 0 0,'-15'-6'6399'0'0,"15"6"-6268"0"0,0 0-1 0 0,0-1 0 0 0,-1 1 1 0 0,1 0-1 0 0,0 0 0 0 0,0 0 1 0 0,-1 0-1 0 0,1 0 1 0 0,0 0-1 0 0,0 0 0 0 0,-1 0 1 0 0,1-1-1 0 0,0 1 0 0 0,0 0 1 0 0,-1 0-1 0 0,1 0 0 0 0,0 0 1 0 0,-1 0-1 0 0,1 0 1 0 0,0 1-1 0 0,0-1 0 0 0,-1 0 1 0 0,1 0-1 0 0,0 0 0 0 0,0 0 1 0 0,-1 0-1 0 0,1 0 1 0 0,0 0-1 0 0,0 0 0 0 0,-1 1 1 0 0,1-1-1 0 0,0 0 0 0 0,0 0 1 0 0,0 0-1 0 0,-1 1 1 0 0,1-1-1 0 0,0 0 0 0 0,0 0 1 0 0,0 0-1 0 0,0 1 0 0 0,0-1 1 0 0,-1 0-1 0 0,1 0 1 0 0,0 1-1 0 0,0-1 0 0 0,0 0 1 0 0,0 0-1 0 0,0 1 0 0 0,0-1 1 0 0,1 2 129 0 0,-1-1 0 0 0,1 0 0 0 0,0 0 1 0 0,0 0-1 0 0,-1 0 0 0 0,1 0 0 0 0,0 0 1 0 0,0 0-1 0 0,0 0 0 0 0,0-1 0 0 0,0 1 1 0 0,1 0-1 0 0,-1 0 0 0 0,0-1 0 0 0,1 1 0 0 0,20 8 1029 0 0,-12-7-1008 0 0,0 1 0 0 0,0-2 1 0 0,0 1-1 0 0,0-2 0 0 0,1 1 1 0 0,16-3-1 0 0,-4 0-164 0 0,42-11 1 0 0,1-6-176 0 0,35-8-593 0 0,-82 23-1017 0 0,0 1 1 0 0,0 1 0 0 0,27 0-1 0 0,-19 4-180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4:20.5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135 372 1928 0 0,'-7'-1'502'0'0,"1"0"-1"0"0,0 0 1 0 0,0-1-1 0 0,0 0 0 0 0,0 0 1 0 0,0 0-1 0 0,0-1 1 0 0,1 0-1 0 0,-1 0 0 0 0,1 0 1 0 0,0-1-1 0 0,-1 1 1 0 0,2-1-1 0 0,-1-1 0 0 0,0 1 1 0 0,1-1-1 0 0,0 1 1 0 0,0-1-1 0 0,0-1 0 0 0,1 1 1 0 0,0 0-1 0 0,0-1 1 0 0,-3-7-1 0 0,3 6-387 0 0,1 0 0 0 0,0 1 1 0 0,0-1-1 0 0,0 0 0 0 0,1 0 0 0 0,0 0 1 0 0,1 0-1 0 0,0 0 0 0 0,0-1 0 0 0,0 1 1 0 0,1 0-1 0 0,0 0 0 0 0,0 0 0 0 0,1 0 0 0 0,0 1 1 0 0,0-1-1 0 0,0 0 0 0 0,1 1 0 0 0,0-1 1 0 0,7-9-1 0 0,-3 6-90 0 0,0 2 1 0 0,0-1-1 0 0,1 1 0 0 0,0 0 1 0 0,1 0-1 0 0,0 1 1 0 0,0 1-1 0 0,0-1 0 0 0,15-7 1 0 0,-9 7 13 0 0,1 1 1 0 0,-1 0-1 0 0,1 1 1 0 0,0 1-1 0 0,30-4 0 0 0,-6 5 34 0 0,1 2-1 0 0,0 1 0 0 0,0 2 0 0 0,55 11 1 0 0,-33-2-72 0 0,-1 2 0 0 0,95 35 1 0 0,-117-33-46 0 0,0 3 0 0 0,-1 1 0 0 0,0 1 0 0 0,59 44 0 0 0,-82-51 39 0 0,-1 1 0 0 0,0 0 0 0 0,-1 1 1 0 0,0 1-1 0 0,-1 0 0 0 0,-1 1 0 0 0,-1 0 0 0 0,0 1 1 0 0,-1 0-1 0 0,-1 1 0 0 0,-1 0 0 0 0,-1 0 1 0 0,0 1-1 0 0,4 23 0 0 0,-6-17 26 0 0,-1 0 0 0 0,-1 0 0 0 0,-2 0 0 0 0,0 1 0 0 0,-2-1 0 0 0,0 0 0 0 0,-2 0 0 0 0,-1 0 0 0 0,-2 0 0 0 0,-14 44 0 0 0,8-39 7 0 0,-1-1 0 0 0,-2-1-1 0 0,-1 0 1 0 0,-1 0 0 0 0,-1-2 0 0 0,-2 0 0 0 0,0-1-1 0 0,-40 37 1 0 0,26-32 35 0 0,-2-1-1 0 0,-1-2 1 0 0,-1-2 0 0 0,-2-1-1 0 0,-65 30 1 0 0,64-38 82 0 0,0-2 1 0 0,-1-2-1 0 0,-1-2 1 0 0,-61 8 0 0 0,78-15-83 0 0,0-2 0 0 0,0-1 0 0 0,-1-1 1 0 0,1-1-1 0 0,-31-5 0 0 0,37 2-249 0 0,-1 0-1 0 0,2-2 1 0 0,-1 0-1 0 0,0-1 1 0 0,1-1 0 0 0,1 0-1 0 0,-21-14 1 0 0,30 16-417 0 0,1 0-1 0 0,0 0 1 0 0,0-1 0 0 0,0 0-1 0 0,-7-10 1 0 0,-9-15-2085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5:20.0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99 91 512 0 0,'-81'2'18840'0'0,"80"-2"-18714"0"0,0-1 0 0 0,0 1 1 0 0,0 0-1 0 0,1-1 0 0 0,-1 1 0 0 0,0-1 0 0 0,0 1 0 0 0,1-1 1 0 0,-1 1-1 0 0,0-1 0 0 0,1 1 0 0 0,-1-1 0 0 0,1 0 0 0 0,-1 1 0 0 0,1-1 1 0 0,-1 0-1 0 0,1 0 0 0 0,-1 1 0 0 0,1-1 0 0 0,0 0 0 0 0,-1 0 1 0 0,1 0-1 0 0,0 1 0 0 0,0-1 0 0 0,-1-1 0 0 0,1 0 57 0 0,-1 0 0 0 0,1-1 0 0 0,-1 1 0 0 0,1 0 1 0 0,0 0-1 0 0,0-1 0 0 0,0 1 0 0 0,0-4 0 0 0,1 4-128 0 0,0 0 1 0 0,0 0 0 0 0,0 1-1 0 0,0-1 1 0 0,0 0 0 0 0,1 0-1 0 0,-1 1 1 0 0,0-1 0 0 0,1 1-1 0 0,-1-1 1 0 0,1 1-1 0 0,0-1 1 0 0,-1 1 0 0 0,1 0-1 0 0,0 0 1 0 0,0 0 0 0 0,0 0-1 0 0,0 0 1 0 0,0 0 0 0 0,3 0-1 0 0,5-2 46 0 0,1 1-1 0 0,18-3 1 0 0,-22 4-56 0 0,36-4 66 0 0,61 0-1 0 0,-89 5-97 0 0,1 1-1 0 0,0 0 1 0 0,0 1-1 0 0,0 1 1 0 0,-1 1-1 0 0,0 0 1 0 0,18 8-1 0 0,-27-10-4 0 0,-1 1 0 0 0,0 0 0 0 0,0 0 0 0 0,0 1 0 0 0,0-1 0 0 0,0 1 0 0 0,-1 0-1 0 0,0 0 1 0 0,0 1 0 0 0,0-1 0 0 0,0 1 0 0 0,-1 0 0 0 0,1 0 0 0 0,-1 0 0 0 0,0 1 0 0 0,-1-1 0 0 0,4 11 0 0 0,-4-8 21 0 0,0 0 0 0 0,0 1 1 0 0,-1-1-1 0 0,0 1 1 0 0,-1 0-1 0 0,0-1 1 0 0,0 1-1 0 0,-1-1 1 0 0,0 1-1 0 0,-1-1 1 0 0,-4 16-1 0 0,-6 13 46 0 0,-2 0-1 0 0,-2-1 1 0 0,-1-1-1 0 0,-2-1 1 0 0,-1 0 0 0 0,-1-1-1 0 0,-2-2 1 0 0,-44 48-1 0 0,65-77-73 0 0,-8 7 14 0 0,1 1 0 0 0,0 0 0 0 0,0 1 0 0 0,1 0 1 0 0,1 1-1 0 0,-13 23 0 0 0,20-34-14 0 0,-1 0-1 0 0,1 0 1 0 0,-1 0 0 0 0,1-1 0 0 0,0 1 0 0 0,0 0-1 0 0,-1 0 1 0 0,1 0 0 0 0,0 0 0 0 0,0 0-1 0 0,0 0 1 0 0,0 0 0 0 0,0 0 0 0 0,0-1 0 0 0,0 1-1 0 0,0 0 1 0 0,1 0 0 0 0,-1 0 0 0 0,0 0-1 0 0,0 0 1 0 0,1 0 0 0 0,-1-1 0 0 0,1 1 0 0 0,-1 0-1 0 0,1 0 1 0 0,-1 0 0 0 0,1-1 0 0 0,-1 1-1 0 0,1 0 1 0 0,0-1 0 0 0,-1 1 0 0 0,1 0 0 0 0,0-1-1 0 0,-1 1 1 0 0,1-1 0 0 0,0 1 0 0 0,0-1-1 0 0,0 0 1 0 0,-1 1 0 0 0,1-1 0 0 0,0 0 0 0 0,2 1-1 0 0,3 0 2 0 0,1 0 0 0 0,-1 0 1 0 0,1-1-1 0 0,13-1 0 0 0,-14 1-1 0 0,102-8-42 0 0,35-1-322 0 0,-36 18-1304 0 0,-26 0-4633 0 0,-55-8 1488 0 0,-14-1 1754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2:00.7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86 2008 0 0,'-4'2'1076'0'0,"0"-1"-1"0"0,0 0 0 0 0,-1 0 0 0 0,1 0 0 0 0,0-1 0 0 0,-1 1 1 0 0,1-1-1 0 0,-8-1 0 0 0,-20-2 4826 0 0,31 2-5506 0 0,97-23 785 0 0,71-17-963 0 0,-123 29-183 0 0,-35 10 2 0 0,1-1 0 0 0,0 1 0 0 0,-1 1-1 0 0,1 0 1 0 0,0 0 0 0 0,0 1 0 0 0,0 0 0 0 0,0 1 0 0 0,0 0-1 0 0,0 0 1 0 0,-1 1 0 0 0,1 0 0 0 0,0 1 0 0 0,-1 0-1 0 0,0 1 1 0 0,0 0 0 0 0,0 0 0 0 0,0 1 0 0 0,0 0-1 0 0,14 12 1 0 0,-10-6 1 0 0,-1 1-1 0 0,-1 0 1 0 0,0 0-1 0 0,-1 1 1 0 0,0 0-1 0 0,-1 1 1 0 0,0 0-1 0 0,-1 1 1 0 0,7 18-1 0 0,-10-21 1 0 0,-1 1 0 0 0,0 0 0 0 0,-1 0 0 0 0,0 0 0 0 0,-1 0 0 0 0,0 1 0 0 0,-1-1 0 0 0,-1 1 0 0 0,0-1 0 0 0,-1 1 0 0 0,-4 25-1 0 0,-3-10 88 0 0,0-1 0 0 0,-2 0 0 0 0,-1-1 0 0 0,-17 33 0 0 0,18-43-64 0 0,0-1 1 0 0,-1 0-1 0 0,0 0 1 0 0,-1-1-1 0 0,-1 0 0 0 0,-1-1 1 0 0,-22 19-1 0 0,29-29-61 0 0,1 0 0 0 0,-1 0 0 0 0,1 0 0 0 0,-1 0 0 0 0,0-1 0 0 0,0 0 0 0 0,-1-1 0 0 0,1 0 0 0 0,0 0 0 0 0,-1 0 0 0 0,0-1 0 0 0,-10 0 0 0 0,12-1-238 0 0,0 0 0 0 0,1 0 0 0 0,-1-1 0 0 0,0 0 0 0 0,0 0 0 0 0,1-1 0 0 0,-1 1 0 0 0,1-1 1 0 0,-1-1-1 0 0,1 1 0 0 0,0-1 0 0 0,0 0 0 0 0,0 0 0 0 0,0 0 0 0 0,0-1 0 0 0,-6-6 0 0 0,-8-10-2082 0 0,2-4-755 0 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4:58.3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44 512 0 0,'-7'-5'-434'0'0,"-1"-1"9359"0"0,9 5-8562 0 0,-1 1 0 0 0,1 0 0 0 0,-1-1 0 0 0,1 1-1 0 0,-1 0 1 0 0,1-1 0 0 0,-1 1 0 0 0,1 0 0 0 0,0 0-1 0 0,-1 0 1 0 0,1-1 0 0 0,-1 1 0 0 0,1 0 0 0 0,0 0-1 0 0,-1 0 1 0 0,1 0 0 0 0,-1 0 0 0 0,2 0 0 0 0,11-1 528 0 0,1 1-1 0 0,0 0 1 0 0,0 1 0 0 0,17 3 0 0 0,-12-1-610 0 0,21 0-1 0 0,0-5-133 0 0,0-2 0 0 0,51-11 0 0 0,-12 1-629 0 0,-71 13 297 0 0,-7 0-26 0 0,1 1 0 0 0,0 0 0 0 0,0-1 0 0 0,0 1 0 0 0,0 0 0 0 0,-1 0 0 0 0,1 0 0 0 0,0 0 0 0 0,0 0 0 0 0,0 0 0 0 0,-1 1 0 0 0,4 0 0 0 0,-5-1 60 0 0,0 0 1 0 0,0 0 0 0 0,0 0-1 0 0,0 1 1 0 0,0-1 0 0 0,0 0 0 0 0,1 0-1 0 0,-1 0 1 0 0,0 1 0 0 0,0-1-1 0 0,0 0 1 0 0,0 0 0 0 0,0 0 0 0 0,0 1-1 0 0,0-1 1 0 0,0 0 0 0 0,0 0 0 0 0,0 1-1 0 0,0-1 1 0 0,0 0 0 0 0,0 0-1 0 0,0 0 1 0 0,0 1 0 0 0,0-1 0 0 0,0 0-1 0 0,0 0 1 0 0,-1 1 0 0 0,1-1 0 0 0,0 0-1 0 0,0 0 1 0 0,0 0 0 0 0,0 1-1 0 0,0-1 1 0 0,0 0 0 0 0,-1 0 0 0 0,1 0-1 0 0,0 0 1 0 0,0 0 0 0 0,0 1 0 0 0,0-1-1 0 0,-1 0 1 0 0,1 0 0 0 0,0 0-1 0 0,-9 9-3025 0 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4:58.5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61 8 0 0,'9'-14'1739'0'0,"-7"12"-672"0"0,0 0 0 0 0,0 0 0 0 0,1-1 0 0 0,-1 2 0 0 0,0-1 0 0 0,1 0 0 0 0,-1 0 0 0 0,1 1 0 0 0,-1-1 0 0 0,1 1 0 0 0,4-2 0 0 0,13-2 1727 0 0,22 0-1720 0 0,56 0 0 0 0,-10 1-1248 0 0,-85 4 144 0 0,30-3-1906 0 0,39 2 1 0 0,-47 4 424 0 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4:59.1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452 99 512 0 0,'0'-24'180'0'0,"0"18"1202"0"0,0 0-1 0 0,-1 1 1 0 0,0-1 0 0 0,-3-9 0 0 0,4 13-964 0 0,-1 0-1 0 0,0 0 0 0 0,0 0 0 0 0,1 0 1 0 0,-2 0-1 0 0,1 1 0 0 0,0-1 0 0 0,0 0 1 0 0,0 0-1 0 0,-1 1 0 0 0,1-1 0 0 0,-1 1 1 0 0,1-1-1 0 0,-1 1 0 0 0,0 0 0 0 0,0 0 0 0 0,1-1 1 0 0,-1 1-1 0 0,0 0 0 0 0,0 1 0 0 0,0-1 1 0 0,0 0-1 0 0,0 1 0 0 0,0-1 0 0 0,0 1 1 0 0,0-1-1 0 0,-3 1 0 0 0,-2 0-142 0 0,0 0 0 0 0,0 1 0 0 0,1 0 0 0 0,-1 0 0 0 0,0 1 0 0 0,0-1 0 0 0,1 1 0 0 0,-1 1 0 0 0,1-1 0 0 0,-8 6 0 0 0,-3 1 58 0 0,1 1 1 0 0,-23 19-1 0 0,18-11-200 0 0,1 2-1 0 0,1 0 1 0 0,1 0 0 0 0,1 2-1 0 0,1 0 1 0 0,1 1 0 0 0,0 1-1 0 0,2 0 1 0 0,-18 46 0 0 0,18-32-26 0 0,1 1 1 0 0,1 0-1 0 0,2 0 1 0 0,2 1-1 0 0,2 0 1 0 0,0 46-1 0 0,5-71-111 0 0,0-1 1 0 0,1 1-1 0 0,1 0 1 0 0,0 0-1 0 0,1 0 0 0 0,1-1 1 0 0,0 1-1 0 0,1-1 0 0 0,0 0 1 0 0,1-1-1 0 0,1 1 1 0 0,0-1-1 0 0,1 0 0 0 0,1-1 1 0 0,-1 0-1 0 0,2 0 0 0 0,12 12 1 0 0,-4-7-237 0 0,1-2 0 0 0,0 0-1 0 0,1-1 1 0 0,0-1 0 0 0,1-1 0 0 0,25 11 0 0 0,-28-15-1661 0 0,1-1 0 0 0,0-1 0 0 0,0-1-1 0 0,31 5 1 0 0,-13-8-985 0 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4:59.8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77 335 2280 0 0,'0'-11'1932'0'0,"2"1"0"0"0,-1-1 0 0 0,1 1-1 0 0,1 0 1 0 0,0 0 0 0 0,4-11 0 0 0,-2 6-267 0 0,-5 14-1471 0 0,1 0 0 0 0,-1 0 0 0 0,0 0 1 0 0,1 0-1 0 0,-1 0 0 0 0,0 0 0 0 0,0 0 0 0 0,0 0 0 0 0,0 0 1 0 0,0 0-1 0 0,0 0 0 0 0,0-2 0 0 0,0 3-140 0 0,0 0 1 0 0,0 0-1 0 0,-1 0 0 0 0,1-1 1 0 0,0 1-1 0 0,0 0 0 0 0,0 0 0 0 0,0 0 1 0 0,-1 0-1 0 0,1 0 0 0 0,0 0 1 0 0,0-1-1 0 0,0 1 0 0 0,0 0 0 0 0,-1 0 1 0 0,1 0-1 0 0,0 0 0 0 0,0 0 1 0 0,0 0-1 0 0,-1 0 0 0 0,1 0 0 0 0,0 0 1 0 0,0 0-1 0 0,0 0 0 0 0,-1 0 1 0 0,1 0-1 0 0,0 0 0 0 0,0 0 0 0 0,0 0 1 0 0,-1 0-1 0 0,1 0 0 0 0,0 1 0 0 0,0-1 1 0 0,0 0-1 0 0,-1 0 0 0 0,1 0 1 0 0,-2 1 72 0 0,0 1 1 0 0,0-1 0 0 0,0 1 0 0 0,0-1-1 0 0,0 1 1 0 0,1 0 0 0 0,-1 0 0 0 0,1-1 0 0 0,-3 5-1 0 0,-7 15 20 0 0,0 0 0 0 0,2 0-1 0 0,0 2 1 0 0,2-1 0 0 0,0 1 0 0 0,2 0-1 0 0,-5 40 1 0 0,5 1 36 0 0,5 103 1 0 0,0-166-184 0 0,4 48 75 0 0,-3-45-76 0 0,-1-1-1 0 0,1 1 0 0 0,0-1 0 0 0,0 1 1 0 0,0-1-1 0 0,0 0 0 0 0,1 1 0 0 0,-1-1 1 0 0,1 0-1 0 0,0 0 0 0 0,3 4 0 0 0,-5-7-4 0 0,1 0-1 0 0,-1 1 1 0 0,1-1-1 0 0,-1 0 0 0 0,0 1 1 0 0,1-1-1 0 0,-1 0 0 0 0,1 0 1 0 0,-1 0-1 0 0,1 1 1 0 0,-1-1-1 0 0,1 0 0 0 0,-1 0 1 0 0,1 0-1 0 0,-1 0 1 0 0,1 0-1 0 0,-1 0 0 0 0,1 0 1 0 0,-1 0-1 0 0,1 0 1 0 0,-1 0-1 0 0,1 0 0 0 0,0 0 1 0 0,-1-1-1 0 0,0 1 1 0 0,1 0-1 0 0,-1 0 0 0 0,1 0 1 0 0,-1-1-1 0 0,1 1 1 0 0,-1 0-1 0 0,1 0 0 0 0,-1-1 1 0 0,0 1-1 0 0,1-1 0 0 0,-1 1 1 0 0,1 0-1 0 0,-1-1 1 0 0,0 1-1 0 0,1-1 0 0 0,13-22-127 0 0,-11 17 81 0 0,7-13 30 0 0,-1 0 0 0 0,0-1 0 0 0,6-26 0 0 0,-5 17 69 0 0,7-27 13 0 0,15-83 0 0 0,-2-59 190 0 0,-29 188-234 0 0,20-186 891 0 0,-22 178-476 0 0,-3 17-45 0 0,-4 9-218 0 0,3 0-136 0 0,0 1 0 0 0,0 0-1 0 0,0 1 1 0 0,1-1 0 0 0,1 1 0 0 0,0-1 0 0 0,0 1-1 0 0,1 0 1 0 0,-2 13 0 0 0,2-7-36 0 0,1 1-1 0 0,1-1 1 0 0,0 0 0 0 0,2 1-1 0 0,2 17 1 0 0,10 21-23 0 0,1-1 0 0 0,3 0 0 0 0,49 99 0 0 0,-45-112-57 0 0,31 43 0 0 0,-28-46-2 0 0,27 52 0 0 0,-47-79 81 0 0,-1 0-1 0 0,1 1 1 0 0,-2-1 0 0 0,0 1 0 0 0,0 0-1 0 0,1 14 1 0 0,-4-24 9 0 0,0 0-1 0 0,0 0 1 0 0,0 0-1 0 0,-1 0 1 0 0,1 0-1 0 0,0 0 1 0 0,-1-1-1 0 0,1 1 1 0 0,-1 0 0 0 0,0 0-1 0 0,1 0 1 0 0,-1-1-1 0 0,0 1 1 0 0,0 0-1 0 0,0-1 1 0 0,-1 1 0 0 0,1-1-1 0 0,0 1 1 0 0,0-1-1 0 0,-1 0 1 0 0,1 1-1 0 0,-1-1 1 0 0,1 0 0 0 0,-1 0-1 0 0,0 0 1 0 0,1 0-1 0 0,-3 1 1 0 0,2-1 6 0 0,0-1 0 0 0,0 1 0 0 0,-1 0 1 0 0,1-1-1 0 0,0 1 0 0 0,0-1 0 0 0,-1 0 1 0 0,1 1-1 0 0,0-1 0 0 0,0 0 0 0 0,-1-1 1 0 0,1 1-1 0 0,0 0 0 0 0,0-1 0 0 0,-1 1 0 0 0,1-1 1 0 0,0 1-1 0 0,0-1 0 0 0,0 0 0 0 0,0 0 1 0 0,0 0-1 0 0,-3-2 0 0 0,-17-15 29 0 0,15 11-39 0 0,-1 0 0 0 0,0 1 0 0 0,-1 0 0 0 0,1 1 0 0 0,-16-7 0 0 0,11 7-66 0 0,0 1 0 0 0,-1 0 0 0 0,0 1 1 0 0,1 1-1 0 0,-1 0 0 0 0,0 0 0 0 0,0 2 0 0 0,0 0 0 0 0,0 0 0 0 0,0 1 1 0 0,0 1-1 0 0,0 1 0 0 0,0 0 0 0 0,-14 5 0 0 0,26-7-141 0 0,-1 0-1 0 0,0 1 0 0 0,0-1 1 0 0,1 1-1 0 0,-1 0 1 0 0,1 0-1 0 0,0 0 1 0 0,-1 0-1 0 0,-3 4 0 0 0,6-5 30 0 0,-1 0 0 0 0,1-1-1 0 0,-1 1 1 0 0,1-1 0 0 0,0 1-1 0 0,-1-1 1 0 0,1 1 0 0 0,0 0 0 0 0,-1-1-1 0 0,1 1 1 0 0,0 0 0 0 0,0-1-1 0 0,0 1 1 0 0,0 0 0 0 0,0 0-1 0 0,0-1 1 0 0,0 1 0 0 0,0 0-1 0 0,0-1 1 0 0,0 1 0 0 0,0 0-1 0 0,0-1 1 0 0,0 1 0 0 0,0 0-1 0 0,1 0 1 0 0,-1-1 0 0 0,0 1 0 0 0,0-1-1 0 0,1 1 1 0 0,-1 0 0 0 0,1-1-1 0 0,-1 1 1 0 0,0-1 0 0 0,1 1-1 0 0,-1-1 1 0 0,1 1 0 0 0,0-1-1 0 0,-1 1 1 0 0,1-1 0 0 0,-1 1-1 0 0,1-1 1 0 0,-1 0 0 0 0,1 1-1 0 0,0-1 1 0 0,-1 0 0 0 0,1 0-1 0 0,1 1 1 0 0,7 2-2325 0 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5:00.1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3 1464 0 0,'-2'-1'865'0'0,"1"1"0"0"0,-1-1-1 0 0,0 1 1 0 0,0 0 0 0 0,0 0-1 0 0,0 0 1 0 0,0 0 0 0 0,0 0-1 0 0,0 0 1 0 0,0 1 0 0 0,0-1-1 0 0,-2 1 1 0 0,3 0-644 0 0,0 0-1 0 0,0 0 1 0 0,0-1 0 0 0,1 1 0 0 0,-1 0-1 0 0,0 0 1 0 0,1 0 0 0 0,-1 0 0 0 0,1 0-1 0 0,-1 0 1 0 0,1 0 0 0 0,0 0 0 0 0,-1 1 0 0 0,1-1-1 0 0,0 0 1 0 0,0 0 0 0 0,0 0 0 0 0,-1 0-1 0 0,1 0 1 0 0,0 1 0 0 0,1-1 0 0 0,-1 1-1 0 0,1 9 90 0 0,0 0-1 0 0,1 0 0 0 0,0-1 0 0 0,1 1 1 0 0,0-1-1 0 0,0 0 0 0 0,1 0 0 0 0,1 0 1 0 0,8 15-1 0 0,5 3 521 0 0,38 47 0 0 0,-46-63-744 0 0,0-2-1 0 0,1 1 0 0 0,0-2 0 0 0,0 1 0 0 0,1-1 0 0 0,1-1 0 0 0,-1 0 0 0 0,15 6 0 0 0,-7-5-685 0 0,29 8 0 0 0,23 1-4104 0 0,-66-17 1302 0 0,-1-1-87 0 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5:00.3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280 0 2873 0 0,'-3'1'1077'0'0,"0"0"0"0"0,0-1 1 0 0,1 1-1 0 0,-1 0 1 0 0,0 0-1 0 0,1 0 0 0 0,-1 1 1 0 0,0-1-1 0 0,-2 3 0 0 0,1-1-288 0 0,1 0-1 0 0,0 0 0 0 0,-1 0 1 0 0,1 0-1 0 0,-3 6 0 0 0,-2 3-243 0 0,1 1 0 0 0,-10 24-1 0 0,8-17 354 0 0,-8 13-536 0 0,-2-2-1 0 0,-31 42 0 0 0,28-44-480 0 0,2 1-1 0 0,-20 39 1 0 0,37-63-234 0 0,0 1 0 0 0,1 0 0 0 0,-1 0 0 0 0,1 0-1 0 0,1 0 1 0 0,-1 0 0 0 0,1 0 0 0 0,0 10 0 0 0,2 3-971 0 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5:00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86 1 2481 0 0,'1'1'8850'0'0,"2"3"-5497"0"0,-1 2-2509 0 0,-1-1 0 0 0,1 0-1 0 0,-1 1 1 0 0,0-1 0 0 0,0 1-1 0 0,0 5 1 0 0,-1-1-80 0 0,0-1 0 0 0,-3 19 0 0 0,-3 0-499 0 0,-13 38 0 0 0,13-48 140 0 0,-16 49-462 0 0,-4 11-2400 0 0,12-26-7106 0 0,12-44 6673 0 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5:01.5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189 271 512 0 0,'0'-1'56'0'0,"4"-27"4204"0"0,-4 27-3412 0 0,0 0 0 0 0,0-1 0 0 0,0 1-1 0 0,0 0 1 0 0,-1-1 0 0 0,1 1 0 0 0,0 0-1 0 0,-1-1 1 0 0,1 1 0 0 0,-2-2 0 0 0,2 3-752 0 0,0 0 1 0 0,0-1-1 0 0,0 1 1 0 0,-1 0 0 0 0,1 0-1 0 0,0 0 1 0 0,0 0-1 0 0,0 0 1 0 0,0 0-1 0 0,0 0 1 0 0,-1 0-1 0 0,1 0 1 0 0,0 0 0 0 0,0 0-1 0 0,0 0 1 0 0,0 0-1 0 0,-1 0 1 0 0,1 0-1 0 0,0 1 1 0 0,0-1 0 0 0,0 0-1 0 0,0 0 1 0 0,0 0-1 0 0,-1 0 1 0 0,1 0-1 0 0,0 0 1 0 0,0 0 0 0 0,0 0-1 0 0,0 0 1 0 0,0 1-1 0 0,0-1 1 0 0,0 0-1 0 0,0 0 1 0 0,-1 0 0 0 0,1 0-1 0 0,0 0 1 0 0,0 1-1 0 0,0-1 1 0 0,0 0-1 0 0,0 0 1 0 0,0 0-1 0 0,0 0 1 0 0,0 0 0 0 0,0 1-1 0 0,0-1 1 0 0,0 0-1 0 0,0 0 1 0 0,-5 12 127 0 0,4-9 138 0 0,-24 69 357 0 0,4 2 0 0 0,-13 77 0 0 0,-16 60-513 0 0,37-170-143 0 0,-12 42-37 0 0,22-69-15 0 0,1-1 0 0 0,0 1 0 0 0,1-1 0 0 0,0 18 0 0 0,1-30-13 0 0,0 1-1 0 0,0 0 1 0 0,0 0 0 0 0,0 0 0 0 0,1-1-1 0 0,-1 1 1 0 0,0 0 0 0 0,1 0 0 0 0,0-1-1 0 0,-1 1 1 0 0,1 0 0 0 0,0-1-1 0 0,0 1 1 0 0,0-1 0 0 0,0 1 0 0 0,0-1-1 0 0,0 1 1 0 0,0-1 0 0 0,0 0-1 0 0,1 1 1 0 0,-1-1 0 0 0,0 0 0 0 0,1 0-1 0 0,-1 0 1 0 0,1 0 0 0 0,0 0 0 0 0,-1 0-1 0 0,3 0 1 0 0,-2-1-11 0 0,1 1 1 0 0,0-1-1 0 0,0 0 0 0 0,0 1 1 0 0,0-2-1 0 0,0 1 1 0 0,-1 0-1 0 0,1 0 0 0 0,0-1 1 0 0,0 0-1 0 0,0 1 0 0 0,-1-1 1 0 0,1 0-1 0 0,0 0 1 0 0,-1-1-1 0 0,1 1 0 0 0,2-2 1 0 0,8-6-79 0 0,0 0 1 0 0,-1-1 0 0 0,0 0 0 0 0,-1-1 0 0 0,0-1 0 0 0,0 0 0 0 0,-1 0 0 0 0,-1-1 0 0 0,0 0-1 0 0,-1 0 1 0 0,8-19 0 0 0,-4 6 80 0 0,-2-1 0 0 0,-1 0 0 0 0,-1-1 0 0 0,-2 0 0 0 0,5-40 0 0 0,12-222 434 0 0,0 13 928 0 0,-22 267-1235 0 0,0 5 13 0 0,0-1 1 0 0,-1 0 0 0 0,0 0 0 0 0,0 0 0 0 0,0 0 0 0 0,-2-11 0 0 0,2 17-124 0 0,0 0 0 0 0,0 0 1 0 0,0 0-1 0 0,0 0 1 0 0,0-1-1 0 0,0 1 1 0 0,0 0-1 0 0,0 0 0 0 0,0 0 1 0 0,0 0-1 0 0,0 0 1 0 0,-1-1-1 0 0,1 1 0 0 0,0 0 1 0 0,0 0-1 0 0,0 0 1 0 0,0 0-1 0 0,0 0 1 0 0,0 0-1 0 0,0-1 0 0 0,-1 1 1 0 0,1 0-1 0 0,0 0 1 0 0,0 0-1 0 0,0 0 0 0 0,0 0 1 0 0,0 0-1 0 0,-1 0 1 0 0,1 0-1 0 0,0 0 1 0 0,0 0-1 0 0,0 0 0 0 0,0 0 1 0 0,-1 0-1 0 0,1 0 1 0 0,0 0-1 0 0,0 0 0 0 0,0 0 1 0 0,0 0-1 0 0,-1 0 1 0 0,1 0-1 0 0,0 0 1 0 0,0 0-1 0 0,0 0 0 0 0,0 0 1 0 0,0 0-1 0 0,-1 0 1 0 0,1 0-1 0 0,0 1 0 0 0,0-1 1 0 0,0 0-1 0 0,0 0 1 0 0,0 0-1 0 0,-1 0 1 0 0,1 0-1 0 0,0 0 0 0 0,0 1 1 0 0,0-1-1 0 0,0 0 1 0 0,0 0-1 0 0,0 0 0 0 0,0 0 1 0 0,0 0-1 0 0,0 1 1 0 0,0-1-1 0 0,0 0 0 0 0,0 0 1 0 0,-8 14 164 0 0,7-12-148 0 0,-5 11-4 0 0,0 1 1 0 0,1-1-1 0 0,0 1 1 0 0,1 0-1 0 0,1 1 0 0 0,0-1 1 0 0,-1 16-1 0 0,2 105-27 0 0,2-82 47 0 0,1-20-40 0 0,1 1 0 0 0,1-1 0 0 0,10 44 0 0 0,-6-53 6 0 0,0 0 1 0 0,1 0 0 0 0,1-1-1 0 0,2 0 1 0 0,14 24 0 0 0,22 27-88 0 0,104 126 0 0 0,-144-192 81 0 0,0 1-1 0 0,-1 0 1 0 0,0 0-1 0 0,-1 1 1 0 0,1-1-1 0 0,6 21 1 0 0,-11-27-2 0 0,0 0 1 0 0,-1 0-1 0 0,1 0 0 0 0,-1 0 0 0 0,1 0 1 0 0,-1 1-1 0 0,0-1 0 0 0,0 0 1 0 0,0 0-1 0 0,-1 0 0 0 0,1 0 1 0 0,-2 4-1 0 0,1-4-13 0 0,0-1 0 0 0,0 0 0 0 0,0 0 0 0 0,-1 0 0 0 0,1 0 0 0 0,-1 0 0 0 0,1 0 0 0 0,-1 0 0 0 0,0 0 0 0 0,0-1 0 0 0,1 1 0 0 0,-1-1 1 0 0,0 1-1 0 0,-1-1 0 0 0,1 0 0 0 0,0 0 0 0 0,-5 2 0 0 0,-4 1 8 0 0,0 0 0 0 0,-1-1 0 0 0,0-1 0 0 0,0 0-1 0 0,0 0 1 0 0,-13-1 0 0 0,-75-4-77 0 0,45 0 80 0 0,33 2-61 0 0,12 2-6 0 0,0-1 0 0 0,0 0 0 0 0,0-1 0 0 0,0-1 0 0 0,0 1 0 0 0,0-1 0 0 0,-17-7 0 0 0,26 9 33 0 0,1 0 0 0 0,-1 0 0 0 0,1-1 0 0 0,-1 1 0 0 0,0 0 1 0 0,1-1-1 0 0,-1 1 0 0 0,1 0 0 0 0,-1-1 0 0 0,1 1 0 0 0,-1-1 0 0 0,1 1 0 0 0,0-1 0 0 0,-1 1 0 0 0,1-1 1 0 0,-1 1-1 0 0,1-1 0 0 0,0 1 0 0 0,-1-1 0 0 0,1 1 0 0 0,0-1 0 0 0,0 0 0 0 0,0 1 0 0 0,-1-1 0 0 0,1 0 1 0 0,0 1-1 0 0,0-1 0 0 0,0 0 0 0 0,1 0-144 0 0,-1-1 0 0 0,0 1-1 0 0,1 0 1 0 0,-1 0 0 0 0,1 0 0 0 0,0 0 0 0 0,-1 0-1 0 0,1 0 1 0 0,0 0 0 0 0,0 0 0 0 0,-1 0 0 0 0,1 0 0 0 0,2-1-1 0 0,3-2-1563 0 0,0-1 1 0 0,0 2-1 0 0,12-7 0 0 0,0 2-1672 0 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5:02.5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272 148 512 0 0,'16'-28'8201'0'0,"-11"22"-7222"0"0,-1-1-1 0 0,-1 0 0 0 0,1 1 1 0 0,-1-1-1 0 0,2-8 0 0 0,-5 15-967 0 0,2-7 523 0 0,0 1 0 0 0,-1-1-1 0 0,0 1 1 0 0,0-1 0 0 0,0-6-1 0 0,-1 12-484 0 0,0 0 0 0 0,0 0 0 0 0,0 0-1 0 0,-1 0 1 0 0,1 0 0 0 0,0 0 0 0 0,0 0-1 0 0,0 0 1 0 0,-1 0 0 0 0,1 0 0 0 0,-1 0 0 0 0,1 0-1 0 0,-1 0 1 0 0,1 0 0 0 0,-1 0 0 0 0,1 0 0 0 0,-1 0-1 0 0,0 1 1 0 0,0-1 0 0 0,1 0 0 0 0,-1 0-1 0 0,0 1 1 0 0,0-1 0 0 0,0 1 0 0 0,0-1 0 0 0,0 1-1 0 0,1-1 1 0 0,-1 1 0 0 0,0-1 0 0 0,0 1-1 0 0,0 0 1 0 0,0 0 0 0 0,-1-1 0 0 0,1 1 0 0 0,0 0-1 0 0,0 0 1 0 0,0 0 0 0 0,0 0 0 0 0,0 0-1 0 0,-1 1 1 0 0,-13 1 11 0 0,0 1-1 0 0,1 1 1 0 0,0 1-1 0 0,0 0 1 0 0,0 0-1 0 0,-15 10 1 0 0,11-7-37 0 0,-59 32 57 0 0,67-34-95 0 0,0 0 0 0 0,0 1 0 0 0,1 1 1 0 0,0 0-1 0 0,-10 12 0 0 0,17-19 19 0 0,1 0 0 0 0,0 1 0 0 0,0-1 1 0 0,0 1-1 0 0,-1 0 0 0 0,2-1 0 0 0,-1 1 0 0 0,0 0 0 0 0,0-1 1 0 0,0 1-1 0 0,1 0 0 0 0,-1 0 0 0 0,1 0 0 0 0,0 0 0 0 0,-1 0 1 0 0,1-1-1 0 0,0 1 0 0 0,0 0 0 0 0,0 0 0 0 0,1 4 0 0 0,0-5-8 0 0,-1 1-1 0 0,1 0 0 0 0,0 0 0 0 0,0 0 0 0 0,1-1 0 0 0,-1 1 1 0 0,0 0-1 0 0,1-1 0 0 0,-1 1 0 0 0,1-1 0 0 0,-1 0 1 0 0,1 1-1 0 0,-1-1 0 0 0,1 0 0 0 0,0 0 0 0 0,0 0 1 0 0,0 0-1 0 0,2 1 0 0 0,7 2 4 0 0,-1-1-1 0 0,1 0 1 0 0,-1 0-1 0 0,1-1 1 0 0,13 1 0 0 0,55-1-42 0 0,3 0 24 0 0,-72-1 31 0 0,1 1 0 0 0,-1 0-1 0 0,0 0 1 0 0,0 1-1 0 0,18 8 1 0 0,-26-10-3 0 0,1 0 1 0 0,-1 0-1 0 0,1 1 0 0 0,-1-1 1 0 0,0 1-1 0 0,1 0 1 0 0,-1 0-1 0 0,0 0 0 0 0,0 0 1 0 0,0 0-1 0 0,0 0 0 0 0,-1 0 1 0 0,1 1-1 0 0,-1-1 1 0 0,1 1-1 0 0,-1-1 0 0 0,0 1 1 0 0,0-1-1 0 0,0 1 0 0 0,0 0 1 0 0,0-1-1 0 0,-1 1 1 0 0,1 5-1 0 0,-1-3 8 0 0,0-1 1 0 0,0 1-1 0 0,-1-1 0 0 0,0 1 1 0 0,0-1-1 0 0,0 1 0 0 0,0-1 1 0 0,-1 1-1 0 0,0-1 1 0 0,0 0-1 0 0,0 0 0 0 0,0 0 1 0 0,-1 0-1 0 0,-2 4 0 0 0,-6 4 34 0 0,1-1 0 0 0,-2 1 0 0 0,1-2 0 0 0,-2 1 0 0 0,1-2-1 0 0,-21 12 1 0 0,-86 40 66 0 0,97-51-168 0 0,5-1-74 0 0,-1-2 0 0 0,-25 8 0 0 0,43-15 94 0 0,0 1 0 0 0,0-1 0 0 0,0 0 0 0 0,0 0 0 0 0,0 0 0 0 0,0 0 0 0 0,-1 0 0 0 0,1 0-1 0 0,0 0 1 0 0,0 0 0 0 0,0 0 0 0 0,0 0 0 0 0,0 0 0 0 0,0 0 0 0 0,-1 0 0 0 0,1 0 0 0 0,0 0 0 0 0,0 0 0 0 0,0 0 0 0 0,0 0 0 0 0,0 0-1 0 0,-1 0 1 0 0,1 0 0 0 0,0 0 0 0 0,0 0 0 0 0,0 0 0 0 0,0 0 0 0 0,0 0 0 0 0,0 0 0 0 0,-1 0 0 0 0,1 0 0 0 0,0-1 0 0 0,0 1 0 0 0,0 0 0 0 0,0 0-1 0 0,0 0 1 0 0,0 0 0 0 0,0 0 0 0 0,0 0 0 0 0,0 0 0 0 0,0 0 0 0 0,-1-1 0 0 0,1 1 0 0 0,0 0 0 0 0,0 0 0 0 0,0 0 0 0 0,0 0 0 0 0,0-1-1 0 0,4-7-1484 0 0,10-9-1360 0 0,-14 17 2843 0 0,14-15-2595 0 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5:02.7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74 0 2072 0 0,'2'0'15702'0'0,"1"13"-13465"0"0,0-6-2030 0 0,0 1 1 0 0,-1 0-1 0 0,0-1 1 0 0,-1 1-1 0 0,0 0 1 0 0,0 0-1 0 0,-1 0 1 0 0,0 0-1 0 0,0 0 1 0 0,-1 0-1 0 0,0 0 1 0 0,-2 8-1 0 0,-4 14-44 0 0,-20 52 0 0 0,16-54-79 0 0,-4 9-249 0 0,8-20-11 0 0,-8 28-1 0 0,13-39-759 0 0,1 0 0 0 0,0 0 0 0 0,1 0 0 0 0,-1 11 0 0 0,3-3-2317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2:01.1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82 512 0 0,'-6'-13'706'0'0,"-6"-15"4558"0"0,10 25-3709 0 0,1-1-1 0 0,0 1 1 0 0,1-1 0 0 0,-1 0-1 0 0,0-7 1 0 0,1 11-1471 0 0,0-1 0 0 0,0 1-1 0 0,0-1 1 0 0,0 1 0 0 0,0-1 0 0 0,0 1-1 0 0,0 0 1 0 0,0-1 0 0 0,1 1 0 0 0,-1-1 0 0 0,0 1-1 0 0,0-1 1 0 0,0 1 0 0 0,0 0 0 0 0,1-1-1 0 0,-1 1 1 0 0,0 0 0 0 0,1-1 0 0 0,-1 1 0 0 0,0 0-1 0 0,0-1 1 0 0,1 1 0 0 0,-1 0 0 0 0,0 0-1 0 0,1-1 1 0 0,-1 1 0 0 0,1 0 0 0 0,-1 0 0 0 0,0 0-1 0 0,1-1 1 0 0,-1 1 0 0 0,1 0 0 0 0,-1 0-1 0 0,1 0 1 0 0,-1 0 0 0 0,0 0 0 0 0,1 0-1 0 0,-1 0 1 0 0,1 0 0 0 0,-1 0 0 0 0,1 0 0 0 0,-1 0-1 0 0,1 0 1 0 0,-1 0 0 0 0,0 0 0 0 0,1 1-1 0 0,-1-1 1 0 0,1 0 0 0 0,24 11 1584 0 0,-22-10-1550 0 0,23 13 482 0 0,-6-5-332 0 0,-1 1 1 0 0,0 1-1 0 0,0 1 1 0 0,-1 0-1 0 0,-1 1 0 0 0,22 22 1 0 0,0 8 85 0 0,-3 2 0 0 0,52 84-1 0 0,39 113-79 0 0,-115-215-221 0 0,-2 1-1 0 0,0 0 1 0 0,-2 0 0 0 0,9 54-1 0 0,-15-62-35 0 0,-1-1 0 0 0,-1 1-1 0 0,0-1 1 0 0,-1 1 0 0 0,-1-1-1 0 0,-1 1 1 0 0,-1-1 0 0 0,-8 23-1 0 0,4-19 1 0 0,-2 0-1 0 0,0-1 1 0 0,-1 0-1 0 0,-1-1 1 0 0,-2 0 0 0 0,0-1-1 0 0,-31 34 1 0 0,19-27-1004 0 0,-1-2 1 0 0,-1-1-1 0 0,-1-2 1 0 0,-49 30 0 0 0,38-31-946 0 0,-15-1 83 0 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5:03.6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229 278 512 0 0,'0'-5'652'0'0,"-1"0"1"0"0,1 0-1 0 0,-1 1 0 0 0,0-1 0 0 0,0 0 1 0 0,0 1-1 0 0,-1-1 0 0 0,1 1 0 0 0,-1-1 1 0 0,-3-4-1 0 0,4 7-299 0 0,0 0 0 0 0,-1 0 0 0 0,1 1 0 0 0,0-1 0 0 0,0 1 0 0 0,-1 0 0 0 0,1-1 0 0 0,-1 1 0 0 0,1 0 0 0 0,-1 0 0 0 0,0-1 0 0 0,1 1 0 0 0,-1 1 0 0 0,0-1 0 0 0,0 0 0 0 0,0 0 0 0 0,0 1 0 0 0,0-1 0 0 0,1 1 0 0 0,-1-1 0 0 0,0 1 0 0 0,0 0 0 0 0,0 0 0 0 0,0 0-1 0 0,0 0 1 0 0,0 0 0 0 0,-3 1 0 0 0,4-1-273 0 0,0 0-1 0 0,1 1 0 0 0,-1-1 1 0 0,1 0-1 0 0,-1 1 0 0 0,0-1 1 0 0,1 1-1 0 0,-1-1 0 0 0,1 0 0 0 0,-1 1 1 0 0,1-1-1 0 0,-1 1 0 0 0,1-1 1 0 0,0 1-1 0 0,-1 0 0 0 0,1-1 1 0 0,0 1-1 0 0,-1-1 0 0 0,1 1 0 0 0,0 0 1 0 0,0-1-1 0 0,-1 1 0 0 0,1 0 1 0 0,0-1-1 0 0,0 1 0 0 0,0 0 1 0 0,0-1-1 0 0,0 2 0 0 0,1 23 1056 0 0,0-18-809 0 0,-1 55 335 0 0,-1-1 0 0 0,-4 1 0 0 0,-15 77-1 0 0,12-109-561 0 0,0-1 0 0 0,-3 0 0 0 0,0 0-1 0 0,-1-1 1 0 0,-19 29 0 0 0,21-36-83 0 0,-12 31-1 0 0,18-43-43 0 0,1 1 0 0 0,1 0-1 0 0,0 0 1 0 0,0 0-1 0 0,0 17 1 0 0,2-27 26 0 0,0 0-1 0 0,0 1 1 0 0,0-1-1 0 0,0 0 1 0 0,0 0 0 0 0,1 0-1 0 0,-1 0 1 0 0,0 0-1 0 0,0 1 1 0 0,0-1 0 0 0,0 0-1 0 0,0 0 1 0 0,1 0 0 0 0,-1 0-1 0 0,0 0 1 0 0,0 0-1 0 0,0 0 1 0 0,1 0 0 0 0,-1 0-1 0 0,0 0 1 0 0,0 0 0 0 0,0 0-1 0 0,1 0 1 0 0,-1 0-1 0 0,0 0 1 0 0,0 0 0 0 0,0 0-1 0 0,1 0 1 0 0,-1 0 0 0 0,0 0-1 0 0,0 0 1 0 0,0 0-1 0 0,0 0 1 0 0,1 0 0 0 0,-1 0-1 0 0,0 0 1 0 0,0 0 0 0 0,0 0-1 0 0,1-1 1 0 0,-1 1-1 0 0,0 0 1 0 0,0 0 0 0 0,0 0-1 0 0,0 0 1 0 0,0 0 0 0 0,1-1-1 0 0,8-5-64 0 0,6-7 29 0 0,-1 0 0 0 0,-1-1-1 0 0,0 0 1 0 0,-1-1 0 0 0,0 0-1 0 0,17-31 1 0 0,-14 15 68 0 0,-2 0 0 0 0,-1-1 0 0 0,11-41 0 0 0,15-103 128 0 0,-16 66-21 0 0,-4 29-46 0 0,35-139 575 0 0,-41 192-222 0 0,-10 25-63 0 0,-8 17-217 0 0,2-4-146 0 0,1 0 0 0 0,0 0 0 0 0,0 1 0 0 0,1-1 0 0 0,-1 19 1 0 0,1 56 18 0 0,2-61-49 0 0,12 227 78 0 0,-4-183-78 0 0,28 113 1 0 0,-28-154-1 0 0,2 0 0 0 0,21 43 0 0 0,35 47-147 0 0,10 20-82 0 0,-62-102 316 0 0,-44-56-174 0 0,13 11-21 0 0,-1 0 1 0 0,0 0-1 0 0,-1 2 1 0 0,0 0-1 0 0,0 2 1 0 0,-1 0 0 0 0,-33-6-1 0 0,26 9 31 0 0,0 0-1 0 0,-1 2 1 0 0,1 0-1 0 0,-1 2 1 0 0,-31 6 0 0 0,19 2-148 0 0,36-8 128 0 0,1 0 1 0 0,0 1-1 0 0,0-1 0 0 0,0 1 1 0 0,0-1-1 0 0,0 1 1 0 0,0 0-1 0 0,0 0 0 0 0,-4 4 1 0 0,7-5 51 0 0,0-1 0 0 0,-1 0 0 0 0,1 0 0 0 0,0 0 1 0 0,0 1-1 0 0,-1-1 0 0 0,1 0 0 0 0,0 1 1 0 0,0-1-1 0 0,0 0 0 0 0,0 0 0 0 0,-1 1 1 0 0,1-1-1 0 0,0 0 0 0 0,0 1 0 0 0,0-1 0 0 0,0 0 1 0 0,0 1-1 0 0,0-1 0 0 0,0 0 0 0 0,0 1 1 0 0,0-1-1 0 0,0 0 0 0 0,0 1 0 0 0,0-1 1 0 0,0 0-1 0 0,0 1 0 0 0,0-1 0 0 0,1 1 0 0 0,8 3-2258 0 0,17-3-3676 0 0,-24-1 5066 0 0,16-2-3654 0 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5:04.4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103 284 8 0 0,'-1'0'639'0'0,"-10"2"3352"0"0,0 0 0 0 0,0 1 0 0 0,1 0 0 0 0,-20 9 0 0 0,13-1-1467 0 0,17-11-2474 0 0,0 0 0 0 0,0 1-1 0 0,0-1 1 0 0,0 0-1 0 0,-1 0 1 0 0,1 0 0 0 0,0 0-1 0 0,0 0 1 0 0,-1 1 0 0 0,1-1-1 0 0,0 0 1 0 0,0 0-1 0 0,-1 0 1 0 0,1 0 0 0 0,0 0-1 0 0,0 0 1 0 0,-1 0 0 0 0,1 0-1 0 0,0 0 1 0 0,0 0-1 0 0,-1 0 1 0 0,1 0 0 0 0,0 0-1 0 0,0 0 1 0 0,-1 0 0 0 0,1 0-1 0 0,0 0 1 0 0,0 0-1 0 0,-1 0 1 0 0,1 0 0 0 0,0 0-1 0 0,0-1 1 0 0,-1 1 0 0 0,1 0-1 0 0,0 0 1 0 0,-4-11 730 0 0,6-13-294 0 0,0 16-420 0 0,1-1-1 0 0,0 0 1 0 0,1 1-1 0 0,0 0 1 0 0,0 0 0 0 0,1 0-1 0 0,0 0 1 0 0,9-10 0 0 0,54-54 30 0 0,-46 51-11 0 0,-15 13-85 0 0,1 1 0 0 0,10-7-1 0 0,-16 12 0 0 0,0 1 0 0 0,0 0 0 0 0,0-1 0 0 0,0 1-1 0 0,0 0 1 0 0,1 0 0 0 0,-1 0 0 0 0,0 1 0 0 0,0-1-1 0 0,1 0 1 0 0,-1 1 0 0 0,1 0 0 0 0,-1-1-1 0 0,1 1 1 0 0,2 0 0 0 0,-4 1 1 0 0,0-1-1 0 0,0 0 1 0 0,0 1 0 0 0,0-1-1 0 0,0 1 1 0 0,0-1 0 0 0,0 1-1 0 0,-1 0 1 0 0,1-1 0 0 0,0 1-1 0 0,0 0 1 0 0,-1 0 0 0 0,1 0-1 0 0,0-1 1 0 0,-1 1 0 0 0,1 0 0 0 0,-1 0-1 0 0,1 0 1 0 0,-1 0 0 0 0,0 0-1 0 0,1 0 1 0 0,-1 0 0 0 0,1 2-1 0 0,3 26-32 0 0,-3-24 27 0 0,0 102-126 0 0,1-1 163 0 0,-2-99-38 0 0,2 0 0 0 0,-1 0 0 0 0,1 0-1 0 0,-1-1 1 0 0,2 1 0 0 0,-1-1 0 0 0,1 1 0 0 0,0-1 0 0 0,1 0 0 0 0,4 8-1 0 0,-6-12 2 0 0,-1 0 0 0 0,1 0-1 0 0,0 0 1 0 0,0 0-1 0 0,0 0 1 0 0,0 0 0 0 0,1 0-1 0 0,-1-1 1 0 0,0 1 0 0 0,1-1-1 0 0,-1 0 1 0 0,1 1-1 0 0,-1-1 1 0 0,1 0 0 0 0,-1 0-1 0 0,1-1 1 0 0,0 1-1 0 0,0-1 1 0 0,-1 1 0 0 0,1-1-1 0 0,0 0 1 0 0,0 0 0 0 0,0 0-1 0 0,-1 0 1 0 0,1-1-1 0 0,0 1 1 0 0,5-2 0 0 0,2-2 8 0 0,0 0 0 0 0,0 0 0 0 0,0-1 0 0 0,0 0 0 0 0,-1-1 1 0 0,0 0-1 0 0,0 0 0 0 0,14-13 0 0 0,-18 13 13 0 0,1 0 0 0 0,-1 0 1 0 0,0 0-1 0 0,0-1 0 0 0,-1 0 0 0 0,0 0 1 0 0,0 0-1 0 0,0 0 0 0 0,-1-1 0 0 0,0 1 1 0 0,-1-1-1 0 0,3-11 0 0 0,1-22 60 0 0,-2-1-1 0 0,-2 1 1 0 0,-2 0 0 0 0,-4-43-1 0 0,4 83-69 0 0,-3-15 61 0 0,3 15-62 0 0,0 1 1 0 0,0-1-1 0 0,0 1 0 0 0,0-1 1 0 0,0 1-1 0 0,-1 0 0 0 0,1-1 1 0 0,0 1-1 0 0,0-1 0 0 0,0 1 1 0 0,-1 0-1 0 0,1-1 0 0 0,0 1 1 0 0,0 0-1 0 0,-1-1 0 0 0,1 1 1 0 0,0 0-1 0 0,-1-1 0 0 0,1 1 1 0 0,0 0-1 0 0,-1 0 0 0 0,1-1 1 0 0,-1 1-1 0 0,1 0 0 0 0,0 0 1 0 0,-1 0-1 0 0,0-1 1 0 0,1 2-3 0 0,0-1 0 0 0,-1 0 0 0 0,1 0 0 0 0,0 0 0 0 0,-1 1 1 0 0,1-1-1 0 0,0 0 0 0 0,0 0 0 0 0,-1 0 0 0 0,1 1 0 0 0,0-1 1 0 0,0 0-1 0 0,0 1 0 0 0,-1-1 0 0 0,1 0 0 0 0,0 1 0 0 0,0-1 1 0 0,0 0-1 0 0,0 1 0 0 0,0-1 0 0 0,0 0 0 0 0,0 1 0 0 0,-1-1 1 0 0,1 0-1 0 0,0 1 0 0 0,0-1 0 0 0,1 1 0 0 0,-2 12-27 0 0,1-12 23 0 0,1 20-20 0 0,0 1 1 0 0,9 38-1 0 0,18 43-26 0 0,-2-2 69 0 0,14 185-481 0 0,-33-247 475 0 0,0-1 0 0 0,3 0 0 0 0,1-1 0 0 0,17 38 0 0 0,23 81 71 0 0,-50-150-84 0 0,1 0 0 0 0,-2 0 0 0 0,1 0 0 0 0,0 0 0 0 0,-1 0-1 0 0,0 0 1 0 0,-1 0 0 0 0,1 0 0 0 0,-1 0 0 0 0,0 0 0 0 0,-3 8 0 0 0,2-11 5 0 0,1 0 1 0 0,-1 0-1 0 0,1 0 1 0 0,-1 0-1 0 0,0 0 1 0 0,0 0-1 0 0,0-1 1 0 0,-1 1-1 0 0,1-1 1 0 0,0 0-1 0 0,-1 0 1 0 0,0 0-1 0 0,1 0 1 0 0,-1 0 0 0 0,0 0-1 0 0,0-1 1 0 0,0 1-1 0 0,0-1 1 0 0,-1 0-1 0 0,1 0 1 0 0,-6 1-1 0 0,4-1 5 0 0,1 0-1 0 0,-1 0 1 0 0,0-1 0 0 0,0 0-1 0 0,0 0 1 0 0,1 0 0 0 0,-1-1-1 0 0,0 0 1 0 0,0 0-1 0 0,1 0 1 0 0,-8-3 0 0 0,5 1 0 0 0,1 0 0 0 0,-1 0 0 0 0,1-1 0 0 0,0 0 0 0 0,0-1 0 0 0,0 1 0 0 0,-5-6 0 0 0,-1-3 5 0 0,0-1-1 0 0,1 0 0 0 0,1-1 0 0 0,0 0 0 0 0,-12-25 1 0 0,17 28-33 0 0,-1 0 0 0 0,2 0 1 0 0,0-1-1 0 0,0 0 0 0 0,1 0 1 0 0,1 0-1 0 0,0 0 1 0 0,1 0-1 0 0,0-22 0 0 0,2 16-15 0 0,2 0-1 0 0,0 1 1 0 0,1-1-1 0 0,0 1 0 0 0,2 0 1 0 0,9-21-1 0 0,-7 18-47 0 0,2 0-1 0 0,1 1 0 0 0,0 0 1 0 0,28-34-1 0 0,-33 46-158 0 0,1 0 1 0 0,0 1-1 0 0,1 0 0 0 0,0 0 0 0 0,0 1 0 0 0,1 0 0 0 0,-1 0 1 0 0,1 1-1 0 0,1 0 0 0 0,-1 1 0 0 0,1-1 0 0 0,-1 2 1 0 0,12-3-1 0 0,-8 3-1582 0 0,-1 1-1 0 0,1 0 1 0 0,-1 1 0 0 0,22 1 0 0 0,-12 3-404 0 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5:04.7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50 117 512 0 0,'-8'-27'2445'0'0,"1"4"4621"0"0,-12-28 1 0 0,19 49-6639 0 0,-1 1-1 0 0,0 0 1 0 0,0-1 0 0 0,1 1-1 0 0,-1 0 1 0 0,0-1-1 0 0,0 1 1 0 0,-1 0 0 0 0,-1-2-1 0 0,3 3-373 0 0,0 0-1 0 0,0 0 1 0 0,0 0-1 0 0,0 0 1 0 0,-1-1 0 0 0,1 1-1 0 0,0 0 1 0 0,0 0-1 0 0,0 0 1 0 0,0 0-1 0 0,0 0 1 0 0,0 0 0 0 0,0 0-1 0 0,0 0 1 0 0,-1 0-1 0 0,1 0 1 0 0,0 0-1 0 0,0 0 1 0 0,0 0 0 0 0,0 0-1 0 0,0 0 1 0 0,0 0-1 0 0,-1 0 1 0 0,1 0 0 0 0,0 0-1 0 0,0 0 1 0 0,0 0-1 0 0,0 0 1 0 0,0 1-1 0 0,0-1 1 0 0,0 0 0 0 0,0 0-1 0 0,-1 0 1 0 0,1 0-1 0 0,0 0 1 0 0,0 0-1 0 0,0 0 1 0 0,0 0 0 0 0,0 0-1 0 0,0 1 1 0 0,0 9 1035 0 0,4 15-690 0 0,2 0 0 0 0,2 0 0 0 0,13 33 0 0 0,40 66-64 0 0,-25-66-201 0 0,78 95 0 0 0,-10-15-122 0 0,-86-111-22 0 0,-2 0-1 0 0,0 1 1 0 0,15 40 0 0 0,-18-29-27 0 0,-2 0-1 0 0,-2 1 1 0 0,-1 0 0 0 0,-2 0 0 0 0,-2 1 0 0 0,-1 0 0 0 0,-5 69-1 0 0,0-90-2 0 0,0 0 0 0 0,-1 0 0 0 0,-1-1-1 0 0,0 0 1 0 0,-2 0 0 0 0,0 0 0 0 0,-2 0-1 0 0,-12 24 1 0 0,11-29-195 0 0,0-1 0 0 0,0 0-1 0 0,-1 0 1 0 0,-1-1 0 0 0,0-1 0 0 0,0 0-1 0 0,-1 0 1 0 0,-1-1 0 0 0,0 0 0 0 0,-24 12-1 0 0,-39 15-8187 0 0,45-26 3002 0 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5:05.6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508 43 512 0 0,'-6'-5'767'0'0,"-1"0"-1"0"0,1 1 1 0 0,-1 0-1 0 0,0 0 1 0 0,0 1-1 0 0,0 0 1 0 0,0 0 0 0 0,0 1-1 0 0,-1 0 1 0 0,1 0-1 0 0,-1 0 1 0 0,0 1-1 0 0,1 0 1 0 0,-10 1 0 0 0,14 0-572 0 0,-2-1 317 0 0,0 1 0 0 0,-1 0 0 0 0,1 0 1 0 0,0 1-1 0 0,-1-1 0 0 0,1 1 1 0 0,0 0-1 0 0,0 1 0 0 0,-1-1 0 0 0,1 1 1 0 0,0 0-1 0 0,1 0 0 0 0,-7 4 0 0 0,-14 9 980 0 0,-43 19-1 0 0,23-13-1223 0 0,14-6-235 0 0,5-3-13 0 0,1 1 1 0 0,0 2-1 0 0,-25 19 0 0 0,48-33-22 0 0,1 0 0 0 0,0 0-1 0 0,-1 0 1 0 0,1 0 0 0 0,0 0-1 0 0,0 1 1 0 0,0-1 0 0 0,0 1-1 0 0,0-1 1 0 0,1 1 0 0 0,-1-1-1 0 0,0 1 1 0 0,0 2 0 0 0,1-3 0 0 0,0 0 1 0 0,0-1-1 0 0,0 1 0 0 0,0 0 1 0 0,0-1-1 0 0,0 1 1 0 0,0-1-1 0 0,0 1 0 0 0,1 0 1 0 0,-1-1-1 0 0,0 1 1 0 0,0-1-1 0 0,1 1 0 0 0,-1-1 1 0 0,0 1-1 0 0,1 0 1 0 0,-1-1-1 0 0,1 0 0 0 0,-1 1 1 0 0,1-1-1 0 0,-1 1 1 0 0,0-1-1 0 0,1 1 0 0 0,0-1 1 0 0,-1 0-1 0 0,1 1 1 0 0,-1-1-1 0 0,1 0 0 0 0,-1 0 1 0 0,1 0-1 0 0,0 1 1 0 0,-1-1-1 0 0,1 0 1 0 0,-1 0-1 0 0,1 0 0 0 0,0 0 1 0 0,-1 0-1 0 0,2 0 0 0 0,18 1 15 0 0,1 0-1 0 0,-1-2 0 0 0,38-5 0 0 0,-20 2 4 0 0,27-3-8 0 0,-12 1 27 0 0,-1 1 1 0 0,100 6-1 0 0,-145 0-29 0 0,1 0 0 0 0,-1 0 0 0 0,1 1 0 0 0,-1 0 0 0 0,0 1 0 0 0,1 0-1 0 0,-1 0 1 0 0,-1 0 0 0 0,9 5 0 0 0,-13-6-4 0 0,0-1-1 0 0,-1 0 0 0 0,1 1 1 0 0,-1-1-1 0 0,1 1 1 0 0,-1-1-1 0 0,1 1 1 0 0,-1 0-1 0 0,0-1 0 0 0,0 1 1 0 0,0 0-1 0 0,0 0 1 0 0,0 0-1 0 0,0 0 1 0 0,-1 0-1 0 0,1 0 1 0 0,0 0-1 0 0,-1 0 0 0 0,0 0 1 0 0,1 0-1 0 0,-1 0 1 0 0,0 1-1 0 0,0-1 1 0 0,0 0-1 0 0,-1 0 0 0 0,1 0 1 0 0,0 0-1 0 0,-1 0 1 0 0,1 0-1 0 0,-1 0 1 0 0,0 0-1 0 0,0 0 0 0 0,0 0 1 0 0,0 0-1 0 0,0 0 1 0 0,-2 2-1 0 0,-5 8 31 0 0,0-1-1 0 0,-1 0 0 0 0,0-1 1 0 0,-1 0-1 0 0,0-1 0 0 0,0 0 1 0 0,-1 0-1 0 0,0-1 0 0 0,-24 13 1 0 0,8-8 60 0 0,0 0 1 0 0,-1-2 0 0 0,-42 12-1 0 0,22-11 12 0 0,-48 15-380 0 0,148-66-4535 0 0,2 9-855 0 0,-21 12 3599 0 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5:05.8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59 2577 0 0,'0'0'33'0'0,"-24"-7"7556"0"0,23 7-7180 0 0,0-1 0 0 0,1 1 0 0 0,-1-1 0 0 0,0 1 0 0 0,0 0 0 0 0,0-1 0 0 0,1 1 0 0 0,-1-1 0 0 0,0 0 0 0 0,0 1 0 0 0,1-1 0 0 0,-1 0 0 0 0,1 1 0 0 0,-1-1 0 0 0,0 0 0 0 0,1 0 0 0 0,0 1 0 0 0,-1-1 0 0 0,1 0 0 0 0,-1 0 0 0 0,1 0 0 0 0,0 0 0 0 0,0 0 0 0 0,-1-1 0 0 0,1 2-242 0 0,1-1 0 0 0,-1 0-1 0 0,0 1 1 0 0,1-1-1 0 0,-1 0 1 0 0,0 1-1 0 0,1-1 1 0 0,-1 1 0 0 0,1-1-1 0 0,-1 1 1 0 0,1-1-1 0 0,-1 1 1 0 0,1 0 0 0 0,0-1-1 0 0,-1 1 1 0 0,1-1-1 0 0,-1 1 1 0 0,1 0 0 0 0,1-1-1 0 0,14-6 230 0 0,-13 6-188 0 0,7-4-69 0 0,-7 4-217 0 0,-1 0 1 0 0,0-1 0 0 0,1 1-1 0 0,-1 0 1 0 0,1 0 0 0 0,-1 0-1 0 0,1 1 1 0 0,-1-1-1 0 0,1 1 1 0 0,0-1 0 0 0,-1 1-1 0 0,5 0 1 0 0,-5 3-2179 0 0,-1 5-4426 0 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5:06.1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60 2328 0 0,'0'-43'6276'0'0,"-1"27"2726"0"0,17 161-5319 0 0,15 267-1051 0 0,-39 98-2265 0 0,8-501-419 0 0,0 18-35 0 0,6 50-1 0 0,-5-70-105 0 0,0 1 0 0 0,1-1 0 0 0,0 0 1 0 0,0 0-1 0 0,1 0 0 0 0,0 0 0 0 0,0 0 0 0 0,1-1 1 0 0,0 1-1 0 0,0-1 0 0 0,8 10 0 0 0,-10-14-413 0 0,0 0 0 0 0,1 0 0 0 0,-1 0 0 0 0,1 0 0 0 0,-1 0 0 0 0,1-1 0 0 0,0 1 0 0 0,-1-1 0 0 0,1 0 0 0 0,0 0 0 0 0,3 1 0 0 0,13 2-4563 0 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5:06.2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31 2296 0 0,'-13'0'11107'0'0,"15"0"-10027"0"0,8 0 1185 0 0,13 0-1049 0 0,9 0 40 0 0,8 1-184 0 0,13 1-480 0 0,1-2-207 0 0,2-2-225 0 0,7-4-160 0 0,-11 0-56 0 0,-2-1-8 0 0,3 1-369 0 0,-11 3-895 0 0,-4 0-176 0 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5:06.4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75 4265 0 0,'-7'-8'4865'0'0,"7"-2"3913"0"0,3 2-6842 0 0,5 2-567 0 0,1 0-401 0 0,-1-2-760 0 0,0 0-112 0 0,-2 2-112 0 0,2-1-504 0 0,-3 2-1065 0 0,0 2-231 0 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9:30.9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377 649 512 0 0,'5'-15'1550'0'0,"-1"0"-1"0"0,0 0 1 0 0,-1-1-1 0 0,-1 1 1 0 0,0-19 0 0 0,-4-79 2557 0 0,2 112-4086 0 0,-1-11 425 0 0,0 0 0 0 0,0 0 0 0 0,-1 0 0 0 0,-1 0 0 0 0,-5-17 0 0 0,7 27-360 0 0,0-1-1 0 0,0 0 0 0 0,-1 1 1 0 0,1-1-1 0 0,0 1 0 0 0,-1-1 1 0 0,0 1-1 0 0,1-1 0 0 0,-1 1 1 0 0,0 0-1 0 0,0 0 1 0 0,0 0-1 0 0,-1 0 0 0 0,1 1 1 0 0,0-1-1 0 0,-1 0 0 0 0,1 1 1 0 0,-1 0-1 0 0,1 0 0 0 0,-1-1 1 0 0,0 1-1 0 0,0 1 0 0 0,1-1 1 0 0,-1 0-1 0 0,0 1 0 0 0,0-1 1 0 0,0 1-1 0 0,-3 0 0 0 0,-3 1-20 0 0,1 0 1 0 0,0 1-1 0 0,-1 0 0 0 0,1 0 0 0 0,0 1 0 0 0,0 0 0 0 0,1 1 0 0 0,-1-1 0 0 0,1 2 0 0 0,-1-1 0 0 0,1 1 0 0 0,-9 7 0 0 0,3 0-10 0 0,0 0-1 0 0,1 1 0 0 0,0 0 1 0 0,-19 28-1 0 0,11-10-34 0 0,2 1-1 0 0,-21 49 1 0 0,29-57-6 0 0,2 0 0 0 0,0 0-1 0 0,2 1 1 0 0,-5 35 0 0 0,11-52-13 0 0,0 1 1 0 0,0-1-1 0 0,0 1 1 0 0,1-1-1 0 0,0 1 1 0 0,1-1-1 0 0,0 1 1 0 0,0-1-1 0 0,1 0 1 0 0,0 0-1 0 0,0 0 0 0 0,1-1 1 0 0,0 1-1 0 0,0-1 1 0 0,1 0-1 0 0,0 0 1 0 0,0 0-1 0 0,9 7 1 0 0,-9-8-53 0 0,1-1 1 0 0,1 1-1 0 0,-1-1 0 0 0,1-1 1 0 0,0 1-1 0 0,0-1 1 0 0,0 0-1 0 0,1-1 1 0 0,-1 0-1 0 0,1 0 1 0 0,0 0-1 0 0,0-1 1 0 0,0 0-1 0 0,0-1 1 0 0,0 0-1 0 0,0 0 1 0 0,0-1-1 0 0,0 0 1 0 0,9-1-1 0 0,-12 0 26 0 0,-1 0 0 0 0,0-1 0 0 0,1 1 0 0 0,-1-1 0 0 0,0 0 0 0 0,0 0 0 0 0,0 0 0 0 0,0-1 0 0 0,-1 1 0 0 0,1-1 0 0 0,-1 0-1 0 0,1 0 1 0 0,-1 0 0 0 0,0-1 0 0 0,0 1 0 0 0,0-1 0 0 0,-1 1 0 0 0,1-1 0 0 0,3-8 0 0 0,3-6 28 0 0,-1-1-1 0 0,11-39 1 0 0,-17 52-23 0 0,34-132 350 0 0,23-178 0 0 0,-19-2 1353 0 0,-40 318-1669 0 0,0 0 0 0 0,0-1 1 0 0,0 1-1 0 0,0 0 0 0 0,0 0 0 0 0,0-1 0 0 0,1 1 1 0 0,-1 0-1 0 0,0 0 0 0 0,0 0 0 0 0,0-1 0 0 0,0 1 1 0 0,0 0-1 0 0,0 0 0 0 0,0-1 0 0 0,0 1 1 0 0,0 0-1 0 0,0 0 0 0 0,0-1 0 0 0,-1 1 0 0 0,1 0 1 0 0,0 0-1 0 0,0-1 0 0 0,0 1 0 0 0,0 0 1 0 0,0 0-1 0 0,0 0 0 0 0,0-1 0 0 0,-1 1 0 0 0,1 0 1 0 0,0 0-1 0 0,0 0 0 0 0,0-1 0 0 0,-1 1 1 0 0,1 0-1 0 0,0 0 0 0 0,0 0 0 0 0,0 0 0 0 0,-1 0 1 0 0,1 0-1 0 0,0-1 0 0 0,-1 1 0 0 0,-8 9 364 0 0,-8 18-18 0 0,7-8-318 0 0,0 0 1 0 0,2 1-1 0 0,0 0 0 0 0,2 0 0 0 0,0 1 0 0 0,1 0 0 0 0,-3 38 0 0 0,0 173-150 0 0,11-176-78 0 0,1 0-1 0 0,15 64 1 0 0,-13-94-269 0 0,2 0 0 0 0,0 0 1 0 0,16 32-1 0 0,-15-40-2199 0 0,0 0 0 0 0,22 28 0 0 0,-18-30 212 0 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9:31.4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83 224 512 0 0,'-13'5'2092'0'0,"4"-1"-406"0"0,1 0-1 0 0,-1 0 1 0 0,-11 8-1 0 0,18-11-1464 0 0,0 1 0 0 0,1-1 0 0 0,-1 1 0 0 0,0-1 0 0 0,1 1 0 0 0,-1 0 0 0 0,1-1 0 0 0,0 1 0 0 0,0 0 0 0 0,-1 0 0 0 0,1 0 0 0 0,0 0 0 0 0,0 0 0 0 0,1 0 0 0 0,-1 0 0 0 0,0 1 0 0 0,1-1 0 0 0,-1 0 0 0 0,1 0 0 0 0,0 3 0 0 0,0-4-152 0 0,0 1 1 0 0,1-1-1 0 0,-1 0 1 0 0,1 0-1 0 0,-1 1 0 0 0,1-1 1 0 0,-1 0-1 0 0,1 0 0 0 0,0 0 1 0 0,0 0-1 0 0,-1 1 1 0 0,1-1-1 0 0,0 0 0 0 0,0-1 1 0 0,0 1-1 0 0,0 0 0 0 0,0 0 1 0 0,0 0-1 0 0,1 0 1 0 0,-1-1-1 0 0,0 1 0 0 0,0-1 1 0 0,0 1-1 0 0,1-1 1 0 0,-1 1-1 0 0,0-1 0 0 0,1 0 1 0 0,1 1-1 0 0,4 1 73 0 0,1-1 1 0 0,0 0-1 0 0,10 0 1 0 0,-1-1-32 0 0,1 0 0 0 0,-1-2 0 0 0,1 0 0 0 0,-1-1 0 0 0,0-1 0 0 0,0 0 0 0 0,0-1 0 0 0,-1-1 0 0 0,1-1 0 0 0,-1 0 0 0 0,-1-1 0 0 0,0-1 0 0 0,0 0 0 0 0,0-1 0 0 0,-1-1 0 0 0,24-23 0 0 0,-35 30-28 0 0,0-1 0 0 0,1 1 0 0 0,-2-1 1 0 0,1 0-1 0 0,-1 0 0 0 0,1 0 0 0 0,-1 0 0 0 0,-1 0 0 0 0,1-1 1 0 0,-1 1-1 0 0,0-1 0 0 0,0 1 0 0 0,0 0 0 0 0,-1-1 0 0 0,0-9 1 0 0,0 8-7 0 0,-1 1 1 0 0,0-1 0 0 0,0 1 0 0 0,0 0 0 0 0,-1-1 0 0 0,0 1 0 0 0,0 0 0 0 0,0 0 0 0 0,-1 0-1 0 0,0 0 1 0 0,0 0 0 0 0,-8-10 0 0 0,8 14-50 0 0,1 0 0 0 0,-1-1 0 0 0,0 1 0 0 0,0 0-1 0 0,0 1 1 0 0,0-1 0 0 0,0 1 0 0 0,-1-1 0 0 0,1 1 0 0 0,0 0 0 0 0,-1 0-1 0 0,1 0 1 0 0,-1 1 0 0 0,1-1 0 0 0,-1 1 0 0 0,1 0 0 0 0,-1 0-1 0 0,1 0 1 0 0,-1 0 0 0 0,1 0 0 0 0,-7 2 0 0 0,-1 1 32 0 0,1-1 0 0 0,0 2 1 0 0,0-1-1 0 0,0 1 0 0 0,0 1 1 0 0,-9 5-1 0 0,11-5-42 0 0,-1 1-1 0 0,1 1 1 0 0,1-1 0 0 0,0 1-1 0 0,0 1 1 0 0,0-1 0 0 0,1 1-1 0 0,-1 0 1 0 0,-5 12 0 0 0,4-5-32 0 0,0 0 1 0 0,2 0-1 0 0,0 1 1 0 0,-8 31-1 0 0,13-43 5 0 0,0 1 0 0 0,0-1-1 0 0,1 1 1 0 0,0 0 0 0 0,0-1-1 0 0,0 1 1 0 0,0 0 0 0 0,1-1-1 0 0,-1 1 1 0 0,1-1 0 0 0,0 1-1 0 0,1-1 1 0 0,-1 1 0 0 0,1-1-1 0 0,0 0 1 0 0,0 1 0 0 0,0-1-1 0 0,6 6 1 0 0,-3-4-55 0 0,0 0-1 0 0,0-1 1 0 0,1 0 0 0 0,-1 0-1 0 0,1-1 1 0 0,1 1 0 0 0,-1-1-1 0 0,1-1 1 0 0,-1 1 0 0 0,1-1-1 0 0,7 2 1 0 0,10 3-798 0 0,1-1 0 0 0,36 5 0 0 0,14-3-4487 0 0,-43-6 3556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2:07.5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506 100 512 0 0,'-5'-9'1230'0'0,"-1"0"0"0"0,0 0 1 0 0,-1 1-1 0 0,0 0 0 0 0,0 0 0 0 0,-1 1 0 0 0,-17-13 0 0 0,20 17-816 0 0,0 0 0 0 0,0 1 0 0 0,0-1 0 0 0,0 1 0 0 0,0 0 0 0 0,-1 1 0 0 0,1-1 1 0 0,-1 1-1 0 0,1 0 0 0 0,-1 0 0 0 0,1 1 0 0 0,-1 0 0 0 0,0 0 0 0 0,1 0 0 0 0,-1 1 0 0 0,-10 2 0 0 0,5 0-37 0 0,0 1 1 0 0,0 0-1 0 0,0 0 1 0 0,1 1-1 0 0,-1 1 1 0 0,-15 11 0 0 0,0 2 386 0 0,-27 27 0 0 0,40-33-517 0 0,1 0-1 0 0,0 2 1 0 0,0-1 0 0 0,2 2-1 0 0,0-1 1 0 0,0 1 0 0 0,2 1-1 0 0,0-1 1 0 0,1 2-1 0 0,-9 31 1 0 0,9-21-65 0 0,2 0 1 0 0,0 0-1 0 0,2 0 0 0 0,2 0 0 0 0,0 0 1 0 0,5 39-1 0 0,-2-51-134 0 0,1 0 0 0 0,1 0 0 0 0,0 0 0 0 0,2-1 0 0 0,-1 1-1 0 0,2-2 1 0 0,15 27 0 0 0,-7-17-45 0 0,1-1 0 0 0,1 0 0 0 0,34 34 0 0 0,-41-48-32 0 0,0 0 0 0 0,0-1 0 0 0,1 0 0 0 0,0 0 1 0 0,0-1-1 0 0,1-1 0 0 0,-1 0 0 0 0,2 0 0 0 0,-1-1 0 0 0,0-1 0 0 0,1 0 1 0 0,0-1-1 0 0,0 0 0 0 0,0-1 0 0 0,1-1 0 0 0,-1 0 0 0 0,0 0 0 0 0,0-1 0 0 0,1-1 1 0 0,-1-1-1 0 0,0 0 0 0 0,0 0 0 0 0,0-1 0 0 0,0-1 0 0 0,0 0 0 0 0,-1-1 1 0 0,15-7-1 0 0,-6 1-40 0 0,-1 0 1 0 0,-1-2-1 0 0,0 0 1 0 0,0-1-1 0 0,-1-1 1 0 0,-1 0-1 0 0,22-27 1 0 0,-29 31 34 0 0,-2-1 0 0 0,0 0 0 0 0,0 0 0 0 0,-1-1 0 0 0,0 0 1 0 0,-1 0-1 0 0,-1 0 0 0 0,0-1 0 0 0,-1 0 0 0 0,0 0 1 0 0,-1 0-1 0 0,-1 0 0 0 0,1-16 0 0 0,-3 6-69 0 0,-1 1 0 0 0,-1 0-1 0 0,-1 0 1 0 0,-11-45 0 0 0,4 36-97 0 0,-1 0 1 0 0,-29-55-1 0 0,34 76 174 0 0,0 0 0 0 0,-1 1 1 0 0,0 0-1 0 0,0 0 0 0 0,-2 0 0 0 0,-12-11 0 0 0,14 15 26 0 0,0 1-1 0 0,0 0 1 0 0,0 0-1 0 0,-1 0 1 0 0,0 1 0 0 0,0 0-1 0 0,0 1 1 0 0,0 0-1 0 0,-17-4 1 0 0,10 4 38 0 0,-1 1 0 0 0,0 0 0 0 0,1 1 0 0 0,-1 1-1 0 0,0 1 1 0 0,0 0 0 0 0,0 1 0 0 0,1 0 0 0 0,-28 9 0 0 0,22-4 0 0 0,0 1 1 0 0,1 1-1 0 0,0 1 1 0 0,0 1-1 0 0,1 1 1 0 0,-24 19-1 0 0,19-12-33 0 0,1 1 0 0 0,0 1 0 0 0,2 2 0 0 0,-21 26-1 0 0,33-37-103 0 0,1 0-1 0 0,0 0 0 0 0,1 1 1 0 0,0 0-1 0 0,1 0 0 0 0,0 1 1 0 0,1 0-1 0 0,1 0 0 0 0,0 0 0 0 0,-3 26 1 0 0,6-32-342 0 0,1 1 1 0 0,1-1-1 0 0,-1 0 0 0 0,1 0 1 0 0,1 1-1 0 0,-1-1 0 0 0,1 0 1 0 0,1 0-1 0 0,-1-1 0 0 0,5 9 1 0 0,0-3-1164 0 0,1 0 1 0 0,0-1 0 0 0,0 0-1 0 0,19 20 1 0 0,4 1-1165 0 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9:31.8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351 113 8 0 0,'-16'-36'7057'0'0,"13"28"-5580"0"0,0 0-1 0 0,0 0 1 0 0,-1 0-1 0 0,-1 1 0 0 0,-7-11 1 0 0,11 16-1348 0 0,-1 0 1 0 0,0 1-1 0 0,1-1 0 0 0,-1 1 1 0 0,0-1-1 0 0,0 1 0 0 0,0 0 1 0 0,0 0-1 0 0,0 0 0 0 0,0 0 1 0 0,0 0-1 0 0,0 0 0 0 0,-1 1 1 0 0,1-1-1 0 0,0 1 0 0 0,0-1 1 0 0,-1 1-1 0 0,1 0 0 0 0,0 0 1 0 0,-1 0-1 0 0,1 0 0 0 0,0 0 1 0 0,0 0-1 0 0,-1 1 0 0 0,-3 1 1 0 0,-2 0 64 0 0,0 1 1 0 0,0 1 0 0 0,0-1-1 0 0,0 1 1 0 0,1 1-1 0 0,-1 0 1 0 0,1 0-1 0 0,-11 10 1 0 0,-4 6 155 0 0,-22 28-1 0 0,36-40-252 0 0,-2 2-37 0 0,-7 9 175 0 0,-21 30-1 0 0,35-45-192 0 0,-1 1-1 0 0,1 0 0 0 0,0 0 1 0 0,0 0-1 0 0,1 0 0 0 0,0 0 1 0 0,0 0-1 0 0,0 1 1 0 0,1-1-1 0 0,-1 13 0 0 0,2-16-38 0 0,0 1-1 0 0,1-1 0 0 0,-1 1 1 0 0,1-1-1 0 0,0 1 0 0 0,0-1 1 0 0,0 0-1 0 0,1 0 0 0 0,-1 1 1 0 0,1-1-1 0 0,0 0 0 0 0,0 0 1 0 0,0-1-1 0 0,0 1 0 0 0,0 0 1 0 0,1-1-1 0 0,-1 1 0 0 0,1-1 1 0 0,0 0-1 0 0,-1 0 0 0 0,1 0 1 0 0,0 0-1 0 0,0 0 0 0 0,4 1 1 0 0,5 2-104 0 0,0 0 1 0 0,0 0-1 0 0,1-2 1 0 0,25 5-1 0 0,-4-4-576 0 0,-1-1 0 0 0,38-3 0 0 0,-41 0-223 0 0,-20 0 208 0 0,0-1 1 0 0,0 1-1 0 0,0-2 1 0 0,0 0-1 0 0,-1 0 1 0 0,1 0-1 0 0,13-7 1 0 0,-2 0-1481 0 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9:33.1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5 268 680 0 0,'-1'1'446'0'0,"0"1"1"0"0,1-1-1 0 0,-1 1 0 0 0,1 0 0 0 0,-1-1 1 0 0,1 1-1 0 0,0-1 0 0 0,0 1 0 0 0,0 0 1 0 0,0 0-1 0 0,0-1 0 0 0,0 1 0 0 0,0 0 0 0 0,0-1 1 0 0,1 1-1 0 0,-1 0 0 0 0,1-1 0 0 0,-1 1 1 0 0,2 2-1 0 0,19 33 3932 0 0,-15-27-3499 0 0,15 24 1734 0 0,-8-14-760 0 0,17 36-1 0 0,-27-49-1644 0 0,-1 0 0 0 0,1 0-1 0 0,-1 0 1 0 0,-1 0 0 0 0,1 0-1 0 0,-1 0 1 0 0,0 1 0 0 0,-1-1-1 0 0,0 13 1 0 0,-5-1 105 0 0,5-18-301 0 0,0-1-1 0 0,-1 1 0 0 0,1 0 0 0 0,0-1 0 0 0,0 1 1 0 0,-1-1-1 0 0,1 1 0 0 0,0 0 0 0 0,-1-1 0 0 0,1 1 0 0 0,-1-1 1 0 0,1 1-1 0 0,-1-1 0 0 0,1 1 0 0 0,-1-1 0 0 0,1 1 1 0 0,-1-1-1 0 0,1 0 0 0 0,-1 1 0 0 0,0-1 0 0 0,1 0 1 0 0,-2 1-1 0 0,2-4-7 0 0,-1 1 0 0 0,1-1 1 0 0,0 0-1 0 0,0 1 0 0 0,0-1 1 0 0,1 0-1 0 0,-1 1 0 0 0,1-4 1 0 0,0 5-14 0 0,1-20 30 0 0,0-1 0 0 0,-1 0-1 0 0,-1-1 1 0 0,-1 1 0 0 0,-5-27-1 0 0,-3 2 18 0 0,-20-63-1 0 0,26 100-36 0 0,2 3 11 0 0,-1 1 0 0 0,0 0-1 0 0,-1-1 1 0 0,1 1 0 0 0,-1 0 0 0 0,0 1-1 0 0,0-1 1 0 0,-5-6 0 0 0,8 12-11 0 0,-1 0 1 0 0,1-1 0 0 0,-1 1-1 0 0,1-1 1 0 0,0 1 0 0 0,-1 0-1 0 0,1-1 1 0 0,-1 1 0 0 0,1 0-1 0 0,-1 0 1 0 0,1-1-1 0 0,-1 1 1 0 0,1 0 0 0 0,-1 0-1 0 0,1 0 1 0 0,-1-1 0 0 0,1 1-1 0 0,-1 0 1 0 0,0 0 0 0 0,0 0-2 0 0,1 0 0 0 0,0 1 0 0 0,0-1 1 0 0,-1 0-1 0 0,1 0 0 0 0,0 0 0 0 0,0 0 1 0 0,-1 1-1 0 0,1-1 0 0 0,0 0 0 0 0,0 0 1 0 0,0 1-1 0 0,-1-1 0 0 0,1 0 1 0 0,0 0-1 0 0,0 1 0 0 0,0-1 0 0 0,0 0 1 0 0,0 1-1 0 0,0-1 0 0 0,0 0 0 0 0,-1 0 1 0 0,1 1-1 0 0,0-1 0 0 0,0 2-5 0 0,0 0 0 0 0,0-1 0 0 0,0 1 0 0 0,0-1 0 0 0,0 1 0 0 0,0 0 0 0 0,1-1 0 0 0,-1 1 0 0 0,0-1 0 0 0,1 1 0 0 0,-1-1 0 0 0,2 3 1 0 0,1-1 6 0 0,0 1 0 0 0,0 0 0 0 0,0-1 0 0 0,1 0 0 0 0,0 0 0 0 0,-1 0 0 0 0,1 0 0 0 0,0-1 0 0 0,0 1 0 0 0,0-1 0 0 0,8 3 0 0 0,6 1-13 0 0,26 7-1 0 0,-41-12 6 0 0,16 4 17 0 0,0-1 0 0 0,1-1 0 0 0,-1-1 0 0 0,1-1 0 0 0,-1 0 0 0 0,30-4 0 0 0,-39 2-7 0 0,0 0 0 0 0,0-1 0 0 0,0-1 0 0 0,-1 1 0 0 0,1-2 0 0 0,-1 1 0 0 0,0-1 0 0 0,0-1 0 0 0,0 0 1 0 0,0 0-1 0 0,-1-1 0 0 0,0 1 0 0 0,0-2 0 0 0,10-10 0 0 0,-15 14-6 0 0,0 0 0 0 0,0 0 0 0 0,-1 0 0 0 0,0 0 0 0 0,0-1 0 0 0,0 1 0 0 0,0-1 0 0 0,0 1 0 0 0,0-1 0 0 0,-1 0 0 0 0,0 1 0 0 0,1-7 1 0 0,-2 10-2 0 0,0-1 0 0 0,0 1 0 0 0,0 0 1 0 0,0 0-1 0 0,0-1 0 0 0,0 1 1 0 0,0 0-1 0 0,0-1 0 0 0,0 1 0 0 0,0 0 1 0 0,0 0-1 0 0,0-1 0 0 0,0 1 1 0 0,0 0-1 0 0,0 0 0 0 0,-1-1 0 0 0,1 1 1 0 0,0 0-1 0 0,0 0 0 0 0,0-1 1 0 0,-1 1-1 0 0,1 0 0 0 0,0 0 0 0 0,0 0 1 0 0,0 0-1 0 0,-1-1 0 0 0,1 1 1 0 0,0 0-1 0 0,0 0 0 0 0,-1 0 0 0 0,1 0 1 0 0,-1 0-1 0 0,-11 1-9 0 0,10 0 8 0 0,0 0-1 0 0,0 0 1 0 0,-1 1-1 0 0,1-1 0 0 0,0 0 1 0 0,0 1-1 0 0,0-1 0 0 0,-1 3 1 0 0,2-3-7 0 0,0 1 1 0 0,0-1-1 0 0,0 1 1 0 0,0 0 0 0 0,0 0-1 0 0,0-1 1 0 0,1 1-1 0 0,-1 0 1 0 0,1 0-1 0 0,0 0 1 0 0,-1 0-1 0 0,1-1 1 0 0,0 1 0 0 0,0 0-1 0 0,0 0 1 0 0,0 0-1 0 0,1 2 1 0 0,0-1-7 0 0,0 0-1 0 0,0 1 1 0 0,0-1 0 0 0,0 0 0 0 0,1 0 0 0 0,0 0 0 0 0,-1 0 0 0 0,5 5-1 0 0,0-1-2 0 0,0-1-1 0 0,0 0 0 0 0,0-1 0 0 0,1 1 0 0 0,-1-1 1 0 0,15 8-1 0 0,-10-8 33 0 0,0 0-1 0 0,0-1 1 0 0,0 0 0 0 0,1-1 0 0 0,-1-1 0 0 0,1 1-1 0 0,0-2 1 0 0,0 0 0 0 0,0 0 0 0 0,0-1 0 0 0,-1 0-1 0 0,16-3 1 0 0,-10 0 25 0 0,0-1-1 0 0,0 0 0 0 0,-1-1 0 0 0,0 0 1 0 0,0-2-1 0 0,0 0 0 0 0,28-17 1 0 0,-38 20-25 0 0,0 0 0 0 0,-1 0 0 0 0,0-1 0 0 0,1 1 0 0 0,-2-1 0 0 0,1 0 0 0 0,-1-1-1 0 0,1 1 1 0 0,-2-1 0 0 0,7-10 0 0 0,-9 13-5 0 0,1-1 0 0 0,-1 1-1 0 0,0-1 1 0 0,0 1-1 0 0,0-1 1 0 0,-1 1 0 0 0,1-1-1 0 0,-1 0 1 0 0,0 0 0 0 0,0 1-1 0 0,0-1 1 0 0,0 0 0 0 0,-1 1-1 0 0,1-1 1 0 0,-1 0-1 0 0,0 1 1 0 0,0-1 0 0 0,-1 1-1 0 0,1-1 1 0 0,-1 1 0 0 0,-1-4-1 0 0,0 3 2 0 0,0 0-1 0 0,0 0 0 0 0,-1 0 1 0 0,1 0-1 0 0,-1 0 1 0 0,1 0-1 0 0,-1 1 0 0 0,0 0 1 0 0,-1 0-1 0 0,1 0 1 0 0,-1 0-1 0 0,-6-2 0 0 0,4 2-10 0 0,0 0-1 0 0,-1 1 0 0 0,1 0 1 0 0,-1 1-1 0 0,1-1 0 0 0,-1 2 1 0 0,-15-1-1 0 0,14 1 1 0 0,-1 1 0 0 0,0 0 0 0 0,1 1-1 0 0,0 0 1 0 0,-1 0 0 0 0,1 1 0 0 0,0 0 0 0 0,0 1 0 0 0,1-1 0 0 0,-1 2 0 0 0,1-1 0 0 0,0 2-1 0 0,0-1 1 0 0,-7 7 0 0 0,-6 9 34 0 0,1 0 0 0 0,1 2-1 0 0,-30 46 1 0 0,44-60-26 0 0,1-1 0 0 0,0 0 0 0 0,0 1 0 0 0,1-1-1 0 0,0 1 1 0 0,0 0 0 0 0,1 0 0 0 0,1 1 0 0 0,-1-1 0 0 0,1 0 0 0 0,1 16 0 0 0,0-19-3 0 0,1 1-1 0 0,0 0 1 0 0,0 0 0 0 0,1 0 0 0 0,0-1 0 0 0,0 1-1 0 0,0-1 1 0 0,1 0 0 0 0,0 1 0 0 0,0-1 0 0 0,1 0-1 0 0,0-1 1 0 0,0 1 0 0 0,0-1 0 0 0,0 1-1 0 0,8 5 1 0 0,-4-4-6 0 0,1 1-1 0 0,0-2 1 0 0,0 0-1 0 0,0 0 0 0 0,1 0 1 0 0,0-1-1 0 0,0-1 1 0 0,1 0-1 0 0,-1 0 0 0 0,1-1 1 0 0,0 0-1 0 0,-1-1 1 0 0,1 0-1 0 0,0-1 0 0 0,13 0 1 0 0,-1 0 1 0 0,-1-1 0 0 0,1-2 0 0 0,-1 0-1 0 0,1-2 1 0 0,-1 0 0 0 0,29-10 0 0 0,-40 11-1 0 0,-1-1-1 0 0,1-1 1 0 0,-1 0-1 0 0,-1 0 1 0 0,1-1 0 0 0,-1 0-1 0 0,0-1 1 0 0,0 0-1 0 0,-1 0 1 0 0,0-1 0 0 0,0 0-1 0 0,-1 0 1 0 0,0-1-1 0 0,11-17 1 0 0,-9 8-23 0 0,-1 1 0 0 0,-1-1 0 0 0,-1 0 0 0 0,7-30-1 0 0,5-76-68 0 0,-18 121 100 0 0,0 0-1 0 0,1 0 1 0 0,-1 1 0 0 0,-1-1 0 0 0,1 0 0 0 0,0 0-1 0 0,-1 0 1 0 0,1 1 0 0 0,-1-1 0 0 0,-2-4 0 0 0,3 6-6 0 0,-1 0 1 0 0,1 1-1 0 0,0-1 0 0 0,-1 1 1 0 0,1-1-1 0 0,-1 1 1 0 0,1 0-1 0 0,-1-1 1 0 0,1 1-1 0 0,-1-1 1 0 0,1 1-1 0 0,-1 0 0 0 0,1-1 1 0 0,-1 1-1 0 0,1 0 1 0 0,-1 0-1 0 0,0-1 1 0 0,1 1-1 0 0,-1 0 1 0 0,0 0-1 0 0,0 0 3 0 0,-1 0 1 0 0,1 0-1 0 0,-1 0 0 0 0,1 1 1 0 0,0-1-1 0 0,-1 0 0 0 0,1 1 1 0 0,0-1-1 0 0,0 1 0 0 0,-1-1 1 0 0,1 1-1 0 0,-2 1 1 0 0,-5 3-10 0 0,1 1 0 0 0,0 0 1 0 0,0 0-1 0 0,0 1 1 0 0,1 0-1 0 0,0 0 1 0 0,0 0-1 0 0,-8 15 0 0 0,9-12 4 0 0,-1 0 0 0 0,1 1 0 0 0,1-1 0 0 0,0 1 0 0 0,1 0-1 0 0,-4 21 1 0 0,5-22 8 0 0,1 1 0 0 0,1 0-1 0 0,0-1 1 0 0,1 1 0 0 0,0 0 0 0 0,0-1 0 0 0,1 1-1 0 0,1-1 1 0 0,-1 1 0 0 0,2-1 0 0 0,-1 0-1 0 0,2 0 1 0 0,-1-1 0 0 0,1 1 0 0 0,1-1-1 0 0,0 0 1 0 0,0 0 0 0 0,0-1 0 0 0,1 1 0 0 0,1-2-1 0 0,-1 1 1 0 0,15 10 0 0 0,-14-13 2 0 0,0 0 0 0 0,0-1 0 0 0,1 1 0 0 0,0-2-1 0 0,0 1 1 0 0,0-1 0 0 0,0-1 0 0 0,0 0 0 0 0,0 0 0 0 0,1-1 0 0 0,-1 0 0 0 0,1 0 0 0 0,16-2 0 0 0,-18 0-4 0 0,0 0 1 0 0,-1 0-1 0 0,1-1 1 0 0,0 0-1 0 0,-1-1 1 0 0,1 0-1 0 0,-1 0 1 0 0,0 0-1 0 0,0-1 1 0 0,0 0-1 0 0,-1 0 1 0 0,1-1-1 0 0,-1 0 1 0 0,0 0-1 0 0,0 0 1 0 0,10-12-1 0 0,-10 7 2 0 0,0 1 0 0 0,0-1 1 0 0,0 0-1 0 0,-2-1 0 0 0,1 1 0 0 0,-1-1 0 0 0,5-21 0 0 0,-2-4-17 0 0,2-41 0 0 0,-7 55 8 0 0,0 10 4 0 0,3-63 6 0 0,-4 64-3 0 0,-2-1 0 0 0,1 1 0 0 0,-2 0 0 0 0,-3-17 0 0 0,4 26-3 0 0,1-1 0 0 0,-2 0 0 0 0,1 0 0 0 0,0 1 0 0 0,0-1-1 0 0,-1 1 1 0 0,1-1 0 0 0,-1 1 0 0 0,0 0 0 0 0,0 0 0 0 0,0-1 0 0 0,0 1-1 0 0,0 0 1 0 0,-4-2 0 0 0,2 2 0 0 0,0-1 0 0 0,0 1 0 0 0,0 0 0 0 0,-1 0 0 0 0,1 1 0 0 0,-1 0 0 0 0,1-1 0 0 0,-8 0 0 0 0,4 2-2 0 0,-1-1 1 0 0,1 1-1 0 0,0 0 0 0 0,-1 1 0 0 0,1 0 1 0 0,0 0-1 0 0,-1 1 0 0 0,1 0 1 0 0,-15 5-1 0 0,11 0 10 0 0,-1 0 0 0 0,1 0 1 0 0,0 1-1 0 0,0 1 0 0 0,1 0 1 0 0,-16 17-1 0 0,-54 70-9 0 0,72-85 0 0 0,1 0 1 0 0,0 1-1 0 0,1 0 0 0 0,-8 17 0 0 0,13-24 0 0 0,0 0 0 0 0,1 0-1 0 0,-1 1 1 0 0,1-1 0 0 0,0 1 0 0 0,1-1 0 0 0,-1 1-1 0 0,1-1 1 0 0,0 1 0 0 0,0-1 0 0 0,1 1 0 0 0,-1-1-1 0 0,4 11 1 0 0,-2-10 5 0 0,0 0-1 0 0,0 1 0 0 0,1-1 1 0 0,0 0-1 0 0,0 0 0 0 0,1 0 1 0 0,-1-1-1 0 0,1 1 0 0 0,0-1 1 0 0,1 0-1 0 0,0 0 0 0 0,9 8 1 0 0,-6-8-5 0 0,0 0 0 0 0,0-1 0 0 0,0 1 0 0 0,0-1 0 0 0,1-1 0 0 0,0 0 0 0 0,0 0 0 0 0,15 2 1 0 0,-11-2 4 0 0,-1-2 0 0 0,1 0 0 0 0,0 0 0 0 0,-1-1 0 0 0,1 0 0 0 0,0-2 0 0 0,-1 1 1 0 0,1-1-1 0 0,-1-1 0 0 0,17-5 0 0 0,-20 4 1 0 0,-1 1 1 0 0,0-1-1 0 0,0-1 1 0 0,0 1-1 0 0,0-1 1 0 0,-1-1-1 0 0,0 1 0 0 0,0-1 1 0 0,0-1-1 0 0,-1 1 1 0 0,0-1-1 0 0,0 0 1 0 0,0 0-1 0 0,-1-1 0 0 0,5-9 1 0 0,-2-1 7 0 0,0 0 0 0 0,-1-1 0 0 0,7-32 1 0 0,5-59 99 0 0,-19 109-111 0 0,1-6 9 0 0,0 0 1 0 0,-1 0 0 0 0,0 1-1 0 0,-1-13 1 0 0,1 18-5 0 0,0-1 0 0 0,0 1 1 0 0,0 0-1 0 0,-1 0 0 0 0,1 0 0 0 0,0 0 1 0 0,-1 0-1 0 0,1 0 0 0 0,0 0 1 0 0,-1 0-1 0 0,1 1 0 0 0,-1-1 0 0 0,0 0 1 0 0,1 0-1 0 0,-1 0 0 0 0,0 0 0 0 0,1 1 1 0 0,-1-1-1 0 0,0 0 0 0 0,0 1 0 0 0,0-1 1 0 0,0 1-1 0 0,0-1 0 0 0,0 1 0 0 0,0-1 1 0 0,0 1-1 0 0,0-1 0 0 0,0 1 0 0 0,0 0 1 0 0,0 0-1 0 0,0-1 0 0 0,0 1 1 0 0,0 0-1 0 0,0 0 0 0 0,0 0 0 0 0,0 0 1 0 0,0 0-1 0 0,0 0 0 0 0,-1 1 0 0 0,-1 0 7 0 0,0 0-1 0 0,0 0 1 0 0,1 0-1 0 0,-1 0 0 0 0,0 0 1 0 0,1 1-1 0 0,-1-1 1 0 0,1 1-1 0 0,0 0 0 0 0,-1 0 1 0 0,1 0-1 0 0,0 0 1 0 0,0 0-1 0 0,0 0 0 0 0,1 1 1 0 0,-1-1-1 0 0,-1 3 1 0 0,-3 5-14 0 0,1 0 1 0 0,0-1-1 0 0,-4 14 1 0 0,5-9 29 0 0,0 1 1 0 0,1-1-1 0 0,0 1 1 0 0,1 0-1 0 0,1-1 1 0 0,0 1-1 0 0,1 0 1 0 0,1 0-1 0 0,0 0 1 0 0,1-1-1 0 0,1 1 1 0 0,0-1-1 0 0,7 20 1 0 0,-6-24-155 0 0,0 0 1 0 0,1 0-1 0 0,0 0 1 0 0,1 0-1 0 0,0-1 0 0 0,0 0 1 0 0,1 0-1 0 0,9 8 1 0 0,-10-11-343 0 0,1 0-1 0 0,0-1 1 0 0,0 0-1 0 0,0 0 1 0 0,0 0 0 0 0,1-1-1 0 0,0 0 1 0 0,0-1 0 0 0,0 0-1 0 0,0 0 1 0 0,10 2 0 0 0,29 3-7658 0 0,-21-5 4721 0 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9:33.9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275 287 1712 0 0,'-1'-2'781'0'0,"1"0"-1"0"0,0 0 0 0 0,0 0 0 0 0,-1 0 0 0 0,1 0 0 0 0,1 0 0 0 0,-1 0 1 0 0,0 0-1 0 0,0 0 0 0 0,1 0 0 0 0,1-4 0 0 0,-1 4-264 0 0,0 0 0 0 0,0 0 0 0 0,1 0 0 0 0,-1 0 0 0 0,1 0-1 0 0,0 0 1 0 0,0 1 0 0 0,-1-1 0 0 0,5-2 0 0 0,13-11 1672 0 0,31-30 1 0 0,-44 39-1956 0 0,-1 1 0 0 0,-1-1 0 0 0,1-1 0 0 0,-1 1 0 0 0,0-1 0 0 0,0 0 0 0 0,-1 0 0 0 0,0 0 0 0 0,4-13 0 0 0,-7 19-207 0 0,1 1-1 0 0,-1-1 1 0 0,0 1 0 0 0,0-1 0 0 0,0 0 0 0 0,0 1 0 0 0,0-1 0 0 0,0 1 0 0 0,0-1 0 0 0,0 1 0 0 0,0-1 0 0 0,0 0 0 0 0,0 1 0 0 0,0-1 0 0 0,-1 1 0 0 0,1-1 0 0 0,0 1 0 0 0,0-1 0 0 0,0 1 0 0 0,-1-1 0 0 0,1 1 0 0 0,0-1 0 0 0,-1 1 0 0 0,1-1 0 0 0,0 1 0 0 0,-1-1-1 0 0,1 1 1 0 0,-1 0 0 0 0,1-1 0 0 0,-1 1 0 0 0,1 0 0 0 0,-1-1 0 0 0,1 1 0 0 0,-1 0 0 0 0,1 0 0 0 0,-1-1 0 0 0,1 1 0 0 0,-1 0 0 0 0,1 0 0 0 0,-1 0 0 0 0,1 0 0 0 0,-1 0 0 0 0,0 0 0 0 0,1 0 0 0 0,-1 0 0 0 0,1 0 0 0 0,-2 0 0 0 0,-4 0 57 0 0,1 1 0 0 0,-1-1 0 0 0,-10 4 0 0 0,12-3-62 0 0,-50 10 208 0 0,-74 20-82 0 0,111-26-143 0 0,0 1-1 0 0,0 1 1 0 0,0 0-1 0 0,1 2 1 0 0,-16 10-1 0 0,29-17-13 0 0,-1 1 1 0 0,1-1-1 0 0,-1 1 1 0 0,1 0-1 0 0,0 0 1 0 0,0 0-1 0 0,0 1 1 0 0,1-1-1 0 0,-1 1 1 0 0,1-1-1 0 0,0 1 1 0 0,-4 8-1 0 0,6-9-1 0 0,-1-1 0 0 0,1 1 0 0 0,-1 0-1 0 0,1 0 1 0 0,0 0 0 0 0,0 0 0 0 0,0-1-1 0 0,0 1 1 0 0,1 0 0 0 0,-1 0 0 0 0,1 0-1 0 0,0 0 1 0 0,-1-1 0 0 0,1 1-1 0 0,1 0 1 0 0,-1-1 0 0 0,0 1 0 0 0,1-1-1 0 0,-1 1 1 0 0,3 2 0 0 0,14 22-16 0 0,-2 0 0 0 0,17 40 0 0 0,-1-3 60 0 0,-28-56-36 0 0,0 1 0 0 0,1-1 0 0 0,0-1-1 0 0,1 1 1 0 0,11 11 0 0 0,-15-17 5 0 0,1 0 1 0 0,-1 0-1 0 0,0 0 0 0 0,1 0 1 0 0,0-1-1 0 0,-1 0 0 0 0,1 1 1 0 0,0-1-1 0 0,0 0 0 0 0,0 0 1 0 0,0 0-1 0 0,0-1 0 0 0,-1 1 0 0 0,1-1 1 0 0,1 0-1 0 0,-1 0 0 0 0,0 0 1 0 0,0 0-1 0 0,0 0 0 0 0,0 0 1 0 0,4-2-1 0 0,16-5 32 0 0,-18 5-3 0 0,0 0-1 0 0,0 0 1 0 0,0 1-1 0 0,0 0 1 0 0,9-1-1 0 0,-24 15 120 0 0,-2-4-124 0 0,0-1 1 0 0,0 1-1 0 0,-24 10 1 0 0,-10 7-8 0 0,21-13-10 0 0,0-1 0 0 0,0 0 0 0 0,-2-2-1 0 0,-37 10 1 0 0,61-19-10 0 0,3-1-3 0 0,0 0-1 0 0,0 0 1 0 0,0-1 0 0 0,0 1 0 0 0,0 0 0 0 0,0 0 0 0 0,1 0 0 0 0,-1 0-1 0 0,0 0 1 0 0,0 0 0 0 0,0 0 0 0 0,0 0 0 0 0,0 0 0 0 0,0-1 0 0 0,0 1 0 0 0,0 0-1 0 0,0 0 1 0 0,0 0 0 0 0,0 0 0 0 0,0 0 0 0 0,0 0 0 0 0,0 0 0 0 0,0-1-1 0 0,0 1 1 0 0,0 0 0 0 0,0 0 0 0 0,0 0 0 0 0,0 0 0 0 0,0 0 0 0 0,0 0-1 0 0,0-1 1 0 0,0 1 0 0 0,0 0 0 0 0,0 0 0 0 0,0 0 0 0 0,0 0 0 0 0,0 0 0 0 0,0 0-1 0 0,0 0 1 0 0,0 0 0 0 0,0-1 0 0 0,0 1 0 0 0,0 0 0 0 0,-1 0 0 0 0,1 0-1 0 0,0 0 1 0 0,0 0 0 0 0,0 0 0 0 0,0 0 0 0 0,0 0 0 0 0,0 0 0 0 0,0 0-1 0 0,0 0 1 0 0,-1 0 0 0 0,1 0 0 0 0,0-1 0 0 0,0 1 0 0 0,0 0 0 0 0,0 0 0 0 0,0 0-1 0 0,0 0 1 0 0,-1 0 0 0 0,1 0 0 0 0,0 0 0 0 0,0 0 0 0 0,0 1 0 0 0,0-1-1 0 0,0 0 1 0 0,10-17-243 0 0,18-18-136 0 0,-28 35 377 0 0,23-26-590 0 0,39-31-1 0 0,-38 36 294 0 0,-2 2 215 0 0,0 1 0 0 0,1 2 1 0 0,1 0-1 0 0,1 2 0 0 0,29-13 0 0 0,-17 11 228 0 0,0 2-1 0 0,2 2 0 0 0,41-8 1 0 0,-78 20-134 0 0,30-7 101 0 0,0 0 1 0 0,57-23 0 0 0,-80 26-97 0 0,-1 0 1 0 0,1 0 0 0 0,-1-1-1 0 0,0 0 1 0 0,0-1 0 0 0,-1 0-1 0 0,0 0 1 0 0,0 0 0 0 0,0-1-1 0 0,-1 0 1 0 0,0-1 0 0 0,0 1-1 0 0,0-1 1 0 0,6-14 0 0 0,-5 7 34 0 0,65-127 484 0 0,-68 135-451 0 0,-2 4-9 0 0,0 0 1 0 0,0-1-1 0 0,0 1 0 0 0,-1-1 1 0 0,1 0-1 0 0,-1 0 0 0 0,0 0 1 0 0,1-5-1 0 0,-2 9-53 0 0,0-1 0 0 0,0 1 0 0 0,0 0-1 0 0,-1 0 1 0 0,1-1 0 0 0,0 1 0 0 0,0 0 0 0 0,0 0 0 0 0,-1 0 0 0 0,1-1 0 0 0,0 1-1 0 0,0 0 1 0 0,0 0 0 0 0,-1 0 0 0 0,1 0 0 0 0,0 0 0 0 0,-1-1 0 0 0,1 1 0 0 0,0 0-1 0 0,0 0 1 0 0,-1 0 0 0 0,1 0 0 0 0,0 0 0 0 0,-1 0 0 0 0,1 0 0 0 0,0 0 0 0 0,0 0-1 0 0,-1 0 1 0 0,1 0 0 0 0,0 0 0 0 0,-1 0 0 0 0,1 0 0 0 0,-13 2 218 0 0,13-2-212 0 0,-20 6 148 0 0,1 1 1 0 0,0 1-1 0 0,0 0 1 0 0,1 1-1 0 0,-19 13 0 0 0,19-12-126 0 0,-13 7 44 0 0,0 0-13 0 0,1 1 0 0 0,0 1 0 0 0,-31 27 0 0 0,54-39-58 0 0,-1-1 0 0 0,2 1 0 0 0,-1 1 0 0 0,1-1 0 0 0,0 1 0 0 0,1 0 0 0 0,-1 1 1 0 0,2-1-1 0 0,-1 1 0 0 0,1 0 0 0 0,1 0 0 0 0,-1 0 0 0 0,2 1 0 0 0,-1-1 0 0 0,1 1 0 0 0,-1 12 0 0 0,3-13-1 0 0,1 0 0 0 0,-1 1 0 0 0,2-1 0 0 0,-1 0 0 0 0,1 0 0 0 0,1-1 0 0 0,-1 1 0 0 0,1 0 0 0 0,1-1 0 0 0,0 0 0 0 0,0 0 0 0 0,1 0 0 0 0,6 9 0 0 0,-2-5-26 0 0,0 0 1 0 0,1-1-1 0 0,1 0 1 0 0,-1 0-1 0 0,2-2 1 0 0,0 1-1 0 0,15 9 1 0 0,-12-10-31 0 0,0 0 0 0 0,1-2 0 0 0,0 0 0 0 0,0-1 0 0 0,1 0 0 0 0,23 4-1 0 0,-29-8-695 0 0,1 0 0 0 0,-1-1 0 0 0,0-1-1 0 0,16-1 1 0 0,-18 0-1068 0 0,1-1-1 0 0,-1 0 0 0 0,1 0 1 0 0,-1-1-1 0 0,15-6 1 0 0,1-3-1338 0 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9:34.4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392 227 1536 0 0,'8'-8'2261'0'0,"1"-1"-1"0"0,-1 0 1 0 0,-1 0-1 0 0,8-13 1 0 0,-8 10-1318 0 0,0 1 1 0 0,-1-1 0 0 0,0 0-1 0 0,-2 0 1 0 0,1 0 0 0 0,4-23-1 0 0,-8 32-782 0 0,-1 0-1 0 0,1 1 1 0 0,-1-1-1 0 0,0 0 1 0 0,0 1-1 0 0,-1-1 1 0 0,1 0-1 0 0,0 0 1 0 0,-1 1-1 0 0,0-1 1 0 0,1 1-1 0 0,-1-1 1 0 0,0 1-1 0 0,-3-5 1 0 0,3 5-84 0 0,0 1 0 0 0,0-1-1 0 0,-1 1 1 0 0,1-1 0 0 0,0 1 0 0 0,-1 0-1 0 0,1 0 1 0 0,-1 0 0 0 0,0 0 0 0 0,1 0-1 0 0,-1 0 1 0 0,0 0 0 0 0,0 0 0 0 0,1 1 0 0 0,-1-1-1 0 0,0 0 1 0 0,0 1 0 0 0,0 0 0 0 0,0 0-1 0 0,0-1 1 0 0,-3 1 0 0 0,-113 9 740 0 0,61-3-738 0 0,26-3-54 0 0,-57 12-1 0 0,73-11-20 0 0,-1 1 0 0 0,1 0 0 0 0,1 1-1 0 0,-1 1 1 0 0,-20 12 0 0 0,33-17-7 0 0,0-1 0 0 0,-1 0 0 0 0,1 1 0 0 0,0 0 0 0 0,0-1 0 0 0,0 1 0 0 0,1 0 0 0 0,-1 0 0 0 0,0 0 1 0 0,1 0-1 0 0,-1 1 0 0 0,1-1 0 0 0,0 0 0 0 0,0 1 0 0 0,0-1 0 0 0,0 0 0 0 0,0 1 0 0 0,-1 3 0 0 0,2-3 1 0 0,1-1 0 0 0,-1 0-1 0 0,0 1 1 0 0,0-1 0 0 0,1 0 0 0 0,0 0 0 0 0,-1 1 0 0 0,1-1 0 0 0,0 0 0 0 0,0 0 0 0 0,0 0 0 0 0,0 0-1 0 0,0 0 1 0 0,1 0 0 0 0,-1 0 0 0 0,0-1 0 0 0,1 1 0 0 0,0 0 0 0 0,-1-1 0 0 0,1 1 0 0 0,3 1 0 0 0,4 4 10 0 0,1 0 0 0 0,1-1 0 0 0,-1-1 1 0 0,1 0-1 0 0,17 7 0 0 0,62 12 4 0 0,-29-8-19 0 0,-19-3 13 0 0,61 27-1 0 0,-91-35 22 0 0,-1 1 0 0 0,1 0 0 0 0,-1 1 0 0 0,-1 1 1 0 0,1 0-1 0 0,-1 0 0 0 0,0 1 0 0 0,-1 0 0 0 0,14 18 0 0 0,-20-23 14 0 0,0 1 0 0 0,0 0 0 0 0,0 0 0 0 0,-1 0 0 0 0,0 0 0 0 0,0 0 0 0 0,0 1 0 0 0,-1-1 0 0 0,0 1 0 0 0,0-1 0 0 0,0 1 0 0 0,-1-1 0 0 0,1 1 0 0 0,-2 10 0 0 0,0-12 1 0 0,0 1 0 0 0,0-1 0 0 0,0 0 0 0 0,0 1 0 0 0,-1-1 0 0 0,0 0 0 0 0,0 0 0 0 0,0 0 1 0 0,0 0-1 0 0,-1 0 0 0 0,1 0 0 0 0,-1-1 0 0 0,0 1 0 0 0,0-1 0 0 0,-1 0 0 0 0,1 0 0 0 0,-1 0 0 0 0,-5 4 1 0 0,-5 0 20 0 0,0 1 0 0 0,0-2 1 0 0,-1 0-1 0 0,0 0 1 0 0,0-2-1 0 0,0 0 0 0 0,-1 0 1 0 0,-18 1-1 0 0,-18-1-20 0 0,-58-3-1 0 0,67-1-9 0 0,39 0-51 0 0,-13 0-50 0 0,1-1 0 0 0,-22-3 0 0 0,34 4-39 0 0,1-1 1 0 0,-1 1-1 0 0,1-1 1 0 0,-1 0 0 0 0,1-1-1 0 0,-1 1 1 0 0,1-1-1 0 0,0 1 1 0 0,0-1 0 0 0,0 0-1 0 0,0 0 1 0 0,0 0-1 0 0,0-1 1 0 0,0 1-1 0 0,1-1 1 0 0,-4-4 0 0 0,5 6-183 0 0,0-1 0 0 0,0 0 0 0 0,0 0 0 0 0,1 0 0 0 0,-1 0 0 0 0,1 0 0 0 0,-1 0 0 0 0,1 0 0 0 0,0 1 0 0 0,0-1 1 0 0,-1 0-1 0 0,2 0 0 0 0,-1-4 0 0 0,3-11-2517 0 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9:39.9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420 324 512 0 0,'44'-91'10460'0'0,"-23"43"-7550"0"0,-12 29-1868 0 0,11-37 1 0 0,-18 48-595 0 0,0-1 1 0 0,0 0 0 0 0,-1 0 0 0 0,0 0 0 0 0,-1 0-1 0 0,-1-17 1 0 0,1 25-365 0 0,0-1-1 0 0,0 1 1 0 0,0 0-1 0 0,0-1 1 0 0,-1 1-1 0 0,1 0 1 0 0,0 0-1 0 0,-1 0 1 0 0,1-1-1 0 0,-1 1 1 0 0,1 0-1 0 0,-1 0 1 0 0,0 0 0 0 0,1 0-1 0 0,-1 0 1 0 0,0 0-1 0 0,0 0 1 0 0,0 0-1 0 0,0 0 1 0 0,1 0-1 0 0,-1 0 1 0 0,-1 1-1 0 0,1-1 1 0 0,0 0-1 0 0,0 1 1 0 0,0-1-1 0 0,0 1 1 0 0,0-1-1 0 0,0 1 1 0 0,-1-1 0 0 0,1 1-1 0 0,0 0 1 0 0,0 0-1 0 0,-3-1 1 0 0,1 2 36 0 0,-1-1 1 0 0,1 1 0 0 0,0-1 0 0 0,-1 1-1 0 0,1 0 1 0 0,0 0 0 0 0,0 1-1 0 0,0-1 1 0 0,0 1 0 0 0,0-1 0 0 0,0 1-1 0 0,-3 2 1 0 0,-25 22 355 0 0,1 1 1 0 0,1 2-1 0 0,-40 53 0 0 0,56-67-370 0 0,-115 149 662 0 0,103-128-514 0 0,2 1 1 0 0,-33 71-1 0 0,47-85-172 0 0,1-1 0 0 0,1 1 0 0 0,1 1 0 0 0,1-1-1 0 0,2 1 1 0 0,0 0 0 0 0,1 0 0 0 0,1 28 0 0 0,2-36-52 0 0,0-1 1 0 0,1 0-1 0 0,1 1 1 0 0,1-1 0 0 0,0 0-1 0 0,0 0 1 0 0,2-1-1 0 0,0 1 1 0 0,0-1-1 0 0,1 0 1 0 0,1-1-1 0 0,0 0 1 0 0,17 20-1 0 0,-12-20-28 0 0,1 0-1 0 0,0-1 1 0 0,1-1-1 0 0,0 0 0 0 0,1-1 1 0 0,0 0-1 0 0,0-1 1 0 0,1-1-1 0 0,0-1 0 0 0,35 10 1 0 0,-12-7-962 0 0,1-2 0 0 0,0-2 0 0 0,77 3 0 0 0,-57-11-4788 0 0,-34-1 1512 0 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9:42.9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42 268 512 0 0,'-16'-2'2118'0'0,"14"2"-1328"0"0,1 0 0 0 0,-1-1-1 0 0,1 1 1 0 0,-1-1 0 0 0,1 1-1 0 0,-1-1 1 0 0,1 1 0 0 0,-1-1 0 0 0,1 0-1 0 0,-2-1 1 0 0,2 1-370 0 0,0 0 0 0 0,1 1 0 0 0,-1-1 0 0 0,1 0 0 0 0,-1 0 0 0 0,1 0 0 0 0,-1 0 0 0 0,1 1 0 0 0,-1-1 0 0 0,1 0 0 0 0,0 0 0 0 0,-1 0 0 0 0,1 0 0 0 0,0 0 0 0 0,0 0 0 0 0,0 0 0 0 0,-1-1 0 0 0,4-15-306 0 0,7-14 897 0 0,1 1 0 0 0,2 0 0 0 0,22-38 1 0 0,-32 63-982 0 0,1 0-1 0 0,-1 0 1 0 0,1 1 0 0 0,0-1 0 0 0,0 1 0 0 0,0 0 0 0 0,0 1 0 0 0,1-1 0 0 0,0 1 0 0 0,0 0 0 0 0,0 0 0 0 0,0 0 0 0 0,0 0 0 0 0,0 1 0 0 0,1 0 0 0 0,-1 0 0 0 0,1 1-1 0 0,0-1 1 0 0,-1 1 0 0 0,1 1 0 0 0,0-1 0 0 0,0 1 0 0 0,-1 0 0 0 0,1 0 0 0 0,0 0 0 0 0,0 1 0 0 0,-1 0 0 0 0,1 0 0 0 0,0 1 0 0 0,-1-1 0 0 0,1 1 0 0 0,-1 0-1 0 0,0 1 1 0 0,1-1 0 0 0,-1 1 0 0 0,0 0 0 0 0,6 6 0 0 0,-3-2-17 0 0,1 1-1 0 0,-1 0 1 0 0,-1 0-1 0 0,0 1 0 0 0,0 0 1 0 0,0 1-1 0 0,9 18 1 0 0,-1 6 48 0 0,13 39 0 0 0,-20-47-19 0 0,2-1-1 0 0,0 0 1 0 0,24 39-1 0 0,-30-59-42 0 0,0 0 0 0 0,0-1 1 0 0,0 1-1 0 0,0-1 0 0 0,1 0 0 0 0,-1 0 0 0 0,1-1 0 0 0,0 0 0 0 0,1 1 0 0 0,-1-2 0 0 0,0 1 0 0 0,9 3 1 0 0,-9-5-72 0 0,-1 1 0 0 0,1-1 0 0 0,0 0 1 0 0,0 0-1 0 0,-1-1 0 0 0,1 1 1 0 0,0-1-1 0 0,0 0 0 0 0,0 0 0 0 0,-1-1 1 0 0,1 1-1 0 0,0-1 0 0 0,0 0 0 0 0,-1 0 1 0 0,1-1-1 0 0,4-2 0 0 0,-6 3-448 0 0,0-1 0 0 0,0 0 0 0 0,-1 0 0 0 0,1 0 0 0 0,-1-1 0 0 0,0 1 0 0 0,0 0-1 0 0,0-1 1 0 0,0 0 0 0 0,3-4 0 0 0,0-3-2142 0 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9:43.1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550 17 2417 0 0,'-13'-4'3829'0'0,"-1"0"0"0"0,-18-2 0 0 0,21 5-2367 0 0,1 0 1 0 0,-1 1 0 0 0,-17 1 0 0 0,20 0-1275 0 0,1 1-1 0 0,-1-1 1 0 0,0 1 0 0 0,1 1 0 0 0,-1 0-1 0 0,1 0 1 0 0,-1 0 0 0 0,1 1 0 0 0,0 0-1 0 0,1 0 1 0 0,-1 0 0 0 0,1 1 0 0 0,-7 6-1 0 0,-9 12-143 0 0,2 0-1 0 0,-23 31 0 0 0,-30 56-177 0 0,15-20-259 0 0,34-57 64 0 0,-43 67-2777 0 0,65-95 2467 0 0,-1 0 1 0 0,1 0-1 0 0,0-1 1 0 0,0 1 0 0 0,1 0-1 0 0,-3 9 1 0 0,4 1-1369 0 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9:44.0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36 512 0 0,'-10'-11'505'0'0,"-3"0"3285"0"0,11 9-2801 0 0,1 1 0 0 0,-1-1 0 0 0,0 1-1 0 0,0 0 1 0 0,0 0 0 0 0,0 0 0 0 0,0 0-1 0 0,0 1 1 0 0,0-1 0 0 0,0 0 0 0 0,0 1-1 0 0,-3-1 1 0 0,5 2-830 0 0,-1 0-1 0 0,1 0 1 0 0,0 0 0 0 0,0 0 0 0 0,-1 0-1 0 0,1 0 1 0 0,0 0 0 0 0,0 0-1 0 0,0 0 1 0 0,0 0 0 0 0,0 0-1 0 0,0 0 1 0 0,0 0 0 0 0,1 0-1 0 0,-1 2 1 0 0,1 0 117 0 0,18 126 1696 0 0,0-3-952 0 0,-18-122-1016 0 0,0 16 69 0 0,2-1 0 0 0,6 25-1 0 0,-8-40-135 0 0,0 1-1 0 0,1-1 0 0 0,-1 0 0 0 0,1 0 1 0 0,0 0-1 0 0,0 0 0 0 0,0 0 0 0 0,0-1 0 0 0,1 1 1 0 0,-1-1-1 0 0,1 1 0 0 0,0-1 0 0 0,0 0 0 0 0,1 0 1 0 0,-1 0-1 0 0,7 3 0 0 0,-9-5-95 0 0,0-1-1 0 0,0 1 1 0 0,0-1-1 0 0,0 0 1 0 0,0 0-1 0 0,0 1 1 0 0,0-1 0 0 0,0 0-1 0 0,0 0 1 0 0,0 0-1 0 0,0 0 1 0 0,2-1-1 0 0,5-3-4544 0 0,-5-1 1190 0 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9:44.1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0 125 1304 0 0,'2'-1'1329'0'0,"-1"-1"-1"0"0,1 1 1 0 0,0 0-1 0 0,-1 0 1 0 0,1 0 0 0 0,0 0-1 0 0,0 1 1 0 0,3-2-1 0 0,33-5 2026 0 0,-11 3-1542 0 0,108-36 846 0 0,-86 24-2447 0 0,1 1 0 0 0,83-11 0 0 0,-124 24-369 0 0,53-2-474 0 0,-54 4-379 0 0,-1 0 0 0 0,1 0 1 0 0,9 3-1 0 0,1 4-927 0 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9:45.0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4 308 512 0 0,'-3'-77'2640'0'0,"3"26"1996"0"0,0 10 1859 0 0,1 37-4821 0 0,1 8-873 0 0,2 5-22 0 0,2 19-310 0 0,0-1 0 0 0,-2 1-1 0 0,-1 0 1 0 0,-1 0 0 0 0,-3 41 0 0 0,-7 50 367 0 0,-6 70 325 0 0,13-174-1085 0 0,-1-4-44 0 0,1 0 1 0 0,0 0 0 0 0,1 0 0 0 0,0 0 0 0 0,3 17 0 0 0,-3-28-36 0 0,0 0 1 0 0,0 1 0 0 0,0-1 0 0 0,0 0-1 0 0,0 0 1 0 0,0 0 0 0 0,0 1 0 0 0,0-1 0 0 0,0 0-1 0 0,1 0 1 0 0,-1 1 0 0 0,0-1 0 0 0,0 0 0 0 0,0 0-1 0 0,0 0 1 0 0,0 1 0 0 0,0-1 0 0 0,0 0-1 0 0,1 0 1 0 0,-1 0 0 0 0,0 0 0 0 0,0 1 0 0 0,0-1-1 0 0,0 0 1 0 0,1 0 0 0 0,-1 0 0 0 0,0 0 0 0 0,0 0-1 0 0,0 1 1 0 0,1-1 0 0 0,-1 0 0 0 0,0 0-1 0 0,0 0 1 0 0,1 0 0 0 0,-1 0 0 0 0,0 0 0 0 0,0 0-1 0 0,0 0 1 0 0,1 0 0 0 0,-1 0 0 0 0,0 0 0 0 0,0 0-1 0 0,1 0 1 0 0,8-9-101 0 0,4-17-39 0 0,-5 7 143 0 0,-2 0 0 0 0,0-1 0 0 0,-1 1 0 0 0,5-41 0 0 0,-4-83 72 0 0,-4 63 31 0 0,-2-59 219 0 0,-2 77 68 0 0,8-72 0 0 0,-3 103 8 0 0,-3 25 38 0 0,-1 20-202 0 0,-3 26-165 0 0,2-19-18 0 0,1-1 0 0 0,0 1 0 0 0,1 0 0 0 0,5 29 0 0 0,2-14-48 0 0,1 0-1 0 0,16 41 1 0 0,-16-58 2 0 0,0 1 0 0 0,2-1-1 0 0,0-1 1 0 0,1 0 0 0 0,17 21 0 0 0,116 131 70 0 0,-106-123-77 0 0,-4-5 25 0 0,-2 1 0 0 0,34 58-1 0 0,-64-96-17 0 0,0 0-1 0 0,0 0 1 0 0,0 0-1 0 0,0 0 1 0 0,0 5-1 0 0,-2-9-1 0 0,1 0-1 0 0,-1 0 1 0 0,0 0-1 0 0,0-1 1 0 0,0 1-1 0 0,0 0 0 0 0,1 0 1 0 0,-1 0-1 0 0,-1 0 1 0 0,1-1-1 0 0,0 1 1 0 0,0 0-1 0 0,0 0 1 0 0,0 0-1 0 0,0 0 1 0 0,-1-1-1 0 0,1 1 1 0 0,0 0-1 0 0,-1 0 0 0 0,1-1 1 0 0,-1 1-1 0 0,1 0 1 0 0,-1-1-1 0 0,1 1 1 0 0,-1 0-1 0 0,1-1 1 0 0,-1 1-1 0 0,0-1 1 0 0,1 1-1 0 0,-1-1 0 0 0,0 1 1 0 0,1-1-1 0 0,-1 1 1 0 0,0-1-1 0 0,0 0 1 0 0,1 1-1 0 0,-1-1 1 0 0,0 0-1 0 0,0 0 1 0 0,-1 1-1 0 0,-32 1-23 0 0,-1-1-1 0 0,1-2 1 0 0,0-1-1 0 0,-1-2 1 0 0,1-1-1 0 0,1-2 1 0 0,-52-17-1 0 0,58 14-10 0 0,26 9 12 0 0,0 0-1 0 0,-1 1 1 0 0,1-1-1 0 0,0 0 1 0 0,-1 0-1 0 0,1 0 1 0 0,0 0 0 0 0,0 0-1 0 0,0 0 1 0 0,0 0-1 0 0,0 0 1 0 0,0-1-1 0 0,0 1 1 0 0,0 0 0 0 0,1-1-1 0 0,-2 0 1 0 0,2 1-23 0 0,0 0 1 0 0,0 0 0 0 0,0 0-1 0 0,0 1 1 0 0,1-1 0 0 0,-1 0 0 0 0,0 0-1 0 0,0 0 1 0 0,1 1 0 0 0,-1-1-1 0 0,0 0 1 0 0,1 1 0 0 0,-1-1-1 0 0,1 0 1 0 0,-1 1 0 0 0,0-1-1 0 0,1 0 1 0 0,0 1 0 0 0,-1-1 0 0 0,1 1-1 0 0,-1-1 1 0 0,1 1 0 0 0,0-1-1 0 0,-1 1 1 0 0,1 0 0 0 0,1-1-1 0 0,21-11-1507 0 0,-20 11 1245 0 0,33-13-4626 0 0,-15 8 1817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2:07.9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62 112 512 0 0,'-9'-35'3017'0'0,"2"20"297"0"0,1 0 0 0 0,-2 0 0 0 0,-11-17 0 0 0,19 33-3263 0 0,0-1 1 0 0,0 0-1 0 0,0 0 1 0 0,0 1-1 0 0,0-1 1 0 0,0 0-1 0 0,0 0 1 0 0,0 1-1 0 0,0-1 1 0 0,0 0-1 0 0,0 0 1 0 0,0 0-1 0 0,0 1 1 0 0,-1-1-1 0 0,1 0 1 0 0,0 0-1 0 0,0 0 1 0 0,0 1-1 0 0,0-1 1 0 0,-1 0-1 0 0,1 0 1 0 0,0 0-1 0 0,0 0 1 0 0,0 0-1 0 0,-1 0 1 0 0,1 1-1 0 0,0-1 1 0 0,0 0-1 0 0,0 0 1 0 0,-1 0-1 0 0,1 0 1 0 0,0 0-1 0 0,0 0 1 0 0,-1 0-1 0 0,1 0 1 0 0,0 0-1 0 0,0 0 1 0 0,0 0-1 0 0,-1 0 1 0 0,1 0-1 0 0,0 0 1 0 0,0 0-1 0 0,-1 0 1 0 0,1 0-1 0 0,0 0 1 0 0,0 0-1 0 0,0-1 1 0 0,-1 1-1 0 0,1 0 1 0 0,0 0-1 0 0,0 0 1 0 0,0 0-1 0 0,-1 0 1 0 0,1-1-1 0 0,0 1 1 0 0,0 0-1 0 0,0 0 1 0 0,0 0-1 0 0,-1-1 1 0 0,1 1-1 0 0,0 0 1 0 0,0 0-1 0 0,0 0 1 0 0,0-1-1 0 0,0 1 1 0 0,0 0-1 0 0,0 0 1 0 0,0-1-1 0 0,-2 19 976 0 0,6 20-199 0 0,20 75 1 0 0,-5-32-342 0 0,3 29 242 0 0,19 96-155 0 0,-37-188-622 0 0,-1 1 0 0 0,0 0-1 0 0,-2-1 1 0 0,0 1 0 0 0,-3 30 0 0 0,1-42-253 0 0,-1-7-1196 0 0,4-15-2859 0 0,3 5 1710 0 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9:45.3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10 2625 0 0,'-2'-1'486'0'0,"-5"-1"1810"0"0,1 0 1 0 0,-1 1-1 0 0,1-1 0 0 0,-13 0 0 0 0,19 2-2257 0 0,0 0 0 0 0,0 0 0 0 0,0 0 0 0 0,0 0 0 0 0,0 0 0 0 0,0 0 0 0 0,0 0 0 0 0,0 0 0 0 0,0 0 0 0 0,0 0 0 0 0,0 0-1 0 0,0 0 1 0 0,-1 0 0 0 0,1 0 0 0 0,0 0 0 0 0,0 0 0 0 0,0 0 0 0 0,0 0 0 0 0,0 0 0 0 0,0 0 0 0 0,0 0 0 0 0,0 0 0 0 0,0 1-1 0 0,0-1 1 0 0,0 0 0 0 0,0 0 0 0 0,0 0 0 0 0,0 0 0 0 0,0 0 0 0 0,0 0 0 0 0,0 0 0 0 0,0 0 0 0 0,-1 0 0 0 0,1 0 0 0 0,0 0-1 0 0,0 0 1 0 0,0 0 0 0 0,0 0 0 0 0,0 0 0 0 0,0 0 0 0 0,0 0 0 0 0,0 1 0 0 0,0-1 0 0 0,0 0 0 0 0,0 0 0 0 0,0 0 0 0 0,0 0-1 0 0,0 0 1 0 0,0 0 0 0 0,0 0 0 0 0,0 0 0 0 0,0 0 0 0 0,0 0 0 0 0,0 0 0 0 0,1 0 0 0 0,-1 0 0 0 0,0 1 0 0 0,4 4 953 0 0,6 4-217 0 0,73 39 565 0 0,-16-10-673 0 0,-35-16 4 0 0,-2 0-1 0 0,-1 2 1 0 0,27 29-1 0 0,-6-8-269 0 0,-32-30-472 0 0,-1 0-1 0 0,-1 2 1 0 0,22 27-1 0 0,-31-30-1034 0 0,-6-8-5696 0 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9:45.5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376 0 2024 0 0,'-9'5'2702'0'0,"1"0"0"0"0,-1 0 0 0 0,-10 10 0 0 0,8-5-860 0 0,-15 17 1 0 0,-64 72 418 0 0,-62 74-2123 0 0,121-131-1625 0 0,15-12-2363 0 0,12-16 233 0 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9:45.9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73 3489 0 0,'-31'-26'9821'0'0,"8"6"-5841"0"0,22 20-3890 0 0,1 0 0 0 0,0 0 0 0 0,-1 0 0 0 0,1 0 0 0 0,0-1 0 0 0,0 1 0 0 0,-1 0 0 0 0,1 0 0 0 0,0-1 0 0 0,0 1 0 0 0,0 0 0 0 0,0-1 0 0 0,-1 1 0 0 0,1 0 0 0 0,0 0 0 0 0,0-1 0 0 0,0 1 0 0 0,0 0 0 0 0,0-1 0 0 0,0 1 0 0 0,0 0 0 0 0,0-1 0 0 0,0 1 0 0 0,0 0 0 0 0,0-1 0 0 0,0 1 0 0 0,0 0 0 0 0,0-1 0 0 0,0 1 0 0 0,0-1 0 0 0,9-5 1206 0 0,23 0-537 0 0,-26 5-452 0 0,8-1-91 0 0,-1 1 1 0 0,1 0-1 0 0,0 0 0 0 0,0 2 0 0 0,0-1 1 0 0,0 2-1 0 0,0 0 0 0 0,-1 1 1 0 0,1 0-1 0 0,-1 1 0 0 0,16 6 0 0 0,0 3 4 0 0,-2 0-1 0 0,0 2 1 0 0,0 1-1 0 0,30 24 1 0 0,-43-29-178 0 0,-1 1-1 0 0,0 1 1 0 0,-1 0 0 0 0,0 0 0 0 0,-1 1 0 0 0,0 1 0 0 0,-1 0 0 0 0,14 29 0 0 0,-11-11 16 0 0,-1 1 0 0 0,-2 0-1 0 0,-1 0 1 0 0,-1 0-1 0 0,3 46 1 0 0,-6-12 22 0 0,-7 121 0 0 0,-2-137-42 0 0,-3 0 1 0 0,-1 0-1 0 0,-4-1 0 0 0,-22 67 1 0 0,26-96-3 0 0,-1-2 1 0 0,-1 1-1 0 0,-1-1 0 0 0,-1-1 1 0 0,-18 24-1 0 0,-25 20-1009 0 0,-6-6-3520 0 0,53-50-1180 0 0,7 0 2395 0 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9:50.1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420 49 512 0 0,'-22'-22'2606'0'0,"18"19"-1094"0"0,0 0 1 0 0,-1 0 0 0 0,1 0-1 0 0,-1 0 1 0 0,-9-3-1 0 0,10 5-536 0 0,0-1 0 0 0,-1 1 0 0 0,1 0 0 0 0,0 1-1 0 0,-1-1 1 0 0,1 1 0 0 0,-7 0 0 0 0,-20 6-626 0 0,21-1-69 0 0,-1-1 1 0 0,1 2 0 0 0,0-1-1 0 0,1 1 1 0 0,-1 1 0 0 0,1 0-1 0 0,1 0 1 0 0,-1 1-1 0 0,1 0 1 0 0,0 0 0 0 0,1 1-1 0 0,-10 13 1 0 0,0 5-8 0 0,1 1-1 0 0,1 0 1 0 0,-13 35-1 0 0,-30 107 770 0 0,49-135-758 0 0,2 1-1 0 0,-6 68 1 0 0,13-87-246 0 0,0 0 0 0 0,1 0 0 0 0,1 0-1 0 0,0 0 1 0 0,2-1 0 0 0,0 1 0 0 0,0-1 0 0 0,2 1 0 0 0,0-1 0 0 0,1-1 0 0 0,0 1 0 0 0,14 20 0 0 0,-14-26-64 0 0,1 0 0 0 0,0 0 1 0 0,0-1-1 0 0,1 0 0 0 0,0 0 1 0 0,1-1-1 0 0,0 0 0 0 0,0 0 1 0 0,0-1-1 0 0,1-1 0 0 0,0 0 0 0 0,1 0 1 0 0,-1-1-1 0 0,1-1 0 0 0,0 0 1 0 0,0 0-1 0 0,18 2 0 0 0,2-3-538 0 0,0 0-1 0 0,60-5 1 0 0,12-10-3735 0 0,-60 5 1811 0 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9:50.9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397 173 512 0 0,'1'-4'989'0'0,"0"1"0"0"0,0-1-1 0 0,0 0 1 0 0,-1 0 0 0 0,1 1 0 0 0,-1-1-1 0 0,0 0 1 0 0,0 0 0 0 0,0-4 0 0 0,-1 2-16 0 0,0 0 1 0 0,0 0-1 0 0,-1 0 1 0 0,0 0-1 0 0,-3-6 1 0 0,0 0 10 0 0,-2 1 0 0 0,1-1 1 0 0,-2 2-1 0 0,-15-20 0 0 0,22 29-921 0 0,0 0-1 0 0,0 0 1 0 0,0 0 0 0 0,-1 0-1 0 0,1 0 1 0 0,-1 0 0 0 0,1 0-1 0 0,-1 0 1 0 0,1 0 0 0 0,-1 1 0 0 0,1-1-1 0 0,-1 0 1 0 0,1 1 0 0 0,-1 0-1 0 0,0-1 1 0 0,-2 1 0 0 0,1 0-16 0 0,-1 0 1 0 0,1 0-1 0 0,0 0 1 0 0,0 1 0 0 0,-1 0-1 0 0,1-1 1 0 0,0 1-1 0 0,-4 2 1 0 0,-4 3 9 0 0,-1 0 0 0 0,1 0 1 0 0,-15 13-1 0 0,19-15 24 0 0,6-3-79 0 0,-98 73 86 0 0,79-57-85 0 0,0 0 1 0 0,-27 33-1 0 0,44-46-2 0 0,-1 1 0 0 0,1-1-1 0 0,1 1 1 0 0,-1-1 0 0 0,0 1 0 0 0,1 0-1 0 0,0 0 1 0 0,-1 7 0 0 0,2-11-2 0 0,1 0 0 0 0,0 1 1 0 0,-1-1-1 0 0,1 0 0 0 0,0 0 0 0 0,0 1 1 0 0,0-1-1 0 0,0 0 0 0 0,1 0 0 0 0,-1 0 1 0 0,0 1-1 0 0,0-1 0 0 0,1 0 0 0 0,-1 0 1 0 0,0 0-1 0 0,1 1 0 0 0,0-1 0 0 0,-1 0 1 0 0,1 0-1 0 0,-1 0 0 0 0,1 0 0 0 0,0 0 1 0 0,0 0-1 0 0,0 0 0 0 0,0 0 0 0 0,0-1 1 0 0,0 1-1 0 0,0 0 0 0 0,0 0 0 0 0,0-1 1 0 0,0 1-1 0 0,0-1 0 0 0,0 1 0 0 0,0-1 1 0 0,0 1-1 0 0,1-1 0 0 0,-1 0 1 0 0,0 1-1 0 0,0-1 0 0 0,2 0 0 0 0,6 1 19 0 0,0 0 0 0 0,0 0 0 0 0,-1-1-1 0 0,1-1 1 0 0,15-1 0 0 0,45-14 92 0 0,-6 2-69 0 0,-27 8-44 0 0,80-10 33 0 0,-101 15-27 0 0,0 1 0 0 0,-1 0 0 0 0,1 1 1 0 0,-1 1-1 0 0,27 5 0 0 0,-37-5-3 0 0,1-1 0 0 0,-1 0 0 0 0,0 1 0 0 0,0 0 0 0 0,0 0 0 0 0,-1 0 0 0 0,1 0 0 0 0,0 1 0 0 0,-1-1 0 0 0,0 1 0 0 0,5 5 0 0 0,-6-6 1 0 0,-1 0-1 0 0,0-1 1 0 0,0 1 0 0 0,0 0-1 0 0,0 0 1 0 0,0 1 0 0 0,0-1-1 0 0,0 0 1 0 0,-1 0-1 0 0,1 0 1 0 0,-1 0 0 0 0,1 1-1 0 0,-1-1 1 0 0,0 0-1 0 0,0 1 1 0 0,0-1 0 0 0,0 0-1 0 0,-1 0 1 0 0,1 1 0 0 0,0-1-1 0 0,-1 0 1 0 0,0 0-1 0 0,-1 4 1 0 0,-3 5 14 0 0,0 0 0 0 0,-1 0 0 0 0,-1-1 0 0 0,0 0 1 0 0,0 0-1 0 0,-1 0 0 0 0,0-1 0 0 0,-11 10 0 0 0,-81 61 24 0 0,81-67-41 0 0,8-5-23 0 0,-55 39 37 0 0,55-41-8 0 0,0 1 0 0 0,0-2-1 0 0,0 0 1 0 0,-16 5 0 0 0,26-9-13 0 0,0-1-1 0 0,0 0 1 0 0,0 1 0 0 0,0-1 0 0 0,0 0 0 0 0,0 0 0 0 0,0 0 0 0 0,0 0-1 0 0,0 0 1 0 0,0 0 0 0 0,0 0 0 0 0,0 0 0 0 0,0 0 0 0 0,0 0-1 0 0,0 0 1 0 0,0-1 0 0 0,0 1 0 0 0,0 0 0 0 0,1-1 0 0 0,-1 1 0 0 0,-1-1-1 0 0,1 0-26 0 0,0 0 0 0 0,1 0 0 0 0,-1 1 0 0 0,1-1 0 0 0,-1 0 0 0 0,1 0 0 0 0,0 0 0 0 0,-1 0 0 0 0,1 0 0 0 0,0 0 0 0 0,-1 0 0 0 0,1 0 0 0 0,0 0 0 0 0,0 0 0 0 0,0 0 0 0 0,0 1-1 0 0,0-3 1 0 0,1-3-250 0 0,0 0 0 0 0,0-1-1 0 0,0 1 1 0 0,1 0 0 0 0,3-7-1 0 0,0 1-1008 0 0,1 0 0 0 0,0 0 0 0 0,1 0 0 0 0,0 1 0 0 0,1 0 0 0 0,12-13 1 0 0,2 0-619 0 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9:51.2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43 2072 0 0,'-1'-8'3307'0'0,"0"-13"2138"0"0,1 21-5125 0 0,0-1 1 0 0,0 0-1 0 0,0 1 0 0 0,0-1 1 0 0,0 0-1 0 0,0 1 0 0 0,0-1 0 0 0,0 0 1 0 0,0 1-1 0 0,0-1 0 0 0,1 0 1 0 0,-1 1-1 0 0,0-1 0 0 0,1 1 1 0 0,-1-1-1 0 0,0 0 0 0 0,1 1 1 0 0,-1-1-1 0 0,1 1 0 0 0,0-1 0 0 0,-1 1-200 0 0,1 0 0 0 0,-1 0 1 0 0,0 0-1 0 0,1 0 0 0 0,-1 0 0 0 0,1 0 0 0 0,-1 0 0 0 0,0 0 0 0 0,1 0 0 0 0,-1 0 0 0 0,0 0 0 0 0,1 0 0 0 0,-1 0 0 0 0,1 1 0 0 0,-1-1 0 0 0,0 0 0 0 0,0 0 0 0 0,1 1 0 0 0,-1-1 0 0 0,0 0 0 0 0,1 0 0 0 0,-1 1 0 0 0,0-1 0 0 0,0 0 0 0 0,1 1 0 0 0,-1-1 0 0 0,0 0 0 0 0,0 1 0 0 0,0-1 0 0 0,0 0 1 0 0,1 1-1 0 0,-1 0 0 0 0,6 15 560 0 0,-5-14-426 0 0,35 124 2139 0 0,-29-93-2099 0 0,2 0 1 0 0,1-1 0 0 0,19 40 0 0 0,62 108-854 0 0,-78-162-215 0 0,-7-12-3624 0 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9:51.4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91 2497 0 0,'9'-9'3176'0'0,"5"1"1953"0"0,9-2-2800 0 0,2 2-641 0 0,3 2-488 0 0,9-4-711 0 0,1 1-17 0 0,3 1-320 0 0,7-1-104 0 0,-7 4-80 0 0,-3 0-56 0 0,1 2-568 0 0,-12 3-2849 0 0,-3 3 296 0 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9:52.3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230 172 512 0 0,'7'-25'2336'0'0,"-2"7"856"0"0,3 4 3403 0 0,-8 14-6525 0 0,0 0 0 0 0,0 0 0 0 0,0 0 0 0 0,0 0 0 0 0,0 0-1 0 0,1 0 1 0 0,-1 0 0 0 0,0 0 0 0 0,0-1 0 0 0,0 1 0 0 0,0 0 0 0 0,0 0 0 0 0,0 0 0 0 0,0 0 0 0 0,0 0 0 0 0,0 0 0 0 0,1 0 0 0 0,-1 0 0 0 0,0 0 0 0 0,0 0 0 0 0,0 0 0 0 0,0 0 0 0 0,0 0 0 0 0,0 0 0 0 0,0 0 0 0 0,0 0 0 0 0,0 0 0 0 0,0 0 0 0 0,1 0 0 0 0,-1 0-1 0 0,0 1 1 0 0,0-1 0 0 0,0 0 0 0 0,0 0 0 0 0,0 0 0 0 0,0 0 0 0 0,0 0 0 0 0,0 0 0 0 0,0 0 0 0 0,0 0 0 0 0,0 0 0 0 0,0 0 0 0 0,0 0 0 0 0,1 0 0 0 0,-1 0 0 0 0,0 1 0 0 0,0-1 0 0 0,0 0 0 0 0,0 0 0 0 0,0 0 0 0 0,0 0 0 0 0,0 0 0 0 0,0 0 0 0 0,0 0 0 0 0,0 0 0 0 0,0 1-1 0 0,2 9 1781 0 0,-2 11-652 0 0,0-20-1121 0 0,-1 57 982 0 0,-3 0 0 0 0,-18 84 0 0 0,-44 109-149 0 0,62-239-908 0 0,1-3-5 0 0,0 1 0 0 0,0-1 0 0 0,1 1 0 0 0,-2 18 0 0 0,4-28 2 0 0,0 0-1 0 0,0 0 0 0 0,0 0 1 0 0,0 0-1 0 0,0 0 1 0 0,0 1-1 0 0,0-1 0 0 0,0 0 1 0 0,0 0-1 0 0,0 0 1 0 0,0 0-1 0 0,0 0 1 0 0,0 0-1 0 0,0 0 0 0 0,0 1 1 0 0,0-1-1 0 0,0 0 1 0 0,0 0-1 0 0,0 0 1 0 0,0 0-1 0 0,0 0 0 0 0,0 0 1 0 0,0 1-1 0 0,0-1 1 0 0,0 0-1 0 0,0 0 0 0 0,1 0 1 0 0,-1 0-1 0 0,0 0 1 0 0,0 0-1 0 0,0 0 1 0 0,0 0-1 0 0,0 0 0 0 0,0 0 1 0 0,0 0-1 0 0,0 1 1 0 0,1-1-1 0 0,-1 0 1 0 0,0 0-1 0 0,0 0 0 0 0,0 0 1 0 0,0 0-1 0 0,0 0 1 0 0,0 0-1 0 0,1 0 0 0 0,-1 0 1 0 0,0 0-1 0 0,0 0 1 0 0,0 0-1 0 0,0 0 1 0 0,0 0-1 0 0,0 0 0 0 0,1 0 1 0 0,-1 0-1 0 0,0-1 1 0 0,0 1-1 0 0,9-7-70 0 0,6-11-34 0 0,-7 6 82 0 0,-1 0 0 0 0,0 0 0 0 0,-2 0 1 0 0,1-1-1 0 0,-1 0 0 0 0,-1 0 0 0 0,0 0 0 0 0,-1-1 0 0 0,1-14 0 0 0,1-17 88 0 0,-3-64 0 0 0,-2 43-54 0 0,1 16 14 0 0,5-91 149 0 0,-4 117-106 0 0,1 0 0 0 0,2 0 1 0 0,12-39-1 0 0,-16 60-26 0 0,0 0-1 0 0,0 0 1 0 0,1 1-1 0 0,-1-1 1 0 0,1 0-1 0 0,3-3 1 0 0,-5 5-33 0 0,0 1 1 0 0,0 0 0 0 0,1 0 0 0 0,-1 0-1 0 0,0 0 1 0 0,0-1 0 0 0,0 1 0 0 0,0 0-1 0 0,1 0 1 0 0,-1 0 0 0 0,0 0 0 0 0,0 0-1 0 0,0 0 1 0 0,1-1 0 0 0,-1 1-1 0 0,0 0 1 0 0,0 0 0 0 0,0 0 0 0 0,1 0-1 0 0,-1 0 1 0 0,0 0 0 0 0,0 0 0 0 0,1 0-1 0 0,-1 0 1 0 0,0 0 0 0 0,0 0 0 0 0,0 0-1 0 0,1 0 1 0 0,-1 0 0 0 0,0 0 0 0 0,0 0-1 0 0,1 1 1 0 0,-1-1 7 0 0,1 1 0 0 0,-1 0-1 0 0,1 0 1 0 0,-1 0 0 0 0,0-1 0 0 0,1 1-1 0 0,-1 0 1 0 0,0 0 0 0 0,1 0 0 0 0,-1 0 0 0 0,0-1-1 0 0,0 1 1 0 0,0 0 0 0 0,0 1 0 0 0,7 45 150 0 0,1 0 0 0 0,18 55 0 0 0,-7-32-70 0 0,-9-33-41 0 0,1-1-1 0 0,2 0 1 0 0,21 42-1 0 0,-23-57-47 0 0,0-2 1 0 0,2 1-1 0 0,0-2 1 0 0,1 0-1 0 0,1 0 0 0 0,29 26 1 0 0,2-5-5 0 0,53 49 48 0 0,-99-88-49 0 0,1 0 0 0 0,-1 0-1 0 0,0 1 1 0 0,0-1-1 0 0,1 0 1 0 0,-1 0-1 0 0,0 0 1 0 0,1 1-1 0 0,-1-1 1 0 0,0 0-1 0 0,0 0 1 0 0,1 1-1 0 0,-1-1 1 0 0,0 0-1 0 0,0 1 1 0 0,0-1-1 0 0,0 0 1 0 0,1 1-1 0 0,-1-1 1 0 0,0 0-1 0 0,0 1 1 0 0,0-1-1 0 0,0 0 1 0 0,0 1-1 0 0,0-1 1 0 0,0 0 0 0 0,0 1-1 0 0,0-1 1 0 0,0 0-1 0 0,0 1 1 0 0,0-1-1 0 0,0 0 1 0 0,0 1-1 0 0,0-1 1 0 0,0 0-1 0 0,0 1 1 0 0,-1-1-1 0 0,1 0 1 0 0,0 1-1 0 0,0-1 1 0 0,0 0-1 0 0,0 0 1 0 0,-1 1-1 0 0,1-1 1 0 0,0 0-1 0 0,0 1 1 0 0,-1-1-1 0 0,1 0 1 0 0,0 0-1 0 0,-1 0 1 0 0,1 1-1 0 0,0-1 1 0 0,0 0 0 0 0,-1 0-1 0 0,1 0 1 0 0,0 0-1 0 0,-1 0 1 0 0,1 0-1 0 0,0 1 1 0 0,-1-1-1 0 0,0 0 1 0 0,-25 2-7 0 0,21-1 1 0 0,-48-2-129 0 0,-100-12-1 0 0,24 0-19 0 0,-171-6-483 0 0,285 16 265 0 0,15 3 343 0 0,0 0 1 0 0,0 0-1 0 0,0 0 0 0 0,0-1 1 0 0,0 1-1 0 0,0 0 0 0 0,0 0 1 0 0,0 0-1 0 0,0 0 0 0 0,0 0 1 0 0,0 0-1 0 0,0-1 0 0 0,0 1 1 0 0,0 0-1 0 0,0 0 0 0 0,1 0 1 0 0,-1 0-1 0 0,0 0 0 0 0,0 0 1 0 0,0 0-1 0 0,0-1 1 0 0,0 1-1 0 0,0 0 0 0 0,0 0 1 0 0,0 0-1 0 0,0 0 0 0 0,0 0 1 0 0,1 0-1 0 0,-1 0 0 0 0,0 0 1 0 0,0 0-1 0 0,0 0 0 0 0,0-1 1 0 0,0 1-1 0 0,0 0 0 0 0,1 0 1 0 0,-1 0-1 0 0,0 0 0 0 0,0 0 1 0 0,0 0-1 0 0,0 0 1 0 0,0 0-1 0 0,0 0 0 0 0,1 0 1 0 0,-1 0-1 0 0,0 0 0 0 0,29-7-2986 0 0,-22 5 2539 0 0,36-7-4730 0 0,-18 4 1841 0 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9:53.3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211 130 512 0 0,'6'-5'1041'0'0,"-1"0"0"0"0,0 0 0 0 0,0-1 0 0 0,0 0 1 0 0,-1 0-1 0 0,0 0 0 0 0,0 0 0 0 0,0-1 0 0 0,-1 1 0 0 0,0-1 0 0 0,0 0 0 0 0,-1 0 0 0 0,0 0 0 0 0,0 0 0 0 0,-1 0 0 0 0,1-8 1 0 0,-1 14-964 0 0,-1 1 1 0 0,0-1 0 0 0,0 1-1 0 0,0-1 1 0 0,0 1 0 0 0,0-1-1 0 0,0 1 1 0 0,0-1 0 0 0,0 1-1 0 0,0-1 1 0 0,-1 1 0 0 0,1-1-1 0 0,0 1 1 0 0,0-1 0 0 0,0 1-1 0 0,0-1 1 0 0,-1 1 0 0 0,1 0-1 0 0,0-1 1 0 0,0 1-1 0 0,-1-1 1 0 0,1 1 0 0 0,0 0-1 0 0,-1-1 1 0 0,1 1 0 0 0,-1-1-1 0 0,0 1-3 0 0,0 0 0 0 0,0-1 0 0 0,1 1 0 0 0,-1 0 0 0 0,0 0 0 0 0,0 0 0 0 0,0 0 0 0 0,0 0 0 0 0,0 0-1 0 0,0 0 1 0 0,1 0 0 0 0,-1 0 0 0 0,0 0 0 0 0,-1 1 0 0 0,-4 1 135 0 0,-1 0 0 0 0,1 1 0 0 0,-8 4 0 0 0,11-5-91 0 0,-49 29 527 0 0,-51 39 0 0 0,94-64-587 0 0,2-1-17 0 0,0 1 0 0 0,-12 11 0 0 0,17-14-33 0 0,0-1 0 0 0,0 1 0 0 0,0-1 0 0 0,0 1 1 0 0,1-1-1 0 0,-1 1 0 0 0,1 0 0 0 0,0 0 0 0 0,-1 0 0 0 0,1 0 1 0 0,0 4-1 0 0,1-6-9 0 0,0-1 0 0 0,0 1 0 0 0,0-1 0 0 0,0 1 1 0 0,0 0-1 0 0,0-1 0 0 0,0 1 0 0 0,1-1 0 0 0,-1 1 1 0 0,0 0-1 0 0,0-1 0 0 0,1 1 0 0 0,-1-1 0 0 0,0 1 0 0 0,1-1 1 0 0,-1 1-1 0 0,1-1 0 0 0,-1 1 0 0 0,1-1 0 0 0,-1 0 0 0 0,1 1 1 0 0,-1-1-1 0 0,1 0 0 0 0,-1 1 0 0 0,1-1 0 0 0,-1 0 1 0 0,1 0-1 0 0,0 1 0 0 0,-1-1 0 0 0,1 0 0 0 0,-1 0 0 0 0,1 0 1 0 0,0 0-1 0 0,-1 0 0 0 0,2 0 0 0 0,25 2 7 0 0,-24-2-4 0 0,20-1-11 0 0,-1-1-1 0 0,26-6 1 0 0,-26 4 22 0 0,38-3 0 0 0,-52 7-14 0 0,1 0 0 0 0,-1 1-1 0 0,0 0 1 0 0,1 0-1 0 0,-1 1 1 0 0,0 0 0 0 0,0 0-1 0 0,9 5 1 0 0,-9-4-3 0 0,-1 0 1 0 0,1 1 0 0 0,-1 1-1 0 0,0-1 1 0 0,0 1-1 0 0,-1 0 1 0 0,1 1-1 0 0,-1-1 1 0 0,0 1-1 0 0,9 12 1 0 0,-13-13 9 0 0,1-1-1 0 0,-1 0 0 0 0,0 1 1 0 0,0-1-1 0 0,0 1 1 0 0,0 0-1 0 0,-1-1 1 0 0,0 1-1 0 0,0 0 1 0 0,0 0-1 0 0,-1 0 1 0 0,0 0-1 0 0,0 0 1 0 0,0 0-1 0 0,0 0 1 0 0,-1 0-1 0 0,1 0 1 0 0,-2 0-1 0 0,-1 6 0 0 0,1-5 5 0 0,-1 0-1 0 0,1 0 1 0 0,-1 0 0 0 0,-1 0-1 0 0,1-1 1 0 0,-1 1-1 0 0,0-1 1 0 0,0 0-1 0 0,0 0 1 0 0,-1 0-1 0 0,0-1 1 0 0,0 0-1 0 0,0 0 1 0 0,0 0-1 0 0,-1 0 1 0 0,1-1-1 0 0,-1 0 1 0 0,-10 4-1 0 0,6-4-14 0 0,0 0-1 0 0,0 0 1 0 0,-1-1 0 0 0,1 0-1 0 0,-1 0 1 0 0,1-1 0 0 0,-1-1-1 0 0,1 0 1 0 0,-1-1 0 0 0,-20-3 0 0 0,25 3-71 0 0,0-1 1 0 0,0 0 0 0 0,1 0-1 0 0,-1-1 1 0 0,1 1 0 0 0,0-1-1 0 0,0 0 1 0 0,0-1 0 0 0,0 1-1 0 0,0-1 1 0 0,1 0 0 0 0,-1 0-1 0 0,1-1 1 0 0,0 1 0 0 0,0-1-1 0 0,1 0 1 0 0,-5-8 0 0 0,5 8-350 0 0,1 0 1 0 0,0 0 0 0 0,0 0-1 0 0,0 0 1 0 0,1 0 0 0 0,-1-1-1 0 0,1 1 1 0 0,0-9 0 0 0,1 9-338 0 0,0 1 1 0 0,0-1 0 0 0,1 1 0 0 0,-1-1-1 0 0,1 1 1 0 0,0-1 0 0 0,1 1 0 0 0,-1 0-1 0 0,1-1 1 0 0,-1 1 0 0 0,4-4-1 0 0,5-8-1576 0 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9:53.6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94 1552 0 0,'-4'-9'1132'0'0,"-4"-11"4382"0"0,-15-25 0 0 0,23 45-5397 0 0,0-1-1 0 0,-1 1 1 0 0,1 0 0 0 0,0-1-1 0 0,0 1 1 0 0,0 0-1 0 0,-1-1 1 0 0,1 1-1 0 0,0-1 1 0 0,0 1 0 0 0,0-1-1 0 0,0 1 1 0 0,0 0-1 0 0,0-1 1 0 0,0 1-1 0 0,0-1 1 0 0,0 1 0 0 0,0-1-1 0 0,0 1 1 0 0,0 0-1 0 0,0-1 1 0 0,0 1-1 0 0,0-1 1 0 0,1 1 0 0 0,-1 0-1 0 0,0-1 1 0 0,0 1-1 0 0,1-1 1 0 0,-1 0 23 0 0,1 0 0 0 0,0 1 0 0 0,0-1 0 0 0,0 1 0 0 0,0-1 0 0 0,0 1 0 0 0,-1-1 0 0 0,1 1 0 0 0,0 0 0 0 0,0-1 0 0 0,0 1 0 0 0,2 0 0 0 0,32-2 1655 0 0,-29 3-1202 0 0,6 0-166 0 0,1 1 0 0 0,-1 1 0 0 0,0 0 0 0 0,1 0 1 0 0,-1 2-1 0 0,20 9 0 0 0,-16-7-139 0 0,39 16 289 0 0,-1 3 1 0 0,-2 2 0 0 0,61 43-1 0 0,-90-54-516 0 0,-1 1-1 0 0,0 0 1 0 0,-2 2-1 0 0,0 1 1 0 0,-1 0-1 0 0,-1 1 1 0 0,-1 1-1 0 0,26 48 1 0 0,-15-13-16 0 0,-2 0 1 0 0,22 81-1 0 0,-42-116-17 0 0,-2 1 0 0 0,0 0 0 0 0,-2-1 0 0 0,0 1 0 0 0,-2 0 0 0 0,-1 0 0 0 0,-1 0 0 0 0,0 0 0 0 0,-2-1 0 0 0,-11 38 0 0 0,7-38-102 0 0,-2 0 0 0 0,-1-1 0 0 0,0 0 0 0 0,-2-1 0 0 0,0 0 0 0 0,-1-1 0 0 0,-29 31 0 0 0,35-42-585 0 0,-19 15 1 0 0,6-10-1952 0 0,19-13 1734 0 0,-1 0-1 0 0,1 0 0 0 0,-1 0 0 0 0,0 0 1 0 0,0-1-1 0 0,-3 1 0 0 0,-3-1-1262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2:08.2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94 215 2753 0 0,'-21'-4'7245'0'0,"-17"-8"-3829"0"0,35 11-3329 0 0,0-1 1 0 0,0 1 0 0 0,0-1-1 0 0,0 0 1 0 0,0 0 0 0 0,1 0-1 0 0,-4-3 1 0 0,5 4 80 0 0,0 0 0 0 0,0 0 0 0 0,1 0 0 0 0,-1-1 0 0 0,0 1 0 0 0,0 0 0 0 0,1 0 0 0 0,-1-1 0 0 0,1 1 0 0 0,-1 0 0 0 0,1 0 0 0 0,0-1 0 0 0,-1 1 0 0 0,1-1 0 0 0,0 1-1 0 0,0 0 1 0 0,0-1 0 0 0,0-1 0 0 0,1 1-62 0 0,-1-1-1 0 0,1 1 1 0 0,0-1-1 0 0,0 0 1 0 0,0 1-1 0 0,0 0 1 0 0,1-1-1 0 0,-1 1 1 0 0,0 0-1 0 0,1 0 1 0 0,2-3-1 0 0,22-21 205 0 0,-17 18-227 0 0,2-3-49 0 0,1 2 0 0 0,0-1 0 0 0,0 1 0 0 0,1 1 0 0 0,1 0-1 0 0,-1 1 1 0 0,24-9 0 0 0,-29 13-34 0 0,0 1 0 0 0,0 0 0 0 0,0 0 0 0 0,0 1 0 0 0,1 0 0 0 0,-1 0 0 0 0,1 1 0 0 0,-1 0 0 0 0,0 0 0 0 0,1 1 0 0 0,-1 0 0 0 0,0 0 0 0 0,1 1 0 0 0,-1 1 0 0 0,10 3 0 0 0,-9-2 12 0 0,0 0 0 0 0,-1 1 0 0 0,1 0 1 0 0,-1 0-1 0 0,-1 1 0 0 0,1 0 0 0 0,-1 1 0 0 0,0-1 0 0 0,0 1 0 0 0,-1 1 1 0 0,0-1-1 0 0,9 15 0 0 0,-11-16 25 0 0,-1 1 0 0 0,-1-1-1 0 0,1 1 1 0 0,-1 0 0 0 0,0 0 0 0 0,0 0 0 0 0,-1 0 0 0 0,0 0 0 0 0,0 0 0 0 0,-1 0 0 0 0,0 0 0 0 0,0 0 0 0 0,0 0-1 0 0,-1 0 1 0 0,0 0 0 0 0,-1 0 0 0 0,0 0 0 0 0,-2 7 0 0 0,0-3 35 0 0,-1-1 1 0 0,0 1-1 0 0,0-1 0 0 0,-1 0 0 0 0,-1 0 1 0 0,1-1-1 0 0,-1 0 0 0 0,-1 0 1 0 0,0-1-1 0 0,-13 12 0 0 0,16-16-89 0 0,-1 0 0 0 0,0 0 0 0 0,1 0 0 0 0,-2-1 0 0 0,1 0 0 0 0,0 0 0 0 0,0 0 0 0 0,-1-1 0 0 0,0 0-1 0 0,1 0 1 0 0,-1-1 0 0 0,0 0 0 0 0,0 0 0 0 0,0 0 0 0 0,0-1 0 0 0,0 0 0 0 0,1-1 0 0 0,-13-1 0 0 0,14 1-159 0 0,1-1-1 0 0,0 1 1 0 0,0-1 0 0 0,0 0 0 0 0,0 0-1 0 0,0 0 1 0 0,0 0 0 0 0,0-1 0 0 0,1 1 0 0 0,-5-5-1 0 0,5 3-626 0 0,-1 1 0 0 0,1-1 0 0 0,0 0 0 0 0,0 1-1 0 0,-3-9 1 0 0,-3-9-2643 0 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9:54.2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5 512 0 0,'-18'-2'5127'0'0,"1"0"7217"0"0,30 2-8745 0 0,60 4-501 0 0,-11 1-2898 0 0,38-4-273 0 0,-43-2-545 0 0,0 3 1 0 0,80 12-1 0 0,-134-13 284 0 0,27 6-2360 0 0,-28-6 2055 0 0,-1 0 0 0 0,0-1 0 0 0,1 1-1 0 0,-1 0 1 0 0,0-1 0 0 0,1 1 0 0 0,-1 0 0 0 0,0 0 0 0 0,0 0 0 0 0,2 2 0 0 0,-1 3-2399 0 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9:54.4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2601 0 0,'3'2'3024'0'0,"3"-2"3314"0"0,2 0-5058 0 0,2 2 552 0 0,5-1-375 0 0,4 4 223 0 0,2-5-808 0 0,8 3-256 0 0,1-1-232 0 0,5-1-192 0 0,9-1-208 0 0,-1 0 8 0 0,-1-1-72 0 0,6 1-320 0 0,-8 0-1144 0 0,-6 1-136 0 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9:56.1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463 120 512 0 0,'-8'-9'1637'0'0,"-1"2"0"0"0,0-1 1 0 0,0 1-1 0 0,-1 1 0 0 0,0 0 0 0 0,-20-10 0 0 0,25 14-947 0 0,0 1 0 0 0,0-1 0 0 0,0 1 0 0 0,0-1 0 0 0,0 2 0 0 0,-1-1 0 0 0,1 0 0 0 0,-1 1 0 0 0,-6 1 0 0 0,8-1-650 0 0,0 1 0 0 0,1 0 0 0 0,-1 0 0 0 0,0 0 0 0 0,0 0 0 0 0,1 1 0 0 0,-1-1 0 0 0,-4 4 0 0 0,-4 4 191 0 0,0 0 0 0 0,1 0 0 0 0,0 1 0 0 0,0 1 0 0 0,1 0 0 0 0,-13 19 0 0 0,1 3 85 0 0,-23 45 0 0 0,20-30-53 0 0,2 1 1 0 0,2 2 0 0 0,-22 81-1 0 0,39-117-205 0 0,2-1-1 0 0,-1 1 0 0 0,2-1 1 0 0,0 1-1 0 0,1 16 0 0 0,0-24-45 0 0,1 0-1 0 0,0 0 1 0 0,1 0-1 0 0,0 0 0 0 0,0 0 1 0 0,0 0-1 0 0,1 0 1 0 0,0-1-1 0 0,0 1 0 0 0,1-1 1 0 0,0 0-1 0 0,5 7 1 0 0,1-2-1 0 0,1 0 0 0 0,0-1-1 0 0,1 0 1 0 0,0-1 0 0 0,0-1 0 0 0,1 0 0 0 0,0 0 0 0 0,0-1 0 0 0,1-1 0 0 0,19 7 0 0 0,11 1-58 0 0,0-3 0 0 0,49 7-1 0 0,-51-13-64 0 0,1-1-1 0 0,-1-3 1 0 0,0-2-1 0 0,1-1 1 0 0,73-14-1 0 0,-106 14 108 0 0,-1 0-1 0 0,1-1 1 0 0,-1 0-1 0 0,1 0 1 0 0,-1-1-1 0 0,0-1 1 0 0,0 1-1 0 0,-1-1 1 0 0,0-1-1 0 0,10-7 1 0 0,-13 8 15 0 0,1 0 0 0 0,-2 0 0 0 0,1 0 0 0 0,-1-1 0 0 0,0 0 0 0 0,0 1 0 0 0,0-1 0 0 0,-1-1-1 0 0,0 1 1 0 0,0 0 0 0 0,0-1 0 0 0,-1 1 0 0 0,0-1 0 0 0,-1 0 0 0 0,2-9 0 0 0,-1-5 20 0 0,-2-1 0 0 0,0 1 0 0 0,-4-30 0 0 0,-16-63 23 0 0,9 59-66 0 0,4 14 33 0 0,-29-126-52 0 0,30 146 45 0 0,-1-1-1 0 0,-1 1 1 0 0,-1 1 0 0 0,-1 0-1 0 0,-18-29 1 0 0,23 42-11 0 0,1 1 0 0 0,-1 0 0 0 0,-1 0 0 0 0,1 0-1 0 0,-1 0 1 0 0,0 1 0 0 0,0 0 0 0 0,-1 1 0 0 0,0-1 0 0 0,-12-5 0 0 0,14 8 12 0 0,-1 0 1 0 0,0 0 0 0 0,0 0-1 0 0,-1 1 1 0 0,1 0 0 0 0,0 0 0 0 0,0 1-1 0 0,-1-1 1 0 0,1 2 0 0 0,0-1 0 0 0,0 1-1 0 0,-1-1 1 0 0,1 2 0 0 0,-7 1 0 0 0,-6 4-7 0 0,-1 0 0 0 0,1 2 0 0 0,0 0 0 0 0,1 1 0 0 0,0 1 1 0 0,1 0-1 0 0,0 2 0 0 0,0 0 0 0 0,2 1 0 0 0,0 0 0 0 0,-25 31 1 0 0,14-11-383 0 0,1 2 1 0 0,2 0-1 0 0,1 2 0 0 0,-28 68 1 0 0,25-41-2038 0 0,19-44-752 0 0,-4 25 0 0 0,4-6-1592 0 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9:57.2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36 127 512 0 0,'-7'-11'474'0'0,"-15"-28"4935"0"0,21 36-4797 0 0,0 0 1 0 0,0 1-1 0 0,0-1 1 0 0,0 0-1 0 0,1 0 1 0 0,-1 0 0 0 0,1 1-1 0 0,-1-1 1 0 0,1 0-1 0 0,0 0 1 0 0,0 0-1 0 0,1-5 1 0 0,0 8-439 0 0,-1-1 0 0 0,1 0 0 0 0,-1 1 0 0 0,0-1 0 0 0,1 0 0 0 0,0 1 0 0 0,-1-1 0 0 0,1 1 0 0 0,-1-1 1 0 0,1 1-1 0 0,0-1 0 0 0,-1 1 0 0 0,1 0 0 0 0,0-1 0 0 0,-1 1 0 0 0,1 0 0 0 0,0-1 0 0 0,0 1 0 0 0,-1 0 0 0 0,1 0 1 0 0,0 0-1 0 0,0 0 0 0 0,0-1 0 0 0,1 1 0 0 0,24 0 1803 0 0,-18 1-1081 0 0,-2 0 278 0 0,-9 2 211 0 0,-5 5-479 0 0,8-6-845 0 0,1 1 1 0 0,-1-1-1 0 0,1 0 1 0 0,-1 0-1 0 0,1 1 0 0 0,0-1 1 0 0,-1 0-1 0 0,1 0 1 0 0,0 0-1 0 0,1 0 0 0 0,-1 0 1 0 0,0 0-1 0 0,2 2 1 0 0,2 4 20 0 0,19 45 252 0 0,-3 2 0 0 0,20 74 0 0 0,-35-103-275 0 0,-1 0 0 0 0,3 29-1 0 0,-7-47-38 0 0,0 3 109 0 0,2-21-55 0 0,-1-23-34 0 0,0 0 0 0 0,-3 0-1 0 0,-4-36 1 0 0,2 35-36 0 0,1 1-1 0 0,6-64 1 0 0,-4 92-3 0 0,1 1 0 0 0,0-1 0 0 0,0 0 0 0 0,1 1 0 0 0,-1-1 0 0 0,1 1 0 0 0,0 0 0 0 0,0-1 0 0 0,1 1 0 0 0,-1 0 0 0 0,1 0 0 0 0,0 0 0 0 0,0 1 0 0 0,0-1 0 0 0,0 1 0 0 0,1-1 0 0 0,0 1 0 0 0,-1 0 0 0 0,9-4 0 0 0,-7 4 6 0 0,0 1-1 0 0,1 0 0 0 0,-1 0 1 0 0,0 1-1 0 0,1-1 1 0 0,0 1-1 0 0,-1 0 0 0 0,1 1 1 0 0,-1-1-1 0 0,1 1 1 0 0,0 0-1 0 0,-1 1 0 0 0,1-1 1 0 0,0 1-1 0 0,-1 0 1 0 0,10 3-1 0 0,0 2 24 0 0,0 0 0 0 0,-1 1-1 0 0,1 1 1 0 0,21 15 0 0 0,-8-2 11 0 0,29 27 1 0 0,-44-36-17 0 0,0 1-1 0 0,-1 1 1 0 0,0 1-1 0 0,-1-1 1 0 0,0 2 0 0 0,-1-1-1 0 0,-1 1 1 0 0,-1 1-1 0 0,0 0 1 0 0,-1 0 0 0 0,-1 1-1 0 0,-1-1 1 0 0,0 1-1 0 0,-1 0 1 0 0,-1 1 0 0 0,-1-1-1 0 0,0 24 1 0 0,-2-32-64 0 0,0 0 0 0 0,-1-1 1 0 0,-4 18-1 0 0,24-59-5864 0 0,-9 5-115 0 0,-6 15 2084 0 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02.4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76 74 512 0 0,'-20'-41'8971'0'0,"20"41"-8894"0"0,0 0-1 0 0,-1 0 0 0 0,1 0 0 0 0,0 0 1 0 0,0 0-1 0 0,0 0 0 0 0,0 0 1 0 0,-1 0-1 0 0,1 0 0 0 0,0 0 0 0 0,0 0 1 0 0,0 0-1 0 0,0 0 0 0 0,-1 0 0 0 0,1 0 1 0 0,0 0-1 0 0,0 0 0 0 0,0 0 1 0 0,0 0-1 0 0,-1 0 0 0 0,1 1 0 0 0,0-1 1 0 0,0 0-1 0 0,0 0 0 0 0,0 0 0 0 0,0 0 1 0 0,-1 0-1 0 0,1 0 0 0 0,0 0 0 0 0,0 0 1 0 0,0 1-1 0 0,0-1 0 0 0,0 0 1 0 0,0 0-1 0 0,0 0 0 0 0,0 0 0 0 0,-1 1 1 0 0,1-1-1 0 0,0 0 0 0 0,0 0 0 0 0,0 0 1 0 0,0 0-1 0 0,0 1 0 0 0,0-1 1 0 0,0 0-1 0 0,0 0 0 0 0,-4 9 456 0 0,-1 8 164 0 0,2 1 0 0 0,-4 30-1 0 0,1-3-52 0 0,-3 9-28 0 0,1 1 0 0 0,3 0 0 0 0,3 1-1 0 0,4 63 1 0 0,2-86-435 0 0,8 41 1 0 0,-8-59-176 0 0,0-1 1 0 0,1 0 0 0 0,1 0 0 0 0,0 0-1 0 0,9 13 1 0 0,-9-13-27 0 0,-5-14 21 0 0,-1 0 0 0 0,0 1-1 0 0,0-1 1 0 0,1 0 0 0 0,-1 1-1 0 0,0-1 1 0 0,0 0 0 0 0,0 1-1 0 0,1-1 1 0 0,-1 0 0 0 0,0 1 0 0 0,0-1-1 0 0,0 0 1 0 0,0 1 0 0 0,0-1-1 0 0,0 1 1 0 0,0-1 0 0 0,0 0 0 0 0,0 1-1 0 0,0-1 1 0 0,0 1 0 0 0,0-1-1 0 0,0 0 1 0 0,0 1 0 0 0,-1-1-1 0 0,1 0 1 0 0,0 1 0 0 0,0 0 0 0 0,-1-3-9 0 0,0 1 0 0 0,0-1 0 0 0,0 1 0 0 0,0-1 0 0 0,0 0 0 0 0,1 1 0 0 0,-1-1 0 0 0,1 0 0 0 0,-1 1 1 0 0,1-1-1 0 0,-1-3 0 0 0,1 2 14 0 0,-11-47 88 0 0,2 0 0 0 0,-2-73 0 0 0,10 107-73 0 0,-4-190 304 0 0,7 172-164 0 0,1 1-1 0 0,1-1 1 0 0,2 1-1 0 0,11-36 1 0 0,-16 64-80 0 0,1 0 1 0 0,0 0 0 0 0,0 0-1 0 0,0 0 1 0 0,1 1 0 0 0,-1-1 0 0 0,1 1-1 0 0,0-1 1 0 0,1 1 0 0 0,4-4 0 0 0,-7 6-39 0 0,1 1 1 0 0,0-1-1 0 0,0 1 1 0 0,0 0-1 0 0,0 0 1 0 0,0 0-1 0 0,1 0 1 0 0,-1 0-1 0 0,0 0 1 0 0,0 1-1 0 0,1-1 1 0 0,-1 1-1 0 0,0-1 1 0 0,1 1-1 0 0,-1 0 1 0 0,1 0-1 0 0,-1 0 1 0 0,0 0-1 0 0,1 1 1 0 0,-1-1 0 0 0,0 1-1 0 0,1-1 1 0 0,-1 1-1 0 0,3 1 1 0 0,6 3-5 0 0,0 0 0 0 0,-1 1 1 0 0,1 0-1 0 0,-1 0 1 0 0,-1 1-1 0 0,1 1 1 0 0,-1-1-1 0 0,-1 1 0 0 0,1 1 1 0 0,-2 0-1 0 0,8 10 1 0 0,-2-1-34 0 0,-1 1 0 0 0,-1 0 1 0 0,-1 1-1 0 0,16 42 1 0 0,50 198-88 0 0,-61-201 88 0 0,-9-39-19 0 0,0-1 0 0 0,17 37 0 0 0,-21-50-13 0 0,1 0-1 0 0,1-1 1 0 0,-1 1 0 0 0,1-1 0 0 0,0 0 0 0 0,0 0 0 0 0,1 0-1 0 0,0-1 1 0 0,-1 0 0 0 0,1 1 0 0 0,1-2 0 0 0,-1 1-1 0 0,9 4 1 0 0,-12-7-8 0 0,1-1 0 0 0,-1 1 0 0 0,0-1-1 0 0,1 0 1 0 0,-1 1 0 0 0,0-1 0 0 0,1 0 0 0 0,-1 0-1 0 0,1-1 1 0 0,-1 1 0 0 0,0 0 0 0 0,4-2-1 0 0,-5 2-68 0 0,-1 0-1 0 0,1 0 0 0 0,0 0 0 0 0,-1-1 0 0 0,1 1 0 0 0,-1 0 0 0 0,1 0 0 0 0,0-1 0 0 0,-1 1 0 0 0,1 0 0 0 0,-1-1 0 0 0,1 1 0 0 0,-1-1 0 0 0,1 1 0 0 0,-1-1 0 0 0,1 1 0 0 0,-1-1 0 0 0,1 1 0 0 0,-1-1 0 0 0,1 1 1 0 0,-1-1-1 0 0,0 1 0 0 0,0-1 0 0 0,1 0 0 0 0,-1 1 0 0 0,0-1 0 0 0,0 0 0 0 0,0 1 0 0 0,1-1 0 0 0,-1 0 0 0 0,0 1 0 0 0,0-1 0 0 0,0 0 0 0 0,0 1 0 0 0,0-1 0 0 0,0 0 0 0 0,0 1 0 0 0,-1-1 0 0 0,1 0 0 0 0,0 1 0 0 0,0-1 1 0 0,-1 0-1 0 0,1 1 0 0 0,0-1 0 0 0,0 1 0 0 0,-2-2 0 0 0,-5-4-5421 0 0,2 3 1760 0 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02.5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56 173 1920 0 0,'-3'1'696'0'0,"-1"0"-1"0"0,1 0 0 0 0,-1 0 0 0 0,1 0 0 0 0,-1-1 0 0 0,1 1 0 0 0,-1-1 0 0 0,0 0 0 0 0,1 0 0 0 0,-1 0 1 0 0,0 0-1 0 0,1-1 0 0 0,-5-1 0 0 0,8 2-668 0 0,-1 0 0 0 0,1 0 0 0 0,0 0 0 0 0,0 0 0 0 0,0 0 0 0 0,0 0-1 0 0,0 0 1 0 0,0 0 0 0 0,0-1 0 0 0,0 1 0 0 0,0 0 0 0 0,0 0 0 0 0,0 0 0 0 0,0 0 0 0 0,0 0 0 0 0,-1 0 0 0 0,1 0 0 0 0,0 0 0 0 0,0-1 0 0 0,0 1 0 0 0,0 0 0 0 0,0 0 0 0 0,0 0 0 0 0,0 0 0 0 0,0 0 0 0 0,0 0-1 0 0,0 0 1 0 0,0-1 0 0 0,0 1 0 0 0,0 0 0 0 0,1 0 0 0 0,-1 0 0 0 0,0 0 0 0 0,0 0 0 0 0,0 0 0 0 0,0 0 0 0 0,0 0 0 0 0,0-1 0 0 0,0 1 0 0 0,0 0 0 0 0,0 0 0 0 0,0 0 0 0 0,0 0 0 0 0,0 0 0 0 0,0 0-1 0 0,1 0 1 0 0,-1 0 0 0 0,0 0 0 0 0,0 0 0 0 0,0 0 0 0 0,0 0 0 0 0,0 0 0 0 0,0 0 0 0 0,0 0 0 0 0,0 0 0 0 0,1-1 0 0 0,-1 1 0 0 0,0 0 0 0 0,0 0 0 0 0,0 0 0 0 0,0 0 0 0 0,0 1 0 0 0,10-5 489 0 0,-9 3-342 0 0,289-88 4175 0 0,-210 65-4164 0 0,45-11 223 0 0,-97 29-1554 0 0,0 1 0 0 0,43-3-1 0 0,-46 8-1577 0 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09.9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192 118 512 0 0,'13'-38'2835'0'0,"-8"13"2170"0"0,-7 28-2227 0 0,-14 47-520 0 0,-13 108-1194 0 0,2-11-634 0 0,21-124-377 0 0,0-2-1 0 0,-2 1 1 0 0,-1-1-1 0 0,-17 32 1 0 0,12-28-184 0 0,-2 0 1 0 0,-28 34 0 0 0,37-50-37 0 0,11-11 80 0 0,12-15-41 0 0,1-5 174 0 0,-1-2 0 0 0,0 0 0 0 0,-2-1 0 0 0,-1 0 0 0 0,-1-1 0 0 0,-2-1 0 0 0,0 0 0 0 0,10-47 0 0 0,15-65 835 0 0,21-97 1940 0 0,-55 234-1994 0 0,-2 5-269 0 0,-4 17-31 0 0,-5 29-317 0 0,5-23-179 0 0,2 0 0 0 0,1 1 1 0 0,1-1-1 0 0,1 0 0 0 0,2 0 0 0 0,0 1 1 0 0,2-1-1 0 0,11 43 0 0 0,-8-48 7 0 0,0 0-1 0 0,1-1 1 0 0,1 0-1 0 0,21 34 1 0 0,-22-43-42 0 0,1 1 0 0 0,0-2 0 0 0,0 1 0 0 0,1-1 1 0 0,1 0-1 0 0,-1-1 0 0 0,2-1 0 0 0,17 12 0 0 0,-5-6-7 0 0,-1-1-1 0 0,2-1 1 0 0,0-2-1 0 0,0 0 1 0 0,40 9-1 0 0,-64-18 25 0 0,1-1 0 0 0,0 0 0 0 0,-1 1 0 0 0,1-1 0 0 0,-1 1 0 0 0,1 0 0 0 0,-1-1-1 0 0,1 1 1 0 0,1 2 0 0 0,-2-3-9 0 0,-1 0 1 0 0,1 1-1 0 0,-1-1 0 0 0,0 1 0 0 0,1-1 0 0 0,-1 1 0 0 0,0-1 0 0 0,1 1 1 0 0,-1-1-1 0 0,0 1 0 0 0,0-1 0 0 0,0 1 0 0 0,1-1 0 0 0,-1 1 1 0 0,0-1-1 0 0,0 1 0 0 0,0-1 0 0 0,0 1 0 0 0,0-1 0 0 0,0 2 0 0 0,0-1 2 0 0,-1 1-1 0 0,1-1 0 0 0,-1 0 0 0 0,0 1 0 0 0,1-1 0 0 0,-1 0 0 0 0,0 1 0 0 0,0-1 0 0 0,0 0 0 0 0,0 0 0 0 0,0 0 0 0 0,0 0 0 0 0,0 0 0 0 0,0 0 0 0 0,-1 0 0 0 0,1 0 0 0 0,0 0 0 0 0,0-1 0 0 0,-2 2 1 0 0,-14 6 55 0 0,-1-1 0 0 0,0 0 0 0 0,0-1 0 0 0,0-1 0 0 0,-21 4 1 0 0,-98 7 52 0 0,118-15-93 0 0,-20 2 7 0 0,-47-2-1 0 0,67-2-36 0 0,0-1 1 0 0,0-1-1 0 0,1-1 1 0 0,-30-9-1 0 0,47 13 4 0 0,-16-7-65 0 0,17 7 53 0 0,-1-1 1 0 0,1 1 0 0 0,-1 0 0 0 0,1 0-1 0 0,0-1 1 0 0,-1 1 0 0 0,1 0-1 0 0,-1-1 1 0 0,1 1 0 0 0,0 0 0 0 0,-1-1-1 0 0,1 1 1 0 0,0 0 0 0 0,-1-1-1 0 0,1 1 1 0 0,0-1 0 0 0,0 1 0 0 0,-1-1-1 0 0,1 1 1 0 0,0 0 0 0 0,0-1-1 0 0,0 1 1 0 0,0-1 0 0 0,0 1 0 0 0,0-1-1 0 0,0 1 1 0 0,-1-1 0 0 0,1 1-1 0 0,1-2 1 0 0,-1 2-69 0 0,1 0 0 0 0,-1-1 0 0 0,1 1 0 0 0,-1 0 0 0 0,1-1 0 0 0,-1 1 0 0 0,1 0 0 0 0,0 0 0 0 0,-1 0 0 0 0,1 0-1 0 0,0-1 1 0 0,-1 1 0 0 0,1 0 0 0 0,-1 0 0 0 0,1 0 0 0 0,0 0 0 0 0,-1 1 0 0 0,1-1 0 0 0,0 0 0 0 0,-1 0 0 0 0,2 0 0 0 0,13 4-3820 0 0,-8-1 230 0 0,-1 3-723 0 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0.3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23 2304 0 0,'-2'-3'1008'0'0,"-14"-11"4758"0"0,15 13-5453 0 0,0 1 1 0 0,0-1-1 0 0,1 1 1 0 0,-1-1-1 0 0,0 1 0 0 0,0-1 1 0 0,0 1-1 0 0,0 0 1 0 0,0-1-1 0 0,0 1 0 0 0,1 0 1 0 0,-1 0-1 0 0,0 0 1 0 0,0 0-1 0 0,0 0 0 0 0,0 0 1 0 0,0 0-1 0 0,0 0 1 0 0,-1 0-1 0 0,1 1-181 0 0,1-1 0 0 0,-1 0 0 0 0,1 1-1 0 0,-1-1 1 0 0,1 1 0 0 0,-1-1 0 0 0,1 1 0 0 0,0-1 0 0 0,-1 1 0 0 0,1-1-1 0 0,0 1 1 0 0,-1 0 0 0 0,1-1 0 0 0,0 1 0 0 0,-1-1 0 0 0,1 1 0 0 0,0 0-1 0 0,0-1 1 0 0,0 1 0 0 0,0 0 0 0 0,0-1 0 0 0,0 1 0 0 0,0 1 0 0 0,1 17 1052 0 0,2-4-939 0 0,1-1-1 0 0,1 1 1 0 0,0-1-1 0 0,1 0 1 0 0,0 0 0 0 0,1-1-1 0 0,1 0 1 0 0,0 0 0 0 0,1-1-1 0 0,0 0 1 0 0,1 0-1 0 0,21 19 1 0 0,-7-10-83 0 0,1-1 1 0 0,1-1-1 0 0,0-2 0 0 0,1 0 1 0 0,33 14-1 0 0,-41-22-310 0 0,1-1 0 0 0,1 0 0 0 0,-1-2-1 0 0,1 0 1 0 0,0-2 0 0 0,0 0 0 0 0,0-1 0 0 0,23 0-1 0 0,-43-3 84 0 0,-1 0-1 0 0,0 0 0 0 0,1 1 0 0 0,-1-1 0 0 0,1 0 0 0 0,-1 0 0 0 0,1 0 1 0 0,-1 0-1 0 0,1 0 0 0 0,-1 0 0 0 0,1-1 0 0 0,-1 1 0 0 0,1 0 0 0 0,-1 0 1 0 0,1 0-1 0 0,-1 0 0 0 0,1 0 0 0 0,-1-1 0 0 0,1 1 0 0 0,-1 0 0 0 0,0 0 0 0 0,1-1 1 0 0,-1 1-1 0 0,0 0 0 0 0,1-1 0 0 0,-1 1 0 0 0,0 0 0 0 0,1-1 0 0 0,-1 1 1 0 0,0-1-1 0 0,1 1 0 0 0,-1-1 0 0 0,0 1 0 0 0,0 0 0 0 0,0-1 0 0 0,1 1 0 0 0,-1-1 1 0 0,0 1-1 0 0,0-1 0 0 0,0 1 0 0 0,0-1 0 0 0,0 1 0 0 0,0-2 0 0 0,-1 0-919 0 0,1 0 0 0 0,-1 0 0 0 0,1 0-1 0 0,-1 1 1 0 0,0-1 0 0 0,0 0 0 0 0,0 0 0 0 0,-3-3-1 0 0,0-1-2274 0 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0.4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418 45 8 0 0,'3'-14'1001'0'0,"-1"-17"10267"0"0,-14 51-8075 0 0,5-6-1997 0 0,-31 63 1747 0 0,31-65-2834 0 0,-1 0 0 0 0,-1-1 0 0 0,1 1 0 0 0,-12 9 0 0 0,-9 6-75 0 0,-2-2 1 0 0,-1-2-1 0 0,-59 35 0 0 0,36-24-69 0 0,51-32 8 0 0,-36 26-227 0 0,37-26 45 0 0,0 1-1 0 0,0 0 1 0 0,0 0 0 0 0,0 0 0 0 0,1 0-1 0 0,-1 0 1 0 0,1 0 0 0 0,0 1 0 0 0,-3 5-1 0 0,5-8 49 0 0,-1-1-1 0 0,1 1 0 0 0,0-1 0 0 0,0 1 0 0 0,-1-1 0 0 0,1 1 0 0 0,0 0 0 0 0,0-1 0 0 0,0 1 0 0 0,0-1 1 0 0,0 1-1 0 0,0 0 0 0 0,0-1 0 0 0,0 1 0 0 0,0-1 0 0 0,0 1 0 0 0,0-1 0 0 0,0 1 0 0 0,1 0 0 0 0,-1-1 1 0 0,0 1-1 0 0,0-1 0 0 0,1 1 0 0 0,-1-1 0 0 0,0 1 0 0 0,1-1 0 0 0,-1 1 0 0 0,0-1 0 0 0,1 1 0 0 0,-1-1 1 0 0,0 0-1 0 0,1 1 0 0 0,-1-1 0 0 0,2 1 0 0 0,9 4-1908 0 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0.7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 1536 0 0,'2'-2'1108'0'0,"-1"1"-1"0"0,1 0 1 0 0,0-1-1 0 0,-1 1 1 0 0,1 0-1 0 0,0 0 1 0 0,-1 0-1 0 0,1 1 1 0 0,4-2-1 0 0,-3 1-232 0 0,0 0 1 0 0,0 1-1 0 0,0 0 0 0 0,0-1 0 0 0,7 2 1 0 0,1 0-431 0 0,0 2-1 0 0,20 5 1 0 0,12 3 337 0 0,41-4-449 0 0,4 0-926 0 0,-30 3-3912 0 0,-48-8 1630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2:08.5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77 18 1520 0 0,'-38'-9'10961'0'0,"2"0"-8083"0"0,34 10-1803 0 0,5 3-556 0 0,9 5-170 0 0,-10-7-177 0 0,19 13 286 0 0,-1 1 0 0 0,-1 1-1 0 0,-1 1 1 0 0,31 39-1 0 0,-39-44-187 0 0,-1 1 1 0 0,-1 0-1 0 0,0 1 0 0 0,-1 0 0 0 0,-1 0 0 0 0,0 0 1 0 0,-1 1-1 0 0,6 32 0 0 0,-7-16 42 0 0,-1 0-1 0 0,-2 1 1 0 0,-1-1 0 0 0,-7 46-1 0 0,-32 129 524 0 0,35-192-833 0 0,1 0 0 0 0,0 0 0 0 0,2 1 1 0 0,-1-1-1 0 0,2 1 0 0 0,2 21 0 0 0,-2-33-55 0 0,1 0-1 0 0,-1 0 1 0 0,1 0-1 0 0,0 0 1 0 0,1 0-1 0 0,-1 0 1 0 0,1 0-1 0 0,-1 0 1 0 0,1-1 0 0 0,0 1-1 0 0,1-1 1 0 0,-1 1-1 0 0,1-1 1 0 0,-1 0-1 0 0,1 0 1 0 0,0 0-1 0 0,0 0 1 0 0,0 0-1 0 0,1-1 1 0 0,-1 1-1 0 0,1-1 1 0 0,-1 0 0 0 0,1 0-1 0 0,0 0 1 0 0,-1-1-1 0 0,1 1 1 0 0,0-1-1 0 0,0 0 1 0 0,5 1-1 0 0,-2-2-376 0 0,0 1 0 0 0,0-1 0 0 0,0 0 0 0 0,0 0 0 0 0,0-1 0 0 0,-1 0 0 0 0,1 0 0 0 0,0-1-1 0 0,0 0 1 0 0,-1 0 0 0 0,10-5 0 0 0,10-4-2060 0 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0.9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0 208 0 0,'0'1'292'0'0,"0"-1"0"0"0,0 0 1 0 0,-1 1-1 0 0,1-1 0 0 0,0 1 0 0 0,0-1 0 0 0,0 0 1 0 0,0 1-1 0 0,0-1 0 0 0,0 0 0 0 0,0 1 0 0 0,0-1 1 0 0,0 1-1 0 0,0-1 0 0 0,0 0 0 0 0,0 1 0 0 0,0-1 1 0 0,1 0-1 0 0,-1 1 0 0 0,0-1 0 0 0,0 0 0 0 0,0 1 1 0 0,0-1-1 0 0,1 0 0 0 0,-1 1 0 0 0,0-1 0 0 0,0 0 1 0 0,1 1-1 0 0,-1-1 0 0 0,0 0 0 0 0,1 0 0 0 0,-1 1 1 0 0,0-1-1 0 0,0 0 0 0 0,1 0 0 0 0,-1 0 0 0 0,1 0 1 0 0,-1 1-1 0 0,0-1 0 0 0,1 0 0 0 0,-1 0 0 0 0,0 0 1 0 0,1 0-1 0 0,-1 0 0 0 0,0 0 0 0 0,1 0 0 0 0,-1 0 1 0 0,1 0-1 0 0,-1 0 0 0 0,0 0 0 0 0,1 0 0 0 0,-1 0 0 0 0,1-1 1 0 0,4 2-1101 0 0,68 4 5231 0 0,38-8-2247 0 0,-64 1-1613 0 0,6-1-535 0 0,47 0-1101 0 0,-34 5-3569 0 0,-46-1 3295 0 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2.0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413 93 512 0 0,'-5'-7'919'0'0,"0"-1"1"0"0,-1 1-1 0 0,0 1 0 0 0,0-1 0 0 0,-1 1 1 0 0,1 0-1 0 0,-1 0 0 0 0,-1 1 0 0 0,1 0 0 0 0,-14-7 1 0 0,15 9-548 0 0,-1 0 1 0 0,1 1 0 0 0,0 0-1 0 0,0 0 1 0 0,-1 0 0 0 0,0 1-1 0 0,1 0 1 0 0,-1 0 0 0 0,1 1-1 0 0,-1 0 1 0 0,0 0 0 0 0,1 1-1 0 0,-1-1 1 0 0,0 1 0 0 0,-6 3-1 0 0,3-1 28 0 0,0 0-1 0 0,0 1 0 0 0,0 1 1 0 0,1 0-1 0 0,0 0 0 0 0,0 1 1 0 0,0 0-1 0 0,1 0 1 0 0,-11 11-1 0 0,10-7-157 0 0,0 0 1 0 0,0 1-1 0 0,2-1 1 0 0,-1 2-1 0 0,1-1 1 0 0,1 1-1 0 0,-5 14 0 0 0,0 2-43 0 0,2 1-1 0 0,1 1 0 0 0,1 0 0 0 0,2 0 0 0 0,1 0 0 0 0,1 0 0 0 0,1 1 0 0 0,4 30 1 0 0,-2-49-183 0 0,1 0 1 0 0,1 0 0 0 0,0-1 0 0 0,1 1 0 0 0,0-1 0 0 0,1 1 0 0 0,0-1-1 0 0,1 0 1 0 0,0-1 0 0 0,1 1 0 0 0,0-1 0 0 0,10 13 0 0 0,-9-15-29 0 0,0 0 1 0 0,1 0 0 0 0,0-1-1 0 0,0 0 1 0 0,0 0 0 0 0,1-1-1 0 0,0 0 1 0 0,1-1-1 0 0,-1 0 1 0 0,1 0 0 0 0,0-1-1 0 0,0 0 1 0 0,19 4 0 0 0,-6-4-10 0 0,0-1 0 0 0,0-1 0 0 0,0-1 0 0 0,45-4 0 0 0,-18-3-49 0 0,57-15 0 0 0,-86 15 53 0 0,-1 0 0 0 0,1-1 0 0 0,-1-1 0 0 0,-1-1 0 0 0,20-12-1 0 0,-28 15 22 0 0,-1-1 0 0 0,1-1 0 0 0,-2 1 0 0 0,1-1 0 0 0,-1-1 0 0 0,-1 0 0 0 0,0 0 0 0 0,0-1 0 0 0,0 0 0 0 0,6-12-1 0 0,-10 13 4 0 0,0-1 0 0 0,-1 1 0 0 0,0-1 0 0 0,0 0-1 0 0,-1 0 1 0 0,-1 0 0 0 0,1 0 0 0 0,-2 0 0 0 0,1 0-1 0 0,-1-1 1 0 0,-3-13 0 0 0,-1-7-9 0 0,-2 2 0 0 0,-14-45 0 0 0,16 59 0 0 0,-2 1-1 0 0,0 0 0 0 0,-1 0 1 0 0,0 0-1 0 0,-1 1 0 0 0,-1 0 0 0 0,0 0 1 0 0,0 1-1 0 0,-2 1 0 0 0,1-1 0 0 0,-23-17 1 0 0,23 21-6 0 0,-1 1 1 0 0,0 0 0 0 0,-1 0 0 0 0,0 1 0 0 0,0 0 0 0 0,0 1 0 0 0,0 1-1 0 0,-1 0 1 0 0,0 0 0 0 0,0 1 0 0 0,0 1 0 0 0,0 0 0 0 0,0 1 0 0 0,-14 1-1 0 0,8 1 2 0 0,0 1-1 0 0,0 2 1 0 0,0 0-1 0 0,0 1 1 0 0,1 0-1 0 0,0 2 0 0 0,0 0 1 0 0,1 1-1 0 0,0 1 1 0 0,0 0-1 0 0,1 1 0 0 0,0 1 1 0 0,-28 26-1 0 0,30-24-76 0 0,2 0 0 0 0,-1 1 0 0 0,2 0 0 0 0,0 1 0 0 0,1 0 0 0 0,-12 23 0 0 0,16-25-110 0 0,0 0 0 0 0,1 1 0 0 0,1 0 0 0 0,0 0 0 0 0,1 0 0 0 0,0 0 1 0 0,1 0-1 0 0,0 23 0 0 0,2-30-319 0 0,0 1 1 0 0,1 0-1 0 0,0-1 1 0 0,0 1-1 0 0,0-1 1 0 0,1 1-1 0 0,1-1 1 0 0,-1 0-1 0 0,1 0 1 0 0,0 0-1 0 0,1 0 1 0 0,5 8-1 0 0,12 12-3581 0 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2.5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0 512 0 0,'-1'1'500'0'0,"0"1"0"0"0,0-1 1 0 0,-1 0-1 0 0,2 1 0 0 0,-1-1 0 0 0,0 1 0 0 0,0-1 0 0 0,0 1 0 0 0,1 0 1 0 0,-1-1-1 0 0,1 1 0 0 0,-1 0 0 0 0,1-1 0 0 0,-1 1 0 0 0,1 0 1 0 0,0-1-1 0 0,0 1 0 0 0,0 0 0 0 0,0 0 0 0 0,0-1 0 0 0,1 1 1 0 0,-1 0-1 0 0,0-1 0 0 0,1 1 0 0 0,-1 0 0 0 0,1-1 0 0 0,1 3 0 0 0,12 29 1806 0 0,20 33 0 0 0,4 7-1030 0 0,-33-61-1287 0 0,-1 0 0 0 0,0 0 0 0 0,0 0 0 0 0,-2 0 0 0 0,1 1 0 0 0,-2-1 0 0 0,0 1 0 0 0,0-1 0 0 0,-1 1 0 0 0,0-1-1 0 0,-1 1 1 0 0,-1-1 0 0 0,0 1 0 0 0,-1-1 0 0 0,-6 20 0 0 0,0-7-1044 0 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3.2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29 105 512 0 0,'-9'-4'288'0'0,"-3"3"6666"0"0,12 1-6676 0 0,-1 0 1 0 0,1 0 0 0 0,0 0-1 0 0,-1 0 1 0 0,1 0-1 0 0,0 0 1 0 0,-1 1-1 0 0,1-1 1 0 0,0 0-1 0 0,0 0 1 0 0,-1 0 0 0 0,1 0-1 0 0,0 1 1 0 0,-1-1-1 0 0,1 0 1 0 0,0 0-1 0 0,0 1 1 0 0,0-1-1 0 0,-1 0 1 0 0,1 1 0 0 0,0-1-1 0 0,0 0 1 0 0,0 1-1 0 0,0-1 1 0 0,-1 1-1 0 0,1 9 524 0 0,25 155 4467 0 0,-10-78-4118 0 0,49 185 345 0 0,-62-265-1489 0 0,-1-5 0 0 0,1 5-17 0 0,1 1 0 0 0,-1-1-1 0 0,-1 0 1 0 0,1 1 0 0 0,-2 0-1 0 0,1-1 1 0 0,-1 1 0 0 0,0-1-1 0 0,-1 14 1 0 0,0-20 1 0 0,1 0 0 0 0,0-1 0 0 0,0 1 0 0 0,-1 0 0 0 0,1 0 0 0 0,0 0 0 0 0,-1 0 0 0 0,1-1 0 0 0,-1 1 0 0 0,1 0 0 0 0,-1-1 0 0 0,1 1 0 0 0,-1 0 1 0 0,0-1-1 0 0,1 1 0 0 0,-1 0 0 0 0,0-1 0 0 0,1 1 0 0 0,-1-1 0 0 0,0 1 0 0 0,0-1 0 0 0,1 0 0 0 0,-1 1 0 0 0,0-1 0 0 0,0 0 0 0 0,0 1 0 0 0,0-1 0 0 0,0 0 0 0 0,0 0 0 0 0,1 0 0 0 0,-1 0 0 0 0,0 0 0 0 0,0 0 0 0 0,0 0 0 0 0,0 0 0 0 0,0 0 0 0 0,0 0 0 0 0,0-1 0 0 0,1 1 0 0 0,-1 0 0 0 0,0-1 0 0 0,0 1 0 0 0,-1-1 0 0 0,-1 0-13 0 0,1-1-1 0 0,-1 1 0 0 0,1-1 0 0 0,-1 1 1 0 0,1-1-1 0 0,0 0 0 0 0,-1 0 0 0 0,1 0 0 0 0,0 0 1 0 0,0 0-1 0 0,0 0 0 0 0,-2-4 0 0 0,-1-7 9 0 0,-1-1-1 0 0,1 0 0 0 0,1 0 0 0 0,1 0 1 0 0,0 0-1 0 0,1 0 0 0 0,-1-19 1 0 0,2-5 65 0 0,7-59 1 0 0,6-6 180 0 0,31-127 1 0 0,-24 166 49 0 0,-17 56-235 0 0,1 1-1 0 0,1-1 1 0 0,-1 1-1 0 0,1 0 1 0 0,1 0 0 0 0,5-7-1 0 0,-9 13-36 0 0,-1 1 0 0 0,0 0 0 0 0,1-1 0 0 0,-1 1 0 0 0,1 0 0 0 0,-1 0 0 0 0,1-1 0 0 0,-1 1 0 0 0,1 0 0 0 0,-1 0 0 0 0,1 0 0 0 0,-1-1 0 0 0,1 1 0 0 0,0 0 0 0 0,-1 0 0 0 0,1 0 0 0 0,-1 0 0 0 0,1 0-1 0 0,-1 0 1 0 0,1 0 0 0 0,0 0 0 0 0,-1 0 0 0 0,1 1 0 0 0,-1-1 0 0 0,1 0 0 0 0,-1 0 0 0 0,1 0 0 0 0,-1 1 0 0 0,1-1 0 0 0,-1 0 0 0 0,1 0 0 0 0,-1 1 0 0 0,1-1 0 0 0,-1 0 0 0 0,0 1 0 0 0,1-1 0 0 0,-1 1 0 0 0,1-1 0 0 0,-1 1 0 0 0,0-1 0 0 0,1 1 0 0 0,-1-1 0 0 0,0 1 0 0 0,17 26 34 0 0,-15-22-12 0 0,17 25-10 0 0,1-1 1 0 0,1-1-1 0 0,27 28 1 0 0,-23-28 10 0 0,-6-3-21 0 0,-1 0 1 0 0,0 1-1 0 0,-2 1 1 0 0,-2 0-1 0 0,14 35 1 0 0,45 149 199 0 0,-69-200-201 0 0,3 11-126 0 0,1 0 0 0 0,1-1 0 0 0,21 38 0 0 0,-18-49-899 0 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3.5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0 112 1936 0 0,'1'-1'4514'0'0,"1"-7"-656"0"0,-2 7-3331 0 0,1-1 0 0 0,-1 0 0 0 0,1 0 0 0 0,0 1 0 0 0,-1-1 0 0 0,1 0 0 0 0,0 1 0 0 0,0-1 1 0 0,0 1-1 0 0,0-1 0 0 0,0 1 0 0 0,3-3 0 0 0,-1 2-84 0 0,0-1 0 0 0,-1 1 0 0 0,1 0 0 0 0,1 1-1 0 0,-1-1 1 0 0,4-1 0 0 0,5-2-2 0 0,1 2 0 0 0,23-5-1 0 0,-23 6 51 0 0,248-38 507 0 0,-173 34-3792 0 0,1 5-4496 0 0,-62 2 4721 0 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3.8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19 170 512 0 0,'-10'-2'482'0'0,"9"2"-170"0"0,1-1-1 0 0,-1 1 1 0 0,1 0 0 0 0,-1 0 0 0 0,1-1 0 0 0,-1 1-1 0 0,1 0 1 0 0,-1-1 0 0 0,1 1 0 0 0,-1-1 0 0 0,1 1 0 0 0,0 0-1 0 0,-1-1 1 0 0,1 1 0 0 0,-1-1 0 0 0,1 1 0 0 0,0-2-1 0 0,-1 2-47 0 0,1-1 1 0 0,0 0-1 0 0,0 1 0 0 0,0-1 0 0 0,0 0 0 0 0,0 1 0 0 0,0-1 0 0 0,1 0 0 0 0,-1 1 0 0 0,0-1 1 0 0,0 0-1 0 0,0 1 0 0 0,1-1 0 0 0,-1 0 0 0 0,0 1 0 0 0,0-1 0 0 0,1 1 0 0 0,-1-1 0 0 0,1 1 1 0 0,-1-1-1 0 0,0 1 0 0 0,1-1 0 0 0,-1 1 0 0 0,1-1 0 0 0,-1 1 0 0 0,1-1 0 0 0,0 1 0 0 0,-1 0 1 0 0,1-1-1 0 0,0 1 0 0 0,19-11 995 0 0,0 2 1 0 0,0 1-1 0 0,43-12 0 0 0,-27 9-784 0 0,39-14 260 0 0,-33 10-645 0 0,0 1 1 0 0,83-14 0 0 0,-120 27-205 0 0,0 1 0 0 0,1-1 0 0 0,-1 1 0 0 0,0 0 0 0 0,6 1 0 0 0,-10 0-64 0 0,-1-1 1 0 0,1 0-1 0 0,0 0 0 0 0,0 0 0 0 0,0 1 1 0 0,0-1-1 0 0,0 0 0 0 0,-1 1 0 0 0,1-1 0 0 0,0 1 1 0 0,0-1-1 0 0,-1 1 0 0 0,1-1 0 0 0,0 1 0 0 0,-1-1 1 0 0,1 1-1 0 0,0 0 0 0 0,-1-1 0 0 0,1 1 0 0 0,-1 0 1 0 0,1-1-1 0 0,-1 1 0 0 0,0 0 0 0 0,1 0 0 0 0,-1 0 1 0 0,0 0-1 0 0,1-1 0 0 0,-1 1 0 0 0,0 0 1 0 0,0 0-1 0 0,0 0 0 0 0,0 0 0 0 0,0 0 0 0 0,0-1 1 0 0,0 1-1 0 0,0 1 0 0 0,-1 6-1326 0 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3.9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0 2401 0 0,'-3'1'9140'0'0,"-3"5"-5486"0"0,4 1-2404 0 0,1 1-1 0 0,-1-1 1 0 0,2 1-1 0 0,-1 9 0 0 0,2 2-461 0 0,6 35 0 0 0,-5-41-906 0 0,1 0 0 0 0,1-1 0 0 0,0 1 0 0 0,1-1 0 0 0,0 1 0 0 0,1-1 0 0 0,1-1 0 0 0,-1 1 0 0 0,2-1-1 0 0,0-1 1 0 0,0 1 0 0 0,17 15 0 0 0,-6-7-2390 0 0,-1 0-232 0 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4.9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97 255 512 0 0,'-3'-7'967'0'0,"-13"-30"3456"0"0,15 33-3925 0 0,0 1-1 0 0,0-1 1 0 0,0 0 0 0 0,1 1-1 0 0,-1-1 1 0 0,1 0 0 0 0,0 1-1 0 0,1-7 1 0 0,-1 10-438 0 0,0-1 0 0 0,0 1-1 0 0,0-1 1 0 0,0 1 0 0 0,1 0 0 0 0,-1-1 0 0 0,0 1 0 0 0,0-1 0 0 0,1 1-1 0 0,-1 0 1 0 0,0-1 0 0 0,0 1 0 0 0,1 0 0 0 0,-1-1 0 0 0,0 1 0 0 0,1 0 0 0 0,-1 0-1 0 0,1-1 1 0 0,-1 1 0 0 0,0 0 0 0 0,1 0 0 0 0,-1 0 0 0 0,1-1 0 0 0,-1 1-1 0 0,1 0 1 0 0,-1 0 0 0 0,0 0 0 0 0,1 0 0 0 0,-1 0 0 0 0,1 0 0 0 0,-1 0-1 0 0,1 0 1 0 0,-1 0 0 0 0,1 0 0 0 0,-1 0 0 0 0,1 0 0 0 0,0 0 61 0 0,0 1-1 0 0,0-1 1 0 0,-1 0 0 0 0,1 0 0 0 0,0 1 0 0 0,0-1 0 0 0,0 0-1 0 0,-1 1 1 0 0,1-1 0 0 0,0 1 0 0 0,0-1 0 0 0,-1 1 0 0 0,1-1 0 0 0,0 1-1 0 0,-1-1 1 0 0,1 1 0 0 0,-1 0 0 0 0,1-1 0 0 0,0 2 0 0 0,2 8 316 0 0,-1 0 1 0 0,0 0 0 0 0,0 0 0 0 0,-1 0 0 0 0,0 0 0 0 0,-1 14-1 0 0,0-6-187 0 0,-1 44 416 0 0,-3-1 1 0 0,-3 1 0 0 0,-17 76 0 0 0,14-79-569 0 0,-5 23-185 0 0,12-72 46 0 0,0 1 1 0 0,-1-1 0 0 0,0 0 0 0 0,0 0-1 0 0,-9 13 1 0 0,13-21 11 0 0,-1-1 0 0 0,-1 1-1 0 0,1 0 1 0 0,0-1 0 0 0,0 1 0 0 0,0-1-1 0 0,-1 1 1 0 0,1-1 0 0 0,-1 1 0 0 0,1-1-1 0 0,-1 0 1 0 0,0 0 0 0 0,-1 1 0 0 0,14-15-445 0 0,0-1 384 0 0,0-1 1 0 0,0 0-1 0 0,-2-1 0 0 0,0 0 0 0 0,0 0 0 0 0,-2-1 1 0 0,0-1-1 0 0,7-25 0 0 0,-1-16 288 0 0,9-76 1 0 0,-6 26 84 0 0,60-213 1996 0 0,-68 299-1745 0 0,-8 23-521 0 0,1 0-1 0 0,-1 0 0 0 0,0-1 1 0 0,0 1-1 0 0,0 0 0 0 0,0 0 1 0 0,0 0-1 0 0,0 0 1 0 0,0 0-1 0 0,0-1 0 0 0,0 1 1 0 0,0 0-1 0 0,1 0 1 0 0,-1 0-1 0 0,0 0 0 0 0,0 0 1 0 0,0-1-1 0 0,0 1 1 0 0,1 0-1 0 0,-1 0 0 0 0,0 0 1 0 0,0 0-1 0 0,0 0 1 0 0,0 0-1 0 0,1 0 0 0 0,-1 0 1 0 0,0 0-1 0 0,0 0 0 0 0,0 0 1 0 0,0 0-1 0 0,1 0 1 0 0,-1 0-1 0 0,3 11 303 0 0,-1 38-15 0 0,-8 77-1 0 0,1-7-145 0 0,5-94-84 0 0,1-1 0 0 0,9 46 0 0 0,-5-48-51 0 0,1 0 0 0 0,1-1 0 0 0,1 0-1 0 0,18 33 1 0 0,-5-19-7 0 0,42 55 1 0 0,-16-33-79 0 0,-21-27 3 0 0,26 41-1 0 0,-49-66 52 0 0,0 0-1 0 0,0 1 1 0 0,0-1-1 0 0,-1 1 1 0 0,0-1-1 0 0,0 1 1 0 0,1 8-1 0 0,-3-12 11 0 0,1 0 0 0 0,-1 0 0 0 0,0 0 1 0 0,0 0-1 0 0,0 0 0 0 0,0 0 0 0 0,0 0 0 0 0,-1 0 0 0 0,1 0 0 0 0,-1 0 1 0 0,1 0-1 0 0,-1 0 0 0 0,0 0 0 0 0,0 0 0 0 0,1 0 0 0 0,-1 0 1 0 0,-1 0-1 0 0,1-1 0 0 0,0 1 0 0 0,0 0 0 0 0,-1-1 0 0 0,1 1 0 0 0,-1-1 1 0 0,-1 2-1 0 0,-3 1-1 0 0,1-1 0 0 0,-1 0 0 0 0,0 0 0 0 0,-1 0-1 0 0,1-1 1 0 0,0 1 0 0 0,-8 0 0 0 0,-50 8-171 0 0,43-9 73 0 0,-4 1 8 0 0,0-2 0 0 0,0-1 0 0 0,0 0 0 0 0,1-2-1 0 0,-1-1 1 0 0,0-1 0 0 0,1-1 0 0 0,-37-13 0 0 0,56 16 30 0 0,0 0 0 0 0,0 0 1 0 0,0 0-1 0 0,1-1 0 0 0,-1 0 0 0 0,0 0 0 0 0,1 0 0 0 0,0 0 0 0 0,-4-5 0 0 0,7 7 0 0 0,0 0 0 0 0,0 0 0 0 0,0-1 0 0 0,0 1 0 0 0,0 0-1 0 0,0 0 1 0 0,1-1 0 0 0,-1 1 0 0 0,1-1 0 0 0,-1 1 0 0 0,1 0 0 0 0,-1-1 0 0 0,1 1-1 0 0,0-1 1 0 0,0 1 0 0 0,0-1 0 0 0,0 1 0 0 0,0-1 0 0 0,0 1 0 0 0,0-1 0 0 0,0 1-1 0 0,1-1 1 0 0,-1 1 0 0 0,0-1 0 0 0,1 1 0 0 0,-1-1 0 0 0,1 1 0 0 0,0 0 0 0 0,-1-1-1 0 0,1 1 1 0 0,0 0 0 0 0,0 0 0 0 0,0-1 0 0 0,0 1 0 0 0,0 0 0 0 0,2-1 0 0 0,1-2-308 0 0,0 0 1 0 0,0 1 0 0 0,1 0-1 0 0,-1 0 1 0 0,1 0-1 0 0,0 1 1 0 0,6-3 0 0 0,38-13-4275 0 0,-45 17 3983 0 0,22-7-1108 0 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6.4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75 329 1496 0 0,'-4'0'1076'0'0,"1"1"0"0"0,0-1 0 0 0,0 1 0 0 0,-1-1-1 0 0,1 0 1 0 0,0 0 0 0 0,0 0 0 0 0,-1-1 0 0 0,1 1 0 0 0,-4-2-1 0 0,-13-1 3267 0 0,19 4-4277 0 0,1-1 1 0 0,-1 0 0 0 0,1 0-1 0 0,-1 0 1 0 0,1 0-1 0 0,-1 0 1 0 0,1 0 0 0 0,-1 0-1 0 0,1-1 1 0 0,-1 1-1 0 0,1 0 1 0 0,-1 0 0 0 0,1 0-1 0 0,-1 0 1 0 0,1-1-1 0 0,-1 1 1 0 0,1 0 0 0 0,0 0-1 0 0,-1-1 1 0 0,1 1-1 0 0,-1 0 1 0 0,1-1 0 0 0,0 1-1 0 0,-1 0 1 0 0,1-1-1 0 0,0 1 1 0 0,0-1 0 0 0,-1 1-1 0 0,1-1 1 0 0,0 1-1 0 0,0-1 1 0 0,-1 1-1 0 0,1 0 1 0 0,0-1 0 0 0,0 1-1 0 0,0-1 1 0 0,0 1-1 0 0,0-1 1 0 0,0 1 0 0 0,0-1-1 0 0,0 1 1 0 0,0-1-1 0 0,0 1 1 0 0,0-1 0 0 0,0 1-1 0 0,0-1 1 0 0,0 1-1 0 0,0-1 1 0 0,1 1 0 0 0,-1-1-1 0 0,1 0 1 0 0,1-5 50 0 0,0 1-1 0 0,1 0 1 0 0,5-9-1 0 0,-4 8 53 0 0,83-127 1027 0 0,-39 61-673 0 0,-44 67-491 0 0,20-30 290 0 0,-21 32-282 0 0,-1 0 1 0 0,1 1 0 0 0,-1-1-1 0 0,1 0 1 0 0,0 1 0 0 0,0 0-1 0 0,0 0 1 0 0,7-4-1 0 0,-10 6-33 0 0,0 0 0 0 0,1 0 0 0 0,-1 0-1 0 0,0 0 1 0 0,1 0 0 0 0,-1 0 0 0 0,1-1-1 0 0,-1 1 1 0 0,0 0 0 0 0,1 0-1 0 0,-1 0 1 0 0,0 0 0 0 0,1 1 0 0 0,-1-1-1 0 0,1 0 1 0 0,-1 0 0 0 0,0 0 0 0 0,1 0-1 0 0,-1 0 1 0 0,0 0 0 0 0,1 0 0 0 0,-1 1-1 0 0,0-1 1 0 0,1 0 0 0 0,-1 0-1 0 0,0 1 1 0 0,0-1 0 0 0,1 0 0 0 0,-1 0-1 0 0,0 1 1 0 0,0-1 0 0 0,1 0 0 0 0,-1 1-1 0 0,0-1 1 0 0,0 0 0 0 0,0 1-1 0 0,0-1 1 0 0,1 0 0 0 0,-1 1 0 0 0,0-1-1 0 0,0 0 1 0 0,0 1 0 0 0,0-1 0 0 0,0 1-1 0 0,0-1 1 0 0,0 0 0 0 0,0 1-1 0 0,0-1 1 0 0,0 1 0 0 0,-2 24 97 0 0,2-20-130 0 0,-2 7 31 0 0,-6 101-18 0 0,8-95 10 0 0,1 1 0 0 0,1-1 0 0 0,0 0 1 0 0,6 21-1 0 0,-4-22 19 0 0,1-1 0 0 0,12 28-1 0 0,-15-39-11 0 0,1 0 0 0 0,0-1 0 0 0,0 1 0 0 0,0-1-1 0 0,0 0 1 0 0,1 0 0 0 0,-1 0 0 0 0,1 0 0 0 0,0-1 0 0 0,0 1-1 0 0,1-1 1 0 0,-1 0 0 0 0,6 2 0 0 0,-6-3-4 0 0,0 0 0 0 0,1 0 1 0 0,0-1-1 0 0,-1 1 0 0 0,1-1 0 0 0,0 0 1 0 0,-1-1-1 0 0,1 1 0 0 0,0-1 0 0 0,0 0 1 0 0,0 0-1 0 0,-1-1 0 0 0,1 1 0 0 0,0-1 0 0 0,0 0 1 0 0,-1 0-1 0 0,1-1 0 0 0,-1 1 0 0 0,1-1 1 0 0,-1 0-1 0 0,1 0 0 0 0,-1-1 0 0 0,0 1 1 0 0,0-1-1 0 0,0 0 0 0 0,-1 0 0 0 0,1 0 1 0 0,-1-1-1 0 0,0 1 0 0 0,1-1 0 0 0,-1 0 1 0 0,-1 0-1 0 0,1 0 0 0 0,4-9 0 0 0,-5 8 15 0 0,-1 0 0 0 0,1 0 0 0 0,-1 0 0 0 0,0 0 0 0 0,0-1 0 0 0,0 1 0 0 0,-1-7 0 0 0,-3-40 44 0 0,2 39-56 0 0,-9-205 400 0 0,14 240-273 0 0,-4-4-146 0 0,2 0 0 0 0,1 0 0 0 0,0 1 0 0 0,1-1-1 0 0,1-1 1 0 0,0 1 0 0 0,13 24 0 0 0,66 113-30 0 0,-68-128 59 0 0,4 5-56 0 0,-1 0 0 0 0,-2 1 0 0 0,20 57 0 0 0,-11-2 67 0 0,28 78 66 0 0,-48-153-70 0 0,-1 0-1 0 0,-1 0 1 0 0,0 1 0 0 0,4 24-1 0 0,-7-35-4 0 0,-1 0 0 0 0,0 0 0 0 0,1 0-1 0 0,-1 0 1 0 0,-1 0 0 0 0,1 0 0 0 0,0 0-1 0 0,-1 0 1 0 0,0 0 0 0 0,0 0 0 0 0,1 0-1 0 0,-2 0 1 0 0,1 0 0 0 0,0 0 0 0 0,-1-1-1 0 0,1 1 1 0 0,-1 0 0 0 0,0-1 0 0 0,0 1-1 0 0,0-1 1 0 0,0 0 0 0 0,0 0 0 0 0,0 0-1 0 0,0 0 1 0 0,-1 0 0 0 0,1 0 0 0 0,-1-1-1 0 0,-4 3 1 0 0,-3 0 59 0 0,-1 0 0 0 0,1 0-1 0 0,-1-1 1 0 0,0-1 0 0 0,-20 3-1 0 0,3-3 145 0 0,-32-2 0 0 0,48-1-180 0 0,1 0 0 0 0,-1-1 0 0 0,1-1 0 0 0,-1 1 0 0 0,1-2 0 0 0,-21-8 0 0 0,26 9-40 0 0,0 0 1 0 0,0 0-1 0 0,0 0 1 0 0,1-1-1 0 0,-1 0 1 0 0,1 0-1 0 0,0 0 1 0 0,1-1-1 0 0,-1 0 1 0 0,1 0-1 0 0,0 0 1 0 0,0 0-1 0 0,-6-11 1 0 0,8 12-5 0 0,1-1 0 0 0,-1 0 1 0 0,1 0-1 0 0,0 0 0 0 0,0 0 0 0 0,1-1 1 0 0,-1 1-1 0 0,1 0 0 0 0,0 0 0 0 0,1 0 1 0 0,-1 0-1 0 0,1 0 0 0 0,0-1 1 0 0,2-4-1 0 0,3-8-22 0 0,1 0-1 0 0,12-24 1 0 0,-12 27-4 0 0,14-28 0 0 0,1 1-1 0 0,52-73 0 0 0,-60 98-332 0 0,1-1-1 0 0,1 2 0 0 0,18-15 1 0 0,-20 20-891 0 0,0 0-1 0 0,0 2 1 0 0,2-1 0 0 0,25-10 0 0 0,-24 13-1751 0 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7.3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37 512 0 0,'-7'-7'1293'0'0,"3"4"1266"0"0,0 0 0 0 0,1-1 0 0 0,-1 0 0 0 0,-3-5 0 0 0,7 9-2440 0 0,0 0 0 0 0,0-1-1 0 0,0 1 1 0 0,0 0 0 0 0,0 0-1 0 0,0 0 1 0 0,0-1 0 0 0,0 1-1 0 0,0 0 1 0 0,0 0 0 0 0,0 0-1 0 0,0-1 1 0 0,0 1-1 0 0,0 0 1 0 0,1 0 0 0 0,-1 0-1 0 0,0 0 1 0 0,0-1 0 0 0,0 1-1 0 0,0 0 1 0 0,0 0 0 0 0,0 0-1 0 0,0 0 1 0 0,0-1 0 0 0,1 1-1 0 0,-1 0 1 0 0,0 0 0 0 0,0 0-1 0 0,0 0 1 0 0,0 0-1 0 0,1 0 1 0 0,-1-1 0 0 0,0 1-1 0 0,0 0 1 0 0,0 0 0 0 0,1 0-1 0 0,-1 0 1 0 0,0 0 0 0 0,0 0-1 0 0,0 0 1 0 0,1 0 0 0 0,-1 0-1 0 0,0 0 1 0 0,0 0 0 0 0,0 0-1 0 0,1 0 1 0 0,-1 0-1 0 0,0 0 1 0 0,0 0 0 0 0,0 0-1 0 0,1 0 1 0 0,-1 0 0 0 0,0 1-1 0 0,12 1 1551 0 0,-10 0-1540 0 0,0-1 1 0 0,0 1 0 0 0,0 0 0 0 0,0 0 0 0 0,0 0 0 0 0,-1 0-1 0 0,1 1 1 0 0,-1-1 0 0 0,1 0 0 0 0,1 5 0 0 0,8 28 258 0 0,-8-25-231 0 0,6 23 129 0 0,-2 0 0 0 0,4 53 0 0 0,-4 68-303 0 0,-4-76-113 0 0,-1-51-171 0 0,1 18-120 0 0,-3-42-100 0 0,0 1 0 0 0,-1-1 0 0 0,1 1 1 0 0,-1-1-1 0 0,0 1 0 0 0,0-1 0 0 0,0 0 0 0 0,0 1 0 0 0,-4 5 1 0 0,-2 0-7049 0 0,4-5 2894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2:08.8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23 2857 0 0,'-5'3'7602'0'0,"-1"-5"-3907"0"0,4-1-2383 0 0,9 0-1027 0 0,84-7 1782 0 0,-42 5-1947 0 0,-38 4-83 0 0,1 0-1 0 0,-1 1 1 0 0,1 0-1 0 0,-1 0 1 0 0,0 2-1 0 0,17 2 1 0 0,-25-3-5 0 0,0 0 1 0 0,0 0-1 0 0,0 0 1 0 0,0 0 0 0 0,0 1-1 0 0,0-1 1 0 0,-1 1-1 0 0,1 0 1 0 0,0-1-1 0 0,-1 1 1 0 0,1 0 0 0 0,-1 1-1 0 0,1-1 1 0 0,-1 0-1 0 0,0 1 1 0 0,0-1 0 0 0,0 1-1 0 0,-1 0 1 0 0,1 0-1 0 0,-1-1 1 0 0,1 1-1 0 0,-1 0 1 0 0,0 0 0 0 0,0 1-1 0 0,0-1 1 0 0,0 5-1 0 0,0 3 225 0 0,-1 0-1 0 0,0 0 1 0 0,-1 0-1 0 0,0 0 0 0 0,-4 11 1 0 0,3-10-56 0 0,0-1 0 0 0,1 1 0 0 0,0-1 0 0 0,1 17 0 0 0,1-24-216 0 0,-1 0 0 0 0,1-1 0 0 0,0 1 0 0 0,0-1 0 0 0,0 1 0 0 0,0-1 0 0 0,1 0 0 0 0,-1 1 0 0 0,1-1 0 0 0,0 0 0 0 0,0 0 0 0 0,0 0 0 0 0,1 0 0 0 0,-1 0 1 0 0,1-1-1 0 0,-1 1 0 0 0,1-1 0 0 0,4 3 0 0 0,-3-2-284 0 0,1 0 1 0 0,0 0 0 0 0,0 0 0 0 0,0-1 0 0 0,0 0 0 0 0,1 0-1 0 0,-1 0 1 0 0,1-1 0 0 0,-1 0 0 0 0,1 0 0 0 0,0 0 0 0 0,-1-1-1 0 0,10 0 1 0 0,-2-2-1585 0 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7.4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96 136 0 0,'0'-1'404'0'0,"0"1"1"0"0,-1-1-1 0 0,1 0 0 0 0,0 1 0 0 0,0-1 1 0 0,0 1-1 0 0,0-1 0 0 0,0 0 0 0 0,0 1 0 0 0,0-1 1 0 0,0 0-1 0 0,0 1 0 0 0,0-1 0 0 0,0 1 1 0 0,1-1-1 0 0,-1 0 0 0 0,0 1 0 0 0,0-1 1 0 0,1 0-1 0 0,10-7 2995 0 0,-6 6-3038 0 0,1 1 1 0 0,-1-1-1 0 0,11 0 0 0 0,-9 1 442 0 0,145-26 1651 0 0,-101 17-2387 0 0,107-8-566 0 0,-85 12-725 0 0,-27 1 625 0 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8.1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158 182 992 0 0,'1'-11'552'0'0,"3"-36"3302"0"0,-4 41-2834 0 0,0 0 0 0 0,-1 1 0 0 0,1-1 0 0 0,-1 1 0 0 0,0 0 1 0 0,-5-10 3500 0 0,4 20-3013 0 0,0 13-913 0 0,2-16-327 0 0,-24 137 2005 0 0,1-8-1340 0 0,-4 232 366 0 0,24-308-1355 0 0,2-40 62 0 0,-1-1 1 0 0,0 0 0 0 0,-6 24 0 0 0,6-32-29 0 0,-1 0 1 0 0,1 0 0 0 0,-1-1 0 0 0,0 1-1 0 0,0-1 1 0 0,-1 1 0 0 0,1-1 0 0 0,-1 0-1 0 0,0 0 1 0 0,-8 6 0 0 0,-2-1-352 0 0,14-10 365 0 0,0 1-1 0 0,0-1 1 0 0,0 0-1 0 0,-1 0 1 0 0,1 0 0 0 0,0 0-1 0 0,0 0 1 0 0,0 0-1 0 0,0 0 1 0 0,0 0-1 0 0,0 0 1 0 0,0 0 0 0 0,0 0-1 0 0,0-1 1 0 0,-1 1-1 0 0,1 0 1 0 0,0 0-1 0 0,0 0 1 0 0,0 0 0 0 0,0 0-1 0 0,0 0 1 0 0,0 0-1 0 0,0 0 1 0 0,0 0-1 0 0,0 0 1 0 0,0 0 0 0 0,0 0-1 0 0,0 0 1 0 0,0 0-1 0 0,-1 0 1 0 0,1 0-1 0 0,0-1 1 0 0,0 1 0 0 0,0 0-1 0 0,0 0 1 0 0,0 0-1 0 0,0 0 1 0 0,0 0-1 0 0,0 0 1 0 0,0 0 0 0 0,0 0-1 0 0,0 0 1 0 0,0 0-1 0 0,0-1 1 0 0,0 1-1 0 0,0 0 1 0 0,0 0 0 0 0,0 0-1 0 0,3-12-320 0 0,65-146-533 0 0,-42 97 887 0 0,6-13 258 0 0,37-125-1 0 0,-3-88 925 0 0,-63 270-1050 0 0,2-2 118 0 0,-2 0 0 0 0,0-1-1 0 0,-1 1 1 0 0,-1-24 0 0 0,-1 42-253 0 0,0 1 0 0 0,0-1 1 0 0,0 0-1 0 0,0 0 0 0 0,0 0 0 0 0,0 1 1 0 0,0-1-1 0 0,-1 0 0 0 0,1 0 0 0 0,0 1 1 0 0,0-1-1 0 0,-1 0 0 0 0,1 0 0 0 0,-1 1 1 0 0,1-1-1 0 0,-1 0 0 0 0,1 1 1 0 0,-2-2-1 0 0,2 2-8 0 0,0 0 0 0 0,-1 0 0 0 0,1 0-1 0 0,-1 0 1 0 0,1-1 0 0 0,-1 1 0 0 0,1 0 0 0 0,-1 0 0 0 0,1 0 0 0 0,-1 0 0 0 0,1 0 0 0 0,-1 0 0 0 0,1 0 0 0 0,-1 0 0 0 0,1 1 0 0 0,0-1 0 0 0,-1 0 0 0 0,1 0-1 0 0,-1 0 1 0 0,1 0 0 0 0,-1 1 0 0 0,0-1 0 0 0,-1 1 10 0 0,0 1 0 0 0,0-1-1 0 0,0 1 1 0 0,1-1 0 0 0,-1 1-1 0 0,0 0 1 0 0,1 0 0 0 0,-1 0 0 0 0,1 0-1 0 0,-3 3 1 0 0,-1 8-3 0 0,0-1 0 0 0,1 1 0 0 0,0 0 0 0 0,1 0-1 0 0,1 0 1 0 0,0 0 0 0 0,-1 14 0 0 0,5 95 131 0 0,1-76-107 0 0,3-1 0 0 0,1 1 0 0 0,3-2 0 0 0,19 60 0 0 0,-16-72-37 0 0,22 38 0 0 0,-20-42-40 0 0,20 56 0 0 0,40 180-100 0 0,-68-237 125 0 0,-4-19 38 0 0,0 1 1 0 0,-1 0 0 0 0,0 0-1 0 0,1 18 1 0 0,-3-26-30 0 0,0-1 1 0 0,-1 1-1 0 0,1-1 0 0 0,0 0 1 0 0,-1 1-1 0 0,1-1 1 0 0,-1 1-1 0 0,1-1 0 0 0,-1 0 1 0 0,1 1-1 0 0,-1-1 1 0 0,1 0-1 0 0,-1 0 0 0 0,1 1 1 0 0,-1-1-1 0 0,1 0 1 0 0,-1 0-1 0 0,0 0 0 0 0,1 0 1 0 0,-1 0-1 0 0,1 0 1 0 0,-1 0-1 0 0,0 0 0 0 0,1 0 1 0 0,-1 0-1 0 0,1 0 1 0 0,-1 0-1 0 0,1 0 0 0 0,-1 0 1 0 0,0-1-1 0 0,-21-2-18 0 0,-23-7-61 0 0,0 3 0 0 0,0 1 0 0 0,-1 2 0 0 0,-83 4 0 0 0,117 1-3 0 0,0 1 1 0 0,0 0-1 0 0,1 1 0 0 0,-16 5 0 0 0,64-17-5046 0 0,5-6-923 0 0,-19 5 2277 0 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8.6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190 296 232 0 0,'48'-73'10424'0'0,"15"-26"-3675"0"0,-52 80-5609 0 0,11-20 513 0 0,-21 36-1473 0 0,1 0 1 0 0,-1-1 0 0 0,0 1-1 0 0,0-1 1 0 0,0 0 0 0 0,0 1 0 0 0,-1-1-1 0 0,0 0 1 0 0,1-3 0 0 0,-2 5-124 0 0,1 1 0 0 0,0 0 0 0 0,0 0 0 0 0,-1 0 0 0 0,1 0 0 0 0,-1-1 0 0 0,1 1 1 0 0,-1 0-1 0 0,1 0 0 0 0,-1 0 0 0 0,0 0 0 0 0,0 0 0 0 0,1 0 0 0 0,-1 1 0 0 0,0-1 0 0 0,0 0 1 0 0,0 0-1 0 0,0 0 0 0 0,0 1 0 0 0,0-1 0 0 0,0 0 0 0 0,0 1 0 0 0,0-1 0 0 0,0 1 0 0 0,0 0 1 0 0,-1-1-1 0 0,1 1 0 0 0,0 0 0 0 0,0 0 0 0 0,-2-1 0 0 0,-5 0 90 0 0,0 1-1 0 0,1 0 1 0 0,-14 0 0 0 0,17 1-78 0 0,-19 1-1 0 0,1 1 0 0 0,0 1 0 0 0,0 1 1 0 0,1 0-1 0 0,-1 2 0 0 0,1 1 1 0 0,1 1-1 0 0,-24 12 0 0 0,40-18-71 0 0,0-1-1 0 0,0 1 0 0 0,0 0 0 0 0,0 0 0 0 0,0 1 0 0 0,1-1 1 0 0,0 1-1 0 0,-1 0 0 0 0,1 0 0 0 0,1 0 0 0 0,-6 8 1 0 0,8-10-2 0 0,-1 0 1 0 0,0 0 0 0 0,1 0 0 0 0,-1 0 0 0 0,1 0-1 0 0,0 0 1 0 0,0 0 0 0 0,0 0 0 0 0,0 0 0 0 0,0 0-1 0 0,0 0 1 0 0,0 0 0 0 0,1 0 0 0 0,-1 0 0 0 0,1 0-1 0 0,-1 0 1 0 0,1-1 0 0 0,0 1 0 0 0,0 0 0 0 0,0 0-1 0 0,0 0 1 0 0,0-1 0 0 0,0 1 0 0 0,0-1 0 0 0,0 1 0 0 0,1-1-1 0 0,-1 1 1 0 0,1-1 0 0 0,-1 0 0 0 0,1 1 0 0 0,2 0-1 0 0,6 4-7 0 0,0-1 1 0 0,1 0-1 0 0,-1 0 0 0 0,1-1 0 0 0,0-1 0 0 0,0 0 0 0 0,18 2 0 0 0,6 3 25 0 0,-18-4-18 0 0,87 25-95 0 0,-89-23 80 0 0,0 0 1 0 0,0 0-1 0 0,-1 1 1 0 0,23 16-1 0 0,-34-21 30 0 0,0 0 0 0 0,0 0 0 0 0,0 1 0 0 0,-1-1 0 0 0,1 1 1 0 0,-1 0-1 0 0,0 0 0 0 0,1 0 0 0 0,-2 0 0 0 0,1 0 0 0 0,0 0 0 0 0,0 1 0 0 0,-1-1 0 0 0,0 1 0 0 0,0-1 1 0 0,0 1-1 0 0,0-1 0 0 0,0 1 0 0 0,0 5 0 0 0,-1-3 13 0 0,-1-1 0 0 0,1 1 0 0 0,-1-1 0 0 0,0 0 0 0 0,-1 1 0 0 0,1-1 0 0 0,-1 0 0 0 0,0 0 0 0 0,0 0 0 0 0,-1 0 0 0 0,1 0 0 0 0,-6 7 0 0 0,2-4 26 0 0,-1 0 0 0 0,0-1-1 0 0,0 1 1 0 0,-1-1 0 0 0,0-1-1 0 0,0 0 1 0 0,-1 0 0 0 0,0 0 0 0 0,0-1-1 0 0,0 0 1 0 0,-12 4 0 0 0,-15 4 106 0 0,-63 13 0 0 0,81-21-137 0 0,10-3-22 0 0,0 0 0 0 0,-1-1 1 0 0,0 0-1 0 0,-15 0 1 0 0,23-1-38 0 0,-1 0 1 0 0,1 0-1 0 0,0-1 1 0 0,-1 1-1 0 0,1 0 1 0 0,0-1-1 0 0,0 1 0 0 0,-1 0 1 0 0,1-1-1 0 0,0 0 1 0 0,0 1-1 0 0,0-1 1 0 0,-1 0-1 0 0,1 0 1 0 0,0 1-1 0 0,-1-3 1 0 0,1 2-51 0 0,1 0 1 0 0,-1 0 0 0 0,1 0 0 0 0,-1 0 0 0 0,1-1 0 0 0,-1 1-1 0 0,1 0 1 0 0,0 0 0 0 0,0-1 0 0 0,0 1 0 0 0,-1 0 0 0 0,1-1-1 0 0,1 1 1 0 0,-1 0 0 0 0,0 0 0 0 0,0-1 0 0 0,0 1 0 0 0,1 0-1 0 0,-1 0 1 0 0,1-3 0 0 0,1-1-857 0 0,1 0 0 0 0,-1 0 0 0 0,1 0 1 0 0,0 0-1 0 0,0 0 0 0 0,0 1 0 0 0,1-1 0 0 0,7-6 0 0 0,9-7-3218 0 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9.1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15 512 0 0,'-29'-1'1952'0'0,"17"0"2071"0"0,-23 2 0 0 0,30 0-2197 0 0,6 1-284 0 0,11 1-187 0 0,191-13 3992 0 0,47 1-3449 0 0,-152 16-2592 0 0,-34 2-4469 0 0,-51-6 2513 0 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9.3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67 2577 0 0,'-6'-5'3378'0'0,"-1"0"1"0"0,-14-6-1 0 0,21 11-3263 0 0,0 0 0 0 0,-1 0 0 0 0,1-1 0 0 0,-1 1 0 0 0,1 0 0 0 0,-1 0 0 0 0,1 0 0 0 0,0-1 0 0 0,-1 1 0 0 0,1 0 0 0 0,-1 0 0 0 0,1-1 0 0 0,0 1 0 0 0,-1 0 0 0 0,1-1 0 0 0,0 1-1 0 0,-1 0 1 0 0,1-1 0 0 0,0 1 0 0 0,0-1 0 0 0,-1 1 0 0 0,1-1 0 0 0,7-3 2049 0 0,16 1-529 0 0,10 1-86 0 0,56 5 0 0 0,-43-1-1398 0 0,0-1 0 0 0,47-7 0 0 0,-20 2-482 0 0,-28 1-1586 0 0,59-12 0 0 0,-64 7-669 0 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9.9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548 82 512 0 0,'-9'-6'1122'0'0,"-1"0"-1"0"0,-1 0 1 0 0,1 0 0 0 0,-1 2 0 0 0,0-1-1 0 0,0 1 1 0 0,0 1 0 0 0,-1 0-1 0 0,-19-3 1 0 0,12 4 1287 0 0,-1 1-1 0 0,-26 1 1 0 0,-7 6-365 0 0,41-4-1881 0 0,0 1 0 0 0,1 0 0 0 0,-1 1-1 0 0,1 0 1 0 0,-1 1 0 0 0,1 1 0 0 0,1 0 0 0 0,-1 0-1 0 0,1 1 1 0 0,0 0 0 0 0,1 0 0 0 0,-1 1 0 0 0,2 1-1 0 0,-1 0 1 0 0,1 0 0 0 0,-9 13 0 0 0,8-8-138 0 0,1 0 0 0 0,0 0-1 0 0,1 1 1 0 0,0 0 0 0 0,2 0 0 0 0,-1 1 0 0 0,2-1 0 0 0,0 1 0 0 0,1 0-1 0 0,1 1 1 0 0,-1 24 0 0 0,3-22 3 0 0,1-1-1 0 0,0 0 1 0 0,2-1-1 0 0,0 1 0 0 0,1 0 1 0 0,0-1-1 0 0,2 1 1 0 0,0-1-1 0 0,11 21 1 0 0,-10-24-29 0 0,1-1 0 0 0,1 0 0 0 0,0 0 0 0 0,1-1 0 0 0,0 0 0 0 0,1 0 0 0 0,0-1 0 0 0,1-1 0 0 0,0 0 0 0 0,24 14 0 0 0,127 60-625 0 0,-137-71 467 0 0,-18-9 147 0 0,1-1 1 0 0,0 1 0 0 0,-1-2-1 0 0,1 1 1 0 0,14 1 0 0 0,-18-3-2 0 0,0-1 0 0 0,1 0 0 0 0,-1 0 0 0 0,1 0 0 0 0,-1-1 0 0 0,0 0 0 0 0,1 0 0 0 0,-1 0 0 0 0,0-1 0 0 0,10-4 0 0 0,-2 0 26 0 0,0-1 0 0 0,-1-1 0 0 0,0 0-1 0 0,0 0 1 0 0,-1-2 0 0 0,0 1 0 0 0,0-1 0 0 0,-1-1 0 0 0,-1 0 0 0 0,0 0 0 0 0,12-19-1 0 0,-12 14 8 0 0,0-1 0 0 0,-2 0 0 0 0,1-1 1 0 0,-2 0-1 0 0,0 0 0 0 0,-2 0 0 0 0,0-1 0 0 0,3-27 0 0 0,-3-8 20 0 0,-2-68 0 0 0,-3 101-22 0 0,-1 0 0 0 0,-1 0 0 0 0,0 0 0 0 0,-2 1 0 0 0,-1-1 0 0 0,-10-26 0 0 0,12 38 7 0 0,-1 1 0 0 0,0 0 0 0 0,0-1 0 0 0,0 2-1 0 0,-1-1 1 0 0,0 0 0 0 0,-1 1 0 0 0,0 1-1 0 0,0-1 1 0 0,-12-8 0 0 0,9 8 15 0 0,-1 1-1 0 0,0 0 1 0 0,0 0 0 0 0,-1 2-1 0 0,1-1 1 0 0,-1 1 0 0 0,-19-3-1 0 0,13 4-8 0 0,-1 1 0 0 0,0 0 0 0 0,1 2 0 0 0,-1 0 0 0 0,0 1 0 0 0,1 1-1 0 0,-1 1 1 0 0,1 0 0 0 0,0 1 0 0 0,-34 13 0 0 0,25-4-111 0 0,1 1-1 0 0,1 1 1 0 0,0 2-1 0 0,1 0 1 0 0,0 1 0 0 0,-31 33-1 0 0,47-43-457 0 0,0 0-1 0 0,0 0 1 0 0,1 1 0 0 0,0 0-1 0 0,1 0 1 0 0,0 1 0 0 0,0 0-1 0 0,1 0 1 0 0,-6 17-1 0 0,0 15-3395 0 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24.9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118 131 512 0 0,'-19'1'1650'0'0,"0"0"1"0"0,0 2-1 0 0,0 0 0 0 0,-22 8 0 0 0,47-11 2222 0 0,43-5-1680 0 0,492-62 3548 0 0,1 37-4253 0 0,-186 10-1179 0 0,-237 13-254 0 0,83-2-133 0 0,-132 3-39 0 0,10 1-3206 0 0,-92 13-4081 0 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25.3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308 131 8 0 0,'-18'-1'1698'0'0,"0"0"0"0"0,0 2 1 0 0,-28 4-1 0 0,-52 15 3765 0 0,36-6-3684 0 0,57-13-1545 0 0,1-1 48 0 0,0 1-1 0 0,0 0 0 0 0,0 0 0 0 0,0 0 0 0 0,0 1 0 0 0,0-1 0 0 0,0 1 0 0 0,-6 4 1 0 0,29-5 1431 0 0,3-4-1053 0 0,-1 0 0 0 0,31-10 0 0 0,14-3 157 0 0,353-39 1408 0 0,5 22-1959 0 0,-185 15-257 0 0,-86 6-88 0 0,157-12-946 0 0,-251 21 283 0 0,20-1-4318 0 0,-64 3 3015 0 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26.0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23 512 0 0,'-3'-3'764'0'0,"0"1"0"0"0,-1-1-1 0 0,1 1 1 0 0,-1 0 0 0 0,1 0-1 0 0,-1 1 1 0 0,0-1 0 0 0,0 1 0 0 0,0-1-1 0 0,0 1 1 0 0,-7-1 3948 0 0,18 6-2626 0 0,23 22 1617 0 0,-22-19-3387 0 0,0 1-1 0 0,1-1 0 0 0,11 7 0 0 0,47 22 328 0 0,3-3 1 0 0,99 34-1 0 0,-135-55-441 0 0,-1 2 0 0 0,34 20 1 0 0,-52-26-163 0 0,-1 1 0 0 0,0 1 1 0 0,0 0-1 0 0,-1 1 1 0 0,-1 1-1 0 0,18 19 0 0 0,-29-29-32 0 0,0-1 0 0 0,0 0 1 0 0,0 0-1 0 0,0 1 0 0 0,0-1 0 0 0,-1 1 0 0 0,1-1 0 0 0,0 1 0 0 0,-1-1 0 0 0,1 1 0 0 0,-1-1 0 0 0,1 1 0 0 0,-1 0 0 0 0,0-1 0 0 0,0 1 0 0 0,1 0 1 0 0,-1-1-1 0 0,0 1 0 0 0,-1-1 0 0 0,1 1 0 0 0,0 0 0 0 0,0-1 0 0 0,-1 1 0 0 0,1 0 0 0 0,-1-1 0 0 0,1 1 0 0 0,-1-1 0 0 0,0 1 0 0 0,0-1 0 0 0,1 0 1 0 0,-1 1-1 0 0,0-1 0 0 0,0 0 0 0 0,-2 3 0 0 0,-4 1 26 0 0,1 1-1 0 0,-1-1 1 0 0,0 0 0 0 0,-1 0 0 0 0,-9 5 0 0 0,16-10-34 0 0,-32 19-3 0 0,0 2 0 0 0,1 1 1 0 0,1 2-1 0 0,-45 44 0 0 0,57-50-39 0 0,-12 13-303 0 0,-51 41-1 0 0,67-62-205 0 0,0-1 1 0 0,-1 0-1 0 0,-19 6 0 0 0,-2 3-4550 0 0,27-13 3015 0 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26.7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686 170 8 0 0,'4'-4'592'0'0,"-1"-1"-1"0"0,1 0 1 0 0,-1 0-1 0 0,0 0 1 0 0,0 0-1 0 0,3-8 1 0 0,-4 8 20 0 0,1-1 0 0 0,-1 0 0 0 0,2 1 0 0 0,-1 0 0 0 0,1-1 1 0 0,5-5-1 0 0,-1 3 189 0 0,0-1 1 0 0,1 1-1 0 0,0 1 0 0 0,0 0 1 0 0,1 0-1 0 0,-1 1 0 0 0,2 0 1 0 0,17-8-1 0 0,-22 12-473 0 0,-1 0-1 0 0,1 0 1 0 0,0 1 0 0 0,0-1-1 0 0,0 1 1 0 0,0 1-1 0 0,0-1 1 0 0,11 1 0 0 0,-17 0-315 0 0,0 0 1 0 0,1 0 0 0 0,-1 0-1 0 0,0 0 1 0 0,1 0 0 0 0,-1 0-1 0 0,0 0 1 0 0,0 0 0 0 0,1 0-1 0 0,-1 0 1 0 0,0 0 0 0 0,1 0-1 0 0,-1 1 1 0 0,0-1 0 0 0,0 0-1 0 0,1 0 1 0 0,-1 0 0 0 0,0 0 0 0 0,0 0-1 0 0,0 1 1 0 0,1-1 0 0 0,-1 0-1 0 0,0 0 1 0 0,0 0 0 0 0,0 1-1 0 0,1-1 1 0 0,-1 0 0 0 0,0 0-1 0 0,0 1 1 0 0,0-1 0 0 0,0 0-1 0 0,0 1 1 0 0,0-1 0 0 0,-5 10 146 0 0,-14 6-1 0 0,18-15-109 0 0,-77 56 213 0 0,-70 68-1 0 0,99-81-394 0 0,-2-2 0 0 0,-81 50 0 0 0,-120 55-420 0 0,245-143 543 0 0,-15 8 9 0 0,-50 29-92 0 0,61-34 82 0 0,0 1 1 0 0,1 0-1 0 0,0 1 1 0 0,-10 10-1 0 0,19-17 10 0 0,0-1 0 0 0,0 0-1 0 0,0 1 1 0 0,0-1-1 0 0,0 0 1 0 0,0 1-1 0 0,0-1 1 0 0,0 1 0 0 0,0 0-1 0 0,1-1 1 0 0,-1 1-1 0 0,1 0 1 0 0,-1-1 0 0 0,1 1-1 0 0,0 0 1 0 0,0-1-1 0 0,-1 1 1 0 0,1 0 0 0 0,0 0-1 0 0,1 2 1 0 0,-1-2-2 0 0,1-1 1 0 0,0 1 0 0 0,0-1-1 0 0,-1 0 1 0 0,1 1 0 0 0,0-1 0 0 0,0 0-1 0 0,1 1 1 0 0,-1-1 0 0 0,0 0-1 0 0,0 0 1 0 0,0 0 0 0 0,1 0-1 0 0,-1 0 1 0 0,0 0 0 0 0,1 0 0 0 0,-1-1-1 0 0,1 1 1 0 0,-1-1 0 0 0,1 1-1 0 0,2 0 1 0 0,10 2 3 0 0,0-1 1 0 0,0 0-1 0 0,0-1 1 0 0,0 0-1 0 0,16-2 0 0 0,-1 0 7 0 0,118 0 73 0 0,124 1-150 0 0,-239 1-2 0 0,0 2 0 0 0,0 1 0 0 0,0 1 0 0 0,0 2 0 0 0,-1 1 0 0 0,44 17 0 0 0,-69-22 55 0 0,-1 0 1 0 0,1 0 0 0 0,-1 1-1 0 0,1-1 1 0 0,-1 1 0 0 0,0 1 0 0 0,0-1-1 0 0,-1 0 1 0 0,1 1 0 0 0,-1 0 0 0 0,0 0-1 0 0,-1 0 1 0 0,1 1 0 0 0,-1-1-1 0 0,0 1 1 0 0,3 7 0 0 0,-5-11-62 0 0,0 0 1 0 0,0 1-1 0 0,0-1 1 0 0,1 0-1 0 0,-1 0 1 0 0,1 0-1 0 0,0 0 1 0 0,-1 0-1 0 0,1-1 1 0 0,0 1-1 0 0,0-1 1 0 0,0 1-1 0 0,0-1 1 0 0,1 1-1 0 0,-1-1 1 0 0,0 0-1 0 0,4 1 1 0 0,1 0-300 0 0,-1 0 1 0 0,0-1-1 0 0,1 0 1 0 0,-1 0-1 0 0,12-1 1 0 0,4 0-1541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2:09.0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77 25 3889 0 0,'-19'-3'3889'0'0,"-4"-4"4672"0"0,7 2-8192 0 0,3 1 431 0 0,8 1-848 0 0,5 2 0 0 0,4-1-8 0 0,7 2-40 0 0,1 0-64 0 0,1 0 32 0 0,4 2-360 0 0,-1-1-273 0 0,1 1-63 0 0,5-2-1944 0 0,-3 2 1567 0 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31.5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402 140 512 0 0,'10'-15'3334'0'0,"17"-28"3727"0"0,-24 39-6547 0 0,-1 0 0 0 0,-1-1 0 0 0,1 1 0 0 0,-1 0 0 0 0,0-1 1 0 0,0 1-1 0 0,0-1 0 0 0,0-8 0 0 0,-1 12-423 0 0,0-1 0 0 0,0 1 0 0 0,0-1 0 0 0,-1 1 0 0 0,1 0-1 0 0,-1-1 1 0 0,1 1 0 0 0,-1-1 0 0 0,1 1 0 0 0,-1 0 0 0 0,0 0 0 0 0,1-1 0 0 0,-1 1 0 0 0,0 0 0 0 0,0 0 0 0 0,0 0 0 0 0,0 0-1 0 0,0 0 1 0 0,0 0 0 0 0,-1 0 0 0 0,1 0 0 0 0,0 0 0 0 0,0 1 0 0 0,-1-1 0 0 0,1 0 0 0 0,0 1 0 0 0,-1-1 0 0 0,1 1 0 0 0,-1-1 0 0 0,1 1-1 0 0,-1 0 1 0 0,1 0 0 0 0,-3 0 0 0 0,-3-1 110 0 0,1 1 0 0 0,0 0 0 0 0,-1 0-1 0 0,1 1 1 0 0,-1-1 0 0 0,-9 4 0 0 0,-23 8-7 0 0,1 2 1 0 0,1 1-1 0 0,0 2 1 0 0,-66 42-1 0 0,47-19-194 0 0,49-34-7 0 0,0 0-1 0 0,1 0 1 0 0,0 0 0 0 0,0 1-1 0 0,-8 11 1 0 0,13-17 5 0 0,1 0 1 0 0,-1 0-1 0 0,0 0 0 0 0,1 0 1 0 0,-1 0-1 0 0,1 0 0 0 0,-1 0 0 0 0,1 0 1 0 0,-1 0-1 0 0,1 0 0 0 0,0 0 1 0 0,0 0-1 0 0,0 1 0 0 0,-1-1 1 0 0,1 0-1 0 0,0 0 0 0 0,0 0 0 0 0,1 0 1 0 0,-1 0-1 0 0,0 1 0 0 0,0-1 1 0 0,0 0-1 0 0,1 0 0 0 0,-1 0 0 0 0,1 0 1 0 0,-1 0-1 0 0,1 0 0 0 0,-1 0 1 0 0,1 0-1 0 0,-1 0 0 0 0,1 0 1 0 0,0 0-1 0 0,0 0 0 0 0,-1-1 0 0 0,1 1 1 0 0,0 0-1 0 0,0 0 0 0 0,0-1 1 0 0,0 1-1 0 0,0-1 0 0 0,2 2 0 0 0,1 0 13 0 0,0-1 1 0 0,0 1-1 0 0,1-1 0 0 0,-1 0 0 0 0,1 0 0 0 0,-1 0 0 0 0,1-1 0 0 0,-1 1 0 0 0,6-1 0 0 0,54-6 97 0 0,81-17 1 0 0,-94 12-23 0 0,1 3 1 0 0,100-2-1 0 0,-142 10-45 0 0,-1 0-1 0 0,1 2 1 0 0,0-1 0 0 0,-1 1 0 0 0,19 6-1 0 0,-25-7-27 0 0,0 0-1 0 0,-1 0 0 0 0,1 1 0 0 0,0-1 1 0 0,-1 1-1 0 0,1-1 0 0 0,-1 1 1 0 0,1 0-1 0 0,-1 0 0 0 0,0 0 0 0 0,0 1 1 0 0,0-1-1 0 0,0 0 0 0 0,0 1 0 0 0,0-1 1 0 0,-1 1-1 0 0,1 0 0 0 0,-1 0 1 0 0,0-1-1 0 0,0 1 0 0 0,0 0 0 0 0,1 6 1 0 0,-1-5 5 0 0,-1 0 0 0 0,0 0 0 0 0,0 1 0 0 0,0-1 1 0 0,0 0-1 0 0,-1 0 0 0 0,0 0 0 0 0,0 1 0 0 0,0-1 1 0 0,0 0-1 0 0,-3 5 0 0 0,1-2 4 0 0,-1 0 1 0 0,0-1-1 0 0,0 1 1 0 0,-1-1-1 0 0,-8 9 0 0 0,-5 3 30 0 0,-1-2 0 0 0,-37 26 0 0 0,54-41-48 0 0,-120 78 51 0 0,105-70-59 0 0,0 0 1 0 0,0-2-1 0 0,-1 0 0 0 0,1-1 1 0 0,-32 7-1 0 0,47-13-11 0 0,1 0-1 0 0,0 1 0 0 0,0-1 1 0 0,-1 0-1 0 0,1 0 0 0 0,0 0 1 0 0,-1 0-1 0 0,1 0 0 0 0,0 0 1 0 0,-1 0-1 0 0,1 0 0 0 0,0-1 1 0 0,0 1-1 0 0,-1 0 0 0 0,1-1 1 0 0,0 1-1 0 0,0-1 1 0 0,0 0-1 0 0,-1 1 0 0 0,1-1 1 0 0,0 0-1 0 0,0 1 0 0 0,-1-3 1 0 0,1 2-25 0 0,0 0 1 0 0,1-1 0 0 0,-1 1 0 0 0,1-1-1 0 0,0 1 1 0 0,-1-1 0 0 0,1 1-1 0 0,0-1 1 0 0,0 1 0 0 0,0-1 0 0 0,0 1-1 0 0,0-1 1 0 0,0 1 0 0 0,1-1 0 0 0,-1 1-1 0 0,0-1 1 0 0,1 1 0 0 0,-1-1-1 0 0,1 1 1 0 0,0-2 0 0 0,4-8-432 0 0,0 1 0 0 0,0 0 1 0 0,1 1-1 0 0,0-1 0 0 0,9-9 0 0 0,22-21-5069 0 0,-16 21 3553 0 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32.5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204 295 512 0 0,'-1'-6'141'0'0,"-9"-29"3842"0"0,9 31-2661 0 0,-1 0 0 0 0,0-1 0 0 0,-1 1 0 0 0,1 0 0 0 0,-6-7 0 0 0,8 11-1212 0 0,-1 0 0 0 0,1 0 0 0 0,0 0 0 0 0,0-1 0 0 0,0 1-1 0 0,-1 0 1 0 0,1 0 0 0 0,0 0 0 0 0,0-1 0 0 0,0 1 0 0 0,0 0 0 0 0,0 0 0 0 0,-1 0 0 0 0,1-1 0 0 0,0 1-1 0 0,0 0 1 0 0,0 0 0 0 0,0-1 0 0 0,0 1 0 0 0,0 0 0 0 0,0 0 0 0 0,0-1 0 0 0,0 1 0 0 0,0 0-1 0 0,0 0 1 0 0,0-1 0 0 0,0 1 0 0 0,0 0 0 0 0,0 0 0 0 0,0-1 0 0 0,0 1 0 0 0,0 0 0 0 0,0 0 0 0 0,0-1-1 0 0,1 1 1 0 0,-1 0 0 0 0,0 0 0 0 0,0-1 0 0 0,0 1 0 0 0,2 2 1659 0 0,-3 5-1282 0 0,-17 39 824 0 0,-20 86 0 0 0,34-118-1210 0 0,-19 114 370 0 0,4-17-244 0 0,-21 44 9 0 0,11-46-83 0 0,29-108-158 0 0,-1 0 0 0 0,1 0 1 0 0,0 0-1 0 0,0-1 0 0 0,-1 1 0 0 0,1 0 0 0 0,0 0 0 0 0,0 0 0 0 0,0 0 0 0 0,0 0 0 0 0,0 0 0 0 0,0 0 0 0 0,0 0 0 0 0,0 0 0 0 0,1 0 1 0 0,-1 1-1 0 0,1-2-1 0 0,0 0 0 0 0,-1 0 1 0 0,1-1-1 0 0,-1 1 1 0 0,1 0-1 0 0,0 0 0 0 0,-1-1 1 0 0,1 1-1 0 0,0 0 1 0 0,-1-1-1 0 0,1 1 0 0 0,-1-1 1 0 0,1 1-1 0 0,-1-1 1 0 0,1 1-1 0 0,-1-1 0 0 0,0 1 1 0 0,1-1-1 0 0,-1 1 0 0 0,1-2 1 0 0,5-5-3 0 0,-1-1-1 0 0,1 0 1 0 0,-2 0 0 0 0,1-1-1 0 0,5-15 1 0 0,12-48 20 0 0,-15 48 2 0 0,10-38 27 0 0,-3 0 1 0 0,10-105-1 0 0,-16 84 44 0 0,0 3 185 0 0,-3-108-1 0 0,-6 166-189 0 0,1 6 137 0 0,-1 0 1 0 0,0 0-1 0 0,-7-27 1 0 0,8 43-209 0 0,0 0 0 0 0,0-1 0 0 0,0 1 0 0 0,0-1 0 0 0,0 1 0 0 0,-1-1 0 0 0,1 1 0 0 0,0 0 0 0 0,0-1 0 0 0,0 1 0 0 0,0 0 0 0 0,0-1 0 0 0,-1 1 0 0 0,1-1 0 0 0,0 1 0 0 0,0 0 0 0 0,-1-1 0 0 0,1 1 0 0 0,0 0 0 0 0,0 0 0 0 0,-1-1 0 0 0,1 1 0 0 0,0 0 0 0 0,-1 0 0 0 0,1-1 0 0 0,0 1 0 0 0,-1 0 0 0 0,1 0 0 0 0,-1 0 0 0 0,1-1 0 0 0,0 1 0 0 0,-1 0 0 0 0,1 0 0 0 0,-1 0 0 0 0,1 0 0 0 0,0 0 0 0 0,-1 0 0 0 0,1 0 0 0 0,-1 0 0 0 0,1 0 0 0 0,0 0 0 0 0,-1 0 0 0 0,1 0 0 0 0,-1 0 0 0 0,1 1 0 0 0,0-1 0 0 0,-1 0 0 0 0,1 0 0 0 0,-1 0 0 0 0,1 1 0 0 0,0-1 0 0 0,-1 0 0 0 0,1 0 0 0 0,0 1 0 0 0,-1-1 0 0 0,1 0 0 0 0,0 0 0 0 0,0 1 0 0 0,-1-1 0 0 0,1 0 0 0 0,0 1 0 0 0,-2 2 10 0 0,0-1 0 0 0,0 1 0 0 0,0 0 0 0 0,0-1 0 0 0,1 1-1 0 0,-3 6 1 0 0,1 2 9 0 0,0 0-1 0 0,1 0 1 0 0,1 1 0 0 0,0-1-1 0 0,0 1 1 0 0,1-1-1 0 0,2 17 1 0 0,17 81 80 0 0,-17-98-99 0 0,26 100 144 0 0,-22-95-138 0 0,0-1-1 0 0,1 0 1 0 0,0-1-1 0 0,1 0 0 0 0,10 15 1 0 0,64 78 70 0 0,41 60-21 0 0,-108-145-60 0 0,125 199 31 0 0,-68-111-43 0 0,-72-109 12 0 0,1-1 1 0 0,-1 1-1 0 0,1 0 1 0 0,-1-1 0 0 0,1 1-1 0 0,-1 0 1 0 0,0-1-1 0 0,1 1 1 0 0,-1 0-1 0 0,0 0 1 0 0,1-1-1 0 0,-1 1 1 0 0,0 0-1 0 0,0 0 1 0 0,0 0-1 0 0,0-1 1 0 0,0 2-1 0 0,0-1-1 0 0,0-1 0 0 0,-1 0 0 0 0,1 1 0 0 0,-1-1 0 0 0,1 0 0 0 0,-1 0 0 0 0,1 1 1 0 0,-1-1-1 0 0,1 0 0 0 0,-1 0 0 0 0,1 0 0 0 0,-1 0 0 0 0,1 0 0 0 0,-1 0 0 0 0,1 0 0 0 0,-1 0 0 0 0,1 0 0 0 0,-1 0 0 0 0,1 0 0 0 0,-1 0 0 0 0,1 0 0 0 0,-1 0 0 0 0,1 0 0 0 0,-1 0 0 0 0,1-1 0 0 0,-1 1 0 0 0,-35-6-74 0 0,-41-2 1 0 0,42 4 28 0 0,-39 0-10 0 0,0 3 1 0 0,1 3-1 0 0,-81 13 0 0 0,140-14 44 0 0,5 0-55 0 0,0 0 1 0 0,0 1 0 0 0,0 0-1 0 0,-10 3 1 0 0,94-32-6843 0 0,-52 18 4649 0 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32.9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107 153 2449 0 0,'-11'-10'3477'0'0,"-16"-19"1"0"0,15 14-1818 0 0,0-1 0 0 0,1 0 0 0 0,1-1 0 0 0,-13-27 0 0 0,22 39-249 0 0,6 9-701 0 0,5 11-81 0 0,5 15-325 0 0,0-1 1 0 0,2 0-1 0 0,1-2 1 0 0,2 0-1 0 0,22 24 1 0 0,-25-33-214 0 0,0-2 0 0 0,0 0 0 0 0,1-1 0 0 0,1 0 1 0 0,1-2-1 0 0,0 0 0 0 0,39 17 0 0 0,-43-23-134 0 0,0-1 0 0 0,30 7-1 0 0,-39-12-259 0 0,0 0 1 0 0,0 0-1 0 0,0-1 0 0 0,7 0 0 0 0,-10-1-337 0 0,0 1 1 0 0,0-1 0 0 0,0 0-1 0 0,0 0 1 0 0,0 0-1 0 0,0-1 1 0 0,6-2-1 0 0,-2-1-1879 0 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33.1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379 10 1536 0 0,'1'-1'184'0'0,"-1"1"-1"0"0,0 0 0 0 0,0-1 0 0 0,0 1 1 0 0,0 0-1 0 0,0-1 0 0 0,0 1 1 0 0,0 0-1 0 0,-1-1 0 0 0,1 1 1 0 0,0 0-1 0 0,0-1 0 0 0,0 1 0 0 0,0 0 1 0 0,0 0-1 0 0,0-1 0 0 0,-1 1 1 0 0,1 0-1 0 0,0-1 0 0 0,0 1 0 0 0,0 0 1 0 0,-1 0-1 0 0,1-1 0 0 0,0 1 1 0 0,0 0-1 0 0,-1 0 0 0 0,1 0 0 0 0,0-1 1 0 0,-1 1-1 0 0,1 0 0 0 0,0 0 1 0 0,-1 0-1 0 0,1 0 0 0 0,-14 3 3153 0 0,10-1-2647 0 0,0 0 0 0 0,0 0 1 0 0,1 1-1 0 0,-7 4 0 0 0,2 3-64 0 0,-1 1 0 0 0,1 0 1 0 0,1 1-1 0 0,0-1 0 0 0,-6 15 1 0 0,-5 9-140 0 0,-21 33-621 0 0,-3-2 1 0 0,-62 76-1 0 0,92-128-138 0 0,-21 25-1931 0 0,13-11-2265 0 0,6-4-120 0 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33.6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20 512 0 0,'-10'-9'-346'0'0,"-9"-1"6487"0"0,18 10-5860 0 0,1 0 1 0 0,-1 0 0 0 0,1 0-1 0 0,-1 0 1 0 0,1 0-1 0 0,-1 0 1 0 0,0 0 0 0 0,1 0-1 0 0,-1 0 1 0 0,1 0-1 0 0,-1 0 1 0 0,1 0 0 0 0,-1 0-1 0 0,1 0 1 0 0,-1 0-1 0 0,1 0 1 0 0,-1 1 0 0 0,1-1-1 0 0,-1 0 1 0 0,1 0-1 0 0,-1 1 1 0 0,0-1 0 0 0,1 1-119 0 0,-1 0 1 0 0,1 0-1 0 0,-1 0 1 0 0,1 0 0 0 0,0 0-1 0 0,-1-1 1 0 0,1 1 0 0 0,0 0-1 0 0,0 0 1 0 0,0 0 0 0 0,0 0-1 0 0,0 0 1 0 0,0 0 0 0 0,0 0-1 0 0,0 0 1 0 0,0 0-1 0 0,0 0 1 0 0,1 1 0 0 0,2 11 358 0 0,1-1 0 0 0,0 1 0 0 0,10 16 0 0 0,0 4-164 0 0,7 21 461 0 0,-2 1 0 0 0,20 96 0 0 0,-37-131-525 0 0,0 30 0 0 0,0-3-2268 0 0,2-16-4785 0 0,-3-26 2086 0 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33.7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2 8 0 0,'-11'11'10734'0'0,"20"-9"-7554"0"0,46 3-1410 0 0,86-1 0 0 0,56-15-1825 0 0,-28 1-855 0 0,-123 9-497 0 0,-5-1 512 0 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34.1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20 3009 0 0,'-1'-2'1182'0'0,"-1"-1"0"0"0,0 1 0 0 0,0 0 0 0 0,0-1 0 0 0,-1 1 0 0 0,-1-2 0 0 0,3 4-1028 0 0,1 0 0 0 0,0 0 0 0 0,0 0 0 0 0,-1 0 0 0 0,1-1 1 0 0,0 1-1 0 0,0 0 0 0 0,-1 0 0 0 0,1 0 0 0 0,0 0 0 0 0,-1 0 0 0 0,1 0 0 0 0,0 0 0 0 0,0-1 0 0 0,-1 1 0 0 0,1 0 0 0 0,0 0 0 0 0,-1 0 0 0 0,1 0 0 0 0,0 0 1 0 0,-1 1-1 0 0,1-1 0 0 0,0 0 0 0 0,0 0 0 0 0,-1 0 0 0 0,1 0 0 0 0,-1 1-84 0 0,1-1 0 0 0,0 1 0 0 0,-1 0 1 0 0,1-1-1 0 0,0 1 0 0 0,0-1 0 0 0,0 1 0 0 0,-1 0 0 0 0,1-1 0 0 0,0 1 0 0 0,0 0 1 0 0,0-1-1 0 0,0 1 0 0 0,0 0 0 0 0,0-1 0 0 0,0 1 0 0 0,1 0 0 0 0,-1 0 1 0 0,2 11 384 0 0,1 0 0 0 0,1 0 1 0 0,-1-1-1 0 0,12 23 0 0 0,28 40-298 0 0,-18-35 130 0 0,2-2 0 0 0,1-1 0 0 0,2-1 0 0 0,1-2 0 0 0,2-1 0 0 0,67 51 0 0 0,-67-64-1125 0 0,-8-10-3231 0 0,-17-9 1201 0 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34.3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410 3 3153 0 0,'-4'-1'1046'0'0,"1"1"1"0"0,-1-1 0 0 0,1 1-1 0 0,-1-1 1 0 0,0 1-1 0 0,1 0 1 0 0,-1 1 0 0 0,1-1-1 0 0,-1 1 1 0 0,1-1 0 0 0,-7 3-1 0 0,6-1-475 0 0,0 0 0 0 0,-1 0-1 0 0,1 0 1 0 0,0 1 0 0 0,0-1 0 0 0,1 1-1 0 0,-7 6 1 0 0,-1 3-314 0 0,1 1-1 0 0,0 0 0 0 0,1 0 1 0 0,-8 17-1 0 0,11-20 378 0 0,-190 297-881 0 0,186-291 30 0 0,7-13 225 0 0,-28 49-2626 0 0,28-46 1742 0 0,0 0-1 0 0,0 0 0 0 0,1 1 1 0 0,0-1-1 0 0,0 1 1 0 0,-1 10-1 0 0,2 4-1329 0 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35.4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64 492 512 0 0,'1'-55'3387'0'0,"-2"36"-1379"0"0,2-1 0 0 0,0 1 1 0 0,1 0-1 0 0,1 0 0 0 0,5-20 1 0 0,-5 34-402 0 0,-2 10-664 0 0,-3 12-239 0 0,-7 44 327 0 0,0 89 0 0 0,1-9-479 0 0,4-97-425 0 0,-4 37 26 0 0,-19 86 0 0 0,25-159-186 0 0,-1 0 0 0 0,0-1 0 0 0,-4 10 0 0 0,12-26-136 0 0,1 0 0 0 0,8-9 0 0 0,-5 6 91 0 0,12-20 0 0 0,12-34 62 0 0,41-115 0 0 0,6-79 231 0 0,-29 65-34 0 0,-42 154 130 0 0,-3 0 0 0 0,4-77 0 0 0,-10 117-281 0 0,0 0 1 0 0,0 0 0 0 0,0-1 0 0 0,0 1 0 0 0,0 0 0 0 0,-1 0 0 0 0,1 0-1 0 0,0 0 1 0 0,0 0 0 0 0,-1 0 0 0 0,1-1 0 0 0,-1 1 0 0 0,1 0 0 0 0,-2-1-1 0 0,2 1-12 0 0,0 1 0 0 0,-1 0 0 0 0,1 0-1 0 0,0-1 1 0 0,-1 1 0 0 0,1 0 0 0 0,-1 0-1 0 0,1 0 1 0 0,0 0 0 0 0,-1 0-1 0 0,1 0 1 0 0,0 0 0 0 0,-1 0 0 0 0,1 0-1 0 0,-1 0 1 0 0,1 0 0 0 0,0 0 0 0 0,-1 0-1 0 0,1 0 1 0 0,0 0 0 0 0,-1 0-1 0 0,1 0 1 0 0,-1 0 0 0 0,1 0 0 0 0,0 0-1 0 0,-1 1 1 0 0,1-1 0 0 0,-1 0 0 0 0,-1 2 29 0 0,-1 0 1 0 0,1 0 0 0 0,0 0 0 0 0,0 0 0 0 0,0 0-1 0 0,0 0 1 0 0,0 1 0 0 0,0-1 0 0 0,-2 4-1 0 0,-7 15-24 0 0,0 1 0 0 0,2 1 0 0 0,0 0-1 0 0,2 0 1 0 0,0 0 0 0 0,2 1 0 0 0,0 0-1 0 0,2 0 1 0 0,0 1 0 0 0,2-1 0 0 0,1 1-1 0 0,1-1 1 0 0,1 0 0 0 0,1 0 0 0 0,1 1-1 0 0,1-2 1 0 0,1 1 0 0 0,1-1 0 0 0,18 41-1 0 0,0-16 12 0 0,2-2-1 0 0,39 51 1 0 0,77 77-20 0 0,-113-141 2 0 0,-2 2-1 0 0,-1 0 1 0 0,33 59 0 0 0,-59-92-8 0 0,0 0 1 0 0,0 0-1 0 0,0 1 1 0 0,0-1 0 0 0,0 0-1 0 0,-1 0 1 0 0,1 1 0 0 0,-1-1-1 0 0,1 0 1 0 0,-1 0-1 0 0,0 1 1 0 0,0 3 0 0 0,0-6-5 0 0,0 0 1 0 0,-1 1 0 0 0,1-1-1 0 0,0 1 1 0 0,0-1 0 0 0,0 1-1 0 0,-1-1 1 0 0,1 1 0 0 0,0-1-1 0 0,0 0 1 0 0,-1 1 0 0 0,1-1 0 0 0,0 0-1 0 0,-1 1 1 0 0,1-1 0 0 0,0 0-1 0 0,-1 1 1 0 0,1-1 0 0 0,0 0-1 0 0,-1 0 1 0 0,1 1 0 0 0,-1-1-1 0 0,0 0 1 0 0,0 1-1 0 0,-1-1 0 0 0,1 0-1 0 0,0 0 1 0 0,0 0 0 0 0,-1 0 0 0 0,1 0-1 0 0,0-1 1 0 0,-1 1 0 0 0,1 0 0 0 0,0-1-1 0 0,0 1 1 0 0,-3-1 0 0 0,-8-5-19 0 0,1 0 1 0 0,-1-1-1 0 0,-15-12 0 0 0,-14-9-21 0 0,23 18 20 0 0,0 1-1 0 0,-1 1 1 0 0,-1 0-1 0 0,1 1 1 0 0,-1 1-1 0 0,-33-5 1 0 0,38 9-13 0 0,1 1 0 0 0,-1 0 0 0 0,0 1 0 0 0,0 1 0 0 0,0 0 0 0 0,1 1 0 0 0,-1 0 1 0 0,1 1-1 0 0,-1 1 0 0 0,-13 5 0 0 0,26-8-20 0 0,0 0-1 0 0,0 0 1 0 0,0 0-1 0 0,0 0 1 0 0,0 0 0 0 0,0 0-1 0 0,1 0 1 0 0,-1 0 0 0 0,0 1-1 0 0,1-1 1 0 0,-1 1-1 0 0,1-1 1 0 0,0 1 0 0 0,-1 0-1 0 0,1 0 1 0 0,0-1 0 0 0,0 1-1 0 0,0 0 1 0 0,0 0-1 0 0,1 0 1 0 0,-2 2 0 0 0,2-2-138 0 0,0-1 0 0 0,0 1 0 0 0,0 0 0 0 0,0-1-1 0 0,1 1 1 0 0,-1 0 0 0 0,0-1 0 0 0,1 1 0 0 0,-1-1 0 0 0,1 1 0 0 0,-1 0 0 0 0,1-1 0 0 0,0 1 0 0 0,0-1 0 0 0,0 0 0 0 0,0 1 0 0 0,0-1 0 0 0,0 0 0 0 0,0 1 0 0 0,0-1 0 0 0,0 0 0 0 0,0 0 0 0 0,1 0 0 0 0,-1 0 0 0 0,1 0 0 0 0,2 1 0 0 0,0 1-1601 0 0,1-1-1 0 0,0 0 1 0 0,9 3-1 0 0,3-1-2728 0 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36.0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446 221 1896 0 0,'-2'-11'3478'0'0,"0"1"0"0"0,-7-16 0 0 0,-12-19 1140 0 0,9 25-3293 0 0,-1 2 1 0 0,-20-25-1 0 0,30 39-1169 0 0,-1 0-1 0 0,0 0 0 0 0,-1 0 1 0 0,1 1-1 0 0,-1-1 0 0 0,0 1 1 0 0,0 0-1 0 0,0 0 0 0 0,0 1 1 0 0,0-1-1 0 0,0 1 0 0 0,-1 0 1 0 0,1 1-1 0 0,-1-1 0 0 0,-6 0 0 0 0,2 1-35 0 0,-1 1 0 0 0,1 0 0 0 0,-1 0 0 0 0,1 1 0 0 0,0 1 0 0 0,-1-1 0 0 0,-13 6 0 0 0,9-3-49 0 0,1 1 0 0 0,0 0 0 0 0,0 1 0 0 0,0 1 0 0 0,1 0 0 0 0,0 0-1 0 0,-15 13 1 0 0,24-16-67 0 0,-1 0 0 0 0,1 0-1 0 0,0 0 1 0 0,0 1 0 0 0,0 0-1 0 0,1-1 1 0 0,0 1 0 0 0,0 1-1 0 0,-3 5 1 0 0,4-7-11 0 0,1 1 0 0 0,0-1 0 0 0,0 0 0 0 0,0 1 0 0 0,0-1 0 0 0,1 1 1 0 0,0-1-1 0 0,0 1 0 0 0,0-1 0 0 0,0 1 0 0 0,1-1 0 0 0,-1 1 0 0 0,3 5 0 0 0,0-2 0 0 0,0-1 0 0 0,0 0 0 0 0,1 0 1 0 0,0 0-1 0 0,0 0 0 0 0,1-1 0 0 0,0 1 0 0 0,0-1 0 0 0,0 0 1 0 0,1-1-1 0 0,0 1 0 0 0,0-1 0 0 0,0 0 0 0 0,0-1 0 0 0,1 0 0 0 0,9 5 1 0 0,5 2-5 0 0,1-2 0 0 0,1 0 0 0 0,0-1 0 0 0,25 5 0 0 0,15 2-4 0 0,0 4-1 0 0,101 43 1 0 0,-148-54 26 0 0,-1 0 1 0 0,17 13-1 0 0,-27-18 5 0 0,0 1 1 0 0,0 0-1 0 0,-1 0 0 0 0,1 1 0 0 0,-1-1 0 0 0,0 1 0 0 0,0 0 0 0 0,-1 0 1 0 0,5 9-1 0 0,-7-13-5 0 0,-1 1 1 0 0,1-1-1 0 0,0 1 1 0 0,-1-1 0 0 0,1 1-1 0 0,-1 0 1 0 0,0-1 0 0 0,1 1-1 0 0,-1 0 1 0 0,0-1-1 0 0,0 1 1 0 0,0 0 0 0 0,0 0-1 0 0,-1-1 1 0 0,1 1-1 0 0,0 0 1 0 0,-1-1 0 0 0,1 1-1 0 0,-1 0 1 0 0,-1 2 0 0 0,1-2 4 0 0,-1 0 0 0 0,1 0 0 0 0,-1 0 0 0 0,0 0 0 0 0,0 0 1 0 0,0 0-1 0 0,-1 0 0 0 0,1 0 0 0 0,0-1 0 0 0,0 0 1 0 0,-5 3-1 0 0,-5 1 12 0 0,0-1 1 0 0,-1 0-1 0 0,0-1 1 0 0,-15 3-1 0 0,26-6-31 0 0,-32 6-33 0 0,-58 1 1 0 0,76-7-287 0 0,-1 0 1 0 0,0-1 0 0 0,1-1 0 0 0,-1-1-1 0 0,-25-7 1 0 0,34 7-596 0 0,1 0-1 0 0,0 0 1 0 0,-7-5 0 0 0,12 7 421 0 0,0 0 0 0 0,0 0 0 0 0,0 0 0 0 0,1 0 1 0 0,-1-1-1 0 0,0 1 0 0 0,1-1 0 0 0,0 1 0 0 0,-1-1 0 0 0,1 0 0 0 0,0 0 1 0 0,0 1-1 0 0,0-1 0 0 0,0 0 0 0 0,0 0 0 0 0,-1-3 0 0 0,1-8-1796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2:10.5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113 727 2064 0 0,'-22'-22'8985'0'0,"10"11"-6849"0"0,-2 2 1 0 0,-21-14-1 0 0,34 23-1974 0 0,0-1-1 0 0,0 0 0 0 0,-1 1 1 0 0,1-1-1 0 0,0 0 0 0 0,-1 1 1 0 0,1 0-1 0 0,0-1 0 0 0,-1 1 1 0 0,1 0-1 0 0,-1 0 0 0 0,-1 0 1 0 0,3 0-95 0 0,-1 0 0 0 0,1 0-1 0 0,-1 0 1 0 0,1 0 0 0 0,-1 0 0 0 0,1 1 0 0 0,-1-1 0 0 0,1 0 0 0 0,0 0 0 0 0,-1 0 0 0 0,1 1 0 0 0,-1-1 0 0 0,1 0 0 0 0,0 1 0 0 0,-1-1 0 0 0,1 0 0 0 0,0 1 0 0 0,-1-1 0 0 0,1 1 0 0 0,0-1 0 0 0,-1 0 0 0 0,1 1 0 0 0,0 0 0 0 0,-1 1-2 0 0,1 0 1 0 0,0 0 0 0 0,0 0 0 0 0,0 0-1 0 0,0-1 1 0 0,0 1 0 0 0,0 0-1 0 0,0 0 1 0 0,0 0 0 0 0,1 0-1 0 0,-1 0 1 0 0,1-1 0 0 0,0 1-1 0 0,-1 0 1 0 0,1 0 0 0 0,2 2-1 0 0,15 24 390 0 0,31 38 0 0 0,-16-24-199 0 0,-5-6-106 0 0,13 17-32 0 0,-37-46-78 0 0,0 1 0 0 0,0-1 0 0 0,0 1 0 0 0,-1 0 0 0 0,4 16 0 0 0,-6-22-20 0 0,-1 1-1 0 0,1-1 0 0 0,0 1 1 0 0,0-1-1 0 0,0 1 1 0 0,0-1-1 0 0,2 4 1 0 0,-3-6-20 0 0,1 1 0 0 0,-1-1 0 0 0,0 0 0 0 0,0 0 0 0 0,1 0 0 0 0,-1 1 0 0 0,0-1 0 0 0,0 0 0 0 0,1 0 0 0 0,-1 0 0 0 0,0 1 0 0 0,1-1 0 0 0,-1 0 0 0 0,0 0 0 0 0,1 0 0 0 0,-1 0 0 0 0,0 0-1 0 0,0 0 1 0 0,1 0 0 0 0,-1 0 0 0 0,0 0 0 0 0,1 0 0 0 0,-1 0 0 0 0,1 0 0 0 0,0 0-6 0 0,0-1 0 0 0,0 1 0 0 0,0-1 0 0 0,-1 1 0 0 0,1-1 0 0 0,0 1 0 0 0,0-1 0 0 0,-1 0 0 0 0,1 1 0 0 0,0-1 0 0 0,0 0 0 0 0,0-1 0 0 0,9-11-41 0 0,-1-1 0 0 0,-1 1-1 0 0,0-2 1 0 0,-1 1 0 0 0,-1-1-1 0 0,0 0 1 0 0,-1 0 0 0 0,5-22-1 0 0,-4 4 148 0 0,-2-1 0 0 0,1-66 0 0 0,-6 112 112 0 0,0-3-175 0 0,1 0-1 0 0,0 0 1 0 0,0 0-1 0 0,3 13 1 0 0,1-10-18 0 0,0 0 1 0 0,1 0-1 0 0,1-1 1 0 0,-1 0 0 0 0,2 0-1 0 0,0 0 1 0 0,14 17 0 0 0,5 2 208 0 0,34 30 0 0 0,-55-56-179 0 0,2 3 20 0 0,1 0 1 0 0,-1-1-1 0 0,1 0 1 0 0,17 10 0 0 0,-23-15-71 0 0,0 0 0 0 0,0 0-1 0 0,1 0 1 0 0,-1 0 0 0 0,0-1 0 0 0,1 1 0 0 0,-1-1 0 0 0,1 1 0 0 0,-1-1 0 0 0,1 0 0 0 0,-1 0 0 0 0,1 0 0 0 0,-1-1 0 0 0,0 1 0 0 0,1 0 0 0 0,-1-1 0 0 0,1 0 0 0 0,-1 1 0 0 0,0-1 0 0 0,1 0 0 0 0,-1 0 0 0 0,0-1 0 0 0,0 1 0 0 0,4-3 0 0 0,0-1-32 0 0,0-1-1 0 0,0 0 1 0 0,-1 0 0 0 0,0 0 0 0 0,0-1 0 0 0,0 0-1 0 0,-1 1 1 0 0,6-14 0 0 0,1-5-108 0 0,9-32 1 0 0,6-41-11 0 0,-27 109 185 0 0,-1 0 0 0 0,2 0 1 0 0,-1 0-1 0 0,2 1 0 0 0,0-1 0 0 0,0 0 0 0 0,0 0 0 0 0,2 0 1 0 0,-1-1-1 0 0,2 1 0 0 0,-1 0 0 0 0,1-1 0 0 0,6 11 1 0 0,-7-15-41 0 0,0-1 0 0 0,1 1 0 0 0,0 0 0 0 0,0-1 0 0 0,0 0 0 0 0,1 0 0 0 0,-1 0 0 0 0,1-1 0 0 0,0 1 0 0 0,10 5 0 0 0,-11-8-4 0 0,0 0 0 0 0,0 0 0 0 0,1 0-1 0 0,-1-1 1 0 0,0 1 0 0 0,1-1 0 0 0,-1 0 0 0 0,1-1-1 0 0,0 1 1 0 0,-1-1 0 0 0,1 0 0 0 0,-1 0 0 0 0,1 0 0 0 0,0-1-1 0 0,-1 1 1 0 0,9-4 0 0 0,-4 2-28 0 0,-1-2-1 0 0,0 1 1 0 0,0-1 0 0 0,0-1 0 0 0,-1 1 0 0 0,0-1-1 0 0,0-1 1 0 0,9-7 0 0 0,-6 3-104 0 0,0-1 1 0 0,0 1-1 0 0,-1-2 0 0 0,10-15 1 0 0,-15 20 73 0 0,0 0 0 0 0,0-1 1 0 0,-1 1-1 0 0,0-1 0 0 0,0 0 1 0 0,-1 0-1 0 0,0 1 0 0 0,-1-2 0 0 0,1 1 1 0 0,-2 0-1 0 0,1 0 0 0 0,-1-11 1 0 0,0 18 72 0 0,0 1 1 0 0,0-1 0 0 0,0 0 0 0 0,0 1 0 0 0,-1-1 0 0 0,1 1 0 0 0,0-1 0 0 0,0 1 0 0 0,0-1-1 0 0,0 1 1 0 0,-1-1 0 0 0,1 1 0 0 0,0-1 0 0 0,0 1 0 0 0,-1 0 0 0 0,1-1 0 0 0,0 1 0 0 0,-1-1-1 0 0,1 1 1 0 0,-1 0 0 0 0,1-1 0 0 0,0 1 0 0 0,-1 0 0 0 0,1-1 0 0 0,-1 1 0 0 0,1 0 0 0 0,-1 0-1 0 0,1-1 1 0 0,-1 1 0 0 0,1 0 0 0 0,-1 0 0 0 0,1 0 0 0 0,-1 0 0 0 0,1 0 0 0 0,-1 0 0 0 0,1-1-1 0 0,-1 1 1 0 0,1 1 0 0 0,-1-1 0 0 0,1 0 0 0 0,-1 0 0 0 0,0 0 0 0 0,1 0 0 0 0,-1 0 0 0 0,1 0 0 0 0,-1 1-1 0 0,1-1 1 0 0,-1 0 0 0 0,1 0 0 0 0,0 1 0 0 0,-1-1 0 0 0,0 1 0 0 0,-2 0 30 0 0,1 1 0 0 0,-1-1 0 0 0,0 1 0 0 0,1 0 1 0 0,-1 0-1 0 0,1 1 0 0 0,-4 2 0 0 0,3 0-3 0 0,0-1 0 0 0,1 1-1 0 0,-1-1 1 0 0,1 1 0 0 0,0 0 0 0 0,0 0-1 0 0,0 0 1 0 0,1 0 0 0 0,0 0 0 0 0,0 0-1 0 0,0 0 1 0 0,0 1 0 0 0,1 9 0 0 0,0-11-29 0 0,1-1-1 0 0,-1 1 1 0 0,1 0 0 0 0,0 0 0 0 0,0 0 0 0 0,0-1 0 0 0,1 1 0 0 0,-1-1 0 0 0,1 1-1 0 0,0-1 1 0 0,0 1 0 0 0,0-1 0 0 0,0 0 0 0 0,1 0 0 0 0,-1 0 0 0 0,1 0 0 0 0,0-1-1 0 0,0 1 1 0 0,4 2 0 0 0,3 2-22 0 0,1 0-1 0 0,0-1 1 0 0,0 0-1 0 0,1-1 0 0 0,0-1 1 0 0,21 6-1 0 0,-27-8 9 0 0,0-1 0 0 0,0 0-1 0 0,0-1 1 0 0,0 1-1 0 0,0-1 1 0 0,0 0 0 0 0,1-1-1 0 0,-1 1 1 0 0,0-1-1 0 0,0-1 1 0 0,0 1 0 0 0,-1-1-1 0 0,1 0 1 0 0,0 0-1 0 0,10-6 1 0 0,-11 5-13 0 0,0 0 0 0 0,-1 0 0 0 0,1-1 0 0 0,-1 1-1 0 0,0-1 1 0 0,0 0 0 0 0,0-1 0 0 0,0 1 0 0 0,-1 0 0 0 0,0-1 0 0 0,0 0-1 0 0,0 0 1 0 0,0 0 0 0 0,-1 0 0 0 0,0 0 0 0 0,0-1 0 0 0,0 1 0 0 0,-1-1-1 0 0,2-7 1 0 0,1-12-241 0 0,-2-1-1 0 0,0 0 0 0 0,-2 1 1 0 0,-1-1-1 0 0,-1 0 1 0 0,-9-43-1 0 0,10 64 228 0 0,0 0-1 0 0,-1 0 1 0 0,1 0 0 0 0,-1 0 0 0 0,-1 0-1 0 0,-4-9 1 0 0,5 12 28 0 0,1 1 1 0 0,0-1-1 0 0,-1 0 0 0 0,0 1 0 0 0,1-1 0 0 0,-1 1 0 0 0,0 0 0 0 0,1 0 1 0 0,-1-1-1 0 0,0 1 0 0 0,0 1 0 0 0,0-1 0 0 0,0 0 0 0 0,0 0 1 0 0,0 1-1 0 0,0-1 0 0 0,-1 1 0 0 0,1-1 0 0 0,-4 1 0 0 0,-4 0 52 0 0,0 1 0 0 0,0 0 0 0 0,1 0 0 0 0,-1 1 0 0 0,0 0 0 0 0,1 1 0 0 0,-1 0 0 0 0,1 1 0 0 0,0 0 0 0 0,-16 9 0 0 0,9-3 67 0 0,0 1 0 0 0,0 1 0 0 0,1 0 0 0 0,-21 23 0 0 0,23-21 36 0 0,1 0-1 0 0,0 1 0 0 0,1 0 0 0 0,0 1 1 0 0,1 0-1 0 0,-9 23 0 0 0,16-33-101 0 0,1 1-1 0 0,0-1 1 0 0,0 1-1 0 0,1 0 1 0 0,-1 0-1 0 0,2 0 1 0 0,-1 0 0 0 0,1 13-1 0 0,1-15-41 0 0,0 0 0 0 0,0 0 0 0 0,0 0 0 0 0,1 0 0 0 0,0 0-1 0 0,0 0 1 0 0,0 0 0 0 0,0-1 0 0 0,1 1 0 0 0,0-1 0 0 0,0 1 0 0 0,0-1-1 0 0,5 5 1 0 0,-4-5-2 0 0,0-1 0 0 0,0 1 0 0 0,1 0 0 0 0,0-1 0 0 0,0 0 0 0 0,0 0-1 0 0,0 0 1 0 0,0-1 0 0 0,0 0 0 0 0,1 0 0 0 0,-1 0 0 0 0,1-1 0 0 0,-1 1-1 0 0,12 0 1 0 0,-10-2-22 0 0,1 0 0 0 0,0 0 0 0 0,0 0 0 0 0,-1-1 0 0 0,1 0 0 0 0,-1-1-1 0 0,1 0 1 0 0,-1 0 0 0 0,1-1 0 0 0,10-4 0 0 0,-3-2-54 0 0,0 0 1 0 0,0-1-1 0 0,0 0 0 0 0,-1-1 1 0 0,-1-1-1 0 0,20-21 1 0 0,-28 27 46 0 0,-1 0 1 0 0,0-1 0 0 0,0 1 0 0 0,-1-1 0 0 0,0 0 0 0 0,0 0 0 0 0,0 0 0 0 0,-1 0 0 0 0,0 0 0 0 0,-1 0 0 0 0,0-1 0 0 0,1-13 0 0 0,-1 0 22 0 0,-1-1 0 0 0,-1 1 0 0 0,-5-25 0 0 0,6 45 13 0 0,0 1-1 0 0,0-1 1 0 0,0 1-1 0 0,0-1 0 0 0,0 1 1 0 0,0-1-1 0 0,0 1 1 0 0,0-1-1 0 0,0 1 1 0 0,0-1-1 0 0,-1 1 0 0 0,1-1 1 0 0,0 1-1 0 0,0-1 1 0 0,-1 1-1 0 0,1-1 0 0 0,0 1 1 0 0,0-1-1 0 0,-1 1 1 0 0,1 0-1 0 0,-1-1 0 0 0,1 1 1 0 0,0 0-1 0 0,-1-1 1 0 0,1 1-1 0 0,-1 0 0 0 0,0-1 1 0 0,0 1 3 0 0,1 0 0 0 0,-1 1 1 0 0,0-1-1 0 0,1 0 0 0 0,-1 1 0 0 0,1-1 0 0 0,-1 0 1 0 0,1 1-1 0 0,-1-1 0 0 0,1 1 0 0 0,-1-1 0 0 0,1 1 1 0 0,-1-1-1 0 0,1 1 0 0 0,-1-1 0 0 0,1 1 1 0 0,-1 0-1 0 0,-2 4 52 0 0,0 0 0 0 0,1 1 0 0 0,-5 10 1 0 0,6-9-3 0 0,0 0 0 0 0,0 0 0 0 0,1 0 1 0 0,0 0-1 0 0,0 0 0 0 0,1 0 1 0 0,0 0-1 0 0,0 0 0 0 0,1 0 1 0 0,-1-1-1 0 0,1 1 0 0 0,1 0 1 0 0,-1-1-1 0 0,1 1 0 0 0,6 8 0 0 0,1 2-35 0 0,1-1-1 0 0,1 0 0 0 0,0-1 0 0 0,19 19 0 0 0,-18-22-25 0 0,1 0 0 0 0,22 16 0 0 0,-29-23-28 0 0,0-1-1 0 0,0 0 1 0 0,1-1 0 0 0,-1 1 0 0 0,1-1-1 0 0,0-1 1 0 0,14 4 0 0 0,-19-6 7 0 0,0 0 1 0 0,0 0-1 0 0,0 0 1 0 0,0 0 0 0 0,0-1-1 0 0,0 0 1 0 0,0 1-1 0 0,0-1 1 0 0,0 0-1 0 0,-1 0 1 0 0,5-3-1 0 0,30-19-310 0 0,-26 15 210 0 0,14-8-87 0 0,-2-2 1 0 0,0-1 0 0 0,25-26-1 0 0,-35 30 62 0 0,0 1-1 0 0,-1-2 0 0 0,-1 0 1 0 0,-1 0-1 0 0,0-1 0 0 0,7-18 1 0 0,9-29-312 0 0,33-124 1 0 0,-48 138 309 0 0,-1-1 0 0 0,-3 0 0 0 0,0-59 0 0 0,-6 98 195 0 0,-2 0 0 0 0,0 0 0 0 0,0 0 0 0 0,-1 0 0 0 0,0 0 0 0 0,-1 1 0 0 0,-7-19 0 0 0,8 24 38 0 0,-1 1 0 0 0,0 0-1 0 0,0 0 1 0 0,0 0 0 0 0,-1 0 0 0 0,1 0-1 0 0,-1 1 1 0 0,0-1 0 0 0,0 1-1 0 0,-1 0 1 0 0,1 1 0 0 0,-1-1 0 0 0,0 1-1 0 0,0 0 1 0 0,0 0 0 0 0,-1 0 0 0 0,-7-2-1 0 0,8 3 65 0 0,-1 0-1 0 0,0 1 1 0 0,0 0 0 0 0,1 0-1 0 0,-1 0 1 0 0,0 1-1 0 0,0 0 1 0 0,0 0 0 0 0,1 0-1 0 0,-1 1 1 0 0,-9 2-1 0 0,7-1 8 0 0,0 1 1 0 0,0 0-1 0 0,0 0 0 0 0,1 1 0 0 0,-1 0 0 0 0,1 0 0 0 0,-8 7 0 0 0,-4 6 172 0 0,0 0-1 0 0,1 2 1 0 0,0 0 0 0 0,-16 25-1 0 0,19-24-122 0 0,2 0 0 0 0,0 0-1 0 0,1 1 1 0 0,1 1 0 0 0,-9 27-1 0 0,14-32-132 0 0,1 1 1 0 0,1 0-1 0 0,0 0 0 0 0,2 0 0 0 0,0 1 0 0 0,1-1 0 0 0,1 27 0 0 0,4-12-20 0 0,1 0 0 0 0,1 0-1 0 0,2 0 1 0 0,1-1 0 0 0,1 0-1 0 0,2-1 1 0 0,1 0 0 0 0,2-1-1 0 0,1 0 1 0 0,1-2 0 0 0,22 29-1 0 0,-25-40-206 0 0,0-1 0 0 0,1-1 0 0 0,1 0 0 0 0,0-1 0 0 0,1 0 0 0 0,0-2 0 0 0,1 0-1 0 0,1-1 1 0 0,26 12 0 0 0,-27-15-1004 0 0,1-2-1 0 0,21 6 0 0 0,-22-8-1292 0 0,0-1 0 0 0,26 1 0 0 0,-4-4-3970 0 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49.7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11 137 512 0 0,'-1'0'98'0'0,"1"0"-1"0"0,0 0 1 0 0,-1 0-1 0 0,1 1 1 0 0,0-1 0 0 0,-1 0-1 0 0,1 0 1 0 0,-1 0-1 0 0,1 0 1 0 0,0 0 0 0 0,-1 0-1 0 0,1 0 1 0 0,0 0-1 0 0,-1 0 1 0 0,1 0 0 0 0,0 0-1 0 0,-1 0 1 0 0,1 0-1 0 0,0 0 1 0 0,-1 0 0 0 0,1 0-1 0 0,0-1 1 0 0,-1 1-1 0 0,1 0 1 0 0,0 0-1 0 0,-1 0 1 0 0,1-1 0 0 0,0-9 1985 0 0,13-19 566 0 0,-9 20-1927 0 0,5-13 1044 0 0,-6 14-879 0 0,-1 1-1 0 0,1 0 1 0 0,1-1-1 0 0,0 1 1 0 0,0 0-1 0 0,0 1 1 0 0,8-9-1 0 0,-13 36 1180 0 0,2-15-1726 0 0,-1 11-149 0 0,2-1-1 0 0,0 1 1 0 0,1 0 0 0 0,0-1 0 0 0,2 0-1 0 0,0 0 1 0 0,1 0 0 0 0,12 25 0 0 0,2-6 30 0 0,1 0-1 0 0,36 45 1 0 0,-42-63-206 0 0,-12-14-61 0 0,0 0-1 0 0,1 1 1 0 0,-1 0-1 0 0,0-1 1 0 0,-1 1-1 0 0,1 0 1 0 0,-1 1 0 0 0,0-1-1 0 0,2 6 1 0 0,-4-10-47 0 0,1 1 1 0 0,-2 0-1 0 0,1 0 1 0 0,0-1 0 0 0,0 1-1 0 0,0 0 1 0 0,0 0-1 0 0,0 0 1 0 0,-1-1-1 0 0,1 1 1 0 0,0 0 0 0 0,-1-1-1 0 0,1 1 1 0 0,0 0-1 0 0,-1-1 1 0 0,1 1-1 0 0,-1 0 1 0 0,1-1-1 0 0,-1 1 1 0 0,1-1 0 0 0,-1 1-1 0 0,0-1 1 0 0,1 1-1 0 0,-1-1 1 0 0,-1 1-1 0 0,-19 8-5816 0 0,12-7 3275 0 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49.9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77 1784 0 0,'22'-4'12324'0'0,"32"-2"-8718"0"0,-2 1-2376 0 0,-27 1-767 0 0,280-41 1823 0 0,-285 40-2617 0 0,1 2 0 0 0,0 0 0 0 0,0 2 1 0 0,1 0-1 0 0,-1 1 0 0 0,28 5 0 0 0,-45-4-580 0 0,1 0 0 0 0,-1 0 0 0 0,0 0 0 0 0,0 1 0 0 0,0 0 0 0 0,0 0 0 0 0,7 5 0 0 0,-3-1-1152 0 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51.0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181 158 512 0 0,'0'-25'4574'0'0,"0"24"-4232"0"0,0 0 0 0 0,0 0-1 0 0,0 1 1 0 0,0-1 0 0 0,0 0 0 0 0,0 1-1 0 0,-1-1 1 0 0,1 0 0 0 0,0 1 0 0 0,0-1-1 0 0,-1 0 1 0 0,1 1 0 0 0,-1-1 0 0 0,1 1-1 0 0,0-1 1 0 0,-1 1 0 0 0,1-1 0 0 0,-1 1-1 0 0,1-1 1 0 0,-1 1 0 0 0,1-1 0 0 0,-1 1-1 0 0,0-1 1 0 0,1 1 0 0 0,-1 0 0 0 0,1 0-1 0 0,-1-1 1 0 0,0 1 0 0 0,1 0 0 0 0,-1 0-1 0 0,-1-1 1 0 0,2 17 2195 0 0,9 34-912 0 0,-7 1-1158 0 0,-2 0 0 0 0,-2 0 0 0 0,-3 0-1 0 0,-19 88 1 0 0,7-78-393 0 0,-3 0 0 0 0,-3-1 0 0 0,-44 82 0 0 0,63-134-95 0 0,-8 15-52 0 0,12-21 67 0 0,-1-1 0 0 0,1 1 1 0 0,-1-1-1 0 0,1 1 0 0 0,-1-1 0 0 0,1 1 1 0 0,0-1-1 0 0,0 1 0 0 0,0-1 0 0 0,0 1 1 0 0,0-1-1 0 0,0 1 0 0 0,1 1 0 0 0,-1-3 2 0 0,0 1 0 0 0,1 0 0 0 0,-1-1 0 0 0,1 1 0 0 0,-1-1 0 0 0,1 1 0 0 0,0-1 0 0 0,-1 1 0 0 0,1-1 0 0 0,-1 1-1 0 0,1-1 1 0 0,0 1 0 0 0,-1-1 0 0 0,1 0 0 0 0,0 0 0 0 0,-1 1 0 0 0,1-1 0 0 0,0 0 0 0 0,0 0 0 0 0,-1 0 0 0 0,1 0-1 0 0,0 0 1 0 0,0 0 0 0 0,-1 0 0 0 0,1 0 0 0 0,0 0 0 0 0,0 0 0 0 0,0 0 0 0 0,-1 0 0 0 0,1 0 0 0 0,0-1 0 0 0,1 1-1 0 0,23-10-120 0 0,-11 3 126 0 0,-1-1-1 0 0,0 0 0 0 0,-1-1 0 0 0,0-1 1 0 0,0 0-1 0 0,-1 0 0 0 0,-1-1 0 0 0,1 0 0 0 0,-2-1 1 0 0,0 0-1 0 0,0-1 0 0 0,-1 0 0 0 0,-1 0 0 0 0,0-1 1 0 0,0 0-1 0 0,-2 0 0 0 0,0 0 0 0 0,6-27 0 0 0,0-23 178 0 0,-2 0-1 0 0,0-91 0 0 0,-21-129 440 0 0,12 275-580 0 0,-1 0 43 0 0,1 0 0 0 0,-1 0 0 0 0,-1 0 1 0 0,0 0-1 0 0,0 0 0 0 0,-5-13 0 0 0,7 22-72 0 0,0 0-1 0 0,0 0 1 0 0,0 0-1 0 0,0 0 0 0 0,0-1 1 0 0,0 1-1 0 0,0 0 1 0 0,0 0-1 0 0,0 0 0 0 0,0 0 1 0 0,-1 0-1 0 0,1-1 1 0 0,0 1-1 0 0,0 0 0 0 0,0 0 1 0 0,0 0-1 0 0,0 0 1 0 0,0 0-1 0 0,0 0 0 0 0,0-1 1 0 0,-1 1-1 0 0,1 0 1 0 0,0 0-1 0 0,0 0 0 0 0,0 0 1 0 0,0 0-1 0 0,0 0 1 0 0,-1 0-1 0 0,1 0 0 0 0,0 0 1 0 0,0 0-1 0 0,0 0 1 0 0,0 0-1 0 0,0 0 0 0 0,-1 0 1 0 0,1 0-1 0 0,0 0 1 0 0,0 0-1 0 0,0 0 0 0 0,0 0 1 0 0,-1 0-1 0 0,1 0 1 0 0,0 0-1 0 0,0 0 0 0 0,0 0 1 0 0,0 0-1 0 0,0 0 1 0 0,-1 0-1 0 0,1 0 0 0 0,0 0 1 0 0,0 1-1 0 0,-5 9 238 0 0,0 15-80 0 0,3 3-37 0 0,1-1 0 0 0,4 40-1 0 0,-1-30 50 0 0,0-15-63 0 0,2 0 0 0 0,1 0-1 0 0,0-1 1 0 0,11 27-1 0 0,-1 1-7 0 0,-1-7-47 0 0,1-1 1 0 0,3 0-1 0 0,43 75 0 0 0,-15-42-37 0 0,58 72 0 0 0,-91-128-4 0 0,-1 1 0 0 0,17 35 1 0 0,-28-51-7 0 0,1 6 58 0 0,-8-6-21 0 0,-16-8-6 0 0,12 2-45 0 0,-16 0-36 0 0,1 1 0 0 0,0 1 0 0 0,-49 5 0 0 0,-74 18-179 0 0,140-21 201 0 0,0 0-92 0 0,4 0-24 0 0,0-1 1 0 0,-1 1-1 0 0,1 0 1 0 0,0 0-1 0 0,0 0 0 0 0,0 1 1 0 0,0-1-1 0 0,0 1 0 0 0,0 0 1 0 0,0 0-1 0 0,-4 3 1 0 0,21-5-3199 0 0,14-7-2862 0 0,-10 4 2257 0 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51.5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51 512 0 0,'-2'-3'720'0'0,"1"0"-1"0"0,-1 0 1 0 0,0 0-1 0 0,0 0 1 0 0,0 0-1 0 0,0 0 1 0 0,-1 0-1 0 0,1 1 0 0 0,-1-1 1 0 0,1 1-1 0 0,-1 0 1 0 0,0-1-1 0 0,0 1 1 0 0,0 1-1 0 0,0-1 1 0 0,-1 0-1 0 0,1 1 1 0 0,0 0-1 0 0,-1-1 1 0 0,1 1-1 0 0,-1 1 1 0 0,1-1-1 0 0,-1 0 1 0 0,1 1-1 0 0,-7 0 664 0 0,21 8 972 0 0,31 33-1394 0 0,-1 2 0 0 0,45 64 0 0 0,-68-84-816 0 0,8 10 17 0 0,109 133 90 0 0,-90-112-882 0 0,-45-54 582 0 0,0 0 0 0 0,0 0 0 0 0,0 1 0 0 0,0-1 0 0 0,0 0 0 0 0,0 0 0 0 0,0 1 0 0 0,0-1 0 0 0,1 0 0 0 0,-1 0 0 0 0,0 0 0 0 0,0 1-1 0 0,0-1 1 0 0,0 0 0 0 0,1 0 0 0 0,-1 0 0 0 0,0 0 0 0 0,0 0 0 0 0,0 1 0 0 0,1-1 0 0 0,-1 0 0 0 0,0 0 0 0 0,0 0 0 0 0,1 0 0 0 0,-1 0 0 0 0,0 0-1 0 0,0 0 1 0 0,1 0 0 0 0,-1 0 0 0 0,0 0 0 0 0,0 0 0 0 0,1 0 0 0 0,-1 0 0 0 0,0 0 0 0 0,0 0 0 0 0,1 0 0 0 0,-1 0 0 0 0,1 0 0 0 0,2-10-9675 0 0,-2 5 3272 0 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51.7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404 14 840 0 0,'0'-1'153'0'0,"0"1"1"0"0,0 0-1 0 0,1-1 0 0 0,-1 1 0 0 0,0-1 1 0 0,0 1-1 0 0,0 0 0 0 0,0-1 0 0 0,0 1 1 0 0,0-1-1 0 0,0 1 0 0 0,0 0 0 0 0,0-1 1 0 0,0 1-1 0 0,0-1 0 0 0,-1 1 0 0 0,1 0 1 0 0,0-1-1 0 0,0 1 0 0 0,0 0 0 0 0,0-1 1 0 0,-1 1-1 0 0,1 0 0 0 0,0-1 0 0 0,0 1 1 0 0,-1 0-1 0 0,1-1 0 0 0,0 1 0 0 0,-1 0 1 0 0,1 0-1 0 0,0-1 0 0 0,-1 1 0 0 0,1 0 1 0 0,0 0-1 0 0,-1 0 0 0 0,1-1 1 0 0,0 1-1 0 0,-1 0 0 0 0,1 0 0 0 0,0 0 1 0 0,-1 0-1 0 0,1 0 0 0 0,-1 0 0 0 0,1 0 1 0 0,0 0-1 0 0,-1 0 0 0 0,1 0 0 0 0,-1 0 1 0 0,1 0-1 0 0,0 0 0 0 0,-1 0 0 0 0,1 0 1 0 0,-1 0-1 0 0,1 0 0 0 0,0 1 0 0 0,-1-1 1 0 0,1 0-1 0 0,-1 0 0 0 0,-1 2 461 0 0,-1-1 0 0 0,1 1 0 0 0,0 0 0 0 0,0-1 0 0 0,0 1 0 0 0,0 0 0 0 0,-2 3 0 0 0,-6 8 380 0 0,2 1 1 0 0,-13 27 0 0 0,5-8-628 0 0,-2-1-293 0 0,0-2 0 0 0,-2 0-1 0 0,-1-1 1 0 0,-2-1-1 0 0,0 0 1 0 0,-2-2 0 0 0,-1-1-1 0 0,-39 28 1 0 0,52-43-258 0 0,-26 18 89 0 0,37-26-151 0 0,-1 0 0 0 0,1 1 0 0 0,0-1 0 0 0,0 0 0 0 0,0 1 0 0 0,0-1 0 0 0,0 1 1 0 0,1 0-1 0 0,-1-1 0 0 0,1 1 0 0 0,-2 5 0 0 0,3 0-893 0 0,4-3-33 0 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52.9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46 370 512 0 0,'3'-18'2299'0'0,"2"-29"-1"0"0,-5 36-897 0 0,1-1 0 0 0,0 1 0 0 0,1 0 0 0 0,0 0 0 0 0,0 0 0 0 0,9-21 1 0 0,-11 31-1299 0 0,1 0 0 0 0,-1 0 0 0 0,0 0 0 0 0,1 0 0 0 0,-1 1 0 0 0,1-1 0 0 0,-1 0 0 0 0,1 1 1 0 0,-1-1-1 0 0,1 0 0 0 0,-1 1 0 0 0,1-1 0 0 0,0 0 0 0 0,-1 1 0 0 0,1-1 0 0 0,0 1 1 0 0,0-1-1 0 0,-1 1 0 0 0,1 0 0 0 0,0-1 0 0 0,0 1 0 0 0,0 0 0 0 0,-1-1 0 0 0,1 1 0 0 0,0 0 1 0 0,0 0-1 0 0,1 0 0 0 0,-1 0-19 0 0,0 1 0 0 0,0-1 0 0 0,-1 0 0 0 0,1 1 0 0 0,0 0 0 0 0,0-1 0 0 0,0 1 0 0 0,-1-1 0 0 0,1 1 0 0 0,0 0 0 0 0,-1-1 0 0 0,1 1 0 0 0,-1 0 0 0 0,1 0 0 0 0,-1 0 0 0 0,1-1 0 0 0,-1 1 0 0 0,1 0 0 0 0,-1 0 0 0 0,0 0 0 0 0,1 0 0 0 0,-1 0 0 0 0,0 0 0 0 0,0 1 0 0 0,5 23 185 0 0,-1 1 0 0 0,-1 0-1 0 0,-2-1 1 0 0,0 1 0 0 0,-2 0 0 0 0,-1 0-1 0 0,-6 29 1 0 0,-8 22 233 0 0,-28 74-1 0 0,2-5-266 0 0,40-139-239 0 0,1-4-13 0 0,0 1-1 0 0,0-1 1 0 0,1 1 0 0 0,-1-1 0 0 0,1 1-1 0 0,-1-1 1 0 0,1 1 0 0 0,0 0 0 0 0,1 3 0 0 0,-1-6 13 0 0,0-1 0 0 0,1 0 0 0 0,-1 0 0 0 0,0 0 0 0 0,0 1 0 0 0,1-1 0 0 0,-1 0 0 0 0,0 0 0 0 0,1 0 0 0 0,-1 0 0 0 0,0 0 0 0 0,1 1 0 0 0,-1-1 1 0 0,0 0-1 0 0,1 0 0 0 0,-1 0 0 0 0,0 0 0 0 0,1 0 0 0 0,-1 0 0 0 0,0 0 0 0 0,1 0 0 0 0,-1 0 0 0 0,0-1 0 0 0,1 1 0 0 0,-1 0 0 0 0,0 0 0 0 0,1 0 0 0 0,-1 0 1 0 0,0 0-1 0 0,1 0 0 0 0,-1-1 0 0 0,0 1 0 0 0,0 0 0 0 0,1 0 0 0 0,-1-1 0 0 0,0 1 0 0 0,0 0 0 0 0,1 0 0 0 0,-1-1 0 0 0,0 1 0 0 0,13-12-122 0 0,-3 0 92 0 0,-1 0 1 0 0,-1-1 0 0 0,0 0-1 0 0,0-1 1 0 0,-1 0 0 0 0,-1 0 0 0 0,-1-1-1 0 0,0 1 1 0 0,5-22 0 0 0,0-17 88 0 0,5-70 1 0 0,-15 116-43 0 0,15-251 216 0 0,-8 96 169 0 0,-2 71 836 0 0,-7 113-1144 0 0,1 0 0 0 0,1 0 0 0 0,2 0 0 0 0,0 0 0 0 0,1 0 0 0 0,1 0 0 0 0,7 20 0 0 0,6 14 146 0 0,36 75 0 0 0,31 37-70 0 0,-16-38-184 0 0,-53-105 11 0 0,2-1-1 0 0,1-1 0 0 0,20 22 1 0 0,-12-19 11 0 0,-14-16 9 0 0,-1 1 1 0 0,-1 1-1 0 0,1 0 1 0 0,-2 1-1 0 0,12 18 1 0 0,-21-31-11 0 0,0 1 0 0 0,0-1 0 0 0,1 1-1 0 0,-1-1 1 0 0,0 0 0 0 0,0 1 0 0 0,0-1 0 0 0,0 0 0 0 0,0 1 0 0 0,0-1 0 0 0,0 1-1 0 0,0-1 1 0 0,0 0 0 0 0,0 1 0 0 0,0-1 0 0 0,0 1 0 0 0,0-1 0 0 0,0 0 0 0 0,0 1-1 0 0,-1-1 1 0 0,1 0 0 0 0,0 1 0 0 0,0-1 0 0 0,0 0 0 0 0,0 1 0 0 0,-1-1 0 0 0,1 0-1 0 0,0 1 1 0 0,0-1 0 0 0,-1 0 0 0 0,1 1 0 0 0,0-1 0 0 0,-1 0 0 0 0,1 0 0 0 0,0 0 0 0 0,-1 1-1 0 0,1-1 1 0 0,0 0 0 0 0,-1 0 0 0 0,1 0 0 0 0,0 0 0 0 0,-1 0 0 0 0,1 1 0 0 0,-1-1-1 0 0,1 0 1 0 0,0 0 0 0 0,-1 0 0 0 0,0 0 0 0 0,-22 1 15 0 0,20-1 3 0 0,-26 1-24 0 0,0 2-1 0 0,-29 7 1 0 0,-12 1-19 0 0,25-4-94 0 0,30-4-13 0 0,1-1-1 0 0,-1 0 1 0 0,0-1-1 0 0,0-1 1 0 0,-16-1 0 0 0,30 1 77 0 0,1 0 1 0 0,-1 0 0 0 0,1 0 0 0 0,-1 0-1 0 0,0 0 1 0 0,1 0 0 0 0,-1-1 0 0 0,1 1-1 0 0,-1 0 1 0 0,1 0 0 0 0,-1 0 0 0 0,1-1-1 0 0,-1 1 1 0 0,1 0 0 0 0,-1-1 0 0 0,1 1-1 0 0,-1 0 1 0 0,1-1 0 0 0,-1 1 0 0 0,1-1-1 0 0,0 1 1 0 0,-1-1 0 0 0,1 1 0 0 0,0-1-1 0 0,-1 1 1 0 0,1-1 0 0 0,0 1-1 0 0,-1-1 1 0 0,1-1-110 0 0,0 1-1 0 0,0 0 0 0 0,1 0 1 0 0,-1 0-1 0 0,0 0 0 0 0,0 0 1 0 0,1 0-1 0 0,-1 0 1 0 0,0 0-1 0 0,1 0 0 0 0,-1 0 1 0 0,1 0-1 0 0,-1 0 0 0 0,2-1 1 0 0,1-3-1114 0 0,1 1 0 0 0,0-1 0 0 0,0 0 0 0 0,6-4 0 0 0,6-3-1996 0 0,1-2-37 0 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53.5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303 225 1712 0 0,'8'-41'7865'0'0,"-2"24"-4631"0"0,11-24 1 0 0,-14 34-2666 0 0,0 0 0 0 0,0-1 1 0 0,-1 1-1 0 0,0-1 0 0 0,-1 1 0 0 0,0-1 0 0 0,1-11 0 0 0,-2 17-477 0 0,0 0 0 0 0,0 0-1 0 0,0 0 1 0 0,0-1-1 0 0,0 1 1 0 0,0 0 0 0 0,-1 0-1 0 0,1 0 1 0 0,-1 0 0 0 0,0 0-1 0 0,1 1 1 0 0,-1-1-1 0 0,0 0 1 0 0,0 0 0 0 0,0 0-1 0 0,0 1 1 0 0,-1-1-1 0 0,1 0 1 0 0,0 1 0 0 0,-1-1-1 0 0,1 1 1 0 0,-1-1-1 0 0,1 1 1 0 0,-1 0 0 0 0,0 0-1 0 0,0 0 1 0 0,1 0-1 0 0,-1 0 1 0 0,0 0 0 0 0,0 0-1 0 0,0 1 1 0 0,-3-2-1 0 0,-6 1-46 0 0,1 0-1 0 0,-1 1 0 0 0,1 0 0 0 0,-1 1 1 0 0,1 0-1 0 0,-1 0 0 0 0,1 1 0 0 0,0 1 1 0 0,-16 5-1 0 0,2 1 4 0 0,-1 2 1 0 0,-36 22 0 0 0,55-30-38 0 0,0 1 0 0 0,0 0 1 0 0,0 1-1 0 0,1-1 0 0 0,0 1 1 0 0,0 0-1 0 0,0 0 0 0 0,1 1 1 0 0,-8 11-1 0 0,10-13-10 0 0,0 0 1 0 0,0 1 0 0 0,0 0-1 0 0,0 0 1 0 0,1-1-1 0 0,0 1 1 0 0,0 0-1 0 0,0 0 1 0 0,0 0-1 0 0,1 0 1 0 0,0 0-1 0 0,0 0 1 0 0,1 0-1 0 0,1 8 1 0 0,-1-7-6 0 0,1-1 0 0 0,0 0 1 0 0,0 0-1 0 0,1-1 0 0 0,-1 1 1 0 0,1 0-1 0 0,0-1 1 0 0,1 0-1 0 0,-1 1 0 0 0,1-1 1 0 0,-1-1-1 0 0,1 1 0 0 0,9 6 1 0 0,-1-1 4 0 0,1-1 0 0 0,0 0 0 0 0,24 10 0 0 0,9 0-39 0 0,-6-2 0 0 0,47 26 1 0 0,-76-35 47 0 0,0-1 1 0 0,0 2-1 0 0,-1-1 0 0 0,0 2 1 0 0,0-1-1 0 0,-1 1 0 0 0,0 1 1 0 0,12 16-1 0 0,-19-22-4 0 0,0-1-1 0 0,0 0 1 0 0,0 0 0 0 0,0 1 0 0 0,-1-1 0 0 0,0 1 0 0 0,1-1-1 0 0,-1 1 1 0 0,-1 0 0 0 0,1-1 0 0 0,0 1 0 0 0,-1 0-1 0 0,0 0 1 0 0,0 4 0 0 0,0-6 7 0 0,-1 0 1 0 0,1 0-1 0 0,-1 1 1 0 0,0-1-1 0 0,0 0 0 0 0,0 0 1 0 0,0 0-1 0 0,0 0 0 0 0,0 0 1 0 0,-1 0-1 0 0,1 0 1 0 0,-1 0-1 0 0,1-1 0 0 0,-1 1 1 0 0,0-1-1 0 0,0 1 0 0 0,0-1 1 0 0,0 1-1 0 0,0-1 0 0 0,0 0 1 0 0,0 0-1 0 0,0 0 1 0 0,-4 1-1 0 0,-16 6 56 0 0,0-1 1 0 0,-39 7-1 0 0,-49 1-138 0 0,81-12 41 0 0,10-1-77 0 0,-29 0 1 0 0,42-2-109 0 0,1-1-1 0 0,-1 1 1 0 0,1-1-1 0 0,0 0 1 0 0,0 0-1 0 0,-1 0 1 0 0,1-1-1 0 0,0 0 1 0 0,0 0 0 0 0,-5-3-1 0 0,9 4-67 0 0,0 0 1 0 0,0 0-1 0 0,0 1 1 0 0,0-1-1 0 0,0 0 0 0 0,0 0 1 0 0,0 0-1 0 0,0-1 1 0 0,0 1-1 0 0,0 0 0 0 0,1 0 1 0 0,-1 0-1 0 0,0-2 0 0 0,0-12-5880 0 0,5 2 3043 0 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54.1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9 512 0 0,'-18'-6'2515'0'0,"14"6"-867"0"0,0-1 1 0 0,-1 0 0 0 0,1 1 0 0 0,0 0 0 0 0,0 0 0 0 0,-1 0 0 0 0,1 0 0 0 0,-7 2-1 0 0,9 0 313 0 0,6 0-1101 0 0,5 2-113 0 0,55 3 588 0 0,118-1-1 0 0,-30-3-1483 0 0,-141-2-68 0 0,-1 0-1 0 0,1 0 0 0 0,-1 1 0 0 0,16 5 0 0 0,-17-1-1438 0 0,-8 1-2205 0 0,-3-2 612 0 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54.3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56 1912 0 0,'39'-15'9559'0'0,"-25"9"-7170"0"0,27-7 1 0 0,-6 5-874 0 0,0 2 0 0 0,65-2 0 0 0,74 15-2100 0 0,-124-5-4465 0 0,-48-2 4598 0 0,14 0-3541 0 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54.7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52 512 0 0,'0'1'470'0'0,"-1"-1"-1"0"0,0 0 1 0 0,0 0 0 0 0,0 0-1 0 0,1 0 1 0 0,-1 1-1 0 0,0-1 1 0 0,0 0 0 0 0,0 0-1 0 0,1-1 1 0 0,-1 1 0 0 0,0 0-1 0 0,0 0 1 0 0,0 0-1 0 0,1 0 1 0 0,-1-1 0 0 0,0 1-1 0 0,0 0 1 0 0,1-1-1 0 0,-1 1 1 0 0,0 0 0 0 0,1-1-1 0 0,-1 1 1 0 0,0-1 0 0 0,1 1-1 0 0,-1-1 1 0 0,1 0-1 0 0,-2 0 1 0 0,6-1 3573 0 0,10 0-2634 0 0,-11 1-809 0 0,57-10 2311 0 0,78-13-1064 0 0,-111 21-1856 0 0,-1 1 0 0 0,1 1-1 0 0,32 4 1 0 0,-21 1-209 0 0,57 8-776 0 0,-78-9-1420 0 0,28 10 0 0 0,-23-4-3143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2:12.3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214 426 512 0 0,'-1'-1'417'0'0,"-1"1"-1"0"0,1 0 1 0 0,0-1 0 0 0,0 1 0 0 0,0 0-1 0 0,0-1 1 0 0,0 0 0 0 0,0 1-1 0 0,0-1 1 0 0,1 1 0 0 0,-1-1-1 0 0,0 0 1 0 0,0 0 0 0 0,0 0-1 0 0,0 0-238 0 0,1 0 0 0 0,-1 0 0 0 0,1 1 0 0 0,-1-1 0 0 0,1 0 0 0 0,0 0 0 0 0,0 0 0 0 0,-1 0 0 0 0,1 1-1 0 0,0-1 1 0 0,0 0 0 0 0,0 0 0 0 0,0 0 0 0 0,0-1 0 0 0,1-3-140 0 0,0 1-1 0 0,1-1 1 0 0,-1 1 0 0 0,1-1-1 0 0,3-6 1 0 0,4-12 1050 0 0,-8 20-1014 0 0,0-2 298 0 0,1 0 1 0 0,-2 0-1 0 0,1 0 1 0 0,0 0-1 0 0,-1 0 1 0 0,0-5-1 0 0,0 8-267 0 0,-1 1 0 0 0,1 0 0 0 0,0 0 0 0 0,0 0 1 0 0,-1 0-1 0 0,1 0 0 0 0,-1 0 0 0 0,1 0 0 0 0,-1 0 0 0 0,0 0 0 0 0,1 0 0 0 0,-1 0 0 0 0,0 0 0 0 0,1 1 0 0 0,-1-1 0 0 0,0 0 0 0 0,0 0 0 0 0,0 1 0 0 0,0-1 0 0 0,0 1 0 0 0,0-1 0 0 0,0 0 0 0 0,0 1 0 0 0,0 0 1 0 0,0-1-1 0 0,0 1 0 0 0,0 0 0 0 0,0-1 0 0 0,0 1 0 0 0,-1 0 0 0 0,1 0 0 0 0,-1 0 0 0 0,-6 0 149 0 0,0 1 1 0 0,1-1 0 0 0,-1 2-1 0 0,0-1 1 0 0,1 1-1 0 0,0 0 1 0 0,-1 0-1 0 0,1 1 1 0 0,0 0-1 0 0,0 1 1 0 0,0-1-1 0 0,1 1 1 0 0,-1 1 0 0 0,-9 8-1 0 0,12-9-76 0 0,1 0 0 0 0,0 1 1 0 0,1-1-1 0 0,-1 1 0 0 0,1 0 0 0 0,0 0 0 0 0,0 0 1 0 0,0 0-1 0 0,1 0 0 0 0,-2 10 0 0 0,2-8-133 0 0,-1 0 0 0 0,0 0 0 0 0,0-1 0 0 0,-1 1 0 0 0,-5 11 0 0 0,-3-5 20 0 0,9-11-59 0 0,0 1 0 0 0,0-1 0 0 0,0 1 1 0 0,0-1-1 0 0,0 1 0 0 0,1-1 0 0 0,-1 1 0 0 0,1 0 0 0 0,0 0 0 0 0,-1 0 0 0 0,0 5 1 0 0,2-7-11 0 0,1-1 0 0 0,-1 1 1 0 0,0-1-1 0 0,1 1 1 0 0,-1-1-1 0 0,0 1 0 0 0,1-1 1 0 0,-1 0-1 0 0,1 1 0 0 0,-1-1 1 0 0,1 1-1 0 0,-1-1 1 0 0,1 0-1 0 0,-1 0 0 0 0,1 1 1 0 0,-1-1-1 0 0,1 0 1 0 0,0 0-1 0 0,-1 1 0 0 0,1-1 1 0 0,-1 0-1 0 0,1 0 1 0 0,0 0-1 0 0,-1 0 0 0 0,1 0 1 0 0,-1 0-1 0 0,1 0 0 0 0,0 0 1 0 0,0 0-1 0 0,22-1-72 0 0,-20 1 62 0 0,33-3-50 0 0,-3 1 9 0 0,-1 0 0 0 0,38 4-1 0 0,-60-1 65 0 0,1 1 0 0 0,-1 0-1 0 0,0 0 1 0 0,0 1-1 0 0,0 0 1 0 0,0 1-1 0 0,-1 0 1 0 0,0 0 0 0 0,1 1-1 0 0,-1 1 1 0 0,8 6-1 0 0,-14-10 2 0 0,0 0-1 0 0,-1 1 0 0 0,1 0 1 0 0,0-1-1 0 0,-1 1 1 0 0,1 0-1 0 0,-1 1 1 0 0,0-1-1 0 0,0 0 0 0 0,-1 0 1 0 0,1 1-1 0 0,0-1 1 0 0,-1 1-1 0 0,2 7 0 0 0,-2-6 9 0 0,-1 1 0 0 0,0 0 0 0 0,0-1 0 0 0,0 1 0 0 0,0-1 0 0 0,-1 1 0 0 0,0-1 0 0 0,0 1 0 0 0,-2 6 0 0 0,-5 6 27 0 0,0 1 0 0 0,-1-1 0 0 0,0-1 0 0 0,-20 27 0 0 0,24-37-16 0 0,0 0 0 0 0,-1 0 0 0 0,0-1 1 0 0,-1 1-1 0 0,-13 10 0 0 0,18-16-22 0 0,-1 1 0 0 0,1 0-1 0 0,-1-1 1 0 0,1 1-1 0 0,-1-1 1 0 0,0 0 0 0 0,0 1-1 0 0,1-2 1 0 0,-1 1 0 0 0,0 0-1 0 0,0 0 1 0 0,0-1-1 0 0,0 0 1 0 0,0 1 0 0 0,0-1-1 0 0,0 0 1 0 0,0-1 0 0 0,0 1-1 0 0,0 0 1 0 0,0-1-1 0 0,-3-1 1 0 0,4 1-19 0 0,0 0 0 0 0,0 0 1 0 0,0-1-1 0 0,0 1 0 0 0,1 0 0 0 0,-1-1 0 0 0,1 0 0 0 0,-1 1 0 0 0,1-1 1 0 0,-1 0-1 0 0,1 0 0 0 0,0 0 0 0 0,0 0 0 0 0,0 0 0 0 0,0 0 1 0 0,0 0-1 0 0,1 0 0 0 0,-2-4 0 0 0,0-1-41 0 0,1-1-1 0 0,0 1 1 0 0,0-1-1 0 0,0-7 1 0 0,1 10 28 0 0,1 1 0 0 0,-1-1 0 0 0,1 1 0 0 0,-1-1 0 0 0,1 1 1 0 0,1 0-1 0 0,-1-1 0 0 0,0 1 0 0 0,1 0 0 0 0,0 0 0 0 0,0 0 0 0 0,0 0 0 0 0,1 1 0 0 0,-1-1 1 0 0,1 0-1 0 0,0 1 0 0 0,0 0 0 0 0,0 0 0 0 0,0 0 0 0 0,1 0 0 0 0,-1 0 0 0 0,1 0 0 0 0,0 1 0 0 0,0 0 1 0 0,0 0-1 0 0,0 0 0 0 0,0 0 0 0 0,0 1 0 0 0,0-1 0 0 0,1 1 0 0 0,-1 0 0 0 0,0 1 0 0 0,1-1 1 0 0,-1 1-1 0 0,9 0 0 0 0,20-2-106 0 0,-19 1 143 0 0,-1 1 0 0 0,18 1 0 0 0,-19 0 36 0 0,0 1 0 0 0,1 0 1 0 0,-1 1-1 0 0,0 1 0 0 0,0-1 0 0 0,-1 2 0 0 0,1 0 0 0 0,11 7 0 0 0,-10-5-18 0 0,0 0-1 0 0,0 0 0 0 0,1-2 0 0 0,0 1 0 0 0,0-2 1 0 0,0 0-1 0 0,0 0 0 0 0,1-1 0 0 0,0-1 0 0 0,-1-1 0 0 0,1 0 1 0 0,0-1-1 0 0,0 0 0 0 0,0-1 0 0 0,23-5 0 0 0,-13 0-74 0 0,36-16-1 0 0,-52 18 31 0 0,1 0-1 0 0,-1-1 1 0 0,0 0 0 0 0,0-1-1 0 0,-1 0 1 0 0,13-11 0 0 0,-19 15 8 0 0,0 0 0 0 0,0 0 0 0 0,0-1 0 0 0,0 1 1 0 0,-1 0-1 0 0,1-1 0 0 0,-1 1 0 0 0,1-1 0 0 0,-1 0 1 0 0,0 1-1 0 0,0-1 0 0 0,0 0 0 0 0,0 0 0 0 0,-1 0 1 0 0,1 1-1 0 0,-1-1 0 0 0,0-3 0 0 0,0 2 1 0 0,0 0 0 0 0,-1 1 0 0 0,0-1 0 0 0,0 1 1 0 0,0-1-1 0 0,0 1 0 0 0,0 0 0 0 0,-1-1 0 0 0,0 1 0 0 0,1 0 0 0 0,-1 0 0 0 0,-3-3 0 0 0,-2-2 2 0 0,0 0 1 0 0,0 1 0 0 0,-1 0-1 0 0,1 0 1 0 0,-2 1-1 0 0,1 0 1 0 0,-1 1-1 0 0,-14-8 1 0 0,10 7 16 0 0,-1 1 1 0 0,1 0 0 0 0,-1 1-1 0 0,0 1 1 0 0,1 0-1 0 0,-2 1 1 0 0,-22-1-1 0 0,29 2-2 0 0,0 2-1 0 0,1-1 0 0 0,-1 1 0 0 0,0 0 0 0 0,0 1 1 0 0,1 0-1 0 0,-1 0 0 0 0,1 1 0 0 0,-1 0 1 0 0,1 0-1 0 0,0 0 0 0 0,0 1 0 0 0,0 0 0 0 0,1 1 1 0 0,-8 6-1 0 0,12-10-8 0 0,1-1 1 0 0,0 1-1 0 0,0 0 1 0 0,0 0-1 0 0,1 0 1 0 0,-1 0-1 0 0,0 0 1 0 0,0 0-1 0 0,0 0 1 0 0,1 0-1 0 0,-1 0 1 0 0,0 0-1 0 0,1 0 1 0 0,-1 0-1 0 0,1 1 1 0 0,0-1-1 0 0,-1 0 1 0 0,1 0-1 0 0,0 0 1 0 0,0 1-1 0 0,-1-1 1 0 0,1 0-1 0 0,0 1 1 0 0,0-1-1 0 0,1 0 1 0 0,-1 0-1 0 0,0 1 1 0 0,0-1-1 0 0,0 0 1 0 0,1 0-1 0 0,-1 1 1 0 0,1-1-1 0 0,0 2 1 0 0,1-1 0 0 0,0 0 0 0 0,0-1 0 0 0,0 1 0 0 0,0 0 0 0 0,0 0 0 0 0,0-1 0 0 0,0 0 0 0 0,0 1 0 0 0,1-1 0 0 0,-1 0 0 0 0,1 0 0 0 0,-1 0 0 0 0,1 0 0 0 0,-1 0 0 0 0,5 0 0 0 0,2 0-15 0 0,1 0-1 0 0,0-1 1 0 0,0 0-1 0 0,-1 0 1 0 0,1-1 0 0 0,0 0-1 0 0,16-5 1 0 0,67-25-191 0 0,-56 18 208 0 0,-28 10-10 0 0,0 0 0 0 0,0 1 0 0 0,0 0 0 0 0,0 0 0 0 0,0 1 0 0 0,0 1 0 0 0,1 0 0 0 0,-1 0 1 0 0,0 0-1 0 0,1 1 0 0 0,-1 1 0 0 0,14 3 0 0 0,-8-2-9 0 0,-1 0 0 0 0,1-1 0 0 0,0-1 0 0 0,0 0 0 0 0,0-1 0 0 0,0-1 0 0 0,0 0 0 0 0,28-7 0 0 0,-35 6-6 0 0,0 0 1 0 0,-1 0 0 0 0,1-1 0 0 0,-1 0 0 0 0,0 0-1 0 0,0-1 1 0 0,0 0 0 0 0,0 0 0 0 0,-1 0 0 0 0,1-1 0 0 0,-1 0-1 0 0,0 0 1 0 0,-1-1 0 0 0,0 0 0 0 0,1 0 0 0 0,-2 0-1 0 0,1-1 1 0 0,5-10 0 0 0,-7 11-8 0 0,-1-1 0 0 0,0 0 0 0 0,-1 0-1 0 0,1 0 1 0 0,-1 1 0 0 0,0-1 0 0 0,-1 0 0 0 0,0 0 0 0 0,-1-12-1 0 0,-3-8-12 0 0,-7-29 1 0 0,8 41 29 0 0,-4-14 71 0 0,-16-36-1 0 0,-1-9 133 0 0,23 71-145 0 0,0 0 0 0 0,-1-1 0 0 0,1 1 0 0 0,-1 0 0 0 0,0 0 0 0 0,1 0-1 0 0,-1 0 1 0 0,0 0 0 0 0,-1 0 0 0 0,1 0 0 0 0,0 1 0 0 0,-1-1 0 0 0,0 1-1 0 0,1 0 1 0 0,-6-3 0 0 0,3 2-9 0 0,0 0 0 0 0,-1 1-1 0 0,0-1 1 0 0,1 1 0 0 0,-1 1 0 0 0,0-1-1 0 0,0 1 1 0 0,-10-1 0 0 0,6 1 23 0 0,1 1 1 0 0,-1 0 0 0 0,1 1-1 0 0,-1-1 1 0 0,1 2 0 0 0,-1 0-1 0 0,1 0 1 0 0,0 0-1 0 0,-1 1 1 0 0,2 1 0 0 0,-15 7-1 0 0,17-8 69 0 0,0 1 0 0 0,0 1-1 0 0,0-1 1 0 0,1 1 0 0 0,-1 0 0 0 0,1 0-1 0 0,-8 11 1 0 0,11-12-70 0 0,-1 0 0 0 0,1 0 0 0 0,0 0 1 0 0,0 0-1 0 0,1 1 0 0 0,-1-1 0 0 0,1 1 0 0 0,0-1 0 0 0,0 1 0 0 0,1-1 0 0 0,-1 1 1 0 0,1 0-1 0 0,1 6 0 0 0,3 17 98 0 0,1 0 1 0 0,1 0-1 0 0,2-1 1 0 0,0 0-1 0 0,2-1 1 0 0,20 39-1 0 0,-13-34-35 0 0,1-1-1 0 0,34 44 1 0 0,53 48 41 0 0,-91-106-177 0 0,5 6-4 0 0,26 22-1 0 0,-38-38-10 0 0,0-1 1 0 0,0 0-1 0 0,0 0 1 0 0,1 0-1 0 0,-1-1 1 0 0,1 0-1 0 0,0-1 1 0 0,12 4-1 0 0,-15-6-38 0 0,-1-1 0 0 0,1 1 0 0 0,0-1 0 0 0,-1 0 1 0 0,1 0-1 0 0,0-1 0 0 0,-1 0 0 0 0,1 1 0 0 0,-1-1 0 0 0,1-1 0 0 0,-1 1 0 0 0,1-1 0 0 0,-1 0 0 0 0,0 0 0 0 0,0 0 1 0 0,0 0-1 0 0,6-5 0 0 0,6-6-795 0 0,0 0 1 0 0,23-23 0 0 0,-31 28 315 0 0,-1 1 62 0 0,40-43-4122 0 0,-17 14-2547 0 0,-16 17 4541 0 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55.3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59 1088 0 0,'-4'-9'1918'0'0,"-4"-14"2571"0"0,7 21-4179 0 0,1 1 1 0 0,0 0-1 0 0,0 0 0 0 0,0 0 0 0 0,-1 0 0 0 0,1 0 0 0 0,0-1 1 0 0,0 1-1 0 0,1 0 0 0 0,-1 0 0 0 0,0 0 0 0 0,0 0 0 0 0,0-1 1 0 0,1 1-1 0 0,-1 0 0 0 0,1-1 0 0 0,0 1-178 0 0,-1 1-1 0 0,1-1 1 0 0,0 1 0 0 0,-1 0-1 0 0,1-1 1 0 0,0 1 0 0 0,-1-1-1 0 0,1 1 1 0 0,0 0 0 0 0,0 0-1 0 0,-1-1 1 0 0,1 1 0 0 0,0 0-1 0 0,0 0 1 0 0,0 0 0 0 0,-1 0-1 0 0,1 0 1 0 0,0 0 0 0 0,0 0-1 0 0,0 0 1 0 0,-1 0 0 0 0,1 0-1 0 0,0 1 1 0 0,1-1 0 0 0,19 8 1401 0 0,-6 1-1193 0 0,-1 0 0 0 0,-1 1 0 0 0,0 0 0 0 0,0 1 0 0 0,14 16 0 0 0,53 68 1099 0 0,-54-59-981 0 0,-2 3 0 0 0,-1 0 0 0 0,-2 1-1 0 0,19 50 1 0 0,-40-90-458 0 0,38 82 113 0 0,-33-73-139 0 0,0-1-1 0 0,0 1 1 0 0,1-1-1 0 0,0-1 1 0 0,0 1-1 0 0,16 13 1 0 0,-20-20-88 0 0,0 1 1 0 0,1-1-1 0 0,-1 1 1 0 0,1-1-1 0 0,-1 0 1 0 0,1 0-1 0 0,-1 0 1 0 0,1 0-1 0 0,0 0 1 0 0,0 0-1 0 0,-1-1 1 0 0,1 0-1 0 0,0 1 1 0 0,0-1-1 0 0,0 0 1 0 0,0 0-1 0 0,-1-1 1 0 0,1 1-1 0 0,4-1 1 0 0,-4 0-559 0 0,0 0 1 0 0,0 0-1 0 0,0-1 1 0 0,0 1-1 0 0,0-1 1 0 0,0 1-1 0 0,-1-1 1 0 0,1 0-1 0 0,0 0 1 0 0,2-3-1 0 0,7-7-3094 0 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55.5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467 1 1600 0 0,'-9'3'1671'0'0,"1"1"0"0"0,0 0 0 0 0,0 0 0 0 0,-8 6 0 0 0,8-3-682 0 0,-1 1 0 0 0,1 0-1 0 0,1 0 1 0 0,-1 0 0 0 0,-7 12-1 0 0,-10 12-66 0 0,-1-1-1 0 0,-52 46 0 0 0,-68 44-408 0 0,98-83-338 0 0,43-34-206 0 0,-1 1 1 0 0,0 0 0 0 0,1 1 0 0 0,-5 6-1 0 0,9-11-42 0 0,0 0 0 0 0,0 0-1 0 0,1 1 1 0 0,-1-1 0 0 0,0 0 0 0 0,1 1-1 0 0,-1-1 1 0 0,1 0 0 0 0,0 1 0 0 0,-1-1-1 0 0,1 0 1 0 0,0 3 0 0 0,0-3-29 0 0,0 0 0 0 0,0 0-1 0 0,0 0 1 0 0,1 0 0 0 0,-1-1 0 0 0,0 1 0 0 0,1 0 0 0 0,-1 0 0 0 0,1-1-1 0 0,-1 1 1 0 0,0 0 0 0 0,1-1 0 0 0,0 1 0 0 0,-1 0 0 0 0,1-1 0 0 0,-1 1-1 0 0,1-1 1 0 0,0 1 0 0 0,-1-1 0 0 0,1 1 0 0 0,0-1 0 0 0,0 1 0 0 0,1-1-1 0 0,17 6-4342 0 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56.2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400 132 512 0 0,'6'-9'1228'0'0,"0"1"-1"0"0,0 0 0 0 0,1 0 1 0 0,0 1-1 0 0,1 0 1 0 0,13-11-1 0 0,-11 10 1318 0 0,0-1 0 0 0,0 1 0 0 0,11-16 0 0 0,-21 24-2461 0 0,1-1 0 0 0,-1 1 0 0 0,0 0 0 0 0,0-1 0 0 0,1 1 0 0 0,-1 0 0 0 0,0 0 0 0 0,0-1 0 0 0,0 1 0 0 0,0 0 0 0 0,1-1 0 0 0,-1 1 0 0 0,0 0 0 0 0,0-1 0 0 0,0 1 0 0 0,0 0 0 0 0,0-1 0 0 0,0 1 0 0 0,0-1-1 0 0,0 1 1 0 0,0 0 0 0 0,0-1 0 0 0,0 1 0 0 0,0 0 0 0 0,0-1 0 0 0,0 1 0 0 0,-1 0 0 0 0,1-1 0 0 0,0 0 0 0 0,-11-4 1021 0 0,-18 3-570 0 0,26 2-373 0 0,-30 2 75 0 0,0 0-1 0 0,0 2 1 0 0,-51 13-1 0 0,-92 39-130 0 0,164-51-91 0 0,0 0 1 0 0,0 0-1 0 0,0 1 0 0 0,1 1 0 0 0,-12 8 1 0 0,20-13-12 0 0,0 0 0 0 0,1 1 1 0 0,-1-1-1 0 0,1 1 1 0 0,0 0-1 0 0,0-1 0 0 0,0 1 1 0 0,0 0-1 0 0,0 0 1 0 0,-2 6-1 0 0,4-7-5 0 0,-1 0-1 0 0,1 0 1 0 0,-1 1 0 0 0,1-1-1 0 0,0 0 1 0 0,0 0 0 0 0,0 0-1 0 0,0 1 1 0 0,0-1 0 0 0,1 0-1 0 0,-1 0 1 0 0,1 0 0 0 0,-1 1 0 0 0,1-1-1 0 0,0 0 1 0 0,0 0 0 0 0,0 0-1 0 0,2 3 1 0 0,1 0-6 0 0,0 0 1 0 0,0 1-1 0 0,0-1 0 0 0,1-1 1 0 0,0 1-1 0 0,0-1 0 0 0,1 0 1 0 0,-1 0-1 0 0,11 5 0 0 0,6 2-22 0 0,28 11 0 0 0,-42-19 35 0 0,94 32-80 0 0,-57-21 41 0 0,47 21-1 0 0,-78-28 38 0 0,-1 0 0 0 0,1 1 1 0 0,-1 0-1 0 0,-1 1 0 0 0,1 0 0 0 0,-1 1 0 0 0,14 16 0 0 0,-24-24 2 0 0,0 0 1 0 0,-1 0-1 0 0,1 0 0 0 0,0 1 1 0 0,-1-1-1 0 0,1 0 0 0 0,-1 1 0 0 0,0-1 1 0 0,0 1-1 0 0,0 0 0 0 0,0-1 0 0 0,0 1 1 0 0,-1 0-1 0 0,1 0 0 0 0,-1-1 0 0 0,0 1 1 0 0,0 0-1 0 0,0 0 0 0 0,0 5 0 0 0,-1-5 5 0 0,0 0 0 0 0,0 0 0 0 0,-1 1 0 0 0,1-1 0 0 0,-1-1 0 0 0,0 1 0 0 0,1 0 0 0 0,-1 0 0 0 0,0-1 0 0 0,-1 1 0 0 0,1-1 0 0 0,0 1 0 0 0,-1-1 0 0 0,1 0 0 0 0,-1 0 0 0 0,-3 2 0 0 0,-4 1 19 0 0,1 0 0 0 0,0 0 0 0 0,-1-1 0 0 0,0-1-1 0 0,0 1 1 0 0,-17 2 0 0 0,-66 5 224 0 0,34-4-207 0 0,-34 2 25 0 0,80-8-321 0 0,-1-1 0 0 0,0 0 1 0 0,0-2-1 0 0,-22-4 1 0 0,35 6 7 0 0,0 0-1 0 0,-1-1 1 0 0,1 1-1 0 0,0 0 1 0 0,-1-1 0 0 0,1 0-1 0 0,0 1 1 0 0,0-1 0 0 0,0 0-1 0 0,-1 1 1 0 0,0-3 0 0 0,1 3-286 0 0,1-1 0 0 0,-1 0 0 0 0,1 1 0 0 0,0-1 0 0 0,-1 0 0 0 0,1 1 0 0 0,0-1 0 0 0,-1 0 0 0 0,1 0 0 0 0,0 0 0 0 0,0 1 0 0 0,0-1 0 0 0,-1-1 0 0 0,1-10-5633 0 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02.8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0 190 512 0 0,'10'-14'10656'0'0,"-7"11"-10143"0"0,1 0 1 0 0,0 0-1 0 0,0 0 1 0 0,1 1-1 0 0,-1 0 1 0 0,6-3-1 0 0,19-10 400 0 0,13-22 1451 0 0,-35 29-2124 0 0,1 0-1 0 0,0 1 0 0 0,1 1 0 0 0,0-1 1 0 0,0 1-1 0 0,0 0 0 0 0,12-5 1 0 0,-11 7-191 0 0,74-26 679 0 0,-73 27-503 0 0,0 1 1 0 0,0 0-1 0 0,0 1 0 0 0,0 0 0 0 0,22 0 0 0 0,-29 2-179 0 0,0-1 1 0 0,-1 1-1 0 0,1 0 0 0 0,0 0 0 0 0,-1 0 1 0 0,1 1-1 0 0,-1-1 0 0 0,1 1 0 0 0,-1 0 1 0 0,0 0-1 0 0,1 0 0 0 0,-1 0 1 0 0,0 1-1 0 0,0-1 0 0 0,4 6 0 0 0,2 3 31 0 0,0 1 1 0 0,-1 0-1 0 0,6 13 0 0 0,-7-14-16 0 0,0 1 1 0 0,15 18 0 0 0,-17-24-36 0 0,1 0 1 0 0,1 0-1 0 0,-1 0 1 0 0,1-1-1 0 0,0 1 1 0 0,1-2 0 0 0,11 7-1 0 0,-12-8-27 0 0,-1-1-1 0 0,0 0 1 0 0,0-1 0 0 0,1 1-1 0 0,-1-1 1 0 0,1-1 0 0 0,-1 1-1 0 0,1-1 1 0 0,-1 0-1 0 0,12-2 1 0 0,-3 0-22 0 0,-1-2-1 0 0,0 1 1 0 0,-1-2 0 0 0,1 0 0 0 0,19-10-1 0 0,61-41-117 0 0,-75 43 16 0 0,-7 7 5 0 0,-1-1 0 0 0,0-1 0 0 0,-1 0 0 0 0,0 0 0 0 0,0-1 0 0 0,15-19 0 0 0,-24 28-78 0 0,-1-1-1 0 0,0 1 0 0 0,1 0 0 0 0,-1-1 0 0 0,0 1 0 0 0,1-1 1 0 0,-1 1-1 0 0,0-1 0 0 0,0 1 0 0 0,0-1 0 0 0,0 1 1 0 0,1-1-1 0 0,-1 1 0 0 0,0-1 0 0 0,0 0 0 0 0,0 1 0 0 0,0-1 1 0 0,0 1-1 0 0,0-1 0 0 0,0 1 0 0 0,0-1 0 0 0,-1 0 0 0 0,-3 0-2700 0 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03.4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46 145 8 0 0,'-1'0'832'0'0,"0"1"0"0"0,0 0-1 0 0,0 0 1 0 0,0 0 0 0 0,0 0 0 0 0,0 0-1 0 0,0 0 1 0 0,0 0 0 0 0,0 0 0 0 0,1 0 0 0 0,-2 1-1 0 0,-7 18 4070 0 0,-3 4-1071 0 0,8-20-3309 0 0,-5 9 2008 0 0,11-13-1577 0 0,7-6-693 0 0,59-49 430 0 0,1-1-547 0 0,-41 36-164 0 0,-6 3 60 0 0,37-21-1 0 0,-52 34-31 0 0,1 1-1 0 0,-1-1 0 0 0,1 1 0 0 0,0 0 0 0 0,1 1 0 0 0,-1 0 1 0 0,0 0-1 0 0,1 1 0 0 0,11-1 0 0 0,-18 2-9 0 0,1 1 1 0 0,0-1-1 0 0,-1 1 0 0 0,1-1 1 0 0,0 1-1 0 0,-1 0 0 0 0,1 0 0 0 0,-1 0 1 0 0,1 0-1 0 0,-1 0 0 0 0,1 0 1 0 0,-1 1-1 0 0,0-1 0 0 0,0 1 0 0 0,0 0 1 0 0,0 0-1 0 0,0 0 0 0 0,0 0 1 0 0,0 0-1 0 0,3 4 0 0 0,1 5-1 0 0,0 0 0 0 0,0 0 1 0 0,6 18-1 0 0,7 14 41 0 0,-14-36-42 0 0,0 0 0 0 0,0 0 0 0 0,1-1 0 0 0,-1 0 0 0 0,2 0 0 0 0,-1 0 0 0 0,0 0 0 0 0,1-1 0 0 0,0 0 0 0 0,0-1 0 0 0,1 0 1 0 0,-1 0-1 0 0,1 0 0 0 0,0-1 0 0 0,0 0 0 0 0,0-1 0 0 0,1 0 0 0 0,7 1 0 0 0,-5-1-118 0 0,-1-1 1 0 0,1-1-1 0 0,-1 0 0 0 0,0 0 1 0 0,1-1-1 0 0,-1 0 1 0 0,0-1-1 0 0,0 0 0 0 0,0-1 1 0 0,0 0-1 0 0,0-1 1 0 0,0 0-1 0 0,-1 0 0 0 0,14-8 1 0 0,-15 6-866 0 0,0 0 1 0 0,0 0-1 0 0,0-1 1 0 0,-1 0 0 0 0,8-10-1 0 0,-6 6-1878 0 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06.4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288 238 512 0 0,'9'-28'2478'0'0,"7"-44"0"0"0,-14 61-1545 0 0,-1 0 1 0 0,0 0 0 0 0,-1 1-1 0 0,0-1 1 0 0,-1 0 0 0 0,0 0 0 0 0,-4-16-1 0 0,5 25-782 0 0,-1 0 0 0 0,1 0-1 0 0,-1 1 1 0 0,0-1 0 0 0,1 0-1 0 0,-1 1 1 0 0,0-1-1 0 0,0 0 1 0 0,0 1 0 0 0,-1 0-1 0 0,1-1 1 0 0,0 1 0 0 0,0 0-1 0 0,-1-1 1 0 0,1 1-1 0 0,-1 0 1 0 0,1 0 0 0 0,-1 0-1 0 0,1 0 1 0 0,-1 0-1 0 0,0 1 1 0 0,-3-2 0 0 0,2 1 0 0 0,-1 1 0 0 0,1-1 1 0 0,-1 1-1 0 0,1 0 0 0 0,-1 0 0 0 0,1 0 1 0 0,0 1-1 0 0,-1-1 0 0 0,1 1 1 0 0,-1 0-1 0 0,-4 1 0 0 0,0 2 12 0 0,-1 0-1 0 0,1 0 1 0 0,0 1-1 0 0,0 0 1 0 0,0 0-1 0 0,0 1 1 0 0,1 0-1 0 0,0 0 1 0 0,1 1-1 0 0,-1 0 1 0 0,1 0-1 0 0,0 1 1 0 0,-7 12-1 0 0,-5 11 34 0 0,2 0 0 0 0,-15 40 0 0 0,28-64-153 0 0,-9 24 57 0 0,0 1-1 0 0,3 0 1 0 0,-8 43-1 0 0,14-60-80 0 0,1 1-1 0 0,1-1 1 0 0,0 0-1 0 0,1 1 1 0 0,1-1-1 0 0,1 1 1 0 0,0-1-1 0 0,0 1 1 0 0,8 20-1 0 0,-6-26-32 0 0,0-1 0 0 0,0 0 0 0 0,1 0 0 0 0,1 0 0 0 0,-1 0 1 0 0,1-1-1 0 0,1 0 0 0 0,0 0 0 0 0,0-1 0 0 0,0 0 0 0 0,1 0 0 0 0,12 8 0 0 0,-6-6-753 0 0,0-1-1 0 0,1 0 1 0 0,0-1 0 0 0,0-1-1 0 0,0-1 1 0 0,1 0-1 0 0,17 3 1 0 0,-3-1-2240 0 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07.2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543 662 1112 0 0,'-2'-25'6176'0'0,"9"-9"-3001"0"0,-6 30-2852 0 0,1-3-7 0 0,-2 0-1 0 0,1 1 0 0 0,-1-1 1 0 0,0 0-1 0 0,0 1 0 0 0,-1-1 1 0 0,1 0-1 0 0,-2 1 0 0 0,1-1 0 0 0,-1 1 1 0 0,0-1-1 0 0,0 1 0 0 0,-1 0 1 0 0,-5-11-1 0 0,0 3 300 0 0,0 1-1 0 0,-1 1 1 0 0,0-1 0 0 0,-1 1-1 0 0,-14-13 1 0 0,18 19-520 0 0,0 1 0 0 0,0 0-1 0 0,0 0 1 0 0,-1 1 0 0 0,0-1-1 0 0,1 2 1 0 0,-1-1 0 0 0,-1 1 0 0 0,1 0-1 0 0,0 0 1 0 0,-1 1 0 0 0,0 0 0 0 0,1 0-1 0 0,-1 1 1 0 0,0 0 0 0 0,0 0 0 0 0,0 1-1 0 0,0 0 1 0 0,0 1 0 0 0,1-1-1 0 0,-1 2 1 0 0,0-1 0 0 0,0 1 0 0 0,1 0-1 0 0,-1 0 1 0 0,1 1 0 0 0,0 0 0 0 0,-1 1-1 0 0,1-1 1 0 0,-9 8 0 0 0,-5 3-101 0 0,1 2-1 0 0,0 0 1 0 0,1 1 0 0 0,1 0 0 0 0,-24 31-1 0 0,31-32 2 0 0,0-1-1 0 0,1 1 0 0 0,0 1 1 0 0,1 0-1 0 0,1 0 0 0 0,1 1 1 0 0,-10 35-1 0 0,16-47-2 0 0,0 0 1 0 0,0 0-1 0 0,0 0 0 0 0,1 0 0 0 0,0 0 1 0 0,0 0-1 0 0,0 0 0 0 0,1 0 1 0 0,0 0-1 0 0,0 0 0 0 0,1 0 0 0 0,-1 0 1 0 0,5 8-1 0 0,-4-10 3 0 0,0 0-1 0 0,1 0 1 0 0,0 0 0 0 0,-1-1 0 0 0,1 1-1 0 0,0-1 1 0 0,1 0 0 0 0,-1 0 0 0 0,1 0-1 0 0,-1 0 1 0 0,1 0 0 0 0,0-1 0 0 0,0 0-1 0 0,0 1 1 0 0,0-2 0 0 0,1 1 0 0 0,-1 0-1 0 0,6 1 1 0 0,4-1-56 0 0,-1 1 0 0 0,1-1 0 0 0,-1-1 0 0 0,1-1 0 0 0,-1 0 0 0 0,1 0 0 0 0,0-2 0 0 0,-1 0 0 0 0,0 0 0 0 0,1-1 0 0 0,-1 0 0 0 0,0-2 0 0 0,0 1 0 0 0,-1-2 0 0 0,19-9 0 0 0,-18 7-3 0 0,-1 0-1 0 0,0 0 0 0 0,0-1 0 0 0,-1-1 1 0 0,0 0-1 0 0,0 0 0 0 0,-2-1 0 0 0,1-1 1 0 0,-1 1-1 0 0,-1-2 0 0 0,0 1 0 0 0,0-1 0 0 0,-2 0 1 0 0,7-17-1 0 0,-9 18 65 0 0,-1 0 0 0 0,0 0 0 0 0,-1 0 0 0 0,-1 0 0 0 0,0 0 0 0 0,0 0 0 0 0,-2-15 0 0 0,-15-86 270 0 0,5 45-95 0 0,-25-121 870 0 0,15 86-176 0 0,13 74-497 0 0,6 72-26 0 0,4-16-336 0 0,0 0 0 0 0,2-1 0 0 0,9 31 0 0 0,-6-26 19 0 0,6 59-1 0 0,-10-40-17 0 0,2 0 0 0 0,3 0 0 0 0,1 0 0 0 0,20 58 0 0 0,-25-97-74 0 0,0 0 0 0 0,1-1 0 0 0,8 15 1 0 0,-11-22-347 0 0,0 0 1 0 0,0 0 0 0 0,0 0 0 0 0,1 0 0 0 0,0 0 0 0 0,-1-1 0 0 0,1 1-1 0 0,0-1 1 0 0,0 0 0 0 0,0 0 0 0 0,1 0 0 0 0,-1 0 0 0 0,0 0-1 0 0,6 1 1 0 0,1-1-2435 0 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07.9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68 122 512 0 0,'-5'-2'14570'0'0,"6"6"-14586"0"0,7 17 2007 0 0,13 23-1 0 0,-7-15-1455 0 0,-4-5-192 0 0,-5-11-174 0 0,13 23 0 0 0,-16-33-163 0 0,-1 0-1 0 0,1-1 1 0 0,0 1-1 0 0,0-1 1 0 0,0 1 0 0 0,0-1-1 0 0,1 0 1 0 0,-1 0 0 0 0,0 0-1 0 0,1 0 1 0 0,0 0-1 0 0,-1-1 1 0 0,7 4 0 0 0,-8-6 17 0 0,-3-3-59 0 0,-4-4-57 0 0,-3 0 99 0 0,-71-66 116 0 0,71 64-103 0 0,0-1 0 0 0,1 1 0 0 0,0-1 0 0 0,1-1 0 0 0,0 1 0 0 0,-5-16-1 0 0,8 18 13 0 0,0-1 0 0 0,1 0-1 0 0,0 0 1 0 0,1 0 0 0 0,-2-19 0 0 0,4 27-16 0 0,0 0 0 0 0,-1 0 0 0 0,2-1 1 0 0,-1 1-1 0 0,0 0 0 0 0,0 0 0 0 0,0 0 0 0 0,1 0 1 0 0,0 0-1 0 0,-1 0 0 0 0,1 0 0 0 0,0 0 1 0 0,0 0-1 0 0,0 0 0 0 0,0 0 0 0 0,0 0 1 0 0,0 0-1 0 0,0 1 0 0 0,1-1 0 0 0,-1 0 1 0 0,1 1-1 0 0,-1-1 0 0 0,1 1 0 0 0,0 0 0 0 0,0-1 1 0 0,-1 1-1 0 0,1 0 0 0 0,0 0 0 0 0,0 0 1 0 0,0 0-1 0 0,0 1 0 0 0,0-1 0 0 0,0 0 1 0 0,3 1-1 0 0,7-2 79 0 0,1 1-1 0 0,-1 0 1 0 0,0 1-1 0 0,1 1 1 0 0,-1 0 0 0 0,0 1-1 0 0,0 0 1 0 0,0 0 0 0 0,0 2-1 0 0,17 6 1 0 0,11 7 57 0 0,61 35 0 0 0,-66-32-154 0 0,13 12-186 0 0,-32-21-655 0 0,19 11 0 0 0,-28-19-432 0 0,0 0 0 0 0,0 0 0 0 0,10 2 0 0 0,-5-3-715 0 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08.9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148 210 2008 0 0,'-4'-8'2269'0'0,"-1"-5"1479"0"0,-1 0 0 0 0,-9-15 0 0 0,14 28-3675 0 0,1 0 1 0 0,0-1 0 0 0,-1 1-1 0 0,1 0 1 0 0,0 0 0 0 0,0 0-1 0 0,-1-1 1 0 0,1 1 0 0 0,0 0-1 0 0,-1 0 1 0 0,1 0 0 0 0,0 0-1 0 0,-1 0 1 0 0,1 0 0 0 0,0 0-1 0 0,-1 0 1 0 0,1 0 0 0 0,-1 0-1 0 0,1 0 1 0 0,0 0 0 0 0,-1 0-1 0 0,1 0 1 0 0,0 0 0 0 0,-1 0-1 0 0,1 0 1 0 0,0 0 0 0 0,-1 0-1 0 0,1 1 1 0 0,0-1 0 0 0,0 0-1 0 0,-1 0 1 0 0,1 0 0 0 0,0 1-1 0 0,-1-1 1 0 0,1 0 0 0 0,0 0-1 0 0,0 1 1 0 0,-1-1 0 0 0,1 0-1 0 0,0 0 1 0 0,0 1 0 0 0,-13 14 845 0 0,10-12-537 0 0,1 1-296 0 0,0-1-1 0 0,0 1 1 0 0,0 0-1 0 0,0-1 1 0 0,0 1 0 0 0,1 0-1 0 0,0 0 1 0 0,0 0-1 0 0,0 0 1 0 0,0 0-1 0 0,1 0 1 0 0,-1 0 0 0 0,1 1-1 0 0,0-1 1 0 0,0 0-1 0 0,1 0 1 0 0,-1 0-1 0 0,1 0 1 0 0,2 8-1 0 0,-1-4-17 0 0,1 1 0 0 0,0 0 0 0 0,1-1 0 0 0,0 0 0 0 0,0 1 0 0 0,0-2-1 0 0,1 1 1 0 0,6 7 0 0 0,-7-10-55 0 0,1-1 1 0 0,-1 0-1 0 0,1 0 1 0 0,0 0-1 0 0,0 0 0 0 0,0-1 1 0 0,0 1-1 0 0,1-1 0 0 0,-1-1 1 0 0,1 1-1 0 0,0-1 0 0 0,12 3 1 0 0,-13-4-12 0 0,-1 0 1 0 0,1-1-1 0 0,0 1 1 0 0,0-1 0 0 0,0 0-1 0 0,0 0 1 0 0,-1-1-1 0 0,1 0 1 0 0,0 0-1 0 0,0 0 1 0 0,-1 0 0 0 0,1 0-1 0 0,-1-1 1 0 0,1 0-1 0 0,-1 0 1 0 0,8-5-1 0 0,-5 1 13 0 0,0 0-1 0 0,-1 0 0 0 0,1-1 0 0 0,-1 1 0 0 0,-1-1 0 0 0,0 0 0 0 0,0-1 0 0 0,0 0 1 0 0,-1 1-1 0 0,0-1 0 0 0,0-1 0 0 0,3-10 0 0 0,-4 9 3 0 0,0-1 1 0 0,-1 1 0 0 0,0 0-1 0 0,0 0 1 0 0,-1-1-1 0 0,-1 1 1 0 0,0-1-1 0 0,0 1 1 0 0,-1-1-1 0 0,-3-13 1 0 0,3 20-16 0 0,0 1 0 0 0,0-1 0 0 0,0 0 0 0 0,-1 0 0 0 0,0 0 0 0 0,1 1 0 0 0,-1-1 0 0 0,-1 1 0 0 0,1 0 0 0 0,0-1 0 0 0,-1 1 0 0 0,0 0 0 0 0,0 0 0 0 0,-6-4 0 0 0,5 4-8 0 0,0 1 1 0 0,-1-1-1 0 0,1 1 0 0 0,-1 0 1 0 0,0 0-1 0 0,0 1 1 0 0,0 0-1 0 0,0 0 0 0 0,0 0 1 0 0,0 0-1 0 0,-8 0 0 0 0,-6 1 5 0 0,0 0 0 0 0,-1 2 0 0 0,1 0 1 0 0,-37 9-1 0 0,47-8-1 0 0,-1 0 1 0 0,1 0 0 0 0,-1 1 0 0 0,1 0 0 0 0,0 1 0 0 0,1 0-1 0 0,-1 0 1 0 0,1 1 0 0 0,0 0 0 0 0,0 1 0 0 0,-8 9 0 0 0,14-14-5 0 0,1-1 1 0 0,0 1 0 0 0,-1 0-1 0 0,1-1 1 0 0,0 1 0 0 0,0 0 0 0 0,0 0-1 0 0,0 0 1 0 0,1 0 0 0 0,-1 0 0 0 0,0 0-1 0 0,1 0 1 0 0,-1 0 0 0 0,1 0-1 0 0,0 0 1 0 0,0 0 0 0 0,0 0 0 0 0,0 0-1 0 0,0 5 1 0 0,1-6-1 0 0,0 1-1 0 0,-1 0 1 0 0,1-1-1 0 0,0 1 1 0 0,0 0-1 0 0,0-1 1 0 0,0 1-1 0 0,0-1 1 0 0,0 0-1 0 0,1 1 1 0 0,-1-1-1 0 0,0 0 1 0 0,1 1-1 0 0,-1-1 1 0 0,1 0-1 0 0,-1 0 1 0 0,1 0-1 0 0,-1-1 1 0 0,1 1-1 0 0,0 0 1 0 0,0-1-1 0 0,3 2 1 0 0,3-1-27 0 0,0 1 1 0 0,0-1-1 0 0,1-1 1 0 0,-1 1 0 0 0,0-2-1 0 0,1 1 1 0 0,-1-1-1 0 0,0 0 1 0 0,1-1-1 0 0,15-5 1 0 0,5-3-32 0 0,43-22 0 0 0,-67 30 61 0 0,13-6 13 0 0,-2-1 0 0 0,1 0 1 0 0,-1-1-1 0 0,0-1 0 0 0,-1-1 1 0 0,0 0-1 0 0,18-20 0 0 0,-18 17 48 0 0,-11 12-31 0 0,-1 0-1 0 0,0 0 0 0 0,0-1 1 0 0,0 1-1 0 0,0-1 0 0 0,-1 0 1 0 0,1 1-1 0 0,2-8 0 0 0,-5 10-23 0 0,0 1 0 0 0,0 0 0 0 0,0 0 0 0 0,1 0 0 0 0,-1 0 0 0 0,0-1 0 0 0,0 1 0 0 0,0 0 0 0 0,0 0-1 0 0,0 0 1 0 0,0 0 0 0 0,0-1 0 0 0,-1 1 0 0 0,1 0 0 0 0,0 0 0 0 0,0 0 0 0 0,0 0 0 0 0,0 0 0 0 0,0-1 0 0 0,0 1 0 0 0,0 0 0 0 0,0 0 0 0 0,0 0-1 0 0,0 0 1 0 0,0 0 0 0 0,0-1 0 0 0,-1 1 0 0 0,1 0 0 0 0,0 0 0 0 0,0 0 0 0 0,0 0 0 0 0,0 0 0 0 0,0 0 0 0 0,-1 0 0 0 0,1 0 0 0 0,0 0 0 0 0,0 0 0 0 0,0-1-1 0 0,0 1 1 0 0,0 0 0 0 0,-1 0 0 0 0,1 0 0 0 0,0 0 0 0 0,0 0 0 0 0,0 0 0 0 0,0 0 0 0 0,-1 0 0 0 0,1 0 0 0 0,0 0 0 0 0,0 0 0 0 0,0 1 0 0 0,0-1 0 0 0,-1 0-1 0 0,1 0 1 0 0,0 0 0 0 0,0 0 0 0 0,0 0 0 0 0,0 0 0 0 0,-1 0 0 0 0,-7 3 36 0 0,7-1-28 0 0,-1-1 1 0 0,1 1 0 0 0,0 0-1 0 0,-1 0 1 0 0,1 0-1 0 0,0-1 1 0 0,0 1 0 0 0,0 1-1 0 0,0-1 1 0 0,1 0-1 0 0,-1 0 1 0 0,0 0 0 0 0,1 0-1 0 0,0 0 1 0 0,-1 1-1 0 0,1 3 1 0 0,0 4-21 0 0,0-1 0 0 0,3 16 1 0 0,3 18 84 0 0,1-3-46 0 0,-2-1 0 0 0,-2 1 0 0 0,-2 42 0 0 0,-15 67-8 0 0,-2 31-44 0 0,16-147-42 0 0,1 0 0 0 0,7 41 1 0 0,-7-73 66 0 0,-1 0 1 0 0,0 1 0 0 0,0-1-1 0 0,1 1 1 0 0,-1-1-1 0 0,1 0 1 0 0,-1 0 0 0 0,1 1-1 0 0,0-1 1 0 0,1 2-1 0 0,-2-3 0 0 0,0 0-1 0 0,0 0 0 0 0,0 1 0 0 0,0-1 1 0 0,0 0-1 0 0,0 0 0 0 0,0 0 0 0 0,0 0 1 0 0,0 0-1 0 0,1 0 0 0 0,-1 0 0 0 0,0 0 1 0 0,0 0-1 0 0,0 0 0 0 0,0 0 0 0 0,0 0 1 0 0,0 0-1 0 0,0 0 0 0 0,0 0 0 0 0,0 0 1 0 0,0 0-1 0 0,0 0 0 0 0,0 0 0 0 0,0 0 1 0 0,0 0-1 0 0,1 0 0 0 0,-1 0 0 0 0,0 0 1 0 0,0 0-1 0 0,0 0 0 0 0,0 0 0 0 0,0 0 1 0 0,0 0-1 0 0,0 0 0 0 0,0 0 0 0 0,0 0 1 0 0,0 0-1 0 0,0 0 0 0 0,0 0 0 0 0,0 0 1 0 0,0-1-1 0 0,0 1 0 0 0,0 0 0 0 0,0 0 1 0 0,1 0-1 0 0,-1 0 0 0 0,0 0 0 0 0,0 0 1 0 0,0 0-1 0 0,0 0 0 0 0,0 0 0 0 0,0 0 1 0 0,0 0-1 0 0,0 0 0 0 0,0 0 0 0 0,0 0 1 0 0,0 0-1 0 0,0-1 0 0 0,-1-10 51 0 0,-11-73 104 0 0,-18-134-86 0 0,25 167-58 0 0,3-68 1 0 0,3 87 37 0 0,2 0 0 0 0,2 0 1 0 0,9-39-1 0 0,-10 59-32 0 0,-1 0 0 0 0,1 0 0 0 0,1 0 0 0 0,1 1 0 0 0,-1 0 0 0 0,10-14 0 0 0,-12 21-9 0 0,1-1 0 0 0,-1 1 0 0 0,1 0 0 0 0,0 1-1 0 0,0-1 1 0 0,0 1 0 0 0,1-1 0 0 0,-1 1 0 0 0,1 1 0 0 0,-1-1 0 0 0,1 0 0 0 0,0 1 0 0 0,0 0 0 0 0,0 0-1 0 0,1 1 1 0 0,-1 0 0 0 0,6-1 0 0 0,-3 1-2 0 0,0 0-1 0 0,-1 1 1 0 0,1 0-1 0 0,0 1 1 0 0,-1 0-1 0 0,1 0 1 0 0,0 1-1 0 0,-1-1 1 0 0,1 2-1 0 0,-1-1 0 0 0,0 1 1 0 0,0 0-1 0 0,0 1 1 0 0,0-1-1 0 0,7 7 1 0 0,1 1 2 0 0,0 1 0 0 0,-1 1 1 0 0,-1 0-1 0 0,0 1 0 0 0,12 17 0 0 0,-20-25 3 0 0,-1-1 0 0 0,0 1 0 0 0,-1 0-1 0 0,0 0 1 0 0,1 1 0 0 0,-2-1-1 0 0,1 1 1 0 0,-1-1 0 0 0,0 1 0 0 0,1 8-1 0 0,-3-11-8 0 0,1 0 0 0 0,-1 0 0 0 0,0 0 0 0 0,-1-1 0 0 0,1 1 0 0 0,0 0 0 0 0,-1 0 0 0 0,0 0 0 0 0,0-1 0 0 0,0 1 0 0 0,-1 0 0 0 0,1-1 0 0 0,-1 1 0 0 0,0-1-1 0 0,0 1 1 0 0,0-1 0 0 0,0 0 0 0 0,-1 0 0 0 0,-3 4 0 0 0,-3 1-4 0 0,1-1 1 0 0,-1 0-1 0 0,0-1 0 0 0,0 0 1 0 0,-1 0-1 0 0,1-1 0 0 0,-1 0 1 0 0,-19 6-1 0 0,20-8-64 0 0,0-1-1 0 0,0 0 1 0 0,0 0 0 0 0,-1-1 0 0 0,1 0-1 0 0,0-1 1 0 0,-1 0 0 0 0,1 0 0 0 0,-1-1-1 0 0,-13-3 1 0 0,19 3-93 0 0,1 0 0 0 0,0 0 0 0 0,-1-1 1 0 0,1 1-1 0 0,0-1 0 0 0,0 1 0 0 0,0-1 0 0 0,0 0 0 0 0,0 0 0 0 0,-4-5 1 0 0,5 5-277 0 0,0-1 0 0 0,0 1 0 0 0,0-1 0 0 0,0 1 0 0 0,1-1 0 0 0,-1 0 0 0 0,1 0 0 0 0,0 1 0 0 0,0-1 0 0 0,0 0 0 0 0,0 0 0 0 0,-1-5 0 0 0,2-9-1911 0 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10.4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172 190 512 0 0,'-8'-6'2818'0'0,"-1"1"0"0"0,-17-10 0 0 0,19 12-1992 0 0,0 0 1 0 0,0 0-1 0 0,0 1 1 0 0,0 0-1 0 0,-9-2 1 0 0,14 4-654 0 0,-1-1 0 0 0,1 1 0 0 0,-1 0 0 0 0,0 0 1 0 0,0 0-1 0 0,1 0 0 0 0,-1 0 0 0 0,0 0 1 0 0,1 1-1 0 0,-1-1 0 0 0,1 1 0 0 0,-1 0 0 0 0,0-1 1 0 0,1 1-1 0 0,0 1 0 0 0,-1-1 0 0 0,1 0 1 0 0,0 1-1 0 0,-1-1 0 0 0,1 1 0 0 0,0-1 0 0 0,0 1 1 0 0,0 0-1 0 0,0 0 0 0 0,1 0 0 0 0,-1 0 0 0 0,0 0 1 0 0,1 1-1 0 0,0-1 0 0 0,-1 0 0 0 0,1 1 1 0 0,0-1-1 0 0,0 1 0 0 0,0-1 0 0 0,1 1 0 0 0,-2 2 1 0 0,2 1-82 0 0,-1 0 1 0 0,0 0-1 0 0,1 0 0 0 0,0 0 1 0 0,1 0-1 0 0,-1 0 1 0 0,1-1-1 0 0,0 1 1 0 0,1 0-1 0 0,-1 0 1 0 0,1-1-1 0 0,4 9 0 0 0,0 0 4 0 0,1-1 0 0 0,1 1 0 0 0,15 19 0 0 0,-17-24-55 0 0,1-1-1 0 0,0 0 1 0 0,0-1-1 0 0,1 0 0 0 0,0 0 1 0 0,0-1-1 0 0,18 11 1 0 0,-18-13-36 0 0,-1-1 1 0 0,1 0 0 0 0,0 0 0 0 0,0-1-1 0 0,0 0 1 0 0,0 0 0 0 0,1-1 0 0 0,-1 0 0 0 0,0-1-1 0 0,14 0 1 0 0,-13-1-6 0 0,0 0 0 0 0,0-1 0 0 0,0 0 0 0 0,0 0 0 0 0,0-1 0 0 0,-1 0 0 0 0,1-1 0 0 0,-1 0 1 0 0,0 0-1 0 0,0-1 0 0 0,0 0 0 0 0,-1 0 0 0 0,0-1 0 0 0,0 0 0 0 0,0 0 0 0 0,0-1 0 0 0,-1 1 0 0 0,0-2 0 0 0,-1 1 0 0 0,0-1 0 0 0,0 1 0 0 0,0-1 0 0 0,-1-1 0 0 0,0 1 0 0 0,-1 0 0 0 0,0-1 0 0 0,0 0 0 0 0,-1 0 0 0 0,0 0 0 0 0,1-17 0 0 0,-1 1 31 0 0,-4-49-1 0 0,0 60-28 0 0,0 1 0 0 0,0-1 0 0 0,-1 1 0 0 0,-1-1 1 0 0,-6-14-1 0 0,9 26-3 0 0,0 0 0 0 0,-1-1 0 0 0,1 1-1 0 0,0 0 1 0 0,-1 0 0 0 0,1 0 0 0 0,-1 0 0 0 0,0 1 0 0 0,1-1 0 0 0,-1 0 0 0 0,0 1 0 0 0,0-1 0 0 0,0 1 0 0 0,0-1 0 0 0,-1 1-1 0 0,-3-2 1 0 0,2 2 5 0 0,0 0 0 0 0,0 0 0 0 0,0 1 0 0 0,0-1-1 0 0,0 1 1 0 0,0 0 0 0 0,0 0 0 0 0,0 0-1 0 0,-7 1 1 0 0,2 1-1 0 0,-1 1 0 0 0,0 0-1 0 0,0 0 1 0 0,1 1 0 0 0,0 0 0 0 0,0 1-1 0 0,-13 8 1 0 0,6 0-18 0 0,0 0-1 0 0,0 2 0 0 0,2 0 1 0 0,0 0-1 0 0,1 1 1 0 0,0 1-1 0 0,1 0 1 0 0,-15 31-1 0 0,23-40 17 0 0,1 1 0 0 0,-1 0-1 0 0,2 0 1 0 0,-1 0 0 0 0,1 0 0 0 0,1 0 0 0 0,-1 0-1 0 0,2 0 1 0 0,-1 1 0 0 0,1-1 0 0 0,1 0-1 0 0,-1 1 1 0 0,4 13 0 0 0,-3-19-3 0 0,0 1 0 0 0,0-1 0 0 0,1 1 0 0 0,0-1 1 0 0,-1 1-1 0 0,2-1 0 0 0,-1 0 0 0 0,0 0 0 0 0,1 0 0 0 0,0 0 0 0 0,-1 0 0 0 0,2-1 0 0 0,-1 1 1 0 0,0-1-1 0 0,1 0 0 0 0,-1 0 0 0 0,1 0 0 0 0,0-1 0 0 0,0 1 0 0 0,0-1 0 0 0,0 0 0 0 0,1 0 0 0 0,-1 0 1 0 0,1 0-1 0 0,-1-1 0 0 0,1 0 0 0 0,-1 0 0 0 0,7 0 0 0 0,2 0-6 0 0,0-1 0 0 0,0 0 0 0 0,-1-1 0 0 0,1 0 0 0 0,0-2 0 0 0,0 1 0 0 0,-1-1-1 0 0,0-1 1 0 0,1 0 0 0 0,11-6 0 0 0,-10 3-9 0 0,-1-1-1 0 0,0 0 0 0 0,0 0 0 0 0,0-1 1 0 0,-1-1-1 0 0,-1 0 0 0 0,1-1 1 0 0,9-12-1 0 0,-17 18 14 0 0,-1 0 0 0 0,1-1-1 0 0,-1 1 1 0 0,-1-1 0 0 0,1 0 0 0 0,-1 1-1 0 0,0-1 1 0 0,0 0 0 0 0,-1 0 0 0 0,0-1 0 0 0,0 1-1 0 0,0 0 1 0 0,-1 0 0 0 0,0 0 0 0 0,0-1-1 0 0,-1-7 1 0 0,-3-10 46 0 0,0-1-1 0 0,-14-40 1 0 0,14 52-23 0 0,-1-3 17 0 0,-9-29-10 0 0,13 42-20 0 0,-1 0 1 0 0,1 0-1 0 0,-1 0 0 0 0,0 0 0 0 0,1 0 1 0 0,-1 1-1 0 0,-1-1 0 0 0,1 1 1 0 0,0-1-1 0 0,-1 1 0 0 0,-2-3 0 0 0,5 5-6 0 0,-1 0-1 0 0,1 0 0 0 0,0 0 1 0 0,-1-1-1 0 0,1 1 0 0 0,0 0 0 0 0,-1 0 1 0 0,1 0-1 0 0,0 0 0 0 0,-1 0 1 0 0,1 0-1 0 0,0 0 0 0 0,-1 0 0 0 0,1-1 1 0 0,-1 1-1 0 0,1 1 0 0 0,0-1 1 0 0,-1 0-1 0 0,1 0 0 0 0,-1 0 0 0 0,1 0 1 0 0,0 0-1 0 0,-1 0 0 0 0,1 0 1 0 0,0 0-1 0 0,-1 1 0 0 0,1-1 0 0 0,0 0 1 0 0,-1 0-1 0 0,1 0 0 0 0,-1 1 1 0 0,-7 13 9 0 0,-1 17 66 0 0,8-22-70 0 0,0 0 1 0 0,1 0-1 0 0,0 0 0 0 0,0 0 1 0 0,1 0-1 0 0,0 0 0 0 0,0 0 1 0 0,1 0-1 0 0,0 0 1 0 0,1-1-1 0 0,0 1 0 0 0,0-1 1 0 0,1 0-1 0 0,0 0 1 0 0,1 0-1 0 0,-1 0 0 0 0,2-1 1 0 0,-1 0-1 0 0,1 0 1 0 0,0 0-1 0 0,0-1 0 0 0,1 1 1 0 0,9 6-1 0 0,-6-6 18 0 0,3 3 88 0 0,0 0 0 0 0,19 9 0 0 0,-32-19-103 0 0,0 0 0 0 0,1 0 1 0 0,-1 0-1 0 0,0 0 0 0 0,0 0 0 0 0,0 0 0 0 0,1 0 0 0 0,-1 0 1 0 0,0 0-1 0 0,0 0 0 0 0,0 0 0 0 0,1 0 0 0 0,-1 0 0 0 0,0 1 0 0 0,0-1 1 0 0,0 0-1 0 0,0 0 0 0 0,1 0 0 0 0,-1 0 0 0 0,0 0 0 0 0,0 0 0 0 0,0 1 1 0 0,0-1-1 0 0,0 0 0 0 0,0 0 0 0 0,1 0 0 0 0,-1 0 0 0 0,0 1 0 0 0,0-1 1 0 0,0 0-1 0 0,0 0 0 0 0,0 0 0 0 0,0 1 0 0 0,0-1 0 0 0,0 0 1 0 0,0 0-1 0 0,0 0 0 0 0,0 1 0 0 0,0-1 0 0 0,0 0 0 0 0,0 0 0 0 0,0 0 1 0 0,0 1-1 0 0,0-1 0 0 0,0 0 0 0 0,0 0 0 0 0,0 0 0 0 0,0 0 0 0 0,-1 1 1 0 0,1-1-1 0 0,0 0 0 0 0,0 0 0 0 0,0 0 0 0 0,0 0 0 0 0,0 1 0 0 0,0-1 1 0 0,-1 0-1 0 0,1 0 23 0 0,-1 1 0 0 0,0-1 1 0 0,1 0-1 0 0,-1 0 0 0 0,0 1 1 0 0,1-1-1 0 0,-1 0 0 0 0,0 0 1 0 0,1 0-1 0 0,-1 0 0 0 0,0 0 1 0 0,0 0-1 0 0,1 0 0 0 0,-1 0 0 0 0,0 0 1 0 0,1 0-1 0 0,-2-1 0 0 0,1 1-21 0 0,0-1 0 0 0,0 1 0 0 0,0-1-1 0 0,0 0 1 0 0,0 1 0 0 0,0-1 0 0 0,0 0 0 0 0,0 0-1 0 0,0 1 1 0 0,0-1 0 0 0,0 0 0 0 0,1 0-1 0 0,-1 0 1 0 0,0 0 0 0 0,0 0 0 0 0,1 0-1 0 0,-1 0 1 0 0,1-1 0 0 0,-1 1 0 0 0,1 0-1 0 0,0 0 1 0 0,-1 0 0 0 0,1-1 0 0 0,0 1-1 0 0,0 0 1 0 0,0 0 0 0 0,0 0 0 0 0,0-2 0 0 0,0-5 23 0 0,1 0 1 0 0,0 0 0 0 0,3-12 0 0 0,0-1 84 0 0,-3 18-90 0 0,-1-1 31 0 0,1 1 1 0 0,-1 0-1 0 0,0 0 0 0 0,0-1 0 0 0,-1-5 1 0 0,1 8-52 0 0,0 1 0 0 0,0-1 1 0 0,0 1-1 0 0,0 0 0 0 0,0-1 1 0 0,-1 1-1 0 0,1 0 0 0 0,0-1 0 0 0,0 1 1 0 0,0 0-1 0 0,-1-1 0 0 0,1 1 1 0 0,0 0-1 0 0,-1-1 0 0 0,1 1 0 0 0,0 0 1 0 0,0-1-1 0 0,-1 1 0 0 0,1 0 1 0 0,-1 0-1 0 0,0-1 0 0 0,1 1-1 0 0,-1 0-1 0 0,0 0 0 0 0,0 0 1 0 0,0 0-1 0 0,1 0 1 0 0,-1 0-1 0 0,0 0 1 0 0,0 0-1 0 0,0 1 0 0 0,0-1 1 0 0,1 0-1 0 0,-1 0 1 0 0,0 1-1 0 0,0-1 1 0 0,0 1-1 0 0,0-1 5 0 0,0 1 0 0 0,1-1 1 0 0,-1 0-1 0 0,0 0 0 0 0,1 1 0 0 0,-1-1 0 0 0,1 1 0 0 0,-1-1 1 0 0,0 0-1 0 0,1 1 0 0 0,-1-1 0 0 0,1 1 0 0 0,-1 0 1 0 0,1-1-1 0 0,0 1 0 0 0,-1-1 0 0 0,1 1 0 0 0,0 0 1 0 0,-1-1-1 0 0,1 1 0 0 0,0 0 0 0 0,-1-1 0 0 0,1 1 0 0 0,0 0 1 0 0,0 1 46 0 0,1 0 0 0 0,-1-1 0 0 0,0 1 0 0 0,1 0 0 0 0,-1-1 0 0 0,1 1 0 0 0,0-1 0 0 0,1 3 0 0 0,0 1 48 0 0,2 4-6 0 0,0-1-1 0 0,-1 1 1 0 0,-1 1-1 0 0,0-1 1 0 0,0 0-1 0 0,0 0 1 0 0,-1 13 0 0 0,0 7-7 0 0,-4 30 0 0 0,-8 30 21 0 0,0 13-55 0 0,8-50-57 0 0,5 59-1 0 0,-1-90-14 0 0,2 0 0 0 0,1-1-1 0 0,0 1 1 0 0,2-1-1 0 0,13 34 1 0 0,-13-36-29 0 0,-5-14 29 0 0,0 0-1 0 0,1 0 1 0 0,-1 0-1 0 0,1 0 1 0 0,0 0 0 0 0,0-1-1 0 0,0 1 1 0 0,0-1-1 0 0,6 7 1 0 0,-8-10 8 0 0,0 0-1 0 0,0 0 1 0 0,0 0 0 0 0,0 0-1 0 0,0 1 1 0 0,0-1 0 0 0,0 0-1 0 0,1 0 1 0 0,-1 0 0 0 0,0 0-1 0 0,0 0 1 0 0,0 0-1 0 0,0 0 1 0 0,0 0 0 0 0,1 0-1 0 0,-1 1 1 0 0,0-1 0 0 0,0 0-1 0 0,0 0 1 0 0,0 0 0 0 0,0 0-1 0 0,1 0 1 0 0,-1 0 0 0 0,0 0-1 0 0,0 0 1 0 0,0 0 0 0 0,0 0-1 0 0,1 0 1 0 0,-1 0 0 0 0,0 0-1 0 0,0 0 1 0 0,0 0-1 0 0,0-1 1 0 0,0 1 0 0 0,1 0-1 0 0,-1 0 1 0 0,0 0 0 0 0,0 0-1 0 0,0 0 1 0 0,0 0 0 0 0,0 0-1 0 0,1 0 1 0 0,-1 0 0 0 0,0-1-1 0 0,0 1 1 0 0,0 0 0 0 0,0 0-1 0 0,0 0 1 0 0,0 0 0 0 0,0-12-481 0 0,-5-11-708 0 0,-13-22-1448 0 0,-9-24-6104 0 0,22 53 5356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5:20.9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95 218 768 0 0,'-3'-17'7825'0'0,"0"0"-940"0"0,3 16-6732 0 0,0 0-1 0 0,0 1 1 0 0,1-1 0 0 0,-1 0-1 0 0,0 0 1 0 0,1 0 0 0 0,-1 1-1 0 0,0-1 1 0 0,1 0 0 0 0,-1 1-1 0 0,1-1 1 0 0,-1 0 0 0 0,1 1-1 0 0,0-1 1 0 0,-1 1 0 0 0,1-1-1 0 0,-1 1 1 0 0,1-1 0 0 0,0 1-1 0 0,0-1 1 0 0,-1 1 0 0 0,2-1-1 0 0,16-6 884 0 0,0 0-1 0 0,0 1 0 0 0,28-5 1 0 0,-21 6-614 0 0,31-12 1 0 0,-36 8-392 0 0,0 0 1 0 0,0-1-1 0 0,-1-1 1 0 0,0-1-1 0 0,-1-1 1 0 0,0 0-1 0 0,19-20 1 0 0,-37 33-31 0 0,0 0-1 0 0,1 0 1 0 0,-1 0 0 0 0,0 0 0 0 0,0 0 0 0 0,0 0-1 0 0,0 0 1 0 0,0 0 0 0 0,1 0 0 0 0,-1-1 0 0 0,0 1-1 0 0,0 0 1 0 0,0 0 0 0 0,0 0 0 0 0,0 0 0 0 0,0 0-1 0 0,0 0 1 0 0,1-1 0 0 0,-1 1 0 0 0,0 0 0 0 0,0 0-1 0 0,0 0 1 0 0,0 0 0 0 0,0-1 0 0 0,0 1 0 0 0,0 0-1 0 0,0 0 1 0 0,0 0 0 0 0,0 0 0 0 0,0-1 0 0 0,0 1-1 0 0,0 0 1 0 0,0 0 0 0 0,0 0 0 0 0,0 0 0 0 0,0 0-1 0 0,0-1 1 0 0,0 1 0 0 0,0 0 0 0 0,0 0 0 0 0,0 0-1 0 0,-1-1 1 0 0,-7 2 7 0 0,-12 4 43 0 0,-17 13-48 0 0,1 2-1 0 0,1 1 0 0 0,-36 29 1 0 0,26-15 426 0 0,-56 55 0 0 0,62-44 282 0 0,30-33-443 0 0,-1-1-1 0 0,-1 0 1 0 0,-14 12 0 0 0,25-23-261 0 0,-1-1-1 0 0,0 0 1 0 0,1 1 0 0 0,-1-1-1 0 0,1 0 1 0 0,-1 1 0 0 0,1-1-1 0 0,0 1 1 0 0,-1-1-1 0 0,1 1 1 0 0,-1-1 0 0 0,1 1-1 0 0,0-1 1 0 0,0 1 0 0 0,-1-1-1 0 0,1 1 1 0 0,0-1 0 0 0,0 1-1 0 0,-1 0 1 0 0,1-1-1 0 0,0 1 1 0 0,0-1 0 0 0,0 1-1 0 0,0 0 1 0 0,0-1 0 0 0,0 1-1 0 0,0-1 1 0 0,0 1 0 0 0,0 0-1 0 0,0-1 1 0 0,1 1-1 0 0,-1-1 1 0 0,0 1 0 0 0,0 0-1 0 0,0-1 1 0 0,1 1 0 0 0,-1-1-1 0 0,0 1 1 0 0,1-1-1 0 0,-1 1 1 0 0,0-1 0 0 0,1 1-1 0 0,-1-1 1 0 0,1 1 0 0 0,-1-1-1 0 0,1 0 1 0 0,-1 1 0 0 0,1-1-1 0 0,-1 0 1 0 0,1 1-1 0 0,-1-1 1 0 0,1 0 0 0 0,-1 0-1 0 0,2 1 1 0 0,1 1 8 0 0,1-1 1 0 0,-1 1-1 0 0,1-1 1 0 0,0 0-1 0 0,-1 0 0 0 0,1 0 1 0 0,6 0-1 0 0,96 7-37 0 0,-20 0-20 0 0,-67-8 33 0 0,0 2-1 0 0,-1 0 1 0 0,1 1-1 0 0,-1 1 0 0 0,20 7 1 0 0,-29-8 5 0 0,-1 1 0 0 0,1 0 0 0 0,-1 0 1 0 0,0 1-1 0 0,0 0 0 0 0,0 1 0 0 0,-1-1 0 0 0,0 1 1 0 0,0 1-1 0 0,0-1 0 0 0,-1 1 0 0 0,7 10 0 0 0,-3-2 28 0 0,-1 1-1 0 0,0 0 0 0 0,-1 1 1 0 0,-1 0-1 0 0,-1 0 0 0 0,4 18 1 0 0,-1 1 64 0 0,6 73 1 0 0,-14-103-72 0 0,-1 1 0 0 0,0 0 0 0 0,0-1 0 0 0,-1 1 0 0 0,1 0 0 0 0,-4 10 0 0 0,3-13-4 0 0,0 0 0 0 0,-1 0 1 0 0,0-1-1 0 0,0 1 0 0 0,0-1 0 0 0,0 1 1 0 0,-1-1-1 0 0,1 0 0 0 0,-1 0 1 0 0,0 0-1 0 0,0 0 0 0 0,-3 3 1 0 0,-5 3 69 0 0,-1-1 1 0 0,1 0 0 0 0,-1 0-1 0 0,-1-1 1 0 0,0-1 0 0 0,0 0-1 0 0,-26 8 1 0 0,30-11-76 0 0,-1-1 0 0 0,1 0 0 0 0,-1 0 0 0 0,1-1 0 0 0,-1 0 0 0 0,-17-2 0 0 0,24 1-83 0 0,0 0 0 0 0,0-1 0 0 0,-1 1 0 0 0,1-1 0 0 0,0 0 0 0 0,0 0 0 0 0,0-1 0 0 0,0 1 0 0 0,0 0 0 0 0,0-1 0 0 0,0 0 0 0 0,1 0 0 0 0,-1 0 0 0 0,0 0 1 0 0,1 0-1 0 0,0 0 0 0 0,-1 0 0 0 0,1-1 0 0 0,0 0 0 0 0,0 1 0 0 0,1-1 0 0 0,-1 0 0 0 0,-2-5 0 0 0,3 5-260 0 0,0 0-1 0 0,0 0 1 0 0,1-1 0 0 0,-1 1 0 0 0,1-1-1 0 0,0 1 1 0 0,0 0 0 0 0,0-1-1 0 0,0 1 1 0 0,0-1 0 0 0,1 1-1 0 0,-1 0 1 0 0,1-1 0 0 0,0 1-1 0 0,0 0 1 0 0,1 0 0 0 0,-1 0-1 0 0,1 0 1 0 0,-1 0 0 0 0,4-5 0 0 0,10-14-2187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2:13.2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70 512 0 0,'-1'-28'3782'0'0,"0"24"-2581"0"0,1 0 0 0 0,-1 0-1 0 0,0 0 1 0 0,0 0 0 0 0,0 0 0 0 0,-1 0 0 0 0,1 0 0 0 0,-3-4 0 0 0,4 8-1127 0 0,0 0 0 0 0,-1 0 0 0 0,1 0 0 0 0,0 0 0 0 0,0 0 0 0 0,-1-1 0 0 0,1 1 0 0 0,0 0 0 0 0,0 0 0 0 0,-1 0 0 0 0,1 0 0 0 0,0 0-1 0 0,0 0 1 0 0,-1 0 0 0 0,1 0 0 0 0,0 0 0 0 0,0 0 0 0 0,-1 0 0 0 0,1 0 0 0 0,0 0 0 0 0,0 0 0 0 0,-1 0 0 0 0,1 0 0 0 0,0 0 0 0 0,0 1 0 0 0,-1-1 0 0 0,1 0 0 0 0,0 0 0 0 0,0 0 0 0 0,-1 0 0 0 0,1 0 0 0 0,0 1 0 0 0,0-1 0 0 0,0 0 0 0 0,-1 0 0 0 0,1 0 0 0 0,0 1 0 0 0,0-1 0 0 0,0 0 0 0 0,0 0 0 0 0,0 0 0 0 0,0 1 0 0 0,-1-1-1 0 0,1 0 1 0 0,0 0 0 0 0,0 1 0 0 0,0-1 0 0 0,-7 13 998 0 0,7-12-1013 0 0,-3 6 153 0 0,0 1 1 0 0,1 0 0 0 0,0 0-1 0 0,0 0 1 0 0,1 0-1 0 0,0 0 1 0 0,1 0-1 0 0,-1 1 1 0 0,2-1 0 0 0,-1 0-1 0 0,1 0 1 0 0,0 0-1 0 0,3 9 1 0 0,0-2-43 0 0,1 0 1 0 0,0 0-1 0 0,1 0 0 0 0,1-1 1 0 0,16 26-1 0 0,-18-33-150 0 0,0 1 1 0 0,1-1-1 0 0,0 0 0 0 0,1-1 1 0 0,-1 0-1 0 0,1 1 1 0 0,0-2-1 0 0,14 9 0 0 0,-16-11-27 0 0,1 0-1 0 0,0 0 1 0 0,0-1 0 0 0,0 0-1 0 0,0 0 1 0 0,0 0 0 0 0,0-1-1 0 0,1 0 1 0 0,-1 0 0 0 0,0 0-1 0 0,1-1 1 0 0,-1 0-1 0 0,8-1 1 0 0,-8 0-18 0 0,-1-1 1 0 0,1 0-1 0 0,-1 0 1 0 0,0 0-1 0 0,0 0 0 0 0,0-1 1 0 0,0 0-1 0 0,0 0 1 0 0,-1 0-1 0 0,7-6 0 0 0,1-2-84 0 0,0 0 0 0 0,12-16-1 0 0,-18 18 100 0 0,-1 1 0 0 0,0-1 0 0 0,-1 1-1 0 0,1-1 1 0 0,-2-1 0 0 0,1 1 0 0 0,-1 0-1 0 0,-1-1 1 0 0,0 0 0 0 0,0 1 0 0 0,-1-1-1 0 0,0 0 1 0 0,-1 0 0 0 0,0 0 0 0 0,0 0-1 0 0,-1 0 1 0 0,0 1 0 0 0,-5-17 0 0 0,6 25 16 0 0,0 1 1 0 0,0-1-1 0 0,0 1 1 0 0,-1-1-1 0 0,1 1 1 0 0,0-1-1 0 0,0 1 1 0 0,0-1-1 0 0,-1 0 1 0 0,1 1-1 0 0,0-1 1 0 0,-1 1 0 0 0,1 0-1 0 0,0-1 1 0 0,-1 1-1 0 0,1-1 1 0 0,0 1-1 0 0,-1-1 1 0 0,1 1-1 0 0,-1 0 1 0 0,1-1-1 0 0,-1 1 1 0 0,1 0-1 0 0,-1 0 1 0 0,1-1 0 0 0,-1 1-1 0 0,0 0 1 0 0,1 0-1 0 0,-2 0 1 0 0,1 0 6 0 0,0 0 0 0 0,0 0 0 0 0,0 1 0 0 0,0-1 0 0 0,0 1 0 0 0,-1-1 1 0 0,1 1-1 0 0,0-1 0 0 0,0 1 0 0 0,1 0 0 0 0,-1 0 0 0 0,0-1 0 0 0,-2 3 0 0 0,-1 2 48 0 0,-1 0 0 0 0,1 1 0 0 0,-7 11-1 0 0,9-12-45 0 0,0-1-1 0 0,0 1 0 0 0,0 0 0 0 0,1 0 0 0 0,-1 0 0 0 0,1 0 1 0 0,1 0-1 0 0,-1 0 0 0 0,1 0 0 0 0,-1 0 0 0 0,1 1 1 0 0,1-1-1 0 0,-1 0 0 0 0,1 0 0 0 0,0 0 0 0 0,0 0 0 0 0,0 0 1 0 0,1 0-1 0 0,0 0 0 0 0,0-1 0 0 0,0 1 0 0 0,1 0 0 0 0,-1-1 1 0 0,1 0-1 0 0,0 1 0 0 0,5 4 0 0 0,1 1 4 0 0,1-1-1 0 0,0 0 1 0 0,1-1 0 0 0,0 0-1 0 0,0 0 1 0 0,1-1 0 0 0,0-1-1 0 0,24 11 1 0 0,-29-15-34 0 0,0 0 0 0 0,0 0 0 0 0,0 0 0 0 0,0-1 0 0 0,0 0 0 0 0,0-1 0 0 0,0 1 0 0 0,0-1 0 0 0,1-1 1 0 0,-1 1-1 0 0,0-1 0 0 0,0 0 0 0 0,0-1 0 0 0,0 0 0 0 0,-1 0 0 0 0,1 0 0 0 0,0-1 0 0 0,10-6 0 0 0,-14 7-47 0 0,0 0-1 0 0,0-1 1 0 0,0 1 0 0 0,0-1-1 0 0,-1 0 1 0 0,1 0 0 0 0,-1 0-1 0 0,1 0 1 0 0,-1 0 0 0 0,0 0 0 0 0,2-7-1 0 0,1-2-1399 0 0,-1 0-1 0 0,4-15 0 0 0,0-4-6481 0 0,-2 18 2825 0 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11.6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36 130 968 0 0,'-4'-32'14298'0'0,"1"36"-12429"0"0,-2 5-343 0 0,-2 11-862 0 0,2 0 0 0 0,1 1 0 0 0,1 0 0 0 0,0 0 0 0 0,1 41 0 0 0,2-53-648 0 0,1 0 0 0 0,0 0 0 0 0,1 0 0 0 0,0 0 0 0 0,0-1 1 0 0,1 1-1 0 0,0 0 0 0 0,0-1 0 0 0,1 0 0 0 0,5 9 0 0 0,-6-12-24 0 0,1 1-1 0 0,0-1 1 0 0,-1 0 0 0 0,2 0 0 0 0,-1-1-1 0 0,0 1 1 0 0,1-1 0 0 0,0 0-1 0 0,0 0 1 0 0,1 0 0 0 0,-1-1-1 0 0,1 0 1 0 0,-1 0 0 0 0,1 0-1 0 0,6 2 1 0 0,-8-4 7 0 0,-1-1 0 0 0,0 1 1 0 0,0-1-1 0 0,0 0 0 0 0,0 0 1 0 0,0 0-1 0 0,1 0 0 0 0,-1 0 1 0 0,0-1-1 0 0,0 1 0 0 0,0-1 0 0 0,0 0 1 0 0,4-1-1 0 0,-2 0 1 0 0,0-1 0 0 0,0 0 0 0 0,-1 1 0 0 0,1-1 0 0 0,-1-1 0 0 0,0 1 0 0 0,6-6 0 0 0,-4 2 5 0 0,-1 1-1 0 0,1-1 1 0 0,-1-1-1 0 0,0 1 1 0 0,-1-1 0 0 0,1 0-1 0 0,-2 0 1 0 0,1 0-1 0 0,3-12 1 0 0,-3-7 13 0 0,0-1 0 0 0,-2 0 0 0 0,-1 0 0 0 0,-3-32 1 0 0,2 50-5 0 0,-1 1 0 0 0,-1 0 0 0 0,1 0 0 0 0,-6-15 0 0 0,7 24-13 0 0,0 0 0 0 0,0 0 0 0 0,0-1 0 0 0,0 1 0 0 0,0 0 0 0 0,0 0-1 0 0,0 0 1 0 0,0 0 0 0 0,0-1 0 0 0,0 1 0 0 0,0 0 0 0 0,0 0 0 0 0,0 0 0 0 0,-1 0 0 0 0,1-1-1 0 0,0 1 1 0 0,0 0 0 0 0,0 0 0 0 0,0 0 0 0 0,0 0 0 0 0,0 0 0 0 0,-1 0 0 0 0,1 0 0 0 0,0-1-1 0 0,0 1 1 0 0,0 0 0 0 0,0 0 0 0 0,-1 0 0 0 0,1 0 0 0 0,0 0 0 0 0,0 0 0 0 0,0 0 0 0 0,0 0 0 0 0,-1 0-1 0 0,-4 5-6 0 0,-3 12-26 0 0,8-16 34 0 0,-6 15-5 0 0,1 1-1 0 0,1-1 1 0 0,1 1 0 0 0,0 0 0 0 0,1 0-1 0 0,1 0 1 0 0,1 0 0 0 0,2 24 0 0 0,-1-31 4 0 0,1-1 0 0 0,0 1 1 0 0,1-1-1 0 0,0 0 0 0 0,1 0 1 0 0,0 0-1 0 0,0 0 0 0 0,1-1 1 0 0,0 0-1 0 0,0 0 0 0 0,1 0 1 0 0,13 14-1 0 0,-15-18-16 0 0,0 1 0 0 0,1-1 0 0 0,-1 0 0 0 0,1-1 0 0 0,0 1 0 0 0,0-1 0 0 0,1 0 0 0 0,-1 0 0 0 0,1-1 0 0 0,-1 1 0 0 0,1-1 0 0 0,0 0-1 0 0,0-1 1 0 0,0 1 0 0 0,0-1 0 0 0,0-1 0 0 0,0 1 0 0 0,0-1 0 0 0,0 0 0 0 0,0 0 0 0 0,10-2 0 0 0,-12 1 10 0 0,1-1-1 0 0,0 0 0 0 0,-1 0 1 0 0,1 0-1 0 0,-1 0 1 0 0,0-1-1 0 0,1 1 0 0 0,-1-1 1 0 0,0 0-1 0 0,-1 0 1 0 0,1-1-1 0 0,-1 1 0 0 0,1-1 1 0 0,-1 0-1 0 0,4-6 1 0 0,-3 3 14 0 0,1-1 1 0 0,-1 0 0 0 0,-1 1-1 0 0,0-1 1 0 0,0-1 0 0 0,0 1-1 0 0,2-17 1 0 0,11-109 65 0 0,-19 150-71 0 0,0 0-10 0 0,-2 30 0 0 0,4-40 5 0 0,1 0-1 0 0,1 1 1 0 0,-1-1-1 0 0,1 0 1 0 0,0 0-1 0 0,1 0 1 0 0,-1 0-1 0 0,1-1 1 0 0,4 8-1 0 0,-3-6 2 0 0,1-1 0 0 0,0 0-1 0 0,0-1 1 0 0,1 1 0 0 0,-1-1-1 0 0,1 0 1 0 0,1 0 0 0 0,-1 0 0 0 0,1-1-1 0 0,0 1 1 0 0,0-2 0 0 0,0 1-1 0 0,0-1 1 0 0,0 1 0 0 0,14 3-1 0 0,-16-5 1 0 0,1-1 0 0 0,0 0 0 0 0,0 0 0 0 0,0 0 0 0 0,0-1 0 0 0,0 1 0 0 0,0-1 0 0 0,0 0 0 0 0,0-1 0 0 0,0 1 0 0 0,0-1 0 0 0,0 0 0 0 0,0 0 0 0 0,-1-1 0 0 0,1 1 0 0 0,0-1 0 0 0,-1 0 0 0 0,1 0 0 0 0,-1-1 0 0 0,0 1 0 0 0,1-1 0 0 0,-1 0 0 0 0,6-6 0 0 0,-6 5 7 0 0,-1-1 1 0 0,1 0 0 0 0,-1 0-1 0 0,0 0 1 0 0,0 0-1 0 0,0 0 1 0 0,-1 0 0 0 0,0-1-1 0 0,0 1 1 0 0,0-1-1 0 0,1-8 1 0 0,0-8 22 0 0,1-38 0 0 0,-2 28 4 0 0,-1 9-44 0 0,-1-31 0 0 0,-1 45 23 0 0,0-1 1 0 0,-1 1-1 0 0,0 0 0 0 0,0 0 1 0 0,-1 0-1 0 0,-5-10 1 0 0,7 16-12 0 0,0 1 0 0 0,0 0 1 0 0,-1 0-1 0 0,1 0 0 0 0,-1 0 1 0 0,1 0-1 0 0,-1 1 0 0 0,0-1 1 0 0,0 0-1 0 0,0 1 0 0 0,0-1 1 0 0,0 1-1 0 0,0 0 0 0 0,0-1 1 0 0,-1 1-1 0 0,1 0 0 0 0,0 0 1 0 0,-1 1-1 0 0,1-1 1 0 0,-1 0-1 0 0,1 1 0 0 0,0 0 1 0 0,-1-1-1 0 0,1 1 0 0 0,-1 0 1 0 0,1 0-1 0 0,-1 1 0 0 0,1-1 1 0 0,-1 0-1 0 0,-3 2 0 0 0,-5 0-2 0 0,0 2-1 0 0,-1-1 0 0 0,1 2 0 0 0,1-1 0 0 0,-12 8 1 0 0,0 1-26 0 0,1 1 1 0 0,1 1 0 0 0,0 1-1 0 0,1 0 1 0 0,1 2 0 0 0,0 0-1 0 0,1 1 1 0 0,1 1 0 0 0,-19 32-1 0 0,33-49 15 0 0,-1 1 0 0 0,1 0 0 0 0,0 0-1 0 0,0 0 1 0 0,1 0 0 0 0,-1 0 0 0 0,1 1 0 0 0,0-1-1 0 0,0 0 1 0 0,0 1 0 0 0,1-1 0 0 0,-1 8 0 0 0,2-9 7 0 0,-1 1 0 0 0,1-1 0 0 0,0 0 0 0 0,0 0 0 0 0,0 0 0 0 0,0 0 0 0 0,0 0 0 0 0,1-1 0 0 0,-1 1 0 0 0,1 0 0 0 0,0-1 0 0 0,0 1 0 0 0,0-1 0 0 0,0 1 0 0 0,0-1 0 0 0,0 0 0 0 0,1 0 0 0 0,3 3 0 0 0,0-2-2 0 0,-1 0 0 0 0,1 0 0 0 0,0 0 0 0 0,0-1 0 0 0,0 0 0 0 0,0 0 0 0 0,0 0 0 0 0,0-1 1 0 0,0 0-1 0 0,1 0 0 0 0,-1-1 0 0 0,0 1 0 0 0,1-1 0 0 0,-1-1 0 0 0,0 1 0 0 0,1-1 0 0 0,8-2 0 0 0,3-2-4 0 0,0-1-1 0 0,-1 0 1 0 0,1-1 0 0 0,26-15-1 0 0,-32 16 30 0 0,-1-1 0 0 0,0-1 0 0 0,-1 0-1 0 0,0 0 1 0 0,0-1 0 0 0,-1 0 0 0 0,0-1 0 0 0,0 0 0 0 0,10-17 0 0 0,-13 19 7 0 0,-1-1 0 0 0,-1-1 1 0 0,0 1-1 0 0,0 0 1 0 0,0-1-1 0 0,-1 0 1 0 0,-1 0-1 0 0,0 0 0 0 0,0 0 1 0 0,-1 0-1 0 0,0 0 1 0 0,-1-18-1 0 0,-1 17 6 0 0,0-3 21 0 0,-4-23 0 0 0,5 34-28 0 0,-1 0 1 0 0,1 1-1 0 0,-1-1 1 0 0,0 0-1 0 0,0 1 0 0 0,0-1 1 0 0,-1 1-1 0 0,1-1 1 0 0,0 1-1 0 0,-1-1 0 0 0,0 1 1 0 0,1 0-1 0 0,-1 0 1 0 0,-4-4-1 0 0,5 6-10 0 0,0-1 1 0 0,1 1-1 0 0,-1-1 1 0 0,0 1-1 0 0,0-1 1 0 0,0 1-1 0 0,0 0 0 0 0,1 0 1 0 0,-1-1-1 0 0,0 1 1 0 0,0 0-1 0 0,0 0 1 0 0,0 0-1 0 0,0 0 0 0 0,0 0 1 0 0,0 0-1 0 0,0 0 1 0 0,0 0-1 0 0,0 0 1 0 0,1 1-1 0 0,-1-1 0 0 0,0 0 1 0 0,-1 1-1 0 0,0 0 1 0 0,0 0 0 0 0,0 0 0 0 0,1 1 0 0 0,-1-1 0 0 0,1 1-1 0 0,-1-1 1 0 0,1 1 0 0 0,0-1 0 0 0,-1 1 0 0 0,0 2 0 0 0,-2 2-3 0 0,1 1 1 0 0,-1 0 0 0 0,1 1 0 0 0,-3 12-1 0 0,3-8-9 0 0,1 1 0 0 0,0 0-1 0 0,1 0 1 0 0,0 1 0 0 0,1-1-1 0 0,0 0 1 0 0,1 0 0 0 0,1 0 0 0 0,0 0-1 0 0,1 0 1 0 0,8 23 0 0 0,-8-29-41 0 0,0 1 0 0 0,1 0 0 0 0,0-1 0 0 0,0 0 0 0 0,1 0 0 0 0,0 0 0 0 0,0 0 1 0 0,0-1-1 0 0,1 0 0 0 0,0 0 0 0 0,1 0 0 0 0,-1-1 0 0 0,1 0 0 0 0,0 0 0 0 0,0-1 0 0 0,0 0 1 0 0,1 0-1 0 0,-1-1 0 0 0,13 4 0 0 0,-12-5-572 0 0,-1 0 0 0 0,1 0 0 0 0,0-1 0 0 0,9 0 0 0 0,15-3-8210 0 0,-18 0 5848 0 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12.5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459 732 512 0 0,'1'-2'1093'0'0,"-1"-1"0"0"0,0 1 0 0 0,0-1 0 0 0,1 1 0 0 0,0-1 0 0 0,-1 1 0 0 0,1-1-1 0 0,2-2 1 0 0,1-2 247 0 0,0 0-1 0 0,0 0 1 0 0,8-7-1 0 0,-7 8-603 0 0,-1 0 0 0 0,1 0 0 0 0,6-13 1 0 0,-8 13-382 0 0,-1 0 1 0 0,0 0 0 0 0,0 0 0 0 0,0 0-1 0 0,-1 0 1 0 0,2-8 0 0 0,-3 10-248 0 0,-1 0 1 0 0,1 0-1 0 0,0 0 0 0 0,-1 0 0 0 0,0 0 1 0 0,0 1-1 0 0,0-1 0 0 0,0 0 1 0 0,0 1-1 0 0,-1-1 0 0 0,-3-5 1 0 0,-5-6 170 0 0,-1 0 0 0 0,-1 0 0 0 0,-1 1 1 0 0,0 0-1 0 0,0 1 0 0 0,-1 1 0 0 0,-26-18 1 0 0,31 24-214 0 0,0 1 1 0 0,-1-1 0 0 0,1 1 0 0 0,-1 1 0 0 0,0 0 0 0 0,0 0 0 0 0,-1 1 0 0 0,1 0-1 0 0,-1 1 1 0 0,1 0 0 0 0,-18 0 0 0 0,21 1-61 0 0,1 2-1 0 0,-1-1 1 0 0,1 1-1 0 0,-1 0 1 0 0,1 0-1 0 0,0 1 1 0 0,-1 0-1 0 0,1 0 1 0 0,0 0-1 0 0,0 1 1 0 0,0 0 0 0 0,1 0-1 0 0,-1 0 1 0 0,1 1-1 0 0,0 0 1 0 0,0 0-1 0 0,0 0 1 0 0,0 1-1 0 0,1 0 1 0 0,-6 7-1 0 0,-13 21 48 0 0,2 2 0 0 0,2 1 1 0 0,-29 72-1 0 0,45-101-38 0 0,0 1 1 0 0,1-1 0 0 0,0 1 0 0 0,0 0-1 0 0,1 0 1 0 0,0 0 0 0 0,0 0 0 0 0,1 9 0 0 0,0-13-15 0 0,0-1 1 0 0,1 0-1 0 0,0 0 1 0 0,-1 0-1 0 0,1 0 1 0 0,0 0-1 0 0,1 0 1 0 0,-1 0-1 0 0,1 0 1 0 0,-1 0-1 0 0,1 0 1 0 0,0-1 0 0 0,0 1-1 0 0,0-1 1 0 0,0 1-1 0 0,0-1 1 0 0,1 0-1 0 0,-1 0 1 0 0,1 0-1 0 0,-1 0 1 0 0,1 0-1 0 0,5 2 1 0 0,7 2-17 0 0,0 0-1 0 0,1-1 1 0 0,-1-1 0 0 0,1-1-1 0 0,0 0 1 0 0,0-1 0 0 0,0 0 0 0 0,0-2-1 0 0,0 1 1 0 0,0-2 0 0 0,0-1-1 0 0,0 0 1 0 0,0 0 0 0 0,29-10 0 0 0,-36 9 12 0 0,0-1 0 0 0,-1 0 0 0 0,1 0 0 0 0,-1-1 0 0 0,0 0 0 0 0,-1 0 0 0 0,1 0 1 0 0,-1-1-1 0 0,0-1 0 0 0,0 1 0 0 0,-1-1 0 0 0,0 0 0 0 0,0 0 0 0 0,-1-1 0 0 0,0 0 1 0 0,0 0-1 0 0,-1 0 0 0 0,0 0 0 0 0,0-1 0 0 0,-1 0 0 0 0,0 0 0 0 0,0 0 0 0 0,-1 0 1 0 0,0 0-1 0 0,0-17 0 0 0,-1-24 19 0 0,-8-75 0 0 0,0 25 57 0 0,1-12-52 0 0,-1-92 313 0 0,7 204-331 0 0,0 0 0 0 0,0 0 1 0 0,0 0-1 0 0,0 0 0 0 0,0 0 0 0 0,0 0 0 0 0,0 0 1 0 0,0 0-1 0 0,0 0 0 0 0,0 0 0 0 0,-1 0 1 0 0,1 0-1 0 0,0 0 0 0 0,0 0 0 0 0,0 0 0 0 0,0 0 1 0 0,0 0-1 0 0,0 0 0 0 0,0 0 0 0 0,0 0 1 0 0,0 0-1 0 0,0 0 0 0 0,0 0 0 0 0,0 0 0 0 0,0-1 1 0 0,0 1-1 0 0,0 0 0 0 0,0 0 0 0 0,0 0 1 0 0,0 0-1 0 0,0 0 0 0 0,0 0 0 0 0,0 0 0 0 0,0 0 1 0 0,0 0-1 0 0,0 0 0 0 0,0 0 0 0 0,0 0 1 0 0,0 0-1 0 0,-3 7 35 0 0,-1 10 10 0 0,-1 13-27 0 0,2 0-1 0 0,1 58 1 0 0,2-62-27 0 0,4 48 57 0 0,15 90-1 0 0,-15-133-67 0 0,0-4 16 0 0,1 1 1 0 0,2-1 0 0 0,0 0 0 0 0,2 0 0 0 0,0-1 0 0 0,22 40-1 0 0,-23-54-233 0 0,0 0 0 0 0,1-1-1 0 0,1 0 1 0 0,0-1 0 0 0,0 0-1 0 0,18 14 1 0 0,-9-13-2034 0 0,-6-7-5956 0 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13.3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61 110 512 0 0,'-1'-1'177'0'0,"1"1"0"0"0,0 0 1 0 0,0 0-1 0 0,0 0 0 0 0,0 0 0 0 0,0 0 0 0 0,-1-1 0 0 0,1 1 0 0 0,0 0 0 0 0,0 0 1 0 0,0 0-1 0 0,0-1 0 0 0,0 1 0 0 0,0 0 0 0 0,0 0 0 0 0,0 0 0 0 0,0-1 1 0 0,-1 1-1 0 0,1 0 0 0 0,0 0 0 0 0,0 0 0 0 0,0-1 0 0 0,0 1 0 0 0,0 0 0 0 0,0 0 1 0 0,1 0-1 0 0,-1-1 0 0 0,0 1 0 0 0,0 0 0 0 0,0 0 0 0 0,0 0 0 0 0,0-1 1 0 0,0 1-1 0 0,0 0 0 0 0,0 0 0 0 0,0 0 0 0 0,1-1 0 0 0,8-4 4145 0 0,17-1-954 0 0,-24 6-3278 0 0,0 0 126 0 0,0-1-1 0 0,0 1 1 0 0,0 0-1 0 0,0 0 0 0 0,0 0 1 0 0,0 0-1 0 0,0 0 1 0 0,0 0-1 0 0,0 0 1 0 0,0 1-1 0 0,-1-1 0 0 0,1 1 1 0 0,0-1-1 0 0,2 2 1 0 0,-3-1-130 0 0,0 0 1 0 0,0-1 0 0 0,0 1-1 0 0,-1 0 1 0 0,1 0-1 0 0,0 0 1 0 0,0 0 0 0 0,-1 0-1 0 0,1 1 1 0 0,-1-1 0 0 0,1 0-1 0 0,-1 0 1 0 0,1 0-1 0 0,-1 0 1 0 0,0 1 0 0 0,0-1-1 0 0,1 0 1 0 0,-1 0 0 0 0,0 1-1 0 0,0-1 1 0 0,0 0-1 0 0,0 0 1 0 0,-1 3 0 0 0,-8 52 610 0 0,6-43-562 0 0,0 0 0 0 0,1 0 0 0 0,1 1 1 0 0,0 19-1 0 0,1-29-113 0 0,1 0-1 0 0,0 0 1 0 0,-1 0 0 0 0,1 0 0 0 0,1 0 0 0 0,-1 0 0 0 0,1 0 0 0 0,-1 0 0 0 0,1-1 0 0 0,0 1 0 0 0,1 0 0 0 0,-1-1 0 0 0,0 0 0 0 0,1 0 0 0 0,0 1 0 0 0,0-1 0 0 0,0-1-1 0 0,6 6 1 0 0,-8-7-11 0 0,1 0 1 0 0,-1 0-1 0 0,0-1 0 0 0,1 1 0 0 0,-1 0 0 0 0,1 0 0 0 0,-1-1 0 0 0,1 1 0 0 0,-1-1 0 0 0,1 1 0 0 0,0-1 0 0 0,-1 0 0 0 0,1 1 0 0 0,-1-1 0 0 0,1 0 0 0 0,0 0 0 0 0,-1 0 1 0 0,1-1-1 0 0,0 1 0 0 0,-1 0 0 0 0,3-1 0 0 0,-3 0 2 0 0,0 1 0 0 0,0-1-1 0 0,0 0 1 0 0,0 1 0 0 0,-1-1 0 0 0,1 0 0 0 0,0 0 0 0 0,0 0 0 0 0,-1 0 0 0 0,1 0 0 0 0,0 0-1 0 0,-1 0 1 0 0,1 0 0 0 0,-1 0 0 0 0,1 0 0 0 0,-1 0 0 0 0,0 0 0 0 0,1 0 0 0 0,-1 0-1 0 0,0 0 1 0 0,0-1 0 0 0,0 1 0 0 0,0 0 0 0 0,0 0 0 0 0,0 0 0 0 0,0 0 0 0 0,0 0 0 0 0,0-1-1 0 0,-1 1 1 0 0,0-2 0 0 0,-2-6 92 0 0,0 0-1 0 0,-1 0 1 0 0,0 0-1 0 0,0 0 1 0 0,-1 1-1 0 0,-11-14 1 0 0,1-1 83 0 0,-17-31 52 0 0,20 32-209 0 0,-1 0 0 0 0,-1 1-1 0 0,-21-24 1 0 0,31 41-34 0 0,0 0-1 0 0,0 1 1 0 0,0-1 0 0 0,-7-4-1 0 0,10 8 1 0 0,1 0 0 0 0,-1-1 0 0 0,0 1 0 0 0,1 0 0 0 0,-1-1 0 0 0,0 1 0 0 0,1 0-1 0 0,-1 0 1 0 0,0 0 0 0 0,1 0 0 0 0,-1-1 0 0 0,0 1 0 0 0,0 0 0 0 0,1 0 0 0 0,-1 0-1 0 0,0 1 1 0 0,-1-1 0 0 0,2 0 0 0 0,-1 1 0 0 0,1-1-1 0 0,-1 1 1 0 0,1-1 0 0 0,-1 1 0 0 0,1-1-1 0 0,0 1 1 0 0,-1-1 0 0 0,1 1 0 0 0,0-1-1 0 0,-1 1 1 0 0,1-1 0 0 0,0 1-1 0 0,0 0 1 0 0,0-1 0 0 0,-1 1 0 0 0,1-1-1 0 0,0 1 1 0 0,0 0 0 0 0,0-1 0 0 0,0 1-1 0 0,0 0 1 0 0,0-1 0 0 0,0 2-1 0 0,1 0 1 0 0,-1 0 0 0 0,1 0 0 0 0,-1 0 0 0 0,1-1 0 0 0,-1 1 1 0 0,1 0-1 0 0,0 0 0 0 0,0-1 0 0 0,0 1 0 0 0,0 0 0 0 0,0-1 0 0 0,0 1 0 0 0,1-1 0 0 0,-1 1 0 0 0,0-1 0 0 0,1 1 0 0 0,-1-1 0 0 0,1 0 0 0 0,-1 0 0 0 0,1 0 0 0 0,0 0 0 0 0,-1 0 0 0 0,1 0 0 0 0,2 0 0 0 0,4 3-11 0 0,0-1 1 0 0,0-1-1 0 0,0 0 0 0 0,11 2 1 0 0,7-1 44 0 0,-1-1 0 0 0,1-1 0 0 0,0-1 0 0 0,0-1 0 0 0,0-2 0 0 0,0 0 0 0 0,27-8 0 0 0,60-23-1374 0 0,-3-8-5148 0 0,-102 38 3544 0 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14.0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257 166 1296 0 0,'-16'-28'8039'0'0,"14"23"-7351"0"0,0 0 0 0 0,0 1 0 0 0,-1-1 0 0 0,0 1 0 0 0,1 0 0 0 0,-2 0 0 0 0,1 0 0 0 0,0 0 0 0 0,-6-5 0 0 0,7 9-604 0 0,0-1-1 0 0,1 0 0 0 0,-1 1 0 0 0,1 0 1 0 0,-1-1-1 0 0,0 1 0 0 0,1 0 0 0 0,-1 0 0 0 0,0 0 1 0 0,1 0-1 0 0,-1 0 0 0 0,0 0 0 0 0,1 0 0 0 0,-1 1 1 0 0,0-1-1 0 0,1 1 0 0 0,-1-1 0 0 0,1 1 0 0 0,-1-1 1 0 0,1 1-1 0 0,-4 2 0 0 0,0 0 31 0 0,1 0-1 0 0,-1 0 1 0 0,0 0 0 0 0,1 1-1 0 0,-5 5 1 0 0,2-2-16 0 0,1 1 1 0 0,0-1-1 0 0,1 1 1 0 0,0 1-1 0 0,0-1 1 0 0,0 1-1 0 0,1 0 1 0 0,1 0-1 0 0,0 0 1 0 0,-4 18-1 0 0,6-22-64 0 0,0 1-1 0 0,0 0 1 0 0,1-1-1 0 0,0 1 1 0 0,0 0 0 0 0,1 0-1 0 0,0-1 1 0 0,0 1-1 0 0,0 0 1 0 0,0-1 0 0 0,1 1-1 0 0,0-1 1 0 0,0 0-1 0 0,1 1 1 0 0,-1-1 0 0 0,1 0-1 0 0,0 0 1 0 0,1-1-1 0 0,5 8 1 0 0,-3-6-32 0 0,0 0 0 0 0,0-1 0 0 0,1 0 0 0 0,-1 0 1 0 0,14 7-1 0 0,-17-10 2 0 0,1 0 1 0 0,0 0 0 0 0,0-1 0 0 0,-1 0 0 0 0,1 1 0 0 0,0-2-1 0 0,0 1 1 0 0,0 0 0 0 0,0-1 0 0 0,1 1 0 0 0,-1-1-1 0 0,0 0 1 0 0,7-2 0 0 0,-7 1-2 0 0,0 0 0 0 0,-1-1-1 0 0,0 1 1 0 0,1-1 0 0 0,-1 0 0 0 0,0 0 0 0 0,0-1-1 0 0,0 1 1 0 0,0-1 0 0 0,0 1 0 0 0,0-1 0 0 0,-1 0 0 0 0,1 0-1 0 0,-1 0 1 0 0,0 0 0 0 0,0 0 0 0 0,2-4 0 0 0,1-4 20 0 0,0-1 1 0 0,0 1-1 0 0,-1-1 1 0 0,3-12-1 0 0,-4 7 25 0 0,0 0 1 0 0,-1 0-1 0 0,-1 0 0 0 0,-1-1 1 0 0,-1 1-1 0 0,0 0 1 0 0,-1 0-1 0 0,-1 0 0 0 0,0 0 1 0 0,-2 0-1 0 0,-10-28 0 0 0,14 42-35 0 0,0 0 1 0 0,0 1-1 0 0,-1-1 0 0 0,1 1 0 0 0,-1-1 1 0 0,1 1-1 0 0,-1 0 0 0 0,0-1 0 0 0,0 1 0 0 0,0 0 1 0 0,0 0-1 0 0,0 0 0 0 0,0 0 0 0 0,-1 1 0 0 0,1-1 1 0 0,-1 1-1 0 0,1-1 0 0 0,-1 1 0 0 0,1 0 1 0 0,-5-1-1 0 0,3 1-9 0 0,0 1 0 0 0,1-1-1 0 0,-1 1 1 0 0,0 0 0 0 0,0 0 0 0 0,0 1 0 0 0,0-1 0 0 0,0 1 0 0 0,1 0 0 0 0,-1 0 0 0 0,0 0 0 0 0,1 1-1 0 0,-1-1 1 0 0,-6 4 0 0 0,2 1 6 0 0,-1 0 1 0 0,1 0-1 0 0,0 1 0 0 0,1 0 0 0 0,0 0 0 0 0,0 0 0 0 0,0 1 0 0 0,1 0 0 0 0,-7 12 0 0 0,-7 13-29 0 0,-15 39-1 0 0,33-68 22 0 0,-6 12-16 0 0,1 1-1 0 0,0 0 0 0 0,2 0 1 0 0,-6 26-1 0 0,10-38 11 0 0,1 0-1 0 0,-1 0 1 0 0,1 0-1 0 0,0 0 0 0 0,1 1 1 0 0,-1-1-1 0 0,1 0 1 0 0,3 9-1 0 0,-3-11 4 0 0,0 0 0 0 0,1 0 0 0 0,-1 1-1 0 0,1-2 1 0 0,0 1 0 0 0,0 0 0 0 0,0 0 0 0 0,0-1-1 0 0,0 1 1 0 0,1-1 0 0 0,-1 1 0 0 0,1-1 0 0 0,0 0-1 0 0,5 3 1 0 0,-2-2-16 0 0,0 0-1 0 0,0 0 1 0 0,1 0-1 0 0,-1-1 1 0 0,1 0-1 0 0,0 0 1 0 0,0-1-1 0 0,-1 1 1 0 0,1-2-1 0 0,0 1 1 0 0,0-1-1 0 0,12-1 1 0 0,-10 0 13 0 0,0 0 0 0 0,0-1-1 0 0,0-1 1 0 0,0 0 0 0 0,-1 0 0 0 0,1 0-1 0 0,-1-1 1 0 0,16-10 0 0 0,-15 8 28 0 0,1-1 0 0 0,-1-1 0 0 0,0 1 0 0 0,-1-1 0 0 0,0-1 0 0 0,0 0 0 0 0,-1 0 0 0 0,0 0 0 0 0,-1-1 0 0 0,1 0 0 0 0,-2 0 0 0 0,0-1 0 0 0,0 1 0 0 0,-1-1 0 0 0,5-18 0 0 0,-6 7 146 0 0,0-1-1 0 0,-1 1 1 0 0,-2-1 0 0 0,0 1 0 0 0,-1 0-1 0 0,-6-30 1 0 0,7 49-114 0 0,-1 0-1 0 0,0 0 0 0 0,1 0 0 0 0,-1 0 1 0 0,-1 0-1 0 0,1 1 0 0 0,-2-4 1 0 0,3 5-42 0 0,-1 1 0 0 0,1-1 1 0 0,0 1-1 0 0,-1-1 1 0 0,1 1-1 0 0,-1 0 1 0 0,1-1-1 0 0,-1 1 0 0 0,1 0 1 0 0,-1-1-1 0 0,1 1 1 0 0,-1 0-1 0 0,0-1 0 0 0,1 1 1 0 0,-1 0-1 0 0,1 0 1 0 0,-1 0-1 0 0,0 0 0 0 0,1 0 1 0 0,-1 0-1 0 0,0 0 1 0 0,1 0-1 0 0,-1 0 1 0 0,1 0-1 0 0,-1 0 0 0 0,0 0 1 0 0,1 0-1 0 0,-1 0 1 0 0,0 0-1 0 0,1 1 0 0 0,-1-1 1 0 0,1 0-1 0 0,-1 0 1 0 0,1 1-1 0 0,-1-1 0 0 0,1 0 1 0 0,-1 1-1 0 0,1-1 1 0 0,-2 1-1 0 0,-1 3 2 0 0,-1-1 0 0 0,1 0-1 0 0,0 1 1 0 0,-1 0 0 0 0,2 0-1 0 0,-1 0 1 0 0,0 0 0 0 0,1 0 0 0 0,0 1-1 0 0,0-1 1 0 0,0 1 0 0 0,0-1 0 0 0,1 1-1 0 0,0 0 1 0 0,0-1 0 0 0,0 1-1 0 0,0 0 1 0 0,1 5 0 0 0,-1 8 7 0 0,1 0 1 0 0,1 0-1 0 0,5 28 0 0 0,-4-31 1 0 0,1 1 0 0 0,1-1 0 0 0,9 25 0 0 0,-9-32-26 0 0,-1-1 1 0 0,1 0 0 0 0,0-1-1 0 0,0 1 1 0 0,1-1-1 0 0,0 1 1 0 0,0-1-1 0 0,1-1 1 0 0,8 8 0 0 0,-4-5-31 0 0,0-1 1 0 0,1 1 0 0 0,0-2-1 0 0,1 1 1 0 0,14 5 0 0 0,-21-10-57 0 0,0-1 1 0 0,0 1 0 0 0,0-1-1 0 0,0 0 1 0 0,1 0 0 0 0,-1 0-1 0 0,0 0 1 0 0,0-1-1 0 0,1 0 1 0 0,-1-1 0 0 0,0 1-1 0 0,1-1 1 0 0,-1 0 0 0 0,0 0-1 0 0,8-3 1 0 0,-9 2-192 0 0,1-1 0 0 0,0 0 0 0 0,-1 0 0 0 0,0 0 0 0 0,0 0 0 0 0,0-1-1 0 0,0 0 1 0 0,6-7 0 0 0,-2 0-2157 0 0,-1 0 0 0 0,9-16 0 0 0,-9 13-476 0 0,-2 0 21 0 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14.2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133 6 1552 0 0,'-2'-1'436'0'0,"-1"0"-1"0"0,0 0 0 0 0,0 0 1 0 0,0 1-1 0 0,0-1 1 0 0,0 1-1 0 0,0 0 0 0 0,0 0 1 0 0,0 0-1 0 0,0 0 0 0 0,1 0 1 0 0,-1 0-1 0 0,0 1 1 0 0,0 0-1 0 0,0-1 0 0 0,-4 3 1 0 0,4-1-70 0 0,-1 0 0 0 0,1 0 0 0 0,0 0 1 0 0,0 0-1 0 0,0 1 0 0 0,0 0 0 0 0,0-1 0 0 0,0 1 1 0 0,1 0-1 0 0,-1 0 0 0 0,-1 4 0 0 0,-3 6 199 0 0,1-1 0 0 0,0 1 0 0 0,1 0-1 0 0,1 0 1 0 0,-6 28 0 0 0,8-30-434 0 0,1 0 0 0 0,0 1 0 0 0,1-1 0 0 0,0 1 0 0 0,0-1 0 0 0,2 0 0 0 0,-1 1 0 0 0,1-1 0 0 0,7 21 0 0 0,4 3 458 0 0,30 57 0 0 0,-15-36-74 0 0,0 6-196 0 0,33 105-1 0 0,-53-137-351 0 0,-1-1 0 0 0,-1 1 0 0 0,-2 1 0 0 0,-1-1 0 0 0,-1 1 0 0 0,-3 31 0 0 0,0-40-488 0 0,-3 23-1125 0 0,0-14-5223 0 0,4-21 2664 0 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14.5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122 5 2272 0 0,'-3'0'631'0'0,"-11"-2"2213"0"0,0 0-1 0 0,-15 2 0 0 0,26 0-2421 0 0,-1 0-1 0 0,0 0 1 0 0,1 1 0 0 0,-1-1-1 0 0,1 1 1 0 0,0 0-1 0 0,-1 0 1 0 0,1 0 0 0 0,0 1-1 0 0,-1-1 1 0 0,1 1-1 0 0,0 0 1 0 0,-5 3 0 0 0,7-4-323 0 0,0 0 1 0 0,1-1-1 0 0,-1 1 0 0 0,0 0 1 0 0,1 0-1 0 0,-1-1 1 0 0,0 1-1 0 0,1 0 1 0 0,-1 0-1 0 0,1 0 0 0 0,-1 0 1 0 0,1 0-1 0 0,0 0 1 0 0,-1 0-1 0 0,1 0 1 0 0,0 0-1 0 0,0 0 0 0 0,-1 0 1 0 0,1 0-1 0 0,0 0 1 0 0,0 0-1 0 0,0 1 1 0 0,1 0-35 0 0,-1-1 0 0 0,1 1 0 0 0,0-1 0 0 0,-1 1 1 0 0,1-1-1 0 0,0 1 0 0 0,0-1 0 0 0,0 0 0 0 0,0 1 1 0 0,0-1-1 0 0,0 0 0 0 0,2 2 0 0 0,4 2 45 0 0,-1-1 1 0 0,1 0-1 0 0,0 0 0 0 0,10 5 1 0 0,9 1 24 0 0,0 0 0 0 0,1-2 0 0 0,0-1 0 0 0,1-1 0 0 0,52 4 0 0 0,142-9-186 0 0,-221-1 51 0 0,17-1-95 0 0,31 3 1 0 0,-43-1 19 0 0,-1 0 1 0 0,1 0 0 0 0,-1 0 0 0 0,1 1 0 0 0,-1 0 0 0 0,1 0-1 0 0,-1 0 1 0 0,0 1 0 0 0,9 5 0 0 0,-13-7-13 0 0,0 0 0 0 0,0 0 0 0 0,0 0 0 0 0,1 0 0 0 0,-1 0 1 0 0,0 1-1 0 0,-1-1 0 0 0,1 0 0 0 0,0 0 0 0 0,0 1 0 0 0,-1-1 0 0 0,1 0 1 0 0,0 1-1 0 0,-1-1 0 0 0,1 1 0 0 0,-1-1 0 0 0,0 1 0 0 0,0-1 0 0 0,1 2 1 0 0,-1 0-51 0 0,0 0 1 0 0,-1 0 0 0 0,1 0 0 0 0,-1 0-1 0 0,0 0 1 0 0,1 0 0 0 0,-1 0 0 0 0,0 0-1 0 0,-2 3 1 0 0,-3 4-88 0 0,0-1 1 0 0,0 1-1 0 0,-1-1 0 0 0,-9 9 1 0 0,6-6 214 0 0,1-4 39 0 0,1 1 0 0 0,1 0-1 0 0,0 1 1 0 0,-9 14 0 0 0,15-22-36 0 0,0 0-1 0 0,0 1 1 0 0,0-1 0 0 0,0 0 0 0 0,0 1-1 0 0,1-1 1 0 0,-1 1 0 0 0,1-1-1 0 0,-1 1 1 0 0,1-1 0 0 0,0 1 0 0 0,0-1-1 0 0,0 1 1 0 0,0-1 0 0 0,1 1-1 0 0,-1-1 1 0 0,1 1 0 0 0,-1-1 0 0 0,1 1-1 0 0,0-1 1 0 0,0 0 0 0 0,0 1-1 0 0,0-1 1 0 0,1 0 0 0 0,-1 0 0 0 0,3 3-1 0 0,0 0-301 0 0,0-1 0 0 0,0 1 1 0 0,1-1-1 0 0,-1 0 0 0 0,1 0 0 0 0,0 0 0 0 0,1-1 0 0 0,-1 0 0 0 0,1 0 0 0 0,-1 0 0 0 0,12 3 1 0 0,-10-4-294 0 0,-1-1 1 0 0,0 0 0 0 0,1 0 0 0 0,0 0 0 0 0,-1-1-1 0 0,1 0 1 0 0,-1 0 0 0 0,1-1 0 0 0,-1 0 0 0 0,1 0-1 0 0,7-3 1 0 0,5-2-1904 0 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14.8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 51 4617 0 0,'-25'-10'5025'0'0,"5"-1"5033"0"0,8 5-9042 0 0,6 0 321 0 0,3 1-321 0 0,3 2 112 0 0,2 1-488 0 0,5-1-408 0 0,3 1-72 0 0,3 1-136 0 0,4-1-64 0 0,0 2-72 0 0,-1 0 32 0 0,2 0-648 0 0,-6 2-1040 0 0,-1 1-105 0 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15.4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274 138 512 0 0,'1'-4'1094'0'0,"1"1"1"0"0,-1 0-1 0 0,0 0 0 0 0,0-1 1 0 0,0 1-1 0 0,-1-1 0 0 0,1 1 0 0 0,-1-1 1 0 0,0 1-1 0 0,0-7 0 0 0,-2 0 514 0 0,0-1 1 0 0,-3-11-1 0 0,-4-15 205 0 0,9 37-1748 0 0,0-1 0 0 0,0 1 0 0 0,0-1 0 0 0,0 1 0 0 0,0-1 0 0 0,0 0 0 0 0,0 1 0 0 0,0-1 0 0 0,0 1 0 0 0,0-1 1 0 0,0 1-1 0 0,-1-1 0 0 0,1 1 0 0 0,0-1 0 0 0,0 1 0 0 0,-1-1 0 0 0,1 1 0 0 0,0 0 0 0 0,-1-1 0 0 0,1 1 0 0 0,0-1 0 0 0,-1 1 0 0 0,1 0 0 0 0,-1-1 0 0 0,1 1 1 0 0,0 0-1 0 0,-1-1 0 0 0,1 1 0 0 0,-1 0 0 0 0,0-1 0 0 0,0 1 14 0 0,0 1 1 0 0,0-1-1 0 0,0 0 1 0 0,0 1-1 0 0,0-1 1 0 0,0 1-1 0 0,1-1 0 0 0,-1 1 1 0 0,0-1-1 0 0,0 1 1 0 0,0 0-1 0 0,1-1 1 0 0,-1 1-1 0 0,0 0 1 0 0,0 1-1 0 0,-4 5 308 0 0,-1 0 1 0 0,-5 12-1 0 0,-144 236 1927 0 0,143-238-2185 0 0,2-3 23 0 0,0 0-1 0 0,-12 25 1 0 0,20-36-135 0 0,1 1 1 0 0,-1 0-1 0 0,1 0 1 0 0,0 0-1 0 0,0 0 0 0 0,0 0 1 0 0,0 0-1 0 0,1 0 1 0 0,-1 0-1 0 0,1 0 1 0 0,0 0-1 0 0,1 0 0 0 0,-1 0 1 0 0,1 0-1 0 0,-1 0 1 0 0,2 5-1 0 0,0-5-26 0 0,0-1 0 0 0,1 1 0 0 0,-1 0 0 0 0,1-1 0 0 0,-1 1 0 0 0,1-1 0 0 0,0 0 0 0 0,1 0 0 0 0,-1 0 0 0 0,0 0-1 0 0,1 0 1 0 0,-1-1 0 0 0,1 1 0 0 0,4 1 0 0 0,3 1-52 0 0,1 1-1 0 0,0-2 1 0 0,20 6 0 0 0,-8-4-187 0 0,0-2 0 0 0,1-1 0 0 0,0-1 0 0 0,41-1 0 0 0,-26-4-2038 0 0,0-2-1 0 0,44-10 1 0 0,-31 2 210 0 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16.6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6 512 0 0,'0'0'137'0'0,"0"0"0"0"0,0 0 0 0 0,0 0 1 0 0,0 0-1 0 0,-1 0 0 0 0,1 0 0 0 0,0 0 0 0 0,0 0 0 0 0,0 1 0 0 0,0-1 0 0 0,-1 0 1 0 0,1 0-1 0 0,0 0 0 0 0,0 0 0 0 0,0 0 0 0 0,0 0 0 0 0,-1 0 0 0 0,1 0 0 0 0,0 0 1 0 0,0 0-1 0 0,0 0 0 0 0,-1 0 0 0 0,1-1 0 0 0,0 1 0 0 0,0 0 0 0 0,0 0 0 0 0,0 0 0 0 0,0 0 1 0 0,-1 0-1 0 0,1 0 0 0 0,0 0 0 0 0,0 0 0 0 0,0 0 0 0 0,0-1 0 0 0,0 1 0 0 0,-1 0 1 0 0,1 0-1 0 0,0 0 0 0 0,0 0 0 0 0,0 0 0 0 0,0-1 0 0 0,0 1 0 0 0,0 0 0 0 0,0 0 1 0 0,0 0-1 0 0,0 0 0 0 0,0-1 0 0 0,0 1 0 0 0,0 0 0 0 0,0 0 0 0 0,0 0 0 0 0,0 0 1 0 0,0-1-1 0 0,0 1 0 0 0,0 0 0 0 0,0 0 0 0 0,0 0 0 0 0,0 0 0 0 0,0-1 0 0 0,0 1 0 0 0,0 0 1 0 0,0 0-1 0 0,-13 10 4550 0 0,10-4-4244 0 0,0 1 1 0 0,1 0-1 0 0,-1-1 1 0 0,1 1-1 0 0,1 0 1 0 0,-1 0-1 0 0,1 0 1 0 0,0 10-1 0 0,-2 2 33 0 0,1-4-187 0 0,-13 106 948 0 0,15-107-1236 0 0,0-1 0 0 0,0 1-1 0 0,1-1 1 0 0,1 1 0 0 0,0-1 0 0 0,8 24-1 0 0,-8-31-327 0 0,0-1 0 0 0,0 0-1 0 0,1 0 1 0 0,0 0 0 0 0,0 0-1 0 0,0 0 1 0 0,0 0-1 0 0,1-1 1 0 0,0 0 0 0 0,8 8-1 0 0,2-3-2080 0 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16.8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0 8 0 0,'-3'0'825'0'0,"0"0"0"0"0,-1 1 0 0 0,1-1 0 0 0,0 0 0 0 0,-1 1 0 0 0,1 0 0 0 0,0 0 0 0 0,0 0 0 0 0,-1 0 0 0 0,1 1 0 0 0,0-1 0 0 0,0 1 0 0 0,1-1 0 0 0,-1 1 0 0 0,0 0 0 0 0,-2 3 0 0 0,1-2-451 0 0,1 1 0 0 0,1 0 0 0 0,-1-1 0 0 0,0 1 0 0 0,1 0 0 0 0,0 0 0 0 0,0 0 0 0 0,0 1 0 0 0,1-1-1 0 0,-3 8 1 0 0,2-1-347 0 0,1 1 0 0 0,-1-1-1 0 0,2 1 1 0 0,-1 0 0 0 0,2-1 0 0 0,0 1-1 0 0,0-1 1 0 0,4 18 0 0 0,1-10-169 0 0,0 0 1 0 0,0-1 0 0 0,15 27 0 0 0,2-5-5416 0 0,-13-25 1566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2:13.5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22 3977 0 0,'-8'-6'4907'0'0,"-9"-5"2801"0"0,4 6-7352 0 0,13 5-339 0 0,0 1 0 0 0,-1-1 0 0 0,1 0 0 0 0,0 0 0 0 0,0 0 0 0 0,0 0 0 0 0,0 0 0 0 0,0 0 0 0 0,0 1 0 0 0,0-1 0 0 0,0 0 0 0 0,0 0 0 0 0,-1 0 0 0 0,1 0 0 0 0,0 0 0 0 0,0 1 0 0 0,0-1 0 0 0,0 0 0 0 0,0 0 0 0 0,0 0 0 0 0,0 0 0 0 0,0 1 0 0 0,0-1 0 0 0,0 0 0 0 0,0 0 0 0 0,0 0 0 0 0,0 0 0 0 0,0 1 0 0 0,1-1 0 0 0,-1 0 0 0 0,0 0 0 0 0,0 0 0 0 0,0 0 0 0 0,0 0 0 0 0,0 1 0 0 0,0-1 0 0 0,0 0 0 0 0,1 0 0 0 0,3 11 630 0 0,-3-9-390 0 0,5 21 859 0 0,0 0 0 0 0,3 31 0 0 0,-1-9-151 0 0,8 46-10 0 0,-3 0 1 0 0,-4 0 0 0 0,-4 97 0 0 0,-8-128-926 0 0,0 52 30 0 0,3-91-119 0 0,2 1 0 0 0,0 0 0 0 0,6 21-1 0 0,-7-38-15 0 0,0 0-1 0 0,1-1 1 0 0,-1 1-1 0 0,1-1 1 0 0,0 0-1 0 0,0 1 0 0 0,0-1 1 0 0,1 0-1 0 0,0 0 1 0 0,0-1-1 0 0,3 5 1 0 0,-3-6-110 0 0,0 1 1 0 0,-1-1 0 0 0,1 0 0 0 0,0-1 0 0 0,0 1 0 0 0,0-1 0 0 0,1 1 0 0 0,-1-1-1 0 0,0 0 1 0 0,0 0 0 0 0,1 0 0 0 0,-1 0 0 0 0,1-1 0 0 0,-1 0 0 0 0,7 1 0 0 0,-4-2-417 0 0,-1 1 1 0 0,1 0 0 0 0,-1-1 0 0 0,1 0 0 0 0,-1-1 0 0 0,7-1 0 0 0,11-8-2208 0 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17.4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6 512 0 0,'-6'-6'11680'0'0,"4"12"-5474"0"0,1 1-7372 0 0,-1 28 2312 0 0,1 1 1 0 0,2-1 0 0 0,9 63 0 0 0,36 101-1958 0 0,-31-141-6494 0 0,-12-47 5597 0 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17.6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1 2673 0 0,'-8'21'4497'0'0,"1"1"1"0"0,-4 24-1 0 0,-2 48-667 0 0,11 95-5278 0 0,7-148-1206 0 0,-1-20 1612 0 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18.5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0 108 512 0 0,'20'-41'6773'0'0,"-17"33"-4951"0"0,0 0 0 0 0,1 0 0 0 0,0 0 1 0 0,0 1-1 0 0,1 0 0 0 0,9-12 0 0 0,-14 19-1759 0 0,0 0-1 0 0,0 0 1 0 0,0 0 0 0 0,0 0-1 0 0,0-1 1 0 0,1 1-1 0 0,-1 0 1 0 0,0 0 0 0 0,0 0-1 0 0,0 0 1 0 0,0 0-1 0 0,0 0 1 0 0,1 0 0 0 0,-1 0-1 0 0,0 0 1 0 0,0 0-1 0 0,0-1 1 0 0,0 1 0 0 0,1 0-1 0 0,-1 0 1 0 0,0 0-1 0 0,0 0 1 0 0,0 0 0 0 0,0 0-1 0 0,1 0 1 0 0,-1 0-1 0 0,0 0 1 0 0,0 0 0 0 0,0 0-1 0 0,0 1 1 0 0,1-1-1 0 0,-1 0 1 0 0,0 0-1 0 0,0 0 1 0 0,0 0 0 0 0,4 7 828 0 0,-1 13-555 0 0,-3-18-124 0 0,4 154 800 0 0,-2-28-954 0 0,8-3-39 0 0,1 127-672 0 0,-11-241 173 0 0,-1 1 0 0 0,-1 0-1 0 0,0-1 1 0 0,-1 0 0 0 0,0 1 0 0 0,-9 18-1 0 0,2-10-3979 0 0,-2-3-3396 0 0,9-14 5542 0 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18.7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72 2224 0 0,'16'-2'10071'0'0,"9"-6"-5866"0"0,4-1-2633 0 0,59-14 182 0 0,-63 16-1642 0 0,0 0 0 0 0,0 2-1 0 0,1 0 1 0 0,33 0-1 0 0,-55 5-132 0 0,-1 0-1 0 0,1 0 1 0 0,0 1-1 0 0,-1-1 1 0 0,1 1-1 0 0,-1 0 1 0 0,1 0-1 0 0,-1 0 1 0 0,1 1-1 0 0,-1-1 1 0 0,5 4-1 0 0,-5-3-367 0 0,0 0 0 0 0,-1 0 0 0 0,1 1 0 0 0,0-1 0 0 0,-1 1-1 0 0,0 0 1 0 0,3 4 0 0 0,2 3-2213 0 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19.2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30 156 2489 0 0,'-1'0'1061'0'0,"-1"0"0"0"0,1 0 1 0 0,-1 1-1 0 0,1-1 1 0 0,-1 1-1 0 0,1-1 0 0 0,0 1 1 0 0,-1-1-1 0 0,1 1 1 0 0,-2 1-1 0 0,1 5 3690 0 0,6 4-3952 0 0,-1-6-626 0 0,0 0 1 0 0,1-1 0 0 0,-1 1 0 0 0,1 0 0 0 0,0-1 0 0 0,0 0 0 0 0,1 0 0 0 0,-1 0 0 0 0,9 5 0 0 0,-4-4-104 0 0,0-1 1 0 0,0 1-1 0 0,0-1 1 0 0,0-1-1 0 0,13 3 1 0 0,-3-2-77 0 0,1-1 0 0 0,-1 0 1 0 0,1-2-1 0 0,0 0 1 0 0,24-3-1 0 0,-29 0 9 0 0,-1 0 0 0 0,1-1 0 0 0,-1-1-1 0 0,0 0 1 0 0,0-1 0 0 0,17-8 0 0 0,-28 12-5 0 0,0-1 1 0 0,0 0-1 0 0,0 0 1 0 0,-1 0-1 0 0,1 0 0 0 0,0 0 1 0 0,-1 0-1 0 0,1-1 1 0 0,-1 1-1 0 0,0-1 1 0 0,0 0-1 0 0,0 1 0 0 0,0-1 1 0 0,-1 0-1 0 0,1 0 1 0 0,1-4-1 0 0,-2 3 7 0 0,0-1-1 0 0,0 1 1 0 0,0 0-1 0 0,-1-1 1 0 0,0 1 0 0 0,0 0-1 0 0,0-1 1 0 0,0 1 0 0 0,0-1-1 0 0,-1 1 1 0 0,-1-6-1 0 0,-1 2-7 0 0,1 0 1 0 0,-1 0-1 0 0,-1 0 0 0 0,0 1 0 0 0,0-1 0 0 0,0 1 0 0 0,-1 0 0 0 0,0 0 0 0 0,0 0 0 0 0,-1 1 0 0 0,0 0 1 0 0,-10-9-1 0 0,11 12 6 0 0,0-1 1 0 0,0 1-1 0 0,-1 0 0 0 0,1 0 1 0 0,-1 1-1 0 0,0 0 1 0 0,0 0-1 0 0,1 0 1 0 0,-1 1-1 0 0,0-1 1 0 0,-1 1-1 0 0,-5 0 0 0 0,3 1 5 0 0,1 1 0 0 0,-1 0 0 0 0,1 0-1 0 0,0 0 1 0 0,-1 1 0 0 0,1 0 0 0 0,0 1 0 0 0,-8 3-1 0 0,1 1 9 0 0,1 0 1 0 0,0 2-1 0 0,1-1 0 0 0,0 2 0 0 0,0-1 0 0 0,1 2 0 0 0,1 0 1 0 0,-20 23-1 0 0,22-24-2 0 0,2 0 1 0 0,0 1 0 0 0,0 0-1 0 0,1 0 1 0 0,0 0-1 0 0,0 1 1 0 0,-5 21-1 0 0,9-27-18 0 0,1 0 0 0 0,0-1 0 0 0,1 1-1 0 0,-1 0 1 0 0,1-1 0 0 0,0 1-1 0 0,0 0 1 0 0,1-1 0 0 0,0 1-1 0 0,0 0 1 0 0,0-1 0 0 0,1 1 0 0 0,0-1-1 0 0,0 0 1 0 0,0 1 0 0 0,0-1-1 0 0,1 0 1 0 0,0 0 0 0 0,6 8-1 0 0,-3-7-7 0 0,0 0 0 0 0,1 0 0 0 0,-1 0 0 0 0,1-1 0 0 0,0 0 0 0 0,0 0-1 0 0,1-1 1 0 0,-1 0 0 0 0,15 5 0 0 0,8 2-625 0 0,39 7 0 0 0,-61-16 413 0 0,96 19-5780 0 0,-74-16 2942 0 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19.5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1 192 8 0 0,'1'31'1928'0'0,"2"-7"5130"0"0,9 35 0 0 0,-3-22-4079 0 0,-9-36-2908 0 0,14 59 2570 0 0,-13-53-2370 0 0,-1-1 1 0 0,1 1-1 0 0,-1-1 1 0 0,0 1-1 0 0,0-1 1 0 0,-1 1-1 0 0,-1 8 0 0 0,-3-6 69 0 0,0-12-193 0 0,4 2-152 0 0,1-1 1 0 0,-1 0 0 0 0,0 1-1 0 0,1-1 1 0 0,-1 0-1 0 0,1 0 1 0 0,0 1 0 0 0,-1-4-1 0 0,4-35-77 0 0,-1 27 52 0 0,-1-23 1 0 0,-11-62-5 0 0,-1-14 73 0 0,10 99-48 0 0,2-1 0 0 0,0 1 0 0 0,0 0-1 0 0,1 0 1 0 0,1 0 0 0 0,6-18 0 0 0,-9 28 1 0 0,1 1 0 0 0,0-1 0 0 0,1 1 0 0 0,-1 0-1 0 0,0-1 1 0 0,1 1 0 0 0,-1 0 0 0 0,1 0 0 0 0,0 0 0 0 0,0 0-1 0 0,0 0 1 0 0,0 0 0 0 0,0 0 0 0 0,0 1 0 0 0,0-1 0 0 0,0 1-1 0 0,1-1 1 0 0,-1 1 0 0 0,5-2 0 0 0,-4 3-9 0 0,0-1 0 0 0,1 0 0 0 0,-1 1 0 0 0,0 0 0 0 0,1 0 0 0 0,-1 0 0 0 0,0 0 0 0 0,1 0-1 0 0,-1 1 1 0 0,0-1 0 0 0,0 1 0 0 0,1 0 0 0 0,-1 0 0 0 0,0 0 0 0 0,5 3 0 0 0,32 19-1470 0 0,39 28 0 0 0,-16-10-2787 0 0,-38-25 1022 0 0,-1 0-675 0 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0.2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24 122 1616 0 0,'-8'-6'6702'0'0,"8"5"-5961"0"0,-1-1 1 0 0,0 1-1 0 0,0 1 1 0 0,-1-1-1 0 0,1 0 1 0 0,0 0-1 0 0,0 0 1 0 0,0 0-1 0 0,-1 1 1 0 0,-2 1 4775 0 0,7 12-4437 0 0,18 41 465 0 0,51 92-1 0 0,-62-126-1348 0 0,39 61-166 0 0,-49-81-30 0 0,0 0 0 0 0,0 0-1 0 0,0 0 1 0 0,0 0 0 0 0,0 1-1 0 0,0-1 1 0 0,0 0 0 0 0,0 0-1 0 0,0 0 1 0 0,0 0 0 0 0,1 0-1 0 0,-1 0 1 0 0,0 0-1 0 0,0 1 1 0 0,0-1 0 0 0,0 0-1 0 0,0 0 1 0 0,0 0 0 0 0,0 0-1 0 0,0 0 1 0 0,1 0 0 0 0,-1 0-1 0 0,0 0 1 0 0,0 0-1 0 0,0 0 1 0 0,0 0 0 0 0,0 0-1 0 0,0 0 1 0 0,1 0 0 0 0,-1 0-1 0 0,0 0 1 0 0,0 0 0 0 0,0 0-1 0 0,0 0 1 0 0,0 0-1 0 0,1 0 1 0 0,-1 0 0 0 0,0 0-1 0 0,0 0 1 0 0,0 0 0 0 0,0 0-1 0 0,0 0 1 0 0,1 0 0 0 0,4-7-43 0 0,5-16-75 0 0,-8 18 76 0 0,6-16 25 0 0,-1 0 1 0 0,-1 0-1 0 0,5-29 0 0 0,5-22 9 0 0,-7 42-15 0 0,16-51 5 0 0,-21 70 13 0 0,0 1 0 0 0,1 0 0 0 0,0 0 0 0 0,1 1 0 0 0,10-13 0 0 0,-15 20 6 0 0,0 0-1 0 0,1 1 0 0 0,-1-1 0 0 0,1 1 0 0 0,-1-1 0 0 0,1 1 0 0 0,0 0 1 0 0,-1 0-1 0 0,1 0 0 0 0,0 0 0 0 0,0 0 0 0 0,0 0 0 0 0,0 0 0 0 0,0 1 1 0 0,0-1-1 0 0,0 1 0 0 0,0-1 0 0 0,4 1 0 0 0,-5 0 6 0 0,1 0-1 0 0,0 0 1 0 0,-1 1-1 0 0,1-1 1 0 0,-1 1-1 0 0,1-1 1 0 0,-1 1-1 0 0,1 0 1 0 0,-1 0 0 0 0,0-1-1 0 0,1 1 1 0 0,-1 0-1 0 0,0 0 1 0 0,0 1-1 0 0,0-1 1 0 0,1 0-1 0 0,-1 0 1 0 0,0 0-1 0 0,0 1 1 0 0,-1-1 0 0 0,1 0-1 0 0,0 1 1 0 0,0-1-1 0 0,0 3 1 0 0,6 16 60 0 0,-1 0 0 0 0,7 40 1 0 0,-1-4 26 0 0,23 101 859 0 0,-30-134-863 0 0,-3-17-63 0 0,0 0 1 0 0,-1 0-1 0 0,0 0 1 0 0,0 0-1 0 0,-1 0 1 0 0,0 0-1 0 0,0 0 0 0 0,-1 7 1 0 0,-5-65-381 0 0,6 42 247 0 0,0-1-1 0 0,1 0 1 0 0,0 0-1 0 0,1 0 1 0 0,1 0-1 0 0,-1 1 1 0 0,2-1-1 0 0,-1 1 1 0 0,8-13-1 0 0,7-15-23 0 0,2 2-1 0 0,2 0 0 0 0,27-35 1 0 0,-43 63 119 0 0,1 0 1 0 0,0 1 0 0 0,0 0-1 0 0,1 1 1 0 0,9-7 0 0 0,-14 11 7 0 0,0 0 0 0 0,0 0 1 0 0,1 0-1 0 0,-1 0 0 0 0,1 1 1 0 0,-1 0-1 0 0,1-1 0 0 0,0 1 1 0 0,-1 1-1 0 0,1-1 0 0 0,0 0 0 0 0,0 1 1 0 0,0 0-1 0 0,-1 0 0 0 0,1 0 1 0 0,5 1-1 0 0,-7 0 13 0 0,0-1 0 0 0,-1 1 0 0 0,1 0 0 0 0,0-1 0 0 0,-1 1 0 0 0,1 0 0 0 0,-1 0 0 0 0,1 0 0 0 0,-1 1 0 0 0,0-1 0 0 0,1 0 0 0 0,-1 0 0 0 0,0 1-1 0 0,0-1 1 0 0,0 1 0 0 0,0-1 0 0 0,0 1 0 0 0,0-1 0 0 0,0 1 0 0 0,-1-1 0 0 0,1 1 0 0 0,-1 0 0 0 0,1 0 0 0 0,-1-1 0 0 0,1 4 0 0 0,1 5 14 0 0,-1 0 1 0 0,-1 1-1 0 0,0 13 0 0 0,-1-11-29 0 0,-9 120 250 0 0,5-92-310 0 0,0 80 0 0 0,6-116-113 0 0,-1 0 0 0 0,1-1 0 0 0,0 0 1 0 0,1 1-1 0 0,2 6 0 0 0,1 2-3084 0 0,-2 0-4205 0 0,-3-7 5102 0 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0.7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10 512 0 0,'0'0'-160'0'0,"-17"-8"2940"0"0,17 8-2608 0 0,-1 0 0 0 0,1 0 0 0 0,0-1 0 0 0,0 1 0 0 0,0 0 0 0 0,-1 0 0 0 0,1 0 0 0 0,0 0 0 0 0,0 0 0 0 0,-1 0 0 0 0,1 0-1 0 0,0-1 1 0 0,0 1 0 0 0,-1 0 0 0 0,1 0 0 0 0,0 0 0 0 0,0 0 0 0 0,0 0 0 0 0,-1 0 0 0 0,1 0 0 0 0,0 0 0 0 0,0 0 0 0 0,-1 0 0 0 0,1 0 0 0 0,0 1 0 0 0,0-1 0 0 0,-1 0 0 0 0,1 0 0 0 0,0 0 0 0 0,0 0 0 0 0,-1 0 0 0 0,1 0 0 0 0,0 0 0 0 0,0 1 0 0 0,0-1 0 0 0,0 0 0 0 0,-1 0 0 0 0,1 0 0 0 0,0 0 0 0 0,0 1 0 0 0,0-1 0 0 0,0 0 0 0 0,0 0 0 0 0,-1 1 0 0 0,1-1 0 0 0,0 0 0 0 0,0 0-1 0 0,0 0 1 0 0,0 1 0 0 0,0-1 0 0 0,0 0 0 0 0,0 0 0 0 0,0 1 0 0 0,0-1 0 0 0,0 0 0 0 0,0 0 0 0 0,0 1 0 0 0,0-1 0 0 0,0 0 0 0 0,0 0 0 0 0,0 1 0 0 0,0-1 0 0 0,0 0 0 0 0,0 0 0 0 0,1 1 0 0 0,-1-1 0 0 0,0 0 0 0 0,0 1 0 0 0,3 5 380 0 0,0 1-1 0 0,1-1 1 0 0,0 1 0 0 0,0-1-1 0 0,0 0 1 0 0,1-1 0 0 0,7 9 0 0 0,44 35 477 0 0,-42-38-647 0 0,51 44 1119 0 0,75 82 0 0 0,-113-106-1132 0 0,-1 1 0 0 0,-2 1 1 0 0,-1 1-1 0 0,35 70 0 0 0,-42-67-299 0 0,-1 0-1 0 0,-2 0 1 0 0,-2 1 0 0 0,-1 1 0 0 0,-2 0 0 0 0,-2 0-1 0 0,-1 0 1 0 0,-3 1 0 0 0,0 0 0 0 0,-3 0 0 0 0,-7 48-1 0 0,4-66-361 0 0,0 0 0 0 0,-2 0-1 0 0,0 0 1 0 0,-2 0 0 0 0,-1-1-1 0 0,0 0 1 0 0,-1-1 0 0 0,-1 0 0 0 0,-1-1-1 0 0,-1 0 1 0 0,-1-1 0 0 0,0 0-1 0 0,-2-1 1 0 0,0-1 0 0 0,-27 22-1 0 0,-40 24-5464 0 0,42-36 3622 0 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2.7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331 125 512 0 0,'4'-1'2800'0'0,"-4"1"-2671"0"0,0 0 0 0 0,0 0-1 0 0,0 0 1 0 0,-1 0 0 0 0,1 0-1 0 0,0 0 1 0 0,0 0 0 0 0,0 0-1 0 0,0 0 1 0 0,-1 0 0 0 0,1 0-1 0 0,0 1 1 0 0,0-1 0 0 0,0 0 0 0 0,0 0-1 0 0,0 0 1 0 0,-1 0 0 0 0,1 0-1 0 0,0 0 1 0 0,0 0 0 0 0,0 1-1 0 0,0-1 1 0 0,0 0 0 0 0,0 0-1 0 0,0 0 1 0 0,-1 0 0 0 0,1 0-1 0 0,0 1 1 0 0,0-1 0 0 0,0 0 0 0 0,0 0-1 0 0,0 0 1 0 0,25-6 2359 0 0,-11 2-642 0 0,28-13 0 0 0,-39 16-1545 0 0,0-1 0 0 0,0 0-1 0 0,0 1 1 0 0,0-1 0 0 0,0-1-1 0 0,0 1 1 0 0,0 0 0 0 0,-1-1-1 0 0,1 1 1 0 0,-1-1 0 0 0,1 0-1 0 0,-1 0 1 0 0,0 0 0 0 0,2-4-1 0 0,-3 6-232 0 0,-1-1-1 0 0,1 0 1 0 0,0 1-1 0 0,-1-1 1 0 0,0 1-1 0 0,1-1 1 0 0,-1 0-1 0 0,0 1 1 0 0,0-1-1 0 0,0 0 1 0 0,0 0-1 0 0,0 1 1 0 0,0-1-1 0 0,0 0 1 0 0,-1 1-1 0 0,1-1 1 0 0,-1 0-1 0 0,1 1 1 0 0,-1-1-1 0 0,1 1 1 0 0,-1-1-1 0 0,0 1 1 0 0,0-1-1 0 0,0 1 0 0 0,0-1 1 0 0,0 1-1 0 0,0 0 1 0 0,0 0-1 0 0,0-1 1 0 0,-3 0-1 0 0,1 0-41 0 0,0 0 0 0 0,0 1 0 0 0,0 0 0 0 0,0-1 0 0 0,0 1 0 0 0,0 0 0 0 0,0 1 0 0 0,0-1-1 0 0,-1 1 1 0 0,1-1 0 0 0,0 1 0 0 0,-1 0 0 0 0,1 0 0 0 0,-6 1 0 0 0,-7 2-26 0 0,0 1 0 0 0,1 1-1 0 0,-1 0 1 0 0,-24 12 0 0 0,-55 36 51 0 0,61-33-69 0 0,-45 28 114 0 0,68-39-84 0 0,-1-1 0 0 0,2 1 0 0 0,-1 1 0 0 0,-12 14 0 0 0,22-22-8 0 0,0-1 1 0 0,0 0-1 0 0,0 0 1 0 0,0 1-1 0 0,0-1 1 0 0,0 0-1 0 0,1 1 1 0 0,-1-1-1 0 0,0 1 0 0 0,1-1 1 0 0,-1 1-1 0 0,1-1 1 0 0,0 1-1 0 0,-1 0 1 0 0,1-1-1 0 0,0 1 1 0 0,0 1-1 0 0,1-1-1 0 0,-1-1-1 0 0,0 0 0 0 0,1 0 1 0 0,0 0-1 0 0,-1 0 0 0 0,1 0 1 0 0,0 0-1 0 0,-1 0 1 0 0,1 0-1 0 0,0 0 0 0 0,0 0 1 0 0,0 0-1 0 0,0-1 0 0 0,0 1 1 0 0,0 0-1 0 0,0-1 1 0 0,0 1-1 0 0,0 0 0 0 0,0-1 1 0 0,0 1-1 0 0,0-1 0 0 0,1 0 1 0 0,0 1-1 0 0,14 4 34 0 0,1-1-1 0 0,0-1 1 0 0,28 2-1 0 0,53-3 77 0 0,-72-2-39 0 0,9 0-13 0 0,69 8 0 0 0,-93-6-29 0 0,-1 0 0 0 0,0 0-1 0 0,0 1 1 0 0,-1 1-1 0 0,1-1 1 0 0,0 2-1 0 0,-1-1 1 0 0,0 1-1 0 0,0 1 1 0 0,-1-1-1 0 0,13 12 1 0 0,-17-14-25 0 0,-1 1 1 0 0,1 0-1 0 0,-1 0 0 0 0,0 1 1 0 0,0-1-1 0 0,0 1 1 0 0,-1-1-1 0 0,0 1 0 0 0,1 0 1 0 0,-2 0-1 0 0,1 0 1 0 0,1 9-1 0 0,-2-6 22 0 0,0 0-1 0 0,0 0 0 0 0,-1 0 1 0 0,-1 0-1 0 0,1 0 1 0 0,-1 0-1 0 0,-4 13 1 0 0,-1-2 74 0 0,0 0 0 0 0,-2-1 0 0 0,0 0 0 0 0,-1 0 0 0 0,-22 31 0 0 0,19-32 20 0 0,-2-1 0 0 0,1 0 0 0 0,-2-1 0 0 0,0-1 0 0 0,-25 18 0 0 0,-91 53 546 0 0,125-82-809 0 0,1 0 0 0 0,-1 0 0 0 0,0-1 1 0 0,-9 4-1 0 0,14-6 112 0 0,0 0 0 0 0,0 1 1 0 0,0-1-1 0 0,1 0 0 0 0,-1 0 1 0 0,0 0-1 0 0,0 0 0 0 0,0 1 1 0 0,0-1-1 0 0,0 0 0 0 0,1-1 1 0 0,-1 1-1 0 0,0 0 0 0 0,0 0 1 0 0,0 0-1 0 0,0 0 1 0 0,0-1-1 0 0,1 1 0 0 0,-1 0 1 0 0,0-1-1 0 0,0 1 0 0 0,1-1 1 0 0,-1 1-1 0 0,0-1 0 0 0,0 1 1 0 0,1-1-1 0 0,-1 1 0 0 0,1-1 1 0 0,-1 0-1 0 0,0 1 0 0 0,1-1 1 0 0,-1 0-1 0 0,1 1 0 0 0,-1-1 1 0 0,1 0-1 0 0,0 0 0 0 0,-1 0 1 0 0,1 1-1 0 0,0-1 0 0 0,0 0 1 0 0,0 0-1 0 0,-1-1 0 0 0,1-4-1087 0 0,0 0-1 0 0,0 0 0 0 0,0 0 1 0 0,0 0-1 0 0,3-10 0 0 0,2-3-979 0 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3.6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200 484 1032 0 0,'-14'-102'8872'0'0,"8"46"-2910"0"0,2 20-1704 0 0,3 87-827 0 0,-9 76-2539 0 0,6-90-758 0 0,-3 20 85 0 0,-1-2 0 0 0,-25 83-1 0 0,19-96-190 0 0,-71 236 118 0 0,84-276-146 0 0,-2 8-8 0 0,0 0 0 0 0,1 0 0 0 0,0 1 0 0 0,1 0 1 0 0,0-1-1 0 0,1 15 0 0 0,0-25 7 0 0,0 0 0 0 0,0 0-1 0 0,0 1 1 0 0,0-1 0 0 0,0 0 0 0 0,0 0-1 0 0,0 1 1 0 0,0-1 0 0 0,0 0 0 0 0,0 1-1 0 0,0-1 1 0 0,0 0 0 0 0,0 0 0 0 0,0 1 0 0 0,1-1-1 0 0,-1 0 1 0 0,0 0 0 0 0,0 1 0 0 0,0-1-1 0 0,0 0 1 0 0,1 0 0 0 0,-1 0 0 0 0,0 1-1 0 0,0-1 1 0 0,1 0 0 0 0,-1 0 0 0 0,0 0-1 0 0,0 0 1 0 0,1 0 0 0 0,-1 1 0 0 0,0-1 0 0 0,0 0-1 0 0,1 0 1 0 0,-1 0 0 0 0,0 0 0 0 0,0 0-1 0 0,1 0 1 0 0,-1 0 0 0 0,0 0 0 0 0,1 0-1 0 0,-1 0 1 0 0,0 0 0 0 0,0 0 0 0 0,1 0-1 0 0,-1 0 1 0 0,0 0 0 0 0,0 0 0 0 0,1-1 0 0 0,-1 1-1 0 0,0 0 1 0 0,1 0 0 0 0,-1 0 0 0 0,0 0-1 0 0,0 0 1 0 0,0-1 0 0 0,1 1 0 0 0,-1 0-1 0 0,0 0 1 0 0,0 0 0 0 0,0-1 0 0 0,1 1-1 0 0,-1 0 1 0 0,0-1 0 0 0,13-14-79 0 0,19-31 12 0 0,-3-2 1 0 0,25-59-1 0 0,37-108 86 0 0,-76 171-2 0 0,-1-1-1 0 0,9-57 1 0 0,4-94 16 0 0,-17 39-24 0 0,-10 120 65 0 0,-1 0 0 0 0,-8-44 1 0 0,9 79-57 0 0,-1-1 0 0 0,1 0 1 0 0,-1 0-1 0 0,0 1 0 0 0,0-1 1 0 0,0 1-1 0 0,0-1 0 0 0,0 1 1 0 0,-1-1-1 0 0,-1-2 0 0 0,2 5-11 0 0,1-1 1 0 0,-1 1-1 0 0,0-1 0 0 0,1 1 0 0 0,-1-1 0 0 0,0 1 0 0 0,0 0 1 0 0,1-1-1 0 0,-1 1 0 0 0,0 0 0 0 0,0-1 0 0 0,0 1 1 0 0,1 0-1 0 0,-1 0 0 0 0,0 0 0 0 0,0 0 0 0 0,0 0 0 0 0,0 0 1 0 0,1 0-1 0 0,-1 0 0 0 0,0 0 0 0 0,0 0 0 0 0,0 0 1 0 0,0 0-1 0 0,1 1 0 0 0,-1-1 0 0 0,0 0 0 0 0,0 1 1 0 0,1-1-1 0 0,-1 1 0 0 0,0-1 0 0 0,0 1 0 0 0,1-1 0 0 0,-1 1 1 0 0,1-1-1 0 0,-1 1 0 0 0,0 0 0 0 0,-5 5 10 0 0,1-1-1 0 0,0 1 1 0 0,0 0-1 0 0,0 0 0 0 0,1 1 1 0 0,0-1-1 0 0,0 1 1 0 0,1 0-1 0 0,0 0 1 0 0,0 0-1 0 0,0 1 1 0 0,1-1-1 0 0,0 1 0 0 0,-1 11 1 0 0,1-4 10 0 0,1 0 1 0 0,0 1-1 0 0,1-1 0 0 0,1 0 1 0 0,1 1-1 0 0,4 21 0 0 0,4 4 40 0 0,2 1 0 0 0,2-2 0 0 0,2 0 0 0 0,1 0 0 0 0,2-2 0 0 0,2 0-1 0 0,2-2 1 0 0,1 0 0 0 0,51 58 0 0 0,-40-54-23 0 0,13 12-24 0 0,-2 2 1 0 0,40 63-1 0 0,-73-96-29 0 0,-1 1-1 0 0,-1 1 1 0 0,13 38 0 0 0,-19-45 1 0 0,-1 1 0 0 0,0-1-1 0 0,-2 1 1 0 0,1 0 0 0 0,-2 0 0 0 0,-1 21 0 0 0,0-34 10 0 0,0 0 0 0 0,-1 0 0 0 0,1 0-1 0 0,-1 0 1 0 0,0 0 0 0 0,0 0 0 0 0,0 0 0 0 0,-1-1 0 0 0,1 1 0 0 0,-1 0-1 0 0,0-1 1 0 0,0 1 0 0 0,0-1 0 0 0,-1 0 0 0 0,1 0 0 0 0,-6 6-1 0 0,4-6-1 0 0,1-1 0 0 0,-1 1 1 0 0,0-1-1 0 0,0 0 0 0 0,0 0 0 0 0,-1 0 0 0 0,1-1 0 0 0,0 1 0 0 0,-1-1 0 0 0,1 0 0 0 0,0 0 0 0 0,-1-1 0 0 0,1 1 0 0 0,-8-1 0 0 0,-4-1 2 0 0,0-1 0 0 0,-27-6 0 0 0,23 4-26 0 0,-21-2 0 0 0,1 4-266 0 0,-1 2 0 0 0,1 2-1 0 0,-70 11 1 0 0,62-6-319 0 0,29-4-2021 0 0,34-8-9785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2:13.8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28 2881 0 0,'-5'-2'15548'0'0,"21"1"-14295"0"0,9 2-887 0 0,18 2 63 0 0,-1-3-1 0 0,63-7 1 0 0,-68 1-402 0 0,0 0-20 0 0,0 1 1 0 0,1 2 0 0 0,57 2-1 0 0,-91 1 9 0 0,0 0-1 0 0,-1 1 0 0 0,1-1 1 0 0,-1 1-1 0 0,1 0 1 0 0,-1 0-1 0 0,1 1 0 0 0,-1-1 1 0 0,0 0-1 0 0,0 1 1 0 0,0 0-1 0 0,0 0 1 0 0,4 3-1 0 0,-5-3 0 0 0,0 1 1 0 0,0-1-1 0 0,0 0 1 0 0,-1 1-1 0 0,1-1 1 0 0,-1 1-1 0 0,1 0 1 0 0,-1 0-1 0 0,0-1 1 0 0,0 1-1 0 0,0 0 1 0 0,-1 0-1 0 0,1 0 1 0 0,-1 0-1 0 0,1 0 1 0 0,-1 5-1 0 0,-1 10 230 0 0,-1 0 1 0 0,-1 0-1 0 0,0 0 1 0 0,-1 0-1 0 0,-1 0 1 0 0,-11 26-1 0 0,-12 44 946 0 0,26-78-1116 0 0,0 0 0 0 0,1 1 0 0 0,0-1 0 0 0,1 0 0 0 0,0 0 0 0 0,0 0 0 0 0,3 11 0 0 0,-3-18-93 0 0,1 1 0 0 0,0-1 0 0 0,0 0 0 0 0,0 0 0 0 0,0 0 0 0 0,0 1 0 0 0,1-1 0 0 0,0 0 0 0 0,-1-1 0 0 0,1 1 0 0 0,0 0 0 0 0,0 0 0 0 0,1-1 0 0 0,-1 0 0 0 0,0 1 0 0 0,1-1 0 0 0,0 0 0 0 0,-1 0 0 0 0,1 0 0 0 0,4 2 0 0 0,-3-3-57 0 0,-1 1 0 0 0,1-1 0 0 0,0 0-1 0 0,-1-1 1 0 0,1 1 0 0 0,-1-1 0 0 0,1 1 0 0 0,0-1 0 0 0,0 0 0 0 0,-1 0 0 0 0,1-1 0 0 0,0 1 0 0 0,-1-1 0 0 0,1 0 0 0 0,-1 0 0 0 0,1 0 0 0 0,-1 0-1 0 0,6-4 1 0 0,5-2-1077 0 0,-1-1 0 0 0,0 0 0 0 0,18-16-1 0 0,-5 0-1032 0 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4.1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10 8 0 0,'-6'0'0'0'0,"0"0"0"0"0,1-2 0 0 0,0 1 0 0 0,2-1 0 0 0,2 0 0 0 0,-1 2 0 0 0,2-1 0 0 0,-2-1 0 0 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4.5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68 198 8 0 0,'0'0'153'0'0,"1"0"0"0"0,-1 0 1 0 0,0-1-1 0 0,0 1 0 0 0,0 0 0 0 0,0 0 0 0 0,0 0 1 0 0,1 0-1 0 0,-1 0 0 0 0,0 0 0 0 0,0-1 0 0 0,0 1 1 0 0,0 0-1 0 0,0 0 0 0 0,0 0 0 0 0,1 0 0 0 0,-1 0 0 0 0,0-1 1 0 0,0 1-1 0 0,0 0 0 0 0,0 0 0 0 0,0 0 0 0 0,0-1 1 0 0,0 1-1 0 0,0 0 0 0 0,0 0 0 0 0,0 0 0 0 0,0 0 1 0 0,0-1-1 0 0,0 1 0 0 0,0 0 0 0 0,0 0 0 0 0,0 0 1 0 0,0-1-1 0 0,0 1 0 0 0,0 0 0 0 0,0 0 0 0 0,-1 0 1 0 0,1 0-1 0 0,0-1 0 0 0,0 1 0 0 0,0 0 0 0 0,-10-2 4354 0 0,-17 4 657 0 0,25-1-4705 0 0,-29 5 5996 0 0,42-21-4990 0 0,8-1-1210 0 0,0 1 0 0 0,1 0-1 0 0,26-14 1 0 0,12-8-95 0 0,-42 24-139 0 0,-1 2 25 0 0,1 0 0 0 0,23-11-1 0 0,-35 20-35 0 0,0 0 0 0 0,0 0 1 0 0,1 0-1 0 0,-1 1 0 0 0,1 0 0 0 0,0 0 0 0 0,-1 0 0 0 0,1 0 0 0 0,0 1 0 0 0,-1 0 0 0 0,1 0 0 0 0,0 0 0 0 0,-1 0 1 0 0,9 2-1 0 0,-10-1-4 0 0,-1 1 0 0 0,1-1 1 0 0,-1 0-1 0 0,0 0 0 0 0,0 1 1 0 0,0 0-1 0 0,1-1 0 0 0,-2 1 1 0 0,1 0-1 0 0,0 0 0 0 0,0 0 0 0 0,0 0 1 0 0,-1 0-1 0 0,1 0 0 0 0,-1 1 1 0 0,0-1-1 0 0,2 4 0 0 0,2 6 11 0 0,-1 1-1 0 0,4 16 0 0 0,-3-13-9 0 0,12 42 12 0 0,26 56 0 0 0,-34-95-21 0 0,0 0 0 0 0,1-1 0 0 0,0-1 0 0 0,2 0 0 0 0,0 0 0 0 0,26 27 0 0 0,-31-38-2 0 0,0-1 0 0 0,0 1 1 0 0,0-1-1 0 0,1-1 0 0 0,0 1 0 0 0,0-1 1 0 0,0-1-1 0 0,15 5 0 0 0,-17-6-50 0 0,0 0 0 0 0,0-1 0 0 0,0 0 0 0 0,0 0 0 0 0,1-1 0 0 0,-1 0 0 0 0,0 0 0 0 0,0 0-1 0 0,0-1 1 0 0,0 1 0 0 0,0-2 0 0 0,0 1 0 0 0,9-3 0 0 0,-13 3-188 0 0,0-1 0 0 0,1 1 1 0 0,-1 0-1 0 0,0-1 0 0 0,0 1 0 0 0,0-1 0 0 0,0 1 0 0 0,0-1 1 0 0,0 0-1 0 0,0 0 0 0 0,-1 0 0 0 0,1 0 0 0 0,-1 0 0 0 0,1-1 1 0 0,-1 1-1 0 0,0 0 0 0 0,2-5 0 0 0,-2 4-772 0 0,0-1-1 0 0,0 1 1 0 0,-1-1 0 0 0,1 1-1 0 0,-1-1 1 0 0,0 1 0 0 0,0-1-1 0 0,0 1 1 0 0,-1-1-1 0 0,1 1 1 0 0,-1 0 0 0 0,-2-7-1 0 0,-1-2-1820 0 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4.7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385 0 1120 0 0,'2'0'489'0'0,"-1"0"0"0"0,0 0 0 0 0,0 0 0 0 0,0 1-1 0 0,0-1 1 0 0,0 0 0 0 0,0 0 0 0 0,0 1 0 0 0,1-1 0 0 0,-1 1-1 0 0,0-1 1 0 0,0 1 0 0 0,0-1 0 0 0,-1 1 0 0 0,1 0 0 0 0,0-1-1 0 0,0 1 1 0 0,0 0 0 0 0,0 0 0 0 0,0 1 0 0 0,0-1 1 0 0,1 1 1 0 0,-1 0 0 0 0,0 0-1 0 0,0 1 1 0 0,-1-1-1 0 0,1 0 1 0 0,0 0 0 0 0,-1 0-1 0 0,1 5 1 0 0,0-2-87 0 0,-1 0 0 0 0,0 1 0 0 0,0-1-1 0 0,-1 0 1 0 0,1 1 0 0 0,-1-1 0 0 0,0 0 0 0 0,-3 8 0 0 0,-1-4-45 0 0,0 1-1 0 0,0-1 1 0 0,0 0 0 0 0,-2 0-1 0 0,-11 14 1 0 0,-42 37 498 0 0,43-45-715 0 0,-44 42 86 0 0,-125 129-337 0 0,182-181-192 0 0,-3 2 198 0 0,1 1 0 0 0,0 0-1 0 0,-5 10 1 0 0,10-17-183 0 0,0 1 1 0 0,0 0 0 0 0,0 0 0 0 0,0 0-1 0 0,1 0 1 0 0,-1 0 0 0 0,1 0-1 0 0,-1 4 1 0 0,1-5-29 0 0,0 0 0 0 0,0 0 0 0 0,0 0 0 0 0,1 0 0 0 0,-1 0 0 0 0,0 0 0 0 0,0 0 0 0 0,1-1 0 0 0,-1 1 0 0 0,0 0 0 0 0,1 0 0 0 0,-1 0 0 0 0,1-1 0 0 0,-1 1 0 0 0,1 0 0 0 0,-1 0 0 0 0,1-1 0 0 0,0 1 0 0 0,-1-1 0 0 0,2 2 1 0 0,12 4-3087 0 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5.2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27 512 0 0,'-5'-10'-1507'0'0,"-5"-6"18122"0"0,14 27-14779 0 0,6 17-1003 0 0,-1 1 1 0 0,-2 0-1 0 0,6 44 1 0 0,-9-46-522 0 0,7 59 835 0 0,-7-47-508 0 0,15 63 1 0 0,-16-89-621 0 0,1-1 0 0 0,0 0 0 0 0,1 0 0 0 0,1 0 0 0 0,0-1 0 0 0,1 1 0 0 0,0-1 0 0 0,0-1 0 0 0,10 11 0 0 0,-6-9-376 0 0,0-1 0 0 0,22 17 0 0 0,-7-13-8046 0 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5.3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85 2144 0 0,'19'-8'2689'0'0,"14"-2"2912"0"0,0 1-4433 0 0,5-1 617 0 0,16 2-481 0 0,-1 1 104 0 0,0 0-607 0 0,11-1-553 0 0,-12 2-376 0 0,-1 1-184 0 0,3 2-4770 0 0,-8 0 3178 0 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6.1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96 88 0 0,'3'-10'851'0'0,"-1"-1"-1"0"0,2-19 1 0 0,-5-4 3764 0 0,1 34-4515 0 0,0-1 1 0 0,0 1 0 0 0,0-1-1 0 0,0 1 1 0 0,-1 0 0 0 0,1-1-1 0 0,0 1 1 0 0,0-1-1 0 0,0 1 1 0 0,-1-1 0 0 0,1 1-1 0 0,0 0 1 0 0,0-1-1 0 0,-1 1 1 0 0,1-1 0 0 0,0 1-1 0 0,-1 0 1 0 0,1-1-1 0 0,0 1 1 0 0,-1 0 0 0 0,1 0-1 0 0,-1-1 1 0 0,1 1-1 0 0,0 0 1 0 0,-1 0 0 0 0,0-1-1 0 0,0 1 25 0 0,0 0 0 0 0,-1 0 0 0 0,1 0 0 0 0,0 0 0 0 0,0 0 0 0 0,0 0 0 0 0,-1 0 0 0 0,1 1 0 0 0,0-1 0 0 0,-2 1 0 0 0,-27 15 1237 0 0,28-14-1025 0 0,1-2-259 0 0,-1 1 0 0 0,1 0-1 0 0,0 0 1 0 0,0 0 0 0 0,0 0-1 0 0,0 0 1 0 0,0 0 0 0 0,0 0-1 0 0,1 0 1 0 0,-1 0 0 0 0,0 0-1 0 0,0 0 1 0 0,1 0-1 0 0,-1 1 1 0 0,1-1 0 0 0,-1 2-1 0 0,0-2-31 0 0,1-1 0 0 0,0 0 0 0 0,0 1 0 0 0,0-1 0 0 0,0 0 0 0 0,1 0 0 0 0,-1 1 0 0 0,0-1 0 0 0,0 0 0 0 0,0 1 0 0 0,0-1 0 0 0,0 0 0 0 0,0 0 0 0 0,0 1 0 0 0,0-1 0 0 0,1 0 0 0 0,-1 1 0 0 0,0-1 0 0 0,0 0 0 0 0,0 0 0 0 0,1 0 0 0 0,-1 1 0 0 0,0-1 0 0 0,0 0 0 0 0,0 0 0 0 0,1 1 0 0 0,0-1 56 0 0,0 0 0 0 0,0 1 0 0 0,0-1-1 0 0,0 0 1 0 0,0 0 0 0 0,0 0 0 0 0,0 0 0 0 0,0 0 0 0 0,0 0 0 0 0,0 0 0 0 0,0 0 0 0 0,2 0 0 0 0,-1-1 145 0 0,0 0 0 0 0,0 0-1 0 0,0 0 1 0 0,0 0 0 0 0,0 0 0 0 0,0 0 0 0 0,-1 0 0 0 0,1-1 0 0 0,0 1 0 0 0,-1-1 0 0 0,1 1 0 0 0,-1-1 0 0 0,0 0 0 0 0,3-3 0 0 0,5-5 904 0 0,-8 9-1085 0 0,0 0 1 0 0,0 0-1 0 0,0 1 0 0 0,1-1 0 0 0,-1 1 0 0 0,0-1 0 0 0,0 1 0 0 0,1-1 0 0 0,-1 1 1 0 0,0-1-1 0 0,1 1 0 0 0,-1 0 0 0 0,1 0 0 0 0,-1 0 0 0 0,0 0 0 0 0,1 0 0 0 0,-1 0 0 0 0,1 0 1 0 0,-1 0-1 0 0,0 1 0 0 0,1-1 0 0 0,-1 1 0 0 0,0-1 0 0 0,1 1 0 0 0,-1-1 0 0 0,0 1 1 0 0,2 0-1 0 0,4 3 101 0 0,0 1 0 0 0,0-1 1 0 0,8 7-1 0 0,-14-9-119 0 0,15 12 113 0 0,-2 0 0 0 0,0 1-1 0 0,-1 1 1 0 0,18 28 0 0 0,-22-32-84 0 0,94 146 506 0 0,-52-81-448 0 0,-28-40-221 0 0,1-2 0 0 0,36 39 0 0 0,-53-67-34 0 0,0 0-1 0 0,0-1 1 0 0,14 9-1 0 0,-18-13-60 0 0,0 0 0 0 0,0 0 0 0 0,1-1-1 0 0,-1 1 1 0 0,0-1 0 0 0,1 0 0 0 0,-1 0 0 0 0,0 0-1 0 0,1 0 1 0 0,-1-1 0 0 0,1 0 0 0 0,0 1-1 0 0,3-1 1 0 0,-6-1-197 0 0,0 1 0 0 0,0 0-1 0 0,0 0 1 0 0,0-1 0 0 0,-1 1 0 0 0,1-1-1 0 0,0 1 1 0 0,0-1 0 0 0,0 1 0 0 0,-1-1-1 0 0,1 1 1 0 0,0-1 0 0 0,-1 0 0 0 0,1 1-1 0 0,0-1 1 0 0,-1 0 0 0 0,1 1 0 0 0,-1-1-1 0 0,1 0 1 0 0,-1 0 0 0 0,0 0 0 0 0,1 1-1 0 0,-1-3 1 0 0,2-3-3124 0 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6.3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511 1 8 0 0,'-15'8'2892'0'0,"0"1"0"0"0,1 0 0 0 0,1 1 0 0 0,-24 23-1 0 0,-44 55 1652 0 0,48-50-4358 0 0,-182 193 72 0 0,212-228-313 0 0,-14 16-156 0 0,-17 20-1 0 0,30-33-247 0 0,0 0 0 0 0,0 0-1 0 0,1 0 1 0 0,-1 1 0 0 0,2-1-1 0 0,-1 1 1 0 0,1 0 0 0 0,-3 9 0 0 0,3 10-2438 0 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7.3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70 490 512 0 0,'-4'-54'3473'0'0,"4"18"2524"0"0,0 21-1649 0 0,1 25 666 0 0,1 19-3333 0 0,-18 328 531 0 0,13-306-2126 0 0,-4 1 0 0 0,-16 67 1 0 0,18-97-89 0 0,0-1 1 0 0,1 1 0 0 0,2 0-1 0 0,-1 25 1 0 0,3-47-1 0 0,0 1 0 0 0,0-1 0 0 0,0 0 0 0 0,0 0 0 0 0,-1 1 0 0 0,1-1 0 0 0,1 0 0 0 0,-1 1 0 0 0,0-1 0 0 0,0 0 0 0 0,0 1 0 0 0,0-1 0 0 0,0 0 0 0 0,0 1 0 0 0,0-1 0 0 0,0 0 0 0 0,0 0 0 0 0,1 1 0 0 0,-1-1 0 0 0,0 0-1 0 0,0 1 1 0 0,0-1 0 0 0,1 0 0 0 0,-1 0 0 0 0,0 0 0 0 0,0 1 0 0 0,0-1 0 0 0,1 0 0 0 0,-1 0 0 0 0,0 0 0 0 0,1 1 0 0 0,9-5-61 0 0,7-14-25 0 0,-16 18 84 0 0,75-112-345 0 0,-67 95 340 0 0,0 0-1 0 0,-1-1 1 0 0,-1 0-1 0 0,10-37 1 0 0,25-229 70 0 0,-38 249-65 0 0,8-80 197 0 0,-7-208 0 0 0,-6 305-39 0 0,0-1 1 0 0,-2 1-1 0 0,0 0 0 0 0,-10-32 1 0 0,13 50-145 0 0,0-1 0 0 0,0 1 0 0 0,-1 0 0 0 0,1-1 0 0 0,0 1 0 0 0,0 0 1 0 0,0 0-1 0 0,0-1 0 0 0,0 1 0 0 0,0 0 0 0 0,0-1 0 0 0,-1 1 0 0 0,1 0 0 0 0,0 0 0 0 0,0-1 1 0 0,0 1-1 0 0,-1 0 0 0 0,1 0 0 0 0,0 0 0 0 0,0-1 0 0 0,-1 1 0 0 0,1 0 0 0 0,0 0 0 0 0,-1 0 0 0 0,1 0 1 0 0,0-1-1 0 0,0 1 0 0 0,-1 0 0 0 0,1 0 0 0 0,0 0 0 0 0,-1 0 0 0 0,1 0 0 0 0,-1 0 0 0 0,-7 8 134 0 0,-2 17-38 0 0,5-5-64 0 0,1 1 0 0 0,0-1 0 0 0,2 1 0 0 0,1 38 0 0 0,3-15 122 0 0,9 55 0 0 0,-8-83-131 0 0,1 0 0 0 0,1-1 0 0 0,0 1 0 0 0,1-1 0 0 0,1 0 0 0 0,11 19 0 0 0,59 79 109 0 0,-37-58-82 0 0,219 284 88 0 0,-215-289-124 0 0,-3 2-1 0 0,43 70 1 0 0,-80-116-29 0 0,0 0-1 0 0,-1 1 1 0 0,0-1 0 0 0,-1 1 0 0 0,0 0-1 0 0,0 0 1 0 0,0 0 0 0 0,0 0 0 0 0,0 11 0 0 0,-2-16 2 0 0,0 0 1 0 0,0 0 0 0 0,-1 0-1 0 0,1 1 1 0 0,0-1 0 0 0,-1 0-1 0 0,1 0 1 0 0,-1 0 0 0 0,0 0-1 0 0,0 0 1 0 0,0 0 0 0 0,0-1-1 0 0,0 1 1 0 0,-2 3 0 0 0,1-3 1 0 0,0-1 0 0 0,0 1 0 0 0,0-1 0 0 0,0 1 0 0 0,0-1 0 0 0,0 0 0 0 0,0 0 0 0 0,0 0 1 0 0,-1 0-1 0 0,1 0 0 0 0,0-1 0 0 0,-1 1 0 0 0,1-1 0 0 0,0 1 0 0 0,-1-1 0 0 0,-2 0 0 0 0,-5 0-5 0 0,0 0 1 0 0,0-1-1 0 0,-1 0 0 0 0,1-1 0 0 0,0 0 0 0 0,0-1 1 0 0,1 0-1 0 0,-16-7 0 0 0,-7-5-28 0 0,-34-22 1 0 0,42 22 29 0 0,-9-4-54 0 0,-79-43-80 0 0,97 55-215 0 0,0 1 0 0 0,-1 0 0 0 0,0 2 0 0 0,0-1-1 0 0,-27-2 1 0 0,39 6 142 0 0,0 1 0 0 0,1 0-1 0 0,-1 1 1 0 0,0-1 0 0 0,1 0-1 0 0,-7 2 1 0 0,-4 6-2767 0 0,14-7 2396 0 0,-1-1 0 0 0,0 1 0 0 0,1 0 0 0 0,-1-1 0 0 0,1 1 0 0 0,-1 0 0 0 0,1 0 0 0 0,-1 0 0 0 0,1 0 0 0 0,0-1 0 0 0,-1 1 0 0 0,1 0 0 0 0,0 0 0 0 0,-1 2 0 0 0,1 4-4144 0 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8.0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374 129 8 0 0,'2'-7'1057'0'0,"0"1"-1"0"0,-1-1 1 0 0,1 1-1 0 0,-1-1 1 0 0,-1 0-1 0 0,0 0 1 0 0,0-7-1 0 0,0 10-424 0 0,-1 0-1 0 0,1 0 0 0 0,-1 0 0 0 0,0 1 1 0 0,0-1-1 0 0,0 0 0 0 0,-1 1 0 0 0,1-1 1 0 0,-1 1-1 0 0,0 0 0 0 0,0-1 0 0 0,0 1 1 0 0,-1 0-1 0 0,-2-3 0 0 0,3 5-491 0 0,1-1 1 0 0,-1 1-1 0 0,0 0 0 0 0,0 0 0 0 0,0 0 0 0 0,1 0 1 0 0,-1 0-1 0 0,0 1 0 0 0,0-1 0 0 0,-1 1 0 0 0,1-1 1 0 0,0 1-1 0 0,0 0 0 0 0,0-1 0 0 0,0 1 0 0 0,0 0 1 0 0,0 1-1 0 0,-4-1 0 0 0,-5 2 195 0 0,1 1 0 0 0,-16 4 0 0 0,11-2-42 0 0,-2 0-113 0 0,0 1 0 0 0,1 1 0 0 0,-1 1 0 0 0,1 0 0 0 0,1 1-1 0 0,0 1 1 0 0,-14 11 0 0 0,17-11-158 0 0,1-1 0 0 0,1 2 0 0 0,0-1 0 0 0,0 2 0 0 0,1-1 0 0 0,0 1 0 0 0,1 0 0 0 0,-12 26 0 0 0,17-32-20 0 0,1 0 0 0 0,0 0 0 0 0,0 0 0 0 0,1 0-1 0 0,-1 0 1 0 0,1 0 0 0 0,1 0 0 0 0,-1 0 0 0 0,1 11 0 0 0,1-13-6 0 0,0 0-1 0 0,-1 0 0 0 0,1 0 1 0 0,1 0-1 0 0,-1-1 0 0 0,1 1 0 0 0,-1 0 1 0 0,1-1-1 0 0,0 1 0 0 0,0-1 1 0 0,0 0-1 0 0,1 1 0 0 0,-1-1 1 0 0,1 0-1 0 0,0-1 0 0 0,3 4 1 0 0,5 2 1 0 0,0 0 0 0 0,1-1 0 0 0,0 0 0 0 0,0-1 0 0 0,1 0 0 0 0,0-1 0 0 0,0 0 0 0 0,19 4 0 0 0,14 0-28 0 0,53 4 0 0 0,-21-4 9 0 0,48 14-17 0 0,-105-18 61 0 0,0 1 1 0 0,0 2-1 0 0,34 15 1 0 0,-53-22-11 0 0,0 0 0 0 0,0 1 1 0 0,0-1-1 0 0,0 0 0 0 0,0 1 0 0 0,-1-1 1 0 0,1 1-1 0 0,-1-1 0 0 0,1 1 1 0 0,-1 0-1 0 0,1 0 0 0 0,0 2 0 0 0,-1-3-4 0 0,-1 0-1 0 0,0 0 1 0 0,1 0-1 0 0,-1 0 1 0 0,0-1-1 0 0,0 1 1 0 0,0 0 0 0 0,0 0-1 0 0,0 0 1 0 0,0 0-1 0 0,0 0 1 0 0,0 0-1 0 0,0 0 1 0 0,0 0-1 0 0,-1 0 1 0 0,1 0-1 0 0,0 0 1 0 0,-1 0-1 0 0,1-1 1 0 0,0 1-1 0 0,-1 0 1 0 0,1 0-1 0 0,-1 0 1 0 0,0-1-1 0 0,1 1 1 0 0,-1 0-1 0 0,0-1 1 0 0,1 1-1 0 0,-1 0 1 0 0,0-1-1 0 0,-1 2 1 0 0,-7 4 65 0 0,-1 0 1 0 0,1 0-1 0 0,-1-1 1 0 0,-1 0 0 0 0,1 0-1 0 0,-1-1 1 0 0,-12 3-1 0 0,-83 13 240 0 0,29-7-287 0 0,48-7-21 0 0,-45 4 0 0 0,62-9-111 0 0,-1-1 1 0 0,1 0-1 0 0,0-1 0 0 0,-1 0 1 0 0,1-1-1 0 0,-17-5 0 0 0,27 7-57 0 0,0-1-1 0 0,-1 0 1 0 0,1 0-1 0 0,0 0 1 0 0,0 0 0 0 0,0 0-1 0 0,0-1 1 0 0,0 1-1 0 0,0-1 1 0 0,0 1 0 0 0,0-1-1 0 0,1 0 1 0 0,-1 1-1 0 0,0-1 1 0 0,-1-3 0 0 0,2 3-41 0 0,1 1 0 0 0,-1 0 1 0 0,1-1-1 0 0,0 1 0 0 0,-1 0 1 0 0,1-1-1 0 0,0 1 0 0 0,0-1 1 0 0,0 1-1 0 0,0 0 0 0 0,0-1 1 0 0,0 1-1 0 0,0-1 0 0 0,1 1 1 0 0,-1 0-1 0 0,0-1 0 0 0,1 1 1 0 0,-1 0-1 0 0,1-1 1 0 0,-1 1-1 0 0,1 0 0 0 0,0 0 1 0 0,0-1-1 0 0,-1 1 0 0 0,1 0 1 0 0,0 0-1 0 0,0 0 0 0 0,1-1 1 0 0,11-9-2949 0 0,1 0 1269 0 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8.5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19 1656 0 0,'-3'1'1569'0'0,"0"-1"-1"0"0,1 1 1 0 0,-1-1-1 0 0,0 1 0 0 0,1-1 1 0 0,-6 0-1 0 0,3-2 3602 0 0,17 1-2976 0 0,26-2-1180 0 0,440-12 1130 0 0,-453 16-2619 0 0,42 9 1 0 0,-56-8-468 0 0,0 1 1 0 0,-1 1-1 0 0,17 7 0 0 0,-25-11 575 0 0,-1 1 0 0 0,0-1-1 0 0,1 1 1 0 0,-1 0 0 0 0,0 0 0 0 0,1-1-1 0 0,-1 1 1 0 0,0 0 0 0 0,0 0 0 0 0,0 0-1 0 0,0 0 1 0 0,0 0 0 0 0,0 0 0 0 0,0 1-1 0 0,0-1 1 0 0,0 0 0 0 0,-1 0 0 0 0,1 1-1 0 0,0-1 1 0 0,-1 1 0 0 0,1-1 0 0 0,-1 0-1 0 0,0 1 1 0 0,1-1 0 0 0,-1 3 0 0 0,-1 5-1901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2:14.0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20 4337 0 0,'-5'-7'14872'0'0,"-12"-2"-12494"0"0,11 6-1199 0 0,48 26 33 0 0,-7-5-3492 0 0,-28-14 78 0 0,-1 0 0 0 0,0 1 1 0 0,7 6-1 0 0,0 1-567 0 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8.6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54 912 0 0,'2'2'2113'0'0,"1"1"-17"0"0,8-1 793 0 0,5-2-617 0 0,3 0-1056 0 0,10-5-95 0 0,2 3 359 0 0,6-1-720 0 0,10 0 232 0 0,-1-2-263 0 0,5 2-297 0 0,17-2-296 0 0,-3-3 72 0 0,3 2-208 0 0,8-2-112 0 0,-17 2-720 0 0,-7-1-121 0 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9.1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6 2024 0 0,'-12'0'3924'0'0,"4"0"-2261"0"0,0 0 0 0 0,0 0 0 0 0,0 0 0 0 0,0 1 1 0 0,0 0-1 0 0,0 1 0 0 0,1 0 0 0 0,-15 5 0 0 0,31-4 814 0 0,6-1-1804 0 0,133-10 425 0 0,-22 0-1231 0 0,16 5-303 0 0,9-1-5595 0 0,-111 3 2582 0 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9.6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12 512 0 0,'-12'-4'1570'0'0,"8"2"-589"0"0,0 1 0 0 0,1 0-1 0 0,-1 0 1 0 0,0 0 0 0 0,0 0-1 0 0,1 1 1 0 0,-1 0 0 0 0,0 0 0 0 0,-5 0-1 0 0,9 0-923 0 0,0 0 1 0 0,0 0-1 0 0,-1 0 0 0 0,1 0 0 0 0,0 0 0 0 0,0 0 1 0 0,0 0-1 0 0,-1 0 0 0 0,1 1 0 0 0,0-1 1 0 0,0 0-1 0 0,0 0 0 0 0,0 0 0 0 0,-1 0 0 0 0,1 0 1 0 0,0 0-1 0 0,0 1 0 0 0,0-1 0 0 0,0 0 0 0 0,0 0 1 0 0,0 0-1 0 0,-1 0 0 0 0,1 1 0 0 0,0-1 1 0 0,0 0-1 0 0,0 0 0 0 0,0 0 0 0 0,0 1 0 0 0,0-1 1 0 0,0 0-1 0 0,0 0 0 0 0,0 0 0 0 0,0 1 0 0 0,0-1 1 0 0,0 0-1 0 0,0 0 0 0 0,0 1 0 0 0,0-1 1 0 0,0 0-1 0 0,0 0 0 0 0,0 0 0 0 0,0 0 0 0 0,0 1 1 0 0,1-1-1 0 0,-1 0 0 0 0,0 0 0 0 0,0 0 0 0 0,0 1 1 0 0,0-1-1 0 0,0 0 0 0 0,0 0 0 0 0,1 0 1 0 0,-1 0-1 0 0,0 0 0 0 0,0 1 0 0 0,1-1 0 0 0,8 10 902 0 0,-9-10-943 0 0,87 73 3658 0 0,42 40-1235 0 0,-69-52-1667 0 0,-7-9-308 0 0,92 117 0 0 0,-143-166-657 0 0,22 33-101 0 0,-15-10-4860 0 0,-9-23 2090 0 0,-2-2 890 0 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9.8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654 1 2361 0 0,'-2'0'1059'0'0,"-1"0"0"0"0,1 0 0 0 0,-1 0 0 0 0,0 0 0 0 0,1 0 0 0 0,-1 0 0 0 0,-4 2 0 0 0,-19 9 3185 0 0,11-2-3101 0 0,-19 17 0 0 0,15-12-241 0 0,-270 218 1736 0 0,222-174-2531 0 0,-61 61-123 0 0,119-110-81 0 0,1 1 1 0 0,-11 16 0 0 0,17-23-173 0 0,0 1 1 0 0,0-1 0 0 0,1 0 0 0 0,-1 1-1 0 0,1-1 1 0 0,0 1 0 0 0,0-1-1 0 0,0 1 1 0 0,0 0 0 0 0,1-1 0 0 0,0 1-1 0 0,0 7 1 0 0,2 6-2194 0 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30.3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679 134 2096 0 0,'-2'-12'2930'0'0,"1"0"-403"0"0,-2 1 0 0 0,1-1 1 0 0,-2 0-1 0 0,-7-18 0 0 0,10 27-2298 0 0,-1 1 0 0 0,1-1-1 0 0,-1 0 1 0 0,0 1 0 0 0,0-1 0 0 0,0 1-1 0 0,0-1 1 0 0,0 1 0 0 0,-1 0-1 0 0,1 0 1 0 0,-1 0 0 0 0,1 0-1 0 0,-1 1 1 0 0,0-1 0 0 0,1 1-1 0 0,-1 0 1 0 0,0-1 0 0 0,0 1 0 0 0,0 0-1 0 0,0 1 1 0 0,0-1 0 0 0,-6 0-1 0 0,-28-1 311 0 0,0 1-1 0 0,0 2 1 0 0,-59 10-1 0 0,36 0-347 0 0,-83 27 1 0 0,114-29-154 0 0,-28 14 0 0 0,47-18-37 0 0,0 0 0 0 0,0 1 1 0 0,1 0-1 0 0,-1 0 0 0 0,1 1 0 0 0,-9 9 0 0 0,16-14-8 0 0,0 1 0 0 0,0-1 0 0 0,0 0 0 0 0,0 1 0 0 0,0 0 0 0 0,0-1 0 0 0,1 1 0 0 0,0 0 0 0 0,-1 0 0 0 0,1 0 0 0 0,0 0 0 0 0,0 0 0 0 0,1 0 0 0 0,-2 4 0 0 0,2-4-1 0 0,1-1 0 0 0,-1 1 1 0 0,0-1-1 0 0,1 1 1 0 0,-1-1-1 0 0,1 1 1 0 0,0-1-1 0 0,0 0 0 0 0,0 1 1 0 0,0-1-1 0 0,0 0 1 0 0,0 0-1 0 0,1 1 0 0 0,-1-1 1 0 0,1 0-1 0 0,-1 0 1 0 0,1-1-1 0 0,2 3 0 0 0,7 5-16 0 0,0 0 0 0 0,0-1-1 0 0,0 0 1 0 0,18 9-1 0 0,52 20 6 0 0,-32-16 8 0 0,16 9 23 0 0,128 65 7 0 0,-169-81-6 0 0,-1 1 0 0 0,0 1 0 0 0,-1 1 0 0 0,-1 1 0 0 0,31 34-1 0 0,-47-46 10 0 0,0 0 0 0 0,0 0 0 0 0,0 1 0 0 0,-1-1 0 0 0,-1 1-1 0 0,6 12 1 0 0,-8-17-13 0 0,-1 0-1 0 0,1-1 0 0 0,-1 1 1 0 0,1 0-1 0 0,-1-1 1 0 0,0 1-1 0 0,0 0 0 0 0,0 0 1 0 0,0-1-1 0 0,0 1 1 0 0,0 0-1 0 0,0-1 1 0 0,-1 1-1 0 0,1 0 0 0 0,-1-1 1 0 0,1 1-1 0 0,-1 0 1 0 0,1-1-1 0 0,-1 1 0 0 0,0-1 1 0 0,0 1-1 0 0,0-1 1 0 0,0 1-1 0 0,0-1 1 0 0,0 0-1 0 0,0 1 0 0 0,-1-1 1 0 0,1 0-1 0 0,0 0 1 0 0,-1 0-1 0 0,1 0 0 0 0,-1 0 1 0 0,1 0-1 0 0,-1-1 1 0 0,1 1-1 0 0,-3 0 1 0 0,-5 3 78 0 0,0-1 1 0 0,-1 0-1 0 0,0-1 1 0 0,1 0-1 0 0,-21 1 1 0 0,-51-3 140 0 0,59-1-204 0 0,-2 1-28 0 0,-1-2 1 0 0,1 0-1 0 0,0-2 0 0 0,-45-13 0 0 0,59 14-487 0 0,1-1 0 0 0,0 0-1 0 0,0-1 1 0 0,0 0 0 0 0,0 0-1 0 0,-9-9 1 0 0,12 10-692 0 0,1-1 0 0 0,0 0 1 0 0,1 0-1 0 0,-1-1 0 0 0,1 0 0 0 0,0 1 0 0 0,0-1 1 0 0,1-1-1 0 0,-6-12 0 0 0,3-1-1564 0 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56.6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80 159 512 0 0,'9'-131'10157'0'0,"-9"128"-9730"0"0,1 1 1 0 0,-1-1-1 0 0,1 1 0 0 0,-1 0 0 0 0,1-1 1 0 0,0 1-1 0 0,0 0 0 0 0,0-1 1 0 0,3-2 955 0 0,-9 14-255 0 0,-7 40-463 0 0,3 1 0 0 0,-5 76 0 0 0,2 42 157 0 0,-3 72 9 0 0,12-176-680 0 0,-1 46 45 0 0,5-89-194 0 0,0 0 0 0 0,1-1 1 0 0,7 26-1 0 0,-7-37-42 0 0,0-1-29 0 0,0 0 0 0 0,0 0 0 0 0,0 12 0 0 0,-2-20 61 0 0,0 0 0 0 0,0 0 1 0 0,0 0-1 0 0,0 0 0 0 0,0 0 1 0 0,0 0-1 0 0,0 1 0 0 0,0-1 1 0 0,0 0-1 0 0,0 0 0 0 0,0 0 1 0 0,0 0-1 0 0,0 0 0 0 0,0 0 1 0 0,0 0-1 0 0,0 0 0 0 0,0 1 1 0 0,0-1-1 0 0,0 0 0 0 0,0 0 1 0 0,0 0-1 0 0,0 0 0 0 0,0 0 1 0 0,0 0-1 0 0,0 0 0 0 0,0 0 1 0 0,0 0-1 0 0,-1 0 0 0 0,1 0 1 0 0,0 1-1 0 0,0-1 0 0 0,0 0 1 0 0,0 0-1 0 0,0 0 0 0 0,0 0 1 0 0,0 0-1 0 0,0 0 0 0 0,0 0 1 0 0,-1 0-1 0 0,1 0 0 0 0,0 0 1 0 0,0 0-1 0 0,0 0 0 0 0,0 0 1 0 0,0 0-1 0 0,0 0 0 0 0,0 0 1 0 0,0 0-1 0 0,-1 0 0 0 0,1 0 1 0 0,-6-5-275 0 0,-6-8-380 0 0,9 9 362 0 0,-1-3-248 0 0,0 0 0 0 0,0 0 0 0 0,-3-9 0 0 0,6 13-82 0 0,0 1-1 0 0,0-1 0 0 0,1 0 0 0 0,-1 0 1 0 0,1 0-1 0 0,0 1 0 0 0,0-6 0 0 0,1-1-1896 0 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57.0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203 383 1584 0 0,'-9'-1'1771'0'0,"0"1"0"0"0,0 1 0 0 0,-15 1 0 0 0,18 0-1219 0 0,0-1-1 0 0,0-1 0 0 0,0 1 1 0 0,0-1-1 0 0,0 0 1 0 0,0 0-1 0 0,0-1 1 0 0,0 0-1 0 0,0 0 0 0 0,-8-3 1 0 0,11 3-410 0 0,0-1 0 0 0,0 0-1 0 0,1 0 1 0 0,-1 0 0 0 0,1 0 0 0 0,0-1 0 0 0,-1 1 0 0 0,1-1-1 0 0,0 1 1 0 0,0-1 0 0 0,1 0 0 0 0,-1 0 0 0 0,0 0 0 0 0,1 0 0 0 0,0 0-1 0 0,0 0 1 0 0,0 0 0 0 0,0 0 0 0 0,0 0 0 0 0,0-5 0 0 0,0 0-53 0 0,0 1 1 0 0,1-1 0 0 0,0 1-1 0 0,0-1 1 0 0,1 1 0 0 0,0-1 0 0 0,0 1-1 0 0,3-9 1 0 0,1 3-27 0 0,0 0 0 0 0,1 0 0 0 0,0 1 1 0 0,1 0-1 0 0,0 0 0 0 0,1 1 0 0 0,1 0 0 0 0,0 0 0 0 0,0 1 1 0 0,1 0-1 0 0,0 1 0 0 0,21-16 0 0 0,-13 13 4 0 0,0 1 0 0 0,1 1-1 0 0,0 0 1 0 0,1 2 0 0 0,0 0-1 0 0,0 1 1 0 0,35-7 0 0 0,-46 13-61 0 0,1-1 1 0 0,-1 1-1 0 0,0 1 0 0 0,1 0 1 0 0,-1 0-1 0 0,0 0 1 0 0,1 1-1 0 0,-1 1 0 0 0,0 0 1 0 0,0 0-1 0 0,0 1 1 0 0,0 0-1 0 0,-1 0 0 0 0,1 1 1 0 0,-1 0-1 0 0,1 1 0 0 0,-1 0 1 0 0,-1 0-1 0 0,1 0 1 0 0,-1 1-1 0 0,0 0 0 0 0,0 1 1 0 0,-1 0-1 0 0,0 0 1 0 0,0 0-1 0 0,0 1 0 0 0,-1-1 1 0 0,0 2-1 0 0,-1-1 0 0 0,0 0 1 0 0,0 1-1 0 0,2 9 1 0 0,0-1-7 0 0,-2 0 1 0 0,0 0-1 0 0,-2 0 1 0 0,1 1-1 0 0,-2-1 1 0 0,0 1-1 0 0,-2-1 1 0 0,0 1-1 0 0,0-1 0 0 0,-9 34 1 0 0,5-29 22 0 0,-1-1 0 0 0,-1 0-1 0 0,-1 0 1 0 0,-20 36 0 0 0,21-46-21 0 0,1-1-1 0 0,-2 0 1 0 0,0-1 0 0 0,0 1-1 0 0,0-1 1 0 0,-1-1-1 0 0,0 0 1 0 0,-1 0 0 0 0,0-1-1 0 0,-14 8 1 0 0,2-4-214 0 0,1-1 1 0 0,-1-1-1 0 0,-1-1 0 0 0,0-2 1 0 0,0 0-1 0 0,0-1 1 0 0,0-1-1 0 0,-1-1 0 0 0,1-1 1 0 0,-1-2-1 0 0,0 0 0 0 0,-36-5 1 0 0,52 4-242 0 0,-1-1-1 0 0,1 0 1 0 0,0 0 0 0 0,0-1 0 0 0,1 0-1 0 0,-1 0 1 0 0,-12-8 0 0 0,16 8 108 0 0,1 1 0 0 0,0 0 1 0 0,1-1-1 0 0,-1 1 0 0 0,0-1 0 0 0,1 0 1 0 0,-1 0-1 0 0,1 0 0 0 0,0 0 0 0 0,0 0 1 0 0,0-1-1 0 0,1 1 0 0 0,-1-1 0 0 0,1 1 1 0 0,0-1-1 0 0,0 1 0 0 0,0-1 0 0 0,0 0 1 0 0,0-4-1 0 0,0-22-2157 0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57.6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46 512 0 0,'-19'-20'6020'0'0,"18"19"-5555"0"0,0 0-1 0 0,0 0 1 0 0,0 0-1 0 0,0 0 1 0 0,0 1 0 0 0,-1-1-1 0 0,1 0 1 0 0,0 0 0 0 0,0 1-1 0 0,0-1 1 0 0,-1 1-1 0 0,1-1 1 0 0,0 1 0 0 0,-1 0-1 0 0,1-1 1 0 0,0 1 0 0 0,-3 0-1 0 0,3 0-299 0 0,0 1 0 0 0,0 0 0 0 0,0-1 0 0 0,0 1 0 0 0,0 0 0 0 0,0-1 0 0 0,0 1 0 0 0,1 0 0 0 0,-1 0 0 0 0,0 0 0 0 0,0 0 0 0 0,1 0 0 0 0,-1 0 0 0 0,1 0 0 0 0,-1 0 0 0 0,1 0 0 0 0,-1 0 0 0 0,1 0 0 0 0,-1 2 0 0 0,-3 22 1085 0 0,4-18-1095 0 0,1 0-1 0 0,0 1 0 0 0,0-1 0 0 0,1 0 0 0 0,0 0 0 0 0,0-1 0 0 0,0 1 0 0 0,1 0 0 0 0,0-1 0 0 0,8 13 0 0 0,4 2 88 0 0,30 33-1 0 0,-5-6-118 0 0,-29-34-117 0 0,-6-9-10 0 0,-1 1-1 0 0,0 0 1 0 0,0 0-1 0 0,6 10 1 0 0,-10-16 4 0 0,0 1-1 0 0,0-1 1 0 0,0 0 0 0 0,0 0 0 0 0,1 1-1 0 0,-1-1 1 0 0,0 0 0 0 0,0 0 0 0 0,0 1-1 0 0,0-1 1 0 0,0 0 0 0 0,0 1 0 0 0,0-1-1 0 0,0 0 1 0 0,0 0 0 0 0,0 1 0 0 0,0-1-1 0 0,0 0 1 0 0,0 0 0 0 0,0 1 0 0 0,0-1-1 0 0,0 0 1 0 0,-1 1 0 0 0,1-1 0 0 0,0 0-1 0 0,0 0 1 0 0,0 1 0 0 0,0-1 0 0 0,0 0-1 0 0,-1 0 1 0 0,1 0 0 0 0,0 1 0 0 0,-10-1-19 0 0,-11-7-13 0 0,17 4 36 0 0,0 0 0 0 0,-1-1 0 0 0,1 1 0 0 0,1-1 0 0 0,-1 0 0 0 0,0 0 0 0 0,1-1 0 0 0,0 1 0 0 0,0-1-1 0 0,-4-7 1 0 0,1-2-2 0 0,-1 0 0 0 0,-5-21-1 0 0,8 19 7 0 0,0 0 0 0 0,1-1-1 0 0,-2-27 1 0 0,5 35-5 0 0,-1 0 1 0 0,2-1 0 0 0,0 1 0 0 0,0 0-1 0 0,0 0 1 0 0,1 0 0 0 0,1 0 0 0 0,3-10-1 0 0,-6 18-4 0 0,1-1 0 0 0,-1 1 0 0 0,1 0-1 0 0,0-1 1 0 0,0 1 0 0 0,-1 0 0 0 0,1-1 0 0 0,0 1-1 0 0,0 0 1 0 0,0 0 0 0 0,0 0 0 0 0,0 0-1 0 0,0 0 1 0 0,1 0 0 0 0,-1 0 0 0 0,0 0 0 0 0,0 0-1 0 0,1 0 1 0 0,-1 1 0 0 0,1-1 0 0 0,-1 0-1 0 0,0 1 1 0 0,1 0 0 0 0,-1-1 0 0 0,1 1 0 0 0,-1 0-1 0 0,4-1 1 0 0,-3 2-6 0 0,1 0 1 0 0,0-1-1 0 0,0 1 0 0 0,0 0 1 0 0,0 0-1 0 0,-1 0 0 0 0,1 1 1 0 0,0-1-1 0 0,-1 1 0 0 0,1-1 0 0 0,-1 1 1 0 0,0 0-1 0 0,3 3 0 0 0,10 8-121 0 0,0-1 0 0 0,1-1 0 0 0,0 0 0 0 0,1-1 0 0 0,26 12 0 0 0,-22-14-2502 0 0,-1 0-1 0 0,31 6 1 0 0,-34-11-428 0 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58.1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76 85 352 0 0,'-13'3'2516'0'0,"8"-1"-1295"0"0,-1-1 0 0 0,1 1 0 0 0,-1 0 1 0 0,1 0-1 0 0,-7 5 0 0 0,11-7-1085 0 0,0 1 0 0 0,0-1 0 0 0,0 1 0 0 0,0 0 0 0 0,0 0 0 0 0,1 0 0 0 0,-1 0 0 0 0,0 0 0 0 0,1-1 0 0 0,-1 1 0 0 0,0 0 0 0 0,1 0 0 0 0,-1 1 0 0 0,1-1-1 0 0,-1 0 1 0 0,1 0 0 0 0,0 0 0 0 0,-1 0 0 0 0,1 0 0 0 0,0 0 0 0 0,0 1 0 0 0,0-1 0 0 0,0 0 0 0 0,0 0 0 0 0,0 0 0 0 0,0 0 0 0 0,0 1 0 0 0,1-1 0 0 0,-1 0 0 0 0,0 0 0 0 0,1 0 0 0 0,0 2 0 0 0,0 1 14 0 0,1 0 1 0 0,0 0-1 0 0,1 0 0 0 0,-1 0 1 0 0,0-1-1 0 0,1 1 0 0 0,0-1 1 0 0,0 1-1 0 0,0-1 1 0 0,0 0-1 0 0,1 0 0 0 0,3 2 1 0 0,-1-1-13 0 0,0-1-1 0 0,0 0 1 0 0,1 0 0 0 0,-1 0 0 0 0,1-1 0 0 0,0 0 0 0 0,7 2 0 0 0,1-2 43 0 0,0 0 0 0 0,0-1 0 0 0,1-1 1 0 0,-1 0-1 0 0,0-1 0 0 0,21-4 0 0 0,-29 3-86 0 0,0 1 0 0 0,0-2 0 0 0,0 1 0 0 0,0 0 1 0 0,-1-1-1 0 0,1-1 0 0 0,-1 1 0 0 0,0-1 0 0 0,0 0 0 0 0,0 0 0 0 0,9-10 0 0 0,-12 12-52 0 0,0-1-1 0 0,-1 0 0 0 0,0-1 1 0 0,1 1-1 0 0,-1 0 0 0 0,0 0 1 0 0,0-1-1 0 0,-1 1 1 0 0,1-1-1 0 0,-1 0 0 0 0,0 0 1 0 0,0 1-1 0 0,0-1 0 0 0,0 0 1 0 0,-1 0-1 0 0,1 0 0 0 0,-1 0 1 0 0,0 0-1 0 0,-1 0 0 0 0,1 1 1 0 0,0-1-1 0 0,-1 0 1 0 0,-2-6-1 0 0,2 6-29 0 0,0 0-1 0 0,-1 0 1 0 0,0 0 0 0 0,0 0-1 0 0,0 0 1 0 0,0 1 0 0 0,0-1-1 0 0,-1 1 1 0 0,0 0 0 0 0,0 0-1 0 0,1 0 1 0 0,-2 0 0 0 0,1 0-1 0 0,0 1 1 0 0,-1-1 0 0 0,1 1-1 0 0,-1 0 1 0 0,1 0 0 0 0,-1 0-1 0 0,0 0 1 0 0,0 1 0 0 0,-8-2 0 0 0,5 1 10 0 0,1 2 0 0 0,-1-1 1 0 0,0 1-1 0 0,0 0 0 0 0,0 0 1 0 0,1 1-1 0 0,-1-1 0 0 0,0 2 1 0 0,1-1-1 0 0,-1 1 1 0 0,0 0-1 0 0,1 0 0 0 0,-9 5 1 0 0,2 0 102 0 0,1 1 0 0 0,-1 0 1 0 0,1 0-1 0 0,1 2 1 0 0,0-1-1 0 0,0 1 0 0 0,1 1 1 0 0,-17 23-1 0 0,20-25-114 0 0,1 0 0 0 0,0 1 0 0 0,1 0-1 0 0,0 1 1 0 0,0-1 0 0 0,1 1 0 0 0,1-1 0 0 0,0 1-1 0 0,0 1 1 0 0,1-1 0 0 0,1 0 0 0 0,-1 12 0 0 0,2-16-15 0 0,0 1 0 0 0,1 0 0 0 0,0-1 0 0 0,1 0 0 0 0,0 1 0 0 0,0-1 0 0 0,0 0 0 0 0,1 0 0 0 0,0 0 0 0 0,0 0 0 0 0,1-1 0 0 0,0 1 0 0 0,0-1 0 0 0,1 0 1 0 0,-1 0-1 0 0,1 0 0 0 0,9 8 0 0 0,-6-8-149 0 0,1 1 1 0 0,-1-1 0 0 0,1-1-1 0 0,0 0 1 0 0,1 0 0 0 0,-1 0-1 0 0,1-1 1 0 0,0-1 0 0 0,0 0-1 0 0,0 0 1 0 0,0-1 0 0 0,12 1-1 0 0,15 1-1568 0 0,51-3-8262 0 0,-57-3 6846 0 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59.4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451 605 512 0 0,'-1'0'125'0'0,"0"0"0"0"0,0 0 1 0 0,0 0-1 0 0,0 0 0 0 0,1 0 0 0 0,-1 0 0 0 0,0-1 0 0 0,0 1 0 0 0,0 0 1 0 0,1 0-1 0 0,-1-1 0 0 0,0 1 0 0 0,0-1 0 0 0,1 1 0 0 0,-1-1 1 0 0,0 1-1 0 0,1-1 0 0 0,-1 1 0 0 0,0-1 0 0 0,1 1 0 0 0,-1-1 0 0 0,1 0 1 0 0,-1 1-1 0 0,1-1 0 0 0,-1 0 0 0 0,1 0 0 0 0,0 1 0 0 0,-1-1 1 0 0,1 0-1 0 0,0 0 0 0 0,-1-1 0 0 0,0-3 340 0 0,1 0 0 0 0,-1 0 1 0 0,1 0-1 0 0,0-8 0 0 0,1 9-48 0 0,-1 0 0 0 0,0 0 0 0 0,-1 0-1 0 0,0-7 1 0 0,-2 2 57 0 0,0 1-1 0 0,-1 0 0 0 0,1 0 1 0 0,-2 0-1 0 0,1 0 0 0 0,-1 0 1 0 0,0 1-1 0 0,-1 0 1 0 0,0 0-1 0 0,0 1 0 0 0,-8-8 1 0 0,10 11-314 0 0,-1-1 0 0 0,1 1 0 0 0,-1 0 0 0 0,0 0 0 0 0,0 1 0 0 0,0 0 1 0 0,0-1-1 0 0,-1 2 0 0 0,1-1 0 0 0,0 1 0 0 0,-1-1 0 0 0,1 1 0 0 0,-1 1 1 0 0,1-1-1 0 0,-1 1 0 0 0,1 0 0 0 0,-1 1 0 0 0,0-1 0 0 0,-5 2 0 0 0,-3 2-45 0 0,1 0 1 0 0,0 1-1 0 0,-1 0 0 0 0,2 1 0 0 0,-1 0 0 0 0,1 2 0 0 0,0-1 0 0 0,0 1 0 0 0,1 1 0 0 0,0 0 0 0 0,0 1 0 0 0,1 0 0 0 0,1 0 0 0 0,0 1 0 0 0,-12 18 0 0 0,13-18-76 0 0,1 1 0 0 0,1 0-1 0 0,0 0 1 0 0,0 0 0 0 0,2 1 0 0 0,-1 0 0 0 0,2 0 0 0 0,-1 0 0 0 0,2 1 0 0 0,0-1 0 0 0,0 1 0 0 0,1-1 0 0 0,1 1 0 0 0,1-1-1 0 0,0 1 1 0 0,3 18 0 0 0,-2-25-24 0 0,0-1 0 0 0,0 0 0 0 0,0 0 0 0 0,0 0 0 0 0,1 0 0 0 0,0 0 0 0 0,1-1 0 0 0,-1 1 0 0 0,1-1 0 0 0,0 0 0 0 0,0 0 0 0 0,8 7 0 0 0,-5-6-13 0 0,1-1-1 0 0,-1 0 1 0 0,1 0-1 0 0,0-1 0 0 0,0 0 1 0 0,0 0-1 0 0,1-1 1 0 0,10 3-1 0 0,0-1-22 0 0,0-2 0 0 0,1 0 0 0 0,-1-2 0 0 0,0 0 0 0 0,1-1 0 0 0,-1 0 0 0 0,36-7 0 0 0,-40 3-30 0 0,-1 1 0 0 0,0-2 0 0 0,0 0 0 0 0,0-1 0 0 0,0 0 0 0 0,-1-1 0 0 0,0 0 0 0 0,0-1 0 0 0,22-19-1 0 0,-23 16-44 0 0,1-1 0 0 0,-2 0 0 0 0,0-1-1 0 0,0 0 1 0 0,-1 0 0 0 0,-1-1-1 0 0,0-1 1 0 0,11-24 0 0 0,-16 28 66 0 0,-1 1-1 0 0,0-1 1 0 0,-1 0 0 0 0,0 0 0 0 0,0 0-1 0 0,-1 0 1 0 0,-1 0 0 0 0,0-1 0 0 0,-2-14 0 0 0,-3-12 125 0 0,-15-52 1 0 0,11 53-23 0 0,-46-206 1321 0 0,55 246-1386 0 0,3 9 59 0 0,1 0 0 0 0,-1 0 0 0 0,2 0 0 0 0,8 16 0 0 0,-21-43-50 0 0,1-1 0 0 0,0 0-1 0 0,1 0 1 0 0,1 0 0 0 0,0-1 0 0 0,1 0 0 0 0,1 0 0 0 0,1 0 0 0 0,0 0 0 0 0,1 0 0 0 0,2-21-1 0 0,-1 37-12 0 0,0 1 0 0 0,0-1 0 0 0,0 0 0 0 0,0 1 0 0 0,0-1 0 0 0,0 0 0 0 0,0 1-1 0 0,0-1 1 0 0,0 0 0 0 0,1 1 0 0 0,-1-1 0 0 0,0 0 0 0 0,0 1 0 0 0,1-1 0 0 0,-1 0 0 0 0,0 1-1 0 0,1-1 1 0 0,-1 1 0 0 0,1-1 0 0 0,-1 1 0 0 0,0-1 0 0 0,1 1 0 0 0,-1-1 0 0 0,1 1-1 0 0,0-1 1 0 0,-1 1 0 0 0,1 0 0 0 0,-1-1 0 0 0,1 1 0 0 0,0 0 0 0 0,0-1 0 0 0,0 1 7 0 0,0 1 0 0 0,0-1 0 0 0,0 0 0 0 0,0 1 1 0 0,0-1-1 0 0,0 1 0 0 0,0-1 0 0 0,0 1 1 0 0,0-1-1 0 0,0 1 0 0 0,0 0 0 0 0,0-1 1 0 0,-1 1-1 0 0,1 0 0 0 0,0 0 0 0 0,0-1 0 0 0,-1 1 1 0 0,2 2-1 0 0,8 9 328 0 0,-17-20 651 0 0,7 8-978 0 0,-1-1 0 0 0,1 1-1 0 0,-1-1 1 0 0,1 1 0 0 0,0-1-1 0 0,-1 1 1 0 0,1-1 0 0 0,-1 1-1 0 0,1 0 1 0 0,-1-1 0 0 0,1 1-1 0 0,-1 0 1 0 0,0-1 0 0 0,1 1-1 0 0,-1 0 1 0 0,1 0 0 0 0,-1 0-1 0 0,0-1 1 0 0,1 1 0 0 0,-1 0-1 0 0,1 0 1 0 0,-1 0 0 0 0,0 0-1 0 0,1 0 1 0 0,-1 0 0 0 0,0 0-1 0 0,1 0 1 0 0,-1 0 0 0 0,1 1-1 0 0,-1-1 1 0 0,0 0 0 0 0,1 0-1 0 0,-1 0 1 0 0,1 1 0 0 0,-1-1-1 0 0,1 0 1 0 0,-1 1 0 0 0,1-1-1 0 0,-1 0 1 0 0,1 1 0 0 0,-1-1-1 0 0,1 1 1 0 0,-1-1 0 0 0,1 1-1 0 0,0-1 1 0 0,-1 1 0 0 0,1-1-1 0 0,0 1 1 0 0,-1 0 0 0 0,0 2 7 0 0,0-1 0 0 0,0 0 0 0 0,0 1-1 0 0,1-1 1 0 0,-1 1 0 0 0,1-1 0 0 0,-1 1 0 0 0,1-1 0 0 0,0 1 0 0 0,0-1 0 0 0,0 1 0 0 0,0 2 0 0 0,20 128 704 0 0,-13-67-510 0 0,-3 1 0 0 0,-7 100-1 0 0,-1-29-146 0 0,3-117-64 0 0,2 0-1 0 0,1 0 1 0 0,0 0-1 0 0,11 41 1 0 0,-12-56-11 0 0,1 0 1 0 0,0 0-1 0 0,1-1 1 0 0,0 1-1 0 0,-1-1 1 0 0,2 0-1 0 0,-1 0 0 0 0,0 0 1 0 0,1 0-1 0 0,0 0 1 0 0,0-1-1 0 0,1 1 1 0 0,-1-1-1 0 0,1 0 1 0 0,0-1-1 0 0,0 1 1 0 0,0-1-1 0 0,1 0 1 0 0,-1 0-1 0 0,1-1 0 0 0,9 4 1 0 0,-6-4-82 0 0,1 0 1 0 0,-1-1-1 0 0,1 0 1 0 0,0 0-1 0 0,-1-1 0 0 0,1 0 1 0 0,0-1-1 0 0,-1 0 1 0 0,1-1-1 0 0,-1 1 0 0 0,1-2 1 0 0,16-6-1 0 0,-7 1-1524 0 0,28-15 1 0 0,14-15-6874 0 0,-34 21 2627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2:14.8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224 71 512 0 0,'-41'3'2175'0'0,"34"-2"-316"0"0,-1 0-1 0 0,1 1 1 0 0,0 1 0 0 0,-1-1-1 0 0,1 1 1 0 0,0 0 0 0 0,1 0 0 0 0,-1 1-1 0 0,-8 6 1 0 0,-11 13-1603 0 0,18-16-118 0 0,1 1 0 0 0,0 1 1 0 0,0-1-1 0 0,1 1 0 0 0,0 0 0 0 0,1 1 1 0 0,0 0-1 0 0,0-1 0 0 0,1 2 0 0 0,0-1 1 0 0,1 0-1 0 0,0 1 0 0 0,1-1 0 0 0,0 1 0 0 0,0 0 1 0 0,1 0-1 0 0,1 0 0 0 0,0 0 0 0 0,0 0 1 0 0,1-1-1 0 0,1 1 0 0 0,0 0 0 0 0,0 0 1 0 0,1-1-1 0 0,8 21 0 0 0,-5-15-75 0 0,20 42 157 0 0,-23-53-223 0 0,0 0 1 0 0,0 0-1 0 0,1 0 1 0 0,-1 0-1 0 0,1-1 1 0 0,0 1-1 0 0,0-1 1 0 0,6 5-1 0 0,-8-8-8 0 0,0-1-1 0 0,-1 1 0 0 0,1 0 1 0 0,0-1-1 0 0,-1 1 1 0 0,1-1-1 0 0,0 1 0 0 0,0-1 1 0 0,0 0-1 0 0,-1 0 1 0 0,1 0-1 0 0,0 0 1 0 0,0 0-1 0 0,0 0 0 0 0,-1-1 1 0 0,1 1-1 0 0,0 0 1 0 0,0-1-1 0 0,-1 0 0 0 0,1 1 1 0 0,0-1-1 0 0,-1 0 1 0 0,1 0-1 0 0,-1 0 1 0 0,3-1-1 0 0,5-5-64 0 0,0 0 0 0 0,0 0 0 0 0,7-9 0 0 0,-8 9 37 0 0,3-4 8 0 0,0-1 0 0 0,-1-1 0 0 0,0 1-1 0 0,-1-2 1 0 0,-1 1 0 0 0,0-1 0 0 0,0 0 0 0 0,-2-1 0 0 0,0 0 0 0 0,0 0-1 0 0,-1 0 1 0 0,-1-1 0 0 0,-1 1 0 0 0,0-1 0 0 0,-1 0 0 0 0,0-16 0 0 0,-1 3 26 0 0,-3-37 0 0 0,1 57 21 0 0,0-1 1 0 0,-1 1-1 0 0,0 0 1 0 0,-1 0-1 0 0,1 0 1 0 0,-2 0-1 0 0,1 1 1 0 0,-6-10-1 0 0,7 15 6 0 0,0 0 0 0 0,0 0 0 0 0,-1 0 0 0 0,1 1-1 0 0,0-1 1 0 0,-1 1 0 0 0,0 0 0 0 0,1 0 0 0 0,-1 0-1 0 0,0 0 1 0 0,0 0 0 0 0,0 0 0 0 0,0 1 0 0 0,-1-1 0 0 0,1 1-1 0 0,0 0 1 0 0,-1 0 0 0 0,-4 0 0 0 0,2 0 43 0 0,1 1 0 0 0,0 0 1 0 0,0 0-1 0 0,-1 0 0 0 0,1 1 1 0 0,0-1-1 0 0,0 1 0 0 0,0 1 0 0 0,0-1 1 0 0,0 1-1 0 0,-9 4 0 0 0,10-4-12 0 0,0 0 1 0 0,0 1-1 0 0,0-1 0 0 0,0 1 0 0 0,0 0 0 0 0,1 0 1 0 0,0 1-1 0 0,-1-1 0 0 0,1 1 0 0 0,0-1 0 0 0,1 1 0 0 0,-1 0 1 0 0,-2 5-1 0 0,4-6-38 0 0,-1 0 0 0 0,1 0 0 0 0,0 1 0 0 0,0-1 0 0 0,1 0 0 0 0,-1 1 0 0 0,1-1 0 0 0,0 1-1 0 0,0-1 1 0 0,0 1 0 0 0,0-1 0 0 0,0 1 0 0 0,1-1 0 0 0,-1 0 0 0 0,1 1 0 0 0,0-1 0 0 0,0 0 0 0 0,1 1 0 0 0,1 3 0 0 0,2 1-7 0 0,0-1 1 0 0,0 1-1 0 0,0-1 0 0 0,1-1 0 0 0,0 1 1 0 0,0-1-1 0 0,1 0 0 0 0,0 0 0 0 0,0-1 1 0 0,0 0-1 0 0,1 0 0 0 0,13 5 0 0 0,-1-1 0 0 0,0 0-1 0 0,1-2 0 0 0,42 9 0 0 0,-50-14 0 0 0,0-1 1 0 0,0-1-1 0 0,0 0 0 0 0,0-1 0 0 0,-1 0 0 0 0,15-3 1 0 0,26-3 42 0 0,-51 7-40 0 0,0 0-1 0 0,0 0 0 0 0,0 0 1 0 0,0 0-1 0 0,0 0 0 0 0,-1 0 0 0 0,1 1 1 0 0,0-1-1 0 0,0 1 0 0 0,0-1 1 0 0,0 1-1 0 0,-1 0 0 0 0,1 0 0 0 0,0 0 1 0 0,0-1-1 0 0,-1 2 0 0 0,1-1 1 0 0,-1 0-1 0 0,3 2 0 0 0,-3-1 10 0 0,0 0 1 0 0,1 0-1 0 0,-1 0 0 0 0,0 0 0 0 0,0 0 1 0 0,0 0-1 0 0,0 1 0 0 0,-1-1 0 0 0,1 0 0 0 0,-1 1 1 0 0,1-1-1 0 0,-1 0 0 0 0,0 5 0 0 0,0 1 48 0 0,0-1 0 0 0,-1 1 0 0 0,-1 0 0 0 0,1 0-1 0 0,-1 0 1 0 0,0-1 0 0 0,-1 1 0 0 0,-4 9 0 0 0,-18 28 313 0 0,15-28-127 0 0,1 0-1 0 0,0 1 0 0 0,-9 28 0 0 0,18-45-246 0 0,0-1 0 0 0,0 0-1 0 0,-1 1 1 0 0,1-1-1 0 0,0 1 1 0 0,0-1 0 0 0,0 1-1 0 0,0-1 1 0 0,-1 1 0 0 0,1-1-1 0 0,0 1 1 0 0,0-1 0 0 0,0 1-1 0 0,0-1 1 0 0,0 1 0 0 0,0-1-1 0 0,0 1 1 0 0,0-1 0 0 0,1 1-1 0 0,-1-1 1 0 0,0 1-1 0 0,0-1 1 0 0,0 1 0 0 0,0-1-1 0 0,1 1 1 0 0,-1-1 0 0 0,0 0-1 0 0,1 1 1 0 0,-1-1 0 0 0,0 1-1 0 0,1 0 1 0 0,0-2-4 0 0,0 1-1 0 0,-1 0 1 0 0,1 0 0 0 0,0 0 0 0 0,-1 0-1 0 0,1 0 1 0 0,0-1 0 0 0,-1 1 0 0 0,1 0-1 0 0,0-1 1 0 0,-1 1 0 0 0,1-1 0 0 0,0 1-1 0 0,-1 0 1 0 0,1-1 0 0 0,-1 1 0 0 0,1-1-1 0 0,-1 1 1 0 0,1-1 0 0 0,0-1 0 0 0,5-6-5 0 0,0 0 1 0 0,0-1-1 0 0,-1 0 1 0 0,0 0 0 0 0,5-14-1 0 0,15-52-145 0 0,-13 37 121 0 0,-1 4-8 0 0,2 1-1 0 0,1 0 1 0 0,1 1-1 0 0,25-37 1 0 0,-35 61 35 0 0,1 1 1 0 0,0-1-1 0 0,0 1 0 0 0,1 1 1 0 0,0-1-1 0 0,1 1 0 0 0,12-8 1 0 0,-17 12 6 0 0,1 0 0 0 0,-1 0 0 0 0,1 0 0 0 0,0 0 1 0 0,-1 1-1 0 0,1 0 0 0 0,0 0 0 0 0,0 0 1 0 0,0 0-1 0 0,0 1 0 0 0,0-1 0 0 0,0 1 1 0 0,0 0-1 0 0,0 0 0 0 0,0 0 0 0 0,0 1 1 0 0,0 0-1 0 0,0-1 0 0 0,0 1 0 0 0,6 3 1 0 0,-7-2 8 0 0,0 0 0 0 0,1 0 0 0 0,-1 0 1 0 0,0 1-1 0 0,0-1 0 0 0,-1 1 0 0 0,1 0 1 0 0,0 0-1 0 0,-1 0 0 0 0,0 0 1 0 0,1 0-1 0 0,-1 1 0 0 0,0-1 0 0 0,-1 1 1 0 0,1-1-1 0 0,-1 1 0 0 0,0-1 0 0 0,1 1 1 0 0,-2 0-1 0 0,1 0 0 0 0,0 5 0 0 0,1 9 24 0 0,-1 0 0 0 0,-1-1 0 0 0,-2 24-1 0 0,1-38-35 0 0,-6 61 78 0 0,3-41-69 0 0,2-1 0 0 0,0 0 0 0 0,1 1 0 0 0,1-1 0 0 0,4 23 0 0 0,-4-43-32 0 0,0 0 1 0 0,1-1-1 0 0,-1 1 1 0 0,0 0-1 0 0,1-1 1 0 0,0 1-1 0 0,-1-1 1 0 0,1 1-1 0 0,0-1 1 0 0,0 1-1 0 0,0-1 1 0 0,0 0-1 0 0,0 1 1 0 0,0-1-1 0 0,0 0 1 0 0,0 0-1 0 0,0 1 1 0 0,1-1-1 0 0,-1 0 1 0 0,2 1-1 0 0,-1-2-55 0 0,0 1 0 0 0,0 0-1 0 0,0-1 1 0 0,0 1-1 0 0,0-1 1 0 0,0 0-1 0 0,1 0 1 0 0,-1 0 0 0 0,0 0-1 0 0,0 0 1 0 0,0 0-1 0 0,0 0 1 0 0,4-2-1 0 0,3 0-683 0 0,0-2 0 0 0,-1 1 0 0 0,1-1 0 0 0,-1 0 0 0 0,15-11 0 0 0,-2 0-4893 0 0,32-29 0 0 0,-30 20 2438 0 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59.7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12 512 0 0,'0'-1'284'0'0,"0"0"0"0"0,-1 1 0 0 0,1-1 0 0 0,0 0 0 0 0,-1 1 0 0 0,1-1 0 0 0,-1 0 0 0 0,1 1 0 0 0,-1-1 0 0 0,1 1 0 0 0,-1-1 0 0 0,1 1 0 0 0,-1-1 0 0 0,1 1 0 0 0,-1 0 0 0 0,0-1 0 0 0,1 1 0 0 0,-1 0 0 0 0,0-1 0 0 0,1 1 0 0 0,-1 0 0 0 0,0 0 0 0 0,1-1 0 0 0,-1 1 0 0 0,0 0 0 0 0,0 0 0 0 0,1 0 0 0 0,-1 0 0 0 0,0 0 0 0 0,0 0 0 0 0,1 0 0 0 0,-1 0 0 0 0,0 1 0 0 0,0-1 0 0 0,1 0 0 0 0,-1 0 0 0 0,0 0 0 0 0,1 1 0 0 0,-1-1 0 0 0,0 0 0 0 0,1 1 0 0 0,-1-1 0 0 0,1 1 0 0 0,-1-1 0 0 0,0 1 0 0 0,1-1 0 0 0,-1 1 0 0 0,1-1 0 0 0,-1 1 0 0 0,1 0 0 0 0,0-1 0 0 0,-1 1 0 0 0,1-1 0 0 0,0 1 0 0 0,-1 0 0 0 0,1 0 0 0 0,0-1 0 0 0,0 1 0 0 0,-1 1 0 0 0,0 15 214 0 0,1 0 0 0 0,1 1 1 0 0,0-1-1 0 0,1 0 1 0 0,1 0-1 0 0,1-1 0 0 0,0 1 1 0 0,1-1-1 0 0,10 22 0 0 0,-11-30-461 0 0,0-1 0 0 0,1 0-1 0 0,-1 0 1 0 0,2-1-1 0 0,-1 0 1 0 0,1 0 0 0 0,-1 0-1 0 0,2 0 1 0 0,-1-1-1 0 0,1 0 1 0 0,-1 0 0 0 0,1-1-1 0 0,1 0 1 0 0,-1 0-1 0 0,1-1 1 0 0,12 5 0 0 0,-13-6-232 0 0,1 0 1 0 0,-1-1-1 0 0,1 0 1 0 0,0 0 0 0 0,-1 0-1 0 0,1-1 1 0 0,0 0 0 0 0,7-2-1 0 0,-9 2-377 0 0,0-2-1 0 0,0 1 0 0 0,0-1 1 0 0,0 0-1 0 0,0 0 1 0 0,-1-1-1 0 0,1 1 1 0 0,-1-1-1 0 0,0 0 0 0 0,9-7 1 0 0,-1-1-2087 0 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59.9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7 3561 0 0,'-12'9'3753'0'0,"-3"-2"3416"0"0,9-1-6577 0 0,9-3-120 0 0,7 0-144 0 0,10-3-272 0 0,4 0-112 0 0,3-5-16 0 0,6-2-1800 0 0,-1-3 1288 0 0,-2-3-360 0 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1:00.4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262 156 512 0 0,'-4'-8'1956'0'0,"-1"0"0"0"0,2 0-1 0 0,-1 0 1 0 0,1 0 0 0 0,-3-13 0 0 0,0-24 1442 0 0,6 41-3133 0 0,0 1 1 0 0,-1-1-1 0 0,1 0 0 0 0,-1 0 1 0 0,0 1-1 0 0,0-1 1 0 0,0 1-1 0 0,-2-4 1 0 0,2 5-213 0 0,1 1-1 0 0,-1 0 1 0 0,0 1 0 0 0,0-1 0 0 0,0 0 0 0 0,0 0 0 0 0,0 0 0 0 0,0 0 0 0 0,0 1 0 0 0,0-1 0 0 0,0 0-1 0 0,0 1 1 0 0,0-1 0 0 0,0 1 0 0 0,0-1 0 0 0,0 1 0 0 0,-1 0 0 0 0,1 0 0 0 0,0-1 0 0 0,0 1 0 0 0,0 0-1 0 0,-1 0 1 0 0,1 0 0 0 0,0 0 0 0 0,0 0 0 0 0,-1 0 0 0 0,-1 1 0 0 0,-3 0 37 0 0,1 1-1 0 0,-1 0 1 0 0,0 0 0 0 0,1 0 0 0 0,0 1 0 0 0,0-1 0 0 0,0 1-1 0 0,0 0 1 0 0,0 1 0 0 0,-7 6 0 0 0,-1 2 64 0 0,1 0 0 0 0,-13 17-1 0 0,15-17-61 0 0,2 0-1 0 0,-1 1 0 0 0,1 1 1 0 0,1-1-1 0 0,1 1 0 0 0,-8 23 1 0 0,10-26-20 0 0,1 0-1 0 0,1 0 1 0 0,0 0 0 0 0,1 0 0 0 0,0 0 0 0 0,0 1 0 0 0,1-1-1 0 0,1 0 1 0 0,3 17 0 0 0,-3-23-44 0 0,0 0 0 0 0,0 0 0 0 0,1 0 0 0 0,0 0 0 0 0,0 0 0 0 0,0 0 0 0 0,1-1 0 0 0,-1 1 0 0 0,1-1 1 0 0,0 0-1 0 0,0 0 0 0 0,1 0 0 0 0,5 5 0 0 0,-4-5-11 0 0,0 0 1 0 0,1 0-1 0 0,-1-1 0 0 0,1 0 1 0 0,0 0-1 0 0,0-1 1 0 0,0 1-1 0 0,0-1 1 0 0,10 2-1 0 0,2-2-49 0 0,0 0-1 0 0,-1-1 0 0 0,1-1 1 0 0,0 0-1 0 0,0-2 0 0 0,34-7 1 0 0,-33 5-265 0 0,0-1 0 0 0,0-1 0 0 0,0-1 0 0 0,-1 0-1 0 0,0-1 1 0 0,0-2 0 0 0,16-10 0 0 0,-17 8-2336 0 0,0-1-1 0 0,-1-1 1 0 0,24-26-1 0 0,-27 25-1291 0 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1:00.7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0 1816 0 0,'-15'27'5196'0'0,"12"-23"-4805"0"0,0 0 0 0 0,1 0 1 0 0,-1 1-1 0 0,1 0 0 0 0,0-1 0 0 0,0 1 1 0 0,0 0-1 0 0,1 0 0 0 0,0 0 0 0 0,0 0 1 0 0,0 0-1 0 0,1 0 0 0 0,-1 9 0 0 0,3 8 268 0 0,2 0 0 0 0,0 0-1 0 0,10 32 1 0 0,30 62 794 0 0,2 9-817 0 0,-31-71-632 0 0,-2 2 0 0 0,-2 0 0 0 0,-3 0 0 0 0,-3 1 0 0 0,-2 0 0 0 0,-2 0 0 0 0,-8 66 0 0 0,3-86-62 0 0,-2 4-493 0 0,3-1 1 0 0,2 62-1 0 0,2-95 62 0 0,0 1-1 0 0,0-1 1 0 0,4 10-1 0 0,-5-15 214 0 0,1 1-1 0 0,0-1 0 0 0,0 0 0 0 0,0 1 0 0 0,1-1 0 0 0,-1 0 0 0 0,1 0 0 0 0,-1 0 1 0 0,1 0-1 0 0,-1 0 0 0 0,1 0 0 0 0,3 2 0 0 0,6 2-635 0 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1:01.3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1 235 464 0 0,'0'0'170'0'0,"0"1"0"0"0,0-1 0 0 0,0 0-1 0 0,0 0 1 0 0,0 0 0 0 0,-1 1 0 0 0,1-1 0 0 0,0 0-1 0 0,0 0 1 0 0,0 1 0 0 0,0-1 0 0 0,0 0 0 0 0,0 0 0 0 0,0 1-1 0 0,0-1 1 0 0,0 0 0 0 0,0 0 0 0 0,0 1 0 0 0,0-1-1 0 0,0 0 1 0 0,0 0 0 0 0,1 1 0 0 0,-1-1 0 0 0,0 0-1 0 0,0 0 1 0 0,0 0 0 0 0,0 1 0 0 0,0-1 0 0 0,0 0 0 0 0,1 0-1 0 0,-1 0 1 0 0,0 1 0 0 0,0-1 0 0 0,0 0 0 0 0,1 0-1 0 0,-1 0 1 0 0,10-4 5579 0 0,1-1-5729 0 0,25-9 1388 0 0,158-66-601 0 0,-165 65-840 0 0,-3 1-7 0 0,0 2-1 0 0,1 0 1 0 0,39-10-1 0 0,-59 21 52 0 0,-1 0 0 0 0,0 0 0 0 0,0 1 0 0 0,0-1 0 0 0,1 2 0 0 0,-1-1 0 0 0,0 1 0 0 0,0 0 0 0 0,0 0 0 0 0,0 0 0 0 0,0 1 0 0 0,0 0 0 0 0,0 0 0 0 0,0 1 0 0 0,7 4 0 0 0,-10-5 54 0 0,1 1 0 0 0,-1-1 0 0 0,0 1 0 0 0,0 0 0 0 0,0-1 0 0 0,0 1 0 0 0,0 1 0 0 0,-1-1 0 0 0,1 0 0 0 0,-1 1 0 0 0,0-1 0 0 0,0 1 0 0 0,0 0 0 0 0,0 0 0 0 0,-1 0 1 0 0,0 0-1 0 0,0 0 0 0 0,0 0 0 0 0,0 0 0 0 0,0 0 0 0 0,-1 0 0 0 0,0 0 0 0 0,0 8 0 0 0,-2 3 505 0 0,-1-1 0 0 0,-1 1 0 0 0,-4 13 1 0 0,3-16-261 0 0,2 0 0 0 0,0 0 0 0 0,0 1-1 0 0,1-1 1 0 0,-1 16 0 0 0,3-25-290 0 0,1 1-1 0 0,-1 0 0 0 0,1 0 1 0 0,-1 0-1 0 0,1 0 1 0 0,1-1-1 0 0,-1 1 0 0 0,0 0 1 0 0,1-1-1 0 0,-1 1 0 0 0,1-1 1 0 0,0 0-1 0 0,1 0 0 0 0,-1 1 1 0 0,0-1-1 0 0,1 0 0 0 0,-1-1 1 0 0,1 1-1 0 0,0 0 0 0 0,0-1 1 0 0,5 3-1 0 0,2 2-15 0 0,1-1-1 0 0,0 0 1 0 0,0 0-1 0 0,0-1 1 0 0,1-1 0 0 0,0 0-1 0 0,0 0 1 0 0,0-1-1 0 0,0-1 1 0 0,0 0-1 0 0,1-1 1 0 0,-1 0 0 0 0,23-2-1 0 0,-26 1 9 0 0,0-2 0 0 0,0 1 0 0 0,0-2-1 0 0,-1 1 1 0 0,1-1 0 0 0,-1 0 0 0 0,1-1 0 0 0,-1 0 0 0 0,0 0-1 0 0,-1 0 1 0 0,1-1 0 0 0,-1-1 0 0 0,0 1 0 0 0,0-1 0 0 0,0 0 0 0 0,-1-1-1 0 0,0 0 1 0 0,0 0 0 0 0,7-13 0 0 0,-7 9 26 0 0,-1 0 1 0 0,0 0-1 0 0,0 0 0 0 0,-2-1 0 0 0,1 0 1 0 0,-2 0-1 0 0,1 0 0 0 0,-2 0 1 0 0,1 0-1 0 0,-2-1 0 0 0,-1-18 1 0 0,1 21-8 0 0,-1-1 0 0 0,-1 0 0 0 0,1 1 0 0 0,-2-1 1 0 0,0 1-1 0 0,0-1 0 0 0,-1 1 0 0 0,0 0 0 0 0,-1 1 0 0 0,0-1 1 0 0,0 1-1 0 0,-1 0 0 0 0,-9-11 0 0 0,11 16-13 0 0,0-1 1 0 0,-1 1-1 0 0,0 1 0 0 0,0-1 0 0 0,0 0 1 0 0,-1 1-1 0 0,1 0 0 0 0,-1 0 1 0 0,0 1-1 0 0,-10-3 0 0 0,7 2-15 0 0,-1 1 1 0 0,1 1-1 0 0,-1 0 0 0 0,0 0 0 0 0,1 1 0 0 0,-15 1 1 0 0,9 1-11 0 0,0 0 0 0 0,0 1 0 0 0,0 1 1 0 0,1 0-1 0 0,-1 1 0 0 0,1 1 0 0 0,0 0 0 0 0,-21 13 1 0 0,26-13 22 0 0,1 1 1 0 0,-1-1-1 0 0,1 1 1 0 0,0 1-1 0 0,1 0 1 0 0,0 0-1 0 0,-12 16 1 0 0,16-19-23 0 0,0 0 0 0 0,0 0 0 0 0,1 1 0 0 0,-1-1 0 0 0,1 1 0 0 0,1-1 0 0 0,-1 1 0 0 0,1 0 0 0 0,-1 0 1 0 0,2 0-1 0 0,-1 0 0 0 0,1 0 0 0 0,0-1 0 0 0,0 1 0 0 0,2 10 0 0 0,-1-12 3 0 0,0-1 0 0 0,0 1 0 0 0,1 0 1 0 0,0-1-1 0 0,-1 1 0 0 0,1-1 0 0 0,1 0 0 0 0,-1 1 0 0 0,0-1 0 0 0,1 0 1 0 0,0 0-1 0 0,-1-1 0 0 0,1 1 0 0 0,0-1 0 0 0,0 1 0 0 0,1-1 0 0 0,-1 0 0 0 0,0 0 1 0 0,1 0-1 0 0,4 1 0 0 0,8 3-15 0 0,0 0 0 0 0,1-1 1 0 0,20 4-1 0 0,-29-8 17 0 0,28 7-13 0 0,59 4 0 0 0,-79-12 9 0 0,1 0 1 0 0,0 0-1 0 0,0-2 0 0 0,0 0 1 0 0,30-8-1 0 0,1-5 153 0 0,0-2-1 0 0,-1-3 1 0 0,70-38 0 0 0,-116 57-137 0 0,34-17 165 0 0,-33 17-157 0 0,0 0 0 0 0,-1 0 0 0 0,1 1-1 0 0,0-1 1 0 0,-1 1 0 0 0,1-1 0 0 0,0 1-1 0 0,0 0 1 0 0,-1 0 0 0 0,1 0 0 0 0,0 0-1 0 0,0 0 1 0 0,-1 0 0 0 0,1 0 0 0 0,0 0 0 0 0,0 1-1 0 0,-1-1 1 0 0,1 1 0 0 0,2 0 0 0 0,-3 0-1 0 0,-1 0 1 0 0,1 0 0 0 0,0 0-1 0 0,0 0 1 0 0,0 0 0 0 0,-1 0-1 0 0,1 0 1 0 0,-1 1 0 0 0,1-1-1 0 0,-1 0 1 0 0,1 0 0 0 0,-1 0 0 0 0,0 1-1 0 0,0-1 1 0 0,1 0 0 0 0,-1 1-1 0 0,0 1 1 0 0,-2 26 244 0 0,1-22-194 0 0,-1 11-23 0 0,1 0 1 0 0,1 0-1 0 0,3 25 1 0 0,-2-35-52 0 0,1 1 1 0 0,0-1-1 0 0,0 0 1 0 0,1 0-1 0 0,0 0 1 0 0,1 0 0 0 0,-1 0-1 0 0,2-1 1 0 0,5 10-1 0 0,-3-9-87 0 0,-1 1 0 0 0,1-2-1 0 0,0 1 1 0 0,1-1 0 0 0,-1 0 0 0 0,1-1 0 0 0,1 0-1 0 0,-1 0 1 0 0,1 0 0 0 0,0-1 0 0 0,1-1-1 0 0,-1 0 1 0 0,14 5 0 0 0,-14-7-857 0 0,1 0-1 0 0,0 0 1 0 0,0-1 0 0 0,0 0-1 0 0,0-1 1 0 0,-1 0-1 0 0,1 0 1 0 0,18-4 0 0 0,-3-1-2379 0 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1:02.1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541 287 512 0 0,'8'-14'1755'0'0,"-1"0"0"0"0,0-1 0 0 0,-1 0 0 0 0,-1-1 0 0 0,0 1 0 0 0,-1-1 0 0 0,2-20 0 0 0,-3 17-350 0 0,-1-24-1 0 0,-2 37-1169 0 0,0 1-1 0 0,0 0 1 0 0,-1 0 0 0 0,0-1 0 0 0,0 1-1 0 0,0 0 1 0 0,-1 0 0 0 0,-2-5-1 0 0,3 8-169 0 0,0 0-1 0 0,0 0 0 0 0,0 0 0 0 0,0 0 0 0 0,-1 1 0 0 0,1-1 0 0 0,0 0 1 0 0,-1 1-1 0 0,0-1 0 0 0,1 1 0 0 0,-1 0 0 0 0,0-1 0 0 0,0 1 0 0 0,0 0 0 0 0,0 0 1 0 0,0 0-1 0 0,0 0 0 0 0,0 1 0 0 0,0-1 0 0 0,0 1 0 0 0,-3-1 0 0 0,-7-1 44 0 0,0 2-1 0 0,0-1 1 0 0,-1 2-1 0 0,1 0 1 0 0,0 0-1 0 0,-21 6 1 0 0,-70 25 56 0 0,63-17-189 0 0,1 2 0 0 0,1 1 1 0 0,0 2-1 0 0,2 2 0 0 0,-61 47 1 0 0,92-65 25 0 0,0 0 0 0 0,1 1 0 0 0,0-1 0 0 0,0 1 0 0 0,0 0 0 0 0,1-1 0 0 0,0 2 0 0 0,0-1 0 0 0,0 0 0 0 0,-4 11 0 0 0,6-14-5 0 0,1 1 0 0 0,-1 0 0 0 0,1-1 0 0 0,0 1 0 0 0,-1 0 0 0 0,1 0 0 0 0,0 0 0 0 0,1-1 0 0 0,-1 1 0 0 0,0 0 0 0 0,1 0 0 0 0,-1-1 0 0 0,1 1 0 0 0,0 0 0 0 0,0-1 0 0 0,0 1 0 0 0,0-1 0 0 0,1 1 0 0 0,-1-1 0 0 0,1 0-1 0 0,-1 1 1 0 0,1-1 0 0 0,0 0 0 0 0,0 0 0 0 0,3 2 0 0 0,4 4 12 0 0,0-1-1 0 0,1-1 0 0 0,-1 1 0 0 0,2-2 1 0 0,-1 1-1 0 0,12 3 0 0 0,69 21-37 0 0,-39-14 45 0 0,-22-6-43 0 0,-1 1-1 0 0,0 2 1 0 0,-1 1-1 0 0,-1 1 1 0 0,0 1 0 0 0,-1 1-1 0 0,-1 2 1 0 0,41 39-1 0 0,-59-51 45 0 0,-1 0 1 0 0,0 0-1 0 0,0 1 0 0 0,-1 0 0 0 0,0 0 0 0 0,0 0 1 0 0,-1 1-1 0 0,0 0 0 0 0,-1 0 0 0 0,0 0 0 0 0,0 0 0 0 0,-1 0 1 0 0,0 0-1 0 0,0 1 0 0 0,-1-1 0 0 0,-1 1 0 0 0,1-1 1 0 0,-1 1-1 0 0,-1-1 0 0 0,0 1 0 0 0,0-1 0 0 0,-1 1 1 0 0,-1-1-1 0 0,1 0 0 0 0,-1 0 0 0 0,-1 0 0 0 0,1 0 0 0 0,-10 14 1 0 0,5-10 117 0 0,-1 0 1 0 0,-1-1 0 0 0,1 0-1 0 0,-2-1 1 0 0,0 0 0 0 0,0 0 0 0 0,-1-1-1 0 0,0-1 1 0 0,0 0 0 0 0,-1-1-1 0 0,-1 0 1 0 0,1-1 0 0 0,-1-1-1 0 0,0 0 1 0 0,-1 0 0 0 0,-15 2-1 0 0,26-7-139 0 0,0 0-1 0 0,1 0 0 0 0,-1 0 0 0 0,0-1 1 0 0,1 0-1 0 0,-1 0 0 0 0,0 0 0 0 0,0 0 1 0 0,1 0-1 0 0,-1-1 0 0 0,0 0 0 0 0,1 0 1 0 0,-1 0-1 0 0,0 0 0 0 0,1 0 0 0 0,-1-1 1 0 0,1 1-1 0 0,0-1 0 0 0,0 0 0 0 0,-1 0 1 0 0,1 0-1 0 0,1-1 0 0 0,-1 1 0 0 0,0-1 1 0 0,0 1-1 0 0,1-1 0 0 0,0 0 0 0 0,-1 0 1 0 0,1 0-1 0 0,0-1 0 0 0,0 1 0 0 0,1 0 1 0 0,-1-1-1 0 0,-1-5 0 0 0,0 0-340 0 0,1 0-1 0 0,0 0 1 0 0,1 0 0 0 0,0 0 0 0 0,0 0-1 0 0,1 0 1 0 0,0 0 0 0 0,3-16-1 0 0,0 7-2064 0 0,1 0-1 0 0,1 0 0 0 0,9-23 0 0 0,-1 8-2232 0 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1:02.4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96 22 2905 0 0,'-2'-2'660'0'0,"0"0"0"0"0,-1 0 0 0 0,1 0 0 0 0,-1 0 0 0 0,1 1 0 0 0,-1-1 0 0 0,0 1 0 0 0,0-1 1 0 0,0 1-1 0 0,0 0 0 0 0,0 0 0 0 0,0 0 0 0 0,0 1 0 0 0,0-1 0 0 0,0 1 0 0 0,-6 0 0 0 0,8 0-500 0 0,-1 0 1 0 0,0 0-1 0 0,0 1 0 0 0,0-1 0 0 0,1 1 0 0 0,-1-1 0 0 0,0 1 0 0 0,0 0 0 0 0,1-1 0 0 0,-1 1 0 0 0,1 0 1 0 0,-1 0-1 0 0,1 0 0 0 0,-1 1 0 0 0,1-1 0 0 0,-1 0 0 0 0,1 0 0 0 0,0 1 0 0 0,0-1 0 0 0,0 1 0 0 0,0-1 1 0 0,0 1-1 0 0,0-1 0 0 0,0 1 0 0 0,0 0 0 0 0,1-1 0 0 0,-1 1 0 0 0,1 0 0 0 0,-1 3 0 0 0,-1 2 76 0 0,1 1-1 0 0,1 0 1 0 0,-1-1-1 0 0,1 1 1 0 0,1-1-1 0 0,1 10 1 0 0,11 46 572 0 0,-5-32-411 0 0,13 76 573 0 0,32 124-249 0 0,-26-148-675 0 0,12 44 25 0 0,-36-110-158 0 0,0 0 0 0 0,0 1 0 0 0,-2-1 0 0 0,0 0 0 0 0,-3 28 0 0 0,1-36-169 0 0,-1 0 0 0 0,0-1 0 0 0,0 1 1 0 0,-1-1-1 0 0,-1 0 0 0 0,-5 12 0 0 0,3-10-3198 0 0,-14 20 0 0 0,15-23-346 0 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1:02.8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12 187 3161 0 0,'0'0'525'0'0,"-1"0"1"0"0,1 1 0 0 0,-1-1 0 0 0,1 0 0 0 0,-1 0 0 0 0,1 1-1 0 0,-1-1 1 0 0,1 0 0 0 0,-1 0 0 0 0,1 0 0 0 0,-1 0-1 0 0,1 1 1 0 0,-1-1 0 0 0,1 0 0 0 0,-1 0 0 0 0,1 0-1 0 0,-1 0 1 0 0,0 0 0 0 0,0-1 0 0 0,1 1-346 0 0,1-1 0 0 0,-1 1 0 0 0,1 0-1 0 0,-1-1 1 0 0,1 1 0 0 0,-1 0 0 0 0,1-1 0 0 0,0 1 0 0 0,-1 0 0 0 0,1 0-1 0 0,-1-1 1 0 0,1 1 0 0 0,0 0 0 0 0,-1 0 0 0 0,1 0 0 0 0,-1 0 0 0 0,1 0-1 0 0,1 0 1 0 0,108-21 4416 0 0,-7 1-3537 0 0,-88 18-944 0 0,1 1 1 0 0,-1 0-1 0 0,1 1 1 0 0,27 4-1 0 0,-35-2-97 0 0,0 0 0 0 0,0 1 0 0 0,0 0 0 0 0,-1 0 0 0 0,1 1-1 0 0,-1 0 1 0 0,1 0 0 0 0,-1 0 0 0 0,7 7 0 0 0,10 9-9 0 0,24 27 1 0 0,-9-9-34 0 0,-28-28 20 0 0,1 0 0 0 0,0-1 0 0 0,0 0 0 0 0,23 12 1 0 0,-26-17 0 0 0,0-1 1 0 0,0 0-1 0 0,0 0 1 0 0,0-1-1 0 0,0 0 1 0 0,1 0-1 0 0,-1-1 1 0 0,15 0-1 0 0,-12-1 9 0 0,0-1 0 0 0,0-1-1 0 0,0 1 1 0 0,0-2-1 0 0,-1 0 1 0 0,1 0 0 0 0,-1-1-1 0 0,0 0 1 0 0,0-1 0 0 0,0 0-1 0 0,0-1 1 0 0,-1-1-1 0 0,0 1 1 0 0,15-14 0 0 0,-18 14 5 0 0,0-1 1 0 0,0-1 0 0 0,-1 1-1 0 0,0-1 1 0 0,0 0-1 0 0,-1 0 1 0 0,0-1 0 0 0,0 1-1 0 0,-1-1 1 0 0,0 0 0 0 0,-1 0-1 0 0,0-1 1 0 0,-1 1 0 0 0,1-1-1 0 0,-2 1 1 0 0,1-1-1 0 0,-1 0 1 0 0,-1-12 0 0 0,0 14-1 0 0,-1 1 0 0 0,0-1 0 0 0,0 0 0 0 0,0 1 0 0 0,-1-1 0 0 0,0 1 0 0 0,-1 0 0 0 0,0 0 0 0 0,-3-7 0 0 0,4 11 3 0 0,0 0 0 0 0,0 0-1 0 0,0 0 1 0 0,0 0 0 0 0,0 1 0 0 0,-1-1-1 0 0,1 1 1 0 0,-1 0 0 0 0,0 0 0 0 0,0 0-1 0 0,1 0 1 0 0,-1 0 0 0 0,0 0 0 0 0,-1 1-1 0 0,1 0 1 0 0,0-1 0 0 0,0 1 0 0 0,-1 0-1 0 0,1 1 1 0 0,0-1 0 0 0,-1 1 0 0 0,-4-1-1 0 0,-9 1 65 0 0,-1 1-1 0 0,0 0 0 0 0,1 2 1 0 0,0 0-1 0 0,0 1 0 0 0,0 0 1 0 0,0 1-1 0 0,0 1 0 0 0,1 1 0 0 0,0 1 1 0 0,1 0-1 0 0,-1 1 0 0 0,2 0 1 0 0,-1 1-1 0 0,1 1 0 0 0,1 0 0 0 0,0 1 1 0 0,0 1-1 0 0,2 0 0 0 0,-1 0 1 0 0,-12 21-1 0 0,14-19 26 0 0,1 1 1 0 0,0-1 0 0 0,2 2-1 0 0,-10 27 1 0 0,15-38-90 0 0,1-1-1 0 0,0 1 1 0 0,0 0 0 0 0,0-1 0 0 0,1 1 0 0 0,-1 0 0 0 0,2 0 0 0 0,-1-1 0 0 0,1 1-1 0 0,-1 0 1 0 0,2 0 0 0 0,-1-1 0 0 0,0 1 0 0 0,1-1 0 0 0,0 1 0 0 0,1-1 0 0 0,-1 0-1 0 0,5 7 1 0 0,-2-5-13 0 0,1-1-1 0 0,-1 0 1 0 0,1 0 0 0 0,0 0-1 0 0,0 0 1 0 0,1-1-1 0 0,0 0 1 0 0,0-1-1 0 0,0 1 1 0 0,1-1-1 0 0,11 4 1 0 0,9 2-98 0 0,56 13 1 0 0,-60-18 50 0 0,-21-4 36 0 0,131 25-1303 0 0,-119-24 423 0 0,0-1 0 0 0,0-1 0 0 0,0-1 0 0 0,1 0 0 0 0,-1 0 0 0 0,29-8 0 0 0,15-12-4153 0 0,-31 12 2105 0 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1:03.2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47 2665 0 0,'-10'-20'5696'0'0,"9"17"-4486"0"0,-1-1 1 0 0,0 0-1 0 0,1 1 1 0 0,-1 0-1 0 0,-1-1 1 0 0,-5-2 3188 0 0,5 18-3420 0 0,1 55 410 0 0,-1 10-535 0 0,-8 147 1723 0 0,3 161-1796 0 0,8-382-781 0 0,0 28-182 0 0,5 34 1 0 0,-4-55 98 0 0,1 0 1 0 0,0-1-1 0 0,1 1 0 0 0,0-1 1 0 0,0 0-1 0 0,1 0 0 0 0,8 14 1 0 0,-11-22-63 0 0,-1 0 1 0 0,1-1 0 0 0,-1 1-1 0 0,1 0 1 0 0,-1 0-1 0 0,1-1 1 0 0,-1 1 0 0 0,1-1-1 0 0,-1 1 1 0 0,1-1-1 0 0,0 1 1 0 0,0-1-1 0 0,-1 1 1 0 0,1-1 0 0 0,0 1-1 0 0,1 0 1 0 0,-1-1-107 0 0,-1 0 0 0 0,1 0 0 0 0,-1 0 0 0 0,1-1 1 0 0,0 1-1 0 0,-1 0 0 0 0,1 0 0 0 0,-1 0 0 0 0,1 0 0 0 0,-1 0 1 0 0,1-1-1 0 0,-1 1 0 0 0,1 0 0 0 0,-1-1 0 0 0,1 1 0 0 0,-1 0 0 0 0,1-1 1 0 0,-1 1-1 0 0,1 0 0 0 0,-1-1 0 0 0,1 1 0 0 0,-1-1 0 0 0,6-6-2420 0 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1:03.5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49 462 752 0 0,'-2'0'797'0'0,"-1"0"0"0"0,0 0 0 0 0,0 0 0 0 0,1-1 0 0 0,-1 1 0 0 0,1-1 0 0 0,-1 0 0 0 0,0 0 0 0 0,1 0 0 0 0,-1 0 0 0 0,1 0-1 0 0,0 0 1 0 0,-3-3 0 0 0,4 3-573 0 0,0 1-1 0 0,0-1 1 0 0,0 0-1 0 0,0 0 1 0 0,1 0-1 0 0,-1 0 1 0 0,0 0-1 0 0,1 0 1 0 0,-1 0-1 0 0,1 0 1 0 0,-1-1-1 0 0,1 1 1 0 0,-1 0-1 0 0,1 0 1 0 0,0 0-1 0 0,0 0 1 0 0,0-1-1 0 0,0 1 1 0 0,-1 0-1 0 0,1 0 1 0 0,1-1-1 0 0,-1 1 1 0 0,0 0-1 0 0,0 0 1 0 0,0 0-1 0 0,1-1 1 0 0,-1 1-1 0 0,1 0 1 0 0,-1 0-1 0 0,1 0 1 0 0,0-2-1 0 0,8-11 195 0 0,0 1 0 0 0,1-1 0 0 0,1 2 0 0 0,0-1 0 0 0,13-10 0 0 0,-14 13-228 0 0,239-220 957 0 0,-232 217-1115 0 0,1 0-1 0 0,33-19 0 0 0,-43 28 0 0 0,0 0-1 0 0,1 1 1 0 0,-1 0-1 0 0,1 0 1 0 0,0 1-1 0 0,-1 0 1 0 0,1 0-1 0 0,0 1 1 0 0,13 0-1 0 0,-18 1-12 0 0,0 1-1 0 0,0-1 1 0 0,0 1-1 0 0,0 0 1 0 0,0 1-1 0 0,0-1 1 0 0,0 1-1 0 0,-1-1 1 0 0,1 1 0 0 0,0 0-1 0 0,-1 1 1 0 0,1-1-1 0 0,-1 0 1 0 0,0 1-1 0 0,0 0 1 0 0,0 0-1 0 0,0 0 1 0 0,-1 0 0 0 0,1 0-1 0 0,2 6 1 0 0,3 4 73 0 0,0 2 1 0 0,-1-1 0 0 0,8 25-1 0 0,-15-39-90 0 0,8 22 128 0 0,-2 0-1 0 0,0 1 1 0 0,-2-1-1 0 0,0 1 0 0 0,-2 0 1 0 0,0 0-1 0 0,-2 0 1 0 0,0 0-1 0 0,-2 0 1 0 0,0 0-1 0 0,-2 0 1 0 0,0 0-1 0 0,-2-1 1 0 0,-14 38-1 0 0,16-51-123 0 0,0 0 0 0 0,-1-1 0 0 0,0 1 0 0 0,0-1 0 0 0,-1 0 0 0 0,0 0 0 0 0,0-1 0 0 0,-1 0 0 0 0,0 0 0 0 0,0 0-1 0 0,-1-1 1 0 0,1 0 0 0 0,-2-1 0 0 0,1 1 0 0 0,0-2 0 0 0,-1 1 0 0 0,0-1 0 0 0,0 0 0 0 0,-14 3 0 0 0,13-5-232 0 0,1 0 0 0 0,-1 0-1 0 0,0-1 1 0 0,1-1 0 0 0,-1 0 0 0 0,0 0 0 0 0,1-1 0 0 0,-1 0 0 0 0,0 0 0 0 0,1-1 0 0 0,-1-1-1 0 0,-13-4 1 0 0,5-1-1851 0 0,-24-14-1 0 0,12 3-635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2:15.4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423 147 312 0 0,'2'-6'699'0'0,"0"1"0"0"0,-1 0 1 0 0,1-1-1 0 0,-1 1 0 0 0,0-1 0 0 0,-1 0 0 0 0,0 1 1 0 0,1-1-1 0 0,-2 0 0 0 0,1 1 0 0 0,-1-1 0 0 0,0 1 0 0 0,-2-10 1 0 0,2 12-337 0 0,-1 0 1 0 0,1 0-1 0 0,-1 0 0 0 0,1 0 1 0 0,-1 0-1 0 0,0 1 1 0 0,0-1-1 0 0,0 1 1 0 0,0-1-1 0 0,-1 1 1 0 0,1 0-1 0 0,-1 0 0 0 0,1 0 1 0 0,-1 0-1 0 0,0 0 1 0 0,0 0-1 0 0,0 1 1 0 0,0 0-1 0 0,0-1 1 0 0,0 1-1 0 0,0 0 0 0 0,0 0 1 0 0,0 1-1 0 0,-6-1 1 0 0,-16-3 554 0 0,13 2-686 0 0,1 0 0 0 0,-1 1 0 0 0,0 1 0 0 0,-18 0 0 0 0,29 1-160 0 0,-1-1 0 0 0,1 0 0 0 0,0 0 0 0 0,-1 1 0 0 0,1-1 0 0 0,0 0 0 0 0,0 1 0 0 0,0-1 0 0 0,0 1 0 0 0,-1 0 0 0 0,1-1 0 0 0,0 1 0 0 0,0 0 0 0 0,0 0 0 0 0,0 0 0 0 0,1-1 0 0 0,-1 1 0 0 0,0 0 0 0 0,0 0 0 0 0,0 0 0 0 0,1 0 0 0 0,-2 2 0 0 0,1-1-10 0 0,1 1-1 0 0,-1-1 0 0 0,0 1 1 0 0,1-1-1 0 0,0 1 0 0 0,-1-1 1 0 0,1 1-1 0 0,0-1 0 0 0,0 1 1 0 0,1 3-1 0 0,1 5-32 0 0,0-1 0 0 0,1 0 0 0 0,0 0 0 0 0,6 12 0 0 0,57 114 3 0 0,-38-82 20 0 0,-21-38-12 0 0,2 0-1 0 0,0-1 1 0 0,0-1-1 0 0,2 0 1 0 0,14 17-1 0 0,-25-31-23 0 0,0 0-1 0 0,0 0 1 0 0,0 0-1 0 0,0 0 1 0 0,0 0-1 0 0,0 0 0 0 0,1 0 1 0 0,-1 1-1 0 0,0-1 1 0 0,0 0-1 0 0,0 0 1 0 0,0 0-1 0 0,0 0 0 0 0,0 0 1 0 0,0 1-1 0 0,0-1 1 0 0,0 0-1 0 0,0 0 0 0 0,-1 0 1 0 0,1 0-1 0 0,0 0 1 0 0,0 0-1 0 0,0 0 1 0 0,0 1-1 0 0,0-1 0 0 0,0 0 1 0 0,0 0-1 0 0,0 0 1 0 0,0 0-1 0 0,0 0 0 0 0,0 0 1 0 0,0 0-1 0 0,-1 0 1 0 0,1 1-1 0 0,0-1 1 0 0,0 0-1 0 0,0 0 0 0 0,0 0 1 0 0,0 0-1 0 0,0 0 1 0 0,0 0-1 0 0,-1 0 1 0 0,-9 5 440 0 0,-12 2 185 0 0,20-6-553 0 0,-38 10 10 0 0,0-2 1 0 0,-1-2-1 0 0,0-1 1 0 0,0-2-1 0 0,0-2 1 0 0,-59-5-1 0 0,98 3-250 0 0,-21-4-496 0 0,23 4 520 0 0,-1 0 0 0 0,1 0 1 0 0,-1-1-1 0 0,1 1 0 0 0,0 0 0 0 0,-1 0 1 0 0,1 0-1 0 0,0 0 0 0 0,-1-1 0 0 0,1 1 1 0 0,0 0-1 0 0,-1 0 0 0 0,1-1 0 0 0,0 1 0 0 0,-1 0 1 0 0,1-1-1 0 0,0 1 0 0 0,0 0 0 0 0,-1-1 1 0 0,1 1-1 0 0,0 0 0 0 0,0-1 0 0 0,0 1 1 0 0,-1-1-1 0 0,1 1 0 0 0,0 0 0 0 0,0-1 1 0 0,0 1-1 0 0,0-1 0 0 0,0 1 0 0 0,0 0 1 0 0,0-1-1 0 0,0 1 0 0 0,0-1 0 0 0,0 1 1 0 0,0 0-1 0 0,0-1 0 0 0,0 1 0 0 0,0-1 1 0 0,1 1-1 0 0,-1 0 0 0 0,0-1 0 0 0,0 1 1 0 0,0-1-1 0 0,1 1 0 0 0,-1 0 0 0 0,0-1 1 0 0,0 1-1 0 0,1-1 0 0 0,7-8-1792 0 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1:08.1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67 379 512 0 0,'-7'-17'387'0'0,"-13"-22"0"0"0,15 31-118 0 0,1 0 0 0 0,-1 0 0 0 0,1-1 0 0 0,1 0-1 0 0,0 0 1 0 0,0 0 0 0 0,1 0 0 0 0,0 0-1 0 0,-2-18 1 0 0,5 13 660 0 0,1 0 0 0 0,0 1 0 0 0,0 0 1 0 0,7-18-1 0 0,-5 18-9 0 0,0 0 0 0 0,-2-1 0 0 0,1 1 0 0 0,0-19 0 0 0,1 1 611 0 0,0 15 915 0 0,-40 268-523 0 0,31-205-1731 0 0,2 0 0 0 0,5 82-1 0 0,23 95 41 0 0,-17-163-147 0 0,61 411 91 0 0,-53-371-24 0 0,33 167-114 0 0,-30-179 29 0 0,22 77 8 0 0,-31-126-39 0 0,-2 0-1 0 0,-1 1 1 0 0,-2 0-1 0 0,-1 42 1 0 0,-5-3 93 0 0,-12 87-1 0 0,11-143-76 0 0,-1 46-1 0 0,3-62-24 0 0,1 1 0 0 0,1-1-1 0 0,-1 0 1 0 0,1 0-1 0 0,1 1 1 0 0,-1-1 0 0 0,1-1-1 0 0,1 1 1 0 0,4 8 0 0 0,14 11 120 0 0,-18-23-47 0 0,0 0-1 0 0,0 0 0 0 0,-1 1 1 0 0,1-1-1 0 0,2 7 1 0 0,-5-9-62 0 0,0-1 0 0 0,-1 1 1 0 0,1 0-1 0 0,-1-1 0 0 0,0 1 1 0 0,1 0-1 0 0,-1 0 0 0 0,0-1 0 0 0,0 1 1 0 0,0 0-1 0 0,0 0 0 0 0,0-1 1 0 0,0 1-1 0 0,-1 0 0 0 0,1-1 1 0 0,-1 1-1 0 0,1 0 0 0 0,-1-1 1 0 0,1 1-1 0 0,-1 0 0 0 0,-1 1 1 0 0,1-2-30 0 0,-12 21 218 0 0,-16 41 0 0 0,26-57-184 0 0,1 0-1 0 0,0 1 1 0 0,0-1 0 0 0,1 1-1 0 0,0 0 1 0 0,0-1-1 0 0,1 1 1 0 0,-1 0 0 0 0,1 0-1 0 0,1 0 1 0 0,1 11-1 0 0,-2-18-35 0 0,0 0 0 0 0,0 0 0 0 0,0 0-1 0 0,0 1 1 0 0,0-1 0 0 0,0 0 0 0 0,0 0-1 0 0,1 0 1 0 0,-1 0 0 0 0,0 0 0 0 0,0 0-1 0 0,0 0 1 0 0,0 1 0 0 0,0-1 0 0 0,0 0-1 0 0,0 0 1 0 0,0 0 0 0 0,0 0-1 0 0,1 0 1 0 0,-1 0 0 0 0,0 0 0 0 0,0 0-1 0 0,0 0 1 0 0,0 0 0 0 0,0 1 0 0 0,0-1-1 0 0,1 0 1 0 0,-1 0 0 0 0,0 0 0 0 0,0 0-1 0 0,0 0 1 0 0,0 0 0 0 0,0 0 0 0 0,1 0-1 0 0,-1 0 1 0 0,0 0 0 0 0,0 0-1 0 0,0 0 1 0 0,0 0 0 0 0,0-1 0 0 0,1 1-1 0 0,7-5 166 0 0,10-13-21 0 0,-14 14-116 0 0,-3 3-19 0 0,0 0 1 0 0,0 0 0 0 0,1 0 0 0 0,-1 0 0 0 0,0 0-1 0 0,0 0 1 0 0,0 1 0 0 0,1-1 0 0 0,-1 0 0 0 0,0 1 0 0 0,1-1-1 0 0,-1 1 1 0 0,1-1 0 0 0,-1 1 0 0 0,1 0 0 0 0,-1 0-1 0 0,0 0 1 0 0,1-1 0 0 0,-1 1 0 0 0,1 1 0 0 0,1-1 0 0 0,0 0 47 0 0,54-10 151 0 0,50 1 102 0 0,-93 10-307 0 0,1 1 0 0 0,-1 0-1 0 0,0 1 1 0 0,0 0-1 0 0,16 7 1 0 0,-15-5 0 0 0,0 0 1 0 0,0-1 0 0 0,0-1-1 0 0,19 1 1 0 0,373-2 133 0 0,-268-5-110 0 0,87-6-9 0 0,132-28-72 0 0,-34 13 77 0 0,-68 17-21 0 0,-142 7-30 0 0,160 7-5 0 0,-161-2 46 0 0,238 11 6 0 0,-9-3-36 0 0,35-4-11 0 0,512 16 98 0 0,-594-4-54 0 0,441-9-68 0 0,-203-39 36 0 0,-1-19-12 0 0,-522 45 21 0 0,366-35-67 0 0,297-17 114 0 0,-342 26-17 0 0,-88 3-29 0 0,-45 4-32 0 0,300-19-33 0 0,-346 32 142 0 0,-29 2-77 0 0,152-4-60 0 0,44-5-189 0 0,-67-5-1902 0 0,-240 18 1723 0 0,20-5-2308 0 0,-13-2-2340 0 0,-13 2 1584 0 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1:09.8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5 243 512 0 0,'-1'-4'403'0'0,"0"0"0"0"0,0 0 0 0 0,1 0 0 0 0,-1-1 0 0 0,1 1-1 0 0,0 0 1 0 0,0 0 0 0 0,0 0 0 0 0,1-1 0 0 0,-1 1 0 0 0,2-5 0 0 0,1 1 252 0 0,0 0-1 0 0,1 0 1 0 0,0 1 0 0 0,7-11 0 0 0,-6 10-251 0 0,5-8 454 0 0,9-20-1 0 0,-17 32-533 0 0,0 1 0 0 0,-1-1-1 0 0,0 0 1 0 0,1 0-1 0 0,-1 0 1 0 0,-1 0-1 0 0,1 0 1 0 0,-1 0-1 0 0,1 0 1 0 0,-1 0 0 0 0,-1-7-1 0 0,-3 1 1683 0 0,0 16-642 0 0,0 15-144 0 0,2 6-730 0 0,0 14 148 0 0,2-39-566 0 0,1 1-1 0 0,-1-1 1 0 0,0 0 0 0 0,1 1 0 0 0,0-1-1 0 0,-1 0 1 0 0,1 0 0 0 0,0 0-1 0 0,0 1 1 0 0,0-1 0 0 0,1 0-1 0 0,-1 0 1 0 0,0 0 0 0 0,3 2 0 0 0,-4-4-40 0 0,0 0 0 0 0,0 0 0 0 0,0 0 0 0 0,0 1 0 0 0,0-1 0 0 0,0 0 0 0 0,1 0 0 0 0,-1 0 0 0 0,0 0 1 0 0,0 0-1 0 0,0 0 0 0 0,0 1 0 0 0,1-1 0 0 0,-1 0 0 0 0,0 0 0 0 0,0 0 0 0 0,0 0 0 0 0,0 0 0 0 0,1 0 1 0 0,-1 0-1 0 0,0 0 0 0 0,0 0 0 0 0,0 0 0 0 0,1 0 0 0 0,-1 0 0 0 0,0 0 0 0 0,0 0 0 0 0,0 0 0 0 0,1 0 1 0 0,-1 0-1 0 0,0 0 0 0 0,0 0 0 0 0,0 0 0 0 0,1 0 0 0 0,-1 0 0 0 0,0 0 0 0 0,0 0 0 0 0,0 0 0 0 0,0-1 1 0 0,1 1-1 0 0,2-9 587 0 0,-3-13-173 0 0,-1 18-379 0 0,0 0-1 0 0,0-1 1 0 0,-1 1-1 0 0,1 0 0 0 0,-1 1 1 0 0,0-1-1 0 0,0 0 1 0 0,-5-6-1 0 0,-24-24 387 0 0,23 26-305 0 0,7 7-123 0 0,0-1 0 0 0,1 1 0 0 0,-1 0 0 0 0,0 0 0 0 0,0-1-1 0 0,0 1 1 0 0,1-1 0 0 0,-1 1 0 0 0,1-1 0 0 0,-2-2 0 0 0,2 4-20 0 0,0-1 0 0 0,0 1 0 0 0,0-1 0 0 0,0 1 0 0 0,0 0 0 0 0,0-1 0 0 0,0 1 0 0 0,0-1 0 0 0,0 1 0 0 0,0-1 0 0 0,0 1 0 0 0,0 0 0 0 0,0-1 0 0 0,1 1 0 0 0,-1-1 0 0 0,0 1 0 0 0,0 0 0 0 0,0-1 0 0 0,1 1 1 0 0,-1 0-1 0 0,0-1 0 0 0,0 1 0 0 0,1 0 0 0 0,-1-1 0 0 0,0 1 0 0 0,0 0 0 0 0,1 0 0 0 0,-1-1 0 0 0,0 1 0 0 0,1 0 0 0 0,-1 0 0 0 0,1 0 0 0 0,-1-1 0 0 0,0 1 0 0 0,1 0 0 0 0,-1 0 0 0 0,0 0 0 0 0,1 0 0 0 0,-1 0 0 0 0,1 0 0 0 0,-1 0 0 0 0,1 0 0 0 0,-1 0 0 0 0,1 0 0 0 0,-1 0-3 0 0,1 0 0 0 0,-1 0 0 0 0,1 0 0 0 0,-1 1-1 0 0,1-1 1 0 0,-1 0 0 0 0,0 0 0 0 0,1 1-1 0 0,-1-1 1 0 0,1 0 0 0 0,-1 1 0 0 0,0-1 0 0 0,1 0-1 0 0,-1 1 1 0 0,0-1 0 0 0,0 1 0 0 0,1-1-1 0 0,-1 1 1 0 0,0-1 0 0 0,0 0 0 0 0,0 1 0 0 0,0-1-1 0 0,1 1 1 0 0,-1-1 0 0 0,0 1 0 0 0,0-1-1 0 0,0 1 1 0 0,0-1 0 0 0,0 1 0 0 0,0 0 0 0 0,0 19 66 0 0,0-16-28 0 0,0 2-29 0 0,0-1-1 0 0,0 0 1 0 0,0 0-1 0 0,1 0 1 0 0,-1 0-1 0 0,2 1 0 0 0,-1-1 1 0 0,0 0-1 0 0,1-1 1 0 0,0 1-1 0 0,0 0 1 0 0,0 0-1 0 0,1-1 0 0 0,0 1 1 0 0,5 6-1 0 0,43 65 328 0 0,-34-49-206 0 0,-9-12-77 0 0,0 0 0 0 0,0 0-1 0 0,9 32 1 0 0,9 52 154 0 0,-16-54-83 0 0,-1-4-70 0 0,2 47 0 0 0,-6-46-27 0 0,10 46 0 0 0,-6-53-4 0 0,1 0 41 0 0,-2 1 1 0 0,-1 0-1 0 0,4 63 1 0 0,1 142 186 0 0,4-85-53 0 0,-11-114-76 0 0,-1 1 1 0 0,-2-1 0 0 0,-2 1-1 0 0,-9 67 1 0 0,7-86-92 0 0,0-1 1 0 0,2 1-1 0 0,1 0 1 0 0,0 0-1 0 0,2-1 1 0 0,1 1-1 0 0,8 27 1 0 0,25 115 154 0 0,-31-134-153 0 0,-2 0 0 0 0,-1 0 0 0 0,-1 43 1 0 0,5 48 4 0 0,-5-105-24 0 0,7 24 0 0 0,-7-36-11 0 0,-1-1 1 0 0,1-1-1 0 0,0 1 0 0 0,0 0 1 0 0,1 0-1 0 0,-1-1 0 0 0,1 0 1 0 0,0 1-1 0 0,5 4 1 0 0,-7-8-5 0 0,-1 0 0 0 0,1 0 0 0 0,0-1 0 0 0,0 1 1 0 0,-1-1-1 0 0,1 1 0 0 0,0 0 0 0 0,0-1 1 0 0,0 1-1 0 0,0-1 0 0 0,0 0 0 0 0,0 1 1 0 0,0-1-1 0 0,0 0 0 0 0,0 1 0 0 0,0-1 0 0 0,0 0 1 0 0,0 0-1 0 0,0 0 0 0 0,0 0 0 0 0,0 0 1 0 0,0 0-1 0 0,1 0 0 0 0,-1-1 1 0 0,1 0 0 0 0,-1 1 0 0 0,0-1 0 0 0,1 0 0 0 0,-1 0 0 0 0,0 1 0 0 0,1-1 0 0 0,-1 0 0 0 0,0 0 0 0 0,0-1 0 0 0,0 1 0 0 0,0 0 0 0 0,1-2 0 0 0,1-1-5 0 0,-1 0 1 0 0,0 0 0 0 0,0 1 0 0 0,0-1-1 0 0,-1-1 1 0 0,0 1 0 0 0,1 0 0 0 0,-1 0-1 0 0,0-9 1 0 0,-1 7-55 0 0,-1 0 0 0 0,0 0-1 0 0,0-1 1 0 0,-1 1 0 0 0,0 0-1 0 0,-4-9 1 0 0,3 8-704 0 0,1 0-1 0 0,-1 0 1 0 0,1 0 0 0 0,-1-9 0 0 0,4-1-4005 0 0,3 5-1145 0 0,0 1-517 0 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52.4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131 52 512 0 0,'0'-1'13'0'0,"0"1"-1"0"0,0-1 1 0 0,0 1-1 0 0,0-1 1 0 0,0 1-1 0 0,0 0 1 0 0,-1-1-1 0 0,1 1 1 0 0,0-1 0 0 0,0 1-1 0 0,0 0 1 0 0,0-1-1 0 0,-1 1 1 0 0,1-1-1 0 0,0 1 1 0 0,0 0-1 0 0,-1-1 1 0 0,1 1-1 0 0,0 0 1 0 0,-1-1-1 0 0,1 1 1 0 0,0 0 0 0 0,-1 0-1 0 0,1-1 1 0 0,0 1-1 0 0,-1 0 1 0 0,1 0-1 0 0,-1 0 1 0 0,1-1-1 0 0,-17-1 1930 0 0,15 2-1618 0 0,0 0 1 0 0,0 0-1 0 0,0 0 1 0 0,0 0-1 0 0,0-1 1 0 0,0 1-1 0 0,1-1 0 0 0,-1 1 1 0 0,0-1-1 0 0,-3-1 1 0 0,3 1 4 0 0,1 0 1 0 0,-1 0 0 0 0,0 0-1 0 0,0 0 1 0 0,0 0-1 0 0,0 1 1 0 0,0-1 0 0 0,0 1-1 0 0,-1-1 1 0 0,1 1-1 0 0,0 0 1 0 0,0 0 0 0 0,0 0-1 0 0,0 0 1 0 0,0 0-1 0 0,0 1 1 0 0,-1-1 0 0 0,-2 1-1 0 0,1 0-29 0 0,1 1-1 0 0,-1-1 0 0 0,1 1 1 0 0,-1-1-1 0 0,1 1 1 0 0,-1 0-1 0 0,1 0 1 0 0,0 0-1 0 0,-4 5 0 0 0,6-7-285 0 0,1 0 0 0 0,0 0 0 0 0,0 0 0 0 0,0 0 0 0 0,0 0 0 0 0,0 1 0 0 0,0-1 0 0 0,0 0 0 0 0,-1 0 0 0 0,1 0 0 0 0,0 0 0 0 0,0 0 0 0 0,0 0 0 0 0,0 0 0 0 0,0 1 0 0 0,0-1 0 0 0,0 0 0 0 0,0 0-1 0 0,0 0 1 0 0,0 0 0 0 0,0 0 0 0 0,0 1 0 0 0,0-1 0 0 0,0 0 0 0 0,0 0 0 0 0,0 0 0 0 0,0 0 0 0 0,0 0 0 0 0,0 0 0 0 0,0 1 0 0 0,0-1 0 0 0,0 0 0 0 0,0 0 0 0 0,0 0 0 0 0,0 0 0 0 0,0 0 0 0 0,0 1 0 0 0,0-1 0 0 0,0 0 0 0 0,1 0-1 0 0,-1 0 1 0 0,0 0 0 0 0,0 0 0 0 0,8 3 533 0 0,10-2 138 0 0,15-3 92 0 0,-1-1 0 0 0,59-15 0 0 0,-8 2-198 0 0,-8 6-60 0 0,112 1 1 0 0,-184 9-513 0 0,-1 0 0 0 0,0 0 0 0 0,0 0 0 0 0,0 0 0 0 0,1 0 0 0 0,-1 1 0 0 0,0-1 0 0 0,0 1-1 0 0,0 0 1 0 0,0-1 0 0 0,0 1 0 0 0,0 0 0 0 0,0 0 0 0 0,0 0 0 0 0,0 1 0 0 0,0-1 0 0 0,-1 0 0 0 0,1 1 0 0 0,0-1 0 0 0,-1 1 0 0 0,1-1 0 0 0,-1 1 0 0 0,0 0 0 0 0,1 0 0 0 0,-1 0 0 0 0,0 0 0 0 0,0 0 0 0 0,0 0 0 0 0,0 0 0 0 0,-1 0-1 0 0,1 0 1 0 0,-1 0 0 0 0,1 0 0 0 0,-1 0 0 0 0,1 1 0 0 0,-1-1 0 0 0,0 0 0 0 0,0 0 0 0 0,0 0 0 0 0,-1 1 0 0 0,0 2 0 0 0,-1 13-10 0 0,-2 0 0 0 0,0-1 0 0 0,-1 0 0 0 0,-10 23 1 0 0,-37 63-3 0 0,35-74-3 0 0,-2-2 0 0 0,-29 35 0 0 0,-51 44 39 0 0,95-102-26 0 0,-59 64-10 0 0,56-59 1 0 0,0 0-1 0 0,0 1 1 0 0,1-1-1 0 0,1 1 0 0 0,-1 1 1 0 0,-3 11-1 0 0,8-20 8 0 0,0 0 1 0 0,1 0-1 0 0,-1 0 0 0 0,1 0 0 0 0,0 0 1 0 0,-1-1-1 0 0,1 1 0 0 0,0 0 0 0 0,0 0 1 0 0,0 0-1 0 0,0 0 0 0 0,0 0 1 0 0,1 0-1 0 0,-1 0 0 0 0,1 0 0 0 0,-1 0 1 0 0,1 0-1 0 0,0 0 0 0 0,0 0 1 0 0,-1-1-1 0 0,3 3 0 0 0,-1-2 1 0 0,0 1 0 0 0,0-1 0 0 0,0-1 0 0 0,1 1 0 0 0,-1 0 0 0 0,1-1-1 0 0,-1 1 1 0 0,1-1 0 0 0,0 1 0 0 0,-1-1 0 0 0,1 0 0 0 0,5 1 0 0 0,7 1 11 0 0,0-1 1 0 0,1-1-1 0 0,-1 0 1 0 0,20-1-1 0 0,-34-1-14 0 0,25 1 8 0 0,0-2 0 0 0,0-1 0 0 0,0-1 0 0 0,0-1 0 0 0,0-1 0 0 0,-1-1 0 0 0,25-11 0 0 0,-41 14-321 0 0,-1 0 1 0 0,2 0-1 0 0,-1 1 0 0 0,0 1 0 0 0,1-1 0 0 0,-1 1 0 0 0,11 0 0 0 0,-14 3-1809 0 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52.7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91 1160 0 0,'-5'0'774'0'0,"3"0"-334"0"0,1 0-1 0 0,-1 0 1 0 0,1 0-1 0 0,0 0 1 0 0,-1 0-1 0 0,1 0 0 0 0,0 0 1 0 0,-1 0-1 0 0,1-1 1 0 0,-1 1-1 0 0,1 0 1 0 0,0-1-1 0 0,0 1 0 0 0,-1-1 1 0 0,1 0-1 0 0,-1 0 1 0 0,3 0 53 0 0,1 0 0 0 0,-1 0 0 0 0,1 0 0 0 0,-1 1 0 0 0,1-1 0 0 0,-1 1 0 0 0,1-1 0 0 0,0 1 0 0 0,2-1 0 0 0,195-33 4647 0 0,-54 12-4391 0 0,-123 18-939 0 0,69-11 551 0 0,-77 13-1139 0 0,-1 1 1 0 0,0 1 0 0 0,0 0 0 0 0,25 4 0 0 0,-24-1-657 0 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57.3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88 512 0 0,'2'-1'606'0'0,"0"0"1"0"0,-1 0-1 0 0,1-1 0 0 0,0 1 0 0 0,-1 0 1 0 0,1-1-1 0 0,-1 1 0 0 0,1-1 1 0 0,-1 1-1 0 0,2-4 0 0 0,-1 3 140 0 0,-1 0-1 0 0,0 0 0 0 0,1 0 1 0 0,0 0-1 0 0,-1 1 1 0 0,1-1-1 0 0,0 0 0 0 0,0 1 1 0 0,4-3-1 0 0,8-2 351 0 0,-1 1-1 0 0,2 1 1 0 0,-1 0-1 0 0,15-2 0 0 0,-9 3-888 0 0,0 1-1 0 0,1 1 0 0 0,-1 1 0 0 0,31 4 0 0 0,-29-3-454 0 0,0-1 0 0 0,-1-1 0 0 0,1-1 0 0 0,0-1 1 0 0,23-6-1 0 0,-10 3-1995 0 0,-23 4 401 0 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57.6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78 2000 0 0,'-1'-2'786'0'0,"0"1"0"0"0,0-1-1 0 0,0 1 1 0 0,0 0 0 0 0,0-1-1 0 0,-1 1 1 0 0,1 0 0 0 0,0 0-1 0 0,-4-2 1 0 0,-8-9 4053 0 0,14 10-2284 0 0,5 2-1484 0 0,7 2-579 0 0,-11-1-81 0 0,23 3-213 0 0,1-2-1 0 0,-1 0 0 0 0,0-2 0 0 0,1 0 0 0 0,-1-2 0 0 0,0-1 0 0 0,1-1 0 0 0,-1-1 0 0 0,45-15 1 0 0,-11 1-2284 0 0,-33 12 1059 0 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58.3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529 141 512 0 0,'0'-11'1350'0'0,"0"0"-1"0"0,-1 0 1 0 0,0 1-1 0 0,-3-12 1 0 0,2 9 2607 0 0,-1-27 0 0 0,3 40-3837 0 0,0-1-1 0 0,0 0 1 0 0,0 0 0 0 0,0 0 0 0 0,0 0-1 0 0,0 0 1 0 0,0 0 0 0 0,0 1 0 0 0,-1-1-1 0 0,1 0 1 0 0,0 0 0 0 0,0 0-1 0 0,-1 0 1 0 0,1 1 0 0 0,-1-1 0 0 0,1 0-1 0 0,0 0 1 0 0,-1 1 0 0 0,1-1 0 0 0,-1 0-1 0 0,0 1 1 0 0,1-1 0 0 0,-1 0 0 0 0,0 1-1 0 0,1-1 1 0 0,-1 1 0 0 0,-1-1 0 0 0,0 0-2 0 0,1 1 1 0 0,-1 0 0 0 0,0 0 0 0 0,1 0-1 0 0,-1 0 1 0 0,1 0 0 0 0,-1 0 0 0 0,0 0-1 0 0,1 1 1 0 0,-1-1 0 0 0,1 1 0 0 0,-1-1-1 0 0,-2 2 1 0 0,-6 3 197 0 0,0 1 0 0 0,1 0 0 0 0,-12 8 0 0 0,21-13-278 0 0,-36 28 366 0 0,1 2 0 0 0,2 1 0 0 0,1 2 0 0 0,2 1 0 0 0,-39 58-1 0 0,37-43-196 0 0,3 1 0 0 0,1 1 0 0 0,-37 104-1 0 0,55-129-156 0 0,2 0 0 0 0,1 0 0 0 0,1 1 0 0 0,-5 52 0 0 0,11-71-47 0 0,-1 0-1 0 0,2 0 0 0 0,-1 0 1 0 0,1 0-1 0 0,1 0 1 0 0,-1-1-1 0 0,2 1 0 0 0,-1 0 1 0 0,1-1-1 0 0,0 0 0 0 0,1 0 1 0 0,0 0-1 0 0,0 0 1 0 0,1 0-1 0 0,0-1 0 0 0,0 0 1 0 0,1 0-1 0 0,0 0 0 0 0,9 8 1 0 0,-2-5-79 0 0,1 0 0 0 0,0-2 1 0 0,0 1-1 0 0,1-1 1 0 0,0-1-1 0 0,0-1 0 0 0,1 0 1 0 0,0-1-1 0 0,0-1 1 0 0,0 0-1 0 0,31 2 0 0 0,-15-4-1172 0 0,0-1-1 0 0,0-2 1 0 0,0-1-1 0 0,0-1 0 0 0,36-9 1 0 0,-29 2-1797 0 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58.9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46 330 512 0 0,'-9'0'-115'0'0,"6"0"1635"0"0,0 1 1 0 0,0-1-1 0 0,0 0 0 0 0,0-1 1 0 0,0 1-1 0 0,0 0 1 0 0,-4-2-1 0 0,6 1-1194 0 0,1 1 1 0 0,-1 0 0 0 0,1-1-1 0 0,-1 1 1 0 0,1 0-1 0 0,-1-1 1 0 0,1 1-1 0 0,-1 0 1 0 0,1-1 0 0 0,-1 1-1 0 0,1-1 1 0 0,0 1-1 0 0,-1-1 1 0 0,1 1-1 0 0,0-1 1 0 0,-1 1 0 0 0,1-1-1 0 0,0 0 1 0 0,0 1-1 0 0,0-1 1 0 0,-1 0-1 0 0,2-14 380 0 0,4 0-69 0 0,1 0 0 0 0,1 1 0 0 0,12-23 0 0 0,-3 8-295 0 0,-5 6-187 0 0,3-4 132 0 0,25-39 0 0 0,-34 58-238 0 0,1 1-1 0 0,0 0 1 0 0,0 1-1 0 0,0-1 1 0 0,0 1-1 0 0,1 0 1 0 0,0 1-1 0 0,1 0 1 0 0,14-8 0 0 0,-21 12-41 0 0,0 0 0 0 0,1 1 0 0 0,-1-1 0 0 0,0 1 0 0 0,1-1 0 0 0,-1 1 0 0 0,0 0 0 0 0,1-1 0 0 0,-1 1 1 0 0,1 0-1 0 0,-1 0 0 0 0,1 0 0 0 0,-1 0 0 0 0,1 0 0 0 0,-1 0 0 0 0,0 0 0 0 0,1 1 0 0 0,-1-1 0 0 0,1 1 0 0 0,-1-1 1 0 0,0 1-1 0 0,1-1 0 0 0,0 2 0 0 0,0-1-7 0 0,0 1 1 0 0,0 0 0 0 0,-1-1-1 0 0,1 1 1 0 0,-1 0-1 0 0,1 0 1 0 0,-1 0-1 0 0,0 0 1 0 0,0 0 0 0 0,0 1-1 0 0,0-1 1 0 0,1 4-1 0 0,2 7-2 0 0,-2 0-1 0 0,0 0 1 0 0,1 26-1 0 0,-3-35 22 0 0,2 56 10 0 0,4 51 6 0 0,-4-95-45 0 0,0-1 0 0 0,1 1 1 0 0,1-1-1 0 0,11 29 0 0 0,-11-37-19 0 0,0 0 0 0 0,0-1-1 0 0,0 1 1 0 0,1-1 0 0 0,0 0-1 0 0,0 0 1 0 0,1 0-1 0 0,10 8 1 0 0,-7-7-239 0 0,1 0-1 0 0,0-1 1 0 0,0 1-1 0 0,21 7 1 0 0,-26-12-23 0 0,-1-1 1 0 0,0 1-1 0 0,1-1 0 0 0,-1-1 0 0 0,1 1 1 0 0,-1 0-1 0 0,1-1 0 0 0,0 0 0 0 0,-1 0 1 0 0,1-1-1 0 0,-1 1 0 0 0,1-1 1 0 0,6-2-1 0 0,-7 2-575 0 0,0-1 0 0 0,0 0 0 0 0,1 0 0 0 0,-1 0 1 0 0,0 0-1 0 0,-1-1 0 0 0,1 1 0 0 0,4-5 0 0 0,2-2-1602 0 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59.1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390 1 2072 0 0,'-4'0'1045'0'0,"0"0"0"0"0,1 1-1 0 0,-1-1 1 0 0,1 1 0 0 0,-1 0-1 0 0,1 0 1 0 0,-1 0 0 0 0,1 0-1 0 0,-6 4 1 0 0,4-2-236 0 0,-1 1 0 0 0,1-1-1 0 0,1 1 1 0 0,-1 0 0 0 0,-5 6 0 0 0,-2 5 23 0 0,0 1 0 0 0,-16 28-1 0 0,18-27-103 0 0,-21 33-98 0 0,-70 86 0 0 0,16-29-1529 0 0,62-75-1017 0 0,11-16 216 0 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59.8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115 20 512 0 0,'0'-8'-53'0'0,"-6"-4"13736"0"0,6 12-13521 0 0,-7 9 2203 0 0,0 7-1936 0 0,0 0-1 0 0,1 0 1 0 0,1 1-1 0 0,0 0 1 0 0,1 0 0 0 0,-1 22-1 0 0,2-17-543 0 0,-1-1-1 0 0,-1 0 0 0 0,-12 33 1 0 0,-9 9-5609 0 0,19-44 3227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2:27.8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0 512 0 0,'-1'9'512'0'0,"1"1"-208"0"0,1-1-600 0 0,1-2-504 0 0,1 0 576 0 0,-1-2 224 0 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07.4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271 181 512 0 0,'5'-24'2862'0'0,"0"0"-1"0"0,-2-1 1 0 0,0-36 0 0 0,-3 59-2715 0 0,0 1 0 0 0,0-1 0 0 0,0 0 1 0 0,0 0-1 0 0,0 0 0 0 0,0 1 1 0 0,-1-1-1 0 0,1 0 0 0 0,-1 0 1 0 0,0 1-1 0 0,1-1 0 0 0,-1 0 1 0 0,0 1-1 0 0,0-1 0 0 0,0 1 0 0 0,0-1 1 0 0,0 1-1 0 0,0-1 0 0 0,0 1 1 0 0,-1 0-1 0 0,1-1 0 0 0,0 1 1 0 0,-1 0-1 0 0,1 0 0 0 0,-3-2 0 0 0,0 2 17 0 0,1 0-1 0 0,-1 0 0 0 0,1 1 0 0 0,0-1 0 0 0,-1 1 0 0 0,1-1 0 0 0,-1 1 1 0 0,1 0-1 0 0,-1 0 0 0 0,1 1 0 0 0,-1-1 0 0 0,-5 2 0 0 0,-4 2-28 0 0,1 1-1 0 0,-1 1 1 0 0,0 0-1 0 0,1 0 1 0 0,1 1-1 0 0,-1 0 1 0 0,1 1 0 0 0,-20 18-1 0 0,20-15-111 0 0,0 0 1 0 0,0 0-1 0 0,-12 18 0 0 0,19-24-27 0 0,0 1 1 0 0,1 0-1 0 0,0 0 0 0 0,0 0 0 0 0,1 0 1 0 0,-1 0-1 0 0,1 0 0 0 0,1 0 1 0 0,-1 1-1 0 0,0 11 0 0 0,1-16-2 0 0,1 0-1 0 0,1 1 1 0 0,-1-1 0 0 0,0 0-1 0 0,0 1 1 0 0,1-1 0 0 0,-1 0-1 0 0,1 1 1 0 0,0-1 0 0 0,0 0-1 0 0,0 0 1 0 0,0 0-1 0 0,0 0 1 0 0,0 0 0 0 0,1 0-1 0 0,1 2 1 0 0,0-1-6 0 0,0 0 1 0 0,0 0-1 0 0,1 0 0 0 0,-1-1 0 0 0,0 0 0 0 0,1 0 1 0 0,0 0-1 0 0,6 3 0 0 0,5 0-29 0 0,0-1 1 0 0,1 0-1 0 0,27 2 0 0 0,-39-5 35 0 0,53 3 33 0 0,14 2-113 0 0,-62-5 104 0 0,-1 0 0 0 0,0 1 0 0 0,0 1 0 0 0,0-1 0 0 0,0 1 0 0 0,8 5 0 0 0,-13-7-15 0 0,0 1 1 0 0,0 0-1 0 0,0 0 0 0 0,-1 0 1 0 0,1 0-1 0 0,-1 0 0 0 0,1 1 0 0 0,-1-1 1 0 0,0 1-1 0 0,0-1 0 0 0,0 1 1 0 0,0 0-1 0 0,-1 0 0 0 0,1 0 1 0 0,-1 0-1 0 0,1 0 0 0 0,-1 0 1 0 0,0 0-1 0 0,1 5 0 0 0,-2-3 2 0 0,0-1 0 0 0,0 1 0 0 0,0-1-1 0 0,0 1 1 0 0,-1-1 0 0 0,0 1 0 0 0,1-1 0 0 0,-2 1-1 0 0,1-1 1 0 0,0 0 0 0 0,-1 0 0 0 0,0 0 0 0 0,-4 7-1 0 0,-4 5 19 0 0,-1-1 0 0 0,-1 0 0 0 0,0-1 0 0 0,-1 0 0 0 0,0-1 0 0 0,-1-1 0 0 0,0 0-1 0 0,-18 11 1 0 0,-1-3-52 0 0,-1-1 0 0 0,-67 28 0 0 0,100-47 26 0 0,1 1 0 0 0,-1-1 1 0 0,1 0-1 0 0,-1 0 0 0 0,1 1 0 0 0,-1-1 0 0 0,1 0 1 0 0,-1 0-1 0 0,1 0 0 0 0,-1 0 0 0 0,1 1 0 0 0,-1-1 1 0 0,1 0-1 0 0,-1 0 0 0 0,1 0 0 0 0,-1 0 0 0 0,1 0 1 0 0,-1 0-1 0 0,1-1 0 0 0,-1 1 0 0 0,1 0 0 0 0,-1 0 1 0 0,1 0-1 0 0,-1 0 0 0 0,1-1 0 0 0,-1 1 0 0 0,1 0 0 0 0,-1-1 1 0 0,0 0-12 0 0,1 1 0 0 0,0-1 0 0 0,0 0 1 0 0,0 0-1 0 0,-1 0 0 0 0,1 1 0 0 0,0-1 0 0 0,0 0 1 0 0,0 0-1 0 0,0 1 0 0 0,1-1 0 0 0,-1 0 0 0 0,0 0 1 0 0,0 0-1 0 0,0 1 0 0 0,1-2 0 0 0,2-4-110 0 0,-1-1 0 0 0,1 1 0 0 0,6-8 0 0 0,4-3-1024 0 0,0 1 1 0 0,1 1 0 0 0,1 0-1 0 0,32-25 1 0 0,-25 21-1578 0 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08.0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54 880 0 0,'-1'-10'4616'0'0,"2"-15"2574"0"0,-1 24-6933 0 0,0 0 0 0 0,0 0 0 0 0,1 0 0 0 0,-1 0 0 0 0,0 0 1 0 0,1 0-1 0 0,-1 0 0 0 0,1 0 0 0 0,-1 0 0 0 0,1 0 1 0 0,-1 0-1 0 0,1 1 0 0 0,0-1 0 0 0,-1 0 0 0 0,1 0 1 0 0,0 0-1 0 0,0 1 0 0 0,0-1 0 0 0,-1 1 0 0 0,2-2 1 0 0,1 7 2723 0 0,-1 19-2140 0 0,-4 10-644 0 0,-1 1 0 0 0,-3-1 1 0 0,-13 53-1 0 0,0-7-1441 0 0,19-78 986 0 0,-1-1 0 0 0,1 1 0 0 0,0-1-1 0 0,0 1 1 0 0,0-1 0 0 0,0 1 0 0 0,0-1 0 0 0,0 1 0 0 0,0-1 0 0 0,0 1 0 0 0,1-1 0 0 0,-1 1-1 0 0,1-1 1 0 0,-1 1 0 0 0,1-1 0 0 0,-1 0 0 0 0,1 1 0 0 0,0-1 0 0 0,0 0 0 0 0,-1 0 0 0 0,3 2-1 0 0,0-1-2065 0 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08.8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93 357 632 0 0,'-9'5'2301'0'0,"-1"1"1"0"0,0-2-1 0 0,-11 4 0 0 0,-11 6 3683 0 0,31-13-5929 0 0,1-1 1 0 0,0 0 0 0 0,0 0 0 0 0,0 0-1 0 0,-1 1 1 0 0,1-1 0 0 0,0 0 0 0 0,0 0-1 0 0,-1 0 1 0 0,1 0 0 0 0,0 0-1 0 0,0 1 1 0 0,-1-1 0 0 0,1 0 0 0 0,0 0-1 0 0,0 0 1 0 0,-1 0 0 0 0,1 0-1 0 0,0 0 1 0 0,-1 0 0 0 0,1 0 0 0 0,0 0-1 0 0,0 0 1 0 0,-1 0 0 0 0,1 0 0 0 0,0 0-1 0 0,0 0 1 0 0,-1 0 0 0 0,1 0-1 0 0,0-1 1 0 0,-1 1 0 0 0,1 0 0 0 0,0 0-1 0 0,0 0 1 0 0,0 0 0 0 0,-1 0 0 0 0,1-1-1 0 0,0 1 1 0 0,0 0 0 0 0,-1-1-1 0 0,4-12 574 0 0,15-20-669 0 0,-17 31 167 0 0,35-58 536 0 0,58-73 0 0 0,-80 115-470 0 0,18-15 0 0 0,-27 28-103 0 0,0 1 0 0 0,0 0 0 0 0,0 0 0 0 0,1 0 0 0 0,-1 1 0 0 0,1 0 0 0 0,0 0 0 0 0,9-3 0 0 0,-14 6-71 0 0,0-1 0 0 0,0 1 0 0 0,0 0 0 0 0,1 0 0 0 0,-1 0 0 0 0,0 0 0 0 0,0 0 0 0 0,0 0 0 0 0,1 0-1 0 0,-1 0 1 0 0,0 0 0 0 0,0 1 0 0 0,0-1 0 0 0,0 0 0 0 0,1 1 0 0 0,-1-1 0 0 0,0 1 0 0 0,0 0 0 0 0,0-1 0 0 0,0 1 0 0 0,0 0-1 0 0,0-1 1 0 0,0 1 0 0 0,0 0 0 0 0,-1 0 0 0 0,1 0 0 0 0,0 0 0 0 0,0 0 0 0 0,-1 0 0 0 0,1 0 0 0 0,-1 0 0 0 0,1 0 0 0 0,-1 0 0 0 0,1 0-1 0 0,-1 0 1 0 0,1 2 0 0 0,1 5 17 0 0,0 0 0 0 0,0 0 0 0 0,-1 1 0 0 0,1 8 1 0 0,-2-11-20 0 0,2 38 81 0 0,-2 0 1 0 0,-3-1-1 0 0,-1 1 0 0 0,-11 47 1 0 0,14-85-98 0 0,0 0 1 0 0,0-1-1 0 0,1 1 1 0 0,0 0-1 0 0,0 0 1 0 0,0 0 0 0 0,2 8-1 0 0,-1-12-6 0 0,-1 0-1 0 0,1 0 1 0 0,0 0 0 0 0,0 0-1 0 0,0 0 1 0 0,0-1 0 0 0,0 1-1 0 0,0 0 1 0 0,0 0 0 0 0,0-1-1 0 0,1 1 1 0 0,-1-1 0 0 0,1 1-1 0 0,-1-1 1 0 0,1 0 0 0 0,-1 0-1 0 0,1 0 1 0 0,0 1 0 0 0,0-2-1 0 0,0 1 1 0 0,-1 0 0 0 0,1 0-1 0 0,0 0 1 0 0,3 0-1 0 0,1 0 10 0 0,0 0 0 0 0,1-1 0 0 0,-1 0-1 0 0,0 0 1 0 0,0 0 0 0 0,0 0-1 0 0,0-1 1 0 0,0 0 0 0 0,0-1-1 0 0,0 1 1 0 0,0-1 0 0 0,0 0-1 0 0,-1 0 1 0 0,1-1 0 0 0,-1 0 0 0 0,1 0-1 0 0,-1 0 1 0 0,7-6 0 0 0,-2 1 0 0 0,0-1 0 0 0,-1 0 0 0 0,0 0 0 0 0,0-1 0 0 0,-1 0 0 0 0,0 0 0 0 0,11-21 0 0 0,-10 12 46 0 0,-1 0 1 0 0,0 0-1 0 0,6-28 0 0 0,10-63-24 0 0,-19 81-19 0 0,-4 24-2 0 0,5-23 30 0 0,-1-1 1 0 0,0-40 0 0 0,-5 69-34 0 0,0 0 1 0 0,-1 0-1 0 0,1 0 1 0 0,-1 1 0 0 0,1-1-1 0 0,-1 0 1 0 0,1 0-1 0 0,0 0 1 0 0,-1 1 0 0 0,1-1-1 0 0,-1 0 1 0 0,1 0-1 0 0,0 1 1 0 0,-1-1 0 0 0,1 0-1 0 0,0 1 1 0 0,0-1-1 0 0,-1 0 1 0 0,1 1 0 0 0,0 0-1 0 0,-8 11 7 0 0,2 1 0 0 0,-1 0-1 0 0,2 0 1 0 0,0 0 0 0 0,0 1-1 0 0,2 0 1 0 0,-1 0 0 0 0,2 0-1 0 0,0 0 1 0 0,0 0-1 0 0,2 1 1 0 0,0-1 0 0 0,2 21-1 0 0,2 1-7 0 0,2-1 0 0 0,2 0 0 0 0,1-1 0 0 0,17 43 0 0 0,37 106-51 0 0,-60-172 43 0 0,-1 0-1 0 0,1 1 0 0 0,-2-1 0 0 0,0 1 0 0 0,0-1 1 0 0,-1 1-1 0 0,0-1 0 0 0,-1 1 0 0 0,-1-1 1 0 0,1 1-1 0 0,-2-1 0 0 0,0 0 0 0 0,0 1 1 0 0,-1-2-1 0 0,0 1 0 0 0,-1 0 0 0 0,-10 16 1 0 0,5-13-6 0 0,0 1 0 0 0,-1-1 0 0 0,0-1 0 0 0,-2 0 0 0 0,1 0 0 0 0,-2-1 0 0 0,1-1 1 0 0,-2 0-1 0 0,1-1 0 0 0,-29 14 0 0 0,24-15 26 0 0,1-1 0 0 0,-1 0 0 0 0,-1-2-1 0 0,1 0 1 0 0,-1-1 0 0 0,0-1 0 0 0,0-1 0 0 0,-26 1 0 0 0,44-4-13 0 0,0 0-1 0 0,0 0 1 0 0,0 0-1 0 0,0 0 1 0 0,0-1 0 0 0,0 1-1 0 0,-1-1 1 0 0,1 1 0 0 0,0-1-1 0 0,0 0 1 0 0,0 1-1 0 0,0-1 1 0 0,1 0 0 0 0,-1 0-1 0 0,-3-2 1 0 0,4 1 4 0 0,0 1 1 0 0,1 0-1 0 0,-1-1 1 0 0,0 1-1 0 0,0-1 1 0 0,1 1-1 0 0,-1-1 1 0 0,1 1-1 0 0,-1-1 0 0 0,1 1 1 0 0,0-1-1 0 0,-1 1 1 0 0,1-1-1 0 0,0 0 1 0 0,0 1-1 0 0,0-1 1 0 0,0 1-1 0 0,0-1 1 0 0,1 0-1 0 0,-1 1 0 0 0,1-2 1 0 0,3-12-14 0 0,0 0 1 0 0,1 0-1 0 0,0 1 1 0 0,10-18-1 0 0,34-53-49 0 0,-32 58-55 0 0,2-1 1 0 0,0 2 0 0 0,2 1-1 0 0,1 0 1 0 0,0 2-1 0 0,2 0 1 0 0,39-28 0 0 0,-49 40-311 0 0,7-4-1108 0 0,-6 8-2561 0 0,-6 6 312 0 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09.2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0 512 0 0,'-19'0'11787'0'0,"24"3"-6333"0"0,3 1-5646 0 0,73 23 3689 0 0,-54-18-2969 0 0,0 0-1 0 0,0 2 1 0 0,37 20 0 0 0,-33-12-375 0 0,-2 1 0 0 0,0 2 0 0 0,-1 1 0 0 0,-1 1 0 0 0,-1 1 0 0 0,-1 1 0 0 0,22 31 0 0 0,-34-39-118 0 0,0 1 0 0 0,-2 1 0 0 0,0 0 0 0 0,-1 1 0 0 0,-1 0 0 0 0,-1 0 0 0 0,-1 0 0 0 0,-1 1 0 0 0,0 1 0 0 0,-2-1 0 0 0,-1 0 0 0 0,1 30 0 0 0,-5-28-35 0 0,0 0 0 0 0,-2 0 1 0 0,0-1-1 0 0,-2 1 0 0 0,-1-1 1 0 0,0 0-1 0 0,-2-1 0 0 0,-15 32 0 0 0,8-23-192 0 0,-3-1 0 0 0,0 0 0 0 0,-2-2-1 0 0,-1 0 1 0 0,-29 30 0 0 0,41-50-518 0 0,-6 8-906 0 0,8-5-5539 0 0,7-7 3940 0 0,4-3-24 0 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09.9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455 47 512 0 0,'-8'-21'1811'0'0,"7"19"-1212"0"0,-1 1-1 0 0,1-1 1 0 0,0 0 0 0 0,-1 0-1 0 0,1 1 1 0 0,-1-1 0 0 0,1 1-1 0 0,-1 0 1 0 0,0-1-1 0 0,1 1 1 0 0,-3-1 0 0 0,2 1 30 0 0,-1 0 0 0 0,1 0 0 0 0,0 0-1 0 0,-1 1 1 0 0,1-1 0 0 0,0 1 0 0 0,-1-1 0 0 0,1 1 0 0 0,-5 0 0 0 0,-15 4-408 0 0,2 2 170 0 0,1 1 0 0 0,0 1 0 0 0,1 0 0 0 0,-1 2 1 0 0,-21 15-1 0 0,13-6-61 0 0,2 1 1 0 0,-38 38 0 0 0,48-42-170 0 0,0 1 1 0 0,1 0-1 0 0,1 1 1 0 0,1 1-1 0 0,1 0 0 0 0,0 0 1 0 0,-8 23-1 0 0,15-32-90 0 0,1 1 1 0 0,0-1-1 0 0,1 0 1 0 0,0 1-1 0 0,1-1 0 0 0,0 1 1 0 0,0 15-1 0 0,2-19-27 0 0,-1 0-1 0 0,2 0 1 0 0,-1 0 0 0 0,1-1-1 0 0,0 1 1 0 0,0 0-1 0 0,1-1 1 0 0,0 1-1 0 0,0-1 1 0 0,0 0 0 0 0,1 0-1 0 0,5 7 1 0 0,-3-6-46 0 0,1 0-1 0 0,1 0 1 0 0,-1-1 0 0 0,1 0 0 0 0,0 0 0 0 0,0-1 0 0 0,1 0 0 0 0,0 0 0 0 0,0-1 0 0 0,0 0 0 0 0,13 3 0 0 0,6 1-105 0 0,0-1 1 0 0,45 4 0 0 0,-56-8-40 0 0,0-2 1 0 0,0-1-1 0 0,0 0 1 0 0,0-1-1 0 0,22-3 1 0 0,-30 2-373 0 0,-1-1-1 0 0,1 1 1 0 0,-1-1-1 0 0,14-8 1 0 0,-15 8-497 0 0,-1-2 0 0 0,0 1 0 0 0,0-1 0 0 0,0 1 0 0 0,0-2 1 0 0,5-5-1 0 0,-1-2-799 0 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0.1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12 141 664 0 0,'-11'10'5569'0'0,"12"-10"-4312"0"0,10-3 711 0 0,4-1-272 0 0,4 0-279 0 0,14-4-225 0 0,2-2-392 0 0,8-1-400 0 0,14-5-280 0 0,0 2 48 0 0,0 0-168 0 0,6-4 0 0 0,-15 6-312 0 0,-4-3-56 0 0,-1 3-1688 0 0,-9 2 1119 0 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1.0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189 120 512 0 0,'-1'-5'787'0'0,"0"1"-1"0"0,0-1 1 0 0,-1 1 0 0 0,1-1-1 0 0,-1 1 1 0 0,0 0-1 0 0,-1 0 1 0 0,1-1 0 0 0,-1 2-1 0 0,0-1 1 0 0,-4-5-1 0 0,2-2 2323 0 0,1 1 1019 0 0,3 10-4066 0 0,1 1 0 0 0,0-1 1 0 0,-1 0-1 0 0,1 0 0 0 0,0 0 1 0 0,-1 0-1 0 0,1 0 1 0 0,0 1-1 0 0,0-1 0 0 0,-1 0 1 0 0,1 0-1 0 0,0 1 0 0 0,0-1 1 0 0,0 0-1 0 0,-1 0 0 0 0,1 1 1 0 0,0-1-1 0 0,0 0 0 0 0,0 1 1 0 0,0-1-1 0 0,0 0 1 0 0,-1 1-1 0 0,1-1 0 0 0,0 0 1 0 0,0 0-1 0 0,0 1 0 0 0,0-1 1 0 0,0 0-1 0 0,0 1 0 0 0,0-1 1 0 0,0 0-1 0 0,0 1 0 0 0,-69 302 2336 0 0,64-287-2357 0 0,-61 289 268 0 0,63-286-338 0 0,1 37-1 0 0,2-48 15 0 0,0 0-1 0 0,1-1 0 0 0,0 1 0 0 0,1-1 0 0 0,0 1 0 0 0,0-1 0 0 0,6 13 0 0 0,-8-19 12 0 0,0 0 0 0 0,0-1 0 0 0,0 1 0 0 0,1 0 0 0 0,-1 0 0 0 0,0-1 0 0 0,1 1 0 0 0,-1-1 0 0 0,1 1 0 0 0,-1 0 0 0 0,1-1-1 0 0,-1 1 1 0 0,1-1 0 0 0,-1 1 0 0 0,1-1 0 0 0,0 1 0 0 0,-1-1 0 0 0,1 0 0 0 0,-1 1 0 0 0,1-1 0 0 0,0 0 0 0 0,0 1 0 0 0,-1-1 0 0 0,1 0-1 0 0,0 0 1 0 0,-1 0 0 0 0,1 1 0 0 0,0-1 0 0 0,0 0 0 0 0,-1 0 0 0 0,1 0 0 0 0,0 0 0 0 0,0 0 0 0 0,-1-1 0 0 0,1 1 0 0 0,0 0 0 0 0,0 0 0 0 0,-1 0-1 0 0,1-1 1 0 0,0 1 0 0 0,-1 0 0 0 0,1-1 0 0 0,0 1 0 0 0,-1-1 0 0 0,1 1 0 0 0,-1 0 0 0 0,1-1 0 0 0,0 1 0 0 0,-1-1 0 0 0,1 0 0 0 0,-1 1-1 0 0,0-1 1 0 0,1 0 0 0 0,2-3-17 0 0,0 0 0 0 0,0 0 0 0 0,0 0 0 0 0,-1 0 1 0 0,1 0-1 0 0,2-9 0 0 0,-1-3 19 0 0,-2 0 1 0 0,1 0 0 0 0,-2-1-1 0 0,0 1 1 0 0,-2-18 0 0 0,1-9 77 0 0,0 43-76 0 0,1-69 50 0 0,20-128 0 0 0,-18 181-33 0 0,7-37 198 0 0,2 1 1 0 0,29-81 0 0 0,-40 132-183 0 0,-1 0 1 0 0,0 1-1 0 0,0-1 1 0 0,1 0-1 0 0,-1 0 1 0 0,1 0-1 0 0,-1 1 1 0 0,1-1-1 0 0,-1 0 1 0 0,1 0-1 0 0,-1 1 1 0 0,1-1-1 0 0,1-1 1 0 0,-2 3-21 0 0,0-1-1 0 0,0 0 1 0 0,1 0 0 0 0,-1 0 0 0 0,0 0-1 0 0,0 0 1 0 0,0 0 0 0 0,1 1-1 0 0,-1-1 1 0 0,0 0 0 0 0,0 0 0 0 0,0 0-1 0 0,0 1 1 0 0,1-1 0 0 0,-1 0 0 0 0,0 0-1 0 0,0 0 1 0 0,0 1 0 0 0,0-1 0 0 0,0 0-1 0 0,0 0 1 0 0,0 1 0 0 0,0-1-1 0 0,0 0 1 0 0,0 0 0 0 0,0 1 0 0 0,0-1-1 0 0,0 0 1 0 0,0 1 0 0 0,1 30 359 0 0,-1-25-390 0 0,-3 108 184 0 0,3 89-78 0 0,2-179-86 0 0,1 0 0 0 0,1-1 0 0 0,2 0 0 0 0,0 1-1 0 0,1-2 1 0 0,15 33 0 0 0,-14-38-16 0 0,1-1 0 0 0,1 0 0 0 0,1-1 0 0 0,13 16 0 0 0,-17-22 8 0 0,1-1-1 0 0,0 0 0 0 0,1-1 1 0 0,-1 0-1 0 0,2 0 1 0 0,-1-1-1 0 0,1 0 0 0 0,10 4 1 0 0,-17-8 6 0 0,-1-1-1 0 0,1 0 1 0 0,0 0 0 0 0,0 0 0 0 0,0-1-1 0 0,0 1 1 0 0,1-1 0 0 0,-1 0 0 0 0,0 0 0 0 0,0 0-1 0 0,0 0 1 0 0,0 0 0 0 0,0-1 0 0 0,0 1 0 0 0,0-1-1 0 0,3-1 1 0 0,-1 0-1 0 0,-1 0 0 0 0,0 0 1 0 0,0 0-1 0 0,-1-1 0 0 0,1 1 0 0 0,0-1 0 0 0,-1 0 1 0 0,0 0-1 0 0,0 0 0 0 0,4-5 0 0 0,-1 0-2 0 0,0-1 1 0 0,-1 0-1 0 0,0 0 0 0 0,0 0 0 0 0,-1-1 1 0 0,0 0-1 0 0,-1 1 0 0 0,5-20 0 0 0,-1-27-20 0 0,0-93 0 0 0,-2 20-12 0 0,3-187 95 0 0,-9 314-59 0 0,-1-19 72 0 0,2 20-69 0 0,0 0 0 0 0,0 0 0 0 0,0 0-1 0 0,-1 0 1 0 0,1 1 0 0 0,0-1 0 0 0,-1 0-1 0 0,1 0 1 0 0,-1 0 0 0 0,1 1 0 0 0,-1-1-1 0 0,1 0 1 0 0,-1 0 0 0 0,1 1 0 0 0,-1-1-1 0 0,0 1 1 0 0,1-1 0 0 0,-1 0 0 0 0,-1 0-1 0 0,1 1-2 0 0,1 0 0 0 0,-1 0 0 0 0,1 0 0 0 0,-1 0 0 0 0,1 0 0 0 0,-1 0 0 0 0,1 1 0 0 0,-1-1 0 0 0,1 0 0 0 0,-1 0 0 0 0,1 0 0 0 0,-1 1 0 0 0,1-1 0 0 0,-1 0 0 0 0,1 0-1 0 0,-1 1 1 0 0,1-1 0 0 0,0 0 0 0 0,-1 1 0 0 0,1-1 0 0 0,0 1 0 0 0,-1-1 0 0 0,1 0 0 0 0,0 1 0 0 0,-1-1 0 0 0,1 1 0 0 0,0 0 0 0 0,-8 15 2 0 0,5-7-19 0 0,1 0-1 0 0,0 0 1 0 0,1 0 0 0 0,0 0 0 0 0,0 1 0 0 0,1-1 0 0 0,0 0 0 0 0,2 13-1 0 0,3 7-370 0 0,12 37-1 0 0,0 3-2729 0 0,-14-44 895 0 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2.7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67 512 0 0,'-2'-1'438'0'0,"0"0"0"0"0,0 0 0 0 0,0 0 0 0 0,0 0 0 0 0,0 0 0 0 0,0 1-1 0 0,-1-1 1 0 0,1 1 0 0 0,0-1 0 0 0,-4 1 0 0 0,11-4 2674 0 0,7 0-2430 0 0,3 1 303 0 0,23-5-1 0 0,-5 0-239 0 0,9-1 257 0 0,63-11 1060 0 0,-102 20-1979 0 0,2-1 83 0 0,0 1 1 0 0,0-1-1 0 0,0 1 1 0 0,-1 0-1 0 0,1 0 1 0 0,0 0-1 0 0,8 2 0 0 0,-13-1-152 0 0,1-1-1 0 0,-1 0 0 0 0,0 0 0 0 0,0 0 1 0 0,1 0-1 0 0,-1 0 0 0 0,0 1 0 0 0,0-1 1 0 0,1 0-1 0 0,-1 0 0 0 0,0 0 0 0 0,0 1 0 0 0,0-1 1 0 0,0 0-1 0 0,1 0 0 0 0,-1 1 0 0 0,0-1 1 0 0,0 0-1 0 0,0 0 0 0 0,0 1 0 0 0,0-1 1 0 0,0 0-1 0 0,0 1 0 0 0,0-1 0 0 0,0 0 1 0 0,0 0-1 0 0,0 1 0 0 0,0-1 0 0 0,0 0 0 0 0,0 1 1 0 0,0-1-1 0 0,0 0 0 0 0,0 1 0 0 0,0-1 1 0 0,0 0-1 0 0,0 0 0 0 0,0 1 0 0 0,0-1 1 0 0,-1 0-1 0 0,1 0 0 0 0,0 1 0 0 0,0-1 0 0 0,0 0 1 0 0,0 0-1 0 0,-1 0 0 0 0,1 1 0 0 0,-12 11 214 0 0,11-11-190 0 0,-69 57 527 0 0,30-27-420 0 0,34-26-139 0 0,0 1 1 0 0,0 0-1 0 0,1 1 0 0 0,0-1 0 0 0,0 1 0 0 0,0 0 0 0 0,1 0 1 0 0,0 0-1 0 0,0 1 0 0 0,1 0 0 0 0,0-1 0 0 0,-2 11 0 0 0,4-15-4 0 0,0 1-1 0 0,0-1 1 0 0,1 0-1 0 0,-1 1 0 0 0,1-1 1 0 0,0 1-1 0 0,0-1 1 0 0,0 0-1 0 0,0 1 0 0 0,1-1 1 0 0,0 1-1 0 0,-1-1 1 0 0,1 0-1 0 0,0 0 0 0 0,1 1 1 0 0,-1-1-1 0 0,1 0 1 0 0,-1 0-1 0 0,1 0 0 0 0,0 0 1 0 0,0-1-1 0 0,0 1 1 0 0,0 0-1 0 0,1-1 0 0 0,-1 0 1 0 0,1 1-1 0 0,-1-1 1 0 0,1 0-1 0 0,0 0 0 0 0,0 0 1 0 0,6 2-1 0 0,-2-1-16 0 0,0-1 0 0 0,0 0 1 0 0,0-1-1 0 0,0 1 0 0 0,0-1 0 0 0,0 0 0 0 0,1-1 0 0 0,-1 0 0 0 0,0 0 0 0 0,0-1 0 0 0,1 0 0 0 0,10-2 1 0 0,9-4-951 0 0,48-19 1 0 0,-74 25 914 0 0,48-18-2901 0 0,-27 10 825 0 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3.1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288 154 512 0 0,'-10'-36'4806'0'0,"-8"-47"0"0"0,17 74-3708 0 0,1 7-958 0 0,0 1-1 0 0,0 0 0 0 0,-1 0 1 0 0,1 0-1 0 0,0 0 0 0 0,-1 0 1 0 0,1 0-1 0 0,0 0 0 0 0,-1 0 1 0 0,1 0-1 0 0,-1 0 0 0 0,1 0 1 0 0,-1 0-1 0 0,0 0 0 0 0,1 0 1 0 0,-1 0-1 0 0,0 1 0 0 0,0-1 1 0 0,0 0-1 0 0,1 0 0 0 0,-1 1 1 0 0,0-1-1 0 0,0 1 1 0 0,0-1-1 0 0,0 1 0 0 0,0-1 1 0 0,0 1-1 0 0,0-1 0 0 0,-2 1 1 0 0,1 0 33 0 0,0 0 1 0 0,0 0 0 0 0,0 0 0 0 0,0 1-1 0 0,0-1 1 0 0,0 1 0 0 0,1-1 0 0 0,-1 1-1 0 0,0 0 1 0 0,0 0 0 0 0,0 0 0 0 0,0 0-1 0 0,1 0 1 0 0,-1 0 0 0 0,-2 2 0 0 0,-8 8 310 0 0,0 1 1 0 0,1 0-1 0 0,-16 21 1 0 0,12-14-182 0 0,3-2 3 0 0,0 1-1 0 0,1 0 0 0 0,1 1 1 0 0,-10 25-1 0 0,-24 82 554 0 0,39-107-817 0 0,0 1 0 0 0,1 0 0 0 0,2 1 0 0 0,0-1 0 0 0,0 0 0 0 0,2 1 0 0 0,1-1-1 0 0,4 27 1 0 0,-3-36-51 0 0,0 0 0 0 0,1 0 0 0 0,0 0 0 0 0,1 0 0 0 0,0-1 0 0 0,1 0 0 0 0,0 0 0 0 0,1 0 0 0 0,0 0 0 0 0,0-1 0 0 0,1 0 0 0 0,0-1 0 0 0,1 1 0 0 0,0-1 0 0 0,0-1 0 0 0,16 12 0 0 0,-4-6-109 0 0,1-1-1 0 0,1-1 0 0 0,0-1 0 0 0,27 8 1 0 0,24 4-1673 0 0,-1-5-3813 0 0,-55-12 2417 0 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3.6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62 608 0 0,'0'-3'775'0'0,"0"-1"-1"0"0,1 1 1 0 0,-1 0 0 0 0,1-1-1 0 0,0 1 1 0 0,0 0 0 0 0,0 0-1 0 0,0 0 1 0 0,1-1-1 0 0,2-4 1 0 0,-3 7-425 0 0,0-1-1 0 0,0 1 1 0 0,0-1 0 0 0,1 1-1 0 0,-1 0 1 0 0,0-1 0 0 0,0 1-1 0 0,1 0 1 0 0,-1 0-1 0 0,1 0 1 0 0,0 0 0 0 0,-1 0-1 0 0,1 0 1 0 0,-1 1 0 0 0,1-1-1 0 0,0 0 1 0 0,0 1-1 0 0,-1-1 1 0 0,1 1 0 0 0,0 0-1 0 0,3-1 1 0 0,-5 2-260 0 0,1-1-1 0 0,0 0 1 0 0,-1 0 0 0 0,1 1 0 0 0,-1-1-1 0 0,1 0 1 0 0,-1 1 0 0 0,1-1 0 0 0,0 1-1 0 0,-1-1 1 0 0,1 1 0 0 0,-1-1 0 0 0,0 1-1 0 0,1-1 1 0 0,-1 1 0 0 0,1-1 0 0 0,-1 1-1 0 0,0-1 1 0 0,1 1 0 0 0,-1 0 0 0 0,0-1-1 0 0,0 1 1 0 0,0 0 0 0 0,1-1-1 0 0,-1 1 1 0 0,0 0 0 0 0,0 1 0 0 0,2 22 449 0 0,-1-22-402 0 0,-4 78 1038 0 0,1-62-1075 0 0,1 1 0 0 0,1-1 0 0 0,0 0 0 0 0,6 34 0 0 0,1-22-113 0 0,9 40-183 0 0,-13-60-34 0 0,0 1-1 0 0,1-1 0 0 0,1 0 1 0 0,8 14-1 0 0,-11-20-119 0 0,1-1 0 0 0,0 1 1 0 0,0-1-1 0 0,0 0 0 0 0,5 4 0 0 0,11 5-4091 0 0,-8-7 2501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2:28.0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90 241 8 0 0,'1'-1'290'0'0,"1"0"0"0"0,-1-1-1 0 0,0 1 1 0 0,0-1 0 0 0,1 1 0 0 0,-1-1 0 0 0,0 0-1 0 0,0 1 1 0 0,-1-1 0 0 0,1 0 0 0 0,0 0 0 0 0,0 0 0 0 0,-1 0-1 0 0,1 1 1 0 0,-1-4 0 0 0,0 4-114 0 0,0 0 1 0 0,0 0-1 0 0,0 0 1 0 0,-1 0-1 0 0,1 0 1 0 0,-1 0-1 0 0,1 0 1 0 0,-1 0-1 0 0,1 0 1 0 0,-1 0-1 0 0,1 0 0 0 0,-1 0 1 0 0,0 1-1 0 0,1-1 1 0 0,-1 0-1 0 0,0 0 1 0 0,0 1-1 0 0,1-1 1 0 0,-1 0-1 0 0,0 1 0 0 0,0-1 1 0 0,0 1-1 0 0,0-1 1 0 0,0 1-1 0 0,0 0 1 0 0,0-1-1 0 0,0 1 1 0 0,-2-1-1 0 0,-20-3 2530 0 0,-9-3 44 0 0,30 6-2481 0 0,0 1-1 0 0,0-1 1 0 0,0 0 0 0 0,1 0 0 0 0,-1 0-1 0 0,1 0 1 0 0,-1 0 0 0 0,0 0 0 0 0,1 0 0 0 0,0 0-1 0 0,-1 0 1 0 0,1-1 0 0 0,0 1 0 0 0,-2-2-1 0 0,3 0-93 0 0,-1 1 0 0 0,0 0 0 0 0,1 0 0 0 0,-1 0-1 0 0,1-1 1 0 0,0 1 0 0 0,0 0 0 0 0,0 0 0 0 0,0-1 0 0 0,0 1-1 0 0,0 0 1 0 0,1-1 0 0 0,-1 1 0 0 0,1 0 0 0 0,-1 0-1 0 0,1 0 1 0 0,0 0 0 0 0,1-4 0 0 0,2-1 35 0 0,-1 0-1 0 0,1 1 1 0 0,0-1 0 0 0,6-7 0 0 0,-3 7-127 0 0,0 0 0 0 0,0 1 1 0 0,0-1-1 0 0,1 2 0 0 0,0-1 0 0 0,0 1 1 0 0,1 0-1 0 0,-1 1 0 0 0,1 0 1 0 0,0 0-1 0 0,0 1 0 0 0,0 0 1 0 0,0 0-1 0 0,1 1 0 0 0,-1 1 0 0 0,12-1 1 0 0,-14 1-54 0 0,0 1 1 0 0,0 1-1 0 0,0-1 1 0 0,0 1-1 0 0,0 0 0 0 0,0 1 1 0 0,0-1-1 0 0,0 2 1 0 0,-1-1-1 0 0,8 4 1 0 0,-9-4-16 0 0,-1 1 1 0 0,1 0 0 0 0,0 1 0 0 0,-1-1-1 0 0,0 1 1 0 0,0 0 0 0 0,0 0-1 0 0,0 0 1 0 0,-1 0 0 0 0,1 1 0 0 0,-1-1-1 0 0,0 1 1 0 0,3 9 0 0 0,-1-3 8 0 0,-1 0 0 0 0,0 1 0 0 0,-1 0 1 0 0,-1-1-1 0 0,0 1 0 0 0,1 15 0 0 0,-5 73 148 0 0,1 2-70 0 0,2-90-110 0 0,1-1 0 0 0,-1 1 0 0 0,2-1 0 0 0,0 1 1 0 0,0-1-1 0 0,8 18 0 0 0,-9-25-8 0 0,0-1 0 0 0,0 1-1 0 0,1 0 1 0 0,-1-1 0 0 0,1 0 0 0 0,0 0 0 0 0,-1 0 0 0 0,1 0 0 0 0,1 0-1 0 0,-1 0 1 0 0,0-1 0 0 0,1 0 0 0 0,6 4 0 0 0,-5-3-57 0 0,1-1 1 0 0,0 0 0 0 0,0-1-1 0 0,-1 0 1 0 0,1 1-1 0 0,0-2 1 0 0,0 1-1 0 0,11-1 1 0 0,-4-1-304 0 0,-1 0 0 0 0,0-1 0 0 0,0-1 0 0 0,-1 0 0 0 0,1 0 0 0 0,-1-1 1 0 0,1-1-1 0 0,-1 0 0 0 0,10-6 0 0 0,-7 2-2258 0 0,23-18 0 0 0,-14 6-781 0 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3.9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82 207 368 0 0,'-6'2'1162'0'0,"0"0"0"0"0,-1-1 0 0 0,0 0 0 0 0,1-1 0 0 0,-1 1 0 0 0,0-1 0 0 0,-8-1 0 0 0,-5 0 3340 0 0,25 1-4009 0 0,0-1 0 0 0,0 0 1 0 0,0 0-1 0 0,1-1 0 0 0,7-3 1 0 0,7-2-147 0 0,75-21 685 0 0,106-31 363 0 0,-104 27-895 0 0,201-39-1 0 0,-250 67-544 0 0,-44 3-22 0 0,1 1 0 0 0,0 1 1 0 0,-1-1-1 0 0,1 1 0 0 0,0-1 1 0 0,-1 1-1 0 0,1 1 0 0 0,4 1 1 0 0,-8-3-46 0 0,1 1 1 0 0,-1 0 0 0 0,0 0 0 0 0,0-1-1 0 0,0 1 1 0 0,0 0 0 0 0,0 0 0 0 0,0 0-1 0 0,0 0 1 0 0,0 0 0 0 0,0 0 0 0 0,-1 0-1 0 0,1 1 1 0 0,0-1 0 0 0,0 2 0 0 0,-1-2-310 0 0,1 0 1 0 0,-1 0-1 0 0,0 0 1 0 0,1 1-1 0 0,-1-1 1 0 0,0 0-1 0 0,0 0 1 0 0,0 1-1 0 0,0-1 1 0 0,0 2-1 0 0,-3 8-3281 0 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4.4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227 47 800 0 0,'-21'2'4542'0'0,"15"-2"-3194"0"0,1 0 0 0 0,0 0 0 0 0,-1 1 0 0 0,1 0 0 0 0,0 0-1 0 0,0 1 1 0 0,0-1 0 0 0,-10 5 0 0 0,8-2-270 0 0,-1 0-1 0 0,0-1 1 0 0,-14 4-1 0 0,22-7-1060 0 0,-1 0-1 0 0,1 0 1 0 0,0 0-1 0 0,0 0 1 0 0,0 0-1 0 0,0 0 1 0 0,0 0-1 0 0,0 0 1 0 0,0 0-1 0 0,-1 0 0 0 0,1 0 1 0 0,0 1-1 0 0,0-1 1 0 0,0 0-1 0 0,0 0 1 0 0,0 0-1 0 0,-1 0 1 0 0,1 0-1 0 0,0 0 1 0 0,0 0-1 0 0,0 0 1 0 0,0 0-1 0 0,0 0 1 0 0,-1 0-1 0 0,1 0 0 0 0,0-1 1 0 0,0 1-1 0 0,0 0 1 0 0,0 0-1 0 0,0 0 1 0 0,0 0-1 0 0,-1 0 1 0 0,1 0-1 0 0,0 0 1 0 0,0 0-1 0 0,0 0 1 0 0,0 0-1 0 0,0 0 1 0 0,0-1-1 0 0,0 1 1 0 0,-1 0-1 0 0,1 0 0 0 0,0 0 1 0 0,0 0-1 0 0,5-7 161 0 0,11-7-224 0 0,-16 13 81 0 0,10-6-39 0 0,1 0 1 0 0,0 1-1 0 0,-1 0 1 0 0,2 1 0 0 0,-1 0-1 0 0,1 1 1 0 0,0 0 0 0 0,0 1-1 0 0,0 0 1 0 0,13-1 0 0 0,-24 3 6 0 0,0 1 1 0 0,0 0 0 0 0,0 0 0 0 0,0 0 0 0 0,0 0-1 0 0,0 0 1 0 0,0 0 0 0 0,0 0 0 0 0,0 0 0 0 0,0 0 0 0 0,0 0-1 0 0,0 0 1 0 0,0 1 0 0 0,0-1 0 0 0,0 0 0 0 0,0 1 0 0 0,0-1-1 0 0,0 1 1 0 0,0-1 0 0 0,0 1 0 0 0,0-1 0 0 0,-1 1-1 0 0,2 1 1 0 0,-1-1 1 0 0,-1 0 0 0 0,1 0 0 0 0,-1 1 1 0 0,1-1-1 0 0,-1 0 0 0 0,0 0 0 0 0,1 1 0 0 0,-1-1 0 0 0,0 0 0 0 0,0 0 0 0 0,0 1 0 0 0,0-1 0 0 0,0 0 0 0 0,0 0 0 0 0,-1 1 0 0 0,1 0 0 0 0,-3 7 21 0 0,1-2 0 0 0,-1 1 0 0 0,0 0 0 0 0,-7 10 0 0 0,-10 17-7 0 0,5-10 12 0 0,-18 40 1 0 0,31-58-36 0 0,0-1 0 0 0,0 0 0 0 0,1 1 0 0 0,-1 0 0 0 0,2-1 0 0 0,-1 1 0 0 0,1-1 0 0 0,0 1 0 0 0,0 0 0 0 0,1 0 0 0 0,-1-1 0 0 0,2 1 0 0 0,-1-1 0 0 0,1 1 0 0 0,0-1 0 0 0,0 0 0 0 0,5 10 1 0 0,-4-11-1 0 0,0 0 1 0 0,0 0 0 0 0,0-1-1 0 0,1 1 1 0 0,-1-1 0 0 0,1 0-1 0 0,0 0 1 0 0,0 0 0 0 0,1 0-1 0 0,-1-1 1 0 0,1 1 0 0 0,0-1-1 0 0,0-1 1 0 0,0 1 0 0 0,0-1-1 0 0,0 1 1 0 0,0-1 0 0 0,1-1-1 0 0,-1 1 1 0 0,12 1 0 0 0,-10-3 10 0 0,0 1 1 0 0,0-1 0 0 0,0 0 0 0 0,0 0 0 0 0,1-1 0 0 0,-1 0 0 0 0,0 0 0 0 0,0 0 0 0 0,0-1 0 0 0,-1-1-1 0 0,1 1 1 0 0,0-1 0 0 0,-1 0 0 0 0,1 0 0 0 0,-1-1 0 0 0,10-7 0 0 0,-15 11-9 0 0,0-1 1 0 0,0 0-1 0 0,0 0 0 0 0,-1 0 1 0 0,1 0-1 0 0,0 0 0 0 0,0 0 1 0 0,0 0-1 0 0,-1 0 1 0 0,1 0-1 0 0,0 0 0 0 0,-1 0 1 0 0,1-1-1 0 0,-1 1 0 0 0,0 0 1 0 0,1 0-1 0 0,-1 0 1 0 0,0-1-1 0 0,0 1 0 0 0,1 0 1 0 0,-1-1-1 0 0,0-1 0 0 0,-1 1-5 0 0,0 0 0 0 0,1 0 0 0 0,-1-1 0 0 0,0 1 0 0 0,0 0 0 0 0,0 0-1 0 0,0 0 1 0 0,0 0 0 0 0,0 0 0 0 0,-1 0 0 0 0,-2-2 0 0 0,-2-3-24 0 0,-2 0 1 0 0,1 1-1 0 0,-1 0 0 0 0,-14-9 1 0 0,-96-44-24 0 0,56 31-19 0 0,-69-23-60 0 0,105 42 26 0 0,20 7 33 0 0,-16-6-85 0 0,21 8 121 0 0,1 0 1 0 0,-1-1-1 0 0,0 1 1 0 0,1 0 0 0 0,-1-1-1 0 0,0 1 1 0 0,1-1-1 0 0,-1 1 1 0 0,0-1-1 0 0,1 1 1 0 0,-1-1-1 0 0,1 1 1 0 0,-1-1-1 0 0,1 1 1 0 0,-1-1-1 0 0,1 0 1 0 0,-1 1-1 0 0,1-1 1 0 0,0 0-1 0 0,-1 1 1 0 0,1-2 0 0 0,0 1-98 0 0,1-1 1 0 0,0 1-1 0 0,0 0 0 0 0,0 0 1 0 0,0 0-1 0 0,0 0 1 0 0,0 0-1 0 0,1 0 1 0 0,-1 0-1 0 0,0 0 1 0 0,0 0-1 0 0,1 1 1 0 0,-1-1-1 0 0,3-1 1 0 0,-1 1-293 0 0,15-8-1252 0 0,3 1-299 0 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5.0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107 25 512 0 0,'-9'-5'1484'0'0,"1"1"-1"0"0,-1 0 1 0 0,-9-3-1 0 0,15 6-1059 0 0,0 0 0 0 0,-1 0 0 0 0,1 0 0 0 0,-1 1-1 0 0,1-1 1 0 0,-1 1 0 0 0,0 0 0 0 0,1 0-1 0 0,-1 0 1 0 0,1 1 0 0 0,-5 0 0 0 0,7 0-329 0 0,0-1 0 0 0,0 0 0 0 0,0 1 0 0 0,0-1 0 0 0,0 1 1 0 0,0-1-1 0 0,1 1 0 0 0,-1-1 0 0 0,0 1 0 0 0,0 0 0 0 0,1-1 0 0 0,-1 1 0 0 0,0 0 0 0 0,1 0 1 0 0,-1 0-1 0 0,0-1 0 0 0,1 1 0 0 0,-1 0 0 0 0,1 0 0 0 0,0 0 0 0 0,-1 0 0 0 0,1 0 1 0 0,0 0-1 0 0,0 0 0 0 0,-1 0 0 0 0,1 0 0 0 0,0 0 0 0 0,0 0 0 0 0,0 0 0 0 0,0 0 0 0 0,0 0 1 0 0,0 0-1 0 0,1 0 0 0 0,-1 0 0 0 0,0 0 0 0 0,0 0 0 0 0,1 1 0 0 0,1 3 110 0 0,-1 0 0 0 0,1 0 1 0 0,0-1-1 0 0,1 1 0 0 0,5 8 0 0 0,6 4 484 0 0,0-1 0 0 0,33 28 0 0 0,-6-6-45 0 0,0 7 264 0 0,47 66 0 0 0,25 57-340 0 0,-90-133-514 0 0,-8-13-28 0 0,-2 1 1 0 0,0 1-1 0 0,-2-1 0 0 0,-1 2 1 0 0,0 0-1 0 0,-2 0 1 0 0,-1 0-1 0 0,6 43 0 0 0,-10-42-7 0 0,-1 1-1 0 0,-1 0 0 0 0,-2 0 1 0 0,0 0-1 0 0,-2 0 0 0 0,-1 0 1 0 0,-1-1-1 0 0,-2 0 1 0 0,0 0-1 0 0,-2 0 0 0 0,-1-1 1 0 0,-12 24-1 0 0,2-12-309 0 0,-1-1 0 0 0,-1-1-1 0 0,-2-1 1 0 0,-1-1 0 0 0,-2-2 0 0 0,-1 0-1 0 0,-41 33 1 0 0,40-38-6133 0 0,20-15 746 0 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5.7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27 512 0 0,'-24'0'3023'0'0,"-27"5"1"0"0,38-2 390 0 0,13-3-3358 0 0,0 0 0 0 0,0 0 0 0 0,0 0 1 0 0,0 0-1 0 0,0 0 0 0 0,0 1 0 0 0,0-1 0 0 0,0 0 0 0 0,0 0 0 0 0,0 0 0 0 0,0 0 0 0 0,0 0 0 0 0,0 0 1 0 0,0 0-1 0 0,0 1 0 0 0,0-1 0 0 0,0 0 0 0 0,0 0 0 0 0,0 0 0 0 0,0 0 0 0 0,0 0 0 0 0,0 0 0 0 0,0 0 1 0 0,0 0-1 0 0,0 0 0 0 0,1 0 0 0 0,-1 0 0 0 0,0 1 0 0 0,0-1 0 0 0,0 0 0 0 0,0 0 0 0 0,0 0 0 0 0,0 0 1 0 0,0 0-1 0 0,0 0 0 0 0,0 0 0 0 0,1 0 0 0 0,-1 0 0 0 0,0 0 0 0 0,0 0 0 0 0,0 0 0 0 0,0 0 0 0 0,0 0 1 0 0,0 0-1 0 0,0 0 0 0 0,1 0 0 0 0,-1 0 0 0 0,0 0 0 0 0,0 0 0 0 0,26 4 2353 0 0,59 1-173 0 0,127-8-1 0 0,-116-1-1983 0 0,-6 2-172 0 0,-12 2-122 0 0,86-13 0 0 0,-90-4-781 0 0,-45 9-839 0 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6.5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36 360 0 0,'0'-1'469'0'0,"0"-1"-1"0"0,-1 1 0 0 0,2 0 1 0 0,-1-1-1 0 0,0 1 1 0 0,0-1-1 0 0,0 1 1 0 0,1-1-1 0 0,-1 1 1 0 0,1-1-1 0 0,-1 1 1 0 0,2-3-1 0 0,-1 3-31 0 0,1 0-1 0 0,-1 0 0 0 0,0 0 1 0 0,1 0-1 0 0,-1 0 0 0 0,1 0 1 0 0,-1 1-1 0 0,1-1 1 0 0,-1 0-1 0 0,4 0 0 0 0,5-4 1800 0 0,-18 7-40 0 0,3 0-1864 0 0,-1-1 0 0 0,1 2-1 0 0,0-1 1 0 0,1 1 0 0 0,-1-1 0 0 0,0 1 0 0 0,1 1-1 0 0,-1-1 1 0 0,-5 6 0 0 0,-1-5 1257 0 0,-5 0-1268 0 0,16-4-318 0 0,-1 1 0 0 0,1-1 1 0 0,0 0-1 0 0,0 0 1 0 0,0 0-1 0 0,-1 0 0 0 0,1 0 1 0 0,0 0-1 0 0,0 1 0 0 0,0-1 1 0 0,0 0-1 0 0,-1 0 0 0 0,1 0 1 0 0,0 0-1 0 0,0 1 1 0 0,0-1-1 0 0,0 0 0 0 0,0 0 1 0 0,0 1-1 0 0,0-1 0 0 0,-1 0 1 0 0,1 0-1 0 0,0 0 0 0 0,0 1 1 0 0,0-1-1 0 0,0 0 0 0 0,0 0 1 0 0,0 1-1 0 0,0-1 1 0 0,0 0-1 0 0,0 0 0 0 0,0 0 1 0 0,0 1-1 0 0,0-1 0 0 0,1 0 1 0 0,-1 0-1 0 0,0 1 0 0 0,0-1 1 0 0,0 0-1 0 0,0 0 1 0 0,0 0-1 0 0,0 1 0 0 0,0-1 1 0 0,1 0-1 0 0,-1 0 0 0 0,0 0 1 0 0,0 0-1 0 0,0 1 0 0 0,0-1 1 0 0,1 0-1 0 0,-1 0 1 0 0,4 3 45 0 0,0-1 1 0 0,1 0-1 0 0,-1 0 1 0 0,1 0 0 0 0,-1-1-1 0 0,1 1 1 0 0,-1-1-1 0 0,1 0 1 0 0,0 0 0 0 0,8 0-1 0 0,-2 0 47 0 0,83 9 417 0 0,-49-6-279 0 0,55 13-1 0 0,-85-14-184 0 0,0 2 0 0 0,-1-1 0 0 0,0 2 0 0 0,25 13 0 0 0,-32-15-36 0 0,0 1-1 0 0,0 0 1 0 0,-1 0-1 0 0,1 0 1 0 0,-1 1-1 0 0,0 0 1 0 0,-1 0-1 0 0,1 1 1 0 0,-1 0-1 0 0,5 8 1 0 0,-3-2 32 0 0,-1 1 0 0 0,7 18 0 0 0,-11-25-26 0 0,-6-8 0 0 0,3 0-17 0 0,0 1-1 0 0,0-1 1 0 0,0 1 0 0 0,0 0-1 0 0,0-1 1 0 0,-1 1-1 0 0,1 0 1 0 0,0 0 0 0 0,0 0-1 0 0,0 0 1 0 0,0 0 0 0 0,0 0-1 0 0,-2 0 1 0 0,1 0-2 0 0,1 1 0 0 0,-1-1 0 0 0,0 1 0 0 0,0-1 0 0 0,0 1 0 0 0,1 0 0 0 0,-1 0 0 0 0,0 0 0 0 0,1 0 0 0 0,-1 0 0 0 0,1 0 0 0 0,-1 0 0 0 0,1 0 0 0 0,0 1 0 0 0,-1-1 0 0 0,-1 3 0 0 0,1 0 10 0 0,0-1 0 0 0,1 1 0 0 0,-1 0 0 0 0,1 0 0 0 0,0 0 0 0 0,0-1 0 0 0,-1 8 0 0 0,0-4 3 0 0,0-1 0 0 0,-1 1 0 0 0,0 0 0 0 0,0-1 0 0 0,-8 11-1 0 0,0 2 3 0 0,-3 7 33 0 0,-2-2 1 0 0,-22 29-1 0 0,-44 42-14 0 0,25-30-170 0 0,38-39-56 0 0,17-24 113 0 0,1 0 0 0 0,0-1 0 0 0,0 1 0 0 0,1 0 0 0 0,-1-1 0 0 0,0 1 0 0 0,1 0 0 0 0,-1 0 0 0 0,1 0 0 0 0,-1-1 0 0 0,1 1 0 0 0,0 0 0 0 0,0 0 0 0 0,0 3 0 0 0,0-4-5 0 0,0-1 0 0 0,0 1 0 0 0,1-1 0 0 0,-1 1 0 0 0,0-1 0 0 0,0 0 1 0 0,1 1-1 0 0,-1-1 0 0 0,0 1 0 0 0,1-1 0 0 0,-1 0 0 0 0,0 1 0 0 0,1-1 0 0 0,-1 0 0 0 0,1 1 0 0 0,-1-1 0 0 0,0 0 0 0 0,1 0 0 0 0,-1 0 0 0 0,1 1 0 0 0,-1-1 0 0 0,1 0 0 0 0,-1 0 0 0 0,1 0 0 0 0,0 0 0 0 0,14 1-3535 0 0,-14-1 3204 0 0,18-2-1688 0 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7.8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173 402 512 0 0,'4'-33'1134'0'0,"0"11"1620"0"0,0-30 0 0 0,-4 51-2572 0 0,0 1 1 0 0,0-1-1 0 0,0 1 1 0 0,0-1-1 0 0,0 1 1 0 0,0-1-1 0 0,0 0 1 0 0,0 1 0 0 0,0-1-1 0 0,0 1 1 0 0,0-1-1 0 0,0 0 1 0 0,0 1-1 0 0,1-1 1 0 0,-1 1-1 0 0,0-1 1 0 0,0 1 0 0 0,1-1-1 0 0,-1 1 1 0 0,0-1-1 0 0,1 1 1 0 0,-1-1-1 0 0,0 1 1 0 0,1-1-1 0 0,-1 1 1 0 0,1 0 0 0 0,-1-1-1 0 0,1 1 1 0 0,-1 0-1 0 0,1-1 1 0 0,-1 1-1 0 0,1 0 1 0 0,-1 0-1 0 0,1-1 1 0 0,-1 1 0 0 0,1 0-1 0 0,0 0 1 0 0,-1 0-1 0 0,1 0 1 0 0,-1 0-1 0 0,1 0 1 0 0,-1 0-1 0 0,1 0 1 0 0,0 0 0 0 0,-1 0-1 0 0,1 0 1 0 0,-1 0-1 0 0,2 0 1 0 0,-1 1-12 0 0,0-1-1 0 0,0 1 1 0 0,1 0 0 0 0,-1-1 0 0 0,0 1 0 0 0,0 0 0 0 0,0 0 0 0 0,0-1-1 0 0,0 1 1 0 0,0 0 0 0 0,0 0 0 0 0,0 0 0 0 0,0 0 0 0 0,0 1 0 0 0,-1-1-1 0 0,1 0 1 0 0,0 0 0 0 0,-1 0 0 0 0,1 1 0 0 0,-1-1 0 0 0,1 2 0 0 0,1 9 39 0 0,-1 0 0 0 0,0 0 1 0 0,-1 0-1 0 0,-1 0 0 0 0,0 0 1 0 0,0 0-1 0 0,-1 0 0 0 0,-1 0 1 0 0,-4 13-1 0 0,-7 15 10 0 0,-22 45 0 0 0,29-70-139 0 0,-28 60 82 0 0,-55 128 110 0 0,84-189-286 0 0,1 0-1 0 0,1 0 0 0 0,0 0 1 0 0,0 1-1 0 0,1-1 0 0 0,1 1 1 0 0,1 0-1 0 0,0 22 1 0 0,1-35 12 0 0,1 0 1 0 0,-1 0-1 0 0,1 0 1 0 0,-1 0-1 0 0,1 0 1 0 0,0-1-1 0 0,-1 1 1 0 0,1 0-1 0 0,0 0 1 0 0,2 2-1 0 0,-2-4-1 0 0,-1 1 0 0 0,0-1 1 0 0,1 0-1 0 0,-1 1 0 0 0,0-1 0 0 0,1 0 0 0 0,-1 1 0 0 0,1-1 0 0 0,-1 0 0 0 0,0 0 0 0 0,1 0 0 0 0,-1 1 0 0 0,1-1 0 0 0,-1 0 1 0 0,1 0-1 0 0,-1 0 0 0 0,1 0 0 0 0,-1 0 0 0 0,1 0 0 0 0,-1 0 0 0 0,0 0 0 0 0,1 0 0 0 0,-1 0 0 0 0,1 0 0 0 0,-1 0 0 0 0,1 0 0 0 0,-1-1 1 0 0,1 1-1 0 0,-1 0 0 0 0,1 0 0 0 0,-1 0 0 0 0,0-1 0 0 0,1 1 0 0 0,-1 0 0 0 0,1 0 0 0 0,-1-1 0 0 0,0 1 0 0 0,1 0 0 0 0,-1-1 1 0 0,0 1-1 0 0,1-1 0 0 0,-1 1 0 0 0,0 0 0 0 0,0-1 0 0 0,1 1 0 0 0,-1-1 0 0 0,0 0 0 0 0,4-5-18 0 0,0 0 0 0 0,-1-1 0 0 0,0 1 0 0 0,0-1-1 0 0,0 0 1 0 0,-1 0 0 0 0,2-9 0 0 0,5-54 11 0 0,-2 18-38 0 0,10-66-5 0 0,-8 50 64 0 0,28-108 0 0 0,-11 83 1 0 0,21-63 127 0 0,-46 151-123 0 0,3-7 8 0 0,1 0 0 0 0,0 0 0 0 0,12-19 0 0 0,-16 28-7 0 0,1 0-1 0 0,1 1 0 0 0,-1-1 1 0 0,0 1-1 0 0,0 0 0 0 0,1-1 1 0 0,-1 1-1 0 0,6-3 1 0 0,-7 5 4 0 0,1-1 0 0 0,0 0 1 0 0,-1 0-1 0 0,1 1 1 0 0,0-1-1 0 0,0 1 1 0 0,0-1-1 0 0,-1 1 1 0 0,1 0-1 0 0,0 0 0 0 0,0 0 1 0 0,0 0-1 0 0,0 0 1 0 0,0 0-1 0 0,-1 1 1 0 0,4 0-1 0 0,-3 0 4 0 0,0 0 0 0 0,0 0-1 0 0,0 0 1 0 0,0 0 0 0 0,-1 0 0 0 0,1 1 0 0 0,0-1-1 0 0,-1 1 1 0 0,1 0 0 0 0,-1-1 0 0 0,1 1 0 0 0,-1 0-1 0 0,0 0 1 0 0,1 0 0 0 0,-1 0 0 0 0,0 0 0 0 0,0 0-1 0 0,0 3 1 0 0,2 4 24 0 0,0 0 0 0 0,0 0 1 0 0,0 10-1 0 0,2 21 155 0 0,-2 0 1 0 0,-2 0-1 0 0,-7 74 0 0 0,-2 57 12 0 0,8-135-197 0 0,3-1 0 0 0,11 64-1 0 0,-11-88-24 0 0,0 0-1 0 0,1 0 0 0 0,0-1 0 0 0,0 0 1 0 0,1 1-1 0 0,1-2 0 0 0,8 13 1 0 0,-10-16 5 0 0,0-1 1 0 0,1 1 0 0 0,0-1-1 0 0,1 1 1 0 0,-1-2-1 0 0,1 1 1 0 0,0-1 0 0 0,0 1-1 0 0,0-2 1 0 0,0 1 0 0 0,1-1-1 0 0,7 3 1 0 0,-12-5-4 0 0,0 0 0 0 0,1-1 1 0 0,-1 1-1 0 0,1-1 0 0 0,-1 0 0 0 0,1 1 1 0 0,-1-1-1 0 0,1 0 0 0 0,-1-1 0 0 0,1 1 1 0 0,-1 0-1 0 0,0-1 0 0 0,1 1 0 0 0,-1-1 1 0 0,1 0-1 0 0,3-2 0 0 0,-2 1-5 0 0,-1 0-1 0 0,0 0 0 0 0,1-1 1 0 0,-1 0-1 0 0,0 1 0 0 0,0-1 1 0 0,0-1-1 0 0,-1 1 0 0 0,4-5 1 0 0,0-2-17 0 0,0 0 0 0 0,-1-1 0 0 0,0 0 1 0 0,-1-1-1 0 0,0 1 0 0 0,3-13 0 0 0,1-23-73 0 0,-2-1 0 0 0,0-55 0 0 0,-1 16 14 0 0,4-23-4 0 0,34-159 1 0 0,-13 133 196 0 0,-23 121-91 0 0,-4 16-7 0 0,-2 8-8 0 0,3 191-1040 0 0,-4-178-1044 0 0,7 36 1 0 0,-2-28-115 0 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8.3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59 144 512 0 0,'-27'4'3926'0'0,"-1"-5"5211"0"0,28 1-9063 0 0,0 0 1 0 0,0 0 0 0 0,0 0-1 0 0,-1 0 1 0 0,1 0-1 0 0,0 0 1 0 0,0 0 0 0 0,0 0-1 0 0,0 0 1 0 0,-1 0-1 0 0,1 0 1 0 0,0 0-1 0 0,0-1 1 0 0,0 1 0 0 0,0 0-1 0 0,-1 0 1 0 0,1 0-1 0 0,0 0 1 0 0,0 0-1 0 0,0-1 1 0 0,0 1 0 0 0,0 0-1 0 0,0 0 1 0 0,0 0-1 0 0,0 0 1 0 0,-1-1 0 0 0,1 1-1 0 0,0 0 1 0 0,0 0-1 0 0,0 0 1 0 0,0 0-1 0 0,0-1 1 0 0,0 1 0 0 0,0 0-1 0 0,0 0 1 0 0,0 0-1 0 0,0-1 1 0 0,0 1-1 0 0,0 0 1 0 0,0 0 0 0 0,0 0-1 0 0,0 0 1 0 0,1-1-1 0 0,-1 1 1 0 0,0 0-1 0 0,0 0 1 0 0,0 0 0 0 0,0 0-1 0 0,0-1 1 0 0,0 1-1 0 0,0 0 1 0 0,0 0 0 0 0,1 0-1 0 0,-1 0 1 0 0,0 0-1 0 0,0 0 1 0 0,0-1-1 0 0,0 1 1 0 0,0 0 0 0 0,1 0-1 0 0,-1 0 1 0 0,0 0-1 0 0,0 0 1 0 0,13-11 416 0 0,-11 10-269 0 0,18-15-30 0 0,1 1-1 0 0,1 0 1 0 0,0 2-1 0 0,1 1 0 0 0,1 1 1 0 0,0 1-1 0 0,0 0 0 0 0,0 2 1 0 0,33-6-1 0 0,-52 13-168 0 0,0 1 0 0 0,0-1 0 0 0,0 1 0 0 0,-1 0 0 0 0,1 0 0 0 0,0 0 0 0 0,0 1-1 0 0,0-1 1 0 0,-1 1 0 0 0,1 1 0 0 0,7 2 0 0 0,-9-3-17 0 0,-1 0-1 0 0,0 0 1 0 0,0 1-1 0 0,0-1 1 0 0,0 1 0 0 0,-1-1-1 0 0,1 1 1 0 0,0 0-1 0 0,-1 0 1 0 0,1 0 0 0 0,-1 0-1 0 0,1 0 1 0 0,-1 0-1 0 0,0 0 1 0 0,0 0-1 0 0,0 0 1 0 0,0 1 0 0 0,0-1-1 0 0,-1 0 1 0 0,1 1-1 0 0,-1-1 1 0 0,1 1 0 0 0,-1-1-1 0 0,0 0 1 0 0,0 5-1 0 0,-1 0 6 0 0,1 1 0 0 0,-1-1 0 0 0,0 0 0 0 0,-1 0-1 0 0,0 1 1 0 0,0-1 0 0 0,0 0 0 0 0,-1-1 0 0 0,0 1-1 0 0,-8 12 1 0 0,-2 1 25 0 0,-2-1-1 0 0,-17 18 0 0 0,17-20-15 0 0,0 0 0 0 0,-14 24 1 0 0,27-39-22 0 0,1 0 1 0 0,0-1-1 0 0,0 1 1 0 0,0 0 0 0 0,1 0-1 0 0,-1 0 1 0 0,0 0-1 0 0,1 0 1 0 0,-1 0 0 0 0,1 0-1 0 0,0 0 1 0 0,-1 0-1 0 0,1 0 1 0 0,0 0-1 0 0,0 0 1 0 0,1 0 0 0 0,-1 1-1 0 0,0-1 1 0 0,1 0-1 0 0,-1 0 1 0 0,1 0 0 0 0,1 3-1 0 0,-1-3-5 0 0,1-1-1 0 0,-1 1 0 0 0,1 0 1 0 0,-1 0-1 0 0,1-1 1 0 0,0 1-1 0 0,0-1 0 0 0,0 1 1 0 0,0-1-1 0 0,0 0 1 0 0,0 0-1 0 0,0 0 0 0 0,0 0 1 0 0,0 0-1 0 0,1 0 1 0 0,-1-1-1 0 0,0 1 0 0 0,1-1 1 0 0,3 1-1 0 0,7 0-78 0 0,0-1 0 0 0,0 0-1 0 0,0-1 1 0 0,-1 0 0 0 0,1-1-1 0 0,18-5 1 0 0,76-29-1232 0 0,-66 20 257 0 0,28-10-2087 0 0,-37 13 964 0 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8.7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346 113 1120 0 0,'6'-24'3224'0'0,"-4"18"-2130"0"0,0-1 0 0 0,-1 1 0 0 0,1-1 0 0 0,-1 1 0 0 0,-1-1 0 0 0,1 0 0 0 0,-1 0 0 0 0,-1-11 0 0 0,0 17-955 0 0,1 0 0 0 0,0 0 0 0 0,0 0 1 0 0,-1 0-1 0 0,1 1 0 0 0,-1-1 0 0 0,1 0 0 0 0,-1 0 1 0 0,1 1-1 0 0,-1-1 0 0 0,1 0 0 0 0,-1 0 1 0 0,1 1-1 0 0,-1-1 0 0 0,0 1 0 0 0,0-1 1 0 0,1 1-1 0 0,-1-1 0 0 0,0 1 0 0 0,0-1 0 0 0,1 1 1 0 0,-1 0-1 0 0,-1-1 0 0 0,0 0 24 0 0,-1 1-1 0 0,1 0 1 0 0,0 0 0 0 0,-1 0-1 0 0,1 0 1 0 0,0 0 0 0 0,0 0-1 0 0,-1 0 1 0 0,-1 1 0 0 0,-3 1 20 0 0,1 0 1 0 0,-1 0 0 0 0,1 0 0 0 0,0 1 0 0 0,-9 5-1 0 0,2 1 17 0 0,1 1-1 0 0,0 0 0 0 0,1 1 0 0 0,-1 1 1 0 0,2-1-1 0 0,-11 16 0 0 0,-1 5 272 0 0,-24 47 0 0 0,31-48-63 0 0,1 1-1 0 0,-17 57 1 0 0,-6 70 248 0 0,31-123-584 0 0,1 0 0 0 0,1 0-1 0 0,3 0 1 0 0,4 68 0 0 0,0-83-145 0 0,0 1 0 0 0,2-1 0 0 0,0 0-1 0 0,1 0 1 0 0,2-1 0 0 0,0 1 0 0 0,1-2 0 0 0,0 1 0 0 0,17 23 0 0 0,-24-40-37 0 0,0 0-1 0 0,0-1 1 0 0,0 1 0 0 0,0-1 0 0 0,1 0-1 0 0,-1 1 1 0 0,1-1 0 0 0,-1 0 0 0 0,1-1-1 0 0,0 1 1 0 0,-1 0 0 0 0,1-1 0 0 0,0 1-1 0 0,0-1 1 0 0,0 0 0 0 0,1 0 0 0 0,-1 0 0 0 0,0-1-1 0 0,0 1 1 0 0,6 0 0 0 0,-2-2-697 0 0,0 1 0 0 0,1-1 1 0 0,-1-1-1 0 0,0 1 0 0 0,0-1 1 0 0,0 0-1 0 0,0-1 0 0 0,7-3 0 0 0,7-3-2191 0 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9.0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85 152 0 0,'0'-8'1518'0'0,"0"0"0"0"0,0 0 0 0 0,-1-1-1 0 0,-1 1 1 0 0,0 0 0 0 0,0 0 0 0 0,-5-12 0 0 0,7 19-1357 0 0,0 1 0 0 0,0 0 0 0 0,0-1 0 0 0,0 1 0 0 0,0 0 0 0 0,0-1 0 0 0,-1 1 0 0 0,1 0 0 0 0,0-1 0 0 0,0 1 0 0 0,-1 0 0 0 0,1-1 0 0 0,0 1 0 0 0,0 0 0 0 0,-1 0 0 0 0,1-1 0 0 0,0 1 0 0 0,0 0 0 0 0,-1 0 0 0 0,1 0 0 0 0,0-1 0 0 0,-1 1 0 0 0,0 0 0 0 0,1 0-89 0 0,0 0 0 0 0,-1 1 0 0 0,1-1 0 0 0,0 0 0 0 0,-1 0 0 0 0,1 1 0 0 0,0-1 0 0 0,-1 0 0 0 0,1 1 0 0 0,0-1 0 0 0,0 0 0 0 0,0 1 0 0 0,-1-1 0 0 0,1 1 0 0 0,0-1 0 0 0,0 0 0 0 0,0 1 1 0 0,0-1-1 0 0,0 1 0 0 0,0-1 0 0 0,0 0 0 0 0,0 1 0 0 0,0 0 0 0 0,-1 5 152 0 0,0 1 0 0 0,1-1 0 0 0,0 1 0 0 0,0-1 0 0 0,0 0 0 0 0,1 1 0 0 0,0-1 0 0 0,1 1 0 0 0,-1-1 0 0 0,3 7 0 0 0,5 9 172 0 0,16 30-1 0 0,-7-15 40 0 0,-11-24-349 0 0,2 7 45 0 0,0-1 1 0 0,9 37-1 0 0,-16-50-165 0 0,-1 0 0 0 0,0 1 0 0 0,0-1 0 0 0,-1 0 0 0 0,0 1-1 0 0,0-1 1 0 0,0 1 0 0 0,-1-1 0 0 0,0 0 0 0 0,0 1 0 0 0,-1-1 0 0 0,0 0 0 0 0,-4 10 0 0 0,-10 14-1307 0 0,4-10-4523 0 0,7-13 2218 0 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9.3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21 122 744 0 0,'-15'0'2677'0'0,"10"-2"-278"0"0,10-2 506 0 0,7-1-1895 0 0,2 0 1 0 0,-1 2 0 0 0,0-1 0 0 0,1 2-1 0 0,20-2 1 0 0,-8 0-299 0 0,145-17 1455 0 0,50-7-498 0 0,-181 21-1528 0 0,130-18 361 0 0,-128 20-506 0 0,85 3 0 0 0,-124 2-131 0 0,0 0 1 0 0,0 0-1 0 0,0 0 0 0 0,0 0 0 0 0,0 1 1 0 0,0 0-1 0 0,0-1 0 0 0,-1 1 0 0 0,1 0 0 0 0,0 0 1 0 0,0 0-1 0 0,-1 1 0 0 0,1-1 0 0 0,4 4 1 0 0,-4 3-669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2:28.3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654 64 336 0 0,'0'-2'388'0'0,"0"0"-1"0"0,0 0 1 0 0,0 0 0 0 0,0 1-1 0 0,0-1 1 0 0,0 0 0 0 0,0 0-1 0 0,0 0 1 0 0,1 0-1 0 0,-1 1 1 0 0,1-1 0 0 0,-1 0-1 0 0,1 0 1 0 0,0 1 0 0 0,0-1-1 0 0,0 1 1 0 0,-1-1 0 0 0,2 0-1 0 0,-1 1 1 0 0,0 0 0 0 0,0-1-1 0 0,0 1 1 0 0,1 0-1 0 0,-1-1 1 0 0,1 1 0 0 0,-1 0-1 0 0,2-1 1 0 0,9-9 2266 0 0,-6 5 58 0 0,-10 8-200 0 0,-13 12-798 0 0,-99 105 153 0 0,-108 103-1352 0 0,-27 0-435 0 0,240-213-105 0 0,2-1-50 0 0,0-1 1 0 0,0 2-1 0 0,1-1 1 0 0,0 2-1 0 0,-13 17 1 0 0,21-26 3 0 0,-1 0 0 0 0,0 1 0 0 0,0-1 0 0 0,1 0 0 0 0,-1 1 0 0 0,1-1 0 0 0,0 1 0 0 0,-1-1 0 0 0,1 1 0 0 0,0-1 0 0 0,0 4 0 0 0,0-4-14 0 0,0-1-1 0 0,0 1 1 0 0,0 0-1 0 0,1-1 0 0 0,-1 1 1 0 0,0 0-1 0 0,1-1 1 0 0,-1 1-1 0 0,0 0 1 0 0,1-1-1 0 0,-1 1 0 0 0,1-1 1 0 0,-1 1-1 0 0,1-1 1 0 0,-1 1-1 0 0,1-1 1 0 0,-1 1-1 0 0,1-1 1 0 0,0 0-1 0 0,-1 1 0 0 0,1-1 1 0 0,-1 0-1 0 0,1 0 1 0 0,0 1-1 0 0,0-1 1 0 0,-1 0-1 0 0,1 0 1 0 0,0 0-1 0 0,1 0 0 0 0,24 0-3596 0 0,10-6 1198 0 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9.6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172 12 512 0 0,'0'0'220'0'0,"0"-1"-1"0"0,1 1 1 0 0,-1 0-1 0 0,0-1 0 0 0,0 1 1 0 0,0 0-1 0 0,0-1 1 0 0,1 1-1 0 0,-1 0 1 0 0,0-1-1 0 0,0 1 1 0 0,0 0-1 0 0,0-1 1 0 0,0 1-1 0 0,0-1 1 0 0,0 1-1 0 0,0 0 0 0 0,0-1 1 0 0,0 1-1 0 0,0 0 1 0 0,0-1-1 0 0,0 1 1 0 0,0-1-1 0 0,0 1 1 0 0,0 0-1 0 0,0-1 1 0 0,0 1-1 0 0,-1 0 1 0 0,1-1-1 0 0,-10 2 3711 0 0,-13 11-554 0 0,4 1-2121 0 0,1 2 1 0 0,0 0 0 0 0,1 1 0 0 0,-19 23-1 0 0,32-35-1067 0 0,1 0 0 0 0,0 0-1 0 0,-1 1 1 0 0,1-1-1 0 0,1 1 1 0 0,-1 0-1 0 0,1 0 1 0 0,-4 10 0 0 0,6-13-147 0 0,-1 0-1 0 0,1 0 1 0 0,0 0 0 0 0,0 0 0 0 0,0 0 0 0 0,0 0 0 0 0,0 0 0 0 0,0 1 0 0 0,1-1-1 0 0,-1 0 1 0 0,1 0 0 0 0,-1 0 0 0 0,1 0 0 0 0,0 0 0 0 0,0 0 0 0 0,0 0 0 0 0,0-1 0 0 0,0 1-1 0 0,0 0 1 0 0,1 0 0 0 0,-1-1 0 0 0,0 1 0 0 0,1-1 0 0 0,-1 1 0 0 0,4 1 0 0 0,2 2-7 0 0,1 1-1 0 0,0-2 1 0 0,0 1 0 0 0,0-1 0 0 0,0 0 0 0 0,1-1 0 0 0,0 0 0 0 0,0-1 0 0 0,0 1 0 0 0,0-2 0 0 0,12 2-1 0 0,7-1-121 0 0,0-2-1 0 0,40-4 0 0 0,-52 3-150 0 0,0-2 0 0 0,-1 0 0 0 0,27-9 1 0 0,-14 1-2657 0 0,-1-3-3758 0 0,-16 8 1290 0 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9.8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1 1840 0 0,'-2'0'680'0'0,"0"1"0"0"0,1 0 1 0 0,-1 0-1 0 0,1 0 0 0 0,-1 0 0 0 0,0 0 0 0 0,1 0 0 0 0,0 1 0 0 0,-1-1 0 0 0,-1 3 0 0 0,1-1-6 0 0,1 0 0 0 0,-1-1 0 0 0,1 1-1 0 0,-1 0 1 0 0,-1 6 0 0 0,1 1 459 0 0,0 1 0 0 0,-2 20 0 0 0,3-20-298 0 0,-6 142 2395 0 0,8-130-3104 0 0,1 1 1 0 0,1-1-1 0 0,0 0 0 0 0,11 34 0 0 0,-9-41-290 0 0,-1-3-18 0 0,0-1 1 0 0,9 21-1 0 0,-12-31-215 0 0,1 0 1 0 0,-1 1-1 0 0,0-1 0 0 0,1 0 1 0 0,0 1-1 0 0,-1-1 0 0 0,1 0 1 0 0,0 0-1 0 0,0 0 0 0 0,0-1 1 0 0,0 1-1 0 0,1 0 0 0 0,-1-1 1 0 0,0 1-1 0 0,1-1 0 0 0,-1 0 1 0 0,1 0-1 0 0,3 1 0 0 0,7 0-1093 0 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20.2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1 105 512 0 0,'0'-5'739'0'0,"0"0"0"0"0,0 1 0 0 0,1-1 0 0 0,-1 1 0 0 0,1 0 0 0 0,0-1 0 0 0,0 1 0 0 0,1 0 0 0 0,2-8 0 0 0,-2 9-66 0 0,0 0 1 0 0,1 0-1 0 0,-1 1 0 0 0,0-1 1 0 0,1 0-1 0 0,-1 1 1 0 0,1 0-1 0 0,0 0 0 0 0,0 0 1 0 0,0 0-1 0 0,0 0 0 0 0,0 0 1 0 0,5-1-1 0 0,1-1-143 0 0,1 1 0 0 0,1 0 1 0 0,-1 0-1 0 0,0 1 0 0 0,1 1 0 0 0,-1 0 0 0 0,1 0 1 0 0,-1 1-1 0 0,1 0 0 0 0,0 1 0 0 0,16 2 0 0 0,-7 2-215 0 0,0 0-1 0 0,0 1 0 0 0,-1 1 1 0 0,0 1-1 0 0,19 11 0 0 0,-24-11-171 0 0,0 0-1 0 0,-1 1 1 0 0,0 1-1 0 0,0 0 0 0 0,-1 1 1 0 0,18 20-1 0 0,-16-13-22 0 0,0 0-1 0 0,-2 2 1 0 0,0-1-1 0 0,11 25 1 0 0,-3 4 9 0 0,-2 1 1 0 0,-3 1-1 0 0,15 77 1 0 0,-20-72-83 0 0,-2 0 0 0 0,-2 1 0 0 0,-3 0 0 0 0,-8 97 0 0 0,2-117-61 0 0,-3 0 1 0 0,-1-1-1 0 0,-1 0 0 0 0,-2-1 0 0 0,-2 0 0 0 0,-1 0 0 0 0,-1-1 0 0 0,-31 51 1 0 0,15-38-187 0 0,-58 69 1 0 0,16-42-1871 0 0,52-57-1334 0 0,-40 28 0 0 0,6-14-3213 0 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27.9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10 618 512 0 0,'0'0'220'0'0,"-1"0"0"0"0,1 0 0 0 0,-1 0 0 0 0,1 0 0 0 0,0 0 0 0 0,-1 0 1 0 0,1 0-1 0 0,-1 0 0 0 0,1 1 0 0 0,0-1 0 0 0,-1 0 0 0 0,1 0 0 0 0,0 0 0 0 0,-1 1 0 0 0,1-1 0 0 0,0 0 0 0 0,-1 0 0 0 0,1 1 0 0 0,0-1 0 0 0,0 0 0 0 0,-1 1 0 0 0,1-1 0 0 0,0 0 0 0 0,0 1 1 0 0,0-1-1 0 0,-1 1 0 0 0,1-1 0 0 0,0 0 0 0 0,0 1 0 0 0,0-1 0 0 0,0 1 0 0 0,0-1 0 0 0,0 0 0 0 0,0 1 0 0 0,0-1 0 0 0,0 1 0 0 0,0-1 0 0 0,0 0 0 0 0,0 1 0 0 0,0-1 0 0 0,0 1 0 0 0,0-1 1 0 0,0 0-1 0 0,1 1 0 0 0,-1 0 0 0 0,0 0 80 0 0,0 0 0 0 0,1-1 0 0 0,-1 1 0 0 0,0 0 0 0 0,1 0 0 0 0,-1 0 0 0 0,1 0 1 0 0,-1 0-1 0 0,1 0 0 0 0,0-1 0 0 0,-1 1 0 0 0,1 0 0 0 0,0 0 0 0 0,-1-1 0 0 0,1 1 0 0 0,0-1 1 0 0,0 1-1 0 0,-1 0 0 0 0,1-1 0 0 0,1 1 0 0 0,0-1-44 0 0,0 0 0 0 0,0 0 0 0 0,0 0 0 0 0,0 0 1 0 0,0 0-1 0 0,0-1 0 0 0,0 1 0 0 0,0-1 0 0 0,0 0 0 0 0,0 1 0 0 0,0-1 0 0 0,0 0 0 0 0,0 0 1 0 0,-1 0-1 0 0,3-1 0 0 0,29-23 375 0 0,-25 18-388 0 0,-3 3-199 0 0,40-32 479 0 0,66-68 1 0 0,-99 90-397 0 0,0-1 1 0 0,0 0-1 0 0,-2 0 1 0 0,0-1 0 0 0,-1 0-1 0 0,0-1 1 0 0,-1 0 0 0 0,-1-1-1 0 0,6-22 1 0 0,-5 4 169 0 0,-1-2 0 0 0,-2 1-1 0 0,-1-1 1 0 0,-3-69 0 0 0,-1 106-287 0 0,0 0-1 0 0,0 0 1 0 0,0 0 0 0 0,0-1-1 0 0,0 1 1 0 0,0 0-1 0 0,0 0 1 0 0,-1 0-1 0 0,1-1 1 0 0,-1 1 0 0 0,1 0-1 0 0,-1 0 1 0 0,1 0-1 0 0,-1 0 1 0 0,1 0 0 0 0,-1 0-1 0 0,0 0 1 0 0,-1-1-1 0 0,2 2-7 0 0,0 0-1 0 0,-1-1 1 0 0,1 1-1 0 0,0 0 0 0 0,-1 0 1 0 0,1 0-1 0 0,-1 0 1 0 0,1 0-1 0 0,0 0 0 0 0,-1 0 1 0 0,1 0-1 0 0,0 0 1 0 0,-1 0-1 0 0,1 0 0 0 0,0 0 1 0 0,-1 0-1 0 0,1 0 1 0 0,0 0-1 0 0,-1 1 0 0 0,1-1 1 0 0,0 0-1 0 0,-1 0 1 0 0,-10 11-21 0 0,5 0 19 0 0,-1 1-1 0 0,1 0 0 0 0,1-1 1 0 0,0 2-1 0 0,1-1 0 0 0,0 0 1 0 0,1 1-1 0 0,1 0 1 0 0,-3 25-1 0 0,4-13 0 0 0,1-1 0 0 0,1 0 0 0 0,1 0 0 0 0,7 35 1 0 0,-5-42-3 0 0,1-1 1 0 0,0 1 0 0 0,1-1 0 0 0,1-1 0 0 0,0 1-1 0 0,17 24 1 0 0,-19-32-8 0 0,1-1 0 0 0,-1 0 1 0 0,1-1-1 0 0,1 1 0 0 0,-1-1 0 0 0,11 7 0 0 0,-12-10-2 0 0,0 0-1 0 0,0 0 1 0 0,0-1-1 0 0,0 0 1 0 0,0 1-1 0 0,1-2 1 0 0,-1 1 0 0 0,1-1-1 0 0,0 0 1 0 0,9 1-1 0 0,-7-2-28 0 0,-1 0-1 0 0,1-1 0 0 0,-1 0 1 0 0,1-1-1 0 0,-1 0 0 0 0,0 0 1 0 0,0 0-1 0 0,1-1 1 0 0,-1 0-1 0 0,-1 0 0 0 0,1-1 1 0 0,11-8-1 0 0,-3 1-76 0 0,-1-1 0 0 0,0 0 0 0 0,0-1 0 0 0,12-16 0 0 0,-20 21 116 0 0,-1 1 0 0 0,0-1 0 0 0,0 0 0 0 0,0-1 0 0 0,-1 1 0 0 0,-1-1 0 0 0,0 0 0 0 0,0 0 0 0 0,0 0 0 0 0,1-15 0 0 0,0-6 94 0 0,-2-59 1 0 0,-2 22 50 0 0,1 46-78 0 0,2-38 30 0 0,-3 34 306 0 0,-9 52-382 0 0,1 1-1 0 0,1 0 1 0 0,2 0 0 0 0,1 0-1 0 0,1 0 1 0 0,2 1 0 0 0,0-1-1 0 0,2 1 1 0 0,2-1 0 0 0,6 34-1 0 0,-9-57-61 0 0,1 0 0 0 0,1 0-1 0 0,-1-1 1 0 0,1 1-1 0 0,-1 0 1 0 0,2-1 0 0 0,-1 0-1 0 0,0 1 1 0 0,1-1-1 0 0,0 0 1 0 0,0 0-1 0 0,0 0 1 0 0,0-1 0 0 0,0 1-1 0 0,1-1 1 0 0,0 1-1 0 0,0-1 1 0 0,0-1 0 0 0,0 1-1 0 0,0 0 1 0 0,0-1-1 0 0,1 0 1 0 0,-1 0-1 0 0,1 0 1 0 0,0-1 0 0 0,6 2-1 0 0,3-1-1620 0 0,-1 0 0 0 0,1-1-1 0 0,19-1 1 0 0,-22 0-415 0 0,11 0-1955 0 0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28.4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434 33 512 0 0,'-4'-4'1128'0'0,"-1"0"1"0"0,1 1-1 0 0,-1-1 0 0 0,1 1 0 0 0,-1 1 1 0 0,0-1-1 0 0,-10-3 0 0 0,12 5-653 0 0,0 0 1 0 0,0 1-1 0 0,0-1 1 0 0,0 1-1 0 0,0 0 1 0 0,0 0-1 0 0,0 0 1 0 0,0 0-1 0 0,0 0 0 0 0,0 1 1 0 0,0 0-1 0 0,0-1 1 0 0,1 1-1 0 0,-1 0 1 0 0,0 0-1 0 0,0 1 0 0 0,-2 1 1 0 0,-3 1-80 0 0,1 1-1 0 0,-1 1 1 0 0,2 0 0 0 0,-1 0 0 0 0,-11 13 0 0 0,-27 39 192 0 0,29-34-368 0 0,-17 22 25 0 0,3 1 0 0 0,-39 84 1 0 0,52-93-97 0 0,3-1 0 0 0,0 2 0 0 0,3 0 1 0 0,-9 55-1 0 0,16-71-79 0 0,2-1-1 0 0,0 0 1 0 0,2 0-1 0 0,0 1 1 0 0,4 24 0 0 0,-2-38-66 0 0,0 0 1 0 0,0 0 0 0 0,0-1-1 0 0,1 1 1 0 0,1-1 0 0 0,-1 0-1 0 0,1 0 1 0 0,1 0-1 0 0,-1 0 1 0 0,1-1 0 0 0,1 0-1 0 0,-1 0 1 0 0,1 0 0 0 0,1-1-1 0 0,11 11 1 0 0,-4-8-182 0 0,0 0 0 0 0,1 0-1 0 0,-1-2 1 0 0,1 0 0 0 0,17 5 0 0 0,-11-5-3050 0 0,34 6 1 0 0,-16-7-1909 0 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28.9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65 166 2913 0 0,'-9'-1'1942'0'0,"3"1"-552"0"0,1-1 0 0 0,-1 1 0 0 0,1-1 0 0 0,-1 0 0 0 0,1-1 0 0 0,0 1 0 0 0,-10-5 0 0 0,15 6-1335 0 0,-1 0-1 0 0,1 0 1 0 0,0 0-1 0 0,0 0 1 0 0,0 0-1 0 0,0 0 1 0 0,0 0-1 0 0,0 0 1 0 0,0 0-1 0 0,0 0 1 0 0,0-1-1 0 0,-1 1 1 0 0,1 0-1 0 0,0 0 1 0 0,0 0-1 0 0,0 0 1 0 0,0 0-1 0 0,0 0 1 0 0,0 0-1 0 0,0 0 1 0 0,0 0-1 0 0,0-1 1 0 0,0 1-1 0 0,0 0 1 0 0,0 0-1 0 0,0 0 1 0 0,0 0-1 0 0,0 0 1 0 0,0 0-1 0 0,0 0 1 0 0,0-1-1 0 0,0 1 1 0 0,0 0-1 0 0,0 0 1 0 0,0 0-1 0 0,0 0 1 0 0,0 0-1 0 0,0 0 1 0 0,0 0-1 0 0,0 0 1 0 0,0-1-1 0 0,0 1 1 0 0,0 0-1 0 0,1 0 1 0 0,-1 0-1 0 0,0 0 1 0 0,0 0-1 0 0,7-5 932 0 0,9-1-168 0 0,345-120 1997 0 0,-354 123-2804 0 0,-1 1-1 0 0,1 0 0 0 0,0 1 1 0 0,0-1-1 0 0,-1 1 0 0 0,1 1 1 0 0,0-1-1 0 0,0 1 0 0 0,0 0 1 0 0,0 1-1 0 0,7 1 0 0 0,-11-2-4 0 0,0 1-1 0 0,0 0 0 0 0,-1 0 0 0 0,1 0 0 0 0,0 0 0 0 0,-1 1 0 0 0,1-1 0 0 0,-1 1 0 0 0,1-1 0 0 0,-1 1 0 0 0,0 0 0 0 0,0 0 0 0 0,0 0 0 0 0,0 0 0 0 0,0 0 0 0 0,0 0 1 0 0,0 1-1 0 0,-1-1 0 0 0,1 1 0 0 0,-1-1 0 0 0,0 1 0 0 0,0-1 0 0 0,0 1 0 0 0,0 0 0 0 0,0 0 0 0 0,-1-1 0 0 0,1 1 0 0 0,-1 0 0 0 0,1 4 0 0 0,-1 3 31 0 0,0 0-1 0 0,-1 1 0 0 0,0-1 1 0 0,-1 1-1 0 0,0-1 0 0 0,0 0 1 0 0,-1 0-1 0 0,-1 0 0 0 0,-4 10 0 0 0,-8 13 200 0 0,-24 38-1 0 0,-26 21 141 0 0,17-26 26 0 0,46-62-388 0 0,1-1-1 0 0,0 1 1 0 0,0-1-1 0 0,1 1 1 0 0,-1 0 0 0 0,1 0-1 0 0,0 0 1 0 0,0-1-1 0 0,0 2 1 0 0,0-1 0 0 0,0 0-1 0 0,1 4 1 0 0,0-6-11 0 0,0 1 0 0 0,1-1 0 0 0,-1 1 0 0 0,1-1 0 0 0,-1 1 1 0 0,1-1-1 0 0,0 0 0 0 0,0 0 0 0 0,0 1 0 0 0,0-1 0 0 0,0 0 0 0 0,0 0 1 0 0,1 0-1 0 0,-1 0 0 0 0,1 0 0 0 0,-1 0 0 0 0,1-1 0 0 0,0 1 0 0 0,0 0 0 0 0,0-1 1 0 0,2 2-1 0 0,3 1-16 0 0,1 0 0 0 0,-1 0 0 0 0,1-1-1 0 0,0 0 1 0 0,0-1 0 0 0,0 0 0 0 0,0 0 0 0 0,0-1 0 0 0,0 0 0 0 0,1 0 0 0 0,-1-1 0 0 0,0 0 0 0 0,1 0 0 0 0,-1-1 0 0 0,0 0 0 0 0,14-4 0 0 0,2-2-148 0 0,1-1 1 0 0,-2-1 0 0 0,1-1-1 0 0,24-15 1 0 0,-27 12-1462 0 0,20-15 1 0 0,-17 11-3180 0 0,-15 10 2920 0 0,0-1 133 0 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29.1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83 3913 0 0,'16'-1'10805'0'0,"7"-3"-5993"0"0,12-2-3231 0 0,57 1 929 0 0,71-5-711 0 0,-24-13-1083 0 0,-72 10-744 0 0,-44 9-199 0 0,57-9-4191 0 0,-64 10 1591 0 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29.9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46 512 0 0,'-41'-30'8269'0'0,"41"30"-8042"0"0,-1 0-1 0 0,1 0 1 0 0,-1-1 0 0 0,1 1 0 0 0,-1 0 0 0 0,1 0 0 0 0,0-1 0 0 0,-1 1 0 0 0,1 0 0 0 0,0-1 0 0 0,-1 1 0 0 0,1 0 0 0 0,0-1 0 0 0,-1 1 0 0 0,1 0 0 0 0,0-1 0 0 0,0 1 0 0 0,0-1 0 0 0,-1 1 0 0 0,1-1 0 0 0,0 1 0 0 0,0 0 0 0 0,0-1 0 0 0,0 1-1 0 0,0-1 1 0 0,0 0-56 0 0,0 1-1 0 0,1-1 1 0 0,-1 1-1 0 0,0 0 0 0 0,1-1 1 0 0,-1 1-1 0 0,0 0 0 0 0,1 0 1 0 0,-1-1-1 0 0,1 1 0 0 0,-1 0 1 0 0,1 0-1 0 0,-1-1 0 0 0,1 1 1 0 0,-1 0-1 0 0,1 0 0 0 0,-1 0 1 0 0,2 0-1 0 0,28-2 2170 0 0,-27 2-2080 0 0,8 0 102 0 0,0 1 0 0 0,0 0 0 0 0,0 1-1 0 0,0 0 1 0 0,0 1 0 0 0,0 0 0 0 0,18 8 0 0 0,-14-3-103 0 0,-1-1 1 0 0,0 2-1 0 0,-1 0 0 0 0,21 18 1 0 0,-1 4 93 0 0,-2 2 0 0 0,48 67 1 0 0,-55-68-221 0 0,-2 1 0 0 0,-1 2 0 0 0,16 36 0 0 0,-26-47-110 0 0,-2 1 0 0 0,-1 0 0 0 0,0 1 0 0 0,-2 0 0 0 0,4 38 0 0 0,-6-22-10 0 0,-2 1-1 0 0,-2-1 0 0 0,-11 81 0 0 0,6-91-14 0 0,-2-1 0 0 0,-1 1 0 0 0,-2-2 0 0 0,-1 1 1 0 0,-25 49-1 0 0,-80 113-136 0 0,105-178-43 0 0,0-1 0 0 0,0 0 0 0 0,-2-1-1 0 0,-14 12 1 0 0,19-18-1046 0 0,0-1 0 0 0,-1 0 1 0 0,0 0-1 0 0,-18 7 0 0 0,9-6-2894 0 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4:51.2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235 378 512 0 0,'3'-11'1297'0'0,"-1"0"0"0"0,0 0 0 0 0,0 0 0 0 0,0-16 1 0 0,-4-46 4944 0 0,2 69-6083 0 0,0-6 596 0 0,-1-1 0 0 0,0 0-1 0 0,0 1 1 0 0,-1-1 0 0 0,-1 1 0 0 0,0-1 0 0 0,-6-14-1 0 0,8 24-711 0 0,1 1-1 0 0,0 0 1 0 0,0-1-1 0 0,0 1 0 0 0,0-1 1 0 0,0 1-1 0 0,-1 0 0 0 0,1-1 1 0 0,0 1-1 0 0,0 0 0 0 0,0-1 1 0 0,-1 1-1 0 0,1 0 0 0 0,0 0 1 0 0,-1-1-1 0 0,1 1 0 0 0,0 0 1 0 0,0 0-1 0 0,-1-1 0 0 0,1 1 1 0 0,-1 0-1 0 0,1 0 0 0 0,0 0 1 0 0,-1 0-1 0 0,1-1 0 0 0,0 1 1 0 0,-1 0-1 0 0,1 0 1 0 0,-1 0-1 0 0,1 0 0 0 0,0 0 1 0 0,-1 0-1 0 0,1 0 0 0 0,-1 0 1 0 0,1 0-1 0 0,-1 0 0 0 0,0 1 18 0 0,0 0 0 0 0,0 0-1 0 0,0-1 1 0 0,0 1 0 0 0,0 0 0 0 0,1 0-1 0 0,-1 0 1 0 0,0 0 0 0 0,0 0-1 0 0,1 0 1 0 0,-2 2 0 0 0,-12 32 349 0 0,-1 31-54 0 0,-11 106 1 0 0,12-67-309 0 0,8-61-40 0 0,-2 0 0 0 0,-3 0 1 0 0,-1-1-1 0 0,-29 68 1 0 0,29-86 3 0 0,-18 44-69 0 0,27-62 41 0 0,1 0-1 0 0,0 0 1 0 0,0 1-1 0 0,1-1 1 0 0,0 1-1 0 0,1 0 1 0 0,0 11-1 0 0,0-18 16 0 0,0-1 0 0 0,-1 1 0 0 0,1 0 0 0 0,0 0 0 0 0,1-1 0 0 0,-1 1 0 0 0,0 0 0 0 0,0-1-1 0 0,0 1 1 0 0,0 0 0 0 0,1-1 0 0 0,-1 1 0 0 0,0 0 0 0 0,0-1 0 0 0,1 1 0 0 0,-1 0 0 0 0,1-1 0 0 0,-1 1 0 0 0,0-1-1 0 0,1 1 1 0 0,-1-1 0 0 0,1 1 0 0 0,-1-1 0 0 0,1 1 0 0 0,0-1 0 0 0,-1 1 0 0 0,1-1 0 0 0,-1 0 0 0 0,1 1 0 0 0,0-1 0 0 0,-1 0-1 0 0,1 0 1 0 0,0 1 0 0 0,-1-1 0 0 0,1 0 0 0 0,0 0 0 0 0,0 0 0 0 0,-1 0 0 0 0,1 0 0 0 0,0 0 0 0 0,-1 0 0 0 0,1 0-1 0 0,0 0 1 0 0,0 0 0 0 0,-1-1 0 0 0,1 1 0 0 0,0 0 0 0 0,-1 0 0 0 0,1-1 0 0 0,0 1 0 0 0,-1 0 0 0 0,1-1 0 0 0,0 0 0 0 0,5-2 13 0 0,-1 0 0 0 0,0 0 1 0 0,0-1-1 0 0,8-7 0 0 0,10-11 36 0 0,-1-2 1 0 0,0 0-1 0 0,-2-2 0 0 0,17-28 0 0 0,-25 34-2 0 0,-1-1 1 0 0,0 0-1 0 0,-2-1 0 0 0,-1 0 0 0 0,0 0 0 0 0,5-30 0 0 0,1-40 251 0 0,2-99 0 0 0,12-85 755 0 0,-25 261-729 0 0,0-1-1 0 0,0-19 1 0 0,-3 35-220 0 0,-2 10 94 0 0,-2 14-146 0 0,0 1 1 0 0,2 0-1 0 0,1 1 0 0 0,1-1 0 0 0,1 0 1 0 0,1 0-1 0 0,1 0 0 0 0,10 37 0 0 0,6 30 19 0 0,-8-35-42 0 0,3 0-1 0 0,36 96 0 0 0,22 5 7 0 0,-53-122-54 0 0,1-1 0 0 0,32 41 0 0 0,-40-60-34 0 0,20 34 0 0 0,-29-45 51 0 0,-1 0 0 0 0,1 1 0 0 0,-1-1 0 0 0,0 1-1 0 0,0 0 1 0 0,-1 0 0 0 0,0 0 0 0 0,0 0-1 0 0,0 0 1 0 0,0 0 0 0 0,-1 6 0 0 0,-1-11 2 0 0,1 1 0 0 0,0 0 0 0 0,-1-1 0 0 0,1 1 0 0 0,-1-1-1 0 0,0 1 1 0 0,1-1 0 0 0,-1 0 0 0 0,0 1 0 0 0,0-1 0 0 0,0 0 0 0 0,0 1 0 0 0,0-1 0 0 0,0 0 0 0 0,0 0 0 0 0,-1 0 0 0 0,1 0 0 0 0,0 0 0 0 0,-1 0 0 0 0,1 0 0 0 0,0 0 0 0 0,-1-1 0 0 0,1 1 0 0 0,-1 0 0 0 0,1-1 0 0 0,-1 1 0 0 0,0-1 0 0 0,1 0 0 0 0,-1 0 0 0 0,1 1 0 0 0,-3-1 0 0 0,-5 0-9 0 0,1 1 1 0 0,-1-1-1 0 0,0-1 1 0 0,-12-1-1 0 0,-1-3-2 0 0,-34-11 0 0 0,6 1 15 0 0,13 5 6 0 0,-1 3 0 0 0,0 1 0 0 0,-41-2 0 0 0,64 8-41 0 0,0 0 0 0 0,0 1 0 0 0,0 0 0 0 0,0 2 0 0 0,0-1 0 0 0,0 2 0 0 0,1 0 0 0 0,-1 1 0 0 0,1 0 0 0 0,-23 13 1 0 0,36-18 6 0 0,1 0 0 0 0,-1 0 0 0 0,1 0 1 0 0,0 1-1 0 0,-1-1 0 0 0,1 0 1 0 0,-1 0-1 0 0,1 0 0 0 0,0 1 0 0 0,-1-1 1 0 0,1 0-1 0 0,0 0 0 0 0,0 1 1 0 0,-1-1-1 0 0,1 0 0 0 0,0 1 0 0 0,-1-1 1 0 0,1 0-1 0 0,0 1 0 0 0,0-1 1 0 0,0 0-1 0 0,-1 1 0 0 0,1-1 0 0 0,0 0 1 0 0,0 1-1 0 0,0-1 0 0 0,0 1 1 0 0,0-1-1 0 0,0 0 0 0 0,0 1 0 0 0,0 0 1 0 0,0 0-79 0 0,1-1 0 0 0,-1 1 0 0 0,1-1 1 0 0,0 0-1 0 0,-1 1 0 0 0,1-1 0 0 0,0 1 1 0 0,-1-1-1 0 0,1 0 0 0 0,0 0 0 0 0,0 1 0 0 0,-1-1 1 0 0,1 0-1 0 0,1 0 0 0 0,30 2-3559 0 0,10-8-3034 0 0,-16 0 4265 0 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4:52.2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205 19 512 0 0,'-8'1'1199'0'0,"-1"0"0"0"0,1 1 1 0 0,-1 0-1 0 0,1 0 0 0 0,0 1 0 0 0,0 0 0 0 0,-13 7 0 0 0,-22 9 2139 0 0,22-14-1874 0 0,15-4-1098 0 0,0 0 1 0 0,0 1-1 0 0,1-1 0 0 0,-1 1 1 0 0,0 1-1 0 0,1-1 0 0 0,-1 1 1 0 0,1 0-1 0 0,-5 3 1 0 0,10-5-109 0 0,9-3 444 0 0,30-13-195 0 0,127-41 1081 0 0,-145 50-1362 0 0,1 1 1 0 0,0 2-1 0 0,0 0 1 0 0,1 1-1 0 0,39 2 1 0 0,-58 0-220 0 0,0 1 1 0 0,0-1-1 0 0,0 1 0 0 0,0 0 0 0 0,0 0 1 0 0,0 0-1 0 0,0 1 0 0 0,0-1 1 0 0,0 1-1 0 0,-1 0 0 0 0,1 0 1 0 0,-1 0-1 0 0,1 0 0 0 0,-1 1 1 0 0,0-1-1 0 0,0 1 0 0 0,0 0 1 0 0,0 0-1 0 0,-1 0 0 0 0,1 1 1 0 0,-1-1-1 0 0,0 0 0 0 0,0 1 1 0 0,0-1-1 0 0,0 1 0 0 0,-1 0 0 0 0,1 0 1 0 0,-1 0-1 0 0,0 0 0 0 0,0 0 1 0 0,0 0-1 0 0,-1 0 0 0 0,1 0 1 0 0,-1 0-1 0 0,0 0 0 0 0,0 0 1 0 0,-1 0-1 0 0,0 5 0 0 0,-1 2-6 0 0,-1 1-1 0 0,-1-1 0 0 0,0 1 1 0 0,0-1-1 0 0,-1 0 0 0 0,-9 14 1 0 0,-45 61-109 0 0,39-58 89 0 0,-34 42-20 0 0,25-34 3 0 0,-33 54 1 0 0,59-84 31 0 0,0 0 0 0 0,0 0 0 0 0,0 0 0 0 0,1 1 0 0 0,0-1 0 0 0,0 1 0 0 0,1-1 0 0 0,0 1 0 0 0,0-1 1 0 0,0 9-1 0 0,1-12 0 0 0,0-1 0 0 0,0 0 0 0 0,1 1 0 0 0,-1-1 0 0 0,1 0 0 0 0,-1 0 0 0 0,1 1 0 0 0,0-1 0 0 0,0 0 1 0 0,0 0-1 0 0,0 0 0 0 0,0 0 0 0 0,0 0 0 0 0,1 0 0 0 0,-1 0 0 0 0,0 0 0 0 0,1 0 0 0 0,0-1 0 0 0,-1 1 0 0 0,1-1 1 0 0,0 1-1 0 0,0-1 0 0 0,0 0 0 0 0,0 0 0 0 0,0 1 0 0 0,0-2 0 0 0,0 1 0 0 0,1 0 0 0 0,-1 0 0 0 0,0-1 0 0 0,0 1 0 0 0,4 0 1 0 0,5 0-14 0 0,1 0 0 0 0,0 0 0 0 0,0-1 0 0 0,19-2 1 0 0,48-12-106 0 0,-12 2-309 0 0,23 2-2195 0 0,-30 7-3091 0 0,-44 3 3540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2:29.0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117 16 512 0 0,'-10'-8'687'0'0,"-8"1"6830"0"0,18 7-7175 0 0,-1 0 1 0 0,1 0-1 0 0,-1 0 0 0 0,1 0 1 0 0,-1 0-1 0 0,0 0 0 0 0,1 0 1 0 0,-1 0-1 0 0,1 0 1 0 0,-1 0-1 0 0,0 0 0 0 0,1 0 1 0 0,-1 1-1 0 0,1-1 0 0 0,-1 0 1 0 0,1 0-1 0 0,-1 1 0 0 0,1-1 1 0 0,-2 1-1 0 0,2 0-227 0 0,-1-1-1 0 0,1 1 1 0 0,0 0-1 0 0,-1-1 1 0 0,1 1-1 0 0,0 0 1 0 0,-1 0-1 0 0,1 0 1 0 0,0-1-1 0 0,0 1 1 0 0,0 0-1 0 0,-1 0 0 0 0,1 0 1 0 0,0 0-1 0 0,0-1 1 0 0,0 1-1 0 0,1 0 1 0 0,-1 1-1 0 0,0 0 8 0 0,1 1 0 0 0,0-1 0 0 0,-1 0-1 0 0,1 0 1 0 0,0 0 0 0 0,0 0 0 0 0,0 0-1 0 0,0 0 1 0 0,1 0 0 0 0,-1-1 0 0 0,0 1-1 0 0,1 0 1 0 0,0-1 0 0 0,-1 1 0 0 0,1-1-1 0 0,3 3 1 0 0,5 2 212 0 0,-1 0 0 0 0,13 5 0 0 0,-4-1 99 0 0,-4-3-334 0 0,0 2-1 0 0,-1 0 1 0 0,0 0-1 0 0,-1 1 1 0 0,0 1-1 0 0,0 0 1 0 0,13 17-1 0 0,-22-24-74 0 0,0 0 0 0 0,0 0 0 0 0,-1 1 0 0 0,1-1 0 0 0,-1 1 0 0 0,0-1-1 0 0,0 1 1 0 0,0 0 0 0 0,-1 0 0 0 0,0 0 0 0 0,0 0 0 0 0,0 0 0 0 0,0 0 0 0 0,-1 0 0 0 0,0 0 0 0 0,0 0 0 0 0,0 0 0 0 0,-1 0 0 0 0,0 0-1 0 0,0 0 1 0 0,0 0 0 0 0,0-1 0 0 0,-1 1 0 0 0,0 0 0 0 0,0 0 0 0 0,0-1 0 0 0,-3 6 0 0 0,-2-1-84 0 0,0 1 1 0 0,0-1-1 0 0,-1 0 1 0 0,0-1-1 0 0,-17 14 0 0 0,25-22 52 0 0,0 0-1 0 0,0 0 0 0 0,0 0 0 0 0,0 0 0 0 0,0 1 0 0 0,0-1 0 0 0,-1 0 0 0 0,1 0 0 0 0,0 0 0 0 0,0 0 0 0 0,0 0 0 0 0,0 0 1 0 0,0 0-1 0 0,0 0 0 0 0,0 0 0 0 0,-1 0 0 0 0,1 0 0 0 0,0 0 0 0 0,0 0 0 0 0,0 1 0 0 0,0-1 0 0 0,0 0 0 0 0,0 0 0 0 0,-1 0 0 0 0,1 0 1 0 0,0 0-1 0 0,0 0 0 0 0,0 0 0 0 0,0-1 0 0 0,0 1 0 0 0,-1 0 0 0 0,1 0 0 0 0,0 0 0 0 0,0 0 0 0 0,0 0 0 0 0,0 0 0 0 0,0 0 1 0 0,0 0-1 0 0,-1 0 0 0 0,1 0 0 0 0,0 0 0 0 0,0 0 0 0 0,0 0 0 0 0,0-1 0 0 0,0 1 0 0 0,0 0 0 0 0,-1-9-378 0 0,6-17-212 0 0,-4 21 472 0 0,4-27-1226 0 0,3-65-1 0 0,-7 85 1254 0 0,-2 0 1 0 0,0 0-1 0 0,0 0 0 0 0,-1 0 0 0 0,-1 0 1 0 0,0 1-1 0 0,0-1 0 0 0,-9-17 0 0 0,12 28 116 0 0,-1 0 0 0 0,1 0-1 0 0,0 0 1 0 0,-1 0 0 0 0,1 0 0 0 0,-1 0-1 0 0,0 1 1 0 0,1-1 0 0 0,-1 0-1 0 0,0 0 1 0 0,1 1 0 0 0,-1-1 0 0 0,0 1-1 0 0,0-1 1 0 0,1 0 0 0 0,-1 1-1 0 0,0-1 1 0 0,0 1 0 0 0,0 0 0 0 0,0-1-1 0 0,0 1 1 0 0,0 0 0 0 0,0 0-1 0 0,0-1 1 0 0,0 1 0 0 0,0 0-1 0 0,0 0 1 0 0,0 0 0 0 0,0 0 0 0 0,0 0-1 0 0,1 0 1 0 0,-1 0 0 0 0,0 1-1 0 0,0-1 1 0 0,0 0 0 0 0,0 1 0 0 0,0-1-1 0 0,0 0 1 0 0,0 1 0 0 0,0-1-1 0 0,0 1 1 0 0,1-1 0 0 0,-3 2-1 0 0,-3 3 166 0 0,0 0-1 0 0,0 0 0 0 0,1 1 0 0 0,-8 8 1 0 0,7-7-77 0 0,-23 28 260 0 0,2 0 0 0 0,-38 65 0 0 0,64-99-362 0 0,1 0 0 0 0,-1 0 0 0 0,0 0 0 0 0,1 0 1 0 0,-1 0-1 0 0,1 0 0 0 0,0 1 0 0 0,-1-1 0 0 0,1 0 0 0 0,0 0 0 0 0,-1 0 0 0 0,1 0 1 0 0,0 0-1 0 0,0 0 0 0 0,0 1 0 0 0,0-1 0 0 0,0 0 0 0 0,1 2 0 0 0,-1-3-3 0 0,0 1 0 0 0,1 0 0 0 0,-1-1 0 0 0,1 1 0 0 0,-1-1 0 0 0,1 1 0 0 0,-1-1 0 0 0,1 0 0 0 0,-1 1 0 0 0,1-1 0 0 0,0 0-1 0 0,-1 1 1 0 0,1-1 0 0 0,-1 0 0 0 0,1 1 0 0 0,0-1 0 0 0,-1 0 0 0 0,1 0 0 0 0,0 0 0 0 0,-1 0 0 0 0,1 0 0 0 0,1 0 0 0 0,4 0-5 0 0,0 0 0 0 0,0-1 1 0 0,0 0-1 0 0,1 0 0 0 0,7-3 0 0 0,21-6-4 0 0,-1-1 0 0 0,61-31 0 0 0,-82 35 39 0 0,0-1 0 0 0,-1 0 0 0 0,0-1 0 0 0,0 0 0 0 0,-1-1 0 0 0,0 0-1 0 0,0-1 1 0 0,-1 0 0 0 0,14-22 0 0 0,-19 25 17 0 0,16-26 226 0 0,-20 31-222 0 0,1 0-1 0 0,-1 0 0 0 0,0 1 0 0 0,0-1 0 0 0,0 0 0 0 0,-1 0 0 0 0,1 0 0 0 0,-1 0 0 0 0,1 0 0 0 0,-1-4 0 0 0,0 6-28 0 0,0 1 0 0 0,0-1 0 0 0,0 0 1 0 0,0 1-1 0 0,-1-1 0 0 0,1 1 1 0 0,0-1-1 0 0,0 1 0 0 0,0-1 0 0 0,-1 1 1 0 0,1-1-1 0 0,0 1 0 0 0,0-1 1 0 0,-1 1-1 0 0,1-1 0 0 0,-1 1 0 0 0,1-1 1 0 0,0 1-1 0 0,-1 0 0 0 0,1-1 1 0 0,-1 1-1 0 0,1 0 0 0 0,-1-1 1 0 0,1 1-1 0 0,-1-1 0 0 0,-1 1 5 0 0,1 0-1 0 0,0 0 1 0 0,0-1 0 0 0,-1 1-1 0 0,1 0 1 0 0,0 0 0 0 0,-1 0-1 0 0,1 0 1 0 0,0 1-1 0 0,0-1 1 0 0,-2 1 0 0 0,-4 1 47 0 0,1 0 0 0 0,0 1 0 0 0,-9 4 0 0 0,13-6-46 0 0,-62 36 81 0 0,2 3 0 0 0,-58 48 0 0 0,117-85-104 0 0,-1 0 1 0 0,1 0-1 0 0,-1 0 1 0 0,1 0-1 0 0,0 1 0 0 0,1 0 1 0 0,-1-1-1 0 0,0 1 1 0 0,-2 5-1 0 0,5-7-10 0 0,0-1 1 0 0,-1 0-1 0 0,1 0 0 0 0,0 0 0 0 0,-1 0 1 0 0,1 0-1 0 0,0 0 0 0 0,0 1 0 0 0,0-1 0 0 0,0 0 1 0 0,0 0-1 0 0,0 0 0 0 0,0 0 0 0 0,0 0 1 0 0,1 1-1 0 0,-1-1 0 0 0,0 0 0 0 0,1 0 1 0 0,-1 0-1 0 0,1 0 0 0 0,-1 0 0 0 0,1 0 1 0 0,0 0-1 0 0,-1 0 0 0 0,1 0 0 0 0,0 0 0 0 0,0 0 1 0 0,-1-1-1 0 0,1 1 0 0 0,0 0 0 0 0,0 0 1 0 0,0-1-1 0 0,0 1 0 0 0,0-1 0 0 0,0 1 1 0 0,0-1-1 0 0,0 1 0 0 0,0-1 0 0 0,0 1 1 0 0,3-1-1 0 0,1 2-48 0 0,0-1 1 0 0,1 0 0 0 0,-1 0-1 0 0,1-1 1 0 0,0 1-1 0 0,-1-1 1 0 0,11-1 0 0 0,39-9-424 0 0,-31 3 57 0 0,1-1 0 0 0,-1-1 0 0 0,26-13 0 0 0,67-42-4626 0 0,-75 39 398 0 0,-23 15 1122 0 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4:52.5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43 1480 0 0,'-15'-6'6399'0'0,"15"6"-6268"0"0,0 0-1 0 0,0-1 0 0 0,-1 1 1 0 0,1 0-1 0 0,0 0 0 0 0,0 0 1 0 0,-1 0-1 0 0,1 0 1 0 0,0 0-1 0 0,0 0 0 0 0,-1 0 1 0 0,1-1-1 0 0,0 1 0 0 0,0 0 1 0 0,-1 0-1 0 0,1 0 0 0 0,0 0 1 0 0,-1 0-1 0 0,1 0 1 0 0,0 1-1 0 0,0-1 0 0 0,-1 0 1 0 0,1 0-1 0 0,0 0 0 0 0,0 0 1 0 0,-1 0-1 0 0,1 0 1 0 0,0 0-1 0 0,0 0 0 0 0,-1 1 1 0 0,1-1-1 0 0,0 0 0 0 0,0 0 1 0 0,0 0-1 0 0,-1 1 1 0 0,1-1-1 0 0,0 0 0 0 0,0 0 1 0 0,0 0-1 0 0,0 1 0 0 0,0-1 1 0 0,-1 0-1 0 0,1 0 1 0 0,0 1-1 0 0,0-1 0 0 0,0 0 1 0 0,0 0-1 0 0,0 1 0 0 0,0-1 1 0 0,1 2 129 0 0,-1-1 0 0 0,1 0 0 0 0,0 0 1 0 0,0 0-1 0 0,-1 0 0 0 0,1 0 0 0 0,0 0 1 0 0,0 0-1 0 0,0 0 0 0 0,0-1 0 0 0,0 1 1 0 0,1 0-1 0 0,-1 0 0 0 0,0-1 0 0 0,1 1 0 0 0,20 8 1029 0 0,-12-7-1008 0 0,0 1 0 0 0,0-2 1 0 0,0 1-1 0 0,0-2 0 0 0,1 1 1 0 0,16-3-1 0 0,-4 0-164 0 0,42-11 1 0 0,1-6-176 0 0,35-8-593 0 0,-82 23-1017 0 0,0 1 1 0 0,0 1 0 0 0,27 0-1 0 0,-19 4-180 0 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4:58.3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44 512 0 0,'-7'-5'-434'0'0,"-1"-1"9359"0"0,9 5-8562 0 0,-1 1 0 0 0,1 0 0 0 0,-1-1 0 0 0,1 1-1 0 0,-1 0 1 0 0,1-1 0 0 0,-1 1 0 0 0,1 0 0 0 0,0 0-1 0 0,-1 0 1 0 0,1-1 0 0 0,-1 1 0 0 0,1 0 0 0 0,0 0-1 0 0,-1 0 1 0 0,1 0 0 0 0,-1 0 0 0 0,2 0 0 0 0,11-1 528 0 0,1 1-1 0 0,0 0 1 0 0,0 1 0 0 0,17 3 0 0 0,-12-1-610 0 0,21 0-1 0 0,0-5-133 0 0,0-2 0 0 0,51-11 0 0 0,-12 1-629 0 0,-71 13 297 0 0,-7 0-26 0 0,1 1 0 0 0,0 0 0 0 0,0-1 0 0 0,0 1 0 0 0,0 0 0 0 0,-1 0 0 0 0,1 0 0 0 0,0 0 0 0 0,0 0 0 0 0,0 0 0 0 0,-1 1 0 0 0,4 0 0 0 0,-5-1 60 0 0,0 0 1 0 0,0 0 0 0 0,0 0-1 0 0,0 1 1 0 0,0-1 0 0 0,0 0 0 0 0,1 0-1 0 0,-1 0 1 0 0,0 1 0 0 0,0-1-1 0 0,0 0 1 0 0,0 0 0 0 0,0 0 0 0 0,0 1-1 0 0,0-1 1 0 0,0 0 0 0 0,0 0 0 0 0,0 1-1 0 0,0-1 1 0 0,0 0 0 0 0,0 0-1 0 0,0 0 1 0 0,0 1 0 0 0,0-1 0 0 0,0 0-1 0 0,0 0 1 0 0,-1 1 0 0 0,1-1 0 0 0,0 0-1 0 0,0 0 1 0 0,0 0 0 0 0,0 1-1 0 0,0-1 1 0 0,0 0 0 0 0,-1 0 0 0 0,1 0-1 0 0,0 0 1 0 0,0 0 0 0 0,0 1 0 0 0,0-1-1 0 0,-1 0 1 0 0,1 0 0 0 0,0 0-1 0 0,-9 9-3025 0 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4:58.5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61 8 0 0,'9'-14'1739'0'0,"-7"12"-672"0"0,0 0 0 0 0,0 0 0 0 0,1-1 0 0 0,-1 2 0 0 0,0-1 0 0 0,1 0 0 0 0,-1 0 0 0 0,1 1 0 0 0,-1-1 0 0 0,1 1 0 0 0,4-2 0 0 0,13-2 1727 0 0,22 0-1720 0 0,56 0 0 0 0,-10 1-1248 0 0,-85 4 144 0 0,30-3-1906 0 0,39 2 1 0 0,-47 4 424 0 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4:59.1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452 99 512 0 0,'0'-24'180'0'0,"0"18"1202"0"0,0 0-1 0 0,-1 1 1 0 0,0-1 0 0 0,-3-9 0 0 0,4 13-964 0 0,-1 0-1 0 0,0 0 0 0 0,0 0 0 0 0,1 0 1 0 0,-2 0-1 0 0,1 1 0 0 0,0-1 0 0 0,0 0 1 0 0,0 0-1 0 0,-1 1 0 0 0,1-1 0 0 0,-1 1 1 0 0,1-1-1 0 0,-1 1 0 0 0,0 0 0 0 0,0 0 0 0 0,1-1 1 0 0,-1 1-1 0 0,0 0 0 0 0,0 1 0 0 0,0-1 1 0 0,0 0-1 0 0,0 1 0 0 0,0-1 0 0 0,0 1 1 0 0,0-1-1 0 0,-3 1 0 0 0,-2 0-142 0 0,0 0 0 0 0,0 1 0 0 0,1 0 0 0 0,-1 0 0 0 0,0 1 0 0 0,0-1 0 0 0,1 1 0 0 0,-1 1 0 0 0,1-1 0 0 0,-8 6 0 0 0,-3 1 58 0 0,1 1 1 0 0,-23 19-1 0 0,18-11-200 0 0,1 2-1 0 0,1 0 1 0 0,1 0 0 0 0,1 2-1 0 0,1 0 1 0 0,1 1 0 0 0,0 1-1 0 0,2 0 1 0 0,-18 46 0 0 0,18-32-26 0 0,1 1 1 0 0,1 0-1 0 0,2 0 1 0 0,2 1-1 0 0,2 0 1 0 0,0 46-1 0 0,5-71-111 0 0,0-1 1 0 0,1 1-1 0 0,1 0 1 0 0,0 0-1 0 0,1 0 0 0 0,1-1 1 0 0,0 1-1 0 0,1-1 0 0 0,0 0 1 0 0,1-1-1 0 0,1 1 1 0 0,0-1-1 0 0,1 0 0 0 0,1-1 1 0 0,-1 0-1 0 0,2 0 0 0 0,12 12 1 0 0,-4-7-237 0 0,1-2 0 0 0,0 0-1 0 0,1-1 1 0 0,0-1 0 0 0,1-1 0 0 0,25 11 0 0 0,-28-15-1661 0 0,1-1 0 0 0,0-1 0 0 0,0-1-1 0 0,31 5 1 0 0,-13-8-985 0 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4:59.8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77 335 2280 0 0,'0'-11'1932'0'0,"2"1"0"0"0,-1-1 0 0 0,1 1-1 0 0,1 0 1 0 0,0 0 0 0 0,4-11 0 0 0,-2 6-267 0 0,-5 14-1471 0 0,1 0 0 0 0,-1 0 0 0 0,0 0 1 0 0,1 0-1 0 0,-1 0 0 0 0,0 0 0 0 0,0 0 0 0 0,0 0 0 0 0,0 0 1 0 0,0 0-1 0 0,0 0 0 0 0,0-2 0 0 0,0 3-140 0 0,0 0 1 0 0,0 0-1 0 0,-1 0 0 0 0,1-1 1 0 0,0 1-1 0 0,0 0 0 0 0,0 0 0 0 0,0 0 1 0 0,-1 0-1 0 0,1 0 0 0 0,0 0 1 0 0,0-1-1 0 0,0 1 0 0 0,0 0 0 0 0,-1 0 1 0 0,1 0-1 0 0,0 0 0 0 0,0 0 1 0 0,0 0-1 0 0,-1 0 0 0 0,1 0 0 0 0,0 0 1 0 0,0 0-1 0 0,0 0 0 0 0,-1 0 1 0 0,1 0-1 0 0,0 0 0 0 0,0 0 0 0 0,0 0 1 0 0,-1 0-1 0 0,1 0 0 0 0,0 1 0 0 0,0-1 1 0 0,0 0-1 0 0,-1 0 0 0 0,1 0 1 0 0,-2 1 72 0 0,0 1 1 0 0,0-1 0 0 0,0 1 0 0 0,0-1-1 0 0,0 1 1 0 0,1 0 0 0 0,-1 0 0 0 0,1-1 0 0 0,-3 5-1 0 0,-7 15 20 0 0,0 0 0 0 0,2 0-1 0 0,0 2 1 0 0,2-1 0 0 0,0 1 0 0 0,2 0-1 0 0,-5 40 1 0 0,5 1 36 0 0,5 103 1 0 0,0-166-184 0 0,4 48 75 0 0,-3-45-76 0 0,-1-1-1 0 0,1 1 0 0 0,0-1 0 0 0,0 1 1 0 0,0-1-1 0 0,0 0 0 0 0,1 1 0 0 0,-1-1 1 0 0,1 0-1 0 0,0 0 0 0 0,3 4 0 0 0,-5-7-4 0 0,1 0-1 0 0,-1 1 1 0 0,1-1-1 0 0,-1 0 0 0 0,0 1 1 0 0,1-1-1 0 0,-1 0 0 0 0,1 0 1 0 0,-1 0-1 0 0,1 1 1 0 0,-1-1-1 0 0,1 0 0 0 0,-1 0 1 0 0,1 0-1 0 0,-1 0 1 0 0,1 0-1 0 0,-1 0 0 0 0,1 0 1 0 0,-1 0-1 0 0,1 0 1 0 0,-1 0-1 0 0,1 0 0 0 0,0 0 1 0 0,-1-1-1 0 0,0 1 1 0 0,1 0-1 0 0,-1 0 0 0 0,1 0 1 0 0,-1-1-1 0 0,1 1 1 0 0,-1 0-1 0 0,1 0 0 0 0,-1-1 1 0 0,0 1-1 0 0,1-1 0 0 0,-1 1 1 0 0,1 0-1 0 0,-1-1 1 0 0,0 1-1 0 0,1-1 0 0 0,13-22-127 0 0,-11 17 81 0 0,7-13 30 0 0,-1 0 0 0 0,0-1 0 0 0,6-26 0 0 0,-5 17 69 0 0,7-27 13 0 0,15-83 0 0 0,-2-59 190 0 0,-29 188-234 0 0,20-186 891 0 0,-22 178-476 0 0,-3 17-45 0 0,-4 9-218 0 0,3 0-136 0 0,0 1 0 0 0,0 0-1 0 0,0 1 1 0 0,1-1 0 0 0,1 1 0 0 0,0-1 0 0 0,0 1-1 0 0,1 0 1 0 0,-2 13 0 0 0,2-7-36 0 0,1 1-1 0 0,1-1 1 0 0,0 0 0 0 0,2 1-1 0 0,2 17 1 0 0,10 21-23 0 0,1-1 0 0 0,3 0 0 0 0,49 99 0 0 0,-45-112-57 0 0,31 43 0 0 0,-28-46-2 0 0,27 52 0 0 0,-47-79 81 0 0,-1 0-1 0 0,1 1 1 0 0,-2-1 0 0 0,0 1 0 0 0,0 0-1 0 0,1 14 1 0 0,-4-24 9 0 0,0 0-1 0 0,0 0 1 0 0,0 0-1 0 0,-1 0 1 0 0,1 0-1 0 0,0 0 1 0 0,-1-1-1 0 0,1 1 1 0 0,-1 0 0 0 0,0 0-1 0 0,1 0 1 0 0,-1-1-1 0 0,0 1 1 0 0,0 0-1 0 0,0-1 1 0 0,-1 1 0 0 0,1-1-1 0 0,0 1 1 0 0,0-1-1 0 0,-1 0 1 0 0,1 1-1 0 0,-1-1 1 0 0,1 0 0 0 0,-1 0-1 0 0,0 0 1 0 0,1 0-1 0 0,-3 1 1 0 0,2-1 6 0 0,0-1 0 0 0,0 1 0 0 0,-1 0 1 0 0,1-1-1 0 0,0 1 0 0 0,0-1 0 0 0,-1 0 1 0 0,1 1-1 0 0,0-1 0 0 0,0 0 0 0 0,-1-1 1 0 0,1 1-1 0 0,0 0 0 0 0,0-1 0 0 0,-1 1 0 0 0,1-1 1 0 0,0 1-1 0 0,0-1 0 0 0,0 0 0 0 0,0 0 1 0 0,0 0-1 0 0,-3-2 0 0 0,-17-15 29 0 0,15 11-39 0 0,-1 0 0 0 0,0 1 0 0 0,-1 0 0 0 0,1 1 0 0 0,-16-7 0 0 0,11 7-66 0 0,0 1 0 0 0,-1 0 0 0 0,0 1 1 0 0,1 1-1 0 0,-1 0 0 0 0,0 0 0 0 0,0 2 0 0 0,0 0 0 0 0,0 0 0 0 0,0 1 1 0 0,0 1-1 0 0,0 1 0 0 0,0 0 0 0 0,-14 5 0 0 0,26-7-141 0 0,-1 0-1 0 0,0 1 0 0 0,0-1 1 0 0,1 1-1 0 0,-1 0 1 0 0,1 0-1 0 0,0 0 1 0 0,-1 0-1 0 0,-3 4 0 0 0,6-5 30 0 0,-1 0 0 0 0,1-1-1 0 0,-1 1 1 0 0,1-1 0 0 0,0 1-1 0 0,-1-1 1 0 0,1 1 0 0 0,0 0 0 0 0,-1-1-1 0 0,1 1 1 0 0,0 0 0 0 0,0-1-1 0 0,0 1 1 0 0,0 0 0 0 0,0 0-1 0 0,0-1 1 0 0,0 1 0 0 0,0 0-1 0 0,0-1 1 0 0,0 1 0 0 0,0 0-1 0 0,0-1 1 0 0,0 1 0 0 0,0 0-1 0 0,1 0 1 0 0,-1-1 0 0 0,0 1 0 0 0,0-1-1 0 0,1 1 1 0 0,-1 0 0 0 0,1-1-1 0 0,-1 1 1 0 0,0-1 0 0 0,1 1-1 0 0,-1-1 1 0 0,1 1 0 0 0,0-1-1 0 0,-1 1 1 0 0,1-1 0 0 0,-1 1-1 0 0,1-1 1 0 0,-1 0 0 0 0,1 1-1 0 0,0-1 1 0 0,-1 0 0 0 0,1 0-1 0 0,1 1 1 0 0,7 2-2325 0 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5:00.1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3 1464 0 0,'-2'-1'865'0'0,"1"1"0"0"0,-1-1-1 0 0,0 1 1 0 0,0 0 0 0 0,0 0-1 0 0,0 0 1 0 0,0 0 0 0 0,0 0-1 0 0,0 0 1 0 0,0 1 0 0 0,0-1-1 0 0,-2 1 1 0 0,3 0-644 0 0,0 0-1 0 0,0 0 1 0 0,0-1 0 0 0,1 1 0 0 0,-1 0-1 0 0,0 0 1 0 0,1 0 0 0 0,-1 0 0 0 0,1 0-1 0 0,-1 0 1 0 0,1 0 0 0 0,0 0 0 0 0,-1 1 0 0 0,1-1-1 0 0,0 0 1 0 0,0 0 0 0 0,0 0 0 0 0,-1 0-1 0 0,1 0 1 0 0,0 1 0 0 0,1-1 0 0 0,-1 1-1 0 0,1 9 90 0 0,0 0-1 0 0,1 0 0 0 0,0-1 0 0 0,1 1 1 0 0,0-1-1 0 0,0 0 0 0 0,1 0 0 0 0,1 0 1 0 0,8 15-1 0 0,5 3 521 0 0,38 47 0 0 0,-46-63-744 0 0,0-2-1 0 0,1 1 0 0 0,0-2 0 0 0,0 1 0 0 0,1-1 0 0 0,1-1 0 0 0,-1 0 0 0 0,15 6 0 0 0,-7-5-685 0 0,29 8 0 0 0,23 1-4104 0 0,-66-17 1302 0 0,-1-1-87 0 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5:00.3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280 0 2873 0 0,'-3'1'1077'0'0,"0"0"0"0"0,0-1 1 0 0,1 1-1 0 0,-1 0 1 0 0,0 0-1 0 0,1 0 0 0 0,-1 1 1 0 0,0-1-1 0 0,-2 3 0 0 0,1-1-288 0 0,1 0-1 0 0,0 0 0 0 0,-1 0 1 0 0,1 0-1 0 0,-3 6 0 0 0,-2 3-243 0 0,1 1 0 0 0,-10 24-1 0 0,8-17 354 0 0,-8 13-536 0 0,-2-2-1 0 0,-31 42 0 0 0,28-44-480 0 0,2 1-1 0 0,-20 39 1 0 0,37-63-234 0 0,0 1 0 0 0,1 0 0 0 0,-1 0 0 0 0,1 0-1 0 0,1 0 1 0 0,-1 0 0 0 0,1 0 0 0 0,0 10 0 0 0,2 3-971 0 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5:00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86 1 2481 0 0,'1'1'8850'0'0,"2"3"-5497"0"0,-1 2-2509 0 0,-1-1 0 0 0,1 0-1 0 0,-1 1 1 0 0,0-1 0 0 0,0 1-1 0 0,0 5 1 0 0,-1-1-80 0 0,0-1 0 0 0,-3 19 0 0 0,-3 0-499 0 0,-13 38 0 0 0,13-48 140 0 0,-16 49-462 0 0,-4 11-2400 0 0,12-26-7106 0 0,12-44 6673 0 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5:01.5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189 271 512 0 0,'0'-1'56'0'0,"4"-27"4204"0"0,-4 27-3412 0 0,0 0 0 0 0,0-1 0 0 0,0 1-1 0 0,0 0 1 0 0,-1-1 0 0 0,1 1 0 0 0,0 0-1 0 0,-1-1 1 0 0,1 1 0 0 0,-2-2 0 0 0,2 3-752 0 0,0 0 1 0 0,0-1-1 0 0,0 1 1 0 0,-1 0 0 0 0,1 0-1 0 0,0 0 1 0 0,0 0-1 0 0,0 0 1 0 0,0 0-1 0 0,0 0 1 0 0,-1 0-1 0 0,1 0 1 0 0,0 0 0 0 0,0 0-1 0 0,0 0 1 0 0,0 0-1 0 0,-1 0 1 0 0,1 0-1 0 0,0 1 1 0 0,0-1 0 0 0,0 0-1 0 0,0 0 1 0 0,0 0-1 0 0,-1 0 1 0 0,1 0-1 0 0,0 0 1 0 0,0 0 0 0 0,0 0-1 0 0,0 0 1 0 0,0 1-1 0 0,0-1 1 0 0,0 0-1 0 0,0 0 1 0 0,-1 0 0 0 0,1 0-1 0 0,0 0 1 0 0,0 1-1 0 0,0-1 1 0 0,0 0-1 0 0,0 0 1 0 0,0 0-1 0 0,0 0 1 0 0,0 0 0 0 0,0 1-1 0 0,0-1 1 0 0,0 0-1 0 0,0 0 1 0 0,-5 12 127 0 0,4-9 138 0 0,-24 69 357 0 0,4 2 0 0 0,-13 77 0 0 0,-16 60-513 0 0,37-170-143 0 0,-12 42-37 0 0,22-69-15 0 0,1-1 0 0 0,0 1 0 0 0,1-1 0 0 0,0 18 0 0 0,1-30-13 0 0,0 1-1 0 0,0 0 1 0 0,0 0 0 0 0,0 0 0 0 0,1-1-1 0 0,-1 1 1 0 0,0 0 0 0 0,1 0 0 0 0,0-1-1 0 0,-1 1 1 0 0,1 0 0 0 0,0-1-1 0 0,0 1 1 0 0,0-1 0 0 0,0 1 0 0 0,0-1-1 0 0,0 1 1 0 0,0-1 0 0 0,0 0-1 0 0,1 1 1 0 0,-1-1 0 0 0,0 0 0 0 0,1 0-1 0 0,-1 0 1 0 0,1 0 0 0 0,0 0 0 0 0,-1 0-1 0 0,3 0 1 0 0,-2-1-11 0 0,1 1 1 0 0,0-1-1 0 0,0 0 0 0 0,0 1 1 0 0,0-2-1 0 0,0 1 1 0 0,-1 0-1 0 0,1 0 0 0 0,0-1 1 0 0,0 0-1 0 0,0 1 0 0 0,-1-1 1 0 0,1 0-1 0 0,0 0 1 0 0,-1-1-1 0 0,1 1 0 0 0,2-2 1 0 0,8-6-79 0 0,0 0 1 0 0,-1-1 0 0 0,0 0 0 0 0,-1-1 0 0 0,0-1 0 0 0,0 0 0 0 0,-1 0 0 0 0,-1-1 0 0 0,0 0-1 0 0,-1 0 1 0 0,8-19 0 0 0,-4 6 80 0 0,-2-1 0 0 0,-1 0 0 0 0,-1-1 0 0 0,-2 0 0 0 0,5-40 0 0 0,12-222 434 0 0,0 13 928 0 0,-22 267-1235 0 0,0 5 13 0 0,0-1 1 0 0,-1 0 0 0 0,0 0 0 0 0,0 0 0 0 0,0 0 0 0 0,-2-11 0 0 0,2 17-124 0 0,0 0 0 0 0,0 0 1 0 0,0 0-1 0 0,0 0 1 0 0,0-1-1 0 0,0 1 1 0 0,0 0-1 0 0,0 0 0 0 0,0 0 1 0 0,0 0-1 0 0,0 0 1 0 0,-1-1-1 0 0,1 1 0 0 0,0 0 1 0 0,0 0-1 0 0,0 0 1 0 0,0 0-1 0 0,0 0 1 0 0,0 0-1 0 0,0-1 0 0 0,-1 1 1 0 0,1 0-1 0 0,0 0 1 0 0,0 0-1 0 0,0 0 0 0 0,0 0 1 0 0,0 0-1 0 0,-1 0 1 0 0,1 0-1 0 0,0 0 1 0 0,0 0-1 0 0,0 0 0 0 0,0 0 1 0 0,-1 0-1 0 0,1 0 1 0 0,0 0-1 0 0,0 0 0 0 0,0 0 1 0 0,0 0-1 0 0,-1 0 1 0 0,1 0-1 0 0,0 0 1 0 0,0 0-1 0 0,0 0 0 0 0,0 0 1 0 0,0 0-1 0 0,-1 0 1 0 0,1 0-1 0 0,0 1 0 0 0,0-1 1 0 0,0 0-1 0 0,0 0 1 0 0,0 0-1 0 0,-1 0 1 0 0,1 0-1 0 0,0 0 0 0 0,0 1 1 0 0,0-1-1 0 0,0 0 1 0 0,0 0-1 0 0,0 0 0 0 0,0 0 1 0 0,0 0-1 0 0,0 1 1 0 0,0-1-1 0 0,0 0 0 0 0,0 0 1 0 0,-8 14 164 0 0,7-12-148 0 0,-5 11-4 0 0,0 1 1 0 0,1-1-1 0 0,0 1 1 0 0,1 0-1 0 0,1 1 0 0 0,0-1 1 0 0,-1 16-1 0 0,2 105-27 0 0,2-82 47 0 0,1-20-40 0 0,1 1 0 0 0,1-1 0 0 0,10 44 0 0 0,-6-53 6 0 0,0 0 1 0 0,1 0 0 0 0,1-1-1 0 0,2 0 1 0 0,14 24 0 0 0,22 27-88 0 0,104 126 0 0 0,-144-192 81 0 0,0 1-1 0 0,-1 0 1 0 0,0 0-1 0 0,-1 1 1 0 0,1-1-1 0 0,6 21 1 0 0,-11-27-2 0 0,0 0 1 0 0,-1 0-1 0 0,1 0 0 0 0,-1 0 0 0 0,1 0 1 0 0,-1 1-1 0 0,0-1 0 0 0,0 0 1 0 0,0 0-1 0 0,-1 0 0 0 0,1 0 1 0 0,-2 4-1 0 0,1-4-13 0 0,0-1 0 0 0,0 0 0 0 0,0 0 0 0 0,-1 0 0 0 0,1 0 0 0 0,-1 0 0 0 0,1 0 0 0 0,-1 0 0 0 0,0 0 0 0 0,0-1 0 0 0,1 1 0 0 0,-1-1 1 0 0,0 1-1 0 0,-1-1 0 0 0,1 0 0 0 0,0 0 0 0 0,-5 2 0 0 0,-4 1 8 0 0,0 0 0 0 0,-1-1 0 0 0,0-1 0 0 0,0 0-1 0 0,0 0 1 0 0,-13-1 0 0 0,-75-4-77 0 0,45 0 80 0 0,33 2-61 0 0,12 2-6 0 0,0-1 0 0 0,0 0 0 0 0,0-1 0 0 0,0-1 0 0 0,0 1 0 0 0,0-1 0 0 0,-17-7 0 0 0,26 9 33 0 0,1 0 0 0 0,-1 0 0 0 0,1-1 0 0 0,-1 1 0 0 0,0 0 1 0 0,1-1-1 0 0,-1 1 0 0 0,1 0 0 0 0,-1-1 0 0 0,1 1 0 0 0,-1-1 0 0 0,1 1 0 0 0,0-1 0 0 0,-1 1 0 0 0,1-1 1 0 0,-1 1-1 0 0,1-1 0 0 0,0 1 0 0 0,-1-1 0 0 0,1 1 0 0 0,0-1 0 0 0,0 0 0 0 0,0 1 0 0 0,-1-1 0 0 0,1 0 1 0 0,0 1-1 0 0,0-1 0 0 0,0 0 0 0 0,1 0-144 0 0,-1-1 0 0 0,0 1-1 0 0,1 0 1 0 0,-1 0 0 0 0,1 0 0 0 0,0 0 0 0 0,-1 0-1 0 0,1 0 1 0 0,0 0 0 0 0,0 0 0 0 0,-1 0 0 0 0,1 0 0 0 0,2-1-1 0 0,3-2-1563 0 0,0-1 1 0 0,0 2-1 0 0,12-7 0 0 0,0 2-1672 0 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5:02.5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272 148 512 0 0,'16'-28'8201'0'0,"-11"22"-7222"0"0,-1-1-1 0 0,-1 0 0 0 0,1 1 1 0 0,-1-1-1 0 0,2-8 0 0 0,-5 15-967 0 0,2-7 523 0 0,0 1 0 0 0,-1-1-1 0 0,0 1 1 0 0,0-1 0 0 0,0-6-1 0 0,-1 12-484 0 0,0 0 0 0 0,0 0 0 0 0,0 0-1 0 0,-1 0 1 0 0,1 0 0 0 0,0 0 0 0 0,0 0-1 0 0,0 0 1 0 0,-1 0 0 0 0,1 0 0 0 0,-1 0 0 0 0,1 0-1 0 0,-1 0 1 0 0,1 0 0 0 0,-1 0 0 0 0,1 0 0 0 0,-1 0-1 0 0,0 1 1 0 0,0-1 0 0 0,1 0 0 0 0,-1 0-1 0 0,0 1 1 0 0,0-1 0 0 0,0 1 0 0 0,0-1 0 0 0,0 1-1 0 0,1-1 1 0 0,-1 1 0 0 0,0-1 0 0 0,0 1-1 0 0,0 0 1 0 0,0 0 0 0 0,-1-1 0 0 0,1 1 0 0 0,0 0-1 0 0,0 0 1 0 0,0 0 0 0 0,0 0 0 0 0,0 0-1 0 0,-1 1 1 0 0,-13 1 11 0 0,0 1-1 0 0,1 1 1 0 0,0 1-1 0 0,0 0 1 0 0,0 0-1 0 0,-15 10 1 0 0,11-7-37 0 0,-59 32 57 0 0,67-34-95 0 0,0 0 0 0 0,0 1 0 0 0,1 1 1 0 0,0 0-1 0 0,-10 12 0 0 0,17-19 19 0 0,1 0 0 0 0,0 1 0 0 0,0-1 1 0 0,0 1-1 0 0,-1 0 0 0 0,2-1 0 0 0,-1 1 0 0 0,0 0 0 0 0,0-1 1 0 0,0 1-1 0 0,1 0 0 0 0,-1 0 0 0 0,1 0 0 0 0,0 0 0 0 0,-1 0 1 0 0,1-1-1 0 0,0 1 0 0 0,0 0 0 0 0,0 0 0 0 0,1 4 0 0 0,0-5-8 0 0,-1 1-1 0 0,1 0 0 0 0,0 0 0 0 0,0 0 0 0 0,1-1 0 0 0,-1 1 1 0 0,0 0-1 0 0,1-1 0 0 0,-1 1 0 0 0,1-1 0 0 0,-1 0 1 0 0,1 1-1 0 0,-1-1 0 0 0,1 0 0 0 0,0 0 0 0 0,0 0 1 0 0,0 0-1 0 0,2 1 0 0 0,7 2 4 0 0,-1-1-1 0 0,1 0 1 0 0,-1 0-1 0 0,1-1 1 0 0,13 1 0 0 0,55-1-42 0 0,3 0 24 0 0,-72-1 31 0 0,1 1 0 0 0,-1 0-1 0 0,0 0 1 0 0,0 1-1 0 0,18 8 1 0 0,-26-10-3 0 0,1 0 1 0 0,-1 0-1 0 0,1 1 0 0 0,-1-1 1 0 0,0 1-1 0 0,1 0 1 0 0,-1 0-1 0 0,0 0 0 0 0,0 0 1 0 0,0 0-1 0 0,0 0 0 0 0,-1 0 1 0 0,1 1-1 0 0,-1-1 1 0 0,1 1-1 0 0,-1-1 0 0 0,0 1 1 0 0,0-1-1 0 0,0 1 0 0 0,0 0 1 0 0,0-1-1 0 0,-1 1 1 0 0,1 5-1 0 0,-1-3 8 0 0,0-1 1 0 0,0 1-1 0 0,-1-1 0 0 0,0 1 1 0 0,0-1-1 0 0,0 1 0 0 0,0-1 1 0 0,-1 1-1 0 0,0-1 1 0 0,0 0-1 0 0,0 0 0 0 0,0 0 1 0 0,-1 0-1 0 0,-2 4 0 0 0,-6 4 34 0 0,1-1 0 0 0,-2 1 0 0 0,1-2 0 0 0,-2 1 0 0 0,1-2-1 0 0,-21 12 1 0 0,-86 40 66 0 0,97-51-168 0 0,5-1-74 0 0,-1-2 0 0 0,-25 8 0 0 0,43-15 94 0 0,0 1 0 0 0,0-1 0 0 0,0 0 0 0 0,0 0 0 0 0,0 0 0 0 0,0 0 0 0 0,-1 0 0 0 0,1 0-1 0 0,0 0 1 0 0,0 0 0 0 0,0 0 0 0 0,0 0 0 0 0,0 0 0 0 0,0 0 0 0 0,-1 0 0 0 0,1 0 0 0 0,0 0 0 0 0,0 0 0 0 0,0 0 0 0 0,0 0 0 0 0,0 0-1 0 0,-1 0 1 0 0,1 0 0 0 0,0 0 0 0 0,0 0 0 0 0,0 0 0 0 0,0 0 0 0 0,0 0 0 0 0,0 0 0 0 0,-1 0 0 0 0,1 0 0 0 0,0-1 0 0 0,0 1 0 0 0,0 0 0 0 0,0 0-1 0 0,0 0 1 0 0,0 0 0 0 0,0 0 0 0 0,0 0 0 0 0,0 0 0 0 0,0 0 0 0 0,-1-1 0 0 0,1 1 0 0 0,0 0 0 0 0,0 0 0 0 0,0 0 0 0 0,0 0 0 0 0,0-1-1 0 0,4-7-1484 0 0,10-9-1360 0 0,-14 17 2843 0 0,14-15-2595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5:22.4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522 121 512 0 0,'2'-3'556'0'0,"-1"1"1"0"0,1-2-1 0 0,-1 1 0 0 0,0 0 1 0 0,0 0-1 0 0,0 0 0 0 0,-1 0 1 0 0,1-1-1 0 0,-1 1 0 0 0,1 0 1 0 0,-1-1-1 0 0,0 1 0 0 0,-1 0 1 0 0,1 0-1 0 0,0-1 0 0 0,-1 1 1 0 0,0 0-1 0 0,0 0 0 0 0,0-1 1 0 0,0 1-1 0 0,0 0 0 0 0,0 0 1 0 0,-4-4-1 0 0,3 3-247 0 0,0 1-1 0 0,0 1 1 0 0,-1-1 0 0 0,1 0-1 0 0,-1 0 1 0 0,1 1-1 0 0,-1 0 1 0 0,0-1 0 0 0,0 1-1 0 0,0 0 1 0 0,0 1 0 0 0,-1-1-1 0 0,1 0 1 0 0,0 1-1 0 0,-1 0 1 0 0,1 0 0 0 0,-1 0-1 0 0,1 0 1 0 0,-1 0 0 0 0,1 1-1 0 0,-5-1 1 0 0,-7 2 49 0 0,0 0 0 0 0,0 1-1 0 0,0 1 1 0 0,0 0 0 0 0,0 1 0 0 0,-15 6 0 0 0,-85 42 447 0 0,83-36-536 0 0,14-7-170 0 0,-7 3 316 0 0,-44 28 1 0 0,63-36-340 0 0,0 0 0 0 0,1 1 1 0 0,-1-1-1 0 0,1 1 0 0 0,0 0 0 0 0,0 1 0 0 0,1-1 1 0 0,0 1-1 0 0,0 0 0 0 0,0 0 0 0 0,1 0 0 0 0,-5 12 1 0 0,7-16-59 0 0,0 1 0 0 0,0 0 0 0 0,0 0 1 0 0,1 0-1 0 0,-1 0 0 0 0,1-1 1 0 0,0 1-1 0 0,0 0 0 0 0,0 0 1 0 0,0 0-1 0 0,1 0 0 0 0,-1 0 1 0 0,1 0-1 0 0,0-1 0 0 0,-1 1 0 0 0,1 0 1 0 0,0 0-1 0 0,3 3 0 0 0,-2-3-9 0 0,0 0 0 0 0,1 0-1 0 0,0 0 1 0 0,0 0-1 0 0,-1 0 1 0 0,2-1 0 0 0,-1 0-1 0 0,0 1 1 0 0,0-1-1 0 0,1 0 1 0 0,6 3 0 0 0,6 0-4 0 0,-1-1 1 0 0,1 0 0 0 0,0 0 0 0 0,-1-2 0 0 0,23 2 0 0 0,5-1-24 0 0,-1 2-1 0 0,42 10 0 0 0,-65-10 17 0 0,-1 0 1 0 0,0 1-1 0 0,-1 1 1 0 0,0 1-1 0 0,0 1 0 0 0,-1 0 1 0 0,17 12-1 0 0,-26-15 0 0 0,-1-1 0 0 0,0 1 1 0 0,0 1-1 0 0,-1-1 0 0 0,1 1 0 0 0,-1 0 0 0 0,-1 0 1 0 0,0 1-1 0 0,0 0 0 0 0,0-1 0 0 0,-1 1 0 0 0,0 0 1 0 0,0 1-1 0 0,-1-1 0 0 0,0 0 0 0 0,1 13 1 0 0,-2-6 14 0 0,0 0 0 0 0,0-1 0 0 0,-2 1 0 0 0,0 0 0 0 0,-1-1 1 0 0,0 1-1 0 0,-1-1 0 0 0,-9 27 0 0 0,6-27 64 0 0,0-1 0 0 0,-1 0 0 0 0,0 0 0 0 0,-1-1 0 0 0,0 0 0 0 0,-1-1 0 0 0,0 1 0 0 0,-1-2 0 0 0,0 1 0 0 0,-1-1 0 0 0,0-1 0 0 0,-1 0-1 0 0,0-1 1 0 0,0 0 0 0 0,-1 0 0 0 0,-17 6 0 0 0,24-12-60 0 0,1 0 1 0 0,0 0-1 0 0,-1-1 0 0 0,0 0 0 0 0,1 0 0 0 0,-1-1 0 0 0,0 1 0 0 0,1-1 1 0 0,-1 0-1 0 0,0-1 0 0 0,1 0 0 0 0,-1 1 0 0 0,0-2 0 0 0,1 1 0 0 0,-8-3 1 0 0,10 2-58 0 0,-1 1 0 0 0,1-1-1 0 0,0 0 1 0 0,0 0 0 0 0,0-1 0 0 0,0 1 0 0 0,0-1 0 0 0,0 1 0 0 0,1-1 0 0 0,-1 0 0 0 0,1 0 0 0 0,0 0 0 0 0,0 0 0 0 0,0 0 0 0 0,0 0 0 0 0,0-1 0 0 0,1 1 0 0 0,0-1 0 0 0,-1 1 0 0 0,1-1 0 0 0,1 0 0 0 0,-1 1 0 0 0,0-1 0 0 0,1-4-1 0 0,-1 2-271 0 0,1 0 0 0 0,1 0-1 0 0,-1 0 1 0 0,1 1-1 0 0,0-1 1 0 0,0 0-1 0 0,1 0 1 0 0,0 1-1 0 0,0-1 1 0 0,0 0-1 0 0,0 1 1 0 0,4-6-1 0 0,0 2-1455 0 0,0 1-1 0 0,1-1 0 0 0,0 1 0 0 0,0 0 0 0 0,16-13 0 0 0,-7 8-754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3:00.7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599 38 512 0 0,'-1'-2'541'0'0,"0"0"0"0"0,-1-1 0 0 0,1 1 0 0 0,0 0 0 0 0,-1 0 0 0 0,1 0 0 0 0,-1 0 0 0 0,0 0-1 0 0,1 1 1 0 0,-1-1 0 0 0,0 0 0 0 0,0 1 0 0 0,0 0 0 0 0,0-1 0 0 0,0 1 0 0 0,-1 0 0 0 0,-2-2 0 0 0,0 2 12 0 0,1 0 0 0 0,-1 0 0 0 0,1 0 0 0 0,0 1 0 0 0,-1 0 0 0 0,0 0 0 0 0,1 0 0 0 0,-1 0 0 0 0,-4 1 0 0 0,-5 2 159 0 0,0 0 0 0 0,1 1 1 0 0,-1 1-1 0 0,1 0 0 0 0,-15 9 0 0 0,9-4-154 0 0,1 1-1 0 0,0 1 0 0 0,-17 16 0 0 0,-45 45 690 0 0,56-50-957 0 0,-11 11 528 0 0,-58 73 0 0 0,79-87-634 0 0,1-1 0 0 0,0 2 0 0 0,2-1-1 0 0,0 2 1 0 0,2 0 0 0 0,-8 22-1 0 0,15-36-156 0 0,0 0 0 0 0,0 0 0 0 0,1 0 0 0 0,0 0 0 0 0,1 0 0 0 0,-1 0 0 0 0,1 0 0 0 0,1 0 0 0 0,2 13-1 0 0,-2-17-20 0 0,0 0-1 0 0,0 1 1 0 0,1-1-1 0 0,0 0 1 0 0,0 0-1 0 0,0 0 0 0 0,0-1 1 0 0,0 1-1 0 0,1 0 1 0 0,0-1-1 0 0,0 0 0 0 0,0 0 1 0 0,0 1-1 0 0,0-2 1 0 0,0 1-1 0 0,1 0 1 0 0,0-1-1 0 0,-1 1 0 0 0,7 2 1 0 0,3 0-37 0 0,0-1 0 0 0,0 0 1 0 0,1 0-1 0 0,-1-1 0 0 0,1-1 0 0 0,21 1 1 0 0,-7-2-157 0 0,1-1 1 0 0,34-6-1 0 0,-24 1-761 0 0,0-3 0 0 0,73-24 1 0 0,-83 21-2423 0 0,-1-1 0 0 0,33-20 1 0 0,-29 14-1348 0 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5:02.7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74 0 2072 0 0,'2'0'15702'0'0,"1"13"-13465"0"0,0-6-2030 0 0,0 1 1 0 0,-1 0-1 0 0,0-1 1 0 0,-1 1-1 0 0,0 0 1 0 0,0 0-1 0 0,-1 0 1 0 0,0 0-1 0 0,0 0 1 0 0,-1 0-1 0 0,0 0 1 0 0,-2 8-1 0 0,-4 14-44 0 0,-20 52 0 0 0,16-54-79 0 0,-4 9-249 0 0,8-20-11 0 0,-8 28-1 0 0,13-39-759 0 0,1 0 0 0 0,0 0 0 0 0,1 0 0 0 0,-1 11 0 0 0,3-3-2317 0 0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5:03.6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229 278 512 0 0,'0'-5'652'0'0,"-1"0"1"0"0,1 0-1 0 0,-1 1 0 0 0,0-1 0 0 0,0 0 1 0 0,0 1-1 0 0,-1-1 0 0 0,1 1 0 0 0,-1-1 1 0 0,-3-4-1 0 0,4 7-299 0 0,0 0 0 0 0,-1 0 0 0 0,1 1 0 0 0,0-1 0 0 0,0 1 0 0 0,-1 0 0 0 0,1-1 0 0 0,-1 1 0 0 0,1 0 0 0 0,-1 0 0 0 0,0-1 0 0 0,1 1 0 0 0,-1 1 0 0 0,0-1 0 0 0,0 0 0 0 0,0 0 0 0 0,0 1 0 0 0,0-1 0 0 0,1 1 0 0 0,-1-1 0 0 0,0 1 0 0 0,0 0 0 0 0,0 0 0 0 0,0 0-1 0 0,0 0 1 0 0,0 0 0 0 0,-3 1 0 0 0,4-1-273 0 0,0 0-1 0 0,1 1 0 0 0,-1-1 1 0 0,1 0-1 0 0,-1 1 0 0 0,0-1 1 0 0,1 1-1 0 0,-1-1 0 0 0,1 0 0 0 0,-1 1 1 0 0,1-1-1 0 0,-1 1 0 0 0,1-1 1 0 0,0 1-1 0 0,-1 0 0 0 0,1-1 1 0 0,0 1-1 0 0,-1-1 0 0 0,1 1 0 0 0,0 0 1 0 0,0-1-1 0 0,-1 1 0 0 0,1 0 1 0 0,0-1-1 0 0,0 1 0 0 0,0 0 1 0 0,0-1-1 0 0,0 2 0 0 0,1 23 1056 0 0,0-18-809 0 0,-1 55 335 0 0,-1-1 0 0 0,-4 1 0 0 0,-15 77-1 0 0,12-109-561 0 0,0-1 0 0 0,-3 0 0 0 0,0 0-1 0 0,-1-1 1 0 0,-19 29 0 0 0,21-36-83 0 0,-12 31-1 0 0,18-43-43 0 0,1 1 0 0 0,1 0-1 0 0,0 0 1 0 0,0 0-1 0 0,0 17 1 0 0,2-27 26 0 0,0 0-1 0 0,0 1 1 0 0,0-1-1 0 0,0 0 1 0 0,0 0 0 0 0,1 0-1 0 0,-1 0 1 0 0,0 0-1 0 0,0 1 1 0 0,0-1 0 0 0,0 0-1 0 0,0 0 1 0 0,1 0 0 0 0,-1 0-1 0 0,0 0 1 0 0,0 0-1 0 0,0 0 1 0 0,1 0 0 0 0,-1 0-1 0 0,0 0 1 0 0,0 0 0 0 0,0 0-1 0 0,1 0 1 0 0,-1 0-1 0 0,0 0 1 0 0,0 0 0 0 0,0 0-1 0 0,1 0 1 0 0,-1 0 0 0 0,0 0-1 0 0,0 0 1 0 0,0 0-1 0 0,0 0 1 0 0,1 0 0 0 0,-1 0-1 0 0,0 0 1 0 0,0 0 0 0 0,0 0-1 0 0,1-1 1 0 0,-1 1-1 0 0,0 0 1 0 0,0 0 0 0 0,0 0-1 0 0,0 0 1 0 0,0 0 0 0 0,1-1-1 0 0,8-5-64 0 0,6-7 29 0 0,-1 0 0 0 0,-1-1-1 0 0,0 0 1 0 0,-1-1 0 0 0,0 0-1 0 0,17-31 1 0 0,-14 15 68 0 0,-2 0 0 0 0,-1-1 0 0 0,11-41 0 0 0,15-103 128 0 0,-16 66-21 0 0,-4 29-46 0 0,35-139 575 0 0,-41 192-222 0 0,-10 25-63 0 0,-8 17-217 0 0,2-4-146 0 0,1 0 0 0 0,0 0 0 0 0,0 1 0 0 0,1-1 0 0 0,-1 19 1 0 0,1 56 18 0 0,2-61-49 0 0,12 227 78 0 0,-4-183-78 0 0,28 113 1 0 0,-28-154-1 0 0,2 0 0 0 0,21 43 0 0 0,35 47-147 0 0,10 20-82 0 0,-62-102 316 0 0,-44-56-174 0 0,13 11-21 0 0,-1 0 1 0 0,0 0-1 0 0,-1 2 1 0 0,0 0-1 0 0,0 2 1 0 0,-1 0 0 0 0,-33-6-1 0 0,26 9 31 0 0,0 0-1 0 0,-1 2 1 0 0,1 0-1 0 0,-1 2 1 0 0,-31 6 0 0 0,19 2-148 0 0,36-8 128 0 0,1 0 1 0 0,0 1-1 0 0,0-1 0 0 0,0 1 1 0 0,0-1-1 0 0,0 1 1 0 0,0 0-1 0 0,0 0 0 0 0,-4 4 1 0 0,7-5 51 0 0,0-1 0 0 0,-1 0 0 0 0,1 0 0 0 0,0 0 1 0 0,0 1-1 0 0,-1-1 0 0 0,1 0 0 0 0,0 1 1 0 0,0-1-1 0 0,0 0 0 0 0,0 0 0 0 0,-1 1 1 0 0,1-1-1 0 0,0 0 0 0 0,0 1 0 0 0,0-1 0 0 0,0 0 1 0 0,0 1-1 0 0,0-1 0 0 0,0 0 0 0 0,0 1 1 0 0,0-1-1 0 0,0 0 0 0 0,0 1 0 0 0,0-1 1 0 0,0 0-1 0 0,0 1 0 0 0,0-1 0 0 0,1 1 0 0 0,8 3-2258 0 0,17-3-3676 0 0,-24-1 5066 0 0,16-2-3654 0 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5:04.4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103 284 8 0 0,'-1'0'639'0'0,"-10"2"3352"0"0,0 0 0 0 0,0 1 0 0 0,1 0 0 0 0,-20 9 0 0 0,13-1-1467 0 0,17-11-2474 0 0,0 0 0 0 0,0 1-1 0 0,0-1 1 0 0,0 0-1 0 0,-1 0 1 0 0,1 0 0 0 0,0 0-1 0 0,0 0 1 0 0,-1 1 0 0 0,1-1-1 0 0,0 0 1 0 0,0 0-1 0 0,-1 0 1 0 0,1 0 0 0 0,0 0-1 0 0,0 0 1 0 0,-1 0 0 0 0,1 0-1 0 0,0 0 1 0 0,0 0-1 0 0,-1 0 1 0 0,1 0 0 0 0,0 0-1 0 0,0 0 1 0 0,-1 0 0 0 0,1 0-1 0 0,0 0 1 0 0,0 0-1 0 0,-1 0 1 0 0,1 0 0 0 0,0 0-1 0 0,0-1 1 0 0,-1 1 0 0 0,1 0-1 0 0,0 0 1 0 0,-4-11 730 0 0,6-13-294 0 0,0 16-420 0 0,1-1-1 0 0,0 0 1 0 0,1 1-1 0 0,0 0 1 0 0,0 0 0 0 0,1 0-1 0 0,0 0 1 0 0,9-10 0 0 0,54-54 30 0 0,-46 51-11 0 0,-15 13-85 0 0,1 1 0 0 0,10-7-1 0 0,-16 12 0 0 0,0 1 0 0 0,0 0 0 0 0,0-1 0 0 0,0 1-1 0 0,0 0 1 0 0,1 0 0 0 0,-1 0 0 0 0,0 1 0 0 0,0-1-1 0 0,1 0 1 0 0,-1 1 0 0 0,1 0 0 0 0,-1-1-1 0 0,1 1 1 0 0,2 0 0 0 0,-4 1 1 0 0,0-1-1 0 0,0 0 1 0 0,0 1 0 0 0,0-1-1 0 0,0 1 1 0 0,0-1 0 0 0,0 1-1 0 0,-1 0 1 0 0,1-1 0 0 0,0 1-1 0 0,0 0 1 0 0,-1 0 0 0 0,1 0-1 0 0,0-1 1 0 0,-1 1 0 0 0,1 0 0 0 0,-1 0-1 0 0,1 0 1 0 0,-1 0 0 0 0,0 0-1 0 0,1 0 1 0 0,-1 0 0 0 0,1 2-1 0 0,3 26-32 0 0,-3-24 27 0 0,0 102-126 0 0,1-1 163 0 0,-2-99-38 0 0,2 0 0 0 0,-1 0 0 0 0,1 0-1 0 0,-1-1 1 0 0,2 1 0 0 0,-1-1 0 0 0,1 1 0 0 0,0-1 0 0 0,1 0 0 0 0,4 8-1 0 0,-6-12 2 0 0,-1 0 0 0 0,1 0-1 0 0,0 0 1 0 0,0 0-1 0 0,0 0 1 0 0,0 0 0 0 0,1 0-1 0 0,-1-1 1 0 0,0 1 0 0 0,1-1-1 0 0,-1 0 1 0 0,1 1-1 0 0,-1-1 1 0 0,1 0 0 0 0,-1 0-1 0 0,1-1 1 0 0,0 1-1 0 0,0-1 1 0 0,-1 1 0 0 0,1-1-1 0 0,0 0 1 0 0,0 0 0 0 0,0 0-1 0 0,-1 0 1 0 0,1-1-1 0 0,0 1 1 0 0,5-2 0 0 0,2-2 8 0 0,0 0 0 0 0,0 0 0 0 0,0-1 0 0 0,0 0 0 0 0,-1-1 1 0 0,0 0-1 0 0,0 0 0 0 0,14-13 0 0 0,-18 13 13 0 0,1 0 0 0 0,-1 0 1 0 0,0 0-1 0 0,0-1 0 0 0,-1 0 0 0 0,0 0 1 0 0,0 0-1 0 0,0 0 0 0 0,-1-1 0 0 0,0 1 1 0 0,-1-1-1 0 0,3-11 0 0 0,1-22 60 0 0,-2-1-1 0 0,-2 1 1 0 0,-2 0 0 0 0,-4-43-1 0 0,4 83-69 0 0,-3-15 61 0 0,3 15-62 0 0,0 1 1 0 0,0-1-1 0 0,0 1 0 0 0,0-1 1 0 0,0 1-1 0 0,-1 0 0 0 0,1-1 1 0 0,0 1-1 0 0,0-1 0 0 0,0 1 1 0 0,-1 0-1 0 0,1-1 0 0 0,0 1 1 0 0,0 0-1 0 0,-1-1 0 0 0,1 1 1 0 0,0 0-1 0 0,-1-1 0 0 0,1 1 1 0 0,0 0-1 0 0,-1 0 0 0 0,1-1 1 0 0,-1 1-1 0 0,1 0 0 0 0,0 0 1 0 0,-1 0-1 0 0,0-1 1 0 0,1 2-3 0 0,0-1 0 0 0,-1 0 0 0 0,1 0 0 0 0,0 0 0 0 0,-1 1 1 0 0,1-1-1 0 0,0 0 0 0 0,0 0 0 0 0,-1 0 0 0 0,1 1 0 0 0,0-1 1 0 0,0 0-1 0 0,0 1 0 0 0,-1-1 0 0 0,1 0 0 0 0,0 1 0 0 0,0-1 1 0 0,0 0-1 0 0,0 1 0 0 0,0-1 0 0 0,0 0 0 0 0,0 1 0 0 0,-1-1 1 0 0,1 0-1 0 0,0 1 0 0 0,0-1 0 0 0,1 1 0 0 0,-2 12-27 0 0,1-12 23 0 0,1 20-20 0 0,0 1 1 0 0,9 38-1 0 0,18 43-26 0 0,-2-2 69 0 0,14 185-481 0 0,-33-247 475 0 0,0-1 0 0 0,3 0 0 0 0,1-1 0 0 0,17 38 0 0 0,23 81 71 0 0,-50-150-84 0 0,1 0 0 0 0,-2 0 0 0 0,1 0 0 0 0,0 0 0 0 0,-1 0-1 0 0,0 0 1 0 0,-1 0 0 0 0,1 0 0 0 0,-1 0 0 0 0,0 0 0 0 0,-3 8 0 0 0,2-11 5 0 0,1 0 1 0 0,-1 0-1 0 0,1 0 1 0 0,-1 0-1 0 0,0 0 1 0 0,0 0-1 0 0,0-1 1 0 0,-1 1-1 0 0,1-1 1 0 0,0 0-1 0 0,-1 0 1 0 0,0 0-1 0 0,1 0 1 0 0,-1 0 0 0 0,0 0-1 0 0,0-1 1 0 0,0 1-1 0 0,0-1 1 0 0,-1 0-1 0 0,1 0 1 0 0,-6 1-1 0 0,4-1 5 0 0,1 0-1 0 0,-1 0 1 0 0,0-1 0 0 0,0 0-1 0 0,0 0 1 0 0,1 0 0 0 0,-1-1-1 0 0,0 0 1 0 0,0 0-1 0 0,1 0 1 0 0,-8-3 0 0 0,5 1 0 0 0,1 0 0 0 0,-1 0 0 0 0,1-1 0 0 0,0 0 0 0 0,0-1 0 0 0,0 1 0 0 0,-5-6 0 0 0,-1-3 5 0 0,0-1-1 0 0,1 0 0 0 0,1-1 0 0 0,0 0 0 0 0,-12-25 1 0 0,17 28-33 0 0,-1 0 0 0 0,2 0 1 0 0,0-1-1 0 0,0 0 0 0 0,1 0 1 0 0,1 0-1 0 0,0 0 1 0 0,1 0-1 0 0,0-22 0 0 0,2 16-15 0 0,2 0-1 0 0,0 1 1 0 0,1-1-1 0 0,0 1 0 0 0,2 0 1 0 0,9-21-1 0 0,-7 18-47 0 0,2 0-1 0 0,1 1 0 0 0,0 0 1 0 0,28-34-1 0 0,-33 46-158 0 0,1 0 1 0 0,0 1-1 0 0,1 0 0 0 0,0 0 0 0 0,0 1 0 0 0,1 0 0 0 0,-1 0 1 0 0,1 1-1 0 0,1 0 0 0 0,-1 1 0 0 0,1-1 0 0 0,-1 2 1 0 0,12-3-1 0 0,-8 3-1582 0 0,-1 1-1 0 0,1 0 1 0 0,-1 1 0 0 0,22 1 0 0 0,-12 3-404 0 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5:04.7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50 117 512 0 0,'-8'-27'2445'0'0,"1"4"4621"0"0,-12-28 1 0 0,19 49-6639 0 0,-1 1-1 0 0,0 0 1 0 0,0-1 0 0 0,1 1-1 0 0,-1 0 1 0 0,0-1-1 0 0,0 1 1 0 0,-1 0 0 0 0,-1-2-1 0 0,3 3-373 0 0,0 0-1 0 0,0 0 1 0 0,0 0-1 0 0,0 0 1 0 0,-1-1 0 0 0,1 1-1 0 0,0 0 1 0 0,0 0-1 0 0,0 0 1 0 0,0 0-1 0 0,0 0 1 0 0,0 0 0 0 0,0 0-1 0 0,0 0 1 0 0,-1 0-1 0 0,1 0 1 0 0,0 0-1 0 0,0 0 1 0 0,0 0 0 0 0,0 0-1 0 0,0 0 1 0 0,0 0-1 0 0,-1 0 1 0 0,1 0 0 0 0,0 0-1 0 0,0 0 1 0 0,0 0-1 0 0,0 0 1 0 0,0 1-1 0 0,0-1 1 0 0,0 0 0 0 0,0 0-1 0 0,-1 0 1 0 0,1 0-1 0 0,0 0 1 0 0,0 0-1 0 0,0 0 1 0 0,0 0 0 0 0,0 0-1 0 0,0 1 1 0 0,0 9 1035 0 0,4 15-690 0 0,2 0 0 0 0,2 0 0 0 0,13 33 0 0 0,40 66-64 0 0,-25-66-201 0 0,78 95 0 0 0,-10-15-122 0 0,-86-111-22 0 0,-2 0-1 0 0,0 1 1 0 0,15 40 0 0 0,-18-29-27 0 0,-2 0-1 0 0,-2 1 1 0 0,-1 0 0 0 0,-2 0 0 0 0,-2 1 0 0 0,-1 0 0 0 0,-5 69-1 0 0,0-90-2 0 0,0 0 0 0 0,-1 0 0 0 0,-1-1-1 0 0,0 0 1 0 0,-2 0 0 0 0,0 0 0 0 0,-2 0-1 0 0,-12 24 1 0 0,11-29-195 0 0,0-1 0 0 0,0 0-1 0 0,-1 0 1 0 0,-1-1 0 0 0,0-1 0 0 0,0 0-1 0 0,-1 0 1 0 0,-1-1 0 0 0,0 0 0 0 0,-24 12-1 0 0,-39 15-8187 0 0,45-26 3002 0 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9:30.9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377 649 512 0 0,'5'-15'1550'0'0,"-1"0"-1"0"0,0 0 1 0 0,-1-1-1 0 0,-1 1 1 0 0,0-19 0 0 0,-4-79 2557 0 0,2 112-4086 0 0,-1-11 425 0 0,0 0 0 0 0,0 0 0 0 0,-1 0 0 0 0,-1 0 0 0 0,-5-17 0 0 0,7 27-360 0 0,0-1-1 0 0,0 0 0 0 0,-1 1 1 0 0,1-1-1 0 0,0 1 0 0 0,-1-1 1 0 0,0 1-1 0 0,1-1 0 0 0,-1 1 1 0 0,0 0-1 0 0,0 0 1 0 0,0 0-1 0 0,-1 0 0 0 0,1 1 1 0 0,0-1-1 0 0,-1 0 0 0 0,1 1 1 0 0,-1 0-1 0 0,1 0 0 0 0,-1-1 1 0 0,0 1-1 0 0,0 1 0 0 0,1-1 1 0 0,-1 0-1 0 0,0 1 0 0 0,0-1 1 0 0,0 1-1 0 0,-3 0 0 0 0,-3 1-20 0 0,1 0 1 0 0,0 1-1 0 0,-1 0 0 0 0,1 0 0 0 0,0 1 0 0 0,0 0 0 0 0,1 1 0 0 0,-1-1 0 0 0,1 2 0 0 0,-1-1 0 0 0,1 1 0 0 0,-9 7 0 0 0,3 0-10 0 0,0 0-1 0 0,1 1 0 0 0,0 0 1 0 0,-19 28-1 0 0,11-10-34 0 0,2 1-1 0 0,-21 49 1 0 0,29-57-6 0 0,2 0 0 0 0,0 0-1 0 0,2 1 1 0 0,-5 35 0 0 0,11-52-13 0 0,0 1 1 0 0,0-1-1 0 0,0 1 1 0 0,1-1-1 0 0,0 1 1 0 0,1-1-1 0 0,0 1 1 0 0,0-1-1 0 0,1 0 1 0 0,0 0-1 0 0,0 0 0 0 0,1-1 1 0 0,0 1-1 0 0,0-1 1 0 0,1 0-1 0 0,0 0 1 0 0,0 0-1 0 0,9 7 1 0 0,-9-8-53 0 0,1-1 1 0 0,1 1-1 0 0,-1-1 0 0 0,1-1 1 0 0,0 1-1 0 0,0-1 1 0 0,0 0-1 0 0,1-1 1 0 0,-1 0-1 0 0,1 0 1 0 0,0 0-1 0 0,0-1 1 0 0,0 0-1 0 0,0-1 1 0 0,0 0-1 0 0,0 0 1 0 0,0-1-1 0 0,0 0 1 0 0,9-1-1 0 0,-12 0 26 0 0,-1 0 0 0 0,0-1 0 0 0,1 1 0 0 0,-1-1 0 0 0,0 0 0 0 0,0 0 0 0 0,0 0 0 0 0,0-1 0 0 0,-1 1 0 0 0,1-1 0 0 0,-1 0-1 0 0,1 0 1 0 0,-1 0 0 0 0,0-1 0 0 0,0 1 0 0 0,0-1 0 0 0,-1 1 0 0 0,1-1 0 0 0,3-8 0 0 0,3-6 28 0 0,-1-1-1 0 0,11-39 1 0 0,-17 52-23 0 0,34-132 350 0 0,23-178 0 0 0,-19-2 1353 0 0,-40 318-1669 0 0,0 0 0 0 0,0-1 1 0 0,0 1-1 0 0,0 0 0 0 0,0 0 0 0 0,0-1 0 0 0,1 1 1 0 0,-1 0-1 0 0,0 0 0 0 0,0 0 0 0 0,0-1 0 0 0,0 1 1 0 0,0 0-1 0 0,0 0 0 0 0,0-1 0 0 0,0 1 1 0 0,0 0-1 0 0,0 0 0 0 0,0-1 0 0 0,-1 1 0 0 0,1 0 1 0 0,0 0-1 0 0,0-1 0 0 0,0 1 0 0 0,0 0 1 0 0,0 0-1 0 0,0 0 0 0 0,0-1 0 0 0,-1 1 0 0 0,1 0 1 0 0,0 0-1 0 0,0 0 0 0 0,0-1 0 0 0,-1 1 1 0 0,1 0-1 0 0,0 0 0 0 0,0 0 0 0 0,0 0 0 0 0,-1 0 1 0 0,1 0-1 0 0,0-1 0 0 0,-1 1 0 0 0,-8 9 364 0 0,-8 18-18 0 0,7-8-318 0 0,0 0 1 0 0,2 1-1 0 0,0 0 0 0 0,2 0 0 0 0,0 1 0 0 0,1 0 0 0 0,-3 38 0 0 0,0 173-150 0 0,11-176-78 0 0,1 0-1 0 0,15 64 1 0 0,-13-94-269 0 0,2 0 0 0 0,0 0 1 0 0,16 32-1 0 0,-15-40-2199 0 0,0 0 0 0 0,22 28 0 0 0,-18-30 212 0 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9:31.4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83 224 512 0 0,'-13'5'2092'0'0,"4"-1"-406"0"0,1 0-1 0 0,-1 0 1 0 0,-11 8-1 0 0,18-11-1464 0 0,0 1 0 0 0,1-1 0 0 0,-1 1 0 0 0,0-1 0 0 0,1 1 0 0 0,-1 0 0 0 0,1-1 0 0 0,0 1 0 0 0,0 0 0 0 0,-1 0 0 0 0,1 0 0 0 0,0 0 0 0 0,0 0 0 0 0,1 0 0 0 0,-1 0 0 0 0,0 1 0 0 0,1-1 0 0 0,-1 0 0 0 0,1 0 0 0 0,0 3 0 0 0,0-4-152 0 0,0 1 1 0 0,1-1-1 0 0,-1 0 1 0 0,1 0-1 0 0,-1 1 0 0 0,1-1 1 0 0,-1 0-1 0 0,1 0 0 0 0,0 0 1 0 0,0 0-1 0 0,-1 1 1 0 0,1-1-1 0 0,0 0 0 0 0,0-1 1 0 0,0 1-1 0 0,0 0 0 0 0,0 0 1 0 0,0 0-1 0 0,1 0 1 0 0,-1-1-1 0 0,0 1 0 0 0,0-1 1 0 0,0 1-1 0 0,1-1 1 0 0,-1 1-1 0 0,0-1 0 0 0,1 0 1 0 0,1 1-1 0 0,4 1 73 0 0,1-1 1 0 0,0 0-1 0 0,10 0 1 0 0,-1-1-32 0 0,1 0 0 0 0,-1-2 0 0 0,1 0 0 0 0,-1-1 0 0 0,0-1 0 0 0,0 0 0 0 0,0-1 0 0 0,-1-1 0 0 0,1-1 0 0 0,-1 0 0 0 0,-1-1 0 0 0,0-1 0 0 0,0 0 0 0 0,0-1 0 0 0,-1-1 0 0 0,24-23 0 0 0,-35 30-28 0 0,0-1 0 0 0,1 1 0 0 0,-2-1 1 0 0,1 0-1 0 0,-1 0 0 0 0,1 0 0 0 0,-1 0 0 0 0,-1 0 0 0 0,1-1 1 0 0,-1 1-1 0 0,0-1 0 0 0,0 1 0 0 0,0 0 0 0 0,-1-1 0 0 0,0-9 1 0 0,0 8-7 0 0,-1 1 1 0 0,0-1 0 0 0,0 1 0 0 0,0 0 0 0 0,-1-1 0 0 0,0 1 0 0 0,0 0 0 0 0,0 0 0 0 0,-1 0-1 0 0,0 0 1 0 0,0 0 0 0 0,-8-10 0 0 0,8 14-50 0 0,1 0 0 0 0,-1-1 0 0 0,0 1 0 0 0,0 0-1 0 0,0 1 1 0 0,0-1 0 0 0,0 1 0 0 0,-1-1 0 0 0,1 1 0 0 0,0 0 0 0 0,-1 0-1 0 0,1 0 1 0 0,-1 1 0 0 0,1-1 0 0 0,-1 1 0 0 0,1 0 0 0 0,-1 0-1 0 0,1 0 1 0 0,-1 0 0 0 0,1 0 0 0 0,-7 2 0 0 0,-1 1 32 0 0,1-1 0 0 0,0 2 1 0 0,0-1-1 0 0,0 1 0 0 0,0 1 1 0 0,-9 5-1 0 0,11-5-42 0 0,-1 1-1 0 0,1 1 1 0 0,1-1 0 0 0,0 1-1 0 0,0 1 1 0 0,0-1 0 0 0,1 1-1 0 0,-1 0 1 0 0,-5 12 0 0 0,4-5-32 0 0,0 0 1 0 0,2 0-1 0 0,0 1 1 0 0,-8 31-1 0 0,13-43 5 0 0,0 1 0 0 0,0-1-1 0 0,1 1 1 0 0,0 0 0 0 0,0-1-1 0 0,0 1 1 0 0,0 0 0 0 0,1-1-1 0 0,-1 1 1 0 0,1-1 0 0 0,0 1-1 0 0,1-1 1 0 0,-1 1 0 0 0,1-1-1 0 0,0 0 1 0 0,0 1 0 0 0,0-1-1 0 0,6 6 1 0 0,-3-4-55 0 0,0 0-1 0 0,0-1 1 0 0,1 0 0 0 0,-1 0-1 0 0,1-1 1 0 0,1 1 0 0 0,-1-1-1 0 0,1-1 1 0 0,-1 1 0 0 0,1-1-1 0 0,7 2 1 0 0,10 3-798 0 0,1-1 0 0 0,36 5 0 0 0,14-3-4487 0 0,-43-6 3556 0 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9:31.8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351 113 8 0 0,'-16'-36'7057'0'0,"13"28"-5580"0"0,0 0-1 0 0,0 0 1 0 0,-1 0-1 0 0,-1 1 0 0 0,-7-11 1 0 0,11 16-1348 0 0,-1 0 1 0 0,0 1-1 0 0,1-1 0 0 0,-1 1 1 0 0,0-1-1 0 0,0 1 0 0 0,0 0 1 0 0,0 0-1 0 0,0 0 0 0 0,0 0 1 0 0,0 0-1 0 0,0 0 0 0 0,-1 1 1 0 0,1-1-1 0 0,0 1 0 0 0,0-1 1 0 0,-1 1-1 0 0,1 0 0 0 0,0 0 1 0 0,-1 0-1 0 0,1 0 0 0 0,0 0 1 0 0,0 0-1 0 0,-1 1 0 0 0,-3 1 1 0 0,-2 0 64 0 0,0 1 1 0 0,0 1 0 0 0,0-1-1 0 0,0 1 1 0 0,1 1-1 0 0,-1 0 1 0 0,1 0-1 0 0,-11 10 1 0 0,-4 6 155 0 0,-22 28-1 0 0,36-40-252 0 0,-2 2-37 0 0,-7 9 175 0 0,-21 30-1 0 0,35-45-192 0 0,-1 1-1 0 0,1 0 0 0 0,0 0 1 0 0,0 0-1 0 0,1 0 0 0 0,0 0 1 0 0,0 0-1 0 0,0 1 1 0 0,1-1-1 0 0,-1 13 0 0 0,2-16-38 0 0,0 1-1 0 0,1-1 0 0 0,-1 1 1 0 0,1-1-1 0 0,0 1 0 0 0,0-1 1 0 0,0 0-1 0 0,1 0 0 0 0,-1 1 1 0 0,1-1-1 0 0,0 0 0 0 0,0 0 1 0 0,0-1-1 0 0,0 1 0 0 0,0 0 1 0 0,1-1-1 0 0,-1 1 0 0 0,1-1 1 0 0,0 0-1 0 0,-1 0 0 0 0,1 0 1 0 0,0 0-1 0 0,0 0 0 0 0,4 1 1 0 0,5 2-104 0 0,0 0 1 0 0,0 0-1 0 0,1-2 1 0 0,25 5-1 0 0,-4-4-576 0 0,-1-1 0 0 0,38-3 0 0 0,-41 0-223 0 0,-20 0 208 0 0,0-1 1 0 0,0 1-1 0 0,0-2 1 0 0,0 0-1 0 0,-1 0 1 0 0,1 0-1 0 0,13-7 1 0 0,-2 0-1481 0 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9:33.1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5 268 680 0 0,'-1'1'446'0'0,"0"1"1"0"0,1-1-1 0 0,-1 1 0 0 0,1 0 0 0 0,-1-1 1 0 0,1 1-1 0 0,0-1 0 0 0,0 1 0 0 0,0 0 1 0 0,0 0-1 0 0,0-1 0 0 0,0 1 0 0 0,0 0 0 0 0,0-1 1 0 0,1 1-1 0 0,-1 0 0 0 0,1-1 0 0 0,-1 1 1 0 0,2 2-1 0 0,19 33 3932 0 0,-15-27-3499 0 0,15 24 1734 0 0,-8-14-760 0 0,17 36-1 0 0,-27-49-1644 0 0,-1 0 0 0 0,1 0-1 0 0,-1 0 1 0 0,-1 0 0 0 0,1 0-1 0 0,-1 0 1 0 0,0 1 0 0 0,-1-1-1 0 0,0 13 1 0 0,-5-1 105 0 0,5-18-301 0 0,0-1-1 0 0,-1 1 0 0 0,1 0 0 0 0,0-1 0 0 0,0 1 1 0 0,-1-1-1 0 0,1 1 0 0 0,0 0 0 0 0,-1-1 0 0 0,1 1 0 0 0,-1-1 1 0 0,1 1-1 0 0,-1-1 0 0 0,1 1 0 0 0,-1-1 0 0 0,1 1 1 0 0,-1-1-1 0 0,1 0 0 0 0,-1 1 0 0 0,0-1 0 0 0,1 0 1 0 0,-2 1-1 0 0,2-4-7 0 0,-1 1 0 0 0,1-1 1 0 0,0 0-1 0 0,0 1 0 0 0,0-1 1 0 0,1 0-1 0 0,-1 1 0 0 0,1-4 1 0 0,0 5-14 0 0,1-20 30 0 0,0-1 0 0 0,-1 0-1 0 0,-1-1 1 0 0,-1 1 0 0 0,-5-27-1 0 0,-3 2 18 0 0,-20-63-1 0 0,26 100-36 0 0,2 3 11 0 0,-1 1 0 0 0,0 0-1 0 0,-1-1 1 0 0,1 1 0 0 0,-1 0 0 0 0,0 1-1 0 0,0-1 1 0 0,-5-6 0 0 0,8 12-11 0 0,-1 0 1 0 0,1-1 0 0 0,-1 1-1 0 0,1-1 1 0 0,0 1 0 0 0,-1 0-1 0 0,1-1 1 0 0,-1 1 0 0 0,1 0-1 0 0,-1 0 1 0 0,1-1-1 0 0,-1 1 1 0 0,1 0 0 0 0,-1 0-1 0 0,1 0 1 0 0,-1-1 0 0 0,1 1-1 0 0,-1 0 1 0 0,0 0 0 0 0,0 0-2 0 0,1 0 0 0 0,0 1 0 0 0,0-1 1 0 0,-1 0-1 0 0,1 0 0 0 0,0 0 0 0 0,0 0 1 0 0,-1 1-1 0 0,1-1 0 0 0,0 0 0 0 0,0 0 1 0 0,0 1-1 0 0,-1-1 0 0 0,1 0 1 0 0,0 0-1 0 0,0 1 0 0 0,0-1 0 0 0,0 0 1 0 0,0 1-1 0 0,0-1 0 0 0,0 0 0 0 0,-1 0 1 0 0,1 1-1 0 0,0-1 0 0 0,0 2-5 0 0,0 0 0 0 0,0-1 0 0 0,0 1 0 0 0,0-1 0 0 0,0 1 0 0 0,0 0 0 0 0,1-1 0 0 0,-1 1 0 0 0,0-1 0 0 0,1 1 0 0 0,-1-1 0 0 0,2 3 1 0 0,1-1 6 0 0,0 1 0 0 0,0 0 0 0 0,0-1 0 0 0,1 0 0 0 0,0 0 0 0 0,-1 0 0 0 0,1 0 0 0 0,0-1 0 0 0,0 1 0 0 0,0-1 0 0 0,8 3 0 0 0,6 1-13 0 0,26 7-1 0 0,-41-12 6 0 0,16 4 17 0 0,0-1 0 0 0,1-1 0 0 0,-1-1 0 0 0,1-1 0 0 0,-1 0 0 0 0,30-4 0 0 0,-39 2-7 0 0,0 0 0 0 0,0-1 0 0 0,0-1 0 0 0,-1 1 0 0 0,1-2 0 0 0,-1 1 0 0 0,0-1 0 0 0,0-1 0 0 0,0 0 1 0 0,0 0-1 0 0,-1-1 0 0 0,0 1 0 0 0,0-2 0 0 0,10-10 0 0 0,-15 14-6 0 0,0 0 0 0 0,0 0 0 0 0,-1 0 0 0 0,0 0 0 0 0,0-1 0 0 0,0 1 0 0 0,0-1 0 0 0,0 1 0 0 0,0-1 0 0 0,-1 0 0 0 0,0 1 0 0 0,1-7 1 0 0,-2 10-2 0 0,0-1 0 0 0,0 1 0 0 0,0 0 1 0 0,0 0-1 0 0,0-1 0 0 0,0 1 1 0 0,0 0-1 0 0,0-1 0 0 0,0 1 0 0 0,0 0 1 0 0,0 0-1 0 0,0-1 0 0 0,0 1 1 0 0,0 0-1 0 0,0 0 0 0 0,-1-1 0 0 0,1 1 1 0 0,0 0-1 0 0,0 0 0 0 0,0-1 1 0 0,-1 1-1 0 0,1 0 0 0 0,0 0 0 0 0,0 0 1 0 0,0 0-1 0 0,-1-1 0 0 0,1 1 1 0 0,0 0-1 0 0,0 0 0 0 0,-1 0 0 0 0,1 0 1 0 0,-1 0-1 0 0,-11 1-9 0 0,10 0 8 0 0,0 0-1 0 0,0 0 1 0 0,-1 1-1 0 0,1-1 0 0 0,0 0 1 0 0,0 1-1 0 0,0-1 0 0 0,-1 3 1 0 0,2-3-7 0 0,0 1 1 0 0,0-1-1 0 0,0 1 1 0 0,0 0 0 0 0,0 0-1 0 0,0-1 1 0 0,1 1-1 0 0,-1 0 1 0 0,1 0-1 0 0,0 0 1 0 0,-1 0-1 0 0,1-1 1 0 0,0 1 0 0 0,0 0-1 0 0,0 0 1 0 0,0 0-1 0 0,1 2 1 0 0,0-1-7 0 0,0 0-1 0 0,0 1 1 0 0,0-1 0 0 0,0 0 0 0 0,1 0 0 0 0,0 0 0 0 0,-1 0 0 0 0,5 5-1 0 0,0-1-2 0 0,0-1-1 0 0,0 0 0 0 0,0-1 0 0 0,1 1 0 0 0,-1-1 1 0 0,15 8-1 0 0,-10-8 33 0 0,0 0-1 0 0,0-1 1 0 0,0 0 0 0 0,1-1 0 0 0,-1-1 0 0 0,1 1-1 0 0,0-2 1 0 0,0 0 0 0 0,0 0 0 0 0,0-1 0 0 0,-1 0-1 0 0,16-3 1 0 0,-10 0 25 0 0,0-1-1 0 0,0 0 0 0 0,-1-1 0 0 0,0 0 1 0 0,0-2-1 0 0,0 0 0 0 0,28-17 1 0 0,-38 20-25 0 0,0 0 0 0 0,-1 0 0 0 0,0-1 0 0 0,1 1 0 0 0,-2-1 0 0 0,1 0 0 0 0,-1-1-1 0 0,1 1 1 0 0,-2-1 0 0 0,7-10 0 0 0,-9 13-5 0 0,1-1 0 0 0,-1 1-1 0 0,0-1 1 0 0,0 1-1 0 0,0-1 1 0 0,-1 1 0 0 0,1-1-1 0 0,-1 0 1 0 0,0 0 0 0 0,0 1-1 0 0,0-1 1 0 0,0 0 0 0 0,-1 1-1 0 0,1-1 1 0 0,-1 0-1 0 0,0 1 1 0 0,0-1 0 0 0,-1 1-1 0 0,1-1 1 0 0,-1 1 0 0 0,-1-4-1 0 0,0 3 2 0 0,0 0-1 0 0,0 0 0 0 0,-1 0 1 0 0,1 0-1 0 0,-1 0 1 0 0,1 0-1 0 0,-1 1 0 0 0,0 0 1 0 0,-1 0-1 0 0,1 0 1 0 0,-1 0-1 0 0,-6-2 0 0 0,4 2-10 0 0,0 0-1 0 0,-1 1 0 0 0,1 0 1 0 0,-1 1-1 0 0,1-1 0 0 0,-1 2 1 0 0,-15-1-1 0 0,14 1 1 0 0,-1 1 0 0 0,0 0 0 0 0,1 1-1 0 0,0 0 1 0 0,-1 0 0 0 0,1 1 0 0 0,0 0 0 0 0,0 1 0 0 0,1-1 0 0 0,-1 2 0 0 0,1-1 0 0 0,0 2-1 0 0,0-1 1 0 0,-7 7 0 0 0,-6 9 34 0 0,1 0 0 0 0,1 2-1 0 0,-30 46 1 0 0,44-60-26 0 0,1-1 0 0 0,0 0 0 0 0,0 1 0 0 0,1-1-1 0 0,0 1 1 0 0,0 0 0 0 0,1 0 0 0 0,1 1 0 0 0,-1-1 0 0 0,1 0 0 0 0,1 16 0 0 0,0-19-3 0 0,1 1-1 0 0,0 0 1 0 0,0 0 0 0 0,1 0 0 0 0,0-1 0 0 0,0 1-1 0 0,0-1 1 0 0,1 0 0 0 0,0 1 0 0 0,0-1 0 0 0,1 0-1 0 0,0-1 1 0 0,0 1 0 0 0,0-1 0 0 0,0 1-1 0 0,8 5 1 0 0,-4-4-6 0 0,1 1-1 0 0,0-2 1 0 0,0 0-1 0 0,0 0 0 0 0,1 0 1 0 0,0-1-1 0 0,0-1 1 0 0,1 0-1 0 0,-1 0 0 0 0,1-1 1 0 0,0 0-1 0 0,-1-1 1 0 0,1 0-1 0 0,0-1 0 0 0,13 0 1 0 0,-1 0 1 0 0,-1-1 0 0 0,1-2 0 0 0,-1 0-1 0 0,1-2 1 0 0,-1 0 0 0 0,29-10 0 0 0,-40 11-1 0 0,-1-1-1 0 0,1-1 1 0 0,-1 0-1 0 0,-1 0 1 0 0,1-1 0 0 0,-1 0-1 0 0,0-1 1 0 0,0 0-1 0 0,-1 0 1 0 0,0-1 0 0 0,0 0-1 0 0,-1 0 1 0 0,0-1-1 0 0,11-17 1 0 0,-9 8-23 0 0,-1 1 0 0 0,-1-1 0 0 0,-1 0 0 0 0,7-30-1 0 0,5-76-68 0 0,-18 121 100 0 0,0 0-1 0 0,1 0 1 0 0,-1 1 0 0 0,-1-1 0 0 0,1 0 0 0 0,0 0-1 0 0,-1 0 1 0 0,1 1 0 0 0,-1-1 0 0 0,-2-4 0 0 0,3 6-6 0 0,-1 0 1 0 0,1 1-1 0 0,0-1 0 0 0,-1 1 1 0 0,1-1-1 0 0,-1 1 1 0 0,1 0-1 0 0,-1-1 1 0 0,1 1-1 0 0,-1-1 1 0 0,1 1-1 0 0,-1 0 0 0 0,1-1 1 0 0,-1 1-1 0 0,1 0 1 0 0,-1 0-1 0 0,0-1 1 0 0,1 1-1 0 0,-1 0 1 0 0,0 0-1 0 0,0 0 3 0 0,-1 0 1 0 0,1 0-1 0 0,-1 0 0 0 0,1 1 1 0 0,0-1-1 0 0,-1 0 0 0 0,1 1 1 0 0,0-1-1 0 0,0 1 0 0 0,-1-1 1 0 0,1 1-1 0 0,-2 1 1 0 0,-5 3-10 0 0,1 1 0 0 0,0 0 1 0 0,0 0-1 0 0,0 1 1 0 0,1 0-1 0 0,0 0 1 0 0,0 0-1 0 0,-8 15 0 0 0,9-12 4 0 0,-1 0 0 0 0,1 1 0 0 0,1-1 0 0 0,0 1 0 0 0,1 0-1 0 0,-4 21 1 0 0,5-22 8 0 0,1 1 0 0 0,1 0-1 0 0,0-1 1 0 0,1 1 0 0 0,0 0 0 0 0,0-1 0 0 0,1 1-1 0 0,1-1 1 0 0,-1 1 0 0 0,2-1 0 0 0,-1 0-1 0 0,2 0 1 0 0,-1-1 0 0 0,1 1 0 0 0,1-1-1 0 0,0 0 1 0 0,0 0 0 0 0,0-1 0 0 0,1 1 0 0 0,1-2-1 0 0,-1 1 1 0 0,15 10 0 0 0,-14-13 2 0 0,0 0 0 0 0,0-1 0 0 0,1 1 0 0 0,0-2-1 0 0,0 1 1 0 0,0-1 0 0 0,0-1 0 0 0,0 0 0 0 0,0 0 0 0 0,1-1 0 0 0,-1 0 0 0 0,1 0 0 0 0,16-2 0 0 0,-18 0-4 0 0,0 0 1 0 0,-1 0-1 0 0,1-1 1 0 0,0 0-1 0 0,-1-1 1 0 0,1 0-1 0 0,-1 0 1 0 0,0 0-1 0 0,0-1 1 0 0,0 0-1 0 0,-1 0 1 0 0,1-1-1 0 0,-1 0 1 0 0,0 0-1 0 0,0 0 1 0 0,10-12-1 0 0,-10 7 2 0 0,0 1 0 0 0,0-1 1 0 0,0 0-1 0 0,-2-1 0 0 0,1 1 0 0 0,-1-1 0 0 0,5-21 0 0 0,-2-4-17 0 0,2-41 0 0 0,-7 55 8 0 0,0 10 4 0 0,3-63 6 0 0,-4 64-3 0 0,-2-1 0 0 0,1 1 0 0 0,-2 0 0 0 0,-3-17 0 0 0,4 26-3 0 0,1-1 0 0 0,-2 0 0 0 0,1 0 0 0 0,0 1 0 0 0,0-1-1 0 0,-1 1 1 0 0,1-1 0 0 0,-1 1 0 0 0,0 0 0 0 0,0 0 0 0 0,0-1 0 0 0,0 1-1 0 0,0 0 1 0 0,-4-2 0 0 0,2 2 0 0 0,0-1 0 0 0,0 1 0 0 0,0 0 0 0 0,-1 0 0 0 0,1 1 0 0 0,-1 0 0 0 0,1-1 0 0 0,-8 0 0 0 0,4 2-2 0 0,-1-1 1 0 0,1 1-1 0 0,0 0 0 0 0,-1 1 0 0 0,1 0 1 0 0,0 0-1 0 0,-1 1 0 0 0,1 0 1 0 0,-15 5-1 0 0,11 0 10 0 0,-1 0 0 0 0,1 0 1 0 0,0 1-1 0 0,0 1 0 0 0,1 0 1 0 0,-16 17-1 0 0,-54 70-9 0 0,72-85 0 0 0,1 0 1 0 0,0 1-1 0 0,1 0 0 0 0,-8 17 0 0 0,13-24 0 0 0,0 0 0 0 0,1 0-1 0 0,-1 1 1 0 0,1-1 0 0 0,0 1 0 0 0,1-1 0 0 0,-1 1-1 0 0,1-1 1 0 0,0 1 0 0 0,0-1 0 0 0,1 1 0 0 0,-1-1-1 0 0,4 11 1 0 0,-2-10 5 0 0,0 0-1 0 0,0 1 0 0 0,1-1 1 0 0,0 0-1 0 0,0 0 0 0 0,1 0 1 0 0,-1-1-1 0 0,1 1 0 0 0,0-1 1 0 0,1 0-1 0 0,0 0 0 0 0,9 8 1 0 0,-6-8-5 0 0,0 0 0 0 0,0-1 0 0 0,0 1 0 0 0,0-1 0 0 0,1-1 0 0 0,0 0 0 0 0,0 0 0 0 0,15 2 1 0 0,-11-2 4 0 0,-1-2 0 0 0,1 0 0 0 0,0 0 0 0 0,-1-1 0 0 0,1 0 0 0 0,0-2 0 0 0,-1 1 1 0 0,1-1-1 0 0,-1-1 0 0 0,17-5 0 0 0,-20 4 1 0 0,-1 1 1 0 0,0-1-1 0 0,0-1 1 0 0,0 1-1 0 0,0-1 1 0 0,-1-1-1 0 0,0 1 0 0 0,0-1 1 0 0,0-1-1 0 0,-1 1 1 0 0,0-1-1 0 0,0 0 1 0 0,0 0-1 0 0,-1-1 0 0 0,5-9 1 0 0,-2-1 7 0 0,0 0 0 0 0,-1-1 0 0 0,7-32 1 0 0,5-59 99 0 0,-19 109-111 0 0,1-6 9 0 0,0 0 1 0 0,-1 0 0 0 0,0 1-1 0 0,-1-13 1 0 0,1 18-5 0 0,0-1 0 0 0,0 1 1 0 0,0 0-1 0 0,-1 0 0 0 0,1 0 0 0 0,0 0 1 0 0,-1 0-1 0 0,1 0 0 0 0,0 0 1 0 0,-1 0-1 0 0,1 1 0 0 0,-1-1 0 0 0,0 0 1 0 0,1 0-1 0 0,-1 0 0 0 0,0 0 0 0 0,1 1 1 0 0,-1-1-1 0 0,0 0 0 0 0,0 1 0 0 0,0-1 1 0 0,0 1-1 0 0,0-1 0 0 0,0 1 0 0 0,0-1 1 0 0,0 1-1 0 0,0-1 0 0 0,0 1 0 0 0,0 0 1 0 0,0 0-1 0 0,0-1 0 0 0,0 1 1 0 0,0 0-1 0 0,0 0 0 0 0,0 0 0 0 0,0 0 1 0 0,0 0-1 0 0,0 0 0 0 0,-1 1 0 0 0,-1 0 7 0 0,0 0-1 0 0,0 0 1 0 0,1 0-1 0 0,-1 0 0 0 0,0 0 1 0 0,1 1-1 0 0,-1-1 1 0 0,1 1-1 0 0,0 0 0 0 0,-1 0 1 0 0,1 0-1 0 0,0 0 1 0 0,0 0-1 0 0,0 0 0 0 0,1 1 1 0 0,-1-1-1 0 0,-1 3 1 0 0,-3 5-14 0 0,1 0 1 0 0,0-1-1 0 0,-4 14 1 0 0,5-9 29 0 0,0 1 1 0 0,1-1-1 0 0,0 1 1 0 0,1 0-1 0 0,1-1 1 0 0,0 1-1 0 0,1 0 1 0 0,1 0-1 0 0,0 0 1 0 0,1-1-1 0 0,1 1 1 0 0,0-1-1 0 0,7 20 1 0 0,-6-24-155 0 0,0 0 1 0 0,1 0-1 0 0,0 0 1 0 0,1 0-1 0 0,0-1 0 0 0,0 0 1 0 0,1 0-1 0 0,9 8 1 0 0,-10-11-343 0 0,1 0-1 0 0,0-1 1 0 0,0 0-1 0 0,0 0 1 0 0,0 0 0 0 0,1-1-1 0 0,0 0 1 0 0,0-1 0 0 0,0 0-1 0 0,0 0 1 0 0,10 2 0 0 0,29 3-7658 0 0,-21-5 4721 0 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9:33.9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275 287 1712 0 0,'-1'-2'781'0'0,"1"0"-1"0"0,0 0 0 0 0,0 0 0 0 0,-1 0 0 0 0,1 0 0 0 0,1 0 0 0 0,-1 0 1 0 0,0 0-1 0 0,0 0 0 0 0,1 0 0 0 0,1-4 0 0 0,-1 4-264 0 0,0 0 0 0 0,0 0 0 0 0,1 0 0 0 0,-1 0 0 0 0,1 0-1 0 0,0 0 1 0 0,0 1 0 0 0,-1-1 0 0 0,5-2 0 0 0,13-11 1672 0 0,31-30 1 0 0,-44 39-1956 0 0,-1 1 0 0 0,-1-1 0 0 0,1-1 0 0 0,-1 1 0 0 0,0-1 0 0 0,0 0 0 0 0,-1 0 0 0 0,0 0 0 0 0,4-13 0 0 0,-7 19-207 0 0,1 1-1 0 0,-1-1 1 0 0,0 1 0 0 0,0-1 0 0 0,0 0 0 0 0,0 1 0 0 0,0-1 0 0 0,0 1 0 0 0,0-1 0 0 0,0 1 0 0 0,0-1 0 0 0,0 0 0 0 0,0 1 0 0 0,0-1 0 0 0,-1 1 0 0 0,1-1 0 0 0,0 1 0 0 0,0-1 0 0 0,0 1 0 0 0,-1-1 0 0 0,1 1 0 0 0,0-1 0 0 0,-1 1 0 0 0,1-1 0 0 0,0 1 0 0 0,-1-1-1 0 0,1 1 1 0 0,-1 0 0 0 0,1-1 0 0 0,-1 1 0 0 0,1 0 0 0 0,-1-1 0 0 0,1 1 0 0 0,-1 0 0 0 0,1 0 0 0 0,-1-1 0 0 0,1 1 0 0 0,-1 0 0 0 0,1 0 0 0 0,-1 0 0 0 0,1 0 0 0 0,-1 0 0 0 0,0 0 0 0 0,1 0 0 0 0,-1 0 0 0 0,1 0 0 0 0,-2 0 0 0 0,-4 0 57 0 0,1 1 0 0 0,-1-1 0 0 0,-10 4 0 0 0,12-3-62 0 0,-50 10 208 0 0,-74 20-82 0 0,111-26-143 0 0,0 1-1 0 0,0 1 1 0 0,0 0-1 0 0,1 2 1 0 0,-16 10-1 0 0,29-17-13 0 0,-1 1 1 0 0,1-1-1 0 0,-1 1 1 0 0,1 0-1 0 0,0 0 1 0 0,0 0-1 0 0,0 1 1 0 0,1-1-1 0 0,-1 1 1 0 0,1-1-1 0 0,0 1 1 0 0,-4 8-1 0 0,6-9-1 0 0,-1-1 0 0 0,1 1 0 0 0,-1 0-1 0 0,1 0 1 0 0,0 0 0 0 0,0 0 0 0 0,0-1-1 0 0,0 1 1 0 0,1 0 0 0 0,-1 0 0 0 0,1 0-1 0 0,0 0 1 0 0,-1-1 0 0 0,1 1-1 0 0,1 0 1 0 0,-1-1 0 0 0,0 1 0 0 0,1-1-1 0 0,-1 1 1 0 0,3 2 0 0 0,14 22-16 0 0,-2 0 0 0 0,17 40 0 0 0,-1-3 60 0 0,-28-56-36 0 0,0 1 0 0 0,1-1 0 0 0,0-1-1 0 0,1 1 1 0 0,11 11 0 0 0,-15-17 5 0 0,1 0 1 0 0,-1 0-1 0 0,0 0 0 0 0,1 0 1 0 0,0-1-1 0 0,-1 0 0 0 0,1 1 1 0 0,0-1-1 0 0,0 0 0 0 0,0 0 1 0 0,0 0-1 0 0,0-1 0 0 0,-1 1 0 0 0,1-1 1 0 0,1 0-1 0 0,-1 0 0 0 0,0 0 1 0 0,0 0-1 0 0,0 0 0 0 0,0 0 1 0 0,4-2-1 0 0,16-5 32 0 0,-18 5-3 0 0,0 0-1 0 0,0 0 1 0 0,0 1-1 0 0,0 0 1 0 0,9-1-1 0 0,-24 15 120 0 0,-2-4-124 0 0,0-1 1 0 0,0 1-1 0 0,-24 10 1 0 0,-10 7-8 0 0,21-13-10 0 0,0-1 0 0 0,0 0 0 0 0,-2-2-1 0 0,-37 10 1 0 0,61-19-10 0 0,3-1-3 0 0,0 0-1 0 0,0 0 1 0 0,0-1 0 0 0,0 1 0 0 0,0 0 0 0 0,0 0 0 0 0,1 0 0 0 0,-1 0-1 0 0,0 0 1 0 0,0 0 0 0 0,0 0 0 0 0,0 0 0 0 0,0 0 0 0 0,0-1 0 0 0,0 1 0 0 0,0 0-1 0 0,0 0 1 0 0,0 0 0 0 0,0 0 0 0 0,0 0 0 0 0,0 0 0 0 0,0 0 0 0 0,0-1-1 0 0,0 1 1 0 0,0 0 0 0 0,0 0 0 0 0,0 0 0 0 0,0 0 0 0 0,0 0 0 0 0,0 0-1 0 0,0-1 1 0 0,0 1 0 0 0,0 0 0 0 0,0 0 0 0 0,0 0 0 0 0,0 0 0 0 0,0 0 0 0 0,0 0-1 0 0,0 0 1 0 0,0 0 0 0 0,0-1 0 0 0,0 1 0 0 0,0 0 0 0 0,-1 0 0 0 0,1 0-1 0 0,0 0 1 0 0,0 0 0 0 0,0 0 0 0 0,0 0 0 0 0,0 0 0 0 0,0 0 0 0 0,0 0-1 0 0,0 0 1 0 0,-1 0 0 0 0,1 0 0 0 0,0-1 0 0 0,0 1 0 0 0,0 0 0 0 0,0 0 0 0 0,0 0-1 0 0,0 0 1 0 0,-1 0 0 0 0,1 0 0 0 0,0 0 0 0 0,0 0 0 0 0,0 1 0 0 0,0-1-1 0 0,0 0 1 0 0,10-17-243 0 0,18-18-136 0 0,-28 35 377 0 0,23-26-590 0 0,39-31-1 0 0,-38 36 294 0 0,-2 2 215 0 0,0 1 0 0 0,1 2 1 0 0,1 0-1 0 0,1 2 0 0 0,29-13 0 0 0,-17 11 228 0 0,0 2-1 0 0,2 2 0 0 0,41-8 1 0 0,-78 20-134 0 0,30-7 101 0 0,0 0 1 0 0,57-23 0 0 0,-80 26-97 0 0,-1 0 1 0 0,1 0 0 0 0,-1-1-1 0 0,0 0 1 0 0,0-1 0 0 0,-1 0-1 0 0,0 0 1 0 0,0 0 0 0 0,0-1-1 0 0,-1 0 1 0 0,0-1 0 0 0,0 1-1 0 0,0-1 1 0 0,6-14 0 0 0,-5 7 34 0 0,65-127 484 0 0,-68 135-451 0 0,-2 4-9 0 0,0 0 1 0 0,0-1-1 0 0,0 1 0 0 0,-1-1 1 0 0,1 0-1 0 0,-1 0 0 0 0,0 0 1 0 0,1-5-1 0 0,-2 9-53 0 0,0-1 0 0 0,0 1 0 0 0,0 0-1 0 0,-1 0 1 0 0,1-1 0 0 0,0 1 0 0 0,0 0 0 0 0,0 0 0 0 0,-1 0 0 0 0,1-1 0 0 0,0 1-1 0 0,0 0 1 0 0,0 0 0 0 0,-1 0 0 0 0,1 0 0 0 0,0 0 0 0 0,-1-1 0 0 0,1 1 0 0 0,0 0-1 0 0,0 0 1 0 0,-1 0 0 0 0,1 0 0 0 0,0 0 0 0 0,-1 0 0 0 0,1 0 0 0 0,0 0 0 0 0,0 0-1 0 0,-1 0 1 0 0,1 0 0 0 0,0 0 0 0 0,-1 0 0 0 0,1 0 0 0 0,-13 2 218 0 0,13-2-212 0 0,-20 6 148 0 0,1 1 1 0 0,0 1-1 0 0,0 0 1 0 0,1 1-1 0 0,-19 13 0 0 0,19-12-126 0 0,-13 7 44 0 0,0 0-13 0 0,1 1 0 0 0,0 1 0 0 0,-31 27 0 0 0,54-39-58 0 0,-1-1 0 0 0,2 1 0 0 0,-1 1 0 0 0,1-1 0 0 0,0 1 0 0 0,1 0 0 0 0,-1 1 1 0 0,2-1-1 0 0,-1 1 0 0 0,1 0 0 0 0,1 0 0 0 0,-1 0 0 0 0,2 1 0 0 0,-1-1 0 0 0,1 1 0 0 0,-1 12 0 0 0,3-13-1 0 0,1 0 0 0 0,-1 1 0 0 0,2-1 0 0 0,-1 0 0 0 0,1 0 0 0 0,1-1 0 0 0,-1 1 0 0 0,1 0 0 0 0,1-1 0 0 0,0 0 0 0 0,0 0 0 0 0,1 0 0 0 0,6 9 0 0 0,-2-5-26 0 0,0 0 1 0 0,1-1-1 0 0,1 0 1 0 0,-1 0-1 0 0,2-2 1 0 0,0 1-1 0 0,15 9 1 0 0,-12-10-31 0 0,0 0 0 0 0,1-2 0 0 0,0 0 0 0 0,0-1 0 0 0,1 0 0 0 0,23 4-1 0 0,-29-8-695 0 0,1 0 0 0 0,-1-1 0 0 0,0-1-1 0 0,16-1 1 0 0,-18 0-1068 0 0,1-1-1 0 0,-1 0 0 0 0,1 0 1 0 0,-1-1-1 0 0,15-6 1 0 0,1-3-1338 0 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9:34.4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392 227 1536 0 0,'8'-8'2261'0'0,"1"-1"-1"0"0,-1 0 1 0 0,-1 0-1 0 0,8-13 1 0 0,-8 10-1318 0 0,0 1 1 0 0,-1-1 0 0 0,0 0-1 0 0,-2 0 1 0 0,1 0 0 0 0,4-23-1 0 0,-8 32-782 0 0,-1 0-1 0 0,1 1 1 0 0,-1-1-1 0 0,0 0 1 0 0,0 1-1 0 0,-1-1 1 0 0,1 0-1 0 0,0 0 1 0 0,-1 1-1 0 0,0-1 1 0 0,1 1-1 0 0,-1-1 1 0 0,0 1-1 0 0,-3-5 1 0 0,3 5-84 0 0,0 1 0 0 0,0-1-1 0 0,-1 1 1 0 0,1-1 0 0 0,0 1 0 0 0,-1 0-1 0 0,1 0 1 0 0,-1 0 0 0 0,0 0 0 0 0,1 0-1 0 0,-1 0 1 0 0,0 0 0 0 0,0 0 0 0 0,1 1 0 0 0,-1-1-1 0 0,0 0 1 0 0,0 1 0 0 0,0 0 0 0 0,0 0-1 0 0,0-1 1 0 0,-3 1 0 0 0,-113 9 740 0 0,61-3-738 0 0,26-3-54 0 0,-57 12-1 0 0,73-11-20 0 0,-1 1 0 0 0,1 0 0 0 0,1 1-1 0 0,-1 1 1 0 0,-20 12 0 0 0,33-17-7 0 0,0-1 0 0 0,-1 0 0 0 0,1 1 0 0 0,0 0 0 0 0,0-1 0 0 0,0 1 0 0 0,1 0 0 0 0,-1 0 0 0 0,0 0 1 0 0,1 0-1 0 0,-1 1 0 0 0,1-1 0 0 0,0 0 0 0 0,0 1 0 0 0,0-1 0 0 0,0 0 0 0 0,0 1 0 0 0,-1 3 0 0 0,2-3 1 0 0,1-1 0 0 0,-1 0-1 0 0,0 1 1 0 0,0-1 0 0 0,1 0 0 0 0,0 0 0 0 0,-1 1 0 0 0,1-1 0 0 0,0 0 0 0 0,0 0 0 0 0,0 0 0 0 0,0 0-1 0 0,0 0 1 0 0,1 0 0 0 0,-1 0 0 0 0,0-1 0 0 0,1 1 0 0 0,0 0 0 0 0,-1-1 0 0 0,1 1 0 0 0,3 1 0 0 0,4 4 10 0 0,1 0 0 0 0,1-1 0 0 0,-1-1 1 0 0,1 0-1 0 0,17 7 0 0 0,62 12 4 0 0,-29-8-19 0 0,-19-3 13 0 0,61 27-1 0 0,-91-35 22 0 0,-1 1 0 0 0,1 0 0 0 0,-1 1 0 0 0,-1 1 1 0 0,1 0-1 0 0,-1 0 0 0 0,0 1 0 0 0,-1 0 0 0 0,14 18 0 0 0,-20-23 14 0 0,0 1 0 0 0,0 0 0 0 0,0 0 0 0 0,-1 0 0 0 0,0 0 0 0 0,0 0 0 0 0,0 1 0 0 0,-1-1 0 0 0,0 1 0 0 0,0-1 0 0 0,0 1 0 0 0,-1-1 0 0 0,1 1 0 0 0,-2 10 0 0 0,0-12 1 0 0,0 1 0 0 0,0-1 0 0 0,0 0 0 0 0,0 1 0 0 0,-1-1 0 0 0,0 0 0 0 0,0 0 0 0 0,0 0 1 0 0,0 0-1 0 0,-1 0 0 0 0,1 0 0 0 0,-1-1 0 0 0,0 1 0 0 0,0-1 0 0 0,-1 0 0 0 0,1 0 0 0 0,-1 0 0 0 0,-5 4 1 0 0,-5 0 20 0 0,0 1 0 0 0,0-2 1 0 0,-1 0-1 0 0,0 0 1 0 0,0-2-1 0 0,0 0 0 0 0,-1 0 1 0 0,-18 1-1 0 0,-18-1-20 0 0,-58-3-1 0 0,67-1-9 0 0,39 0-51 0 0,-13 0-50 0 0,1-1 0 0 0,-22-3 0 0 0,34 4-39 0 0,1-1 1 0 0,-1 1-1 0 0,1-1 1 0 0,-1 0 0 0 0,1-1-1 0 0,-1 1 1 0 0,1-1-1 0 0,0 1 1 0 0,0-1 0 0 0,0 0-1 0 0,0 0 1 0 0,0 0-1 0 0,0-1 1 0 0,0 1-1 0 0,1-1 1 0 0,-4-4 0 0 0,5 6-183 0 0,0-1 0 0 0,0 0 0 0 0,0 0 0 0 0,1 0 0 0 0,-1 0 0 0 0,1 0 0 0 0,-1 0 0 0 0,1 0 0 0 0,0 1 0 0 0,0-1 1 0 0,-1 0-1 0 0,2 0 0 0 0,-1-4 0 0 0,3-11-2517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3:00.9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0 119 2793 0 0,'6'-1'9079'0'0,"6"0"-4356"0"0,71-8-2817 0 0,183-51-1469 0 0,-218 47-599 0 0,91-16-3509 0 0,-95 23 216 0 0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02.4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76 74 512 0 0,'-20'-41'8971'0'0,"20"41"-8894"0"0,0 0-1 0 0,-1 0 0 0 0,1 0 0 0 0,0 0 1 0 0,0 0-1 0 0,0 0 0 0 0,0 0 1 0 0,-1 0-1 0 0,1 0 0 0 0,0 0 0 0 0,0 0 1 0 0,0 0-1 0 0,0 0 0 0 0,-1 0 0 0 0,1 0 1 0 0,0 0-1 0 0,0 0 0 0 0,0 0 1 0 0,0 0-1 0 0,-1 0 0 0 0,1 1 0 0 0,0-1 1 0 0,0 0-1 0 0,0 0 0 0 0,0 0 0 0 0,0 0 1 0 0,-1 0-1 0 0,1 0 0 0 0,0 0 0 0 0,0 0 1 0 0,0 1-1 0 0,0-1 0 0 0,0 0 1 0 0,0 0-1 0 0,0 0 0 0 0,0 0 0 0 0,-1 1 1 0 0,1-1-1 0 0,0 0 0 0 0,0 0 0 0 0,0 0 1 0 0,0 0-1 0 0,0 1 0 0 0,0-1 1 0 0,0 0-1 0 0,0 0 0 0 0,-4 9 456 0 0,-1 8 164 0 0,2 1 0 0 0,-4 30-1 0 0,1-3-52 0 0,-3 9-28 0 0,1 1 0 0 0,3 0 0 0 0,3 1-1 0 0,4 63 1 0 0,2-86-435 0 0,8 41 1 0 0,-8-59-176 0 0,0-1 1 0 0,1 0 0 0 0,1 0 0 0 0,0 0-1 0 0,9 13 1 0 0,-9-13-27 0 0,-5-14 21 0 0,-1 0 0 0 0,0 1-1 0 0,0-1 1 0 0,1 0 0 0 0,-1 1-1 0 0,0-1 1 0 0,0 0 0 0 0,0 1-1 0 0,1-1 1 0 0,-1 0 0 0 0,0 1 0 0 0,0-1-1 0 0,0 0 1 0 0,0 1 0 0 0,0-1-1 0 0,0 1 1 0 0,0-1 0 0 0,0 0 0 0 0,0 1-1 0 0,0-1 1 0 0,0 1 0 0 0,0-1-1 0 0,0 0 1 0 0,0 1 0 0 0,-1-1-1 0 0,1 0 1 0 0,0 1 0 0 0,0 0 0 0 0,-1-3-9 0 0,0 1 0 0 0,0-1 0 0 0,0 1 0 0 0,0-1 0 0 0,0 0 0 0 0,1 1 0 0 0,-1-1 0 0 0,1 0 0 0 0,-1 1 1 0 0,1-1-1 0 0,-1-3 0 0 0,1 2 14 0 0,-11-47 88 0 0,2 0 0 0 0,-2-73 0 0 0,10 107-73 0 0,-4-190 304 0 0,7 172-164 0 0,1 1-1 0 0,1-1 1 0 0,2 1-1 0 0,11-36 1 0 0,-16 64-80 0 0,1 0 1 0 0,0 0 0 0 0,0 0-1 0 0,0 0 1 0 0,1 1 0 0 0,-1-1 0 0 0,1 1-1 0 0,0-1 1 0 0,1 1 0 0 0,4-4 0 0 0,-7 6-39 0 0,1 1 1 0 0,0-1-1 0 0,0 1 1 0 0,0 0-1 0 0,0 0 1 0 0,0 0-1 0 0,1 0 1 0 0,-1 0-1 0 0,0 0 1 0 0,0 1-1 0 0,1-1 1 0 0,-1 1-1 0 0,0-1 1 0 0,1 1-1 0 0,-1 0 1 0 0,1 0-1 0 0,-1 0 1 0 0,0 0-1 0 0,1 1 1 0 0,-1-1 0 0 0,0 1-1 0 0,1-1 1 0 0,-1 1-1 0 0,3 1 1 0 0,6 3-5 0 0,0 0 0 0 0,-1 1 1 0 0,1 0-1 0 0,-1 0 1 0 0,-1 1-1 0 0,1 1 1 0 0,-1-1-1 0 0,-1 1 0 0 0,1 1 1 0 0,-2 0-1 0 0,8 10 1 0 0,-2-1-34 0 0,-1 1 0 0 0,-1 0 1 0 0,-1 1-1 0 0,16 42 1 0 0,50 198-88 0 0,-61-201 88 0 0,-9-39-19 0 0,0-1 0 0 0,17 37 0 0 0,-21-50-13 0 0,1 0-1 0 0,1-1 1 0 0,-1 1 0 0 0,1-1 0 0 0,0 0 0 0 0,0 0 0 0 0,1 0-1 0 0,0-1 1 0 0,-1 0 0 0 0,1 1 0 0 0,1-2 0 0 0,-1 1-1 0 0,9 4 1 0 0,-12-7-8 0 0,1-1 0 0 0,-1 1 0 0 0,0-1-1 0 0,1 0 1 0 0,-1 1 0 0 0,0-1 0 0 0,1 0 0 0 0,-1 0-1 0 0,1-1 1 0 0,-1 1 0 0 0,0 0 0 0 0,4-2-1 0 0,-5 2-68 0 0,-1 0-1 0 0,1 0 0 0 0,0 0 0 0 0,-1-1 0 0 0,1 1 0 0 0,-1 0 0 0 0,1 0 0 0 0,0-1 0 0 0,-1 1 0 0 0,1 0 0 0 0,-1-1 0 0 0,1 1 0 0 0,-1-1 0 0 0,1 1 0 0 0,-1-1 0 0 0,1 1 0 0 0,-1-1 0 0 0,1 1 0 0 0,-1-1 0 0 0,1 1 1 0 0,-1-1-1 0 0,0 1 0 0 0,0-1 0 0 0,1 0 0 0 0,-1 1 0 0 0,0-1 0 0 0,0 0 0 0 0,0 1 0 0 0,1-1 0 0 0,-1 0 0 0 0,0 1 0 0 0,0-1 0 0 0,0 0 0 0 0,0 1 0 0 0,0-1 0 0 0,0 0 0 0 0,0 1 0 0 0,-1-1 0 0 0,1 0 0 0 0,0 1 0 0 0,0-1 1 0 0,-1 0-1 0 0,1 1 0 0 0,0-1 0 0 0,0 1 0 0 0,-2-2 0 0 0,-5-4-5421 0 0,2 3 1760 0 0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02.5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56 173 1920 0 0,'-3'1'696'0'0,"-1"0"-1"0"0,1 0 0 0 0,-1 0 0 0 0,1 0 0 0 0,-1-1 0 0 0,1 1 0 0 0,-1-1 0 0 0,0 0 0 0 0,1 0 0 0 0,-1 0 1 0 0,0 0-1 0 0,1-1 0 0 0,-5-1 0 0 0,8 2-668 0 0,-1 0 0 0 0,1 0 0 0 0,0 0 0 0 0,0 0 0 0 0,0 0 0 0 0,0 0-1 0 0,0 0 1 0 0,0 0 0 0 0,0-1 0 0 0,0 1 0 0 0,0 0 0 0 0,0 0 0 0 0,0 0 0 0 0,0 0 0 0 0,0 0 0 0 0,-1 0 0 0 0,1 0 0 0 0,0 0 0 0 0,0-1 0 0 0,0 1 0 0 0,0 0 0 0 0,0 0 0 0 0,0 0 0 0 0,0 0 0 0 0,0 0 0 0 0,0 0-1 0 0,0 0 1 0 0,0-1 0 0 0,0 1 0 0 0,0 0 0 0 0,1 0 0 0 0,-1 0 0 0 0,0 0 0 0 0,0 0 0 0 0,0 0 0 0 0,0 0 0 0 0,0 0 0 0 0,0-1 0 0 0,0 1 0 0 0,0 0 0 0 0,0 0 0 0 0,0 0 0 0 0,0 0 0 0 0,0 0 0 0 0,0 0-1 0 0,1 0 1 0 0,-1 0 0 0 0,0 0 0 0 0,0 0 0 0 0,0 0 0 0 0,0 0 0 0 0,0 0 0 0 0,0 0 0 0 0,0 0 0 0 0,0 0 0 0 0,1-1 0 0 0,-1 1 0 0 0,0 0 0 0 0,0 0 0 0 0,0 0 0 0 0,0 0 0 0 0,0 1 0 0 0,10-5 489 0 0,-9 3-342 0 0,289-88 4175 0 0,-210 65-4164 0 0,45-11 223 0 0,-97 29-1554 0 0,0 1 0 0 0,43-3-1 0 0,-46 8-1577 0 0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09.9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192 118 512 0 0,'13'-38'2835'0'0,"-8"13"2170"0"0,-7 28-2227 0 0,-14 47-520 0 0,-13 108-1194 0 0,2-11-634 0 0,21-124-377 0 0,0-2-1 0 0,-2 1 1 0 0,-1-1-1 0 0,-17 32 1 0 0,12-28-184 0 0,-2 0 1 0 0,-28 34 0 0 0,37-50-37 0 0,11-11 80 0 0,12-15-41 0 0,1-5 174 0 0,-1-2 0 0 0,0 0 0 0 0,-2-1 0 0 0,-1 0 0 0 0,-1-1 0 0 0,-2-1 0 0 0,0 0 0 0 0,10-47 0 0 0,15-65 835 0 0,21-97 1940 0 0,-55 234-1994 0 0,-2 5-269 0 0,-4 17-31 0 0,-5 29-317 0 0,5-23-179 0 0,2 0 0 0 0,1 1 1 0 0,1-1-1 0 0,1 0 0 0 0,2 0 0 0 0,0 1 1 0 0,2-1-1 0 0,11 43 0 0 0,-8-48 7 0 0,0 0-1 0 0,1-1 1 0 0,1 0-1 0 0,21 34 1 0 0,-22-43-42 0 0,1 1 0 0 0,0-2 0 0 0,0 1 0 0 0,1-1 1 0 0,1 0-1 0 0,-1-1 0 0 0,2-1 0 0 0,17 12 0 0 0,-5-6-7 0 0,-1-1-1 0 0,2-1 1 0 0,0-2-1 0 0,0 0 1 0 0,40 9-1 0 0,-64-18 25 0 0,1-1 0 0 0,0 0 0 0 0,-1 1 0 0 0,1-1 0 0 0,-1 1 0 0 0,1 0 0 0 0,-1-1-1 0 0,1 1 1 0 0,1 2 0 0 0,-2-3-9 0 0,-1 0 1 0 0,1 1-1 0 0,-1-1 0 0 0,0 1 0 0 0,1-1 0 0 0,-1 1 0 0 0,0-1 0 0 0,1 1 1 0 0,-1-1-1 0 0,0 1 0 0 0,0-1 0 0 0,0 1 0 0 0,1-1 0 0 0,-1 1 1 0 0,0-1-1 0 0,0 1 0 0 0,0-1 0 0 0,0 1 0 0 0,0-1 0 0 0,0 2 0 0 0,0-1 2 0 0,-1 1-1 0 0,1-1 0 0 0,-1 0 0 0 0,0 1 0 0 0,1-1 0 0 0,-1 0 0 0 0,0 1 0 0 0,0-1 0 0 0,0 0 0 0 0,0 0 0 0 0,0 0 0 0 0,0 0 0 0 0,0 0 0 0 0,0 0 0 0 0,-1 0 0 0 0,1 0 0 0 0,0 0 0 0 0,0-1 0 0 0,-2 2 1 0 0,-14 6 55 0 0,-1-1 0 0 0,0 0 0 0 0,0-1 0 0 0,0-1 0 0 0,-21 4 1 0 0,-98 7 52 0 0,118-15-93 0 0,-20 2 7 0 0,-47-2-1 0 0,67-2-36 0 0,0-1 1 0 0,0-1-1 0 0,1-1 1 0 0,-30-9-1 0 0,47 13 4 0 0,-16-7-65 0 0,17 7 53 0 0,-1-1 1 0 0,1 1 0 0 0,-1 0 0 0 0,1 0-1 0 0,0-1 1 0 0,-1 1 0 0 0,1 0-1 0 0,-1-1 1 0 0,1 1 0 0 0,0 0 0 0 0,-1-1-1 0 0,1 1 1 0 0,0 0 0 0 0,-1-1-1 0 0,1 1 1 0 0,0-1 0 0 0,0 1 0 0 0,-1-1-1 0 0,1 1 1 0 0,0 0 0 0 0,0-1-1 0 0,0 1 1 0 0,0-1 0 0 0,0 1 0 0 0,0-1-1 0 0,0 1 1 0 0,-1-1 0 0 0,1 1-1 0 0,1-2 1 0 0,-1 2-69 0 0,1 0 0 0 0,-1-1 0 0 0,1 1 0 0 0,-1 0 0 0 0,1-1 0 0 0,-1 1 0 0 0,1 0 0 0 0,0 0 0 0 0,-1 0 0 0 0,1 0-1 0 0,0-1 1 0 0,-1 1 0 0 0,1 0 0 0 0,-1 0 0 0 0,1 0 0 0 0,0 0 0 0 0,-1 1 0 0 0,1-1 0 0 0,0 0 0 0 0,-1 0 0 0 0,2 0 0 0 0,13 4-3820 0 0,-8-1 230 0 0,-1 3-723 0 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0.3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23 2304 0 0,'-2'-3'1008'0'0,"-14"-11"4758"0"0,15 13-5453 0 0,0 1 1 0 0,0-1-1 0 0,1 1 1 0 0,-1-1-1 0 0,0 1 0 0 0,0-1 1 0 0,0 1-1 0 0,0 0 1 0 0,0-1-1 0 0,0 1 0 0 0,1 0 1 0 0,-1 0-1 0 0,0 0 1 0 0,0 0-1 0 0,0 0 0 0 0,0 0 1 0 0,0 0-1 0 0,0 0 1 0 0,-1 0-1 0 0,1 1-181 0 0,1-1 0 0 0,-1 0 0 0 0,1 1-1 0 0,-1-1 1 0 0,1 1 0 0 0,-1-1 0 0 0,1 1 0 0 0,0-1 0 0 0,-1 1 0 0 0,1-1-1 0 0,0 1 1 0 0,-1 0 0 0 0,1-1 0 0 0,0 1 0 0 0,-1-1 0 0 0,1 1 0 0 0,0 0-1 0 0,0-1 1 0 0,0 1 0 0 0,0 0 0 0 0,0-1 0 0 0,0 1 0 0 0,0 1 0 0 0,1 17 1052 0 0,2-4-939 0 0,1-1-1 0 0,1 1 1 0 0,0-1-1 0 0,1 0 1 0 0,0 0 0 0 0,1-1-1 0 0,1 0 1 0 0,0 0 0 0 0,1-1-1 0 0,0 0 1 0 0,1 0-1 0 0,21 19 1 0 0,-7-10-83 0 0,1-1 1 0 0,1-1-1 0 0,0-2 0 0 0,1 0 1 0 0,33 14-1 0 0,-41-22-310 0 0,1-1 0 0 0,1 0 0 0 0,-1-2-1 0 0,1 0 1 0 0,0-2 0 0 0,0 0 0 0 0,0-1 0 0 0,23 0-1 0 0,-43-3 84 0 0,-1 0-1 0 0,0 0 0 0 0,1 1 0 0 0,-1-1 0 0 0,1 0 0 0 0,-1 0 0 0 0,1 0 1 0 0,-1 0-1 0 0,1 0 0 0 0,-1 0 0 0 0,1-1 0 0 0,-1 1 0 0 0,1 0 0 0 0,-1 0 1 0 0,1 0-1 0 0,-1 0 0 0 0,1 0 0 0 0,-1-1 0 0 0,1 1 0 0 0,-1 0 0 0 0,0 0 0 0 0,1-1 1 0 0,-1 1-1 0 0,0 0 0 0 0,1-1 0 0 0,-1 1 0 0 0,0 0 0 0 0,1-1 0 0 0,-1 1 1 0 0,0-1-1 0 0,1 1 0 0 0,-1-1 0 0 0,0 1 0 0 0,0 0 0 0 0,0-1 0 0 0,1 1 0 0 0,-1-1 1 0 0,0 1-1 0 0,0-1 0 0 0,0 1 0 0 0,0-1 0 0 0,0 1 0 0 0,0-2 0 0 0,-1 0-919 0 0,1 0 0 0 0,-1 0 0 0 0,1 0-1 0 0,-1 1 1 0 0,0-1 0 0 0,0 0 0 0 0,0 0 0 0 0,-3-3-1 0 0,0-1-2274 0 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0.4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418 45 8 0 0,'3'-14'1001'0'0,"-1"-17"10267"0"0,-14 51-8075 0 0,5-6-1997 0 0,-31 63 1747 0 0,31-65-2834 0 0,-1 0 0 0 0,-1-1 0 0 0,1 1 0 0 0,-12 9 0 0 0,-9 6-75 0 0,-2-2 1 0 0,-1-2-1 0 0,-59 35 0 0 0,36-24-69 0 0,51-32 8 0 0,-36 26-227 0 0,37-26 45 0 0,0 1-1 0 0,0 0 1 0 0,0 0 0 0 0,0 0 0 0 0,1 0-1 0 0,-1 0 1 0 0,1 0 0 0 0,0 1 0 0 0,-3 5-1 0 0,5-8 49 0 0,-1-1-1 0 0,1 1 0 0 0,0-1 0 0 0,0 1 0 0 0,-1-1 0 0 0,1 1 0 0 0,0 0 0 0 0,0-1 0 0 0,0 1 0 0 0,0-1 1 0 0,0 1-1 0 0,0 0 0 0 0,0-1 0 0 0,0 1 0 0 0,0-1 0 0 0,0 1 0 0 0,0-1 0 0 0,0 1 0 0 0,1 0 0 0 0,-1-1 1 0 0,0 1-1 0 0,0-1 0 0 0,1 1 0 0 0,-1-1 0 0 0,0 1 0 0 0,1-1 0 0 0,-1 1 0 0 0,0-1 0 0 0,1 1 0 0 0,-1-1 1 0 0,0 0-1 0 0,1 1 0 0 0,-1-1 0 0 0,2 1 0 0 0,9 4-1908 0 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0.7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 1536 0 0,'2'-2'1108'0'0,"-1"1"-1"0"0,1 0 1 0 0,0-1-1 0 0,-1 1 1 0 0,1 0-1 0 0,0 0 1 0 0,-1 0-1 0 0,1 1 1 0 0,4-2-1 0 0,-3 1-232 0 0,0 0 1 0 0,0 1-1 0 0,0 0 0 0 0,0-1 0 0 0,7 2 1 0 0,1 0-431 0 0,0 2-1 0 0,20 5 1 0 0,12 3 337 0 0,41-4-449 0 0,4 0-926 0 0,-30 3-3912 0 0,-48-8 1630 0 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0.9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0 208 0 0,'0'1'292'0'0,"0"-1"0"0"0,0 0 1 0 0,-1 1-1 0 0,1-1 0 0 0,0 1 0 0 0,0-1 0 0 0,0 0 1 0 0,0 1-1 0 0,0-1 0 0 0,0 0 0 0 0,0 1 0 0 0,0-1 1 0 0,0 1-1 0 0,0-1 0 0 0,0 0 0 0 0,0 1 0 0 0,0-1 1 0 0,1 0-1 0 0,-1 1 0 0 0,0-1 0 0 0,0 0 0 0 0,0 1 1 0 0,0-1-1 0 0,1 0 0 0 0,-1 1 0 0 0,0-1 0 0 0,0 0 1 0 0,1 1-1 0 0,-1-1 0 0 0,0 0 0 0 0,1 0 0 0 0,-1 1 1 0 0,0-1-1 0 0,0 0 0 0 0,1 0 0 0 0,-1 0 0 0 0,1 0 1 0 0,-1 1-1 0 0,0-1 0 0 0,1 0 0 0 0,-1 0 0 0 0,0 0 1 0 0,1 0-1 0 0,-1 0 0 0 0,0 0 0 0 0,1 0 0 0 0,-1 0 1 0 0,1 0-1 0 0,-1 0 0 0 0,0 0 0 0 0,1 0 0 0 0,-1 0 0 0 0,1-1 1 0 0,4 2-1101 0 0,68 4 5231 0 0,38-8-2247 0 0,-64 1-1613 0 0,6-1-535 0 0,47 0-1101 0 0,-34 5-3569 0 0,-46-1 3295 0 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2.0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413 93 512 0 0,'-5'-7'919'0'0,"0"-1"1"0"0,-1 1-1 0 0,0 1 0 0 0,0-1 0 0 0,-1 1 1 0 0,1 0-1 0 0,-1 0 0 0 0,-1 1 0 0 0,1 0 0 0 0,-14-7 1 0 0,15 9-548 0 0,-1 0 1 0 0,1 1 0 0 0,0 0-1 0 0,0 0 1 0 0,-1 0 0 0 0,0 1-1 0 0,1 0 1 0 0,-1 0 0 0 0,1 1-1 0 0,-1 0 1 0 0,0 0 0 0 0,1 1-1 0 0,-1-1 1 0 0,0 1 0 0 0,-6 3-1 0 0,3-1 28 0 0,0 0-1 0 0,0 1 0 0 0,0 1 1 0 0,1 0-1 0 0,0 0 0 0 0,0 1 1 0 0,0 0-1 0 0,1 0 1 0 0,-11 11-1 0 0,10-7-157 0 0,0 0 1 0 0,0 1-1 0 0,2-1 1 0 0,-1 2-1 0 0,1-1 1 0 0,1 1-1 0 0,-5 14 0 0 0,0 2-43 0 0,2 1-1 0 0,1 1 0 0 0,1 0 0 0 0,2 0 0 0 0,1 0 0 0 0,1 0 0 0 0,1 1 0 0 0,4 30 1 0 0,-2-49-183 0 0,1 0 1 0 0,1 0 0 0 0,0-1 0 0 0,1 1 0 0 0,0-1 0 0 0,1 1 0 0 0,0-1-1 0 0,1 0 1 0 0,0-1 0 0 0,1 1 0 0 0,0-1 0 0 0,10 13 0 0 0,-9-15-29 0 0,0 0 1 0 0,1 0 0 0 0,0-1-1 0 0,0 0 1 0 0,0 0 0 0 0,1-1-1 0 0,0 0 1 0 0,1-1-1 0 0,-1 0 1 0 0,1 0 0 0 0,0-1-1 0 0,0 0 1 0 0,19 4 0 0 0,-6-4-10 0 0,0-1 0 0 0,0-1 0 0 0,0-1 0 0 0,45-4 0 0 0,-18-3-49 0 0,57-15 0 0 0,-86 15 53 0 0,-1 0 0 0 0,1-1 0 0 0,-1-1 0 0 0,-1-1 0 0 0,20-12-1 0 0,-28 15 22 0 0,-1-1 0 0 0,1-1 0 0 0,-2 1 0 0 0,1-1 0 0 0,-1-1 0 0 0,-1 0 0 0 0,0 0 0 0 0,0-1 0 0 0,0 0 0 0 0,6-12-1 0 0,-10 13 4 0 0,0-1 0 0 0,-1 1 0 0 0,0-1 0 0 0,0 0-1 0 0,-1 0 1 0 0,-1 0 0 0 0,1 0 0 0 0,-2 0 0 0 0,1 0-1 0 0,-1-1 1 0 0,-3-13 0 0 0,-1-7-9 0 0,-2 2 0 0 0,-14-45 0 0 0,16 59 0 0 0,-2 1-1 0 0,0 0 0 0 0,-1 0 1 0 0,0 0-1 0 0,-1 1 0 0 0,-1 0 0 0 0,0 0 1 0 0,0 1-1 0 0,-2 1 0 0 0,1-1 0 0 0,-23-17 1 0 0,23 21-6 0 0,-1 1 1 0 0,0 0 0 0 0,-1 0 0 0 0,0 1 0 0 0,0 0 0 0 0,0 1 0 0 0,0 1-1 0 0,-1 0 1 0 0,0 0 0 0 0,0 1 0 0 0,0 1 0 0 0,0 0 0 0 0,0 1 0 0 0,-14 1-1 0 0,8 1 2 0 0,0 1-1 0 0,0 2 1 0 0,0 0-1 0 0,0 1 1 0 0,1 0-1 0 0,0 2 0 0 0,0 0 1 0 0,1 1-1 0 0,0 1 1 0 0,0 0-1 0 0,1 1 0 0 0,0 1 1 0 0,-28 26-1 0 0,30-24-76 0 0,2 0 0 0 0,-1 1 0 0 0,2 0 0 0 0,0 1 0 0 0,1 0 0 0 0,-12 23 0 0 0,16-25-110 0 0,0 0 0 0 0,1 1 0 0 0,1 0 0 0 0,0 0 0 0 0,1 0 0 0 0,0 0 1 0 0,1 0-1 0 0,0 23 0 0 0,2-30-319 0 0,0 1 1 0 0,1 0-1 0 0,0-1 1 0 0,0 1-1 0 0,0-1 1 0 0,1 1-1 0 0,1-1 1 0 0,-1 0-1 0 0,1 0 1 0 0,0 0-1 0 0,1 0 1 0 0,5 8-1 0 0,12 12-3581 0 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2.5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0 512 0 0,'-1'1'500'0'0,"0"1"0"0"0,0-1 1 0 0,-1 0-1 0 0,2 1 0 0 0,-1-1 0 0 0,0 1 0 0 0,0-1 0 0 0,0 1 0 0 0,1 0 1 0 0,-1-1-1 0 0,1 1 0 0 0,-1 0 0 0 0,1-1 0 0 0,-1 1 0 0 0,1 0 1 0 0,0-1-1 0 0,0 1 0 0 0,0 0 0 0 0,0 0 0 0 0,0-1 0 0 0,1 1 1 0 0,-1 0-1 0 0,0-1 0 0 0,1 1 0 0 0,-1 0 0 0 0,1-1 0 0 0,1 3 0 0 0,12 29 1806 0 0,20 33 0 0 0,4 7-1030 0 0,-33-61-1287 0 0,-1 0 0 0 0,0 0 0 0 0,0 0 0 0 0,-2 0 0 0 0,1 1 0 0 0,-2-1 0 0 0,0 1 0 0 0,0-1 0 0 0,-1 1 0 0 0,0-1-1 0 0,-1 1 1 0 0,-1-1 0 0 0,0 1 0 0 0,-1-1 0 0 0,-6 20 0 0 0,0-7-1044 0 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3.2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29 105 512 0 0,'-9'-4'288'0'0,"-3"3"6666"0"0,12 1-6676 0 0,-1 0 1 0 0,1 0 0 0 0,0 0-1 0 0,-1 0 1 0 0,1 0-1 0 0,0 0 1 0 0,-1 1-1 0 0,1-1 1 0 0,0 0-1 0 0,0 0 1 0 0,-1 0 0 0 0,1 0-1 0 0,0 1 1 0 0,-1-1-1 0 0,1 0 1 0 0,0 0-1 0 0,0 1 1 0 0,0-1-1 0 0,-1 0 1 0 0,1 1 0 0 0,0-1-1 0 0,0 0 1 0 0,0 1-1 0 0,0-1 1 0 0,-1 1-1 0 0,1 9 524 0 0,25 155 4467 0 0,-10-78-4118 0 0,49 185 345 0 0,-62-265-1489 0 0,-1-5 0 0 0,1 5-17 0 0,1 1 0 0 0,-1-1-1 0 0,-1 0 1 0 0,1 1 0 0 0,-2 0-1 0 0,1-1 1 0 0,-1 1 0 0 0,0-1-1 0 0,-1 14 1 0 0,0-20 1 0 0,1 0 0 0 0,0-1 0 0 0,0 1 0 0 0,-1 0 0 0 0,1 0 0 0 0,0 0 0 0 0,-1 0 0 0 0,1-1 0 0 0,-1 1 0 0 0,1 0 0 0 0,-1-1 0 0 0,1 1 0 0 0,-1 0 1 0 0,0-1-1 0 0,1 1 0 0 0,-1 0 0 0 0,0-1 0 0 0,1 1 0 0 0,-1-1 0 0 0,0 1 0 0 0,0-1 0 0 0,1 0 0 0 0,-1 1 0 0 0,0-1 0 0 0,0 0 0 0 0,0 1 0 0 0,0-1 0 0 0,0 0 0 0 0,0 0 0 0 0,1 0 0 0 0,-1 0 0 0 0,0 0 0 0 0,0 0 0 0 0,0 0 0 0 0,0 0 0 0 0,0 0 0 0 0,0 0 0 0 0,0-1 0 0 0,1 1 0 0 0,-1 0 0 0 0,0-1 0 0 0,0 1 0 0 0,-1-1 0 0 0,-1 0-13 0 0,1-1-1 0 0,-1 1 0 0 0,1-1 0 0 0,-1 1 1 0 0,1-1-1 0 0,0 0 0 0 0,-1 0 0 0 0,1 0 0 0 0,0 0 1 0 0,0 0-1 0 0,0 0 0 0 0,-2-4 0 0 0,-1-7 9 0 0,-1-1-1 0 0,1 0 0 0 0,1 0 0 0 0,1 0 1 0 0,0 0-1 0 0,1 0 0 0 0,-1-19 1 0 0,2-5 65 0 0,7-59 1 0 0,6-6 180 0 0,31-127 1 0 0,-24 166 49 0 0,-17 56-235 0 0,1 1-1 0 0,1-1 1 0 0,-1 1-1 0 0,1 0 1 0 0,1 0 0 0 0,5-7-1 0 0,-9 13-36 0 0,-1 1 0 0 0,0 0 0 0 0,1-1 0 0 0,-1 1 0 0 0,1 0 0 0 0,-1 0 0 0 0,1-1 0 0 0,-1 1 0 0 0,1 0 0 0 0,-1 0 0 0 0,1 0 0 0 0,-1-1 0 0 0,1 1 0 0 0,0 0 0 0 0,-1 0 0 0 0,1 0 0 0 0,-1 0 0 0 0,1 0-1 0 0,-1 0 1 0 0,1 0 0 0 0,0 0 0 0 0,-1 0 0 0 0,1 1 0 0 0,-1-1 0 0 0,1 0 0 0 0,-1 0 0 0 0,1 0 0 0 0,-1 1 0 0 0,1-1 0 0 0,-1 0 0 0 0,1 0 0 0 0,-1 1 0 0 0,1-1 0 0 0,-1 0 0 0 0,0 1 0 0 0,1-1 0 0 0,-1 1 0 0 0,1-1 0 0 0,-1 1 0 0 0,0-1 0 0 0,1 1 0 0 0,-1-1 0 0 0,0 1 0 0 0,17 26 34 0 0,-15-22-12 0 0,17 25-10 0 0,1-1 1 0 0,1-1-1 0 0,27 28 1 0 0,-23-28 10 0 0,-6-3-21 0 0,-1 0 1 0 0,0 1-1 0 0,-2 1 1 0 0,-2 0-1 0 0,14 35 1 0 0,45 149 199 0 0,-69-200-201 0 0,3 11-126 0 0,1 0 0 0 0,1-1 0 0 0,21 38 0 0 0,-18-49-899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3:02.2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66 130 512 0 0,'-3'-130'17388'0'0,"0"160"-12394"0"0,-7 36-4672 0 0,4-36 72 0 0,-32 301 1441 0 0,36-304-1772 0 0,-1 59 69 0 0,3-77-127 0 0,1 0-1 0 0,0-1 1 0 0,0 1 0 0 0,1 0 0 0 0,0 0 0 0 0,1-1 0 0 0,3 11 0 0 0,-5-18-52 0 0,0 1-1 0 0,0 0 1 0 0,0-1 0 0 0,0 1 0 0 0,0-1-1 0 0,0 1 1 0 0,0-1 0 0 0,1 0 0 0 0,-1 1-1 0 0,1-1 1 0 0,-1 0 0 0 0,1 0 0 0 0,-1 0-1 0 0,1 0 1 0 0,-1 0 0 0 0,1 0 0 0 0,0-1-1 0 0,-1 1 1 0 0,1-1 0 0 0,0 1 0 0 0,0-1-1 0 0,0 1 1 0 0,0-1 0 0 0,-1 0 0 0 0,1 0-1 0 0,0 0 1 0 0,0 0 0 0 0,0 0 0 0 0,0 0-1 0 0,-1-1 1 0 0,1 1 0 0 0,0 0 0 0 0,0-1-1 0 0,2-1 1 0 0,3 0-750 0 0,0-1 0 0 0,0 0 0 0 0,-1-1-1 0 0,1 0 1 0 0,-1 0 0 0 0,0 0 0 0 0,8-8 0 0 0,3-6-2016 0 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3.5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0 112 1936 0 0,'1'-1'4514'0'0,"1"-7"-656"0"0,-2 7-3331 0 0,1-1 0 0 0,-1 0 0 0 0,1 0 0 0 0,0 1 0 0 0,-1-1 0 0 0,1 0 0 0 0,0 1 0 0 0,0-1 1 0 0,0 1-1 0 0,0-1 0 0 0,0 1 0 0 0,3-3 0 0 0,-1 2-84 0 0,0-1 0 0 0,-1 1 0 0 0,1 0 0 0 0,1 1-1 0 0,-1-1 1 0 0,4-1 0 0 0,5-2-2 0 0,1 2 0 0 0,23-5-1 0 0,-23 6 51 0 0,248-38 507 0 0,-173 34-3792 0 0,1 5-4496 0 0,-62 2 4721 0 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3.8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19 170 512 0 0,'-10'-2'482'0'0,"9"2"-170"0"0,1-1-1 0 0,-1 1 1 0 0,1 0 0 0 0,-1 0 0 0 0,1-1 0 0 0,-1 1-1 0 0,1 0 1 0 0,-1-1 0 0 0,1 1 0 0 0,-1-1 0 0 0,1 1 0 0 0,0 0-1 0 0,-1-1 1 0 0,1 1 0 0 0,-1-1 0 0 0,1 1 0 0 0,0-2-1 0 0,-1 2-47 0 0,1-1 1 0 0,0 0-1 0 0,0 1 0 0 0,0-1 0 0 0,0 0 0 0 0,0 1 0 0 0,0-1 0 0 0,1 0 0 0 0,-1 1 0 0 0,0-1 1 0 0,0 0-1 0 0,0 1 0 0 0,1-1 0 0 0,-1 0 0 0 0,0 1 0 0 0,0-1 0 0 0,1 1 0 0 0,-1-1 0 0 0,1 1 1 0 0,-1-1-1 0 0,0 1 0 0 0,1-1 0 0 0,-1 1 0 0 0,1-1 0 0 0,-1 1 0 0 0,1-1 0 0 0,0 1 0 0 0,-1 0 1 0 0,1-1-1 0 0,0 1 0 0 0,19-11 995 0 0,0 2 1 0 0,0 1-1 0 0,43-12 0 0 0,-27 9-784 0 0,39-14 260 0 0,-33 10-645 0 0,0 1 1 0 0,83-14 0 0 0,-120 27-205 0 0,0 1 0 0 0,1-1 0 0 0,-1 1 0 0 0,0 0 0 0 0,6 1 0 0 0,-10 0-64 0 0,-1-1 1 0 0,1 0-1 0 0,0 0 0 0 0,0 0 0 0 0,0 1 1 0 0,0-1-1 0 0,0 0 0 0 0,-1 1 0 0 0,1-1 0 0 0,0 1 1 0 0,0-1-1 0 0,-1 1 0 0 0,1-1 0 0 0,0 1 0 0 0,-1-1 1 0 0,1 1-1 0 0,0 0 0 0 0,-1-1 0 0 0,1 1 0 0 0,-1 0 1 0 0,1-1-1 0 0,-1 1 0 0 0,0 0 0 0 0,1 0 0 0 0,-1 0 1 0 0,0 0-1 0 0,1-1 0 0 0,-1 1 0 0 0,0 0 1 0 0,0 0-1 0 0,0 0 0 0 0,0 0 0 0 0,0 0 0 0 0,0-1 1 0 0,0 1-1 0 0,0 1 0 0 0,-1 6-1326 0 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3.9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0 2401 0 0,'-3'1'9140'0'0,"-3"5"-5486"0"0,4 1-2404 0 0,1 1-1 0 0,-1-1 1 0 0,2 1-1 0 0,-1 9 0 0 0,2 2-461 0 0,6 35 0 0 0,-5-41-906 0 0,1 0 0 0 0,1-1 0 0 0,0 1 0 0 0,1-1 0 0 0,0 1 0 0 0,1-1 0 0 0,1-1 0 0 0,-1 1 0 0 0,2-1-1 0 0,0-1 1 0 0,0 1 0 0 0,17 15 0 0 0,-6-7-2390 0 0,-1 0-232 0 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4.9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97 255 512 0 0,'-3'-7'967'0'0,"-13"-30"3456"0"0,15 33-3925 0 0,0 1-1 0 0,0-1 1 0 0,0 0 0 0 0,1 1-1 0 0,-1-1 1 0 0,1 0 0 0 0,0 1-1 0 0,1-7 1 0 0,-1 10-438 0 0,0-1 0 0 0,0 1-1 0 0,0-1 1 0 0,0 1 0 0 0,1 0 0 0 0,-1-1 0 0 0,0 1 0 0 0,0-1 0 0 0,1 1-1 0 0,-1 0 1 0 0,0-1 0 0 0,0 1 0 0 0,1 0 0 0 0,-1-1 0 0 0,0 1 0 0 0,1 0 0 0 0,-1 0-1 0 0,1-1 1 0 0,-1 1 0 0 0,0 0 0 0 0,1 0 0 0 0,-1 0 0 0 0,1-1 0 0 0,-1 1-1 0 0,1 0 1 0 0,-1 0 0 0 0,0 0 0 0 0,1 0 0 0 0,-1 0 0 0 0,1 0 0 0 0,-1 0-1 0 0,1 0 1 0 0,-1 0 0 0 0,1 0 0 0 0,-1 0 0 0 0,1 0 0 0 0,0 0 61 0 0,0 1-1 0 0,0-1 1 0 0,-1 0 0 0 0,1 0 0 0 0,0 1 0 0 0,0-1 0 0 0,0 0-1 0 0,-1 1 1 0 0,1-1 0 0 0,0 1 0 0 0,0-1 0 0 0,-1 1 0 0 0,1-1 0 0 0,0 1-1 0 0,-1-1 1 0 0,1 1 0 0 0,-1 0 0 0 0,1-1 0 0 0,0 2 0 0 0,2 8 316 0 0,-1 0 1 0 0,0 0 0 0 0,0 0 0 0 0,-1 0 0 0 0,0 0 0 0 0,-1 14-1 0 0,0-6-187 0 0,-1 44 416 0 0,-3-1 1 0 0,-3 1 0 0 0,-17 76 0 0 0,14-79-569 0 0,-5 23-185 0 0,12-72 46 0 0,0 1 1 0 0,-1-1 0 0 0,0 0 0 0 0,0 0-1 0 0,-9 13 1 0 0,13-21 11 0 0,-1-1 0 0 0,-1 1-1 0 0,1 0 1 0 0,0-1 0 0 0,0 1 0 0 0,0-1-1 0 0,-1 1 1 0 0,1-1 0 0 0,-1 1 0 0 0,1-1-1 0 0,-1 0 1 0 0,0 0 0 0 0,-1 1 0 0 0,14-15-445 0 0,0-1 384 0 0,0-1 1 0 0,0 0-1 0 0,-2-1 0 0 0,0 0 0 0 0,0 0 0 0 0,-2-1 1 0 0,0-1-1 0 0,7-25 0 0 0,-1-16 288 0 0,9-76 1 0 0,-6 26 84 0 0,60-213 1996 0 0,-68 299-1745 0 0,-8 23-521 0 0,1 0-1 0 0,-1 0 0 0 0,0-1 1 0 0,0 1-1 0 0,0 0 0 0 0,0 0 1 0 0,0 0-1 0 0,0 0 1 0 0,0 0-1 0 0,0-1 0 0 0,0 1 1 0 0,0 0-1 0 0,1 0 1 0 0,-1 0-1 0 0,0 0 0 0 0,0 0 1 0 0,0-1-1 0 0,0 1 1 0 0,1 0-1 0 0,-1 0 0 0 0,0 0 1 0 0,0 0-1 0 0,0 0 1 0 0,0 0-1 0 0,1 0 0 0 0,-1 0 1 0 0,0 0-1 0 0,0 0 0 0 0,0 0 1 0 0,0 0-1 0 0,1 0 1 0 0,-1 0-1 0 0,3 11 303 0 0,-1 38-15 0 0,-8 77-1 0 0,1-7-145 0 0,5-94-84 0 0,1-1 0 0 0,9 46 0 0 0,-5-48-51 0 0,1 0 0 0 0,1-1 0 0 0,1 0-1 0 0,18 33 1 0 0,-5-19-7 0 0,42 55 1 0 0,-16-33-79 0 0,-21-27 3 0 0,26 41-1 0 0,-49-66 52 0 0,0 0-1 0 0,0 1 1 0 0,0-1-1 0 0,-1 1 1 0 0,0-1-1 0 0,0 1 1 0 0,1 8-1 0 0,-3-12 11 0 0,1 0 0 0 0,-1 0 0 0 0,0 0 1 0 0,0 0-1 0 0,0 0 0 0 0,0 0 0 0 0,0 0 0 0 0,-1 0 0 0 0,1 0 0 0 0,-1 0 1 0 0,1 0-1 0 0,-1 0 0 0 0,0 0 0 0 0,0 0 0 0 0,1 0 0 0 0,-1 0 1 0 0,-1 0-1 0 0,1-1 0 0 0,0 1 0 0 0,0 0 0 0 0,-1-1 0 0 0,1 1 0 0 0,-1-1 1 0 0,-1 2-1 0 0,-3 1-1 0 0,1-1 0 0 0,-1 0 0 0 0,0 0 0 0 0,-1 0-1 0 0,1-1 1 0 0,0 1 0 0 0,-8 0 0 0 0,-50 8-171 0 0,43-9 73 0 0,-4 1 8 0 0,0-2 0 0 0,0-1 0 0 0,0 0 0 0 0,1-2-1 0 0,-1-1 1 0 0,0-1 0 0 0,1-1 0 0 0,-37-13 0 0 0,56 16 30 0 0,0 0 0 0 0,0 0 1 0 0,0 0-1 0 0,1-1 0 0 0,-1 0 0 0 0,0 0 0 0 0,1 0 0 0 0,0 0 0 0 0,-4-5 0 0 0,7 7 0 0 0,0 0 0 0 0,0 0 0 0 0,0-1 0 0 0,0 1 0 0 0,0 0-1 0 0,0 0 1 0 0,1-1 0 0 0,-1 1 0 0 0,1-1 0 0 0,-1 1 0 0 0,1 0 0 0 0,-1-1 0 0 0,1 1-1 0 0,0-1 1 0 0,0 1 0 0 0,0-1 0 0 0,0 1 0 0 0,0-1 0 0 0,0 1 0 0 0,0-1 0 0 0,0 1-1 0 0,1-1 1 0 0,-1 1 0 0 0,0-1 0 0 0,1 1 0 0 0,-1-1 0 0 0,1 1 0 0 0,0 0 0 0 0,-1-1-1 0 0,1 1 1 0 0,0 0 0 0 0,0 0 0 0 0,0-1 0 0 0,0 1 0 0 0,0 0 0 0 0,2-1 0 0 0,1-2-308 0 0,0 0 1 0 0,0 1 0 0 0,1 0-1 0 0,-1 0 1 0 0,1 0-1 0 0,0 1 1 0 0,6-3 0 0 0,38-13-4275 0 0,-45 17 3983 0 0,22-7-1108 0 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6.4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75 329 1496 0 0,'-4'0'1076'0'0,"1"1"0"0"0,0-1 0 0 0,0 1 0 0 0,-1-1-1 0 0,1 0 1 0 0,0 0 0 0 0,0 0 0 0 0,-1-1 0 0 0,1 1 0 0 0,-4-2-1 0 0,-13-1 3267 0 0,19 4-4277 0 0,1-1 1 0 0,-1 0 0 0 0,1 0-1 0 0,-1 0 1 0 0,1 0-1 0 0,-1 0 1 0 0,1 0 0 0 0,-1 0-1 0 0,1-1 1 0 0,-1 1-1 0 0,1 0 1 0 0,-1 0 0 0 0,1 0-1 0 0,-1 0 1 0 0,1-1-1 0 0,-1 1 1 0 0,1 0 0 0 0,0 0-1 0 0,-1-1 1 0 0,1 1-1 0 0,-1 0 1 0 0,1-1 0 0 0,0 1-1 0 0,-1 0 1 0 0,1-1-1 0 0,0 1 1 0 0,0-1 0 0 0,-1 1-1 0 0,1-1 1 0 0,0 1-1 0 0,0-1 1 0 0,-1 1-1 0 0,1 0 1 0 0,0-1 0 0 0,0 1-1 0 0,0-1 1 0 0,0 1-1 0 0,0-1 1 0 0,0 1 0 0 0,0-1-1 0 0,0 1 1 0 0,0-1-1 0 0,0 1 1 0 0,0-1 0 0 0,0 1-1 0 0,0-1 1 0 0,0 1-1 0 0,0-1 1 0 0,1 1 0 0 0,-1-1-1 0 0,1 0 1 0 0,1-5 50 0 0,0 1-1 0 0,1 0 1 0 0,5-9-1 0 0,-4 8 53 0 0,83-127 1027 0 0,-39 61-673 0 0,-44 67-491 0 0,20-30 290 0 0,-21 32-282 0 0,-1 0 1 0 0,1 1 0 0 0,-1-1-1 0 0,1 0 1 0 0,0 1 0 0 0,0 0-1 0 0,0 0 1 0 0,7-4-1 0 0,-10 6-33 0 0,0 0 0 0 0,1 0 0 0 0,-1 0-1 0 0,0 0 1 0 0,1 0 0 0 0,-1 0 0 0 0,1-1-1 0 0,-1 1 1 0 0,0 0 0 0 0,1 0-1 0 0,-1 0 1 0 0,0 0 0 0 0,1 1 0 0 0,-1-1-1 0 0,1 0 1 0 0,-1 0 0 0 0,0 0 0 0 0,1 0-1 0 0,-1 0 1 0 0,0 0 0 0 0,1 0 0 0 0,-1 1-1 0 0,0-1 1 0 0,1 0 0 0 0,-1 0-1 0 0,0 1 1 0 0,0-1 0 0 0,1 0 0 0 0,-1 0-1 0 0,0 1 1 0 0,0-1 0 0 0,1 0 0 0 0,-1 1-1 0 0,0-1 1 0 0,0 0 0 0 0,0 1-1 0 0,0-1 1 0 0,1 0 0 0 0,-1 1 0 0 0,0-1-1 0 0,0 0 1 0 0,0 1 0 0 0,0-1 0 0 0,0 1-1 0 0,0-1 1 0 0,0 0 0 0 0,0 1-1 0 0,0-1 1 0 0,0 1 0 0 0,-2 24 97 0 0,2-20-130 0 0,-2 7 31 0 0,-6 101-18 0 0,8-95 10 0 0,1 1 0 0 0,1-1 0 0 0,0 0 1 0 0,6 21-1 0 0,-4-22 19 0 0,1-1 0 0 0,12 28-1 0 0,-15-39-11 0 0,1 0 0 0 0,0-1 0 0 0,0 1 0 0 0,0-1-1 0 0,0 0 1 0 0,1 0 0 0 0,-1 0 0 0 0,1 0 0 0 0,0-1 0 0 0,0 1-1 0 0,1-1 1 0 0,-1 0 0 0 0,6 2 0 0 0,-6-3-4 0 0,0 0 0 0 0,1 0 1 0 0,0-1-1 0 0,-1 1 0 0 0,1-1 0 0 0,0 0 1 0 0,-1-1-1 0 0,1 1 0 0 0,0-1 0 0 0,0 0 1 0 0,0 0-1 0 0,-1-1 0 0 0,1 1 0 0 0,0-1 0 0 0,0 0 1 0 0,-1 0-1 0 0,1-1 0 0 0,-1 1 0 0 0,1-1 1 0 0,-1 0-1 0 0,1 0 0 0 0,-1-1 0 0 0,0 1 1 0 0,0-1-1 0 0,0 0 0 0 0,-1 0 0 0 0,1 0 1 0 0,-1-1-1 0 0,0 1 0 0 0,1-1 0 0 0,-1 0 1 0 0,-1 0-1 0 0,1 0 0 0 0,4-9 0 0 0,-5 8 15 0 0,-1 0 0 0 0,1 0 0 0 0,-1 0 0 0 0,0 0 0 0 0,0-1 0 0 0,0 1 0 0 0,-1-7 0 0 0,-3-40 44 0 0,2 39-56 0 0,-9-205 400 0 0,14 240-273 0 0,-4-4-146 0 0,2 0 0 0 0,1 0 0 0 0,0 1 0 0 0,1-1-1 0 0,1-1 1 0 0,0 1 0 0 0,13 24 0 0 0,66 113-30 0 0,-68-128 59 0 0,4 5-56 0 0,-1 0 0 0 0,-2 1 0 0 0,20 57 0 0 0,-11-2 67 0 0,28 78 66 0 0,-48-153-70 0 0,-1 0-1 0 0,-1 0 1 0 0,0 1 0 0 0,4 24-1 0 0,-7-35-4 0 0,-1 0 0 0 0,0 0 0 0 0,1 0-1 0 0,-1 0 1 0 0,-1 0 0 0 0,1 0 0 0 0,0 0-1 0 0,-1 0 1 0 0,0 0 0 0 0,0 0 0 0 0,1 0-1 0 0,-2 0 1 0 0,1 0 0 0 0,0 0 0 0 0,-1-1-1 0 0,1 1 1 0 0,-1 0 0 0 0,0-1 0 0 0,0 1-1 0 0,0-1 1 0 0,0 0 0 0 0,0 0 0 0 0,0 0-1 0 0,0 0 1 0 0,-1 0 0 0 0,1 0 0 0 0,-1-1-1 0 0,-4 3 1 0 0,-3 0 59 0 0,-1 0 0 0 0,1 0-1 0 0,-1-1 1 0 0,0-1 0 0 0,-20 3-1 0 0,3-3 145 0 0,-32-2 0 0 0,48-1-180 0 0,1 0 0 0 0,-1-1 0 0 0,1-1 0 0 0,-1 1 0 0 0,1-2 0 0 0,-21-8 0 0 0,26 9-40 0 0,0 0 1 0 0,0 0-1 0 0,0 0 1 0 0,1-1-1 0 0,-1 0 1 0 0,1 0-1 0 0,0 0 1 0 0,1-1-1 0 0,-1 0 1 0 0,1 0-1 0 0,0 0 1 0 0,0 0-1 0 0,-6-11 1 0 0,8 12-5 0 0,1-1 0 0 0,-1 0 1 0 0,1 0-1 0 0,0 0 0 0 0,0 0 0 0 0,1-1 1 0 0,-1 1-1 0 0,1 0 0 0 0,0 0 0 0 0,1 0 1 0 0,-1 0-1 0 0,1 0 0 0 0,0-1 1 0 0,2-4-1 0 0,3-8-22 0 0,1 0-1 0 0,12-24 1 0 0,-12 27-4 0 0,14-28 0 0 0,1 1-1 0 0,52-73 0 0 0,-60 98-332 0 0,1-1-1 0 0,1 2 0 0 0,18-15 1 0 0,-20 20-891 0 0,0 0-1 0 0,0 2 1 0 0,2-1 0 0 0,25-10 0 0 0,-24 13-1751 0 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7.3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37 512 0 0,'-7'-7'1293'0'0,"3"4"1266"0"0,0 0 0 0 0,1-1 0 0 0,-1 0 0 0 0,-3-5 0 0 0,7 9-2440 0 0,0 0 0 0 0,0-1-1 0 0,0 1 1 0 0,0 0 0 0 0,0 0-1 0 0,0 0 1 0 0,0-1 0 0 0,0 1-1 0 0,0 0 1 0 0,0 0 0 0 0,0 0-1 0 0,0-1 1 0 0,0 1-1 0 0,0 0 1 0 0,1 0 0 0 0,-1 0-1 0 0,0 0 1 0 0,0-1 0 0 0,0 1-1 0 0,0 0 1 0 0,0 0 0 0 0,0 0-1 0 0,0 0 1 0 0,0-1 0 0 0,1 1-1 0 0,-1 0 1 0 0,0 0 0 0 0,0 0-1 0 0,0 0 1 0 0,0 0-1 0 0,1 0 1 0 0,-1-1 0 0 0,0 1-1 0 0,0 0 1 0 0,0 0 0 0 0,1 0-1 0 0,-1 0 1 0 0,0 0 0 0 0,0 0-1 0 0,0 0 1 0 0,1 0 0 0 0,-1 0-1 0 0,0 0 1 0 0,0 0 0 0 0,0 0-1 0 0,1 0 1 0 0,-1 0-1 0 0,0 0 1 0 0,0 0 0 0 0,0 0-1 0 0,1 0 1 0 0,-1 0 0 0 0,0 1-1 0 0,12 1 1551 0 0,-10 0-1540 0 0,0-1 1 0 0,0 1 0 0 0,0 0 0 0 0,0 0 0 0 0,0 0 0 0 0,-1 0-1 0 0,1 1 1 0 0,-1-1 0 0 0,1 0 0 0 0,1 5 0 0 0,8 28 258 0 0,-8-25-231 0 0,6 23 129 0 0,-2 0 0 0 0,4 53 0 0 0,-4 68-303 0 0,-4-76-113 0 0,-1-51-171 0 0,1 18-120 0 0,-3-42-100 0 0,0 1 0 0 0,-1-1 0 0 0,1 1 1 0 0,-1-1-1 0 0,0 1 0 0 0,0-1 0 0 0,0 0 0 0 0,0 1 0 0 0,-4 5 1 0 0,-2 0-7049 0 0,4-5 2894 0 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7.4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96 136 0 0,'0'-1'404'0'0,"0"1"1"0"0,-1-1-1 0 0,1 0 0 0 0,0 1 0 0 0,0-1 1 0 0,0 1-1 0 0,0-1 0 0 0,0 0 0 0 0,0 1 0 0 0,0-1 1 0 0,0 0-1 0 0,0 1 0 0 0,0-1 0 0 0,0 1 1 0 0,1-1-1 0 0,-1 0 0 0 0,0 1 0 0 0,0-1 1 0 0,1 0-1 0 0,10-7 2995 0 0,-6 6-3038 0 0,1 1 1 0 0,-1-1-1 0 0,11 0 0 0 0,-9 1 442 0 0,145-26 1651 0 0,-101 17-2387 0 0,107-8-566 0 0,-85 12-725 0 0,-27 1 625 0 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8.1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158 182 992 0 0,'1'-11'552'0'0,"3"-36"3302"0"0,-4 41-2834 0 0,0 0 0 0 0,-1 1 0 0 0,1-1 0 0 0,-1 1 0 0 0,0 0 1 0 0,-5-10 3500 0 0,4 20-3013 0 0,0 13-913 0 0,2-16-327 0 0,-24 137 2005 0 0,1-8-1340 0 0,-4 232 366 0 0,24-308-1355 0 0,2-40 62 0 0,-1-1 1 0 0,0 0 0 0 0,-6 24 0 0 0,6-32-29 0 0,-1 0 1 0 0,1 0 0 0 0,-1-1 0 0 0,0 1-1 0 0,0-1 1 0 0,-1 1 0 0 0,1-1 0 0 0,-1 0-1 0 0,0 0 1 0 0,-8 6 0 0 0,-2-1-352 0 0,14-10 365 0 0,0 1-1 0 0,0-1 1 0 0,0 0-1 0 0,-1 0 1 0 0,1 0 0 0 0,0 0-1 0 0,0 0 1 0 0,0 0-1 0 0,0 0 1 0 0,0 0-1 0 0,0 0 1 0 0,0 0 0 0 0,0 0-1 0 0,0-1 1 0 0,-1 1-1 0 0,1 0 1 0 0,0 0-1 0 0,0 0 1 0 0,0 0 0 0 0,0 0-1 0 0,0 0 1 0 0,0 0-1 0 0,0 0 1 0 0,0 0-1 0 0,0 0 1 0 0,0 0 0 0 0,0 0-1 0 0,0 0 1 0 0,0 0-1 0 0,-1 0 1 0 0,1 0-1 0 0,0-1 1 0 0,0 1 0 0 0,0 0-1 0 0,0 0 1 0 0,0 0-1 0 0,0 0 1 0 0,0 0-1 0 0,0 0 1 0 0,0 0 0 0 0,0 0-1 0 0,0 0 1 0 0,0 0-1 0 0,0-1 1 0 0,0 1-1 0 0,0 0 1 0 0,0 0 0 0 0,0 0-1 0 0,3-12-320 0 0,65-146-533 0 0,-42 97 887 0 0,6-13 258 0 0,37-125-1 0 0,-3-88 925 0 0,-63 270-1050 0 0,2-2 118 0 0,-2 0 0 0 0,0-1-1 0 0,-1 1 1 0 0,-1-24 0 0 0,-1 42-253 0 0,0 1 0 0 0,0-1 1 0 0,0 0-1 0 0,0 0 0 0 0,0 0 0 0 0,0 1 1 0 0,0-1-1 0 0,-1 0 0 0 0,1 0 0 0 0,0 1 1 0 0,0-1-1 0 0,-1 0 0 0 0,1 0 0 0 0,-1 1 1 0 0,1-1-1 0 0,-1 0 0 0 0,1 1 1 0 0,-2-2-1 0 0,2 2-8 0 0,0 0 0 0 0,-1 0 0 0 0,1 0-1 0 0,-1 0 1 0 0,1-1 0 0 0,-1 1 0 0 0,1 0 0 0 0,-1 0 0 0 0,1 0 0 0 0,-1 0 0 0 0,1 0 0 0 0,-1 0 0 0 0,1 0 0 0 0,-1 0 0 0 0,1 1 0 0 0,0-1 0 0 0,-1 0 0 0 0,1 0-1 0 0,-1 0 1 0 0,1 0 0 0 0,-1 1 0 0 0,0-1 0 0 0,-1 1 10 0 0,0 1 0 0 0,0-1-1 0 0,0 1 1 0 0,1-1 0 0 0,-1 1-1 0 0,0 0 1 0 0,1 0 0 0 0,-1 0 0 0 0,1 0-1 0 0,-3 3 1 0 0,-1 8-3 0 0,0-1 0 0 0,1 1 0 0 0,0 0 0 0 0,1 0-1 0 0,1 0 1 0 0,0 0 0 0 0,-1 14 0 0 0,5 95 131 0 0,1-76-107 0 0,3-1 0 0 0,1 1 0 0 0,3-2 0 0 0,19 60 0 0 0,-16-72-37 0 0,22 38 0 0 0,-20-42-40 0 0,20 56 0 0 0,40 180-100 0 0,-68-237 125 0 0,-4-19 38 0 0,0 1 1 0 0,-1 0 0 0 0,0 0-1 0 0,1 18 1 0 0,-3-26-30 0 0,0-1 1 0 0,-1 1-1 0 0,1-1 0 0 0,0 0 1 0 0,-1 1-1 0 0,1-1 1 0 0,-1 1-1 0 0,1-1 0 0 0,-1 0 1 0 0,1 1-1 0 0,-1-1 1 0 0,1 0-1 0 0,-1 0 0 0 0,1 1 1 0 0,-1-1-1 0 0,1 0 1 0 0,-1 0-1 0 0,0 0 0 0 0,1 0 1 0 0,-1 0-1 0 0,1 0 1 0 0,-1 0-1 0 0,0 0 0 0 0,1 0 1 0 0,-1 0-1 0 0,1 0 1 0 0,-1 0-1 0 0,1 0 0 0 0,-1 0 1 0 0,0-1-1 0 0,-21-2-18 0 0,-23-7-61 0 0,0 3 0 0 0,0 1 0 0 0,-1 2 0 0 0,-83 4 0 0 0,117 1-3 0 0,0 1 1 0 0,0 0-1 0 0,1 1 0 0 0,-16 5 0 0 0,64-17-5046 0 0,5-6-923 0 0,-19 5 2277 0 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8.6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190 296 232 0 0,'48'-73'10424'0'0,"15"-26"-3675"0"0,-52 80-5609 0 0,11-20 513 0 0,-21 36-1473 0 0,1 0 1 0 0,-1-1 0 0 0,0 1-1 0 0,0-1 1 0 0,0 0 0 0 0,0 1 0 0 0,-1-1-1 0 0,0 0 1 0 0,1-3 0 0 0,-2 5-124 0 0,1 1 0 0 0,0 0 0 0 0,0 0 0 0 0,-1 0 0 0 0,1 0 0 0 0,-1-1 0 0 0,1 1 1 0 0,-1 0-1 0 0,1 0 0 0 0,-1 0 0 0 0,0 0 0 0 0,0 0 0 0 0,1 0 0 0 0,-1 1 0 0 0,0-1 0 0 0,0 0 1 0 0,0 0-1 0 0,0 0 0 0 0,0 1 0 0 0,0-1 0 0 0,0 0 0 0 0,0 1 0 0 0,0-1 0 0 0,0 1 0 0 0,0 0 1 0 0,-1-1-1 0 0,1 1 0 0 0,0 0 0 0 0,0 0 0 0 0,-2-1 0 0 0,-5 0 90 0 0,0 1-1 0 0,1 0 1 0 0,-14 0 0 0 0,17 1-78 0 0,-19 1-1 0 0,1 1 0 0 0,0 1 0 0 0,0 1 1 0 0,1 0-1 0 0,-1 2 0 0 0,1 1 1 0 0,1 1-1 0 0,-24 12 0 0 0,40-18-71 0 0,0-1-1 0 0,0 1 0 0 0,0 0 0 0 0,0 0 0 0 0,0 1 0 0 0,1-1 1 0 0,0 1-1 0 0,-1 0 0 0 0,1 0 0 0 0,1 0 0 0 0,-6 8 1 0 0,8-10-2 0 0,-1 0 1 0 0,0 0 0 0 0,1 0 0 0 0,-1 0 0 0 0,1 0-1 0 0,0 0 1 0 0,0 0 0 0 0,0 0 0 0 0,0 0 0 0 0,0 0-1 0 0,0 0 1 0 0,0 0 0 0 0,1 0 0 0 0,-1 0 0 0 0,1 0-1 0 0,-1 0 1 0 0,1-1 0 0 0,0 1 0 0 0,0 0 0 0 0,0 0-1 0 0,0 0 1 0 0,0-1 0 0 0,0 1 0 0 0,0-1 0 0 0,0 1 0 0 0,1-1-1 0 0,-1 1 1 0 0,1-1 0 0 0,-1 0 0 0 0,1 1 0 0 0,2 0-1 0 0,6 4-7 0 0,0-1 1 0 0,1 0-1 0 0,-1 0 0 0 0,1-1 0 0 0,0-1 0 0 0,0 0 0 0 0,18 2 0 0 0,6 3 25 0 0,-18-4-18 0 0,87 25-95 0 0,-89-23 80 0 0,0 0 1 0 0,0 0-1 0 0,-1 1 1 0 0,23 16-1 0 0,-34-21 30 0 0,0 0 0 0 0,0 0 0 0 0,0 1 0 0 0,-1-1 0 0 0,1 1 1 0 0,-1 0-1 0 0,0 0 0 0 0,1 0 0 0 0,-2 0 0 0 0,1 0 0 0 0,0 0 0 0 0,0 1 0 0 0,-1-1 0 0 0,0 1 0 0 0,0-1 1 0 0,0 1-1 0 0,0-1 0 0 0,0 1 0 0 0,0 5 0 0 0,-1-3 13 0 0,-1-1 0 0 0,1 1 0 0 0,-1-1 0 0 0,0 0 0 0 0,-1 1 0 0 0,1-1 0 0 0,-1 0 0 0 0,0 0 0 0 0,0 0 0 0 0,-1 0 0 0 0,1 0 0 0 0,-6 7 0 0 0,2-4 26 0 0,-1 0 0 0 0,0-1-1 0 0,0 1 1 0 0,-1-1 0 0 0,0-1-1 0 0,0 0 1 0 0,-1 0 0 0 0,0 0 0 0 0,0-1-1 0 0,0 0 1 0 0,-12 4 0 0 0,-15 4 106 0 0,-63 13 0 0 0,81-21-137 0 0,10-3-22 0 0,0 0 0 0 0,-1-1 1 0 0,0 0-1 0 0,-15 0 1 0 0,23-1-38 0 0,-1 0 1 0 0,1 0-1 0 0,0-1 1 0 0,-1 1-1 0 0,1 0 1 0 0,0-1-1 0 0,0 1 0 0 0,-1 0 1 0 0,1-1-1 0 0,0 0 1 0 0,0 1-1 0 0,0-1 1 0 0,-1 0-1 0 0,1 0 1 0 0,0 1-1 0 0,-1-3 1 0 0,1 2-51 0 0,1 0 1 0 0,-1 0 0 0 0,1 0 0 0 0,-1 0 0 0 0,1-1 0 0 0,-1 1-1 0 0,1 0 1 0 0,0 0 0 0 0,0-1 0 0 0,0 1 0 0 0,-1 0 0 0 0,1-1-1 0 0,1 1 1 0 0,-1 0 0 0 0,0 0 0 0 0,0-1 0 0 0,0 1 0 0 0,1 0-1 0 0,-1 0 1 0 0,1-3 0 0 0,1-1-857 0 0,1 0 0 0 0,-1 0 0 0 0,1 0 1 0 0,0 0-1 0 0,0 0 0 0 0,0 1 0 0 0,1-1 0 0 0,7-6 0 0 0,9-7-3218 0 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9.1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15 512 0 0,'-29'-1'1952'0'0,"17"0"2071"0"0,-23 2 0 0 0,30 0-2197 0 0,6 1-284 0 0,11 1-187 0 0,191-13 3992 0 0,47 1-3449 0 0,-152 16-2592 0 0,-34 2-4469 0 0,-51-6 2513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3:02.6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30 339 1600 0 0,'-1'0'586'0'0,"0"1"1"0"0,0-1-1 0 0,0 0 0 0 0,0 0 0 0 0,0 0 0 0 0,-1 0 0 0 0,1 0 1 0 0,0 0-1 0 0,0 0 0 0 0,0 0 0 0 0,0 0 0 0 0,0 0 0 0 0,0-1 0 0 0,0 1 1 0 0,0 0-1 0 0,0-1 0 0 0,0 1 0 0 0,1-1 0 0 0,-3 0 0 0 0,2 0-243 0 0,1 0-1 0 0,-1 0 1 0 0,0 0-1 0 0,1 0 1 0 0,-1 0-1 0 0,0 0 1 0 0,1 0-1 0 0,0 0 1 0 0,-1 0-1 0 0,1 0 1 0 0,-1-1-1 0 0,1 1 1 0 0,0 0-1 0 0,0 0 1 0 0,0-1-1 0 0,0-6 134 0 0,0 0-1 0 0,1 0 1 0 0,0 1-1 0 0,3-12 1 0 0,-2 8 240 0 0,2-9-453 0 0,1 1 1 0 0,0 1-1 0 0,1-1 1 0 0,1 1 0 0 0,13-26-1 0 0,-15 36-236 0 0,-1 0-1 0 0,2 1 0 0 0,-1-1 1 0 0,1 1-1 0 0,0 0 1 0 0,1 1-1 0 0,-1 0 0 0 0,1 0 1 0 0,1 0-1 0 0,-1 1 1 0 0,1 0-1 0 0,0 0 0 0 0,15-6 1 0 0,-11 6-21 0 0,0 1 0 0 0,0 0 0 0 0,0 1 1 0 0,1 0-1 0 0,0 1 0 0 0,-1 1 0 0 0,1 0 0 0 0,0 1 0 0 0,0 0 1 0 0,18 3-1 0 0,-20-1-12 0 0,0 0 1 0 0,0 1-1 0 0,-1 1 0 0 0,1 0 1 0 0,-1 0-1 0 0,0 1 0 0 0,0 1 1 0 0,0-1-1 0 0,-1 1 0 0 0,1 1 1 0 0,-2 0-1 0 0,11 10 0 0 0,-10-8-6 0 0,-1 0 0 0 0,0 1 0 0 0,0 0 0 0 0,-1 1-1 0 0,0 0 1 0 0,-1 0 0 0 0,-1 0 0 0 0,1 0-1 0 0,-2 1 1 0 0,1 0 0 0 0,-2 0 0 0 0,0 0-1 0 0,0 1 1 0 0,1 21 0 0 0,-3-25 12 0 0,-1 0-1 0 0,-1 0 1 0 0,1 0 0 0 0,-1-1 0 0 0,-1 1-1 0 0,1 0 1 0 0,-2-1 0 0 0,1 1 0 0 0,-1-1-1 0 0,0 0 1 0 0,-1 0 0 0 0,0 0-1 0 0,0 0 1 0 0,-1 0 0 0 0,0-1 0 0 0,0 0-1 0 0,-1 0 1 0 0,0-1 0 0 0,0 1 0 0 0,0-1-1 0 0,-15 10 1 0 0,7-7 28 0 0,-1-1 0 0 0,0 0 0 0 0,-1-1-1 0 0,1 0 1 0 0,-1-2 0 0 0,-21 5 0 0 0,-102 14 30 0 0,123-22-130 0 0,0 0-1 0 0,-29-2 1 0 0,38-1-318 0 0,1 0 1 0 0,-1 0-1 0 0,0 0 1 0 0,1-1-1 0 0,0 0 1 0 0,-1 0-1 0 0,1 0 1 0 0,0-1-1 0 0,-9-5 1 0 0,0-4-2057 0 0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9.3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67 2577 0 0,'-6'-5'3378'0'0,"-1"0"1"0"0,-14-6-1 0 0,21 11-3263 0 0,0 0 0 0 0,-1 0 0 0 0,1-1 0 0 0,-1 1 0 0 0,1 0 0 0 0,-1 0 0 0 0,1 0 0 0 0,0-1 0 0 0,-1 1 0 0 0,1 0 0 0 0,-1 0 0 0 0,1-1 0 0 0,0 1 0 0 0,-1 0 0 0 0,1-1 0 0 0,0 1-1 0 0,-1 0 1 0 0,1-1 0 0 0,0 1 0 0 0,0-1 0 0 0,-1 1 0 0 0,1-1 0 0 0,7-3 2049 0 0,16 1-529 0 0,10 1-86 0 0,56 5 0 0 0,-43-1-1398 0 0,0-1 0 0 0,47-7 0 0 0,-20 2-482 0 0,-28 1-1586 0 0,59-12 0 0 0,-64 7-669 0 0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9.9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548 82 512 0 0,'-9'-6'1122'0'0,"-1"0"-1"0"0,-1 0 1 0 0,1 0 0 0 0,-1 2 0 0 0,0-1-1 0 0,0 1 1 0 0,0 1 0 0 0,-1 0-1 0 0,-19-3 1 0 0,12 4 1287 0 0,-1 1-1 0 0,-26 1 1 0 0,-7 6-365 0 0,41-4-1881 0 0,0 1 0 0 0,1 0 0 0 0,-1 1-1 0 0,1 0 1 0 0,-1 1 0 0 0,1 1 0 0 0,1 0 0 0 0,-1 0-1 0 0,1 1 1 0 0,0 0 0 0 0,1 0 0 0 0,-1 1 0 0 0,2 1-1 0 0,-1 0 1 0 0,1 0 0 0 0,-9 13 0 0 0,8-8-138 0 0,1 0 0 0 0,0 0-1 0 0,1 1 1 0 0,0 0 0 0 0,2 0 0 0 0,-1 1 0 0 0,2-1 0 0 0,0 1 0 0 0,1 0-1 0 0,1 1 1 0 0,-1 24 0 0 0,3-22 3 0 0,1-1-1 0 0,0 0 1 0 0,2-1-1 0 0,0 1 0 0 0,1 0 1 0 0,0-1-1 0 0,2 1 1 0 0,0-1-1 0 0,11 21 1 0 0,-10-24-29 0 0,1-1 0 0 0,1 0 0 0 0,0 0 0 0 0,1-1 0 0 0,0 0 0 0 0,1 0 0 0 0,0-1 0 0 0,1-1 0 0 0,0 0 0 0 0,24 14 0 0 0,127 60-625 0 0,-137-71 467 0 0,-18-9 147 0 0,1-1 1 0 0,0 1 0 0 0,-1-2-1 0 0,1 1 1 0 0,14 1 0 0 0,-18-3-2 0 0,0-1 0 0 0,1 0 0 0 0,-1 0 0 0 0,1 0 0 0 0,-1-1 0 0 0,0 0 0 0 0,1 0 0 0 0,-1 0 0 0 0,0-1 0 0 0,10-4 0 0 0,-2 0 26 0 0,0-1 0 0 0,-1-1 0 0 0,0 0-1 0 0,0 0 1 0 0,-1-2 0 0 0,0 1 0 0 0,0-1 0 0 0,-1-1 0 0 0,-1 0 0 0 0,0 0 0 0 0,12-19-1 0 0,-12 14 8 0 0,0-1 0 0 0,-2 0 0 0 0,1-1 1 0 0,-2 0-1 0 0,0 0 0 0 0,-2 0 0 0 0,0-1 0 0 0,3-27 0 0 0,-3-8 20 0 0,-2-68 0 0 0,-3 101-22 0 0,-1 0 0 0 0,-1 0 0 0 0,0 0 0 0 0,-2 1 0 0 0,-1-1 0 0 0,-10-26 0 0 0,12 38 7 0 0,-1 1 0 0 0,0 0 0 0 0,0-1 0 0 0,0 2-1 0 0,-1-1 1 0 0,0 0 0 0 0,-1 1 0 0 0,0 1-1 0 0,0-1 1 0 0,-12-8 0 0 0,9 8 15 0 0,-1 1-1 0 0,0 0 1 0 0,0 0 0 0 0,-1 2-1 0 0,1-1 1 0 0,-1 1 0 0 0,-19-3-1 0 0,13 4-8 0 0,-1 1 0 0 0,0 0 0 0 0,1 2 0 0 0,-1 0 0 0 0,0 1 0 0 0,1 1-1 0 0,-1 1 1 0 0,1 0 0 0 0,0 1 0 0 0,-34 13 0 0 0,25-4-111 0 0,1 1-1 0 0,1 1 1 0 0,0 2-1 0 0,1 0 1 0 0,0 1 0 0 0,-31 33-1 0 0,47-43-457 0 0,0 0-1 0 0,0 0 1 0 0,1 1 0 0 0,0 0-1 0 0,1 0 1 0 0,0 1 0 0 0,0 0-1 0 0,1 0 1 0 0,-6 17-1 0 0,0 15-3395 0 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2.7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331 125 512 0 0,'4'-1'2800'0'0,"-4"1"-2671"0"0,0 0 0 0 0,0 0-1 0 0,0 0 1 0 0,-1 0 0 0 0,1 0-1 0 0,0 0 1 0 0,0 0 0 0 0,0 0-1 0 0,0 0 1 0 0,-1 0 0 0 0,1 0-1 0 0,0 1 1 0 0,0-1 0 0 0,0 0 0 0 0,0 0-1 0 0,0 0 1 0 0,-1 0 0 0 0,1 0-1 0 0,0 0 1 0 0,0 0 0 0 0,0 1-1 0 0,0-1 1 0 0,0 0 0 0 0,0 0-1 0 0,0 0 1 0 0,-1 0 0 0 0,1 0-1 0 0,0 1 1 0 0,0-1 0 0 0,0 0 0 0 0,0 0-1 0 0,0 0 1 0 0,25-6 2359 0 0,-11 2-642 0 0,28-13 0 0 0,-39 16-1545 0 0,0-1 0 0 0,0 0-1 0 0,0 1 1 0 0,0-1 0 0 0,0-1-1 0 0,0 1 1 0 0,0 0 0 0 0,-1-1-1 0 0,1 1 1 0 0,-1-1 0 0 0,1 0-1 0 0,-1 0 1 0 0,0 0 0 0 0,2-4-1 0 0,-3 6-232 0 0,-1-1-1 0 0,1 0 1 0 0,0 1-1 0 0,-1-1 1 0 0,0 1-1 0 0,1-1 1 0 0,-1 0-1 0 0,0 1 1 0 0,0-1-1 0 0,0 0 1 0 0,0 0-1 0 0,0 1 1 0 0,0-1-1 0 0,0 0 1 0 0,-1 1-1 0 0,1-1 1 0 0,-1 0-1 0 0,1 1 1 0 0,-1-1-1 0 0,1 1 1 0 0,-1-1-1 0 0,0 1 1 0 0,0-1-1 0 0,0 1 0 0 0,0-1 1 0 0,0 1-1 0 0,0 0 1 0 0,0 0-1 0 0,0-1 1 0 0,-3 0-1 0 0,1 0-41 0 0,0 0 0 0 0,0 1 0 0 0,0 0 0 0 0,0-1 0 0 0,0 1 0 0 0,0 0 0 0 0,0 1 0 0 0,0-1-1 0 0,-1 1 1 0 0,1-1 0 0 0,0 1 0 0 0,-1 0 0 0 0,1 0 0 0 0,-6 1 0 0 0,-7 2-26 0 0,0 1 0 0 0,1 1-1 0 0,-1 0 1 0 0,-24 12 0 0 0,-55 36 51 0 0,61-33-69 0 0,-45 28 114 0 0,68-39-84 0 0,-1-1 0 0 0,2 1 0 0 0,-1 1 0 0 0,-12 14 0 0 0,22-22-8 0 0,0-1 1 0 0,0 0-1 0 0,0 0 1 0 0,0 1-1 0 0,0-1 1 0 0,0 0-1 0 0,1 1 1 0 0,-1-1-1 0 0,0 1 0 0 0,1-1 1 0 0,-1 1-1 0 0,1-1 1 0 0,0 1-1 0 0,-1 0 1 0 0,1-1-1 0 0,0 1 1 0 0,0 1-1 0 0,1-1-1 0 0,-1-1-1 0 0,0 0 0 0 0,1 0 1 0 0,0 0-1 0 0,-1 0 0 0 0,1 0 1 0 0,0 0-1 0 0,-1 0 1 0 0,1 0-1 0 0,0 0 0 0 0,0 0 1 0 0,0 0-1 0 0,0-1 0 0 0,0 1 1 0 0,0 0-1 0 0,0-1 1 0 0,0 1-1 0 0,0 0 0 0 0,0-1 1 0 0,0 1-1 0 0,0-1 0 0 0,1 0 1 0 0,0 1-1 0 0,14 4 34 0 0,1-1-1 0 0,0-1 1 0 0,28 2-1 0 0,53-3 77 0 0,-72-2-39 0 0,9 0-13 0 0,69 8 0 0 0,-93-6-29 0 0,-1 0 0 0 0,0 0-1 0 0,0 1 1 0 0,-1 1-1 0 0,1-1 1 0 0,0 2-1 0 0,-1-1 1 0 0,0 1-1 0 0,0 1 1 0 0,-1-1-1 0 0,13 12 1 0 0,-17-14-25 0 0,-1 1 1 0 0,1 0-1 0 0,-1 0 0 0 0,0 1 1 0 0,0-1-1 0 0,0 1 1 0 0,-1-1-1 0 0,0 1 0 0 0,1 0 1 0 0,-2 0-1 0 0,1 0 1 0 0,1 9-1 0 0,-2-6 22 0 0,0 0-1 0 0,0 0 0 0 0,-1 0 1 0 0,-1 0-1 0 0,1 0 1 0 0,-1 0-1 0 0,-4 13 1 0 0,-1-2 74 0 0,0 0 0 0 0,-2-1 0 0 0,0 0 0 0 0,-1 0 0 0 0,-22 31 0 0 0,19-32 20 0 0,-2-1 0 0 0,1 0 0 0 0,-2-1 0 0 0,0-1 0 0 0,-25 18 0 0 0,-91 53 546 0 0,125-82-809 0 0,1 0 0 0 0,-1 0 0 0 0,0-1 1 0 0,-9 4-1 0 0,14-6 112 0 0,0 0 0 0 0,0 1 1 0 0,0-1-1 0 0,1 0 0 0 0,-1 0 1 0 0,0 0-1 0 0,0 0 0 0 0,0 1 1 0 0,0-1-1 0 0,0 0 0 0 0,1-1 1 0 0,-1 1-1 0 0,0 0 0 0 0,0 0 1 0 0,0 0-1 0 0,0 0 1 0 0,0-1-1 0 0,1 1 0 0 0,-1 0 1 0 0,0-1-1 0 0,0 1 0 0 0,1-1 1 0 0,-1 1-1 0 0,0-1 0 0 0,0 1 1 0 0,1-1-1 0 0,-1 1 0 0 0,1-1 1 0 0,-1 0-1 0 0,0 1 0 0 0,1-1 1 0 0,-1 0-1 0 0,1 1 0 0 0,-1-1 1 0 0,1 0-1 0 0,0 0 0 0 0,-1 0 1 0 0,1 1-1 0 0,0-1 0 0 0,0 0 1 0 0,0 0-1 0 0,-1-1 0 0 0,1-4-1087 0 0,0 0-1 0 0,0 0 0 0 0,0 0 1 0 0,0 0-1 0 0,3-10 0 0 0,2-3-979 0 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3.6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200 484 1032 0 0,'-14'-102'8872'0'0,"8"46"-2910"0"0,2 20-1704 0 0,3 87-827 0 0,-9 76-2539 0 0,6-90-758 0 0,-3 20 85 0 0,-1-2 0 0 0,-25 83-1 0 0,19-96-190 0 0,-71 236 118 0 0,84-276-146 0 0,-2 8-8 0 0,0 0 0 0 0,1 0 0 0 0,0 1 0 0 0,1 0 1 0 0,0-1-1 0 0,1 15 0 0 0,0-25 7 0 0,0 0 0 0 0,0 0-1 0 0,0 1 1 0 0,0-1 0 0 0,0 0 0 0 0,0 0-1 0 0,0 1 1 0 0,0-1 0 0 0,0 0 0 0 0,0 1-1 0 0,0-1 1 0 0,0 0 0 0 0,0 0 0 0 0,0 1 0 0 0,1-1-1 0 0,-1 0 1 0 0,0 0 0 0 0,0 1 0 0 0,0-1-1 0 0,0 0 1 0 0,1 0 0 0 0,-1 0 0 0 0,0 1-1 0 0,0-1 1 0 0,1 0 0 0 0,-1 0 0 0 0,0 0-1 0 0,0 0 1 0 0,1 0 0 0 0,-1 1 0 0 0,0-1 0 0 0,0 0-1 0 0,1 0 1 0 0,-1 0 0 0 0,0 0 0 0 0,0 0-1 0 0,1 0 1 0 0,-1 0 0 0 0,0 0 0 0 0,1 0-1 0 0,-1 0 1 0 0,0 0 0 0 0,0 0 0 0 0,1 0-1 0 0,-1 0 1 0 0,0 0 0 0 0,0 0 0 0 0,1-1 0 0 0,-1 1-1 0 0,0 0 1 0 0,1 0 0 0 0,-1 0 0 0 0,0 0-1 0 0,0 0 1 0 0,0-1 0 0 0,1 1 0 0 0,-1 0-1 0 0,0 0 1 0 0,0 0 0 0 0,0-1 0 0 0,1 1-1 0 0,-1 0 1 0 0,0-1 0 0 0,13-14-79 0 0,19-31 12 0 0,-3-2 1 0 0,25-59-1 0 0,37-108 86 0 0,-76 171-2 0 0,-1-1-1 0 0,9-57 1 0 0,4-94 16 0 0,-17 39-24 0 0,-10 120 65 0 0,-1 0 0 0 0,-8-44 1 0 0,9 79-57 0 0,-1-1 0 0 0,1 0 1 0 0,-1 0-1 0 0,0 1 0 0 0,0-1 1 0 0,0 1-1 0 0,0-1 0 0 0,0 1 1 0 0,-1-1-1 0 0,-1-2 0 0 0,2 5-11 0 0,1-1 1 0 0,-1 1-1 0 0,0-1 0 0 0,1 1 0 0 0,-1-1 0 0 0,0 1 0 0 0,0 0 1 0 0,1-1-1 0 0,-1 1 0 0 0,0 0 0 0 0,0-1 0 0 0,0 1 1 0 0,1 0-1 0 0,-1 0 0 0 0,0 0 0 0 0,0 0 0 0 0,0 0 0 0 0,0 0 1 0 0,1 0-1 0 0,-1 0 0 0 0,0 0 0 0 0,0 0 0 0 0,0 0 1 0 0,0 0-1 0 0,1 1 0 0 0,-1-1 0 0 0,0 0 0 0 0,0 1 1 0 0,1-1-1 0 0,-1 1 0 0 0,0-1 0 0 0,0 1 0 0 0,1-1 0 0 0,-1 1 1 0 0,1-1-1 0 0,-1 1 0 0 0,0 0 0 0 0,-5 5 10 0 0,1-1-1 0 0,0 1 1 0 0,0 0-1 0 0,0 0 0 0 0,1 1 1 0 0,0-1-1 0 0,0 1 1 0 0,1 0-1 0 0,0 0 1 0 0,0 0-1 0 0,0 1 1 0 0,1-1-1 0 0,0 1 0 0 0,-1 11 1 0 0,1-4 10 0 0,1 0 1 0 0,0 1-1 0 0,1-1 0 0 0,1 0 1 0 0,1 1-1 0 0,4 21 0 0 0,4 4 40 0 0,2 1 0 0 0,2-2 0 0 0,2 0 0 0 0,1 0 0 0 0,2-2 0 0 0,2 0-1 0 0,2-2 1 0 0,1 0 0 0 0,51 58 0 0 0,-40-54-23 0 0,13 12-24 0 0,-2 2 1 0 0,40 63-1 0 0,-73-96-29 0 0,-1 1-1 0 0,-1 1 1 0 0,13 38 0 0 0,-19-45 1 0 0,-1 1 0 0 0,0-1-1 0 0,-2 1 1 0 0,1 0 0 0 0,-2 0 0 0 0,-1 21 0 0 0,0-34 10 0 0,0 0 0 0 0,-1 0 0 0 0,1 0-1 0 0,-1 0 1 0 0,0 0 0 0 0,0 0 0 0 0,0 0 0 0 0,-1-1 0 0 0,1 1 0 0 0,-1 0-1 0 0,0-1 1 0 0,0 1 0 0 0,0-1 0 0 0,-1 0 0 0 0,1 0 0 0 0,-6 6-1 0 0,4-6-1 0 0,1-1 0 0 0,-1 1 1 0 0,0-1-1 0 0,0 0 0 0 0,0 0 0 0 0,-1 0 0 0 0,1-1 0 0 0,0 1 0 0 0,-1-1 0 0 0,1 0 0 0 0,0 0 0 0 0,-1-1 0 0 0,1 1 0 0 0,-8-1 0 0 0,-4-1 2 0 0,0-1 0 0 0,-27-6 0 0 0,23 4-26 0 0,-21-2 0 0 0,1 4-266 0 0,-1 2 0 0 0,1 2-1 0 0,-70 11 1 0 0,62-6-319 0 0,29-4-2021 0 0,34-8-9785 0 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4.1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10 8 0 0,'-6'0'0'0'0,"0"0"0"0"0,1-2 0 0 0,0 1 0 0 0,2-1 0 0 0,2 0 0 0 0,-1 2 0 0 0,2-1 0 0 0,-2-1 0 0 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4.5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68 198 8 0 0,'0'0'153'0'0,"1"0"0"0"0,-1 0 1 0 0,0-1-1 0 0,0 1 0 0 0,0 0 0 0 0,0 0 0 0 0,0 0 1 0 0,1 0-1 0 0,-1 0 0 0 0,0 0 0 0 0,0-1 0 0 0,0 1 1 0 0,0 0-1 0 0,0 0 0 0 0,0 0 0 0 0,1 0 0 0 0,-1 0 0 0 0,0-1 1 0 0,0 1-1 0 0,0 0 0 0 0,0 0 0 0 0,0 0 0 0 0,0-1 1 0 0,0 1-1 0 0,0 0 0 0 0,0 0 0 0 0,0 0 0 0 0,0 0 1 0 0,0-1-1 0 0,0 1 0 0 0,0 0 0 0 0,0 0 0 0 0,0 0 1 0 0,0-1-1 0 0,0 1 0 0 0,0 0 0 0 0,0 0 0 0 0,-1 0 1 0 0,1 0-1 0 0,0-1 0 0 0,0 1 0 0 0,0 0 0 0 0,-10-2 4354 0 0,-17 4 657 0 0,25-1-4705 0 0,-29 5 5996 0 0,42-21-4990 0 0,8-1-1210 0 0,0 1 0 0 0,1 0-1 0 0,26-14 1 0 0,12-8-95 0 0,-42 24-139 0 0,-1 2 25 0 0,1 0 0 0 0,23-11-1 0 0,-35 20-35 0 0,0 0 0 0 0,0 0 1 0 0,1 0-1 0 0,-1 1 0 0 0,1 0 0 0 0,0 0 0 0 0,-1 0 0 0 0,1 0 0 0 0,0 1 0 0 0,-1 0 0 0 0,1 0 0 0 0,0 0 0 0 0,-1 0 1 0 0,9 2-1 0 0,-10-1-4 0 0,-1 1 0 0 0,1-1 1 0 0,-1 0-1 0 0,0 0 0 0 0,0 1 1 0 0,0 0-1 0 0,1-1 0 0 0,-2 1 1 0 0,1 0-1 0 0,0 0 0 0 0,0 0 0 0 0,0 0 1 0 0,-1 0-1 0 0,1 0 0 0 0,-1 1 1 0 0,0-1-1 0 0,2 4 0 0 0,2 6 11 0 0,-1 1-1 0 0,4 16 0 0 0,-3-13-9 0 0,12 42 12 0 0,26 56 0 0 0,-34-95-21 0 0,0 0 0 0 0,1-1 0 0 0,0-1 0 0 0,2 0 0 0 0,0 0 0 0 0,26 27 0 0 0,-31-38-2 0 0,0-1 0 0 0,0 1 1 0 0,0-1-1 0 0,1-1 0 0 0,0 1 0 0 0,0-1 1 0 0,0-1-1 0 0,15 5 0 0 0,-17-6-50 0 0,0 0 0 0 0,0-1 0 0 0,0 0 0 0 0,0 0 0 0 0,1-1 0 0 0,-1 0 0 0 0,0 0 0 0 0,0 0-1 0 0,0-1 1 0 0,0 1 0 0 0,0-2 0 0 0,0 1 0 0 0,9-3 0 0 0,-13 3-188 0 0,0-1 0 0 0,1 1 1 0 0,-1 0-1 0 0,0-1 0 0 0,0 1 0 0 0,0-1 0 0 0,0 1 0 0 0,0-1 1 0 0,0 0-1 0 0,0 0 0 0 0,-1 0 0 0 0,1 0 0 0 0,-1 0 0 0 0,1-1 1 0 0,-1 1-1 0 0,0 0 0 0 0,2-5 0 0 0,-2 4-772 0 0,0-1-1 0 0,0 1 1 0 0,-1-1 0 0 0,1 1-1 0 0,-1-1 1 0 0,0 1 0 0 0,0-1-1 0 0,0 1 1 0 0,-1-1-1 0 0,1 1 1 0 0,-1 0 0 0 0,-2-7-1 0 0,-1-2-1820 0 0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4.7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385 0 1120 0 0,'2'0'489'0'0,"-1"0"0"0"0,0 0 0 0 0,0 0 0 0 0,0 1-1 0 0,0-1 1 0 0,0 0 0 0 0,0 0 0 0 0,0 1 0 0 0,1-1 0 0 0,-1 1-1 0 0,0-1 1 0 0,0 1 0 0 0,0-1 0 0 0,-1 1 0 0 0,1 0 0 0 0,0-1-1 0 0,0 1 1 0 0,0 0 0 0 0,0 0 0 0 0,0 1 0 0 0,0-1 1 0 0,1 1 1 0 0,-1 0 0 0 0,0 0-1 0 0,0 1 1 0 0,-1-1-1 0 0,1 0 1 0 0,0 0 0 0 0,-1 0-1 0 0,1 5 1 0 0,0-2-87 0 0,-1 0 0 0 0,0 1 0 0 0,0-1-1 0 0,-1 0 1 0 0,1 1 0 0 0,-1-1 0 0 0,0 0 0 0 0,-3 8 0 0 0,-1-4-45 0 0,0 1-1 0 0,0-1 1 0 0,0 0 0 0 0,-2 0-1 0 0,-11 14 1 0 0,-42 37 498 0 0,43-45-715 0 0,-44 42 86 0 0,-125 129-337 0 0,182-181-192 0 0,-3 2 198 0 0,1 1 0 0 0,0 0-1 0 0,-5 10 1 0 0,10-17-183 0 0,0 1 1 0 0,0 0 0 0 0,0 0 0 0 0,0 0-1 0 0,1 0 1 0 0,-1 0 0 0 0,1 0-1 0 0,-1 4 1 0 0,1-5-29 0 0,0 0 0 0 0,0 0 0 0 0,0 0 0 0 0,1 0 0 0 0,-1 0 0 0 0,0 0 0 0 0,0 0 0 0 0,1-1 0 0 0,-1 1 0 0 0,0 0 0 0 0,1 0 0 0 0,-1 0 0 0 0,1-1 0 0 0,-1 1 0 0 0,1 0 0 0 0,-1 0 0 0 0,1-1 0 0 0,0 1 0 0 0,-1-1 0 0 0,2 2 1 0 0,12 4-3087 0 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5.2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27 512 0 0,'-5'-10'-1507'0'0,"-5"-6"18122"0"0,14 27-14779 0 0,6 17-1003 0 0,-1 1 1 0 0,-2 0-1 0 0,6 44 1 0 0,-9-46-522 0 0,7 59 835 0 0,-7-47-508 0 0,15 63 1 0 0,-16-89-621 0 0,1-1 0 0 0,0 0 0 0 0,1 0 0 0 0,1 0 0 0 0,0-1 0 0 0,1 1 0 0 0,0-1 0 0 0,0-1 0 0 0,10 11 0 0 0,-6-9-376 0 0,0-1 0 0 0,22 17 0 0 0,-7-13-8046 0 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5.3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85 2144 0 0,'19'-8'2689'0'0,"14"-2"2912"0"0,0 1-4433 0 0,5-1 617 0 0,16 2-481 0 0,-1 1 104 0 0,0 0-607 0 0,11-1-553 0 0,-12 2-376 0 0,-1 1-184 0 0,3 2-4770 0 0,-8 0 3178 0 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6.1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96 88 0 0,'3'-10'851'0'0,"-1"-1"-1"0"0,2-19 1 0 0,-5-4 3764 0 0,1 34-4515 0 0,0-1 1 0 0,0 1 0 0 0,0-1-1 0 0,0 1 1 0 0,-1 0 0 0 0,1-1-1 0 0,0 1 1 0 0,0-1-1 0 0,0 1 1 0 0,-1-1 0 0 0,1 1-1 0 0,0 0 1 0 0,0-1-1 0 0,-1 1 1 0 0,1-1 0 0 0,0 1-1 0 0,-1 0 1 0 0,1-1-1 0 0,0 1 1 0 0,-1 0 0 0 0,1 0-1 0 0,-1-1 1 0 0,1 1-1 0 0,0 0 1 0 0,-1 0 0 0 0,0-1-1 0 0,0 1 25 0 0,0 0 0 0 0,-1 0 0 0 0,1 0 0 0 0,0 0 0 0 0,0 0 0 0 0,0 0 0 0 0,-1 0 0 0 0,1 1 0 0 0,0-1 0 0 0,-2 1 0 0 0,-27 15 1237 0 0,28-14-1025 0 0,1-2-259 0 0,-1 1 0 0 0,1 0-1 0 0,0 0 1 0 0,0 0 0 0 0,0 0-1 0 0,0 0 1 0 0,0 0 0 0 0,0 0-1 0 0,1 0 1 0 0,-1 0 0 0 0,0 0-1 0 0,0 0 1 0 0,1 0-1 0 0,-1 1 1 0 0,1-1 0 0 0,-1 2-1 0 0,0-2-31 0 0,1-1 0 0 0,0 0 0 0 0,0 1 0 0 0,0-1 0 0 0,0 0 0 0 0,1 0 0 0 0,-1 1 0 0 0,0-1 0 0 0,0 0 0 0 0,0 1 0 0 0,0-1 0 0 0,0 0 0 0 0,0 0 0 0 0,0 1 0 0 0,0-1 0 0 0,1 0 0 0 0,-1 1 0 0 0,0-1 0 0 0,0 0 0 0 0,0 0 0 0 0,1 0 0 0 0,-1 1 0 0 0,0-1 0 0 0,0 0 0 0 0,0 0 0 0 0,1 1 0 0 0,0-1 56 0 0,0 0 0 0 0,0 1 0 0 0,0-1-1 0 0,0 0 1 0 0,0 0 0 0 0,0 0 0 0 0,0 0 0 0 0,0 0 0 0 0,0 0 0 0 0,0 0 0 0 0,0 0 0 0 0,2 0 0 0 0,-1-1 145 0 0,0 0 0 0 0,0 0-1 0 0,0 0 1 0 0,0 0 0 0 0,0 0 0 0 0,0 0 0 0 0,-1 0 0 0 0,1-1 0 0 0,0 1 0 0 0,-1-1 0 0 0,1 1 0 0 0,-1-1 0 0 0,0 0 0 0 0,3-3 0 0 0,5-5 904 0 0,-8 9-1085 0 0,0 0 1 0 0,0 0-1 0 0,0 1 0 0 0,1-1 0 0 0,-1 1 0 0 0,0-1 0 0 0,0 1 0 0 0,1-1 0 0 0,-1 1 1 0 0,0-1-1 0 0,1 1 0 0 0,-1 0 0 0 0,1 0 0 0 0,-1 0 0 0 0,0 0 0 0 0,1 0 0 0 0,-1 0 0 0 0,1 0 1 0 0,-1 0-1 0 0,0 1 0 0 0,1-1 0 0 0,-1 1 0 0 0,0-1 0 0 0,1 1 0 0 0,-1-1 0 0 0,0 1 1 0 0,2 0-1 0 0,4 3 101 0 0,0 1 0 0 0,0-1 1 0 0,8 7-1 0 0,-14-9-119 0 0,15 12 113 0 0,-2 0 0 0 0,0 1-1 0 0,-1 1 1 0 0,18 28 0 0 0,-22-32-84 0 0,94 146 506 0 0,-52-81-448 0 0,-28-40-221 0 0,1-2 0 0 0,36 39 0 0 0,-53-67-34 0 0,0 0-1 0 0,0-1 1 0 0,14 9-1 0 0,-18-13-60 0 0,0 0 0 0 0,0 0 0 0 0,1-1-1 0 0,-1 1 1 0 0,0-1 0 0 0,1 0 0 0 0,-1 0 0 0 0,0 0-1 0 0,1 0 1 0 0,-1-1 0 0 0,1 0 0 0 0,0 1-1 0 0,3-1 1 0 0,-6-1-197 0 0,0 1 0 0 0,0 0-1 0 0,0 0 1 0 0,0-1 0 0 0,-1 1 0 0 0,1-1-1 0 0,0 1 1 0 0,0-1 0 0 0,0 1 0 0 0,-1-1-1 0 0,1 1 1 0 0,0-1 0 0 0,-1 0 0 0 0,1 1-1 0 0,0-1 1 0 0,-1 0 0 0 0,1 1 0 0 0,-1-1-1 0 0,1 0 1 0 0,-1 0 0 0 0,0 0 0 0 0,1 1-1 0 0,-1-3 1 0 0,2-3-3124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3:03.6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77 10 512 0 0,'0'-1'293'0'0,"0"1"0"0"0,0-1 0 0 0,0 1 0 0 0,-1-1 0 0 0,1 1 0 0 0,0-1-1 0 0,0 1 1 0 0,-1-1 0 0 0,1 1 0 0 0,0-1 0 0 0,-1 1 0 0 0,1 0 0 0 0,-1-1 0 0 0,1 1 0 0 0,0 0 0 0 0,-1-1 0 0 0,1 1-1 0 0,-1 0 1 0 0,1-1 0 0 0,-1 1 0 0 0,1 0 0 0 0,-2 0 0 0 0,2 0-30 0 0,0 0 0 0 0,-1 0 0 0 0,1 0 1 0 0,0 0-1 0 0,-1 1 0 0 0,1-1 0 0 0,-1 0 0 0 0,1 0 0 0 0,0 0 0 0 0,-1 1 1 0 0,1-1-1 0 0,0 0 0 0 0,-1 1 0 0 0,1-1 0 0 0,0 0 0 0 0,0 1 0 0 0,-1-1 1 0 0,1 0-1 0 0,0 1 0 0 0,0-1 0 0 0,0 1 0 0 0,-5 12 3368 0 0,2-2-3370 0 0,-4 105 3136 0 0,4-51-2541 0 0,2-24-684 0 0,1-23 172 0 0,-1-1 1 0 0,-3 22-1 0 0,2-33-702 0 0,1 0-1 0 0,-1 0 1 0 0,0 0-1 0 0,0 0 1 0 0,-1-1-1 0 0,1 1 1 0 0,-1-1 0 0 0,0 0-1 0 0,-1 1 1 0 0,-5 5-1 0 0,5-5-946 0 0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6.3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511 1 8 0 0,'-15'8'2892'0'0,"0"1"0"0"0,1 0 0 0 0,1 1 0 0 0,-24 23-1 0 0,-44 55 1652 0 0,48-50-4358 0 0,-182 193 72 0 0,212-228-313 0 0,-14 16-156 0 0,-17 20-1 0 0,30-33-247 0 0,0 0 0 0 0,0 0-1 0 0,1 0 1 0 0,-1 1 0 0 0,2-1-1 0 0,-1 1 1 0 0,1 0 0 0 0,-3 9 0 0 0,3 10-2438 0 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7.3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70 490 512 0 0,'-4'-54'3473'0'0,"4"18"2524"0"0,0 21-1649 0 0,1 25 666 0 0,1 19-3333 0 0,-18 328 531 0 0,13-306-2126 0 0,-4 1 0 0 0,-16 67 1 0 0,18-97-89 0 0,0-1 1 0 0,1 1 0 0 0,2 0-1 0 0,-1 25 1 0 0,3-47-1 0 0,0 1 0 0 0,0-1 0 0 0,0 0 0 0 0,0 0 0 0 0,-1 1 0 0 0,1-1 0 0 0,1 0 0 0 0,-1 1 0 0 0,0-1 0 0 0,0 0 0 0 0,0 1 0 0 0,0-1 0 0 0,0 0 0 0 0,0 1 0 0 0,0-1 0 0 0,0 0 0 0 0,0 0 0 0 0,1 1 0 0 0,-1-1 0 0 0,0 0-1 0 0,0 1 1 0 0,0-1 0 0 0,1 0 0 0 0,-1 0 0 0 0,0 0 0 0 0,0 1 0 0 0,0-1 0 0 0,1 0 0 0 0,-1 0 0 0 0,0 0 0 0 0,1 1 0 0 0,9-5-61 0 0,7-14-25 0 0,-16 18 84 0 0,75-112-345 0 0,-67 95 340 0 0,0 0-1 0 0,-1-1 1 0 0,-1 0-1 0 0,10-37 1 0 0,25-229 70 0 0,-38 249-65 0 0,8-80 197 0 0,-7-208 0 0 0,-6 305-39 0 0,0-1 1 0 0,-2 1-1 0 0,0 0 0 0 0,-10-32 1 0 0,13 50-145 0 0,0-1 0 0 0,0 1 0 0 0,-1 0 0 0 0,1-1 0 0 0,0 1 0 0 0,0 0 1 0 0,0 0-1 0 0,0-1 0 0 0,0 1 0 0 0,0 0 0 0 0,0-1 0 0 0,-1 1 0 0 0,1 0 0 0 0,0 0 0 0 0,0-1 1 0 0,0 1-1 0 0,-1 0 0 0 0,1 0 0 0 0,0 0 0 0 0,0-1 0 0 0,-1 1 0 0 0,1 0 0 0 0,0 0 0 0 0,-1 0 0 0 0,1 0 1 0 0,0-1-1 0 0,0 1 0 0 0,-1 0 0 0 0,1 0 0 0 0,0 0 0 0 0,-1 0 0 0 0,1 0 0 0 0,-1 0 0 0 0,-7 8 134 0 0,-2 17-38 0 0,5-5-64 0 0,1 1 0 0 0,0-1 0 0 0,2 1 0 0 0,1 38 0 0 0,3-15 122 0 0,9 55 0 0 0,-8-83-131 0 0,1 0 0 0 0,1-1 0 0 0,0 1 0 0 0,1-1 0 0 0,1 0 0 0 0,11 19 0 0 0,59 79 109 0 0,-37-58-82 0 0,219 284 88 0 0,-215-289-124 0 0,-3 2-1 0 0,43 70 1 0 0,-80-116-29 0 0,0 0-1 0 0,-1 1 1 0 0,0-1 0 0 0,-1 1 0 0 0,0 0-1 0 0,0 0 1 0 0,0 0 0 0 0,0 0 0 0 0,0 11 0 0 0,-2-16 2 0 0,0 0 1 0 0,0 0 0 0 0,-1 0-1 0 0,1 1 1 0 0,0-1 0 0 0,-1 0-1 0 0,1 0 1 0 0,-1 0 0 0 0,0 0-1 0 0,0 0 1 0 0,0 0 0 0 0,0-1-1 0 0,0 1 1 0 0,-2 3 0 0 0,1-3 1 0 0,0-1 0 0 0,0 1 0 0 0,0-1 0 0 0,0 1 0 0 0,0-1 0 0 0,0 0 0 0 0,0 0 0 0 0,0 0 1 0 0,-1 0-1 0 0,1 0 0 0 0,0-1 0 0 0,-1 1 0 0 0,1-1 0 0 0,0 1 0 0 0,-1-1 0 0 0,-2 0 0 0 0,-5 0-5 0 0,0 0 1 0 0,0-1-1 0 0,-1 0 0 0 0,1-1 0 0 0,0 0 0 0 0,0-1 1 0 0,1 0-1 0 0,-16-7 0 0 0,-7-5-28 0 0,-34-22 1 0 0,42 22 29 0 0,-9-4-54 0 0,-79-43-80 0 0,97 55-215 0 0,0 1 0 0 0,-1 0 0 0 0,0 2 0 0 0,0-1-1 0 0,-27-2 1 0 0,39 6 142 0 0,0 1 0 0 0,1 0-1 0 0,-1 1 1 0 0,0-1 0 0 0,1 0-1 0 0,-7 2 1 0 0,-4 6-2767 0 0,14-7 2396 0 0,-1-1 0 0 0,0 1 0 0 0,1 0 0 0 0,-1-1 0 0 0,1 1 0 0 0,-1 0 0 0 0,1 0 0 0 0,-1 0 0 0 0,1 0 0 0 0,0-1 0 0 0,-1 1 0 0 0,1 0 0 0 0,0 0 0 0 0,-1 2 0 0 0,1 4-4144 0 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8.0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374 129 8 0 0,'2'-7'1057'0'0,"0"1"-1"0"0,-1-1 1 0 0,1 1-1 0 0,-1-1 1 0 0,-1 0-1 0 0,0 0 1 0 0,0-7-1 0 0,0 10-424 0 0,-1 0-1 0 0,1 0 0 0 0,-1 0 0 0 0,0 1 1 0 0,0-1-1 0 0,0 0 0 0 0,-1 1 0 0 0,1-1 1 0 0,-1 1-1 0 0,0 0 0 0 0,0-1 0 0 0,0 1 1 0 0,-1 0-1 0 0,-2-3 0 0 0,3 5-491 0 0,1-1 1 0 0,-1 1-1 0 0,0 0 0 0 0,0 0 0 0 0,0 0 0 0 0,1 0 1 0 0,-1 0-1 0 0,0 1 0 0 0,0-1 0 0 0,-1 1 0 0 0,1-1 1 0 0,0 1-1 0 0,0 0 0 0 0,0-1 0 0 0,0 1 0 0 0,0 0 1 0 0,0 1-1 0 0,-4-1 0 0 0,-5 2 195 0 0,1 1 0 0 0,-16 4 0 0 0,11-2-42 0 0,-2 0-113 0 0,0 1 0 0 0,1 1 0 0 0,-1 1 0 0 0,1 0 0 0 0,1 1-1 0 0,0 1 1 0 0,-14 11 0 0 0,17-11-158 0 0,1-1 0 0 0,1 2 0 0 0,0-1 0 0 0,0 2 0 0 0,1-1 0 0 0,0 1 0 0 0,1 0 0 0 0,-12 26 0 0 0,17-32-20 0 0,1 0 0 0 0,0 0 0 0 0,0 0 0 0 0,1 0-1 0 0,-1 0 1 0 0,1 0 0 0 0,1 0 0 0 0,-1 0 0 0 0,1 11 0 0 0,1-13-6 0 0,0 0-1 0 0,-1 0 0 0 0,1 0 1 0 0,1 0-1 0 0,-1-1 0 0 0,1 1 0 0 0,-1 0 1 0 0,1-1-1 0 0,0 1 0 0 0,0-1 1 0 0,0 0-1 0 0,1 1 0 0 0,-1-1 1 0 0,1 0-1 0 0,0-1 0 0 0,3 4 1 0 0,5 2 1 0 0,0 0 0 0 0,1-1 0 0 0,0 0 0 0 0,0-1 0 0 0,1 0 0 0 0,0-1 0 0 0,0 0 0 0 0,19 4 0 0 0,14 0-28 0 0,53 4 0 0 0,-21-4 9 0 0,48 14-17 0 0,-105-18 61 0 0,0 1 1 0 0,0 2-1 0 0,34 15 1 0 0,-53-22-11 0 0,0 0 0 0 0,0 1 1 0 0,0-1-1 0 0,0 0 0 0 0,0 1 0 0 0,-1-1 1 0 0,1 1-1 0 0,-1-1 0 0 0,1 1 1 0 0,-1 0-1 0 0,1 0 0 0 0,0 2 0 0 0,-1-3-4 0 0,-1 0-1 0 0,0 0 1 0 0,1 0-1 0 0,-1 0 1 0 0,0-1-1 0 0,0 1 1 0 0,0 0 0 0 0,0 0-1 0 0,0 0 1 0 0,0 0-1 0 0,0 0 1 0 0,0 0-1 0 0,0 0 1 0 0,0 0-1 0 0,-1 0 1 0 0,1 0-1 0 0,0 0 1 0 0,-1 0-1 0 0,1-1 1 0 0,0 1-1 0 0,-1 0 1 0 0,1 0-1 0 0,-1 0 1 0 0,0-1-1 0 0,1 1 1 0 0,-1 0-1 0 0,0-1 1 0 0,1 1-1 0 0,-1 0 1 0 0,0-1-1 0 0,-1 2 1 0 0,-7 4 65 0 0,-1 0 1 0 0,1 0-1 0 0,-1-1 1 0 0,-1 0 0 0 0,1 0-1 0 0,-1-1 1 0 0,-12 3-1 0 0,-83 13 240 0 0,29-7-287 0 0,48-7-21 0 0,-45 4 0 0 0,62-9-111 0 0,-1-1 1 0 0,1 0-1 0 0,0-1 0 0 0,-1 0 1 0 0,1-1-1 0 0,-17-5 0 0 0,27 7-57 0 0,0-1-1 0 0,-1 0 1 0 0,1 0-1 0 0,0 0 1 0 0,0 0 0 0 0,0 0-1 0 0,0-1 1 0 0,0 1-1 0 0,0-1 1 0 0,0 1 0 0 0,0-1-1 0 0,1 0 1 0 0,-1 1-1 0 0,0-1 1 0 0,-1-3 0 0 0,2 3-41 0 0,1 1 0 0 0,-1 0 1 0 0,1-1-1 0 0,0 1 0 0 0,-1 0 1 0 0,1-1-1 0 0,0 1 0 0 0,0-1 1 0 0,0 1-1 0 0,0 0 0 0 0,0-1 1 0 0,0 1-1 0 0,0-1 0 0 0,1 1 1 0 0,-1 0-1 0 0,0-1 0 0 0,1 1 1 0 0,-1 0-1 0 0,1-1 1 0 0,-1 1-1 0 0,1 0 0 0 0,0 0 1 0 0,0-1-1 0 0,-1 1 0 0 0,1 0 1 0 0,0 0-1 0 0,0 0 0 0 0,1-1 1 0 0,11-9-2949 0 0,1 0 1269 0 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8.5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19 1656 0 0,'-3'1'1569'0'0,"0"-1"-1"0"0,1 1 1 0 0,-1-1-1 0 0,0 1 0 0 0,1-1 1 0 0,-6 0-1 0 0,3-2 3602 0 0,17 1-2976 0 0,26-2-1180 0 0,440-12 1130 0 0,-453 16-2619 0 0,42 9 1 0 0,-56-8-468 0 0,0 1 1 0 0,-1 1-1 0 0,17 7 0 0 0,-25-11 575 0 0,-1 1 0 0 0,0-1-1 0 0,1 1 1 0 0,-1 0 0 0 0,0 0 0 0 0,1-1-1 0 0,-1 1 1 0 0,0 0 0 0 0,0 0 0 0 0,0 0-1 0 0,0 0 1 0 0,0 0 0 0 0,0 0 0 0 0,0 1-1 0 0,0-1 1 0 0,0 0 0 0 0,-1 0 0 0 0,1 1-1 0 0,0-1 1 0 0,-1 1 0 0 0,1-1 0 0 0,-1 0-1 0 0,0 1 1 0 0,1-1 0 0 0,-1 3 0 0 0,-1 5-1901 0 0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8.6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54 912 0 0,'2'2'2113'0'0,"1"1"-17"0"0,8-1 793 0 0,5-2-617 0 0,3 0-1056 0 0,10-5-95 0 0,2 3 359 0 0,6-1-720 0 0,10 0 232 0 0,-1-2-263 0 0,5 2-297 0 0,17-2-296 0 0,-3-3 72 0 0,3 2-208 0 0,8-2-112 0 0,-17 2-720 0 0,-7-1-121 0 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9.1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6 2024 0 0,'-12'0'3924'0'0,"4"0"-2261"0"0,0 0 0 0 0,0 0 0 0 0,0 0 0 0 0,0 1 1 0 0,0 0-1 0 0,0 1 0 0 0,1 0 0 0 0,-15 5 0 0 0,31-4 814 0 0,6-1-1804 0 0,133-10 425 0 0,-22 0-1231 0 0,16 5-303 0 0,9-1-5595 0 0,-111 3 2582 0 0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9.6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12 512 0 0,'-12'-4'1570'0'0,"8"2"-589"0"0,0 1 0 0 0,1 0-1 0 0,-1 0 1 0 0,0 0 0 0 0,0 0-1 0 0,1 1 1 0 0,-1 0 0 0 0,0 0 0 0 0,-5 0-1 0 0,9 0-923 0 0,0 0 1 0 0,0 0-1 0 0,-1 0 0 0 0,1 0 0 0 0,0 0 0 0 0,0 0 1 0 0,0 0-1 0 0,-1 0 0 0 0,1 1 0 0 0,0-1 1 0 0,0 0-1 0 0,0 0 0 0 0,0 0 0 0 0,-1 0 0 0 0,1 0 1 0 0,0 0-1 0 0,0 1 0 0 0,0-1 0 0 0,0 0 0 0 0,0 0 1 0 0,0 0-1 0 0,-1 0 0 0 0,1 1 0 0 0,0-1 1 0 0,0 0-1 0 0,0 0 0 0 0,0 0 0 0 0,0 1 0 0 0,0-1 1 0 0,0 0-1 0 0,0 0 0 0 0,0 0 0 0 0,0 1 0 0 0,0-1 1 0 0,0 0-1 0 0,0 0 0 0 0,0 1 0 0 0,0-1 1 0 0,0 0-1 0 0,0 0 0 0 0,0 0 0 0 0,0 0 0 0 0,0 1 1 0 0,1-1-1 0 0,-1 0 0 0 0,0 0 0 0 0,0 0 0 0 0,0 1 1 0 0,0-1-1 0 0,0 0 0 0 0,0 0 0 0 0,1 0 1 0 0,-1 0-1 0 0,0 0 0 0 0,0 1 0 0 0,1-1 0 0 0,8 10 902 0 0,-9-10-943 0 0,87 73 3658 0 0,42 40-1235 0 0,-69-52-1667 0 0,-7-9-308 0 0,92 117 0 0 0,-143-166-657 0 0,22 33-101 0 0,-15-10-4860 0 0,-9-23 2090 0 0,-2-2 890 0 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9.8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654 1 2361 0 0,'-2'0'1059'0'0,"-1"0"0"0"0,1 0 0 0 0,-1 0 0 0 0,0 0 0 0 0,1 0 0 0 0,-1 0 0 0 0,-4 2 0 0 0,-19 9 3185 0 0,11-2-3101 0 0,-19 17 0 0 0,15-12-241 0 0,-270 218 1736 0 0,222-174-2531 0 0,-61 61-123 0 0,119-110-81 0 0,1 1 1 0 0,-11 16 0 0 0,17-23-173 0 0,0 1 1 0 0,0-1 0 0 0,1 0 0 0 0,-1 1-1 0 0,1-1 1 0 0,0 1 0 0 0,0-1-1 0 0,0 1 1 0 0,0 0 0 0 0,1-1 0 0 0,0 1-1 0 0,0 7 1 0 0,2 6-2194 0 0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30.3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679 134 2096 0 0,'-2'-12'2930'0'0,"1"0"-403"0"0,-2 1 0 0 0,1-1 1 0 0,-2 0-1 0 0,-7-18 0 0 0,10 27-2298 0 0,-1 1 0 0 0,1-1-1 0 0,-1 0 1 0 0,0 1 0 0 0,0-1 0 0 0,0 1-1 0 0,0-1 1 0 0,0 1 0 0 0,-1 0-1 0 0,1 0 1 0 0,-1 0 0 0 0,1 0-1 0 0,-1 1 1 0 0,0-1 0 0 0,1 1-1 0 0,-1 0 1 0 0,0-1 0 0 0,0 1 0 0 0,0 0-1 0 0,0 1 1 0 0,0-1 0 0 0,-6 0-1 0 0,-28-1 311 0 0,0 1-1 0 0,0 2 1 0 0,-59 10-1 0 0,36 0-347 0 0,-83 27 1 0 0,114-29-154 0 0,-28 14 0 0 0,47-18-37 0 0,0 0 0 0 0,0 1 1 0 0,1 0-1 0 0,-1 0 0 0 0,1 1 0 0 0,-9 9 0 0 0,16-14-8 0 0,0 1 0 0 0,0-1 0 0 0,0 0 0 0 0,0 1 0 0 0,0 0 0 0 0,0-1 0 0 0,1 1 0 0 0,0 0 0 0 0,-1 0 0 0 0,1 0 0 0 0,0 0 0 0 0,0 0 0 0 0,1 0 0 0 0,-2 4 0 0 0,2-4-1 0 0,1-1 0 0 0,-1 1 1 0 0,0-1-1 0 0,1 1 1 0 0,-1-1-1 0 0,1 1 1 0 0,0-1-1 0 0,0 0 0 0 0,0 1 1 0 0,0-1-1 0 0,0 0 1 0 0,0 0-1 0 0,1 1 0 0 0,-1-1 1 0 0,1 0-1 0 0,-1 0 1 0 0,1-1-1 0 0,2 3 0 0 0,7 5-16 0 0,0 0 0 0 0,0-1-1 0 0,0 0 1 0 0,18 9-1 0 0,52 20 6 0 0,-32-16 8 0 0,16 9 23 0 0,128 65 7 0 0,-169-81-6 0 0,-1 1 0 0 0,0 1 0 0 0,-1 1 0 0 0,-1 1 0 0 0,31 34-1 0 0,-47-46 10 0 0,0 0 0 0 0,0 0 0 0 0,0 1 0 0 0,-1-1 0 0 0,-1 1-1 0 0,6 12 1 0 0,-8-17-13 0 0,-1 0-1 0 0,1-1 0 0 0,-1 1 1 0 0,1 0-1 0 0,-1-1 1 0 0,0 1-1 0 0,0 0 0 0 0,0 0 1 0 0,0-1-1 0 0,0 1 1 0 0,0 0-1 0 0,0-1 1 0 0,-1 1-1 0 0,1 0 0 0 0,-1-1 1 0 0,1 1-1 0 0,-1 0 1 0 0,1-1-1 0 0,-1 1 0 0 0,0-1 1 0 0,0 1-1 0 0,0-1 1 0 0,0 1-1 0 0,0-1 1 0 0,0 0-1 0 0,0 1 0 0 0,-1-1 1 0 0,1 0-1 0 0,0 0 1 0 0,-1 0-1 0 0,1 0 0 0 0,-1 0 1 0 0,1 0-1 0 0,-1-1 1 0 0,1 1-1 0 0,-3 0 1 0 0,-5 3 78 0 0,0-1 1 0 0,-1 0-1 0 0,0-1 1 0 0,1 0-1 0 0,-21 1 1 0 0,-51-3 140 0 0,59-1-204 0 0,-2 1-28 0 0,-1-2 1 0 0,1 0-1 0 0,0-2 0 0 0,-45-13 0 0 0,59 14-487 0 0,1-1 0 0 0,0 0-1 0 0,0-1 1 0 0,0 0 0 0 0,0 0-1 0 0,-9-9 1 0 0,12 10-692 0 0,1-1 0 0 0,0 0 1 0 0,1 0-1 0 0,-1-1 0 0 0,1 0 0 0 0,0 1 0 0 0,0-1 1 0 0,1-1-1 0 0,-6-12 0 0 0,3-1-1564 0 0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57.9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91 512 0 0,'0'-1'273'0'0,"0"0"1"0"0,0-1-1 0 0,0 1 0 0 0,1 0 0 0 0,-1 0 1 0 0,1-1-1 0 0,-1 1 0 0 0,1 0 0 0 0,-1 0 0 0 0,1 0 1 0 0,0 0-1 0 0,-1 0 0 0 0,1 0 0 0 0,0 0 1 0 0,1-1-1 0 0,19-15 2996 0 0,-2 1-770 0 0,11-22 4254 0 0,-30 38-6485 0 0,-14 8 884 0 0,10-4-1081 0 0,1 0 0 0 0,-1 0 0 0 0,1 0-1 0 0,0 1 1 0 0,0-1 0 0 0,1 1 0 0 0,-1 0-1 0 0,1-1 1 0 0,0 1 0 0 0,1 0 0 0 0,-1 1-1 0 0,1-1 1 0 0,0 0 0 0 0,0 0 0 0 0,0 0-1 0 0,1 1 1 0 0,0-1 0 0 0,0 0-1 0 0,1 7 1 0 0,2 7 26 0 0,1 0 0 0 0,1-1-1 0 0,14 36 1 0 0,-9-28-90 0 0,-9-23-18 0 0,2 6 9 0 0,1 1 0 0 0,-1 1 0 0 0,-1-1 0 0 0,3 18 1 0 0,-5-26-51 0 0,0 0 1 0 0,0 0 0 0 0,0 1 0 0 0,0-1 0 0 0,0 0 0 0 0,-1 0 0 0 0,1 0-1 0 0,0 0 1 0 0,-1 0 0 0 0,0 0 0 0 0,1 0 0 0 0,-1 0 0 0 0,0 0 0 0 0,0-1-1 0 0,0 1 1 0 0,0 0 0 0 0,-1 0 0 0 0,1-1 0 0 0,0 1 0 0 0,-1-1 0 0 0,1 1-1 0 0,-1-1 1 0 0,1 1 0 0 0,-1-1 0 0 0,0 0 0 0 0,1 0 0 0 0,-1 0 0 0 0,0 0-1 0 0,0 0 1 0 0,-3 1 0 0 0,2-1-290 0 0,0 0 1 0 0,1-1-1 0 0,-1 1 0 0 0,0 0 1 0 0,0-1-1 0 0,1 0 0 0 0,-7 0 1 0 0,8 0 126 0 0,0 0 0 0 0,0 0 0 0 0,1 0 1 0 0,-1-1-1 0 0,0 1 0 0 0,0 0 0 0 0,0-1 0 0 0,1 1 1 0 0,-1-1-1 0 0,0 1 0 0 0,0-1 0 0 0,1 1 0 0 0,-1-1 1 0 0,0 0-1 0 0,1 1 0 0 0,-1-1 0 0 0,1 0 0 0 0,-1 1 1 0 0,1-1-1 0 0,-1 0 0 0 0,1 0 0 0 0,-1 1 0 0 0,1-1 1 0 0,0 0-1 0 0,-1 0 0 0 0,1 0 0 0 0,0 0 0 0 0,0 0 1 0 0,0-1-1 0 0,-1-7-2081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3:04.3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450 84 512 0 0,'-8'-25'429'0'0,"6"20"791"0"0,0 1 0 0 0,-1-1-1 0 0,1 0 1 0 0,-1 1 0 0 0,-4-6-1 0 0,5 8-475 0 0,0 0-1 0 0,0 0 0 0 0,0 0 0 0 0,0 0 0 0 0,-1 0 0 0 0,1 0 0 0 0,-1 1 0 0 0,1-1 0 0 0,-1 1 0 0 0,-3-2 0 0 0,3 2-464 0 0,0 0 0 0 0,0 0-1 0 0,-1 1 1 0 0,1-1 0 0 0,0 1-1 0 0,-5 0 1 0 0,0 0 7 0 0,1 1 1 0 0,-1 0-1 0 0,0 1 0 0 0,1 0 1 0 0,-1 0-1 0 0,1 1 1 0 0,-1 0-1 0 0,1 0 0 0 0,0 0 1 0 0,0 1-1 0 0,1 0 0 0 0,-1 1 1 0 0,1 0-1 0 0,0-1 0 0 0,0 2 1 0 0,-9 9-1 0 0,-2 4 7 0 0,1 1 0 0 0,1 1 0 0 0,-23 42 0 0 0,0 9 700 0 0,-56 144 0 0 0,89-202-929 0 0,1-1 0 0 0,1 1 0 0 0,0 0 0 0 0,1-1 0 0 0,0 1 0 0 0,1 0 0 0 0,1 1-1 0 0,0-1 1 0 0,4 23 0 0 0,-2-25-75 0 0,1-1 0 0 0,0 0 1 0 0,1 1-1 0 0,1-1 0 0 0,-1 0 0 0 0,2-1 0 0 0,-1 1 0 0 0,2-1 0 0 0,-1 0 0 0 0,1-1 0 0 0,14 15 0 0 0,-13-16-129 0 0,0 0 1 0 0,1 0 0 0 0,1-1 0 0 0,-1 0-1 0 0,1-1 1 0 0,0 0 0 0 0,1 0-1 0 0,0-1 1 0 0,19 6 0 0 0,-9-5-1418 0 0,0-2-1 0 0,1 0 1 0 0,-1-1 0 0 0,30 0-1 0 0,-6-2-2113 0 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58.3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131 160 8 0 0,'-40'8'5602'0'0,"22"-4"-2053"0"0,-1-1-1 0 0,-32 3 0 0 0,49-8-2386 0 0,5-3-664 0 0,8-4-219 0 0,-10 8-208 0 0,70-47 1104 0 0,-32 22-943 0 0,-9 6-24 0 0,38-19-1 0 0,-57 34-184 0 0,-1 0 1 0 0,1 1 0 0 0,1 0-1 0 0,-1 1 1 0 0,0 0-1 0 0,1 0 1 0 0,18 0-1 0 0,-27 3-21 0 0,-1-1 0 0 0,1 1 1 0 0,-1 0-1 0 0,0 1 0 0 0,1-1 0 0 0,-1 0 1 0 0,0 1-1 0 0,1-1 0 0 0,-1 1 0 0 0,0 0 0 0 0,0 0 1 0 0,0 0-1 0 0,1 0 0 0 0,-1 0 0 0 0,0 0 1 0 0,0 1-1 0 0,-1-1 0 0 0,1 1 0 0 0,0-1 0 0 0,0 1 1 0 0,-1 0-1 0 0,1 0 0 0 0,-1-1 0 0 0,1 1 0 0 0,-1 0 1 0 0,0 0-1 0 0,0 1 0 0 0,0-1 0 0 0,0 0 1 0 0,0 0-1 0 0,0 0 0 0 0,-1 1 0 0 0,1-1 0 0 0,-1 0 1 0 0,1 5-1 0 0,0 1 0 0 0,-1 0 0 0 0,0-1 0 0 0,-1 1 0 0 0,1 0 0 0 0,-1 0 0 0 0,-1-1 0 0 0,0 1 0 0 0,0-1 0 0 0,-6 15 0 0 0,4-15 3 0 0,0 1 0 0 0,-1-1 0 0 0,-1 0-1 0 0,1 0 1 0 0,-1 0 0 0 0,0-1 0 0 0,-1 0 0 0 0,1 0 0 0 0,-1-1 0 0 0,0 1 0 0 0,-1-2-1 0 0,-14 9 1 0 0,-8 1-190 0 0,-63 21-1 0 0,88-34 149 0 0,-26 8-608 0 0,10-6-2654 0 0,12-3 600 0 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00.4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 20 512 0 0,'0'-1'86'0'0,"-1"0"0"0"0,1 0-1 0 0,-1-1 1 0 0,1 1 0 0 0,-1 0 0 0 0,1 0 0 0 0,-1 1-1 0 0,0-1 1 0 0,0 0 0 0 0,1 0 0 0 0,-1 0-1 0 0,0 0 1 0 0,0 1 0 0 0,0-1 0 0 0,0 0-1 0 0,0 1 1 0 0,0-1 0 0 0,0 0 0 0 0,0 1 0 0 0,0-1-1 0 0,0 1 1 0 0,0 0 0 0 0,0-1 0 0 0,0 1-1 0 0,-1 0 1 0 0,1 0 0 0 0,0 0 0 0 0,0 0-1 0 0,-2 0 1 0 0,-1 0 386 0 0,1 0 1 0 0,-1 0-1 0 0,1 1 0 0 0,-1-1 0 0 0,1 1 0 0 0,-1 0 1 0 0,1 0-1 0 0,-5 3 0 0 0,1 1 821 0 0,13-2-59 0 0,14-3 1442 0 0,-17 0-1904 0 0,-3 0-657 0 0,1 0 0 0 0,0 0 0 0 0,-1 0 0 0 0,1 0 0 0 0,-1 0 0 0 0,1 0 0 0 0,0 0 0 0 0,-1 0 0 0 0,1 1 0 0 0,-1-1 0 0 0,1 0 0 0 0,0 0 1 0 0,-1 1-1 0 0,1-1 0 0 0,-1 0 0 0 0,1 1 0 0 0,-1-1 0 0 0,1 1 0 0 0,-1-1 0 0 0,1 1 0 0 0,-1-1 0 0 0,0 1 0 0 0,1-1 0 0 0,-1 1 1 0 0,1 0-1 0 0,0 1 10 0 0,-1 0 0 0 0,1 0 1 0 0,-1 0-1 0 0,0-1 0 0 0,1 1 0 0 0,-1 0 1 0 0,0 0-1 0 0,0 0 0 0 0,0 2 1 0 0,-1 6 49 0 0,-1-1 0 0 0,-4 17 0 0 0,5-23-64 0 0,-7 23 161 0 0,3-10-192 0 0,-6 31 0 0 0,11-42-74 0 0,-1-1-1 0 0,1 1 1 0 0,0 0-1 0 0,0-1 1 0 0,0 1-1 0 0,1-1 1 0 0,0 1-1 0 0,-1-1 1 0 0,2 1-1 0 0,-1-1 1 0 0,3 8-1 0 0,2 0 5 0 0,9 24 1 0 0,-14-33-9 0 0,0 1 0 0 0,0-1 0 0 0,-1 1 0 0 0,1 0 0 0 0,-1-1 0 0 0,1 1 0 0 0,-1-1 0 0 0,0 1 0 0 0,-1 0 0 0 0,1-1 1 0 0,-2 8-1 0 0,2-11-19 0 0,0 0 1 0 0,0-1-1 0 0,0 1 1 0 0,0 0-1 0 0,0 0 1 0 0,-1 0-1 0 0,1 0 1 0 0,0 0-1 0 0,0 0 1 0 0,0 0-1 0 0,0 0 1 0 0,0 0-1 0 0,0 0 1 0 0,0 0 0 0 0,0 0-1 0 0,0 0 1 0 0,0 0-1 0 0,0 0 1 0 0,0 0-1 0 0,-1 0 1 0 0,1 0-1 0 0,0 0 1 0 0,0 0-1 0 0,0 0 1 0 0,0 0-1 0 0,0 0 1 0 0,0 0-1 0 0,0 0 1 0 0,0 0-1 0 0,0 0 1 0 0,0 0-1 0 0,0 0 1 0 0,-1 0-1 0 0,1 0 1 0 0,0 0 0 0 0,0 0-1 0 0,0 0 1 0 0,0 0-1 0 0,0 0 1 0 0,0 0-1 0 0,0 0 1 0 0,0 0-1 0 0,0 1 1 0 0,0-1-1 0 0,0 0 1 0 0,0 0-1 0 0,0 0 1 0 0,0 0-1 0 0,0 0 1 0 0,0 0-1 0 0,0 0 1 0 0,0 0-1 0 0,-1 0 1 0 0,1 0-1 0 0,0 0 1 0 0,0 0 0 0 0,0 1-1 0 0,0-1 1 0 0,-2-9-2467 0 0,1 6 699 0 0,0-3 387 0 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00.8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40 203 920 0 0,'3'-6'1537'0'0,"-1"0"0"0"0,0 0 0 0 0,-1 0 1 0 0,0-1-1 0 0,0 1 0 0 0,0-1 0 0 0,0 1 0 0 0,-1-10 0 0 0,-1 7-501 0 0,-1-1 0 0 0,-3-16 0 0 0,4 23-946 0 0,0-1 0 0 0,0 0 0 0 0,0 1-1 0 0,1-1 1 0 0,0 0 0 0 0,0 1 0 0 0,0-1-1 0 0,0 0 1 0 0,1-5 0 0 0,0 7-73 0 0,-1 0 1 0 0,1 0-1 0 0,0 1 1 0 0,0-1-1 0 0,-1 0 1 0 0,1 1-1 0 0,0-1 1 0 0,0 1-1 0 0,0-1 1 0 0,1 1 0 0 0,-1-1-1 0 0,0 1 1 0 0,1 0-1 0 0,-1 0 1 0 0,0-1-1 0 0,1 1 1 0 0,0 0-1 0 0,-1 0 1 0 0,1 1-1 0 0,-1-1 1 0 0,3-1-1 0 0,8-2-10 0 0,0 1-1 0 0,1-1 0 0 0,-1 2 0 0 0,1 0 0 0 0,0 0 0 0 0,-1 1 0 0 0,1 1 0 0 0,0 0 0 0 0,0 1 0 0 0,0 0 0 0 0,-1 1 1 0 0,1 0-1 0 0,-1 1 0 0 0,1 1 0 0 0,-1 0 0 0 0,0 0 0 0 0,0 1 0 0 0,-1 1 0 0 0,0 0 0 0 0,17 12 0 0 0,-24-15-5 0 0,0 0-1 0 0,-1 0 0 0 0,1 1 0 0 0,-1-1 0 0 0,0 1 0 0 0,0 0 0 0 0,-1 0 0 0 0,1 0 0 0 0,-1 0 0 0 0,0 0 0 0 0,3 8 0 0 0,-4-9-1 0 0,0-1-1 0 0,-1 1 1 0 0,1 0-1 0 0,-1 0 1 0 0,0 0-1 0 0,0 0 1 0 0,0 0-1 0 0,0 0 1 0 0,0 0-1 0 0,-1 0 1 0 0,1 0-1 0 0,-1-1 1 0 0,0 1-1 0 0,0 0 1 0 0,0 0-1 0 0,0-1 1 0 0,0 1-1 0 0,-1 0 1 0 0,1-1-1 0 0,-3 3 1 0 0,-2 2-7 0 0,0 0 0 0 0,0-1 1 0 0,-1 1-1 0 0,1-2 1 0 0,-1 1-1 0 0,-12 6 0 0 0,-50 25-81 0 0,40-22 96 0 0,-107 49-574 0 0,76-42-3107 0 0,49-19 1679 0 0,3-2-274 0 0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01.9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49 512 0 0,'0'-6'1091'0'0,"0"5"-894"0"0,0 0 0 0 0,0 1-1 0 0,0-1 1 0 0,0 0 0 0 0,0 1 0 0 0,0-1-1 0 0,0 0 1 0 0,0 1 0 0 0,0-1-1 0 0,0 0 1 0 0,1 1 0 0 0,-1-1-1 0 0,0 1 1 0 0,1-1 0 0 0,-1 0-1 0 0,0 1 1 0 0,1-1 0 0 0,-1 1 0 0 0,0-1-1 0 0,1 1 1 0 0,-1-1 0 0 0,1 1-1 0 0,-1-1 1 0 0,1 1 0 0 0,0-1-1 0 0,-1 1 1 0 0,1 0 0 0 0,-1-1 0 0 0,2 1-1 0 0,20-12 2826 0 0,-18 11-2344 0 0,-1-1 1 0 0,0 1 0 0 0,0-1 0 0 0,0 1 0 0 0,4-5 0 0 0,-4 6 593 0 0,-4 6-634 0 0,-2 5-282 0 0,3-11-355 0 0,-8 26 328 0 0,2 1-1 0 0,1-1 0 0 0,-3 35 0 0 0,7-46-278 0 0,1-1-1 0 0,0 1 0 0 0,1-1 0 0 0,1 1 1 0 0,1-1-1 0 0,0 1 0 0 0,8 23 0 0 0,-3-17-146 0 0,-1 1 0 0 0,7 37 1 0 0,-14-52-93 0 0,0-7 175 0 0,0 0-1 0 0,0 0 1 0 0,0 0-1 0 0,0 0 1 0 0,0 0-1 0 0,0 0 1 0 0,-1 0-1 0 0,1 0 0 0 0,0-1 1 0 0,0 1-1 0 0,0 0 1 0 0,0 0-1 0 0,0 0 1 0 0,0 0-1 0 0,0 0 1 0 0,0 0-1 0 0,0 0 1 0 0,0 0-1 0 0,0 0 1 0 0,0 0-1 0 0,0 0 1 0 0,-1 0-1 0 0,1 0 1 0 0,0 0-1 0 0,0 0 1 0 0,0 0-1 0 0,0 0 0 0 0,0 0 1 0 0,0 0-1 0 0,0 0 1 0 0,0 0-1 0 0,0 0 1 0 0,0 0-1 0 0,0 0 1 0 0,-1 0-1 0 0,1 0 1 0 0,0 0-1 0 0,0 0 1 0 0,0 0-1 0 0,0 0 1 0 0,0 0-1 0 0,0 0 1 0 0,0 1-1 0 0,0-1 0 0 0,0 0 1 0 0,0 0-1 0 0,0 0 1 0 0,0 0-1 0 0,-1-2-591 0 0,1 0-1 0 0,0 0 0 0 0,0 0 0 0 0,0 0 1 0 0,0 0-1 0 0,1 0 0 0 0,-1 0 1 0 0,1 0-1 0 0,-1 0 0 0 0,2-3 0 0 0,-1 0-695 0 0,2-4-534 0 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02.3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50 199 896 0 0,'-2'-4'1474'0'0,"0"0"0"0"0,0-1-1 0 0,1 0 1 0 0,-1 1 0 0 0,1-1 0 0 0,0 0-1 0 0,0-8 1 0 0,1 9-966 0 0,0-1 0 0 0,0 1 0 0 0,1-1 0 0 0,-1 1 0 0 0,1 0 0 0 0,0-1 0 0 0,3-6 1 0 0,-2 6-438 0 0,1 0 0 0 0,-1 0 0 0 0,1 1 0 0 0,0-1 0 0 0,0 1 0 0 0,1 0 0 0 0,-1 0 0 0 0,1 0 0 0 0,0 0 0 0 0,0 1 0 0 0,0-1 0 0 0,1 1-1 0 0,-1 0 1 0 0,1 1 0 0 0,4-3 0 0 0,10-4 70 0 0,0 1 0 0 0,0 1 0 0 0,1 1 0 0 0,0 1 0 0 0,39-6 0 0 0,-48 10-106 0 0,-1 1 1 0 0,1 0-1 0 0,-1 0 1 0 0,1 1-1 0 0,17 4 1 0 0,-21-3-26 0 0,-1 0 0 0 0,1 0 0 0 0,-1 1 1 0 0,0 0-1 0 0,0 0 0 0 0,0 0 0 0 0,-1 1 0 0 0,1 0 1 0 0,9 8-1 0 0,-13-11-12 0 0,-1 1 0 0 0,1 0 0 0 0,0 0 1 0 0,-1-1-1 0 0,1 1 0 0 0,-1 0 0 0 0,1 1 1 0 0,-1-1-1 0 0,0 0 0 0 0,0 0 0 0 0,0 0 0 0 0,0 1 1 0 0,0-1-1 0 0,0 0 0 0 0,-1 1 0 0 0,1-1 1 0 0,-1 1-1 0 0,0-1 0 0 0,0 1 0 0 0,0-1 0 0 0,0 1 1 0 0,0-1-1 0 0,0 1 0 0 0,-1-1 0 0 0,1 1 1 0 0,-1-1-1 0 0,1 0 0 0 0,-1 1 0 0 0,0-1 0 0 0,0 0 1 0 0,0 0-1 0 0,-1 1 0 0 0,1-1 0 0 0,0 0 1 0 0,-3 2-1 0 0,-2 3-5 0 0,0 0 0 0 0,0-1 0 0 0,-1 0 0 0 0,0 0 1 0 0,-1 0-1 0 0,1-1 0 0 0,-1 0 0 0 0,-11 5 0 0 0,-44 18-708 0 0,-1-3 0 0 0,-124 30 0 0 0,164-50-3477 0 0,17-4 2530 0 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03.2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76 512 0 0,'7'-9'713'0'0,"11"-17"3042"0"0,-16 24-3008 0 0,-1 0 1 0 0,0 0 0 0 0,0-1-1 0 0,0 1 1 0 0,0 0 0 0 0,0-1-1 0 0,-1 1 1 0 0,1 0 0 0 0,-1-1-1 0 0,0-2 1 0 0,-3-7 4226 0 0,5 18-4172 0 0,5 11 22 0 0,-4-11-672 0 0,0 0 0 0 0,-1 0 1 0 0,0 0-1 0 0,0 1 0 0 0,0-1 0 0 0,0 11 1 0 0,-2 7 17 0 0,-1 0 0 0 0,-1-1 0 0 0,-1 1-1 0 0,-1 0 1 0 0,-12 36 0 0 0,5-14-112 0 0,2-8-120 0 0,-6 59-1 0 0,15-96 46 0 0,0 1 1 0 0,0-1-1 0 0,0 1 0 0 0,0-1 0 0 0,0 1 1 0 0,0-1-1 0 0,0 1 0 0 0,1-1 0 0 0,-1 1 1 0 0,1-1-1 0 0,-1 0 0 0 0,1 1 0 0 0,0 1 1 0 0,-1-3-14 0 0,1 1 0 0 0,-1 0 0 0 0,1-1 0 0 0,-1 1-1 0 0,1-1 1 0 0,0 1 0 0 0,-1-1 0 0 0,1 1 0 0 0,-1-1 0 0 0,1 0 0 0 0,0 1 0 0 0,-1-1 0 0 0,1 0 0 0 0,0 1 0 0 0,0-1 0 0 0,-1 0 0 0 0,1 0 0 0 0,0 0 0 0 0,1 0 0 0 0,0 0-200 0 0,1 0 0 0 0,0 0 1 0 0,-1-1-1 0 0,1 1 0 0 0,-1-1 0 0 0,1 0 1 0 0,-1 0-1 0 0,1 0 0 0 0,-1 0 0 0 0,1 0 1 0 0,-1-1-1 0 0,0 1 0 0 0,4-3 0 0 0,26-26-6938 0 0,-22 19 4456 0 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03.7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80 195 384 0 0,'-4'-8'1601'0'0,"1"-1"0"0"0,0 1 0 0 0,1-1-1 0 0,0 1 1 0 0,0-1 0 0 0,1 0 0 0 0,0-11 0 0 0,0-6 272 0 0,4-30 0 0 0,-3 54-1849 0 0,0 1 0 0 0,0-1 1 0 0,1 1-1 0 0,-1 0 0 0 0,0-1 0 0 0,0 1 0 0 0,1-1 1 0 0,-1 1-1 0 0,1 0 0 0 0,-1-1 0 0 0,1 1 0 0 0,0 0 1 0 0,-1 0-1 0 0,1-1 0 0 0,0 1 0 0 0,0 0 0 0 0,0 0 1 0 0,0 0-1 0 0,0 0 0 0 0,0 0 0 0 0,0 0 0 0 0,2-1 1 0 0,-1 1-16 0 0,0 1 1 0 0,0-1 0 0 0,0 1 0 0 0,1 0 0 0 0,-1-1-1 0 0,0 1 1 0 0,0 0 0 0 0,0 0 0 0 0,0 1 0 0 0,0-1-1 0 0,0 0 1 0 0,0 1 0 0 0,0-1 0 0 0,0 1 0 0 0,4 1-1 0 0,168 55 750 0 0,-171-56-743 0 0,9 3 133 0 0,22 11 0 0 0,-32-14-116 0 0,1 1 0 0 0,-1-1-1 0 0,1 1 1 0 0,-1 0-1 0 0,0-1 1 0 0,0 1-1 0 0,1 0 1 0 0,-1 0 0 0 0,-1 1-1 0 0,1-1 1 0 0,0 0-1 0 0,0 0 1 0 0,-1 1 0 0 0,2 4-1 0 0,-2-6-24 0 0,-1 0 1 0 0,0 1-1 0 0,0-1 0 0 0,0 0 0 0 0,0 1 1 0 0,0-1-1 0 0,0 1 0 0 0,0-1 1 0 0,-1 0-1 0 0,1 1 0 0 0,0-1 0 0 0,-1 0 1 0 0,1 1-1 0 0,-1-1 0 0 0,1 0 1 0 0,-1 0-1 0 0,0 1 0 0 0,0-1 0 0 0,1 0 1 0 0,-1 0-1 0 0,0 0 0 0 0,0 0 0 0 0,0 0 1 0 0,0 0-1 0 0,0 0 0 0 0,-3 1 1 0 0,-2 3 14 0 0,-1-1 0 0 0,-1 1 1 0 0,-8 3-1 0 0,14-7-25 0 0,-24 10-114 0 0,0 0 0 0 0,-48 11 1 0 0,-58 4-3226 0 0,111-22 1989 0 0,1 1-2018 0 0,2-1-826 0 0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26.2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249 240 512 0 0,'42'-105'9323'0'0,"-6"11"-2764"0"0,-35 92-6336 0 0,0-1 0 0 0,0 1-1 0 0,0-1 1 0 0,0 1-1 0 0,-1-1 1 0 0,1 1 0 0 0,-1-1-1 0 0,1 0 1 0 0,-1-2 0 0 0,0 4-178 0 0,-1 1 1 0 0,1-1 0 0 0,0 0 0 0 0,0 1-1 0 0,-1-1 1 0 0,1 1 0 0 0,0-1-1 0 0,-1 0 1 0 0,1 1 0 0 0,0-1-1 0 0,-1 1 1 0 0,1-1 0 0 0,-1 1-1 0 0,1-1 1 0 0,-1 1 0 0 0,1-1-1 0 0,-1 1 1 0 0,0 0 0 0 0,1-1-1 0 0,-1 1 1 0 0,1 0 0 0 0,-1-1-1 0 0,0 1 1 0 0,1 0 0 0 0,-1 0-1 0 0,0-1 1 0 0,1 1 0 0 0,-1 0-1 0 0,0 0 1 0 0,0 0 0 0 0,1 0-1 0 0,-1 0 1 0 0,0 0 0 0 0,1 0-1 0 0,-1 0 1 0 0,0 1 0 0 0,-1-1-1 0 0,-4 1 39 0 0,0 0 0 0 0,0 1 0 0 0,0 0 0 0 0,0 0 0 0 0,0 0 0 0 0,-7 4 0 0 0,-34 21 141 0 0,38-21-151 0 0,-167 117 520 0 0,172-119-550 0 0,0-1 1 0 0,0 1-1 0 0,0 0 1 0 0,1 0-1 0 0,-4 7 0 0 0,6-11-27 0 0,1 1 0 0 0,-1 0 0 0 0,1-1 0 0 0,-1 1 0 0 0,1 0 0 0 0,0 0 0 0 0,0 0-1 0 0,-1-1 1 0 0,1 1 0 0 0,0 0 0 0 0,0 0 0 0 0,0 0 0 0 0,0 0 0 0 0,0 0-1 0 0,0-1 1 0 0,0 1 0 0 0,0 2 0 0 0,1-3-5 0 0,-1 1 0 0 0,1 0 0 0 0,-1-1 0 0 0,1 1 0 0 0,-1-1 0 0 0,1 1 1 0 0,-1-1-1 0 0,1 1 0 0 0,0-1 0 0 0,-1 1 0 0 0,1-1 0 0 0,0 0 0 0 0,0 1 0 0 0,-1-1 0 0 0,1 0 0 0 0,0 1 0 0 0,0-1 0 0 0,-1 0 0 0 0,1 0 1 0 0,0 0-1 0 0,0 0 0 0 0,0 0 0 0 0,1 0 0 0 0,19 1 85 0 0,1-2 0 0 0,0-1 0 0 0,36-6 0 0 0,-29 3-53 0 0,33-1 0 0 0,39 6-34 0 0,-83 1-5 0 0,1 1-1 0 0,-1 1 1 0 0,25 6 0 0 0,-40-8 3 0 0,0 0 0 0 0,0 0 0 0 0,0 0 0 0 0,0 0 0 0 0,-1 1 0 0 0,1-1 0 0 0,0 1 0 0 0,-1 0 0 0 0,1 0 0 0 0,-1-1 0 0 0,0 2 0 0 0,0-1 0 0 0,0 0 0 0 0,3 4 0 0 0,-3-3-1 0 0,-1-1 0 0 0,0 1 0 0 0,0-1 0 0 0,0 1 0 0 0,-1-1 0 0 0,1 1 0 0 0,0 0 0 0 0,-1-1 1 0 0,0 1-1 0 0,0 0 0 0 0,0-1 0 0 0,0 1 0 0 0,0 0 0 0 0,0-1 0 0 0,-1 1 0 0 0,0 3 0 0 0,-2 3 24 0 0,1-1 0 0 0,-2 0 0 0 0,1 0 0 0 0,-1 0 0 0 0,0-1 0 0 0,-1 1 0 0 0,0-1 0 0 0,0 0 0 0 0,0 0 0 0 0,-9 8 0 0 0,-9 7 85 0 0,-38 28 1 0 0,39-34-55 0 0,8-4 14 0 0,-1-2-1 0 0,0 0 0 0 0,-1-1 0 0 0,-23 10 0 0 0,32-16-69 0 0,0 0 1 0 0,0-1-1 0 0,0 0 0 0 0,0 0 1 0 0,0-1-1 0 0,-1 0 0 0 0,1 0 1 0 0,0 0-1 0 0,-1-1 0 0 0,1-1 1 0 0,0 1-1 0 0,-1-1 0 0 0,-11-3 1 0 0,17 3-57 0 0,0 1 1 0 0,-1-1 0 0 0,1 0-1 0 0,0 0 1 0 0,0 0 0 0 0,1 0 0 0 0,-1-1-1 0 0,0 1 1 0 0,0 0 0 0 0,1-1 0 0 0,-1 1-1 0 0,0-1 1 0 0,1 0 0 0 0,0 1-1 0 0,-1-1 1 0 0,1 0 0 0 0,0 0 0 0 0,0 0-1 0 0,0 0 1 0 0,-1-4 0 0 0,1 4-176 0 0,0-1 1 0 0,1 1-1 0 0,0 0 0 0 0,0 0 1 0 0,0-1-1 0 0,0 1 0 0 0,0-1 1 0 0,0 1-1 0 0,0 0 1 0 0,1 0-1 0 0,-1-1 0 0 0,1 1 1 0 0,0 0-1 0 0,0 0 0 0 0,0-1 1 0 0,0 1-1 0 0,0 0 1 0 0,0 0-1 0 0,0 0 0 0 0,2-1 1 0 0,3-5-2047 0 0,0 1-1 0 0,12-11 1 0 0,2 4-1832 0 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27.3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237 795 1640 0 0,'-1'-1'708'0'0,"-1"1"-1"0"0,1-1 1 0 0,-1 1-1 0 0,1 0 1 0 0,-1-1 0 0 0,1 1-1 0 0,-1 0 1 0 0,1 0-1 0 0,-1 0 1 0 0,1 0-1 0 0,-1 0 1 0 0,-2 0-1 0 0,1 1-83 0 0,0 0 0 0 0,-1 0-1 0 0,1 0 1 0 0,0 0 0 0 0,-4 3-1 0 0,-4 2-240 0 0,1 1 0 0 0,-12 11 0 0 0,13-12 320 0 0,-5 6-476 0 0,-54 46 931 0 0,61-51-935 0 0,-1 1 1 0 0,1 0-1 0 0,1 1 0 0 0,-1-1 1 0 0,1 1-1 0 0,-5 11 0 0 0,10-18-164 0 0,1 0 0 0 0,-1-1 0 0 0,0 1 0 0 0,1 0 0 0 0,-1 0 0 0 0,1 0 0 0 0,-1 0-1 0 0,1 0 1 0 0,0 0 0 0 0,0 0 0 0 0,0 0 0 0 0,0-1 0 0 0,0 1 0 0 0,0 0 0 0 0,0 0 0 0 0,1 0 0 0 0,-1 0 0 0 0,1 0-1 0 0,0 2 1 0 0,1-2-7 0 0,-1 1-1 0 0,1-1 0 0 0,0 0 0 0 0,-1 0 0 0 0,1 0 0 0 0,0 0 1 0 0,0 0-1 0 0,0 0 0 0 0,1 0 0 0 0,-1-1 0 0 0,5 3 0 0 0,3 1 29 0 0,-1-1 0 0 0,1 0 0 0 0,0-1 0 0 0,1 0-1 0 0,19 2 1 0 0,-5-1-53 0 0,-1-2-1 0 0,1-1 0 0 0,0-1 0 0 0,49-6 0 0 0,-63 5-19 0 0,-1-2 1 0 0,0 1-1 0 0,0-1 0 0 0,0 0 0 0 0,0-1 0 0 0,-1 0 0 0 0,1-1 0 0 0,-1 0 0 0 0,0-1 0 0 0,0 1 0 0 0,-1-2 0 0 0,0 1 1 0 0,0-1-1 0 0,11-12 0 0 0,-13 11 5 0 0,-1 0 1 0 0,0 0 0 0 0,0 0 0 0 0,0-1 0 0 0,-1 0-1 0 0,0 0 1 0 0,-1 0 0 0 0,0 0 0 0 0,0-1-1 0 0,-1 1 1 0 0,-1-1 0 0 0,1 0 0 0 0,-2 1-1 0 0,1-1 1 0 0,-1 0 0 0 0,-2-13 0 0 0,0 10-6 0 0,0 0 0 0 0,-1-1 0 0 0,0 1 1 0 0,-1 1-1 0 0,-1-1 0 0 0,0 0 0 0 0,-1 1 1 0 0,0 0-1 0 0,-1 1 0 0 0,0-1 0 0 0,-13-14 1 0 0,16 21 0 0 0,-1 0 1 0 0,-1 0 0 0 0,1 1-1 0 0,-1-1 1 0 0,0 1 0 0 0,0 0-1 0 0,0 1 1 0 0,0-1 0 0 0,-1 1-1 0 0,-7-2 1 0 0,5 2-1 0 0,0 0 0 0 0,-1 1 1 0 0,1 0-1 0 0,-1 1 0 0 0,1 0 0 0 0,-1 1 0 0 0,-14 0 0 0 0,17 1-6 0 0,0 0-1 0 0,0 0 0 0 0,0 0 1 0 0,0 1-1 0 0,0 0 1 0 0,0 1-1 0 0,1-1 1 0 0,-1 1-1 0 0,1 0 1 0 0,-8 6-1 0 0,10-6-4 0 0,0 0-1 0 0,0 1 1 0 0,0-1 0 0 0,1 1 0 0 0,0 0-1 0 0,-1-1 1 0 0,1 2 0 0 0,1-1 0 0 0,-1 0-1 0 0,1 1 1 0 0,-1-1 0 0 0,1 1 0 0 0,1-1-1 0 0,-1 1 1 0 0,-1 7 0 0 0,2-9 6 0 0,1 0 0 0 0,-1 0 0 0 0,1-1 0 0 0,0 1 0 0 0,0 0 0 0 0,0 0 0 0 0,0 0 0 0 0,1 0 0 0 0,-1 0 0 0 0,1-1 0 0 0,-1 1 0 0 0,1 0 0 0 0,0 0 0 0 0,0-1 1 0 0,0 1-1 0 0,1-1 0 0 0,-1 1 0 0 0,0-1 0 0 0,1 1 0 0 0,3 3 0 0 0,-1-2 1 0 0,0-1 0 0 0,0 0-1 0 0,0 0 1 0 0,1 0 0 0 0,-1 0 0 0 0,1-1 0 0 0,-1 1 0 0 0,1-1 0 0 0,0 0 0 0 0,9 2-1 0 0,-1-1-8 0 0,0-1 0 0 0,1-1-1 0 0,-1 0 1 0 0,1 0-1 0 0,-1-1 1 0 0,1-1 0 0 0,-1 0-1 0 0,0-1 1 0 0,0-1-1 0 0,1 0 1 0 0,-1-1-1 0 0,18-7 1 0 0,0-3-2 0 0,0-1 1 0 0,-1-1-1 0 0,49-34 0 0 0,-68 41-5 0 0,0 1 0 0 0,-1-1 0 0 0,0-1 0 0 0,0 0 0 0 0,-1-1 0 0 0,-1 1-1 0 0,15-24 1 0 0,-14 18-2 0 0,-1-2-1 0 0,0 1 0 0 0,-2-1 0 0 0,0 0 1 0 0,4-22-1 0 0,0-6-22 0 0,4-60 1 0 0,-12 80 48 0 0,-2-1-1 0 0,0 1 1 0 0,-8-47-1 0 0,4 48-1 0 0,1 6 29 0 0,-5-21 0 0 0,6 35-18 0 0,1 1-1 0 0,-1-1 0 0 0,0 0 1 0 0,0 1-1 0 0,0-1 1 0 0,0 1-1 0 0,-1 0 0 0 0,0 0 1 0 0,-5-6-1 0 0,7 9-11 0 0,0 0 1 0 0,0 0-1 0 0,0 0 0 0 0,-1 0 0 0 0,1 0 0 0 0,0 0 1 0 0,-1 0-1 0 0,1 1 0 0 0,-1-1 0 0 0,1 0 1 0 0,-1 1-1 0 0,0-1 0 0 0,1 1 0 0 0,-1 0 0 0 0,1 0 1 0 0,-1-1-1 0 0,0 1 0 0 0,-1 0 0 0 0,0 1 7 0 0,0-1-1 0 0,1 1 1 0 0,-1-1-1 0 0,0 1 1 0 0,1 0-1 0 0,-1 0 1 0 0,1 0-1 0 0,-1 1 1 0 0,1-1-1 0 0,-3 2 1 0 0,-2 3 22 0 0,0-1 1 0 0,1 1-1 0 0,-1 1 0 0 0,1-1 1 0 0,-8 13-1 0 0,-3 8 25 0 0,0 2 0 0 0,2-1-1 0 0,2 2 1 0 0,0 0 0 0 0,2 0-1 0 0,-12 53 1 0 0,18-55 1 0 0,1 0-1 0 0,1 1 1 0 0,1-1-1 0 0,1 1 1 0 0,2-1 0 0 0,1 0-1 0 0,1 1 1 0 0,11 41-1 0 0,-8-45-29 0 0,2 0-1 0 0,1 0 0 0 0,0-1 1 0 0,2 0-1 0 0,1-1 0 0 0,1 0 1 0 0,1-1-1 0 0,0 0 0 0 0,26 27 1 0 0,-30-39-27 0 0,0 0 0 0 0,1 0 0 0 0,1-1 1 0 0,0-1-1 0 0,0 0 0 0 0,0 0 1 0 0,15 5-1 0 0,-18-9 2 0 0,0 0 1 0 0,1 0-1 0 0,-1-2 0 0 0,1 1 1 0 0,0-1-1 0 0,0 0 0 0 0,-1-1 1 0 0,1 0-1 0 0,1-1 1 0 0,19-1-1 0 0,-19-1-35 0 0,1-1-1 0 0,-1 0 1 0 0,0 0 0 0 0,0-1 0 0 0,0-1 0 0 0,0 0-1 0 0,-1 0 1 0 0,10-8 0 0 0,-6 4-41 0 0,-1-1 1 0 0,0-1-1 0 0,-1 0 0 0 0,-1-1 0 0 0,13-15 1 0 0,-8 4-194 0 0,0 0 0 0 0,-2-1 0 0 0,0-1 0 0 0,-2 0 0 0 0,0 0 1 0 0,11-40-1 0 0,-21 56 143 0 0,1 1 17 0 0,0 0-1 0 0,-1 0 1 0 0,0 0-1 0 0,-1 0 0 0 0,1-1 1 0 0,-2 1-1 0 0,1-1 1 0 0,-2-11-1 0 0,1 20 97 0 0,0-1 1 0 0,0 1-1 0 0,0-1 0 0 0,0 1 0 0 0,0-1 1 0 0,0 1-1 0 0,0 0 0 0 0,-1-1 1 0 0,1 1-1 0 0,0-1 0 0 0,0 1 0 0 0,0 0 1 0 0,-1-1-1 0 0,1 1 0 0 0,0-1 0 0 0,-1 1 1 0 0,1 0-1 0 0,0-1 0 0 0,-1 1 0 0 0,1 0 1 0 0,0 0-1 0 0,-1-1 0 0 0,1 1 0 0 0,-1 0 1 0 0,1 0-1 0 0,-1 0 0 0 0,1-1 0 0 0,-1 1 1 0 0,0 0 5 0 0,0 0 1 0 0,0 0-1 0 0,0 0 0 0 0,0 0 1 0 0,-1 0-1 0 0,1 1 1 0 0,0-1-1 0 0,0 0 1 0 0,0 1-1 0 0,0-1 1 0 0,-1 1-1 0 0,-24 17 307 0 0,14-7-211 0 0,0 0 1 0 0,1 1-1 0 0,1 0 0 0 0,0 1 1 0 0,0 0-1 0 0,1 1 1 0 0,1 0-1 0 0,1 0 1 0 0,0 1-1 0 0,0 0 1 0 0,2 0-1 0 0,-7 26 1 0 0,11-33-68 0 0,0-1 1 0 0,0 1-1 0 0,1 0 1 0 0,0 0-1 0 0,0 0 1 0 0,1 0-1 0 0,0-1 1 0 0,0 1-1 0 0,1 0 1 0 0,0-1-1 0 0,1 1 1 0 0,-1-1-1 0 0,5 9 1 0 0,-3-10-13 0 0,-1-1 0 0 0,1 1 0 0 0,0-1 0 0 0,0 0 0 0 0,0 0 0 0 0,1 0 0 0 0,0 0 0 0 0,0-1 0 0 0,0 0 0 0 0,0 0 0 0 0,1 0 0 0 0,-1-1 0 0 0,1 1 0 0 0,0-1 0 0 0,11 3 0 0 0,-8-3-16 0 0,0-1 0 0 0,0 0-1 0 0,0-1 1 0 0,0 0 0 0 0,0 0 0 0 0,1-1-1 0 0,-1 0 1 0 0,0-1 0 0 0,0 0-1 0 0,1 0 1 0 0,-1-1 0 0 0,0 0-1 0 0,-1-1 1 0 0,1 0 0 0 0,0 0 0 0 0,-1-1-1 0 0,1 0 1 0 0,-1-1 0 0 0,0 1-1 0 0,-1-1 1 0 0,1-1 0 0 0,-1 0 0 0 0,0 0-1 0 0,0 0 1 0 0,-1-1 0 0 0,0 0-1 0 0,0 0 1 0 0,-1-1 0 0 0,0 1-1 0 0,0-1 1 0 0,0 0 0 0 0,-1-1 0 0 0,-1 1-1 0 0,6-16 1 0 0,-2-6-19 0 0,-1 0-1 0 0,3-38 1 0 0,-9 67 18 0 0,0 1 0 0 0,0-1 1 0 0,0 0-1 0 0,0 0 0 0 0,0 0 0 0 0,0 1 1 0 0,0-1-1 0 0,0 0 0 0 0,0 0 1 0 0,-1 1-1 0 0,1-1 0 0 0,0 0 1 0 0,0 1-1 0 0,-1-1 0 0 0,1-1 1 0 0,-1 2-2 0 0,1 0 0 0 0,0 0 0 0 0,0 0 1 0 0,-1 0-1 0 0,1-1 0 0 0,0 1 1 0 0,0 0-1 0 0,-1 0 0 0 0,1 0 0 0 0,0 0 1 0 0,0 0-1 0 0,-1 0 0 0 0,1 0 0 0 0,0 0 1 0 0,0 0-1 0 0,-1 0 0 0 0,1 0 1 0 0,0 0-1 0 0,0 0 0 0 0,-1 0 0 0 0,1 0 1 0 0,0 0-1 0 0,-1 0 0 0 0,1 0 1 0 0,0 0-1 0 0,0 0 0 0 0,-1 0 0 0 0,0 1 13 0 0,-1 0 0 0 0,1 0 0 0 0,-1 0 0 0 0,1 0 0 0 0,-1 0-1 0 0,1 0 1 0 0,0 0 0 0 0,0 0 0 0 0,0 1 0 0 0,0-1 0 0 0,-2 3-1 0 0,-1 2 19 0 0,0 1 1 0 0,1 0-1 0 0,0 0 0 0 0,0 0 0 0 0,0 0 0 0 0,1 0 0 0 0,0 1 0 0 0,0-1 0 0 0,1 1 1 0 0,0-1-1 0 0,1 1 0 0 0,-1 0 0 0 0,2-1 0 0 0,-1 1 0 0 0,1-1 0 0 0,0 1 0 0 0,0-1 0 0 0,1 1 1 0 0,0-1-1 0 0,0 1 0 0 0,1-1 0 0 0,0 0 0 0 0,0 0 0 0 0,7 9 0 0 0,-5-9-18 0 0,0-1-1 0 0,1 0 0 0 0,0 0 1 0 0,0-1-1 0 0,0 1 1 0 0,1-1-1 0 0,0-1 0 0 0,0 1 1 0 0,0-1-1 0 0,0 0 1 0 0,9 2-1 0 0,11 4-147 0 0,52 11-1 0 0,-45-13-52 0 0,-27-6 18 0 0,1-1 0 0 0,-1 0 0 0 0,0 0 0 0 0,1 0 0 0 0,-1-1 0 0 0,1 0 0 0 0,-1-1 0 0 0,1 0 0 0 0,-1 0 0 0 0,0 0 0 0 0,12-4-1 0 0,-12 2-1142 0 0,0 0 0 0 0,0-1-1 0 0,0 1 1 0 0,0-1 0 0 0,-1-1-1 0 0,11-8 1 0 0,-4 2-1137 0 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27.6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21 1344 0 0,'-11'-20'12235'0'0,"18"26"-9567"0"0,6 8-1868 0 0,0 1 0 0 0,-1 0 0 0 0,-1 1 0 0 0,-1 1 0 0 0,13 25 0 0 0,-7-8-362 0 0,20 69 0 0 0,-26-64-255 0 0,-1 0 0 0 0,-2 1 0 0 0,3 57-1 0 0,-9-36-22 0 0,-9 95 0 0 0,4-118-189 0 0,-1 8-198 0 0,1 0 0 0 0,4 70-1 0 0,0-115 105 0 0,5 29-1058 0 0,2-17-1463 0 0,-6-13 2394 0 0,-1 1-1 0 0,0-1 1 0 0,1 0 0 0 0,-1 1 0 0 0,1-1 0 0 0,-1 0-1 0 0,0 0 1 0 0,1 1 0 0 0,-1-1 0 0 0,1 0 0 0 0,-1 0-1 0 0,1 0 1 0 0,-1 1 0 0 0,1-1 0 0 0,-1 0 0 0 0,1 0-1 0 0,-1 0 1 0 0,1 0 0 0 0,-1 0 0 0 0,1 0 0 0 0,-1 0-1 0 0,1 0 1 0 0,-1 0 0 0 0,1-1 0 0 0,5-1-1968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3:04.8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228 230 2993 0 0,'0'-3'1407'0'0,"0"0"1"0"0,1-1-1 0 0,-1 1 1 0 0,1 0 0 0 0,0 0-1 0 0,0 0 1 0 0,2-4-1 0 0,2-3-110 0 0,0 0-1 0 0,9-12 1 0 0,5-10 598 0 0,-13 23-1599 0 0,-2-1 1 0 0,0 0 0 0 0,0 0 0 0 0,0-1 0 0 0,-1 1-1 0 0,-1-1 1 0 0,0 1 0 0 0,1-14 0 0 0,-3 23-270 0 0,0 0 0 0 0,0 0-1 0 0,0 0 1 0 0,0 1 0 0 0,0-1 0 0 0,-1 0 0 0 0,1 0 0 0 0,0 1 0 0 0,0-1-1 0 0,0 0 1 0 0,-1 0 0 0 0,1 1 0 0 0,0-1 0 0 0,-1 0 0 0 0,1 1 0 0 0,-1-1-1 0 0,1 0 1 0 0,-1 1 0 0 0,1-1 0 0 0,-1 1 0 0 0,1-1 0 0 0,-1 1 0 0 0,0-1-1 0 0,1 1 1 0 0,-1-1 0 0 0,0 0 0 0 0,-1 1 27 0 0,0-1 0 0 0,0 1 0 0 0,0-1-1 0 0,1 1 1 0 0,-1 0 0 0 0,0 0 0 0 0,0 0 0 0 0,0 0 0 0 0,0 0 0 0 0,-3 1-1 0 0,-4 1 95 0 0,0 0-1 0 0,0 1 0 0 0,-10 5 1 0 0,18-8-147 0 0,-15 7 35 0 0,-88 41 324 0 0,92-42-326 0 0,1 2-1 0 0,-1-1 0 0 0,2 1 0 0 0,-1 1 0 0 0,1 0 0 0 0,-12 13 0 0 0,20-19-41 0 0,0-1 0 0 0,0 1-1 0 0,0 0 1 0 0,0 0 0 0 0,0 0-1 0 0,1 0 1 0 0,0 0 0 0 0,-1 0-1 0 0,1 0 1 0 0,0 0 0 0 0,1 0-1 0 0,-1 1 1 0 0,1-1 0 0 0,-1 0-1 0 0,1 1 1 0 0,0-1 0 0 0,0 0-1 0 0,0 1 1 0 0,1-1 0 0 0,-1 0-1 0 0,2 5 1 0 0,-1-5-5 0 0,1 1 0 0 0,-1 0 1 0 0,1-1-1 0 0,0 0 0 0 0,0 1 0 0 0,0-1 0 0 0,1 0 1 0 0,-1 0-1 0 0,1 0 0 0 0,0 0 0 0 0,-1-1 0 0 0,1 1 0 0 0,0-1 1 0 0,1 1-1 0 0,-1-1 0 0 0,0 0 0 0 0,1 0 0 0 0,4 1 1 0 0,13 4-188 0 0,1 0 1 0 0,1-2-1 0 0,-1-1 1 0 0,1 0-1 0 0,28 0 1 0 0,20 3-257 0 0,-67-6 449 0 0,1-1 0 0 0,-1 2 0 0 0,0-1-1 0 0,1 0 1 0 0,-1 1 0 0 0,0 0 0 0 0,0 0 0 0 0,0 0-1 0 0,0 0 1 0 0,0 0 0 0 0,-1 1 0 0 0,5 4 0 0 0,-6-6 22 0 0,-1 1 0 0 0,1 0 0 0 0,-1 0 0 0 0,1 0 1 0 0,-1-1-1 0 0,0 2 0 0 0,0-1 0 0 0,0 0 1 0 0,0 0-1 0 0,0 0 0 0 0,0 0 0 0 0,-1 1 0 0 0,1-1 1 0 0,-1 0-1 0 0,1 1 0 0 0,-1-1 0 0 0,0 0 0 0 0,0 1 1 0 0,0-1-1 0 0,0 0 0 0 0,-1 1 0 0 0,1-1 1 0 0,0 0-1 0 0,-3 5 0 0 0,0 2 47 0 0,-1-1 0 0 0,0 1 0 0 0,0-1 1 0 0,-1 0-1 0 0,0 0 0 0 0,0 0 0 0 0,-1-1 0 0 0,0 0 0 0 0,-1 0 0 0 0,1-1 1 0 0,-1 1-1 0 0,-1-1 0 0 0,1-1 0 0 0,-1 0 0 0 0,0 0 0 0 0,0 0 0 0 0,0-1 1 0 0,-1 0-1 0 0,-11 4 0 0 0,14-7-60 0 0,0 0 0 0 0,1 0 0 0 0,-1 0 0 0 0,0-1-1 0 0,0 0 1 0 0,0 0 0 0 0,0 0 0 0 0,0-1 0 0 0,0 0 0 0 0,-10-3 0 0 0,12 3-233 0 0,1 0-1 0 0,0-1 1 0 0,-1 1 0 0 0,1-1-1 0 0,0 0 1 0 0,0 0 0 0 0,-6-5-1 0 0,7 5-372 0 0,0 0-1 0 0,0-1 1 0 0,0 1-1 0 0,0 0 0 0 0,1-1 1 0 0,-1 0-1 0 0,1 1 0 0 0,-1-1 1 0 0,1 0-1 0 0,-1-4 0 0 0,-2-9-3383 0 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27.9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69 134 3073 0 0,'-68'-6'16825'0'0,"94"6"-16451"0"0,0-1 0 0 0,-1-2 0 0 0,1 0 0 0 0,-1-2 0 0 0,0-1 0 0 0,0-1 0 0 0,32-13 0 0 0,-11 0-307 0 0,69-25 24 0 0,-100 40-93 0 0,0 1 0 0 0,1 1 0 0 0,0 1 1 0 0,0 0-1 0 0,28 0 0 0 0,-41 2-2 0 0,0 0 1 0 0,-1 0-1 0 0,1 1 0 0 0,0-1 1 0 0,-1 0-1 0 0,1 1 1 0 0,-1 0-1 0 0,1 0 0 0 0,-1 0 1 0 0,1 0-1 0 0,-1 0 1 0 0,0 0-1 0 0,0 0 0 0 0,1 1 1 0 0,-1-1-1 0 0,0 1 1 0 0,0 0-1 0 0,0 0 0 0 0,2 2 1 0 0,-2-1 3 0 0,-1 0 0 0 0,1 1 0 0 0,-1-1 0 0 0,1 0 0 0 0,-1 0 0 0 0,0 1 0 0 0,-1-1 0 0 0,1 0 0 0 0,-1 1 0 0 0,1-1 0 0 0,-1 1 0 0 0,0-1 0 0 0,0 1 0 0 0,-1 3 0 0 0,-1 9 33 0 0,-2 0 1 0 0,0-1-1 0 0,0 1 1 0 0,-1-1-1 0 0,-1 0 1 0 0,-9 16-1 0 0,-12 31 300 0 0,26-57-321 0 0,-1-1 0 0 0,1 0 1 0 0,0 1-1 0 0,0-1 0 0 0,0 1 1 0 0,1 0-1 0 0,0-1 0 0 0,-1 1 0 0 0,2-1 1 0 0,-1 1-1 0 0,0 0 0 0 0,1-1 1 0 0,0 1-1 0 0,0-1 0 0 0,0 1 1 0 0,1-1-1 0 0,0 0 0 0 0,-1 0 1 0 0,1 1-1 0 0,1-1 0 0 0,-1 0 1 0 0,1-1-1 0 0,-1 1 0 0 0,1 0 0 0 0,0-1 1 0 0,0 0-1 0 0,1 1 0 0 0,-1-1 1 0 0,1 0-1 0 0,0-1 0 0 0,-1 1 1 0 0,1-1-1 0 0,0 0 0 0 0,1 1 1 0 0,-1-2-1 0 0,0 1 0 0 0,0 0 0 0 0,9 1 1 0 0,1 0-121 0 0,0-1-1 0 0,1 0 1 0 0,-1-1 0 0 0,0-1 0 0 0,0 0 0 0 0,1-1-1 0 0,-1 0 1 0 0,24-6 0 0 0,-26 3-1040 0 0,1 1-1 0 0,-1-2 1 0 0,-1 1-1 0 0,1-2 1 0 0,21-12-1 0 0,-15 5-571 0 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28.0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26 4009 0 0,'-18'-9'4649'0'0,"2"1"3641"0"0,4 3-6234 0 0,4 3-512 0 0,1 1-55 0 0,12 1-1137 0 0,5 0-248 0 0,5 3-96 0 0,1 0-88 0 0,2 0-40 0 0,-2 2-368 0 0,-2 0-1153 0 0,-2 1 737 0 0,0 4-2873 0 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28.9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220 32 512 0 0,'0'0'14'0'0,"8"-16"2834"0"0,-8 16-2433 0 0,1-1 1 0 0,-1 0-1 0 0,1 1 0 0 0,-1-1 1 0 0,0 0-1 0 0,0 1 1 0 0,1-1-1 0 0,-1 0 1 0 0,0 0-1 0 0,0 0 1 0 0,0 1-1 0 0,0-1 0 0 0,0 0 1 0 0,0 0-1 0 0,0 1 1 0 0,0-1-1 0 0,0 0 1 0 0,0 0-1 0 0,-1 0 0 0 0,0 1-144 0 0,0 0 0 0 0,0 0-1 0 0,-1 0 1 0 0,1 0-1 0 0,0 0 1 0 0,-1 0 0 0 0,1 1-1 0 0,0-1 1 0 0,0 0-1 0 0,-1 1 1 0 0,1-1 0 0 0,0 1-1 0 0,-2 1 1 0 0,0-1 75 0 0,-9 5-24 0 0,-1 1-1 0 0,1 0 1 0 0,1 1 0 0 0,-1 0 0 0 0,1 1 0 0 0,1 0 0 0 0,0 0-1 0 0,0 1 1 0 0,-10 14 0 0 0,8-8-167 0 0,1 0 0 0 0,1 1 0 0 0,0 0 0 0 0,1 1 0 0 0,1-1 0 0 0,-6 21 0 0 0,11-29-55 0 0,0 0-1 0 0,1 1 1 0 0,0-1-1 0 0,1 1 1 0 0,0 0-1 0 0,0-1 1 0 0,1 1-1 0 0,2 12 1 0 0,-1-16-60 0 0,0-1 0 0 0,0 0 0 0 0,0 0 0 0 0,1 0 0 0 0,0 0 1 0 0,0 0-1 0 0,0 0 0 0 0,1 0 0 0 0,-1-1 0 0 0,1 1 0 0 0,0-1 0 0 0,1 0 0 0 0,-1 0 1 0 0,1 0-1 0 0,0 0 0 0 0,6 5 0 0 0,1-2-5 0 0,1 0-1 0 0,0 0 1 0 0,-1-1-1 0 0,2-1 1 0 0,-1 0 0 0 0,1-1-1 0 0,0 0 1 0 0,26 4-1 0 0,-22-6-27 0 0,1 0 0 0 0,0-1-1 0 0,-1-1 1 0 0,1-1-1 0 0,0-1 1 0 0,21-4-1 0 0,-34 5-2 0 0,-1 0 0 0 0,1-1 0 0 0,-1 1 0 0 0,1-1 0 0 0,-1 0-1 0 0,0 0 1 0 0,0 0 0 0 0,0-1 0 0 0,0 1 0 0 0,0-1-1 0 0,0 0 1 0 0,-1 0 0 0 0,1-1 0 0 0,4-5 0 0 0,-6 6-2 0 0,0 0 0 0 0,-1 1-1 0 0,1-1 1 0 0,-1 0 0 0 0,0 0 0 0 0,0 0 0 0 0,0-1 0 0 0,0 1 0 0 0,0 0 0 0 0,-1 0-1 0 0,1 0 1 0 0,-1-1 0 0 0,0 1 0 0 0,0 0 0 0 0,0 0 0 0 0,0-1 0 0 0,-1 1 0 0 0,1 0-1 0 0,-1 0 1 0 0,0 0 0 0 0,-3-7 0 0 0,-22-47-5 0 0,-61-96 0 0 0,76 136 4 0 0,5 6-10 0 0,-1 0 0 0 0,-1 0 0 0 0,0 1 0 0 0,0 0 1 0 0,-17-15-1 0 0,23 23 6 0 0,-1 0 1 0 0,0 0-1 0 0,1 0 1 0 0,-1 1-1 0 0,0-1 1 0 0,0 1 0 0 0,0 0-1 0 0,0-1 1 0 0,0 1-1 0 0,0 0 1 0 0,0 1-1 0 0,0-1 1 0 0,0 1-1 0 0,0-1 1 0 0,-1 1 0 0 0,1 0-1 0 0,0 0 1 0 0,0 0-1 0 0,-1 1 1 0 0,1-1-1 0 0,0 1 1 0 0,0 0-1 0 0,0-1 1 0 0,0 1-1 0 0,0 1 1 0 0,0-1 0 0 0,0 0-1 0 0,-3 3 1 0 0,2-1 0 0 0,0 0 1 0 0,0 0-1 0 0,0 1 1 0 0,0-1 0 0 0,0 1-1 0 0,1 0 1 0 0,0 0-1 0 0,0 0 1 0 0,0 0 0 0 0,0 1-1 0 0,1 0 1 0 0,-1-1-1 0 0,1 1 1 0 0,0 0 0 0 0,1 0-1 0 0,-1 0 1 0 0,1 0-1 0 0,0 0 1 0 0,0 0 0 0 0,1 0-1 0 0,-1 0 1 0 0,1 1-1 0 0,1 6 1 0 0,-1-6-1 0 0,1-1 0 0 0,0 1-1 0 0,0-1 1 0 0,0 1 0 0 0,0-1 0 0 0,1 0 0 0 0,0 1 0 0 0,0-1 0 0 0,1 0-1 0 0,-1 0 1 0 0,1 0 0 0 0,0-1 0 0 0,0 1 0 0 0,1-1 0 0 0,-1 0-1 0 0,1 1 1 0 0,0-2 0 0 0,0 1 0 0 0,1 0 0 0 0,-1-1 0 0 0,8 5-1 0 0,0-3-106 0 0,-1 0 0 0 0,1-1-1 0 0,-1-1 1 0 0,1 0-1 0 0,0 0 1 0 0,21 1 0 0 0,-4-3-2729 0 0,50-4 0 0 0,-40 0-1070 0 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29.3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11 2521 0 0,'-19'-11'13481'0'0,"24"17"-10327"0"0,62 101 1938 0 0,-28-40-4105 0 0,-5-11-447 0 0,45 98 0 0 0,-70-114-431 0 0,-8-35-142 0 0,-1-7-72 0 0,-11-54-204 0 0,7 42 292 0 0,1 1-1 0 0,1-1 0 0 0,0 0 0 0 0,1 0 0 0 0,0 0 0 0 0,1 0 1 0 0,3-24-1 0 0,1 21 13 0 0,0 0 0 0 0,2 0 0 0 0,0 0 0 0 0,0 0 0 0 0,2 1 0 0 0,12-19 0 0 0,-16 28 4 0 0,1 0 0 0 0,-1 0 0 0 0,2 0 0 0 0,-1 1 0 0 0,1 0 0 0 0,0 0 0 0 0,0 1 0 0 0,1-1-1 0 0,-1 1 1 0 0,1 1 0 0 0,0-1 0 0 0,1 1 0 0 0,-1 0 0 0 0,1 1 0 0 0,11-4 0 0 0,-14 6-1 0 0,0 0-1 0 0,-1 0 1 0 0,1 1 0 0 0,0-1 0 0 0,0 1 0 0 0,0 1 0 0 0,0-1-1 0 0,-1 0 1 0 0,1 1 0 0 0,0 0 0 0 0,0 0 0 0 0,-1 1 0 0 0,1-1-1 0 0,-1 1 1 0 0,1 0 0 0 0,-1 0 0 0 0,0 1 0 0 0,0-1-1 0 0,0 1 1 0 0,0 0 0 0 0,0 0 0 0 0,4 4 0 0 0,5 7-1 0 0,-1 1 1 0 0,-1 0-1 0 0,0 0 1 0 0,12 25 0 0 0,-4-8 23 0 0,-12-20-20 0 0,1 0 1 0 0,-2 1 0 0 0,0 0-1 0 0,-1 0 1 0 0,0 0 0 0 0,-1 1-1 0 0,0 0 1 0 0,-1-1 0 0 0,-1 1-1 0 0,2 21 1 0 0,-4-16-577 0 0,0-8 751 0 0,0 1 1 0 0,3 17-1 0 0,5-6-3542 0 0,-7-21 2461 0 0,0 0 1 0 0,0-1-1 0 0,1 1 1 0 0,-1-1-1 0 0,0 1 1 0 0,1-1-1 0 0,-1 1 1 0 0,1-1-1 0 0,2 2 1 0 0,5 3-6182 0 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30.1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129 73 512 0 0,'-11'-8'578'0'0,"9"5"-467"0"0,-1 1 0 0 0,1 0 0 0 0,-1 0 0 0 0,0 0 0 0 0,1 0 0 0 0,-1 0 0 0 0,0 1 0 0 0,0-1 0 0 0,0 1 0 0 0,-1 0 0 0 0,1 0 0 0 0,0 0 1 0 0,-5-1 1551 0 0,16 2 1875 0 0,-1-1-388 0 0,-7 1-3092 0 0,0-1-1 0 0,0 1 0 0 0,1 0 1 0 0,-1 0-1 0 0,0-1 0 0 0,0 1 1 0 0,0 0-1 0 0,0-1 0 0 0,0 1 1 0 0,0 0-1 0 0,0-1 0 0 0,0 1 1 0 0,0 0-1 0 0,0 0 0 0 0,-1-1 1 0 0,1 1-1 0 0,0 0 0 0 0,0-1 1 0 0,0 1-1 0 0,0 0 0 0 0,0 0 1 0 0,0-1-1 0 0,-1 1 0 0 0,1 0 1 0 0,0 0-1 0 0,0-1 0 0 0,0 1 1 0 0,-1 0-1 0 0,1-1 0 0 0,-2-1 273 0 0,0 0 0 0 0,0 0 0 0 0,0-1 0 0 0,0 1 0 0 0,-1 1-1 0 0,1-1 1 0 0,-5-3 0 0 0,-9-7 3034 0 0,21 12-370 0 0,3 3-2097 0 0,-7-2-782 0 0,0 1-1 0 0,1-1 0 0 0,-1 0 0 0 0,0 1 0 0 0,0-1 0 0 0,0 0 0 0 0,0 1 0 0 0,0-1 0 0 0,-1 1 0 0 0,1 0 1 0 0,0-1-1 0 0,-1 1 0 0 0,1-1 0 0 0,-1 1 0 0 0,0 0 0 0 0,1 0 0 0 0,-1 2 0 0 0,0 34 522 0 0,-1-29-473 0 0,-6 75 311 0 0,-28 123 0 0 0,17-112-400 0 0,10-35-62 0 0,3 0 1 0 0,5 97-1 0 0,0-137-15 0 0,2 0-1 0 0,0 0 1 0 0,1 0-1 0 0,1 0 1 0 0,10 28 0 0 0,-11-39-25 0 0,1-1 0 0 0,-1 0 1 0 0,1 0-1 0 0,1 0 0 0 0,-1-1 0 0 0,1 1 1 0 0,1-1-1 0 0,-1 0 0 0 0,1-1 0 0 0,0 1 1 0 0,1-1-1 0 0,0 0 0 0 0,0-1 1 0 0,14 9-1 0 0,-15-11-81 0 0,1 0 1 0 0,-1-1-1 0 0,1 0 1 0 0,-1 0-1 0 0,12 1 0 0 0,9-2-1801 0 0,-25-2 1281 0 0,0 1 1 0 0,1 0 0 0 0,-1-1-1 0 0,0 0 1 0 0,1 1-1 0 0,-1-1 1 0 0,0 0 0 0 0,2-1-1 0 0,2-3-2741 0 0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30.7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0 111 2008 0 0,'0'-1'574'0'0,"0"0"-1"0"0,1 0 0 0 0,-1 0 0 0 0,0 0 0 0 0,0 0 0 0 0,0 0 0 0 0,1 0 1 0 0,-1-1-1 0 0,1 1 0 0 0,-1 0 0 0 0,1 1 0 0 0,-1-1 0 0 0,1 0 0 0 0,1-2 1 0 0,14-9 3793 0 0,-7 9-3392 0 0,0-1 0 0 0,16-3 0 0 0,-13 4 107 0 0,108-21 1727 0 0,-59 13-2284 0 0,120-15 222 0 0,-152 24-738 0 0,1 1 0 0 0,0 1-1 0 0,0 2 1 0 0,35 6 0 0 0,-62-7-29 0 0,1 0-1 0 0,0 0 1 0 0,-1 0-1 0 0,1 0 1 0 0,-1 1 0 0 0,1-1-1 0 0,-1 1 1 0 0,7 4-1 0 0,-9-5 16 0 0,0 0 1 0 0,-1-1-1 0 0,1 1 0 0 0,0 0 0 0 0,0 0 0 0 0,-1 0 0 0 0,1 0 0 0 0,-1 0 0 0 0,1 0 0 0 0,0 0 1 0 0,-1 0-1 0 0,0 0 0 0 0,1 0 0 0 0,-1 0 0 0 0,0 1 0 0 0,1-1 0 0 0,-1 0 0 0 0,0 0 0 0 0,0 0 1 0 0,0 0-1 0 0,0 0 0 0 0,0 1 0 0 0,0-1 0 0 0,-1 0 0 0 0,1 0 0 0 0,0 0 0 0 0,0 0 0 0 0,-1 0 1 0 0,1 0-1 0 0,-1 0 0 0 0,1 0 0 0 0,-1 0 0 0 0,1 0 0 0 0,-2 1 0 0 0,-2 5-12 0 0,-1 0 0 0 0,0-1-1 0 0,-1 0 1 0 0,1 0 0 0 0,-1 0 0 0 0,-7 5-1 0 0,-44 29-26 0 0,12-9-26 0 0,36-24 71 0 0,-1 1 0 0 0,1 0-1 0 0,1 1 1 0 0,-1-1 0 0 0,2 2-1 0 0,-1-1 1 0 0,1 1 0 0 0,-6 11-1 0 0,11-17 1 0 0,0-1 0 0 0,1 1 0 0 0,-1-1 0 0 0,1 1 0 0 0,0 0-1 0 0,0 0 1 0 0,0-1 0 0 0,1 1 0 0 0,-1 0 0 0 0,1 0 0 0 0,0 0 0 0 0,0 0-1 0 0,0 0 1 0 0,1 0 0 0 0,-1 0 0 0 0,1-1 0 0 0,0 1 0 0 0,0 0 0 0 0,1 0-1 0 0,-1-1 1 0 0,1 1 0 0 0,-1-1 0 0 0,1 1 0 0 0,0-1 0 0 0,0 0 0 0 0,1 1-1 0 0,-1-1 1 0 0,4 3 0 0 0,3 2-11 0 0,-1 0 0 0 0,1-1 0 0 0,1 0 0 0 0,-1-1 0 0 0,1 0 0 0 0,0 0 0 0 0,1-1 0 0 0,-1-1-1 0 0,1 1 1 0 0,15 2 0 0 0,-8-2 16 0 0,-1-2 0 0 0,1 0 0 0 0,0-1 0 0 0,0-1-1 0 0,34-2 1 0 0,-37 0-3 0 0,-1-1 1 0 0,0-1-1 0 0,1-1 0 0 0,-1 0 0 0 0,26-12 0 0 0,-30 12 1 0 0,0-1-1 0 0,0-1 0 0 0,-1 0 0 0 0,0 0 0 0 0,0-1 1 0 0,-1 0-1 0 0,0 0 0 0 0,12-14 0 0 0,-17 16-5 0 0,0 0-1 0 0,-1 1 1 0 0,1-1-1 0 0,-1 0 1 0 0,0 0-1 0 0,0-1 0 0 0,0 1 1 0 0,-1 0-1 0 0,0-1 1 0 0,0 1-1 0 0,0 0 1 0 0,0-1-1 0 0,-1 1 1 0 0,0-1-1 0 0,0 1 1 0 0,-1-1-1 0 0,0 1 1 0 0,-1-7-1 0 0,0 3-3 0 0,-1 1 0 0 0,1-1-1 0 0,-1 1 1 0 0,-1 0 0 0 0,0 0-1 0 0,0 0 1 0 0,0 1 0 0 0,-1 0-1 0 0,0-1 1 0 0,-12-10 0 0 0,7 8 28 0 0,0 1 0 0 0,-1 0 0 0 0,0 1 0 0 0,-1 0 1 0 0,0 1-1 0 0,0 1 0 0 0,0 0 0 0 0,-1 0 0 0 0,0 1 0 0 0,0 1 0 0 0,0 0 1 0 0,-1 1-1 0 0,1 0 0 0 0,-1 1 0 0 0,0 0 0 0 0,0 1 0 0 0,0 1 0 0 0,1 1 1 0 0,-1-1-1 0 0,0 2 0 0 0,0 0 0 0 0,-17 5 0 0 0,22-4 3 0 0,-1 0 0 0 0,0 0 0 0 0,1 1 0 0 0,-17 9 0 0 0,24-11-20 0 0,0-1 1 0 0,-1 1-1 0 0,1 0 0 0 0,0 0 1 0 0,0 0-1 0 0,0 0 0 0 0,0 0 0 0 0,0 0 1 0 0,-2 5-1 0 0,3-5-2 0 0,0-1-1 0 0,1 0 1 0 0,-1 1 0 0 0,1-1-1 0 0,0 1 1 0 0,-1-1 0 0 0,1 1-1 0 0,0-1 1 0 0,0 1 0 0 0,0-1-1 0 0,0 1 1 0 0,0-1-1 0 0,0 1 1 0 0,1-1 0 0 0,-1 1-1 0 0,0-1 1 0 0,1 1 0 0 0,-1-1-1 0 0,2 3 1 0 0,0 0-9 0 0,0-1 0 0 0,1 1-1 0 0,0-1 1 0 0,-1 0 0 0 0,1 0 0 0 0,0 0-1 0 0,1 0 1 0 0,-1 0 0 0 0,0-1 0 0 0,1 1 0 0 0,-1-1-1 0 0,5 2 1 0 0,8 4-65 0 0,24 8 1 0 0,-37-15 57 0 0,19 6-465 0 0,0-1 0 0 0,39 6 1 0 0,48 0-4286 0 0,-106-12 4571 0 0,38 3-1395 0 0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51.0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36 512 0 0,'4'-7'1616'0'0,"-3"7"-1405"0"0,-1 0 0 0 0,0 0 0 0 0,0 0 0 0 0,1 0 0 0 0,-1-1 0 0 0,0 1-1 0 0,0 0 1 0 0,0 0 0 0 0,0 0 0 0 0,1-1 0 0 0,-1 1 0 0 0,0 0 0 0 0,0 0 0 0 0,0-1 0 0 0,0 1 0 0 0,0 0 0 0 0,1-1 0 0 0,-1 1 0 0 0,0 0 0 0 0,0 0-1 0 0,0-1 1 0 0,0 1 0 0 0,0 0 0 0 0,0-1 0 0 0,0 1 0 0 0,0 0 0 0 0,0 0 0 0 0,0-1 0 0 0,0 1 0 0 0,-1 0 0 0 0,1-1 0 0 0,0 1 0 0 0,0 0-43 0 0,-1 0 0 0 0,1 0 0 0 0,-1 0 1 0 0,1 0-1 0 0,-1 0 0 0 0,1 1 1 0 0,0-1-1 0 0,-1 0 0 0 0,1 0 0 0 0,-1 1 1 0 0,1-1-1 0 0,0 0 0 0 0,-1 0 0 0 0,1 1 1 0 0,0-1-1 0 0,-1 0 0 0 0,1 1 1 0 0,-1 0-1 0 0,-4 3 2623 0 0,6-14-847 0 0,0 9-1768 0 0,-1-1 1 0 0,0 1-1 0 0,0-1 0 0 0,0 1 0 0 0,0 0 1 0 0,0-1-1 0 0,0 1 0 0 0,0-1 0 0 0,-1-2 1 0 0,-3 2 452 0 0,-1 8-352 0 0,4-1-167 0 0,0-1 1 0 0,0 1 0 0 0,0-1-1 0 0,0 1 1 0 0,1 0 0 0 0,0-1-1 0 0,0 1 1 0 0,0-1 0 0 0,1 1-1 0 0,-1 0 1 0 0,1-1 0 0 0,2 6 0 0 0,1 21 133 0 0,-5 133 129 0 0,-2-60-232 0 0,3-97-132 0 0,0 0-1 0 0,1 0 0 0 0,0 0 1 0 0,0 0-1 0 0,1-1 0 0 0,2 8 0 0 0,-4-12-9 0 0,0-1-1 0 0,1 0 0 0 0,-1 0 0 0 0,1 0 0 0 0,-1 0 1 0 0,1 0-1 0 0,-1 0 0 0 0,1 0 0 0 0,-1 0 1 0 0,1 0-1 0 0,0-1 0 0 0,0 1 0 0 0,-1 0 0 0 0,1 0 1 0 0,0-1-1 0 0,0 1 0 0 0,0 0 0 0 0,0-1 0 0 0,0 1 1 0 0,0-1-1 0 0,0 1 0 0 0,0-1 0 0 0,0 1 1 0 0,0-1-1 0 0,0 0 0 0 0,0 1 0 0 0,1-1 0 0 0,-1 0 1 0 0,0 0-1 0 0,0 0 0 0 0,0 0 0 0 0,0 0 0 0 0,0 0 1 0 0,0 0-1 0 0,1-1 0 0 0,-1 1 0 0 0,0 0 1 0 0,0 0-1 0 0,0-1 0 0 0,0 1 0 0 0,0-1 0 0 0,0 1 1 0 0,0-1-1 0 0,0 0 0 0 0,1 0 0 0 0,4-3-147 0 0,1-1-1 0 0,-1 0 1 0 0,0 0-1 0 0,-1 0 1 0 0,1-1-1 0 0,-1 0 1 0 0,0 0-1 0 0,0 0 1 0 0,-1 0 0 0 0,0-1-1 0 0,0 0 1 0 0,3-8-1 0 0,-4 8-1659 0 0,0 0 0 0 0,-1 0 0 0 0,0 0-1 0 0,1-10 1 0 0,-2 6-3144 0 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51.3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113 285 1736 0 0,'-32'-3'8039'0'0,"-15"3"-1127"0"0,28 0-4852 0 0,18 0-1999 0 0,1 0-1 0 0,-1 0 1 0 0,1 0 0 0 0,-1 0 0 0 0,0 0 0 0 0,1 0 0 0 0,-1 0 0 0 0,1 0 0 0 0,-1 0 0 0 0,1 0 0 0 0,-1 0 0 0 0,1 0-1 0 0,-1-1 1 0 0,1 1 0 0 0,-1 0 0 0 0,1 0 0 0 0,-1-1 0 0 0,1 1 0 0 0,-1 0 0 0 0,1-1 0 0 0,-1 1 0 0 0,1 0-1 0 0,-1-1 1 0 0,1 1 0 0 0,0-1 0 0 0,-1 1 0 0 0,1-1 0 0 0,0 0-23 0 0,0 0 1 0 0,-1 0 0 0 0,2 1-1 0 0,-1-1 1 0 0,0 0-1 0 0,0 0 1 0 0,0 0-1 0 0,0 0 1 0 0,0 1-1 0 0,1-1 1 0 0,-1 0-1 0 0,0 0 1 0 0,1 0 0 0 0,-1 1-1 0 0,1-1 1 0 0,0 0-1 0 0,4-7 23 0 0,0 1 0 0 0,12-11 0 0 0,-12 14 112 0 0,81-84 383 0 0,-65 70-502 0 0,0 0-1 0 0,35-21 0 0 0,-36 26 3 0 0,36-20 38 0 0,-51 31-98 0 0,1-1 1 0 0,0 1 0 0 0,-1 0 0 0 0,1 0-1 0 0,0 1 1 0 0,1-1 0 0 0,-1 2 0 0 0,7-2-1 0 0,-11 2 2 0 0,-1 0 0 0 0,0 0-1 0 0,1 1 1 0 0,-1-1-1 0 0,1 0 1 0 0,-1 0 0 0 0,0 1-1 0 0,1-1 1 0 0,-1 1-1 0 0,0-1 1 0 0,0 1 0 0 0,1-1-1 0 0,-1 1 1 0 0,0 0-1 0 0,0-1 1 0 0,0 1 0 0 0,0 0-1 0 0,1 0 1 0 0,-1 0-1 0 0,-1 0 1 0 0,3 2 0 0 0,-2 0-8 0 0,0-1-1 0 0,0 0 1 0 0,0 1 0 0 0,0-1 0 0 0,0 1 0 0 0,-1-1 0 0 0,1 1 0 0 0,-1-1 0 0 0,1 1 0 0 0,-1-1-1 0 0,0 4 1 0 0,-1 3-12 0 0,0 0 0 0 0,0-1 0 0 0,0 1 0 0 0,-2 0-1 0 0,1-1 1 0 0,-4 11 0 0 0,-5 2-200 0 0,-1 0 1 0 0,0-1-1 0 0,-2 0 0 0 0,0-1 0 0 0,-1 0 0 0 0,-23 21 1 0 0,30-31-1523 0 0,-2-1 0 0 0,1 0 1 0 0,-14 9-1 0 0,12-11-41 0 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52.5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50 512 0 0,'-19'-17'3290'0'0,"15"13"-1331"0"0,0-1 1 0 0,0 0-1 0 0,1 1 1 0 0,-4-8-1 0 0,7 12-1900 0 0,0 0-1 0 0,0 0 1 0 0,0 1 0 0 0,0-1 0 0 0,0 0-1 0 0,0 0 1 0 0,0 0 0 0 0,0 0 0 0 0,0 0-1 0 0,1 0 1 0 0,-1 0 0 0 0,0 0 0 0 0,0 0-1 0 0,0 0 1 0 0,0 0 0 0 0,0 0 0 0 0,0 0-1 0 0,0 0 1 0 0,0 0 0 0 0,0 0 0 0 0,1 0-1 0 0,-1 0 1 0 0,0 0 0 0 0,0 0 0 0 0,0 0-1 0 0,0 0 1 0 0,0 0 0 0 0,0 0 0 0 0,0 0-1 0 0,0 0 1 0 0,0-1 0 0 0,0 1 0 0 0,0 0-1 0 0,1 0 1 0 0,-1 0 0 0 0,0 0 0 0 0,0 0-1 0 0,0 0 1 0 0,0 0 0 0 0,0 0 0 0 0,0 0-1 0 0,0 0 1 0 0,0 0 0 0 0,0 0 0 0 0,0-1 0 0 0,0 1-1 0 0,0 0 1 0 0,0 0 0 0 0,0 0 0 0 0,0 0-1 0 0,0 0 1 0 0,0 0 0 0 0,0 0 0 0 0,0 0-1 0 0,0 0 1 0 0,0 0 0 0 0,0-1 0 0 0,0 1-1 0 0,0 0 1 0 0,0 0 0 0 0,0 0 0 0 0,0 0-1 0 0,0 0 1 0 0,0 0 0 0 0,0 0 0 0 0,0 0-1 0 0,0 0 1 0 0,0-1 0 0 0,6 6 1359 0 0,1 7-1049 0 0,-1 0 0 0 0,-1 0 0 0 0,0 1 0 0 0,-1 0 0 0 0,0 0 0 0 0,-1 0 0 0 0,3 18 1 0 0,0 96-197 0 0,-4-60-21 0 0,-2-58-156 0 0,1 0-1 0 0,0 0 1 0 0,3 9 0 0 0,-4-16-37 0 0,1-1 0 0 0,-1 1 0 0 0,0 0 0 0 0,1-1-1 0 0,0 1 1 0 0,-1 0 0 0 0,1-1 0 0 0,0 1 0 0 0,0-1 0 0 0,0 0 0 0 0,0 1-1 0 0,0-1 1 0 0,0 0 0 0 0,0 1 0 0 0,0-1 0 0 0,0 0 0 0 0,1 0-1 0 0,-1 0 1 0 0,1 0 0 0 0,-1 0 0 0 0,1 0 0 0 0,-1 0 0 0 0,4 0 0 0 0,-4-1-312 0 0,1 0 0 0 0,-1 0 0 0 0,0 0 0 0 0,1-1 0 0 0,-1 1 0 0 0,0 0 0 0 0,1-1 1 0 0,-1 1-1 0 0,0-1 0 0 0,0 0 0 0 0,1 1 0 0 0,-1-1 0 0 0,0 0 0 0 0,0 0 0 0 0,0 0 1 0 0,0 0-1 0 0,0 0 0 0 0,0 0 0 0 0,1-2 0 0 0,2 0-2290 0 0,2-3-1647 0 0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52.8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105 266 2569 0 0,'-90'-19'13434'0'0,"89"19"-13352"0"0,1 0-1 0 0,-1-1 0 0 0,0 1 1 0 0,0 0-1 0 0,1 0 0 0 0,-1-1 1 0 0,0 1-1 0 0,1 0 0 0 0,-1-1 1 0 0,0 1-1 0 0,1-1 0 0 0,-1 1 1 0 0,1-1-1 0 0,-1 1 0 0 0,1-1 1 0 0,-1 0-1 0 0,1 1 0 0 0,-1-1 1 0 0,1 0-1 0 0,0 1 0 0 0,-1-1 1 0 0,1 0-1 0 0,0 1 0 0 0,-1-1 1 0 0,1-1-1 0 0,0 0-33 0 0,0 1-1 0 0,0-1 1 0 0,0 0 0 0 0,0 1-1 0 0,1-1 1 0 0,-1 0-1 0 0,0 1 1 0 0,1-1 0 0 0,-1 0-1 0 0,1 1 1 0 0,1-3 0 0 0,3-4-59 0 0,0-1 1 0 0,1 1 0 0 0,8-9 0 0 0,-11 13 186 0 0,13-16-82 0 0,1 2 0 0 0,1 0 0 0 0,0 1 0 0 0,32-23 0 0 0,-41 33-56 0 0,1 1 0 0 0,1 0 0 0 0,-1 1 0 0 0,1 0 0 0 0,0 0 1 0 0,0 2-1 0 0,0-1 0 0 0,1 1 0 0 0,-1 1 0 0 0,1 0 0 0 0,21-1 0 0 0,-29 3-34 0 0,0 0 1 0 0,0 0-1 0 0,0 0 0 0 0,1 1 0 0 0,-1 0 1 0 0,0 0-1 0 0,0 0 0 0 0,-1 0 0 0 0,1 1 1 0 0,0-1-1 0 0,0 1 0 0 0,-1 0 0 0 0,1 0 1 0 0,-1 0-1 0 0,1 1 0 0 0,-1-1 0 0 0,0 1 1 0 0,0 0-1 0 0,0 0 0 0 0,0 0 0 0 0,-1 0 0 0 0,1 1 1 0 0,-1-1-1 0 0,0 1 0 0 0,3 4 0 0 0,-2-1-6 0 0,-1 0 0 0 0,0 1-1 0 0,0-1 1 0 0,0 1-1 0 0,-1-1 1 0 0,0 1-1 0 0,0 0 1 0 0,-1-1 0 0 0,0 1-1 0 0,0 0 1 0 0,-1-1-1 0 0,-3 13 1 0 0,1-6 17 0 0,-1-1 0 0 0,0 1 0 0 0,-1-1 0 0 0,-1-1-1 0 0,0 1 1 0 0,0-1 0 0 0,-2 0 0 0 0,1 0 0 0 0,-2-1 0 0 0,-10 12 0 0 0,6-10-172 0 0,0 0 0 0 0,-1-1 0 0 0,-1-1 0 0 0,0 0 1 0 0,0-1-1 0 0,-1-1 0 0 0,-19 9 0 0 0,25-14-80 0 0,4 0-592 0 0,-1-1-1 0 0,0 0 0 0 0,0 0 1 0 0,-11 1-1 0 0,5-3-578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3:05.5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123 1 3569 0 0,'0'0'350'0'0,"-1"0"0"0"0,1-1 0 0 0,-1 1 0 0 0,1 0 1 0 0,-1 0-1 0 0,1 0 0 0 0,-1 0 0 0 0,1 1 0 0 0,-1-1 1 0 0,1 0-1 0 0,-1 0 0 0 0,1 0 0 0 0,-1 0 0 0 0,1 0 0 0 0,-1 1 1 0 0,1-1-1 0 0,-1 0 0 0 0,1 0 0 0 0,0 1 0 0 0,-1-1 0 0 0,1 0 1 0 0,-1 1-1 0 0,1-1 0 0 0,0 0 0 0 0,-1 1 0 0 0,1-1 0 0 0,0 1 1 0 0,-1-1-1 0 0,1 1 0 0 0,0-1 0 0 0,0 0 0 0 0,-1 2 1 0 0,1-1-107 0 0,0 1 0 0 0,0-1 0 0 0,0 0 0 0 0,1 1 0 0 0,-1-1 0 0 0,0 1 1 0 0,1-1-1 0 0,-1 0 0 0 0,1 0 0 0 0,-1 1 0 0 0,1-1 0 0 0,0 2 0 0 0,4 4 44 0 0,0 0-1 0 0,0 0 1 0 0,7 7-1 0 0,4 2-17 0 0,1-1 0 0 0,1-1 0 0 0,0 0 0 0 0,0-1 1 0 0,33 16-1 0 0,1-4-42 0 0,57 18 0 0 0,-107-43-230 0 0,33 11-1 0 0,-33-10-3 0 0,0-1-1 0 0,1 1 1 0 0,-1-1-1 0 0,0 0 1 0 0,0 1-1 0 0,0-1 0 0 0,0 0 1 0 0,1 0-1 0 0,-1-1 1 0 0,0 1-1 0 0,0 0 1 0 0,0-1-1 0 0,0 1 0 0 0,3-2 1 0 0,-4 2 7 0 0,-1-1-1 0 0,1 1 1 0 0,-1 0 0 0 0,0 0 0 0 0,1 0 0 0 0,-1 0-1 0 0,0-1 1 0 0,1 1 0 0 0,-1 0 0 0 0,0 0-1 0 0,1-1 1 0 0,-1 1 0 0 0,0 0 0 0 0,0-1-1 0 0,1 1 1 0 0,-1 0 0 0 0,0-1 0 0 0,0 1 0 0 0,1 0-1 0 0,-1-1 1 0 0,0 1 0 0 0,0-1 0 0 0,0 1-1 0 0,0 0 1 0 0,0-1 0 0 0,0 1 0 0 0,0-1 0 0 0,0 1-1 0 0,0 0 1 0 0,0-1 0 0 0,0 1 0 0 0,0-1-1 0 0,0 1 1 0 0,0 0 0 0 0,0-1 0 0 0,0 1-1 0 0,0-1 1 0 0,0 1 0 0 0,0 0 0 0 0,-1-1 0 0 0,1 1-1 0 0,0-1 1 0 0,0 1 0 0 0,-1 0 0 0 0,1-1-1 0 0,0 1 1 0 0,0 0 0 0 0,-1 0 0 0 0,1-1-1 0 0,0 1 1 0 0,-1 0 0 0 0,1 0 0 0 0,-1-1 0 0 0,-1 0-2 0 0,0 0 0 0 0,0 0 0 0 0,0 0 0 0 0,0 0 0 0 0,0 0 0 0 0,-1 0 0 0 0,1 1 0 0 0,-3-1 0 0 0,-12 0 44 0 0,1 0-1 0 0,-1 1 1 0 0,0 1 0 0 0,-17 4-1 0 0,-68 16 28 0 0,58-10 13 0 0,29-8-89 0 0,-88 23 46 0 0,85-21 107 0 0,0 1 0 0 0,1 1 0 0 0,-26 15 0 0 0,21-5 108 0 0,21-17-249 0 0,1 1-1 0 0,-1 0 0 0 0,0-1 1 0 0,1 1-1 0 0,-1 0 0 0 0,0 0 0 0 0,1 0 1 0 0,-1-1-1 0 0,1 1 0 0 0,-1 0 0 0 0,1 0 1 0 0,0 0-1 0 0,-1 0 0 0 0,1 0 1 0 0,0 0-1 0 0,0 0 0 0 0,0 0 0 0 0,0 0 1 0 0,0 0-1 0 0,0 0 0 0 0,0 0 0 0 0,0 0 1 0 0,0 0-1 0 0,0 1 0 0 0,1-1-3 0 0,-1-1 0 0 0,1 1 0 0 0,-1-1 0 0 0,0 1-1 0 0,1-1 1 0 0,0 0 0 0 0,-1 1 0 0 0,1-1 0 0 0,-1 1 0 0 0,1-1 0 0 0,-1 0-1 0 0,1 0 1 0 0,0 1 0 0 0,-1-1 0 0 0,1 0 0 0 0,0 0 0 0 0,-1 0 0 0 0,1 0-1 0 0,-1 1 1 0 0,1-1 0 0 0,0 0 0 0 0,-1 0 0 0 0,1-1 0 0 0,0 1 0 0 0,0 0-1 0 0,18-3 42 0 0,-4-2-68 0 0,0 0 1 0 0,0-1 0 0 0,20-12-1 0 0,43-28-17 0 0,-57 32-1 0 0,24-17 111 0 0,-1-3 0 0 0,-2-1 0 0 0,42-46 0 0 0,-75 74 11 0 0,-7 5-45 0 0,0 1 0 0 0,0 0 0 0 0,0-1 0 0 0,-1 1 0 0 0,1-1 0 0 0,-1 0 0 0 0,1 0 0 0 0,-1 1 0 0 0,0-1 0 0 0,0 0 0 0 0,2-3 0 0 0,-3 5-28 0 0,0-1 1 0 0,0 1-1 0 0,0 0 0 0 0,-1-1 1 0 0,1 1-1 0 0,0 0 0 0 0,0 0 0 0 0,0-1 1 0 0,0 1-1 0 0,0 0 0 0 0,-1 0 1 0 0,1-1-1 0 0,0 1 0 0 0,0 0 1 0 0,-1 0-1 0 0,1-1 0 0 0,0 1 1 0 0,0 0-1 0 0,-1 0 0 0 0,1 0 0 0 0,0 0 1 0 0,0-1-1 0 0,-1 1 0 0 0,1 0 1 0 0,0 0-1 0 0,-1 0 0 0 0,1 0 1 0 0,0 0-1 0 0,0 0 0 0 0,-1 0 1 0 0,1 0-1 0 0,0 0 0 0 0,-1 0 0 0 0,1 0 1 0 0,-1 0-1 0 0,-11 0 44 0 0,12 0-47 0 0,-14 1 31 0 0,0 2 0 0 0,1-1 0 0 0,-1 2 0 0 0,1 0 0 0 0,-14 6-1 0 0,-61 32-48 0 0,77-35-10 0 0,0 0 1 0 0,0 0-1 0 0,0 1 0 0 0,1 1 0 0 0,0-1 1 0 0,-14 18-1 0 0,23-25 20 0 0,1 0 0 0 0,-1-1 1 0 0,1 1-1 0 0,-1 0 0 0 0,0 0 0 0 0,1-1 1 0 0,-1 1-1 0 0,1 0 0 0 0,0 0 0 0 0,-1 0 1 0 0,1 0-1 0 0,0 0 0 0 0,-1 0 1 0 0,1 0-1 0 0,0 0 0 0 0,0 0 0 0 0,0 0 1 0 0,0 0-1 0 0,0 0 0 0 0,0 0 0 0 0,0 0 1 0 0,0-1-1 0 0,0 1 0 0 0,1 0 1 0 0,-1 0-1 0 0,0 0 0 0 0,1 0 0 0 0,0 2 1 0 0,0-3-14 0 0,-1 1 0 0 0,1 0 1 0 0,0-1-1 0 0,0 1 1 0 0,-1-1-1 0 0,1 1 1 0 0,0-1-1 0 0,0 1 0 0 0,0-1 1 0 0,0 0-1 0 0,0 1 1 0 0,0-1-1 0 0,0 0 0 0 0,0 0 1 0 0,0 0-1 0 0,0 1 1 0 0,0-1-1 0 0,0 0 1 0 0,0 0-1 0 0,0-1 0 0 0,0 1 1 0 0,0 0-1 0 0,0 0 1 0 0,0 0-1 0 0,0-1 0 0 0,0 1 1 0 0,1-1-1 0 0,12-6-106 0 0,1 0-1 0 0,-1 0 1 0 0,-1-2-1 0 0,0 0 0 0 0,13-10 1 0 0,-11 6 178 0 0,2 2 0 0 0,23-14 0 0 0,-40 25-46 0 0,1 0-1 0 0,-1-1 1 0 0,1 1 0 0 0,-1 0 0 0 0,1 0 0 0 0,-1-1 0 0 0,1 1 0 0 0,-1 0-1 0 0,1 0 1 0 0,-1 0 0 0 0,1 0 0 0 0,-1 0 0 0 0,1-1 0 0 0,0 1-1 0 0,-1 0 1 0 0,1 0 0 0 0,-1 0 0 0 0,1 1 0 0 0,-1-1 0 0 0,1 0-1 0 0,-1 0 1 0 0,1 0 0 0 0,0 0 0 0 0,-1 0 0 0 0,1 1 0 0 0,0 0 2 0 0,-1-1 1 0 0,0 1 0 0 0,1-1 0 0 0,-1 1 0 0 0,0 0 0 0 0,1-1-1 0 0,-1 1 1 0 0,0 0 0 0 0,0-1 0 0 0,0 1 0 0 0,0 0-1 0 0,0-1 1 0 0,0 1 0 0 0,0 0 0 0 0,0-1 0 0 0,0 1 0 0 0,0 1-1 0 0,-1 5 31 0 0,-1 0-1 0 0,0 1 0 0 0,-3 6 0 0 0,4-10-74 0 0,-12 31-157 0 0,-6 22-1276 0 0,11-19-4340 0 0,8-20 3147 0 0,4-4 5 0 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54.7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37 111 512 0 0,'0'0'508'0'0,"8"-12"4485"0"0,1-2-3296 0 0,-6 9-1319 0 0,-2 1 0 0 0,1-1 0 0 0,0 0 0 0 0,-1 0 0 0 0,0 0 0 0 0,1-8 0 0 0,-2 11-141 0 0,0 0 1 0 0,0 0-1 0 0,0 1 0 0 0,0-1 0 0 0,0 0 0 0 0,0 0 0 0 0,-1 0 1 0 0,1 0-1 0 0,0 0 0 0 0,-1 0 0 0 0,0 1 0 0 0,1-1 0 0 0,-1 0 0 0 0,0 0 1 0 0,0 1-1 0 0,0-1 0 0 0,0 0 0 0 0,0 1 0 0 0,-1-1 0 0 0,-1-2 1 0 0,2 4-143 0 0,1 0 1 0 0,0 0 0 0 0,0 0 0 0 0,-1-1 0 0 0,1 1-1 0 0,0 0 1 0 0,0 0 0 0 0,-1 0 0 0 0,1 0-1 0 0,0-1 1 0 0,0 1 0 0 0,-1 0 0 0 0,1 0 0 0 0,0 0-1 0 0,0 0 1 0 0,-1 0 0 0 0,1 0 0 0 0,0 0 0 0 0,-1 0-1 0 0,1 0 1 0 0,0 0 0 0 0,-1 0 0 0 0,1 0 0 0 0,0 0-1 0 0,0 0 1 0 0,-1 0 0 0 0,1 0 0 0 0,0 0-1 0 0,-1 0 1 0 0,1 0 0 0 0,0 1 0 0 0,-1-1 0 0 0,-2 11 1718 0 0,4 18-659 0 0,-1-25-1103 0 0,1 18 305 0 0,0 0 0 0 0,-7 44 0 0 0,-14 41-58 0 0,8-47-303 0 0,11-55-12 0 0,0 0 0 0 0,1 0 0 0 0,-1 0 0 0 0,1 0 0 0 0,0 9 0 0 0,1-14 1 0 0,-1 1 0 0 0,0-1 0 0 0,0 1 1 0 0,0-1-1 0 0,0 1 0 0 0,0-1 0 0 0,1 1 0 0 0,-1-1 0 0 0,0 1 1 0 0,0-1-1 0 0,1 1 0 0 0,-1-1 0 0 0,0 1 0 0 0,1-1 0 0 0,-1 1 1 0 0,0-1-1 0 0,1 0 0 0 0,-1 1 0 0 0,1-1 0 0 0,-1 0 1 0 0,1 1-1 0 0,-1-1 0 0 0,1 1 0 0 0,0-1-32 0 0,1 0-1 0 0,-1 0 1 0 0,0 0 0 0 0,0 0 0 0 0,0 0-1 0 0,0-1 1 0 0,1 1 0 0 0,-1 0-1 0 0,0 0 1 0 0,0-1 0 0 0,0 1-1 0 0,0-1 1 0 0,0 1 0 0 0,0-1-1 0 0,0 1 1 0 0,1-2 0 0 0,5-2-1126 0 0,-1-1 1 0 0,1-1 0 0 0,-2 1-1 0 0,1-1 1 0 0,7-9 0 0 0,-3 3-779 0 0,3-3-83 0 0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55.1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80 212 1960 0 0,'-2'-1'931'0'0,"-2"-3"494"0"0,1 1 0 0 0,0 0-1 0 0,0-1 1 0 0,0 1 0 0 0,-2-5 0 0 0,4 6-1279 0 0,0 0 0 0 0,1 0 0 0 0,-1 0 1 0 0,1 0-1 0 0,-1 0 0 0 0,1 0 0 0 0,0 0 0 0 0,0-1 0 0 0,0 1 0 0 0,0 0 1 0 0,0 0-1 0 0,0 0 0 0 0,0 0 0 0 0,1-2 0 0 0,2-5-140 0 0,-1 1 0 0 0,1 0 0 0 0,1 0 0 0 0,-1 0 0 0 0,2 0 0 0 0,-1 0 0 0 0,1 1 0 0 0,0 0 0 0 0,0 0 0 0 0,1 0 0 0 0,0 1 0 0 0,0-1 0 0 0,1 1 0 0 0,-1 1 0 0 0,1-1 0 0 0,1 1 0 0 0,-1 1 0 0 0,1-1 0 0 0,0 1 0 0 0,0 1 0 0 0,0-1 0 0 0,0 1 0 0 0,0 1 0 0 0,1 0 0 0 0,-1 0 0 0 0,1 0 0 0 0,0 1 0 0 0,0 0 0 0 0,-1 1 0 0 0,1 0 0 0 0,0 1 0 0 0,10 1 0 0 0,-13-1 2 0 0,-1 1 0 0 0,0 0 1 0 0,0 0-1 0 0,1 0 0 0 0,-1 1 1 0 0,0-1-1 0 0,-1 1 0 0 0,1 0 1 0 0,0 1-1 0 0,-1-1 0 0 0,0 1 0 0 0,0 0 1 0 0,0 0-1 0 0,0 0 0 0 0,-1 1 1 0 0,0-1-1 0 0,1 1 0 0 0,-2 0 1 0 0,4 5-1 0 0,-4-6 77 0 0,-1 0 0 0 0,1 1 0 0 0,-1-1 0 0 0,1 0 0 0 0,-1 1 1 0 0,-1-1-1 0 0,1 1 0 0 0,0-1 0 0 0,-1 1 0 0 0,0-1 0 0 0,0 1 0 0 0,-1-1 0 0 0,1 0 0 0 0,-1 1 0 0 0,0-1 0 0 0,0 1 1 0 0,0-1-1 0 0,-1 0 0 0 0,1 0 0 0 0,-1 1 0 0 0,0-1 0 0 0,-1-1 0 0 0,-4 8 0 0 0,-1-2 51 0 0,0-1-1 0 0,0-1 0 0 0,-1 1 1 0 0,0-1-1 0 0,0-1 1 0 0,0 0-1 0 0,-1 0 1 0 0,0-1-1 0 0,-1 0 0 0 0,-11 3 1 0 0,-16 5-548 0 0,-56 11 1 0 0,70-19-2500 0 0,-42 3-1 0 0,40-7-592 0 0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3:01.2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40 512 0 0,'-1'0'106'0'0,"1"0"0"0"0,0 0-1 0 0,0 0 1 0 0,-1 0 0 0 0,1 0 0 0 0,0 0-1 0 0,0 0 1 0 0,-1 0 0 0 0,1 0 0 0 0,0 0 0 0 0,0-1-1 0 0,-1 1 1 0 0,1 0 0 0 0,0 0 0 0 0,0 0-1 0 0,0 0 1 0 0,-1 0 0 0 0,1-1 0 0 0,0 1-1 0 0,0 0 1 0 0,0 0 0 0 0,0 0 0 0 0,-1-1-1 0 0,1 1 1 0 0,0 0 0 0 0,0 0 0 0 0,0-1 0 0 0,0 1-1 0 0,0 0 1 0 0,0 0 0 0 0,0 0 0 0 0,0-1-1 0 0,0 1 1 0 0,0 0 0 0 0,0 0 0 0 0,0-1-1 0 0,0 1 1 0 0,0 0 0 0 0,0-1 0 0 0,0 1-1 0 0,0 0 1 0 0,0 0 0 0 0,0 0 0 0 0,0-1 0 0 0,0 0 93 0 0,0 0 0 0 0,1 1 0 0 0,-1-1 0 0 0,0 0 0 0 0,0 1 0 0 0,1-1 0 0 0,-1 0 0 0 0,1 1 0 0 0,-1-1 0 0 0,0 1 0 0 0,1-1 0 0 0,-1 1 0 0 0,1-1 0 0 0,-1 1 0 0 0,1-1 0 0 0,0 0 0 0 0,36-19 6676 0 0,-36 20-6595 0 0,0 0 0 0 0,0 1 1 0 0,0-1-1 0 0,0 0 0 0 0,0 1 0 0 0,0-1 1 0 0,0 1-1 0 0,0 0 0 0 0,0-1 0 0 0,0 1 1 0 0,0 0-1 0 0,0-1 0 0 0,0 1 0 0 0,0 0 0 0 0,0 0 1 0 0,-1 0-1 0 0,1 0 0 0 0,0 0 0 0 0,0 1 1 0 0,16 23 435 0 0,-14-18-583 0 0,-1-1 0 0 0,0 1 0 0 0,0 0 0 0 0,0-1 0 0 0,-1 1 0 0 0,1 10 0 0 0,-1 1 51 0 0,-2 23 0 0 0,-1-19-127 0 0,1-1 0 0 0,1 1-1 0 0,1 0 1 0 0,1-1 0 0 0,6 31-1 0 0,-7-51-64 0 0,-1 0-1 0 0,0 0 0 0 0,1 0 0 0 0,-1 1 0 0 0,1-1 0 0 0,-1 0 1 0 0,1 0-1 0 0,-1 0 0 0 0,1 0 0 0 0,0 0 0 0 0,-1-1 1 0 0,1 1-1 0 0,0 0 0 0 0,0 0 0 0 0,0 0 0 0 0,0-1 0 0 0,0 1 1 0 0,0 0-1 0 0,0-1 0 0 0,0 1 0 0 0,0-1 0 0 0,0 1 1 0 0,2 0-1 0 0,-3-1-24 0 0,1 0 0 0 0,0 0 1 0 0,0-1-1 0 0,0 1 0 0 0,-1 0 0 0 0,1 0 1 0 0,0 0-1 0 0,0-1 0 0 0,-1 1 1 0 0,1 0-1 0 0,0-1 0 0 0,0 1 0 0 0,-1-1 1 0 0,1 1-1 0 0,0-1 0 0 0,-1 1 0 0 0,1-1 1 0 0,-1 1-1 0 0,1-1 0 0 0,-1 1 1 0 0,1-1-1 0 0,-1 0 0 0 0,1 0 0 0 0,-1 1 1 0 0,1-1-1 0 0,-1 0 0 0 0,0 1 1 0 0,0-1-1 0 0,1 0 0 0 0,-1 0 0 0 0,0 0 1 0 0,0 1-1 0 0,0-1 0 0 0,0 0 0 0 0,0-1 1 0 0,5-33-5293 0 0,-5 26 2472 0 0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3:01.6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71 228 1384 0 0,'-4'-2'1107'0'0,"0"1"-1"0"0,1-1 1 0 0,-1 1-1 0 0,0 0 0 0 0,0 0 1 0 0,-5-1-1 0 0,5 2-28 0 0,-1-1 1 0 0,1 0-1 0 0,0-1 0 0 0,-6-2 0 0 0,9 4-950 0 0,0-1 0 0 0,0 1 0 0 0,1-1 0 0 0,-1 0 0 0 0,0 0 0 0 0,0 0 0 0 0,1 1 0 0 0,-1-1 0 0 0,1 0 0 0 0,-1 0 0 0 0,0 0 0 0 0,1 0 0 0 0,0 0 0 0 0,-1 0 0 0 0,1 0 0 0 0,0 0 0 0 0,-1 0-1 0 0,1 0 1 0 0,0 0 0 0 0,0 0 0 0 0,0 0 0 0 0,0 0 0 0 0,0 0 0 0 0,0-1 0 0 0,0 1 0 0 0,0 0 0 0 0,1 0 0 0 0,-1 0 0 0 0,0 0 0 0 0,1 0 0 0 0,-1 0 0 0 0,0 0 0 0 0,2-1 0 0 0,1-5 32 0 0,0 0 1 0 0,1 0-1 0 0,4-8 1 0 0,-6 13-110 0 0,7-14 64 0 0,2 1 1 0 0,0 0-1 0 0,23-23 0 0 0,-28 32-109 0 0,1 1 0 0 0,-1 0-1 0 0,2 0 1 0 0,-1 0 0 0 0,0 0 0 0 0,1 1-1 0 0,0 1 1 0 0,0-1 0 0 0,0 1 0 0 0,9-2-1 0 0,-10 4-1 0 0,0 0 0 0 0,0 0 0 0 0,-1 0 0 0 0,1 0 0 0 0,0 1 0 0 0,0 1 0 0 0,0-1 0 0 0,0 1 0 0 0,-1 0 0 0 0,1 0 0 0 0,0 1 0 0 0,-1 0 0 0 0,1 0 0 0 0,-1 1 0 0 0,11 5 0 0 0,-9-3-4 0 0,-1 0 1 0 0,0 0-1 0 0,0 1 0 0 0,0 0 1 0 0,0 0-1 0 0,-1 1 0 0 0,0 0 1 0 0,0 0-1 0 0,-1 0 1 0 0,0 1-1 0 0,5 10 0 0 0,-8-14 3 0 0,0 0 0 0 0,0 0 0 0 0,0 0 0 0 0,-1 1 0 0 0,0-1 0 0 0,0 1 0 0 0,0-1 0 0 0,0 1 0 0 0,-1-1 1 0 0,0 1-1 0 0,1-1 0 0 0,-2 1 0 0 0,1 0 0 0 0,0-1 0 0 0,-1 1 0 0 0,0-1 0 0 0,-2 7 0 0 0,0-5-3 0 0,0 0 1 0 0,0 0-1 0 0,0-1 1 0 0,-1 1-1 0 0,1-1 1 0 0,-1 0-1 0 0,0 0 1 0 0,-1-1 0 0 0,1 1-1 0 0,-1-1 1 0 0,0 0-1 0 0,-6 4 1 0 0,-4 2-69 0 0,0-1 0 0 0,-1-1-1 0 0,0-1 1 0 0,0 0 0 0 0,0-1 0 0 0,-29 7 0 0 0,23-8-1609 0 0,-1-2-1 0 0,-33 2 0 0 0,32-4 117 0 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3:02.7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55 512 0 0,'1'-15'2384'0'0,"0"13"-1870"0"0,-1 0 0 0 0,1 0 0 0 0,-1-1 0 0 0,0 1 0 0 0,0-1 0 0 0,0 1 0 0 0,0 0 0 0 0,0-1 0 0 0,0 1 0 0 0,-1 0 0 0 0,1-1 0 0 0,-1 1 0 0 0,0 0 0 0 0,1-1 0 0 0,-3-1 0 0 0,4 7 135 0 0,-1 1 1 0 0,1 0 0 0 0,-1 0-1 0 0,0 0 1 0 0,-1 7 0 0 0,0 6-71 0 0,11 175 1354 0 0,-12-148-1737 0 0,1-26-166 0 0,0 0 0 0 0,1-1 0 0 0,4 22 0 0 0,-4-38-39 0 0,0 0-1 0 0,0 1 0 0 0,0-1 0 0 0,1 0 0 0 0,-1 0 0 0 0,1 0 0 0 0,-1 0 1 0 0,1 0-1 0 0,-1 1 0 0 0,1-1 0 0 0,0 0 0 0 0,0 0 0 0 0,-1-1 0 0 0,1 1 0 0 0,0 0 1 0 0,0 0-1 0 0,0 0 0 0 0,0 0 0 0 0,2 0 0 0 0,-3 0-109 0 0,1-1-1 0 0,-1 0 1 0 0,1 0 0 0 0,0 0-1 0 0,-1 0 1 0 0,1 1 0 0 0,-1-1-1 0 0,1 0 1 0 0,0 0-1 0 0,-1 0 1 0 0,1 0 0 0 0,-1-1-1 0 0,1 1 1 0 0,0 0 0 0 0,0 0-1 0 0,1-1-387 0 0,-1 1 0 0 0,0-1 0 0 0,-1 1-1 0 0,1-1 1 0 0,0 0 0 0 0,0 1 0 0 0,0-1 0 0 0,0 0-1 0 0,0 0 1 0 0,-1 0 0 0 0,2-1 0 0 0,3-5-4057 0 0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3:03.5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144 177 8 0 0,'-11'1'731'0'0,"0"0"-1"0"0,0 1 1 0 0,-16 4-1 0 0,19-4-43 0 0,-1 0-1 0 0,1 0 0 0 0,-1 0 1 0 0,0-2-1 0 0,0 1 1 0 0,-15-1-1 0 0,24 0-550 0 0,0 0 0 0 0,-1 0 0 0 0,1 0 0 0 0,0 0 0 0 0,0 0 0 0 0,-1 0-1 0 0,1 0 1 0 0,0 0 0 0 0,-1 0 0 0 0,1 0 0 0 0,0-1 0 0 0,0 1 0 0 0,-1 0 0 0 0,1 0 0 0 0,0 0 0 0 0,0 0 0 0 0,-1 0 0 0 0,1-1 0 0 0,0 1-1 0 0,0 0 1 0 0,0 0 0 0 0,-1 0 0 0 0,1-1 0 0 0,0 1 0 0 0,0 0 0 0 0,0 0 0 0 0,0-1 0 0 0,-1 1 0 0 0,1 0 0 0 0,0 0 0 0 0,0-1 0 0 0,0 1 0 0 0,0 0-1 0 0,0 0 1 0 0,0-1 0 0 0,0 1 0 0 0,6-11 2111 0 0,16-7-1044 0 0,-17 14-1066 0 0,-1 2-79 0 0,0 0-1 0 0,0-1 1 0 0,0 0-1 0 0,-1 0 1 0 0,1 0-1 0 0,-1-1 1 0 0,0 1-1 0 0,4-6 1 0 0,-20 12-317 0 0,8 1 116 0 0,1-1-1 0 0,-1 1 0 0 0,0 0 1 0 0,1 1-1 0 0,0-1 1 0 0,0 1-1 0 0,0 0 1 0 0,1 0-1 0 0,0 0 0 0 0,0 0 1 0 0,-3 8-1 0 0,5-11 78 0 0,0 7-52 0 0,1-9 118 0 0,0 1 0 0 0,1-1 0 0 0,-1 0 0 0 0,0 0 0 0 0,0 0 0 0 0,1 0 0 0 0,-1 1 0 0 0,0-1 1 0 0,1 0-1 0 0,-1 0 0 0 0,0 0 0 0 0,0 0 0 0 0,1 0 0 0 0,-1 0 0 0 0,0 0 0 0 0,1 0 0 0 0,-1 0 1 0 0,0 0-1 0 0,1 0 0 0 0,-1 0 0 0 0,0 0 0 0 0,0 0 0 0 0,1 0 0 0 0,-1 0 0 0 0,0 0 0 0 0,1 0 0 0 0,-1 0 1 0 0,0-1-1 0 0,1 1 0 0 0,8-6 67 0 0,-9 6-69 0 0,1 0-1 0 0,-1-1 1 0 0,1 1-1 0 0,-1-1 0 0 0,1 1 1 0 0,-1 0-1 0 0,1-1 1 0 0,-1 1-1 0 0,1 0 1 0 0,0-1-1 0 0,-1 1 0 0 0,1 0 1 0 0,-1 0-1 0 0,1 0 1 0 0,0-1-1 0 0,-1 1 1 0 0,1 0-1 0 0,1 0 0 0 0,21-3 108 0 0,-22 3-71 0 0,-17 5 233 0 0,15-5-246 0 0,1 0 1 0 0,0 0 0 0 0,0 0-1 0 0,0 0 1 0 0,0 0-1 0 0,-1 0 1 0 0,1 0-1 0 0,0 0 1 0 0,0 1-1 0 0,0-1 1 0 0,0 0-1 0 0,-1 0 1 0 0,1 0-1 0 0,0 0 1 0 0,0 0 0 0 0,0 0-1 0 0,-1 0 1 0 0,1 0-1 0 0,0 0 1 0 0,0 0-1 0 0,0 0 1 0 0,-1 0-1 0 0,1 0 1 0 0,0-1-1 0 0,0 1 1 0 0,0 0 0 0 0,-1 0-1 0 0,1 0 1 0 0,0 0-1 0 0,0 0 1 0 0,0 0-1 0 0,0 0 1 0 0,-1 0-1 0 0,1-1 1 0 0,0 1-1 0 0,0 0 1 0 0,0 0 0 0 0,0 0-1 0 0,0 0 1 0 0,0-1-1 0 0,-1 1 1 0 0,1 0-1 0 0,0 0 1 0 0,0 0-1 0 0,0-1 1 0 0,0 1-1 0 0,0 0 1 0 0,0 0-1 0 0,0 0 1 0 0,0-1 0 0 0,2-12 716 0 0,1 3-141 0 0,-3 0-244 0 0,0 0 0 0 0,1 1-1 0 0,0-1 1 0 0,0 1 0 0 0,6-18 0 0 0,-5 22-324 0 0,0 0 1 0 0,0 0-1 0 0,1 0 0 0 0,0 1 1 0 0,0-1-1 0 0,0 1 0 0 0,0-1 0 0 0,1 1 1 0 0,0 0-1 0 0,0 1 0 0 0,0-1 0 0 0,4-3 1 0 0,-1 3-1 0 0,0 0 0 0 0,0 0 1 0 0,0 1-1 0 0,1 0 1 0 0,-1 0-1 0 0,1 1 1 0 0,0 0-1 0 0,-1 0 0 0 0,1 1 1 0 0,0 0-1 0 0,0 0 1 0 0,0 1-1 0 0,0 0 1 0 0,0 0-1 0 0,0 1 0 0 0,0 0 1 0 0,0 0-1 0 0,10 4 1 0 0,-2-1 22 0 0,-1 1 1 0 0,0 1-1 0 0,0 1 1 0 0,0 0 0 0 0,-1 0-1 0 0,0 2 1 0 0,0 0-1 0 0,13 12 1 0 0,-23-18-33 0 0,0 0 0 0 0,-1 1 0 0 0,1-1 0 0 0,-1 1 0 0 0,0 0 0 0 0,0 0 0 0 0,3 8 0 0 0,-5-11-16 0 0,0 0 0 0 0,-1 1 0 0 0,1-1 0 0 0,-1 1 1 0 0,1-1-1 0 0,-1 1 0 0 0,0-1 0 0 0,1 1 0 0 0,-1 0 1 0 0,0-1-1 0 0,0 1 0 0 0,0-1 0 0 0,0 1 0 0 0,-1-1 0 0 0,1 1 1 0 0,0-1-1 0 0,-1 1 0 0 0,1-1 0 0 0,-1 1 0 0 0,1-1 1 0 0,-1 1-1 0 0,0-1 0 0 0,1 1 0 0 0,-1-1 0 0 0,0 0 1 0 0,0 0-1 0 0,0 1 0 0 0,-2 0 0 0 0,-1 2-18 0 0,-1 0-1 0 0,-1 0 1 0 0,1 0-1 0 0,-1-1 1 0 0,1 0-1 0 0,-1 0 1 0 0,0-1 0 0 0,0 0-1 0 0,0 0 1 0 0,-8 2-1 0 0,-6 0-111 0 0,-38 3-1 0 0,-51 3-907 0 0,37-1-3156 0 0,46-6 2750 0 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31.2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40 512 0 0,'-1'-14'1600'0'0,"0"-1"1269"0"0,8 5 4621 0 0,-2 34-3004 0 0,-1-4-3691 0 0,11 69 741 0 0,3 53-716 0 0,-14 0-488 0 0,1 19-228 0 0,-1-122-180 0 0,0 1-1 0 0,12 39 1 0 0,-8-57-141 0 0,-8-22 202 0 0,0 1 1 0 0,1-1 0 0 0,-1 0-1 0 0,0 1 1 0 0,0-1 0 0 0,1 0-1 0 0,-1 1 1 0 0,0-1-1 0 0,0 0 1 0 0,1 0 0 0 0,-1 0-1 0 0,0 1 1 0 0,1-1-1 0 0,-1 0 1 0 0,0 0 0 0 0,1 0-1 0 0,-1 0 1 0 0,0 1 0 0 0,1-1-1 0 0,-1 0 1 0 0,1 0-1 0 0,-1 0-10 0 0,1 0-1 0 0,-1-1 0 0 0,1 1 0 0 0,-1 0 0 0 0,1 0 1 0 0,-1-1-1 0 0,1 1 0 0 0,-1 0 0 0 0,1 0 0 0 0,-1-1 1 0 0,1 1-1 0 0,-1-1 0 0 0,0 1 0 0 0,1 0 0 0 0,-1-1 1 0 0,0 1-1 0 0,1-1 0 0 0,-1 1 0 0 0,0-2 0 0 0,4-3-412 0 0,-1-1 0 0 0,-1 0-1 0 0,1-1 1 0 0,-1 1 0 0 0,0 0-1 0 0,-1-1 1 0 0,2-9-1 0 0,-1-5-2485 0 0,-2-21-1 0 0,0 36 2270 0 0,0-16-1245 0 0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31.8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100 392 8 0 0,'-8'1'1182'0'0,"2"1"631"0"0,0-1 0 0 0,-1 0-1 0 0,1 0 1 0 0,-14-1 0 0 0,19 0-1520 0 0,-1 0 0 0 0,0 0 0 0 0,1-1 0 0 0,-1 1 0 0 0,1-1 1 0 0,-1 1-1 0 0,1-1 0 0 0,-1 1 0 0 0,1-1 0 0 0,-1 0 0 0 0,1 0 0 0 0,0 0 0 0 0,-1 0 0 0 0,1 0 0 0 0,0 0 0 0 0,0 0 1 0 0,0 0-1 0 0,0 0 0 0 0,0-1 0 0 0,0 1 0 0 0,0 0 0 0 0,0-1 0 0 0,0 1 0 0 0,1 0 0 0 0,-2-3 0 0 0,-1-8 179 0 0,0 1 0 0 0,0 0-1 0 0,1-1 1 0 0,1 1-1 0 0,0-1 1 0 0,0 0-1 0 0,2-16 1 0 0,1 10-311 0 0,0 0 1 0 0,2 1-1 0 0,0 0 1 0 0,7-21-1 0 0,-7 28-128 0 0,0 1 0 0 0,0 0 1 0 0,1 0-1 0 0,0 0 0 0 0,0 0 0 0 0,1 1 0 0 0,1 0 0 0 0,-1 1 0 0 0,1-1 1 0 0,0 1-1 0 0,1 0 0 0 0,0 1 0 0 0,0 0 0 0 0,0 0 0 0 0,1 1 0 0 0,-1 0 0 0 0,1 0 1 0 0,1 1-1 0 0,-1 0 0 0 0,0 1 0 0 0,1 0 0 0 0,0 0 0 0 0,0 1 0 0 0,0 1 1 0 0,0-1-1 0 0,0 2 0 0 0,0-1 0 0 0,0 1 0 0 0,0 1 0 0 0,0 0 0 0 0,0 0 1 0 0,16 5-1 0 0,-6 0-46 0 0,-1 1 1 0 0,0 1 0 0 0,0 1-1 0 0,-1 1 1 0 0,0 0 0 0 0,-1 1-1 0 0,23 19 1 0 0,-32-23-11 0 0,-1 0 1 0 0,0 1-1 0 0,-1 0 0 0 0,1 0 1 0 0,-1 0-1 0 0,-1 0 1 0 0,7 14-1 0 0,-9-16 11 0 0,-1 1-1 0 0,1 0 1 0 0,-1 0-1 0 0,-1 0 1 0 0,1 0 0 0 0,-1 0-1 0 0,0 0 1 0 0,-1 0 0 0 0,0 1-1 0 0,0-1 1 0 0,-2 10 0 0 0,1-10 8 0 0,-1 1 0 0 0,-1-1 1 0 0,1 0-1 0 0,-1 0 1 0 0,-1 0-1 0 0,1 0 0 0 0,-1 0 1 0 0,0-1-1 0 0,-1 0 1 0 0,-9 11-1 0 0,-6 4-35 0 0,-32 27 0 0 0,15-17-228 0 0,-2-2-1 0 0,-1-1 1 0 0,-1-3 0 0 0,-1-1-1 0 0,-49 20 1 0 0,57-32-547 0 0,31-11 640 0 0,1 0 0 0 0,-1-1 0 0 0,0 1 0 0 0,0-1 0 0 0,1 0 1 0 0,-1 0-1 0 0,0 0 0 0 0,0 0 0 0 0,1 0 0 0 0,-5-2 0 0 0,6 2 92 0 0,0 0 1 0 0,1 0 0 0 0,-1-1 0 0 0,0 1 0 0 0,1 0-1 0 0,-1-1 1 0 0,1 1 0 0 0,-1-1 0 0 0,1 1 0 0 0,-1-1 0 0 0,1 1-1 0 0,-1-1 1 0 0,1 1 0 0 0,-1-1 0 0 0,1 1 0 0 0,-1-1-1 0 0,1 0 1 0 0,0 1 0 0 0,-1-1 0 0 0,1 0 0 0 0,0 1-1 0 0,0-1 1 0 0,0 0 0 0 0,-1 1 0 0 0,1-1 0 0 0,0 0-1 0 0,0 0 1 0 0,0-1 0 0 0,0 0-322 0 0,1-1 0 0 0,-1 0 1 0 0,1 1-1 0 0,-1-1 0 0 0,1 0 0 0 0,2-4 0 0 0,5-12-1683 0 0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32.4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23 512 0 0,'0'-1'292'0'0,"0"1"1"0"0,0-1-1 0 0,0 0 0 0 0,0 0 0 0 0,0 1 0 0 0,0-1 1 0 0,0 0-1 0 0,-1 1 0 0 0,1-1 0 0 0,0 0 0 0 0,0 1 1 0 0,-1-1-1 0 0,1 1 0 0 0,0-1 0 0 0,-1 0 1 0 0,1 1-1 0 0,0-1 0 0 0,-1 1 0 0 0,1-1 0 0 0,-1 1 1 0 0,1-1-1 0 0,-1 1 0 0 0,1-1 0 0 0,-1 1 0 0 0,1-1 1 0 0,-1 1-1 0 0,0 0 0 0 0,1-1 0 0 0,-1 1 1 0 0,0 0-1 0 0,1 0 0 0 0,-1-1 0 0 0,0 1 0 0 0,1 0 1 0 0,-2 0-1 0 0,-9-4 6153 0 0,11 23-3394 0 0,0 27-1963 0 0,-1-12-706 0 0,1-1 1 0 0,2 1-1 0 0,11 61 0 0 0,-12-89-371 0 0,1 0 0 0 0,0 0 0 0 0,1 0 0 0 0,0 0 0 0 0,0 0 0 0 0,0-1 0 0 0,0 1 0 0 0,1-1 0 0 0,0 0 0 0 0,0 0 0 0 0,1 0 0 0 0,-1-1 0 0 0,1 0 0 0 0,0 1 0 0 0,0-1 0 0 0,9 5 0 0 0,-13-8-12 0 0,1-1 1 0 0,-1 1 0 0 0,0 0 0 0 0,0-1 0 0 0,0 1-1 0 0,1-1 1 0 0,-1 1 0 0 0,0-1 0 0 0,1 0 0 0 0,-1 1-1 0 0,0-1 1 0 0,1 0 0 0 0,-1 0 0 0 0,0 0-1 0 0,1 0 1 0 0,-1 0 0 0 0,0 0 0 0 0,1-1 0 0 0,-1 1-1 0 0,0 0 1 0 0,1-1 0 0 0,-1 1 0 0 0,0 0-1 0 0,0-1 1 0 0,1 0 0 0 0,-1 1 0 0 0,0-1 0 0 0,0 0-1 0 0,0 0 1 0 0,0 1 0 0 0,0-1 0 0 0,0 0 0 0 0,0 0-1 0 0,1-2 1 0 0,0 1 6 0 0,-1-1-1 0 0,1 1 1 0 0,-1-1 0 0 0,1 0-1 0 0,-1 0 1 0 0,0 0 0 0 0,0 0-1 0 0,-1 0 1 0 0,1 0 0 0 0,0 0-1 0 0,-1 0 1 0 0,0 0 0 0 0,0 0-1 0 0,0-4 1 0 0,-1 1 0 0 0,0 0 0 0 0,0-1 0 0 0,-1 1 0 0 0,0 0 0 0 0,0-1 0 0 0,-1 1 0 0 0,-5-9 0 0 0,-27-39 36 0 0,27 43-33 0 0,0-1 9 0 0,-6-9 11 0 0,-1 1-1 0 0,0 1 1 0 0,-2 0 0 0 0,-25-22-1 0 0,42 41-27 0 0,0 0 0 0 0,0 0 0 0 0,0 0 0 0 0,0 0 0 0 0,0 0 0 0 0,0 0 0 0 0,0 0 0 0 0,0 0 0 0 0,0 0 0 0 0,0 0 0 0 0,0 0 0 0 0,-1 0 0 0 0,1 0 0 0 0,0 0 0 0 0,0 0 0 0 0,0 0 0 0 0,0 0 0 0 0,0-1 0 0 0,0 1 0 0 0,0 0 0 0 0,0 0 0 0 0,0 0 0 0 0,0 0 0 0 0,0 0 0 0 0,0 0 1 0 0,0 0-1 0 0,0 0 0 0 0,0 0 0 0 0,0 0 0 0 0,0 0 0 0 0,0 0 0 0 0,0-1 0 0 0,0 1 0 0 0,0 0 0 0 0,0 0 0 0 0,0 0 0 0 0,0 0 0 0 0,0 0 0 0 0,0 0 0 0 0,0 0 0 0 0,0 0 0 0 0,0 0 0 0 0,0 0 0 0 0,0 0 0 0 0,0-1 0 0 0,0 1 0 0 0,0 0 0 0 0,0 0 0 0 0,0 0 0 0 0,0 0 0 0 0,0 0 0 0 0,0 0 0 0 0,0 0 0 0 0,0 0 0 0 0,0 0 0 0 0,1 0 0 0 0,-1 0 0 0 0,0 0 0 0 0,0 0 0 0 0,0 0 0 0 0,0 0 0 0 0,0 0 0 0 0,0 0 0 0 0,0 0 0 0 0,0 0 0 0 0,10-1 26 0 0,10 4-2 0 0,100 26 129 0 0,-105-27-361 0 0,0 0 1 0 0,0-1-1 0 0,0-1 1 0 0,0 0 0 0 0,0-1-1 0 0,17-4 1 0 0,2 2-5717 0 0,-23 3 2784 0 0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33.3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90 512 0 0,'-20'-16'10138'0'0,"19"16"-9970"0"0,1 0-1 0 0,0 0 1 0 0,-1 0-1 0 0,1 0 1 0 0,-1 0 0 0 0,1 0-1 0 0,0 0 1 0 0,-1 0-1 0 0,1 0 1 0 0,0 0-1 0 0,-1 0 1 0 0,1 0-1 0 0,0 0 1 0 0,-1 0-1 0 0,1 1 1 0 0,0-1-1 0 0,-1 0 1 0 0,1 0 0 0 0,0 0-1 0 0,-1 0 1 0 0,1 1-1 0 0,0-1 1 0 0,0 0-1 0 0,-1 0 1 0 0,1 1-1 0 0,0-1 1 0 0,0 0-1 0 0,-1 1 1 0 0,1-1 0 0 0,0 0-1 0 0,0 1 1 0 0,0-1-1 0 0,-1 1 1 0 0,-6 11 1608 0 0,6-8-1661 0 0,1 1 1 0 0,-1 0-1 0 0,1 0 1 0 0,-1 0 0 0 0,2 0-1 0 0,-1 0 1 0 0,0 0-1 0 0,1-1 1 0 0,0 1 0 0 0,0 0-1 0 0,0 0 1 0 0,1-1 0 0 0,-1 1-1 0 0,1 0 1 0 0,0-1-1 0 0,1 0 1 0 0,-1 0 0 0 0,1 1-1 0 0,0-1 1 0 0,0-1 0 0 0,0 1-1 0 0,0 0 1 0 0,1-1-1 0 0,-1 0 1 0 0,1 1 0 0 0,4 1-1 0 0,1 1-86 0 0,-1 0-1 0 0,1-1 1 0 0,0 0 0 0 0,0-1-1 0 0,1 0 1 0 0,0 0-1 0 0,-1-1 1 0 0,1 0 0 0 0,0-1-1 0 0,0 0 1 0 0,16 0-1 0 0,-11-1-48 0 0,-1-2 1 0 0,1 0-1 0 0,26-4 0 0 0,-34 3 30 0 0,0 0 0 0 0,-1 0 0 0 0,1 0 0 0 0,-1-1-1 0 0,1 0 1 0 0,-1 0 0 0 0,0-1 0 0 0,0 0 0 0 0,-1 0 0 0 0,7-5 0 0 0,-9 5-3 0 0,1 1 1 0 0,-1-1-1 0 0,0 0 1 0 0,0-1-1 0 0,0 1 1 0 0,-1 0-1 0 0,1-1 1 0 0,-1 1-1 0 0,0-1 0 0 0,0 0 1 0 0,-1 0-1 0 0,0 0 1 0 0,1 0-1 0 0,-2 0 1 0 0,1 0-1 0 0,0 0 1 0 0,-1 0-1 0 0,0 0 1 0 0,0 0-1 0 0,-1 0 1 0 0,0 0-1 0 0,1 0 1 0 0,-2 0-1 0 0,1 0 1 0 0,0 0-1 0 0,-1 0 1 0 0,0 1-1 0 0,0-1 1 0 0,-1 0-1 0 0,-4-6 1 0 0,2 5 28 0 0,1 1 1 0 0,-2 0 0 0 0,1 0-1 0 0,0 0 1 0 0,-1 1 0 0 0,0 0-1 0 0,0 0 1 0 0,0 1 0 0 0,-1-1-1 0 0,1 1 1 0 0,-1 0 0 0 0,0 1-1 0 0,-12-3 1 0 0,13 4 27 0 0,0 0-1 0 0,0 0 1 0 0,0 1-1 0 0,-1 0 0 0 0,1 1 1 0 0,0-1-1 0 0,0 1 1 0 0,0 0-1 0 0,0 0 1 0 0,0 1-1 0 0,1 0 1 0 0,-1 0-1 0 0,0 0 1 0 0,1 1-1 0 0,-1 0 1 0 0,-8 5-1 0 0,2 2-17 0 0,-1 0-1 0 0,2 1 1 0 0,-1 0 0 0 0,2 1-1 0 0,-1 0 1 0 0,2 0 0 0 0,-1 1-1 0 0,2 0 1 0 0,0 1 0 0 0,0 0-1 0 0,2 0 1 0 0,0 1 0 0 0,0 0-1 0 0,1 0 1 0 0,-5 28 0 0 0,9-38-45 0 0,1-1 0 0 0,0 0-1 0 0,0 0 1 0 0,0 0 0 0 0,0 0 0 0 0,0 1 0 0 0,1-1 0 0 0,0 0 0 0 0,0 0-1 0 0,0 0 1 0 0,0 0 0 0 0,1 0 0 0 0,0 0 0 0 0,0-1 0 0 0,0 1 0 0 0,0 0-1 0 0,0-1 1 0 0,4 5 0 0 0,-2-4-14 0 0,0-1-1 0 0,0 1 0 0 0,0-1 1 0 0,1 0-1 0 0,-1-1 0 0 0,1 1 1 0 0,-1-1-1 0 0,1 1 1 0 0,0-1-1 0 0,0-1 0 0 0,0 1 1 0 0,0-1-1 0 0,0 0 0 0 0,7 1 1 0 0,10 0-180 0 0,0-1 0 0 0,0-1 1 0 0,0-1-1 0 0,-1-1 0 0 0,1-1 1 0 0,36-10-1 0 0,33-16-2645 0 0,-4-8-3684 0 0,-55 23 3017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3:05.8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106 29 512 0 0,'0'0'-66'0'0,"7"-17"3886"0"0,-6 16-2969 0 0,-1 1-1 0 0,0-1 1 0 0,1 0 0 0 0,0 0 0 0 0,-1 0-1 0 0,1 1 1 0 0,-1-1 0 0 0,1 0-1 0 0,0 1 1 0 0,-1-1 0 0 0,1 0-1 0 0,0 1 1 0 0,0-1 0 0 0,-1 1-1 0 0,2-1 1 0 0,-1 1-671 0 0,-1 0 0 0 0,1 1 0 0 0,-1-1 0 0 0,1 0 1 0 0,-1 1-1 0 0,1-1 0 0 0,-1 1 0 0 0,1-1 0 0 0,-1 1 0 0 0,1-1 0 0 0,-1 1 0 0 0,0-1 0 0 0,1 1 0 0 0,-1-1 0 0 0,0 1 0 0 0,0-1 0 0 0,1 1 1 0 0,-1 0-1 0 0,0-1 0 0 0,0 1 0 0 0,0 0 0 0 0,0-1 0 0 0,0 2 0 0 0,4 14 946 0 0,-3-5-887 0 0,0 1 1 0 0,-1-1-1 0 0,0 1 1 0 0,-1-1-1 0 0,0 1 0 0 0,-1-1 1 0 0,0 1-1 0 0,0-1 0 0 0,-2 0 1 0 0,1 0-1 0 0,-7 12 1 0 0,-7 11-753 0 0,-1-1 0 0 0,-24 32 0 0 0,12-18-2359 0 0,25-38-2378 0 0,4-3-445 0 0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34.4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369 458 512 0 0,'-5'-31'9297'0'0,"5"29"-9122"0"0,0 0 1 0 0,-1 1 0 0 0,1-1-1 0 0,-1 0 1 0 0,1 0-1 0 0,-1 0 1 0 0,0 0 0 0 0,0 1-1 0 0,0-1 1 0 0,0 0-1 0 0,0 1 1 0 0,0-1 0 0 0,0 1-1 0 0,0-1 1 0 0,-1 1-1 0 0,-1-2 1 0 0,-29-21 2550 0 0,23 18-1936 0 0,-4-4-34 0 0,-1 1-1 0 0,0 1 1 0 0,-25-11-1 0 0,34 17-630 0 0,-1 0 0 0 0,0 0 0 0 0,0 0 0 0 0,1 1-1 0 0,-1 0 1 0 0,0 0 0 0 0,0 1 0 0 0,0-1 0 0 0,0 1 0 0 0,0 1 0 0 0,0-1 0 0 0,0 1 0 0 0,-8 2 0 0 0,9-1-97 0 0,1 0 1 0 0,0 0 0 0 0,0 0 0 0 0,0 1 0 0 0,0-1 0 0 0,0 1 0 0 0,0 0 0 0 0,1 1 0 0 0,-1-1 0 0 0,-3 5 0 0 0,-4 5-4 0 0,-12 20 0 0 0,15-20-10 0 0,1 0-1 0 0,0 0 1 0 0,1 1 0 0 0,0 0 0 0 0,1 1 0 0 0,1-1 0 0 0,-4 26 0 0 0,6-29-16 0 0,1 1 1 0 0,0-1-1 0 0,0 1 0 0 0,2 0 0 0 0,-1-1 0 0 0,2 1 1 0 0,-1-1-1 0 0,1 1 0 0 0,1-1 0 0 0,6 16 0 0 0,-7-22 4 0 0,0 0 0 0 0,1 0 0 0 0,-1 0 0 0 0,1-1 0 0 0,0 0 0 0 0,1 1 0 0 0,-1-1-1 0 0,1 0 1 0 0,0-1 0 0 0,0 1 0 0 0,0-1 0 0 0,0 1 0 0 0,1-1 0 0 0,-1-1 0 0 0,1 1 0 0 0,-1-1-1 0 0,11 4 1 0 0,-7-3-11 0 0,0-1-1 0 0,1-1 1 0 0,-1 0-1 0 0,0 0 1 0 0,1 0-1 0 0,-1-1 1 0 0,1 0-1 0 0,-1-1 1 0 0,1 0-1 0 0,13-3 1 0 0,-6 0-34 0 0,0-1 1 0 0,0-1-1 0 0,-1 0 1 0 0,0 0-1 0 0,0-2 1 0 0,0 0-1 0 0,-1 0 1 0 0,0-2-1 0 0,18-15 0 0 0,-23 17 10 0 0,-1 0-1 0 0,0-1 0 0 0,-1 0 0 0 0,0 0 0 0 0,0 0 0 0 0,-1-1 1 0 0,0 0-1 0 0,0 0 0 0 0,-2-1 0 0 0,1 1 0 0 0,-1-1 0 0 0,-1 0 0 0 0,0-1 1 0 0,3-16-1 0 0,-5 13 18 0 0,0 0 1 0 0,-1-1 0 0 0,-1 1-1 0 0,-1-1 1 0 0,0 1-1 0 0,-6-22 1 0 0,-33-90 76 0 0,27 89-55 0 0,-7-19 255 0 0,-32-65 0 0 0,52 120-231 0 0,0 0-1 0 0,0 0 1 0 0,0 1 0 0 0,0-1 0 0 0,0 0-1 0 0,-1 1 1 0 0,1-1 0 0 0,0 1-1 0 0,-1 0 1 0 0,1-1 0 0 0,-4-1 0 0 0,5 3-22 0 0,0 0 0 0 0,-1-1 0 0 0,1 1 0 0 0,0 0 0 0 0,-1 0 0 0 0,1 0 0 0 0,-1 0 1 0 0,1 0-1 0 0,0 0 0 0 0,-1 0 0 0 0,1 0 0 0 0,-1 0 0 0 0,1 0 0 0 0,0 0 0 0 0,-1 0 0 0 0,1 1 1 0 0,0-1-1 0 0,-1 0 0 0 0,1 0 0 0 0,-1 0 0 0 0,1 0 0 0 0,-1 1 0 0 0,0 0 2 0 0,0 0-1 0 0,0 0 1 0 0,1-1-1 0 0,-1 1 1 0 0,0 1-1 0 0,0-1 0 0 0,1 0 1 0 0,-1 0-1 0 0,1 0 1 0 0,-2 2-1 0 0,-1 7 52 0 0,1 1 1 0 0,-1 0-1 0 0,2 1 0 0 0,-1-1 0 0 0,2 0 0 0 0,-1 0 0 0 0,3 20 0 0 0,-1 1 61 0 0,0-8-78 0 0,1 0-1 0 0,1 0 0 0 0,1 0 1 0 0,1 0-1 0 0,9 26 0 0 0,-1-13 104 0 0,2 0-1 0 0,27 47 1 0 0,-34-69-121 0 0,2 0 1 0 0,0 0 0 0 0,1-1-1 0 0,0 0 1 0 0,16 15 0 0 0,-19-22-37 0 0,0 0 0 0 0,0 0-1 0 0,1-1 1 0 0,0-1 0 0 0,0 1 0 0 0,1-1 0 0 0,0-1 0 0 0,-1 0-1 0 0,21 6 1 0 0,-19-7-49 0 0,1 0 0 0 0,-1-1 0 0 0,0-1 0 0 0,0 0 0 0 0,21-1 0 0 0,-28 0 24 0 0,-1-1 1 0 0,1 1 0 0 0,-1-1 0 0 0,1 0 0 0 0,-1 0 0 0 0,0-1 0 0 0,1 1-1 0 0,-1-1 1 0 0,0 1 0 0 0,0-1 0 0 0,0 0 0 0 0,0 0 0 0 0,0-1 0 0 0,-1 1-1 0 0,1 0 1 0 0,-1-1 0 0 0,1 0 0 0 0,-1 1 0 0 0,0-1 0 0 0,0 0 0 0 0,0 0 0 0 0,2-5-1 0 0,-1 1-93 0 0,0 0 0 0 0,0-1 0 0 0,-1 1 0 0 0,0-1-1 0 0,-1 0 1 0 0,1 0 0 0 0,-1 1 0 0 0,-1-1 0 0 0,0 0 0 0 0,-1-15-1 0 0,-3-4 11 0 0,-13-48 0 0 0,-2-6 251 0 0,59 200 709 0 0,-32-88-762 0 0,2 0 0 0 0,16 37 1 0 0,-22-60-105 0 0,1 1 1 0 0,-1-1 0 0 0,2 0 0 0 0,-1-1 0 0 0,1 1-1 0 0,0-1 1 0 0,0 0 0 0 0,1 0 0 0 0,-1-1 0 0 0,2 0-1 0 0,-1 0 1 0 0,13 7 0 0 0,-5-5-80 0 0,-11-5 51 0 0,1 0 0 0 0,-1-1 1 0 0,1 0-1 0 0,-1 0 0 0 0,9 3 0 0 0,-11-5-9 0 0,0 0 0 0 0,-1 0-1 0 0,1 0 1 0 0,0 0 0 0 0,-1 0 0 0 0,1 0 0 0 0,-1 0-1 0 0,1 0 1 0 0,0-1 0 0 0,-1 1 0 0 0,1-1-1 0 0,-1 1 1 0 0,1-1 0 0 0,-1 0 0 0 0,1 1-1 0 0,-1-1 1 0 0,1 0 0 0 0,-1 0 0 0 0,0 0-1 0 0,0 0 1 0 0,1 0 0 0 0,0-2 0 0 0,5-4-875 0 0,0-1 1 0 0,8-12-1 0 0,0-7-4405 0 0,-10 13 2180 0 0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34.6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95 0 4361 0 0,'-25'6'5353'0'0,"3"-1"4329"0"0,1-3-8274 0 0,7-1 649 0 0,4 3-1257 0 0,7-3 704 0 0,5 1-1336 0 0,4-2-232 0 0,0 1-96 0 0,2 1 64 0 0,3-2-440 0 0,0 0-656 0 0,1 2-64 0 0,3 1-4257 0 0,3-2 2912 0 0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35.1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265 140 512 0 0,'-2'-13'2037'0'0,"0"0"0"0"0,0 0-1 0 0,-2 0 1 0 0,1 0 0 0 0,-9-17 0 0 0,7 14-356 0 0,4 15-1541 0 0,1-1 1 0 0,-1 1-1 0 0,1-1 1 0 0,-1 0-1 0 0,0 1 1 0 0,0-1-1 0 0,0 1 1 0 0,0 0-1 0 0,0-1 1 0 0,0 1-1 0 0,0 0 1 0 0,0-1-1 0 0,0 1 1 0 0,-1 0-1 0 0,1 0 1 0 0,0 0-1 0 0,-1 0 1 0 0,1 0-1 0 0,-1 1 1 0 0,-3-2-1 0 0,3 1-35 0 0,0 1 0 0 0,0 0 1 0 0,0 0-1 0 0,0 0 0 0 0,-1 0 0 0 0,1 0 0 0 0,0 1 0 0 0,0-1 1 0 0,0 1-1 0 0,0-1 0 0 0,0 1 0 0 0,0 0 0 0 0,0 0 0 0 0,0 0 1 0 0,-4 2-1 0 0,-6 5 68 0 0,-1 1 1 0 0,1 1-1 0 0,1 0 1 0 0,0 0-1 0 0,0 1 1 0 0,1 0-1 0 0,0 1 0 0 0,1 1 1 0 0,1-1-1 0 0,0 1 1 0 0,0 1-1 0 0,-7 18 1 0 0,8-16-88 0 0,2 1 0 0 0,-1-1 0 0 0,2 1 0 0 0,0 0 0 0 0,1 0 0 0 0,1 1 0 0 0,0-1 0 0 0,1 0 1 0 0,1 1-1 0 0,4 26 0 0 0,-3-39-76 0 0,0 1 0 0 0,0 0 0 0 0,1 0 0 0 0,0-1 1 0 0,0 1-1 0 0,0-1 0 0 0,1 0 0 0 0,0 0 0 0 0,0 0 0 0 0,0 0 1 0 0,1 0-1 0 0,-1 0 0 0 0,1-1 0 0 0,8 7 0 0 0,-6-6-17 0 0,1 0-1 0 0,0-1 0 0 0,0 0 0 0 0,0 0 1 0 0,1 0-1 0 0,-1-1 0 0 0,1 0 0 0 0,-1-1 1 0 0,16 3-1 0 0,-10-3-90 0 0,0 0 1 0 0,0-1-1 0 0,0-1 1 0 0,0 0-1 0 0,0-1 1 0 0,1 0-1 0 0,-1-1 1 0 0,-1-1 0 0 0,1 0-1 0 0,0 0 1 0 0,-1-2-1 0 0,1 1 1 0 0,11-8-1 0 0,-16 7-174 0 0,0 0 1 0 0,-1 0-1 0 0,0-1 0 0 0,0 0 1 0 0,-1 0-1 0 0,10-11 0 0 0,28-47-6669 0 0,-38 55 5301 0 0,9-15-2523 0 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35.4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52 3153 0 0,'1'-1'702'0'0,"0"-1"1"0"0,-1 0 0 0 0,1 0-1 0 0,-1 1 1 0 0,1-1 0 0 0,-1 0 0 0 0,0 0-1 0 0,1 0 1 0 0,-1 0 0 0 0,0 1-1 0 0,0-1 1 0 0,-1 0 0 0 0,1 0-1 0 0,-1-3 1 0 0,-4-9 1424 0 0,5 13-2204 0 0,0 1 140 0 0,0 0 1 0 0,0 0-1 0 0,0-1 0 0 0,-1 1 0 0 0,1 0 0 0 0,0 0 0 0 0,0 0 0 0 0,0 0 0 0 0,0 0 0 0 0,0-1 0 0 0,0 1 0 0 0,0 0 1 0 0,0 0-1 0 0,0 0 0 0 0,0 0 0 0 0,0-1 0 0 0,0 1 0 0 0,0 0 0 0 0,0 0 0 0 0,0 0 0 0 0,0 0 0 0 0,0-1 0 0 0,0 1 0 0 0,0 0 1 0 0,0 0-1 0 0,1 0 0 0 0,-1 0 0 0 0,0-1 0 0 0,0 1 0 0 0,0 0 0 0 0,0 0 0 0 0,0 0 0 0 0,0 0 0 0 0,0 0 0 0 0,1 0 1 0 0,-1-1-1 0 0,0 1 0 0 0,0 0 0 0 0,0 0 0 0 0,0 0 0 0 0,0 0 0 0 0,1 0 0 0 0,-1 0 0 0 0,11 1 1311 0 0,9 7-132 0 0,-15-5-1124 0 0,-1 0 0 0 0,1 1 0 0 0,0 0 0 0 0,-1 0 0 0 0,0 0 0 0 0,0 1 0 0 0,0-1 0 0 0,-1 1 0 0 0,1 0 0 0 0,-1 0 0 0 0,0 0 0 0 0,3 8 0 0 0,3 8 256 0 0,11 43 0 0 0,-10-21-51 0 0,8 81 0 0 0,-8 50 23 0 0,-5-76-314 0 0,-3-69-27 0 0,12 140-201 0 0,-10-137-73 0 0,2 1 0 0 0,1-1 0 0 0,13 33 0 0 0,-18-58-116 0 0,1 0-1 0 0,0-1 1 0 0,0 1-1 0 0,1-1 0 0 0,-1 0 1 0 0,1 0-1 0 0,1 0 1 0 0,8 9-1 0 0,-11-13-19 0 0,1 0 1 0 0,-1 0-1 0 0,0 0 1 0 0,1-1-1 0 0,-1 1 0 0 0,1-1 1 0 0,0 0-1 0 0,-1 0 0 0 0,1 0 1 0 0,0 0-1 0 0,0 0 0 0 0,0 0 1 0 0,-1-1-1 0 0,1 1 1 0 0,0-1-1 0 0,0 0 0 0 0,0 0 1 0 0,0 0-1 0 0,0 0 0 0 0,0-1 1 0 0,0 1-1 0 0,0-1 0 0 0,4-1 1 0 0,12-6-1275 0 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36.0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75 40 0 0,'0'1'548'0'0,"-23"8"5932"0"0,22-8-5784 0 0,-1-1 0 0 0,1 1-1 0 0,-1-1 1 0 0,1 0 0 0 0,0 1 0 0 0,-1-1 0 0 0,1 0-1 0 0,-1 0 1 0 0,1 0 0 0 0,-1 0 0 0 0,1 0 0 0 0,-1 0-1 0 0,1-1 1 0 0,-3 0 0 0 0,30-6 3434 0 0,95-29-2623 0 0,-87 25-1478 0 0,0 0 1 0 0,47-7-1 0 0,-74 17-32 0 0,0 0-1 0 0,0 1 1 0 0,-1 0 0 0 0,1 0-1 0 0,0 0 1 0 0,0 1-1 0 0,10 2 1 0 0,-14-2 4 0 0,0 0-1 0 0,0 0 1 0 0,-1 1 0 0 0,1-1 0 0 0,0 1-1 0 0,0-1 1 0 0,-1 1 0 0 0,1 0 0 0 0,-1 0-1 0 0,1 0 1 0 0,-1 0 0 0 0,0 1-1 0 0,0-1 1 0 0,0 0 0 0 0,0 1 0 0 0,0 0-1 0 0,0-1 1 0 0,1 5 0 0 0,-1-2-9 0 0,0 2 0 0 0,0-1 1 0 0,0 0-1 0 0,-1 0 0 0 0,0 0 0 0 0,0 1 1 0 0,0-1-1 0 0,-1 1 0 0 0,0-1 0 0 0,-1 1 1 0 0,1-1-1 0 0,-3 10 0 0 0,-3 8-19 0 0,-17 46 1 0 0,5-18 113 0 0,15-42-84 0 0,0 1-1 0 0,1-1 1 0 0,0 1-1 0 0,1 0 1 0 0,0-1 0 0 0,1 20-1 0 0,0-26-13 0 0,1-1 1 0 0,0 1-1 0 0,-1 0 1 0 0,1 0-1 0 0,0 0 1 0 0,1-1-1 0 0,-1 1 1 0 0,1 0-1 0 0,0-1 0 0 0,0 1 1 0 0,0-1-1 0 0,0 0 1 0 0,0 0-1 0 0,1 0 1 0 0,-1 0-1 0 0,1 0 0 0 0,0 0 1 0 0,0-1-1 0 0,0 1 1 0 0,0-1-1 0 0,6 3 1 0 0,0 0-27 0 0,0-2 1 0 0,1 1 0 0 0,-1-1 0 0 0,1 0 0 0 0,0-1-1 0 0,-1 0 1 0 0,1-1 0 0 0,14 1 0 0 0,-15-2 49 0 0,-1 0 0 0 0,0-1 0 0 0,0 0-1 0 0,0 0 1 0 0,1 0 0 0 0,-1-1 0 0 0,0-1 0 0 0,-1 1 0 0 0,1-1 0 0 0,11-6 0 0 0,-14 5-6 0 0,0 1 1 0 0,0-1-1 0 0,-1 0 1 0 0,1 0 0 0 0,-1-1-1 0 0,0 1 1 0 0,0-1 0 0 0,0 0-1 0 0,-1 0 1 0 0,1 0-1 0 0,-1-1 1 0 0,-1 1 0 0 0,1-1-1 0 0,-1 0 1 0 0,0 1 0 0 0,0-1-1 0 0,0 0 1 0 0,-1 0 0 0 0,0 0-1 0 0,0-1 1 0 0,-1 1-1 0 0,0 0 1 0 0,0 0 0 0 0,0 0-1 0 0,-1 0 1 0 0,0-1 0 0 0,0 1-1 0 0,-4-11 1 0 0,-3-3 45 0 0,-1 1 1 0 0,-1 0-1 0 0,0 1 0 0 0,-2 0 1 0 0,-20-25-1 0 0,27 38-38 0 0,0-1 0 0 0,0 1-1 0 0,0 1 1 0 0,-1-1 0 0 0,0 1 0 0 0,0 0 0 0 0,0 0-1 0 0,0 0 1 0 0,-1 1 0 0 0,0 0 0 0 0,1 0 0 0 0,-1 1-1 0 0,0 0 1 0 0,0 0 0 0 0,0 1 0 0 0,-1 0 0 0 0,1 0-1 0 0,0 0 1 0 0,-12 2 0 0 0,12-1-16 0 0,1 1-1 0 0,-1 0 1 0 0,0 0 0 0 0,1 1-1 0 0,-1-1 1 0 0,1 2 0 0 0,0-1-1 0 0,-12 7 1 0 0,17-9 0 0 0,1 0 0 0 0,0 0 1 0 0,-1 0-1 0 0,1 1 0 0 0,-1-1 0 0 0,1 0 0 0 0,-1 0 1 0 0,1 1-1 0 0,-1-1 0 0 0,1 0 0 0 0,0 1 0 0 0,-1-1 1 0 0,1 1-1 0 0,0-1 0 0 0,-1 0 0 0 0,1 1 0 0 0,0-1 1 0 0,0 1-1 0 0,-1-1 0 0 0,1 1 0 0 0,0-1 0 0 0,0 1 1 0 0,0-1-1 0 0,0 1 0 0 0,-1-1 0 0 0,1 1 0 0 0,0-1 1 0 0,0 1-1 0 0,0-1 0 0 0,0 1 0 0 0,0-1 0 0 0,0 1 1 0 0,1-1-1 0 0,-1 1 0 0 0,0-1 0 0 0,0 1 0 0 0,0-1 1 0 0,0 1-1 0 0,1-1 0 0 0,-1 1 0 0 0,0-1 0 0 0,0 1 1 0 0,1-1-1 0 0,-1 1 0 0 0,0-1 0 0 0,1 0 0 0 0,-1 1 1 0 0,0-1-1 0 0,1 0 0 0 0,-1 1 0 0 0,1-1 0 0 0,-1 0 1 0 0,1 1-1 0 0,-1-1 0 0 0,0 0 0 0 0,2 0 0 0 0,1 3-23 0 0,1-2 0 0 0,0 1-1 0 0,0 0 1 0 0,0-1-1 0 0,7 2 1 0 0,1-1-15 0 0,0-1 0 0 0,0 0-1 0 0,1 0 1 0 0,-1-2 0 0 0,0 1 0 0 0,20-5-1 0 0,71-21-51 0 0,-74 16 160 0 0,0 3 1 0 0,42-7 0 0 0,-55 12 44 0 0,0 1 1 0 0,0 1 0 0 0,0 0 0 0 0,0 1 0 0 0,0 0-1 0 0,16 5 1 0 0,-27-5-89 0 0,0 0 0 0 0,0 1 1 0 0,0 0-1 0 0,0 0 0 0 0,-1 0 0 0 0,1 0 0 0 0,-1 1 1 0 0,1 0-1 0 0,-1 0 0 0 0,0 0 0 0 0,0 0 0 0 0,0 1 0 0 0,-1 0 1 0 0,1-1-1 0 0,-1 1 0 0 0,0 1 0 0 0,0-1 0 0 0,0 0 1 0 0,-1 1-1 0 0,1-1 0 0 0,-1 1 0 0 0,3 8 0 0 0,-2 0 5 0 0,0 0 0 0 0,-1 1-1 0 0,0-1 1 0 0,-1 0 0 0 0,-1 1-1 0 0,-1 15 1 0 0,-13 81-68 0 0,4-52-207 0 0,9-52 170 0 0,1 0 0 0 0,-1 1 0 0 0,1-1 1 0 0,0 0-1 0 0,0 0 0 0 0,1 1 0 0 0,0-1 0 0 0,0 0 1 0 0,1 0-1 0 0,1 6 0 0 0,-1-8-219 0 0,0 0-1 0 0,0-1 1 0 0,0 1 0 0 0,0-1-1 0 0,1 1 1 0 0,0-1 0 0 0,-1 0-1 0 0,1 0 1 0 0,0 0 0 0 0,0-1-1 0 0,1 1 1 0 0,-1-1-1 0 0,0 1 1 0 0,1-1 0 0 0,0 0-1 0 0,3 1 1 0 0,-1-1-786 0 0,-1 0 1 0 0,1 0-1 0 0,-1-1 1 0 0,1 1-1 0 0,0-1 1 0 0,-1-1-1 0 0,8 1 1 0 0,7-1-1116 0 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36.9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569 294 512 0 0,'-1'-1'617'0'0,"-1"1"-1"0"0,1-1 1 0 0,0 0 0 0 0,0 0-1 0 0,-1 0 1 0 0,1-1-1 0 0,0 1 1 0 0,0 0 0 0 0,0 0-1 0 0,1-1 1 0 0,-1 1 0 0 0,0 0-1 0 0,-1-3 1 0 0,-6-22 3067 0 0,0 4-2877 0 0,-7-7 1053 0 0,-23-34 0 0 0,5 12-207 0 0,28 41-1360 0 0,-1 1-1 0 0,0-1 1 0 0,0 1-1 0 0,-1 1 1 0 0,-10-10-1 0 0,15 16-231 0 0,-1 0 1 0 0,1 0-1 0 0,-1 0 1 0 0,0 0-1 0 0,1 1 0 0 0,-1-1 1 0 0,0 1-1 0 0,0 0 1 0 0,0 0-1 0 0,0 0 1 0 0,0 0-1 0 0,0 0 0 0 0,-1 1 1 0 0,1-1-1 0 0,0 1 1 0 0,0 0-1 0 0,0 0 1 0 0,-1 0-1 0 0,1 0 0 0 0,0 1 1 0 0,0-1-1 0 0,-5 3 1 0 0,-5 1-7 0 0,0 1 1 0 0,1 1-1 0 0,0 0 1 0 0,0 0-1 0 0,1 2 1 0 0,0-1 0 0 0,-18 16-1 0 0,4 1 56 0 0,-41 48-1 0 0,48-50-27 0 0,0 2 0 0 0,2 0 1 0 0,0 1-1 0 0,2 1 0 0 0,-22 54 0 0 0,34-75-75 0 0,1 0 1 0 0,-1 0-1 0 0,1 0 1 0 0,0 0-1 0 0,1 0 1 0 0,-1 1-1 0 0,1-1 1 0 0,0 0-1 0 0,0 0 1 0 0,0 0-1 0 0,1 0 0 0 0,2 10 1 0 0,-1-11-1 0 0,-1 0-1 0 0,1 0 1 0 0,0 0 0 0 0,1 0-1 0 0,-1-1 1 0 0,1 1 0 0 0,0-1-1 0 0,-1 1 1 0 0,1-1 0 0 0,1 0 0 0 0,-1 0-1 0 0,0 0 1 0 0,1 0 0 0 0,7 3-1 0 0,-2-1-3 0 0,0 0 0 0 0,1-1 0 0 0,0 0 0 0 0,0-1 0 0 0,0 0 0 0 0,0-1 0 0 0,0 0 0 0 0,13 1 0 0 0,11-1-9 0 0,40-3-1 0 0,-41 0-11 0 0,47-4-59 0 0,-51 3 70 0 0,0 0-1 0 0,1 2 1 0 0,-1 1 0 0 0,38 6-1 0 0,-63-7 12 0 0,0 1-1 0 0,0 0 1 0 0,0 1-1 0 0,0-1 0 0 0,0 1 1 0 0,-1-1-1 0 0,1 1 1 0 0,0 0-1 0 0,-1 1 0 0 0,1-1 1 0 0,-1 1-1 0 0,5 4 1 0 0,-7-5-1 0 0,1 0 0 0 0,-1-1 0 0 0,0 1 1 0 0,0 0-1 0 0,0 1 0 0 0,0-1 0 0 0,0 0 0 0 0,0 0 1 0 0,-1 0-1 0 0,1 0 0 0 0,-1 1 0 0 0,1-1 1 0 0,-1 0-1 0 0,0 1 0 0 0,0-1 0 0 0,0 0 0 0 0,0 1 1 0 0,0-1-1 0 0,-1 0 0 0 0,1 0 0 0 0,-1 1 1 0 0,1-1-1 0 0,-3 4 0 0 0,-2 6 16 0 0,0-1-1 0 0,-1 0 1 0 0,-1 0 0 0 0,0 0 0 0 0,0-1-1 0 0,-11 12 1 0 0,-57 53 54 0 0,65-66-83 0 0,-121 100 86 0 0,91-77-144 0 0,32-26 37 0 0,1 0 0 0 0,-1 0 0 0 0,0-1-1 0 0,0 0 1 0 0,0-1 0 0 0,-16 7-1 0 0,23-11 19 0 0,0 0 0 0 0,1 0 0 0 0,-1 0 0 0 0,1 0 0 0 0,-1 1 0 0 0,1-1-1 0 0,-1 0 1 0 0,0-1 0 0 0,1 1 0 0 0,-1 0 0 0 0,1 0 0 0 0,-1 0 0 0 0,1 0-1 0 0,-1 0 1 0 0,0 0 0 0 0,1-1 0 0 0,-1 1 0 0 0,1 0 0 0 0,-1 0-1 0 0,1-1 1 0 0,-1 1 0 0 0,1 0 0 0 0,0-1 0 0 0,-1 1 0 0 0,1-1 0 0 0,-1 1-1 0 0,1-1 1 0 0,-1 0 0 0 0,0 0-45 0 0,1-1 1 0 0,-1 0-1 0 0,0 1 0 0 0,1-1 0 0 0,-1 0 0 0 0,1 1 0 0 0,0-1 0 0 0,0 0 1 0 0,-1-3-1 0 0,1-2-320 0 0,1-1 1 0 0,-1 1 0 0 0,4-13 0 0 0,3-4-1343 0 0,0 1 0 0 0,15-29 0 0 0,8-10-5086 0 0,-14 33 2655 0 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37.2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24 4057 0 0,'-2'-3'1617'0'0,"0"1"1"0"0,0 0 0 0 0,0 0-1 0 0,-1-1 1 0 0,1 1-1 0 0,-5-2 1 0 0,6 3-1471 0 0,1 1 1 0 0,-1-1-1 0 0,1 1 1 0 0,-1-1-1 0 0,0 1 0 0 0,1 0 1 0 0,-1-1-1 0 0,0 1 1 0 0,1 0-1 0 0,-1-1 0 0 0,0 1 1 0 0,0 0-1 0 0,1 0 1 0 0,-1 0-1 0 0,0 0 1 0 0,0 0-1 0 0,1 0 0 0 0,-1 0 1 0 0,0 0-1 0 0,0 0 1 0 0,1 0-1 0 0,-1 0 0 0 0,0 0 1 0 0,0 1-1 0 0,1-1 1 0 0,-1 0-1 0 0,0 0 0 0 0,1 1 1 0 0,-1-1-1 0 0,0 1 1 0 0,1-1-1 0 0,-2 1 0 0 0,2 0-9 0 0,-1 0 0 0 0,1-1 0 0 0,0 1 0 0 0,-1 0-1 0 0,1 0 1 0 0,0-1 0 0 0,0 1 0 0 0,0 0 0 0 0,-1 0 0 0 0,1 0-1 0 0,0-1 1 0 0,0 1 0 0 0,0 0 0 0 0,0 0 0 0 0,0 0 0 0 0,1 0-1 0 0,-1-1 1 0 0,0 2 0 0 0,7 17 879 0 0,-4-12-690 0 0,17 42 546 0 0,11 27 57 0 0,39 199 279 0 0,-17 3-657 0 0,-34-173-608 0 0,-9-41-31 0 0,-8-39-288 0 0,2 0-1 0 0,1 0 1 0 0,1 0-1 0 0,17 43 1 0 0,-11-47-1125 0 0,-3-13-712 0 0,-9-7 1922 0 0,1-1 0 0 0,-1 0 0 0 0,1 0 0 0 0,-1 0 1 0 0,0 1-1 0 0,1-1 0 0 0,-1 0 0 0 0,1 0 1 0 0,-1 0-1 0 0,1 0 0 0 0,-1 0 0 0 0,1 0 0 0 0,-1 0 1 0 0,1 0-1 0 0,-1 0 0 0 0,1 0 0 0 0,-1 0 1 0 0,2 0-1 0 0,2-3-2648 0 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37.6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37 3377 0 0,'-2'2'936'0'0,"1"0"0"0"0,-1 0 1 0 0,1-1-1 0 0,-1 1 0 0 0,0-1 1 0 0,0 0-1 0 0,0 1 0 0 0,0-1 1 0 0,0 0-1 0 0,0 0 0 0 0,0 0 1 0 0,0 0-1 0 0,-4 0 0 0 0,2 1-401 0 0,4-2-456 0 0,-1 0 0 0 0,1 0 1 0 0,0 0-1 0 0,0 0 0 0 0,-1 0 0 0 0,1 0 1 0 0,0 0-1 0 0,0 0 0 0 0,-1 0 1 0 0,1 0-1 0 0,0 0 0 0 0,0 1 1 0 0,-1-1-1 0 0,1 0 0 0 0,0 0 1 0 0,0 0-1 0 0,-1 0 0 0 0,1 0 0 0 0,0 1 1 0 0,0-1-1 0 0,0 0 0 0 0,0 0 1 0 0,-1 0-1 0 0,1 1 0 0 0,0-1 1 0 0,0 0-1 0 0,0 0 0 0 0,0 0 0 0 0,0 1 1 0 0,0-1-1 0 0,0 0 0 0 0,-1 0 1 0 0,1 1-1 0 0,0-1 0 0 0,0 0 1 0 0,0 0-1 0 0,0 1 0 0 0,10 4 1351 0 0,15 0-267 0 0,0-5-959 0 0,-1-1 0 0 0,1-1 0 0 0,-1-1 0 0 0,0-1 0 0 0,32-10 0 0 0,-28 7-193 0 0,0 1 0 0 0,0 1 0 0 0,43-2 0 0 0,-67 7-19 0 0,1 0-1 0 0,0 0 1 0 0,0 1-1 0 0,-1 0 1 0 0,1 0-1 0 0,0 0 1 0 0,-1 0-1 0 0,1 0 1 0 0,-1 1-1 0 0,1 0 1 0 0,-1 0 0 0 0,0 0-1 0 0,0 1 1 0 0,0-1-1 0 0,0 1 1 0 0,6 6-1 0 0,-6-4 1 0 0,0 0 0 0 0,0 0 0 0 0,0 1 0 0 0,-1-1 0 0 0,0 1 0 0 0,0 0 0 0 0,-1 0 0 0 0,1 0 0 0 0,-1 0 0 0 0,-1 0 0 0 0,3 12 0 0 0,1 21 1 0 0,-4-26 18 0 0,1 0 0 0 0,0 0 0 0 0,1 0-1 0 0,8 21 1 0 0,-10-30-22 0 0,1-1 0 0 0,0 1 0 0 0,0-1 0 0 0,0 0 0 0 0,1 0 0 0 0,-1 0 0 0 0,1 0-1 0 0,-1 0 1 0 0,1 0 0 0 0,0-1 0 0 0,0 1 0 0 0,0-1 0 0 0,0 0 0 0 0,1 0-1 0 0,-1 0 1 0 0,0 0 0 0 0,1-1 0 0 0,0 1 0 0 0,-1-1 0 0 0,7 1 0 0 0,-4-1-4 0 0,0 0 0 0 0,0 0 0 0 0,0-1 0 0 0,1 0 0 0 0,-1 0 0 0 0,0-1-1 0 0,0 1 1 0 0,0-2 0 0 0,0 1 0 0 0,0 0 0 0 0,-1-1 0 0 0,1 0 0 0 0,7-4 0 0 0,5-3 19 0 0,0-2 0 0 0,25-19 0 0 0,-36 25 16 0 0,-1 0 0 0 0,1-1 0 0 0,-1 0 0 0 0,-1 0 0 0 0,1-1-1 0 0,-1 1 1 0 0,0-1 0 0 0,-1 0 0 0 0,0-1 0 0 0,0 1 0 0 0,0-1 0 0 0,-1 0 0 0 0,3-10 0 0 0,-4 12 9 0 0,-1 1 0 0 0,0-1-1 0 0,0 0 1 0 0,-1 0 0 0 0,1 1 0 0 0,-1-1 0 0 0,0 0 0 0 0,-1 0 0 0 0,0 0-1 0 0,0 0 1 0 0,0 1 0 0 0,0-1 0 0 0,-1 1 0 0 0,0-1 0 0 0,0 1 0 0 0,-1-1 0 0 0,1 1-1 0 0,-1 0 1 0 0,-7-9 0 0 0,9 12-11 0 0,-1 0 0 0 0,0 0-1 0 0,0 0 1 0 0,-1 0 0 0 0,1 0 0 0 0,0 0-1 0 0,-1 0 1 0 0,1 1 0 0 0,-1 0 0 0 0,1-1 0 0 0,-1 1-1 0 0,0 0 1 0 0,1 0 0 0 0,-6-1 0 0 0,3 1 29 0 0,1 1 0 0 0,-1 0 0 0 0,1 0 0 0 0,0 0 0 0 0,-1 1 0 0 0,1-1 0 0 0,-1 1 0 0 0,-7 2 1 0 0,-2 2 102 0 0,0 1 0 0 0,1 1 0 0 0,-1 0-1 0 0,-18 14 1 0 0,21-13-103 0 0,0 0-1 0 0,1 1 1 0 0,0 0-1 0 0,0 1 1 0 0,1 1-1 0 0,0-1 1 0 0,0 1-1 0 0,2 1 1 0 0,-1-1-1 0 0,1 1 1 0 0,1 1-1 0 0,-6 16 0 0 0,9-21-26 0 0,1 0 0 0 0,0-1-1 0 0,0 1 1 0 0,1 0 0 0 0,0 0-1 0 0,1 0 1 0 0,0 0-1 0 0,0 0 1 0 0,2 15 0 0 0,0-17-33 0 0,-1 1 1 0 0,1-1 0 0 0,1 0 0 0 0,-1 0 0 0 0,1 0 0 0 0,0 0-1 0 0,0 0 1 0 0,1 0 0 0 0,0-1 0 0 0,0 0 0 0 0,0 0-1 0 0,0 0 1 0 0,7 5 0 0 0,-3-4-148 0 0,0 0 1 0 0,0 0-1 0 0,1-1 1 0 0,0 0-1 0 0,0 0 0 0 0,0-1 1 0 0,1-1-1 0 0,18 6 1 0 0,-7-4-1474 0 0,1-2 0 0 0,-1 0 0 0 0,25 0 0 0 0,-21-2-799 0 0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38.2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18 512 0 0,'-4'-2'341'0'0,"-10"-4"2950"0"0,14 5-2858 0 0,-1 1 0 0 0,1 0 1 0 0,-1 0-1 0 0,1-1 0 0 0,-1 1 0 0 0,1 0 0 0 0,0-1 0 0 0,-1 1 0 0 0,1 0 0 0 0,-1-1 1 0 0,1 1-1 0 0,-2-5 5478 0 0,3 5-5595 0 0,0 1 0 0 0,1-1 0 0 0,-1 0 1 0 0,0 1-1 0 0,0-1 0 0 0,0 1 0 0 0,0 0 1 0 0,0-1-1 0 0,0 1 0 0 0,0 0 0 0 0,0 0 1 0 0,0-1-1 0 0,0 1 0 0 0,0 0 0 0 0,0 0 1 0 0,-1 0-1 0 0,1 0 0 0 0,1 2 0 0 0,12 23 483 0 0,-12-22-420 0 0,9 20-130 0 0,-2 0-1 0 0,0 0 0 0 0,-2 1 0 0 0,0 0 0 0 0,4 43 0 0 0,1 132 1538 0 0,-10-139-1625 0 0,-3 22-259 0 0,0-49-66 0 0,5 60 0 0 0,-2-84 15 0 0,0-1 0 0 0,0 1 0 0 0,1 0 0 0 0,0-1 0 0 0,1 0 0 0 0,5 10 0 0 0,-7-14-255 0 0,1-1 0 0 0,-1 0 0 0 0,1 0 0 0 0,0 0 0 0 0,1-1 0 0 0,3 5 0 0 0,-4-7-239 0 0,-1 1 0 0 0,1 0 0 0 0,-1 0 0 0 0,1-1 0 0 0,-1 0 0 0 0,1 1 0 0 0,0-1 0 0 0,-1 0 0 0 0,1 0 0 0 0,0-1 0 0 0,3 2 0 0 0,5-3-1629 0 0,0-2 116 0 0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38.5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82 437 3057 0 0,'-61'-16'14681'0'0,"60"15"-14524"0"0,0 1-1 0 0,0 0 1 0 0,0 0-1 0 0,0-1 1 0 0,0 1-1 0 0,0 0 0 0 0,0-1 1 0 0,1 1-1 0 0,-1-1 1 0 0,0 1-1 0 0,0-1 0 0 0,0 0 1 0 0,0 1-1 0 0,1-1 1 0 0,-1 0-1 0 0,0 0 1 0 0,1 1-1 0 0,-1-1 0 0 0,0 0 1 0 0,1 0-1 0 0,-1 0 1 0 0,1-1-1 0 0,-1 1-30 0 0,1-1 0 0 0,-1 0 0 0 0,1 0 0 0 0,0 0 1 0 0,0 0-1 0 0,0 0 0 0 0,0 1 0 0 0,0-1 0 0 0,0 0 0 0 0,0 0 0 0 0,1-2 0 0 0,3-6-33 0 0,-1 0 0 0 0,1 0-1 0 0,8-14 1 0 0,-7 15 104 0 0,19-34-65 0 0,1 2-1 0 0,2 1 1 0 0,35-41 0 0 0,-52 69-105 0 0,1 0 0 0 0,0 1 0 0 0,0 1 0 0 0,1 0 0 0 0,1 0 0 0 0,-1 1 0 0 0,2 1 0 0 0,14-8 0 0 0,-23 14-22 0 0,0-1-1 0 0,1 1 1 0 0,-1 0 0 0 0,1 1 0 0 0,0-1 0 0 0,-1 1 0 0 0,1 0 0 0 0,0 0 0 0 0,0 1 0 0 0,0 0 0 0 0,-1 0-1 0 0,1 0 1 0 0,0 1 0 0 0,0 0 0 0 0,0 0 0 0 0,-1 1 0 0 0,1-1 0 0 0,-1 1 0 0 0,1 0 0 0 0,-1 1 0 0 0,1-1 0 0 0,-1 1-1 0 0,0 0 1 0 0,6 5 0 0 0,-4-2-23 0 0,0 0 0 0 0,-1 0 0 0 0,0 0 0 0 0,0 1-1 0 0,-1 0 1 0 0,1 0 0 0 0,-1 1 0 0 0,-1-1 0 0 0,0 1-1 0 0,0 0 1 0 0,5 16 0 0 0,-5-12-1 0 0,-2-1 1 0 0,1 1-1 0 0,-2 0 1 0 0,0 0-1 0 0,0 0 0 0 0,-1 0 1 0 0,0 0-1 0 0,-3 14 1 0 0,0-8 17 0 0,-1 1 1 0 0,-1-1 0 0 0,0 0 0 0 0,-2 0 0 0 0,0-1 0 0 0,-1 1 0 0 0,0-1 0 0 0,-2-1 0 0 0,0 0 0 0 0,-1 0 0 0 0,-14 15-1 0 0,20-25-41 0 0,-1 0 0 0 0,0-1 0 0 0,0 0-1 0 0,-1 0 1 0 0,0 0 0 0 0,1-1 0 0 0,-2 0-1 0 0,1 0 1 0 0,0-1 0 0 0,-1 0 0 0 0,1 0 0 0 0,-12 2-1 0 0,14-4-180 0 0,1 0-1 0 0,-1-1 1 0 0,0 0-1 0 0,0 1 1 0 0,1-2-1 0 0,-1 1 0 0 0,0-1 1 0 0,1 1-1 0 0,-9-4 1 0 0,9 3-259 0 0,0-1 0 0 0,0 0-1 0 0,0 0 1 0 0,0 0 0 0 0,1 0 0 0 0,-1-1 0 0 0,1 0 0 0 0,-1 1 0 0 0,1-1 0 0 0,0-1 0 0 0,-5-5 0 0 0,-3-10-3926 0 0,1-3-856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3:06.7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114 311 512 0 0,'-23'6'2672'0'0,"-35"7"9751"0"0,35-11-9930 0 0,23-2-2431 0 0,-1 1 1 0 0,1-1-1 0 0,0 0 1 0 0,-1 0 0 0 0,1 0-1 0 0,0 0 1 0 0,-1 0-1 0 0,1 0 1 0 0,0 0-1 0 0,-1 0 1 0 0,1-1-1 0 0,0 1 1 0 0,-1 0-1 0 0,1 0 1 0 0,0 0-1 0 0,-1 0 1 0 0,1 0-1 0 0,0 0 1 0 0,0-1 0 0 0,-1 1-1 0 0,1 0 1 0 0,0 0-1 0 0,-1 0 1 0 0,1-1-1 0 0,0 1 1 0 0,0 0-1 0 0,0 0 1 0 0,-1-1-1 0 0,1 1 1 0 0,0-1-1 0 0,4-8 994 0 0,17-13-211 0 0,-17 19-631 0 0,81-83 785 0 0,-42 41-760 0 0,60-48 0 0 0,-99 90-217 0 0,-1 0 0 0 0,1 1-1 0 0,0 0 1 0 0,7-3 0 0 0,-10 4-12 0 0,-1 1 0 0 0,1 0-1 0 0,-1-1 1 0 0,1 1 0 0 0,-1 0 0 0 0,1 0 0 0 0,-1 0 0 0 0,1-1 0 0 0,0 1 0 0 0,-1 0 0 0 0,1 0 0 0 0,-1 0 0 0 0,1 0 0 0 0,0 0-1 0 0,-1 0 1 0 0,1 0 0 0 0,0 0 0 0 0,-1 0 0 0 0,1 0 0 0 0,-1 0 0 0 0,1 1 0 0 0,0-1 0 0 0,-1 0 0 0 0,1 0 0 0 0,-1 1 0 0 0,1-1-1 0 0,-1 0 1 0 0,1 1 0 0 0,-1-1 0 0 0,1 0 0 0 0,-1 1 0 0 0,1-1 0 0 0,-1 1 0 0 0,0-1 0 0 0,1 1 0 0 0,-1-1 0 0 0,0 1 0 0 0,1-1-1 0 0,-1 1 1 0 0,0-1 0 0 0,1 1 0 0 0,-1 0 0 0 0,1 9 63 0 0,0-1 1 0 0,-1 1-1 0 0,-1 0 0 0 0,1-1 0 0 0,-1 1 0 0 0,-1 0 1 0 0,0-1-1 0 0,-6 18 0 0 0,-3 18-29 0 0,9-34-30 0 0,1 0 1 0 0,0 0-1 0 0,0 0 1 0 0,1 0-1 0 0,2 14 1 0 0,-2-22-12 0 0,0 0 0 0 0,1 0 1 0 0,0 0-1 0 0,-1 0 0 0 0,1 0 0 0 0,0-1 0 0 0,1 1 1 0 0,-1 0-1 0 0,0 0 0 0 0,1-1 0 0 0,-1 1 1 0 0,1-1-1 0 0,0 1 0 0 0,0-1 0 0 0,0 0 0 0 0,0 0 1 0 0,1 0-1 0 0,-1 0 0 0 0,0 0 0 0 0,1 0 0 0 0,-1 0 1 0 0,1-1-1 0 0,5 3 0 0 0,-5-4-2 0 0,-1 1-1 0 0,1-1 1 0 0,0 1 0 0 0,0-1-1 0 0,0 0 1 0 0,0 0 0 0 0,-1 0-1 0 0,1-1 1 0 0,0 1 0 0 0,0-1 0 0 0,0 1-1 0 0,-1-1 1 0 0,1 0 0 0 0,0 0-1 0 0,-1 0 1 0 0,1-1 0 0 0,-1 1-1 0 0,1-1 1 0 0,-1 1 0 0 0,0-1-1 0 0,1 0 1 0 0,3-3 0 0 0,3-5 1 0 0,1 0 1 0 0,-2 0-1 0 0,12-16 0 0 0,-15 19 10 0 0,-1 0 0 0 0,0 0 1 0 0,0 0-1 0 0,0-1 0 0 0,-1 0 0 0 0,0 1 0 0 0,-1-1 0 0 0,1 0 0 0 0,-2 0 0 0 0,1-1 0 0 0,-1 1 0 0 0,0 0 0 0 0,-1 0 0 0 0,0-1 0 0 0,0 1 1 0 0,-1 0-1 0 0,0 0 0 0 0,-2-10 0 0 0,-2-9 254 0 0,1-1 0 0 0,0-31 1 0 0,4 59-263 0 0,0 0 0 0 0,0 0 1 0 0,0 0-1 0 0,0-1 0 0 0,0 1 1 0 0,0 0-1 0 0,-1 0 0 0 0,1 0 1 0 0,0 0-1 0 0,0 0 0 0 0,0 0 1 0 0,0 0-1 0 0,0 0 0 0 0,0 0 1 0 0,0 0-1 0 0,0 0 0 0 0,0 0 1 0 0,0 0-1 0 0,0 0 0 0 0,0 0 1 0 0,0-1-1 0 0,0 1 0 0 0,0 0 1 0 0,0 0-1 0 0,0 0 1 0 0,0 0-1 0 0,0 0 0 0 0,0 0 1 0 0,0 0-1 0 0,0 0 0 0 0,0 0 1 0 0,1 0-1 0 0,-1 0 0 0 0,0 0 1 0 0,0 0-1 0 0,0 0 0 0 0,0 0 1 0 0,0-1-1 0 0,0 1 0 0 0,0 0 1 0 0,0 0-1 0 0,0 0 0 0 0,0 0 1 0 0,0 0-1 0 0,0 0 0 0 0,0 0 1 0 0,0 0-1 0 0,0 0 0 0 0,0 0 1 0 0,0 0-1 0 0,0 0 0 0 0,1 0 1 0 0,-1 0-1 0 0,0 0 0 0 0,0 0 1 0 0,0 0-1 0 0,0 0 1 0 0,0 0-1 0 0,0 0 0 0 0,0 0 1 0 0,0 0-1 0 0,0 0 0 0 0,0 0 1 0 0,0 0-1 0 0,0 0 0 0 0,0 0 1 0 0,0 0-1 0 0,1 0 0 0 0,3 6 129 0 0,3 11-19 0 0,3 14-114 0 0,1-1 0 0 0,2 0 0 0 0,1-1 0 0 0,26 41 0 0 0,1 0-163 0 0,59 142 0 0 0,-58-117 77 0 0,2 6-2 0 0,-36-80 38 0 0,-2-1 0 0 0,0 1 0 0 0,3 23 0 0 0,-8-38-2 0 0,-1 0-1 0 0,1 0 0 0 0,-1 1 1 0 0,-1-1-1 0 0,1 0 0 0 0,-1 0 1 0 0,0 0-1 0 0,0 0 0 0 0,-1 0 1 0 0,0 0-1 0 0,0-1 1 0 0,0 1-1 0 0,-1 0 0 0 0,1-1 1 0 0,-1 0-1 0 0,-1 1 0 0 0,1-1 1 0 0,-1-1-1 0 0,-6 8 0 0 0,1-4 53 0 0,1 0-1 0 0,-2-1 0 0 0,1-1 0 0 0,-1 1 0 0 0,0-1 0 0 0,0-1 0 0 0,0 0 0 0 0,-1 0 1 0 0,-17 4-1 0 0,6-3-7 0 0,0-1 0 0 0,0 0 0 0 0,0-2 1 0 0,-34 1-1 0 0,44-4 11 0 0,-1 0 0 0 0,1-1 0 0 0,0-1 0 0 0,0 1 0 0 0,0-2 0 0 0,0 0 0 0 0,1 0 0 0 0,-1-1 1 0 0,-21-11-1 0 0,29 13 3 0 0,1 0 0 0 0,-1-1 0 0 0,0 0 1 0 0,1 0-1 0 0,-1 0 0 0 0,1 0 0 0 0,0 0 1 0 0,0-1-1 0 0,0 1 0 0 0,1-1 0 0 0,-1 0 1 0 0,1 0-1 0 0,0 0 0 0 0,0 0 0 0 0,0 0 1 0 0,1 0-1 0 0,-1-1 0 0 0,1 1 0 0 0,0-1 1 0 0,0 1-1 0 0,1 0 0 0 0,-1-1 0 0 0,1 0 1 0 0,0 1-1 0 0,1-5 0 0 0,1-10-20 0 0,1 1 0 0 0,1 0-1 0 0,1 0 1 0 0,12-31 0 0 0,-12 37-16 0 0,8-23-74 0 0,2 2-1 0 0,1 0 1 0 0,2 1 0 0 0,1 0-1 0 0,1 2 1 0 0,2 0 0 0 0,0 2-1 0 0,47-45 1 0 0,-8 16-2381 0 0,-18 22-5220 0 0,-34 28 5737 0 0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38.9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1 4993 0 0,'-15'1'5465'0'0,"4"-1"4617"0"0,3-1-7153 0 0,10 1-1953 0 0,4 0-536 0 0,4 0 32 0 0,1 0-328 0 0,1 1-152 0 0,1-1-96 0 0,0 2-40 0 0,-1 1-168 0 0,0 2-424 0 0,-3 1 424 0 0,1 2-2160 0 0,-2 3-2241 0 0,-1 0-80 0 0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39.0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4 1520 0 0,'-5'3'3417'0'0,"-3"-2"3625"0"0,2 1-5266 0 0,0 1 1833 0 0,4 2-2001 0 0,4-4 32 0 0,4 3-671 0 0,3-4-441 0 0,3-4-208 0 0,0 1-216 0 0,1 0-128 0 0,-2-2-32 0 0,0 4-16 0 0,-1-2-328 0 0,-2-1-609 0 0,-2 4-63 0 0,0 0-3577 0 0,-1 7 2441 0 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39.6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25 64 0 0,'-1'0'366'0'0,"0"1"0"0"0,0-1 1 0 0,0 0-1 0 0,1 1 0 0 0,-1-1 0 0 0,0 0 0 0 0,0 1 1 0 0,0-1-1 0 0,0 0 0 0 0,0 0 0 0 0,0 0 0 0 0,-2 0 0 0 0,-5-4 5911 0 0,14 3-1336 0 0,9-1-3367 0 0,62-5 2133 0 0,119-6-2297 0 0,-191 13-1455 0 0,0 0 1 0 0,0 0-1 0 0,0 1 1 0 0,0-1-1 0 0,5 3 1 0 0,-9-3-136 0 0,0 0 1 0 0,0 1-1 0 0,0-1 0 0 0,0 0 1 0 0,0 1-1 0 0,-1-1 0 0 0,1 1 1 0 0,0 0-1 0 0,0-1 0 0 0,0 1 1 0 0,0 0-1 0 0,-1-1 0 0 0,1 1 0 0 0,0 0 1 0 0,-1 0-1 0 0,1 0 0 0 0,-1-1 1 0 0,1 1-1 0 0,-1 0 0 0 0,1 0 1 0 0,-1 0-1 0 0,1 0 0 0 0,-1 0 1 0 0,0 0-1 0 0,0 0 0 0 0,1 0 1 0 0,-1 0-1 0 0,0 0 0 0 0,0 2 1 0 0,0 4-4222 0 0,0 1-496 0 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39.8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12 3641 0 0,'-4'1'14879'0'0,"15"2"-11265"0"0,17 3-3267 0 0,-2-2-126 0 0,-1-1-1 0 0,1-1 1 0 0,46-2 0 0 0,-49-3-566 0 0,58-7-368 0 0,-29-3-5810 0 0,-34 8 2358 0 0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45.7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124 60 512 0 0,'-6'0'742'0'0,"1"-2"0"0"0,-1 1 0 0 0,0-1-1 0 0,0 0 1 0 0,1 0 0 0 0,-1 0 0 0 0,-7-5 0 0 0,7 5 587 0 0,6 2-1236 0 0,0 0 0 0 0,-1 0 0 0 0,1-1 0 0 0,0 1 0 0 0,-1 0 0 0 0,1 0 0 0 0,0 0 0 0 0,-1 0 0 0 0,1 0 0 0 0,0 0 0 0 0,0-1 0 0 0,-1 1 0 0 0,1 0 0 0 0,0 0 0 0 0,-1 0 0 0 0,1-1 0 0 0,0 1 0 0 0,0 0 0 0 0,0 0 0 0 0,-1-1 0 0 0,1 1 0 0 0,0 0 0 0 0,0 0 0 0 0,0-1 0 0 0,0 1 0 0 0,-1 0 0 0 0,1-1 0 0 0,0 1 0 0 0,0 0 0 0 0,0-1 0 0 0,0 1 0 0 0,0-1 729 0 0,-1 1-708 0 0,1 0-1 0 0,-1-1 0 0 0,1 1 0 0 0,-1 0 0 0 0,1-1 0 0 0,0 1 0 0 0,-1 0 1 0 0,1-1-1 0 0,-1 1 0 0 0,1 0 0 0 0,0-1 0 0 0,-1 1 0 0 0,1-1 0 0 0,0 1 0 0 0,-1 0 1 0 0,1-2-1 0 0,0 2-82 0 0,-1 0 1 0 0,1-1 0 0 0,0 1 0 0 0,0-1-1 0 0,0 1 1 0 0,-1 0 0 0 0,1-1-1 0 0,0 1 1 0 0,0 0 0 0 0,-1 0-1 0 0,1-1 1 0 0,0 1 0 0 0,-1 0 0 0 0,1 0-1 0 0,0-1 1 0 0,-1 1 0 0 0,1 0-1 0 0,0 0 1 0 0,-1 0 0 0 0,1 0-1 0 0,-1-1 1 0 0,1 1 0 0 0,0 0 0 0 0,-1 0-1 0 0,1 0 1 0 0,-1 0 0 0 0,1 0-1 0 0,0 0 1 0 0,-1 0 0 0 0,1 0-1 0 0,-1 0 1 0 0,1 0 0 0 0,0 0 0 0 0,-1 0-1 0 0,1 1 1 0 0,0-1 0 0 0,-1 0-1 0 0,1 0 1 0 0,-1 0 0 0 0,1 0-1 0 0,0 1 1 0 0,-1-1 0 0 0,1 0 0 0 0,-3 2 49 0 0,-17 9 426 0 0,19-10-488 0 0,0-1-1 0 0,1 1 1 0 0,-1-1-1 0 0,0 1 1 0 0,0 0-1 0 0,0-1 1 0 0,1 1-1 0 0,-1 0 1 0 0,0 0-1 0 0,1 0 1 0 0,-1-1-1 0 0,1 1 1 0 0,-1 0-1 0 0,1 0 1 0 0,-1 0-1 0 0,1 0 1 0 0,0 0-1 0 0,-1 2 1 0 0,1-3-9 0 0,0 0 0 0 0,0 0 0 0 0,0 0 0 0 0,0 1 0 0 0,0-1 0 0 0,1 0 0 0 0,-1 0 0 0 0,0 0 1 0 0,0 0-1 0 0,0 1 0 0 0,0-1 0 0 0,0 0 0 0 0,1 0 0 0 0,-1 0 0 0 0,0 0 0 0 0,0 0 0 0 0,0 0 0 0 0,0 0 1 0 0,1 1-1 0 0,-1-1 0 0 0,0 0 0 0 0,0 0 0 0 0,0 0 0 0 0,1 0 0 0 0,-1 0 0 0 0,0 0 0 0 0,0 0 0 0 0,0 0 1 0 0,1 0-1 0 0,-1 0 0 0 0,0 0 0 0 0,0 0 0 0 0,0 0 0 0 0,1 0 0 0 0,-1 0 0 0 0,0-1 0 0 0,0 1 0 0 0,1 0 0 0 0,-1 0 11 0 0,0 0 0 0 0,0 0-1 0 0,0 0 1 0 0,0 0-1 0 0,1 0 1 0 0,-1 0-1 0 0,0 0 1 0 0,0 0-1 0 0,0 0 1 0 0,1 0-1 0 0,-1 0 1 0 0,0 0-1 0 0,0 0 1 0 0,0 0 0 0 0,0 0-1 0 0,1 0 1 0 0,-1 0-1 0 0,0 0 1 0 0,0 0-1 0 0,0 0 1 0 0,1 0-1 0 0,-1 0 1 0 0,0 0-1 0 0,0 0 1 0 0,0 0-1 0 0,0 1 1 0 0,0-1-1 0 0,1 0 1 0 0,-1 0 0 0 0,0 0-1 0 0,0 0 1 0 0,0 0-1 0 0,0 0 1 0 0,0 1-1 0 0,0-1 1 0 0,1 0-1 0 0,-1 1 59 0 0,-1-1-39 0 0,1 0-1 0 0,0 1 1 0 0,-1-1 0 0 0,1 1-1 0 0,0-1 1 0 0,-1 0 0 0 0,1 1-1 0 0,0-1 1 0 0,0 1 0 0 0,0-1 0 0 0,-1 1-1 0 0,1-1 1 0 0,0 0 0 0 0,0 1-1 0 0,0-1 1 0 0,0 1 0 0 0,0-1-1 0 0,0 1 1 0 0,0-1 0 0 0,0 1-1 0 0,0-1 1 0 0,0 1 0 0 0,0-1-1 0 0,0 1 1 0 0,0-1 0 0 0,1 2 23 0 0,-1-2-29 0 0,1 1 0 0 0,0-1 0 0 0,0 0 1 0 0,-1 1-1 0 0,1-1 0 0 0,0 0 0 0 0,0 0 0 0 0,-1 0 0 0 0,1 1 1 0 0,0-1-1 0 0,0 0 0 0 0,0 0 0 0 0,-1 0 0 0 0,1 0 1 0 0,0 0-1 0 0,0 0 0 0 0,0 0 0 0 0,0-1 0 0 0,20-4 315 0 0,-9 1-42 0 0,8 0 92 0 0,0 0 0 0 0,27-12 0 0 0,-25 8-91 0 0,36-7 1 0 0,-18 8-41 0 0,-1 3-1 0 0,42 0 1 0 0,-75 5-235 0 0,1-1 0 0 0,0 1 0 0 0,-1 0-1 0 0,1 0 1 0 0,-1 1 0 0 0,0 0 0 0 0,1 0 0 0 0,6 4 0 0 0,5 4 194 0 0,22 15 0 0 0,-36-24-197 0 0,1 1 0 0 0,-1-1 0 0 0,0 0 0 0 0,0-1 0 0 0,0 1 0 0 0,1-1 0 0 0,-1 0 0 0 0,8 0 1 0 0,-2 1 680 0 0,-25 9-546 0 0,9-6-126 0 0,0 0 0 0 0,0 1 0 0 0,0-1 0 0 0,-9 11 0 0 0,15-13-34 0 0,-1 0-1 0 0,1-1 0 0 0,-1 1 0 0 0,1 0 0 0 0,0 0 0 0 0,0-1 0 0 0,0 1 0 0 0,0 0 0 0 0,0 0 0 0 0,0 0 0 0 0,1-1 0 0 0,-1 1 0 0 0,0 0 0 0 0,1 0 0 0 0,-1-1 0 0 0,2 4 0 0 0,2 13 54 0 0,-4-13-56 0 0,-1 0 1 0 0,0 0-1 0 0,0 1 0 0 0,0-1 0 0 0,-1 0 0 0 0,1-1 1 0 0,-1 1-1 0 0,-1 0 0 0 0,-2 5 0 0 0,-29 40 21 0 0,33-48-28 0 0,-21 25 1 0 0,-1-2 0 0 0,-47 41-1 0 0,39-38 4 0 0,-33 37 1 0 0,59-59 4 0 0,1 0 0 0 0,0 1 0 0 0,0-1 0 0 0,1 1 0 0 0,-4 9 0 0 0,-8 17-72 0 0,10-27 86 0 0,0 1 1 0 0,0-1 0 0 0,-1 0 0 0 0,0-1 0 0 0,-9 8-1 0 0,-16 15 11 0 0,-54 66 44 0 0,85-94-71 0 0,-1 0 0 0 0,1 0-1 0 0,0 0 1 0 0,0 0 0 0 0,0 0-1 0 0,0 0 1 0 0,0 0 0 0 0,0 1-1 0 0,-1-1 1 0 0,1 0 0 0 0,0 0 0 0 0,0 0-1 0 0,0 0 1 0 0,0 0 0 0 0,0 1-1 0 0,0-1 1 0 0,0 0 0 0 0,0 0-1 0 0,0 0 1 0 0,0 0 0 0 0,0 1 0 0 0,0-1-1 0 0,-1 0 1 0 0,1 0 0 0 0,0 0-1 0 0,0 0 1 0 0,0 1 0 0 0,1-1-1 0 0,-1 0 1 0 0,0 0 0 0 0,0 0-1 0 0,0 0 1 0 0,0 1 0 0 0,0-1 0 0 0,0 0-1 0 0,0 0 1 0 0,0 0 0 0 0,0 0-1 0 0,0 1 1 0 0,0-1 0 0 0,1 0-1 0 0,7 2 18 0 0,11-3 150 0 0,28-21-68 0 0,-31 13-52 0 0,-1 2 0 0 0,1 0-1 0 0,24-6 1 0 0,-38 12-43 0 0,27-6 31 0 0,41-6 0 0 0,-31 9-46 0 0,57-4-31 0 0,-60 7 100 0 0,-15 0-57 0 0,0 1 0 0 0,0 1 0 0 0,0 1 1 0 0,22 5-1 0 0,-40-7-8 0 0,1 0-1 0 0,-1 1 1 0 0,1-1 0 0 0,0 0 0 0 0,-1-1 0 0 0,1 1-1 0 0,-1-1 1 0 0,0 0 0 0 0,1 1 0 0 0,-1-1 0 0 0,1-1-1 0 0,-1 1 1 0 0,0 0 0 0 0,6-4 0 0 0,-4 2-313 0 0,-1 0 0 0 0,1 0 0 0 0,-1-1 0 0 0,1 1 0 0 0,-1-1 0 0 0,0 0 0 0 0,0 0 0 0 0,5-9 0 0 0,-4 1-2367 0 0,-3 4-3786 0 0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46.1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31 976 0 0,'-33'1'5892'0'0,"1"1"2778"0"0,61-15-5699 0 0,14 7-2068 0 0,0 1-1 0 0,82 1 0 0 0,15 0-2174 0 0,-104 3-2617 0 0,-20 1 1973 0 0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47.0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102 19 512 0 0,'-20'6'352'0'0,"-5"3"2282"0"0,23-8-1946 0 0,0-1-1 0 0,0 1 1 0 0,0-1 0 0 0,0 0-1 0 0,0 1 1 0 0,0-1 0 0 0,0 0-1 0 0,-2 0 1 0 0,2 0-496 0 0,0-1 0 0 0,1 2-1 0 0,-1-1 1 0 0,0 0 0 0 0,0 0 0 0 0,0 1 0 0 0,0-1-1 0 0,-2 1 1 0 0,-12 5 1216 0 0,14-5-431 0 0,8-2-318 0 0,-2 0-574 0 0,62-10 1292 0 0,-1 3 1 0 0,105 2 0 0 0,-90 6-1033 0 0,233-4 315 0 0,-189-8-743 0 0,-110 10-30 0 0,-13 2 114 0 0,0 0 0 0 0,0 0 0 0 0,1 0 0 0 0,-1 0 0 0 0,0 0 0 0 0,0 0 0 0 0,1 0 0 0 0,-1 0 0 0 0,0 1 0 0 0,0-1 0 0 0,2 1 0 0 0,-2-1-70 0 0,-1 1-1 0 0,0-1 1 0 0,1 0 0 0 0,-1 1-1 0 0,1-1 1 0 0,-1 0 0 0 0,0 0-1 0 0,1 1 1 0 0,-1-1 0 0 0,0 1-1 0 0,0-1 1 0 0,1 0 0 0 0,-1 1-1 0 0,0-1 1 0 0,0 1 0 0 0,0-1-1 0 0,1 0 1 0 0,-1 1 0 0 0,0-1-1 0 0,0 1 1 0 0,0 0 0 0 0,0 0-410 0 0,0 1 0 0 0,0-1 0 0 0,-1 0 0 0 0,1 1 0 0 0,0-1 0 0 0,-1 0 0 0 0,1 0 0 0 0,-1 1 0 0 0,1-1 0 0 0,-1 0 0 0 0,0 0 0 0 0,0 0 0 0 0,1 0 0 0 0,-1 0 0 0 0,0 0 0 0 0,0 0 0 0 0,0 0 0 0 0,0 0 0 0 0,-2 1 0 0 0,0 1-1583 0 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47.9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115 11 8 0 0,'-2'-1'266'0'0,"0"0"0"0"0,1 0 0 0 0,-1 0 0 0 0,0 1 0 0 0,0-1 0 0 0,0 0 0 0 0,0 1 0 0 0,0-1 0 0 0,0 1 0 0 0,0 0 0 0 0,0 0 0 0 0,0 0 0 0 0,0 0 0 0 0,-1 0 0 0 0,1 0 0 0 0,0 0 0 0 0,0 1 0 0 0,-2 0 0 0 0,-5 2 930 0 0,1 0 1 0 0,0 1-1 0 0,-9 5 1 0 0,-13 6 3111 0 0,27-16-2217 0 0,6-2-670 0 0,10-9 49 0 0,-7 7-1080 0 0,0 1-1 0 0,0 0 0 0 0,0 0 0 0 0,8-3 1 0 0,-13 8-306 0 0,1-1 1 0 0,0 1-1 0 0,-1-1 1 0 0,1 1-1 0 0,0 0 1 0 0,-1 0 0 0 0,1-1-1 0 0,0 1 1 0 0,-1 0-1 0 0,1 1 1 0 0,-1-1 0 0 0,0 0-1 0 0,3 3 1 0 0,3 2 155 0 0,2-1-79 0 0,1 1 0 0 0,-1-2 0 0 0,1 1 0 0 0,0-1 1 0 0,12 3-1 0 0,55 9 267 0 0,-21-5-103 0 0,-50-9-301 0 0,97 26 355 0 0,-91-24-338 0 0,0 1 0 0 0,-1 0 0 0 0,0 1 0 0 0,0 0 1 0 0,0 0-1 0 0,14 13 0 0 0,-20-14-9 0 0,0 0 1 0 0,0 1-1 0 0,-1-1 0 0 0,0 1 1 0 0,-1 0-1 0 0,1 0 0 0 0,5 13 1 0 0,8 15-3 0 0,-15-31-23 0 0,0-1-1 0 0,0 1 0 0 0,0-1 1 0 0,0 1-1 0 0,0-1 0 0 0,1 0 1 0 0,-1 0-1 0 0,1 0 0 0 0,-1 0 1 0 0,5 2-1 0 0,-6-4-2 0 0,1 1 1 0 0,-1-1-1 0 0,0 1 0 0 0,0-1 1 0 0,1 1-1 0 0,-1-1 0 0 0,0 0 1 0 0,1 0-1 0 0,-1 0 1 0 0,0 0-1 0 0,1 0 0 0 0,-1 0 1 0 0,0 0-1 0 0,1 0 0 0 0,-1 0 1 0 0,0 0-1 0 0,1-1 0 0 0,-1 1 1 0 0,0-1-1 0 0,0 1 1 0 0,1-1-1 0 0,-1 1 0 0 0,0-1 1 0 0,0 0-1 0 0,0 0 0 0 0,0 1 1 0 0,0-1-1 0 0,1-2 0 0 0,-2 4-2 0 0,0-1-1 0 0,0 0 1 0 0,0 0-1 0 0,-1 0 1 0 0,1 0-1 0 0,0 0 0 0 0,0 0 1 0 0,0 0-1 0 0,-1 0 1 0 0,1 0-1 0 0,0 0 0 0 0,0 0 1 0 0,0 0-1 0 0,-1 0 1 0 0,1-1-1 0 0,0 1 0 0 0,0 0 1 0 0,0 0-1 0 0,-1 0 1 0 0,1 0-1 0 0,0 0 1 0 0,0 0-1 0 0,0 0 0 0 0,0 0 1 0 0,-1-1-1 0 0,1 1 1 0 0,0 0-1 0 0,0 0 0 0 0,0 0 1 0 0,0 0-1 0 0,0-1 1 0 0,0 1-1 0 0,0 0 1 0 0,-1 0-1 0 0,1 0 0 0 0,0 0 1 0 0,0-1-1 0 0,0 1 1 0 0,0 0-1 0 0,0 0 0 0 0,0 0 1 0 0,0-1-1 0 0,0 1 1 0 0,0 0-1 0 0,0 0 0 0 0,0-1 1 0 0,0 1-1 0 0,0 0 1 0 0,0 0-1 0 0,0 0 1 0 0,0-1-1 0 0,0 1 0 0 0,0 0 1 0 0,1 0-1 0 0,-1 0 1 0 0,0 0-1 0 0,0-1 0 0 0,0 1 1 0 0,0 0-1 0 0,0 0 1 0 0,0 0-1 0 0,1 0 1 0 0,-1-1-1 0 0,0 1 0 0 0,0 0 1 0 0,0 0-1 0 0,-16 2 86 0 0,14-1-85 0 0,0 0 0 0 0,0-1 0 0 0,0 1 0 0 0,0 0 1 0 0,1 0-1 0 0,-1 1 0 0 0,0-1 0 0 0,1 0 0 0 0,-1 0 0 0 0,1 1 1 0 0,-1-1-1 0 0,1 1 0 0 0,0-1 0 0 0,-1 1 0 0 0,0 2 0 0 0,1-3-1 0 0,1 0 0 0 0,-1 0 0 0 0,0 0-1 0 0,1 0 1 0 0,-1 0 0 0 0,1 0-1 0 0,0 0 1 0 0,-1 0 0 0 0,1 0-1 0 0,0 0 1 0 0,-1 0 0 0 0,1 0-1 0 0,0 0 1 0 0,0 0 0 0 0,0 0 0 0 0,0 0-1 0 0,0 0 1 0 0,0 1 0 0 0,0-1-1 0 0,1 0 1 0 0,-1 0 0 0 0,0 0-1 0 0,1 0 1 0 0,-1 1 0 0 0,0 0 1 0 0,0 0 0 0 0,-1-1 0 0 0,1 1 0 0 0,-1 0 0 0 0,0-1 0 0 0,0 1 0 0 0,1 0 1 0 0,-1-1-1 0 0,0 1 0 0 0,0-1 0 0 0,0 1 0 0 0,-1-1 0 0 0,1 0 0 0 0,-2 2 0 0 0,-3 4 11 0 0,-15 21-32 0 0,-40 42-1 0 0,19-24 8 0 0,-10 12-34 0 0,25-30 31 0 0,2 1 1 0 0,1 0-1 0 0,-32 53 1 0 0,51-68-61 0 0,8-11-94 0 0,3-6-3 0 0,11-9-1034 0 0,21-20 0 0 0,-22 17-1780 0 0,19-13 0 0 0,-11 13 930 0 0,1-1 83 0 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48.8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119 44 512 0 0,'-6'-2'1005'0'0,"0"0"0"0"0,0 0 0 0 0,0 1 0 0 0,-1 0 0 0 0,1 1 0 0 0,0-1 0 0 0,0 1 0 0 0,-1 0 0 0 0,-10 2 0 0 0,-11 0 1402 0 0,15-1-1175 0 0,8 0 134 0 0,13-4-794 0 0,23-5 445 0 0,-15 3-328 0 0,33-5 1 0 0,19 2-14 0 0,-1 3 1 0 0,1 3 0 0 0,72 8 0 0 0,-135-6-662 0 0,0 1 1 0 0,1 0 0 0 0,-1 0-1 0 0,0 1 1 0 0,0-1-1 0 0,0 1 1 0 0,0 0 0 0 0,-1 1-1 0 0,1-1 1 0 0,0 1-1 0 0,-1 0 1 0 0,0 0 0 0 0,0 0-1 0 0,0 1 1 0 0,0-1-1 0 0,5 6 1 0 0,-5-3 5 0 0,-1-1 0 0 0,1 1 0 0 0,-1 0 1 0 0,0 0-1 0 0,0 0 0 0 0,-1 0 0 0 0,0 0 0 0 0,0 0 0 0 0,0 1 1 0 0,-1-1-1 0 0,0 1 0 0 0,1 10 0 0 0,-2-7-6 0 0,0 0 0 0 0,0 1 0 0 0,-1-1 0 0 0,0 0 0 0 0,0 0 0 0 0,-1 0 0 0 0,-1 0 0 0 0,0 0 0 0 0,0 0 0 0 0,-1-1 0 0 0,0 0 0 0 0,-1 1 0 0 0,0-1 0 0 0,0-1 0 0 0,-1 1 0 0 0,0-1 0 0 0,0 0 0 0 0,-1 0 0 0 0,-7 6 0 0 0,-33 28 21 0 0,28-26-8 0 0,1 0 1 0 0,0 2-1 0 0,1 0 1 0 0,1 1-1 0 0,-15 23 1 0 0,29-40-24 0 0,1 0 1 0 0,0 1 0 0 0,0-1-1 0 0,-1 1 1 0 0,1 0 0 0 0,1-1-1 0 0,-1 1 1 0 0,0-1 0 0 0,1 1-1 0 0,-1 0 1 0 0,1 0 0 0 0,0-1-1 0 0,0 1 1 0 0,0 0 0 0 0,1 5-1 0 0,0-6 1 0 0,0 1-1 0 0,0-1 0 0 0,0 1 0 0 0,0-1 0 0 0,0 0 0 0 0,1 1 1 0 0,-1-1-1 0 0,1 0 0 0 0,0 0 0 0 0,0 0 0 0 0,0 0 1 0 0,0 0-1 0 0,0-1 0 0 0,0 1 0 0 0,0 0 0 0 0,4 1 0 0 0,3 2 9 0 0,0-1 0 0 0,1 1 0 0 0,0-1 0 0 0,0-1 0 0 0,0 0 0 0 0,0-1 0 0 0,12 2 0 0 0,75 3 7 0 0,-82-6-34 0 0,-3-1-32 0 0,1-1 0 0 0,-1 0 0 0 0,1 0 0 0 0,-1-1 0 0 0,1-1 0 0 0,-1 0 0 0 0,17-7 0 0 0,-19 6-583 0 0,0-1 1 0 0,0 0-1 0 0,0-1 1 0 0,17-13-1 0 0,-25 18-49 0 0,0-1 0 0 0,0 0 0 0 0,0 1 0 0 0,-1-1-1 0 0,1 0 1 0 0,-1 0 0 0 0,1 0 0 0 0,-1 0 0 0 0,2-4-1 0 0,0-1-1261 0 0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49.0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61 1320 0 0,'-1'0'393'0'0,"0"0"0"0"0,1 0-1 0 0,-1 0 1 0 0,1-1-1 0 0,-1 1 1 0 0,1 0 0 0 0,-1 0-1 0 0,1-1 1 0 0,-1 1 0 0 0,1 0-1 0 0,-1 0 1 0 0,1-1 0 0 0,-1 1-1 0 0,1 0 1 0 0,-1-1-1 0 0,1 1 1 0 0,0-1 0 0 0,-1 1-1 0 0,1-1 1 0 0,0 1 0 0 0,-1-1-1 0 0,1 0 1 0 0,0 1-252 0 0,0-1 1 0 0,0 1-1 0 0,0-1 0 0 0,0 1 1 0 0,1 0-1 0 0,-1-1 1 0 0,0 1-1 0 0,0 0 0 0 0,1-1 1 0 0,-1 1-1 0 0,0 0 1 0 0,0-1-1 0 0,1 1 0 0 0,-1 0 1 0 0,0-1-1 0 0,1 1 0 0 0,-1 0 1 0 0,1 0-1 0 0,-1-1 1 0 0,0 1-1 0 0,1 0 0 0 0,26-9 1196 0 0,163-18 1448 0 0,-148 23-2623 0 0,3 0-215 0 0,53 3 1 0 0,-4 7-3146 0 0,-66-3 1815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5:23.4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66 220 512 0 0,'0'-10'917'0'0,"1"1"1"0"0,1-1-1 0 0,3-13 0 0 0,-2 12 810 0 0,-1-1 0 0 0,2-13 0 0 0,-4 17-766 0 0,1-35 2715 0 0,-1 40-3109 0 0,0-1 0 0 0,0 1 0 0 0,-1-1 0 0 0,0 1 0 0 0,1-1 0 0 0,-1 1 0 0 0,-1 0 0 0 0,1-1 0 0 0,-3-4 1 0 0,4 8-473 0 0,0 0 0 0 0,-1 0 1 0 0,1 0-1 0 0,0 0 1 0 0,0 0-1 0 0,-1-1 1 0 0,1 1-1 0 0,0 0 0 0 0,-1 0 1 0 0,1 0-1 0 0,0 0 1 0 0,-1 0-1 0 0,1 0 1 0 0,0 0-1 0 0,0 0 0 0 0,-1 1 1 0 0,1-1-1 0 0,0 0 1 0 0,-1 0-1 0 0,1 0 1 0 0,0 0-1 0 0,0 0 0 0 0,-1 0 1 0 0,1 0-1 0 0,0 1 1 0 0,0-1-1 0 0,-1 0 1 0 0,1 0-1 0 0,0 0 0 0 0,0 1 1 0 0,-1-1-1 0 0,1 0 1 0 0,0 0-1 0 0,0 1 1 0 0,0-1-1 0 0,0 0 0 0 0,-1 1 1 0 0,-9 12 869 0 0,7-10-553 0 0,-2 5-164 0 0,-1 0 0 0 0,1 0 0 0 0,0 1 0 0 0,1-1 0 0 0,0 1-1 0 0,0 0 1 0 0,1 1 0 0 0,-4 18 0 0 0,4-12-111 0 0,1 0 0 0 0,0 0 0 0 0,1 1 1 0 0,2 25-1 0 0,1-34-118 0 0,-1 0 1 0 0,1 0-1 0 0,0-1 1 0 0,1 1-1 0 0,0 0 0 0 0,0-1 1 0 0,0 1-1 0 0,1-1 1 0 0,0 0-1 0 0,1 0 1 0 0,0-1-1 0 0,0 1 0 0 0,0-1 1 0 0,0 0-1 0 0,1 0 1 0 0,0-1-1 0 0,10 7 1 0 0,-9-7-19 0 0,0 0-1 0 0,1 0 1 0 0,0-1 0 0 0,0 0 0 0 0,0 0 0 0 0,0-1 0 0 0,0 0 0 0 0,1-1 0 0 0,-1 0 0 0 0,1 0-1 0 0,0-1 1 0 0,0 0 0 0 0,-1 0 0 0 0,1-1 0 0 0,16-1 0 0 0,-20-1-7 0 0,0 1-1 0 0,1-1 1 0 0,-1 0-1 0 0,0 0 1 0 0,-1 0-1 0 0,1-1 1 0 0,0 1 0 0 0,-1-1-1 0 0,1 0 1 0 0,-1-1-1 0 0,0 1 1 0 0,0-1 0 0 0,0 0-1 0 0,4-6 1 0 0,-4 5-3 0 0,0-1 0 0 0,0 1 0 0 0,-1 0 0 0 0,0-1 0 0 0,0 0 0 0 0,0 0 0 0 0,-1 0 0 0 0,0 0 0 0 0,0 0 0 0 0,-1 0 0 0 0,2-12 0 0 0,-3-7 18 0 0,-1-1 1 0 0,-9-43-1 0 0,0-16-59 0 0,9 73 43 0 0,1 1-1 0 0,1 0 0 0 0,0-1 0 0 0,0 1 0 0 0,4-16 0 0 0,-2 18 53 0 0,-11 52 59 0 0,4-27-89 0 0,2 1-1 0 0,0-1 1 0 0,2 1 0 0 0,-1 0 0 0 0,2-1 0 0 0,0 1-1 0 0,1-1 1 0 0,1 1 0 0 0,0-1 0 0 0,1 0-1 0 0,1 0 1 0 0,0 0 0 0 0,14 25 0 0 0,-16-35-9 0 0,1 1 0 0 0,0-2 1 0 0,1 1-1 0 0,-1 0 0 0 0,1-1 1 0 0,0 0-1 0 0,1 0 1 0 0,-1-1-1 0 0,1 1 0 0 0,0-1 1 0 0,12 7-1 0 0,-14-10-90 0 0,0 1 0 0 0,0 0 0 0 0,0-1 0 0 0,0 0 0 0 0,0 0 0 0 0,0 0 0 0 0,0 0 0 0 0,1-1 0 0 0,-1 0 0 0 0,0 0 0 0 0,1 0 0 0 0,-1 0 0 0 0,0-1 0 0 0,0 1 0 0 0,0-1 0 0 0,0 0 0 0 0,1 0 0 0 0,-1-1 1 0 0,0 1-1 0 0,-1-1 0 0 0,6-3 0 0 0,21-15-3608 0 0,-11 5-3085 0 0,-9 7 2622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3:07.4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84 8 2537 0 0,'-1'-7'17406'0'0,"1"14"-15715"0"0,2-1-1482 0 0,0-1 1 0 0,0 0-1 0 0,0 0 1 0 0,1 0-1 0 0,-1 0 1 0 0,1 0-1 0 0,0-1 0 0 0,1 1 1 0 0,-1-1-1 0 0,1 0 1 0 0,0 0-1 0 0,0 0 1 0 0,0 0-1 0 0,0-1 0 0 0,1 1 1 0 0,-1-1-1 0 0,1 0 1 0 0,10 4-1 0 0,-3-2-235 0 0,1 1 0 0 0,0-2-1 0 0,0 0 1 0 0,0 0 0 0 0,0-1 0 0 0,23 1-1 0 0,-24-3-3 0 0,0-1-1 0 0,0 0 1 0 0,0-1-1 0 0,14-3 1 0 0,-19 3 29 0 0,-1-1-1 0 0,0 1 1 0 0,1-1 0 0 0,-1-1-1 0 0,0 0 1 0 0,0 1 0 0 0,0-2 0 0 0,0 1-1 0 0,6-6 1 0 0,-10 6 59 0 0,-8 5 1 0 0,-13 6 54 0 0,10-5-51 0 0,-5 3-14 0 0,-140 60 246 0 0,132-55-265 0 0,1 1 0 0 0,0 1 0 0 0,1 0 0 0 0,-33 31 0 0 0,48-40-28 0 0,-1 1 1 0 0,1 0-1 0 0,1 1 1 0 0,-1-1-1 0 0,1 1 0 0 0,0 0 1 0 0,1 0-1 0 0,-1 0 1 0 0,1 1-1 0 0,0-1 0 0 0,1 1 1 0 0,-1 0-1 0 0,1 0 1 0 0,1 0-1 0 0,-1 0 1 0 0,0 14-1 0 0,8-26-60 0 0,1-4 34 0 0,12-21-71 0 0,20-44 1 0 0,6-8 75 0 0,-31 56-24 0 0,-6 12 42 0 0,0 0 0 0 0,13-16-1 0 0,-19 27 9 0 0,0 0-1 0 0,1 1 1 0 0,-1-1-1 0 0,1 1 1 0 0,-1-1-1 0 0,1 1 0 0 0,0 0 1 0 0,0 0-1 0 0,0 0 1 0 0,0 0-1 0 0,1 1 1 0 0,-1 0-1 0 0,0-1 0 0 0,1 1 1 0 0,5-1-1 0 0,-7 2-2 0 0,0 0 1 0 0,0 0-1 0 0,0 1 0 0 0,0-1 0 0 0,0 0 0 0 0,0 1 0 0 0,-1-1 1 0 0,1 1-1 0 0,0 0 0 0 0,0 0 0 0 0,-1 0 0 0 0,1 0 0 0 0,-1 0 1 0 0,1 0-1 0 0,1 1 0 0 0,23 23 59 0 0,-19-17-55 0 0,-6-8-7 0 0,-1 0 1 0 0,0 1-1 0 0,0-1 0 0 0,1 0 0 0 0,-1 0 0 0 0,0 1 1 0 0,0-1-1 0 0,1 0 0 0 0,-1 1 0 0 0,0-1 0 0 0,0 0 1 0 0,0 0-1 0 0,0 1 0 0 0,0-1 0 0 0,0 0 0 0 0,1 1 1 0 0,-1-1-1 0 0,0 0 0 0 0,0 1 0 0 0,0-1 0 0 0,0 0 1 0 0,0 1-1 0 0,0-1 0 0 0,0 0 0 0 0,0 1 0 0 0,0-1 1 0 0,-1 0-1 0 0,1 1 0 0 0,0-1 0 0 0,0 0 0 0 0,0 1 1 0 0,0-1-1 0 0,0 0 0 0 0,0 0 0 0 0,-1 1 0 0 0,-13 8 16 0 0,-20 0 7 0 0,-12 0-23 0 0,24-4-3 0 0,0-1-1 0 0,-40 1 1 0 0,46-5-27 0 0,5 1 10 0 0,0-1 0 0 0,-1-1 0 0 0,1 0 0 0 0,0 0 0 0 0,-18-5 0 0 0,29 4-156 0 0,5-2 35 0 0,6 0-77 0 0,1 2 54 0 0,0 1 1 0 0,0 0-1 0 0,0 1 1 0 0,0 0-1 0 0,15 3 1 0 0,-7-1-87 0 0,10 1-1056 0 0,0 1-1 0 0,-1 1 1 0 0,33 10 0 0 0,-38-7-793 0 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49.8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49 512 0 0,'-4'-12'1267'0'0,"3"10"-375"0"0,0-1 0 0 0,-1 0 1 0 0,1 0-1 0 0,1 0 0 0 0,-1 0 0 0 0,0 0 0 0 0,1 0 1 0 0,-1 0-1 0 0,1-5 0 0 0,0 8-827 0 0,0 0-1 0 0,0 0 1 0 0,0 0 0 0 0,0 0 0 0 0,0-1-1 0 0,0 1 1 0 0,0 0 0 0 0,0 0 0 0 0,0 0-1 0 0,1 0 1 0 0,-1 0 0 0 0,0 0-1 0 0,0-1 1 0 0,0 1 0 0 0,0 0 0 0 0,0 0-1 0 0,0 0 1 0 0,0 0 0 0 0,0 0 0 0 0,1 0-1 0 0,-1 0 1 0 0,0 0 0 0 0,0 0-1 0 0,0-1 1 0 0,0 1 0 0 0,0 0 0 0 0,0 0-1 0 0,1 0 1 0 0,-1 0 0 0 0,0 0 0 0 0,0 0-1 0 0,0 0 1 0 0,0 0 0 0 0,0 0-1 0 0,1 0 1 0 0,-1 0 0 0 0,0 0 0 0 0,0 0-1 0 0,0 0 1 0 0,0 0 0 0 0,1 0 0 0 0,5 6 1260 0 0,3 7 153 0 0,-2 3-899 0 0,0-1-1 0 0,-1 2 1 0 0,-1-1-1 0 0,3 19 1 0 0,6 18 107 0 0,-7-30-429 0 0,2 8 246 0 0,24 54 1 0 0,-29-77-536 0 0,0-1-1 0 0,0 1 1 0 0,1-1 0 0 0,0 0 0 0 0,0 0 0 0 0,1 0-1 0 0,0-1 1 0 0,0 0 0 0 0,1 0 0 0 0,-1 0-1 0 0,14 8 1 0 0,-18-13-142 0 0,-1-1-1 0 0,1 1 1 0 0,-1 0-1 0 0,1-1 1 0 0,-1 1-1 0 0,1-1 1 0 0,0 0-1 0 0,-1 0 1 0 0,4 1-1 0 0,-4-1-121 0 0,0 0-1 0 0,0 0 1 0 0,-1 0-1 0 0,1-1 1 0 0,0 1-1 0 0,0 0 0 0 0,0 0 1 0 0,-1-1-1 0 0,1 1 1 0 0,0 0-1 0 0,0-1 1 0 0,0 1-1 0 0,-1-1 1 0 0,1 1-1 0 0,0-1 0 0 0,-1 1 1 0 0,1-1-1 0 0,0 1 1 0 0,-1-1-1 0 0,1 0 1 0 0,3-6-2865 0 0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50.0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1 111 2361 0 0,'5'-7'8488'0'0,"4"-3"-5798"0"0,2 4-2100 0 0,0 1 1 0 0,-1 1-1 0 0,1 0 0 0 0,1 1 1 0 0,-1 0-1 0 0,0 1 1 0 0,18-2-1 0 0,5-2-127 0 0,202-36-197 0 0,-136 31-5449 0 0,-62 9 137 0 0,-21 0 2789 0 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51.0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500 54 512 0 0,'1'-3'624'0'0,"0"0"0"0"0,0 0 0 0 0,0 0 0 0 0,1 0 0 0 0,-1 0 1 0 0,1 0-1 0 0,0 0 0 0 0,-1 1 0 0 0,1-1 0 0 0,1 0 0 0 0,-1 1 0 0 0,0 0 0 0 0,0 0 0 0 0,1 0 0 0 0,0 0 0 0 0,-1 0 0 0 0,1 0 0 0 0,0 0 0 0 0,3-1 0 0 0,7 0 2888 0 0,-13 4-3415 0 0,1-1 1 0 0,-1 0 0 0 0,1 1-1 0 0,-1-1 1 0 0,0 0 0 0 0,1 1-1 0 0,-1-1 1 0 0,0 1-1 0 0,0-1 1 0 0,1 1 0 0 0,-1-1-1 0 0,0 1 1 0 0,0-1-1 0 0,0 1 1 0 0,1-1 0 0 0,-1 1-1 0 0,0-1 1 0 0,0 1-1 0 0,0-1 1 0 0,0 1 0 0 0,0 0-1 0 0,0-1 1 0 0,0 1 0 0 0,0-1-1 0 0,-1 1 1 0 0,0 12 350 0 0,0 0 0 0 0,-2-1 0 0 0,-6 24 0 0 0,3-14-225 0 0,-38 125 695 0 0,14-47-433 0 0,23-75-396 0 0,-1 0 0 0 0,-2-1-1 0 0,-14 28 1 0 0,20-45-68 0 0,0 0-1 0 0,0 0 0 0 0,-1 0 1 0 0,-1 0-1 0 0,1-1 1 0 0,-1 0-1 0 0,0 0 0 0 0,0 0 1 0 0,0-1-1 0 0,-1 0 1 0 0,0 0-1 0 0,0-1 0 0 0,-1 0 1 0 0,-7 4-1 0 0,-3-2-17 0 0,-1 1 0 0 0,1-2 0 0 0,-1-1-1 0 0,0 0 1 0 0,-23 1 0 0 0,33-4-14 0 0,0-1 0 0 0,-1 0 0 0 0,1-1-1 0 0,0 0 1 0 0,0 0 0 0 0,-1-1 0 0 0,1 0 0 0 0,0-1 0 0 0,1 0 0 0 0,-1 0 0 0 0,0-1-1 0 0,-14-9 1 0 0,19 10 11 0 0,-1-1 0 0 0,1 0 0 0 0,0 0-1 0 0,0 0 1 0 0,0 0 0 0 0,1 0 0 0 0,0-1-1 0 0,0 0 1 0 0,0 0 0 0 0,0 0 0 0 0,1 0-1 0 0,0 0 1 0 0,0 0 0 0 0,0-1 0 0 0,0 1-1 0 0,1-1 1 0 0,0 1 0 0 0,0-1 0 0 0,1 0-1 0 0,0 1 1 0 0,0-1 0 0 0,0 1 0 0 0,0-1-1 0 0,3-8 1 0 0,-2 7 2 0 0,0-1 1 0 0,1 1-1 0 0,0 0 0 0 0,0-1 0 0 0,1 1 0 0 0,0 0 0 0 0,1 1 1 0 0,-1-1-1 0 0,1 0 0 0 0,0 1 0 0 0,1 0 0 0 0,0 0 1 0 0,0 0-1 0 0,0 1 0 0 0,0-1 0 0 0,1 1 0 0 0,11-7 1 0 0,-9 7 9 0 0,1 1 0 0 0,-1 0 1 0 0,1 1-1 0 0,0 0 1 0 0,0 0-1 0 0,0 1 1 0 0,0 0-1 0 0,0 1 0 0 0,11-1 1 0 0,-7 2-8 0 0,1 0 0 0 0,0 1 0 0 0,-1 1-1 0 0,1 0 1 0 0,21 7 0 0 0,-11-1 6 0 0,-1 1 0 0 0,-1 1-1 0 0,0 1 1 0 0,0 1-1 0 0,-1 0 1 0 0,30 26 0 0 0,-32-21-46 0 0,0 1 1 0 0,-1 1 0 0 0,22 31-1 0 0,-38-48-107 0 0,0 1 0 0 0,0-1 0 0 0,0 0 0 0 0,1 0 0 0 0,-1 0 0 0 0,1 0 0 0 0,-1-1-1 0 0,1 1 1 0 0,0-1 0 0 0,-1 1 0 0 0,1-1 0 0 0,0 0 0 0 0,3 1 0 0 0,-1-1-1228 0 0,0 0 0 0 0,1 0 0 0 0,-1-1 0 0 0,6 1 0 0 0,-1-1-2203 0 0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11.3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356 361 512 0 0,'6'-24'1044'0'0,"1"0"1"0"0,2 0-1 0 0,18-38 0 0 0,6-19 2806 0 0,-28 68-3075 0 0,-1 0-1 0 0,-1-1 1 0 0,-1 1-1 0 0,2-20 1 0 0,-3 26-512 0 0,0 1 175 0 0,-1 0-1 0 0,0 0 1 0 0,0 0-1 0 0,-1-6 0 0 0,1 11-365 0 0,0 0 0 0 0,0 0 0 0 0,0 1 0 0 0,0-1 0 0 0,-1 0 0 0 0,1 1 0 0 0,0-1 0 0 0,0 0 0 0 0,0 1 0 0 0,-1-1 0 0 0,1 1-1 0 0,0-1 1 0 0,-1 0 0 0 0,1 1 0 0 0,-1-1 0 0 0,1 1 0 0 0,0-1 0 0 0,-1 1 0 0 0,1-1 0 0 0,-1 1 0 0 0,0-1 0 0 0,1 1-1 0 0,-1 0 1 0 0,1-1 0 0 0,-1 1 0 0 0,1 0 0 0 0,-1-1 0 0 0,0 1 0 0 0,1 0 0 0 0,-1 0 0 0 0,0-1 0 0 0,1 1 0 0 0,-1 0-1 0 0,0 0 1 0 0,0 0 0 0 0,1 0 0 0 0,-1 0 0 0 0,0 0 0 0 0,1 0 0 0 0,-1 0 0 0 0,0 1 0 0 0,1-1 0 0 0,-1 0 0 0 0,-1 1 0 0 0,2-1-64 0 0,0 0 1 0 0,0 0 0 0 0,0 0 0 0 0,0 0-1 0 0,0 0 1 0 0,0 0 0 0 0,0 0 0 0 0,0 0 0 0 0,0 0-1 0 0,-1 0 1 0 0,1 0 0 0 0,0 0 0 0 0,0 0 0 0 0,0 0-1 0 0,0 0 1 0 0,0 0 0 0 0,0 0 0 0 0,0 0-1 0 0,0 0 1 0 0,0 0 0 0 0,0 0 0 0 0,0 0 0 0 0,0 0-1 0 0,0 0 1 0 0,0 0 0 0 0,-1 0 0 0 0,1 1 0 0 0,0-1-1 0 0,0 0 1 0 0,0 0 0 0 0,0 0 0 0 0,0 0-1 0 0,0 0 1 0 0,0 0 0 0 0,0 0 0 0 0,0 0 0 0 0,0 0-1 0 0,0 0 1 0 0,0 0 0 0 0,0 1 0 0 0,0-1-1 0 0,0 0 1 0 0,0 0 0 0 0,0 0 0 0 0,0 0 0 0 0,0 0-1 0 0,0 0 1 0 0,0 0 0 0 0,0 0 0 0 0,0 0 0 0 0,0 0-1 0 0,1 0 1 0 0,4 4 381 0 0,7 0 168 0 0,-5-3-114 0 0,0-1-1 0 0,0-1 0 0 0,12-1 1 0 0,10 0 1792 0 0,-23 2-1440 0 0,-7 2-140 0 0,-10 4-143 0 0,-16 5-174 0 0,-49 14 1 0 0,120-61-242 0 0,-37 32-144 0 0,-2 0-66 0 0,-10 10 50 0 0,2-3 48 0 0,1 1 0 0 0,0 0 0 0 0,-1-1-1 0 0,-2 8 1 0 0,3-6 23 0 0,2-5-9 0 0,0 0 0 0 0,-1 1 0 0 0,1-1 1 0 0,0 0-1 0 0,0 0 0 0 0,0 0 1 0 0,0 0-1 0 0,0 0 0 0 0,0 1 1 0 0,0-1-1 0 0,0 0 0 0 0,0 0 1 0 0,0 0-1 0 0,0 0 0 0 0,0 1 0 0 0,0-1 1 0 0,0 0-1 0 0,0 0 0 0 0,0 0 1 0 0,0 0-1 0 0,0 1 0 0 0,0-1 1 0 0,0 0-1 0 0,0 0 0 0 0,0 0 1 0 0,0 0-1 0 0,0 1 0 0 0,0-1 0 0 0,0 0 1 0 0,0 0-1 0 0,0 0 0 0 0,0 0 1 0 0,0 0-1 0 0,0 1 0 0 0,1-1 1 0 0,5-1 18 0 0,8-7 7 0 0,-3-19-8 0 0,-10 27-15 0 0,-1-1 0 0 0,0 1 1 0 0,1 0-1 0 0,-1-1 0 0 0,0 1 0 0 0,0 0 0 0 0,1-1 0 0 0,-1 1 0 0 0,1 0 0 0 0,-1-1 0 0 0,0 1 1 0 0,1 0-1 0 0,-1 0 0 0 0,1 0 0 0 0,-1-1 0 0 0,0 1 0 0 0,1 0 0 0 0,-1 0 0 0 0,1 0 0 0 0,-1 0 1 0 0,1 0-1 0 0,-1 0 0 0 0,1 0 0 0 0,-1 0 0 0 0,0 0 0 0 0,1 0 0 0 0,-1 0 0 0 0,1 0 0 0 0,0 0 1 0 0,-3 3 20 0 0,0-1 0 0 0,0 0 1 0 0,0 1-1 0 0,0 0 1 0 0,-2 4-1 0 0,0 0-38 0 0,-3 7 34 0 0,0 0 0 0 0,0 0 1 0 0,2 1-1 0 0,-7 24 0 0 0,-5 12-43 0 0,-138 397 58 0 0,148-428-31 0 0,0-1 0 0 0,-1 0-1 0 0,-1 0 1 0 0,-1-1 0 0 0,0 0 0 0 0,-18 22 0 0 0,4-1 94 0 0,24-39-90 0 0,4-1 5 0 0,0 0 0 0 0,0 0 0 0 0,0-1 1 0 0,0 0-1 0 0,-1 0 0 0 0,1 0 0 0 0,0 0 0 0 0,-1-1 0 0 0,6-4 0 0 0,-5 4-24 0 0,-3 3 11 0 0,-1-1-1 0 0,1 1 0 0 0,-1 0 1 0 0,1 0-1 0 0,-1-1 0 0 0,1 1 1 0 0,-1 0-1 0 0,1-1 1 0 0,-1 1-1 0 0,0-1 0 0 0,1 1 1 0 0,-1 0-1 0 0,1-1 0 0 0,-1 1 1 0 0,0-1-1 0 0,0 1 0 0 0,1-1 1 0 0,-1 1-1 0 0,0-1 0 0 0,0 1 1 0 0,0-1-1 0 0,1 0 0 0 0,-1 1 1 0 0,0-1-1 0 0,0 1 1 0 0,0-1-1 0 0,0 1 0 0 0,0-1 1 0 0,0 1-1 0 0,0-1 0 0 0,0 0 1 0 0,0 0-1 0 0,-1 0-1 0 0,0 1 0 0 0,0-1 0 0 0,0 0 0 0 0,1 0 0 0 0,-1 1 0 0 0,0-1 0 0 0,0 1 0 0 0,0-1 0 0 0,0 1 0 0 0,0-1 0 0 0,0 1 1 0 0,0-1-1 0 0,0 1 0 0 0,-3 0 0 0 0,4-1-2 0 0,-1 1 1 0 0,1 0-1 0 0,-1 0 1 0 0,1-1-1 0 0,-1 1 1 0 0,1 0-1 0 0,-1-1 1 0 0,1 1-1 0 0,-1-1 1 0 0,1 1-1 0 0,-1-1 1 0 0,1 1-1 0 0,0-1 1 0 0,-1 1-1 0 0,1-1 1 0 0,0 1-1 0 0,-1-1 1 0 0,1 1-1 0 0,0-1 1 0 0,0 1-1 0 0,0-1 1 0 0,-1 1-1 0 0,1-1 1 0 0,0 0-1 0 0,0 1 1 0 0,0-1-1 0 0,0 0 1 0 0,0 1-1 0 0,0-1 1 0 0,0 1-1 0 0,0-1 1 0 0,0 0-1 0 0,0 1 1 0 0,1-1-1 0 0,-1 1 1 0 0,0-1-1 0 0,1 0 1 0 0,8-23-79 0 0,-8 23 82 0 0,16-40-49 0 0,21-67 1 0 0,-12 29 78 0 0,131-349 125 0 0,-156 422-129 0 0,1 1-1 0 0,-1-1 1 0 0,0 0-1 0 0,0 1 1 0 0,-1-1-1 0 0,1-7 1 0 0,-1 15-26 0 0,0-1-1 0 0,0 0 1 0 0,0 1 0 0 0,0-1 0 0 0,0 1 0 0 0,1-1 0 0 0,-1 0-1 0 0,0 0 1 0 0,1 1 0 0 0,-1-1 0 0 0,1 0 0 0 0,0 0 0 0 0,-1 1-1 0 0,1-1 1 0 0,0 0 0 0 0,0 0 0 0 0,0 0 0 0 0,0 0 0 0 0,0 0-1 0 0,0 0 1 0 0,0 0 0 0 0,0-1 0 0 0,1 2 0 0 0,0-1 22 0 0,-1 1 0 0 0,1-1 0 0 0,0 0 0 0 0,-1 0 0 0 0,1 0 0 0 0,0 0 0 0 0,0 0 0 0 0,0 0 0 0 0,-1-1 0 0 0,1 1 0 0 0,0-1 0 0 0,0 1 0 0 0,0-1 0 0 0,0 0 0 0 0,0 1 0 0 0,0-1 0 0 0,0 0 0 0 0,3-1 0 0 0,-5 1 37 0 0,-1-1-1 0 0,0 1 0 0 0,1-1 0 0 0,-1 0 0 0 0,0 1 0 0 0,1-1 1 0 0,-1 0-1 0 0,1 0 0 0 0,-1 1 0 0 0,1-1 0 0 0,-1 0 0 0 0,0-1 0 0 0,-3-6 155 0 0,3 9-38 0 0,0 4 112 0 0,1-4-284 0 0,0 0 1 0 0,-1 1-1 0 0,1-1 0 0 0,-1 0 0 0 0,1 0 0 0 0,-1 1 0 0 0,1-1 0 0 0,-1 0 0 0 0,0 0 0 0 0,-1 2 0 0 0,2-3 0 0 0,-1 1 0 0 0,1-1 1 0 0,-1 1-1 0 0,1-1 0 0 0,-1 1 0 0 0,1 0 1 0 0,-1-1-1 0 0,1 1 0 0 0,0 0 0 0 0,-1 0 1 0 0,1-1-1 0 0,0 1 0 0 0,-1 0 0 0 0,1 0 1 0 0,0 0-1 0 0,0-1 0 0 0,0 1 0 0 0,0 0 1 0 0,0 0-1 0 0,0 0 0 0 0,0-1 0 0 0,0 1 1 0 0,0 0-1 0 0,0 0 0 0 0,0 0 0 0 0,1-1 1 0 0,-1 1-1 0 0,0 0 0 0 0,0 0 0 0 0,1-1 1 0 0,-1 1-1 0 0,1 0 0 0 0,0 0 0 0 0,5 7 53 0 0,-1-1 0 0 0,0 1 0 0 0,0 0 0 0 0,0 1 0 0 0,-1-1 0 0 0,0 1 0 0 0,4 13 0 0 0,-3-7 28 0 0,13 23 1 0 0,40 57 83 0 0,23 40-120 0 0,-66-106-28 0 0,-1 0 1 0 0,-2 2 0 0 0,-1-1-1 0 0,-1 1 1 0 0,9 48 0 0 0,-18-66 3 0 0,0 1 0 0 0,-2 16 0 0 0,0 4 8 0 0,1-34-30 0 0,0 0-1 0 0,1 0 1 0 0,-1 0 0 0 0,1 0 0 0 0,-1 0 0 0 0,0 0 0 0 0,1 0 0 0 0,-1 0 0 0 0,0 0 0 0 0,1 0 0 0 0,-1-1 0 0 0,0 1-1 0 0,1 0 1 0 0,-1 0 0 0 0,0 0 0 0 0,1 0 0 0 0,-1-1 0 0 0,0 1 0 0 0,0 0 0 0 0,1 0 0 0 0,-1 0 0 0 0,0-1-1 0 0,1 1 1 0 0,-1 0 0 0 0,0-1 0 0 0,0 1 0 0 0,0 0 0 0 0,1 0 0 0 0,-1-1 0 0 0,0 0 0 0 0,11-11 39 0 0,-10 12-43 0 0,7-16 5 0 0,-8 15-4 0 0,1 1 0 0 0,-1-1 0 0 0,0 0 1 0 0,1 1-1 0 0,-1-1 0 0 0,0 0 0 0 0,0 1 1 0 0,1-1-1 0 0,-1 0 0 0 0,0 1 0 0 0,0-1 0 0 0,0 0 1 0 0,0 1-1 0 0,0-1 0 0 0,0 0 0 0 0,0 0 0 0 0,0 1 1 0 0,0-1-1 0 0,-1-1 0 0 0,0 2 3 0 0,0-1 0 0 0,1 1 0 0 0,-1 0 0 0 0,0 0 0 0 0,0 0 0 0 0,0-1 0 0 0,0 1-1 0 0,0 0 1 0 0,0 0 0 0 0,0 0 0 0 0,1 0 0 0 0,-1 1 0 0 0,0-1 0 0 0,0 0 0 0 0,0 0 0 0 0,0 0 0 0 0,0 1 0 0 0,1-1 0 0 0,-1 0 0 0 0,-1 1 0 0 0,-17 9-32 0 0,17-9 37 0 0,0-1-1 0 0,1 1 1 0 0,-1-1 0 0 0,0 1 0 0 0,0-1 0 0 0,0 0 0 0 0,0 0 0 0 0,0 0 0 0 0,0 0 0 0 0,0 0 0 0 0,0 0-1 0 0,0 0 1 0 0,-3-1 0 0 0,-17-1-41 0 0,0 7 39 0 0,1 0 0 0 0,0 1-1 0 0,-25 11 1 0 0,23-7-9 0 0,-1-2 1 0 0,-28 6-1 0 0,-19-1 44 0 0,-1-3 0 0 0,-95 0-1 0 0,161-10-45 0 0,-1 0-1 0 0,1 0 1 0 0,0-1-1 0 0,0 1 1 0 0,0-2-1 0 0,1 1 1 0 0,-1-1-1 0 0,0 1 1 0 0,0-2-1 0 0,1 1 1 0 0,-1-1-1 0 0,1 1 1 0 0,0-1-1 0 0,0-1 1 0 0,-8-5-1 0 0,12 8-4 0 0,0 0-1 0 0,0 0 1 0 0,0 0 0 0 0,0 0-1 0 0,0 0 1 0 0,-1 1-1 0 0,1-1 1 0 0,0 0 0 0 0,-1 1-1 0 0,1-1 1 0 0,0 1 0 0 0,-1 0-1 0 0,1-1 1 0 0,-1 1-1 0 0,1 0 1 0 0,-1 0 0 0 0,1 0-1 0 0,-1 0 1 0 0,1 0 0 0 0,0 0-1 0 0,-1 0 1 0 0,1 0 0 0 0,-1 1-1 0 0,-1 0 1 0 0,0 0-16 0 0,0 0 0 0 0,0 0 0 0 0,0 1 0 0 0,1 0 0 0 0,-1-1 0 0 0,0 1 1 0 0,1 0-1 0 0,-1 0 0 0 0,1 0 0 0 0,-3 4 0 0 0,3-4 3 0 0,1-1 0 0 0,0 1-1 0 0,-1-1 1 0 0,1 1 0 0 0,0-1 0 0 0,0 1 0 0 0,0 0 0 0 0,1 0 0 0 0,-1 0-1 0 0,0-1 1 0 0,1 1 0 0 0,-1 0 0 0 0,1 0 0 0 0,-1 0 0 0 0,1 0-1 0 0,0 0 1 0 0,0 0 0 0 0,0 0 0 0 0,0 0 0 0 0,0 0 0 0 0,1 0-1 0 0,-1 2 1 0 0,1-2-21 0 0,0-1 0 0 0,0 1 0 0 0,0 0-1 0 0,0-1 1 0 0,0 1 0 0 0,0-1 0 0 0,0 1-1 0 0,1-1 1 0 0,-1 1 0 0 0,0-1 0 0 0,1 0-1 0 0,-1 0 1 0 0,1 0 0 0 0,0 0 0 0 0,-1 0-1 0 0,1 0 1 0 0,0 0 0 0 0,0 0 0 0 0,-1-1-1 0 0,1 1 1 0 0,0-1 0 0 0,4 1 0 0 0,3 0-544 0 0,0 0 0 0 0,0 0 0 0 0,1-1 1 0 0,-1 0-1 0 0,16-3 0 0 0,47-13-7324 0 0,-62 13 5961 0 0,26-6-1065 0 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12.1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128 22 512 0 0,'-8'-3'1121'0'0,"1"1"-1"0"0,-1 1 0 0 0,0-1 1 0 0,0 1-1 0 0,0 0 1 0 0,1 1-1 0 0,-1 0 0 0 0,0 0 1 0 0,0 1-1 0 0,0 0 1 0 0,0 0-1 0 0,1 1 1 0 0,-1 0-1 0 0,-10 5 1691 0 0,22-7-1959 0 0,5-1 410 0 0,8-2 1208 0 0,-14 3-1326 0 0,-11 3-542 0 0,7-3-544 0 0,-1 0 0 0 0,1 1 0 0 0,-1-1 0 0 0,1 1 0 0 0,-1 0 1 0 0,1-1-1 0 0,-1 1 0 0 0,1 0 0 0 0,-3 2 0 0 0,23-2 74 0 0,-3-2-102 0 0,0 0-1 0 0,-1-2 1 0 0,26-7 0 0 0,-1 0 74 0 0,-26 7-75 0 0,-10 2 40 0 0,0 0 1 0 0,0 0-1 0 0,0 0 1 0 0,0 0-1 0 0,0 1 0 0 0,1-1 1 0 0,-1 1-1 0 0,0 0 0 0 0,1 1 1 0 0,-1-1-1 0 0,0 1 0 0 0,8 1 1 0 0,-9 1-3 0 0,1 0 0 0 0,0 1 1 0 0,-1-1-1 0 0,0 1 0 0 0,0-1 0 0 0,3 5 1 0 0,-2-2-7 0 0,-1-3-39 0 0,0 1 0 0 0,-1-1-1 0 0,0 1 1 0 0,0 0 0 0 0,0 0 0 0 0,0 0 0 0 0,0 0-1 0 0,-1 0 1 0 0,0 0 0 0 0,0 0 0 0 0,0 0 0 0 0,0 1-1 0 0,-1-1 1 0 0,1 6 0 0 0,-2-3-1 0 0,0-1-1 0 0,0 0 1 0 0,0 0 0 0 0,-1 1-1 0 0,1-1 1 0 0,-2-1 0 0 0,1 1-1 0 0,-6 11 1 0 0,-5 2 9 0 0,0 0 0 0 0,-2-1 0 0 0,0 0 1 0 0,-21 19-1 0 0,31-32-25 0 0,-34 29-1 0 0,27-24 5 0 0,0 1 0 0 0,0 0 0 0 0,-13 18 0 0 0,23-26-8 0 0,0 0-1 0 0,0 0 1 0 0,0 1-1 0 0,0-1 1 0 0,0 1-1 0 0,1 0 0 0 0,-1-1 1 0 0,1 1-1 0 0,0 0 1 0 0,0 5-1 0 0,1-7 2 0 0,-1-1 0 0 0,2 1-1 0 0,-1-1 1 0 0,0 1 0 0 0,0-1 0 0 0,0 1-1 0 0,1-1 1 0 0,-1 1 0 0 0,0-1 0 0 0,1 1-1 0 0,-1-1 1 0 0,1 0 0 0 0,0 1 0 0 0,0-1-1 0 0,-1 0 1 0 0,1 1 0 0 0,0-1 0 0 0,0 0-1 0 0,0 0 1 0 0,0 0 0 0 0,0 0 0 0 0,1 0-1 0 0,-1 0 1 0 0,0 0 0 0 0,0 0 0 0 0,1-1-1 0 0,-1 1 1 0 0,0 0 0 0 0,2 0 0 0 0,4 1-4 0 0,1 1 0 0 0,-1-1 0 0 0,0-1 0 0 0,0 1 0 0 0,1-1 0 0 0,-1-1 0 0 0,1 1 0 0 0,7-2 0 0 0,10-1 8 0 0,26-6-1 0 0,-13 2-52 0 0,-18 3 18 0 0,-8 1-103 0 0,0 0 0 0 0,0 1 0 0 0,0 0 0 0 0,17 2 0 0 0,-25-1-104 0 0,0 0 0 0 0,-1 1 0 0 0,1-1 0 0 0,0-1 0 0 0,0 1 0 0 0,0 0 0 0 0,0-1 0 0 0,0 0 0 0 0,0 0 0 0 0,-1 0 0 0 0,5-2 0 0 0,-5 1-488 0 0,1 0 0 0 0,-1 0 0 0 0,0 0-1 0 0,0 0 1 0 0,0-1 0 0 0,-1 1-1 0 0,4-5 1 0 0,-1 1-1600 0 0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12.3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82 3289 0 0,'-10'-2'11474'0'0,"15"-3"-10514"0"0,4 1 553 0 0,12-1 215 0 0,3 0-528 0 0,4 0-368 0 0,12-1-527 0 0,-2 1 15 0 0,3-1-224 0 0,10-2-32 0 0,-10 3-136 0 0,-3-1-56 0 0,5 0-745 0 0,-12-1-1959 0 0,0 1 87 0 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12.8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19 512 0 0,'-2'-19'14896'0'0,"2"19"-14779"0"0,1 3 240 0 0,0-1 0 0 0,0 1 0 0 0,0 0 0 0 0,0-1 0 0 0,0 1 1 0 0,-1 0-1 0 0,1 0 0 0 0,-1 0 0 0 0,0-1 0 0 0,0 1 0 0 0,-1 5 0 0 0,1 3 243 0 0,2 92 2527 0 0,-2-60-2618 0 0,1 0-1 0 0,9 51 1 0 0,-9-92-669 0 0,-1-1 13 0 0,0 0 0 0 0,0 0-1 0 0,1 0 1 0 0,-1 0 0 0 0,0-1 0 0 0,0 1 0 0 0,0 0 0 0 0,0 0 0 0 0,0 0 0 0 0,0 0 0 0 0,0 0 0 0 0,0-1-1 0 0,0 1 1 0 0,-1 0 0 0 0,1 0 0 0 0,0 0 0 0 0,-1 0 0 0 0,1-1 0 0 0,-1 3 0 0 0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13.3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120 205 1304 0 0,'-4'2'944'0'0,"0"1"0"0"0,1-1 0 0 0,-1 1 0 0 0,1 0 0 0 0,0 0 1 0 0,-1 0-1 0 0,1 0 0 0 0,1 1 0 0 0,-1-1 0 0 0,-3 6 0 0 0,2-2 207 0 0,1 0 0 0 0,-1 0 1 0 0,1 0-1 0 0,-4 16 0 0 0,8-26-425 0 0,2-11 560 0 0,3-26 0 0 0,-5 36-1273 0 0,-1 1 0 0 0,0-1 0 0 0,1 1 0 0 0,-2-1 0 0 0,1 0 0 0 0,0 1 0 0 0,-1-1 0 0 0,0 1 0 0 0,0-1 0 0 0,0 1 0 0 0,0-1 0 0 0,0 1 0 0 0,-1 0 0 0 0,-3-6 0 0 0,5 8-6 0 0,-1 1 0 0 0,0-1 0 0 0,1 1 1 0 0,-1-1-1 0 0,0 1 0 0 0,1-1 0 0 0,-1 1 0 0 0,0 0 0 0 0,1 0 1 0 0,-1-1-1 0 0,0 1 0 0 0,0 0 0 0 0,0 0 0 0 0,1 0 0 0 0,-1-1 1 0 0,0 1-1 0 0,0 0 0 0 0,0 0 0 0 0,1 0 0 0 0,-1 1 1 0 0,0-1-1 0 0,0 0 0 0 0,1 0 0 0 0,-1 0 0 0 0,0 0 0 0 0,0 1 1 0 0,0-1-1 0 0,1 0 0 0 0,-1 1 0 0 0,0-1 0 0 0,1 1 0 0 0,-1-1 1 0 0,0 1-1 0 0,1-1 0 0 0,-1 1 0 0 0,1-1 0 0 0,-1 1 0 0 0,1-1 1 0 0,-1 1-1 0 0,1 0 0 0 0,-1-1 0 0 0,0 2 0 0 0,1-1 21 0 0,-1 0-1 0 0,0 0 1 0 0,0-1-1 0 0,1 1 0 0 0,-1 0 1 0 0,0 0-1 0 0,1 0 1 0 0,-1 0-1 0 0,1 0 0 0 0,-1 1 1 0 0,1-1-1 0 0,0 0 0 0 0,0 0 1 0 0,-1 0-1 0 0,1 0 1 0 0,0 0-1 0 0,0 0 0 0 0,0 1 1 0 0,0-1-1 0 0,0 0 1 0 0,0 0-1 0 0,0 0 0 0 0,1 0 1 0 0,-1 0-1 0 0,0 1 1 0 0,0-1-1 0 0,1 0 0 0 0,0 1 1 0 0,2-1 378 0 0,-5-5-257 0 0,-5-8-80 0 0,6 11-59 0 0,1 0 1 0 0,-1 0 0 0 0,0 0-1 0 0,1 0 1 0 0,-1 0 0 0 0,1 0-1 0 0,-1 0 1 0 0,1-1 0 0 0,0 1-1 0 0,-1 0 1 0 0,1 0 0 0 0,0 0-1 0 0,0 0 1 0 0,0 0-1 0 0,0-1 1 0 0,0 1 0 0 0,0 0-1 0 0,0 0 1 0 0,0 0 0 0 0,0-1-1 0 0,1 1 1 0 0,-1 0 0 0 0,0 0-1 0 0,2-2 1 0 0,0-3 55 0 0,2-1 0 0 0,6-12 1 0 0,-4 10-25 0 0,-1 0-3 0 0,1 0 0 0 0,0 1 0 0 0,0 0 0 0 0,1 0 0 0 0,0 0 0 0 0,0 1 0 0 0,1 0 0 0 0,0 0 0 0 0,0 1 0 0 0,0 0 0 0 0,1 0 0 0 0,0 1 0 0 0,0 0 0 0 0,1 1 0 0 0,-1 0 0 0 0,1 0 0 0 0,0 1 0 0 0,0 0 0 0 0,14-1 0 0 0,-7 0-23 0 0,0 2 0 0 0,1 0 0 0 0,-1 1 0 0 0,22 2 0 0 0,-34-1-10 0 0,1 1-1 0 0,-1 0 0 0 0,1 1 1 0 0,-1-1-1 0 0,0 1 0 0 0,1 0 1 0 0,7 4-1 0 0,-11-4-4 0 0,1-1 0 0 0,0 1 1 0 0,-1 0-1 0 0,1 0 0 0 0,-1 1 1 0 0,1-1-1 0 0,-1 0 0 0 0,0 1 1 0 0,0 0-1 0 0,0-1 0 0 0,-1 1 1 0 0,1 0-1 0 0,2 6 0 0 0,-3-5 0 0 0,0 0 1 0 0,0 0-1 0 0,0 0 0 0 0,-1 0 1 0 0,0 0-1 0 0,0 0 0 0 0,0 0 1 0 0,0 0-1 0 0,-1 0 0 0 0,1 0 0 0 0,-1 0 1 0 0,0 0-1 0 0,0-1 0 0 0,0 1 1 0 0,-1 0-1 0 0,0 0 0 0 0,1-1 1 0 0,-1 1-1 0 0,0-1 0 0 0,-1 1 1 0 0,-4 5-1 0 0,-2 2 4 0 0,-1 0 0 0 0,-1-1 0 0 0,1 0 0 0 0,-22 14-1 0 0,9-8-32 0 0,-2-1-1 0 0,-41 18 0 0 0,-57 16-984 0 0,112-44 782 0 0,2-2-1332 0 0,0 0 0 0 0,0 0 1 0 0,-14 2-1 0 0,10-5-1623 0 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20.7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502 189 512 0 0,'33'-80'6333'0'0,"-9"16"-831"0"0,-23 63-5469 0 0,2-6 902 0 0,0 0 0 0 0,0 0 1 0 0,1-10-1 0 0,-4 17-884 0 0,0-1-1 0 0,0 1 1 0 0,1 0 0 0 0,-1 0 0 0 0,0 0-1 0 0,0 0 1 0 0,-1-1 0 0 0,1 1 0 0 0,0 0 0 0 0,0 0-1 0 0,0 0 1 0 0,0 0 0 0 0,0-1 0 0 0,0 1 0 0 0,0 0-1 0 0,0 0 1 0 0,0 0 0 0 0,0 0 0 0 0,0-1-1 0 0,0 1 1 0 0,0 0 0 0 0,-1 0 0 0 0,1 0 0 0 0,0 0-1 0 0,0 0 1 0 0,0 0 0 0 0,0 0 0 0 0,0-1 0 0 0,0 1-1 0 0,-1 0 1 0 0,1 0 0 0 0,0 0 0 0 0,0 0-1 0 0,0 0 1 0 0,0 0 0 0 0,-1 0 0 0 0,-8 0 924 0 0,-9 5 81 0 0,-28 17 412 0 0,-85 55 1 0 0,108-61-1224 0 0,-109 71 435 0 0,100-64-346 0 0,-56 55 0 0 0,78-68-260 0 0,1 0 0 0 0,1 1 0 0 0,0 1 0 0 0,0-1 0 0 0,1 1 0 0 0,1 0 0 0 0,0 1 0 0 0,0 0 0 0 0,1 0 0 0 0,1 0 0 0 0,0 0 0 0 0,1 1 0 0 0,-2 22 0 0 0,4-28-61 0 0,1 0 0 0 0,0 0 0 0 0,0 0-1 0 0,1 0 1 0 0,0 0 0 0 0,1 0-1 0 0,-1-1 1 0 0,1 1 0 0 0,1 0-1 0 0,0-1 1 0 0,0 0 0 0 0,0 1 0 0 0,1-1-1 0 0,0-1 1 0 0,0 1 0 0 0,1 0-1 0 0,-1-1 1 0 0,1 0 0 0 0,1 0-1 0 0,0-1 1 0 0,-1 1 0 0 0,1-1-1 0 0,1 0 1 0 0,13 7 0 0 0,-9-6-53 0 0,0-2-1 0 0,0 1 1 0 0,0-1 0 0 0,1-1 0 0 0,-1 0 0 0 0,1-1-1 0 0,0 0 1 0 0,17 0 0 0 0,4-1-319 0 0,61-8 0 0 0,-74 5 17 0 0,1-2 0 0 0,-1 0 0 0 0,0-1 0 0 0,0-1 0 0 0,32-15 0 0 0,-40 15-237 0 0,-1 0 0 0 0,0-1 0 0 0,0-1 0 0 0,9-8 1 0 0,-11 8-537 0 0,-2 1 0 0 0,1-1 0 0 0,-1-1 1 0 0,0 0-1 0 0,7-12 0 0 0,-3 0-3078 0 0,0 0-509 0 0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20.9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71 1232 0 0,'3'-4'1167'0'0,"0"0"0"0"0,1 1 0 0 0,0-1 0 0 0,-1 1 0 0 0,1 0 0 0 0,7-4 0 0 0,-4 4 9 0 0,0-1 1 0 0,0 1-1 0 0,13-3 1 0 0,2 1 839 0 0,44-4-1 0 0,-46 7-1326 0 0,212-9 1326 0 0,-135 17-8414 0 0,-82-4 3727 0 0,-5 0 39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3:07.8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96 56 3273 0 0,'-2'-5'1397'0'0,"-1"-1"-1"0"0,1 1 1 0 0,-1 0 0 0 0,0 0 0 0 0,0 0 0 0 0,-5-7 0 0 0,7 11-1209 0 0,0 0-1 0 0,1 0 1 0 0,-1 0-1 0 0,0 0 1 0 0,0 1-1 0 0,0-1 1 0 0,0 0 0 0 0,-1 0-1 0 0,1 0 1 0 0,0 1-1 0 0,0-1 1 0 0,0 1-1 0 0,0-1 1 0 0,-1 1 0 0 0,1-1-1 0 0,0 1 1 0 0,-1 0-1 0 0,1-1 1 0 0,0 1 0 0 0,-1 0-1 0 0,1 0 1 0 0,0 0-1 0 0,-1 0 1 0 0,1 0-1 0 0,0 1 1 0 0,-1-1 0 0 0,1 0-1 0 0,0 0 1 0 0,0 1-1 0 0,-1-1 1 0 0,1 1-1 0 0,0-1 1 0 0,0 1 0 0 0,-2 1-1 0 0,1 0-18 0 0,0-1 0 0 0,0 1 0 0 0,0 0 0 0 0,0 0 0 0 0,1 0 0 0 0,-1 1-1 0 0,1-1 1 0 0,-1 0 0 0 0,1 0 0 0 0,0 1 0 0 0,0-1 0 0 0,0 1 0 0 0,0-1 0 0 0,0 5-1 0 0,-1 2 191 0 0,0 1 0 0 0,0 15 0 0 0,2-13-271 0 0,1-1 1 0 0,0 0-1 0 0,0-1 0 0 0,1 1 0 0 0,1 0 0 0 0,0 0 1 0 0,0-1-1 0 0,1 0 0 0 0,1 1 0 0 0,0-2 0 0 0,0 1 1 0 0,8 12-1 0 0,8 7 0 0 0,2 0 1 0 0,36 36 0 0 0,1-5-39 0 0,-1 0 1 0 0,60 77 0 0 0,19 57 165 0 0,-103-143-136 0 0,-33-49-76 0 0,12 18 36 0 0,-1 1 1 0 0,0 0-1 0 0,10 25 0 0 0,-20-40-40 0 0,-1 0-1 0 0,0 0 0 0 0,0 0 1 0 0,0 0-1 0 0,-1 0 0 0 0,0 1 1 0 0,0-1-1 0 0,-1 0 0 0 0,0 0 1 0 0,0 1-1 0 0,0-1 0 0 0,-1 0 0 0 0,0 1 1 0 0,0-1-1 0 0,-1 0 0 0 0,1 0 1 0 0,-5 9-1 0 0,-1-2 8 0 0,-1 0 0 0 0,0-1-1 0 0,-1 0 1 0 0,0-1 0 0 0,-1 1 0 0 0,-1-2 0 0 0,0 1-1 0 0,0-2 1 0 0,0 1 0 0 0,-1-2 0 0 0,-15 9 0 0 0,-5 1-430 0 0,0-2 1 0 0,0-1-1 0 0,-52 15 1 0 0,66-25-1623 0 0,-22 5 0 0 0,15-7 419 0 0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28.8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91 491 512 0 0,'35'-89'8076'0'0,"-29"74"-7026"0"0,16-55 7527 0 0,-23 70-8523 0 0,-5 7 962 0 0,-6 13-185 0 0,-25 122 1046 0 0,28-106-1636 0 0,-18 71 83 0 0,8-37-190 0 0,-19 135 0 0 0,33-98-207 0 0,23-180-18 0 0,130-486 509 0 0,-142 539-361 0 0,68-185 1326 0 0,-70 194-1187 0 0,-4 11-172 0 0,1 0 0 0 0,-1-1 0 0 0,0 1 0 0 0,0 0 0 0 0,1-1 0 0 0,-1 1 0 0 0,0 0-1 0 0,0-1 1 0 0,0 1 0 0 0,0 0 0 0 0,0-1 0 0 0,0 1 0 0 0,1-1 0 0 0,-1 1 0 0 0,0 0 0 0 0,0-1 0 0 0,0 1 0 0 0,0-1 0 0 0,0 1 0 0 0,-1 0 0 0 0,1-1 0 0 0,0 1-1 0 0,0-1 1 0 0,0 1 0 0 0,0 0 0 0 0,0-1 0 0 0,0 1 0 0 0,-1-1 0 0 0,1 1 0 0 0,0 0 0 0 0,0-1 0 0 0,-1 1 0 0 0,0 0 2 0 0,0 0 0 0 0,1 0 1 0 0,-1-1-1 0 0,0 1 0 0 0,0 1 0 0 0,0-1 0 0 0,1 0 1 0 0,-1 0-1 0 0,0 0 0 0 0,0 0 0 0 0,1 1 1 0 0,-1-1-1 0 0,0 0 0 0 0,-1 1 0 0 0,-3 2 17 0 0,1-1 0 0 0,-1 1 0 0 0,1 0 0 0 0,-5 4 0 0 0,3 0-10 0 0,0 0 0 0 0,0 1 0 0 0,1 0 0 0 0,0 0 0 0 0,-6 14 0 0 0,10-20-29 0 0,17-11 64 0 0,-12 6-32 0 0,-1-1 0 0 0,0 0 0 0 0,1 0 0 0 0,-1 0 0 0 0,0 0 0 0 0,-1-1 0 0 0,1 1 0 0 0,-1-1 0 0 0,0 0 0 0 0,2-6 0 0 0,-4 11-33 0 0,0 0-1 0 0,0-1 1 0 0,0 1-1 0 0,0 0 0 0 0,0 0 1 0 0,0-1-1 0 0,0 1 0 0 0,0 0 1 0 0,0 0-1 0 0,0-1 1 0 0,0 1-1 0 0,0 0 0 0 0,0 0 1 0 0,0-1-1 0 0,0 1 1 0 0,0 0-1 0 0,0 0 0 0 0,0-1 1 0 0,0 1-1 0 0,0 0 1 0 0,0 0-1 0 0,-1-1 0 0 0,1 1 1 0 0,0 0-1 0 0,0 0 0 0 0,0 0 1 0 0,0-1-1 0 0,-1 1 1 0 0,1 0-1 0 0,0 0 0 0 0,0 0 1 0 0,0 0-1 0 0,-1-1 1 0 0,1 1-1 0 0,0 0 0 0 0,0 0 1 0 0,-1 0-1 0 0,1 0 1 0 0,0 0-1 0 0,0 0 0 0 0,-1 0 1 0 0,1 0-1 0 0,0 0 0 0 0,0 0 1 0 0,-1 0-1 0 0,1 0 1 0 0,0 0-1 0 0,0 0 0 0 0,-1 0 1 0 0,1 0-1 0 0,0 0 1 0 0,0 0-1 0 0,-1 0 0 0 0,1 0 1 0 0,0 0-1 0 0,0 0 1 0 0,-1 1-1 0 0,0-1 0 0 0,0 0-1 0 0,0 0 1 0 0,0 1 0 0 0,0-1 0 0 0,0 0-1 0 0,0 1 1 0 0,0-1 0 0 0,0 1 0 0 0,0 0-1 0 0,0-1 1 0 0,0 1 0 0 0,-2 1 0 0 0,3-1-2 0 0,-1 0 1 0 0,1 1 0 0 0,-1-1 0 0 0,1 0-1 0 0,-1 1 1 0 0,1-1 0 0 0,0 0 0 0 0,-1 1-1 0 0,1-1 1 0 0,0 0 0 0 0,0 1-1 0 0,0-1 1 0 0,0 1 0 0 0,1-1 0 0 0,-1 0-1 0 0,0 1 1 0 0,0-1 0 0 0,1 2 0 0 0,12 27 50 0 0,-3-8-6 0 0,0 9-36 0 0,-3 1-1 0 0,0 0 0 0 0,-2 1 0 0 0,-1-1 0 0 0,-2 1 1 0 0,-2 50-1 0 0,-2-64-2 0 0,2 0 0 0 0,0-1 0 0 0,1 1 0 0 0,1 0 0 0 0,1 0 0 0 0,7 27 0 0 0,-8-38-9 0 0,1 0 1 0 0,0 0-1 0 0,0 0 0 0 0,1-1 1 0 0,0 1-1 0 0,0-1 1 0 0,1 0-1 0 0,0 0 1 0 0,0 0-1 0 0,1-1 1 0 0,0 0-1 0 0,0 0 1 0 0,0 0-1 0 0,1-1 1 0 0,-1 0-1 0 0,16 8 0 0 0,-9-7 7 0 0,1 0-1 0 0,24 6 0 0 0,-38-12-3 0 0,0 0 0 0 0,1 0-1 0 0,-1 0 1 0 0,1 0 0 0 0,-1 0 0 0 0,1 0 0 0 0,-1 0 0 0 0,1 0-1 0 0,-1 0 1 0 0,1 0 0 0 0,-1-1 0 0 0,0 1 0 0 0,1 0 0 0 0,-1 0 0 0 0,1 0-1 0 0,-1-1 1 0 0,0 1 0 0 0,1 0 0 0 0,-1-1 0 0 0,0 1 0 0 0,1 0 0 0 0,-1-1-1 0 0,0 1 1 0 0,1 0 0 0 0,-1-1 0 0 0,0 1 0 0 0,0 0 0 0 0,0-1 0 0 0,1 1-1 0 0,-1-1 1 0 0,0 1 0 0 0,0-1 0 0 0,0 1 0 0 0,0 0 0 0 0,0-1 0 0 0,0 1-1 0 0,0-1 1 0 0,1 1 0 0 0,-1-1 0 0 0,-1 1 0 0 0,1-1 0 0 0,0-26 40 0 0,0 19-65 0 0,1-15 30 0 0,0 1 0 0 0,2-1-1 0 0,1 1 1 0 0,12-40 0 0 0,38-83 33 0 0,-7 23 21 0 0,-35 85-44 0 0,49-126 64 0 0,-52 143-24 0 0,1 1-1 0 0,0 1 1 0 0,2 0 0 0 0,0 1 0 0 0,1 0 0 0 0,17-18 0 0 0,-75 92 118 0 0,39-49-206 0 0,-1 1-16 0 0,1 0-1 0 0,-9 16 1 0 0,14-23-11 0 0,0 1-1 0 0,0-1 1 0 0,0 1 0 0 0,0 0-1 0 0,0-1 1 0 0,1 1 0 0 0,-1 0-1 0 0,1 0 1 0 0,-1-1-1 0 0,1 1 1 0 0,0 0 0 0 0,0 0-1 0 0,1-1 1 0 0,-1 1 0 0 0,2 5-1 0 0,-1-6-291 0 0,0 0 1 0 0,1 0-1 0 0,-1 0 0 0 0,1 0 0 0 0,-1 0 0 0 0,1 0 0 0 0,0-1 0 0 0,0 1 0 0 0,0 0 0 0 0,0-1 0 0 0,4 3 1 0 0,1 1-1995 0 0,3 1-594 0 0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29.3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111 62 512 0 0,'-11'-2'3734'0'0,"0"1"-1"0"0,-23 0 0 0 0,31 2-3216 0 0,-1-1 0 0 0,1 0 0 0 0,-1 0-1 0 0,1 1 1 0 0,-1 0 0 0 0,1 0 0 0 0,0 0 0 0 0,0 0-1 0 0,-1 0 1 0 0,1 1 0 0 0,0 0 0 0 0,0-1 0 0 0,0 1-1 0 0,-2 2 1 0 0,4-4-484 0 0,1 1 0 0 0,0-1 0 0 0,0 0 0 0 0,0 0 0 0 0,0 0-1 0 0,-1 0 1 0 0,1 0 0 0 0,0 0 0 0 0,0 0 0 0 0,0 0 0 0 0,0 1 0 0 0,0-1 0 0 0,0 0-1 0 0,-1 0 1 0 0,1 0 0 0 0,0 0 0 0 0,0 0 0 0 0,0 1 0 0 0,0-1 0 0 0,0 0 0 0 0,0 0-1 0 0,0 0 1 0 0,0 0 0 0 0,0 1 0 0 0,0-1 0 0 0,0 0 0 0 0,0 0 0 0 0,0 0 0 0 0,0 1-1 0 0,0-1 1 0 0,0 0 0 0 0,0 0 0 0 0,0 0 0 0 0,0 0 0 0 0,0 1 0 0 0,0-1 0 0 0,0 0-1 0 0,0 0 1 0 0,0 0 0 0 0,0 0 0 0 0,0 1 0 0 0,1-1 0 0 0,8 1 824 0 0,13-4-4 0 0,83-31 685 0 0,-74 22-1437 0 0,-1 2-1 0 0,1 2 1 0 0,38-7-1 0 0,-66 15-98 0 0,0-1 0 0 0,1 1-1 0 0,-1 0 1 0 0,0 0 0 0 0,0 0 0 0 0,1 0 0 0 0,-1 1 0 0 0,0-1-1 0 0,0 1 1 0 0,0 0 0 0 0,0 0 0 0 0,1 0 0 0 0,-1 0 0 0 0,-1 1-1 0 0,1-1 1 0 0,3 3 0 0 0,-4-2-5 0 0,0-1 0 0 0,-1 1-1 0 0,1 0 1 0 0,-1 0 0 0 0,1 0 0 0 0,-1 0 0 0 0,0 0-1 0 0,0 0 1 0 0,0 1 0 0 0,0-1 0 0 0,0 0 0 0 0,0 1-1 0 0,-1-1 1 0 0,1 0 0 0 0,-1 1 0 0 0,0-1 0 0 0,0 1-1 0 0,0-1 1 0 0,0 0 0 0 0,0 1 0 0 0,0-1-1 0 0,-1 4 1 0 0,-1 3 15 0 0,0 1-1 0 0,-1-1 1 0 0,0 0-1 0 0,0 0 1 0 0,-10 17-1 0 0,-29 43-17 0 0,25-44 37 0 0,-7 11-19 0 0,7-12 42 0 0,-21 42 1 0 0,37-64-58 0 0,0 1 0 0 0,0 0 0 0 0,0-1 0 0 0,0 1-1 0 0,0 0 1 0 0,1 0 0 0 0,-1 0 0 0 0,1-1 0 0 0,0 1 0 0 0,0 0 0 0 0,0 0 0 0 0,0 0 0 0 0,1 4-1 0 0,-1-5-1 0 0,1-1 0 0 0,-1 1 0 0 0,1-1-1 0 0,0 0 1 0 0,-1 1 0 0 0,1-1-1 0 0,0 0 1 0 0,0 1 0 0 0,0-1-1 0 0,0 0 1 0 0,0 0 0 0 0,0 0 0 0 0,0 0-1 0 0,0 0 1 0 0,1 0 0 0 0,-1 0-1 0 0,0 0 1 0 0,1-1 0 0 0,-1 1-1 0 0,0 0 1 0 0,1-1 0 0 0,-1 1-1 0 0,1-1 1 0 0,-1 1 0 0 0,1-1 0 0 0,2 0-1 0 0,7 1-60 0 0,0 0 0 0 0,1-1 0 0 0,-1 0 0 0 0,0-1 0 0 0,1 0 0 0 0,-1-1 0 0 0,0-1 0 0 0,0 0 0 0 0,0 0 0 0 0,19-9 0 0 0,-3-1-1202 0 0,-1 0 0 0 0,-1-2 0 0 0,24-19 0 0 0,-26 17-795 0 0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30.7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288 42 512 0 0,'-1'-5'-435'0'0,"1"1"1854"0"0,-1-1 0 0 0,0 1 0 0 0,0-1 0 0 0,-2-5 1 0 0,3 9-1227 0 0,-1 1-1 0 0,1-1 1 0 0,0 1 0 0 0,0-1 0 0 0,0 1 0 0 0,-1-1-1 0 0,1 1 1 0 0,0 0 0 0 0,0-1 0 0 0,-1 1 0 0 0,1 0-1 0 0,0-1 1 0 0,-1 1 0 0 0,1 0 0 0 0,-1-1 0 0 0,1 1-1 0 0,0 0 1 0 0,-1-1 0 0 0,1 1 0 0 0,-1 0 0 0 0,1 0-1 0 0,-1 0 1 0 0,1 0 0 0 0,-1-1 0 0 0,1 1 0 0 0,0 0-1 0 0,-1 0 1 0 0,1 0 0 0 0,-1 0 0 0 0,1 0 0 0 0,-1 0-1 0 0,1 0 1 0 0,-1 0 0 0 0,1 0 0 0 0,-1 0 0 0 0,1 1-1 0 0,-1-1 1 0 0,1 0 0 0 0,-1 0 0 0 0,1 0 0 0 0,-1 1-1 0 0,1-1 1 0 0,0 0 0 0 0,-1 0 0 0 0,1 1 0 0 0,-1-1-1 0 0,1 0 1 0 0,0 1 0 0 0,-1-1 0 0 0,1 0 0 0 0,-1 1-1 0 0,-6 6 315 0 0,1 0 0 0 0,-1 0 0 0 0,1 1 0 0 0,1 0 0 0 0,-9 14 0 0 0,-20 48 187 0 0,26-50-473 0 0,-36 83 740 0 0,4 1 0 0 0,-36 151 0 0 0,71-228-899 0 0,2 1-1 0 0,0 0 1 0 0,2 0-1 0 0,1 0 1 0 0,1 0-1 0 0,1 0 1 0 0,2 0-1 0 0,1-1 1 0 0,1 1-1 0 0,1-1 1 0 0,16 37-1 0 0,-17-47-128 0 0,2-1-1 0 0,17 29 1 0 0,-22-41-28 0 0,0 0 0 0 0,0 1 0 0 0,0-1 1 0 0,1 0-1 0 0,-1-1 0 0 0,1 1 0 0 0,0-1 0 0 0,0 1 1 0 0,0-1-1 0 0,1-1 0 0 0,-1 1 0 0 0,1 0 0 0 0,-1-1 0 0 0,8 2 1 0 0,-10-3-117 0 0,1-1 0 0 0,-1 1 0 0 0,1-1 1 0 0,-1 0-1 0 0,1 0 0 0 0,-1 0 0 0 0,1 0 1 0 0,-1-1-1 0 0,1 1 0 0 0,0-1 0 0 0,-1 1 1 0 0,0-1-1 0 0,1 0 0 0 0,-1 0 0 0 0,1 0 0 0 0,3-3 1 0 0,1-1-1293 0 0,0 0 0 0 0,0 0 0 0 0,9-11 0 0 0,-4 3-1749 0 0,4-1-580 0 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31.1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27 792 0 0,'0'-1'558'0'0,"1"-1"0"0"0,-1 1-1 0 0,0 0 1 0 0,1 0 0 0 0,-1 0-1 0 0,1 0 1 0 0,-1 0 0 0 0,1 0-1 0 0,-1 0 1 0 0,1 0 0 0 0,0 0-1 0 0,-1 0 1 0 0,1 0 0 0 0,0 0-1 0 0,0 1 1 0 0,0-1 0 0 0,1-1-1 0 0,0 1 818 0 0,1 0-1 0 0,0 0 1 0 0,-1 1-1 0 0,1-1 0 0 0,-1 0 1 0 0,4 1-1 0 0,1-1-1149 0 0,-5 0-43 0 0,-1 1-1 0 0,1 0 1 0 0,0 0-1 0 0,0 0 1 0 0,0 0-1 0 0,-1 0 1 0 0,1 0-1 0 0,0 0 1 0 0,0 1-1 0 0,-1-1 0 0 0,1 1 1 0 0,0-1-1 0 0,-1 1 1 0 0,1 0-1 0 0,0-1 1 0 0,-1 1-1 0 0,1 0 1 0 0,2 2-1 0 0,-2-1-88 0 0,0 0 0 0 0,0 1-1 0 0,0-1 1 0 0,0 0 0 0 0,-1 1 0 0 0,1-1 0 0 0,-1 1-1 0 0,0 0 1 0 0,1 0 0 0 0,0 3 0 0 0,1 6-36 0 0,0 1 1 0 0,-1-1 0 0 0,-1 1 0 0 0,0 16-1 0 0,-7 156 282 0 0,0-31-462 0 0,5-136-1 0 0,0-13-73 0 0,1-1 0 0 0,0 0 0 0 0,0 0 0 0 0,0 1 0 0 0,0-1 0 0 0,1 0 0 0 0,0 5 0 0 0,-1-9 43 0 0,1 0-1 0 0,-1 0 1 0 0,0 1 0 0 0,0-1-1 0 0,0 0 1 0 0,0 0 0 0 0,0 0-1 0 0,1 0 1 0 0,-1 1 0 0 0,0-1-1 0 0,0 0 1 0 0,0 0-1 0 0,0 0 1 0 0,1 0 0 0 0,-1 0-1 0 0,0 0 1 0 0,0 1 0 0 0,0-1-1 0 0,1 0 1 0 0,-1 0 0 0 0,0 0-1 0 0,0 0 1 0 0,0 0 0 0 0,1 0-1 0 0,-1 0 1 0 0,0 0-1 0 0,0 0 1 0 0,1 0 0 0 0,-1 0-1 0 0,0 0 1 0 0,0 0 0 0 0,0 0-1 0 0,1-1 1 0 0,-1 1 0 0 0,0 0-1 0 0,0 0 1 0 0,0 0-1 0 0,1 0 1 0 0,2-2-3060 0 0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31.3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 86 1424 0 0,'-28'1'3626'0'0,"7"0"2664"0"0,-31 5 0 0 0,49-4-4581 0 0,7 0-1016 0 0,8 0-83 0 0,6-3 105 0 0,1-1 0 0 0,19-5 0 0 0,6 0 15 0 0,113-3 543 0 0,17-3-870 0 0,16-21-506 0 0,-116 19-616 0 0,-11 5-5304 0 0,-53 9 4247 0 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31.7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123 9 1416 0 0,'-15'-8'17875'0'0,"14"25"-14500"0"0,-10 8-1214 0 0,-29 44 0 0 0,10-18-1515 0 0,26-44-598 0 0,0 1 0 0 0,1 0 0 0 0,0 0 0 0 0,0 0 0 0 0,1 0 1 0 0,0 0-1 0 0,0 0 0 0 0,1 1 0 0 0,0-1 0 0 0,1 17 0 0 0,0-21-47 0 0,1 0 0 0 0,-1 0 0 0 0,1 0 0 0 0,0-1 0 0 0,0 1-1 0 0,0 0 1 0 0,1-1 0 0 0,-1 1 0 0 0,1-1 0 0 0,0 1 0 0 0,0-1 0 0 0,0 0 0 0 0,0 0-1 0 0,1 0 1 0 0,-1 0 0 0 0,1 0 0 0 0,0 0 0 0 0,0-1 0 0 0,0 1 0 0 0,0-1 0 0 0,0 0 0 0 0,0 0-1 0 0,1 0 1 0 0,-1 0 0 0 0,8 2 0 0 0,1-1-49 0 0,0 0 0 0 0,1-1-1 0 0,0 0 1 0 0,-1-1 0 0 0,1-1 0 0 0,0 0 0 0 0,-1 0-1 0 0,1-1 1 0 0,0-1 0 0 0,-1 0 0 0 0,1-1-1 0 0,22-8 1 0 0,-23 6-236 0 0,-1 0 1 0 0,0-1-1 0 0,0 0 0 0 0,-1-1 0 0 0,0 0 0 0 0,0-1 0 0 0,0 0 0 0 0,9-11 1 0 0,23-30-3699 0 0,-5-1-5358 0 0,-26 34 3962 0 0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32.0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24 1888 0 0,'-5'-8'2567'0'0,"5"-7"15545"0"0,8 14-17169 0 0,-8 1-867 0 0,1 0-1 0 0,-1 1 0 0 0,1-1 1 0 0,-1 0-1 0 0,1 0 0 0 0,-1 0 1 0 0,0 1-1 0 0,1-1 0 0 0,-1 0 1 0 0,1 0-1 0 0,-1 1 0 0 0,0-1 1 0 0,1 0-1 0 0,-1 1 0 0 0,0-1 1 0 0,1 1-1 0 0,-1-1 0 0 0,0 0 1 0 0,0 1-1 0 0,1-1 0 0 0,-1 1 1 0 0,0-1-1 0 0,0 0 0 0 0,0 1 1 0 0,0-1-1 0 0,0 1 0 0 0,0-1 1 0 0,1 1-1 0 0,-1-1 0 0 0,0 1 1 0 0,0-1-1 0 0,0 1 0 0 0,-1 0 1 0 0,0 21 536 0 0,1-17-416 0 0,-2 28 222 0 0,2 0 0 0 0,1 1-1 0 0,11 58 1 0 0,-9-75-594 0 0,1-1 0 0 0,0-1 0 0 0,1 1 0 0 0,1-1 1 0 0,1 0-1 0 0,0 0 0 0 0,1 0 0 0 0,1-1 0 0 0,16 21 0 0 0,-14-25-3120 0 0,0-8-3655 0 0,-7-2 5297 0 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32.4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28 2961 0 0,'-3'-10'7293'0'0,"-1"-3"-861"0"0,4 13-6357 0 0,0 0 0 0 0,0 0 1 0 0,1-1-1 0 0,-1 1 0 0 0,0 0 0 0 0,0 0 1 0 0,0-1-1 0 0,0 1 0 0 0,0 0 1 0 0,1 0-1 0 0,-1 0 0 0 0,0-1 0 0 0,0 1 1 0 0,0 0-1 0 0,1 0 0 0 0,-1 0 0 0 0,0 0 1 0 0,0 0-1 0 0,1-1 0 0 0,-1 1 0 0 0,0 0 1 0 0,0 0-1 0 0,1 0 0 0 0,-1 0 1 0 0,0 0-1 0 0,0 0 0 0 0,1 0 0 0 0,-1 0 1 0 0,0 0-1 0 0,0 0 0 0 0,1 0 0 0 0,-1 0 1 0 0,0 0-1 0 0,0 0 0 0 0,1 0 0 0 0,-1 0 1 0 0,0 0-1 0 0,0 0 0 0 0,1 1 1 0 0,-1-1-1 0 0,0 0 0 0 0,0 0 0 0 0,1 0 1 0 0,10 5 619 0 0,1 0 1 0 0,-1 0-1 0 0,-1 1 1 0 0,1 1-1 0 0,-1-1 1 0 0,19 17-1 0 0,-19-14-497 0 0,27 19 429 0 0,-2 2-1 0 0,-2 2 1 0 0,0 1-1 0 0,29 40 1 0 0,-47-53-524 0 0,-2 0 0 0 0,-1 0 0 0 0,0 1 1 0 0,-1 0-1 0 0,-2 1 0 0 0,0 1 0 0 0,-1-1 0 0 0,-2 1 1 0 0,8 42-1 0 0,-9-20-73 0 0,-2 0 0 0 0,-2 0 1 0 0,-2 0-1 0 0,-13 81 0 0 0,4-73-60 0 0,-2 0 0 0 0,-3-1 1 0 0,-35 83-1 0 0,22-73-416 0 0,-46 74 0 0 0,51-101-1474 0 0,-1 0 0 0 0,-2-2 1 0 0,-39 40-1 0 0,28-37-4431 0 0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39.1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591 92 512 0 0,'3'-9'1473'0'0,"0"1"1"0"0,0 0-1 0 0,1-1 1 0 0,0 1-1 0 0,1 0 0 0 0,-1 1 1 0 0,2-1-1 0 0,11-12 0 0 0,-14 15 4 0 0,-5 4 538 0 0,-9 7 38 0 0,-2 10-1316 0 0,1 1 0 0 0,0 0-1 0 0,-10 22 1 0 0,-23 58 744 0 0,28-59-1033 0 0,-1 0 0 0 0,-23 35 0 0 0,22-45-347 0 0,-1-1-1 0 0,-1-1 1 0 0,-1-1-1 0 0,-1-1 1 0 0,-49 39-1 0 0,49-46-100 0 0,0-2 1 0 0,-1-1-1 0 0,0 0 0 0 0,-1-2 0 0 0,-34 11 0 0 0,55-21 1 0 0,0-1 0 0 0,-1 0 0 0 0,1 0 0 0 0,-1 0-1 0 0,0-1 1 0 0,1 0 0 0 0,-1 0 0 0 0,1 0-1 0 0,-1 0 1 0 0,0-1 0 0 0,-5-1 0 0 0,8 2-7 0 0,0-1-1 0 0,0 1 1 0 0,0-1 0 0 0,0 0 0 0 0,1 0 0 0 0,-1 0 0 0 0,0 0 0 0 0,1 0 0 0 0,-1-1 0 0 0,1 1 0 0 0,-1 0 0 0 0,1-1 0 0 0,-1 1 0 0 0,1-1 0 0 0,0 1 0 0 0,0-1 0 0 0,0 0-1 0 0,0 1 1 0 0,0-1 0 0 0,0 0 0 0 0,0 0 0 0 0,1 0 0 0 0,-1 1 0 0 0,1-1 0 0 0,-1 0 0 0 0,1 0 0 0 0,0 0 0 0 0,-1-3 0 0 0,1-5-20 0 0,1 1 0 0 0,0 0 0 0 0,0-1 1 0 0,0 1-1 0 0,1 0 0 0 0,1 0 0 0 0,5-14 0 0 0,33-62-50 0 0,-21 46 103 0 0,-9 16-36 0 0,29-54 23 0 0,-35 68-11 0 0,0 1 0 0 0,1 1 0 0 0,0-1 0 0 0,0 1-1 0 0,1 0 1 0 0,14-11 0 0 0,-20 17-2 0 0,1 0 1 0 0,-1 0-1 0 0,1 0 1 0 0,-1 0-1 0 0,1 0 1 0 0,-1 0-1 0 0,1 0 0 0 0,0 0 1 0 0,-1 1-1 0 0,1-1 1 0 0,0 1-1 0 0,0-1 0 0 0,-1 1 1 0 0,1 0-1 0 0,0 0 1 0 0,0 0-1 0 0,0 0 0 0 0,1 0 1 0 0,-1 1-1 0 0,-1-1 1 0 0,1 1 0 0 0,-1 0-1 0 0,0 0 1 0 0,1 0 0 0 0,-1 0-1 0 0,0 0 1 0 0,0 0 0 0 0,0 0-1 0 0,0 1 1 0 0,0-1 0 0 0,0 0-1 0 0,0 0 1 0 0,0 1 0 0 0,-1-1-1 0 0,1 1 1 0 0,-1-1-1 0 0,1 1 1 0 0,-1-1 0 0 0,1 3-1 0 0,11 32-7 0 0,-5-12-22 0 0,19 42 0 0 0,-22-58 19 0 0,0-1 0 0 0,1 1 0 0 0,0-1 1 0 0,1 0-1 0 0,-1 0 0 0 0,1 0 1 0 0,1-1-1 0 0,13 11 0 0 0,-8-8-93 0 0,1-1 0 0 0,1-1 0 0 0,-1 0 0 0 0,1 0 1 0 0,0-1-1 0 0,1-1 0 0 0,-1-1 0 0 0,1 0 0 0 0,0-1 0 0 0,17 2 0 0 0,-13-4-752 0 0,1 0 0 0 0,34-3 0 0 0,-33 0-1292 0 0,1-2-1 0 0,26-7 1 0 0,-17 1-1033 0 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40.7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378 123 512 0 0,'-4'-102'18769'0'0,"4"101"-18642"0"0,0 0-1 0 0,0 0 0 0 0,0 0 0 0 0,0 0 1 0 0,0 0-1 0 0,0 1 0 0 0,-1-1 0 0 0,1 0 1 0 0,0 0-1 0 0,-1 0 0 0 0,1 1 0 0 0,0-1 1 0 0,-1 0-1 0 0,1 0 0 0 0,-1 1 0 0 0,0-1 1 0 0,1 0-1 0 0,-1 1 0 0 0,1-1 0 0 0,-1 1 1 0 0,0-1-1 0 0,1 1 0 0 0,-1-1 1 0 0,-1 0-1 0 0,0 1 8 0 0,0-1 1 0 0,0 1-1 0 0,1-1 1 0 0,-1 1-1 0 0,0 0 0 0 0,0 0 1 0 0,0 0-1 0 0,0 0 1 0 0,1 0-1 0 0,-1 1 1 0 0,-2 0-1 0 0,-5 1 209 0 0,0 1 1 0 0,0 0-1 0 0,-14 8 0 0 0,-2 3-126 0 0,0 2 0 0 0,1 0 0 0 0,0 2 1 0 0,2 0-1 0 0,0 2 0 0 0,1 0 0 0 0,1 1 0 0 0,1 1 0 0 0,-27 40 0 0 0,40-53-174 0 0,1 0 0 0 0,0 0 0 0 0,0 1 0 0 0,1-1-1 0 0,1 1 1 0 0,-1 0 0 0 0,2 0 0 0 0,-4 16 0 0 0,6-22-30 0 0,0 0 0 0 0,-1 1-1 0 0,1-1 1 0 0,1 0 0 0 0,-1 0 0 0 0,1 0 0 0 0,-1 1-1 0 0,1-1 1 0 0,1 0 0 0 0,-1 0 0 0 0,0 0 0 0 0,1 0 0 0 0,0 0-1 0 0,0-1 1 0 0,0 1 0 0 0,0 0 0 0 0,1-1 0 0 0,-1 0 0 0 0,1 1-1 0 0,0-1 1 0 0,0 0 0 0 0,0-1 0 0 0,6 5 0 0 0,1-1-33 0 0,-1-1 0 0 0,1 0 0 0 0,0 0 0 0 0,1-1-1 0 0,-1-1 1 0 0,1 0 0 0 0,-1 0 0 0 0,22 2 0 0 0,2-2-315 0 0,54-2 0 0 0,-78-1 136 0 0,0-1 1 0 0,-1 0 0 0 0,1-1-1 0 0,0 0 1 0 0,0-1-1 0 0,-1 0 1 0 0,15-6 0 0 0,-18 6-467 0 0,0-1-1 0 0,-1 1 1 0 0,1-1 0 0 0,-1 0 0 0 0,6-5 0 0 0,-7 5-862 0 0,-1 0 0 0 0,1 0 0 0 0,-1 0 0 0 0,0-1 1 0 0,0 1-1 0 0,4-10 0 0 0,-2 5-1163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3:08.3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584 81 512 0 0,'-5'-7'1647'0'0,"-1"1"0"0"0,1-1 0 0 0,-1 1 0 0 0,0 1 0 0 0,-1-1 0 0 0,1 1 0 0 0,-1 0 0 0 0,0 1 0 0 0,0-1 0 0 0,-16-6 1 0 0,16 9-1096 0 0,-1-1 1 0 0,1 1-1 0 0,-1 1 1 0 0,-9-2 0 0 0,-7 2-24 0 0,-1 0 0 0 0,1 1 0 0 0,-1 2 0 0 0,1 0 0 0 0,-47 12 0 0 0,55-10-338 0 0,1 0-1 0 0,-1 2 1 0 0,1 0 0 0 0,1 0-1 0 0,-1 2 1 0 0,1-1 0 0 0,0 2-1 0 0,1 0 1 0 0,0 1 0 0 0,-12 11-1 0 0,16-11-94 0 0,0 0 0 0 0,1 1 0 0 0,0 0 0 0 0,1 1 0 0 0,0-1 0 0 0,0 1 0 0 0,2 1 0 0 0,-1-1 0 0 0,1 1 0 0 0,1 0-1 0 0,1 0 1 0 0,0 0 0 0 0,-2 17 0 0 0,4-22-76 0 0,0 1-1 0 0,1-1 0 0 0,0 1 0 0 0,0 0 1 0 0,1-1-1 0 0,0 0 0 0 0,1 1 0 0 0,0-1 1 0 0,0 0-1 0 0,1 1 0 0 0,0-1 1 0 0,0-1-1 0 0,0 1 0 0 0,1 0 0 0 0,1-1 1 0 0,-1 0-1 0 0,1 0 0 0 0,1 0 1 0 0,-1-1-1 0 0,1 1 0 0 0,12 10 0 0 0,-1-6-48 0 0,-1 0 1 0 0,2-1-1 0 0,-1-1 0 0 0,1-1 0 0 0,37 12 0 0 0,-21-10-119 0 0,1-2 0 0 0,51 5 0 0 0,-56-10-249 0 0,0-1 0 0 0,59-5 0 0 0,-72 1-159 0 0,-1-1 0 0 0,1 0 0 0 0,-1-1 0 0 0,0-1 0 0 0,0 0 0 0 0,28-15 1 0 0,-36 16-464 0 0,-1-1 1 0 0,1-1 0 0 0,-1 1-1 0 0,0-1 1 0 0,-1-1 0 0 0,9-8-1 0 0,-2-2-1821 0 0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40.8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0 106 2248 0 0,'10'-4'2825'0'0,"4"-4"1904"0"0,7 0-3385 0 0,2-2-183 0 0,6 1-433 0 0,7-2-344 0 0,2 0 64 0 0,2 3-304 0 0,1-2-144 0 0,-8 2-88 0 0,-1 2-40 0 0,0 0-528 0 0,-8 1-969 0 0,-5 3 33 0 0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242 45 512 0 0,'4'-2'606'0'0,"12"-7"1280"0"0,-15 9-1605 0 0,0 0 0 0 0,-1-1 0 0 0,1 1 0 0 0,-1 0 0 0 0,1-1 0 0 0,0 1 0 0 0,-1-1 0 0 0,1 1-1 0 0,-1-1 1 0 0,1 1 0 0 0,-1-1 0 0 0,1 0 0 0 0,-1 1 0 0 0,0-1 0 0 0,1 0 0 0 0,-1 1 0 0 0,0-1 0 0 0,1 0 0 0 0,-4-1 484 0 0,-1 1 0 0 0,1-1 1 0 0,-1 1-1 0 0,1 0 0 0 0,-1 0 1 0 0,0 1-1 0 0,-6-1 0 0 0,6 0-229 0 0,-1 1 0 0 0,1-1 0 0 0,0 0 0 0 0,0 0 0 0 0,-8-2 0 0 0,9 1-342 0 0,-1 1 0 0 0,0 0 0 0 0,0 0 0 0 0,1 0 0 0 0,-1 0 0 0 0,0 1 1 0 0,0 0-1 0 0,-4 0 0 0 0,-13 2 212 0 0,-39 12 0 0 0,54-12-367 0 0,1 0 1 0 0,-1 1-1 0 0,1 0 1 0 0,-1 0-1 0 0,1 0 1 0 0,0 1-1 0 0,0-1 1 0 0,1 1-1 0 0,-1 0 1 0 0,1 1-1 0 0,-7 7 0 0 0,-3 0 161 0 0,10-8 304 0 0,18-7-206 0 0,-12 2-281 0 0,6-1 122 0 0,-1 0 0 0 0,1 1-1 0 0,11-1 1 0 0,-19 4-90 0 0,1 0 1 0 0,-1 0-1 0 0,0 0 0 0 0,1 0 1 0 0,-1 0-1 0 0,0 0 1 0 0,0 0-1 0 0,0 0 0 0 0,-1 0 1 0 0,0 3-1 0 0,0 0-42 0 0,1 0 0 0 0,-1-1 1 0 0,1 1-1 0 0,0 0 0 0 0,0 0 1 0 0,0-1-1 0 0,1 1 0 0 0,1 8 0 0 0,15 37 90 0 0,-5-14-64 0 0,-7-18-31 0 0,-1 0 1 0 0,0 0 0 0 0,-2 0 0 0 0,0 1 0 0 0,-1-1-1 0 0,0 1 1 0 0,-2-1 0 0 0,0 1 0 0 0,-6 26 0 0 0,6-39-6 0 0,0 0 1 0 0,0 0-1 0 0,0 0 1 0 0,1 0-1 0 0,0 0 0 0 0,0 0 1 0 0,1 0-1 0 0,-1 0 1 0 0,1 0-1 0 0,3 7 1 0 0,-3-10 3 0 0,0 0 0 0 0,0-1 0 0 0,1 1 0 0 0,-1 0 1 0 0,1-1-1 0 0,0 1 0 0 0,-1-1 0 0 0,1 1 0 0 0,1-1 0 0 0,-1 0 0 0 0,0 0 1 0 0,0 0-1 0 0,1 0 0 0 0,-1 0 0 0 0,1 0 0 0 0,0-1 0 0 0,-1 1 0 0 0,1-1 1 0 0,0 0-1 0 0,0 0 0 0 0,5 1 0 0 0,1 0-6 0 0,1 0 0 0 0,-1-1 0 0 0,1 0 0 0 0,-1 0 0 0 0,1-1 0 0 0,-1-1 0 0 0,18-2 0 0 0,1-3-355 0 0,35-11-1 0 0,3-2-3043 0 0,-47 16-643 0 0,-11 2 1461 0 0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45.1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270 76 512 0 0,'-6'-7'916'0'0,"2"3"184"0"0,-1-1 1 0 0,0 1-1 0 0,0 0 1 0 0,0 0-1 0 0,-8-5 0 0 0,11 8-869 0 0,0 0 0 0 0,0 0 0 0 0,-1 0-1 0 0,1 1 1 0 0,0-1 0 0 0,0 1 0 0 0,0 0-1 0 0,0 0 1 0 0,-1-1 0 0 0,1 1 0 0 0,0 0-1 0 0,0 1 1 0 0,-1-1 0 0 0,1 0 0 0 0,0 1-1 0 0,0-1 1 0 0,0 1 0 0 0,0 0 0 0 0,0 0-1 0 0,-3 1 1 0 0,-6 4-24 0 0,0 0-1 0 0,1 0 1 0 0,0 1-1 0 0,1 0 1 0 0,-1 1-1 0 0,1 0 1 0 0,1 1 0 0 0,0 0-1 0 0,0 0 1 0 0,0 0-1 0 0,2 1 1 0 0,-1 0-1 0 0,1 1 1 0 0,0-1-1 0 0,1 1 1 0 0,0 0 0 0 0,1 1-1 0 0,1-1 1 0 0,-1 1-1 0 0,2 0 1 0 0,0 0-1 0 0,0 0 1 0 0,1 0-1 0 0,0 0 1 0 0,2 17 0 0 0,0-25-209 0 0,-1 1 0 0 0,1-1 1 0 0,0 0-1 0 0,0 1 1 0 0,1-1-1 0 0,-1 0 1 0 0,1 0-1 0 0,0 0 1 0 0,0 0-1 0 0,1 0 0 0 0,-1 0 1 0 0,1-1-1 0 0,0 1 1 0 0,-1-1-1 0 0,5 4 1 0 0,-2-3-10 0 0,0-1-1 0 0,0 1 1 0 0,0-1 0 0 0,0 0 0 0 0,1 0 0 0 0,-1-1 0 0 0,1 1 0 0 0,0-1-1 0 0,0-1 1 0 0,6 2 0 0 0,1-1-7 0 0,-1 0 0 0 0,1-1 0 0 0,-1-1 0 0 0,1 0 0 0 0,-1-1-1 0 0,1 0 1 0 0,-1-1 0 0 0,1-1 0 0 0,-1 1 0 0 0,15-7 0 0 0,-22 7 25 0 0,0 1 0 0 0,0-1 0 0 0,0-1 0 0 0,0 1 0 0 0,-1-1 0 0 0,1 0 0 0 0,-1 0 0 0 0,1 0 0 0 0,-1-1 0 0 0,0 1 0 0 0,-1-1 0 0 0,1 0 0 0 0,-1 0 0 0 0,1-1 0 0 0,-1 1 0 0 0,0-1 1 0 0,-1 1-1 0 0,1-1 0 0 0,-1 0 0 0 0,0 0 0 0 0,0 0 0 0 0,-1 0 0 0 0,1 0 0 0 0,0-8 0 0 0,1-9 25 0 0,-2-1 0 0 0,0 0-1 0 0,-2 0 1 0 0,0 1 0 0 0,-2-1 0 0 0,0 1 0 0 0,-1-1 0 0 0,-10-26 0 0 0,13 45-10 0 0,0 0 0 0 0,-1 0 1 0 0,0 0-1 0 0,0 0 1 0 0,0 0-1 0 0,0 0 1 0 0,0 0-1 0 0,-1 1 0 0 0,0-1 1 0 0,1 1-1 0 0,-7-6 1 0 0,6 8-9 0 0,1-1 0 0 0,-1 1 1 0 0,0-1-1 0 0,0 1 0 0 0,1 0 1 0 0,-1 0-1 0 0,0 0 0 0 0,0 0 1 0 0,0 1-1 0 0,0-1 0 0 0,0 1 0 0 0,0 0 1 0 0,0 0-1 0 0,0 0 0 0 0,0 0 1 0 0,0 0-1 0 0,-5 1 0 0 0,-5 2 5 0 0,1 1-1 0 0,-1 0 0 0 0,1 0 0 0 0,0 1 1 0 0,1 1-1 0 0,-1 0 0 0 0,-18 12 1 0 0,17-8-68 0 0,0 1 0 0 0,0 0 0 0 0,1 0 0 0 0,0 1 0 0 0,-15 21 1 0 0,20-24-184 0 0,1 1 0 0 0,0 0 0 0 0,1 0 0 0 0,0 1 0 0 0,1 0 0 0 0,-6 21 0 0 0,8-24-624 0 0,1 0 0 0 0,0-1 0 0 0,0 1 0 0 0,1 0 0 0 0,0 0 1 0 0,2 13-1 0 0,2-2-1134 0 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45.4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1 2272 0 0,'-9'13'9201'0'0,"4"3"-5060"0"0,0 20-2737 0 0,3-20-142 0 0,-3 18-542 0 0,-8 67 428 0 0,12-85-1629 0 0,1-1-1 0 0,0 1 1 0 0,1-1 0 0 0,4 24-1 0 0,-4-38 123 0 0,-1 1 0 0 0,1-1 0 0 0,-1 1 0 0 0,1-1 0 0 0,0 0 0 0 0,-1 1 0 0 0,1-1 0 0 0,0 0 0 0 0,0 1 0 0 0,0-1 1 0 0,1 2-1 0 0,3 2-728 0 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45.7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18 1712 0 0,'-12'-14'5397'0'0,"8"10"-1112"0"0,6 10 364 0 0,3 7-4013 0 0,-1-1 1 0 0,-1 1-1 0 0,0 0 0 0 0,0 0 0 0 0,-1 0 0 0 0,0 16 0 0 0,0-9-42 0 0,7 33 1 0 0,1-16-548 0 0,2 1 0 0 0,30 64 0 0 0,-26-65-1678 0 0,-12-21-4986 0 0,-3-12 2561 0 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46.6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97 168 0 0,'-34'-3'6868'0'0,"33"3"-6690"0"0,2 0-171 0 0,-1 0 0 0 0,0 0 1 0 0,0 1-1 0 0,0-1 0 0 0,1 0 1 0 0,-1 0-1 0 0,0 0 1 0 0,0 1-1 0 0,1-1 0 0 0,-1 0 1 0 0,0 0-1 0 0,1 0 0 0 0,-1 0 1 0 0,0 0-1 0 0,1 0 1 0 0,-1 1-1 0 0,0-1 0 0 0,1 0 1 0 0,-1 0-1 0 0,0 0 1 0 0,0 0-1 0 0,1 0 0 0 0,-1 0 1 0 0,0 0-1 0 0,1 0 0 0 0,-1 0 1 0 0,0-1-1 0 0,1 1 1 0 0,-1 0-1 0 0,0 0 0 0 0,1 0 1 0 0,-1 0-1 0 0,0 0 0 0 0,0 0 1 0 0,1-1-1 0 0,-1 1 1 0 0,0 0-1 0 0,0 0 0 0 0,1-1 1 0 0,4-3 85 0 0,-5 4-82 0 0,0-1 0 0 0,0 1 1 0 0,0 0-1 0 0,0 0 0 0 0,0 0 1 0 0,0 0-1 0 0,0-1 0 0 0,0 1 1 0 0,0 0-1 0 0,0 0 0 0 0,0 0 1 0 0,0 0-1 0 0,0 0 1 0 0,0-1-1 0 0,0 1 0 0 0,0 0 1 0 0,-1 0-1 0 0,1 0 0 0 0,0 0 1 0 0,0 0-1 0 0,0-1 0 0 0,0 1 1 0 0,0 0-1 0 0,0 0 0 0 0,0 0 1 0 0,-1 0-1 0 0,1 0 0 0 0,0 0 1 0 0,0 0-1 0 0,0 0 1 0 0,0 0-1 0 0,0 0 0 0 0,-1-1 1 0 0,1 1-1 0 0,0 0 0 0 0,0 0 1 0 0,0 0-1 0 0,-1 0 0 0 0,-9-8 1376 0 0,9 7-1228 0 0,1 0 0 0 0,-1 0 1 0 0,0 0-1 0 0,0 1 0 0 0,0-1 1 0 0,0 0-1 0 0,0 0 1 0 0,0 1-1 0 0,0-1 0 0 0,0 1 1 0 0,0-1-1 0 0,-2 0 0 0 0,-3-2 540 0 0,5 3-620 0 0,1 0-1 0 0,0 0 1 0 0,0 0 0 0 0,0 0-1 0 0,-1 0 1 0 0,1 0-1 0 0,0 0 1 0 0,0 0-1 0 0,-1 0 1 0 0,1 0-1 0 0,0 0 1 0 0,0 0 0 0 0,-1 0-1 0 0,1 0 1 0 0,0 0-1 0 0,0 0 1 0 0,0 0-1 0 0,-1 0 1 0 0,1 0-1 0 0,0 0 1 0 0,0 0 0 0 0,-1 0-1 0 0,1 0 1 0 0,0 1-1 0 0,0-1 1 0 0,0 0-1 0 0,-1 0 1 0 0,1 0-1 0 0,0 0 1 0 0,0 1-1 0 0,0-1 1 0 0,0 0 0 0 0,0 0-1 0 0,-1 0 1 0 0,1 1-1 0 0,0-1 1 0 0,0 0-1 0 0,0 0 1 0 0,0 0-1 0 0,0 1 1 0 0,-5 7 2897 0 0,5-8-2935 0 0,1 0 0 0 0,-1 0 0 0 0,0 0 0 0 0,1 0 0 0 0,-1 0 0 0 0,0 1 0 0 0,1-1 0 0 0,-1 0 0 0 0,0 0 0 0 0,1 0 0 0 0,-1 0 0 0 0,0 0 0 0 0,1 0 0 0 0,-1 0 0 0 0,0 0 0 0 0,1 0 0 0 0,-1 0 0 0 0,0 0 0 0 0,1 0 0 0 0,-1-1 0 0 0,0 1 0 0 0,1 0 0 0 0,-1 0 0 0 0,0 0 0 0 0,1 0 0 0 0,-1 0 0 0 0,0-1 0 0 0,0 1 0 0 0,1 0 0 0 0,32-12 833 0 0,-20 9-588 0 0,22-11 0 0 0,-17 6 22 0 0,38-11 0 0 0,-11 5-11 0 0,-44 13-281 0 0,1 0-1 0 0,-1 1 0 0 0,1-1 0 0 0,0 1 0 0 0,-1-1 0 0 0,1 1 1 0 0,0 0-1 0 0,-1 0 0 0 0,1-1 0 0 0,0 1 0 0 0,-1 0 1 0 0,1 1-1 0 0,0-1 0 0 0,0 0 0 0 0,-1 0 0 0 0,1 1 0 0 0,0-1 1 0 0,-1 1-1 0 0,1-1 0 0 0,-1 1 0 0 0,1 0 0 0 0,-1 0 1 0 0,3 1-1 0 0,-2 0 3 0 0,0 1 0 0 0,0-1 0 0 0,0 0 0 0 0,-1 1 0 0 0,1 0 0 0 0,-1-1 0 0 0,0 1 0 0 0,0 0 0 0 0,0 0 0 0 0,0 0 0 0 0,0-1 0 0 0,1 7 0 0 0,25 93 263 0 0,3 19-214 0 0,-14 19 31 0 0,3 18-85 0 0,-17-149-10 0 0,1 0-1 0 0,0-1 1 0 0,0 1 0 0 0,6 9-1 0 0,-5-9-7 0 0,0 0-1 0 0,5 16 0 0 0,-9-25 15 0 0,0 1 1 0 0,0-1-1 0 0,0 1 0 0 0,0-1 1 0 0,0 1-1 0 0,0-1 0 0 0,0 1 0 0 0,0-1 1 0 0,0 1-1 0 0,0-1 0 0 0,-1 1 1 0 0,1-1-1 0 0,0 1 0 0 0,0-1 1 0 0,-1 1-1 0 0,1-1 0 0 0,0 1 1 0 0,-1-1-1 0 0,1 0 0 0 0,0 1 1 0 0,-1-1-1 0 0,1 1 0 0 0,0-1 1 0 0,-1 0-1 0 0,1 0 0 0 0,-1 1 0 0 0,1-1 1 0 0,-1 0-1 0 0,1 0 0 0 0,-1 1 1 0 0,1-1-1 0 0,-1 0 0 0 0,1 0 1 0 0,-1 0-1 0 0,-24 5 81 0 0,16-3-55 0 0,8-2-34 0 0,-191 48-109 0 0,203-56-4260 0 0,-5 4 1907 0 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56.0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59 222 512 0 0,'-10'3'412'0'0,"8"-3"-340"0"0,1 1 0 0 0,-1-1 0 0 0,1 1 1 0 0,0-1-1 0 0,-1 1 0 0 0,1 0 0 0 0,-1-1 0 0 0,1 1 0 0 0,0 0 0 0 0,-1 0 0 0 0,1 0 0 0 0,0 0 1 0 0,-1 2-1 0 0,1-3 30 0 0,1 1-66 0 0,0-1 0 0 0,-1 1 0 0 0,1-1 1 0 0,0 0-1 0 0,-1 1 0 0 0,1-1 0 0 0,0 0 0 0 0,-1 1 0 0 0,1-1 0 0 0,0 0 0 0 0,-1 0 0 0 0,1 1 0 0 0,0-1 0 0 0,-1 0 1 0 0,1 0-1 0 0,-1 0 0 0 0,1 1 0 0 0,-1-1 1017 0 0,10-19 4810 0 0,-9 17-5656 0 0,0-1-1 0 0,-1 1 1 0 0,1 0-1 0 0,-1 0 1 0 0,0 0-1 0 0,1 0 1 0 0,-1 0-1 0 0,0 0 1 0 0,0 0-1 0 0,-1 0 1 0 0,1 0-1 0 0,0 0 1 0 0,-1 1-1 0 0,1-1 1 0 0,-3-2-1 0 0,-4-6 671 0 0,7 9-788 0 0,1 1 1 0 0,0 0-1 0 0,-1-1 1 0 0,1 1-1 0 0,0-1 1 0 0,-1 1-1 0 0,1-1 1 0 0,0 1-1 0 0,-1-1 1 0 0,1 1-1 0 0,0-1 1 0 0,0 1-1 0 0,0-1 1 0 0,-1 1-1 0 0,1-1 1 0 0,0 0-1 0 0,0 1 1 0 0,0-1-1 0 0,0 1 1 0 0,0-1-1 0 0,0 1 1 0 0,0-1-1 0 0,0 0 1 0 0,1 1-12 0 0,0 0 0 0 0,-1 1 1 0 0,1-1-1 0 0,-1 0 0 0 0,0 1 0 0 0,1-1 1 0 0,-1 1-1 0 0,1-1 0 0 0,-1 1 0 0 0,0-1 0 0 0,1 1 1 0 0,-1-1-1 0 0,0 1 0 0 0,1-1 0 0 0,-1 1 0 0 0,0-1 1 0 0,0 1-1 0 0,1-1 0 0 0,-1 1 0 0 0,0-1 1 0 0,0 2-1 0 0,8 28 578 0 0,-1 0 1 0 0,4 36-1 0 0,6 30-17 0 0,-16-92-628 0 0,5 15-7 0 0,-6-18-4 0 0,1-1 0 0 0,-1 0 0 0 0,0 0-1 0 0,0 0 1 0 0,0 0 0 0 0,0 0-1 0 0,0 0 1 0 0,0 0 0 0 0,0 0 0 0 0,0 1-1 0 0,1-1 1 0 0,-1 0 0 0 0,0 0-1 0 0,0 0 1 0 0,0 0 0 0 0,0 0 0 0 0,0 0-1 0 0,0 0 1 0 0,1 0 0 0 0,-1 0 0 0 0,0 0-1 0 0,0 0 1 0 0,0 0 0 0 0,0 0-1 0 0,0 0 1 0 0,1 0 0 0 0,-1 0 0 0 0,0 0-1 0 0,0 0 1 0 0,0 0 0 0 0,0 0 0 0 0,0 0-1 0 0,1 0 1 0 0,-1 0 0 0 0,0 0-1 0 0,0 0 1 0 0,0 0 0 0 0,0-1 0 0 0,7-9-9 0 0,-2-4 24 0 0,-2 1 0 0 0,1-1 0 0 0,-2 0 0 0 0,0 0 0 0 0,1-21 0 0 0,2-15 71 0 0,-3 31-32 0 0,1 1 0 0 0,1-1 0 0 0,1 1 0 0 0,10-24 0 0 0,-13 37-25 0 0,0 1 0 0 0,1-1-1 0 0,-1 1 1 0 0,1 0 0 0 0,0-1 0 0 0,1 1-1 0 0,-1 1 1 0 0,1-1 0 0 0,4-4-1 0 0,-5 6 2 0 0,0 0-1 0 0,0 1 1 0 0,0-1-1 0 0,1 1 1 0 0,-1-1-1 0 0,0 1 0 0 0,0 0 1 0 0,1 0-1 0 0,-1 0 1 0 0,1 1-1 0 0,-1-1 1 0 0,0 1-1 0 0,1 0 1 0 0,-1 0-1 0 0,5 0 1 0 0,-5 1-15 0 0,1 0 0 0 0,-1 0 0 0 0,0 0 0 0 0,0 0 1 0 0,1 1-1 0 0,-1-1 0 0 0,0 1 0 0 0,0 0 0 0 0,-1 0 1 0 0,1 0-1 0 0,0 0 0 0 0,-1 0 0 0 0,1 1 0 0 0,-1-1 0 0 0,0 1 1 0 0,4 5-1 0 0,2 4 41 0 0,0 0 1 0 0,9 22 0 0 0,61 116 596 0 0,-75-145-625 0 0,0 1 0 0 0,1-1 1 0 0,-1 1-1 0 0,1-1 0 0 0,8 7 0 0 0,-11-11-21 0 0,0-1 0 0 0,-1 1 0 0 0,1-1 0 0 0,0 1 0 0 0,0-1 0 0 0,0 1 0 0 0,0-1 0 0 0,0 1 0 0 0,0-1 0 0 0,0 0 0 0 0,0 1 1 0 0,0-1-1 0 0,0 0 0 0 0,0 0 0 0 0,0 0 0 0 0,0 0 0 0 0,0 0 0 0 0,1 0 0 0 0,-1 0-7 0 0,0-1 0 0 0,1 1 1 0 0,-1-1-1 0 0,0 0 0 0 0,0 0 1 0 0,0 1-1 0 0,1-1 0 0 0,-1 0 1 0 0,0 0-1 0 0,0 0 0 0 0,0 0 0 0 0,0 0 1 0 0,-1 0-1 0 0,1 0 0 0 0,0 0 1 0 0,0-1-1 0 0,0 0 0 0 0,8-15-27 0 0,0 0 0 0 0,-1 0 0 0 0,7-27 0 0 0,11-58-89 0 0,-11 41 187 0 0,-14 58-68 0 0,0-1-1 0 0,1 0 1 0 0,-1 0 0 0 0,1 1 0 0 0,0-1 0 0 0,0 1 0 0 0,0-1-1 0 0,1 1 1 0 0,-1 0 0 0 0,1 0 0 0 0,4-5 0 0 0,-6 8-2 0 0,0-1 0 0 0,0 0 0 0 0,0 0 0 0 0,1 1 0 0 0,-1-1 0 0 0,0 1 0 0 0,0-1 0 0 0,0 1 0 0 0,1-1 0 0 0,-1 1 0 0 0,0 0 0 0 0,0-1 0 0 0,1 1 0 0 0,-1 0 0 0 0,0 0 0 0 0,1 0 0 0 0,-1 0 0 0 0,0 0 0 0 0,0 0 0 0 0,1 0 0 0 0,-1 1 0 0 0,0-1 0 0 0,1 0 0 0 0,-1 1 0 0 0,0-1 0 0 0,0 1 0 0 0,0 0 0 0 0,1-1 0 0 0,-1 1 0 0 0,0 0 0 0 0,0-1 0 0 0,0 1 0 0 0,0 0 0 0 0,0 0 0 0 0,0 0 0 0 0,-1 0 0 0 0,1 0 0 0 0,0 0 0 0 0,0 2 1 0 0,4 2-1 0 0,-1 1 0 0 0,0 1 1 0 0,-1-1-1 0 0,0 0 0 0 0,0 1 1 0 0,4 11-1 0 0,6 43-39 0 0,-10-45 35 0 0,0 1-1 0 0,12 30 1 0 0,-14-45 0 0 0,0 1-1 0 0,0-1 1 0 0,0 0-1 0 0,1 1 1 0 0,-1-1 0 0 0,1 0-1 0 0,-1 0 1 0 0,1 0 0 0 0,0 0-1 0 0,0 0 1 0 0,0-1-1 0 0,0 1 1 0 0,0 0 0 0 0,1-1-1 0 0,-1 0 1 0 0,0 1 0 0 0,1-1-1 0 0,-1 0 1 0 0,1 0-1 0 0,-1 0 1 0 0,1-1 0 0 0,0 1-1 0 0,-1-1 1 0 0,1 1 0 0 0,0-1-1 0 0,-1 0 1 0 0,1 0 0 0 0,0 0-1 0 0,-1 0 1 0 0,1 0-1 0 0,0-1 1 0 0,4-1 0 0 0,2 0-17 0 0,-1-1 0 0 0,1 0 0 0 0,-1 0 0 0 0,0-1 1 0 0,0 0-1 0 0,0-1 0 0 0,-1 1 0 0 0,13-11 0 0 0,-5 2-6 0 0,0-1 0 0 0,-1-1 0 0 0,0 0 0 0 0,-1 0 0 0 0,17-28 0 0 0,-27 32 13 0 0,-5 8-20 0 0,1 3 24 0 0,0 0 1 0 0,0 0-1 0 0,1 1 1 0 0,-1-1-1 0 0,0 0 1 0 0,1 1 0 0 0,-1-1-1 0 0,0 1 1 0 0,1-1-1 0 0,-1 0 1 0 0,0 1-1 0 0,1 0 1 0 0,-1-1-1 0 0,1 1 1 0 0,-1-1 0 0 0,1 1-1 0 0,-1 0 1 0 0,1-1-1 0 0,-1 1 1 0 0,1 1-1 0 0,-3 2 0 0 0,1 0 0 0 0,-1 1-1 0 0,1 0 1 0 0,1-1-1 0 0,-1 1 1 0 0,1 0-1 0 0,0 0 1 0 0,0 0 0 0 0,0 0-1 0 0,0 0 1 0 0,1 0-1 0 0,0 0 1 0 0,0 0 0 0 0,1 0-1 0 0,-1 0 1 0 0,1 0-1 0 0,0 0 1 0 0,0 0-1 0 0,1-1 1 0 0,0 1 0 0 0,-1 0-1 0 0,1-1 1 0 0,1 1-1 0 0,-1-1 1 0 0,1 1 0 0 0,0-1-1 0 0,0 0 1 0 0,0 0-1 0 0,0-1 1 0 0,1 1-1 0 0,-1-1 1 0 0,8 6 0 0 0,-8-7 1 0 0,0 0 0 0 0,1 0 0 0 0,-1 0 1 0 0,0-1-1 0 0,1 1 0 0 0,-1-1 0 0 0,1 0 1 0 0,-1 0-1 0 0,1 0 0 0 0,-1-1 0 0 0,1 1 0 0 0,0-1 1 0 0,-1 0-1 0 0,1 1 0 0 0,0-2 0 0 0,7 0 1 0 0,-6 0-9 0 0,0-1 1 0 0,1 0 0 0 0,-1 0-1 0 0,0 0 1 0 0,0-1 0 0 0,0 1-1 0 0,-1-1 1 0 0,1 0 0 0 0,0-1-1 0 0,5-5 1 0 0,-3 3 10 0 0,-1 0 0 0 0,-1-1 0 0 0,1 0 0 0 0,-1 0 1 0 0,0 0-1 0 0,0 0 0 0 0,-1-1 0 0 0,0 0 0 0 0,-1 0 0 0 0,1 0 1 0 0,-2 0-1 0 0,1-1 0 0 0,-1 1 0 0 0,2-13 0 0 0,-4 8 15 0 0,0 0-1 0 0,0 0 0 0 0,-1 0 1 0 0,-4-15-1 0 0,5 25-3 0 0,-1 0 0 0 0,0-1 0 0 0,1 1 0 0 0,-1 0 0 0 0,-1 0 0 0 0,1 0 0 0 0,0 0-1 0 0,-1 0 1 0 0,1 0 0 0 0,-1 1 0 0 0,0-1 0 0 0,0 0 0 0 0,0 1 0 0 0,0 0 0 0 0,-1-1 0 0 0,1 1 0 0 0,-1 0-1 0 0,1 0 1 0 0,-1 0 0 0 0,0 0 0 0 0,0 1 0 0 0,-3-2 0 0 0,2 2-9 0 0,1 0 0 0 0,-1 1 0 0 0,1 0 0 0 0,-1 0 0 0 0,0 0 0 0 0,1 0 0 0 0,-1 0 0 0 0,1 1 0 0 0,-1 0-1 0 0,1 0 1 0 0,-1 0 0 0 0,1 0 0 0 0,0 0 0 0 0,-1 0 0 0 0,1 1 0 0 0,0 0 0 0 0,0 0 0 0 0,-5 3 0 0 0,-3 3-19 0 0,1 1 0 0 0,0-1-1 0 0,-14 18 1 0 0,15-16-2 0 0,1 1 1 0 0,1 0-1 0 0,-1 0 0 0 0,-8 20 0 0 0,13-25 22 0 0,1-1 0 0 0,0 1-1 0 0,0 0 1 0 0,0 0 0 0 0,1 0-1 0 0,0 0 1 0 0,0 0 0 0 0,0 0-1 0 0,1 0 1 0 0,0 0 0 0 0,0 1-1 0 0,2 7 1 0 0,-2-12 2 0 0,0 0 0 0 0,1 0 1 0 0,-1 0-1 0 0,1-1 0 0 0,0 1 0 0 0,0 0 0 0 0,0 0 1 0 0,0 0-1 0 0,0-1 0 0 0,0 1 0 0 0,0 0 1 0 0,1-1-1 0 0,-1 1 0 0 0,0-1 0 0 0,1 1 0 0 0,-1-1 1 0 0,1 0-1 0 0,2 2 0 0 0,-1-2-1 0 0,-1 0 1 0 0,1 0-1 0 0,0 0 1 0 0,-1 0-1 0 0,1-1 0 0 0,0 1 1 0 0,0-1-1 0 0,0 0 1 0 0,0 1-1 0 0,0-1 0 0 0,4-1 1 0 0,1 0 5 0 0,0-1 1 0 0,0 0-1 0 0,0 0 1 0 0,0 0-1 0 0,-1-1 1 0 0,1-1-1 0 0,-1 1 1 0 0,8-6 0 0 0,0-1 38 0 0,-1 0 1 0 0,-1-1-1 0 0,18-18 1 0 0,-24 22-39 0 0,-1-1 1 0 0,0 1-1 0 0,0-1 0 0 0,-1 0 1 0 0,0-1-1 0 0,0 1 1 0 0,5-16-1 0 0,-9 21-13 0 0,0-1 0 0 0,0 1-1 0 0,0 0 1 0 0,-1 0 0 0 0,1-6 0 0 0,-1 8 7 0 0,0 1-1 0 0,0 0 1 0 0,0-1 0 0 0,0 1-1 0 0,0 0 1 0 0,0 0 0 0 0,-1-1-1 0 0,1 1 1 0 0,0 0 0 0 0,0-1 0 0 0,0 1-1 0 0,0 0 1 0 0,0 0 0 0 0,0-1-1 0 0,-1 1 1 0 0,1 0 0 0 0,0 0 0 0 0,0-1-1 0 0,0 1 1 0 0,0 0 0 0 0,-1 0-1 0 0,1-1 1 0 0,0 1 0 0 0,0 0-1 0 0,-1 0 1 0 0,1 0 0 0 0,-1 0 1 0 0,0 0 1 0 0,0 0-1 0 0,1 0 0 0 0,-1 0 1 0 0,0 0-1 0 0,1 0 0 0 0,-1 1 1 0 0,0-1-1 0 0,1 0 0 0 0,-1 0 1 0 0,0 1-1 0 0,1-1 0 0 0,-1 0 1 0 0,1 1-1 0 0,-1-1 1 0 0,0 1-1 0 0,0 0 0 0 0,0 1 0 0 0,0-1-1 0 0,-1 1 1 0 0,1 0 0 0 0,0-1-1 0 0,0 1 1 0 0,0 0-1 0 0,0 0 1 0 0,0 0-1 0 0,1 0 1 0 0,-1 0 0 0 0,0 0-1 0 0,1 0 1 0 0,0 0-1 0 0,-1 0 1 0 0,1 0-1 0 0,0 0 1 0 0,0 0 0 0 0,0 0-1 0 0,0 0 1 0 0,1 0-1 0 0,-1 0 1 0 0,0 0-1 0 0,1 0 1 0 0,1 4 0 0 0,0 1 16 0 0,1 0-1 0 0,-1 0 1 0 0,2 0 0 0 0,-1 0 0 0 0,7 9 0 0 0,-4-7-12 0 0,1 0 0 0 0,0-1-1 0 0,0 1 1 0 0,1-1-1 0 0,0-1 1 0 0,10 7 0 0 0,-12-10-31 0 0,0 0 1 0 0,1 0 0 0 0,-1-1-1 0 0,1 0 1 0 0,0 0-1 0 0,0-1 1 0 0,0 1 0 0 0,0-2-1 0 0,0 1 1 0 0,8 0 0 0 0,12 1-576 0 0,29-2 1 0 0,-45-1-1028 0 0,0-1 1 0 0,0-1-1 0 0,11-2 1 0 0,-8-1-2109 0 0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56.2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0 304 0 0,'-15'2'7438'0'0,"14"-2"-6715"0"0,0 0 0 0 0,0 0 0 0 0,0 0-1 0 0,-1 0 1 0 0,1 0 0 0 0,0 1-1 0 0,0-1 1 0 0,0 0 0 0 0,0 1-1 0 0,-3 0 1 0 0,4 0-558 0 0,-1-1 0 0 0,1 1 0 0 0,0-1-1 0 0,-1 1 1 0 0,1 0 0 0 0,0-1 0 0 0,-1 1 0 0 0,1 0 0 0 0,0-1-1 0 0,0 1 1 0 0,-1 0 0 0 0,1-1 0 0 0,0 1 0 0 0,0 0 0 0 0,0 0 0 0 0,0-1-1 0 0,0 1 1 0 0,0 0 0 0 0,0 0 0 0 0,0-1 0 0 0,0 1 0 0 0,1 0-1 0 0,-1 0 1 0 0,2 10 190 0 0,1-1-1 0 0,1-1 1 0 0,-1 1-1 0 0,1 0 1 0 0,1-1-1 0 0,0 0 1 0 0,0 0-1 0 0,1 0 1 0 0,0-1-1 0 0,0 1 1 0 0,13 11-1 0 0,-1-2-203 0 0,2-1-1 0 0,0-1 1 0 0,33 21-1 0 0,-31-24-405 0 0,0-1 0 0 0,44 18 0 0 0,-16-15-5125 0 0,-44-14 4217 0 0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56.4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313 1 2873 0 0,'-21'0'9747'0'0,"3"4"-5823"0"0,15-3-3668 0 0,1 0 0 0 0,-1 0-1 0 0,1 1 1 0 0,-1-1 0 0 0,1 1 0 0 0,0-1 0 0 0,0 1 0 0 0,0 0 0 0 0,0 0 0 0 0,0 0 0 0 0,0 0 0 0 0,-2 4 0 0 0,-14 21 426 0 0,-16 32 0 0 0,22-35-828 0 0,-2-2 1 0 0,-28 38-1 0 0,-9-3-1606 0 0,-7 7-7400 0 0,45-47 6259 0 0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57.1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 43 512 0 0,'-3'-5'1615'0'0,"0"0"0"0"0,0 1 1 0 0,0-1-1 0 0,0 1 0 0 0,-7-7 0 0 0,10 11-1433 0 0,-1-1-1 0 0,1 0 1 0 0,-1 1-1 0 0,0-1 1 0 0,1 0-1 0 0,-1 1 1 0 0,0-1 0 0 0,1 1-1 0 0,-1-1 1 0 0,0 1-1 0 0,0-1 1 0 0,0 1-1 0 0,0-1 1 0 0,1 1-1 0 0,-1 0 1 0 0,0 0-1 0 0,0-1 1 0 0,0 1-1 0 0,0 0 1 0 0,0 0 0 0 0,0 0-1 0 0,0 0 1 0 0,0 0-1 0 0,0 0 1 0 0,1 0-1 0 0,-1 1 1 0 0,0-1-1 0 0,0 0 1 0 0,0 0-1 0 0,0 1 1 0 0,0-1-1 0 0,0 0 1 0 0,1 1 0 0 0,-1-1-1 0 0,0 1 1 0 0,0-1-1 0 0,1 1 1 0 0,-1-1-1 0 0,0 1 1 0 0,0 0-1 0 0,0 0 1 0 0,0 2 47 0 0,-1-1-1 0 0,1 0 1 0 0,0 0 0 0 0,0 1 0 0 0,0-1-1 0 0,1 1 1 0 0,-1-1 0 0 0,0 1 0 0 0,1 0 0 0 0,-1 4-1 0 0,2 30 954 0 0,-1-32-1051 0 0,0 15 263 0 0,2 0-1 0 0,0-1 1 0 0,9 36 0 0 0,-9-49-395 0 0,0-1 0 0 0,0 1 0 0 0,0-1 1 0 0,1 0-1 0 0,0 1 0 0 0,0-1 0 0 0,0 0 0 0 0,1-1 0 0 0,-1 1 0 0 0,1 0 0 0 0,0-1 0 0 0,1 0 0 0 0,-1 0 0 0 0,1 0 0 0 0,-1-1 0 0 0,1 0 1 0 0,7 4-1 0 0,-6-4-171 0 0,1 0 0 0 0,-1-1 1 0 0,1 0-1 0 0,0 0 0 0 0,0 0 0 0 0,0-1 1 0 0,0 0-1 0 0,0-1 0 0 0,0 1 1 0 0,0-1-1 0 0,0-1 0 0 0,8 0 0 0 0,-4-1-997 0 0,0-1-1 0 0,0 0 1 0 0,0 0-1 0 0,0-1 0 0 0,0-1 1 0 0,16-9-1 0 0,-11 5-1232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3:08.5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2 2272 0 0,'-24'-2'13971'0'0,"38"4"-13088"0"0,18 1 255 0 0,59-3 0 0 0,-7-1-1120 0 0,159 20-2025 0 0,-148-11-1178 0 0,-33-2-625 0 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57.2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0 2553 0 0,'-20'8'3400'0'0,"2"-4"2538"0"0,2 3-4426 0 0,8 1 704 0 0,2-1-1127 0 0,6 1 311 0 0,5-4-536 0 0,3 3-528 0 0,6-3-296 0 0,3 0 48 0 0,2-4-120 0 0,7 1-16 0 0,-4-1-296 0 0,2 0-72 0 0,3 0-1977 0 0,-4 2 1329 0 0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58.9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1 132 512 0 0,'6'-3'772'0'0,"0"-1"1"0"0,0 0-1 0 0,10-8 0 0 0,-6 0 4006 0 0,-10 12-4703 0 0,0 0 1 0 0,0 0-1 0 0,0 0 0 0 0,0 0 1 0 0,0 0-1 0 0,0-1 0 0 0,0 1 0 0 0,0 0 1 0 0,0 0-1 0 0,0 0 0 0 0,0 0 1 0 0,0 0-1 0 0,1 0 0 0 0,-1 0 0 0 0,0-1 1 0 0,0 1-1 0 0,0 0 0 0 0,0 0 1 0 0,0 0-1 0 0,0 0 0 0 0,0 0 0 0 0,0 0 1 0 0,0 0-1 0 0,0-1 0 0 0,-1 1 1 0 0,1 0-1 0 0,0 0 0 0 0,0 0 0 0 0,0 0 1 0 0,0 0-1 0 0,0 0 0 0 0,0 0 1 0 0,0 0-1 0 0,0-1 0 0 0,0 1 0 0 0,0 0 1 0 0,0 0-1 0 0,0 0 0 0 0,0 0 1 0 0,0 0-1 0 0,-1 0 0 0 0,1 0 0 0 0,0 0 1 0 0,0 0-1 0 0,0 0 0 0 0,0 0 1 0 0,0 0-1 0 0,0 0 0 0 0,0 0 1 0 0,-1 0-1 0 0,-7 1 1908 0 0,-9 5 488 0 0,16-6-2328 0 0,0 1 1 0 0,0-1-1 0 0,0 1 1 0 0,1-1 0 0 0,-1 1-1 0 0,0-1 1 0 0,0 1-1 0 0,1-1 1 0 0,-1 1-1 0 0,0 0 1 0 0,1-1-1 0 0,-1 1 1 0 0,1 0-1 0 0,-1-1 1 0 0,1 1-1 0 0,-1 0 1 0 0,1 0-1 0 0,-1 0 1 0 0,1 0-1 0 0,0 0 1 0 0,-1-1-1 0 0,1 3 1 0 0,0-1 37 0 0,1-1 0 0 0,-1 0 0 0 0,1 1 0 0 0,-1-1 0 0 0,1 1 0 0 0,0-1 0 0 0,0 0 0 0 0,0 1 0 0 0,0-1 0 0 0,0 0 0 0 0,0 0 0 0 0,0 0 0 0 0,2 2-1 0 0,0 1-85 0 0,0 0-1 0 0,0 0 0 0 0,0 0 0 0 0,-1 0 0 0 0,1 0 0 0 0,-1 1 0 0 0,0-1 0 0 0,-1 1 0 0 0,1 0 0 0 0,-1 0 0 0 0,0-1 0 0 0,0 1 0 0 0,0 0 0 0 0,0 8 1 0 0,-1 8-82 0 0,0 0 0 0 0,-5 25 0 0 0,1-11 151 0 0,2 23-73 0 0,16-87-123 0 0,-9 8 58 0 0,3-37 0 0 0,-3 12-14 0 0,-1 13-1 0 0,-1 8 11 0 0,8-29 0 0 0,-10 48-6 0 0,1-1 0 0 0,0 1 0 0 0,0 0 1 0 0,1 0-1 0 0,0 1 0 0 0,0-1 0 0 0,0 1 0 0 0,1-1 0 0 0,7-8 0 0 0,-10 12-12 0 0,0 1 1 0 0,0 0-1 0 0,0 0 0 0 0,0 0 0 0 0,0 0 1 0 0,0 0-1 0 0,1 0 0 0 0,-1 1 0 0 0,0-1 1 0 0,0 0-1 0 0,1 1 0 0 0,-1-1 0 0 0,0 1 1 0 0,1-1-1 0 0,-1 1 0 0 0,0-1 0 0 0,1 1 1 0 0,-1 0-1 0 0,1 0 0 0 0,-1 0 0 0 0,1 0 1 0 0,-1 0-1 0 0,0 0 0 0 0,1 0 0 0 0,-1 0 1 0 0,1 0-1 0 0,-1 1 0 0 0,1-1 0 0 0,-1 1 1 0 0,0-1-1 0 0,1 1 0 0 0,-1-1 0 0 0,0 1 1 0 0,0 0-1 0 0,1 0 0 0 0,-1 0 0 0 0,0-1 1 0 0,0 1-1 0 0,0 0 0 0 0,0 0 0 0 0,0 1 1 0 0,0-1-1 0 0,0 0 0 0 0,-1 0 0 0 0,1 0 1 0 0,0 1-1 0 0,0-1 0 0 0,0 3 0 0 0,31 79 187 0 0,8 14 36 0 0,-37-91-228 0 0,0-1 1 0 0,0 0 0 0 0,1 0 0 0 0,-1 0 0 0 0,1 0-1 0 0,0-1 1 0 0,1 1 0 0 0,-1-1 0 0 0,1 0-1 0 0,0 0 1 0 0,10 6 0 0 0,-13-10 0 0 0,1 1-1 0 0,-1-1 1 0 0,0 1 0 0 0,0-1-1 0 0,1 0 1 0 0,-1 0 0 0 0,0 0-1 0 0,1 0 1 0 0,-1 0 0 0 0,0-1-1 0 0,0 1 1 0 0,1-1 0 0 0,-1 1-1 0 0,0-1 1 0 0,0 0 0 0 0,0 0-1 0 0,0 0 1 0 0,0 0-1 0 0,0 0 1 0 0,0-1 0 0 0,2 0-1 0 0,6-6-37 0 0,0 0-1 0 0,13-15 0 0 0,-16 16 3 0 0,-1 1 28 0 0,-1 0 0 0 0,0 0 0 0 0,0-1 0 0 0,0 0 0 0 0,-1 0 1 0 0,0 0-1 0 0,0-1 0 0 0,-1 1 0 0 0,4-13 0 0 0,-3 6 20 0 0,-1 0 1 0 0,-1 0 0 0 0,0 0-1 0 0,-1-25 1 0 0,-1 44 18 0 0,-1 3-24 0 0,1 1 1 0 0,0 0-1 0 0,0 0 1 0 0,3 12-1 0 0,5 8 56 0 0,2 0 0 0 0,21 43 0 0 0,-27-63-57 0 0,2 0 1 0 0,-1 0-1 0 0,1 0 0 0 0,1 0 0 0 0,-1-1 0 0 0,10 8 0 0 0,-14-13-9 0 0,1-1 0 0 0,0 1 1 0 0,0-1-1 0 0,0 0 0 0 0,1 0 0 0 0,-1 0 0 0 0,0 0 1 0 0,1 0-1 0 0,-1-1 0 0 0,1 1 0 0 0,0-1 0 0 0,0 0 1 0 0,-1 0-1 0 0,1 0 0 0 0,0-1 0 0 0,0 0 0 0 0,0 1 1 0 0,0-1-1 0 0,6-1 0 0 0,-5 0 3 0 0,-1-1 0 0 0,1 1-1 0 0,-1-1 1 0 0,0 0 0 0 0,1 0 0 0 0,-1-1 0 0 0,0 1 0 0 0,0-1-1 0 0,0 0 1 0 0,-1 0 0 0 0,1 0 0 0 0,-1 0 0 0 0,0-1-1 0 0,0 1 1 0 0,0-1 0 0 0,4-6 0 0 0,-1 1-10 0 0,-1-1 1 0 0,1-1-1 0 0,-2 1 1 0 0,0-1-1 0 0,5-18 1 0 0,-4 5 23 0 0,-2-1-1 0 0,-1 1 1 0 0,-1-1 0 0 0,-2-36 0 0 0,-1 5 18 0 0,2 47 1 0 0,1 12 37 0 0,-2 17-2 0 0,0-1-54 0 0,0-1 1 0 0,0 1-1 0 0,2 0 0 0 0,0 0 0 0 0,1 0 0 0 0,1-1 1 0 0,1 1-1 0 0,11 30 0 0 0,-14-45-17 0 0,2 0-1 0 0,-1 0 0 0 0,0-1 1 0 0,1 1-1 0 0,-1 0 1 0 0,1-1-1 0 0,0 0 1 0 0,0 0-1 0 0,0 0 0 0 0,1 0 1 0 0,-1 0-1 0 0,1 0 1 0 0,0-1-1 0 0,-1 0 1 0 0,1 0-1 0 0,0 0 0 0 0,0 0 1 0 0,1 0-1 0 0,-1-1 1 0 0,0 0-1 0 0,0 0 1 0 0,1 0-1 0 0,-1-1 0 0 0,1 1 1 0 0,-1-1-1 0 0,0 0 1 0 0,1 0-1 0 0,-1 0 1 0 0,1-1-1 0 0,-1 0 0 0 0,0 0 1 0 0,1 0-1 0 0,-1 0 1 0 0,0 0-1 0 0,0-1 1 0 0,0 0-1 0 0,0 0 1 0 0,0 0-1 0 0,4-4 0 0 0,-1 1 4 0 0,-1-1-1 0 0,0 0 1 0 0,0 0 0 0 0,0-1-1 0 0,-1 0 1 0 0,0 0-1 0 0,0 0 1 0 0,-1 0-1 0 0,0-1 1 0 0,0 0-1 0 0,-1 0 1 0 0,0 0-1 0 0,0 0 1 0 0,-1 0-1 0 0,0-1 1 0 0,-1 1-1 0 0,0-1 1 0 0,0 1 0 0 0,-1-15-1 0 0,-6-87 182 0 0,7 126-67 0 0,1 1-1 0 0,0-1 1 0 0,1 0-1 0 0,1 0 1 0 0,0 0-1 0 0,9 20 1 0 0,-8-24-110 0 0,0 0 0 0 0,1 0 0 0 0,1 0 0 0 0,0-1 0 0 0,0 0 0 0 0,1 0 0 0 0,0-1 0 0 0,19 18 0 0 0,-22-24-19 0 0,1 0-1 0 0,-1-1 1 0 0,0 0-1 0 0,1 0 1 0 0,-1-1-1 0 0,1 0 1 0 0,0 1-1 0 0,0-2 1 0 0,0 1-1 0 0,0-1 1 0 0,0 0 0 0 0,0 0-1 0 0,0-1 1 0 0,0 1-1 0 0,1-2 1 0 0,10 0-1 0 0,-8-1-480 0 0,0 1 0 0 0,0-1 0 0 0,-1-1 0 0 0,14-5 0 0 0,-14 5-1314 0 0,0-1 1 0 0,-1-1 0 0 0,1 1-1 0 0,10-10 1 0 0,-9 7-3087 0 0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59.6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27 224 560 0 0,'-2'-2'1346'0'0,"0"0"0"0"0,0 1 0 0 0,0-1-1 0 0,0 1 1 0 0,0 0 0 0 0,-1-1 0 0 0,-2 0 0 0 0,-1 0 5282 0 0,13 6-2757 0 0,-3-1-3597 0 0,0-1 0 0 0,0 1 0 0 0,0 1 0 0 0,-1-1 1 0 0,1 1-1 0 0,-1-1 0 0 0,0 1 0 0 0,0 0 0 0 0,4 7 0 0 0,2 4 317 0 0,9 22-1 0 0,-4 0-137 0 0,12 44-1 0 0,-15-40-371 0 0,-10-39-85 0 0,-1-1 1 0 0,0 0-1 0 0,1 0 1 0 0,-1 1-1 0 0,1-1 1 0 0,-1 0-1 0 0,1 0 1 0 0,0 0-1 0 0,-1 0 1 0 0,1 0-1 0 0,0 0 1 0 0,0 0-1 0 0,0 0 1 0 0,0 0 0 0 0,1 1-1 0 0,-2-2 0 0 0,1 0 1 0 0,0 0-1 0 0,-1 1 1 0 0,1-1-1 0 0,-1 0 0 0 0,1 0 1 0 0,0 0-1 0 0,-1 0 1 0 0,1 0-1 0 0,-1 0 0 0 0,1 0 1 0 0,0 0-1 0 0,-1 0 1 0 0,1 0-1 0 0,0 0 0 0 0,-1 0 1 0 0,1 0-1 0 0,-1-1 1 0 0,1 1-1 0 0,0 0 1 0 0,0-1-1 0 0,1-1-3 0 0,1 1 0 0 0,-1-1 1 0 0,0 0-1 0 0,0 0 0 0 0,0 0 0 0 0,0 0 1 0 0,-1 0-1 0 0,1-1 0 0 0,-1 1 0 0 0,1 0 1 0 0,-1-1-1 0 0,2-2 0 0 0,8-29 12 0 0,16-67 1 0 0,-20 68 12 0 0,1 1 0 0 0,18-44 0 0 0,-23 70-6 0 0,0-1-1 0 0,1 1 0 0 0,-1 0 0 0 0,1 1 1 0 0,8-10-1 0 0,-11 14-1 0 0,0 0 1 0 0,0 0-1 0 0,0 1 1 0 0,0-1-1 0 0,0 0 1 0 0,0 0-1 0 0,0 1 1 0 0,0-1-1 0 0,0 1 1 0 0,0-1-1 0 0,0 1 1 0 0,0-1-1 0 0,1 1 1 0 0,-1 0-1 0 0,0-1 1 0 0,2 1-1 0 0,-2 0 1 0 0,0 1 0 0 0,0-1 1 0 0,0 0-1 0 0,0 1 0 0 0,0-1 0 0 0,0 0 0 0 0,0 1 0 0 0,0 0 0 0 0,0-1 0 0 0,0 1 0 0 0,-1-1 0 0 0,1 1 0 0 0,0 0 0 0 0,0 0 0 0 0,-1-1 0 0 0,1 1 0 0 0,0 0 0 0 0,-1 0 0 0 0,1 0 0 0 0,-1 0 0 0 0,1 0 0 0 0,0 2 0 0 0,13 30 244 0 0,-1 0 0 0 0,12 53-1 0 0,-1-4 117 0 0,-22-76-367 0 0,1 0 0 0 0,-1 0 0 0 0,1 0-1 0 0,0 0 1 0 0,5 7 0 0 0,-8-12-5 0 0,1 0 0 0 0,0 0 0 0 0,-1 0 0 0 0,1 0 0 0 0,0-1 0 0 0,0 1 0 0 0,-1 0 0 0 0,1 0 0 0 0,0-1 0 0 0,0 1 0 0 0,0-1 0 0 0,0 1 0 0 0,0-1-1 0 0,0 1 1 0 0,0-1 0 0 0,0 0 0 0 0,0 1 0 0 0,0-1 0 0 0,0 0 0 0 0,0 0 0 0 0,0 0 0 0 0,0 0 0 0 0,0 0 0 0 0,0 0 0 0 0,0 0 0 0 0,0 0 0 0 0,0 0 0 0 0,0 0 0 0 0,0 0 0 0 0,0-1 0 0 0,0 1 0 0 0,0 0 0 0 0,0-1 0 0 0,0 1 0 0 0,0-1 0 0 0,0 1 0 0 0,0-1 0 0 0,-1 1 0 0 0,1-1 0 0 0,0 0 0 0 0,0 0 0 0 0,0 0 0 0 0,5-5-43 0 0,0 0 0 0 0,0-1 0 0 0,-1 1 0 0 0,0-1 0 0 0,0 0 0 0 0,-1 0 1 0 0,0-1-1 0 0,0 0 0 0 0,0 1 0 0 0,2-10 0 0 0,2-11-50 0 0,7-47 1 0 0,-6 23 74 0 0,-5 36 24 0 0,4-21-14 0 0,1 0 0 0 0,16-41 0 0 0,-25 77 13 0 0,0 1 0 0 0,1-1-1 0 0,-1 1 1 0 0,0-1 0 0 0,0 1 0 0 0,1-1-1 0 0,-1 1 1 0 0,0-1 0 0 0,0 1 0 0 0,1-1-1 0 0,-1 1 1 0 0,1-1 0 0 0,-1 1 0 0 0,0-1-1 0 0,1 1 1 0 0,-1 0 0 0 0,1-1 0 0 0,-1 1-1 0 0,1 0 1 0 0,-1-1 0 0 0,2 1 0 0 0,-2 0 0 0 0,1 0 1 0 0,-1 0 0 0 0,1 0 0 0 0,-1 0 0 0 0,0 0-1 0 0,1 1 1 0 0,-1-1 0 0 0,1 0 0 0 0,-1 0 0 0 0,0 1-1 0 0,1-1 1 0 0,-1 0 0 0 0,1 0 0 0 0,-1 1 0 0 0,0-1 0 0 0,1 0-1 0 0,-1 1 1 0 0,0-1 0 0 0,0 0 0 0 0,1 1 0 0 0,-1 0-1 0 0,13 27 129 0 0,-11-23-143 0 0,7 18 63 0 0,-1 0-26 0 0,2-1 0 0 0,-1-1 0 0 0,2 0 0 0 0,26 38 0 0 0,-24-43 1 0 0,0-1 0 0 0,1-1 0 0 0,1 0 0 0 0,0 0 0 0 0,0-2 0 0 0,2 0 0 0 0,24 14 0 0 0,-33-22-25 0 0,0 1-1 0 0,0-2 1 0 0,1 1 0 0 0,15 4-1 0 0,-19-7-115 0 0,-1 0-1 0 0,1-1 0 0 0,0 0 0 0 0,0 1 1 0 0,0-2-1 0 0,0 1 0 0 0,0-1 1 0 0,-1 1-1 0 0,1-1 0 0 0,8-3 0 0 0,18-7-8654 0 0,-24 9 5407 0 0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6:18.5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53 512 0 0,'-1'-4'607'0'0,"0"0"-1"0"0,0 0 1 0 0,0 0-1 0 0,0 0 1 0 0,1 0-1 0 0,0-7 1 0 0,0 10-384 0 0,0 0 1 0 0,0 1 0 0 0,0-1-1 0 0,0 0 1 0 0,1 0 0 0 0,-1 0-1 0 0,0 1 1 0 0,1-1 0 0 0,-1 0-1 0 0,0 1 1 0 0,1-1-1 0 0,-1 0 1 0 0,1 0 0 0 0,-1 1-1 0 0,1-1 1 0 0,-1 1 0 0 0,1-1-1 0 0,0 1 1 0 0,-1-1 0 0 0,1 1-1 0 0,0-1 1 0 0,-1 1 0 0 0,1-1-1 0 0,0 1 1 0 0,-1 0-1 0 0,1-1 1 0 0,0 1 0 0 0,0 0-1 0 0,0 0 1 0 0,-1-1 0 0 0,1 1-1 0 0,0 0 1 0 0,0 0 0 0 0,0 0-1 0 0,0 0 1 0 0,-1 0-1 0 0,1 0 1 0 0,0 1 0 0 0,0-1-1 0 0,1 0 1 0 0,0 0 48 0 0,0 1-1 0 0,0-1 1 0 0,0 1 0 0 0,0-1 0 0 0,0 1 0 0 0,0-1-1 0 0,0 1 1 0 0,0 0 0 0 0,0 0 0 0 0,-1 0-1 0 0,1 0 1 0 0,0 1 0 0 0,0-1 0 0 0,-1 0-1 0 0,1 1 1 0 0,-1-1 0 0 0,2 3 0 0 0,-1-1-51 0 0,0 0 1 0 0,0 0 0 0 0,-1 0-1 0 0,0 0 1 0 0,1 0 0 0 0,-1 0-1 0 0,0 1 1 0 0,0-1 0 0 0,0 6-1 0 0,0 5 58 0 0,-1 0 0 0 0,0 0 0 0 0,-1 0 0 0 0,-3 15 1 0 0,3-27-241 0 0,-31 173 1299 0 0,3-20-849 0 0,27-142-489 0 0,1 1 0 0 0,0 0 0 0 0,0-1-1 0 0,1 1 1 0 0,1-1 0 0 0,1 1 0 0 0,-1-1-1 0 0,5 15 1 0 0,-3-19-30 0 0,0-1-1 0 0,0 0 0 0 0,1 0 1 0 0,0 0-1 0 0,1 0 0 0 0,0 0 1 0 0,0-1-1 0 0,0 0 1 0 0,1 0-1 0 0,0 0 0 0 0,0-1 1 0 0,1 0-1 0 0,8 7 0 0 0,-7-8-75 0 0,1 0 1 0 0,-1 0-1 0 0,1 0 0 0 0,-1-1 0 0 0,1 0 0 0 0,0-1 0 0 0,1 0 0 0 0,-1 0 0 0 0,1-1 0 0 0,-1 0 0 0 0,1-1 0 0 0,-1 0 0 0 0,13-1 0 0 0,-11 0-411 0 0,0-1 1 0 0,0 0-1 0 0,0-1 0 0 0,17-6 0 0 0,-16 4-735 0 0,-1 0 1 0 0,1-1-1 0 0,-1-1 0 0 0,11-6 0 0 0,-3-2-1382 0 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6:18.7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85 1680 0 0,'1'1'7657'0'0,"4"-1"-2837"0"0,15-4-1156 0 0,24-6-2554 0 0,158-44 253 0 0,-182 49-1498 0 0,1 0 0 0 0,24-2 0 0 0,-7 7-3760 0 0,-25 3 808 0 0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6:19.1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9 1704 0 0,'-2'-1'736'0'0,"1"0"0"0"0,0 0 0 0 0,-1 0 0 0 0,1 0 0 0 0,-1 1 0 0 0,1-1 0 0 0,-1 0 0 0 0,1 1 0 0 0,-1 0-1 0 0,0-1 1 0 0,1 1 0 0 0,-1 0 0 0 0,1-1 0 0 0,-4 1 0 0 0,4 1-542 0 0,0-1 1 0 0,0 0-1 0 0,0 1 1 0 0,-1 0-1 0 0,1-1 1 0 0,0 1-1 0 0,0-1 0 0 0,1 1 1 0 0,-1 0-1 0 0,0 0 1 0 0,0 0-1 0 0,0 0 1 0 0,0-1-1 0 0,1 1 1 0 0,-1 0-1 0 0,0 0 0 0 0,1 0 1 0 0,-1 0-1 0 0,1 1 1 0 0,-1 1-1 0 0,-3 6 97 0 0,0 0 0 0 0,1 1 0 0 0,0-1 0 0 0,1 1 0 0 0,0 0-1 0 0,1 0 1 0 0,0 0 0 0 0,0 0 0 0 0,1 0 0 0 0,1-1 0 0 0,-1 1 0 0 0,2 0 0 0 0,-1 0-1 0 0,6 16 1 0 0,-5-19-234 0 0,0-1-1 0 0,1 1 0 0 0,0-1 0 0 0,0 0 0 0 0,1 0 1 0 0,-1 0-1 0 0,1-1 0 0 0,1 1 0 0 0,-1-1 0 0 0,1 0 1 0 0,0 0-1 0 0,0-1 0 0 0,0 1 0 0 0,0-1 1 0 0,1 0-1 0 0,0-1 0 0 0,0 1 0 0 0,0-1 0 0 0,0 0 1 0 0,0-1-1 0 0,14 4 0 0 0,-12-4-44 0 0,0 0 1 0 0,1-1-1 0 0,-1 0 1 0 0,0-1-1 0 0,0 1 0 0 0,1-2 1 0 0,-1 1-1 0 0,0-1 0 0 0,0-1 1 0 0,1 1-1 0 0,9-5 0 0 0,-14 5-16 0 0,0-1 0 0 0,0 0 0 0 0,-1 1 0 0 0,1-2 0 0 0,-1 1-1 0 0,1 0 1 0 0,-1-1 0 0 0,0 1 0 0 0,0-1 0 0 0,0 0 0 0 0,0 0-1 0 0,-1 0 1 0 0,1-1 0 0 0,-1 1 0 0 0,0 0 0 0 0,0-1 0 0 0,0 0-1 0 0,0 1 1 0 0,0-1 0 0 0,-1 0 0 0 0,0 0 0 0 0,0 0-1 0 0,0 0 1 0 0,0-8 0 0 0,0 4 10 0 0,-1-1 0 0 0,0 0-1 0 0,0 0 1 0 0,-1 1 0 0 0,0-1 0 0 0,-1 0 0 0 0,0 1-1 0 0,0 0 1 0 0,-1-1 0 0 0,-7-14 0 0 0,8 18-11 0 0,-1 1 1 0 0,0-1-1 0 0,1 1 0 0 0,-2 0 1 0 0,1 0-1 0 0,0 0 1 0 0,-1 0-1 0 0,1 1 1 0 0,-1-1-1 0 0,0 1 0 0 0,0 0 1 0 0,-1 0-1 0 0,1 1 1 0 0,0-1-1 0 0,-1 1 0 0 0,0 0 1 0 0,0 0-1 0 0,1 1 1 0 0,-11-3-1 0 0,6 3-1 0 0,1 0 0 0 0,0 1 0 0 0,-1 0 1 0 0,1 1-1 0 0,0-1 0 0 0,-1 2 0 0 0,1-1 0 0 0,0 1 0 0 0,0 0 0 0 0,0 1 0 0 0,0 0 0 0 0,1 0 0 0 0,-1 1 1 0 0,1 0-1 0 0,0 0 0 0 0,-1 0 0 0 0,2 1 0 0 0,-11 9 0 0 0,15-12-41 0 0,0 0 0 0 0,1 0-1 0 0,-1-1 1 0 0,1 1 0 0 0,0 0-1 0 0,-1 0 1 0 0,1 0 0 0 0,0 1 0 0 0,0-1-1 0 0,0 0 1 0 0,0 0 0 0 0,1 0-1 0 0,-1 1 1 0 0,1-1 0 0 0,-1 0-1 0 0,1 1 1 0 0,0-1 0 0 0,0 1 0 0 0,0-1-1 0 0,0 0 1 0 0,0 1 0 0 0,0-1-1 0 0,1 0 1 0 0,-1 1 0 0 0,2 3 0 0 0,0-4-265 0 0,-1 1 1 0 0,0 0 0 0 0,1-1-1 0 0,0 0 1 0 0,-1 1 0 0 0,1-1 0 0 0,0 0-1 0 0,4 4 1 0 0,-2-4-563 0 0,-1 1 0 0 0,1-1 0 0 0,0 0 0 0 0,-1 1 0 0 0,1-2 0 0 0,4 3 0 0 0,8 1-3425 0 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6:13.9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345 62 512 0 0,'9'-19'9221'0'0,"-9"17"-8524"0"0,1 0 0 0 0,-1 0-1 0 0,1-1 1 0 0,-1 1-1 0 0,0 0 1 0 0,0 0-1 0 0,0-3 1 0 0,0 4-597 0 0,-1 0 0 0 0,1 0 0 0 0,0 0-1 0 0,0 0 1 0 0,-1 0 0 0 0,1 0 0 0 0,-1 0 0 0 0,1 0 0 0 0,-1 0 0 0 0,1 0 0 0 0,-1 0 0 0 0,1 0 0 0 0,-1 0 0 0 0,0 0 0 0 0,0 0-1 0 0,1 1 1 0 0,-1-1 0 0 0,0 0 0 0 0,0 1 0 0 0,0-1 0 0 0,0 1 0 0 0,0-1 0 0 0,0 1 0 0 0,0-1 0 0 0,0 1 0 0 0,0-1-1 0 0,0 1 1 0 0,0 0 0 0 0,0 0 0 0 0,0-1 0 0 0,0 1 0 0 0,0 0 0 0 0,0 0 0 0 0,0 0 0 0 0,-2 0 0 0 0,-26 2 186 0 0,1 0 1 0 0,-1 2-1 0 0,0 1 0 0 0,1 1 1 0 0,0 2-1 0 0,1 0 1 0 0,-1 2-1 0 0,-28 15 1 0 0,50-22-276 0 0,1 0 1 0 0,-1 1 0 0 0,1-1-1 0 0,-8 8 1 0 0,12-11-9 0 0,0 1-1 0 0,1-1 1 0 0,-1 0-1 0 0,1 1 1 0 0,-1 0 0 0 0,1-1-1 0 0,-1 1 1 0 0,1-1 0 0 0,-1 1-1 0 0,1 0 1 0 0,-1-1 0 0 0,1 1-1 0 0,0 0 1 0 0,-1-1 0 0 0,1 1-1 0 0,0 0 1 0 0,0-1 0 0 0,-1 1-1 0 0,1 0 1 0 0,0 0-1 0 0,0-1 1 0 0,0 1 0 0 0,0 0-1 0 0,0 0 1 0 0,0 0 0 0 0,0-1-1 0 0,0 1 1 0 0,0 0 0 0 0,1 0-1 0 0,-1-1 1 0 0,0 1 0 0 0,0 0-1 0 0,1-1 1 0 0,-1 1 0 0 0,0 0-1 0 0,1-1 1 0 0,-1 1 0 0 0,1 0-1 0 0,-1-1 1 0 0,1 1-1 0 0,-1-1 1 0 0,1 1 0 0 0,-1-1-1 0 0,1 1 1 0 0,0-1 0 0 0,-1 1-1 0 0,1-1 1 0 0,-1 1 0 0 0,1-1-1 0 0,1 1 1 0 0,2 0 8 0 0,-1 1 0 0 0,1-1 0 0 0,0 1 0 0 0,1-1 0 0 0,-1 0 0 0 0,0 0 0 0 0,0-1 0 0 0,0 1 0 0 0,7-1 0 0 0,42-5 142 0 0,-30 3-125 0 0,2-1-29 0 0,56-2 0 0 0,-72 6 2 0 0,-1-1 0 0 0,1 1 0 0 0,-1 0 0 0 0,1 1 0 0 0,-1 0-1 0 0,0 0 1 0 0,10 5 0 0 0,-15-6 6 0 0,0 1-1 0 0,0-1 1 0 0,-1 1-1 0 0,1 0 1 0 0,-1 0 0 0 0,1 0-1 0 0,-1 0 1 0 0,0 0-1 0 0,0 1 1 0 0,0-1 0 0 0,0 1-1 0 0,0-1 1 0 0,0 1-1 0 0,-1-1 1 0 0,0 1 0 0 0,1 0-1 0 0,-1 0 1 0 0,0 0-1 0 0,0 0 1 0 0,0 0 0 0 0,-1 0-1 0 0,1 6 1 0 0,0 4 27 0 0,-1 0 0 0 0,0 0 0 0 0,-1 0 0 0 0,-3 15 0 0 0,0-3 40 0 0,4-24-67 0 0,0 1 0 0 0,0-1 0 0 0,0 0 0 0 0,-1 1 0 0 0,1-1 0 0 0,-1 0-1 0 0,1 1 1 0 0,-1-1 0 0 0,1 0 0 0 0,-1 1 0 0 0,0-1 0 0 0,0 0 0 0 0,1 0 0 0 0,-1 0 0 0 0,0 0 0 0 0,0 0 0 0 0,0 0 0 0 0,0 0-1 0 0,-1 0 1 0 0,1 0 0 0 0,-1 1 0 0 0,-1-1 1 0 0,1 0 0 0 0,-1 0 1 0 0,1-1-1 0 0,-1 1 0 0 0,1-1 0 0 0,-1 1 0 0 0,0-1 0 0 0,1 0 0 0 0,-1 0 0 0 0,-4 0 1 0 0,-2-1-58 0 0,0-1 1 0 0,0 0-1 0 0,1 0 1 0 0,0-1 0 0 0,-1 0-1 0 0,-7-4 1 0 0,-28-20-1853 0 0,30 17-1229 0 0,0 0-3323 0 0,8 5 3814 0 0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6:14.5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77 107 392 0 0,'-2'-2'820'0'0,"-1"0"0"0"0,1 0 0 0 0,-1 0-1 0 0,0 0 1 0 0,0 1 0 0 0,0-1 0 0 0,0 1 0 0 0,0 0 0 0 0,0 0 0 0 0,0 0-1 0 0,0 0 1 0 0,0 0 0 0 0,-1 1 0 0 0,-2-1 0 0 0,5 1-680 0 0,-1 0 0 0 0,1 0 0 0 0,0 0-1 0 0,0 0 1 0 0,0 0 0 0 0,0 1 0 0 0,0-1 0 0 0,0 0 0 0 0,-1 0 0 0 0,1 1 0 0 0,0-1 0 0 0,0 1 0 0 0,0-1-1 0 0,0 1 1 0 0,0-1 0 0 0,0 1 0 0 0,1 0 0 0 0,-1-1 0 0 0,0 1 0 0 0,0 0 0 0 0,0 0 0 0 0,1 0-1 0 0,-1 0 1 0 0,0-1 0 0 0,1 1 0 0 0,-1 0 0 0 0,0 0 0 0 0,1 0 0 0 0,-1 0 0 0 0,1 0 0 0 0,0 1 0 0 0,-1-1-1 0 0,1 0 1 0 0,0 0 0 0 0,0 0 0 0 0,0 0 0 0 0,0 0 0 0 0,0 0 0 0 0,0 1 0 0 0,0-1 0 0 0,0 0-1 0 0,1 2 1 0 0,-1 1 63 0 0,1 0 1 0 0,0 0-1 0 0,1 0 0 0 0,-1 0 0 0 0,1 0 0 0 0,0 0 0 0 0,0 0 0 0 0,5 6 0 0 0,23 28 795 0 0,-25-31-780 0 0,3 1-40 0 0,0 0 1 0 0,0 0 0 0 0,19 13-1 0 0,-21-18-150 0 0,-1 1 0 0 0,0-1-1 0 0,1 0 1 0 0,0-1 0 0 0,-1 1 0 0 0,1-1-1 0 0,0 0 1 0 0,12 2 0 0 0,-17-4-33 0 0,1 0 0 0 0,0 0 1 0 0,-1 0-1 0 0,1 0 0 0 0,0 0 1 0 0,-1 0-1 0 0,1-1 0 0 0,0 1 1 0 0,-1 0-1 0 0,1-1 0 0 0,0 1 1 0 0,-1-1-1 0 0,1 0 0 0 0,-1 1 1 0 0,1-1-1 0 0,-1 0 0 0 0,0 0 0 0 0,1 0 1 0 0,1-2-1 0 0,-1 1-7 0 0,-1 0-1 0 0,1 0 1 0 0,-1 0-1 0 0,0-1 0 0 0,1 1 1 0 0,-1 0-1 0 0,0-1 1 0 0,0 1-1 0 0,-1-1 1 0 0,1 1-1 0 0,0-4 1 0 0,0-5-22 0 0,0 0 0 0 0,-1 0-1 0 0,0 0 1 0 0,-3-17 0 0 0,-2-4 35 0 0,-2-35 102 0 0,6 59-78 0 0,1 1 0 0 0,1-1 0 0 0,-1 0 0 0 0,1 0 0 0 0,1 1 0 0 0,2-11 0 0 0,-2 19 69 0 0,-1 6-28 0 0,1 8 82 0 0,-2 3-114 0 0,1 0-1 0 0,1-1 1 0 0,0 1 0 0 0,1-1 0 0 0,1 1 0 0 0,1-1-1 0 0,7 16 1 0 0,-8-22-39 0 0,2 0 0 0 0,-1 0 0 0 0,1-1-1 0 0,1 0 1 0 0,0 0 0 0 0,0-1 0 0 0,1 0 0 0 0,0 0 0 0 0,1-1-1 0 0,0 0 1 0 0,13 9 0 0 0,-18-14-62 0 0,0 0 0 0 0,0-1 1 0 0,1 1-1 0 0,-1-1 0 0 0,1 0 0 0 0,0 0 1 0 0,-1 0-1 0 0,11 2 0 0 0,-13-4-285 0 0,1 0 0 0 0,-1 0 0 0 0,1 0 0 0 0,0-1 0 0 0,-1 1 0 0 0,1 0-1 0 0,-1-1 1 0 0,0 0 0 0 0,1 1 0 0 0,-1-1 0 0 0,1 0 0 0 0,-1 0 0 0 0,0-1 0 0 0,0 1 0 0 0,0 0-1 0 0,1-1 1 0 0,-1 1 0 0 0,-1-1 0 0 0,5-3 0 0 0,8-10-5527 0 0,-6 8 3686 0 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6:15.0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49 1888 0 0,'-9'-11'4023'0'0,"7"10"-3333"0"0,1 0-1 0 0,0-1 0 0 0,-1 1 1 0 0,1 0-1 0 0,0-1 1 0 0,0 1-1 0 0,0-1 1 0 0,0 1-1 0 0,0-1 1 0 0,0 0-1 0 0,0 1 0 0 0,1-1 1 0 0,-1 0-1 0 0,0-2 1 0 0,1 3-544 0 0,0 1 0 0 0,0-1 0 0 0,1 1 0 0 0,-1-1 0 0 0,0 1 1 0 0,0-1-1 0 0,0 0 0 0 0,1 1 0 0 0,-1-1 0 0 0,0 1 0 0 0,1-1 0 0 0,-1 1 0 0 0,0-1 0 0 0,1 1 1 0 0,-1 0-1 0 0,1-1 0 0 0,-1 1 0 0 0,0-1 0 0 0,1 1 0 0 0,-1 0 0 0 0,1-1 0 0 0,-1 1 1 0 0,1 0-1 0 0,0 0 0 0 0,-1-1 0 0 0,1 1 0 0 0,-1 0 0 0 0,1 0 0 0 0,-1 0 0 0 0,1 0 0 0 0,0 0 1 0 0,-1-1-1 0 0,1 1 0 0 0,-1 0 0 0 0,2 1 0 0 0,-1-1-34 0 0,0-1 0 0 0,0 2 0 0 0,0-1 0 0 0,0 0 0 0 0,0 0 0 0 0,0 0 1 0 0,0 0-1 0 0,0 1 0 0 0,0-1 0 0 0,0 0 0 0 0,0 1 0 0 0,0-1 0 0 0,0 1 0 0 0,0-1 0 0 0,0 1 0 0 0,0 0 0 0 0,0-1 0 0 0,0 1 0 0 0,1 1 0 0 0,2 6 109 0 0,1 0 0 0 0,-1 1 0 0 0,0-1-1 0 0,-1 1 1 0 0,0 0 0 0 0,2 13-1 0 0,8 59 237 0 0,-7-30-262 0 0,17 125 198 0 0,-16-113-339 0 0,-6-48-54 0 0,6 34 2 0 0,-6-46-9 0 0,0 1 1 0 0,0-1-1 0 0,0 1 1 0 0,0-1-1 0 0,1 1 1 0 0,-1-1-1 0 0,1 0 1 0 0,0 0-1 0 0,0 0 1 0 0,3 4-1 0 0,-4-6 1 0 0,-1-1-1 0 0,0 1 0 0 0,0-1 0 0 0,1 0 1 0 0,-1 1-1 0 0,0-1 0 0 0,1 0 0 0 0,-1 0 1 0 0,0 1-1 0 0,1-1 0 0 0,-1 0 0 0 0,1 0 0 0 0,-1 1 1 0 0,0-1-1 0 0,1 0 0 0 0,-1 0 0 0 0,1 0 1 0 0,-1 0-1 0 0,1 0 0 0 0,-1 1 0 0 0,0-1 1 0 0,1 0-1 0 0,-1 0 0 0 0,1 0 0 0 0,-1 0 1 0 0,1 0-1 0 0,-1-1 0 0 0,1 1 0 0 0,-1 0 1 0 0,0 0-1 0 0,1 0 0 0 0,0-1-5 0 0,0 0 0 0 0,-1 1 0 0 0,1-1 0 0 0,0 0 0 0 0,-1 0 0 0 0,1 0 1 0 0,-1 1-1 0 0,0-1 0 0 0,1 0 0 0 0,-1 0 0 0 0,0 0 0 0 0,1 0 0 0 0,-1-2 0 0 0,1-3-37 0 0,0 0 0 0 0,-1 0-1 0 0,0-9 1 0 0,-4-16-65 0 0,2 21 98 0 0,1 0 0 0 0,0-1 1 0 0,1 1-1 0 0,0 0 0 0 0,2-16 0 0 0,-2 24 16 0 0,1-1 1 0 0,-1 0-1 0 0,1 1 0 0 0,0-1 1 0 0,0 1-1 0 0,1 0 0 0 0,-1-1 1 0 0,0 1-1 0 0,1 0 0 0 0,-1 0 1 0 0,1-1-1 0 0,0 1 0 0 0,-1 0 1 0 0,1 1-1 0 0,0-1 0 0 0,1 0 1 0 0,-1 1-1 0 0,0-1 0 0 0,0 1 1 0 0,1-1-1 0 0,-1 1 0 0 0,0 0 1 0 0,1 0-1 0 0,-1 0 0 0 0,1 1 1 0 0,3-2-1 0 0,2 1 4 0 0,1-1-1 0 0,0 1 1 0 0,0 1-1 0 0,0 0 1 0 0,0 0 0 0 0,15 3-1 0 0,1 1-5 0 0,26 9-1 0 0,-33-8 57 0 0,31 13 0 0 0,-43-15-33 0 0,0 0-1 0 0,0 1 0 0 0,0-1 1 0 0,0 1-1 0 0,-1 1 0 0 0,1-1 0 0 0,-1 1 1 0 0,5 5-1 0 0,-9-9-17 0 0,0 1 0 0 0,0-1 1 0 0,0 1-1 0 0,0 0 0 0 0,0-1 0 0 0,0 1 1 0 0,0 0-1 0 0,-1-1 0 0 0,1 1 0 0 0,-1 0 1 0 0,1 0-1 0 0,-1 0 0 0 0,0 0 0 0 0,0-1 1 0 0,1 1-1 0 0,-1 0 0 0 0,-1 0 0 0 0,1 0 1 0 0,0 0-1 0 0,0 0 0 0 0,-1-1 0 0 0,1 1 1 0 0,-1 0-1 0 0,1 0 0 0 0,-1-1 0 0 0,0 1 0 0 0,0 0 1 0 0,0-1-1 0 0,0 1 0 0 0,0 0 0 0 0,0-1 1 0 0,0 0-1 0 0,0 1 0 0 0,-1-1 0 0 0,-1 2 1 0 0,-4 3-16 0 0,0 0 1 0 0,0-1 0 0 0,0 0-1 0 0,-1 0 1 0 0,1-1 0 0 0,-11 5-1 0 0,-26 9-384 0 0,0-2 0 0 0,-70 15 0 0 0,26-15-4556 0 0,70-15-2167 0 0,13-3 2284 0 0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6:15.5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110 2 376 0 0,'9'-1'16255'0'0,"-5"5"-14218"0"0,-2-1-2193 0 0,6 12 1172 0 0,0 1 0 0 0,-1 0 1 0 0,7 21-1 0 0,-7-19-516 0 0,29 91 771 0 0,4 10-880 0 0,-29-90-368 0 0,-1 0 0 0 0,-1 0-1 0 0,-2 1 1 0 0,7 60 0 0 0,-14-86-19 0 0,0-1 0 0 0,-1 1-1 0 0,1 0 1 0 0,0 0 0 0 0,-1 0-1 0 0,0 0 1 0 0,0-1 0 0 0,0 1-1 0 0,-1 0 1 0 0,1-1 0 0 0,-1 1-1 0 0,1-1 1 0 0,-1 1 0 0 0,-1-1-1 0 0,1 0 1 0 0,0 0 0 0 0,-1 0-1 0 0,1 0 1 0 0,-1 0 0 0 0,0-1 0 0 0,0 1-1 0 0,0-1 1 0 0,0 0 0 0 0,0 0-1 0 0,-1 0 1 0 0,1 0 0 0 0,-5 1-1 0 0,-4 2-14 0 0,1-1 0 0 0,-1-1 0 0 0,0 0 0 0 0,0-1 0 0 0,0 0 0 0 0,0 0 0 0 0,-18-1 0 0 0,23-2 12 0 0,-1 1-1 0 0,1-1 1 0 0,0 0 0 0 0,0 0 0 0 0,0-1-1 0 0,1 0 1 0 0,-1 0 0 0 0,0-1-1 0 0,1 0 1 0 0,-1 0 0 0 0,1 0 0 0 0,0-1-1 0 0,0 0 1 0 0,-11-9 0 0 0,16 11-2 0 0,-1-1 1 0 0,1 1 0 0 0,-1-1-1 0 0,1 1 1 0 0,0-1-1 0 0,0 1 1 0 0,0-1 0 0 0,0 1-1 0 0,0-1 1 0 0,0 0 0 0 0,1 0-1 0 0,-1 1 1 0 0,1-1 0 0 0,0 0-1 0 0,0 0 1 0 0,0 0-1 0 0,0 1 1 0 0,1-1 0 0 0,-1 0-1 0 0,1 0 1 0 0,1-4 0 0 0,2-6-15 0 0,0 0 1 0 0,1 1 0 0 0,8-14-1 0 0,-5 14 8 0 0,0 0-1 0 0,0 0 0 0 0,1 0 0 0 0,0 1 0 0 0,1 1 0 0 0,1-1 1 0 0,21-15-1 0 0,2 2-1385 0 0,55-30 1 0 0,-63 41-1083 0 0,12-4-5762 0 0,-26 12 5585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3:08.8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23 3353 0 0,'-1'-2'1531'0'0,"-1"0"1"0"0,1 0-1 0 0,-1-1 1 0 0,1 1 0 0 0,-1 0-1 0 0,0 1 1 0 0,0-1-1 0 0,-3-3 1 0 0,5 5-1375 0 0,-1 0 0 0 0,0 0 1 0 0,1-1-1 0 0,-1 1 0 0 0,0 0 0 0 0,1 0 1 0 0,-1 0-1 0 0,1 0 0 0 0,-1 0 1 0 0,0 0-1 0 0,1 0 0 0 0,-1 0 0 0 0,0 0 1 0 0,1 0-1 0 0,-1 0 0 0 0,0 0 0 0 0,1 1 1 0 0,-1-1-1 0 0,1 0 0 0 0,-1 0 1 0 0,0 1-1 0 0,1-1 0 0 0,-1 0 0 0 0,1 1 1 0 0,-1-1-1 0 0,1 0 0 0 0,-1 1 0 0 0,1-1 1 0 0,-1 1-1 0 0,1-1 0 0 0,0 1 1 0 0,-1-1-1 0 0,1 1 0 0 0,0-1 0 0 0,-1 1 1 0 0,1 0-1 0 0,0-1 0 0 0,0 1 0 0 0,-1 0 1 0 0,-3 7 75 0 0,1-1 1 0 0,0 1 0 0 0,0 0 0 0 0,1 0-1 0 0,0 0 1 0 0,1 0 0 0 0,-1 0 0 0 0,1 0-1 0 0,1 0 1 0 0,0 1 0 0 0,0-1 0 0 0,0 0 0 0 0,1 0-1 0 0,1 0 1 0 0,-1 0 0 0 0,1 0 0 0 0,4 11-1 0 0,6 12-145 0 0,1-1 1 0 0,1 0-1 0 0,19 27 0 0 0,-21-36 63 0 0,9 17-197 0 0,-2 1 0 0 0,-2 1-1 0 0,22 74 1 0 0,-17-9-3069 0 0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6:15.7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 18 3393 0 0,'-11'-6'4265'0'0,"-3"-1"3392"0"0,-2 3-5992 0 0,2 4 647 0 0,1 1-1024 0 0,2 4 177 0 0,3 3-489 0 0,5 0-528 0 0,1 1-376 0 0,4-1 8 0 0,1 2-88 0 0,5-1-120 0 0,2 1-200 0 0,2-2-64 0 0,4 1-1232 0 0,2-1-1657 0 0,1 0-24 0 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6:16.1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 41 928 0 0,'-23'4'4579'0'0,"19"-4"-3518"0"0,0 1 1 0 0,0-1-1 0 0,0 1 1 0 0,0 0-1 0 0,0 0 1 0 0,0 0-1 0 0,0 0 1 0 0,0 1 0 0 0,0-1-1 0 0,1 1 1 0 0,-7 4-1 0 0,9-5-984 0 0,1-1 0 0 0,0 0 0 0 0,-1 1 0 0 0,1-1-1 0 0,-1 1 1 0 0,1-1 0 0 0,0 1 0 0 0,0-1 0 0 0,-1 1-1 0 0,1-1 1 0 0,0 1 0 0 0,0-1 0 0 0,0 1 0 0 0,-1-1-1 0 0,1 1 1 0 0,0-1 0 0 0,0 1 0 0 0,0 0 0 0 0,0-1 0 0 0,0 1-1 0 0,0-1 1 0 0,0 1 0 0 0,0-1 0 0 0,0 1 0 0 0,0-1-1 0 0,1 2 1 0 0,0-1-4 0 0,-1 0-1 0 0,1 1 1 0 0,0-1-1 0 0,0 0 1 0 0,0 0-1 0 0,-1 0 1 0 0,1 0-1 0 0,0 0 1 0 0,1 0-1 0 0,0 1 1 0 0,3 1-18 0 0,-1 0 0 0 0,0-1 0 0 0,1 0 0 0 0,0 0 0 0 0,4 2 0 0 0,23 6 75 0 0,66 16-29 0 0,-89-24-92 0 0,1 0 0 0 0,0-1-1 0 0,0-1 1 0 0,0 1-1 0 0,0-2 1 0 0,0 1 0 0 0,17-4-1 0 0,-24 3-3 0 0,1 0 0 0 0,0-1 0 0 0,0 1 0 0 0,0-1 0 0 0,-1 0 0 0 0,1 0 0 0 0,-1 0 0 0 0,0 0 0 0 0,0-1 0 0 0,1 1 0 0 0,-1-1 0 0 0,-1 0 0 0 0,1 0 0 0 0,0 0 0 0 0,-1 0 0 0 0,1 0 0 0 0,2-7 0 0 0,-4 7 23 0 0,1 1 0 0 0,-1-1-1 0 0,0-1 1 0 0,0 1 0 0 0,-1 0 0 0 0,1 0 0 0 0,0 0 0 0 0,-1 0 0 0 0,0-1 0 0 0,0 1 0 0 0,0 0 0 0 0,0 0 0 0 0,-1 0 0 0 0,1-1 0 0 0,-1 1 0 0 0,0 0 0 0 0,0 0 0 0 0,0 0 0 0 0,0 0 0 0 0,0 0 0 0 0,-1 0 0 0 0,-1-3-1 0 0,2 5 4 0 0,0-1-1 0 0,0 1 1 0 0,0-1-1 0 0,-1 1 1 0 0,1 0-1 0 0,0-1 0 0 0,-1 1 1 0 0,1 0-1 0 0,0 0 1 0 0,-1 0-1 0 0,0 0 1 0 0,1 0-1 0 0,-1 0 0 0 0,1 1 1 0 0,-1-1-1 0 0,0 0 1 0 0,-2 0-1 0 0,1 1 4 0 0,0 0-1 0 0,0 0 1 0 0,-1 0 0 0 0,1 0-1 0 0,0 0 1 0 0,0 1 0 0 0,0-1-1 0 0,0 1 1 0 0,-4 1 0 0 0,-3 2 24 0 0,0 0 0 0 0,0 1 1 0 0,1 1-1 0 0,-16 10 1 0 0,16-9-37 0 0,-1 0 0 0 0,1 1 1 0 0,1 0-1 0 0,-1 0 0 0 0,-12 17 1 0 0,19-22-23 0 0,0 0 0 0 0,1 0 0 0 0,-1-1 0 0 0,0 1 0 0 0,1 0 0 0 0,0 0 0 0 0,0 1 0 0 0,0-1 0 0 0,0 0 0 0 0,0 0 0 0 0,0 0 0 0 0,1 1 0 0 0,0-1 0 0 0,0 0 0 0 0,0 1 0 0 0,0-1 0 0 0,0 0 0 0 0,1 0 0 0 0,-1 1 0 0 0,1-1 0 0 0,0 0 0 0 0,0 0 0 0 0,0 0 0 0 0,0 0 0 0 0,3 5 0 0 0,0-2-22 0 0,0 0 0 0 0,0 0-1 0 0,1 0 1 0 0,0-1 0 0 0,0 0-1 0 0,0 0 1 0 0,1 0 0 0 0,0-1 0 0 0,12 8-1 0 0,-9-7-25 0 0,1 0 0 0 0,0-1 0 0 0,1 0 0 0 0,-1 0 0 0 0,1-2 1 0 0,11 3-1 0 0,-4-2-471 0 0,-1-2 1 0 0,1 0 0 0 0,20-1 0 0 0,-16-2-2200 0 0,41-8 0 0 0,-36 4-1828 0 0,-2-1-982 0 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6:16.5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320 94 1216 0 0,'0'-4'1649'0'0,"0"-1"1"0"0,-1 0-1 0 0,0 1 0 0 0,1-1 0 0 0,-1 1 0 0 0,-1-1 0 0 0,1 1 0 0 0,-4-8 1 0 0,4 9-1267 0 0,-1 0 1 0 0,0 0 0 0 0,0 0 0 0 0,0 1 0 0 0,0-1 0 0 0,-1 0 0 0 0,1 1-1 0 0,-1 0 1 0 0,0-1 0 0 0,1 1 0 0 0,-1 0 0 0 0,0 1 0 0 0,0-1 0 0 0,0 0-1 0 0,0 1 1 0 0,-1 0 0 0 0,1-1 0 0 0,0 1 0 0 0,-4 0 0 0 0,-5-1-213 0 0,1 1 1 0 0,0 1-1 0 0,-1 0 1 0 0,1 0-1 0 0,0 1 1 0 0,-1 0-1 0 0,1 1 1 0 0,0 1-1 0 0,0 0 1 0 0,0 0-1 0 0,0 1 1 0 0,1 0-1 0 0,-1 1 1 0 0,1 0-1 0 0,0 1 1 0 0,1 0-1 0 0,-1 0 1 0 0,1 1-1 0 0,-12 13 1 0 0,18-18-154 0 0,0 1 1 0 0,1 0-1 0 0,0 0 1 0 0,-1 0-1 0 0,1 0 0 0 0,1 0 1 0 0,-1 1-1 0 0,0-1 1 0 0,1 1-1 0 0,-1-1 1 0 0,1 1-1 0 0,0-1 1 0 0,0 1-1 0 0,1 0 0 0 0,-1 0 1 0 0,1-1-1 0 0,-1 1 1 0 0,1 0-1 0 0,1 0 1 0 0,-1 0-1 0 0,0-1 1 0 0,1 1-1 0 0,0 0 0 0 0,0-1 1 0 0,0 1-1 0 0,0 0 1 0 0,1-1-1 0 0,2 5 1 0 0,0-1-11 0 0,0 0-1 0 0,1 0 1 0 0,0 0 0 0 0,1-1 0 0 0,0 0 0 0 0,0 0 0 0 0,0 0 0 0 0,0-1 0 0 0,1 0-1 0 0,0 0 1 0 0,14 7 0 0 0,0-2-41 0 0,0-1 0 0 0,0-1 0 0 0,0 0 0 0 0,1-2 0 0 0,25 5 0 0 0,-35-9-97 0 0,-1-1 0 0 0,0-1 0 0 0,1 1 0 0 0,-1-2-1 0 0,0 1 1 0 0,1-2 0 0 0,-1 1 0 0 0,0-2 0 0 0,0 1 0 0 0,0-1 0 0 0,0-1 0 0 0,13-6 0 0 0,-13 4-827 0 0,0-1 1 0 0,0 0 0 0 0,14-12 0 0 0,9-14-7634 0 0,-22 19 3661 0 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6:16.8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40 2921 0 0,'-1'-3'1511'0'0,"0"1"1"0"0,0-1 0 0 0,0 0 0 0 0,0 1 0 0 0,0-1 0 0 0,-1 1-1 0 0,-2-4 1 0 0,3 6-1364 0 0,1 0 0 0 0,0 0 1 0 0,0-1-1 0 0,0 1 0 0 0,0 0 0 0 0,0 0 0 0 0,0 0 0 0 0,0 0 0 0 0,-1-1 0 0 0,1 1 0 0 0,0 0 1 0 0,0 0-1 0 0,0 0 0 0 0,0-1 0 0 0,0 1 0 0 0,0 0 0 0 0,0 0 0 0 0,0 0 0 0 0,0-1 0 0 0,0 1 1 0 0,0 0-1 0 0,0 0 0 0 0,0 0 0 0 0,0-1 0 0 0,0 1 0 0 0,0 0 0 0 0,1 0 0 0 0,-1 0 0 0 0,0-1 0 0 0,0 1 1 0 0,0 0-1 0 0,0 0 0 0 0,0 0 0 0 0,1-1 0 0 0,7-3 2170 0 0,14 1-855 0 0,-21 3-1108 0 0,1-1-276 0 0,-1 1 1 0 0,1 0 0 0 0,0-1 0 0 0,0 1 0 0 0,-1 0 0 0 0,1 0 0 0 0,0 0-1 0 0,-1 1 1 0 0,1-1 0 0 0,0 0 0 0 0,0 1 0 0 0,-1-1 0 0 0,1 1 0 0 0,-1-1-1 0 0,1 1 1 0 0,0 0 0 0 0,-1 0 0 0 0,1 0 0 0 0,-1 0 0 0 0,0 0 0 0 0,1 0 0 0 0,-1 0-1 0 0,0 0 1 0 0,0 0 0 0 0,1 1 0 0 0,-1-1 0 0 0,0 0 0 0 0,0 1 0 0 0,-1-1-1 0 0,1 1 1 0 0,0-1 0 0 0,0 1 0 0 0,-1-1 0 0 0,2 4 0 0 0,5 21 276 0 0,0 1 0 0 0,3 32 0 0 0,3 10-60 0 0,-1-25-282 0 0,3 0 0 0 0,29 61 0 0 0,-32-78-96 0 0,1 4-903 0 0,17 59-1 0 0,-30-89 743 0 0,1 1 1 0 0,-1-1-1 0 0,0 1 1 0 0,0-1-1 0 0,0 1 1 0 0,0 0-1 0 0,0-1 1 0 0,0 1-1 0 0,0-1 1 0 0,-1 1-1 0 0,1-1 1 0 0,-1 3-1 0 0,-5 4-3110 0 0,-5-5-3309 0 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6:17.5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49 2353 0 0,'0'0'387'0'0,"-1"0"0"0"0,1 0 0 0 0,-1-1 0 0 0,1 1 0 0 0,-2-2 2323 0 0,2 2-2323 0 0,-1 0 0 0 0,1-1 0 0 0,0 1 0 0 0,0 0 0 0 0,0-1 0 0 0,-1 1 0 0 0,1-1 0 0 0,0 1 0 0 0,0 0 0 0 0,0-1 0 0 0,0 1 1 0 0,0-1-1 0 0,0 1 0 0 0,0 0 0 0 0,0-1 0 0 0,0 0-127 0 0,0 1-1 0 0,1-1 1 0 0,-1 1-1 0 0,0-1 1 0 0,1 1 0 0 0,-1-1-1 0 0,1 1 1 0 0,-1-1 0 0 0,1 1-1 0 0,-1 0 1 0 0,1-1 0 0 0,-1 1-1 0 0,1 0 1 0 0,-1-1 0 0 0,1 1-1 0 0,0 0 1 0 0,32-8 727 0 0,-25 7 91 0 0,11-4-634 0 0,3 0-617 0 0,0 0-1 0 0,0 1 1 0 0,1 2-1 0 0,33-1 1 0 0,-54 3-109 0 0,0 0 1 0 0,-1 1-1 0 0,1-1 1 0 0,0 0-1 0 0,-1 1 1 0 0,1-1-1 0 0,0 1 1 0 0,-1-1-1 0 0,2 2 1 0 0,5 2-780 0 0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6:29.4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98 4 512 0 0,'-8'-2'249'0'0,"0"1"1"0"0,-1 0-1 0 0,1 1 1 0 0,0 0-1 0 0,-15 2 0 0 0,-9 0 4387 0 0,49-1 483 0 0,-17-1-5097 0 0,0 0 1 0 0,0 0-1 0 0,0 0 1 0 0,0 0 0 0 0,0 0-1 0 0,0 0 1 0 0,0 0 0 0 0,0 0-1 0 0,0 0 1 0 0,-1-1-1 0 0,1 1 1 0 0,0 0 0 0 0,0 0-1 0 0,0 0 1 0 0,0 0 0 0 0,0 0-1 0 0,0 0 1 0 0,0 0-1 0 0,0 0 1 0 0,0 0 0 0 0,0 0-1 0 0,0 0 1 0 0,0 0 0 0 0,0 0-1 0 0,0-1 1 0 0,0 1 0 0 0,0 0-1 0 0,0 0 1 0 0,1 0-1 0 0,-1 0 1 0 0,0 0 0 0 0,0 0-1 0 0,0 0 1 0 0,0 0 0 0 0,0 0-1 0 0,0 0 1 0 0,0 0-1 0 0,0 0 1 0 0,0 0 0 0 0,0 0-1 0 0,0 0 1 0 0,0 0 0 0 0,0-1-1 0 0,0 1 1 0 0,0 0 0 0 0,0 0-1 0 0,0 0 1 0 0,0 0-1 0 0,1 0 1 0 0,-1 0 0 0 0,0 0-1 0 0,0 0 1 0 0,0 0 0 0 0,0 0-1 0 0,0 0 1 0 0,0 0-1 0 0,0 0 1 0 0,0 0 0 0 0,0 0-1 0 0,0 0 1 0 0,0 0 0 0 0,-8-1 517 0 0,-1 2-386 0 0,9-1-150 0 0,0 0 0 0 0,0 0 0 0 0,0 0 1 0 0,-1 0-1 0 0,1 0 0 0 0,0 0 0 0 0,0 0 1 0 0,0 1-1 0 0,0-1 0 0 0,0 0 0 0 0,0 0 0 0 0,0 0 1 0 0,0 0-1 0 0,0 0 0 0 0,-1 0 0 0 0,1 0 1 0 0,0 0-1 0 0,0 0 0 0 0,0 0 0 0 0,0 0 0 0 0,0 0 1 0 0,0 1-1 0 0,0-1 0 0 0,0 0 0 0 0,0 0 1 0 0,0 0-1 0 0,0 0 0 0 0,0 0 0 0 0,0 0 0 0 0,0 0 1 0 0,0 0-1 0 0,0 1 0 0 0,0-1 0 0 0,0 0 0 0 0,0 0 1 0 0,0 0-1 0 0,0 0 0 0 0,0 0 0 0 0,0 0 1 0 0,0 0-1 0 0,0 0 0 0 0,0 0 0 0 0,0 1 0 0 0,0-1 1 0 0,0 0-1 0 0,0 0 0 0 0,0 0 0 0 0,0 0 1 0 0,0 0-1 0 0,0 0 0 0 0,0 0 0 0 0,1 0 0 0 0,-1 0 1 0 0,0 0-1 0 0,0 1 0 0 0,0-1 0 0 0,2 1 136 0 0,0 0-1 0 0,0 0 1 0 0,0 0-1 0 0,1 0 1 0 0,-1-1-1 0 0,0 1 1 0 0,0-1-1 0 0,1 1 1 0 0,-1-1-1 0 0,0 0 1 0 0,1 0-1 0 0,-1 0 1 0 0,0 0-1 0 0,4-1 1 0 0,1 1 560 0 0,-9 19-297 0 0,3-18-360 0 0,0 0 1 0 0,1 0-1 0 0,-1 0 1 0 0,0 0 0 0 0,0-1-1 0 0,0 1 1 0 0,1 0-1 0 0,-1-1 1 0 0,0 1-1 0 0,1-1 1 0 0,-1 0 0 0 0,3 1-1 0 0,19 3 680 0 0,-5-1-290 0 0,1 1-1 0 0,-1 1 1 0 0,28 10-1 0 0,51 28 383 0 0,19 7-352 0 0,49 20-43 0 0,-109-43-172 0 0,91 28 0 0 0,66-10 278 0 0,1-18-95 0 0,-203-26-415 0 0,29 3-7 0 0,75 18 0 0 0,-115-22-18 0 0,0 0 0 0 0,0 0 0 0 0,0-1 1 0 0,0 1-1 0 0,0 0 0 0 0,1 0 0 0 0,-1 0 0 0 0,0 0 1 0 0,0 1-1 0 0,0-1 0 0 0,0 0 0 0 0,0 0 0 0 0,0 0 1 0 0,1 0-1 0 0,-1 0 0 0 0,0 0 0 0 0,0 0 1 0 0,0 0-1 0 0,0 0 0 0 0,0 0 0 0 0,0 0 0 0 0,1 0 1 0 0,-1 0-1 0 0,0 0 0 0 0,0 1 0 0 0,0-1 0 0 0,0 0 1 0 0,0 0-1 0 0,0 0 0 0 0,0 0 0 0 0,0 0 1 0 0,0 0-1 0 0,0 0 0 0 0,0 1 0 0 0,0-1 0 0 0,1 0 1 0 0,-1 0-1 0 0,0 0 0 0 0,0 0 0 0 0,0 0 0 0 0,0 0 1 0 0,0 1-1 0 0,-7 2-398 0 0,-9 0-267 0 0,-44 2-1044 0 0,-27 4-4262 0 0,70-7 2550 0 0,2 1-273 0 0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6:31.0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358 32 8 0 0,'8'-1'1080'0'0,"0"0"0"0"0,1 0 0 0 0,8 1 1 0 0,-10 0-171 0 0,-1 0 0 0 0,0 0 1 0 0,0-1-1 0 0,0 0 0 0 0,0 0 1 0 0,10-3-1 0 0,-11 2-525 0 0,-4 2-317 0 0,-1 0-1 0 0,1-1 1 0 0,-1 1 0 0 0,1 0-1 0 0,-1 0 1 0 0,1 0-1 0 0,-1 0 1 0 0,1 0 0 0 0,-1-1-1 0 0,0 1 1 0 0,1 0-1 0 0,-1 0 1 0 0,1 0 0 0 0,-1-1-1 0 0,0 1 1 0 0,1 0-1 0 0,-1-1 1 0 0,0 1-1 0 0,1 0 1 0 0,-1-1 0 0 0,0 1-1 0 0,0-1 1 0 0,1 1-1 0 0,-1 0 1 0 0,0-1 0 0 0,0 1-1 0 0,0-1 1 0 0,0 1-1 0 0,1-1 1 0 0,-1 1-1 0 0,0 0 1 0 0,0-1 0 0 0,0 0 1066 0 0,-1 1-1078 0 0,1 0-1 0 0,0 0 1 0 0,-1 1-1 0 0,1-1 1 0 0,-1 0 0 0 0,1 1-1 0 0,0-1 1 0 0,-1 0-1 0 0,1 1 1 0 0,0-1-1 0 0,-1 0 1 0 0,1 1 0 0 0,0-1-1 0 0,-1 1 1 0 0,1-1-1 0 0,0 1 1 0 0,0-1-1 0 0,0 1 1 0 0,-1-1 0 0 0,1 1-1 0 0,0-1 1 0 0,0 0-1 0 0,0 1 1 0 0,0-1-1 0 0,0 2 1 0 0,0-2 17 0 0,0 1-1 0 0,0-1 1 0 0,0 0 0 0 0,0 1 0 0 0,0-1 0 0 0,0 0-1 0 0,0 1 1 0 0,0-1 0 0 0,0 0 0 0 0,0 1-1 0 0,0-1 1 0 0,0 0 0 0 0,0 1 0 0 0,0-1-1 0 0,0 1 1 0 0,0-1 0 0 0,0 0 0 0 0,0 1 0 0 0,1-1-1 0 0,-1 0 1 0 0,0 0 0 0 0,0 1 0 0 0,0-1-1 0 0,1 0 1 0 0,-1 1 0 0 0,0-1 0 0 0,0 0-1 0 0,1 0 1 0 0,-1 0 0 0 0,0 1 0 0 0,1-1 0 0 0,-1 0-1 0 0,0 0 1 0 0,1 0 0 0 0,-1 0 0 0 0,0 1-1 0 0,1-1 1 0 0,-1 0 0 0 0,1 0 0 0 0,-10-13 1031 0 0,6 11-1022 0 0,1 0-1 0 0,-1 0 1 0 0,1 1-1 0 0,-1-1 1 0 0,0 1-1 0 0,0-1 1 0 0,1 1 0 0 0,-1 0-1 0 0,0 0 1 0 0,0 1-1 0 0,0-1 1 0 0,0 0 0 0 0,0 1-1 0 0,0 0 1 0 0,0 0-1 0 0,-1 0 1 0 0,1 0 0 0 0,0 0-1 0 0,0 0 1 0 0,0 1-1 0 0,-3 1 1 0 0,0-1-5 0 0,0 0 1 0 0,0 0-1 0 0,1-1 1 0 0,-1 0-1 0 0,-9 0 0 0 0,-13 0 100 0 0,5 2-30 0 0,0 2 0 0 0,0 0 0 0 0,1 1 0 0 0,-29 12 0 0 0,43-15-74 0 0,1 0 1 0 0,-1 0-1 0 0,0-1 0 0 0,1 0 0 0 0,-1 0 1 0 0,0-1-1 0 0,0 0 0 0 0,0 0 0 0 0,0-1 1 0 0,-9-2-1 0 0,1 1-105 0 0,-49-1 90 0 0,65 3-42 0 0,0 0-1 0 0,0 0 0 0 0,0 0 0 0 0,0 0 0 0 0,0 0 0 0 0,0 0 0 0 0,0 0 0 0 0,-1 0 1 0 0,1 0-1 0 0,0 0 0 0 0,0 0 0 0 0,0 0 0 0 0,0 0 0 0 0,0 0 0 0 0,0 0 0 0 0,0 0 1 0 0,0 0-1 0 0,-1 1 0 0 0,1-1 0 0 0,0 0 0 0 0,0 0 0 0 0,0 0 0 0 0,0 0 0 0 0,0 0 1 0 0,0 0-1 0 0,0 0 0 0 0,0 0 0 0 0,0 1 0 0 0,0-1 0 0 0,0 0 0 0 0,0 0 0 0 0,0 0 0 0 0,0 0 1 0 0,0 0-1 0 0,0 0 0 0 0,0 0 0 0 0,0 1 0 0 0,0-1 0 0 0,0 0 0 0 0,0 0 0 0 0,0 0 1 0 0,0 0-1 0 0,0 0 0 0 0,0 0 0 0 0,0 0 0 0 0,0 0 0 0 0,0 1 0 0 0,0-1-14 0 0,0 0-1 0 0,1 1 1 0 0,-1-1-1 0 0,0 0 1 0 0,0 0-1 0 0,0 1 0 0 0,0-1 1 0 0,1 0-1 0 0,-1 0 1 0 0,0 0-1 0 0,0 1 1 0 0,1-1-1 0 0,-1 0 1 0 0,0 0-1 0 0,0 0 0 0 0,1 0 1 0 0,-1 0-1 0 0,0 0 1 0 0,1 1-1 0 0,-1-1 1 0 0,0 0-1 0 0,0 0 1 0 0,1 0-1 0 0,-1 0 0 0 0,1 0 1 0 0,17 2 13 0 0,-12-1 54 0 0,-6-1-63 0 0,0 0 0 0 0,0 0 0 0 0,0 0 0 0 0,0 0 0 0 0,0 0 0 0 0,0 0 0 0 0,0 0 0 0 0,0 0 0 0 0,0 0 0 0 0,0 0 0 0 0,0 0 0 0 0,0 0 1 0 0,0 0-1 0 0,0 0 0 0 0,0 0 0 0 0,0 0 0 0 0,0 0 0 0 0,-1 0 0 0 0,1 0 0 0 0,0 0 0 0 0,0 0 0 0 0,0 0 0 0 0,0 0 0 0 0,0 0 0 0 0,0 0 1 0 0,0 0-1 0 0,0 0 0 0 0,0 0 0 0 0,0 0 0 0 0,0 0 0 0 0,0 0 0 0 0,0 0 0 0 0,0 1 0 0 0,0-1 0 0 0,0 0 0 0 0,0 0 0 0 0,0 0 0 0 0,0 0 1 0 0,0 0-1 0 0,0 0 0 0 0,0 0 0 0 0,0 0 0 0 0,0 0 0 0 0,0 0 0 0 0,0 0 0 0 0,0 0 0 0 0,0 0 0 0 0,0 0 0 0 0,0 0 0 0 0,0 0 0 0 0,0 0 1 0 0,0 0-1 0 0,0 1 0 0 0,0-1 0 0 0,0 0 0 0 0,0 0 0 0 0,0 0 0 0 0,-1 0-2 0 0,0 0-1 0 0,0 0 1 0 0,0 1-1 0 0,0-1 1 0 0,0 0 0 0 0,0 1-1 0 0,0-1 1 0 0,0 1 0 0 0,0-1-1 0 0,0 1 1 0 0,0-1-1 0 0,1 1 1 0 0,-1 0 0 0 0,0-1-1 0 0,0 1 1 0 0,1 0-1 0 0,-1 0 1 0 0,0-1 0 0 0,1 1-1 0 0,-1 0 1 0 0,1 0-1 0 0,-1 1 1 0 0,1-1 6 0 0,-1 0-1 0 0,1 0 1 0 0,0 1-1 0 0,0-1 1 0 0,0 0-1 0 0,0 0 1 0 0,0 0-1 0 0,1 0 1 0 0,-1 0-1 0 0,0 0 1 0 0,0 0-1 0 0,1 0 1 0 0,-1 0-1 0 0,1 0 1 0 0,-1 0-1 0 0,1 0 1 0 0,-1 0-1 0 0,1 0 1 0 0,-1 0-1 0 0,1 0 1 0 0,0 0-1 0 0,0-1 1 0 0,1 2-1 0 0,5 7 33 0 0,0-1-1 0 0,10 18 1 0 0,-4-5-12 0 0,1-3 38 0 0,1-1 1 0 0,1-1 0 0 0,33 28-1 0 0,8 6 192 0 0,5 21-9 0 0,-56-64-246 0 0,0-2-26 0 0,-5-4 19 0 0,0 0-1 0 0,0 0 1 0 0,0 0-1 0 0,1 0 0 0 0,-1 0 1 0 0,-1 0-1 0 0,1 0 1 0 0,0 0-1 0 0,0 0 1 0 0,0 1-1 0 0,1 1 1 0 0,-2-3-59 0 0,-9 0-351 0 0,1-1 55 0 0,0-1 1 0 0,-14-4-1 0 0,-3 0-402 0 0,17 4 259 0 0,-14-3-915 0 0,9 7-2581 0 0,12 3-1492 0 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6:49.384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16 167 512 0 0,'19'-95'3655'0'0,"0"33"2787"0"0,-15 53-4575 0 0,-2 11 439 0 0,-2 19 664 0 0,0-14-3432 0 0,0 19 947 0 0,0 3-96 0 0,0 0 1 0 0,8 49-1 0 0,13 34 289 0 0,-5 1 0 0 0,1 118-1 0 0,-18-183-464 0 0,-2 0-1 0 0,-2-1 1 0 0,-11 48-1 0 0,-49 136 236 0 0,58-213-409 0 0,1 1 1 0 0,1 0-1 0 0,1 0 0 0 0,0 0 0 0 0,1 1 1 0 0,0 31-1 0 0,3-50-37 0 0,0 1 1 0 0,0-1-1 0 0,0 0 1 0 0,1 0-1 0 0,-1 1 1 0 0,0-1-1 0 0,0 0 1 0 0,1 0-1 0 0,-1 0 1 0 0,1 1-1 0 0,-1-1 1 0 0,1 0-1 0 0,-1 0 1 0 0,1 0-1 0 0,0 0 1 0 0,0 0-1 0 0,-1 0 1 0 0,1 0-1 0 0,0 0 0 0 0,0 0 1 0 0,0 0-1 0 0,0-1 1 0 0,0 1-1 0 0,0 0 1 0 0,0-1-1 0 0,2 2 1 0 0,-1-2 7 0 0,0 0 1 0 0,-1 1 0 0 0,1-1-1 0 0,0 0 1 0 0,0 0-1 0 0,-1 0 1 0 0,1-1 0 0 0,0 1-1 0 0,0 0 1 0 0,-1 0-1 0 0,1-1 1 0 0,0 1-1 0 0,-1-1 1 0 0,1 0 0 0 0,-1 1-1 0 0,1-1 1 0 0,-1 0-1 0 0,4-2 1 0 0,9-8 96 0 0,21-21-1 0 0,12-9 47 0 0,-42 37-130 0 0,0 0-1 0 0,0 1 1 0 0,1 0-1 0 0,0 0 1 0 0,-1 1 0 0 0,1-1-1 0 0,10-2 1 0 0,-12 5-31 0 0,0 0 0 0 0,0 0 0 0 0,0 0 0 0 0,0 0 0 0 0,0 0 0 0 0,0 1 0 0 0,0 0 0 0 0,0 0-1 0 0,0 0 1 0 0,-1 0 0 0 0,1 1 0 0 0,6 3 0 0 0,21 6 6 0 0,-17-9-2 0 0,0 0 0 0 0,0-1-1 0 0,0 0 1 0 0,1-1 0 0 0,-1-1 0 0 0,0 0 0 0 0,15-3 0 0 0,12-6 5 0 0,42-15 0 0 0,-53 15 6 0 0,43-6-105 0 0,-22 5-139 0 0,-37 11-1580 0 0,-9 1-1527 0 0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6:50.433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61 194 512 0 0,'0'-1'448'0'0,"-1"0"1"0"0,1-1-1 0 0,-1 1 0 0 0,0 0 1 0 0,0 0-1 0 0,1 0 1 0 0,-1 0-1 0 0,0 0 0 0 0,0 0 1 0 0,0 0-1 0 0,0 0 0 0 0,0 0 1 0 0,0 0-1 0 0,0 0 0 0 0,-2 0 1 0 0,-9-10 3886 0 0,12 11-4260 0 0,0 0 0 0 0,0-1-1 0 0,-1 1 1 0 0,1 0 0 0 0,0 0-1 0 0,0 0 1 0 0,0-1 0 0 0,-1 1-1 0 0,1 0 1 0 0,0 0 0 0 0,0 0-1 0 0,-1 0 1 0 0,1 0 0 0 0,0 0-1 0 0,0-1 1 0 0,-1 1 0 0 0,1 0-1 0 0,0 0 1 0 0,-1 0-1 0 0,1 0 1 0 0,0 0 0 0 0,0 0-1 0 0,-1 0 1 0 0,1 0 0 0 0,0 0-1 0 0,-1 0 1 0 0,1 0 0 0 0,0 1-1 0 0,0-1 1 0 0,-1 0 0 0 0,1 0-1 0 0,0 0 1 0 0,0 0 0 0 0,-1 0-1 0 0,1 0 1 0 0,0 1 0 0 0,0-1-1 0 0,-1 0 1 0 0,1 0 0 0 0,0 0-1 0 0,0 1 1 0 0,0-1 0 0 0,-1 0-1 0 0,1 0 1 0 0,0 1 0 0 0,0-1-1 0 0,0 0 1 0 0,0 0 0 0 0,0 1-1 0 0,0-1 1 0 0,-1 1 0 0 0,-7 14 1405 0 0,8-14-1392 0 0,-3 5 121 0 0,1 1 1 0 0,0 0 0 0 0,0-1-1 0 0,1 1 1 0 0,-1 0-1 0 0,2 0 1 0 0,-1 0 0 0 0,1 0-1 0 0,0 0 1 0 0,0 0-1 0 0,1 0 1 0 0,0-1-1 0 0,0 1 1 0 0,1 0 0 0 0,0 0-1 0 0,0-1 1 0 0,5 12-1 0 0,-4-13-188 0 0,-1-1 0 0 0,1 1-1 0 0,0 0 1 0 0,0-1 0 0 0,1 1-1 0 0,-1-1 1 0 0,1 0 0 0 0,0 0-1 0 0,0 0 1 0 0,1-1 0 0 0,-1 0-1 0 0,1 1 1 0 0,-1-2 0 0 0,1 1-1 0 0,0 0 1 0 0,0-1-1 0 0,0 0 1 0 0,0 0 0 0 0,1-1-1 0 0,-1 1 1 0 0,1-1 0 0 0,7 1-1 0 0,-2-2-18 0 0,0-1-1 0 0,1 0 1 0 0,-1 0 0 0 0,0-1-1 0 0,0 0 1 0 0,0-1-1 0 0,-1 0 1 0 0,1-1 0 0 0,-1 0-1 0 0,0-1 1 0 0,0 0-1 0 0,0-1 1 0 0,17-12-1 0 0,-16 9 7 0 0,0 1-1 0 0,-1-1 1 0 0,0-1-1 0 0,-1 0 1 0 0,0 0-1 0 0,-1-1 1 0 0,0 0-1 0 0,0-1 1 0 0,-1 0-1 0 0,-1 0 1 0 0,6-14-1 0 0,-9 18 0 0 0,-1-1 0 0 0,1 0 0 0 0,-2 0 0 0 0,1 0 0 0 0,-1 0 0 0 0,-1 0-1 0 0,0-1 1 0 0,-2-17 0 0 0,2 22 4 0 0,-1 0-1 0 0,0-1 0 0 0,-1 1 1 0 0,1 0-1 0 0,-1 0 1 0 0,0 0-1 0 0,0 0 0 0 0,-1 1 1 0 0,1-1-1 0 0,-1 1 1 0 0,0-1-1 0 0,0 1 0 0 0,-1 0 1 0 0,1 0-1 0 0,-1 0 1 0 0,-8-6-1 0 0,9 8 2 0 0,-1 0-1 0 0,1 1 1 0 0,-1-1 0 0 0,1 1-1 0 0,-1 0 1 0 0,0 0 0 0 0,0 0-1 0 0,1 1 1 0 0,-1-1-1 0 0,0 1 1 0 0,0 0 0 0 0,0 0-1 0 0,1 0 1 0 0,-1 0 0 0 0,0 1-1 0 0,0 0 1 0 0,0 0 0 0 0,1 0-1 0 0,-1 0 1 0 0,-5 3-1 0 0,-6 2 85 0 0,-1 2-1 0 0,1 0 0 0 0,-16 12 1 0 0,13-7-40 0 0,0 0 0 0 0,1 1 1 0 0,0 1-1 0 0,1 1 1 0 0,1 0-1 0 0,0 1 0 0 0,1 1 1 0 0,-15 25-1 0 0,24-34-49 0 0,0 1-1 0 0,1-1 0 0 0,0 1 1 0 0,1 0-1 0 0,0 0 0 0 0,0 0 1 0 0,1 0-1 0 0,-1 18 1 0 0,3-20-10 0 0,0 0 1 0 0,1 0-1 0 0,-1 0 1 0 0,2-1-1 0 0,-1 1 0 0 0,1 0 1 0 0,0-1-1 0 0,1 0 1 0 0,0 1-1 0 0,0-1 1 0 0,1 0-1 0 0,7 12 1 0 0,-6-13-1 0 0,0-1 1 0 0,0 1 0 0 0,0-1 0 0 0,1 1 0 0 0,0-2 0 0 0,0 1 0 0 0,0-1-1 0 0,1 0 1 0 0,-1 0 0 0 0,1 0 0 0 0,0-1 0 0 0,0 0 0 0 0,0-1-1 0 0,0 0 1 0 0,1 0 0 0 0,12 2 0 0 0,10 0-351 0 0,0-2-1 0 0,56-3 1 0 0,-55 0-223 0 0,36-2-2292 0 0,-35 2 745 0 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6:51.14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50 137 2296 0 0,'-22'3'6510'0'0,"19"-3"-5658"0"0,0 0 0 0 0,-1 0 0 0 0,1 1 0 0 0,0-1 0 0 0,0 1 0 0 0,-5 2 0 0 0,8-1 2110 0 0,6 2-1764 0 0,9 1-734 0 0,-13-4 1 0 0,1 0-305 0 0,0 1 0 0 0,-1-1-1 0 0,1 1 1 0 0,-1-1 0 0 0,0 1 0 0 0,1 0 0 0 0,-1 0-1 0 0,0 0 1 0 0,0 0 0 0 0,0 1 0 0 0,0-1 0 0 0,-1 0-1 0 0,1 1 1 0 0,-1-1 0 0 0,1 1 0 0 0,-1 0 0 0 0,0-1-1 0 0,0 1 1 0 0,1 3 0 0 0,1 8 269 0 0,0 0 0 0 0,2 27 0 0 0,-1-8-91 0 0,5 48 209 0 0,-8-61-421 0 0,1-1-1 0 0,1 1 1 0 0,0 0-1 0 0,11 31 1 0 0,-14-49-118 0 0,1-1 0 0 0,-1 1 0 0 0,1-1 1 0 0,-1 0-1 0 0,1 1 0 0 0,0-1 0 0 0,0 0 0 0 0,0 1 0 0 0,0-1 1 0 0,0 0-1 0 0,0 0 0 0 0,0 0 0 0 0,0 0 0 0 0,0 0 0 0 0,0 0 1 0 0,1 0-1 0 0,-1 0 0 0 0,0 0 0 0 0,2 0 0 0 0,-2-1-7 0 0,0 0 0 0 0,0 0 0 0 0,0 0 0 0 0,0 0 1 0 0,-1-1-1 0 0,1 1 0 0 0,0 0 0 0 0,0 0 0 0 0,0-1 0 0 0,0 1 0 0 0,-1 0 0 0 0,1-1 0 0 0,0 1 0 0 0,0-1 0 0 0,-1 1 0 0 0,1-1 0 0 0,0 1 0 0 0,-1-1 1 0 0,1 0-1 0 0,0 1 0 0 0,-1-1 0 0 0,1 0 0 0 0,-1 1 0 0 0,1-1 0 0 0,-1 0 0 0 0,1 0 0 0 0,-1 0 0 0 0,0 1 0 0 0,1-1 0 0 0,-1 0 0 0 0,0 0 0 0 0,0-1 1 0 0,2-5-2 0 0,0 1 1 0 0,-1 0-1 0 0,0-1 1 0 0,0 1-1 0 0,0-1 1 0 0,-1 0 0 0 0,0 1-1 0 0,-1-10 1 0 0,-12-56 31 0 0,4 30-17 0 0,6 23-23 0 0,0-1 0 0 0,2 1 0 0 0,1 0 1 0 0,1-22-1 0 0,0 35 6 0 0,-1-1 0 0 0,1 1-1 0 0,0 0 1 0 0,1 0 0 0 0,0-1 0 0 0,0 1 0 0 0,0 0-1 0 0,1 1 1 0 0,-1-1 0 0 0,2 0 0 0 0,-1 1 0 0 0,0-1-1 0 0,1 1 1 0 0,0 0 0 0 0,0 0 0 0 0,6-4 0 0 0,-8 7 5 0 0,0 0 1 0 0,0 1-1 0 0,1 0 0 0 0,-1-1 1 0 0,0 1-1 0 0,1 0 1 0 0,-1 0-1 0 0,0 0 1 0 0,1 0-1 0 0,-1 1 1 0 0,1-1-1 0 0,0 1 1 0 0,-1-1-1 0 0,1 1 1 0 0,-1 0-1 0 0,5 0 1 0 0,-3 1 2 0 0,-1 0 1 0 0,0 0 0 0 0,1 0-1 0 0,-1 0 1 0 0,1 1 0 0 0,-1-1-1 0 0,0 1 1 0 0,0-1 0 0 0,0 1 0 0 0,5 5-1 0 0,0-1 11 0 0,-1 2 0 0 0,0-1 0 0 0,-1 1-1 0 0,0 0 1 0 0,0 0 0 0 0,0 1 0 0 0,6 14-1 0 0,4 16 171 0 0,14 48-1 0 0,-16-42-28 0 0,-8-21-122 0 0,-5-17-33 0 0,1-1-1 0 0,-1 0 0 0 0,1 1 0 0 0,5 10 0 0 0,-4-15 22 0 0,0-6-26 0 0,1-8-11 0 0,-4 11 17 0 0,5-22-8 0 0,-1 1 1 0 0,-2-1-1 0 0,1-30 0 0 0,2-28-49 0 0,-3 63 47 0 0,3-16-22 0 0,8-33 0 0 0,-11 58 25 0 0,0 0-1 0 0,1 1 0 0 0,1-1 1 0 0,-1 1-1 0 0,1 0 0 0 0,1 0 1 0 0,-1 1-1 0 0,1-1 0 0 0,6-6 0 0 0,-9 12 4 0 0,-1 1-1 0 0,0 0 0 0 0,1-1 0 0 0,-1 1 1 0 0,1 0-1 0 0,-1 0 0 0 0,1 0 1 0 0,-1 0-1 0 0,1 0 0 0 0,0 0 0 0 0,0 1 1 0 0,-1-1-1 0 0,1 1 0 0 0,0-1 1 0 0,0 1-1 0 0,0-1 0 0 0,0 1 0 0 0,0 0 1 0 0,3 0-1 0 0,-2 1-2 0 0,0-1 0 0 0,0 1 0 0 0,0 0 0 0 0,1 0 0 0 0,-1 0 0 0 0,0 1 0 0 0,0-1 0 0 0,0 1 0 0 0,-1-1 0 0 0,5 4 0 0 0,1 2-5 0 0,0-1-1 0 0,-1 2 1 0 0,0-1-1 0 0,-1 1 1 0 0,0 0-1 0 0,8 12 1 0 0,-5-2 17 0 0,-1 0 1 0 0,-1 1-1 0 0,0 0 0 0 0,7 36 1 0 0,9 28 43 0 0,-19-72-73 0 0,10 23 18 0 0,-13-32-27 0 0,0 1-1 0 0,1-1 1 0 0,-1 0-1 0 0,0 0 1 0 0,1 0 0 0 0,0 0-1 0 0,-1-1 1 0 0,1 1-1 0 0,0 0 1 0 0,0-1-1 0 0,0 1 1 0 0,2 1 0 0 0,-2-3-78 0 0,-1 1 0 0 0,1-1 0 0 0,0 0 0 0 0,-1 1 1 0 0,1-1-1 0 0,-1 0 0 0 0,1 0 0 0 0,0 0 0 0 0,-1 0 1 0 0,1 0-1 0 0,-1 0 0 0 0,1 0 0 0 0,-1-1 0 0 0,1 1 1 0 0,0 0-1 0 0,2-2 0 0 0,26-14-4852 0 0,-9 5-2065 0 0,-11 8 3443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3:09.1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73 129 2553 0 0,'-5'0'1980'0'0,"-1"-1"0"0"0,0 1 0 0 0,0-1 0 0 0,-10-3 0 0 0,13 3-1334 0 0,0 0 0 0 0,1 0 0 0 0,-1 0 0 0 0,0-1 0 0 0,1 1 0 0 0,-1-1 0 0 0,1 1 0 0 0,-1-1 0 0 0,1 0-1 0 0,0 0 1 0 0,-3-3 0 0 0,4 4-558 0 0,1 1 0 0 0,0-1 0 0 0,0 1 0 0 0,0 0 0 0 0,0-1 0 0 0,0 1-1 0 0,0-1 1 0 0,0 1 0 0 0,0 0 0 0 0,0-1 0 0 0,0 1 0 0 0,0-1 0 0 0,0 1 0 0 0,1 0-1 0 0,-1-1 1 0 0,0 1 0 0 0,0-1 0 0 0,0 1 0 0 0,0 0 0 0 0,1-1 0 0 0,-1 1 0 0 0,0 0-1 0 0,0-1 1 0 0,1 1 0 0 0,-1 0 0 0 0,0-1 0 0 0,1 1 0 0 0,-1 0 0 0 0,0 0-1 0 0,1-1 1 0 0,-1 1 0 0 0,13-9 484 0 0,6-1-323 0 0,1 0 0 0 0,0 1 0 0 0,1 1 0 0 0,0 1 0 0 0,27-5 1 0 0,-1 3-218 0 0,67-4 1 0 0,-88 11-41 0 0,0 2 1 0 0,0 1-1 0 0,0 1 0 0 0,0 1 0 0 0,0 1 1 0 0,0 1-1 0 0,-1 2 0 0 0,28 10 1 0 0,-37-11-4 0 0,0 2 0 0 0,0 0 1 0 0,0 0-1 0 0,-2 1 0 0 0,1 1 1 0 0,-1 1-1 0 0,0 0 0 0 0,-1 0 1 0 0,-1 2-1 0 0,0-1 0 0 0,0 2 1 0 0,-1-1-1 0 0,11 19 0 0 0,-13-15 30 0 0,-1 1-1 0 0,0-1 1 0 0,-1 1 0 0 0,-1 1-1 0 0,-1-1 1 0 0,0 1-1 0 0,-2 0 1 0 0,0 0 0 0 0,-1 0-1 0 0,-1 0 1 0 0,0 1-1 0 0,-2-1 1 0 0,-4 30 0 0 0,1-26 48 0 0,0-1 0 0 0,-2 0 1 0 0,-1 0-1 0 0,0-1 1 0 0,-1 0-1 0 0,-2 0 1 0 0,0-1-1 0 0,-1 0 1 0 0,-1 0-1 0 0,-1-2 0 0 0,-17 20 1 0 0,18-25-47 0 0,0-2 1 0 0,-1 1-1 0 0,0-2 0 0 0,-1 1 1 0 0,0-2-1 0 0,0 0 1 0 0,-1-1-1 0 0,0 0 0 0 0,-1-1 1 0 0,-23 7-1 0 0,10-6-269 0 0,0-2 1 0 0,-1 0-1 0 0,1-2 0 0 0,-1-1 1 0 0,-31-1-1 0 0,47-2-732 0 0,0-1 0 0 0,-1 0 0 0 0,-24-6 0 0 0,4-4-2124 0 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6:52.122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54 206 512 0 0,'-1'-1'1041'0'0,"-27"-10"7179"0"0,27 11-7938 0 0,1-1 1 0 0,-1 1-1 0 0,0 0 1 0 0,0 0-1 0 0,0-1 0 0 0,1 1 1 0 0,-1 0-1 0 0,0 0 1 0 0,0 0-1 0 0,0 0 1 0 0,0 0-1 0 0,0 0 1 0 0,1 0-1 0 0,-1 0 1 0 0,0 1-1 0 0,0-1 1 0 0,0 0-1 0 0,0 0 1 0 0,1 1-1 0 0,-1-1 1 0 0,0 0-1 0 0,0 1 1 0 0,1-1-1 0 0,-1 1 0 0 0,0-1 1 0 0,1 1-1 0 0,-1-1 1 0 0,0 1-1 0 0,1 0 1 0 0,-1 0-1 0 0,1-1-187 0 0,0 0 1 0 0,0 1-1 0 0,0-1 0 0 0,0 0 0 0 0,0 0 0 0 0,0 0 0 0 0,0 1 0 0 0,0-1 0 0 0,0 0 1 0 0,0 0-1 0 0,0 1 0 0 0,0-1 0 0 0,1 0 0 0 0,-1 0 0 0 0,0 0 0 0 0,0 0 0 0 0,0 1 0 0 0,0-1 1 0 0,0 0-1 0 0,1 0 0 0 0,-1 0 0 0 0,0 0 0 0 0,0 1 0 0 0,0-1 0 0 0,1 0 0 0 0,-1 0 1 0 0,0 0-1 0 0,0 0 0 0 0,0 0 0 0 0,1 0 0 0 0,-1 0 0 0 0,0 0 0 0 0,0 0 0 0 0,1 0 1 0 0,-1 0-1 0 0,0 0 0 0 0,14 3 792 0 0,-8-2-397 0 0,-3 1-375 0 0,0-1 1 0 0,0 0-1 0 0,-1 1 0 0 0,1-1 0 0 0,-1 1 0 0 0,1 0 0 0 0,-1 0 1 0 0,1 0-1 0 0,-1 0 0 0 0,0 0 0 0 0,0 0 0 0 0,0 1 0 0 0,0-1 0 0 0,-1 1 1 0 0,1-1-1 0 0,0 1 0 0 0,-1 0 0 0 0,0 0 0 0 0,0-1 0 0 0,0 1 0 0 0,0 0 1 0 0,1 5-1 0 0,1 8 43 0 0,-1 0 0 0 0,0 0 0 0 0,-1 18 0 0 0,0-16 57 0 0,1 4-148 0 0,2 0 0 0 0,0-1 0 0 0,1 1 1 0 0,12 31-1 0 0,-10-38-35 0 0,-7-16-32 0 0,1 1 1 0 0,-1 0-1 0 0,0-1 1 0 0,1 1-1 0 0,-1-1 1 0 0,0 1-1 0 0,0 0 1 0 0,0-1-1 0 0,1 1 1 0 0,-1-1-1 0 0,0 1 1 0 0,0-1-1 0 0,0 1 1 0 0,0-1-1 0 0,0 1 1 0 0,0-1-1 0 0,0 1 1 0 0,0-1 0 0 0,0 1-1 0 0,0-1 1 0 0,0 1-1 0 0,0-1 1 0 0,0 1-1 0 0,0-1 1 0 0,-1 0-1 0 0,-3-77-32 0 0,1 49 8 0 0,1-46 0 0 0,3 65 41 0 0,1-19-14 0 0,1 1 0 0 0,6-29 0 0 0,-7 50-2 0 0,0 0 1 0 0,0 0 0 0 0,0 0-1 0 0,1 0 1 0 0,0 0 0 0 0,0 0 0 0 0,1 1-1 0 0,0 0 1 0 0,0-1 0 0 0,1 1-1 0 0,-1 1 1 0 0,1-1 0 0 0,6-5-1 0 0,-9 10 1 0 0,0-1-1 0 0,1 1 1 0 0,-1 0-1 0 0,0-1 0 0 0,0 1 1 0 0,1 0-1 0 0,-1 0 0 0 0,0 0 1 0 0,1 1-1 0 0,-1-1 0 0 0,1 0 1 0 0,-1 1-1 0 0,1 0 0 0 0,-1 0 1 0 0,1 0-1 0 0,4 0 1 0 0,-3 1-3 0 0,0 0 1 0 0,0 0 0 0 0,0 0 0 0 0,0 0 0 0 0,0 1 0 0 0,0 0 0 0 0,0 0 0 0 0,-1 0 0 0 0,6 3 0 0 0,-1 2 6 0 0,1 1 1 0 0,-1-1 0 0 0,0 1 0 0 0,0 1-1 0 0,-1-1 1 0 0,10 17 0 0 0,-9-8 49 0 0,0-1 1 0 0,-2 1-1 0 0,0 0 1 0 0,0 1-1 0 0,5 35 1 0 0,-1-3 67 0 0,-3-18-36 0 0,-6-24-92 0 0,0 0-1 0 0,0 0 0 0 0,1 0 1 0 0,1-1-1 0 0,-1 1 1 0 0,1-1-1 0 0,5 9 1 0 0,-8-16 2 0 0,0 1 0 0 0,0-1 0 0 0,1 0 0 0 0,-1 1 0 0 0,0-1 0 0 0,0 1 0 0 0,1-1 0 0 0,-1 0 0 0 0,0 0 0 0 0,1 1 0 0 0,-1-1 0 0 0,1 0 0 0 0,-1 1 0 0 0,0-1 0 0 0,1 0 0 0 0,-1 0 0 0 0,1 0 0 0 0,-1 0 0 0 0,1 1 0 0 0,-1-1 0 0 0,0 0 0 0 0,1 0 0 0 0,-1 0 0 0 0,1 0 0 0 0,-1 0 0 0 0,1 0 1 0 0,-1 0-1 0 0,1 0 0 0 0,-1 0 0 0 0,1-1 0 0 0,0 1-5 0 0,1-1 1 0 0,-1 1 0 0 0,0-1 0 0 0,0 0 0 0 0,0 0 0 0 0,0 1-1 0 0,0-1 1 0 0,0 0 0 0 0,0 0 0 0 0,1-2 0 0 0,2-2-23 0 0,-1 0 0 0 0,0 0-1 0 0,5-9 1 0 0,9-33-85 0 0,11-49 0 0 0,-9 26-119 0 0,-4 12 117 0 0,-10 37 109 0 0,0 0 1 0 0,2 0 0 0 0,0 1-1 0 0,18-35 1 0 0,-24 53 8 0 0,0 0 1 0 0,1 0-1 0 0,0 0 1 0 0,-1 0 0 0 0,1 0-1 0 0,0 0 1 0 0,0 0-1 0 0,0 0 1 0 0,0 1-1 0 0,0-1 1 0 0,0 1 0 0 0,0 0-1 0 0,1-1 1 0 0,-1 1-1 0 0,3-1 1 0 0,-4 2-1 0 0,1 0 0 0 0,-1 0 0 0 0,1-1 0 0 0,-1 1 0 0 0,1 0 0 0 0,-1 0 1 0 0,1 0-1 0 0,-1 1 0 0 0,1-1 0 0 0,-1 0 0 0 0,1 1 0 0 0,-1-1 0 0 0,1 0 0 0 0,-1 1 0 0 0,0 0 1 0 0,1-1-1 0 0,-1 1 0 0 0,0 0 0 0 0,0 0 0 0 0,1 0 0 0 0,-1 0 0 0 0,0 0 0 0 0,0 0 0 0 0,0 0 0 0 0,0 0 1 0 0,0 0-1 0 0,1 2 0 0 0,6 10 15 0 0,0 1 1 0 0,-1 0-1 0 0,-1 0 0 0 0,0 0 1 0 0,6 23-1 0 0,6 16 82 0 0,24 62-20 0 0,8 20-4 0 0,-49-132-84 0 0,1 1 0 0 0,0-1-1 0 0,-1 0 1 0 0,1 0 0 0 0,0 0-1 0 0,0 0 1 0 0,1 0 0 0 0,-1 0-1 0 0,1-1 1 0 0,-1 1 0 0 0,1-1-1 0 0,0 0 1 0 0,0 0 0 0 0,0 0-1 0 0,0 0 1 0 0,0 0 0 0 0,0 0 0 0 0,6 1-1 0 0,-4-2-286 0 0,0 0 1 0 0,0 0-1 0 0,0-1 0 0 0,1 0 0 0 0,-1 0 1 0 0,0 0-1 0 0,0 0 0 0 0,0-1 0 0 0,0 0 0 0 0,0 0 1 0 0,0 0-1 0 0,8-4 0 0 0,24-13-9459 0 0,-16 5 3347 0 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6:52.98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318 139 512 0 0,'-14'-1'1601'0'0,"-1"0"1"0"0,1 1-1 0 0,0 1 0 0 0,0 0 0 0 0,-1 1 0 0 0,-15 4 1 0 0,24-4-1296 0 0,-1 0-1 0 0,1 0 1 0 0,0 1 0 0 0,0 0 0 0 0,0 0 0 0 0,1 1 0 0 0,-1 0-1 0 0,1 0 1 0 0,0 0 0 0 0,0 1 0 0 0,0-1 0 0 0,0 1 0 0 0,1 0 0 0 0,0 0-1 0 0,-5 9 1 0 0,4-6-86 0 0,1 1-1 0 0,0-1 0 0 0,0 1 1 0 0,1 0-1 0 0,0 0 0 0 0,1 0 1 0 0,0 0-1 0 0,0 0 0 0 0,1 0 1 0 0,0 1-1 0 0,1-1 0 0 0,0 0 1 0 0,2 16-1 0 0,-1-18-98 0 0,0 0 1 0 0,0 0 0 0 0,1 0-1 0 0,1 0 1 0 0,-1-1-1 0 0,1 1 1 0 0,0-1-1 0 0,0 1 1 0 0,1-1-1 0 0,0 0 1 0 0,0 0-1 0 0,0-1 1 0 0,1 1-1 0 0,-1-1 1 0 0,2 0-1 0 0,-1 0 1 0 0,0-1 0 0 0,10 7-1 0 0,-4-5-66 0 0,1-1 1 0 0,-1 0-1 0 0,1 0 0 0 0,0-2 1 0 0,1 1-1 0 0,-1-1 0 0 0,1-1 1 0 0,20 2-1 0 0,-7-3-27 0 0,-1-1 1 0 0,1-1-1 0 0,31-6 0 0 0,-52 6-30 0 0,1 1 0 0 0,-1-2 0 0 0,0 1 0 0 0,1-1-1 0 0,-1 0 1 0 0,0 0 0 0 0,0 0 0 0 0,0-1 0 0 0,0 1 0 0 0,0-1 0 0 0,-1-1 0 0 0,0 1 0 0 0,1-1 0 0 0,4-4 0 0 0,-6 4 12 0 0,0 0-1 0 0,0-1 1 0 0,-1 1 0 0 0,0 0 0 0 0,1-1 0 0 0,-2 1 0 0 0,1-1 0 0 0,0 0-1 0 0,-1 0 1 0 0,0 0 0 0 0,0 1 0 0 0,0-1 0 0 0,-1 0 0 0 0,0 0 0 0 0,0-9 0 0 0,-3-4-22 0 0,0 0 0 0 0,-1 0 1 0 0,-1 1-1 0 0,-1 0 1 0 0,-13-29-1 0 0,10 24-28 0 0,-3-7 9 0 0,5 8-5 0 0,-2 0 1 0 0,0 1-1 0 0,-24-36 1 0 0,31 53 28 0 0,0 0 1 0 0,0 1 0 0 0,0-1-1 0 0,-1 1 1 0 0,1 0 0 0 0,-1-1-1 0 0,0 1 1 0 0,1 0 0 0 0,-1 1-1 0 0,0-1 1 0 0,0 0-1 0 0,0 1 1 0 0,0 0 0 0 0,0 0-1 0 0,-1-1 1 0 0,1 2 0 0 0,0-1-1 0 0,-6 0 1 0 0,3 1 4 0 0,1 0 0 0 0,-1 0 0 0 0,1 1 0 0 0,0 0 0 0 0,-1 0 0 0 0,1 1 0 0 0,0 0 0 0 0,-1-1 0 0 0,1 2 0 0 0,-8 4 0 0 0,-6 4-5 0 0,1 0-1 0 0,1 2 1 0 0,0 0 0 0 0,1 1-1 0 0,1 0 1 0 0,0 2-1 0 0,-13 16 1 0 0,6-3-4 0 0,2 1 0 0 0,0 1-1 0 0,-19 43 1 0 0,33-61 13 0 0,0 0 0 0 0,1 0 0 0 0,0 0 0 0 0,2 1 0 0 0,-5 23 0 0 0,7-32-1 0 0,1 0 0 0 0,0-1 0 0 0,0 1 0 0 0,0 0 0 0 0,0-1 0 0 0,1 1 0 0 0,0 0 0 0 0,0-1 0 0 0,0 1 0 0 0,0-1 0 0 0,1 0 0 0 0,0 1 0 0 0,0-1 0 0 0,0 0 0 0 0,0 0 0 0 0,1 0 0 0 0,-1 0 0 0 0,1 0 0 0 0,0-1 0 0 0,7 7 0 0 0,-2-3 0 0 0,0-1 1 0 0,1 0-1 0 0,-1-1 0 0 0,1 0 0 0 0,1 0 0 0 0,-1-1 0 0 0,1 0 0 0 0,-1 0 0 0 0,1-1 0 0 0,15 2 0 0 0,-11-3-6 0 0,0 0-1 0 0,0-2 1 0 0,-1 0 0 0 0,1 0-1 0 0,0-1 1 0 0,0-1 0 0 0,17-4-1 0 0,-12 1 17 0 0,-1-1-1 0 0,0 0 1 0 0,-1-1-1 0 0,0-1 1 0 0,0-1-1 0 0,0 0 1 0 0,-1-2-1 0 0,0 1 1 0 0,-1-2-1 0 0,-1 0 1 0 0,23-24-1 0 0,-31 28-15 0 0,0 1-1 0 0,-1-1 1 0 0,0 0 0 0 0,0 0 0 0 0,0-1-1 0 0,-2 1 1 0 0,1-1 0 0 0,-1 0-1 0 0,0 0 1 0 0,-1 0 0 0 0,3-15-1 0 0,-3 5 22 0 0,-1 0 0 0 0,-1 0-1 0 0,-1-1 1 0 0,-5-31 0 0 0,-1 0 61 0 0,3 17 18 0 0,-1 0 0 0 0,-17-56-1 0 0,21 88-86 0 0,1 1 0 0 0,0 0 0 0 0,-1 0 0 0 0,1 0 0 0 0,-1 0 0 0 0,1 0-1 0 0,-1 0 1 0 0,1 0 0 0 0,-1 0 0 0 0,0 0 0 0 0,1 0 0 0 0,-1 0 0 0 0,0 1 0 0 0,0-1 0 0 0,0 0 0 0 0,0 0-1 0 0,-1 0 1 0 0,1 1 4 0 0,0-1-1 0 0,1 1 0 0 0,-1 0 0 0 0,0 0 0 0 0,1 0 1 0 0,-1 0-1 0 0,0 0 0 0 0,0 0 0 0 0,1 0 0 0 0,-1 1 1 0 0,0-1-1 0 0,1 0 0 0 0,-1 0 0 0 0,0 0 0 0 0,1 1 1 0 0,-1-1-1 0 0,1 0 0 0 0,-1 1 0 0 0,0-1 0 0 0,1 0 1 0 0,-1 2-1 0 0,-2 0 24 0 0,0 1 0 0 0,0 0 0 0 0,1 0-1 0 0,-1 0 1 0 0,1 1 0 0 0,0-1 0 0 0,0 0 0 0 0,-2 7 0 0 0,-1 2-2 0 0,0 1-1 0 0,1 1 1 0 0,1-1-1 0 0,0 0 1 0 0,1 1 0 0 0,0 0-1 0 0,1-1 1 0 0,2 22-1 0 0,1-13 68 0 0,1-1-1 0 0,1 0 0 0 0,1 1 0 0 0,13 34 1 0 0,-12-38-58 0 0,1-1 1 0 0,1 0 0 0 0,1 0 0 0 0,0-1-1 0 0,2 0 1 0 0,-1-1 0 0 0,2 0 0 0 0,0 0-1 0 0,1-1 1 0 0,0-1 0 0 0,1 0 0 0 0,1-1-1 0 0,0-1 1 0 0,30 19 0 0 0,-21-17-494 0 0,-4-1-543 0 0,22 9 1 0 0,-34-18-594 0 0,-1 0 0 0 0,1 0 1 0 0,13 1-1 0 0,1-1-3138 0 0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6:54.761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3 122 512 0 0,'1'-5'972'0'0,"0"0"-1"0"0,0 0 1 0 0,-1 0-1 0 0,1 1 1 0 0,-1-1-1 0 0,-1 0 1 0 0,1 0-1 0 0,0 0 1 0 0,-2-5-1 0 0,1 7-247 0 0,0-1-1 0 0,0 0 0 0 0,1 0 0 0 0,0 0 1 0 0,0 0-1 0 0,0 1 0 0 0,0-1 1 0 0,0 0-1 0 0,1 0 0 0 0,-1 0 0 0 0,1 0 1 0 0,0 1-1 0 0,1-1 0 0 0,1-5 1 0 0,-2 9-655 0 0,-1-1 0 0 0,0 1 0 0 0,0-1 0 0 0,1 1 0 0 0,-1 0 0 0 0,0-1 0 0 0,1 1 0 0 0,-1 0 0 0 0,0-1 1 0 0,1 1-1 0 0,-1 0 0 0 0,1 0 0 0 0,-1-1 0 0 0,0 1 0 0 0,1 0 0 0 0,-1 0 0 0 0,1 0 0 0 0,-1-1 0 0 0,1 1 0 0 0,-1 0 1 0 0,1 0-1 0 0,-1 0 0 0 0,0 0 0 0 0,1 0 0 0 0,-1 0 0 0 0,1 0 0 0 0,0 0 0 0 0,0 1-16 0 0,0-1 0 0 0,1 1-1 0 0,-1-1 1 0 0,0 1 0 0 0,0-1-1 0 0,0 1 1 0 0,0 0 0 0 0,0 0-1 0 0,0-1 1 0 0,1 3 0 0 0,4 3-184 0 0,-1 0 0 0 0,7 12 1 0 0,-9-13 160 0 0,1 2-745 0 0,0-1 1 0 0,-1 1-1 0 0,0 0 1 0 0,0 0-1 0 0,0 0 1 0 0,-1 1-1 0 0,0-1 1 0 0,1 13-1 0 0,-1-6-520 0 0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6:54.904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3 53 568 0 0,'-3'4'13211'0'0,"3"-5"-11987"0"0,7-4-104 0 0,2 0 73 0 0,2-1-401 0 0,5 0-536 0 0,0-1-176 0 0,0 1-144 0 0,3-2-424 0 0,-2 2-712 0 0,0 2 407 0 0,4 1-1767 0 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6:56.352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72 814 512 0 0,'-5'4'1055'0'0,"0"0"0"0"0,1 1 0 0 0,0-1 0 0 0,-6 10 0 0 0,-8 8 5154 0 0,-3-9-839 0 0,16-11-2738 0 0,7-2-2415 0 0,-1 0 1 0 0,1 0 0 0 0,0 0 0 0 0,-1 0 0 0 0,1-1-1 0 0,-1 1 1 0 0,1 0 0 0 0,-1-1 0 0 0,3 0-1 0 0,8-8-28 0 0,0 0-1 0 0,0-1 1 0 0,-1 0-1 0 0,-1 0 0 0 0,0-1 1 0 0,0-1-1 0 0,-1 0 0 0 0,0 0 1 0 0,-1-1-1 0 0,12-24 0 0 0,0-10 5 0 0,26-89-1 0 0,-40 118-77 0 0,69-296 1119 0 0,-71 294-1164 0 0,21-166 517 0 0,-26 173-419 0 0,-3 19-30 0 0,-5 20-25 0 0,9-25-118 0 0,-7 27 29 0 0,1-1-1 0 0,-2 33 0 0 0,0-7-18 0 0,2-3 7 0 0,1 1-1 0 0,3 0 1 0 0,5 60 0 0 0,2-32 2 0 0,3-1 0 0 0,23 95 0 0 0,12 26 57 0 0,-25-134-65 0 0,-10-41-2 0 0,-1 0 1 0 0,4 33 0 0 0,-8 15 95 0 0,5-106 28 0 0,1-3-117 0 0,-9 37-12 0 0,1-4 1 0 0,0 1 1 0 0,-1 0-1 0 0,1 0 1 0 0,-1-1-1 0 0,0 1 1 0 0,0 0-1 0 0,-1 0 1 0 0,0-4-1 0 0,1 6 2 0 0,0 1-1 0 0,0-1 1 0 0,-1 1-1 0 0,1-1 1 0 0,0 1-1 0 0,0-1 1 0 0,-1 1-1 0 0,1-1 1 0 0,-1 1-1 0 0,1-1 1 0 0,0 1-1 0 0,-1 0 1 0 0,1-1-1 0 0,-1 1 1 0 0,1 0-1 0 0,-1-1 1 0 0,1 1-1 0 0,-1 0 1 0 0,0-1-1 0 0,-1 1 2 0 0,0 0-1 0 0,1-1 1 0 0,-1 1-1 0 0,0 0 1 0 0,1 0-1 0 0,-1 0 1 0 0,0 1-1 0 0,1-1 1 0 0,-4 1 0 0 0,-10 3-31 0 0,-1 2-1 0 0,-24 11 1 0 0,21-8 51 0 0,13-6-12 0 0,-1-1-1 0 0,1 0 0 0 0,-1-1 1 0 0,1 1-1 0 0,-1-1 0 0 0,0-1 1 0 0,1 1-1 0 0,-14-2 0 0 0,8 1-11 0 0,3 1 1 0 0,-1 0 0 0 0,1 0-1 0 0,-1 1 1 0 0,-9 4-1 0 0,9-4 8 0 0,1 1 1 0 0,0-1-1 0 0,-1-1 0 0 0,-10 1 0 0 0,19-2-6 0 0,1 0 0 0 0,0 0 0 0 0,0 0 0 0 0,-1 0 1 0 0,1 0-1 0 0,0 0 0 0 0,0 0 0 0 0,0 0 0 0 0,-1 0 1 0 0,1 0-1 0 0,0 0 0 0 0,0 0 0 0 0,-1 0 0 0 0,1 0 1 0 0,0 0-1 0 0,0 0 0 0 0,-1 0 0 0 0,1 0 0 0 0,0 0 1 0 0,0 0-1 0 0,0 0 0 0 0,-1-1 0 0 0,1 1 0 0 0,0 0 1 0 0,0 0-1 0 0,0 0 0 0 0,-1 0 0 0 0,1-1 0 0 0,0 1 1 0 0,0 0-1 0 0,0 0 0 0 0,0 0 0 0 0,0-1 0 0 0,0 1 0 0 0,-1 0 1 0 0,1 0-1 0 0,0 0 0 0 0,0-1 0 0 0,0 1 0 0 0,0 0 1 0 0,0 0-1 0 0,0-1 0 0 0,0 1 0 0 0,0 0 0 0 0,0 0 1 0 0,0 0-1 0 0,0-1 0 0 0,0 1 0 0 0,0 0 0 0 0,0 0 1 0 0,0-1-1 0 0,0 1 0 0 0,0 0 0 0 0,0 0 0 0 0,1-1 1 0 0,-1 1-1 0 0,0 0 0 0 0,0 0 0 0 0,0 0 0 0 0,0-1 1 0 0,0 1-1 0 0,1 0 0 0 0,0-1 5 0 0,-1 0 0 0 0,1 0 0 0 0,0-1 0 0 0,0 2 0 0 0,0-1 0 0 0,0 0 0 0 0,0 0 0 0 0,0 0 0 0 0,0 0 0 0 0,2 0 0 0 0,9-4 48 0 0,0 1 1 0 0,0 0-1 0 0,0 1 0 0 0,0 1 1 0 0,0 0-1 0 0,1 0 0 0 0,-1 1 0 0 0,1 1 1 0 0,-1 0-1 0 0,13 2 0 0 0,37 8 49 0 0,-26-4-33 0 0,0-1 1 0 0,38 1-1 0 0,18-11-18 0 0,-81 4-45 0 0,1-1 0 0 0,-1-1 0 0 0,0 0 0 0 0,0 0 0 0 0,-1-1 0 0 0,12-6 0 0 0,22-9 1 0 0,-31 13-4 0 0,1 0 0 0 0,-1-1 0 0 0,13-8 0 0 0,-26 15-4 0 0,0 0 0 0 0,0 0 0 0 0,0 0 0 0 0,0 0 0 0 0,0 0-1 0 0,0 0 1 0 0,0 0 0 0 0,0 0 0 0 0,0 0 0 0 0,0-1 0 0 0,0 1 0 0 0,0 0-1 0 0,0 0 1 0 0,0 0 0 0 0,0 0 0 0 0,0 0 0 0 0,-1 0 0 0 0,1 0 0 0 0,0 0 0 0 0,0 0-1 0 0,0 0 1 0 0,0 0 0 0 0,0 0 0 0 0,0-1 0 0 0,0 1 0 0 0,0 0 0 0 0,0 0-1 0 0,0 0 1 0 0,0 0 0 0 0,0 0 0 0 0,0 0 0 0 0,0 0 0 0 0,0 0 0 0 0,0 0 0 0 0,1 0-1 0 0,-1 0 1 0 0,0-1 0 0 0,0 1 0 0 0,0 0 0 0 0,0 0 0 0 0,0 0 0 0 0,0 0-1 0 0,0 0 1 0 0,0 0 0 0 0,0 0 0 0 0,0 0 0 0 0,0 0 0 0 0,0 0 0 0 0,0 0 0 0 0,0 0-1 0 0,0 0 1 0 0,0 0 0 0 0,1 0 0 0 0,-1 0 0 0 0,0 0 0 0 0,0 0 0 0 0,0 0-1 0 0,0 0 1 0 0,0 0 0 0 0,0 0 0 0 0,0 0 0 0 0,0 0 0 0 0,0 0 0 0 0,-10 1-41 0 0,-13 4-37 0 0,0 4-460 0 0,1 1-1 0 0,0 1 1 0 0,1 1-1 0 0,-37 27 1 0 0,57-38 289 0 0,-1 0-1 0 0,0 1 1 0 0,1-1 0 0 0,-1 1-1 0 0,1-1 1 0 0,0 1 0 0 0,-1 0 0 0 0,0 1-1 0 0,2-2 74 0 0,0-1 1 0 0,-1 0-1 0 0,1 1 0 0 0,0-1 1 0 0,0 1-1 0 0,0-1 0 0 0,0 0 0 0 0,0 1 1 0 0,0-1-1 0 0,0 1 0 0 0,0-1 1 0 0,0 1-1 0 0,0-1 0 0 0,0 0 0 0 0,0 1 1 0 0,0-1-1 0 0,0 1 0 0 0,0-1 1 0 0,0 1-1 0 0,0-1 0 0 0,0 0 1 0 0,1 1-1 0 0,-1-1 0 0 0,0 0 0 0 0,0 1 1 0 0,1-1-1 0 0,-1 0 0 0 0,0 1 1 0 0,0-1-1 0 0,1 0 0 0 0,-1 1 0 0 0,0-1 1 0 0,1 0-1 0 0,-1 0 0 0 0,0 1 1 0 0,1-1-1 0 0,-1 0 0 0 0,1 0 0 0 0,-1 0 1 0 0,0 1-1 0 0,1-1 0 0 0,-1 0 1 0 0,1 0-1 0 0,-1 0 0 0 0,0 0 0 0 0,1 0 1 0 0,8 3-1899 0 0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6:56.640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67 0 5561 0 0,'-15'2'6450'0'0,"-4"-4"5024"0"0,3 2-9546 0 0,5 2-503 0 0,6 0-761 0 0,5 1-352 0 0,6 0 16 0 0,5 0-208 0 0,4-1-152 0 0,0-1-104 0 0,0 1-40 0 0,4-2-400 0 0,-3 0-408 0 0,-2 1 255 0 0,2 3-2159 0 0,-4 0 1784 0 0,-2 3-137 0 0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06.161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47 505 512 0 0,'-1'0'444'0'0,"-1"-1"-1"0"0,1 1 0 0 0,0 0 1 0 0,-1-1-1 0 0,1 1 1 0 0,-1 0-1 0 0,1 0 1 0 0,-1 0-1 0 0,1 0 1 0 0,-1 0-1 0 0,1 0 0 0 0,0 0 1 0 0,-1 0-1 0 0,1 1 1 0 0,-1-1-1 0 0,1 0 1 0 0,0 1-1 0 0,-1-1 1 0 0,1 1-1 0 0,0 0 0 0 0,-1-1 1 0 0,1 1-1 0 0,0 0 1 0 0,0 0-1 0 0,0 0 1 0 0,0 0-1 0 0,0 0 1 0 0,0 0-1 0 0,0 0 1 0 0,0 0-1 0 0,0 0 0 0 0,0 1 1 0 0,1-1-1 0 0,-2 3 1 0 0,1-2-184 0 0,1-1 0 0 0,-1 1 0 0 0,1 0-1 0 0,0-1 1 0 0,-1 1 0 0 0,1 0 0 0 0,0-1 0 0 0,0 1 0 0 0,0 0 0 0 0,0 0 0 0 0,1-1 0 0 0,-1 1 0 0 0,0 0 0 0 0,1-1 0 0 0,-1 1 0 0 0,1 0 0 0 0,0-1 0 0 0,0 1-1 0 0,-1-1 1 0 0,3 4 0 0 0,-2-4-202 0 0,0 0 0 0 0,0 0 0 0 0,0 0 0 0 0,1 0 0 0 0,-1 0 0 0 0,0 0 0 0 0,0-1 0 0 0,1 1-1 0 0,-1 0 1 0 0,0 0 0 0 0,1-1 0 0 0,-1 1 0 0 0,1-1 0 0 0,-1 0 0 0 0,1 1 0 0 0,-1-1 0 0 0,1 0 0 0 0,-1 0-1 0 0,1 0 1 0 0,-1 0 0 0 0,1 0 0 0 0,-1 0 0 0 0,1 0 0 0 0,-1 0 0 0 0,1-1 0 0 0,-1 1 0 0 0,1-1 0 0 0,-1 1-1 0 0,1-1 1 0 0,-1 1 0 0 0,0-1 0 0 0,1 0 0 0 0,-1 0 0 0 0,0 0 0 0 0,3-1 0 0 0,4-7 71 0 0,0 0 0 0 0,0 0 0 0 0,0-1 1 0 0,-2 0-1 0 0,10-16 0 0 0,-9 13-11 0 0,6-10 16 0 0,-1 0 0 0 0,-2-1-1 0 0,0 0 1 0 0,-2 0 0 0 0,0-1 0 0 0,4-31-1 0 0,-5 25 25 0 0,0 1 0 0 0,2 0 1 0 0,2 0-1 0 0,0 0 0 0 0,28-47 0 0 0,-39 76-142 0 0,0 0 0 0 0,1 0 0 0 0,-1 1 0 0 0,0-1 0 0 0,1 0 1 0 0,-1 1-1 0 0,1-1 0 0 0,-1 0 0 0 0,1 1 0 0 0,-1-1 0 0 0,1 1 0 0 0,-1-1 1 0 0,1 1-1 0 0,0-1 0 0 0,-1 1 0 0 0,1-1 0 0 0,0 1 0 0 0,-1-1 1 0 0,2 1-1 0 0,-1 0-4 0 0,-1 0 0 0 0,0 1 0 0 0,1-1 0 0 0,-1 1 1 0 0,0-1-1 0 0,0 1 0 0 0,1-1 0 0 0,-1 1 1 0 0,0-1-1 0 0,0 1 0 0 0,0-1 0 0 0,0 1 0 0 0,0-1 1 0 0,0 1-1 0 0,0-1 0 0 0,1 1 0 0 0,-2-1 0 0 0,1 1 1 0 0,0-1-1 0 0,0 2 0 0 0,-4 33 201 0 0,-14 35-154 0 0,11-45-57 0 0,1 1 0 0 0,1 0 1 0 0,-4 53-1 0 0,9-67 6 0 0,1 0 0 0 0,-1 0 0 0 0,2 0 0 0 0,0 0 1 0 0,0-1-1 0 0,1 1 0 0 0,7 18 0 0 0,-8-26-13 0 0,0 1-1 0 0,1-1 1 0 0,0 0-1 0 0,-1 1 1 0 0,1-2-1 0 0,1 1 1 0 0,-1 0-1 0 0,0 0 1 0 0,1-1-1 0 0,0 0 0 0 0,0 0 1 0 0,0 0-1 0 0,0 0 1 0 0,0-1-1 0 0,1 1 1 0 0,-1-1-1 0 0,1 0 1 0 0,-1 0-1 0 0,1-1 1 0 0,0 1-1 0 0,5 0 1 0 0,1-1-7 0 0,-1 1-1 0 0,1-1 1 0 0,0-1 0 0 0,0 0 0 0 0,0-1 0 0 0,0 0-1 0 0,0-1 1 0 0,-1 0 0 0 0,1 0 0 0 0,0-1-1 0 0,-1 0 1 0 0,0-1 0 0 0,0-1 0 0 0,0 1 0 0 0,0-2-1 0 0,12-8 1 0 0,-11 6-10 0 0,0 0-1 0 0,-1-2 1 0 0,0 1-1 0 0,-1-1 1 0 0,0 0-1 0 0,0-1 1 0 0,-1 0-1 0 0,0-1 1 0 0,-1 1-1 0 0,-1-1 1 0 0,1-1-1 0 0,6-20 1 0 0,-7 11 26 0 0,-1 1 0 0 0,-1-1 0 0 0,3-41 0 0 0,-5-61 128 0 0,-3 84 12 0 0,3 68-84 0 0,0-1 1 0 0,7 28-1 0 0,0 0-57 0 0,-5-30-16 0 0,18 104 137 0 0,-19-117-127 0 0,0 0 1 0 0,2 1-1 0 0,-1-1 1 0 0,2-1-1 0 0,-1 1 0 0 0,2-1 1 0 0,14 20-1 0 0,-18-27-84 0 0,0 0-1 0 0,1 0 1 0 0,0 0-1 0 0,0-1 1 0 0,0 1-1 0 0,0-1 1 0 0,1 0-1 0 0,-1 0 1 0 0,1-1-1 0 0,0 0 1 0 0,-1 1-1 0 0,1-1 0 0 0,0-1 1 0 0,0 1-1 0 0,0-1 1 0 0,1 0-1 0 0,5 0 1 0 0,-6 0-587 0 0,0-1 0 0 0,-1-1 0 0 0,1 1 0 0 0,0-1 0 0 0,4-1 0 0 0,-4 1-977 0 0,0-1 0 0 0,1 0 0 0 0,-1 0 0 0 0,7-5 0 0 0,5-4-1545 0 0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06.740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428 128 512 0 0,'-2'-17'195'0'0,"0"5"1143"0"0,0 1 1 0 0,0 0 0 0 0,-1-1 0 0 0,0 2 0 0 0,-7-15 0 0 0,9 23-1054 0 0,0 0-1 0 0,0 0 1 0 0,0 0 0 0 0,0 1 0 0 0,0-1 0 0 0,-1 0-1 0 0,1 1 1 0 0,-1-1 0 0 0,1 1 0 0 0,-1-1 0 0 0,0 1 0 0 0,1 0-1 0 0,-1-1 1 0 0,0 1 0 0 0,0 0 0 0 0,0 0 0 0 0,0 1-1 0 0,0-1 1 0 0,0 0 0 0 0,0 1 0 0 0,0-1 0 0 0,0 1-1 0 0,0-1 1 0 0,0 1 0 0 0,-1 0 0 0 0,1 0 0 0 0,0 0-1 0 0,0 0 1 0 0,0 1 0 0 0,0-1 0 0 0,0 0 0 0 0,0 1-1 0 0,0 0 1 0 0,-4 1 0 0 0,-1 1 12 0 0,0 1-1 0 0,0-1 1 0 0,1 1 0 0 0,-1 1-1 0 0,1-1 1 0 0,0 1 0 0 0,1 0 0 0 0,-1 1-1 0 0,1-1 1 0 0,-9 12 0 0 0,-3 7 276 0 0,-18 35 0 0 0,34-58-559 0 0,-117 248 1910 0 0,86-173-1463 0 0,20-50-260 0 0,2 0 1 0 0,2 0-1 0 0,0 1 0 0 0,1 1 0 0 0,2-1 0 0 0,1 1 0 0 0,-1 49 0 0 0,5-59-169 0 0,2 1-1 0 0,0-1 1 0 0,0 0 0 0 0,2 0 0 0 0,0 0 0 0 0,2-1-1 0 0,-1 0 1 0 0,2 0 0 0 0,0 0 0 0 0,2 0 0 0 0,-1-1-1 0 0,19 24 1 0 0,-19-30-55 0 0,1 0 1 0 0,0-1-1 0 0,0 0 0 0 0,1-1 0 0 0,0 0 0 0 0,0 0 0 0 0,1-1 1 0 0,0-1-1 0 0,0 1 0 0 0,15 4 0 0 0,-8-4-830 0 0,1-1 0 0 0,-1 0 0 0 0,1-2 0 0 0,0 0 0 0 0,0-1 0 0 0,21 0 0 0 0,3-3-2852 0 0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07.539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32 74 512 0 0,'-8'-1'738'0'0,"-8"0"2152"0"0,9-2 1785 0 0,7 2-4254 0 0,1 0 1 0 0,-1 0-1 0 0,1-1 0 0 0,-1 1 1 0 0,1 0-1 0 0,0 0 0 0 0,0 0 0 0 0,-1 0 1 0 0,1 0-1 0 0,0 0 0 0 0,0 0 1 0 0,2-2-1 0 0,0 0 2053 0 0,0 1-1872 0 0,1 1 1 0 0,0-1-1 0 0,-1 0 0 0 0,1 1 0 0 0,0 0 1 0 0,4-1-1 0 0,11-1 218 0 0,37-2 0 0 0,7 0-564 0 0,80-14 104 0 0,-125 16-295 0 0,0 1 0 0 0,27 0 0 0 0,-38 2-42 0 0,-1 1 1 0 0,1-1-1 0 0,-1 1 0 0 0,1 1 1 0 0,0-1-1 0 0,-1 1 0 0 0,0 0 1 0 0,1 0-1 0 0,10 7 0 0 0,-15-8-15 0 0,0 1 0 0 0,0-1 0 0 0,0 0 1 0 0,-1 1-1 0 0,1-1 0 0 0,-1 1 0 0 0,1 0 0 0 0,-1 0 0 0 0,0-1 0 0 0,0 1 0 0 0,0 0 0 0 0,0 0 0 0 0,0 0 0 0 0,0 0 0 0 0,0 0 0 0 0,-1 1 0 0 0,1-1 0 0 0,-1 0 0 0 0,1 0 0 0 0,-1 0 0 0 0,0 0 0 0 0,0 1 0 0 0,0-1 0 0 0,0 0 0 0 0,0 0 0 0 0,0 0 0 0 0,-1 1 0 0 0,0 2 0 0 0,-3 7 24 0 0,0-1-1 0 0,0-1 1 0 0,-1 1 0 0 0,-7 12-1 0 0,8-15-20 0 0,-27 44 105 0 0,-69 88 1 0 0,3-6 61 0 0,96-132-175 0 0,0 0 1 0 0,0-1 0 0 0,0 1 0 0 0,0 0 0 0 0,0-1 0 0 0,0 1-1 0 0,0 0 1 0 0,1 0 0 0 0,-1 0 0 0 0,1 0 0 0 0,-1-1-1 0 0,1 1 1 0 0,0 0 0 0 0,0 0 0 0 0,0 0 0 0 0,0 0 0 0 0,0 0-1 0 0,0 0 1 0 0,1 0 0 0 0,0 2 0 0 0,0-2-2 0 0,0-1 0 0 0,0 1 1 0 0,0-1-1 0 0,0 0 0 0 0,0 1 0 0 0,1-1 0 0 0,-1 0 1 0 0,1 1-1 0 0,-1-1 0 0 0,1 0 0 0 0,-1 0 0 0 0,1 0 1 0 0,0-1-1 0 0,-1 1 0 0 0,1 0 0 0 0,0-1 0 0 0,0 1 1 0 0,-1-1-1 0 0,1 1 0 0 0,4-1 0 0 0,5 2-15 0 0,0-2 0 0 0,0 1-1 0 0,0-1 1 0 0,1-1 0 0 0,18-3-1 0 0,56-17-117 0 0,-72 18 116 0 0,118-39-778 0 0,-46 8-6756 0 0,-75 29 5867 0 0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07.73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62 41 3265 0 0,'-20'4'5192'0'0,"17"-3"-4507"0"0,0-1 0 0 0,-1 1 0 0 0,1-1 0 0 0,0 1 1 0 0,0 0-1 0 0,0 0 0 0 0,0 0 0 0 0,0 1 0 0 0,0-1 0 0 0,0 1 0 0 0,-2 1 0 0 0,5-3-627 0 0,-1 0 0 0 0,1 1 0 0 0,0-1 0 0 0,0 0 0 0 0,0 0 0 0 0,0 0 0 0 0,0 1 0 0 0,-1-1 0 0 0,1 0 0 0 0,0 0 0 0 0,0 1 0 0 0,0-1 0 0 0,0 0 0 0 0,0 0 0 0 0,0 1 0 0 0,0-1-1 0 0,0 0 1 0 0,0 0 0 0 0,0 1 0 0 0,0-1 0 0 0,0 0 0 0 0,0 0 0 0 0,0 1 0 0 0,0-1 0 0 0,0 0 0 0 0,0 0 0 0 0,0 1 0 0 0,0-1 0 0 0,0 0 0 0 0,0 0 0 0 0,0 0 0 0 0,1 1 0 0 0,-1-1 0 0 0,0 0 0 0 0,0 0 0 0 0,0 0 0 0 0,0 1 0 0 0,0-1 0 0 0,1 0 0 0 0,-1 0-1 0 0,0 0 1 0 0,0 0 0 0 0,0 1 0 0 0,1-1 0 0 0,-1 0 0 0 0,0 0 0 0 0,14 5 947 0 0,2-2-696 0 0,0 0-1 0 0,1-2 1 0 0,-1 0-1 0 0,1-1 1 0 0,22-2-1 0 0,80-18-113 0 0,59-21-934 0 0,-155 35 231 0 0,25-7-598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3:10.5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172 0 512 0 0,'-15'4'2165'0'0,"-1"1"-1"0"0,1 1 1 0 0,0 0 0 0 0,0 1-1 0 0,1 1 1 0 0,-25 16 0 0 0,27-16-1201 0 0,5-4-490 0 0,5-4-210 0 0,0 1 0 0 0,0 0 0 0 0,1 0 0 0 0,-1 0 0 0 0,0 0 0 0 0,1 1 0 0 0,-1-1 0 0 0,1 0 0 0 0,-1 1 0 0 0,1-1 0 0 0,-1 1 0 0 0,-1 3 0 0 0,3-5-211 0 0,0 0-1 0 0,0 1 1 0 0,1-1-1 0 0,-1 0 1 0 0,0 1 0 0 0,0-1-1 0 0,0 0 1 0 0,1 0-1 0 0,-1 1 1 0 0,0-1-1 0 0,0 0 1 0 0,1 0 0 0 0,-1 0-1 0 0,0 1 1 0 0,0-1-1 0 0,1 0 1 0 0,-1 0 0 0 0,0 0-1 0 0,1 0 1 0 0,-1 0-1 0 0,0 0 1 0 0,1 0-1 0 0,-1 1 1 0 0,0-1 0 0 0,1 0-1 0 0,-1 0 1 0 0,0 0-1 0 0,1 0 1 0 0,-1 0 0 0 0,0 0-1 0 0,1 0 1 0 0,-1-1-1 0 0,1 1 1 0 0,12 0 500 0 0,57-6 646 0 0,51-2-639 0 0,7 7-526 0 0,86 0-115 0 0,-109 3-22 0 0,139 6-460 0 0,-219-6 466 0 0,11 1-183 0 0,65-4 0 0 0,-91 1 285 0 0,0-2 0 0 0,1 0 0 0 0,-1 0 0 0 0,0 0 1 0 0,0-2-1 0 0,0 1 0 0 0,0-1 0 0 0,0-1 0 0 0,-1 1 0 0 0,15-12 0 0 0,11-6-22 0 0,-40 33-166 0 0,-13 10-1845 0 0,-2-1 0 0 0,-28 23 0 0 0,13-13-1342 0 0,12-10 1786 0 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08.283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84 38 512 0 0,'-4'-5'1525'0'0,"0"1"0"0"0,-1-1 0 0 0,1 1 0 0 0,-1 0 0 0 0,-8-5 0 0 0,12 8-1293 0 0,0 0 0 0 0,0 1 0 0 0,0-1 0 0 0,0 0 0 0 0,0 1 0 0 0,0-1-1 0 0,0 1 1 0 0,0 0 0 0 0,-1-1 0 0 0,1 1 0 0 0,0 0 0 0 0,0-1 0 0 0,0 1 0 0 0,0 0 0 0 0,0 0 0 0 0,-1 0 0 0 0,1 0 0 0 0,0 0 0 0 0,0 1 0 0 0,0-1 0 0 0,0 0 0 0 0,0 0 0 0 0,-1 1 0 0 0,1-1 0 0 0,0 1 0 0 0,0-1-1 0 0,0 1 1 0 0,0-1 0 0 0,0 1 0 0 0,0 0 0 0 0,0-1 0 0 0,0 1 0 0 0,1 0 0 0 0,-1 0 0 0 0,0 0 0 0 0,0 0 0 0 0,-1 1 0 0 0,1 1-79 0 0,0 0-1 0 0,0 0 1 0 0,0 0 0 0 0,0 0-1 0 0,0-1 1 0 0,0 1-1 0 0,1 0 1 0 0,0 1 0 0 0,-1-1-1 0 0,1 0 1 0 0,0 0 0 0 0,1 0-1 0 0,0 5 1 0 0,1 4 291 0 0,8 24 0 0 0,-10-34-398 0 0,32 96 787 0 0,47 98 0 0 0,-74-186-1317 0 0,-1 1 1 0 0,6 21-1 0 0,-9-27-668 0 0,0 1 0 0 0,0-1 0 0 0,-1 1 0 0 0,0 9 0 0 0,-1-5-2447 0 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08.455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0 107 2633 0 0,'14'-15'8381'0'0,"-12"13"-7744"0"0,-1 0 1 0 0,1 0-1 0 0,0 1 0 0 0,-1-1 0 0 0,1 0 0 0 0,0 0 0 0 0,4-2 0 0 0,4 0 52 0 0,0 0-1 0 0,1 1 1 0 0,0 0-1 0 0,-1 1 0 0 0,19-2 1 0 0,-1-1-89 0 0,211-32 646 0 0,-79 25-8117 0 0,-131 12 2800 0 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09.274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431 44 512 0 0,'0'-2'1022'0'0,"0"-1"0"0"0,0 1 1 0 0,1-1-1 0 0,-1 1 0 0 0,1-1 0 0 0,-1 1 0 0 0,1-1 1 0 0,0 1-1 0 0,0 0 0 0 0,0-1 0 0 0,2-3 0 0 0,-2 5-821 0 0,0 0 1 0 0,-1 0-1 0 0,1 1 0 0 0,0-1 0 0 0,0 0 0 0 0,0 0 0 0 0,0 1 0 0 0,0-1 0 0 0,0 1 1 0 0,0-1-1 0 0,0 1 0 0 0,0-1 0 0 0,0 1 0 0 0,0-1 0 0 0,0 1 0 0 0,0 0 0 0 0,0 0 1 0 0,1 0-1 0 0,-1 0 0 0 0,0 0 0 0 0,0 0 0 0 0,0 0 0 0 0,0 0 0 0 0,0 0 0 0 0,1 0 1 0 0,-1 0-1 0 0,0 1 0 0 0,0-1 0 0 0,1 1 0 0 0,0 0-84 0 0,-1 0 0 0 0,1 0 0 0 0,-1 0 0 0 0,1 0 0 0 0,-1 0 0 0 0,0 0 1 0 0,0 0-1 0 0,0 1 0 0 0,0-1 0 0 0,1 0 0 0 0,-2 1 0 0 0,1-1 0 0 0,0 1 0 0 0,0-1 0 0 0,0 1 0 0 0,-1-1 0 0 0,1 1 0 0 0,-1-1 0 0 0,1 1 1 0 0,-1 0-1 0 0,0-1 0 0 0,1 1 0 0 0,-1 2 0 0 0,1 5 115 0 0,-1 1 0 0 0,-1 16 0 0 0,-1-11-85 0 0,-1 0-1 0 0,0 0 1 0 0,-1-1-1 0 0,-1 1 1 0 0,0-1-1 0 0,-1 0 1 0 0,0 0 0 0 0,-12 17-1 0 0,-2 0 123 0 0,-1-2 0 0 0,-32 37 0 0 0,11-20 142 0 0,-72 65-1 0 0,104-104-396 0 0,0 1-1 0 0,0-2 0 0 0,-22 12 0 0 0,27-16-9 0 0,1 0-1 0 0,-1 0 1 0 0,0 0-1 0 0,0-1 1 0 0,0 0 0 0 0,0 0-1 0 0,0 0 1 0 0,-1-1 0 0 0,1 0-1 0 0,0 1 1 0 0,0-2 0 0 0,-6 0-1 0 0,8 1-2 0 0,1-1 0 0 0,-1 0-1 0 0,1 0 1 0 0,-1 0-1 0 0,1 0 1 0 0,-1 0 0 0 0,1-1-1 0 0,0 1 1 0 0,0-1-1 0 0,0 1 1 0 0,-1-1 0 0 0,1 0-1 0 0,1 0 1 0 0,-4-4-1 0 0,2 3-7 0 0,1-1 0 0 0,0 0 0 0 0,0 0 0 0 0,0 0 0 0 0,0-1 0 0 0,1 1 0 0 0,-1 0 0 0 0,0-6 0 0 0,0-1-15 0 0,1 0-1 0 0,1 0 0 0 0,-1 0 1 0 0,2-1-1 0 0,0 1 1 0 0,2-15-1 0 0,3-3 21 0 0,10-31 0 0 0,-13 52 0 0 0,0-1-1 0 0,1 0 1 0 0,0 1-1 0 0,0 0 1 0 0,1 0-1 0 0,0 0 1 0 0,10-12-1 0 0,-12 17 1 0 0,0 1-1 0 0,0-1 1 0 0,0 1 0 0 0,0-1-1 0 0,0 1 1 0 0,0 0-1 0 0,0 0 1 0 0,1 0-1 0 0,-1 1 1 0 0,1-1-1 0 0,0 1 1 0 0,-1 0-1 0 0,1 0 1 0 0,0 0 0 0 0,0 0-1 0 0,0 1 1 0 0,-1 0-1 0 0,1-1 1 0 0,0 2-1 0 0,0-1 1 0 0,0 0-1 0 0,0 1 1 0 0,0-1-1 0 0,-1 1 1 0 0,1 0 0 0 0,0 0-1 0 0,-1 1 1 0 0,7 2-1 0 0,6 5-15 0 0,0 0 1 0 0,0 2-1 0 0,-1-1 0 0 0,23 22 1 0 0,-20-17 12 0 0,45 41-1893 0 0,26 20-3890 0 0,-76-66 4975 0 0,1-1 1 0 0,0 0-1 0 0,0-1 1 0 0,31 12-1 0 0,-24-13-953 0 0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09.671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5 42 2288 0 0,'-5'-39'12810'0'0,"6"37"-9859"0"0,2 5-1812 0 0,3 5-365 0 0,-1 11-294 0 0,0 0 0 0 0,-1 0 1 0 0,-1 0-1 0 0,1 27 0 0 0,-3-33-253 0 0,3 67 725 0 0,-3-49-701 0 0,1 1-1 0 0,2 0 1 0 0,12 54-1 0 0,-2-47-445 0 0,-8-24-1040 0 0,-1 0 0 0 0,3 17-1 0 0,-5-20-3957 0 0,-1-6 3370 0 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10.035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110 305 2673 0 0,'-39'2'9035'0'0,"0"-1"-5010"0"0,48-22-3708 0 0,3-4 191 0 0,13-51 0 0 0,-20 58-107 0 0,0 0 1 0 0,2 1-1 0 0,-1 0 1 0 0,2 0-1 0 0,0 0 1 0 0,16-22-1 0 0,-21 36-297 0 0,0-1-1 0 0,0 1 0 0 0,0-1 0 0 0,1 1 1 0 0,-1 0-1 0 0,1 1 0 0 0,0-1 0 0 0,-1 0 1 0 0,1 1-1 0 0,0 0 0 0 0,1 0 0 0 0,-1 0 1 0 0,0 1-1 0 0,0-1 0 0 0,10-1 0 0 0,-8 3-42 0 0,0-1 0 0 0,1 1 0 0 0,-1 1 0 0 0,0-1 0 0 0,0 1 0 0 0,1 0-1 0 0,-1 0 1 0 0,0 1 0 0 0,0 0 0 0 0,9 4 0 0 0,-3 0-48 0 0,0 0 0 0 0,0 1 0 0 0,-1 1 0 0 0,0 0 0 0 0,0 0 0 0 0,-1 1 0 0 0,0 1 0 0 0,0 0 0 0 0,-1 0 0 0 0,8 12 0 0 0,-14-18-4 0 0,0 1 1 0 0,-1-1-1 0 0,1 1 0 0 0,-1-1 1 0 0,0 1-1 0 0,0 0 1 0 0,0 0-1 0 0,-1 0 1 0 0,0 0-1 0 0,0 0 0 0 0,0 0 1 0 0,0 0-1 0 0,-1 0 1 0 0,0 0-1 0 0,0 1 0 0 0,-1-1 1 0 0,1 0-1 0 0,-1 0 1 0 0,0 0-1 0 0,0 0 0 0 0,-1 0 1 0 0,1 0-1 0 0,-1 0 1 0 0,0-1-1 0 0,-1 1 1 0 0,1 0-1 0 0,-1-1 0 0 0,0 0 1 0 0,0 0-1 0 0,0 0 1 0 0,-1 0-1 0 0,1 0 0 0 0,-7 4 1 0 0,-1 1-21 0 0,0-2 1 0 0,-1 0-1 0 0,0 0 0 0 0,-1-1 1 0 0,0 0-1 0 0,1-1 0 0 0,-2-1 1 0 0,-20 5-1 0 0,12-5-151 0 0,0-1 1 0 0,0 0-1 0 0,0-2 0 0 0,-36-2 1 0 0,52 0-180 0 0,0 1 1 0 0,0-1-1 0 0,0 0 1 0 0,0-1 0 0 0,0 1-1 0 0,0-1 1 0 0,0 0-1 0 0,0-1 1 0 0,1 1 0 0 0,-1-1-1 0 0,1-1 1 0 0,0 1-1 0 0,-1 0 1 0 0,2-1 0 0 0,-7-6-1 0 0,-6-13-2334 0 0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11.68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1 637 512 0 0,'1'-12'676'0'0,"1"0"1"0"0,0 1-1 0 0,0-1 0 0 0,2 1 0 0 0,-1-1 1 0 0,6-10-1 0 0,6-19 2037 0 0,13-72 2232 0 0,7-22-1403 0 0,-29 115-2774 0 0,2 0 1 0 0,1 0-1 0 0,0 0 1 0 0,16-24-1 0 0,-23 41-491 0 0,1-1 0 0 0,-1 1 0 0 0,1 0 0 0 0,0-1 0 0 0,0 1-1 0 0,0 1 1 0 0,0-1 0 0 0,0 0 0 0 0,6-2 0 0 0,-9 5-246 0 0,0 0 0 0 0,0 0 0 0 0,1 0 0 0 0,-1 0 0 0 0,0 0 0 0 0,0-1 0 0 0,1 1 0 0 0,-1 0 0 0 0,0 0 0 0 0,1 1 0 0 0,-1-1 0 0 0,0 0 0 0 0,0 0 0 0 0,1 0 0 0 0,-1 0 0 0 0,0 0 0 0 0,1 0-1 0 0,-1 0 1 0 0,0 0 0 0 0,0 0 0 0 0,1 1 0 0 0,-1-1 0 0 0,0 0 0 0 0,0 0 0 0 0,0 0 0 0 0,1 1 0 0 0,-1-1 0 0 0,0 0 0 0 0,0 0 0 0 0,0 0 0 0 0,1 1 0 0 0,-1-1 0 0 0,0 0 0 0 0,0 0 0 0 0,0 1 0 0 0,0-1 0 0 0,0 0 0 0 0,0 1 0 0 0,0-1 0 0 0,0 0 0 0 0,0 0 0 0 0,0 1 0 0 0,0-1 0 0 0,0 1 0 0 0,2 15 342 0 0,-2-14-313 0 0,0 15 68 0 0,-2 1 0 0 0,0-1 0 0 0,-1 0 1 0 0,0 1-1 0 0,-1-1 0 0 0,-8 17 0 0 0,-3 16-43 0 0,-73 243 341 0 0,81-275-429 0 0,1 0 0 0 0,1 0 0 0 0,1 0-1 0 0,0 1 1 0 0,1 0 0 0 0,0 31 0 0 0,3-49 4 0 0,0 1 1 0 0,0-1 0 0 0,0 1 0 0 0,0-1-1 0 0,0 1 1 0 0,1-1 0 0 0,-1 1-1 0 0,0-1 1 0 0,2 3 0 0 0,2-5-24 0 0,2-9 9 0 0,3-12 11 0 0,-1 0 0 0 0,-1 0 0 0 0,7-38 0 0 0,-7 25 24 0 0,3-15 19 0 0,3-95 0 0 0,-3 32 23 0 0,-3 43-54 0 0,-3 23 101 0 0,18-84 0 0 0,-21 125-103 0 0,8-21 104 0 0,-9 25-98 0 0,1 0-1 0 0,0 1 0 0 0,-1 0 1 0 0,1-1-1 0 0,0 1 0 0 0,0-1 1 0 0,0 1-1 0 0,0 0 0 0 0,0 0 1 0 0,0-1-1 0 0,0 1 0 0 0,1 0 1 0 0,1-1-1 0 0,-3 2-8 0 0,0 0-1 0 0,0-1 1 0 0,1 1 0 0 0,-1 0-1 0 0,0 0 1 0 0,0 0-1 0 0,0 0 1 0 0,0 0 0 0 0,1 0-1 0 0,-1 0 1 0 0,0 0 0 0 0,0 0-1 0 0,0 0 1 0 0,0 0-1 0 0,1 0 1 0 0,-1 0 0 0 0,0 0-1 0 0,0 0 1 0 0,0 0 0 0 0,1 0-1 0 0,-1 1 1 0 0,0-1-1 0 0,0 0 1 0 0,0 0 0 0 0,0 0-1 0 0,0 0 1 0 0,1 0 0 0 0,-1 0-1 0 0,0 0 1 0 0,0 0-1 0 0,0 1 1 0 0,0-1 0 0 0,0 0-1 0 0,0 0 1 0 0,1 0-1 0 0,2 9 110 0 0,-1 13-21 0 0,-2-20-92 0 0,5 121 86 0 0,11 108-37 0 0,-12-208-37 0 0,0-1-1 0 0,2-1 1 0 0,1 1 0 0 0,1-1 0 0 0,0 0-1 0 0,1-1 1 0 0,17 26 0 0 0,-9-20-18 0 0,1 0 0 0 0,1-2 0 0 0,1 0 0 0 0,40 36 0 0 0,-46-47-12 0 0,0 1 0 0 0,-1 0-1 0 0,17 26 1 0 0,-25-33 14 0 0,0 1 1 0 0,0 1-1 0 0,-1-1 1 0 0,0 0-1 0 0,0 1 1 0 0,-1 0-1 0 0,0 0 1 0 0,-1 0-1 0 0,2 14 1 0 0,-4-18 8 0 0,1-1 0 0 0,-2 1 1 0 0,1-1-1 0 0,0 1 1 0 0,-1-1-1 0 0,0 1 1 0 0,0-1-1 0 0,0 0 1 0 0,-1 1-1 0 0,1-1 1 0 0,-1 0-1 0 0,0 0 1 0 0,0 0-1 0 0,-1 0 1 0 0,1-1-1 0 0,-1 1 1 0 0,0 0-1 0 0,0-1 1 0 0,0 0-1 0 0,0 0 1 0 0,0 0-1 0 0,-1 0 1 0 0,0 0-1 0 0,1-1 1 0 0,-1 1-1 0 0,-7 2 1 0 0,4-2-1 0 0,-1 0 1 0 0,1 0-1 0 0,-1-1 1 0 0,0 1-1 0 0,0-2 1 0 0,0 1-1 0 0,0-1 1 0 0,0-1 0 0 0,0 1-1 0 0,-1-1 1 0 0,1-1-1 0 0,0 0 1 0 0,0 0-1 0 0,-9-2 1 0 0,-3-4 3 0 0,0-1-1 0 0,1-1 1 0 0,0 0 0 0 0,-24-17-1 0 0,-27-13-44 0 0,45 26-17 0 0,15 7-189 0 0,-1 1 0 0 0,0 0-1 0 0,-17-5 1 0 0,69 6-11023 0 0,-21 4 8707 0 0,4-1 186 0 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12.413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86 44 512 0 0,'-27'-2'8209'0'0,"22"1"-7319"0"0,1 0 0 0 0,-1 1 0 0 0,1-1-1 0 0,-1 1 1 0 0,0 0 0 0 0,1 1 0 0 0,-1-1 0 0 0,1 1 0 0 0,-1-1-1 0 0,-7 4 1 0 0,15-2 524 0 0,5-1-1246 0 0,131-24 1065 0 0,-102 15-947 0 0,-1 2-1 0 0,2 1 1 0 0,60 0-1 0 0,-90 5-233 0 0,-1 1-1 0 0,0 0 0 0 0,1 0 1 0 0,-1 0-1 0 0,0 1 1 0 0,0 1-1 0 0,0-1 1 0 0,7 4-1 0 0,-12-5-41 0 0,0 1 0 0 0,1-1-1 0 0,-1 1 1 0 0,0-1 0 0 0,0 1 0 0 0,0 0-1 0 0,0-1 1 0 0,0 1 0 0 0,-1 0 0 0 0,1 0-1 0 0,-1 1 1 0 0,1-1 0 0 0,-1 0-1 0 0,0 0 1 0 0,1 1 0 0 0,-1-1 0 0 0,0 1-1 0 0,-1-1 1 0 0,1 1 0 0 0,0-1 0 0 0,-1 1-1 0 0,1-1 1 0 0,-1 1 0 0 0,0 0 0 0 0,0 2-1 0 0,-1 3 5 0 0,0 0 0 0 0,-1 0 0 0 0,0 0 0 0 0,0-1 0 0 0,-1 1-1 0 0,0-1 1 0 0,0 0 0 0 0,0 0 0 0 0,-6 8 0 0 0,-45 61-29 0 0,38-56-11 0 0,0 0 39 0 0,5-7-30 0 0,1 0 0 0 0,1 0 0 0 0,0 1 0 0 0,0 0-1 0 0,-8 21 1 0 0,16-33 13 0 0,1 1-1 0 0,-1-1 1 0 0,0 0-1 0 0,1 1 0 0 0,-1-1 1 0 0,1 0-1 0 0,0 1 1 0 0,0-1-1 0 0,0 1 1 0 0,0-1-1 0 0,0 0 0 0 0,0 1 1 0 0,1-1-1 0 0,-1 0 1 0 0,1 1-1 0 0,0-1 1 0 0,0 0-1 0 0,0 1 0 0 0,0-1 1 0 0,0 0-1 0 0,0 0 1 0 0,0 0-1 0 0,3 3 1 0 0,-1-2-8 0 0,1 0 0 0 0,-1 0 0 0 0,1 0 0 0 0,-1-1 0 0 0,1 1 0 0 0,0-1 1 0 0,0 0-1 0 0,0 0 0 0 0,1-1 0 0 0,-1 1 0 0 0,9 1 0 0 0,10 2-108 0 0,0-2 1 0 0,0 0-1 0 0,27-1 0 0 0,72-6-1888 0 0,-82 1 189 0 0,-5-1-5279 0 0,-26 2 4646 0 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12.602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1 156 1696 0 0,'4'-7'2593'0'0,"3"-1"1152"0"0,4 2-1793 0 0,6-3-376 0 0,4-3-775 0 0,7 1 39 0 0,4 0 160 0 0,1 0-328 0 0,10 0-152 0 0,0-2-160 0 0,3 1-176 0 0,4-3-216 0 0,-5 4-32 0 0,-4 2-56 0 0,2 4-1648 0 0,-12 0 1240 0 0,-4 5-464 0 0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13.125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82 512 0 0,'3'-12'2029'0'0,"-3"7"-417"0"0,1 0 0 0 0,1-1 0 0 0,-1 1 0 0 0,1 0 0 0 0,-1 0 1 0 0,5-8-1 0 0,-3 7-529 0 0,-2 4-303 0 0,0 0 0 0 0,0 0 0 0 0,0 0 1 0 0,1 0-1 0 0,-1 0 0 0 0,3-3 0 0 0,-3 4-703 0 0,-1 1 0 0 0,0 0 0 0 0,1 0 1 0 0,-1-1-1 0 0,1 1 0 0 0,-1 0 0 0 0,1 0 0 0 0,-1 0 0 0 0,1-1 0 0 0,-1 1 1 0 0,1 0-1 0 0,-1 0 0 0 0,1 0 0 0 0,-1 0 0 0 0,1 0 0 0 0,-1 0 0 0 0,1 0 1 0 0,-1 0-1 0 0,1 0 0 0 0,-1 0 0 0 0,1 1 0 0 0,-1-1 0 0 0,1 0 1 0 0,-1 0-1 0 0,1 0 0 0 0,-1 0 0 0 0,0 1 0 0 0,1-1 0 0 0,-1 0 0 0 0,1 1 1 0 0,-1-1-1 0 0,0 0 0 0 0,1 1 0 0 0,-1-1 0 0 0,0 0 0 0 0,1 1 0 0 0,-1-1 1 0 0,0 1-1 0 0,1-1 0 0 0,-1 1 0 0 0,3 3 53 0 0,1 1 0 0 0,-2 0 0 0 0,1 0 0 0 0,0 0 0 0 0,-1 0-1 0 0,0 1 1 0 0,0-1 0 0 0,0 0 0 0 0,1 12 0 0 0,0 5 15 0 0,0 26 0 0 0,-2-30-44 0 0,0 126 287 0 0,-2-74-452 0 0,1-65 12 0 0,0-1 0 0 0,1 1 0 0 0,0-1 0 0 0,-1 1 1 0 0,1-1-1 0 0,3 9 0 0 0,-3-12-69 0 0,-1 0 0 0 0,0-1 1 0 0,1 1-1 0 0,-1 0 0 0 0,1-1 1 0 0,-1 1-1 0 0,1 0 0 0 0,-1-1 1 0 0,1 1-1 0 0,0 0 0 0 0,-1-1 0 0 0,1 1 1 0 0,0-1-1 0 0,-1 1 0 0 0,1-1 1 0 0,0 1-1 0 0,1 0 0 0 0,-1-1-182 0 0,0 0 0 0 0,0 0-1 0 0,0 0 1 0 0,0 0 0 0 0,0 0-1 0 0,0-1 1 0 0,0 1 0 0 0,0 0-1 0 0,0 0 1 0 0,0-1 0 0 0,-1 1-1 0 0,1 0 1 0 0,0-1 0 0 0,0 1 0 0 0,0-1-1 0 0,0 1 1 0 0,0-1 0 0 0,-1 1-1 0 0,2-2 1 0 0,6-6-1607 0 0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13.474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165 150 1240 0 0,'-21'-17'9451'0'0,"-3"2"-4239"0"0,14 9-4185 0 0,1 0 0 0 0,-13-10 0 0 0,-9-6 174 0 0,26 19-923 0 0,-1-1-1 0 0,0 0 1 0 0,1 0 0 0 0,0 0 0 0 0,0-1 0 0 0,-8-9 0 0 0,13 13-256 0 0,-1 1-1 0 0,1 0 1 0 0,0-1 0 0 0,0 1-1 0 0,0 0 1 0 0,-1 0-1 0 0,1-1 1 0 0,0 1 0 0 0,0 0-1 0 0,0-1 1 0 0,0 1 0 0 0,0-1-1 0 0,0 1 1 0 0,0 0-1 0 0,0-1 1 0 0,0 1 0 0 0,0 0-1 0 0,0-1 1 0 0,0 1 0 0 0,0 0-1 0 0,0-1 1 0 0,0 1-1 0 0,0 0 1 0 0,0-1 0 0 0,0 1-1 0 0,1 0 1 0 0,-1-1 0 0 0,0 1-1 0 0,0 0 1 0 0,0-1-1 0 0,0 1 1 0 0,1-1 0 0 0,12-5 284 0 0,18 0-74 0 0,137 1 257 0 0,-136 6-485 0 0,0 2-1 0 0,-1 1 1 0 0,38 11-1 0 0,-26-1-18 0 0,-40-13 3 0 0,1 1 0 0 0,-1-1 0 0 0,0 1 0 0 0,0 0 0 0 0,0 0 0 0 0,0 0-1 0 0,0 0 1 0 0,-1 1 0 0 0,5 5 0 0 0,-6-7 6 0 0,0 0 1 0 0,-1 1-1 0 0,1-1 0 0 0,-1 0 0 0 0,1 1 1 0 0,-1-1-1 0 0,0 1 0 0 0,0-1 0 0 0,1 0 0 0 0,-1 1 1 0 0,0-1-1 0 0,0 1 0 0 0,0-1 0 0 0,-1 1 1 0 0,1-1-1 0 0,0 1 0 0 0,-1-1 0 0 0,1 0 1 0 0,0 1-1 0 0,-1-1 0 0 0,0 0 0 0 0,1 1 1 0 0,-1-1-1 0 0,0 0 0 0 0,0 0 0 0 0,1 1 1 0 0,-1-1-1 0 0,0 0 0 0 0,0 0 0 0 0,-2 1 1 0 0,-4 5-1 0 0,0 0 0 0 0,0-1 0 0 0,-10 7 1 0 0,16-12 2 0 0,-18 11-68 0 0,0 0 0 0 0,-1-2 0 0 0,0 0 0 0 0,-28 9 0 0 0,-88 21-598 0 0,118-36 294 0 0,-28 7-285 0 0,43-10-76 0 0,-1-1 0 0 0,1 0 1 0 0,-1 0-1 0 0,1 0 0 0 0,-8-1 1 0 0,6-1-2566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3:11.0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131 19 1608 0 0,'-26'-3'8748'0'0,"23"2"-8281"0"0,0 0 0 0 0,0 0 0 0 0,1 1 0 0 0,-1 0 0 0 0,0-1 0 0 0,0 1-1 0 0,0 0 1 0 0,0 0 0 0 0,0 1 0 0 0,1-1 0 0 0,-1 1 0 0 0,0-1 0 0 0,0 1 0 0 0,0 0 0 0 0,-4 2-1 0 0,7-3-436 0 0,-34 22 2324 0 0,32-21-2160 0 0,0 0-1 0 0,1 1 0 0 0,0-1 0 0 0,-1 0 1 0 0,1 1-1 0 0,0-1 0 0 0,-1 1 0 0 0,1-1 1 0 0,0 1-1 0 0,0 0 0 0 0,0 0 0 0 0,0-1 1 0 0,1 1-1 0 0,-1 0 0 0 0,0 0 1 0 0,1 0-1 0 0,-1 3 0 0 0,1-4-139 0 0,0 0-1 0 0,0-1 1 0 0,0 1 0 0 0,1-1-1 0 0,-1 1 1 0 0,0-1 0 0 0,0 1-1 0 0,1-1 1 0 0,-1 1-1 0 0,0-1 1 0 0,1 1 0 0 0,-1-1-1 0 0,0 0 1 0 0,1 1 0 0 0,-1-1-1 0 0,1 1 1 0 0,-1-1 0 0 0,0 0-1 0 0,1 1 1 0 0,-1-1 0 0 0,1 0-1 0 0,-1 0 1 0 0,1 1-1 0 0,-1-1 1 0 0,1 0 0 0 0,0 0-1 0 0,-1 0 1 0 0,1 0 0 0 0,-1 0-1 0 0,1 0 1 0 0,0 0 0 0 0,21 1 488 0 0,-18-1-359 0 0,18-1 75 0 0,0-1-1 0 0,29-7 1 0 0,16-2-151 0 0,101-7 43 0 0,213-17-263 0 0,50 26-57 0 0,-393 14 180 0 0,-36-5-10 0 0,1 1-1 0 0,0 0 1 0 0,-1 0 0 0 0,1-1 0 0 0,-1 2 0 0 0,0-1 0 0 0,1 0 0 0 0,-1 0-1 0 0,0 1 1 0 0,0-1 0 0 0,0 1 0 0 0,3 2 0 0 0,-5-4-6 0 0,0 1-1 0 0,1-1 1 0 0,-1 1 0 0 0,1-1 0 0 0,-1 1-1 0 0,0-1 1 0 0,1 1 0 0 0,-1-1 0 0 0,0 1-1 0 0,1-1 1 0 0,-1 1 0 0 0,0 0 0 0 0,0-1 0 0 0,0 1-1 0 0,0-1 1 0 0,0 1 0 0 0,1 0 0 0 0,-1-1-1 0 0,0 1 1 0 0,0-1 0 0 0,0 1 0 0 0,-1 0-1 0 0,1-1 1 0 0,0 1 0 0 0,0-1 0 0 0,0 1 0 0 0,-1 1-1 0 0,1-1-22 0 0,-1 0 0 0 0,0-1-1 0 0,0 1 1 0 0,0 0-1 0 0,0 0 1 0 0,1 0 0 0 0,-1-1-1 0 0,0 1 1 0 0,0 0 0 0 0,0-1-1 0 0,-1 1 1 0 0,1-1-1 0 0,-1 1 1 0 0,-2 0-57 0 0,1 0-1 0 0,-1 0 1 0 0,1 0-1 0 0,-1-1 1 0 0,1 1 0 0 0,-1-1-1 0 0,1 0 1 0 0,-1 0 0 0 0,-4-1-1 0 0,-11-8-2871 0 0,2-5-6166 0 0,10 6 3620 0 0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14.110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41 62 512 0 0,'-18'-17'3210'0'0,"0"1"4204"0"0,18 15-7232 0 0,0 1-1 0 0,-1 0 1 0 0,1 0 0 0 0,0-1 0 0 0,-1 1 0 0 0,1 0-1 0 0,0-1 1 0 0,0 1 0 0 0,-1 0 0 0 0,1-1 0 0 0,0 1 0 0 0,0-1-1 0 0,-1 1 1 0 0,1 0 0 0 0,0-1 0 0 0,0 1 0 0 0,0-1 0 0 0,0 1-1 0 0,0-1 1 0 0,0 1 0 0 0,0-1 0 0 0,0 1 0 0 0,0 0 0 0 0,0-1-1 0 0,0 1 1 0 0,0-1 0 0 0,0 1 0 0 0,0-1 0 0 0,0 0-1 0 0,1 1 3 0 0,0-1-1 0 0,-1 0 0 0 0,1 1 0 0 0,-1-1 0 0 0,1 0 0 0 0,0 1 0 0 0,0-1 0 0 0,-1 1 0 0 0,1-1 0 0 0,0 1 0 0 0,0 0 0 0 0,0-1 0 0 0,1 1 0 0 0,30-7 1961 0 0,-32 7-2068 0 0,17-1 290 0 0,0 0 0 0 0,0 1 0 0 0,-1 2 0 0 0,1-1 0 0 0,0 2 0 0 0,-1 0 0 0 0,1 1 0 0 0,-1 1 0 0 0,0 0 1 0 0,0 1-1 0 0,-1 1 0 0 0,24 14 0 0 0,-11-4-226 0 0,0 1 0 0 0,-2 1-1 0 0,-1 2 1 0 0,0 1 0 0 0,33 38 0 0 0,-42-40-99 0 0,0 0-1 0 0,-2 1 1 0 0,-1 0 0 0 0,0 1-1 0 0,-2 1 1 0 0,10 26 0 0 0,39 148 249 0 0,-58-189-277 0 0,6 28 40 0 0,-1 0-1 0 0,-2 0 1 0 0,-2 1-1 0 0,-1-1 0 0 0,-1 1 1 0 0,-3 0-1 0 0,-1-1 1 0 0,-1 1-1 0 0,-2-1 1 0 0,-2 0-1 0 0,-15 43 1 0 0,14-53-27 0 0,-2-1 1 0 0,0 1-1 0 0,-2-2 1 0 0,-1 0-1 0 0,-1-1 1 0 0,-30 37-1 0 0,34-49-43 0 0,0-1-1 0 0,0 0 1 0 0,0-1-1 0 0,-1 0 1 0 0,-20 11-1 0 0,23-15-181 0 0,-1 0 0 0 0,0-1 0 0 0,-1 0-1 0 0,1-1 1 0 0,0 0 0 0 0,-1 0 0 0 0,0-1 0 0 0,-12 1-1 0 0,22-3-26 0 0,-1 0-1 0 0,0 0 0 0 0,0 0 0 0 0,0 0 1 0 0,1 0-1 0 0,-1-1 0 0 0,0 1 0 0 0,0-1 1 0 0,1 1-1 0 0,-4-2 0 0 0,4 2-210 0 0,0-1 1 0 0,1 0-1 0 0,-1 1 0 0 0,0-1 0 0 0,0 0 0 0 0,1 1 1 0 0,-1-1-1 0 0,0 0 0 0 0,1 0 0 0 0,-1 0 1 0 0,1 0-1 0 0,-1 0 0 0 0,1 1 0 0 0,0-1 1 0 0,-1 0-1 0 0,1 0 0 0 0,0 0 0 0 0,-1 0 0 0 0,1 0 1 0 0,0-2-1 0 0,0-14-6435 0 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14.620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49 19 512 0 0,'-49'-2'19339'0'0,"80"-2"-15125"0"0,2-1-3979 0 0,29 2-10 0 0,5-1-516 0 0,116 8 1 0 0,-176-4 17 0 0,25 5-1376 0 0,-14 2-2368 0 0,-13-2 2135 0 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14.774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85 2625 0 0,'11'-4'3096'0'0,"4"0"3138"0"0,0-1-5570 0 0,4-1 440 0 0,10-1-216 0 0,1 1-24 0 0,6 0-120 0 0,10-5-455 0 0,-3 1-97 0 0,2 2-160 0 0,4-1-192 0 0,-8 5-281 0 0,-5 1 105 0 0,1 2-3344 0 0,-14 2 2455 0 0,-5 1-679 0 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15.280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343 38 512 0 0,'-19'-17'2739'0'0,"15"15"-1438"0"0,1-1-1 0 0,-1 1 0 0 0,0 0 0 0 0,0 0 1 0 0,0 0-1 0 0,0 1 0 0 0,0-1 1 0 0,0 1-1 0 0,0 0 0 0 0,-5-1 0 0 0,2 2-670 0 0,1 0 0 0 0,0 0 0 0 0,-12 1 0 0 0,11 0-306 0 0,0 1 1 0 0,0-1-1 0 0,0 1 1 0 0,0 1 0 0 0,1-1-1 0 0,-1 1 1 0 0,1 0-1 0 0,-1 1 1 0 0,-6 5 0 0 0,4-2-72 0 0,0 0 0 0 0,1 1 0 0 0,0 0 1 0 0,0 0-1 0 0,-8 12 0 0 0,1 3-43 0 0,1 1-1 0 0,1 0 1 0 0,1 1-1 0 0,-10 29 1 0 0,15-34-126 0 0,1-1 0 0 0,1 1-1 0 0,0-1 1 0 0,2 1 0 0 0,1 1 0 0 0,0-1 0 0 0,1 0 0 0 0,1 0 0 0 0,1 1 0 0 0,1-1-1 0 0,6 25 1 0 0,-5-30-70 0 0,2 0-1 0 0,0 1 0 0 0,0-2 1 0 0,2 1-1 0 0,0-1 0 0 0,0 1 1 0 0,1-2-1 0 0,1 1 1 0 0,1-2-1 0 0,-1 1 0 0 0,2-1 1 0 0,0 0-1 0 0,0-1 0 0 0,24 17 1 0 0,-5-7-225 0 0,1-2 0 0 0,0-1 0 0 0,52 20-1 0 0,-53-26-1659 0 0,1-2 0 0 0,35 7 0 0 0,-35-11 535 0 0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15.644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46 23 1792 0 0,'-20'-16'8702'0'0,"18"15"-8330"0"0,1 0 1 0 0,0 0-1 0 0,0 1 0 0 0,-1-1 1 0 0,1 1-1 0 0,0-1 0 0 0,-1 1 1 0 0,1 0-1 0 0,-1-1 0 0 0,1 1 1 0 0,0 0-1 0 0,-1 0 0 0 0,1 0 1 0 0,-1 0-1 0 0,-2 0 1 0 0,4 1-267 0 0,0-1 0 0 0,0 1 1 0 0,0-1-1 0 0,0 1 0 0 0,0-1 1 0 0,0 0-1 0 0,0 1 0 0 0,0-1 1 0 0,0 1-1 0 0,0-1 0 0 0,0 1 1 0 0,0-1-1 0 0,0 1 0 0 0,0-1 1 0 0,0 0-1 0 0,0 1 0 0 0,0-1 1 0 0,1 1-1 0 0,-1-1 0 0 0,0 0 1 0 0,0 1-1 0 0,1-1 0 0 0,-1 1 1 0 0,1-1-1 0 0,5 11 510 0 0,8 13 103 0 0,68 112 2323 0 0,-65-104-2682 0 0,-2 0 0 0 0,16 50 0 0 0,-28-73-432 0 0,0 0 0 0 0,-1 1 1 0 0,-1-1-1 0 0,0 1 0 0 0,0 0 1 0 0,-1 0-1 0 0,0-1 0 0 0,0 1 1 0 0,-1 0-1 0 0,-4 17 0 0 0,2-18-1209 0 0,0 0-1 0 0,0 0 1 0 0,-8 14-1 0 0,5-8-5583 0 0,4-11 4640 0 0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16.421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109 51 1376 0 0,'-25'-1'5943'0'0,"15"1"-3902"0"0,-1-1-1 0 0,0 2 1 0 0,1-1 0 0 0,-1 2-1 0 0,-19 3 1 0 0,30-5-2010 0 0,0 0 1 0 0,0 0 0 0 0,0 0-1 0 0,0 0 1 0 0,0 0 0 0 0,0 0-1 0 0,0 1 1 0 0,0-1-1 0 0,0 0 1 0 0,0 0 0 0 0,0 0-1 0 0,0 0 1 0 0,0 0-1 0 0,0 0 1 0 0,1 0 0 0 0,-1 0-1 0 0,0 0 1 0 0,0 0-1 0 0,0 0 1 0 0,0 0 0 0 0,0 0-1 0 0,0 0 1 0 0,0 0 0 0 0,0 0-1 0 0,0 0 1 0 0,0 0-1 0 0,0 0 1 0 0,0 0 0 0 0,0 0-1 0 0,0 1 1 0 0,0-1-1 0 0,0 0 1 0 0,0 0 0 0 0,0 0-1 0 0,0 0 1 0 0,0 0 0 0 0,0 0-1 0 0,0 0 1 0 0,-1 0-1 0 0,1 0 1 0 0,0 0 0 0 0,0 0-1 0 0,0 0 1 0 0,0 0-1 0 0,0 0 1 0 0,0 0 0 0 0,0 0-1 0 0,0 0 1 0 0,0 0 0 0 0,10 2 725 0 0,14-3 60 0 0,307-57 621 0 0,-314 57-2647 0 0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18.24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414 137 512 0 0,'8'-23'3129'0'0,"2"0"1"0"0,0 1-1 0 0,1 1 0 0 0,17-25 0 0 0,-28 46-3071 0 0,0 0 0 0 0,0 0 0 0 0,0 0 0 0 0,0 0 0 0 0,0 0 0 0 0,0 0 0 0 0,0-1 0 0 0,0 1 0 0 0,0 0 0 0 0,0 0-1 0 0,0 0 1 0 0,0 0 0 0 0,0 0 0 0 0,0 0 0 0 0,0 0 0 0 0,0 0 0 0 0,0 0 0 0 0,0 0 0 0 0,0 0 0 0 0,1 0 0 0 0,-1-1 0 0 0,0 1 0 0 0,0 0 0 0 0,0 0 0 0 0,0 0 0 0 0,0 0 0 0 0,0 0 0 0 0,0 0-1 0 0,0 0 1 0 0,0 0 0 0 0,0 0 0 0 0,1 0 0 0 0,-1 0 0 0 0,0 0 0 0 0,0 0 0 0 0,0 0 0 0 0,0 0 0 0 0,0 0 0 0 0,0 0 0 0 0,0 0 0 0 0,0 0 0 0 0,0 0 0 0 0,1 0 0 0 0,-1 0 0 0 0,0 0 0 0 0,0 0-1 0 0,0 0 1 0 0,0 0 0 0 0,0 0 0 0 0,0 1 0 0 0,0-1 0 0 0,0 0 0 0 0,0 0 0 0 0,0 0 0 0 0,0 0 0 0 0,0 0 0 0 0,0 0 0 0 0,1 0 0 0 0,-1 0 0 0 0,0 0 0 0 0,0 0 0 0 0,2 10 1640 0 0,-2 15-667 0 0,0-22-717 0 0,-2 54 517 0 0,-3 1 0 0 0,-3-1 0 0 0,-23 91 0 0 0,26-128-723 0 0,-1-1 0 0 0,-1 1 0 0 0,-1-1 0 0 0,0-1 1 0 0,-13 20-1 0 0,14-27-64 0 0,-1 0 0 0 0,0 0 0 0 0,0-1-1 0 0,-2 0 1 0 0,1-1 0 0 0,-1 0 0 0 0,0 0 0 0 0,-20 12 0 0 0,8-9-17 0 0,0 0 0 0 0,-39 15-1 0 0,49-23-47 0 0,-1 0-1 0 0,1-1 0 0 0,-1 0 0 0 0,0-1 1 0 0,0 0-1 0 0,1-1 0 0 0,-15-1 0 0 0,24 0 5 0 0,1 0 0 0 0,-1 0-1 0 0,0-1 1 0 0,0 1 0 0 0,1-1-1 0 0,-1 0 1 0 0,0 0-1 0 0,1 0 1 0 0,-1 0 0 0 0,1 0-1 0 0,-1 0 1 0 0,1-1-1 0 0,0 1 1 0 0,-1-1 0 0 0,1 0-1 0 0,0 0 1 0 0,0 0 0 0 0,0 0-1 0 0,0 0 1 0 0,1 0-1 0 0,-1 0 1 0 0,1-1 0 0 0,-1 1-1 0 0,1 0 1 0 0,0-1-1 0 0,-2-4 1 0 0,2 3 4 0 0,-1-1 1 0 0,1 0-1 0 0,1 0 0 0 0,-1 0 0 0 0,1 0 0 0 0,0 0 1 0 0,0 0-1 0 0,0 0 0 0 0,0 0 0 0 0,1 0 1 0 0,0 0-1 0 0,0 0 0 0 0,4-9 0 0 0,8-18-10 0 0,2 1 0 0 0,2 0 0 0 0,20-30 0 0 0,-30 51 14 0 0,1 0-1 0 0,0 0 0 0 0,1 1 0 0 0,14-13 0 0 0,-18 18 18 0 0,0 0 0 0 0,1 0 0 0 0,-1 1 0 0 0,1-1 0 0 0,0 1-1 0 0,0 1 1 0 0,0-1 0 0 0,0 1 0 0 0,0 0 0 0 0,10-2 0 0 0,-13 4-6 0 0,-1 0 1 0 0,1 0 0 0 0,-1 1 0 0 0,1-1-1 0 0,-1 0 1 0 0,1 1 0 0 0,-1 0-1 0 0,1-1 1 0 0,-1 1 0 0 0,1 0 0 0 0,-1 0-1 0 0,0 1 1 0 0,0-1 0 0 0,0 0 0 0 0,1 1-1 0 0,-1-1 1 0 0,-1 1 0 0 0,5 4-1 0 0,2 3-7 0 0,1 1 0 0 0,10 17 0 0 0,-9-14 26 0 0,7 12 44 0 0,2-1 0 0 0,25 25 1 0 0,-35-41-392 0 0,0 0 0 0 0,1 0 0 0 0,0-1 0 0 0,0 0 1 0 0,0-1-1 0 0,1 0 0 0 0,0-1 0 0 0,16 6 0 0 0,-20-9-1720 0 0,0 0 0 0 0,0 0-1 0 0,14 1 1 0 0,-8-3-1596 0 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18.793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20 61 512 0 0,'-1'0'293'0'0,"1"-1"0"0"0,-1 1 0 0 0,0 0 0 0 0,0 0 0 0 0,0 0 0 0 0,0-1 0 0 0,0 1 0 0 0,1 0 0 0 0,-1-1 0 0 0,0 1 0 0 0,0-1 0 0 0,1 1 0 0 0,-1-1 0 0 0,0 1 0 0 0,0-1 0 0 0,1 1 0 0 0,-1-1 0 0 0,1 0 0 0 0,-1 1 0 0 0,1-1 0 0 0,-1 0 0 0 0,1 0 0 0 0,-1 1 1 0 0,1-1-1 0 0,-1 0 0 0 0,1 0 0 0 0,0 0 0 0 0,0 0 0 0 0,-1 1 0 0 0,1-1 0 0 0,0 0 0 0 0,0 0 0 0 0,0 0 0 0 0,0-1 0 0 0,0-2 536 0 0,0 0 1 0 0,0 1 0 0 0,0-1-1 0 0,0 0 1 0 0,1 0 0 0 0,0 1-1 0 0,1-5 1 0 0,-2 8-760 0 0,0 0 0 0 0,0 0 0 0 0,0-1 0 0 0,0 1 0 0 0,0 0 0 0 0,0 0 0 0 0,1-1 0 0 0,-1 1 0 0 0,0 0-1 0 0,0 0 1 0 0,0-1 0 0 0,0 1 0 0 0,1 0 0 0 0,-1 0 0 0 0,0 0 0 0 0,0 0 0 0 0,1-1 0 0 0,-1 1 0 0 0,0 0 0 0 0,0 0 0 0 0,1 0 0 0 0,-1 0 0 0 0,0 0 0 0 0,0 0 0 0 0,1 0 0 0 0,-1 0 0 0 0,0 0-1 0 0,0 0 1 0 0,1 0 0 0 0,-1 0 0 0 0,0 0 0 0 0,1 0 0 0 0,-1 0 0 0 0,0 0 0 0 0,0 0 0 0 0,1 0 0 0 0,-1 0 0 0 0,0 0 0 0 0,0 0 0 0 0,1 0 0 0 0,-1 0 0 0 0,0 0 0 0 0,0 1 0 0 0,1-1-1 0 0,-1 0 1 0 0,0 0 0 0 0,0 0 0 0 0,0 0 0 0 0,1 1 0 0 0,-1-1 0 0 0,0 0 0 0 0,0 0 0 0 0,0 1 0 0 0,0-1 0 0 0,1 0 0 0 0,-1 0 0 0 0,0 1 0 0 0,0-1 0 0 0,9 14 836 0 0,-5 2-525 0 0,-1 0 0 0 0,-1 0 0 0 0,-1 0-1 0 0,0 1 1 0 0,-3 22 0 0 0,1-14-19 0 0,3 28 0 0 0,-1-44-328 0 0,0-1 0 0 0,1 0 0 0 0,0 0 0 0 0,0 0 0 0 0,1 0 0 0 0,0 0 0 0 0,5 10 0 0 0,10 10-146 0 0,-11-18-609 0 0,-1 1 0 0 0,8 16 0 0 0,-14-27 652 0 0,0 0-1 0 0,0 0 1 0 0,0 0 0 0 0,0 0 0 0 0,0 0 0 0 0,0 0 0 0 0,0 0-1 0 0,0 0 1 0 0,0 1 0 0 0,0-1 0 0 0,0 0 0 0 0,0 0 0 0 0,0 0 0 0 0,0 0-1 0 0,0 0 1 0 0,0 0 0 0 0,0 0 0 0 0,0 0 0 0 0,0 0 0 0 0,0 0 0 0 0,0 1-1 0 0,0-1 1 0 0,0 0 0 0 0,1 0 0 0 0,-1 0 0 0 0,0 0 0 0 0,0 0 0 0 0,0 0-1 0 0,0 0 1 0 0,0 0 0 0 0,0 0 0 0 0,0 0 0 0 0,0 0 0 0 0,0 0-1 0 0,1 0 1 0 0,-1 0 0 0 0,0 0 0 0 0,0 0 0 0 0,0 0 0 0 0,0 0 0 0 0,0 0-1 0 0,0 0 1 0 0,0 0 0 0 0,0 0 0 0 0,1 0 0 0 0,-1 0 0 0 0,0 0 0 0 0,0 0-1 0 0,0 0 1 0 0,0 0 0 0 0,0 0 0 0 0,0 0 0 0 0,0 0 0 0 0,0 0 0 0 0,0 0-1 0 0,0-1 1 0 0,0 1 0 0 0,1 0 0 0 0,-1 0 0 0 0,0 0 0 0 0,0 0-1 0 0,0 0 1 0 0,0 0 0 0 0,0 0 0 0 0,0 0 0 0 0,0 0 0 0 0,0 0 0 0 0,0-1-1 0 0,0 1 1 0 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19.140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48 260 1256 0 0,'-8'-13'4133'0'0,"-13"-26"-1"0"0,17 31-3484 0 0,1 0 0 0 0,0-1-1 0 0,1 1 1 0 0,0-1 0 0 0,1 1 0 0 0,-1-1-1 0 0,1-18 1 0 0,1 20-388 0 0,0 0-1 0 0,1 0 1 0 0,-1 0 0 0 0,2 0-1 0 0,-1 0 1 0 0,1 0 0 0 0,0 1-1 0 0,0-1 1 0 0,6-12 0 0 0,-6 16-163 0 0,0 0 1 0 0,0 0-1 0 0,0 1 1 0 0,1-1-1 0 0,-1 1 1 0 0,1-1-1 0 0,-1 1 0 0 0,1 0 1 0 0,0 0-1 0 0,0 0 1 0 0,0 0-1 0 0,0 0 1 0 0,0 0-1 0 0,0 1 1 0 0,0 0-1 0 0,1 0 1 0 0,-1 0-1 0 0,0 0 1 0 0,1 0-1 0 0,-1 1 1 0 0,1-1-1 0 0,3 1 1 0 0,7 1 109 0 0,0 0 1 0 0,0 1 0 0 0,0 1-1 0 0,0 0 1 0 0,0 1 0 0 0,15 6-1 0 0,3 1-23 0 0,1-1-88 0 0,59 20 187 0 0,-77-25-219 0 0,-1 2-1 0 0,1 0 0 0 0,25 17 0 0 0,-38-23-44 0 0,0 1 0 0 0,0-1-1 0 0,0 1 1 0 0,0 0 0 0 0,0 0-1 0 0,-1-1 1 0 0,1 1 0 0 0,-1 0-1 0 0,1 0 1 0 0,1 4 0 0 0,-3-5-4 0 0,0 0 0 0 0,1 0 1 0 0,-1 0-1 0 0,0-1 1 0 0,0 1-1 0 0,0 0 0 0 0,0 0 1 0 0,0 0-1 0 0,0 0 0 0 0,0 0 1 0 0,-1 0-1 0 0,1 0 1 0 0,0 0-1 0 0,0-1 0 0 0,-1 1 1 0 0,1 0-1 0 0,0 0 0 0 0,-1 0 1 0 0,1 0-1 0 0,-1-1 1 0 0,1 1-1 0 0,-1 0 0 0 0,0-1 1 0 0,1 1-1 0 0,-1 0 1 0 0,0-1-1 0 0,1 1 0 0 0,-1 0 1 0 0,0-1-1 0 0,0 1 0 0 0,0-1 1 0 0,-8 6 56 0 0,0-1 0 0 0,-1 0 0 0 0,1 0 0 0 0,-1-1 0 0 0,-12 3 0 0 0,-57 12-11 0 0,42-11-142 0 0,-16 4-385 0 0,0-2 0 0 0,-57 4 0 0 0,107-14-33 0 0,0 0 0 0 0,0 0 0 0 0,0 0 0 0 0,0 0 0 0 0,-6-2 0 0 0,3-1-1851 0 0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19.72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44 104 2577 0 0,'-20'-35'7474'0'0,"13"20"-4014"0"0,-10-25 1 0 0,17 40-3373 0 0,0-1-1 0 0,0 1 1 0 0,0 0 0 0 0,0-1 0 0 0,0 1 0 0 0,0-1 0 0 0,0 1 0 0 0,0-1 0 0 0,0 1 0 0 0,1-1 0 0 0,-1 1 0 0 0,0 0 0 0 0,0-1 0 0 0,0 1 0 0 0,0-1-1 0 0,1 1 1 0 0,-1 0 0 0 0,0-1 0 0 0,0 1 0 0 0,1 0 0 0 0,-1-1 0 0 0,0 1 0 0 0,1 0 0 0 0,-1-1 0 0 0,0 1 0 0 0,1 0 0 0 0,-1 0 0 0 0,0-1-1 0 0,1 1 1 0 0,-1 0 0 0 0,1 0 0 0 0,-1 0 0 0 0,0-1 0 0 0,1 1 0 0 0,-1 0 0 0 0,1 0 0 0 0,-1 0 0 0 0,1 0 0 0 0,-1 0 0 0 0,0 0 0 0 0,1 0-1 0 0,0 0 1 0 0,24-1 673 0 0,-21 1-463 0 0,24 1 69 0 0,0 0-1 0 0,-1 2 1 0 0,1 2-1 0 0,0 0 1 0 0,-1 2-1 0 0,0 1 1 0 0,-1 1-1 0 0,0 1 1 0 0,39 21-1 0 0,-45-18-240 0 0,0 1-1 0 0,-1 0 1 0 0,0 2-1 0 0,18 19 1 0 0,60 74 232 0 0,-91-103-340 0 0,13 18 36 0 0,0 1 0 0 0,-1 1 1 0 0,-2 0-1 0 0,0 1 0 0 0,18 47 0 0 0,-26-52-15 0 0,-1 1 0 0 0,0 0 1 0 0,-2 0-1 0 0,-1 0 0 0 0,-1 1 1 0 0,-1 0-1 0 0,-2 46 0 0 0,-3-34 11 0 0,-2 0 0 0 0,-1 0-1 0 0,-2-1 1 0 0,-22 64 0 0 0,20-74-19 0 0,-1 0-1 0 0,-1-1 1 0 0,-1-1 0 0 0,0 0 0 0 0,-2 0-1 0 0,-1-2 1 0 0,-24 26 0 0 0,19-26 62 0 0,0-1 1 0 0,-44 30-1 0 0,52-41-587 0 0,-1-1-1 0 0,-19 8 1 0 0,21-11-1092 0 0,0-1 1 0 0,0 0 0 0 0,-19 3 0 0 0,17-6-2850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3:11.6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1 1560 0 0,'-10'1'4085'0'0,"9"-1"-3618"0"0,0 0 1 0 0,-1 0-1 0 0,1 0 0 0 0,0 1 0 0 0,-1-1 1 0 0,1 0-1 0 0,0 1 0 0 0,-1-1 0 0 0,1 0 0 0 0,0 1 1 0 0,0 0-1 0 0,-1-1 0 0 0,1 1 0 0 0,0 0 1 0 0,0-1-1 0 0,0 1 0 0 0,0 0 0 0 0,0 0 1 0 0,-2 2-1 0 0,3-3-371 0 0,0 0 0 0 0,0 0 0 0 0,1 0 0 0 0,-1 0 1 0 0,0 1-1 0 0,0-1 0 0 0,0 0 0 0 0,0 0 0 0 0,0 0 0 0 0,0 0 1 0 0,0 0-1 0 0,0 1 0 0 0,0-1 0 0 0,0 0 0 0 0,0 0 0 0 0,1 0 0 0 0,-1 0 1 0 0,0 0-1 0 0,0 0 0 0 0,0 0 0 0 0,0 0 0 0 0,0 0 0 0 0,0 1 1 0 0,1-1-1 0 0,-1 0 0 0 0,0 0 0 0 0,0 0 0 0 0,0 0 0 0 0,0 0 0 0 0,0 0 1 0 0,1 0-1 0 0,-1 0 0 0 0,0 0 0 0 0,0 0 0 0 0,0 0 0 0 0,0 0 0 0 0,0 0 1 0 0,1 0-1 0 0,-1 0 0 0 0,0 0 0 0 0,0 0 0 0 0,0 0 0 0 0,0 0 1 0 0,0 0-1 0 0,1-1 0 0 0,-1 1 0 0 0,15 0 1667 0 0,0 0 1066 0 0,-15 1-2608 0 0,1 1-1 0 0,-1 0 0 0 0,0-1 1 0 0,0 1-1 0 0,0 0 0 0 0,0 0 1 0 0,0-1-1 0 0,0 1 1 0 0,0 0-1 0 0,-1 1 0 0 0,0 4 85 0 0,1-1-262 0 0,1 0-1 0 0,0 0 1 0 0,0 0 0 0 0,0 0 0 0 0,1 0 0 0 0,0-1-1 0 0,0 1 1 0 0,0-1 0 0 0,0 1 0 0 0,1-1-1 0 0,0 0 1 0 0,1 0 0 0 0,-1 0 0 0 0,1 0 0 0 0,0-1-1 0 0,0 1 1 0 0,0-1 0 0 0,0 0 0 0 0,7 4 0 0 0,9 6 199 0 0,0-1 0 0 0,1 0 1 0 0,32 13-1 0 0,-30-15-198 0 0,28 13-33 0 0,25 13 39 0 0,75 48 0 0 0,-132-74-64 0 0,21 9-1 0 0,-27-14 21 0 0,0 0-1 0 0,-1 1 0 0 0,1 0 0 0 0,20 17 1 0 0,-30-21 0 0 0,-1 1 1 0 0,1-1 0 0 0,-1 0 0 0 0,1 1 0 0 0,-1-1 0 0 0,0 1 0 0 0,-1 0 0 0 0,1 0 0 0 0,-1 0 0 0 0,1-1 0 0 0,-1 2 0 0 0,0-1 0 0 0,0 0 0 0 0,-1 0-1 0 0,0 0 1 0 0,1 0 0 0 0,-2 7 0 0 0,1-5 17 0 0,0 0 0 0 0,-1-1-1 0 0,0 1 1 0 0,-1 0-1 0 0,1 0 1 0 0,-1-1 0 0 0,0 1-1 0 0,0-1 1 0 0,-1 0 0 0 0,1 0-1 0 0,-1 0 1 0 0,-4 5 0 0 0,4-6 7 0 0,0-1 0 0 0,0 1 1 0 0,0-1-1 0 0,0 0 0 0 0,-1 0 1 0 0,0 0-1 0 0,1-1 0 0 0,-1 1 1 0 0,0-1-1 0 0,0 0 0 0 0,0 0 1 0 0,-1-1-1 0 0,-6 3 1 0 0,2-2-22 0 0,-1-1 1 0 0,1 0 0 0 0,-1-1 0 0 0,1 0 0 0 0,-15-2 0 0 0,-96-15-233 0 0,1 0-250 0 0,69 12 143 0 0,-50-3-609 0 0,78 11-1176 0 0,8 2-5650 0 0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21.903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126 360 512 0 0,'-14'9'1173'0'0,"-5"4"3165"0"0,0-1-1 0 0,-39 19 1 0 0,45-25-1390 0 0,10-4-633 0 0,11-3-1038 0 0,1-1-1120 0 0,-1 0 0 0 0,1-1 0 0 0,-1 0 0 0 0,0 0 1 0 0,0-1-1 0 0,0 0 0 0 0,0-1 0 0 0,-1 1 0 0 0,0-2 0 0 0,0 1 0 0 0,0-1 1 0 0,0 0-1 0 0,-1 0 0 0 0,0-1 0 0 0,-1 0 0 0 0,7-9 0 0 0,1-4-20 0 0,-1-1 0 0 0,-1 1 0 0 0,-1-2 1 0 0,14-43-1 0 0,-19 47-19 0 0,-1-1 1 0 0,-1 1 0 0 0,1-24 0 0 0,3-16 255 0 0,-6 53-295 0 0,-1 10-5 0 0,-3 11-34 0 0,-10 24-10 0 0,1 1 0 0 0,2 0 0 0 0,2 1 0 0 0,-4 61 0 0 0,12-93-32 0 0,0-1 0 0 0,1 1 0 0 0,0 0-1 0 0,0-1 1 0 0,1 1 0 0 0,0-1 0 0 0,1 0 0 0 0,0 0 0 0 0,8 16 0 0 0,-9-20-3 0 0,1-1 0 0 0,0 1-1 0 0,0-1 1 0 0,0 1 0 0 0,1-1 0 0 0,-1 0-1 0 0,1-1 1 0 0,0 1 0 0 0,0 0 0 0 0,1-1-1 0 0,-1 0 1 0 0,1 0 0 0 0,-1-1 0 0 0,1 1 0 0 0,0-1-1 0 0,0 0 1 0 0,0 0 0 0 0,0 0 0 0 0,6 0-1 0 0,-3 0-8 0 0,1-1-1 0 0,0 0 0 0 0,-1 0 1 0 0,1-1-1 0 0,0 0 0 0 0,0-1 1 0 0,-1 0-1 0 0,1 0 0 0 0,-1-1 1 0 0,1 0-1 0 0,-1 0 0 0 0,0-1 1 0 0,1 0-1 0 0,-1-1 0 0 0,12-7 1 0 0,-11 6 10 0 0,0-1 0 0 0,-1 1 1 0 0,0-2-1 0 0,0 1 0 0 0,0-1 1 0 0,-1 0-1 0 0,0-1 0 0 0,-1 1 1 0 0,1-1-1 0 0,-1-1 0 0 0,-1 1 1 0 0,0-1-1 0 0,0 0 0 0 0,-1 0 1 0 0,0-1-1 0 0,0 1 0 0 0,-1-1 1 0 0,-1 0-1 0 0,4-17 0 0 0,-1-24 69 0 0,-2 0 0 0 0,-5-65 0 0 0,2 103-50 0 0,0 6-1 0 0,0 0 0 0 0,0 0 0 0 0,-1 0 0 0 0,0 0 0 0 0,0 0 0 0 0,-1 0 0 0 0,-3-8 0 0 0,5 15-14 0 0,0 0 1 0 0,0 0 0 0 0,0 0-1 0 0,0 0 1 0 0,0 0 0 0 0,0 0-1 0 0,0-1 1 0 0,0 1 0 0 0,0 0-1 0 0,0 0 1 0 0,0 0-1 0 0,0 0 1 0 0,0 0 0 0 0,0 0-1 0 0,0 0 1 0 0,0 0 0 0 0,0-1-1 0 0,0 1 1 0 0,0 0-1 0 0,-1 0 1 0 0,1 0 0 0 0,0 0-1 0 0,0 0 1 0 0,0 0 0 0 0,0 0-1 0 0,0 0 1 0 0,0 0 0 0 0,0 0-1 0 0,-1 0 1 0 0,1 0-1 0 0,0 0 1 0 0,0 0 0 0 0,0 0-1 0 0,0 0 1 0 0,0 0 0 0 0,0 0-1 0 0,0 0 1 0 0,-1 0-1 0 0,1 0 1 0 0,0 0 0 0 0,0 0-1 0 0,0 0 1 0 0,0 0 0 0 0,0 0-1 0 0,0 0 1 0 0,0 0 0 0 0,-1 0-1 0 0,1 0 1 0 0,0 0-1 0 0,0 0 1 0 0,0 0 0 0 0,0 0-1 0 0,0 0 1 0 0,0 0 0 0 0,0 1-1 0 0,-5 8-2 0 0,0 14-14 0 0,5-14 20 0 0,-1 0-1 0 0,1 0 1 0 0,1 1-1 0 0,-1-1 1 0 0,2 0-1 0 0,-1 0 1 0 0,1 0-1 0 0,5 13 1 0 0,31 71-33 0 0,-27-71 27 0 0,-6-11 19 0 0,0 0 0 0 0,1-1 0 0 0,1 0 0 0 0,0 0 0 0 0,0-1 0 0 0,1 0 0 0 0,0 0-1 0 0,0 0 1 0 0,1-1 0 0 0,14 10 0 0 0,-16-14-195 0 0,0 0 0 0 0,0 0 1 0 0,1 0-1 0 0,-1-1 0 0 0,1 0 0 0 0,14 3 0 0 0,-14-4-392 0 0,-1-1-1 0 0,0 0 1 0 0,1-1-1 0 0,-1 0 1 0 0,1 0 0 0 0,-1-1-1 0 0,0 0 1 0 0,10-2-1 0 0,27-7-4485 0 0,-21 4 3239 0 0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22.823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378 81 512 0 0,'1'-5'741'0'0,"-1"1"-1"0"0,1-1 1 0 0,-1 0 0 0 0,0 1 0 0 0,-1-1-1 0 0,1 0 1 0 0,-1 1 0 0 0,0-1-1 0 0,0 1 1 0 0,0-1 0 0 0,-1 1-1 0 0,0-1 1 0 0,1 1 0 0 0,-4-4-1 0 0,4 7-568 0 0,0 0 0 0 0,0 0-1 0 0,0 0 1 0 0,0 1-1 0 0,0-1 1 0 0,0 0-1 0 0,0 1 1 0 0,0-1 0 0 0,0 1-1 0 0,-1 0 1 0 0,1-1-1 0 0,0 1 1 0 0,0 0-1 0 0,-1 0 1 0 0,1 0-1 0 0,0-1 1 0 0,0 1 0 0 0,-1 0-1 0 0,1 1 1 0 0,0-1-1 0 0,0 0 1 0 0,-1 0-1 0 0,1 1 1 0 0,0-1 0 0 0,0 0-1 0 0,0 1 1 0 0,0-1-1 0 0,-2 2 1 0 0,-4 1 458 0 0,-1 1 1 0 0,-12 8-1 0 0,19-12-522 0 0,-24 20 731 0 0,0 0 0 0 0,1 2 0 0 0,-37 43-1 0 0,47-51-613 0 0,-3 6-84 0 0,-1 0 1 0 0,2 1 0 0 0,1 1 0 0 0,1 1-1 0 0,1 0 1 0 0,0 0 0 0 0,-9 29 0 0 0,18-40-81 0 0,0 0 1 0 0,2 0 0 0 0,-1 0 0 0 0,1 0 0 0 0,1 0 0 0 0,0 1 0 0 0,2 18 0 0 0,0-22-31 0 0,0 1 1 0 0,1-1 0 0 0,0 1-1 0 0,1-1 1 0 0,0 0-1 0 0,1 0 1 0 0,-1 0-1 0 0,2-1 1 0 0,-1 1 0 0 0,10 12-1 0 0,-3-7-53 0 0,0-1 0 0 0,1 0 0 0 0,1-1 0 0 0,0-1 0 0 0,0 0 0 0 0,1-1 0 0 0,0 0 0 0 0,1-1 0 0 0,16 8 0 0 0,-8-7-686 0 0,0 0 0 0 0,1-2 0 0 0,0 0 0 0 0,0-2-1 0 0,40 6 1 0 0,-23-8-820 0 0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23.265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113 110 2513 0 0,'-68'-18'12643'0'0,"25"6"-7191"0"0,43 12-5433 0 0,0 0 0 0 0,0 0 0 0 0,-1 0 0 0 0,1 0 0 0 0,0 0-1 0 0,0 0 1 0 0,0 0 0 0 0,0 0 0 0 0,0 0 0 0 0,0 0-1 0 0,0 0 1 0 0,0 0 0 0 0,0 0 0 0 0,0 0 0 0 0,0 0 0 0 0,0 0-1 0 0,0 0 1 0 0,0 0 0 0 0,0-1 0 0 0,-1 1 0 0 0,1 0-1 0 0,0 0 1 0 0,0 0 0 0 0,0 0 0 0 0,0 0 0 0 0,0 0-1 0 0,0 0 1 0 0,0 0 0 0 0,0 0 0 0 0,0 0 0 0 0,0 0 0 0 0,0 0-1 0 0,0 0 1 0 0,0 0 0 0 0,0-1 0 0 0,0 1 0 0 0,0 0-1 0 0,0 0 1 0 0,0 0 0 0 0,0 0 0 0 0,0 0 0 0 0,0 0 0 0 0,0 0-1 0 0,0 0 1 0 0,0 0 0 0 0,0 0 0 0 0,0 0 0 0 0,0 0-1 0 0,0 0 1 0 0,0-1 0 0 0,0 1 0 0 0,0 0 0 0 0,0 0 0 0 0,0 0-1 0 0,1 0 1 0 0,-1 0 0 0 0,0 0 0 0 0,0 0 0 0 0,0 0-1 0 0,0 0 1 0 0,0 0 0 0 0,0 0 0 0 0,0 0 0 0 0,0 0 0 0 0,0 0-1 0 0,0 0 1 0 0,0 0 0 0 0,9-5 508 0 0,10-3-164 0 0,59-14 226 0 0,94-13 0 0 0,-155 32-553 0 0,1 1 0 0 0,-1 1 0 0 0,1 0 0 0 0,-1 2 0 0 0,1 0 0 0 0,30 6 0 0 0,-46-7-33 0 0,0 0 1 0 0,-1 1-1 0 0,1-1 1 0 0,-1 1-1 0 0,1-1 1 0 0,-1 1 0 0 0,1 0-1 0 0,-1-1 1 0 0,1 1-1 0 0,-1 0 1 0 0,0 0-1 0 0,0 0 1 0 0,1 0-1 0 0,-1 0 1 0 0,0 1-1 0 0,0-1 1 0 0,0 0-1 0 0,0 0 1 0 0,0 1-1 0 0,0-1 1 0 0,0 1 0 0 0,-1-1-1 0 0,1 1 1 0 0,0-1-1 0 0,-1 1 1 0 0,1 2-1 0 0,-1-1-2 0 0,0 0 0 0 0,0 1 0 0 0,0-1 1 0 0,-1 0-1 0 0,1 0 0 0 0,-1 0 0 0 0,0 0 0 0 0,0 0 0 0 0,0 0 0 0 0,0 0 0 0 0,-1-1 0 0 0,1 1 0 0 0,-3 4 1 0 0,-9 10 23 0 0,0-1 1 0 0,-1-1-1 0 0,0 0 0 0 0,-1-1 1 0 0,-28 20-1 0 0,21-17 18 0 0,1 2-1 0 0,-21 21 1 0 0,39-36-38 0 0,0-1 1 0 0,1 1 0 0 0,-1 0-1 0 0,1-1 1 0 0,-1 1 0 0 0,1 0 0 0 0,0 0-1 0 0,1 1 1 0 0,-1-1 0 0 0,1 0 0 0 0,-1 1-1 0 0,1-1 1 0 0,1 0 0 0 0,-1 1-1 0 0,0 4 1 0 0,2-5-8 0 0,-1-1 0 0 0,1 0 0 0 0,-1 1 0 0 0,1-1 0 0 0,0 1-1 0 0,0-1 1 0 0,1 0 0 0 0,-1 0 0 0 0,1 1 0 0 0,-1-1 0 0 0,1 0 0 0 0,0-1 0 0 0,0 1 0 0 0,0 0-1 0 0,1 0 1 0 0,-1-1 0 0 0,1 1 0 0 0,-1-1 0 0 0,6 3 0 0 0,-1 0-28 0 0,-1-1 1 0 0,1 0-1 0 0,0-1 1 0 0,0 0-1 0 0,1 0 1 0 0,-1 0-1 0 0,1-1 1 0 0,-1 0 0 0 0,1-1-1 0 0,0 1 1 0 0,0-1-1 0 0,-1-1 1 0 0,1 0-1 0 0,0 0 1 0 0,0 0-1 0 0,0-1 1 0 0,10-2-1 0 0,-6 0-191 0 0,0-1-1 0 0,0 0 1 0 0,0 0 0 0 0,-1-1-1 0 0,1-1 1 0 0,-1 0-1 0 0,-1 0 1 0 0,1-1 0 0 0,-1-1-1 0 0,10-8 1 0 0,21-23-2894 0 0,-15 13-1728 0 0,-22 21 3766 0 0,6-4-1784 0 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23.502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44 175 712 0 0,'-8'-3'2082'0'0,"-14"-5"3012"0"0,21 7-4686 0 0,0 1 1 0 0,0 0-1 0 0,0-1 0 0 0,0 1 0 0 0,1-1 1 0 0,-1 1-1 0 0,0-1 0 0 0,0 0 0 0 0,1 1 1 0 0,-1-1-1 0 0,0 0 0 0 0,1 1 0 0 0,-1-1 1 0 0,0 0-1 0 0,1 0 0 0 0,-1 1 0 0 0,0-2 1 0 0,1 1-306 0 0,1 1 0 0 0,-1 0 1 0 0,0-1-1 0 0,0 1 1 0 0,0 0-1 0 0,0-1 0 0 0,0 1 1 0 0,1 0-1 0 0,-1-1 1 0 0,0 1-1 0 0,0 0 1 0 0,0 0-1 0 0,1-1 0 0 0,-1 1 1 0 0,0 0-1 0 0,0 0 1 0 0,1-1-1 0 0,-1 1 0 0 0,0 0 1 0 0,1 0-1 0 0,-1 0 1 0 0,0 0-1 0 0,1 0 1 0 0,-1-1-1 0 0,0 1 0 0 0,1 0 1 0 0,-1 0-1 0 0,0 0 1 0 0,1 0-1 0 0,14-3 747 0 0,-12 3-476 0 0,44-11 607 0 0,55-21 0 0 0,-3 1-840 0 0,157-29-424 0 0,-245 57-424 0 0,0 2 0 0 0,1-1 0 0 0,12 1 0 0 0,-10 1-1356 0 0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24.137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67 26 512 0 0,'-5'-4'1491'0'0,"0"1"-1"0"0,-1 0 0 0 0,0 1 1 0 0,0-1-1 0 0,0 1 1 0 0,0 0-1 0 0,0 0 1 0 0,0 1-1 0 0,-8-1 850 0 0,28 1 1204 0 0,2 3-2674 0 0,-1 1-1 0 0,0 1 1 0 0,1 1 0 0 0,-1 0 0 0 0,24 12 0 0 0,61 28 566 0 0,63 31-367 0 0,-138-61-978 0 0,-1 0-1 0 0,0 1 0 0 0,-1 2 1 0 0,30 29-1 0 0,-34-27-50 0 0,-1 0 0 0 0,0 2 1 0 0,-2 0-1 0 0,0 0 0 0 0,-1 2 0 0 0,-2 0 0 0 0,14 33 0 0 0,-19-37-17 0 0,-2 1-1 0 0,0-1 1 0 0,-1 1-1 0 0,-1 0 1 0 0,-1 0-1 0 0,-1 1 0 0 0,0-1 1 0 0,-2 0-1 0 0,-1 1 1 0 0,-3 24-1 0 0,-1-19-12 0 0,-2 0 0 0 0,0 0 0 0 0,-2-1 0 0 0,-1 0 0 0 0,-15 28 0 0 0,-2-5-31 0 0,-50 71-1 0 0,58-94-249 0 0,-1-1 0 0 0,0 0 0 0 0,-2-2-1 0 0,-47 39 1 0 0,52-50-656 0 0,-24 20-1722 0 0,19-8-4526 0 0,15-12 3700 0 0,6-5-24 0 0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25.636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234 11 512 0 0,'-4'-1'493'0'0,"-1"-1"-1"0"0,0 0 0 0 0,0 1 1 0 0,1 0-1 0 0,-1 0 1 0 0,0 0-1 0 0,0 1 1 0 0,0 0-1 0 0,0 0 1 0 0,0 0-1 0 0,0 0 0 0 0,0 1 1 0 0,0 0-1 0 0,-5 1 1 0 0,-4 2 316 0 0,-1 1 0 0 0,1 0 0 0 0,-18 10 1 0 0,-14 13 2280 0 0,18-10 382 0 0,22-15-2205 0 0,9-6-377 0 0,13-9-218 0 0,-16 11-684 0 0,12-6 275 0 0,-1 0 0 0 0,1 0 0 0 0,1 1-1 0 0,-1 1 1 0 0,1 0 0 0 0,0 0 0 0 0,0 1 0 0 0,0 1 0 0 0,26-3 0 0 0,-6 1-70 0 0,-1 1 1 0 0,1 2 0 0 0,-1 1 0 0 0,1 1-1 0 0,0 2 1 0 0,57 11 0 0 0,-81-11-163 0 0,-1 1 0 0 0,0 0 0 0 0,1 0 0 0 0,-2 0 0 0 0,1 1 0 0 0,0 0 0 0 0,-1 0 0 0 0,1 1 0 0 0,-1 0 0 0 0,8 8 0 0 0,-12-10-16 0 0,1 1 0 0 0,-1 0 0 0 0,0 0 0 0 0,0 0-1 0 0,0 0 1 0 0,-1 1 0 0 0,0-1 0 0 0,0 1 0 0 0,0-1 0 0 0,0 1 0 0 0,-1 0 0 0 0,1 0 0 0 0,-1 0-1 0 0,0 0 1 0 0,-1-1 0 0 0,1 1 0 0 0,-1 1 0 0 0,0-1 0 0 0,-1 5 0 0 0,-1 1 6 0 0,0 1 0 0 0,-1-1 0 0 0,0 0 0 0 0,-1 0 0 0 0,0 0 0 0 0,0-1 0 0 0,-2 1 0 0 0,1-1 0 0 0,-14 18 0 0 0,-6 5-20 0 0,-42 41 1 0 0,54-61-5 0 0,-224 200-8 0 0,211-191 16 0 0,13-11 6 0 0,-19 21 0 0 0,28-29-10 0 0,1 1 0 0 0,0 0 1 0 0,0 0-1 0 0,0 0 1 0 0,1 1-1 0 0,0-1 0 0 0,-1 1 1 0 0,2-1-1 0 0,-1 1 1 0 0,-1 6-1 0 0,2-10-2 0 0,1 0-1 0 0,0 1 1 0 0,0-1-1 0 0,0 0 0 0 0,0 0 1 0 0,0 1-1 0 0,0-1 1 0 0,0 0-1 0 0,0 0 1 0 0,1 1-1 0 0,-1-1 1 0 0,0 0-1 0 0,1 0 1 0 0,-1 0-1 0 0,1 0 1 0 0,0 1-1 0 0,-1-1 1 0 0,1 0-1 0 0,0 0 1 0 0,1 1-1 0 0,-1 0 2 0 0,1-1-1 0 0,0 0 1 0 0,-1 0 0 0 0,1 0-1 0 0,0 0 1 0 0,0 0 0 0 0,0 0-1 0 0,0 0 1 0 0,0 0 0 0 0,0-1-1 0 0,2 1 1 0 0,4 0-6 0 0,-1 0 0 0 0,1 0 0 0 0,-1-1 0 0 0,1 0 0 0 0,13-2 0 0 0,209-50 42 0 0,-37 8-343 0 0,-147 36-2234 0 0,0 2-1 0 0,59 0 1 0 0,-86 6-514 0 0,-3 1-309 0 0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25.932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2 23 3265 0 0,'0'-2'11042'0'0,"-2"-10"-3367"0"0,2 11-7574 0 0,0 1 1 0 0,1 0-1 0 0,-1-1 0 0 0,0 1 0 0 0,0 0 0 0 0,0-1 0 0 0,0 1 0 0 0,0 0 0 0 0,0-1 1 0 0,0 1-1 0 0,1 0 0 0 0,-1-1 0 0 0,0 1 0 0 0,0 0 0 0 0,0 0 0 0 0,1-1 1 0 0,-1 1-1 0 0,0 0 0 0 0,0 0 0 0 0,1-1 0 0 0,-1 1 0 0 0,0 0 0 0 0,1 0 0 0 0,-1 0 1 0 0,0 0-1 0 0,0-1 0 0 0,1 1 0 0 0,-1 0 0 0 0,0 0 0 0 0,1 0 0 0 0,-1 0 1 0 0,0 0-1 0 0,1 0 0 0 0,-1 0 0 0 0,0 0 0 0 0,1 0 0 0 0,5 1 202 0 0,-1 0-1 0 0,1 0 1 0 0,-1 0-1 0 0,0 1 1 0 0,0 0 0 0 0,1 0-1 0 0,-1 0 1 0 0,-1 1-1 0 0,1 0 1 0 0,0 0 0 0 0,7 5-1 0 0,-9-5-960 0 0,0 0 0 0 0,0 0 1 0 0,0 0-1 0 0,0 0 0 0 0,0 0 0 0 0,0 0 0 0 0,-1 1 1 0 0,0-1-1 0 0,3 6 0 0 0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28.169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474 141 512 0 0,'28'-54'4950'0'0,"-18"33"-776"0"0,1 1 1 0 0,17-25-1 0 0,-28 45-4125 0 0,0 0 0 0 0,0 0 0 0 0,0 0 0 0 0,0 0 0 0 0,0 0 0 0 0,0 0 1 0 0,0 0-1 0 0,0 0 0 0 0,0 1 0 0 0,0-1 0 0 0,0 0 0 0 0,0 0 0 0 0,0 0 0 0 0,0 0 0 0 0,0 0 0 0 0,0 0 0 0 0,0 0 0 0 0,0 0 0 0 0,1 0 49 0 0,-1 0-49 0 0,0 0 0 0 0,0 0 0 0 0,0 0 0 0 0,0 0 1 0 0,0 0-1 0 0,0 0 0 0 0,0 0 0 0 0,0 0 0 0 0,0 0 0 0 0,0 0 0 0 0,0 0 0 0 0,0 0 0 0 0,0 0 0 0 0,0 0 0 0 0,0 0 0 0 0,0 0 0 0 0,0 0 0 0 0,1 0 0 0 0,-1 0 0 0 0,0 0 0 0 0,0 0 0 0 0,0 0 0 0 0,0 0 0 0 0,0 0 1 0 0,0 0-1 0 0,0 0 0 0 0,0 0 0 0 0,0 0 0 0 0,0 0 0 0 0,0 0 0 0 0,0 0 0 0 0,0 0 0 0 0,0 0 0 0 0,0 0 49 0 0,0 0-49 0 0,0 0 0 0 0,0 0 0 0 0,0 0 0 0 0,1 0 0 0 0,-2 9 892 0 0,-2 13-517 0 0,-9 27 100 0 0,-31 83 0 0 0,30-101-412 0 0,-1-1 1 0 0,-2-1-1 0 0,-32 47 1 0 0,21-39-48 0 0,-2-2 0 0 0,-38 38-1 0 0,53-60-67 0 0,-1 0-1 0 0,0-1 1 0 0,-1-1-1 0 0,0 0 1 0 0,-1-1 0 0 0,0-1-1 0 0,-31 12 1 0 0,42-19-11 0 0,0 0 1 0 0,0 0-1 0 0,-1-1 1 0 0,1 0 0 0 0,0-1-1 0 0,0 1 1 0 0,-1-1-1 0 0,1 0 1 0 0,-9-2-1 0 0,13 2 3 0 0,-1-1-1 0 0,1 1 1 0 0,-1-1 0 0 0,1 0-1 0 0,0 1 1 0 0,-1-1-1 0 0,1 0 1 0 0,0-1-1 0 0,0 1 1 0 0,0 0-1 0 0,0-1 1 0 0,0 1 0 0 0,0-1-1 0 0,0 1 1 0 0,0-1-1 0 0,1 0 1 0 0,-1 0-1 0 0,1 0 1 0 0,-1 0-1 0 0,1 0 1 0 0,0 0 0 0 0,0 0-1 0 0,0-1 1 0 0,0 1-1 0 0,-1-4 1 0 0,0-1-8 0 0,2 1 1 0 0,-1-1 0 0 0,1 1-1 0 0,0-1 1 0 0,0 1-1 0 0,1-1 1 0 0,-1 1 0 0 0,2 0-1 0 0,-1-1 1 0 0,1 1 0 0 0,0 0-1 0 0,4-10 1 0 0,4-6-18 0 0,27-41 1 0 0,-30 52 21 0 0,-3 3 28 0 0,10-14 6 0 0,26-33-1 0 0,-35 49-24 0 0,1 0 0 0 0,0 0 0 0 0,0 0 0 0 0,0 1 0 0 0,1 0 0 0 0,0 0 0 0 0,0 1 0 0 0,0 0 1 0 0,10-5-1 0 0,-11 7 14 0 0,1 0 1 0 0,-1-1-1 0 0,1 2 1 0 0,-1-1 0 0 0,1 1-1 0 0,0 0 1 0 0,6 0-1 0 0,-9 1-5 0 0,-1 1 0 0 0,0-1 0 0 0,0 1 0 0 0,1-1 0 0 0,-1 1 0 0 0,0 0 0 0 0,0 0 0 0 0,0 1 0 0 0,0-1 0 0 0,0 1 0 0 0,0-1 0 0 0,0 1 0 0 0,-1 0 0 0 0,1 0 0 0 0,0 0 0 0 0,2 3 0 0 0,0 1-4 0 0,0-1 0 0 0,0 1 1 0 0,-1 0-1 0 0,0 1 0 0 0,0-1 1 0 0,5 12-1 0 0,-2 1 0 0 0,6 21 1 0 0,7 21-119 0 0,-17-55 11 0 0,0-1 0 0 0,-1 0 0 0 0,2 0 0 0 0,-1-1 0 0 0,1 1 0 0 0,-1-1 0 0 0,1 0 0 0 0,0 1 0 0 0,1-2 0 0 0,-1 1 0 0 0,6 4 0 0 0,0-2-1201 0 0,1-1-1 0 0,-1 0 1 0 0,0 0 0 0 0,19 5-1 0 0,-2-2-2508 0 0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31.910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3 512 0 0,'0'0'76'0'0,"0"0"1"0"0,0 0-1 0 0,0 0 0 0 0,0 1 1 0 0,0-1-1 0 0,0 0 0 0 0,0 0 1 0 0,0 0-1 0 0,0 0 0 0 0,0 0 1 0 0,0 0-1 0 0,0 1 0 0 0,1-1 1 0 0,-1 0-1 0 0,0 0 0 0 0,0 0 1 0 0,0 0-1 0 0,0 0 0 0 0,0 0 0 0 0,0 0 1 0 0,0 0-1 0 0,0 0 0 0 0,1 1 1 0 0,-1-1-1 0 0,0 0 0 0 0,0 0 1 0 0,0 0-1 0 0,0 0 0 0 0,0 0 1 0 0,0 0-1 0 0,1 0 0 0 0,-1 0 1 0 0,0 0-1 0 0,0 0 0 0 0,0 0 1 0 0,0 0-1 0 0,0 0 0 0 0,1 0 1 0 0,-1 0-1 0 0,0 0 0 0 0,0 0 0 0 0,10-3 3496 0 0,-8 3-2860 0 0,-1-1 0 0 0,0 1 1 0 0,1 0-1 0 0,-1-1 0 0 0,0 1 1 0 0,1 0-1 0 0,-1 0 0 0 0,0 0 1 0 0,1 0-1 0 0,-1 0 0 0 0,3 1 1 0 0,74 30 3163 0 0,-22-9-2667 0 0,-45-18-1117 0 0,2 0 0 0 0,-1-1-1 0 0,0-1 1 0 0,17 2 0 0 0,22 4 98 0 0,30 10 169 0 0,15 2 524 0 0,-75-15-470 0 0,35 5 1 0 0,-19-4-257 0 0,-37-6-157 0 0,0 0 0 0 0,1 0 0 0 0,-1 0 0 0 0,0 0 0 0 0,0 0 0 0 0,1 0 0 0 0,-1 0 0 0 0,0 0 0 0 0,0 0 1 0 0,1 0-1 0 0,-1 0 0 0 0,0 0 0 0 0,0 0 0 0 0,0 0 0 0 0,1 1 0 0 0,-1-1 0 0 0,0 0 0 0 0,0 0 0 0 0,0 0 0 0 0,1 0 0 0 0,-1 0 0 0 0,0 0 0 0 0,0 0 0 0 0,0 1 0 0 0,0-1 0 0 0,1 0 0 0 0,-1 0 0 0 0,0 0 0 0 0,0 1 0 0 0,0-1 0 0 0,0 0 0 0 0,0 0 1 0 0,0 0-1 0 0,0 1 0 0 0,1-1 0 0 0,-1 0 0 0 0,0 0 0 0 0,0 0 0 0 0,0 1 0 0 0,0-1 0 0 0,0 0 0 0 0,0 0 0 0 0,0 1 0 0 0,0-1 0 0 0,0 0 0 0 0,0 0 0 0 0,0 0 0 0 0,0 1 0 0 0,-1-1 0 0 0,1 0 0 0 0,0 0 0 0 0,0 1 0 0 0,0-1 0 0 0,0 0 0 0 0,0 0 0 0 0,0 0 1 0 0,0 0-1 0 0,0 1 0 0 0,-1-1 0 0 0,1 0 0 0 0,0 0 0 0 0,0 0 0 0 0,0 0 0 0 0,-1 1 0 0 0,1-1 0 0 0,0 0 0 0 0,0 0 0 0 0,-14 8 23 0 0,13-7-18 0 0,-47 13-21 0 0,23-3 57 0 0,20-8-44 0 0,1-1 0 0 0,-1-1 0 0 0,0 1 0 0 0,0-1 0 0 0,1 1 0 0 0,-1-1 0 0 0,-9 0 0 0 0,-10 3-5 0 0,-31 10-33 0 0,21-4 93 0 0,17-5-20 0 0,-20 10 0 0 0,16-5-39 0 0,-7 2-15 0 0,-42 27 0 0 0,42-22 15 0 0,20-13 12 0 0,-1 1-1 0 0,1 1 1 0 0,0-1-1 0 0,1 1 1 0 0,-11 11-1 0 0,16-15-20 0 0,-6 7 8 0 0,8-9 9 0 0,0 0-1 0 0,0 0 0 0 0,0 0 0 0 0,0 0 0 0 0,0 0 0 0 0,1 0 0 0 0,-1 0 0 0 0,0 0 0 0 0,0 0 0 0 0,0 0 0 0 0,0 0 0 0 0,0 0 0 0 0,0 0 0 0 0,0 0 0 0 0,0 0 0 0 0,0 0 0 0 0,1 0 0 0 0,-1 0 0 0 0,0 0 0 0 0,0 0 0 0 0,0 1 0 0 0,0-1 0 0 0,0 0 0 0 0,0 0 1 0 0,0 0-1 0 0,0 0 0 0 0,0 0 0 0 0,0 0 0 0 0,1 0 0 0 0,-1 0 0 0 0,0 0 0 0 0,0 0 0 0 0,0 0 0 0 0,0 1 0 0 0,0-1 0 0 0,0 0 0 0 0,0 0 0 0 0,0 0 0 0 0,0 0 0 0 0,0 0 0 0 0,0 0 0 0 0,0 0 0 0 0,0 0 0 0 0,0 1 0 0 0,0-1 0 0 0,0 0 0 0 0,0 0 1 0 0,0 0-1 0 0,0 0 0 0 0,0 0 0 0 0,0 0 0 0 0,0 0 0 0 0,0 1 0 0 0,1-2-3 0 0,0 0-1 0 0,0 1 1 0 0,0-1 0 0 0,0 0 0 0 0,0 1 0 0 0,0-1 0 0 0,-1 0 0 0 0,1 0 0 0 0,0 0-1 0 0,0 0 1 0 0,-1 0 0 0 0,1 0 0 0 0,0 0 0 0 0,-1 0 0 0 0,2-2 0 0 0,-2 2 7 0 0,1 0 0 0 0,-1 0 0 0 0,1-1-1 0 0,0 1 1 0 0,-1 0 0 0 0,1 0 0 0 0,0 0 0 0 0,0 0 0 0 0,0 0 0 0 0,0 0 0 0 0,0 0 0 0 0,1 0 0 0 0,3-2-69 0 0,-7 2-92 0 0,-9 5-385 0 0,10-4 463 0 0,1 0-1 0 0,-1 1 1 0 0,0-1-1 0 0,1 1 1 0 0,-1-1 0 0 0,1 1-1 0 0,-1-1 1 0 0,1 1-1 0 0,-1-1 1 0 0,1 1-1 0 0,-1 0 1 0 0,1-1 0 0 0,-1 1-1 0 0,1 0 1 0 0,0-1-1 0 0,-1 1 1 0 0,1 0 0 0 0,0 1-1 0 0,3-1-1011 0 0,7-7 449 0 0,-2 1-1166 0 0,1 0 0 0 0,0 1-1 0 0,1 0 1 0 0,-1 1 0 0 0,0-1 0 0 0,17-2 0 0 0,-11 3-189 0 0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32.420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55 236 104 0 0,'-11'3'1373'0'0,"8"-2"-673"0"0,1 0 0 0 0,0 0 0 0 0,0-1 1 0 0,-1 1-1 0 0,1-1 0 0 0,0 0 1 0 0,-1 1-1 0 0,1-1 0 0 0,-1 0 1 0 0,1 0-1 0 0,0-1 0 0 0,-1 1 1 0 0,1 0-1 0 0,-5-2 0 0 0,7 1-457 0 0,-1 1 0 0 0,1-1 0 0 0,0 1-1 0 0,-1-1 1 0 0,1 0 0 0 0,-1 1 0 0 0,1-1-1 0 0,0 0 1 0 0,0 0 0 0 0,0 1 0 0 0,-1-1 0 0 0,1 0-1 0 0,0 0 1 0 0,0 1 0 0 0,0-1 0 0 0,0 0 0 0 0,0-1-1 0 0,2-18 1525 0 0,-2 9-540 0 0,0 7-1046 0 0,0 0-1 0 0,1 0 0 0 0,-1 0 0 0 0,1 0 1 0 0,-1 0-1 0 0,1 0 0 0 0,0 0 0 0 0,2-5 1 0 0,-1 6-112 0 0,0 1 0 0 0,-1-1 1 0 0,1 1-1 0 0,0-1 1 0 0,0 1-1 0 0,0 0 0 0 0,0 0 1 0 0,0 0-1 0 0,1 0 1 0 0,-1 0-1 0 0,1 0 1 0 0,2-1-1 0 0,28-15 87 0 0,1 2-1 0 0,47-16 0 0 0,75-14 137 0 0,-143 42-257 0 0,1 1 1 0 0,28-2-1 0 0,-39 4-48 0 0,0 1-1 0 0,1 0 0 0 0,-1 0 1 0 0,0 1-1 0 0,1-1 1 0 0,-1 1-1 0 0,0-1 0 0 0,0 1 1 0 0,1 0-1 0 0,-1 0 0 0 0,0 1 1 0 0,0-1-1 0 0,0 0 1 0 0,0 1-1 0 0,0 0 0 0 0,-1 0 1 0 0,1 0-1 0 0,3 3 0 0 0,-5-3-58 0 0,0-1 0 0 0,0 0 0 0 0,0 1 0 0 0,-1-1 0 0 0,1 0-1 0 0,0 1 1 0 0,-1-1 0 0 0,1 1 0 0 0,-1-1 0 0 0,0 1-1 0 0,0-1 1 0 0,1 1 0 0 0,-1 0 0 0 0,0-1 0 0 0,0 1-1 0 0,0-1 1 0 0,0 1 0 0 0,-1 2 0 0 0,0 0-812 0 0,0-1 1 0 0,0 1-1 0 0,0 0 1 0 0,-1 0-1 0 0,0-1 1 0 0,-1 5-1 0 0,-4 1-2657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3:12.1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222 165 8 0 0,'70'-45'2828'0'0,"39"-13"6108"0"0,-30 17-5301 0 0,-71 37-2537 0 0,1 1-1 0 0,-1-1 1 0 0,1 1 0 0 0,16-3-1 0 0,-24 6-1038 0 0,-1 0 1 0 0,1 0-1 0 0,-1 0 0 0 0,1 0 1 0 0,-1 0-1 0 0,1 0 0 0 0,-1 0 1 0 0,1 0-1 0 0,-1 0 0 0 0,1 0 1 0 0,-1 0-1 0 0,1 0 0 0 0,-1 0 1 0 0,1 0-1 0 0,-1 0 0 0 0,1 0 1 0 0,-1 1-1 0 0,1-1 0 0 0,-1 0 1 0 0,0 0-1 0 0,1 1 0 0 0,-1-1 1 0 0,1 0-1 0 0,-1 1 0 0 0,0-1 1 0 0,1 0-1 0 0,-1 1 0 0 0,0-1 1 0 0,1 1-1 0 0,-1 0 12 0 0,1 0-1 0 0,-1 0 1 0 0,0 0 0 0 0,0 0-1 0 0,0 0 1 0 0,1 0 0 0 0,-1 1-1 0 0,0-1 1 0 0,0 0-1 0 0,-1 0 1 0 0,1 0 0 0 0,0 2-1 0 0,-2 2 104 0 0,1 1 0 0 0,-1 0-1 0 0,-5 8 1 0 0,-4 7 54 0 0,-1 0-1 0 0,-29 35 1 0 0,-36 32-67 0 0,18-23 7 0 0,44-47-131 0 0,-160 191 522 0 0,119-146-319 0 0,36-42-179 0 0,1 0-1 0 0,1 1 0 0 0,-16 26 1 0 0,34-47-60 0 0,-1 0 1 0 0,1 0 0 0 0,-1 0-1 0 0,1 0 1 0 0,-1 0 0 0 0,1 0-1 0 0,0 0 1 0 0,-1 0 0 0 0,1 0-1 0 0,0 0 1 0 0,0 0 0 0 0,0 0-1 0 0,0 0 1 0 0,0 0 0 0 0,0 1-1 0 0,0-1-4 0 0,0 0 0 0 0,0-1-1 0 0,1 1 1 0 0,-1-1 0 0 0,0 1-1 0 0,1-1 1 0 0,-1 1 0 0 0,0-1-1 0 0,1 1 1 0 0,-1-1 0 0 0,0 0-1 0 0,1 1 1 0 0,-1-1 0 0 0,1 1 0 0 0,-1-1-1 0 0,1 0 1 0 0,-1 1 0 0 0,1-1-1 0 0,-1 0 1 0 0,2 1 0 0 0,2 0-32 0 0,1 0 1 0 0,0 0-1 0 0,-1-1 1 0 0,1 1-1 0 0,8-1 1 0 0,2 0 6 0 0,168 29-1527 0 0,-72-9-549 0 0,-21-3-1660 0 0,-32 1-2746 0 0,-23-6 1633 0 0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38.51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14 1 512 0 0,'-4'1'512'0'0,"-1"2"-200"0"0,0-1-800 0 0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40.245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48 809 8 0 0,'-9'-1'1731'0'0,"8"1"-1090"0"0,-1 0 1 0 0,1 0-1 0 0,-1-1 1 0 0,1 1-1 0 0,-1 0 1 0 0,1 0-1 0 0,-1 1 1 0 0,1-1-1 0 0,-1 0 1 0 0,1 0-1 0 0,0 1 1 0 0,-1-1-1 0 0,1 1 1 0 0,-1-1-1 0 0,1 1 1 0 0,0 0-1 0 0,-1-1 0 0 0,-1 3 1 0 0,-4 1 969 0 0,4-2-181 0 0,11-2-614 0 0,11-1 626 0 0,-16 0-1315 0 0,-1 1 0 0 0,1-1 0 0 0,0 1 0 0 0,0 0 0 0 0,0 0 1 0 0,0 0-1 0 0,-1 0 0 0 0,1 1 0 0 0,0-1 0 0 0,4 2 0 0 0,0 1 30 0 0,3 1-15 0 0,0 0 0 0 0,0-1 0 0 0,0 0-1 0 0,0-1 1 0 0,1 0 0 0 0,20 1 0 0 0,-17-4 28 0 0,0-1 0 0 0,1-1 0 0 0,-1 0 0 0 0,0-1 1 0 0,0 0-1 0 0,-1-1 0 0 0,1-1 0 0 0,17-10 0 0 0,-30 16-160 0 0,-1-1-1 0 0,1 1 1 0 0,-1 0 0 0 0,0-1 0 0 0,1 1-1 0 0,-1 0 1 0 0,1 0 0 0 0,-1-1-1 0 0,0 1 1 0 0,1 0 0 0 0,-1 0 0 0 0,1 0-1 0 0,-1 0 1 0 0,1 0 0 0 0,-1-1-1 0 0,1 1 1 0 0,-1 0 0 0 0,1 0-1 0 0,-1 0 1 0 0,1 0 0 0 0,-1 0 0 0 0,1 1-1 0 0,-1-1 1 0 0,1 0 0 0 0,-1 0-1 0 0,1 0 1 0 0,-1 0 0 0 0,1 0 0 0 0,-1 1-1 0 0,0-1 1 0 0,1 0 0 0 0,-1 0-1 0 0,1 1 1 0 0,-1-1 0 0 0,0 0 0 0 0,1 1-1 0 0,-1-1 1 0 0,1 1 0 0 0,0 1 5 0 0,-1 0 1 0 0,0 0-1 0 0,1 0 1 0 0,-1 1 0 0 0,0-1-1 0 0,0 0 1 0 0,0 4-1 0 0,-1 2-9 0 0,1-8-4 0 0,0 0-1 0 0,0 0 0 0 0,0 0 0 0 0,0 0 0 0 0,0 1 0 0 0,0-1 0 0 0,1 0 1 0 0,-1 0-1 0 0,0 0 0 0 0,0 0 0 0 0,0 0 0 0 0,0 0 0 0 0,0 1 0 0 0,0-1 1 0 0,0 0-1 0 0,0 0 0 0 0,0 0 0 0 0,0 0 0 0 0,0 0 0 0 0,0 0 0 0 0,0 0 1 0 0,0 0-1 0 0,1 0 0 0 0,-1 0 0 0 0,0 1 0 0 0,0-1 0 0 0,0 0 0 0 0,0 0 0 0 0,0 0 1 0 0,0 0-1 0 0,0 0 0 0 0,1 0 0 0 0,-1 0 0 0 0,0 0 0 0 0,0 0 0 0 0,0 0 1 0 0,0 0-1 0 0,0 0 0 0 0,0 0 0 0 0,0 0 0 0 0,1 0 0 0 0,-1 0 0 0 0,0 0 1 0 0,0 0-1 0 0,0 0 0 0 0,0 0 0 0 0,0 0 0 0 0,0 0 0 0 0,0 0 0 0 0,1 0 1 0 0,-1-1-1 0 0,10-4 40 0 0,-8 3-3 0 0,1 0 0 0 0,-1 0 0 0 0,0 0 1 0 0,0-1-1 0 0,4-4 0 0 0,-11 7 183 0 0,-9 5-176 0 0,-13 8-14 0 0,27-13-14 0 0,-10 4-22 0 0,4-2 29 0 0,5-4 90 0 0,2 2-102 0 0,0-1-1 0 0,-1 1 1 0 0,1-1 0 0 0,0 1 0 0 0,0-1 0 0 0,0 1 0 0 0,0 0 0 0 0,0-1 0 0 0,0 1 0 0 0,0 0 0 0 0,0 0 0 0 0,0 0 0 0 0,0 0 0 0 0,0 0 0 0 0,0 0 0 0 0,1 0 0 0 0,-2 0-9 0 0,40-8 384 0 0,-29 6-259 0 0,-9 1-115 0 0,-1 1 0 0 0,1 0-1 0 0,0-1 1 0 0,-1 1 0 0 0,1 0-1 0 0,-1 0 1 0 0,1 0 0 0 0,0 0-1 0 0,2 0 1 0 0,-2 1-5 0 0,0-1 0 0 0,0 0 0 0 0,0 0 1 0 0,0 0-1 0 0,0-1 0 0 0,-1 1 0 0 0,1 0 0 0 0,0-1 1 0 0,0 1-1 0 0,0-1 0 0 0,0 0 0 0 0,0 0 1 0 0,1-1-1 0 0,25-15 117 0 0,-23 14-64 0 0,-3 2 35 0 0,-3 2-38 0 0,-8 6-18 0 0,6-6-36 0 0,1 1 0 0 0,0 0 0 0 0,-1-1 1 0 0,0 1-1 0 0,1-1 0 0 0,-6 2 0 0 0,8-3-24 0 0,-2-18 43 0 0,3 8-21 0 0,0-1 0 0 0,-1 1 0 0 0,-1-1 0 0 0,0 1 0 0 0,0-1 0 0 0,-1 1 0 0 0,0 0 0 0 0,-7-17 0 0 0,4 9 34 0 0,-4-26-1 0 0,6 19-28 0 0,1 1 1 0 0,2 0-1 0 0,3-38 1 0 0,-2 48 15 0 0,2 0 0 0 0,0 0 1 0 0,0 0-1 0 0,2 0 0 0 0,0 1 0 0 0,0-1 1 0 0,10-16-1 0 0,-2 8-9 0 0,-1-2-1 0 0,-2 0 1 0 0,12-34 0 0 0,-19 51-17 0 0,0 1 0 0 0,0-1 0 0 0,1 1 1 0 0,0-1-1 0 0,0 1 0 0 0,1 0 0 0 0,-1 1 1 0 0,11-10-1 0 0,13-18 17 0 0,-22 25-9 0 0,0 1 0 0 0,0 0 1 0 0,0 1-1 0 0,1 0 0 0 0,12-9 0 0 0,41-23 121 0 0,-24 17-54 0 0,-31 18-59 0 0,1 0 0 0 0,0 0 0 0 0,0 1-1 0 0,0-1 1 0 0,0 1 0 0 0,0 0-1 0 0,1 1 1 0 0,-1 0 0 0 0,1 0 0 0 0,-1 0-1 0 0,1 1 1 0 0,-1 0 0 0 0,1 0-1 0 0,-1 1 1 0 0,1-1 0 0 0,-1 1 0 0 0,0 1-1 0 0,1-1 1 0 0,-1 1 0 0 0,7 3-1 0 0,-5-1 5 0 0,0 0-1 0 0,0 0 0 0 0,0 1 0 0 0,-1 0 1 0 0,0 0-1 0 0,0 1 0 0 0,0 0 0 0 0,0 0 1 0 0,-1 0-1 0 0,0 1 0 0 0,-1 0 0 0 0,0 0 1 0 0,0 1-1 0 0,5 9 0 0 0,17 25 47 0 0,-20-32-33 0 0,-1-1-1 0 0,0 1 1 0 0,8 17-1 0 0,-12-20 8 0 0,-1-1-1 0 0,1 1 0 0 0,-1-1 0 0 0,0 1 0 0 0,-1-1 1 0 0,0 1-1 0 0,0-1 0 0 0,-1 13 0 0 0,-3 5 91 0 0,-8 25-1 0 0,8-33-87 0 0,-3 5-22 0 0,-1-1-1 0 0,0 0 1 0 0,-2 0 0 0 0,0-1 0 0 0,-20 27-1 0 0,9-15-11 0 0,-61 107 105 0 0,81-134-114 0 0,-1-1 0 0 0,1 1 0 0 0,0-1 0 0 0,0 1 1 0 0,0 0-1 0 0,0-1 0 0 0,1 1 0 0 0,-1 0 0 0 0,1 0 0 0 0,0-1 1 0 0,0 1-1 0 0,1 5 0 0 0,-1-8 8 0 0,1 1-1 0 0,-1-1 1 0 0,0 1 0 0 0,1-1 0 0 0,-1 0 0 0 0,1 1 0 0 0,-1-1-1 0 0,1 1 1 0 0,-1-1 0 0 0,1 0 0 0 0,0 0 0 0 0,0 1-1 0 0,0-1 1 0 0,0 0 0 0 0,0 0 0 0 0,0 0 0 0 0,0 0-1 0 0,0 0 1 0 0,0 0 0 0 0,1 0 0 0 0,-1 0 0 0 0,0-1 0 0 0,0 1-1 0 0,1 0 1 0 0,-1-1 0 0 0,1 1 0 0 0,-1-1 0 0 0,0 1-1 0 0,1-1 1 0 0,-1 0 0 0 0,1 0 0 0 0,2 1 0 0 0,7-2 47 0 0,0 0 0 0 0,0-1 0 0 0,12-3 1 0 0,-14 3-19 0 0,0 0 0 0 0,0 0 1 0 0,0 1-1 0 0,1 1 1 0 0,12-1-1 0 0,3 4 17 0 0,1 1-1 0 0,-1 1 1 0 0,0 1 0 0 0,27 10-1 0 0,-28-4 5 0 0,-19-9-22 0 0,0-1 1 0 0,1 1 0 0 0,-1-1-1 0 0,10 3 1 0 0,-13-5-28 0 0,0 1 0 0 0,0-1 1 0 0,0 0-1 0 0,0 0 0 0 0,0 0 1 0 0,1 0-1 0 0,-1 0 0 0 0,0-1 0 0 0,0 1 1 0 0,0-1-1 0 0,0 1 0 0 0,0-1 1 0 0,0 0-1 0 0,0 0 0 0 0,0 0 1 0 0,-1 0-1 0 0,3-1 0 0 0,11-8-7 0 0,-1-1 0 0 0,17-17 0 0 0,-30 28-36 0 0,-3 2-11 0 0,1 0 0 0 0,0-1 0 0 0,-1 1 0 0 0,1 0 0 0 0,-1-1 0 0 0,0 1 0 0 0,-2 1 0 0 0,-1 1-99 0 0,-23 22-1258 0 0,-13 14-2618 0 0,19-9-7101 0 0,19-25 6660 0 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40.941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463 46 512 0 0,'-3'-4'763'0'0,"-1"0"0"0"0,1 1 0 0 0,-1-1 1 0 0,1 1-1 0 0,-1-1 0 0 0,0 1 0 0 0,-1 1 0 0 0,1-1 0 0 0,0 0 0 0 0,-1 1 0 0 0,0 0 1 0 0,1 0-1 0 0,-1 1 0 0 0,0-1 0 0 0,0 1 0 0 0,0 0 0 0 0,-7-1 0 0 0,10 2-506 0 0,-1 1-1 0 0,1-1 1 0 0,0 0-1 0 0,0 0 0 0 0,0 1 1 0 0,0-1-1 0 0,0 1 0 0 0,0 0 1 0 0,0 0-1 0 0,0 0 1 0 0,0 0-1 0 0,0 0 0 0 0,0 0 1 0 0,-2 2-1 0 0,-24 20 1123 0 0,-4 10-624 0 0,1 0 0 0 0,1 2-1 0 0,-35 55 1 0 0,30-33-135 0 0,-47 102 1 0 0,74-142-542 0 0,1 1 0 0 0,1 0 1 0 0,0 0-1 0 0,2 0 0 0 0,0 1 0 0 0,1-1 0 0 0,1 1 1 0 0,0 22-1 0 0,2-29-63 0 0,1-1 0 0 0,0 0-1 0 0,1 0 1 0 0,1 0 0 0 0,-1-1 0 0 0,2 1 0 0 0,-1-1 0 0 0,2 1 0 0 0,-1-1 0 0 0,1 0-1 0 0,1 0 1 0 0,0-1 0 0 0,0 0 0 0 0,15 17 0 0 0,-9-15-9 0 0,0 0 0 0 0,1-1 1 0 0,0 0-1 0 0,0-1 0 0 0,1 0 0 0 0,0-1 0 0 0,1-1 1 0 0,0 0-1 0 0,0-1 0 0 0,0-1 0 0 0,1 0 1 0 0,-1-1-1 0 0,20 2 0 0 0,-10-3-499 0 0,0 0-1 0 0,50-3 1 0 0,-46-2-1319 0 0,-1-1 1 0 0,35-9-1 0 0,-37 5-1086 0 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41.530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56 1160 0 0,'0'-5'1270'0'0,"0"1"0"0"0,1 0 0 0 0,-1-1 0 0 0,1 1 0 0 0,2-7 0 0 0,-3 9-902 0 0,1 1 0 0 0,-1-1 1 0 0,1 1-1 0 0,0 0 1 0 0,0-1-1 0 0,-1 1 0 0 0,1 0 1 0 0,0 0-1 0 0,0 0 1 0 0,0 0-1 0 0,0 0 0 0 0,1 0 1 0 0,-1 0-1 0 0,0 0 0 0 0,0 0 1 0 0,0 0-1 0 0,1 1 1 0 0,-1-1-1 0 0,3-1 0 0 0,-3 2-221 0 0,-1 0-1 0 0,1 0 0 0 0,-1 0 0 0 0,1 0 0 0 0,-1 0 1 0 0,1 0-1 0 0,-1 1 0 0 0,1-1 0 0 0,-1 0 0 0 0,1 0 1 0 0,-1 0-1 0 0,1 0 0 0 0,-1 1 0 0 0,1-1 0 0 0,-1 0 1 0 0,1 0-1 0 0,-1 1 0 0 0,1-1 0 0 0,-1 0 0 0 0,0 1 1 0 0,1-1-1 0 0,-1 1 0 0 0,0-1 0 0 0,1 0 0 0 0,-1 1 1 0 0,0-1-1 0 0,1 1 0 0 0,-1-1 0 0 0,0 1 0 0 0,0-1 1 0 0,0 1-1 0 0,1-1 0 0 0,-1 1 0 0 0,0-1 0 0 0,0 1 1 0 0,0-1-1 0 0,0 1 0 0 0,0-1 0 0 0,0 2 0 0 0,2 25 659 0 0,-2-24-559 0 0,2 65 365 0 0,-4 0 0 0 0,-18 119 0 0 0,18-176-621 0 0,1 0 0 0 0,0-1 1 0 0,1 17-1 0 0,1-23-40 0 0,-1 0-1 0 0,1 1 1 0 0,0-1-1 0 0,0 0 1 0 0,0 0-1 0 0,0 0 1 0 0,1 0-1 0 0,-1 0 1 0 0,1 0-1 0 0,0 0 1 0 0,4 5 0 0 0,-5-9-18 0 0,-1 1 1 0 0,1-1 0 0 0,-1 1 0 0 0,1-1 0 0 0,-1 1 0 0 0,1-1 0 0 0,-1 0 0 0 0,1 1 0 0 0,-1-1 0 0 0,1 0 0 0 0,-1 1 0 0 0,1-1 0 0 0,-1 0 0 0 0,1 0 0 0 0,0 0 0 0 0,-1 1 0 0 0,1-1 0 0 0,0 0 0 0 0,-1 0 0 0 0,1 0 0 0 0,-1 0 0 0 0,1 0 0 0 0,0 0 0 0 0,-1 0 0 0 0,1 0 0 0 0,0-1 0 0 0,-1 1 0 0 0,1 0 0 0 0,0 0 0 0 0,1-1-572 0 0,-1 0 1 0 0,1 0-1 0 0,-1 0 1 0 0,0 1-1 0 0,1-1 1 0 0,-1 0-1 0 0,0-1 1 0 0,0 1 0 0 0,0 0-1 0 0,2-2 1 0 0,1-3-1296 0 0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41.940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811 35 880 0 0,'1'-10'1066'0'0,"-2"-7"5047"0"0,1 17-5862 0 0,0-1 0 0 0,0 1 1 0 0,0 0-1 0 0,0-1 0 0 0,0 1 0 0 0,-1-1 1 0 0,1 1-1 0 0,0 0 0 0 0,0-1 0 0 0,0 1 1 0 0,0 0-1 0 0,-1-1 0 0 0,1 1 0 0 0,0 0 0 0 0,-1-1 1 0 0,1 1-1 0 0,0 0 0 0 0,0-1 0 0 0,-1 1 1 0 0,1 0-1 0 0,0 0 0 0 0,-1-1 0 0 0,0 1-98 0 0,0 0-1 0 0,1 0 1 0 0,-1 0-1 0 0,0 0 1 0 0,1 1-1 0 0,-1-1 0 0 0,0 0 1 0 0,1 0-1 0 0,-1 0 1 0 0,0 1-1 0 0,1-1 1 0 0,-1 0-1 0 0,0 1 1 0 0,1-1-1 0 0,-1 0 0 0 0,1 1 1 0 0,-1-1-1 0 0,1 1 1 0 0,-1 0-1 0 0,-3 2 245 0 0,0 1 0 0 0,1 0 1 0 0,-1 0-1 0 0,1 1 0 0 0,0-1 0 0 0,1 0 0 0 0,-1 1 0 0 0,1 0 0 0 0,-3 6 0 0 0,-13 50 100 0 0,7-23-252 0 0,-48 119 467 0 0,45-128-625 0 0,-1-1 0 0 0,-1-1-1 0 0,-27 35 1 0 0,9-21 26 0 0,-44 40-1 0 0,-47 33-46 0 0,43-41 13 0 0,61-54-57 0 0,-93 90 80 0 0,86-80-53 0 0,-44 60 0 0 0,67-82-49 0 0,0 1 0 0 0,1-1 0 0 0,0 1 0 0 0,-3 8 0 0 0,6-14-7 0 0,0 0 0 0 0,1 0 0 0 0,-1 0 0 0 0,1 0 0 0 0,-1 0 0 0 0,1 0 0 0 0,0 0 0 0 0,0-1-1 0 0,-1 1 1 0 0,2 0 0 0 0,-1 0 0 0 0,0 0 0 0 0,0 0 0 0 0,0 0 0 0 0,1 0 0 0 0,-1 0 0 0 0,1 0 0 0 0,0 0 0 0 0,0 0 0 0 0,-1-1 0 0 0,1 1 0 0 0,3 3 0 0 0,-3-4 3 0 0,0 0 0 0 0,0-1 1 0 0,0 1-1 0 0,0 0 1 0 0,0 0-1 0 0,0-1 0 0 0,1 1 1 0 0,-1-1-1 0 0,0 0 1 0 0,0 1-1 0 0,1-1 1 0 0,-1 0-1 0 0,0 1 0 0 0,1-1 1 0 0,-1 0-1 0 0,0 0 1 0 0,1 0-1 0 0,-1 0 0 0 0,0 0 1 0 0,1-1-1 0 0,-1 1 1 0 0,0 0-1 0 0,1-1 0 0 0,0 0 1 0 0,5-1-26 0 0,-1 0 1 0 0,1-1-1 0 0,6-4 1 0 0,21-14-1554 0 0,65-52 1 0 0,-48 33-4498 0 0,-28 24 3911 0 0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43.397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48 395 512 0 0,'-13'-20'2707'0'0,"8"12"-998"0"0,0 0 0 0 0,0 1 0 0 0,1-2 0 0 0,-4-10 0 0 0,7 17-1471 0 0,-5-21 2374 0 0,6 22-2443 0 0,0 0-1 0 0,0 1 1 0 0,0-1 0 0 0,0 0 0 0 0,0 0 0 0 0,0 0 0 0 0,0 1 0 0 0,0-1 0 0 0,0 0-1 0 0,0 0 1 0 0,0 1 0 0 0,0-1 0 0 0,1 0 0 0 0,-1 0 0 0 0,0 1 0 0 0,0-1 0 0 0,1 0 0 0 0,-1 1-1 0 0,1-1 1 0 0,-1 0 0 0 0,1 1 0 0 0,-1-1 0 0 0,1 1 0 0 0,-1-1 0 0 0,1 0 0 0 0,0 0-1 0 0,0 1-66 0 0,0 0-1 0 0,-1 0 1 0 0,1 0-1 0 0,0 0 0 0 0,-1 0 1 0 0,1 0-1 0 0,0 0 1 0 0,0 0-1 0 0,-1 0 1 0 0,1 1-1 0 0,0-1 0 0 0,-1 0 1 0 0,1 0-1 0 0,0 1 1 0 0,-1-1-1 0 0,1 0 0 0 0,0 1 1 0 0,-1-1-1 0 0,1 1 1 0 0,-1-1-1 0 0,1 1 0 0 0,-1-1 1 0 0,1 1-1 0 0,-1-1 1 0 0,1 1-1 0 0,-1 0 0 0 0,1-1 1 0 0,-1 1-1 0 0,0-1 1 0 0,1 2-1 0 0,12 22 281 0 0,-12-21-196 0 0,37 100 387 0 0,-27-70-483 0 0,21 46 0 0 0,20 19 135 0 0,-41-81-190 0 0,0 0-1 0 0,1-1 1 0 0,21 22-1 0 0,-32-38-36 0 0,2 5 9 0 0,1-2 1 0 0,0 1-1 0 0,0 0 1 0 0,1-1-1 0 0,-1 0 1 0 0,1 0-1 0 0,6 3 0 0 0,-11-6-1 0 0,0 0-1 0 0,1 0 0 0 0,-1 1 1 0 0,0-1-1 0 0,0 0 0 0 0,1 0 0 0 0,-1 0 1 0 0,0 0-1 0 0,0 0 0 0 0,0 0 0 0 0,1 0 1 0 0,-1 0-1 0 0,0-1 0 0 0,0 1 1 0 0,1 0-1 0 0,-1 0 0 0 0,0 0 0 0 0,0 0 1 0 0,1 0-1 0 0,-1 0 0 0 0,0 0 0 0 0,0 0 1 0 0,0-1-1 0 0,1 1 0 0 0,-1 0 1 0 0,0 0-1 0 0,0 0 0 0 0,0 0 0 0 0,0-1 1 0 0,1 1-1 0 0,-1 0 0 0 0,0 0 0 0 0,0 0 1 0 0,0-1-1 0 0,3-11 83 0 0,-5-12-63 0 0,-25-90 41 0 0,21 82-43 0 0,-37-214 9 0 0,42 237-31 0 0,0 1-1 0 0,0-1 1 0 0,1 1-1 0 0,1-10 0 0 0,0 16 8 0 0,-1-1-1 0 0,0 1 0 0 0,1 0 1 0 0,-1 0-1 0 0,1 0 1 0 0,0 0-1 0 0,0 0 0 0 0,0 0 1 0 0,0 0-1 0 0,0 0 0 0 0,0 0 1 0 0,0 1-1 0 0,1-1 0 0 0,-1 0 1 0 0,1 1-1 0 0,-1-1 0 0 0,1 1 1 0 0,0-1-1 0 0,-1 1 1 0 0,1 0-1 0 0,2-2 0 0 0,45-30 388 0 0,-38 26-287 0 0,0 1-1 0 0,-1-2 0 0 0,0 1 1 0 0,15-16-1 0 0,-25 23-95 0 0,1 0 0 0 0,-1-1 0 0 0,1 1-1 0 0,0-1 1 0 0,-1 1 0 0 0,1-1 0 0 0,-1 1 0 0 0,0-1-1 0 0,1 1 1 0 0,-1-1 0 0 0,1 0 0 0 0,-1 1-1 0 0,0-1 1 0 0,0 1 0 0 0,1-1 0 0 0,-1 0-1 0 0,0 1 1 0 0,0-1 0 0 0,0 0 0 0 0,0 0-1 0 0,1 1 1 0 0,-1-1 0 0 0,0 0 0 0 0,0 1-1 0 0,-1-1 1 0 0,1 0 0 0 0,0 1 0 0 0,0-1-1 0 0,0 0 1 0 0,0 1 0 0 0,-1-1 0 0 0,1 0-1 0 0,0 1 1 0 0,0-1 0 0 0,-1 0 0 0 0,1 1-1 0 0,-1-1 1 0 0,1 1 0 0 0,0-1 0 0 0,-1 1 0 0 0,1-1-1 0 0,-1 1 1 0 0,1-1 0 0 0,-1 1 0 0 0,0-1-1 0 0,1 1 1 0 0,-1 0 0 0 0,1-1 0 0 0,-1 1-1 0 0,0 0 1 0 0,1-1 0 0 0,-1 1 0 0 0,0 0-1 0 0,-1-1 4 0 0,0 1 0 0 0,1-1-1 0 0,-1 1 1 0 0,0-1 0 0 0,1 1-1 0 0,-1 0 1 0 0,0 0 0 0 0,1-1-1 0 0,-1 1 1 0 0,0 0 0 0 0,1 1-1 0 0,-1-1 1 0 0,0 0 0 0 0,1 0-1 0 0,-1 1 1 0 0,0-1 0 0 0,1 1-1 0 0,-1 0 1 0 0,1-1 0 0 0,-1 1-1 0 0,1 0 1 0 0,-2 1 0 0 0,2-2 4 0 0,-7 7 20 0 0,8-7-39 0 0,0 0 0 0 0,0 0 0 0 0,0 0 0 0 0,-1 0 0 0 0,1 0 0 0 0,0 0 0 0 0,0 1 0 0 0,0-1 0 0 0,0 0 0 0 0,0 0 0 0 0,0 0 0 0 0,-1 0 1 0 0,1 0-1 0 0,0 1 0 0 0,0-1 0 0 0,0 0 0 0 0,0 0 0 0 0,0 0 0 0 0,0 0 0 0 0,0 1 0 0 0,0-1 0 0 0,0 0 0 0 0,0 0 0 0 0,0 0 0 0 0,0 0 1 0 0,0 1-1 0 0,0-1 0 0 0,0 0 0 0 0,0 0 0 0 0,0 0 0 0 0,0 1 0 0 0,0-1 0 0 0,0 0 0 0 0,0 0 0 0 0,0 0 0 0 0,0 0 0 0 0,0 1 0 0 0,0-1 1 0 0,0 0-1 0 0,0 0 0 0 0,0 0 0 0 0,1 0 0 0 0,-1 0 0 0 0,0 1 0 0 0,0-1 0 0 0,27 0 345 0 0,-23 0-329 0 0,0-1-1 0 0,0 0 1 0 0,0 0-1 0 0,0 0 1 0 0,0 0-1 0 0,0-1 1 0 0,6-2-1 0 0,-6 2 10 0 0,-1 0 0 0 0,1 1 0 0 0,0-1 0 0 0,0 1 0 0 0,0 0-1 0 0,-1 0 1 0 0,7 0 0 0 0,6-1 54 0 0,-14 2-65 0 0,0-1 0 0 0,1 1 0 0 0,-1 0 0 0 0,0 0-1 0 0,1 0 1 0 0,-1 0 0 0 0,0 0 0 0 0,4 1 0 0 0,11 2 31 0 0,0-1 1 0 0,0-1-1 0 0,0-1 0 0 0,0 0 0 0 0,24-4 1 0 0,-38 4-43 0 0,396-60 442 0 0,-145 15-410 0 0,-253 45-36 0 0,4-1-18 0 0,0 0 1 0 0,0 1 0 0 0,0 0 0 0 0,1 0 0 0 0,5 1-1 0 0,-12 0-14 0 0,1 0 0 0 0,-1 0-1 0 0,0 0 1 0 0,1 0 0 0 0,-1 0-1 0 0,0 0 1 0 0,0 0 0 0 0,0 0-1 0 0,0-1 1 0 0,0 1 0 0 0,1 0-1 0 0,-1-1 1 0 0,-2 2 0 0 0,-23 12-2222 0 0,-46 17 1 0 0,47-21 212 0 0,-11 4-908 0 0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44.23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101 173 512 0 0,'0'-4'661'0'0,"-1"0"0"0"0,1 0 0 0 0,-1 0 0 0 0,0 0-1 0 0,0 0 1 0 0,0 0 0 0 0,0 0 0 0 0,-1 1 0 0 0,0-1 0 0 0,1 0 0 0 0,-1 1-1 0 0,-1 0 1 0 0,-4-7 0 0 0,-2 0 2209 0 0,-1 0 0 0 0,-18-15 0 0 0,-2-1 165 0 0,32 25-2682 0 0,1 1 0 0 0,-1 0 0 0 0,1-1 1 0 0,-1 1-1 0 0,1 0 0 0 0,-1 0 0 0 0,1 0 1 0 0,4 1-1 0 0,-4 1-211 0 0,0-1 0 0 0,0 0 1 0 0,0 1-1 0 0,0-1 0 0 0,0 1 0 0 0,-1 0 1 0 0,1 0-1 0 0,0 0 0 0 0,-1 0 0 0 0,0 0 1 0 0,1 1-1 0 0,-1-1 0 0 0,0 1 0 0 0,3 4 1 0 0,-3-3-66 0 0,1 2 1 0 0,-1-1-1 0 0,0 0 1 0 0,0 0-1 0 0,-1 1 1 0 0,1-1-1 0 0,0 11 1 0 0,-1 4-59 0 0,-1 0 1 0 0,-1-1-1 0 0,-5 35 1 0 0,6-54-18 0 0,-2 15 3 0 0,-1 5 28 0 0,-1 32 1 0 0,3-46-33 0 0,2-1 1 0 0,-1 1 0 0 0,1-1-1 0 0,-1 1 1 0 0,2-1-1 0 0,-1 1 1 0 0,0-1-1 0 0,1 0 1 0 0,0 0 0 0 0,5 9-1 0 0,-7-13 2 0 0,1 0-1 0 0,-1-1 1 0 0,1 1-1 0 0,-1 0 1 0 0,1 0-1 0 0,-1-1 0 0 0,1 1 1 0 0,0 0-1 0 0,-1-1 1 0 0,1 1-1 0 0,0 0 1 0 0,0-1-1 0 0,-1 1 1 0 0,1-1-1 0 0,0 0 1 0 0,0 1-1 0 0,0-1 0 0 0,0 1 1 0 0,-1-1-1 0 0,1 0 1 0 0,1 0-1 0 0,-1 0-1 0 0,0 0-1 0 0,0 0 0 0 0,0 0 1 0 0,0 0-1 0 0,-1-1 0 0 0,1 1 1 0 0,0 0-1 0 0,0-1 1 0 0,0 1-1 0 0,-1-1 0 0 0,1 1 1 0 0,0-1-1 0 0,-1 1 0 0 0,1-1 1 0 0,0 1-1 0 0,-1-1 0 0 0,1 0 1 0 0,0 0-1 0 0,1-2 1 0 0,0 0 1 0 0,0 0-1 0 0,0 0 1 0 0,-1 0-1 0 0,0 0 0 0 0,1-1 1 0 0,-1 1-1 0 0,0 0 0 0 0,0-1 1 0 0,0-3-1 0 0,-1-6 0 0 0,0 0-1 0 0,-1 1 0 0 0,-5-21 1 0 0,0-9-29 0 0,4 21 25 0 0,1-1 0 0 0,1 1 1 0 0,1-1-1 0 0,0 1 0 0 0,2-1 1 0 0,7-30-1 0 0,-8 48 0 0 0,-1 0 1 0 0,1 0 0 0 0,1 0-1 0 0,-1 0 1 0 0,0 1-1 0 0,1-1 1 0 0,0 1 0 0 0,0-1-1 0 0,0 1 1 0 0,0 0-1 0 0,0 0 1 0 0,0 0 0 0 0,1 1-1 0 0,0-1 1 0 0,-1 1-1 0 0,1 0 1 0 0,0 0 0 0 0,0 0-1 0 0,0 0 1 0 0,1 1-1 0 0,-1 0 1 0 0,0 0 0 0 0,0 0-1 0 0,1 0 1 0 0,-1 1-1 0 0,1-1 1 0 0,-1 1 0 0 0,0 0-1 0 0,1 1 1 0 0,-1-1-1 0 0,1 1 1 0 0,-1 0 0 0 0,0 0-1 0 0,6 2 1 0 0,13 5 21 0 0,0 1 0 0 0,-1 1 1 0 0,-1 1-1 0 0,0 1 0 0 0,0 1 0 0 0,-1 1 1 0 0,-1 0-1 0 0,20 19 0 0 0,-35-28 1 0 0,0 0-1 0 0,0 0 0 0 0,-1 0 1 0 0,1 0-1 0 0,-1 1 0 0 0,-1 0 1 0 0,1-1-1 0 0,-1 1 1 0 0,1 0-1 0 0,-2 0 0 0 0,1 0 1 0 0,-1 0-1 0 0,0 0 0 0 0,0 1 1 0 0,0-1-1 0 0,-1 0 1 0 0,0 1-1 0 0,0-1 0 0 0,-1 0 1 0 0,-2 10-1 0 0,3-16-27 0 0,0 0 0 0 0,0 0 0 0 0,0 1 1 0 0,-1-1-1 0 0,1 0 0 0 0,0 1 0 0 0,0-1 0 0 0,0 0 0 0 0,0 0 0 0 0,0 1 1 0 0,0-1-1 0 0,0 0 0 0 0,0 1 0 0 0,0-1 0 0 0,0 0 0 0 0,0 1 0 0 0,0-1 1 0 0,0 0-1 0 0,0 1 0 0 0,0-1 0 0 0,0 0 0 0 0,0 0 0 0 0,1 1 1 0 0,-1-1-1 0 0,0 0 0 0 0,0 1 0 0 0,0-1 0 0 0,0 0 0 0 0,1 0 0 0 0,-1 0 1 0 0,0 1-1 0 0,0-1 0 0 0,0 0 0 0 0,1 0 0 0 0,-1 1 0 0 0,0-1 0 0 0,1 0 1 0 0,-1 0-1 0 0,0 0 0 0 0,0 0 0 0 0,1 0 0 0 0,-1 0 0 0 0,0 1 0 0 0,1-1 1 0 0,-1 0-1 0 0,0 0 0 0 0,0 0 0 0 0,1 0 0 0 0,-1 0 0 0 0,1 0 0 0 0,19-7-1076 0 0,-19 6 357 0 0,0 1-1 0 0,1-1 1 0 0,-1 0-1 0 0,1 1 0 0 0,-1-1 1 0 0,1 1-1 0 0,-1 0 1 0 0,1-1-1 0 0,-1 1 1 0 0,1 0-1 0 0,3 0 0 0 0,-2 2-2771 0 0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44.75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26 129 1992 0 0,'-2'-2'526'0'0,"0"1"0"0"0,0 0-1 0 0,1-1 1 0 0,-1 0 0 0 0,0 1-1 0 0,1-1 1 0 0,-1 0 0 0 0,1 0-1 0 0,-1 0 1 0 0,1 0 0 0 0,0 0-1 0 0,0 0 1 0 0,0 0 0 0 0,0 0 0 0 0,0 0-1 0 0,1 0 1 0 0,-1-1 0 0 0,1 1-1 0 0,-1 0 1 0 0,1-1 0 0 0,0 1-1 0 0,0 0 1 0 0,0-1 0 0 0,0 1-1 0 0,0 0 1 0 0,1-5 0 0 0,0 1 326 0 0,1-1-1 0 0,0 0 1 0 0,0 0 0 0 0,1 1 0 0 0,0 0 0 0 0,0-1 0 0 0,6-8 0 0 0,-5 7 372 0 0,-7 8 70 0 0,-8 9-313 0 0,9-7-919 0 0,1 0 0 0 0,0 1-1 0 0,-1-1 1 0 0,1 1-1 0 0,0-1 1 0 0,0 1 0 0 0,0-1-1 0 0,1 1 1 0 0,-1 0 0 0 0,1-1-1 0 0,-1 1 1 0 0,1 0 0 0 0,0-1-1 0 0,0 1 1 0 0,0 0-1 0 0,1 0 1 0 0,-1-1 0 0 0,0 1-1 0 0,1 0 1 0 0,0-1 0 0 0,0 1-1 0 0,0-1 1 0 0,1 4-1 0 0,0-2-7 0 0,1-1 0 0 0,0 1 0 0 0,-1-1 0 0 0,1 0 0 0 0,0 0-1 0 0,1 0 1 0 0,-1 0 0 0 0,1 0 0 0 0,-1 0 0 0 0,1-1-1 0 0,0 0 1 0 0,0 0 0 0 0,6 3 0 0 0,129 56 849 0 0,-115-48-814 0 0,1 1-1 0 0,-2 1 1 0 0,31 25-1 0 0,-36-24-63 0 0,-1 0-1 0 0,-1 0 0 0 0,0 1 0 0 0,-2 1 1 0 0,0 1-1 0 0,0 0 0 0 0,-2 1 0 0 0,0 0 1 0 0,-2 1-1 0 0,16 44 0 0 0,-8-8 43 0 0,-2 1 0 0 0,-3 1 0 0 0,-2 0 0 0 0,4 97 0 0 0,-6-11 128 0 0,-1 53 79 0 0,-9-162-247 0 0,2-12-62 0 0,-2 1 1 0 0,-1 0-1 0 0,-1-1 0 0 0,-12 45 1 0 0,14-64-41 0 0,-1 0 0 0 0,-1 0 0 0 0,1-1 0 0 0,-1 1 0 0 0,1 0 0 0 0,-1-1 1 0 0,-1 0-1 0 0,1 1 0 0 0,-1-1 0 0 0,1-1 0 0 0,-1 1 0 0 0,-5 3 0 0 0,3-3-610 0 0,1-1-1 0 0,-1 1 1 0 0,1-2-1 0 0,-1 1 1 0 0,0 0-1 0 0,-6 0 1 0 0,-1 1-1933 0 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8:04.232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120 15 512 0 0,'-5'-2'1396'0'0,"0"-1"0"0"0,0 1 1 0 0,0 0-1 0 0,0 1 0 0 0,-11-3 0 0 0,14 4-755 0 0,-1 0 0 0 0,1 0 0 0 0,0 0 1 0 0,-1 0-1 0 0,1 0 0 0 0,-1 1 0 0 0,1-1 0 0 0,-3 2 1 0 0,-11 6-376 0 0,14-7-124 0 0,1 1 1 0 0,-1-1 0 0 0,0 0-1 0 0,1 1 1 0 0,-1 0-1 0 0,1-1 1 0 0,0 1-1 0 0,-1 0 1 0 0,1 0-1 0 0,0-1 1 0 0,0 1 0 0 0,0 0-1 0 0,0 0 1 0 0,1 0-1 0 0,-1 0 1 0 0,0 0-1 0 0,1 1 1 0 0,0-1 0 0 0,-1 3-1 0 0,1-3-93 0 0,0 0 0 0 0,1-1-1 0 0,-1 1 1 0 0,1 0 0 0 0,-1-1 0 0 0,1 1-1 0 0,-1 0 1 0 0,1-1 0 0 0,0 1 0 0 0,0-1-1 0 0,0 1 1 0 0,0-1 0 0 0,0 1 0 0 0,0-1-1 0 0,0 0 1 0 0,0 0 0 0 0,0 1 0 0 0,1-1 0 0 0,-1 0-1 0 0,1 0 1 0 0,-1 0 0 0 0,1 0 0 0 0,-1-1-1 0 0,4 2 1 0 0,0 1 48 0 0,1-1 0 0 0,0 0 0 0 0,0-1 0 0 0,0 0 0 0 0,11 2 0 0 0,-16-3-82 0 0,1 0 0 0 0,-1 1 0 0 0,1-1 0 0 0,-1 0 0 0 0,0 0 0 0 0,1 0 0 0 0,-1 0 0 0 0,1-1 0 0 0,-1 1 0 0 0,0 0 0 0 0,1-1 0 0 0,-1 1 0 0 0,0-1 0 0 0,1 1 0 0 0,-1-1 0 0 0,0 1 0 0 0,1-1 0 0 0,-1 0 0 0 0,0 0 0 0 0,0 1 0 0 0,0-1 0 0 0,0 0 0 0 0,0 0 0 0 0,0 0 0 0 0,0 0 0 0 0,0-1 0 0 0,0 1 0 0 0,-1 0 0 0 0,1 0 0 0 0,0-2 0 0 0,-1 2 6 0 0,0 0-1 0 0,0 0 1 0 0,0 0-1 0 0,0 1 1 0 0,0-1-1 0 0,0 0 1 0 0,-1 0 0 0 0,1 0-1 0 0,0 0 1 0 0,0 1-1 0 0,-1-1 1 0 0,1 0 0 0 0,-1 0-1 0 0,1 1 1 0 0,-1-1-1 0 0,1 0 1 0 0,-1 1 0 0 0,1-1-1 0 0,-1 0 1 0 0,0 1-1 0 0,1-1 1 0 0,-1 1 0 0 0,0-1-1 0 0,1 1 1 0 0,-1-1-1 0 0,0 1 1 0 0,-1-1-1 0 0,-22-9 570 0 0,19 9-480 0 0,0 0 0 0 0,0 1 0 0 0,0-1 0 0 0,0 1 0 0 0,0 0 0 0 0,0 0 0 0 0,-7 2 0 0 0,9-2-84 0 0,1 0-1 0 0,-1 1 0 0 0,1 0 1 0 0,-1-1-1 0 0,1 1 0 0 0,0 0 0 0 0,-1 0 1 0 0,1 0-1 0 0,0 1 0 0 0,0-1 1 0 0,0 1-1 0 0,-1-1 0 0 0,1 1 1 0 0,1-1-1 0 0,-1 1 0 0 0,-2 2 0 0 0,4-3-41 0 0,0-1-1 0 0,-1 1 1 0 0,1-1-1 0 0,0 1 1 0 0,-1 0-1 0 0,1-1 1 0 0,0 1-1 0 0,0-1 0 0 0,-1 1 1 0 0,1 0-1 0 0,0-1 1 0 0,0 1-1 0 0,0 0 1 0 0,0-1-1 0 0,0 1 0 0 0,0 0 1 0 0,0-1-1 0 0,0 1 1 0 0,0 0-1 0 0,1-1 1 0 0,-1 1-1 0 0,0 0 0 0 0,0-1 1 0 0,1 1-1 0 0,-1 0 1 0 0,0-1-1 0 0,0 1 1 0 0,1-1-1 0 0,-1 1 0 0 0,1-1 1 0 0,-1 1-1 0 0,1-1 1 0 0,-1 1-1 0 0,1-1 1 0 0,-1 1-1 0 0,1-1 0 0 0,-1 0 1 0 0,1 1-1 0 0,-1-1 1 0 0,1 0-1 0 0,0 1 1 0 0,-1-1-1 0 0,1 0 0 0 0,-1 0 1 0 0,1 1-1 0 0,0-1 1 0 0,0 0-1 0 0,4 2-627 0 0,1-1 0 0 0,-1 0 0 0 0,1 0 0 0 0,6 1 0 0 0,6-1-1521 0 0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8:05.487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206 107 512 0 0,'-10'-18'1690'0'0,"-16"-32"11345"0"0,15 28-10595 0 0,10 21-2342 0 0,1 0-1 0 0,-1 0 1 0 0,0 0-1 0 0,1 0 1 0 0,-1 0-1 0 0,0 0 1 0 0,0 0-1 0 0,0 0 1 0 0,0 0-1 0 0,0 0 1 0 0,0 1-1 0 0,0-1 1 0 0,0 0-1 0 0,0 0 1 0 0,0 1-1 0 0,-1-1 1 0 0,1 1 0 0 0,0 0-1 0 0,0-1 1 0 0,0 1-1 0 0,-1 0 1 0 0,1-1-1 0 0,0 1 1 0 0,-1 0-1 0 0,1 0 1 0 0,0 0-1 0 0,0 0 1 0 0,-1 0-1 0 0,1 1 1 0 0,0-1-1 0 0,-1 0 1 0 0,1 1-1 0 0,0-1 1 0 0,0 0-1 0 0,-2 2 1 0 0,-6 2 83 0 0,1 0 1 0 0,0 0-1 0 0,0 1 0 0 0,-7 6 1 0 0,1-1 173 0 0,9-7-281 0 0,-1 1 0 0 0,1-1 1 0 0,0 2-1 0 0,0-1 0 0 0,1 0 0 0 0,-1 1 0 0 0,1 0 0 0 0,0 0 0 0 0,-5 8 1 0 0,8-12-75 0 0,1 0 1 0 0,-1 0 0 0 0,1 0-1 0 0,0 0 1 0 0,-1 0 0 0 0,1 0-1 0 0,0 0 1 0 0,0 0 0 0 0,0 0-1 0 0,-1 0 1 0 0,1 0 0 0 0,0 0-1 0 0,0 0 1 0 0,1 0 0 0 0,-1 0-1 0 0,0 1 1 0 0,0-1 0 0 0,1 1-1 0 0,-1-1 1 0 0,1-1-1 0 0,-1 1 1 0 0,1 0-1 0 0,-1-1 1 0 0,1 1-1 0 0,0-1 1 0 0,-1 1-1 0 0,1-1 1 0 0,0 0 0 0 0,-1 1-1 0 0,1-1 1 0 0,0 0-1 0 0,-1 1 1 0 0,1-1-1 0 0,0 0 1 0 0,0 0-1 0 0,-1 0 1 0 0,1 1-1 0 0,1-1 1 0 0,5 0 1 0 0,0-1 1 0 0,0 1 0 0 0,0-1-1 0 0,11-3 1 0 0,-5 1-2 0 0,-8 2 36 0 0,0 0 0 0 0,-1-1 0 0 0,1 1 1 0 0,0-1-1 0 0,-1 0 0 0 0,1-1 0 0 0,6-4 0 0 0,-9 5-12 0 0,0 1 0 0 0,0-1 0 0 0,0 0 0 0 0,-1 1 0 0 0,1-1 0 0 0,0 0 0 0 0,-1 0 0 0 0,2-3 0 0 0,-2 4-18 0 0,-1 0 0 0 0,0 0 0 0 0,1 1 0 0 0,-1-1 0 0 0,0 0-1 0 0,1 0 1 0 0,-1 0 0 0 0,0 0 0 0 0,0 0 0 0 0,0 0 0 0 0,0 0 0 0 0,0 0 0 0 0,0 0 0 0 0,0 0-1 0 0,0 0 1 0 0,-1 0 0 0 0,1 0 0 0 0,0 0 0 0 0,-1 0 0 0 0,0-1 0 0 0,1 1 31 0 0,-1-1 0 0 0,0 1 0 0 0,0 0 0 0 0,0 1 0 0 0,0-1 0 0 0,0 0-1 0 0,0 0 1 0 0,-1 0 0 0 0,1 1 0 0 0,0-1 0 0 0,0 0 0 0 0,-1 1 0 0 0,1-1 0 0 0,0 1 0 0 0,-1 0 0 0 0,1-1 0 0 0,0 1 0 0 0,-1 0 0 0 0,1 0 0 0 0,-3 0 0 0 0,-27 1 425 0 0,27 0-407 0 0,-35 7 173 0 0,37-7-228 0 0,0-1 1 0 0,1 1 0 0 0,-1-1 0 0 0,1 1-1 0 0,-1 0 1 0 0,0 0 0 0 0,1 0-1 0 0,-1 0 1 0 0,1 0 0 0 0,0 0 0 0 0,-1 0-1 0 0,1 0 1 0 0,0 1 0 0 0,0-1 0 0 0,0 1-1 0 0,0-1 1 0 0,0 0 0 0 0,-2 4-1 0 0,3-5-3 0 0,0 0-1 0 0,0 1 0 0 0,0-1 1 0 0,0 0-1 0 0,0 0 0 0 0,0 1 1 0 0,0-1-1 0 0,0 0 1 0 0,0 1-1 0 0,0-1 0 0 0,0 0 1 0 0,0 0-1 0 0,1 1 0 0 0,-1-1 1 0 0,0 0-1 0 0,0 1 0 0 0,0-1 1 0 0,0 0-1 0 0,0 0 0 0 0,1 0 1 0 0,-1 1-1 0 0,0-1 0 0 0,0 0 1 0 0,0 0-1 0 0,1 1 0 0 0,-1-1 1 0 0,0 0-1 0 0,0 0 0 0 0,1 0 1 0 0,11 6-51 0 0,13-2-349 0 0,12-1-1344 0 0,-1-1-3298 0 0,-12-1 786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5:24.2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20 147 3057 0 0,'-2'-4'1381'0'0,"-2"0"1212"0"0,1-1-1 0 0,1 1 0 0 0,-1-1 0 0 0,-2-6 1617 0 0,9 12-187 0 0,4 1-2347 0 0,-3 8-1235 0 0,-1-1-1 0 0,0 0 1 0 0,-1 1-1 0 0,0 0 1 0 0,0-1-1 0 0,1 18 1 0 0,5 12 175 0 0,4 3-93 0 0,30 63-1 0 0,-4-14-105 0 0,-35-79-370 0 0,-2-6 61 0 0,-1-19-59 0 0,-3-53-89 0 0,1 39 19 0 0,0-1 1 0 0,2 1-1 0 0,1-1 0 0 0,8-40 1 0 0,-5 46 6 0 0,1-5-26 0 0,14-37-1 0 0,-17 57 33 0 0,0 0 1 0 0,0 0-1 0 0,1 1 0 0 0,-1-1 0 0 0,2 1 0 0 0,-1 0 0 0 0,1 0 1 0 0,0 0-1 0 0,0 0 0 0 0,7-4 0 0 0,-11 8 9 0 0,1 1 1 0 0,-1 0-1 0 0,1 0 1 0 0,-1 0-1 0 0,1 0 1 0 0,0 0-1 0 0,-1 0 0 0 0,1 0 1 0 0,0 1-1 0 0,0-1 1 0 0,0 1-1 0 0,0-1 1 0 0,0 1-1 0 0,0 0 0 0 0,-1 0 1 0 0,1 0-1 0 0,0 0 1 0 0,0 0-1 0 0,0 0 0 0 0,0 0 1 0 0,0 1-1 0 0,0-1 1 0 0,0 1-1 0 0,0-1 1 0 0,-1 1-1 0 0,1 0 0 0 0,0 0 1 0 0,0-1-1 0 0,2 4 1 0 0,1-1 0 0 0,-1 1 0 0 0,0 0 0 0 0,0 0 0 0 0,-1 0 0 0 0,1 0-1 0 0,-1 1 1 0 0,0-1 0 0 0,5 11 0 0 0,1 4 20 0 0,-1 0 0 0 0,-1 1 0 0 0,6 31 0 0 0,7 65 117 0 0,-8-42-97 0 0,-10-66-27 0 0,3 25 48 0 0,13 37 1 0 0,-5-104-123 0 0,-4 1-114 0 0,-1 0 0 0 0,-1 0 1 0 0,3-59-1 0 0,-3 28-125 0 0,-2 19 78 0 0,-3 17 0 0 0,2 1 0 0 0,11-43 0 0 0,-4 42 73 0 0,-10 27 142 0 0,0-1 1 0 0,0 1-1 0 0,0 0 1 0 0,0-1-1 0 0,0 1 0 0 0,0 0 1 0 0,0 0-1 0 0,0 0 1 0 0,0 0-1 0 0,1 0 1 0 0,-1 0-1 0 0,0 0 1 0 0,1 0-1 0 0,-1 0 0 0 0,1 1 1 0 0,1-1-1 0 0,-2 1 4 0 0,0 0 0 0 0,0 0 0 0 0,-1 0-1 0 0,1 0 1 0 0,0 0 0 0 0,0 0-1 0 0,0 0 1 0 0,-1 1 0 0 0,1-1 0 0 0,0 0-1 0 0,0 1 1 0 0,-1-1 0 0 0,1 0 0 0 0,0 1-1 0 0,-1-1 1 0 0,1 1 0 0 0,0-1 0 0 0,-1 1-1 0 0,1 0 1 0 0,-1-1 0 0 0,1 1 0 0 0,-1 0-1 0 0,1-1 1 0 0,-1 1 0 0 0,1 1-1 0 0,12 23 43 0 0,-10-18-21 0 0,47 87 41 0 0,29 63 270 0 0,-57-109-188 0 0,-8-17 32 0 0,-1 0 0 0 0,10 39 0 0 0,-22-65-202 0 0,3 17-199 0 0,-4-22 223 0 0,0 1 0 0 0,0-1 0 0 0,0 0-1 0 0,0 0 1 0 0,1 1 0 0 0,-1-1 0 0 0,0 0-1 0 0,0 0 1 0 0,0 0 0 0 0,0 1 0 0 0,0-1-1 0 0,0 0 1 0 0,0 0 0 0 0,0 0 0 0 0,1 1-1 0 0,-1-1 1 0 0,0 0 0 0 0,0 0 0 0 0,0 0-1 0 0,0 1 1 0 0,1-1 0 0 0,-1 0 0 0 0,0 0-1 0 0,0 0 1 0 0,1 0 0 0 0,-1 0 0 0 0,0 0-1 0 0,0 0 1 0 0,0 0 0 0 0,1 1-1 0 0,-1-1 1 0 0,0 0 0 0 0,0 0 0 0 0,1 0-1 0 0,-1 0 1 0 0,0 0 0 0 0,0 0 0 0 0,1 0-1 0 0,-1 0 1 0 0,0 0 0 0 0,0 0 0 0 0,1-1-1 0 0,-1 1 1 0 0,0 0 0 0 0,0 0 0 0 0,0 0-1 0 0,1 0 1 0 0,-1 0 0 0 0,0 0 0 0 0,0 0-1 0 0,0-1 1 0 0,1 1 0 0 0,-1 0 0 0 0,0 0-1 0 0,0 0 1 0 0,0 0 0 0 0,0-1 0 0 0,1 1-1 0 0,-1 0 1 0 0,0 0 0 0 0,0 0 0 0 0,0-1-1 0 0,0 1 1 0 0,0 0 0 0 0,0 0 0 0 0,0-1-1 0 0,0 1 1 0 0,0 0 0 0 0,7-10-1367 0 0,0 2 1 0 0,9-10 0 0 0,7-3-4705 0 0,-11 10 4043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3:39.9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462 87 512 0 0,'2'-2'266'0'0,"1"-4"1280"0"0,1-1-1 0 0,0 0 0 0 0,-1 1 1 0 0,-1-1-1 0 0,4-10 1 0 0,-6 15-1251 0 0,0 1 1 0 0,0 0-1 0 0,0 0 1 0 0,0-1 0 0 0,0 1-1 0 0,0 0 1 0 0,0-1-1 0 0,0 1 1 0 0,0 0-1 0 0,0 0 1 0 0,-1-1-1 0 0,1 1 1 0 0,-1 0-1 0 0,1 0 1 0 0,-1 0 0 0 0,0-2-1 0 0,0 2-141 0 0,0 0-1 0 0,0 0 1 0 0,0 0-1 0 0,0 0 1 0 0,-1 0-1 0 0,1 0 1 0 0,0 1-1 0 0,0-1 1 0 0,-1 0-1 0 0,1 1 1 0 0,-1-1-1 0 0,1 1 1 0 0,0 0-1 0 0,-1-1 1 0 0,1 1-1 0 0,-1 0 1 0 0,1 0-1 0 0,-2 0 1 0 0,-21 0 541 0 0,0 1 1 0 0,0 1 0 0 0,0 2-1 0 0,-45 11 1 0 0,28-5-251 0 0,3-2 10 0 0,-42 16 1 0 0,69-20-266 0 0,0 0 1 0 0,0 1-1 0 0,1 0 1 0 0,0 1 0 0 0,0 0-1 0 0,1 1 1 0 0,-1 0 0 0 0,-11 12-1 0 0,18-16-142 0 0,0 0-1 0 0,1 0 0 0 0,-1 1 1 0 0,1-1-1 0 0,-1 1 0 0 0,1-1 1 0 0,1 1-1 0 0,-1 0 1 0 0,0 0-1 0 0,1 0 0 0 0,0 0 1 0 0,0 0-1 0 0,0 0 0 0 0,0 0 1 0 0,0 7-1 0 0,2-7-41 0 0,-1-1 1 0 0,0 0-1 0 0,1 0 0 0 0,0 0 0 0 0,-1 0 0 0 0,1 0 0 0 0,1 0 0 0 0,-1 0 0 0 0,0 0 1 0 0,1 0-1 0 0,-1 0 0 0 0,1-1 0 0 0,0 1 0 0 0,0 0 0 0 0,0-1 0 0 0,0 0 1 0 0,0 1-1 0 0,1-1 0 0 0,-1 0 0 0 0,6 3 0 0 0,1 1-2 0 0,1-1-1 0 0,0 0 0 0 0,1-1 1 0 0,-1 0-1 0 0,1 0 1 0 0,17 3-1 0 0,69 7-97 0 0,-70-11 93 0 0,72 4-41 0 0,14 2-8 0 0,-92-6 43 0 0,0 1 1 0 0,0 1 0 0 0,25 9 0 0 0,-41-12 4 0 0,1 0 0 0 0,0 1-1 0 0,-1 0 1 0 0,1 0 0 0 0,-1 0 0 0 0,0 1-1 0 0,0 0 1 0 0,0 0 0 0 0,4 5 0 0 0,-8-8 6 0 0,1 1 0 0 0,-1-1 0 0 0,0 1 1 0 0,0 0-1 0 0,0 0 0 0 0,0-1 1 0 0,0 1-1 0 0,0 0 0 0 0,0 0 1 0 0,-1 0-1 0 0,1 0 0 0 0,-1 0 0 0 0,0 0 1 0 0,1 0-1 0 0,-1 0 0 0 0,0 0 1 0 0,0 0-1 0 0,0 0 0 0 0,0 0 0 0 0,0 0 1 0 0,-1 0-1 0 0,1 0 0 0 0,-1 0 1 0 0,1 0-1 0 0,-1 0 0 0 0,0 0 1 0 0,0 0-1 0 0,0 0 0 0 0,0 0 0 0 0,-1 1 1 0 0,-3 4 19 0 0,-1 0 0 0 0,1-1 0 0 0,-1 0 0 0 0,-1 0 0 0 0,1-1 0 0 0,-1 1 0 0 0,0-1 0 0 0,0-1 0 0 0,0 1 0 0 0,-1-1 1 0 0,1-1-1 0 0,-9 4 0 0 0,-15 3 89 0 0,-56 13 0 0 0,71-20-71 0 0,-10 3-27 0 0,-1-1 0 0 0,-33 2 0 0 0,53-7-44 0 0,0 1 0 0 0,0-1 0 0 0,0-1 0 0 0,0 0 0 0 0,0 0 0 0 0,0 0 0 0 0,0-1 0 0 0,0 0 0 0 0,1 0 0 0 0,-1 0 0 0 0,0-1 0 0 0,1 0 0 0 0,-12-8 0 0 0,16 10-55 0 0,1-1 0 0 0,-1 1 0 0 0,1 0-1 0 0,-1-1 1 0 0,1 1 0 0 0,-1-1 0 0 0,1 0 0 0 0,0 1 0 0 0,0-1 0 0 0,0 0 0 0 0,0 0 0 0 0,0 1 0 0 0,0-1-1 0 0,1 0 1 0 0,-1 0 0 0 0,0 0 0 0 0,1 0 0 0 0,0 0 0 0 0,-1 0 0 0 0,1 0 0 0 0,0 0 0 0 0,0 0 0 0 0,0 0 0 0 0,0 0-1 0 0,1 0 1 0 0,-1-1 0 0 0,0 1 0 0 0,1 0 0 0 0,0 1 0 0 0,-1-1 0 0 0,1 0 0 0 0,0 0 0 0 0,0 0 0 0 0,0 0 0 0 0,2-2-1 0 0,3-4-955 0 0,0 0-1 0 0,0 1 1 0 0,0 0-1 0 0,1 0 0 0 0,1 0 1 0 0,9-6-1 0 0,11-7-2303 0 0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1T10:39:14.3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36 512 0 0,'-2'-30'11219'0'0,"2"25"-8946"0"0,-1 20 2807 0 0,-12 12-3440 0 0,7-11-1335 0 0,0-1 0 0 0,2 1 0 0 0,0 1 0 0 0,1-1 0 0 0,-2 21-1 0 0,3 2 26 0 0,3 43-1 0 0,5-29-107 0 0,-5-48-215 0 0,0 1 0 0 0,1 0 1 0 0,-1-1-1 0 0,1 1 0 0 0,1-1 1 0 0,4 10-1 0 0,-7-15-12 0 0,1 1 1 0 0,-1-1-1 0 0,0 0 1 0 0,1 1-1 0 0,-1-1 1 0 0,0 0-1 0 0,1 0 1 0 0,-1 1-1 0 0,0-1 0 0 0,1 0 1 0 0,-1 0-1 0 0,1 1 1 0 0,-1-1-1 0 0,0 0 1 0 0,1 0-1 0 0,-1 0 1 0 0,1 0-1 0 0,-1 0 1 0 0,1 0-1 0 0,-1 0 0 0 0,1 0 1 0 0,-1 0-1 0 0,1 0 1 0 0,-1 0-1 0 0,0 0 1 0 0,1 0-1 0 0,-1 0 1 0 0,1 0-1 0 0,-1 0 0 0 0,1 0 1 0 0,-1 0-1 0 0,1-1 1 0 0,-1 1-1 0 0,0 0 1 0 0,1 0-1 0 0,-1-1 1 0 0,0 1-1 0 0,1 0 1 0 0,-1 0-1 0 0,0-1 0 0 0,1 1 1 0 0,-1-1-1 0 0,0 1 1 0 0,1 0-1 0 0,-1-1 1 0 0,0 1-1 0 0,0 0 1 0 0,1-2-1 0 0,12-19-471 0 0,-13 21 467 0 0,3-6-463 0 0,0 0 0 0 0,0-1 0 0 0,-1 1 0 0 0,2-11 0 0 0,-2 2-2966 0 0,-5 0-3317 0 0,2 10 4405 0 0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1T10:39:15.0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100 129 176 0 0,'-13'5'2009'0'0,"11"-3"-1041"0"0,0-1 1 0 0,-1-1-1 0 0,1 1 0 0 0,0 0 1 0 0,0 0-1 0 0,-1-1 0 0 0,-4 1 0 0 0,7-1-835 0 0,0 0-1 0 0,-1-1 0 0 0,1 1 0 0 0,0 0 0 0 0,-1 0 0 0 0,1 0 0 0 0,0-1 0 0 0,-1 1 0 0 0,1 0 0 0 0,0 0 1 0 0,-1-1-1 0 0,1 1 0 0 0,0 0 0 0 0,0 0 0 0 0,-1-1 0 0 0,1 1 0 0 0,0 0 0 0 0,0-1 0 0 0,0 1 0 0 0,-1-1 1 0 0,1 1-1 0 0,0 0 0 0 0,0-1 0 0 0,0 1 0 0 0,0 0 0 0 0,0-1 0 0 0,0 1 0 0 0,0-1 0 0 0,0 1 0 0 0,0 0 1 0 0,0-1-1 0 0,0 1 0 0 0,0-1 0 0 0,0 1 0 0 0,0 0 0 0 0,1-1 0 0 0,-1-1 140 0 0,0 0-74 0 0,2-1-1 0 0,-1 1 0 0 0,0 0 1 0 0,0 0-1 0 0,1 0 0 0 0,-1 0 0 0 0,1 0 1 0 0,-1 0-1 0 0,1 0 0 0 0,0 0 1 0 0,0 1-1 0 0,0-1 0 0 0,4-2 1 0 0,2-2 73 0 0,25-26-89 0 0,22-16-14 0 0,-53 47-152 0 0,0-1 1 0 0,1 1 0 0 0,-1 0-1 0 0,1 0 1 0 0,-1 0-1 0 0,1 0 1 0 0,0 0 0 0 0,-1 1-1 0 0,1-1 1 0 0,0 1 0 0 0,-1-1-1 0 0,1 1 1 0 0,0 0 0 0 0,-1 0-1 0 0,1 0 1 0 0,0 1 0 0 0,0-1-1 0 0,-1 1 1 0 0,6 1-1 0 0,4 2 41 0 0,-1 1 0 0 0,1 0 0 0 0,11 8-1 0 0,-3-2-63 0 0,-17-9 43 0 0,0-1 0 0 0,0 1 0 0 0,0 0 0 0 0,0 0 0 0 0,-1 0 0 0 0,1 0 0 0 0,-1 0 0 0 0,1 1 0 0 0,-1-1 0 0 0,3 4 0 0 0,-5-5-18 0 0,1 0 1 0 0,-1 0 0 0 0,1 1-1 0 0,-1-1 1 0 0,1 0 0 0 0,-1 0-1 0 0,0 0 1 0 0,1 1-1 0 0,-1-1 1 0 0,0 0 0 0 0,0 0-1 0 0,0 1 1 0 0,0-1 0 0 0,0 0-1 0 0,0 0 1 0 0,-1 1-1 0 0,1-1 1 0 0,0 0 0 0 0,-1 0-1 0 0,1 1 1 0 0,0-1 0 0 0,-1 0-1 0 0,0 0 1 0 0,1 0-1 0 0,-1 0 1 0 0,0 0 0 0 0,1 0-1 0 0,-1 0 1 0 0,0 0 0 0 0,-1 1-1 0 0,-9 9 8 0 0,-1 0 1 0 0,0-1-1 0 0,0 0 0 0 0,-1-1 0 0 0,-23 12 0 0 0,-75 30-173 0 0,77-37 119 0 0,24-10-9 0 0,0 0 1 0 0,-14 3-1 0 0,21-7 6 0 0,-1 1 0 0 0,1 0 0 0 0,-1-1 0 0 0,0 0 0 0 0,1 1-1 0 0,-1-2 1 0 0,1 1 0 0 0,-1 0 0 0 0,1-1 0 0 0,-1 1 0 0 0,-3-2 0 0 0,6 2-18 0 0,1-1 1 0 0,-1 1-1 0 0,1 0 1 0 0,-1 0-1 0 0,1-1 0 0 0,-1 1 1 0 0,1 0-1 0 0,-1-1 1 0 0,1 1-1 0 0,-1-1 1 0 0,1 1-1 0 0,0 0 0 0 0,-1-1 1 0 0,1 1-1 0 0,0-1 1 0 0,-1 1-1 0 0,1-1 1 0 0,0 0-1 0 0,0 1 1 0 0,-1-1-1 0 0,1 1 0 0 0,0-1 1 0 0,0 1-1 0 0,0-1 1 0 0,0 0-1 0 0,0 1 1 0 0,0-1-1 0 0,0 1 0 0 0,0-1 1 0 0,0 1-1 0 0,0-1 1 0 0,0 0-1 0 0,0 1 1 0 0,0-1-1 0 0,0 1 1 0 0,0-1-1 0 0,1 0 0 0 0,-1 1 1 0 0,0-1-1 0 0,1 0 1 0 0,0-2-819 0 0,1 0 1 0 0,0 0-1 0 0,0 0 0 0 0,5-6 1 0 0,4-4-2163 0 0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1T10:39:16.2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84 512 0 0,'-2'-3'339'0'0,"1"1"0"0"0,0-1 0 0 0,-1 1-1 0 0,1-1 1 0 0,0 1 0 0 0,0-1 0 0 0,1 0 0 0 0,-1 1 0 0 0,1-1-1 0 0,-1 0 1 0 0,1 0 0 0 0,0 1 0 0 0,0-1 0 0 0,0 0-1 0 0,0 0 1 0 0,1 0 0 0 0,-1 1 0 0 0,1-1 0 0 0,-1 0 0 0 0,1 1-1 0 0,0-1 1 0 0,0 0 0 0 0,0 1 0 0 0,1-1 0 0 0,-1 1 0 0 0,0 0-1 0 0,1-1 1 0 0,0 1 0 0 0,-1 0 0 0 0,3-2 0 0 0,-1 3 2387 0 0,-3 5-1005 0 0,-2 7-471 0 0,1-11-1235 0 0,-1 12 558 0 0,0 0 0 0 0,1 1 1 0 0,0 17-1 0 0,0-8-261 0 0,1 23-60 0 0,2 0-1 0 0,9 47 0 0 0,-10-78-256 0 0,2-4-131 0 0,-3-10 112 0 0,0 1 0 0 0,0-1 0 0 0,0 0 0 0 0,0 0 1 0 0,0 0-1 0 0,0 0 0 0 0,0 0 0 0 0,0 0 1 0 0,0 0-1 0 0,0 0 0 0 0,0 0 0 0 0,0 0 1 0 0,0 0-1 0 0,1 0 0 0 0,-1 0 0 0 0,0 0 0 0 0,0 0 1 0 0,0 0-1 0 0,0 0 0 0 0,0 0 0 0 0,0 0 1 0 0,0 0-1 0 0,0 0 0 0 0,0 0 0 0 0,0 0 1 0 0,0 0-1 0 0,0 0 0 0 0,0 0 0 0 0,0 0 0 0 0,1 0 1 0 0,-1 0-1 0 0,0 0 0 0 0,0 0 0 0 0,0 0 1 0 0,0 0-1 0 0,0 0 0 0 0,0 0 0 0 0,0 0 0 0 0,0 0 1 0 0,0 0-1 0 0,0 0 0 0 0,0 0 0 0 0,0 0 1 0 0,0 0-1 0 0,0 0 0 0 0,0-1 0 0 0,0 1 1 0 0,0 0-1 0 0,0 0 0 0 0,1 0 0 0 0,-1 0 0 0 0,0 0 1 0 0,0 0-1 0 0,0 0 0 0 0,0 0 0 0 0,6-18-4626 0 0,-4 12 2867 0 0,0-4-1140 0 0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1T10:39:16.7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71 194 456 0 0,'-12'1'1777'0'0,"12"0"-1434"0"0,-1-1 1 0 0,1 0-1 0 0,-1 1 0 0 0,0-1 0 0 0,1 0 0 0 0,-1 0 0 0 0,1 0 0 0 0,-1 0 0 0 0,0 0 0 0 0,1 1 0 0 0,-1-1 1 0 0,0 0-1 0 0,1 0 0 0 0,-1-1 0 0 0,1 1 0 0 0,-1 0 0 0 0,0 0 0 0 0,1 0 0 0 0,-1 0 0 0 0,1 0 0 0 0,-1-1 0 0 0,0 1 1 0 0,1 0-1 0 0,-1 0 0 0 0,1-1 0 0 0,-1 1 0 0 0,1-1 0 0 0,-1 1 0 0 0,1 0 0 0 0,-1-1 0 0 0,1 1 0 0 0,0-1 1 0 0,-1 1-1 0 0,1-1 0 0 0,-14-22 2039 0 0,10 16-2097 0 0,0 0-1 0 0,0 0 0 0 0,1 0 0 0 0,0 0 1 0 0,-3-12-1 0 0,5 17-271 0 0,1 0 0 0 0,0 0 0 0 0,-1-1 1 0 0,1 1-1 0 0,0 0 0 0 0,0 0 0 0 0,1 0 0 0 0,-1 0 0 0 0,0 0 1 0 0,1 0-1 0 0,-1 0 0 0 0,1 0 0 0 0,0 0 0 0 0,0 0 0 0 0,0 0 1 0 0,0 1-1 0 0,0-1 0 0 0,0 0 0 0 0,0 0 0 0 0,0 1 0 0 0,1-1 1 0 0,-1 1-1 0 0,1-1 0 0 0,-1 1 0 0 0,1-1 0 0 0,1 0 0 0 0,9-6 56 0 0,1 0 0 0 0,-1 0 0 0 0,1 2-1 0 0,0 0 1 0 0,0 0 0 0 0,16-4 0 0 0,-21 8-18 0 0,0-1 1 0 0,0 2-1 0 0,1-1 1 0 0,-1 1-1 0 0,1 0 0 0 0,10 1 1 0 0,-17 0-41 0 0,0 0-1 0 0,0 0 1 0 0,0 0 0 0 0,0 0 0 0 0,0 1-1 0 0,0-1 1 0 0,0 1 0 0 0,0 0 0 0 0,0-1-1 0 0,0 1 1 0 0,0 0 0 0 0,-1 0 0 0 0,1 0-1 0 0,0 0 1 0 0,-1 0 0 0 0,1 1 0 0 0,-1-1-1 0 0,1 0 1 0 0,-1 1 0 0 0,1-1 0 0 0,-1 1-1 0 0,0-1 1 0 0,0 1 0 0 0,0 0 0 0 0,0 0-1 0 0,0-1 1 0 0,0 1 0 0 0,0 0 0 0 0,-1 0-1 0 0,1 0 1 0 0,-1 0 0 0 0,1 4 0 0 0,-1 1 0 0 0,0 0 1 0 0,0 0 0 0 0,-1 0 0 0 0,0 0 0 0 0,0 0 0 0 0,-1 0-1 0 0,0-1 1 0 0,0 1 0 0 0,0 0 0 0 0,-1-1 0 0 0,0 0 0 0 0,0 1-1 0 0,-6 7 1 0 0,-7 9-54 0 0,-36 41 0 0 0,50-62 37 0 0,-94 101-398 0 0,95-102 356 0 0,1 0 0 0 0,0-1 0 0 0,-1 1 0 0 0,1-1 1 0 0,-1 1-1 0 0,1-1 0 0 0,-1 1 0 0 0,0-1 0 0 0,1 1 0 0 0,-1-1 1 0 0,1 0-1 0 0,-1 1 0 0 0,0-1 0 0 0,1 0 0 0 0,-1 1 0 0 0,0-1 0 0 0,1 0 1 0 0,-1 0-1 0 0,0 0 0 0 0,0 0 0 0 0,1 0 0 0 0,-1 0 0 0 0,0 0 0 0 0,0 0 1 0 0,1 0-1 0 0,-1 0 0 0 0,0 0 0 0 0,-1 0 0 0 0,2-1-272 0 0,-1 0-1 0 0,0 0 0 0 0,0 0 1 0 0,1 1-1 0 0,-1-1 1 0 0,1 0-1 0 0,-1 0 0 0 0,1 0 1 0 0,-1 0-1 0 0,1 0 1 0 0,-1 0-1 0 0,1 0 1 0 0,0 0-1 0 0,0 0 0 0 0,-1-1 1 0 0,1 1-1 0 0,0 0 1 0 0,0-1-1 0 0,0-10-3962 0 0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1T10:39:23.981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42 34 512 0 0,'2'-1'1861'0'0,"-2"1"-1619"0"0,0 0-1 0 0,1 0 1 0 0,-1 0-1 0 0,0 0 1 0 0,1 0-1 0 0,-1-1 1 0 0,0 1 0 0 0,1 0-1 0 0,-1 0 1 0 0,0 0-1 0 0,1 0 1 0 0,-1 0 0 0 0,0 0-1 0 0,1-1 1 0 0,-1 1-1 0 0,0 0 1 0 0,0 0-1 0 0,1 0 1 0 0,-1-1 0 0 0,0 1-1 0 0,0 0 1 0 0,1-1-1 0 0,-1 1 1 0 0,0 0 0 0 0,0 0-1 0 0,0-1 1 0 0,1 1-1 0 0,-1 0 1 0 0,0-1-1 0 0,0 1 1 0 0,0 0 0 0 0,0-1-1 0 0,0 1 1 0 0,0 0-1 0 0,0-1 1 0 0,0 1 0 0 0,0-1 738 0 0,-1-5 660 0 0,0 1-857 0 0,1 5-752 0 0,0 0 0 0 0,0 0 0 0 0,0 0 0 0 0,0 0 0 0 0,0-1 0 0 0,-1 1 0 0 0,1 0 0 0 0,0 0 0 0 0,0 0 0 0 0,0 0 0 0 0,0 0 0 0 0,0 0 0 0 0,0 0 0 0 0,0 0 0 0 0,0 0 0 0 0,0 0 0 0 0,0 0 0 0 0,-1 0 0 0 0,1 0 0 0 0,0 0 0 0 0,0 0 0 0 0,0 0 0 0 0,0 0 0 0 0,0 0 0 0 0,0 0 0 0 0,0 0 0 0 0,0 0 0 0 0,0 0 0 0 0,-1 0 0 0 0,1 0 0 0 0,0 0 0 0 0,0 0 0 0 0,0 0 0 0 0,0 1 0 0 0,0-1 0 0 0,0 0 0 0 0,0 0 0 0 0,0 0 0 0 0,0 0 0 0 0,0 0 0 0 0,0 0 0 0 0,0 0 0 0 0,-1 0 0 0 0,1 0 0 0 0,0 0 0 0 0,0 0 0 0 0,0 0 0 0 0,0 1 0 0 0,0-1 0 0 0,-2-5 1705 0 0,3 3-1239 0 0,2 5-31 0 0,-2-11 661 0 0,0 6-547 0 0,0 9-133 0 0,-4 47-88 0 0,-3 1 0 0 0,-15 68 1 0 0,13-84-121 0 0,4-18-66 0 0,1-7 67 0 0,1-1-1 0 0,-2 21 0 0 0,5-37-384 0 0,0 1 0 0 0,-1 0-1 0 0,1 0 1 0 0,0 0 0 0 0,0 0-1 0 0,0-1 1 0 0,3-2 0 0 0,4-9-1861 0 0,-4-2-3018 0 0,-1 6 3117 0 0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1T10:39:24.67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55 168 8 0 0,'-2'1'470'0'0,"0"0"0"0"0,0 0-1 0 0,0 0 1 0 0,1 0 0 0 0,-1 0 0 0 0,0 0-1 0 0,1 1 1 0 0,-1-1 0 0 0,0 1 0 0 0,1-1 0 0 0,0 1-1 0 0,-1 0 1 0 0,1-1 0 0 0,0 1 0 0 0,0 0 0 0 0,0 0-1 0 0,0 0 1 0 0,-1 4 0 0 0,2-6-247 0 0,0 1-1 0 0,0 0 1 0 0,0-1 0 0 0,0 1-1 0 0,-1 0 1 0 0,1-1 0 0 0,0 1 0 0 0,-1 0-1 0 0,1-1 1 0 0,0 1 0 0 0,-1-1-1 0 0,1 1 1 0 0,-1-1 0 0 0,1 1 0 0 0,0-1-1 0 0,-1 1 1 0 0,1-1 0 0 0,-1 1-1 0 0,0-1 1 0 0,1 1 0 0 0,-1-1 0 0 0,1 0-1 0 0,-1 1 1 0 0,0-1 0 0 0,1 0-1 0 0,-1 0 1 0 0,0 1 0 0 0,1-1 0 0 0,-1 0-1 0 0,0 0 1 0 0,0 0-119 0 0,0 0 0 0 0,1-1-1 0 0,-1 1 1 0 0,0 0 0 0 0,1-1 0 0 0,-1 1-1 0 0,1 0 1 0 0,-1-1 0 0 0,1 1-1 0 0,-1-1 1 0 0,1 1 0 0 0,-1-1 0 0 0,1 1-1 0 0,-1-1 1 0 0,1 1 0 0 0,-1-1 0 0 0,1 0-1 0 0,0 1 1 0 0,0-1 0 0 0,-1 1 0 0 0,1-1-1 0 0,0 0 1 0 0,0 1 0 0 0,-1-1 0 0 0,1 0-1 0 0,0 1 1 0 0,0-1 0 0 0,0 0 0 0 0,0 0-1 0 0,0 1 1 0 0,0-2 0 0 0,0 0-38 0 0,0-1 0 0 0,0 1 0 0 0,0 0 0 0 0,0-1 0 0 0,1 1 0 0 0,-1-1 0 0 0,1 1 0 0 0,0-3 0 0 0,6-8 7 0 0,0 1 0 0 0,1 0-1 0 0,0 0 1 0 0,1 0 0 0 0,0 1-1 0 0,1 0 1 0 0,0 1 0 0 0,1 0-1 0 0,23-16 1 0 0,-18 14-57 0 0,-14 9-5 0 0,1 1-1 0 0,0-1 1 0 0,0 1-1 0 0,0 0 0 0 0,1 0 1 0 0,-1 0-1 0 0,0 0 1 0 0,1 0-1 0 0,-1 1 0 0 0,8-2 1 0 0,2 0-4 0 0,-12 2-3 0 0,0 1-1 0 0,0-1 1 0 0,0 1 0 0 0,0-1-1 0 0,1 1 1 0 0,-1 0-1 0 0,0 0 1 0 0,0 0-1 0 0,0-1 1 0 0,0 1 0 0 0,1 0-1 0 0,-1 0 1 0 0,0 1-1 0 0,0-1 1 0 0,0 0 0 0 0,0 0-1 0 0,1 1 1 0 0,-1-1-1 0 0,0 0 1 0 0,0 1-1 0 0,0-1 1 0 0,0 1 0 0 0,1 0-1 0 0,4 5 42 0 0,0 0 0 0 0,-1 1 0 0 0,0-1 0 0 0,-1 1 0 0 0,1 0 0 0 0,-1 0 0 0 0,0 1 0 0 0,-1-1 0 0 0,0 1 0 0 0,4 13 0 0 0,-4-11-10 0 0,-1 0-1 0 0,0 1 0 0 0,0 0 1 0 0,-1-1-1 0 0,0 1 0 0 0,-1 0 1 0 0,-1-1-1 0 0,-1 12 0 0 0,1-15-65 0 0,-1 0 0 0 0,1 0 1 0 0,-2 0-1 0 0,1-1 0 0 0,-1 1 0 0 0,0-1 0 0 0,0 1 0 0 0,-1-1 0 0 0,0 0 0 0 0,0-1 0 0 0,0 1 0 0 0,-1-1 1 0 0,1 1-1 0 0,-2-1 0 0 0,1-1 0 0 0,0 1 0 0 0,-1-1 0 0 0,0 0 0 0 0,0 0 0 0 0,0-1 0 0 0,0 1 0 0 0,-1-1 0 0 0,1-1 1 0 0,-1 1-1 0 0,0-1 0 0 0,0-1 0 0 0,1 1 0 0 0,-13 0 0 0 0,13-2-525 0 0,0-1-1 0 0,0 0 1 0 0,1 0-1 0 0,-1-1 1 0 0,0 0-1 0 0,1 0 1 0 0,-1 0-1 0 0,1 0 1 0 0,-1-1-1 0 0,1 0 1 0 0,0 0-1 0 0,0-1 1 0 0,-6-5-1 0 0,-4-4-1445 0 0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56.6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80 159 512 0 0,'9'-131'10157'0'0,"-9"128"-9730"0"0,1 1 1 0 0,-1-1-1 0 0,1 1 0 0 0,-1 0 0 0 0,1-1 1 0 0,0 1-1 0 0,0 0 0 0 0,0-1 1 0 0,3-2 955 0 0,-9 14-255 0 0,-7 40-463 0 0,3 1 0 0 0,-5 76 0 0 0,2 42 157 0 0,-3 72 9 0 0,12-176-680 0 0,-1 46 45 0 0,5-89-194 0 0,0 0 0 0 0,1-1 1 0 0,7 26-1 0 0,-7-37-42 0 0,0-1-29 0 0,0 0 0 0 0,0 0 0 0 0,0 12 0 0 0,-2-20 61 0 0,0 0 0 0 0,0 0 1 0 0,0 0-1 0 0,0 0 0 0 0,0 0 1 0 0,0 0-1 0 0,0 1 0 0 0,0-1 1 0 0,0 0-1 0 0,0 0 0 0 0,0 0 1 0 0,0 0-1 0 0,0 0 0 0 0,0 0 1 0 0,0 0-1 0 0,0 0 0 0 0,0 1 1 0 0,0-1-1 0 0,0 0 0 0 0,0 0 1 0 0,0 0-1 0 0,0 0 0 0 0,0 0 1 0 0,0 0-1 0 0,0 0 0 0 0,0 0 1 0 0,0 0-1 0 0,-1 0 0 0 0,1 0 1 0 0,0 1-1 0 0,0-1 0 0 0,0 0 1 0 0,0 0-1 0 0,0 0 0 0 0,0 0 1 0 0,0 0-1 0 0,0 0 0 0 0,0 0 1 0 0,-1 0-1 0 0,1 0 0 0 0,0 0 1 0 0,0 0-1 0 0,0 0 0 0 0,0 0 1 0 0,0 0-1 0 0,0 0 0 0 0,0 0 1 0 0,0 0-1 0 0,-1 0 0 0 0,1 0 1 0 0,-6-5-275 0 0,-6-8-380 0 0,9 9 362 0 0,-1-3-248 0 0,0 0 0 0 0,0 0 0 0 0,-3-9 0 0 0,6 13-82 0 0,0 1-1 0 0,0-1 0 0 0,1 0 0 0 0,-1 0 1 0 0,1 0-1 0 0,0 1 0 0 0,0-6 0 0 0,1-1-1896 0 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57.0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203 383 1584 0 0,'-9'-1'1771'0'0,"0"1"0"0"0,0 1 0 0 0,-15 1 0 0 0,18 0-1219 0 0,0-1-1 0 0,0-1 0 0 0,0 1 1 0 0,0-1-1 0 0,0 0 1 0 0,0 0-1 0 0,0-1 1 0 0,0 0-1 0 0,0 0 0 0 0,-8-3 1 0 0,11 3-410 0 0,0-1 0 0 0,0 0-1 0 0,1 0 1 0 0,-1 0 0 0 0,1 0 0 0 0,0-1 0 0 0,-1 1 0 0 0,1-1-1 0 0,0 1 1 0 0,0-1 0 0 0,1 0 0 0 0,-1 0 0 0 0,0 0 0 0 0,1 0 0 0 0,0 0-1 0 0,0 0 1 0 0,0 0 0 0 0,0 0 0 0 0,0 0 0 0 0,0-5 0 0 0,0 0-53 0 0,0 1 1 0 0,1-1 0 0 0,0 1-1 0 0,0-1 1 0 0,1 1 0 0 0,0-1 0 0 0,0 1-1 0 0,3-9 1 0 0,1 3-27 0 0,0 0 0 0 0,1 0 0 0 0,0 1 1 0 0,1 0-1 0 0,0 0 0 0 0,1 1 0 0 0,1 0 0 0 0,0 0 0 0 0,0 1 1 0 0,1 0-1 0 0,0 1 0 0 0,21-16 0 0 0,-13 13 4 0 0,0 1 0 0 0,1 1-1 0 0,0 0 1 0 0,1 2 0 0 0,0 0-1 0 0,0 1 1 0 0,35-7 0 0 0,-46 13-61 0 0,1-1 1 0 0,-1 1-1 0 0,0 1 0 0 0,1 0 1 0 0,-1 0-1 0 0,0 0 1 0 0,1 1-1 0 0,-1 1 0 0 0,0 0 1 0 0,0 0-1 0 0,0 1 1 0 0,0 0-1 0 0,-1 0 0 0 0,1 1 1 0 0,-1 0-1 0 0,1 1 0 0 0,-1 0 1 0 0,-1 0-1 0 0,1 0 1 0 0,-1 1-1 0 0,0 0 0 0 0,0 1 1 0 0,-1 0-1 0 0,0 0 1 0 0,0 0-1 0 0,0 1 0 0 0,-1-1 1 0 0,0 2-1 0 0,-1-1 0 0 0,0 0 1 0 0,0 1-1 0 0,2 9 1 0 0,0-1-7 0 0,-2 0 1 0 0,0 0-1 0 0,-2 0 1 0 0,1 1-1 0 0,-2-1 1 0 0,0 1-1 0 0,-2-1 1 0 0,0 1-1 0 0,0-1 0 0 0,-9 34 1 0 0,5-29 22 0 0,-1-1 0 0 0,-1 0-1 0 0,-1 0 1 0 0,-20 36 0 0 0,21-46-21 0 0,1-1-1 0 0,-2 0 1 0 0,0-1 0 0 0,0 1-1 0 0,0-1 1 0 0,-1-1-1 0 0,0 0 1 0 0,-1 0 0 0 0,0-1-1 0 0,-14 8 1 0 0,2-4-214 0 0,1-1 1 0 0,-1-1-1 0 0,-1-1 0 0 0,0-2 1 0 0,0 0-1 0 0,0-1 1 0 0,0-1-1 0 0,-1-1 0 0 0,1-1 1 0 0,-1-2-1 0 0,0 0 0 0 0,-36-5 1 0 0,52 4-242 0 0,-1-1-1 0 0,1 0 1 0 0,0 0 0 0 0,0-1 0 0 0,1 0-1 0 0,-1 0 1 0 0,-12-8 0 0 0,16 8 108 0 0,1 1 0 0 0,0 0 1 0 0,1-1-1 0 0,-1 1 0 0 0,0-1 0 0 0,1 0 1 0 0,-1 0-1 0 0,1 0 0 0 0,0 0 0 0 0,0 0 1 0 0,0-1-1 0 0,1 1 0 0 0,-1-1 0 0 0,1 1 1 0 0,0-1-1 0 0,0 1 0 0 0,0-1 0 0 0,0 0 1 0 0,0-4-1 0 0,0-22-2157 0 0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57.6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46 512 0 0,'-19'-20'6020'0'0,"18"19"-5555"0"0,0 0-1 0 0,0 0 1 0 0,0 0-1 0 0,0 0 1 0 0,0 1 0 0 0,-1-1-1 0 0,1 0 1 0 0,0 0 0 0 0,0 1-1 0 0,0-1 1 0 0,-1 1-1 0 0,1-1 1 0 0,0 1 0 0 0,-1 0-1 0 0,1-1 1 0 0,0 1 0 0 0,-3 0-1 0 0,3 0-299 0 0,0 1 0 0 0,0 0 0 0 0,0-1 0 0 0,0 1 0 0 0,0 0 0 0 0,0-1 0 0 0,0 1 0 0 0,1 0 0 0 0,-1 0 0 0 0,0 0 0 0 0,0 0 0 0 0,1 0 0 0 0,-1 0 0 0 0,1 0 0 0 0,-1 0 0 0 0,1 0 0 0 0,-1 0 0 0 0,1 0 0 0 0,-1 2 0 0 0,-3 22 1085 0 0,4-18-1095 0 0,1 0-1 0 0,0 1 0 0 0,0-1 0 0 0,1 0 0 0 0,0 0 0 0 0,0-1 0 0 0,0 1 0 0 0,1 0 0 0 0,0-1 0 0 0,8 13 0 0 0,4 2 88 0 0,30 33-1 0 0,-5-6-118 0 0,-29-34-117 0 0,-6-9-10 0 0,-1 1-1 0 0,0 0 1 0 0,0 0-1 0 0,6 10 1 0 0,-10-16 4 0 0,0 1-1 0 0,0-1 1 0 0,0 0 0 0 0,0 0 0 0 0,1 1-1 0 0,-1-1 1 0 0,0 0 0 0 0,0 0 0 0 0,0 1-1 0 0,0-1 1 0 0,0 0 0 0 0,0 1 0 0 0,0-1-1 0 0,0 0 1 0 0,0 0 0 0 0,0 1 0 0 0,0-1-1 0 0,0 0 1 0 0,0 0 0 0 0,0 1 0 0 0,0-1-1 0 0,0 0 1 0 0,-1 1 0 0 0,1-1 0 0 0,0 0-1 0 0,0 0 1 0 0,0 1 0 0 0,0-1 0 0 0,0 0-1 0 0,-1 0 1 0 0,1 0 0 0 0,0 1 0 0 0,-10-1-19 0 0,-11-7-13 0 0,17 4 36 0 0,0 0 0 0 0,-1-1 0 0 0,1 1 0 0 0,1-1 0 0 0,-1 0 0 0 0,0 0 0 0 0,1-1 0 0 0,0 1 0 0 0,0-1-1 0 0,-4-7 1 0 0,1-2-2 0 0,-1 0 0 0 0,-5-21-1 0 0,8 19 7 0 0,0 0 0 0 0,1-1-1 0 0,-2-27 1 0 0,5 35-5 0 0,-1 0 1 0 0,2-1 0 0 0,0 1 0 0 0,0 0-1 0 0,0 0 1 0 0,1 0 0 0 0,1 0 0 0 0,3-10-1 0 0,-6 18-4 0 0,1-1 0 0 0,-1 1 0 0 0,1 0-1 0 0,0-1 1 0 0,0 1 0 0 0,-1 0 0 0 0,1-1 0 0 0,0 1-1 0 0,0 0 1 0 0,0 0 0 0 0,0 0 0 0 0,0 0-1 0 0,0 0 1 0 0,1 0 0 0 0,-1 0 0 0 0,0 0 0 0 0,0 0-1 0 0,1 0 1 0 0,-1 1 0 0 0,1-1 0 0 0,-1 0-1 0 0,0 1 1 0 0,1 0 0 0 0,-1-1 0 0 0,1 1 0 0 0,-1 0-1 0 0,4-1 1 0 0,-3 2-6 0 0,1 0 1 0 0,0-1-1 0 0,0 1 0 0 0,0 0 1 0 0,0 0-1 0 0,-1 0 0 0 0,1 1 1 0 0,0-1-1 0 0,-1 1 0 0 0,1-1 0 0 0,-1 1 1 0 0,0 0-1 0 0,3 3 0 0 0,10 8-121 0 0,0-1 0 0 0,1-1 0 0 0,0 0 0 0 0,1-1 0 0 0,26 12 0 0 0,-22-14-2502 0 0,-1 0-1 0 0,31 6 1 0 0,-34-11-428 0 0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58.1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76 85 352 0 0,'-13'3'2516'0'0,"8"-1"-1295"0"0,-1-1 0 0 0,1 1 0 0 0,-1 0 1 0 0,1 0-1 0 0,-7 5 0 0 0,11-7-1085 0 0,0 1 0 0 0,0-1 0 0 0,0 1 0 0 0,0 0 0 0 0,0 0 0 0 0,1 0 0 0 0,-1 0 0 0 0,0 0 0 0 0,1-1 0 0 0,-1 1 0 0 0,0 0 0 0 0,1 0 0 0 0,-1 1 0 0 0,1-1-1 0 0,-1 0 1 0 0,1 0 0 0 0,0 0 0 0 0,-1 0 0 0 0,1 0 0 0 0,0 0 0 0 0,0 1 0 0 0,0-1 0 0 0,0 0 0 0 0,0 0 0 0 0,0 0 0 0 0,0 0 0 0 0,0 1 0 0 0,1-1 0 0 0,-1 0 0 0 0,0 0 0 0 0,1 0 0 0 0,0 2 0 0 0,0 1 14 0 0,1 0 1 0 0,0 0-1 0 0,1 0 0 0 0,-1 0 1 0 0,0-1-1 0 0,1 1 0 0 0,0-1 1 0 0,0 1-1 0 0,0-1 1 0 0,0 0-1 0 0,1 0 0 0 0,3 2 1 0 0,-1-1-13 0 0,0-1-1 0 0,0 0 1 0 0,1 0 0 0 0,-1 0 0 0 0,1-1 0 0 0,0 0 0 0 0,7 2 0 0 0,1-2 43 0 0,0 0 0 0 0,0-1 0 0 0,1-1 1 0 0,-1 0-1 0 0,0-1 0 0 0,21-4 0 0 0,-29 3-86 0 0,0 1 0 0 0,0-2 0 0 0,0 1 0 0 0,0 0 1 0 0,-1-1-1 0 0,1-1 0 0 0,-1 1 0 0 0,0-1 0 0 0,0 0 0 0 0,0 0 0 0 0,9-10 0 0 0,-12 12-52 0 0,0-1-1 0 0,-1 0 0 0 0,0-1 1 0 0,1 1-1 0 0,-1 0 0 0 0,0 0 1 0 0,0-1-1 0 0,-1 1 1 0 0,1-1-1 0 0,-1 0 0 0 0,0 0 1 0 0,0 1-1 0 0,0-1 0 0 0,0 0 1 0 0,-1 0-1 0 0,1 0 0 0 0,-1 0 1 0 0,0 0-1 0 0,-1 0 0 0 0,1 1 1 0 0,0-1-1 0 0,-1 0 1 0 0,-2-6-1 0 0,2 6-29 0 0,0 0-1 0 0,-1 0 1 0 0,0 0 0 0 0,0 0-1 0 0,0 0 1 0 0,0 1 0 0 0,0-1-1 0 0,-1 1 1 0 0,0 0 0 0 0,0 0-1 0 0,1 0 1 0 0,-2 0 0 0 0,1 0-1 0 0,0 1 1 0 0,-1-1 0 0 0,1 1-1 0 0,-1 0 1 0 0,1 0 0 0 0,-1 0-1 0 0,0 0 1 0 0,0 1 0 0 0,-8-2 0 0 0,5 1 10 0 0,1 2 0 0 0,-1-1 1 0 0,0 1-1 0 0,0 0 0 0 0,0 0 1 0 0,1 1-1 0 0,-1-1 0 0 0,0 2 1 0 0,1-1-1 0 0,-1 1 1 0 0,0 0-1 0 0,1 0 0 0 0,-9 5 1 0 0,2 0 102 0 0,1 1 0 0 0,-1 0 1 0 0,1 0-1 0 0,1 2 1 0 0,0-1-1 0 0,0 1 0 0 0,1 1 1 0 0,-17 23-1 0 0,20-25-114 0 0,1 0 0 0 0,0 1 0 0 0,1 0-1 0 0,0 1 1 0 0,0-1 0 0 0,1 1 0 0 0,1-1 0 0 0,0 1-1 0 0,0 1 1 0 0,1-1 0 0 0,1 0 0 0 0,-1 12 0 0 0,2-16-15 0 0,0 1 0 0 0,1 0 0 0 0,0-1 0 0 0,1 0 0 0 0,0 1 0 0 0,0-1 0 0 0,0 0 0 0 0,1 0 0 0 0,0 0 0 0 0,0 0 0 0 0,1-1 0 0 0,0 1 0 0 0,0-1 0 0 0,1 0 1 0 0,-1 0-1 0 0,1 0 0 0 0,9 8 0 0 0,-6-8-149 0 0,1 1 1 0 0,-1-1 0 0 0,1-1-1 0 0,0 0 1 0 0,1 0 0 0 0,-1 0-1 0 0,1-1 1 0 0,0-1 0 0 0,0 0-1 0 0,0 0 1 0 0,0-1 0 0 0,12 1-1 0 0,15 1-1568 0 0,51-3-8262 0 0,-57-3 6846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3:40.8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157 69 232 0 0,'-38'-1'6301'0'0,"-17"-1"1229"0"0,49 2-6855 0 0,0 1 0 0 0,1 0 0 0 0,-1 0-1 0 0,0 0 1 0 0,1 0 0 0 0,0 1 0 0 0,-8 3-1 0 0,12-5-586 0 0,0 1-1 0 0,1-1 1 0 0,-1 0-1 0 0,0 0 0 0 0,1 1 1 0 0,-1-1-1 0 0,0 1 1 0 0,1-1-1 0 0,-1 1 0 0 0,1-1 1 0 0,-1 0-1 0 0,1 1 0 0 0,-1 0 1 0 0,1-1-1 0 0,-1 1 1 0 0,1-1-1 0 0,-1 1 0 0 0,0 1 1 0 0,2-2-42 0 0,-1 0-1 0 0,0 0 1 0 0,0 1 0 0 0,1-1 0 0 0,-1 0 0 0 0,0 1-1 0 0,1-1 1 0 0,-1 0 0 0 0,0 0 0 0 0,1 0 0 0 0,-1 1 0 0 0,0-1-1 0 0,1 0 1 0 0,-1 0 0 0 0,0 0 0 0 0,1 0 0 0 0,-1 0-1 0 0,1 0 1 0 0,-1 0 0 0 0,0 0 0 0 0,1 0 0 0 0,-1 0 0 0 0,1 0-1 0 0,31 0 674 0 0,33-9-202 0 0,81-22 1 0 0,52-7-371 0 0,-188 37-149 0 0,48-6-234 0 0,96 2 1 0 0,-153 5 212 0 0,0 0 0 0 0,0 0-1 0 0,0 0 1 0 0,0 0 0 0 0,0 0 0 0 0,-1 1 0 0 0,1-1-1 0 0,0 0 1 0 0,0 0 0 0 0,0 1 0 0 0,-1-1 0 0 0,1 0-1 0 0,0 1 1 0 0,0 0 0 0 0,-1-1 1 0 0,1 0 1 0 0,-1 0-1 0 0,0 0 1 0 0,0 1-1 0 0,0-1 1 0 0,0 0-1 0 0,0 0 1 0 0,0 0-1 0 0,0 1 1 0 0,-1-1-1 0 0,1 0 0 0 0,0 0 1 0 0,0 0-1 0 0,0 1 1 0 0,0-1-1 0 0,0 0 1 0 0,0 0-1 0 0,0 0 1 0 0,0 1-1 0 0,0-1 1 0 0,-1 0-1 0 0,1 0 0 0 0,0 0 1 0 0,0 0-1 0 0,0 0 1 0 0,0 1-1 0 0,0-1 1 0 0,-1 0-1 0 0,1 0 1 0 0,0 0-1 0 0,0 0 1 0 0,-1 0-1 0 0,-21 12-1245 0 0,7-6 300 0 0,-98 35-9610 0 0,82-31 6479 0 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59.4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451 605 512 0 0,'-1'0'125'0'0,"0"0"0"0"0,0 0 1 0 0,0 0-1 0 0,0 0 0 0 0,1 0 0 0 0,-1 0 0 0 0,0-1 0 0 0,0 1 0 0 0,0 0 1 0 0,1 0-1 0 0,-1-1 0 0 0,0 1 0 0 0,0-1 0 0 0,1 1 0 0 0,-1-1 1 0 0,0 1-1 0 0,1-1 0 0 0,-1 1 0 0 0,0-1 0 0 0,1 1 0 0 0,-1-1 0 0 0,1 0 1 0 0,-1 1-1 0 0,1-1 0 0 0,-1 0 0 0 0,1 0 0 0 0,0 1 0 0 0,-1-1 1 0 0,1 0-1 0 0,0 0 0 0 0,-1-1 0 0 0,0-3 340 0 0,1 0 0 0 0,-1 0 1 0 0,1 0-1 0 0,0-8 0 0 0,1 9-48 0 0,-1 0 0 0 0,0 0 0 0 0,-1 0-1 0 0,0-7 1 0 0,-2 2 57 0 0,0 1-1 0 0,-1 0 0 0 0,1 0 1 0 0,-2 0-1 0 0,1 0 0 0 0,-1 0 1 0 0,0 1-1 0 0,-1 0 1 0 0,0 0-1 0 0,0 1 0 0 0,-8-8 1 0 0,10 11-314 0 0,-1-1 0 0 0,1 1 0 0 0,-1 0 0 0 0,0 0 0 0 0,0 1 0 0 0,0 0 1 0 0,0-1-1 0 0,-1 2 0 0 0,1-1 0 0 0,0 1 0 0 0,-1-1 0 0 0,1 1 0 0 0,-1 1 1 0 0,1-1-1 0 0,-1 1 0 0 0,1 0 0 0 0,-1 1 0 0 0,0-1 0 0 0,-5 2 0 0 0,-3 2-45 0 0,1 0 1 0 0,0 1-1 0 0,-1 0 0 0 0,2 1 0 0 0,-1 0 0 0 0,1 2 0 0 0,0-1 0 0 0,0 1 0 0 0,1 1 0 0 0,0 0 0 0 0,0 1 0 0 0,1 0 0 0 0,1 0 0 0 0,0 1 0 0 0,-12 18 0 0 0,13-18-76 0 0,1 1 0 0 0,1 0-1 0 0,0 0 1 0 0,0 0 0 0 0,2 1 0 0 0,-1 0 0 0 0,2 0 0 0 0,-1 0 0 0 0,2 1 0 0 0,0-1 0 0 0,0 1 0 0 0,1-1 0 0 0,1 1 0 0 0,1-1-1 0 0,0 1 1 0 0,3 18 0 0 0,-2-25-24 0 0,0-1 0 0 0,0 0 0 0 0,0 0 0 0 0,0 0 0 0 0,1 0 0 0 0,0 0 0 0 0,1-1 0 0 0,-1 1 0 0 0,1-1 0 0 0,0 0 0 0 0,0 0 0 0 0,8 7 0 0 0,-5-6-13 0 0,1-1-1 0 0,-1 0 1 0 0,1 0-1 0 0,0-1 0 0 0,0 0 1 0 0,0 0-1 0 0,1-1 1 0 0,10 3-1 0 0,0-1-22 0 0,0-2 0 0 0,1 0 0 0 0,-1-2 0 0 0,0 0 0 0 0,1-1 0 0 0,-1 0 0 0 0,36-7 0 0 0,-40 3-30 0 0,-1 1 0 0 0,0-2 0 0 0,0 0 0 0 0,0-1 0 0 0,0 0 0 0 0,-1-1 0 0 0,0 0 0 0 0,0-1 0 0 0,22-19-1 0 0,-23 16-44 0 0,1-1 0 0 0,-2 0 0 0 0,0-1-1 0 0,0 0 1 0 0,-1 0 0 0 0,-1-1-1 0 0,0-1 1 0 0,11-24 0 0 0,-16 28 66 0 0,-1 1-1 0 0,0-1 1 0 0,-1 0 0 0 0,0 0 0 0 0,0 0-1 0 0,-1 0 1 0 0,-1 0 0 0 0,0-1 0 0 0,-2-14 0 0 0,-3-12 125 0 0,-15-52 1 0 0,11 53-23 0 0,-46-206 1321 0 0,55 246-1386 0 0,3 9 59 0 0,1 0 0 0 0,-1 0 0 0 0,2 0 0 0 0,8 16 0 0 0,-21-43-50 0 0,1-1 0 0 0,0 0-1 0 0,1 0 1 0 0,1 0 0 0 0,0-1 0 0 0,1 0 0 0 0,1 0 0 0 0,1 0 0 0 0,0 0 0 0 0,1 0 0 0 0,2-21-1 0 0,-1 37-12 0 0,0 1 0 0 0,0-1 0 0 0,0 0 0 0 0,0 1 0 0 0,0-1 0 0 0,0 0 0 0 0,0 1-1 0 0,0-1 1 0 0,0 0 0 0 0,1 1 0 0 0,-1-1 0 0 0,0 0 0 0 0,0 1 0 0 0,1-1 0 0 0,-1 0 0 0 0,0 1-1 0 0,1-1 1 0 0,-1 1 0 0 0,1-1 0 0 0,-1 1 0 0 0,0-1 0 0 0,1 1 0 0 0,-1-1 0 0 0,1 1-1 0 0,0-1 1 0 0,-1 1 0 0 0,1 0 0 0 0,-1-1 0 0 0,1 1 0 0 0,0 0 0 0 0,0-1 0 0 0,0 1 7 0 0,0 1 0 0 0,0-1 0 0 0,0 0 0 0 0,0 1 1 0 0,0-1-1 0 0,0 1 0 0 0,0-1 0 0 0,0 1 1 0 0,0-1-1 0 0,0 1 0 0 0,0 0 0 0 0,0-1 1 0 0,-1 1-1 0 0,1 0 0 0 0,0 0 0 0 0,0-1 0 0 0,-1 1 1 0 0,2 2-1 0 0,8 9 328 0 0,-17-20 651 0 0,7 8-978 0 0,-1-1 0 0 0,1 1-1 0 0,-1-1 1 0 0,1 1 0 0 0,0-1-1 0 0,-1 1 1 0 0,1-1 0 0 0,-1 1-1 0 0,1 0 1 0 0,-1-1 0 0 0,1 1-1 0 0,-1 0 1 0 0,0-1 0 0 0,1 1-1 0 0,-1 0 1 0 0,1 0 0 0 0,-1 0-1 0 0,0-1 1 0 0,1 1 0 0 0,-1 0-1 0 0,1 0 1 0 0,-1 0 0 0 0,0 0-1 0 0,1 0 1 0 0,-1 0 0 0 0,0 0-1 0 0,1 0 1 0 0,-1 0 0 0 0,1 1-1 0 0,-1-1 1 0 0,0 0 0 0 0,1 0-1 0 0,-1 0 1 0 0,1 1 0 0 0,-1-1-1 0 0,1 0 1 0 0,-1 1 0 0 0,1-1-1 0 0,-1 0 1 0 0,1 1 0 0 0,-1-1-1 0 0,1 1 1 0 0,-1-1 0 0 0,1 1-1 0 0,0-1 1 0 0,-1 1 0 0 0,1-1-1 0 0,0 1 1 0 0,-1 0 0 0 0,0 2 7 0 0,0-1 0 0 0,0 0 0 0 0,0 1-1 0 0,1-1 1 0 0,-1 1 0 0 0,1-1 0 0 0,-1 1 0 0 0,1-1 0 0 0,0 1 0 0 0,0-1 0 0 0,0 1 0 0 0,0 2 0 0 0,20 128 704 0 0,-13-67-510 0 0,-3 1 0 0 0,-7 100-1 0 0,-1-29-146 0 0,3-117-64 0 0,2 0-1 0 0,1 0 1 0 0,0 0-1 0 0,11 41 1 0 0,-12-56-11 0 0,1 0 1 0 0,0 0-1 0 0,1-1 1 0 0,0 1-1 0 0,-1-1 1 0 0,2 0-1 0 0,-1 0 0 0 0,0 0 1 0 0,1 0-1 0 0,0 0 1 0 0,0-1-1 0 0,1 1 1 0 0,-1-1-1 0 0,1 0 1 0 0,0-1-1 0 0,0 1 1 0 0,0-1-1 0 0,1 0 1 0 0,-1 0-1 0 0,1-1 0 0 0,9 4 1 0 0,-6-4-82 0 0,1 0 1 0 0,-1-1-1 0 0,1 0 1 0 0,0 0-1 0 0,-1-1 0 0 0,1 0 1 0 0,0-1-1 0 0,-1 0 1 0 0,1-1-1 0 0,-1 1 0 0 0,1-2 1 0 0,16-6-1 0 0,-7 1-1524 0 0,28-15 1 0 0,14-15-6874 0 0,-34 21 2627 0 0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59.7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12 512 0 0,'0'-1'284'0'0,"0"0"0"0"0,-1 1 0 0 0,1-1 0 0 0,0 0 0 0 0,-1 1 0 0 0,1-1 0 0 0,-1 0 0 0 0,1 1 0 0 0,-1-1 0 0 0,1 1 0 0 0,-1-1 0 0 0,1 1 0 0 0,-1-1 0 0 0,1 1 0 0 0,-1 0 0 0 0,0-1 0 0 0,1 1 0 0 0,-1 0 0 0 0,0-1 0 0 0,1 1 0 0 0,-1 0 0 0 0,0 0 0 0 0,1-1 0 0 0,-1 1 0 0 0,0 0 0 0 0,0 0 0 0 0,1 0 0 0 0,-1 0 0 0 0,0 0 0 0 0,0 0 0 0 0,1 0 0 0 0,-1 0 0 0 0,0 1 0 0 0,0-1 0 0 0,1 0 0 0 0,-1 0 0 0 0,0 0 0 0 0,1 1 0 0 0,-1-1 0 0 0,0 0 0 0 0,1 1 0 0 0,-1-1 0 0 0,1 1 0 0 0,-1-1 0 0 0,0 1 0 0 0,1-1 0 0 0,-1 1 0 0 0,1-1 0 0 0,-1 1 0 0 0,1 0 0 0 0,0-1 0 0 0,-1 1 0 0 0,1-1 0 0 0,0 1 0 0 0,-1 0 0 0 0,1 0 0 0 0,0-1 0 0 0,0 1 0 0 0,-1 1 0 0 0,0 15 214 0 0,1 0 0 0 0,1 1 1 0 0,0-1-1 0 0,1 0 1 0 0,1 0-1 0 0,1-1 0 0 0,0 1 1 0 0,1-1-1 0 0,10 22 0 0 0,-11-30-461 0 0,0-1 0 0 0,1 0-1 0 0,-1 0 1 0 0,2-1-1 0 0,-1 0 1 0 0,1 0 0 0 0,-1 0-1 0 0,2 0 1 0 0,-1-1-1 0 0,1 0 1 0 0,-1 0 0 0 0,1-1-1 0 0,1 0 1 0 0,-1 0-1 0 0,1-1 1 0 0,12 5 0 0 0,-13-6-232 0 0,1 0 1 0 0,-1-1-1 0 0,1 0 1 0 0,0 0 0 0 0,-1 0-1 0 0,1-1 1 0 0,0 0 0 0 0,7-2-1 0 0,-9 2-377 0 0,0-2-1 0 0,0 1 0 0 0,0-1 1 0 0,0 0-1 0 0,0 0 1 0 0,-1-1-1 0 0,1 1 1 0 0,-1-1-1 0 0,0 0 0 0 0,9-7 1 0 0,-1-1-2087 0 0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0:59.9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7 3561 0 0,'-12'9'3753'0'0,"-3"-2"3416"0"0,9-1-6577 0 0,9-3-120 0 0,7 0-144 0 0,10-3-272 0 0,4 0-112 0 0,3-5-16 0 0,6-2-1800 0 0,-1-3 1288 0 0,-2-3-360 0 0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1:00.4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262 156 512 0 0,'-4'-8'1956'0'0,"-1"0"0"0"0,2 0-1 0 0,-1 0 1 0 0,1 0 0 0 0,-3-13 0 0 0,0-24 1442 0 0,6 41-3133 0 0,0 1 1 0 0,-1-1-1 0 0,1 0 0 0 0,-1 0 1 0 0,0 1-1 0 0,0-1 1 0 0,0 1-1 0 0,-2-4 1 0 0,2 5-213 0 0,1 1-1 0 0,-1 0 1 0 0,0 1 0 0 0,0-1 0 0 0,0 0 0 0 0,0 0 0 0 0,0 0 0 0 0,0 0 0 0 0,0 1 0 0 0,0-1 0 0 0,0 0-1 0 0,0 1 1 0 0,0-1 0 0 0,0 1 0 0 0,0-1 0 0 0,0 1 0 0 0,-1 0 0 0 0,1 0 0 0 0,0-1 0 0 0,0 1 0 0 0,0 0-1 0 0,-1 0 1 0 0,1 0 0 0 0,0 0 0 0 0,0 0 0 0 0,-1 0 0 0 0,-1 1 0 0 0,-3 0 37 0 0,1 1-1 0 0,-1 0 1 0 0,0 0 0 0 0,1 0 0 0 0,0 1 0 0 0,0-1 0 0 0,0 1-1 0 0,0 0 1 0 0,0 1 0 0 0,-7 6 0 0 0,-1 2 64 0 0,1 0 0 0 0,-13 17-1 0 0,15-17-61 0 0,2 0-1 0 0,-1 1 0 0 0,1 1 1 0 0,1-1-1 0 0,1 1 0 0 0,-8 23 1 0 0,10-26-20 0 0,1 0-1 0 0,1 0 1 0 0,0 0 0 0 0,1 0 0 0 0,0 0 0 0 0,0 1 0 0 0,1-1-1 0 0,1 0 1 0 0,3 17 0 0 0,-3-23-44 0 0,0 0 0 0 0,0 0 0 0 0,1 0 0 0 0,0 0 0 0 0,0 0 0 0 0,0 0 0 0 0,1-1 0 0 0,-1 1 0 0 0,1-1 1 0 0,0 0-1 0 0,0 0 0 0 0,1 0 0 0 0,5 5 0 0 0,-4-5-11 0 0,0 0 1 0 0,1 0-1 0 0,-1-1 0 0 0,1 0 1 0 0,0 0-1 0 0,0-1 1 0 0,0 1-1 0 0,0-1 1 0 0,10 2-1 0 0,2-2-49 0 0,0 0-1 0 0,-1-1 0 0 0,1-1 1 0 0,0 0-1 0 0,0-2 0 0 0,34-7 1 0 0,-33 5-265 0 0,0-1 0 0 0,0-1 0 0 0,0-1 0 0 0,-1 0-1 0 0,0-1 1 0 0,0-2 0 0 0,16-10 0 0 0,-17 8-2336 0 0,0-1-1 0 0,-1-1 1 0 0,24-26-1 0 0,-27 25-1291 0 0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1:00.7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0 1816 0 0,'-15'27'5196'0'0,"12"-23"-4805"0"0,0 0 0 0 0,1 0 1 0 0,-1 1-1 0 0,1 0 0 0 0,0-1 0 0 0,0 1 1 0 0,0 0-1 0 0,1 0 0 0 0,0 0 0 0 0,0 0 1 0 0,0 0-1 0 0,1 0 0 0 0,-1 9 0 0 0,3 8 268 0 0,2 0 0 0 0,0 0-1 0 0,10 32 1 0 0,30 62 794 0 0,2 9-817 0 0,-31-71-632 0 0,-2 2 0 0 0,-2 0 0 0 0,-3 0 0 0 0,-3 1 0 0 0,-2 0 0 0 0,-2 0 0 0 0,-8 66 0 0 0,3-86-62 0 0,-2 4-493 0 0,3-1 1 0 0,2 62-1 0 0,2-95 62 0 0,0 1-1 0 0,0-1 1 0 0,4 10-1 0 0,-5-15 214 0 0,1 1-1 0 0,0-1 0 0 0,0 0 0 0 0,0 1 0 0 0,1-1 0 0 0,-1 0 0 0 0,1 0 0 0 0,-1 0 1 0 0,1 0-1 0 0,-1 0 0 0 0,1 0 0 0 0,3 2 0 0 0,6 2-635 0 0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1:01.3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1 235 464 0 0,'0'0'170'0'0,"0"1"0"0"0,0-1 0 0 0,0 0-1 0 0,0 0 1 0 0,0 0 0 0 0,-1 1 0 0 0,1-1 0 0 0,0 0-1 0 0,0 0 1 0 0,0 1 0 0 0,0-1 0 0 0,0 0 0 0 0,0 0 0 0 0,0 1-1 0 0,0-1 1 0 0,0 0 0 0 0,0 0 0 0 0,0 1 0 0 0,0-1-1 0 0,0 0 1 0 0,0 0 0 0 0,1 1 0 0 0,-1-1 0 0 0,0 0-1 0 0,0 0 1 0 0,0 0 0 0 0,0 1 0 0 0,0-1 0 0 0,0 0 0 0 0,1 0-1 0 0,-1 0 1 0 0,0 1 0 0 0,0-1 0 0 0,0 0 0 0 0,1 0-1 0 0,-1 0 1 0 0,10-4 5579 0 0,1-1-5729 0 0,25-9 1388 0 0,158-66-601 0 0,-165 65-840 0 0,-3 1-7 0 0,0 2-1 0 0,1 0 1 0 0,39-10-1 0 0,-59 21 52 0 0,-1 0 0 0 0,0 0 0 0 0,0 1 0 0 0,0-1 0 0 0,1 2 0 0 0,-1-1 0 0 0,0 1 0 0 0,0 0 0 0 0,0 0 0 0 0,0 0 0 0 0,0 1 0 0 0,0 0 0 0 0,0 0 0 0 0,0 1 0 0 0,7 4 0 0 0,-10-5 54 0 0,1 1 0 0 0,-1-1 0 0 0,0 1 0 0 0,0 0 0 0 0,0-1 0 0 0,0 1 0 0 0,0 1 0 0 0,-1-1 0 0 0,1 0 0 0 0,-1 1 0 0 0,0-1 0 0 0,0 1 0 0 0,0 0 0 0 0,0 0 0 0 0,-1 0 1 0 0,0 0-1 0 0,0 0 0 0 0,0 0 0 0 0,0 0 0 0 0,0 0 0 0 0,-1 0 0 0 0,0 0 0 0 0,0 8 0 0 0,-2 3 505 0 0,-1-1 0 0 0,-1 1 0 0 0,-4 13 1 0 0,3-16-261 0 0,2 0 0 0 0,0 0 0 0 0,0 1-1 0 0,1-1 1 0 0,-1 16 0 0 0,3-25-290 0 0,1 1-1 0 0,-1 0 0 0 0,1 0 1 0 0,-1 0-1 0 0,1 0 1 0 0,1-1-1 0 0,-1 1 0 0 0,0 0 1 0 0,1-1-1 0 0,-1 1 0 0 0,1-1 1 0 0,0 0-1 0 0,1 0 0 0 0,-1 1 1 0 0,0-1-1 0 0,1 0 0 0 0,-1-1 1 0 0,1 1-1 0 0,0 0 0 0 0,0-1 1 0 0,5 3-1 0 0,2 2-15 0 0,1-1-1 0 0,0 0 1 0 0,0 0-1 0 0,0-1 1 0 0,1-1 0 0 0,0 0-1 0 0,0 0 1 0 0,0-1-1 0 0,0-1 1 0 0,0 0-1 0 0,1-1 1 0 0,-1 0 0 0 0,23-2-1 0 0,-26 1 9 0 0,0-2 0 0 0,0 1 0 0 0,0-2-1 0 0,-1 1 1 0 0,1-1 0 0 0,-1 0 0 0 0,1-1 0 0 0,-1 0 0 0 0,0 0-1 0 0,-1 0 1 0 0,1-1 0 0 0,-1-1 0 0 0,0 1 0 0 0,0-1 0 0 0,0 0 0 0 0,-1-1-1 0 0,0 0 1 0 0,0 0 0 0 0,7-13 0 0 0,-7 9 26 0 0,-1 0 1 0 0,0 0-1 0 0,0 0 0 0 0,-2-1 0 0 0,1 0 1 0 0,-2 0-1 0 0,1 0 0 0 0,-2 0 1 0 0,1 0-1 0 0,-2-1 0 0 0,-1-18 1 0 0,1 21-8 0 0,-1-1 0 0 0,-1 0 0 0 0,1 1 0 0 0,-2-1 1 0 0,0 1-1 0 0,0-1 0 0 0,-1 1 0 0 0,0 0 0 0 0,-1 1 0 0 0,0-1 1 0 0,0 1-1 0 0,-1 0 0 0 0,-9-11 0 0 0,11 16-13 0 0,0-1 1 0 0,-1 1-1 0 0,0 1 0 0 0,0-1 0 0 0,0 0 1 0 0,-1 1-1 0 0,1 0 0 0 0,-1 0 1 0 0,0 1-1 0 0,-10-3 0 0 0,7 2-15 0 0,-1 1 1 0 0,1 1-1 0 0,-1 0 0 0 0,0 0 0 0 0,1 1 0 0 0,-15 1 1 0 0,9 1-11 0 0,0 0 0 0 0,0 1 0 0 0,0 1 1 0 0,1 0-1 0 0,-1 1 0 0 0,1 1 0 0 0,0 0 0 0 0,-21 13 1 0 0,26-13 22 0 0,1 1 1 0 0,-1-1-1 0 0,1 1 1 0 0,0 1-1 0 0,1 0 1 0 0,0 0-1 0 0,-12 16 1 0 0,16-19-23 0 0,0 0 0 0 0,0 0 0 0 0,1 1 0 0 0,-1-1 0 0 0,1 1 0 0 0,1-1 0 0 0,-1 1 0 0 0,1 0 0 0 0,-1 0 1 0 0,2 0-1 0 0,-1 0 0 0 0,1 0 0 0 0,0-1 0 0 0,0 1 0 0 0,2 10 0 0 0,-1-12 3 0 0,0-1 0 0 0,0 1 0 0 0,1 0 1 0 0,0-1-1 0 0,-1 1 0 0 0,1-1 0 0 0,1 0 0 0 0,-1 1 0 0 0,0-1 0 0 0,1 0 1 0 0,0 0-1 0 0,-1-1 0 0 0,1 1 0 0 0,0-1 0 0 0,0 1 0 0 0,1-1 0 0 0,-1 0 0 0 0,0 0 1 0 0,1 0-1 0 0,4 1 0 0 0,8 3-15 0 0,0 0 0 0 0,1-1 1 0 0,20 4-1 0 0,-29-8 17 0 0,28 7-13 0 0,59 4 0 0 0,-79-12 9 0 0,1 0 1 0 0,0 0-1 0 0,0-2 0 0 0,0 0 1 0 0,30-8-1 0 0,1-5 153 0 0,0-2-1 0 0,-1-3 1 0 0,70-38 0 0 0,-116 57-137 0 0,34-17 165 0 0,-33 17-157 0 0,0 0 0 0 0,-1 0 0 0 0,1 1-1 0 0,0-1 1 0 0,-1 1 0 0 0,1-1 0 0 0,0 1-1 0 0,0 0 1 0 0,-1 0 0 0 0,1 0 0 0 0,0 0-1 0 0,0 0 1 0 0,-1 0 0 0 0,1 0 0 0 0,0 0 0 0 0,0 1-1 0 0,-1-1 1 0 0,1 1 0 0 0,2 0 0 0 0,-3 0-1 0 0,-1 0 1 0 0,1 0 0 0 0,0 0-1 0 0,0 0 1 0 0,0 0 0 0 0,-1 0-1 0 0,1 0 1 0 0,-1 1 0 0 0,1-1-1 0 0,-1 0 1 0 0,1 0 0 0 0,-1 0 0 0 0,0 1-1 0 0,0-1 1 0 0,1 0 0 0 0,-1 1-1 0 0,0 1 1 0 0,-2 26 244 0 0,1-22-194 0 0,-1 11-23 0 0,1 0 1 0 0,1 0-1 0 0,3 25 1 0 0,-2-35-52 0 0,1 1 1 0 0,0-1-1 0 0,0 0 1 0 0,1 0-1 0 0,0 0 1 0 0,1 0 0 0 0,-1 0-1 0 0,2-1 1 0 0,5 10-1 0 0,-3-9-87 0 0,-1 1 0 0 0,1-2-1 0 0,0 1 1 0 0,1-1 0 0 0,-1 0 0 0 0,1-1 0 0 0,1 0-1 0 0,-1 0 1 0 0,1 0 0 0 0,0-1 0 0 0,1-1-1 0 0,-1 0 1 0 0,14 5 0 0 0,-14-7-857 0 0,1 0-1 0 0,0 0 1 0 0,0-1 0 0 0,0 0-1 0 0,0-1 1 0 0,-1 0-1 0 0,1 0 1 0 0,18-4 0 0 0,-3-1-2379 0 0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1:02.1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541 287 512 0 0,'8'-14'1755'0'0,"-1"0"0"0"0,0-1 0 0 0,-1 0 0 0 0,-1-1 0 0 0,0 1 0 0 0,-1-1 0 0 0,2-20 0 0 0,-3 17-350 0 0,-1-24-1 0 0,-2 37-1169 0 0,0 1-1 0 0,0 0 1 0 0,-1 0 0 0 0,0-1 0 0 0,0 1-1 0 0,0 0 1 0 0,-1 0 0 0 0,-2-5-1 0 0,3 8-169 0 0,0 0-1 0 0,0 0 0 0 0,0 0 0 0 0,0 0 0 0 0,-1 1 0 0 0,1-1 0 0 0,0 0 1 0 0,-1 1-1 0 0,0-1 0 0 0,1 1 0 0 0,-1 0 0 0 0,0-1 0 0 0,0 1 0 0 0,0 0 0 0 0,0 0 1 0 0,0 0-1 0 0,0 0 0 0 0,0 1 0 0 0,0-1 0 0 0,0 1 0 0 0,-3-1 0 0 0,-7-1 44 0 0,0 2-1 0 0,0-1 1 0 0,-1 2-1 0 0,1 0 1 0 0,0 0-1 0 0,-21 6 1 0 0,-70 25 56 0 0,63-17-189 0 0,1 2 0 0 0,1 1 1 0 0,0 2-1 0 0,2 2 0 0 0,-61 47 1 0 0,92-65 25 0 0,0 0 0 0 0,1 1 0 0 0,0-1 0 0 0,0 1 0 0 0,0 0 0 0 0,1-1 0 0 0,0 2 0 0 0,0-1 0 0 0,0 0 0 0 0,-4 11 0 0 0,6-14-5 0 0,1 1 0 0 0,-1 0 0 0 0,1-1 0 0 0,0 1 0 0 0,-1 0 0 0 0,1 0 0 0 0,0 0 0 0 0,1-1 0 0 0,-1 1 0 0 0,0 0 0 0 0,1 0 0 0 0,-1-1 0 0 0,1 1 0 0 0,0 0 0 0 0,0-1 0 0 0,0 1 0 0 0,0-1 0 0 0,1 1 0 0 0,-1-1 0 0 0,1 0-1 0 0,-1 1 1 0 0,1-1 0 0 0,0 0 0 0 0,0 0 0 0 0,3 2 0 0 0,4 4 12 0 0,0-1-1 0 0,1-1 0 0 0,-1 1 0 0 0,2-2 1 0 0,-1 1-1 0 0,12 3 0 0 0,69 21-37 0 0,-39-14 45 0 0,-22-6-43 0 0,-1 1-1 0 0,0 2 1 0 0,-1 1-1 0 0,-1 1 1 0 0,0 1 0 0 0,-1 1-1 0 0,-1 2 1 0 0,41 39-1 0 0,-59-51 45 0 0,-1 0 1 0 0,0 0-1 0 0,0 1 0 0 0,-1 0 0 0 0,0 0 0 0 0,0 0 1 0 0,-1 1-1 0 0,0 0 0 0 0,-1 0 0 0 0,0 0 0 0 0,0 0 0 0 0,-1 0 1 0 0,0 0-1 0 0,0 1 0 0 0,-1-1 0 0 0,-1 1 0 0 0,1-1 1 0 0,-1 1-1 0 0,-1-1 0 0 0,0 1 0 0 0,0-1 0 0 0,-1 1 1 0 0,-1-1-1 0 0,1 0 0 0 0,-1 0 0 0 0,-1 0 0 0 0,1 0 0 0 0,-10 14 1 0 0,5-10 117 0 0,-1 0 1 0 0,-1-1 0 0 0,1 0-1 0 0,-2-1 1 0 0,0 0 0 0 0,0 0 0 0 0,-1-1-1 0 0,0-1 1 0 0,0 0 0 0 0,-1-1-1 0 0,-1 0 1 0 0,1-1 0 0 0,-1-1-1 0 0,0 0 1 0 0,-1 0 0 0 0,-15 2-1 0 0,26-7-139 0 0,0 0-1 0 0,1 0 0 0 0,-1 0 0 0 0,0-1 1 0 0,1 0-1 0 0,-1 0 0 0 0,0 0 0 0 0,0 0 1 0 0,1 0-1 0 0,-1-1 0 0 0,0 0 0 0 0,1 0 1 0 0,-1 0-1 0 0,0 0 0 0 0,1 0 0 0 0,-1-1 1 0 0,1 1-1 0 0,0-1 0 0 0,0 0 0 0 0,-1 0 1 0 0,1 0-1 0 0,1-1 0 0 0,-1 1 0 0 0,0-1 1 0 0,0 1-1 0 0,1-1 0 0 0,0 0 0 0 0,-1 0 1 0 0,1 0-1 0 0,0-1 0 0 0,0 1 0 0 0,1 0 1 0 0,-1-1-1 0 0,-1-5 0 0 0,0 0-340 0 0,1 0-1 0 0,0 0 1 0 0,1 0 0 0 0,0 0 0 0 0,0 0-1 0 0,1 0 1 0 0,0 0 0 0 0,3-16-1 0 0,0 7-2064 0 0,1 0-1 0 0,1 0 0 0 0,9-23 0 0 0,-1 8-2232 0 0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1:02.4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96 22 2905 0 0,'-2'-2'660'0'0,"0"0"0"0"0,-1 0 0 0 0,1 0 0 0 0,-1 0 0 0 0,1 1 0 0 0,-1-1 0 0 0,0 1 0 0 0,0-1 1 0 0,0 1-1 0 0,0 0 0 0 0,0 0 0 0 0,0 0 0 0 0,0 1 0 0 0,0-1 0 0 0,0 1 0 0 0,-6 0 0 0 0,8 0-500 0 0,-1 0 1 0 0,0 0-1 0 0,0 1 0 0 0,0-1 0 0 0,1 1 0 0 0,-1-1 0 0 0,0 1 0 0 0,0 0 0 0 0,1-1 0 0 0,-1 1 0 0 0,1 0 1 0 0,-1 0-1 0 0,1 0 0 0 0,-1 1 0 0 0,1-1 0 0 0,-1 0 0 0 0,1 0 0 0 0,0 1 0 0 0,0-1 0 0 0,0 1 0 0 0,0-1 1 0 0,0 1-1 0 0,0-1 0 0 0,0 1 0 0 0,0 0 0 0 0,1-1 0 0 0,-1 1 0 0 0,1 0 0 0 0,-1 3 0 0 0,-1 2 76 0 0,1 1-1 0 0,1 0 1 0 0,-1-1-1 0 0,1 1 1 0 0,1-1-1 0 0,1 10 1 0 0,11 46 572 0 0,-5-32-411 0 0,13 76 573 0 0,32 124-249 0 0,-26-148-675 0 0,12 44 25 0 0,-36-110-158 0 0,0 0 0 0 0,0 1 0 0 0,-2-1 0 0 0,0 0 0 0 0,-3 28 0 0 0,1-36-169 0 0,-1 0 0 0 0,0-1 0 0 0,0 1 1 0 0,-1-1-1 0 0,-1 0 0 0 0,-5 12 0 0 0,3-10-3198 0 0,-14 20 0 0 0,15-23-346 0 0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1:02.8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12 187 3161 0 0,'0'0'525'0'0,"-1"0"1"0"0,1 1 0 0 0,-1-1 0 0 0,1 0 0 0 0,-1 0 0 0 0,1 1-1 0 0,-1-1 1 0 0,1 0 0 0 0,-1 0 0 0 0,1 0 0 0 0,-1 0-1 0 0,1 1 1 0 0,-1-1 0 0 0,1 0 0 0 0,-1 0 0 0 0,1 0-1 0 0,-1 0 1 0 0,0 0 0 0 0,0-1 0 0 0,1 1-346 0 0,1-1 0 0 0,-1 1 0 0 0,1 0-1 0 0,-1-1 1 0 0,1 1 0 0 0,-1 0 0 0 0,1-1 0 0 0,0 1 0 0 0,-1 0 0 0 0,1 0-1 0 0,-1-1 1 0 0,1 1 0 0 0,0 0 0 0 0,-1 0 0 0 0,1 0 0 0 0,-1 0 0 0 0,1 0-1 0 0,1 0 1 0 0,108-21 4416 0 0,-7 1-3537 0 0,-88 18-944 0 0,1 1 1 0 0,-1 0-1 0 0,1 1 1 0 0,27 4-1 0 0,-35-2-97 0 0,0 0 0 0 0,0 1 0 0 0,0 0 0 0 0,-1 0 0 0 0,1 1-1 0 0,-1 0 1 0 0,1 0 0 0 0,-1 0 0 0 0,7 7 0 0 0,10 9-9 0 0,24 27 1 0 0,-9-9-34 0 0,-28-28 20 0 0,1 0 0 0 0,0-1 0 0 0,0 0 0 0 0,23 12 1 0 0,-26-17 0 0 0,0-1 1 0 0,0 0-1 0 0,0 0 1 0 0,0-1-1 0 0,0 0 1 0 0,1 0-1 0 0,-1-1 1 0 0,15 0-1 0 0,-12-1 9 0 0,0-1 0 0 0,0-1-1 0 0,0 1 1 0 0,0-2-1 0 0,-1 0 1 0 0,1 0 0 0 0,-1-1-1 0 0,0 0 1 0 0,0-1 0 0 0,0 0-1 0 0,0-1 1 0 0,-1-1-1 0 0,0 1 1 0 0,15-14 0 0 0,-18 14 5 0 0,0-1 1 0 0,0-1 0 0 0,-1 1-1 0 0,0-1 1 0 0,0 0-1 0 0,-1 0 1 0 0,0-1 0 0 0,0 1-1 0 0,-1-1 1 0 0,0 0 0 0 0,-1 0-1 0 0,0-1 1 0 0,-1 1 0 0 0,1-1-1 0 0,-2 1 1 0 0,1-1-1 0 0,-1 0 1 0 0,-1-12 0 0 0,0 14-1 0 0,-1 1 0 0 0,0-1 0 0 0,0 0 0 0 0,0 1 0 0 0,-1-1 0 0 0,0 1 0 0 0,-1 0 0 0 0,0 0 0 0 0,-3-7 0 0 0,4 11 3 0 0,0 0 0 0 0,0 0-1 0 0,0 0 1 0 0,0 0 0 0 0,0 1 0 0 0,-1-1-1 0 0,1 1 1 0 0,-1 0 0 0 0,0 0 0 0 0,0 0-1 0 0,1 0 1 0 0,-1 0 0 0 0,0 0 0 0 0,-1 1-1 0 0,1 0 1 0 0,0-1 0 0 0,0 1 0 0 0,-1 0-1 0 0,1 1 1 0 0,0-1 0 0 0,-1 1 0 0 0,-4-1-1 0 0,-9 1 65 0 0,-1 1-1 0 0,0 0 0 0 0,1 2 1 0 0,0 0-1 0 0,0 1 0 0 0,0 0 1 0 0,0 1-1 0 0,0 1 0 0 0,1 1 0 0 0,0 1 1 0 0,1 0-1 0 0,-1 1 0 0 0,2 0 1 0 0,-1 1-1 0 0,1 1 0 0 0,1 0 0 0 0,0 1 1 0 0,0 1-1 0 0,2 0 0 0 0,-1 0 1 0 0,-12 21-1 0 0,14-19 26 0 0,1 1 1 0 0,0-1 0 0 0,2 2-1 0 0,-10 27 1 0 0,15-38-90 0 0,1-1-1 0 0,0 1 1 0 0,0 0 0 0 0,0-1 0 0 0,1 1 0 0 0,-1 0 0 0 0,2 0 0 0 0,-1-1 0 0 0,1 1-1 0 0,-1 0 1 0 0,2 0 0 0 0,-1-1 0 0 0,0 1 0 0 0,1-1 0 0 0,0 1 0 0 0,1-1 0 0 0,-1 0-1 0 0,5 7 1 0 0,-2-5-13 0 0,1-1-1 0 0,-1 0 1 0 0,1 0 0 0 0,0 0-1 0 0,0 0 1 0 0,1-1-1 0 0,0 0 1 0 0,0-1-1 0 0,0 1 1 0 0,1-1-1 0 0,11 4 1 0 0,9 2-98 0 0,56 13 1 0 0,-60-18 50 0 0,-21-4 36 0 0,131 25-1303 0 0,-119-24 423 0 0,0-1 0 0 0,0-1 0 0 0,0-1 0 0 0,1 0 0 0 0,-1 0 0 0 0,29-8 0 0 0,15-12-4153 0 0,-31 12 2105 0 0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1:03.2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47 2665 0 0,'-10'-20'5696'0'0,"9"17"-4486"0"0,-1-1 1 0 0,0 0-1 0 0,1 1 1 0 0,-1 0-1 0 0,-1-1 1 0 0,-5-2 3188 0 0,5 18-3420 0 0,1 55 410 0 0,-1 10-535 0 0,-8 147 1723 0 0,3 161-1796 0 0,8-382-781 0 0,0 28-182 0 0,5 34 1 0 0,-4-55 98 0 0,1 0 1 0 0,0-1-1 0 0,1 1 0 0 0,0-1 1 0 0,0 0-1 0 0,1 0 0 0 0,8 14 1 0 0,-11-22-63 0 0,-1 0 1 0 0,1-1 0 0 0,-1 1-1 0 0,1 0 1 0 0,-1 0-1 0 0,1-1 1 0 0,-1 1 0 0 0,1-1-1 0 0,-1 1 1 0 0,1-1-1 0 0,0 1 1 0 0,0-1-1 0 0,-1 1 1 0 0,1-1 0 0 0,0 1-1 0 0,1 0 1 0 0,-1-1-107 0 0,-1 0 0 0 0,1 0 0 0 0,-1 0 0 0 0,1-1 1 0 0,0 1-1 0 0,-1 0 0 0 0,1 0 0 0 0,-1 0 0 0 0,1 0 0 0 0,-1 0 1 0 0,1-1-1 0 0,-1 1 0 0 0,1 0 0 0 0,-1-1 0 0 0,1 1 0 0 0,-1 0 0 0 0,1-1 1 0 0,-1 1-1 0 0,1 0 0 0 0,-1-1 0 0 0,1 1 0 0 0,-1-1 0 0 0,6-6-2420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3:41.1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58 8 0 0,'-3'-2'1242'0'0,"-25"-13"6822"0"0,26 14-7432 0 0,0 0 1 0 0,0-1 0 0 0,0 1 0 0 0,1 0 0 0 0,-1-1-1 0 0,1 1 1 0 0,-1-1 0 0 0,1 0 0 0 0,0 1-1 0 0,-1-1 1 0 0,1 0 0 0 0,-1-2 0 0 0,2 4-530 0 0,0-1 0 0 0,0 1 0 0 0,0-1 0 0 0,0 1 0 0 0,0 0 0 0 0,0-1 0 0 0,0 1 0 0 0,0-1 1 0 0,0 1-1 0 0,0 0 0 0 0,0-1 0 0 0,0 1 0 0 0,0 0 0 0 0,0-1 0 0 0,0 1 0 0 0,0 0 0 0 0,0-1 0 0 0,1 1 1 0 0,-1-1-1 0 0,0 1 0 0 0,0 0 0 0 0,0 0 0 0 0,1-1 0 0 0,-1 1 0 0 0,0 0 0 0 0,0-1 0 0 0,1 1 0 0 0,0-1 0 0 0,12-4 1534 0 0,16 2 557 0 0,-27 4-2125 0 0,-1-1-1 0 0,1 0 1 0 0,-1 1 0 0 0,0-1-1 0 0,1 1 1 0 0,-1-1 0 0 0,0 1-1 0 0,1 0 1 0 0,-1 0 0 0 0,0-1-1 0 0,0 1 1 0 0,1 0 0 0 0,-1 0 0 0 0,0 0-1 0 0,0 0 1 0 0,0 0 0 0 0,0 1-1 0 0,-1-1 1 0 0,1 0 0 0 0,0 0-1 0 0,0 0 1 0 0,-1 1 0 0 0,1-1-1 0 0,-1 1 1 0 0,1 2 0 0 0,3 5 111 0 0,-2 1-1 0 0,3 15 1 0 0,-3-18-141 0 0,2 19 72 0 0,20 86 209 0 0,-20-95-372 0 0,2 0 0 0 0,0-1 0 0 0,1 0 0 0 0,14 24 0 0 0,-20-38-10 0 0,1 1 0 0 0,-1-1 0 0 0,1 0 1 0 0,0 0-1 0 0,0 0 0 0 0,0 0 0 0 0,0 0 0 0 0,0 0 0 0 0,0 0 0 0 0,4 2 1 0 0,10 0-2199 0 0,3-7-3817 0 0,-11 0 1850 0 0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1:03.5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49 462 752 0 0,'-2'0'797'0'0,"-1"0"0"0"0,0 0 0 0 0,0 0 0 0 0,1-1 0 0 0,-1 1 0 0 0,1-1 0 0 0,-1 0 0 0 0,0 0 0 0 0,1 0 0 0 0,-1 0 0 0 0,1 0-1 0 0,0 0 1 0 0,-3-3 0 0 0,4 3-573 0 0,0 1-1 0 0,0-1 1 0 0,0 0-1 0 0,0 0 1 0 0,1 0-1 0 0,-1 0 1 0 0,0 0-1 0 0,1 0 1 0 0,-1 0-1 0 0,1 0 1 0 0,-1-1-1 0 0,1 1 1 0 0,-1 0-1 0 0,1 0 1 0 0,0 0-1 0 0,0 0 1 0 0,0-1-1 0 0,0 1 1 0 0,-1 0-1 0 0,1 0 1 0 0,1-1-1 0 0,-1 1 1 0 0,0 0-1 0 0,0 0 1 0 0,0 0-1 0 0,1-1 1 0 0,-1 1-1 0 0,1 0 1 0 0,-1 0-1 0 0,1 0 1 0 0,0-2-1 0 0,8-11 195 0 0,0 1 0 0 0,1-1 0 0 0,1 2 0 0 0,0-1 0 0 0,13-10 0 0 0,-14 13-228 0 0,239-220 957 0 0,-232 217-1115 0 0,1 0-1 0 0,33-19 0 0 0,-43 28 0 0 0,0 0-1 0 0,1 1 1 0 0,-1 0-1 0 0,1 0 1 0 0,0 1-1 0 0,-1 0 1 0 0,1 0-1 0 0,0 1 1 0 0,13 0-1 0 0,-18 1-12 0 0,0 1-1 0 0,0-1 1 0 0,0 1-1 0 0,0 0 1 0 0,0 1-1 0 0,0-1 1 0 0,0 1-1 0 0,-1-1 1 0 0,1 1 0 0 0,0 0-1 0 0,-1 1 1 0 0,1-1-1 0 0,-1 0 1 0 0,0 1-1 0 0,0 0 1 0 0,0 0-1 0 0,0 0 1 0 0,-1 0 0 0 0,1 0-1 0 0,2 6 1 0 0,3 4 73 0 0,0 2 1 0 0,-1-1 0 0 0,8 25-1 0 0,-15-39-90 0 0,8 22 128 0 0,-2 0-1 0 0,0 1 1 0 0,-2-1-1 0 0,0 1 0 0 0,-2 0 1 0 0,0 0-1 0 0,-2 0 1 0 0,0 0-1 0 0,-2 0 1 0 0,0 0-1 0 0,-2 0 1 0 0,0 0-1 0 0,-2-1 1 0 0,-14 38-1 0 0,16-51-123 0 0,0 0 0 0 0,-1-1 0 0 0,0 1 0 0 0,0-1 0 0 0,-1 0 0 0 0,0 0 0 0 0,0-1 0 0 0,-1 0 0 0 0,0 0 0 0 0,0 0-1 0 0,-1-1 1 0 0,1 0 0 0 0,-2-1 0 0 0,1 1 0 0 0,0-2 0 0 0,-1 1 0 0 0,0-1 0 0 0,0 0 0 0 0,-14 3 0 0 0,13-5-232 0 0,1 0 0 0 0,-1 0-1 0 0,0-1 1 0 0,1-1 0 0 0,-1 0 0 0 0,0 0 0 0 0,1-1 0 0 0,-1 0 0 0 0,0 0 0 0 0,1-1 0 0 0,-1-1-1 0 0,-13-4 1 0 0,5-1-1851 0 0,-24-14-1 0 0,12 3-635 0 0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1:08.1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67 379 512 0 0,'-7'-17'387'0'0,"-13"-22"0"0"0,15 31-118 0 0,1 0 0 0 0,-1 0 0 0 0,1-1 0 0 0,1 0-1 0 0,0 0 1 0 0,0 0 0 0 0,1 0 0 0 0,0 0-1 0 0,-2-18 1 0 0,5 13 660 0 0,1 0 0 0 0,0 1 0 0 0,0 0 1 0 0,7-18-1 0 0,-5 18-9 0 0,0 0 0 0 0,-2-1 0 0 0,1 1 0 0 0,0-19 0 0 0,1 1 611 0 0,0 15 915 0 0,-40 268-523 0 0,31-205-1731 0 0,2 0 0 0 0,5 82-1 0 0,23 95 41 0 0,-17-163-147 0 0,61 411 91 0 0,-53-371-24 0 0,33 167-114 0 0,-30-179 29 0 0,22 77 8 0 0,-31-126-39 0 0,-2 0-1 0 0,-1 1 1 0 0,-2 0-1 0 0,-1 42 1 0 0,-5-3 93 0 0,-12 87-1 0 0,11-143-76 0 0,-1 46-1 0 0,3-62-24 0 0,1 1 0 0 0,1-1-1 0 0,-1 0 1 0 0,1 0-1 0 0,1 1 1 0 0,-1-1 0 0 0,1-1-1 0 0,1 1 1 0 0,4 8 0 0 0,14 11 120 0 0,-18-23-47 0 0,0 0-1 0 0,0 0 0 0 0,-1 1 1 0 0,1-1-1 0 0,2 7 1 0 0,-5-9-62 0 0,0-1 0 0 0,-1 1 1 0 0,1 0-1 0 0,-1-1 0 0 0,0 1 1 0 0,1 0-1 0 0,-1 0 0 0 0,0-1 0 0 0,0 1 1 0 0,0 0-1 0 0,0 0 0 0 0,0-1 1 0 0,0 1-1 0 0,-1 0 0 0 0,1-1 1 0 0,-1 1-1 0 0,1 0 0 0 0,-1-1 1 0 0,1 1-1 0 0,-1 0 0 0 0,-1 1 1 0 0,1-2-30 0 0,-12 21 218 0 0,-16 41 0 0 0,26-57-184 0 0,1 0-1 0 0,0 1 1 0 0,0-1 0 0 0,1 1-1 0 0,0 0 1 0 0,0-1-1 0 0,1 1 1 0 0,-1 0 0 0 0,1 0-1 0 0,1 0 1 0 0,1 11-1 0 0,-2-18-35 0 0,0 0 0 0 0,0 0 0 0 0,0 0-1 0 0,0 1 1 0 0,0-1 0 0 0,0 0 0 0 0,0 0-1 0 0,1 0 1 0 0,-1 0 0 0 0,0 0 0 0 0,0 0-1 0 0,0 0 1 0 0,0 1 0 0 0,0-1 0 0 0,0 0-1 0 0,0 0 1 0 0,0 0 0 0 0,0 0-1 0 0,1 0 1 0 0,-1 0 0 0 0,0 0 0 0 0,0 0-1 0 0,0 0 1 0 0,0 0 0 0 0,0 1 0 0 0,0-1-1 0 0,1 0 1 0 0,-1 0 0 0 0,0 0 0 0 0,0 0-1 0 0,0 0 1 0 0,0 0 0 0 0,0 0 0 0 0,1 0-1 0 0,-1 0 1 0 0,0 0 0 0 0,0 0-1 0 0,0 0 1 0 0,0 0 0 0 0,0-1 0 0 0,1 1-1 0 0,7-5 166 0 0,10-13-21 0 0,-14 14-116 0 0,-3 3-19 0 0,0 0 1 0 0,0 0 0 0 0,1 0 0 0 0,-1 0 0 0 0,0 0-1 0 0,0 0 1 0 0,0 1 0 0 0,1-1 0 0 0,-1 0 0 0 0,0 1 0 0 0,1-1-1 0 0,-1 1 1 0 0,1-1 0 0 0,-1 1 0 0 0,1 0 0 0 0,-1 0-1 0 0,0 0 1 0 0,1-1 0 0 0,-1 1 0 0 0,1 1 0 0 0,1-1 0 0 0,0 0 47 0 0,54-10 151 0 0,50 1 102 0 0,-93 10-307 0 0,1 1 0 0 0,-1 0-1 0 0,0 1 1 0 0,0 0-1 0 0,16 7 1 0 0,-15-5 0 0 0,0 0 1 0 0,0-1 0 0 0,0-1-1 0 0,19 1 1 0 0,373-2 133 0 0,-268-5-110 0 0,87-6-9 0 0,132-28-72 0 0,-34 13 77 0 0,-68 17-21 0 0,-142 7-30 0 0,160 7-5 0 0,-161-2 46 0 0,238 11 6 0 0,-9-3-36 0 0,35-4-11 0 0,512 16 98 0 0,-594-4-54 0 0,441-9-68 0 0,-203-39 36 0 0,-1-19-12 0 0,-522 45 21 0 0,366-35-67 0 0,297-17 114 0 0,-342 26-17 0 0,-88 3-29 0 0,-45 4-32 0 0,300-19-33 0 0,-346 32 142 0 0,-29 2-77 0 0,152-4-60 0 0,44-5-189 0 0,-67-5-1902 0 0,-240 18 1723 0 0,20-5-2308 0 0,-13-2-2340 0 0,-13 2 1584 0 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1:09.8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5 243 512 0 0,'-1'-4'403'0'0,"0"0"0"0"0,0 0 0 0 0,1 0 0 0 0,-1-1 0 0 0,1 1-1 0 0,0 0 1 0 0,0 0 0 0 0,0 0 0 0 0,1-1 0 0 0,-1 1 0 0 0,2-5 0 0 0,1 1 252 0 0,0 0-1 0 0,1 0 1 0 0,0 1 0 0 0,7-11 0 0 0,-6 10-251 0 0,5-8 454 0 0,9-20-1 0 0,-17 32-533 0 0,0 1 0 0 0,-1-1-1 0 0,0 0 1 0 0,1 0-1 0 0,-1 0 1 0 0,-1 0-1 0 0,1 0 1 0 0,-1 0-1 0 0,1 0 1 0 0,-1 0 0 0 0,-1-7-1 0 0,-3 1 1683 0 0,0 16-642 0 0,0 15-144 0 0,2 6-730 0 0,0 14 148 0 0,2-39-566 0 0,1 1-1 0 0,-1-1 1 0 0,0 0 0 0 0,1 1 0 0 0,0-1-1 0 0,-1 0 1 0 0,1 0 0 0 0,0 0-1 0 0,0 1 1 0 0,0-1 0 0 0,1 0-1 0 0,-1 0 1 0 0,0 0 0 0 0,3 2 0 0 0,-4-4-40 0 0,0 0 0 0 0,0 0 0 0 0,0 0 0 0 0,0 1 0 0 0,0-1 0 0 0,0 0 0 0 0,1 0 0 0 0,-1 0 0 0 0,0 0 1 0 0,0 0-1 0 0,0 0 0 0 0,0 1 0 0 0,1-1 0 0 0,-1 0 0 0 0,0 0 0 0 0,0 0 0 0 0,0 0 0 0 0,0 0 0 0 0,1 0 1 0 0,-1 0-1 0 0,0 0 0 0 0,0 0 0 0 0,0 0 0 0 0,1 0 0 0 0,-1 0 0 0 0,0 0 0 0 0,0 0 0 0 0,0 0 0 0 0,1 0 1 0 0,-1 0-1 0 0,0 0 0 0 0,0 0 0 0 0,0 0 0 0 0,1 0 0 0 0,-1 0 0 0 0,0 0 0 0 0,0 0 0 0 0,0 0 0 0 0,0-1 1 0 0,1 1-1 0 0,2-9 587 0 0,-3-13-173 0 0,-1 18-379 0 0,0 0-1 0 0,0-1 1 0 0,-1 1-1 0 0,1 0 0 0 0,-1 1 1 0 0,0-1-1 0 0,0 0 1 0 0,-5-6-1 0 0,-24-24 387 0 0,23 26-305 0 0,7 7-123 0 0,0-1 0 0 0,1 1 0 0 0,-1 0 0 0 0,0 0 0 0 0,0-1-1 0 0,0 1 1 0 0,1-1 0 0 0,-1 1 0 0 0,1-1 0 0 0,-2-2 0 0 0,2 4-20 0 0,0-1 0 0 0,0 1 0 0 0,0-1 0 0 0,0 1 0 0 0,0 0 0 0 0,0-1 0 0 0,0 1 0 0 0,0-1 0 0 0,0 1 0 0 0,0-1 0 0 0,0 1 0 0 0,0 0 0 0 0,0-1 0 0 0,1 1 0 0 0,-1-1 0 0 0,0 1 0 0 0,0 0 0 0 0,0-1 0 0 0,1 1 1 0 0,-1 0-1 0 0,0-1 0 0 0,0 1 0 0 0,1 0 0 0 0,-1-1 0 0 0,0 1 0 0 0,0 0 0 0 0,1 0 0 0 0,-1-1 0 0 0,0 1 0 0 0,1 0 0 0 0,-1 0 0 0 0,1 0 0 0 0,-1-1 0 0 0,0 1 0 0 0,1 0 0 0 0,-1 0 0 0 0,0 0 0 0 0,1 0 0 0 0,-1 0 0 0 0,1 0 0 0 0,-1 0 0 0 0,1 0 0 0 0,-1 0 0 0 0,1 0 0 0 0,-1 0-3 0 0,1 0 0 0 0,-1 0 0 0 0,1 0 0 0 0,-1 1-1 0 0,1-1 1 0 0,-1 0 0 0 0,0 0 0 0 0,1 1-1 0 0,-1-1 1 0 0,1 0 0 0 0,-1 1 0 0 0,0-1 0 0 0,1 0-1 0 0,-1 1 1 0 0,0-1 0 0 0,0 1 0 0 0,1-1-1 0 0,-1 1 1 0 0,0-1 0 0 0,0 0 0 0 0,0 1 0 0 0,0-1-1 0 0,1 1 1 0 0,-1-1 0 0 0,0 1 0 0 0,0-1-1 0 0,0 1 1 0 0,0-1 0 0 0,0 1 0 0 0,0 0 0 0 0,0 19 66 0 0,0-16-28 0 0,0 2-29 0 0,0-1-1 0 0,0 0 1 0 0,0 0-1 0 0,1 0 1 0 0,-1 0-1 0 0,2 1 0 0 0,-1-1 1 0 0,0 0-1 0 0,1-1 1 0 0,0 1-1 0 0,0 0 1 0 0,0 0-1 0 0,1-1 0 0 0,0 1 1 0 0,5 6-1 0 0,43 65 328 0 0,-34-49-206 0 0,-9-12-77 0 0,0 0 0 0 0,0 0-1 0 0,9 32 1 0 0,9 52 154 0 0,-16-54-83 0 0,-1-4-70 0 0,2 47 0 0 0,-6-46-27 0 0,10 46 0 0 0,-6-53-4 0 0,1 0 41 0 0,-2 1 1 0 0,-1 0-1 0 0,4 63 1 0 0,1 142 186 0 0,4-85-53 0 0,-11-114-76 0 0,-1 1 1 0 0,-2-1 0 0 0,-2 1-1 0 0,-9 67 1 0 0,7-86-92 0 0,0-1 1 0 0,2 1-1 0 0,1 0 1 0 0,0 0-1 0 0,2-1 1 0 0,1 1-1 0 0,8 27 1 0 0,25 115 154 0 0,-31-134-153 0 0,-2 0 0 0 0,-1 0 0 0 0,-1 43 1 0 0,5 48 4 0 0,-5-105-24 0 0,7 24 0 0 0,-7-36-11 0 0,-1-1 1 0 0,1-1-1 0 0,0 1 0 0 0,0 0 1 0 0,1 0-1 0 0,-1-1 0 0 0,1 0 1 0 0,0 1-1 0 0,5 4 1 0 0,-7-8-5 0 0,-1 0 0 0 0,1 0 0 0 0,0-1 0 0 0,0 1 1 0 0,-1-1-1 0 0,1 1 0 0 0,0 0 0 0 0,0-1 1 0 0,0 1-1 0 0,0-1 0 0 0,0 0 0 0 0,0 1 1 0 0,0-1-1 0 0,0 0 0 0 0,0 1 0 0 0,0-1 0 0 0,0 0 1 0 0,0 0-1 0 0,0 0 0 0 0,0 0 0 0 0,0 0 1 0 0,0 0-1 0 0,1 0 0 0 0,-1-1 1 0 0,1 0 0 0 0,-1 1 0 0 0,0-1 0 0 0,1 0 0 0 0,-1 0 0 0 0,0 1 0 0 0,1-1 0 0 0,-1 0 0 0 0,0 0 0 0 0,0-1 0 0 0,0 1 0 0 0,0 0 0 0 0,1-2 0 0 0,1-1-5 0 0,-1 0 1 0 0,0 0 0 0 0,0 1 0 0 0,0-1-1 0 0,-1-1 1 0 0,0 1 0 0 0,1 0 0 0 0,-1 0-1 0 0,0-9 1 0 0,-1 7-55 0 0,-1 0 0 0 0,0 0-1 0 0,0-1 1 0 0,-1 1 0 0 0,0 0-1 0 0,-4-9 1 0 0,3 8-704 0 0,1 0-1 0 0,-1 0 1 0 0,1 0 0 0 0,-1-9 0 0 0,4-1-4005 0 0,3 5-1145 0 0,0 1-517 0 0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52.4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131 52 512 0 0,'0'-1'13'0'0,"0"1"-1"0"0,0-1 1 0 0,0 1-1 0 0,0-1 1 0 0,0 1-1 0 0,0 0 1 0 0,-1-1-1 0 0,1 1 1 0 0,0-1 0 0 0,0 1-1 0 0,0 0 1 0 0,0-1-1 0 0,-1 1 1 0 0,1-1-1 0 0,0 1 1 0 0,0 0-1 0 0,-1-1 1 0 0,1 1-1 0 0,0 0 1 0 0,-1-1-1 0 0,1 1 1 0 0,0 0 0 0 0,-1 0-1 0 0,1-1 1 0 0,0 1-1 0 0,-1 0 1 0 0,1 0-1 0 0,-1 0 1 0 0,1-1-1 0 0,-17-1 1930 0 0,15 2-1618 0 0,0 0 1 0 0,0 0-1 0 0,0 0 1 0 0,0 0-1 0 0,0-1 1 0 0,0 1-1 0 0,1-1 0 0 0,-1 1 1 0 0,0-1-1 0 0,-3-1 1 0 0,3 1 4 0 0,1 0 1 0 0,-1 0 0 0 0,0 0-1 0 0,0 0 1 0 0,0 0-1 0 0,0 1 1 0 0,0-1 0 0 0,0 1-1 0 0,-1-1 1 0 0,1 1-1 0 0,0 0 1 0 0,0 0 0 0 0,0 0-1 0 0,0 0 1 0 0,0 0-1 0 0,0 1 1 0 0,-1-1 0 0 0,-2 1-1 0 0,1 0-29 0 0,1 1-1 0 0,-1-1 0 0 0,1 1 1 0 0,-1-1-1 0 0,1 1 1 0 0,-1 0-1 0 0,1 0 1 0 0,0 0-1 0 0,-4 5 0 0 0,6-7-285 0 0,1 0 0 0 0,0 0 0 0 0,0 0 0 0 0,0 0 0 0 0,0 0 0 0 0,0 1 0 0 0,0-1 0 0 0,0 0 0 0 0,-1 0 0 0 0,1 0 0 0 0,0 0 0 0 0,0 0 0 0 0,0 0 0 0 0,0 0 0 0 0,0 1 0 0 0,0-1 0 0 0,0 0 0 0 0,0 0-1 0 0,0 0 1 0 0,0 0 0 0 0,0 0 0 0 0,0 1 0 0 0,0-1 0 0 0,0 0 0 0 0,0 0 0 0 0,0 0 0 0 0,0 0 0 0 0,0 0 0 0 0,0 0 0 0 0,0 1 0 0 0,0-1 0 0 0,0 0 0 0 0,0 0 0 0 0,0 0 0 0 0,0 0 0 0 0,0 0 0 0 0,0 1 0 0 0,0-1 0 0 0,0 0 0 0 0,1 0-1 0 0,-1 0 1 0 0,0 0 0 0 0,0 0 0 0 0,8 3 533 0 0,10-2 138 0 0,15-3 92 0 0,-1-1 0 0 0,59-15 0 0 0,-8 2-198 0 0,-8 6-60 0 0,112 1 1 0 0,-184 9-513 0 0,-1 0 0 0 0,0 0 0 0 0,0 0 0 0 0,0 0 0 0 0,1 0 0 0 0,-1 1 0 0 0,0-1 0 0 0,0 1-1 0 0,0 0 1 0 0,0-1 0 0 0,0 1 0 0 0,0 0 0 0 0,0 0 0 0 0,0 0 0 0 0,0 1 0 0 0,0-1 0 0 0,-1 0 0 0 0,1 1 0 0 0,0-1 0 0 0,-1 1 0 0 0,1-1 0 0 0,-1 1 0 0 0,0 0 0 0 0,1 0 0 0 0,-1 0 0 0 0,0 0 0 0 0,0 0 0 0 0,0 0 0 0 0,0 0 0 0 0,-1 0-1 0 0,1 0 1 0 0,-1 0 0 0 0,1 0 0 0 0,-1 0 0 0 0,1 1 0 0 0,-1-1 0 0 0,0 0 0 0 0,0 0 0 0 0,0 0 0 0 0,-1 1 0 0 0,0 2 0 0 0,-1 13-10 0 0,-2 0 0 0 0,0-1 0 0 0,-1 0 0 0 0,-10 23 1 0 0,-37 63-3 0 0,35-74-3 0 0,-2-2 0 0 0,-29 35 0 0 0,-51 44 39 0 0,95-102-26 0 0,-59 64-10 0 0,56-59 1 0 0,0 0-1 0 0,0 1 1 0 0,1-1-1 0 0,1 1 0 0 0,-1 1 1 0 0,-3 11-1 0 0,8-20 8 0 0,0 0 1 0 0,1 0-1 0 0,-1 0 0 0 0,1 0 0 0 0,0 0 1 0 0,-1-1-1 0 0,1 1 0 0 0,0 0 0 0 0,0 0 1 0 0,0 0-1 0 0,0 0 0 0 0,0 0 1 0 0,1 0-1 0 0,-1 0 0 0 0,1 0 0 0 0,-1 0 1 0 0,1 0-1 0 0,0 0 0 0 0,0 0 1 0 0,-1-1-1 0 0,3 3 0 0 0,-1-2 1 0 0,0 1 0 0 0,0-1 0 0 0,0-1 0 0 0,1 1 0 0 0,-1 0 0 0 0,1-1-1 0 0,-1 1 1 0 0,1-1 0 0 0,0 1 0 0 0,-1-1 0 0 0,1 0 0 0 0,5 1 0 0 0,7 1 11 0 0,0-1 1 0 0,1-1-1 0 0,-1 0 1 0 0,20-1-1 0 0,-34-1-14 0 0,25 1 8 0 0,0-2 0 0 0,0-1 0 0 0,0-1 0 0 0,0-1 0 0 0,0-1 0 0 0,-1-1 0 0 0,25-11 0 0 0,-41 14-321 0 0,-1 0 1 0 0,2 0-1 0 0,-1 1 0 0 0,0 1 0 0 0,1-1 0 0 0,-1 1 0 0 0,11 0 0 0 0,-14 3-1809 0 0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52.7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91 1160 0 0,'-5'0'774'0'0,"3"0"-334"0"0,1 0-1 0 0,-1 0 1 0 0,1 0-1 0 0,0 0 1 0 0,-1 0-1 0 0,1 0 0 0 0,0 0 1 0 0,-1 0-1 0 0,1-1 1 0 0,-1 1-1 0 0,1 0 1 0 0,0-1-1 0 0,0 1 0 0 0,-1-1 1 0 0,1 0-1 0 0,-1 0 1 0 0,3 0 53 0 0,1 0 0 0 0,-1 0 0 0 0,1 0 0 0 0,-1 1 0 0 0,1-1 0 0 0,-1 1 0 0 0,1-1 0 0 0,0 1 0 0 0,2-1 0 0 0,195-33 4647 0 0,-54 12-4391 0 0,-123 18-939 0 0,69-11 551 0 0,-77 13-1139 0 0,-1 1 1 0 0,0 1 0 0 0,0 0 0 0 0,25 4 0 0 0,-24-1-657 0 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57.3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88 512 0 0,'2'-1'606'0'0,"0"0"1"0"0,-1 0-1 0 0,1-1 0 0 0,0 1 0 0 0,-1 0 1 0 0,1-1-1 0 0,-1 1 0 0 0,1-1 1 0 0,-1 1-1 0 0,2-4 0 0 0,-1 3 140 0 0,-1 0-1 0 0,0 0 0 0 0,1 0 1 0 0,0 0-1 0 0,-1 1 1 0 0,1-1-1 0 0,0 0 0 0 0,0 1 1 0 0,4-3-1 0 0,8-2 351 0 0,-1 1-1 0 0,2 1 1 0 0,-1 0-1 0 0,15-2 0 0 0,-9 3-888 0 0,0 1-1 0 0,1 1 0 0 0,-1 1 0 0 0,31 4 0 0 0,-29-3-454 0 0,0-1 0 0 0,-1-1 0 0 0,1-1 0 0 0,0-1 1 0 0,23-6-1 0 0,-10 3-1995 0 0,-23 4 401 0 0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57.6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78 2000 0 0,'-1'-2'786'0'0,"0"1"0"0"0,0-1-1 0 0,0 1 1 0 0,0 0 0 0 0,0-1-1 0 0,-1 1 1 0 0,1 0 0 0 0,0 0-1 0 0,-4-2 1 0 0,-8-9 4053 0 0,14 10-2284 0 0,5 2-1484 0 0,7 2-579 0 0,-11-1-81 0 0,23 3-213 0 0,1-2-1 0 0,-1 0 0 0 0,0-2 0 0 0,1 0 0 0 0,-1-2 0 0 0,0-1 0 0 0,1-1 0 0 0,-1-1 0 0 0,45-15 1 0 0,-11 1-2284 0 0,-33 12 1059 0 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58.3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529 141 512 0 0,'0'-11'1350'0'0,"0"0"-1"0"0,-1 0 1 0 0,0 1-1 0 0,-3-12 1 0 0,2 9 2607 0 0,-1-27 0 0 0,3 40-3837 0 0,0-1-1 0 0,0 0 1 0 0,0 0 0 0 0,0 0 0 0 0,0 0-1 0 0,0 0 1 0 0,0 0 0 0 0,0 1 0 0 0,-1-1-1 0 0,1 0 1 0 0,0 0 0 0 0,0 0-1 0 0,-1 0 1 0 0,1 1 0 0 0,-1-1 0 0 0,1 0-1 0 0,0 0 1 0 0,-1 1 0 0 0,1-1 0 0 0,-1 0-1 0 0,0 1 1 0 0,1-1 0 0 0,-1 0 0 0 0,0 1-1 0 0,1-1 1 0 0,-1 1 0 0 0,-1-1 0 0 0,0 0-2 0 0,1 1 1 0 0,-1 0 0 0 0,0 0 0 0 0,1 0-1 0 0,-1 0 1 0 0,1 0 0 0 0,-1 0 0 0 0,0 0-1 0 0,1 1 1 0 0,-1-1 0 0 0,1 1 0 0 0,-1-1-1 0 0,-2 2 1 0 0,-6 3 197 0 0,0 1 0 0 0,1 0 0 0 0,-12 8 0 0 0,21-13-278 0 0,-36 28 366 0 0,1 2 0 0 0,2 1 0 0 0,1 2 0 0 0,2 1 0 0 0,-39 58-1 0 0,37-43-196 0 0,3 1 0 0 0,1 1 0 0 0,-37 104-1 0 0,55-129-156 0 0,2 0 0 0 0,1 0 0 0 0,1 1 0 0 0,-5 52 0 0 0,11-71-47 0 0,-1 0-1 0 0,2 0 0 0 0,-1 0 1 0 0,1 0-1 0 0,1 0 1 0 0,-1-1-1 0 0,2 1 0 0 0,-1 0 1 0 0,1-1-1 0 0,0 0 0 0 0,1 0 1 0 0,0 0-1 0 0,0 0 1 0 0,1 0-1 0 0,0-1 0 0 0,0 0 1 0 0,1 0-1 0 0,0 0 0 0 0,9 8 1 0 0,-2-5-79 0 0,1 0 0 0 0,0-2 1 0 0,0 1-1 0 0,1-1 1 0 0,0-1-1 0 0,0-1 0 0 0,1 0 1 0 0,0-1-1 0 0,0-1 1 0 0,0 0-1 0 0,31 2 0 0 0,-15-4-1172 0 0,0-1-1 0 0,0-2 1 0 0,0-1-1 0 0,0-1 0 0 0,36-9 1 0 0,-29 2-1797 0 0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58.9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46 330 512 0 0,'-9'0'-115'0'0,"6"0"1635"0"0,0 1 1 0 0,0-1-1 0 0,0 0 0 0 0,0-1 1 0 0,0 1-1 0 0,0 0 1 0 0,-4-2-1 0 0,6 1-1194 0 0,1 1 1 0 0,-1 0 0 0 0,1-1-1 0 0,-1 1 1 0 0,1 0-1 0 0,-1-1 1 0 0,1 1-1 0 0,-1 0 1 0 0,1-1 0 0 0,-1 1-1 0 0,1-1 1 0 0,0 1-1 0 0,-1-1 1 0 0,1 1-1 0 0,0-1 1 0 0,-1 1 0 0 0,1-1-1 0 0,0 0 1 0 0,0 1-1 0 0,0-1 1 0 0,-1 0-1 0 0,2-14 380 0 0,4 0-69 0 0,1 0 0 0 0,1 1 0 0 0,12-23 0 0 0,-3 8-295 0 0,-5 6-187 0 0,3-4 132 0 0,25-39 0 0 0,-34 58-238 0 0,1 1-1 0 0,0 0 1 0 0,0 1-1 0 0,0-1 1 0 0,0 1-1 0 0,1 0 1 0 0,0 1-1 0 0,1 0 1 0 0,14-8 0 0 0,-21 12-41 0 0,0 0 0 0 0,1 1 0 0 0,-1-1 0 0 0,0 1 0 0 0,1-1 0 0 0,-1 1 0 0 0,0 0 0 0 0,1-1 0 0 0,-1 1 1 0 0,1 0-1 0 0,-1 0 0 0 0,1 0 0 0 0,-1 0 0 0 0,1 0 0 0 0,-1 0 0 0 0,0 0 0 0 0,1 1 0 0 0,-1-1 0 0 0,1 1 0 0 0,-1-1 1 0 0,0 1-1 0 0,1-1 0 0 0,0 2 0 0 0,0-1-7 0 0,0 1 1 0 0,0 0 0 0 0,-1-1-1 0 0,1 1 1 0 0,-1 0-1 0 0,1 0 1 0 0,-1 0-1 0 0,0 0 1 0 0,0 0 0 0 0,0 1-1 0 0,0-1 1 0 0,1 4-1 0 0,2 7-2 0 0,-2 0-1 0 0,0 0 1 0 0,1 26-1 0 0,-3-35 22 0 0,2 56 10 0 0,4 51 6 0 0,-4-95-45 0 0,0-1 0 0 0,1 1 1 0 0,1-1-1 0 0,11 29 0 0 0,-11-37-19 0 0,0 0 0 0 0,0-1-1 0 0,0 1 1 0 0,1-1 0 0 0,0 0-1 0 0,0 0 1 0 0,1 0-1 0 0,10 8 1 0 0,-7-7-239 0 0,1 0-1 0 0,0-1 1 0 0,0 1-1 0 0,21 7 1 0 0,-26-12-23 0 0,-1-1 1 0 0,0 1-1 0 0,1-1 0 0 0,-1-1 0 0 0,1 1 1 0 0,-1 0-1 0 0,1-1 0 0 0,0 0 0 0 0,-1 0 1 0 0,1-1-1 0 0,-1 1 0 0 0,1-1 1 0 0,6-2-1 0 0,-7 2-575 0 0,0-1 0 0 0,0 0 0 0 0,1 0 0 0 0,-1 0 1 0 0,0 0-1 0 0,-1-1 0 0 0,1 1 0 0 0,4-5 0 0 0,2-2-1602 0 0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59.1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390 1 2072 0 0,'-4'0'1045'0'0,"0"0"0"0"0,1 1-1 0 0,-1-1 1 0 0,1 1 0 0 0,-1 0-1 0 0,1 0 1 0 0,-1 0 0 0 0,1 0-1 0 0,-6 4 1 0 0,4-2-236 0 0,-1 1 0 0 0,1-1-1 0 0,1 1 1 0 0,-1 0 0 0 0,-5 6 0 0 0,-2 5 23 0 0,0 1 0 0 0,-16 28-1 0 0,18-27-103 0 0,-21 33-98 0 0,-70 86 0 0 0,16-29-1529 0 0,62-75-1017 0 0,11-16 216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3:41.8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74 188 512 0 0,'-12'-1'2210'0'0,"1"0"3826"0"0,-1 0-1 0 0,-15-5 0 0 0,26 6-5888 0 0,1 0 0 0 0,-1 0 0 0 0,1 0 0 0 0,-1-1 0 0 0,0 1 0 0 0,1 0 0 0 0,-1 0-1 0 0,1-1 1 0 0,-1 1 0 0 0,1 0 0 0 0,-1-1 0 0 0,1 1 0 0 0,-1 0 0 0 0,1-1 0 0 0,0 1-1 0 0,-1-1 1 0 0,1 1 0 0 0,-1 0 0 0 0,1-1 0 0 0,0 1 0 0 0,-1-1 0 0 0,1 0 0 0 0,0 1-1 0 0,0-1 1 0 0,-1 0 0 0 0,1 0-46 0 0,0 0 0 0 0,0 0 0 0 0,0 0 0 0 0,1 0 0 0 0,-1 0 0 0 0,0 1 0 0 0,0-1 0 0 0,1 0 0 0 0,-1 0 0 0 0,0 0 0 0 0,1 0 0 0 0,-1 0 0 0 0,1 0 0 0 0,0-1 0 0 0,4-4-13 0 0,1 0 1 0 0,-1 1-1 0 0,9-7 0 0 0,-7 5 348 0 0,9-7-342 0 0,0 1 1 0 0,0 0-1 0 0,2 1 0 0 0,-1 1 0 0 0,23-10 1 0 0,-27 15-84 0 0,1 0 1 0 0,0 1-1 0 0,0 1 1 0 0,0 0-1 0 0,0 1 1 0 0,1 1-1 0 0,-1 0 1 0 0,17 1 0 0 0,-27 1 1 0 0,0 0 1 0 0,0 1-1 0 0,0 0 1 0 0,0 0-1 0 0,0 0 1 0 0,0 0-1 0 0,0 0 0 0 0,0 1 1 0 0,-1 0-1 0 0,1 0 1 0 0,-1 0-1 0 0,1 0 1 0 0,-1 0-1 0 0,0 1 1 0 0,0-1-1 0 0,0 1 1 0 0,0 0-1 0 0,0 0 1 0 0,0 0-1 0 0,-1 1 1 0 0,0-1-1 0 0,3 6 1 0 0,4 7 76 0 0,-1 0 0 0 0,-1 1 0 0 0,8 30 1 0 0,-12-39-65 0 0,10 37 99 0 0,-2-6 13 0 0,26 61-1 0 0,-32-90-128 0 0,0 0 0 0 0,1 0-1 0 0,0 0 1 0 0,0-1 0 0 0,1 1 0 0 0,1-2 0 0 0,-1 1 0 0 0,1-1 0 0 0,1 0 0 0 0,13 10 0 0 0,-17-15-56 0 0,0 0 0 0 0,1 0 0 0 0,-1 0 0 0 0,1-1 0 0 0,-1 0 0 0 0,1 0 0 0 0,0 0 0 0 0,0 0 0 0 0,-1-1 1 0 0,1 0-1 0 0,0-1 0 0 0,0 1 0 0 0,1-1 0 0 0,-1 0 0 0 0,0-1 0 0 0,0 1 0 0 0,0-1 0 0 0,0 0 0 0 0,-1-1 1 0 0,1 0-1 0 0,0 0 0 0 0,0 0 0 0 0,8-5 0 0 0,-9 4-469 0 0,0 0-1 0 0,0-1 1 0 0,0 0-1 0 0,0 0 1 0 0,-1 0 0 0 0,6-7-1 0 0,-6 6-582 0 0,0 0-1 0 0,-1-1 1 0 0,1 0-1 0 0,-1 1 0 0 0,-1-1 1 0 0,4-9-1 0 0,-2 0-3950 0 0,1-2 2044 0 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2:59.8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115 20 512 0 0,'0'-8'-53'0'0,"-6"-4"13736"0"0,6 12-13521 0 0,-7 9 2203 0 0,0 7-1936 0 0,0 0-1 0 0,1 0 1 0 0,1 1-1 0 0,0 0 1 0 0,1 0 0 0 0,-1 22-1 0 0,2-17-543 0 0,-1-1-1 0 0,-1 0 0 0 0,-12 33 1 0 0,-9 9-5609 0 0,19-44 3227 0 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07.4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271 181 512 0 0,'5'-24'2862'0'0,"0"0"-1"0"0,-2-1 1 0 0,0-36 0 0 0,-3 59-2715 0 0,0 1 0 0 0,0-1 0 0 0,0 0 1 0 0,0 0-1 0 0,0 0 0 0 0,0 1 1 0 0,-1-1-1 0 0,1 0 0 0 0,-1 0 1 0 0,0 1-1 0 0,1-1 0 0 0,-1 0 1 0 0,0 1-1 0 0,0-1 0 0 0,0 1 0 0 0,0-1 1 0 0,0 1-1 0 0,0-1 0 0 0,0 1 1 0 0,-1 0-1 0 0,1-1 0 0 0,0 1 1 0 0,-1 0-1 0 0,1 0 0 0 0,-3-2 0 0 0,0 2 17 0 0,1 0-1 0 0,-1 0 0 0 0,1 1 0 0 0,0-1 0 0 0,-1 1 0 0 0,1-1 0 0 0,-1 1 1 0 0,1 0-1 0 0,-1 0 0 0 0,1 1 0 0 0,-1-1 0 0 0,-5 2 0 0 0,-4 2-28 0 0,1 1-1 0 0,-1 1 1 0 0,0 0-1 0 0,1 0 1 0 0,1 1-1 0 0,-1 0 1 0 0,1 1 0 0 0,-20 18-1 0 0,20-15-111 0 0,0 0 1 0 0,0 0-1 0 0,-12 18 0 0 0,19-24-27 0 0,0 1 1 0 0,1 0-1 0 0,0 0 0 0 0,0 0 0 0 0,1 0 1 0 0,-1 0-1 0 0,1 0 0 0 0,1 0 1 0 0,-1 1-1 0 0,0 11 0 0 0,1-16-2 0 0,1 0-1 0 0,1 1 1 0 0,-1-1 0 0 0,0 0-1 0 0,0 1 1 0 0,1-1 0 0 0,-1 0-1 0 0,1 1 1 0 0,0-1 0 0 0,0 0-1 0 0,0 0 1 0 0,0 0-1 0 0,0 0 1 0 0,0 0 0 0 0,1 0-1 0 0,1 2 1 0 0,0-1-6 0 0,0 0 1 0 0,0 0-1 0 0,1 0 0 0 0,-1-1 0 0 0,0 0 0 0 0,1 0 1 0 0,0 0-1 0 0,6 3 0 0 0,5 0-29 0 0,0-1 1 0 0,1 0-1 0 0,27 2 0 0 0,-39-5 35 0 0,53 3 33 0 0,14 2-113 0 0,-62-5 104 0 0,-1 0 0 0 0,0 1 0 0 0,0 1 0 0 0,0-1 0 0 0,0 1 0 0 0,8 5 0 0 0,-13-7-15 0 0,0 1 1 0 0,0 0-1 0 0,0 0 0 0 0,-1 0 1 0 0,1 0-1 0 0,-1 0 0 0 0,1 1 0 0 0,-1-1 1 0 0,0 1-1 0 0,0-1 0 0 0,0 1 1 0 0,0 0-1 0 0,-1 0 0 0 0,1 0 1 0 0,-1 0-1 0 0,1 0 0 0 0,-1 0 1 0 0,0 0-1 0 0,1 5 0 0 0,-2-3 2 0 0,0-1 0 0 0,0 1 0 0 0,0-1-1 0 0,0 1 1 0 0,-1-1 0 0 0,0 1 0 0 0,1-1 0 0 0,-2 1-1 0 0,1-1 1 0 0,0 0 0 0 0,-1 0 0 0 0,0 0 0 0 0,-4 7-1 0 0,-4 5 19 0 0,-1-1 0 0 0,-1 0 0 0 0,0-1 0 0 0,-1 0 0 0 0,0-1 0 0 0,-1-1 0 0 0,0 0-1 0 0,-18 11 1 0 0,-1-3-52 0 0,-1-1 0 0 0,-67 28 0 0 0,100-47 26 0 0,1 1 0 0 0,-1-1 1 0 0,1 0-1 0 0,-1 0 0 0 0,1 1 0 0 0,-1-1 0 0 0,1 0 1 0 0,-1 0-1 0 0,1 0 0 0 0,-1 0 0 0 0,1 1 0 0 0,-1-1 1 0 0,1 0-1 0 0,-1 0 0 0 0,1 0 0 0 0,-1 0 0 0 0,1 0 1 0 0,-1 0-1 0 0,1-1 0 0 0,-1 1 0 0 0,1 0 0 0 0,-1 0 1 0 0,1 0-1 0 0,-1 0 0 0 0,1-1 0 0 0,-1 1 0 0 0,1 0 0 0 0,-1-1 1 0 0,0 0-12 0 0,1 1 0 0 0,0-1 0 0 0,0 0 1 0 0,0 0-1 0 0,-1 0 0 0 0,1 1 0 0 0,0-1 0 0 0,0 0 1 0 0,0 0-1 0 0,0 1 0 0 0,1-1 0 0 0,-1 0 0 0 0,0 0 1 0 0,0 0-1 0 0,0 1 0 0 0,1-2 0 0 0,2-4-110 0 0,-1-1 0 0 0,1 1 0 0 0,6-8 0 0 0,4-3-1024 0 0,0 1 1 0 0,1 1 0 0 0,1 0-1 0 0,32-25 1 0 0,-25 21-1578 0 0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08.0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54 880 0 0,'-1'-10'4616'0'0,"2"-15"2574"0"0,-1 24-6933 0 0,0 0 0 0 0,0 0 0 0 0,1 0 0 0 0,-1 0 0 0 0,0 0 1 0 0,1 0-1 0 0,-1 0 0 0 0,1 0 0 0 0,-1 0 0 0 0,1 0 1 0 0,-1 0-1 0 0,1 1 0 0 0,0-1 0 0 0,-1 0 0 0 0,1 0 1 0 0,0 0-1 0 0,0 1 0 0 0,0-1 0 0 0,-1 1 0 0 0,2-2 1 0 0,1 7 2723 0 0,-1 19-2140 0 0,-4 10-644 0 0,-1 1 0 0 0,-3-1 1 0 0,-13 53-1 0 0,0-7-1441 0 0,19-78 986 0 0,-1-1 0 0 0,1 1 0 0 0,0-1-1 0 0,0 1 1 0 0,0-1 0 0 0,0 1 0 0 0,0-1 0 0 0,0 1 0 0 0,0-1 0 0 0,0 1 0 0 0,1-1 0 0 0,-1 1-1 0 0,1-1 1 0 0,-1 1 0 0 0,1-1 0 0 0,-1 0 0 0 0,1 1 0 0 0,0-1 0 0 0,0 0 0 0 0,-1 0 0 0 0,3 2-1 0 0,0-1-2065 0 0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08.8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93 357 632 0 0,'-9'5'2301'0'0,"-1"1"1"0"0,0-2-1 0 0,-11 4 0 0 0,-11 6 3683 0 0,31-13-5929 0 0,1-1 1 0 0,0 0 0 0 0,0 0 0 0 0,0 0-1 0 0,-1 1 1 0 0,1-1 0 0 0,0 0 0 0 0,0 0-1 0 0,-1 0 1 0 0,1 0 0 0 0,0 0-1 0 0,0 1 1 0 0,-1-1 0 0 0,1 0 0 0 0,0 0-1 0 0,0 0 1 0 0,-1 0 0 0 0,1 0-1 0 0,0 0 1 0 0,-1 0 0 0 0,1 0 0 0 0,0 0-1 0 0,0 0 1 0 0,-1 0 0 0 0,1 0 0 0 0,0 0-1 0 0,0 0 1 0 0,-1 0 0 0 0,1 0-1 0 0,0-1 1 0 0,-1 1 0 0 0,1 0 0 0 0,0 0-1 0 0,0 0 1 0 0,0 0 0 0 0,-1 0 0 0 0,1-1-1 0 0,0 1 1 0 0,0 0 0 0 0,-1-1-1 0 0,4-12 574 0 0,15-20-669 0 0,-17 31 167 0 0,35-58 536 0 0,58-73 0 0 0,-80 115-470 0 0,18-15 0 0 0,-27 28-103 0 0,0 1 0 0 0,0 0 0 0 0,0 0 0 0 0,1 0 0 0 0,-1 1 0 0 0,1 0 0 0 0,0 0 0 0 0,9-3 0 0 0,-14 6-71 0 0,0-1 0 0 0,0 1 0 0 0,0 0 0 0 0,1 0 0 0 0,-1 0 0 0 0,0 0 0 0 0,0 0 0 0 0,0 0 0 0 0,1 0-1 0 0,-1 0 1 0 0,0 0 0 0 0,0 1 0 0 0,0-1 0 0 0,0 0 0 0 0,1 1 0 0 0,-1-1 0 0 0,0 1 0 0 0,0 0 0 0 0,0-1 0 0 0,0 1 0 0 0,0 0-1 0 0,0-1 1 0 0,0 1 0 0 0,0 0 0 0 0,-1 0 0 0 0,1 0 0 0 0,0 0 0 0 0,0 0 0 0 0,-1 0 0 0 0,1 0 0 0 0,-1 0 0 0 0,1 0 0 0 0,-1 0 0 0 0,1 0-1 0 0,-1 0 1 0 0,1 2 0 0 0,1 5 17 0 0,0 0 0 0 0,0 0 0 0 0,-1 1 0 0 0,1 8 1 0 0,-2-11-20 0 0,2 38 81 0 0,-2 0 1 0 0,-3-1-1 0 0,-1 1 0 0 0,-11 47 1 0 0,14-85-98 0 0,0 0 1 0 0,0-1-1 0 0,1 1 1 0 0,0 0-1 0 0,0 0 1 0 0,0 0 0 0 0,2 8-1 0 0,-1-12-6 0 0,-1 0-1 0 0,1 0 1 0 0,0 0 0 0 0,0 0-1 0 0,0 0 1 0 0,0-1 0 0 0,0 1-1 0 0,0 0 1 0 0,0 0 0 0 0,0-1-1 0 0,1 1 1 0 0,-1-1 0 0 0,1 1-1 0 0,-1-1 1 0 0,1 0 0 0 0,-1 0-1 0 0,1 0 1 0 0,0 1 0 0 0,0-2-1 0 0,0 1 1 0 0,-1 0 0 0 0,1 0-1 0 0,0 0 1 0 0,3 0-1 0 0,1 0 10 0 0,0 0 0 0 0,1-1 0 0 0,-1 0-1 0 0,0 0 1 0 0,0 0 0 0 0,0 0-1 0 0,0-1 1 0 0,0 0 0 0 0,0-1-1 0 0,0 1 1 0 0,0-1 0 0 0,0 0-1 0 0,-1 0 1 0 0,1-1 0 0 0,-1 0 0 0 0,1 0-1 0 0,-1 0 1 0 0,7-6 0 0 0,-2 1 0 0 0,0-1 0 0 0,-1 0 0 0 0,0 0 0 0 0,0-1 0 0 0,-1 0 0 0 0,0 0 0 0 0,11-21 0 0 0,-10 12 46 0 0,-1 0 1 0 0,0 0-1 0 0,6-28 0 0 0,10-63-24 0 0,-19 81-19 0 0,-4 24-2 0 0,5-23 30 0 0,-1-1 1 0 0,0-40 0 0 0,-5 69-34 0 0,0 0 1 0 0,-1 0-1 0 0,1 0 1 0 0,-1 1 0 0 0,1-1-1 0 0,-1 0 1 0 0,1 0-1 0 0,0 0 1 0 0,-1 1 0 0 0,1-1-1 0 0,-1 0 1 0 0,1 0-1 0 0,0 1 1 0 0,-1-1 0 0 0,1 0-1 0 0,0 1 1 0 0,0-1-1 0 0,-1 0 1 0 0,1 1 0 0 0,0 0-1 0 0,-8 11 7 0 0,2 1 0 0 0,-1 0-1 0 0,2 0 1 0 0,0 0 0 0 0,0 1-1 0 0,2 0 1 0 0,-1 0 0 0 0,2 0-1 0 0,0 0 1 0 0,0 0-1 0 0,2 1 1 0 0,0-1 0 0 0,2 21-1 0 0,2 1-7 0 0,2-1 0 0 0,2 0 0 0 0,1-1 0 0 0,17 43 0 0 0,37 106-51 0 0,-60-172 43 0 0,-1 0-1 0 0,1 1 0 0 0,-2-1 0 0 0,0 1 0 0 0,0-1 1 0 0,-1 1-1 0 0,0-1 0 0 0,-1 1 0 0 0,-1-1 1 0 0,1 1-1 0 0,-2-1 0 0 0,0 0 0 0 0,0 1 1 0 0,-1-2-1 0 0,0 1 0 0 0,-1 0 0 0 0,-10 16 1 0 0,5-13-6 0 0,0 1 0 0 0,-1-1 0 0 0,0-1 0 0 0,-2 0 0 0 0,1 0 0 0 0,-2-1 0 0 0,1-1 1 0 0,-2 0-1 0 0,1-1 0 0 0,-29 14 0 0 0,24-15 26 0 0,1-1 0 0 0,-1 0 0 0 0,-1-2-1 0 0,1 0 1 0 0,-1-1 0 0 0,0-1 0 0 0,0-1 0 0 0,-26 1 0 0 0,44-4-13 0 0,0 0-1 0 0,0 0 1 0 0,0 0-1 0 0,0 0 1 0 0,0-1 0 0 0,0 1-1 0 0,-1-1 1 0 0,1 1 0 0 0,0-1-1 0 0,0 0 1 0 0,0 1-1 0 0,0-1 1 0 0,1 0 0 0 0,-1 0-1 0 0,-3-2 1 0 0,4 1 4 0 0,0 1 1 0 0,1 0-1 0 0,-1-1 1 0 0,0 1-1 0 0,0-1 1 0 0,1 1-1 0 0,-1-1 1 0 0,1 1-1 0 0,-1-1 0 0 0,1 1 1 0 0,0-1-1 0 0,-1 1 1 0 0,1-1-1 0 0,0 0 1 0 0,0 1-1 0 0,0-1 1 0 0,0 1-1 0 0,0-1 1 0 0,1 0-1 0 0,-1 1 0 0 0,1-2 1 0 0,3-12-14 0 0,0 0 1 0 0,1 0-1 0 0,0 1 1 0 0,10-18-1 0 0,34-53-49 0 0,-32 58-55 0 0,2-1 1 0 0,0 2 0 0 0,2 1-1 0 0,1 0 1 0 0,0 2-1 0 0,2 0 1 0 0,39-28 0 0 0,-49 40-311 0 0,7-4-1108 0 0,-6 8-2561 0 0,-6 6 312 0 0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09.2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0 512 0 0,'-19'0'11787'0'0,"24"3"-6333"0"0,3 1-5646 0 0,73 23 3689 0 0,-54-18-2969 0 0,0 0-1 0 0,0 2 1 0 0,37 20 0 0 0,-33-12-375 0 0,-2 1 0 0 0,0 2 0 0 0,-1 1 0 0 0,-1 1 0 0 0,-1 1 0 0 0,-1 1 0 0 0,22 31 0 0 0,-34-39-118 0 0,0 1 0 0 0,-2 1 0 0 0,0 0 0 0 0,-1 1 0 0 0,-1 0 0 0 0,-1 0 0 0 0,-1 0 0 0 0,-1 1 0 0 0,0 1 0 0 0,-2-1 0 0 0,-1 0 0 0 0,1 30 0 0 0,-5-28-35 0 0,0 0 0 0 0,-2 0 1 0 0,0-1-1 0 0,-2 1 0 0 0,-1-1 1 0 0,0 0-1 0 0,-2-1 0 0 0,-15 32 0 0 0,8-23-192 0 0,-3-1 0 0 0,0 0 0 0 0,-2-2-1 0 0,-1 0 1 0 0,-29 30 0 0 0,41-50-518 0 0,-6 8-906 0 0,8-5-5539 0 0,7-7 3940 0 0,4-3-24 0 0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09.9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455 47 512 0 0,'-8'-21'1811'0'0,"7"19"-1212"0"0,-1 1-1 0 0,1-1 1 0 0,0 0 0 0 0,-1 0-1 0 0,1 1 1 0 0,-1-1 0 0 0,1 1-1 0 0,-1 0 1 0 0,0-1-1 0 0,1 1 1 0 0,-3-1 0 0 0,2 1 30 0 0,-1 0 0 0 0,1 0 0 0 0,0 0-1 0 0,-1 1 1 0 0,1-1 0 0 0,0 1 0 0 0,-1-1 0 0 0,1 1 0 0 0,-5 0 0 0 0,-15 4-408 0 0,2 2 170 0 0,1 1 0 0 0,0 1 0 0 0,1 0 0 0 0,-1 2 1 0 0,-21 15-1 0 0,13-6-61 0 0,2 1 1 0 0,-38 38 0 0 0,48-42-170 0 0,0 1 1 0 0,1 0-1 0 0,1 1 1 0 0,1 1-1 0 0,1 0 0 0 0,0 0 1 0 0,-8 23-1 0 0,15-32-90 0 0,1 1 1 0 0,0-1-1 0 0,1 0 1 0 0,0 1-1 0 0,1-1 0 0 0,0 1 1 0 0,0 15-1 0 0,2-19-27 0 0,-1 0-1 0 0,2 0 1 0 0,-1 0 0 0 0,1-1-1 0 0,0 1 1 0 0,0 0-1 0 0,1-1 1 0 0,0 1-1 0 0,0-1 1 0 0,0 0 0 0 0,1 0-1 0 0,5 7 1 0 0,-3-6-46 0 0,1 0-1 0 0,1 0 1 0 0,-1-1 0 0 0,1 0 0 0 0,0 0 0 0 0,0-1 0 0 0,1 0 0 0 0,0 0 0 0 0,0-1 0 0 0,0 0 0 0 0,13 3 0 0 0,6 1-105 0 0,0-1 1 0 0,45 4 0 0 0,-56-8-40 0 0,0-2 1 0 0,0-1-1 0 0,0 0 1 0 0,0-1-1 0 0,22-3 1 0 0,-30 2-373 0 0,-1-1-1 0 0,1 1 1 0 0,-1-1-1 0 0,14-8 1 0 0,-15 8-497 0 0,-1-2 0 0 0,0 1 0 0 0,0-1 0 0 0,0 1 0 0 0,0-2 1 0 0,5-5-1 0 0,-1-2-799 0 0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0.1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12 141 664 0 0,'-11'10'5569'0'0,"12"-10"-4312"0"0,10-3 711 0 0,4-1-272 0 0,4 0-279 0 0,14-4-225 0 0,2-2-392 0 0,8-1-400 0 0,14-5-280 0 0,0 2 48 0 0,0 0-168 0 0,6-4 0 0 0,-15 6-312 0 0,-4-3-56 0 0,-1 3-1688 0 0,-9 2 1119 0 0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1.0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189 120 512 0 0,'-1'-5'787'0'0,"0"1"-1"0"0,0-1 1 0 0,-1 1 0 0 0,1-1-1 0 0,-1 1 1 0 0,0 0-1 0 0,-1 0 1 0 0,1-1 0 0 0,-1 2-1 0 0,0-1 1 0 0,-4-5-1 0 0,2-2 2323 0 0,1 1 1019 0 0,3 10-4066 0 0,1 1 0 0 0,0-1 1 0 0,-1 0-1 0 0,1 0 0 0 0,0 0 1 0 0,-1 0-1 0 0,1 0 1 0 0,0 1-1 0 0,0-1 0 0 0,-1 0 1 0 0,1 0-1 0 0,0 1 0 0 0,0-1 1 0 0,0 0-1 0 0,-1 0 0 0 0,1 1 1 0 0,0-1-1 0 0,0 0 0 0 0,0 1 1 0 0,0-1-1 0 0,0 0 1 0 0,-1 1-1 0 0,1-1 0 0 0,0 0 1 0 0,0 0-1 0 0,0 1 0 0 0,0-1 1 0 0,0 0-1 0 0,0 1 0 0 0,0-1 1 0 0,0 0-1 0 0,0 1 0 0 0,-69 302 2336 0 0,64-287-2357 0 0,-61 289 268 0 0,63-286-338 0 0,1 37-1 0 0,2-48 15 0 0,0 0-1 0 0,1-1 0 0 0,0 1 0 0 0,1-1 0 0 0,0 1 0 0 0,0-1 0 0 0,6 13 0 0 0,-8-19 12 0 0,0 0 0 0 0,0-1 0 0 0,0 1 0 0 0,1 0 0 0 0,-1 0 0 0 0,0-1 0 0 0,1 1 0 0 0,-1-1 0 0 0,1 1 0 0 0,-1 0 0 0 0,1-1-1 0 0,-1 1 1 0 0,1-1 0 0 0,-1 1 0 0 0,1-1 0 0 0,0 1 0 0 0,-1-1 0 0 0,1 0 0 0 0,-1 1 0 0 0,1-1 0 0 0,0 0 0 0 0,0 1 0 0 0,-1-1 0 0 0,1 0-1 0 0,0 0 1 0 0,-1 0 0 0 0,1 1 0 0 0,0-1 0 0 0,0 0 0 0 0,-1 0 0 0 0,1 0 0 0 0,0 0 0 0 0,0 0 0 0 0,-1-1 0 0 0,1 1 0 0 0,0 0 0 0 0,0 0 0 0 0,-1 0-1 0 0,1-1 1 0 0,0 1 0 0 0,-1 0 0 0 0,1-1 0 0 0,0 1 0 0 0,-1-1 0 0 0,1 1 0 0 0,-1 0 0 0 0,1-1 0 0 0,0 1 0 0 0,-1-1 0 0 0,1 0 0 0 0,-1 1-1 0 0,0-1 1 0 0,1 0 0 0 0,2-3-17 0 0,0 0 0 0 0,0 0 0 0 0,0 0 0 0 0,-1 0 1 0 0,1 0-1 0 0,2-9 0 0 0,-1-3 19 0 0,-2 0 1 0 0,1 0 0 0 0,-2-1-1 0 0,0 1 1 0 0,-2-18 0 0 0,1-9 77 0 0,0 43-76 0 0,1-69 50 0 0,20-128 0 0 0,-18 181-33 0 0,7-37 198 0 0,2 1 1 0 0,29-81 0 0 0,-40 132-183 0 0,-1 0 1 0 0,0 1-1 0 0,0-1 1 0 0,1 0-1 0 0,-1 0 1 0 0,1 0-1 0 0,-1 1 1 0 0,1-1-1 0 0,-1 0 1 0 0,1 0-1 0 0,-1 1 1 0 0,1-1-1 0 0,1-1 1 0 0,-2 3-21 0 0,0-1-1 0 0,0 0 1 0 0,1 0 0 0 0,-1 0 0 0 0,0 0-1 0 0,0 0 1 0 0,0 0 0 0 0,1 1-1 0 0,-1-1 1 0 0,0 0 0 0 0,0 0 0 0 0,0 0-1 0 0,0 1 1 0 0,1-1 0 0 0,-1 0 0 0 0,0 0-1 0 0,0 0 1 0 0,0 1 0 0 0,0-1 0 0 0,0 0-1 0 0,0 0 1 0 0,0 1 0 0 0,0-1-1 0 0,0 0 1 0 0,0 0 0 0 0,0 1 0 0 0,0-1-1 0 0,0 0 1 0 0,0 1 0 0 0,1 30 359 0 0,-1-25-390 0 0,-3 108 184 0 0,3 89-78 0 0,2-179-86 0 0,1 0 0 0 0,1-1 0 0 0,2 0 0 0 0,0 1-1 0 0,1-2 1 0 0,15 33 0 0 0,-14-38-16 0 0,1-1 0 0 0,1 0 0 0 0,1-1 0 0 0,13 16 0 0 0,-17-22 8 0 0,1-1-1 0 0,0 0 0 0 0,1-1 1 0 0,-1 0-1 0 0,2 0 1 0 0,-1-1-1 0 0,1 0 0 0 0,10 4 1 0 0,-17-8 6 0 0,-1-1-1 0 0,1 0 1 0 0,0 0 0 0 0,0 0 0 0 0,0-1-1 0 0,0 1 1 0 0,1-1 0 0 0,-1 0 0 0 0,0 0 0 0 0,0 0-1 0 0,0 0 1 0 0,0 0 0 0 0,0-1 0 0 0,0 1 0 0 0,0-1-1 0 0,3-1 1 0 0,-1 0-1 0 0,-1 0 0 0 0,0 0 1 0 0,0 0-1 0 0,-1-1 0 0 0,1 1 0 0 0,0-1 0 0 0,-1 0 1 0 0,0 0-1 0 0,0 0 0 0 0,4-5 0 0 0,-1 0-2 0 0,0-1 1 0 0,-1 0-1 0 0,0 0 0 0 0,0 0 0 0 0,-1-1 1 0 0,0 0-1 0 0,-1 1 0 0 0,5-20 0 0 0,-1-27-20 0 0,0-93 0 0 0,-2 20-12 0 0,3-187 95 0 0,-9 314-59 0 0,-1-19 72 0 0,2 20-69 0 0,0 0 0 0 0,0 0 0 0 0,0 0-1 0 0,-1 0 1 0 0,1 1 0 0 0,0-1 0 0 0,-1 0-1 0 0,1 0 1 0 0,-1 0 0 0 0,1 1 0 0 0,-1-1-1 0 0,1 0 1 0 0,-1 0 0 0 0,1 1 0 0 0,-1-1-1 0 0,0 1 1 0 0,1-1 0 0 0,-1 0 0 0 0,-1 0-1 0 0,1 1-2 0 0,1 0 0 0 0,-1 0 0 0 0,1 0 0 0 0,-1 0 0 0 0,1 0 0 0 0,-1 0 0 0 0,1 1 0 0 0,-1-1 0 0 0,1 0 0 0 0,-1 0 0 0 0,1 0 0 0 0,-1 1 0 0 0,1-1 0 0 0,-1 0 0 0 0,1 0-1 0 0,-1 1 1 0 0,1-1 0 0 0,0 0 0 0 0,-1 1 0 0 0,1-1 0 0 0,0 1 0 0 0,-1-1 0 0 0,1 0 0 0 0,0 1 0 0 0,-1-1 0 0 0,1 1 0 0 0,0 0 0 0 0,-8 15 2 0 0,5-7-19 0 0,1 0-1 0 0,0 0 1 0 0,1 0 0 0 0,0 0 0 0 0,0 1 0 0 0,1-1 0 0 0,0 0 0 0 0,2 13-1 0 0,3 7-370 0 0,12 37-1 0 0,0 3-2729 0 0,-14-44 895 0 0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2.7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67 512 0 0,'-2'-1'438'0'0,"0"0"0"0"0,0 0 0 0 0,0 0 0 0 0,0 0 0 0 0,0 0 0 0 0,0 1-1 0 0,-1-1 1 0 0,1 1 0 0 0,0-1 0 0 0,-4 1 0 0 0,11-4 2674 0 0,7 0-2430 0 0,3 1 303 0 0,23-5-1 0 0,-5 0-239 0 0,9-1 257 0 0,63-11 1060 0 0,-102 20-1979 0 0,2-1 83 0 0,0 1 1 0 0,0-1-1 0 0,0 1 1 0 0,-1 0-1 0 0,1 0 1 0 0,0 0-1 0 0,8 2 0 0 0,-13-1-152 0 0,1-1-1 0 0,-1 0 0 0 0,0 0 0 0 0,0 0 1 0 0,1 0-1 0 0,-1 0 0 0 0,0 1 0 0 0,0-1 1 0 0,1 0-1 0 0,-1 0 0 0 0,0 0 0 0 0,0 1 0 0 0,0-1 1 0 0,0 0-1 0 0,1 0 0 0 0,-1 1 0 0 0,0-1 1 0 0,0 0-1 0 0,0 0 0 0 0,0 1 0 0 0,0-1 1 0 0,0 0-1 0 0,0 1 0 0 0,0-1 0 0 0,0 0 1 0 0,0 0-1 0 0,0 1 0 0 0,0-1 0 0 0,0 0 0 0 0,0 1 1 0 0,0-1-1 0 0,0 0 0 0 0,0 1 0 0 0,0-1 1 0 0,0 0-1 0 0,0 0 0 0 0,0 1 0 0 0,0-1 1 0 0,-1 0-1 0 0,1 0 0 0 0,0 1 0 0 0,0-1 0 0 0,0 0 1 0 0,0 0-1 0 0,-1 0 0 0 0,1 1 0 0 0,-12 11 214 0 0,11-11-190 0 0,-69 57 527 0 0,30-27-420 0 0,34-26-139 0 0,0 1 1 0 0,0 0-1 0 0,1 1 0 0 0,0-1 0 0 0,0 1 0 0 0,0 0 0 0 0,1 0 1 0 0,0 0-1 0 0,0 1 0 0 0,1 0 0 0 0,0-1 0 0 0,-2 11 0 0 0,4-15-4 0 0,0 1-1 0 0,0-1 1 0 0,1 0-1 0 0,-1 1 0 0 0,1-1 1 0 0,0 1-1 0 0,0-1 1 0 0,0 0-1 0 0,0 1 0 0 0,1-1 1 0 0,0 1-1 0 0,-1-1 1 0 0,1 0-1 0 0,0 0 0 0 0,1 1 1 0 0,-1-1-1 0 0,1 0 1 0 0,-1 0-1 0 0,1 0 0 0 0,0 0 1 0 0,0-1-1 0 0,0 1 1 0 0,0 0-1 0 0,1-1 0 0 0,-1 0 1 0 0,1 1-1 0 0,-1-1 1 0 0,1 0-1 0 0,0 0 0 0 0,0 0 1 0 0,6 2-1 0 0,-2-1-16 0 0,0-1 0 0 0,0 0 1 0 0,0-1-1 0 0,0 1 0 0 0,0-1 0 0 0,0 0 0 0 0,1-1 0 0 0,-1 0 0 0 0,0 0 0 0 0,0-1 0 0 0,1 0 0 0 0,10-2 1 0 0,9-4-951 0 0,48-19 1 0 0,-74 25 914 0 0,48-18-2901 0 0,-27 10 825 0 0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3.1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288 154 512 0 0,'-10'-36'4806'0'0,"-8"-47"0"0"0,17 74-3708 0 0,1 7-958 0 0,0 1-1 0 0,0 0 0 0 0,-1 0 1 0 0,1 0-1 0 0,0 0 0 0 0,-1 0 1 0 0,1 0-1 0 0,0 0 0 0 0,-1 0 1 0 0,1 0-1 0 0,-1 0 0 0 0,1 0 1 0 0,-1 0-1 0 0,0 0 0 0 0,1 0 1 0 0,-1 0-1 0 0,0 1 0 0 0,0-1 1 0 0,0 0-1 0 0,1 0 0 0 0,-1 1 1 0 0,0-1-1 0 0,0 1 1 0 0,0-1-1 0 0,0 1 0 0 0,0-1 1 0 0,0 1-1 0 0,0-1 0 0 0,-2 1 1 0 0,1 0 33 0 0,0 0 1 0 0,0 0 0 0 0,0 0 0 0 0,0 1-1 0 0,0-1 1 0 0,0 1 0 0 0,1-1 0 0 0,-1 1-1 0 0,0 0 1 0 0,0 0 0 0 0,0 0 0 0 0,0 0-1 0 0,1 0 1 0 0,-1 0 0 0 0,-2 2 0 0 0,-8 8 310 0 0,0 1 1 0 0,1 0-1 0 0,-16 21 1 0 0,12-14-182 0 0,3-2 3 0 0,0 1-1 0 0,1 0 0 0 0,1 1 1 0 0,-10 25-1 0 0,-24 82 554 0 0,39-107-817 0 0,0 1 0 0 0,1 0 0 0 0,2 1 0 0 0,0-1 0 0 0,0 0 0 0 0,2 1 0 0 0,1-1-1 0 0,4 27 1 0 0,-3-36-51 0 0,0 0 0 0 0,1 0 0 0 0,0 0 0 0 0,1 0 0 0 0,0-1 0 0 0,1 0 0 0 0,0 0 0 0 0,1 0 0 0 0,0 0 0 0 0,0-1 0 0 0,1 0 0 0 0,0-1 0 0 0,1 1 0 0 0,0-1 0 0 0,0-1 0 0 0,16 12 0 0 0,-4-6-109 0 0,1-1-1 0 0,1-1 0 0 0,0-1 0 0 0,27 8 1 0 0,24 4-1673 0 0,-1-5-3813 0 0,-55-12 2417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3:42.0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613 23 2913 0 0,'-3'-3'1942'0'0,"0"0"-70"0"0,-1 0 1 0 0,1 0-1 0 0,-1 1 0 0 0,1 0 1 0 0,-5-3-1 0 0,7 5-1636 0 0,0 0 0 0 0,0-1 0 0 0,0 1 0 0 0,0 0 1 0 0,0 0-1 0 0,-1-1 0 0 0,1 1 0 0 0,0 0 0 0 0,0 0 0 0 0,0 0 0 0 0,0 0 1 0 0,0 0-1 0 0,0 1 0 0 0,0-1 0 0 0,0 0 0 0 0,0 0 0 0 0,0 1 1 0 0,0-1-1 0 0,0 1 0 0 0,0-1 0 0 0,0 1 0 0 0,0-1 0 0 0,0 1 0 0 0,0-1 1 0 0,-1 2-1 0 0,-65 62 1726 0 0,38-35-1691 0 0,-50 38 0 0 0,-111 59-51 0 0,89-63-240 0 0,98-60 2 0 0,-11 6-17 0 0,-26 21-1 0 0,37-27-37 0 0,0 0 0 0 0,0 1 0 0 0,0-1 0 0 0,0 0 0 0 0,1 1 0 0 0,-1 0 0 0 0,1-1 0 0 0,0 1 0 0 0,0 0 0 0 0,0 0 0 0 0,0 1-1 0 0,-1 5 1 0 0,3-8-144 0 0,0-1 0 0 0,0 0-1 0 0,0 0 1 0 0,0 1 0 0 0,0-1 0 0 0,0 0-1 0 0,0 0 1 0 0,0 1 0 0 0,0-1-1 0 0,0 0 1 0 0,1 0 0 0 0,-1 0-1 0 0,1 1 1 0 0,-1-1 0 0 0,1 0-1 0 0,-1 0 1 0 0,1 0 0 0 0,0 0-1 0 0,-1 0 1 0 0,2 1 0 0 0,9 9-3047 0 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3.6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62 608 0 0,'0'-3'775'0'0,"0"-1"-1"0"0,1 1 1 0 0,-1 0 0 0 0,1-1-1 0 0,0 1 1 0 0,0 0 0 0 0,0 0-1 0 0,0 0 1 0 0,1-1-1 0 0,2-4 1 0 0,-3 7-425 0 0,0-1-1 0 0,0 1 1 0 0,0-1 0 0 0,1 1-1 0 0,-1 0 1 0 0,0-1 0 0 0,0 1-1 0 0,1 0 1 0 0,-1 0-1 0 0,1 0 1 0 0,0 0 0 0 0,-1 0-1 0 0,1 0 1 0 0,-1 1 0 0 0,1-1-1 0 0,0 0 1 0 0,0 1-1 0 0,-1-1 1 0 0,1 1 0 0 0,0 0-1 0 0,3-1 1 0 0,-5 2-260 0 0,1-1-1 0 0,0 0 1 0 0,-1 0 0 0 0,1 1 0 0 0,-1-1-1 0 0,1 0 1 0 0,-1 1 0 0 0,1-1 0 0 0,0 1-1 0 0,-1-1 1 0 0,1 1 0 0 0,-1-1 0 0 0,0 1-1 0 0,1-1 1 0 0,-1 1 0 0 0,1-1 0 0 0,-1 1-1 0 0,0-1 1 0 0,1 1 0 0 0,-1 0 0 0 0,0-1-1 0 0,0 1 1 0 0,0 0 0 0 0,1-1-1 0 0,-1 1 1 0 0,0 0 0 0 0,0 1 0 0 0,2 22 449 0 0,-1-22-402 0 0,-4 78 1038 0 0,1-62-1075 0 0,1 1 0 0 0,1-1 0 0 0,0 0 0 0 0,6 34 0 0 0,1-22-113 0 0,9 40-183 0 0,-13-60-34 0 0,0 1-1 0 0,1-1 0 0 0,1 0 1 0 0,8 14-1 0 0,-11-20-119 0 0,1-1 0 0 0,0 1 1 0 0,0-1-1 0 0,0 0 0 0 0,5 4 0 0 0,11 5-4091 0 0,-8-7 2501 0 0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3.9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82 207 368 0 0,'-6'2'1162'0'0,"0"0"0"0"0,-1-1 0 0 0,0 0 0 0 0,1-1 0 0 0,-1 1 0 0 0,0-1 0 0 0,-8-1 0 0 0,-5 0 3340 0 0,25 1-4009 0 0,0-1 0 0 0,0 0 1 0 0,0 0-1 0 0,1-1 0 0 0,7-3 1 0 0,7-2-147 0 0,75-21 685 0 0,106-31 363 0 0,-104 27-895 0 0,201-39-1 0 0,-250 67-544 0 0,-44 3-22 0 0,1 1 0 0 0,0 1 1 0 0,-1-1-1 0 0,1 1 0 0 0,0-1 1 0 0,-1 1-1 0 0,1 1 0 0 0,4 1 1 0 0,-8-3-46 0 0,1 1 1 0 0,-1 0 0 0 0,0 0 0 0 0,0-1-1 0 0,0 1 1 0 0,0 0 0 0 0,0 0 0 0 0,0 0-1 0 0,0 0 1 0 0,0 0 0 0 0,0 0 0 0 0,-1 0-1 0 0,1 1 1 0 0,0-1 0 0 0,0 2 0 0 0,-1-2-310 0 0,1 0 1 0 0,-1 0-1 0 0,0 0 1 0 0,1 1-1 0 0,-1-1 1 0 0,0 0-1 0 0,0 0 1 0 0,0 1-1 0 0,0-1 1 0 0,0 2-1 0 0,-3 8-3281 0 0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4.4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227 47 800 0 0,'-21'2'4542'0'0,"15"-2"-3194"0"0,1 0 0 0 0,0 0 0 0 0,-1 1 0 0 0,1 0 0 0 0,0 0-1 0 0,0 1 1 0 0,0-1 0 0 0,-10 5 0 0 0,8-2-270 0 0,-1 0-1 0 0,0-1 1 0 0,-14 4-1 0 0,22-7-1060 0 0,-1 0-1 0 0,1 0 1 0 0,0 0-1 0 0,0 0 1 0 0,0 0-1 0 0,0 0 1 0 0,0 0-1 0 0,0 0 1 0 0,0 0-1 0 0,-1 0 0 0 0,1 0 1 0 0,0 1-1 0 0,0-1 1 0 0,0 0-1 0 0,0 0 1 0 0,0 0-1 0 0,-1 0 1 0 0,1 0-1 0 0,0 0 1 0 0,0 0-1 0 0,0 0 1 0 0,0 0-1 0 0,0 0 1 0 0,-1 0-1 0 0,1 0 0 0 0,0-1 1 0 0,0 1-1 0 0,0 0 1 0 0,0 0-1 0 0,0 0 1 0 0,0 0-1 0 0,-1 0 1 0 0,1 0-1 0 0,0 0 1 0 0,0 0-1 0 0,0 0 1 0 0,0 0-1 0 0,0 0 1 0 0,0-1-1 0 0,0 1 1 0 0,-1 0-1 0 0,1 0 0 0 0,0 0 1 0 0,0 0-1 0 0,5-7 161 0 0,11-7-224 0 0,-16 13 81 0 0,10-6-39 0 0,1 0 1 0 0,0 1-1 0 0,-1 0 1 0 0,2 1 0 0 0,-1 0-1 0 0,1 1 1 0 0,0 0 0 0 0,0 1-1 0 0,0 0 1 0 0,13-1 0 0 0,-24 3 6 0 0,0 1 1 0 0,0 0 0 0 0,0 0 0 0 0,0 0 0 0 0,0 0-1 0 0,0 0 1 0 0,0 0 0 0 0,0 0 0 0 0,0 0 0 0 0,0 0 0 0 0,0 0-1 0 0,0 0 1 0 0,0 1 0 0 0,0-1 0 0 0,0 0 0 0 0,0 1 0 0 0,0-1-1 0 0,0 1 1 0 0,0-1 0 0 0,0 1 0 0 0,0-1 0 0 0,-1 1-1 0 0,2 1 1 0 0,-1-1 1 0 0,-1 0 0 0 0,1 0 0 0 0,-1 1 1 0 0,1-1-1 0 0,-1 0 0 0 0,0 0 0 0 0,1 1 0 0 0,-1-1 0 0 0,0 0 0 0 0,0 0 0 0 0,0 1 0 0 0,0-1 0 0 0,0 0 0 0 0,0 0 0 0 0,-1 1 0 0 0,1 0 0 0 0,-3 7 21 0 0,1-2 0 0 0,-1 1 0 0 0,0 0 0 0 0,-7 10 0 0 0,-10 17-7 0 0,5-10 12 0 0,-18 40 1 0 0,31-58-36 0 0,0-1 0 0 0,0 0 0 0 0,1 1 0 0 0,-1 0 0 0 0,2-1 0 0 0,-1 1 0 0 0,1-1 0 0 0,0 1 0 0 0,0 0 0 0 0,1 0 0 0 0,-1-1 0 0 0,2 1 0 0 0,-1-1 0 0 0,1 1 0 0 0,0-1 0 0 0,0 0 0 0 0,5 10 1 0 0,-4-11-1 0 0,0 0 1 0 0,0 0 0 0 0,0-1-1 0 0,1 1 1 0 0,-1-1 0 0 0,1 0-1 0 0,0 0 1 0 0,0 0 0 0 0,1 0-1 0 0,-1-1 1 0 0,1 1 0 0 0,0-1-1 0 0,0-1 1 0 0,0 1 0 0 0,0-1-1 0 0,0 1 1 0 0,0-1 0 0 0,1-1-1 0 0,-1 1 1 0 0,12 1 0 0 0,-10-3 10 0 0,0 1 1 0 0,0-1 0 0 0,0 0 0 0 0,0 0 0 0 0,1-1 0 0 0,-1 0 0 0 0,0 0 0 0 0,0 0 0 0 0,0-1 0 0 0,-1-1-1 0 0,1 1 1 0 0,0-1 0 0 0,-1 0 0 0 0,1 0 0 0 0,-1-1 0 0 0,10-7 0 0 0,-15 11-9 0 0,0-1 1 0 0,0 0-1 0 0,0 0 0 0 0,-1 0 1 0 0,1 0-1 0 0,0 0 0 0 0,0 0 1 0 0,0 0-1 0 0,-1 0 1 0 0,1 0-1 0 0,0 0 0 0 0,-1 0 1 0 0,1-1-1 0 0,-1 1 0 0 0,0 0 1 0 0,1 0-1 0 0,-1 0 1 0 0,0-1-1 0 0,0 1 0 0 0,1 0 1 0 0,-1-1-1 0 0,0-1 0 0 0,-1 1-5 0 0,0 0 0 0 0,1 0 0 0 0,-1-1 0 0 0,0 1 0 0 0,0 0 0 0 0,0 0-1 0 0,0 0 1 0 0,0 0 0 0 0,0 0 0 0 0,-1 0 0 0 0,-2-2 0 0 0,-2-3-24 0 0,-2 0 1 0 0,1 1-1 0 0,-1 0 0 0 0,-14-9 1 0 0,-96-44-24 0 0,56 31-19 0 0,-69-23-60 0 0,105 42 26 0 0,20 7 33 0 0,-16-6-85 0 0,21 8 121 0 0,1 0 1 0 0,-1-1-1 0 0,0 1 1 0 0,1 0 0 0 0,-1-1-1 0 0,0 1 1 0 0,1-1-1 0 0,-1 1 1 0 0,0-1-1 0 0,1 1 1 0 0,-1-1-1 0 0,1 1 1 0 0,-1-1-1 0 0,1 1 1 0 0,-1-1-1 0 0,1 0 1 0 0,-1 1-1 0 0,1-1 1 0 0,0 0-1 0 0,-1 1 1 0 0,1-2 0 0 0,0 1-98 0 0,1-1 1 0 0,0 1-1 0 0,0 0 0 0 0,0 0 1 0 0,0 0-1 0 0,0 0 1 0 0,0 0-1 0 0,1 0 1 0 0,-1 0-1 0 0,0 0 1 0 0,0 0-1 0 0,1 1 1 0 0,-1-1-1 0 0,3-1 1 0 0,-1 1-293 0 0,15-8-1252 0 0,3 1-299 0 0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5.0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107 25 512 0 0,'-9'-5'1484'0'0,"1"1"-1"0"0,-1 0 1 0 0,-9-3-1 0 0,15 6-1059 0 0,0 0 0 0 0,-1 0 0 0 0,1 0 0 0 0,-1 1-1 0 0,1-1 1 0 0,-1 1 0 0 0,0 0 0 0 0,1 0-1 0 0,-1 0 1 0 0,1 1 0 0 0,-5 0 0 0 0,7 0-329 0 0,0-1 0 0 0,0 0 0 0 0,0 1 0 0 0,0-1 0 0 0,0 1 1 0 0,0-1-1 0 0,1 1 0 0 0,-1-1 0 0 0,0 1 0 0 0,0 0 0 0 0,1-1 0 0 0,-1 1 0 0 0,0 0 0 0 0,1 0 1 0 0,-1 0-1 0 0,0-1 0 0 0,1 1 0 0 0,-1 0 0 0 0,1 0 0 0 0,0 0 0 0 0,-1 0 0 0 0,1 0 1 0 0,0 0-1 0 0,0 0 0 0 0,-1 0 0 0 0,1 0 0 0 0,0 0 0 0 0,0 0 0 0 0,0 0 0 0 0,0 0 0 0 0,0 0 1 0 0,0 0-1 0 0,1 0 0 0 0,-1 0 0 0 0,0 0 0 0 0,0 0 0 0 0,1 1 0 0 0,1 3 110 0 0,-1 0 0 0 0,1 0 1 0 0,0-1-1 0 0,1 1 0 0 0,5 8 0 0 0,6 4 484 0 0,0-1 0 0 0,33 28 0 0 0,-6-6-45 0 0,0 7 264 0 0,47 66 0 0 0,25 57-340 0 0,-90-133-514 0 0,-8-13-28 0 0,-2 1 1 0 0,0 1-1 0 0,-2-1 0 0 0,-1 2 1 0 0,0 0-1 0 0,-2 0 1 0 0,-1 0-1 0 0,6 43 0 0 0,-10-42-7 0 0,-1 1-1 0 0,-1 0 0 0 0,-2 0 1 0 0,0 0-1 0 0,-2 0 0 0 0,-1 0 1 0 0,-1-1-1 0 0,-2 0 1 0 0,0 0-1 0 0,-2 0 0 0 0,-1-1 1 0 0,-12 24-1 0 0,2-12-309 0 0,-1-1 0 0 0,-1-1-1 0 0,-2-1 1 0 0,-1-1 0 0 0,-2-2 0 0 0,-1 0-1 0 0,-41 33 1 0 0,40-38-6133 0 0,20-15 746 0 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5.7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27 512 0 0,'-24'0'3023'0'0,"-27"5"1"0"0,38-2 390 0 0,13-3-3358 0 0,0 0 0 0 0,0 0 0 0 0,0 0 1 0 0,0 0-1 0 0,0 0 0 0 0,0 1 0 0 0,0-1 0 0 0,0 0 0 0 0,0 0 0 0 0,0 0 0 0 0,0 0 0 0 0,0 0 0 0 0,0 0 1 0 0,0 0-1 0 0,0 1 0 0 0,0-1 0 0 0,0 0 0 0 0,0 0 0 0 0,0 0 0 0 0,0 0 0 0 0,0 0 0 0 0,0 0 0 0 0,0 0 1 0 0,0 0-1 0 0,0 0 0 0 0,1 0 0 0 0,-1 0 0 0 0,0 1 0 0 0,0-1 0 0 0,0 0 0 0 0,0 0 0 0 0,0 0 0 0 0,0 0 1 0 0,0 0-1 0 0,0 0 0 0 0,0 0 0 0 0,1 0 0 0 0,-1 0 0 0 0,0 0 0 0 0,0 0 0 0 0,0 0 0 0 0,0 0 0 0 0,0 0 1 0 0,0 0-1 0 0,0 0 0 0 0,1 0 0 0 0,-1 0 0 0 0,0 0 0 0 0,0 0 0 0 0,26 4 2353 0 0,59 1-173 0 0,127-8-1 0 0,-116-1-1983 0 0,-6 2-172 0 0,-12 2-122 0 0,86-13 0 0 0,-90-4-781 0 0,-45 9-839 0 0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6.5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36 360 0 0,'0'-1'469'0'0,"0"-1"-1"0"0,-1 1 0 0 0,2 0 1 0 0,-1-1-1 0 0,0 1 1 0 0,0-1-1 0 0,0 1 1 0 0,1-1-1 0 0,-1 1 1 0 0,1-1-1 0 0,-1 1 1 0 0,2-3-1 0 0,-1 3-31 0 0,1 0-1 0 0,-1 0 0 0 0,0 0 1 0 0,1 0-1 0 0,-1 0 0 0 0,1 0 1 0 0,-1 1-1 0 0,1-1 1 0 0,-1 0-1 0 0,4 0 0 0 0,5-4 1800 0 0,-18 7-40 0 0,3 0-1864 0 0,-1-1 0 0 0,1 2-1 0 0,0-1 1 0 0,1 1 0 0 0,-1-1 0 0 0,0 1 0 0 0,1 1-1 0 0,-1-1 1 0 0,-5 6 0 0 0,-1-5 1257 0 0,-5 0-1268 0 0,16-4-318 0 0,-1 1 0 0 0,1-1 1 0 0,0 0-1 0 0,0 0 1 0 0,0 0-1 0 0,-1 0 0 0 0,1 0 1 0 0,0 0-1 0 0,0 1 0 0 0,0-1 1 0 0,0 0-1 0 0,-1 0 0 0 0,1 0 1 0 0,0 0-1 0 0,0 1 1 0 0,0-1-1 0 0,0 0 0 0 0,0 0 1 0 0,0 1-1 0 0,0-1 0 0 0,-1 0 1 0 0,1 0-1 0 0,0 0 0 0 0,0 1 1 0 0,0-1-1 0 0,0 0 0 0 0,0 0 1 0 0,0 1-1 0 0,0-1 1 0 0,0 0-1 0 0,0 0 0 0 0,0 0 1 0 0,0 1-1 0 0,0-1 0 0 0,1 0 1 0 0,-1 0-1 0 0,0 1 0 0 0,0-1 1 0 0,0 0-1 0 0,0 0 1 0 0,0 0-1 0 0,0 1 0 0 0,0-1 1 0 0,1 0-1 0 0,-1 0 0 0 0,0 0 1 0 0,0 0-1 0 0,0 1 0 0 0,0-1 1 0 0,1 0-1 0 0,-1 0 1 0 0,4 3 45 0 0,0-1 1 0 0,1 0-1 0 0,-1 0 1 0 0,1 0 0 0 0,-1-1-1 0 0,1 1 1 0 0,-1-1-1 0 0,1 0 1 0 0,0 0 0 0 0,8 0-1 0 0,-2 0 47 0 0,83 9 417 0 0,-49-6-279 0 0,55 13-1 0 0,-85-14-184 0 0,0 2 0 0 0,-1-1 0 0 0,0 2 0 0 0,25 13 0 0 0,-32-15-36 0 0,0 1-1 0 0,0 0 1 0 0,-1 0-1 0 0,1 0 1 0 0,-1 1-1 0 0,0 0 1 0 0,-1 0-1 0 0,1 1 1 0 0,-1 0-1 0 0,5 8 1 0 0,-3-2 32 0 0,-1 1 0 0 0,7 18 0 0 0,-11-25-26 0 0,-6-8 0 0 0,3 0-17 0 0,0 1-1 0 0,0-1 1 0 0,0 1 0 0 0,0 0-1 0 0,0-1 1 0 0,-1 1-1 0 0,1 0 1 0 0,0 0 0 0 0,0 0-1 0 0,0 0 1 0 0,0 0 0 0 0,0 0-1 0 0,-2 0 1 0 0,1 0-2 0 0,1 1 0 0 0,-1-1 0 0 0,0 1 0 0 0,0-1 0 0 0,0 1 0 0 0,1 0 0 0 0,-1 0 0 0 0,0 0 0 0 0,1 0 0 0 0,-1 0 0 0 0,1 0 0 0 0,-1 0 0 0 0,1 0 0 0 0,0 1 0 0 0,-1-1 0 0 0,-1 3 0 0 0,1 0 10 0 0,0-1 0 0 0,1 1 0 0 0,-1 0 0 0 0,1 0 0 0 0,0 0 0 0 0,0-1 0 0 0,-1 8 0 0 0,0-4 3 0 0,0-1 0 0 0,-1 1 0 0 0,0 0 0 0 0,0-1 0 0 0,-8 11-1 0 0,0 2 3 0 0,-3 7 33 0 0,-2-2 1 0 0,-22 29-1 0 0,-44 42-14 0 0,25-30-170 0 0,38-39-56 0 0,17-24 113 0 0,1 0 0 0 0,0-1 0 0 0,0 1 0 0 0,1 0 0 0 0,-1-1 0 0 0,0 1 0 0 0,1 0 0 0 0,-1 0 0 0 0,1 0 0 0 0,-1-1 0 0 0,1 1 0 0 0,0 0 0 0 0,0 0 0 0 0,0 3 0 0 0,0-4-5 0 0,0-1 0 0 0,0 1 0 0 0,1-1 0 0 0,-1 1 0 0 0,0-1 0 0 0,0 0 1 0 0,1 1-1 0 0,-1-1 0 0 0,0 1 0 0 0,1-1 0 0 0,-1 0 0 0 0,0 1 0 0 0,1-1 0 0 0,-1 0 0 0 0,1 1 0 0 0,-1-1 0 0 0,0 0 0 0 0,1 0 0 0 0,-1 0 0 0 0,1 1 0 0 0,-1-1 0 0 0,1 0 0 0 0,-1 0 0 0 0,1 0 0 0 0,0 0 0 0 0,14 1-3535 0 0,-14-1 3204 0 0,18-2-1688 0 0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7.8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173 402 512 0 0,'4'-33'1134'0'0,"0"11"1620"0"0,0-30 0 0 0,-4 51-2572 0 0,0 1 1 0 0,0-1-1 0 0,0 1 1 0 0,0-1-1 0 0,0 1 1 0 0,0-1-1 0 0,0 0 1 0 0,0 1 0 0 0,0-1-1 0 0,0 1 1 0 0,0-1-1 0 0,0 0 1 0 0,0 1-1 0 0,1-1 1 0 0,-1 1-1 0 0,0-1 1 0 0,0 1 0 0 0,1-1-1 0 0,-1 1 1 0 0,0-1-1 0 0,1 1 1 0 0,-1-1-1 0 0,0 1 1 0 0,1-1-1 0 0,-1 1 1 0 0,1 0 0 0 0,-1-1-1 0 0,1 1 1 0 0,-1 0-1 0 0,1-1 1 0 0,-1 1-1 0 0,1 0 1 0 0,-1 0-1 0 0,1-1 1 0 0,-1 1 0 0 0,1 0-1 0 0,0 0 1 0 0,-1 0-1 0 0,1 0 1 0 0,-1 0-1 0 0,1 0 1 0 0,-1 0-1 0 0,1 0 1 0 0,0 0 0 0 0,-1 0-1 0 0,1 0 1 0 0,-1 0-1 0 0,2 0 1 0 0,-1 1-12 0 0,0-1-1 0 0,0 1 1 0 0,1 0 0 0 0,-1-1 0 0 0,0 1 0 0 0,0 0 0 0 0,0 0 0 0 0,0-1-1 0 0,0 1 1 0 0,0 0 0 0 0,0 0 0 0 0,0 0 0 0 0,0 0 0 0 0,0 1 0 0 0,-1-1-1 0 0,1 0 1 0 0,0 0 0 0 0,-1 0 0 0 0,1 1 0 0 0,-1-1 0 0 0,1 2 0 0 0,1 9 39 0 0,-1 0 0 0 0,0 0 1 0 0,-1 0-1 0 0,-1 0 0 0 0,0 0 1 0 0,0 0-1 0 0,-1 0 0 0 0,-1 0 1 0 0,-4 13-1 0 0,-7 15 10 0 0,-22 45 0 0 0,29-70-139 0 0,-28 60 82 0 0,-55 128 110 0 0,84-189-286 0 0,1 0-1 0 0,1 0 0 0 0,0 0 1 0 0,0 1-1 0 0,1-1 0 0 0,1 1 1 0 0,1 0-1 0 0,0 22 1 0 0,1-35 12 0 0,1 0 1 0 0,-1 0-1 0 0,1 0 1 0 0,-1 0-1 0 0,1 0 1 0 0,0-1-1 0 0,-1 1 1 0 0,1 0-1 0 0,0 0 1 0 0,2 2-1 0 0,-2-4-1 0 0,-1 1 0 0 0,0-1 1 0 0,1 0-1 0 0,-1 1 0 0 0,0-1 0 0 0,1 0 0 0 0,-1 1 0 0 0,1-1 0 0 0,-1 0 0 0 0,0 0 0 0 0,1 0 0 0 0,-1 1 0 0 0,1-1 0 0 0,-1 0 1 0 0,1 0-1 0 0,-1 0 0 0 0,1 0 0 0 0,-1 0 0 0 0,1 0 0 0 0,-1 0 0 0 0,0 0 0 0 0,1 0 0 0 0,-1 0 0 0 0,1 0 0 0 0,-1 0 0 0 0,1 0 0 0 0,-1-1 1 0 0,1 1-1 0 0,-1 0 0 0 0,1 0 0 0 0,-1 0 0 0 0,0-1 0 0 0,1 1 0 0 0,-1 0 0 0 0,1 0 0 0 0,-1-1 0 0 0,0 1 0 0 0,1 0 0 0 0,-1-1 1 0 0,0 1-1 0 0,1-1 0 0 0,-1 1 0 0 0,0 0 0 0 0,0-1 0 0 0,1 1 0 0 0,-1-1 0 0 0,0 0 0 0 0,4-5-18 0 0,0 0 0 0 0,-1-1 0 0 0,0 1 0 0 0,0-1-1 0 0,0 0 1 0 0,-1 0 0 0 0,2-9 0 0 0,5-54 11 0 0,-2 18-38 0 0,10-66-5 0 0,-8 50 64 0 0,28-108 0 0 0,-11 83 1 0 0,21-63 127 0 0,-46 151-123 0 0,3-7 8 0 0,1 0 0 0 0,0 0 0 0 0,12-19 0 0 0,-16 28-7 0 0,1 0-1 0 0,1 1 0 0 0,-1-1 1 0 0,0 1-1 0 0,0 0 0 0 0,1-1 1 0 0,-1 1-1 0 0,6-3 1 0 0,-7 5 4 0 0,1-1 0 0 0,0 0 1 0 0,-1 0-1 0 0,1 1 1 0 0,0-1-1 0 0,0 1 1 0 0,0-1-1 0 0,-1 1 1 0 0,1 0-1 0 0,0 0 0 0 0,0 0 1 0 0,0 0-1 0 0,0 0 1 0 0,0 0-1 0 0,-1 1 1 0 0,4 0-1 0 0,-3 0 4 0 0,0 0 0 0 0,0 0-1 0 0,0 0 1 0 0,0 0 0 0 0,-1 0 0 0 0,1 1 0 0 0,0-1-1 0 0,-1 1 1 0 0,1 0 0 0 0,-1-1 0 0 0,1 1 0 0 0,-1 0-1 0 0,0 0 1 0 0,1 0 0 0 0,-1 0 0 0 0,0 0 0 0 0,0 0-1 0 0,0 3 1 0 0,2 4 24 0 0,0 0 0 0 0,0 0 1 0 0,0 10-1 0 0,2 21 155 0 0,-2 0 1 0 0,-2 0-1 0 0,-7 74 0 0 0,-2 57 12 0 0,8-135-197 0 0,3-1 0 0 0,11 64-1 0 0,-11-88-24 0 0,0 0-1 0 0,1 0 0 0 0,0-1 0 0 0,0 0 1 0 0,1 1-1 0 0,1-2 0 0 0,8 13 1 0 0,-10-16 5 0 0,0-1 1 0 0,1 1 0 0 0,0-1-1 0 0,1 1 1 0 0,-1-2-1 0 0,1 1 1 0 0,0-1 0 0 0,0 1-1 0 0,0-2 1 0 0,0 1 0 0 0,1-1-1 0 0,7 3 1 0 0,-12-5-4 0 0,0 0 0 0 0,1-1 1 0 0,-1 1-1 0 0,1-1 0 0 0,-1 0 0 0 0,1 1 1 0 0,-1-1-1 0 0,1 0 0 0 0,-1-1 0 0 0,1 1 1 0 0,-1 0-1 0 0,0-1 0 0 0,1 1 0 0 0,-1-1 1 0 0,1 0-1 0 0,3-2 0 0 0,-2 1-5 0 0,-1 0-1 0 0,0 0 0 0 0,1-1 1 0 0,-1 0-1 0 0,0 1 0 0 0,0-1 1 0 0,0-1-1 0 0,-1 1 0 0 0,4-5 1 0 0,0-2-17 0 0,0 0 0 0 0,-1-1 0 0 0,0 0 1 0 0,-1-1-1 0 0,0 1 0 0 0,3-13 0 0 0,1-23-73 0 0,-2-1 0 0 0,0-55 0 0 0,-1 16 14 0 0,4-23-4 0 0,34-159 1 0 0,-13 133 196 0 0,-23 121-91 0 0,-4 16-7 0 0,-2 8-8 0 0,3 191-1040 0 0,-4-178-1044 0 0,7 36 1 0 0,-2-28-115 0 0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8.3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59 144 512 0 0,'-27'4'3926'0'0,"-1"-5"5211"0"0,28 1-9063 0 0,0 0 1 0 0,0 0 0 0 0,0 0-1 0 0,-1 0 1 0 0,1 0-1 0 0,0 0 1 0 0,0 0 0 0 0,0 0-1 0 0,0 0 1 0 0,-1 0-1 0 0,1 0 1 0 0,0 0-1 0 0,0-1 1 0 0,0 1 0 0 0,0 0-1 0 0,-1 0 1 0 0,1 0-1 0 0,0 0 1 0 0,0 0-1 0 0,0-1 1 0 0,0 1 0 0 0,0 0-1 0 0,0 0 1 0 0,0 0-1 0 0,0 0 1 0 0,-1-1 0 0 0,1 1-1 0 0,0 0 1 0 0,0 0-1 0 0,0 0 1 0 0,0 0-1 0 0,0-1 1 0 0,0 1 0 0 0,0 0-1 0 0,0 0 1 0 0,0 0-1 0 0,0-1 1 0 0,0 1-1 0 0,0 0 1 0 0,0 0 0 0 0,0 0-1 0 0,0 0 1 0 0,1-1-1 0 0,-1 1 1 0 0,0 0-1 0 0,0 0 1 0 0,0 0 0 0 0,0 0-1 0 0,0-1 1 0 0,0 1-1 0 0,0 0 1 0 0,0 0 0 0 0,1 0-1 0 0,-1 0 1 0 0,0 0-1 0 0,0 0 1 0 0,0-1-1 0 0,0 1 1 0 0,0 0 0 0 0,1 0-1 0 0,-1 0 1 0 0,0 0-1 0 0,0 0 1 0 0,13-11 416 0 0,-11 10-269 0 0,18-15-30 0 0,1 1-1 0 0,1 0 1 0 0,0 2-1 0 0,1 1 0 0 0,1 1 1 0 0,0 1-1 0 0,0 0 0 0 0,0 2 1 0 0,33-6-1 0 0,-52 13-168 0 0,0 1 0 0 0,0-1 0 0 0,0 1 0 0 0,-1 0 0 0 0,1 0 0 0 0,0 0 0 0 0,0 1-1 0 0,0-1 1 0 0,-1 1 0 0 0,1 1 0 0 0,7 2 0 0 0,-9-3-17 0 0,-1 0-1 0 0,0 0 1 0 0,0 1-1 0 0,0-1 1 0 0,0 1 0 0 0,-1-1-1 0 0,1 1 1 0 0,0 0-1 0 0,-1 0 1 0 0,1 0 0 0 0,-1 0-1 0 0,1 0 1 0 0,-1 0-1 0 0,0 0 1 0 0,0 0-1 0 0,0 0 1 0 0,0 1 0 0 0,0-1-1 0 0,-1 0 1 0 0,1 1-1 0 0,-1-1 1 0 0,1 1 0 0 0,-1-1-1 0 0,0 0 1 0 0,0 5-1 0 0,-1 0 6 0 0,1 1 0 0 0,-1-1 0 0 0,0 0 0 0 0,-1 0-1 0 0,0 1 1 0 0,0-1 0 0 0,0 0 0 0 0,-1-1 0 0 0,0 1-1 0 0,-8 12 1 0 0,-2 1 25 0 0,-2-1-1 0 0,-17 18 0 0 0,17-20-15 0 0,0 0 0 0 0,-14 24 1 0 0,27-39-22 0 0,1 0 1 0 0,0-1-1 0 0,0 1 1 0 0,0 0 0 0 0,1 0-1 0 0,-1 0 1 0 0,0 0-1 0 0,1 0 1 0 0,-1 0 0 0 0,1 0-1 0 0,0 0 1 0 0,-1 0-1 0 0,1 0 1 0 0,0 0-1 0 0,0 0 1 0 0,1 0 0 0 0,-1 1-1 0 0,0-1 1 0 0,1 0-1 0 0,-1 0 1 0 0,1 0 0 0 0,1 3-1 0 0,-1-3-5 0 0,1-1-1 0 0,-1 1 0 0 0,1 0 1 0 0,-1 0-1 0 0,1-1 1 0 0,0 1-1 0 0,0-1 0 0 0,0 1 1 0 0,0-1-1 0 0,0 0 1 0 0,0 0-1 0 0,0 0 0 0 0,0 0 1 0 0,0 0-1 0 0,1 0 1 0 0,-1-1-1 0 0,0 1 0 0 0,1-1 1 0 0,3 1-1 0 0,7 0-78 0 0,0-1 0 0 0,0 0-1 0 0,0-1 1 0 0,-1 0 0 0 0,1-1-1 0 0,18-5 1 0 0,76-29-1232 0 0,-66 20 257 0 0,28-10-2087 0 0,-37 13 964 0 0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8.7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346 113 1120 0 0,'6'-24'3224'0'0,"-4"18"-2130"0"0,0-1 0 0 0,-1 1 0 0 0,1-1 0 0 0,-1 1 0 0 0,-1-1 0 0 0,1 0 0 0 0,-1 0 0 0 0,-1-11 0 0 0,0 17-955 0 0,1 0 0 0 0,0 0 0 0 0,0 0 1 0 0,-1 0-1 0 0,1 1 0 0 0,-1-1 0 0 0,1 0 0 0 0,-1 0 1 0 0,1 1-1 0 0,-1-1 0 0 0,1 0 0 0 0,-1 0 1 0 0,1 1-1 0 0,-1-1 0 0 0,0 1 0 0 0,0-1 1 0 0,1 1-1 0 0,-1-1 0 0 0,0 1 0 0 0,0-1 0 0 0,1 1 1 0 0,-1 0-1 0 0,-1-1 0 0 0,0 0 24 0 0,-1 1-1 0 0,1 0 1 0 0,0 0 0 0 0,-1 0-1 0 0,1 0 1 0 0,0 0 0 0 0,0 0-1 0 0,-1 0 1 0 0,-1 1 0 0 0,-3 1 20 0 0,1 0 1 0 0,-1 0 0 0 0,1 0 0 0 0,0 1 0 0 0,-9 5-1 0 0,2 1 17 0 0,1 1-1 0 0,0 0 0 0 0,1 1 0 0 0,-1 1 1 0 0,2-1-1 0 0,-11 16 0 0 0,-1 5 272 0 0,-24 47 0 0 0,31-48-63 0 0,1 1-1 0 0,-17 57 1 0 0,-6 70 248 0 0,31-123-584 0 0,1 0 0 0 0,1 0-1 0 0,3 0 1 0 0,4 68 0 0 0,0-83-145 0 0,0 1 0 0 0,2-1 0 0 0,0 0-1 0 0,1 0 1 0 0,2-1 0 0 0,0 1 0 0 0,1-2 0 0 0,0 1 0 0 0,17 23 0 0 0,-24-40-37 0 0,0 0-1 0 0,0-1 1 0 0,0 1 0 0 0,0-1 0 0 0,1 0-1 0 0,-1 1 1 0 0,1-1 0 0 0,-1 0 0 0 0,1-1-1 0 0,0 1 1 0 0,-1 0 0 0 0,1-1 0 0 0,0 1-1 0 0,0-1 1 0 0,0 0 0 0 0,1 0 0 0 0,-1 0 0 0 0,0-1-1 0 0,0 1 1 0 0,6 0 0 0 0,-2-2-697 0 0,0 1 0 0 0,1-1 1 0 0,-1-1-1 0 0,0 1 0 0 0,0-1 1 0 0,0 0-1 0 0,0-1 0 0 0,7-3 0 0 0,7-3-2191 0 0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9.0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85 152 0 0,'0'-8'1518'0'0,"0"0"0"0"0,0 0 0 0 0,-1-1-1 0 0,-1 1 1 0 0,0 0 0 0 0,0 0 0 0 0,-5-12 0 0 0,7 19-1357 0 0,0 1 0 0 0,0 0 0 0 0,0-1 0 0 0,0 1 0 0 0,0 0 0 0 0,0-1 0 0 0,-1 1 0 0 0,1 0 0 0 0,0-1 0 0 0,0 1 0 0 0,-1 0 0 0 0,1-1 0 0 0,0 1 0 0 0,0 0 0 0 0,-1 0 0 0 0,1-1 0 0 0,0 1 0 0 0,0 0 0 0 0,-1 0 0 0 0,1 0 0 0 0,0-1 0 0 0,-1 1 0 0 0,0 0 0 0 0,1 0-89 0 0,0 0 0 0 0,-1 1 0 0 0,1-1 0 0 0,0 0 0 0 0,-1 0 0 0 0,1 1 0 0 0,0-1 0 0 0,-1 0 0 0 0,1 1 0 0 0,0-1 0 0 0,0 0 0 0 0,0 1 0 0 0,-1-1 0 0 0,1 1 0 0 0,0-1 0 0 0,0 0 0 0 0,0 1 1 0 0,0-1-1 0 0,0 1 0 0 0,0-1 0 0 0,0 0 0 0 0,0 1 0 0 0,0 0 0 0 0,-1 5 152 0 0,0 1 0 0 0,1-1 0 0 0,0 1 0 0 0,0-1 0 0 0,0 0 0 0 0,1 1 0 0 0,0-1 0 0 0,1 1 0 0 0,-1-1 0 0 0,3 7 0 0 0,5 9 172 0 0,16 30-1 0 0,-7-15 40 0 0,-11-24-349 0 0,2 7 45 0 0,0-1 1 0 0,9 37-1 0 0,-16-50-165 0 0,-1 0 0 0 0,0 1 0 0 0,0-1 0 0 0,-1 0 0 0 0,0 1-1 0 0,0-1 1 0 0,0 1 0 0 0,-1-1 0 0 0,0 0 0 0 0,0 1 0 0 0,-1-1 0 0 0,0 0 0 0 0,-4 10 0 0 0,-10 14-1307 0 0,4-10-4523 0 0,7-13 2218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3:42.7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133 1 512 0 0,'-9'2'112'0'0,"2"0"664"0"0,-2 2-840 0 0,-1 1 720 0 0,2-3 569 0 0,-1 1-401 0 0,-3 2 472 0 0,4-2-184 0 0,-2-1-263 0 0,0 1-313 0 0,-1-1 80 0 0,3-2-280 0 0,2 0-128 0 0,0 0-160 0 0,2 0-112 0 0,1-2-400 0 0,2-1-888 0 0,-1 1 87 0 0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9.3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21 122 744 0 0,'-15'0'2677'0'0,"10"-2"-278"0"0,10-2 506 0 0,7-1-1895 0 0,2 0 1 0 0,-1 2 0 0 0,0-1 0 0 0,1 2-1 0 0,20-2 1 0 0,-8 0-299 0 0,145-17 1455 0 0,50-7-498 0 0,-181 21-1528 0 0,130-18 361 0 0,-128 20-506 0 0,85 3 0 0 0,-124 2-131 0 0,0 0 1 0 0,0 0-1 0 0,0 0 0 0 0,0 0 0 0 0,0 1 1 0 0,0 0-1 0 0,0-1 0 0 0,-1 1 0 0 0,1 0 0 0 0,0 0 1 0 0,0 0-1 0 0,-1 1 0 0 0,1-1 0 0 0,4 4 1 0 0,-4 3-669 0 0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9.6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172 12 512 0 0,'0'0'220'0'0,"0"-1"-1"0"0,1 1 1 0 0,-1 0-1 0 0,0-1 0 0 0,0 1 1 0 0,0 0-1 0 0,0-1 1 0 0,1 1-1 0 0,-1 0 1 0 0,0-1-1 0 0,0 1 1 0 0,0 0-1 0 0,0-1 1 0 0,0 1-1 0 0,0-1 1 0 0,0 1-1 0 0,0 0 0 0 0,0-1 1 0 0,0 1-1 0 0,0 0 1 0 0,0-1-1 0 0,0 1 1 0 0,0-1-1 0 0,0 1 1 0 0,0 0-1 0 0,0-1 1 0 0,0 1-1 0 0,-1 0 1 0 0,1-1-1 0 0,-10 2 3711 0 0,-13 11-554 0 0,4 1-2121 0 0,1 2 1 0 0,0 0 0 0 0,1 1 0 0 0,-19 23-1 0 0,32-35-1067 0 0,1 0 0 0 0,0 0-1 0 0,-1 1 1 0 0,1-1-1 0 0,1 1 1 0 0,-1 0-1 0 0,1 0 1 0 0,-4 10 0 0 0,6-13-147 0 0,-1 0-1 0 0,1 0 1 0 0,0 0 0 0 0,0 0 0 0 0,0 0 0 0 0,0 0 0 0 0,0 0 0 0 0,0 1 0 0 0,1-1-1 0 0,-1 0 1 0 0,1 0 0 0 0,-1 0 0 0 0,1 0 0 0 0,0 0 0 0 0,0 0 0 0 0,0 0 0 0 0,0-1 0 0 0,0 1-1 0 0,0 0 1 0 0,1 0 0 0 0,-1-1 0 0 0,0 1 0 0 0,1-1 0 0 0,-1 1 0 0 0,4 1 0 0 0,2 2-7 0 0,1 1-1 0 0,0-2 1 0 0,0 1 0 0 0,0-1 0 0 0,0 0 0 0 0,1-1 0 0 0,0 0 0 0 0,0-1 0 0 0,0 1 0 0 0,0-2 0 0 0,12 2-1 0 0,7-1-121 0 0,0-2-1 0 0,40-4 0 0 0,-52 3-150 0 0,0-2 0 0 0,-1 0 0 0 0,27-9 1 0 0,-14 1-2657 0 0,-1-3-3758 0 0,-16 8 1290 0 0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19.8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1 1840 0 0,'-2'0'680'0'0,"0"1"0"0"0,1 0 1 0 0,-1 0-1 0 0,1 0 0 0 0,-1 0 0 0 0,0 0 0 0 0,1 0 0 0 0,0 1 0 0 0,-1-1 0 0 0,-1 3 0 0 0,1-1-6 0 0,1 0 0 0 0,-1-1 0 0 0,1 1-1 0 0,-1 0 1 0 0,-1 6 0 0 0,1 1 459 0 0,0 1 0 0 0,-2 20 0 0 0,3-20-298 0 0,-6 142 2395 0 0,8-130-3104 0 0,1 1 1 0 0,1-1-1 0 0,0 0 0 0 0,11 34 0 0 0,-9-41-290 0 0,-1-3-18 0 0,0-1 1 0 0,9 21-1 0 0,-12-31-215 0 0,1 0 1 0 0,-1 1-1 0 0,0-1 0 0 0,1 0 1 0 0,0 1-1 0 0,-1-1 0 0 0,1 0 1 0 0,0 0-1 0 0,0 0 0 0 0,0-1 1 0 0,0 1-1 0 0,1 0 0 0 0,-1-1 1 0 0,0 1-1 0 0,1-1 0 0 0,-1 0 1 0 0,1 0-1 0 0,3 1 0 0 0,7 0-1093 0 0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20.2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1 105 512 0 0,'0'-5'739'0'0,"0"0"0"0"0,0 1 0 0 0,1-1 0 0 0,-1 1 0 0 0,1 0 0 0 0,0-1 0 0 0,0 1 0 0 0,1 0 0 0 0,2-8 0 0 0,-2 9-66 0 0,0 0 1 0 0,1 0-1 0 0,-1 1 0 0 0,0-1 1 0 0,1 0-1 0 0,-1 1 1 0 0,1 0-1 0 0,0 0 0 0 0,0 0 1 0 0,0 0-1 0 0,0 0 0 0 0,0 0 1 0 0,5-1-1 0 0,1-1-143 0 0,1 1 0 0 0,1 0 1 0 0,-1 0-1 0 0,0 1 0 0 0,1 1 0 0 0,-1 0 0 0 0,1 0 1 0 0,-1 1-1 0 0,1 0 0 0 0,0 1 0 0 0,16 2 0 0 0,-7 2-215 0 0,0 0-1 0 0,0 1 0 0 0,-1 1 1 0 0,0 1-1 0 0,19 11 0 0 0,-24-11-171 0 0,0 0-1 0 0,-1 1 1 0 0,0 1-1 0 0,0 0 0 0 0,-1 1 1 0 0,18 20-1 0 0,-16-13-22 0 0,0 0-1 0 0,-2 2 1 0 0,0-1-1 0 0,11 25 1 0 0,-3 4 9 0 0,-2 1 1 0 0,-3 1-1 0 0,15 77 1 0 0,-20-72-83 0 0,-2 0 0 0 0,-2 1 0 0 0,-3 0 0 0 0,-8 97 0 0 0,2-117-61 0 0,-3 0 1 0 0,-1-1-1 0 0,-1 0 0 0 0,-2-1 0 0 0,-2 0 0 0 0,-1 0 0 0 0,-1-1 0 0 0,-31 51 1 0 0,15-38-187 0 0,-58 69 1 0 0,16-42-1871 0 0,52-57-1334 0 0,-40 28 0 0 0,6-14-3213 0 0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27.9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10 618 512 0 0,'0'0'220'0'0,"-1"0"0"0"0,1 0 0 0 0,-1 0 0 0 0,1 0 0 0 0,0 0 0 0 0,-1 0 1 0 0,1 0-1 0 0,-1 0 0 0 0,1 1 0 0 0,0-1 0 0 0,-1 0 0 0 0,1 0 0 0 0,0 0 0 0 0,-1 1 0 0 0,1-1 0 0 0,0 0 0 0 0,-1 0 0 0 0,1 1 0 0 0,0-1 0 0 0,0 0 0 0 0,-1 1 0 0 0,1-1 0 0 0,0 0 0 0 0,0 1 1 0 0,0-1-1 0 0,-1 1 0 0 0,1-1 0 0 0,0 0 0 0 0,0 1 0 0 0,0-1 0 0 0,0 1 0 0 0,0-1 0 0 0,0 0 0 0 0,0 1 0 0 0,0-1 0 0 0,0 1 0 0 0,0-1 0 0 0,0 0 0 0 0,0 1 0 0 0,0-1 0 0 0,0 1 0 0 0,0-1 1 0 0,0 0-1 0 0,1 1 0 0 0,-1 0 0 0 0,0 0 80 0 0,0 0 0 0 0,1-1 0 0 0,-1 1 0 0 0,0 0 0 0 0,1 0 0 0 0,-1 0 0 0 0,1 0 1 0 0,-1 0-1 0 0,1 0 0 0 0,0-1 0 0 0,-1 1 0 0 0,1 0 0 0 0,0 0 0 0 0,-1-1 0 0 0,1 1 0 0 0,0-1 1 0 0,0 1-1 0 0,-1 0 0 0 0,1-1 0 0 0,1 1 0 0 0,0-1-44 0 0,0 0 0 0 0,0 0 0 0 0,0 0 0 0 0,0 0 1 0 0,0 0-1 0 0,0-1 0 0 0,0 1 0 0 0,0-1 0 0 0,0 0 0 0 0,0 1 0 0 0,0-1 0 0 0,0 0 0 0 0,0 0 1 0 0,-1 0-1 0 0,3-1 0 0 0,29-23 375 0 0,-25 18-388 0 0,-3 3-199 0 0,40-32 479 0 0,66-68 1 0 0,-99 90-397 0 0,0-1 1 0 0,0 0-1 0 0,-2 0 1 0 0,0-1 0 0 0,-1 0-1 0 0,0-1 1 0 0,-1 0 0 0 0,-1-1-1 0 0,6-22 1 0 0,-5 4 169 0 0,-1-2 0 0 0,-2 1-1 0 0,-1-1 1 0 0,-3-69 0 0 0,-1 106-287 0 0,0 0-1 0 0,0 0 1 0 0,0 0 0 0 0,0-1-1 0 0,0 1 1 0 0,0 0-1 0 0,0 0 1 0 0,-1 0-1 0 0,1-1 1 0 0,-1 1 0 0 0,1 0-1 0 0,-1 0 1 0 0,1 0-1 0 0,-1 0 1 0 0,1 0 0 0 0,-1 0-1 0 0,0 0 1 0 0,-1-1-1 0 0,2 2-7 0 0,0 0-1 0 0,-1-1 1 0 0,1 1-1 0 0,0 0 0 0 0,-1 0 1 0 0,1 0-1 0 0,-1 0 1 0 0,1 0-1 0 0,0 0 0 0 0,-1 0 1 0 0,1 0-1 0 0,0 0 1 0 0,-1 0-1 0 0,1 0 0 0 0,0 0 1 0 0,-1 0-1 0 0,1 0 1 0 0,0 0-1 0 0,-1 1 0 0 0,1-1 1 0 0,0 0-1 0 0,-1 0 1 0 0,-10 11-21 0 0,5 0 19 0 0,-1 1-1 0 0,1 0 0 0 0,1-1 1 0 0,0 2-1 0 0,1-1 0 0 0,0 0 1 0 0,1 1-1 0 0,1 0 1 0 0,-3 25-1 0 0,4-13 0 0 0,1-1 0 0 0,1 0 0 0 0,1 0 0 0 0,7 35 1 0 0,-5-42-3 0 0,1-1 1 0 0,0 1 0 0 0,1-1 0 0 0,1-1 0 0 0,0 1-1 0 0,17 24 1 0 0,-19-32-8 0 0,1-1 0 0 0,-1 0 1 0 0,1-1-1 0 0,1 1 0 0 0,-1-1 0 0 0,11 7 0 0 0,-12-10-2 0 0,0 0-1 0 0,0 0 1 0 0,0-1-1 0 0,0 0 1 0 0,0 1-1 0 0,1-2 1 0 0,-1 1 0 0 0,1-1-1 0 0,0 0 1 0 0,9 1-1 0 0,-7-2-28 0 0,-1 0-1 0 0,1-1 0 0 0,-1 0 1 0 0,1-1-1 0 0,-1 0 0 0 0,0 0 1 0 0,0 0-1 0 0,1-1 1 0 0,-1 0-1 0 0,-1 0 0 0 0,1-1 1 0 0,11-8-1 0 0,-3 1-76 0 0,-1-1 0 0 0,0 0 0 0 0,0-1 0 0 0,12-16 0 0 0,-20 21 116 0 0,-1 1 0 0 0,0-1 0 0 0,0 0 0 0 0,0-1 0 0 0,-1 1 0 0 0,-1-1 0 0 0,0 0 0 0 0,0 0 0 0 0,0 0 0 0 0,1-15 0 0 0,0-6 94 0 0,-2-59 1 0 0,-2 22 50 0 0,1 46-78 0 0,2-38 30 0 0,-3 34 306 0 0,-9 52-382 0 0,1 1-1 0 0,1 0 1 0 0,2 0 0 0 0,1 0-1 0 0,1 0 1 0 0,2 1 0 0 0,0-1-1 0 0,2 1 1 0 0,2-1 0 0 0,6 34-1 0 0,-9-57-61 0 0,1 0 0 0 0,1 0-1 0 0,-1-1 1 0 0,1 1-1 0 0,-1 0 1 0 0,2-1 0 0 0,-1 0-1 0 0,0 1 1 0 0,1-1-1 0 0,0 0 1 0 0,0 0-1 0 0,0 0 1 0 0,0-1 0 0 0,0 1-1 0 0,1-1 1 0 0,0 1-1 0 0,0-1 1 0 0,0-1 0 0 0,0 1-1 0 0,0 0 1 0 0,0-1-1 0 0,1 0 1 0 0,-1 0-1 0 0,1 0 1 0 0,0-1 0 0 0,6 2-1 0 0,3-1-1620 0 0,-1 0 0 0 0,1-1-1 0 0,19-1 1 0 0,-22 0-415 0 0,11 0-1955 0 0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28.4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434 33 512 0 0,'-4'-4'1128'0'0,"-1"0"1"0"0,1 1-1 0 0,-1-1 0 0 0,1 1 0 0 0,-1 1 1 0 0,0-1-1 0 0,-10-3 0 0 0,12 5-653 0 0,0 0 1 0 0,0 1-1 0 0,0-1 1 0 0,0 1-1 0 0,0 0 1 0 0,0 0-1 0 0,0 0 1 0 0,0 0-1 0 0,0 0 0 0 0,0 1 1 0 0,0 0-1 0 0,0-1 1 0 0,1 1-1 0 0,-1 0 1 0 0,0 0-1 0 0,0 1 0 0 0,-2 1 1 0 0,-3 1-80 0 0,1 1-1 0 0,-1 1 1 0 0,2 0 0 0 0,-1 0 0 0 0,-11 13 0 0 0,-27 39 192 0 0,29-34-368 0 0,-17 22 25 0 0,3 1 0 0 0,-39 84 1 0 0,52-93-97 0 0,3-1 0 0 0,0 2 0 0 0,3 0 1 0 0,-9 55-1 0 0,16-71-79 0 0,2-1-1 0 0,0 0 1 0 0,2 0-1 0 0,0 1 1 0 0,4 24 0 0 0,-2-38-66 0 0,0 0 1 0 0,0 0 0 0 0,0-1-1 0 0,1 1 1 0 0,1-1 0 0 0,-1 0-1 0 0,1 0 1 0 0,1 0-1 0 0,-1 0 1 0 0,1-1 0 0 0,1 0-1 0 0,-1 0 1 0 0,1 0 0 0 0,1-1-1 0 0,11 11 1 0 0,-4-8-182 0 0,0 0 0 0 0,1 0-1 0 0,-1-2 1 0 0,1 0 0 0 0,17 5 0 0 0,-11-5-3050 0 0,34 6 1 0 0,-16-7-1909 0 0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28.9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65 166 2913 0 0,'-9'-1'1942'0'0,"3"1"-552"0"0,1-1 0 0 0,-1 1 0 0 0,1-1 0 0 0,-1 0 0 0 0,1-1 0 0 0,0 1 0 0 0,-10-5 0 0 0,15 6-1335 0 0,-1 0-1 0 0,1 0 1 0 0,0 0-1 0 0,0 0 1 0 0,0 0-1 0 0,0 0 1 0 0,0 0-1 0 0,0 0 1 0 0,0 0-1 0 0,0 0 1 0 0,0-1-1 0 0,-1 1 1 0 0,1 0-1 0 0,0 0 1 0 0,0 0-1 0 0,0 0 1 0 0,0 0-1 0 0,0 0 1 0 0,0 0-1 0 0,0 0 1 0 0,0 0-1 0 0,0-1 1 0 0,0 1-1 0 0,0 0 1 0 0,0 0-1 0 0,0 0 1 0 0,0 0-1 0 0,0 0 1 0 0,0 0-1 0 0,0 0 1 0 0,0-1-1 0 0,0 1 1 0 0,0 0-1 0 0,0 0 1 0 0,0 0-1 0 0,0 0 1 0 0,0 0-1 0 0,0 0 1 0 0,0 0-1 0 0,0 0 1 0 0,0-1-1 0 0,0 1 1 0 0,0 0-1 0 0,1 0 1 0 0,-1 0-1 0 0,0 0 1 0 0,0 0-1 0 0,7-5 932 0 0,9-1-168 0 0,345-120 1997 0 0,-354 123-2804 0 0,-1 1-1 0 0,1 0 0 0 0,0 1 1 0 0,0-1-1 0 0,-1 1 0 0 0,1 1 1 0 0,0-1-1 0 0,0 1 0 0 0,0 0 1 0 0,0 1-1 0 0,7 1 0 0 0,-11-2-4 0 0,0 1-1 0 0,0 0 0 0 0,-1 0 0 0 0,1 0 0 0 0,0 0 0 0 0,-1 1 0 0 0,1-1 0 0 0,-1 1 0 0 0,1-1 0 0 0,-1 1 0 0 0,0 0 0 0 0,0 0 0 0 0,0 0 0 0 0,0 0 0 0 0,0 0 0 0 0,0 0 1 0 0,0 1-1 0 0,-1-1 0 0 0,1 1 0 0 0,-1-1 0 0 0,0 1 0 0 0,0-1 0 0 0,0 1 0 0 0,0 0 0 0 0,0 0 0 0 0,-1-1 0 0 0,1 1 0 0 0,-1 0 0 0 0,1 4 0 0 0,-1 3 31 0 0,0 0-1 0 0,-1 1 0 0 0,0-1 1 0 0,-1 1-1 0 0,0-1 0 0 0,0 0 1 0 0,-1 0-1 0 0,-1 0 0 0 0,-4 10 0 0 0,-8 13 200 0 0,-24 38-1 0 0,-26 21 141 0 0,17-26 26 0 0,46-62-388 0 0,1-1-1 0 0,0 1 1 0 0,0-1-1 0 0,1 1 1 0 0,-1 0 0 0 0,1 0-1 0 0,0 0 1 0 0,0-1-1 0 0,0 2 1 0 0,0-1 0 0 0,0 0-1 0 0,1 4 1 0 0,0-6-11 0 0,0 1 0 0 0,1-1 0 0 0,-1 1 0 0 0,1-1 0 0 0,-1 1 1 0 0,1-1-1 0 0,0 0 0 0 0,0 0 0 0 0,0 1 0 0 0,0-1 0 0 0,0 0 0 0 0,0 0 1 0 0,1 0-1 0 0,-1 0 0 0 0,1 0 0 0 0,-1 0 0 0 0,1-1 0 0 0,0 1 0 0 0,0 0 0 0 0,0-1 1 0 0,2 2-1 0 0,3 1-16 0 0,1 0 0 0 0,-1 0 0 0 0,1-1-1 0 0,0 0 1 0 0,0-1 0 0 0,0 0 0 0 0,0 0 0 0 0,0-1 0 0 0,0 0 0 0 0,1 0 0 0 0,-1-1 0 0 0,0 0 0 0 0,1 0 0 0 0,-1-1 0 0 0,0 0 0 0 0,14-4 0 0 0,2-2-148 0 0,1-1 1 0 0,-2-1 0 0 0,1-1-1 0 0,24-15 1 0 0,-27 12-1462 0 0,20-15 1 0 0,-17 11-3180 0 0,-15 10 2920 0 0,0-1 133 0 0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29.1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83 3913 0 0,'16'-1'10805'0'0,"7"-3"-5993"0"0,12-2-3231 0 0,57 1 929 0 0,71-5-711 0 0,-24-13-1083 0 0,-72 10-744 0 0,-44 9-199 0 0,57-9-4191 0 0,-64 10 1591 0 0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3:29.9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46 512 0 0,'-41'-30'8269'0'0,"41"30"-8042"0"0,-1 0-1 0 0,1 0 1 0 0,-1-1 0 0 0,1 1 0 0 0,-1 0 0 0 0,1 0 0 0 0,0-1 0 0 0,-1 1 0 0 0,1 0 0 0 0,0-1 0 0 0,-1 1 0 0 0,1 0 0 0 0,0-1 0 0 0,-1 1 0 0 0,1 0 0 0 0,0-1 0 0 0,0 1 0 0 0,0-1 0 0 0,-1 1 0 0 0,1-1 0 0 0,0 1 0 0 0,0 0 0 0 0,0-1 0 0 0,0 1-1 0 0,0-1 1 0 0,0 0-56 0 0,0 1-1 0 0,1-1 1 0 0,-1 1-1 0 0,0 0 0 0 0,1-1 1 0 0,-1 1-1 0 0,0 0 0 0 0,1 0 1 0 0,-1-1-1 0 0,1 1 0 0 0,-1 0 1 0 0,1 0-1 0 0,-1-1 0 0 0,1 1 1 0 0,-1 0-1 0 0,1 0 0 0 0,-1 0 1 0 0,2 0-1 0 0,28-2 2170 0 0,-27 2-2080 0 0,8 0 102 0 0,0 1 0 0 0,0 0 0 0 0,0 1-1 0 0,0 0 1 0 0,0 1 0 0 0,0 0 0 0 0,18 8 0 0 0,-14-3-103 0 0,-1-1 1 0 0,0 2-1 0 0,-1 0 0 0 0,21 18 1 0 0,-1 4 93 0 0,-2 2 0 0 0,48 67 1 0 0,-55-68-221 0 0,-2 1 0 0 0,-1 2 0 0 0,16 36 0 0 0,-26-47-110 0 0,-2 1 0 0 0,-1 0 0 0 0,0 1 0 0 0,-2 0 0 0 0,4 38 0 0 0,-6-22-10 0 0,-2 1-1 0 0,-2-1 0 0 0,-11 81 0 0 0,6-91-14 0 0,-2-1 0 0 0,-1 1 0 0 0,-2-2 0 0 0,-1 1 1 0 0,-25 49-1 0 0,-80 113-136 0 0,105-178-43 0 0,0-1 0 0 0,0 0 0 0 0,-2-1-1 0 0,-14 12 1 0 0,19-18-1046 0 0,0-1 0 0 0,-1 0 1 0 0,0 0-1 0 0,-18 7 0 0 0,9-6-2894 0 0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4:51.2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235 378 512 0 0,'3'-11'1297'0'0,"-1"0"0"0"0,0 0 0 0 0,0 0 0 0 0,0-16 1 0 0,-4-46 4944 0 0,2 69-6083 0 0,0-6 596 0 0,-1-1 0 0 0,0 0-1 0 0,0 1 1 0 0,-1-1 0 0 0,-1 1 0 0 0,0-1 0 0 0,-6-14-1 0 0,8 24-711 0 0,1 1-1 0 0,0 0 1 0 0,0-1-1 0 0,0 1 0 0 0,0-1 1 0 0,0 1-1 0 0,-1 0 0 0 0,1-1 1 0 0,0 1-1 0 0,0 0 0 0 0,0-1 1 0 0,-1 1-1 0 0,1 0 0 0 0,0 0 1 0 0,-1-1-1 0 0,1 1 0 0 0,0 0 1 0 0,0 0-1 0 0,-1-1 0 0 0,1 1 1 0 0,-1 0-1 0 0,1 0 0 0 0,0 0 1 0 0,-1 0-1 0 0,1-1 0 0 0,0 1 1 0 0,-1 0-1 0 0,1 0 1 0 0,-1 0-1 0 0,1 0 0 0 0,0 0 1 0 0,-1 0-1 0 0,1 0 0 0 0,-1 0 1 0 0,1 0-1 0 0,-1 0 0 0 0,0 1 18 0 0,0 0 0 0 0,0 0-1 0 0,0-1 1 0 0,0 1 0 0 0,0 0 0 0 0,1 0-1 0 0,-1 0 1 0 0,0 0 0 0 0,0 0-1 0 0,1 0 1 0 0,-2 2 0 0 0,-12 32 349 0 0,-1 31-54 0 0,-11 106 1 0 0,12-67-309 0 0,8-61-40 0 0,-2 0 0 0 0,-3 0 1 0 0,-1-1-1 0 0,-29 68 1 0 0,29-86 3 0 0,-18 44-69 0 0,27-62 41 0 0,1 0-1 0 0,0 0 1 0 0,0 1-1 0 0,1-1 1 0 0,0 1-1 0 0,1 0 1 0 0,0 11-1 0 0,0-18 16 0 0,0-1 0 0 0,-1 1 0 0 0,1 0 0 0 0,0 0 0 0 0,1-1 0 0 0,-1 1 0 0 0,0 0 0 0 0,0-1-1 0 0,0 1 1 0 0,0 0 0 0 0,1-1 0 0 0,-1 1 0 0 0,0 0 0 0 0,0-1 0 0 0,1 1 0 0 0,-1 0 0 0 0,1-1 0 0 0,-1 1 0 0 0,0-1-1 0 0,1 1 1 0 0,-1-1 0 0 0,1 1 0 0 0,-1-1 0 0 0,1 1 0 0 0,0-1 0 0 0,-1 1 0 0 0,1-1 0 0 0,-1 0 0 0 0,1 1 0 0 0,0-1 0 0 0,-1 0-1 0 0,1 0 1 0 0,0 1 0 0 0,-1-1 0 0 0,1 0 0 0 0,0 0 0 0 0,0 0 0 0 0,-1 0 0 0 0,1 0 0 0 0,0 0 0 0 0,-1 0 0 0 0,1 0-1 0 0,0 0 1 0 0,0 0 0 0 0,-1-1 0 0 0,1 1 0 0 0,0 0 0 0 0,-1 0 0 0 0,1-1 0 0 0,0 1 0 0 0,-1 0 0 0 0,1-1 0 0 0,0 0 0 0 0,5-2 13 0 0,-1 0 0 0 0,0 0 1 0 0,0-1-1 0 0,8-7 0 0 0,10-11 36 0 0,-1-2 1 0 0,0 0-1 0 0,-2-2 0 0 0,17-28 0 0 0,-25 34-2 0 0,-1-1 1 0 0,0 0-1 0 0,-2-1 0 0 0,-1 0 0 0 0,0 0 0 0 0,5-30 0 0 0,1-40 251 0 0,2-99 0 0 0,12-85 755 0 0,-25 261-729 0 0,0-1-1 0 0,0-19 1 0 0,-3 35-220 0 0,-2 10 94 0 0,-2 14-146 0 0,0 1 1 0 0,2 0-1 0 0,1 1 0 0 0,1-1 0 0 0,1 0 1 0 0,1 0-1 0 0,1 0 0 0 0,10 37 0 0 0,6 30 19 0 0,-8-35-42 0 0,3 0-1 0 0,36 96 0 0 0,22 5 7 0 0,-53-122-54 0 0,1-1 0 0 0,32 41 0 0 0,-40-60-34 0 0,20 34 0 0 0,-29-45 51 0 0,-1 0 0 0 0,1 1 0 0 0,-1-1 0 0 0,0 1-1 0 0,0 0 1 0 0,-1 0 0 0 0,0 0 0 0 0,0 0-1 0 0,0 0 1 0 0,0 0 0 0 0,-1 6 0 0 0,-1-11 2 0 0,1 1 0 0 0,0 0 0 0 0,-1-1 0 0 0,1 1 0 0 0,-1-1-1 0 0,0 1 1 0 0,1-1 0 0 0,-1 0 0 0 0,0 1 0 0 0,0-1 0 0 0,0 0 0 0 0,0 1 0 0 0,0-1 0 0 0,0 0 0 0 0,0 0 0 0 0,-1 0 0 0 0,1 0 0 0 0,0 0 0 0 0,-1 0 0 0 0,1 0 0 0 0,0 0 0 0 0,-1-1 0 0 0,1 1 0 0 0,-1 0 0 0 0,1-1 0 0 0,-1 1 0 0 0,0-1 0 0 0,1 0 0 0 0,-1 0 0 0 0,1 1 0 0 0,-3-1 0 0 0,-5 0-9 0 0,1 1 1 0 0,-1-1-1 0 0,0-1 1 0 0,-12-1-1 0 0,-1-3-2 0 0,-34-11 0 0 0,6 1 15 0 0,13 5 6 0 0,-1 3 0 0 0,0 1 0 0 0,-41-2 0 0 0,64 8-41 0 0,0 0 0 0 0,0 1 0 0 0,0 0 0 0 0,0 2 0 0 0,0-1 0 0 0,0 2 0 0 0,1 0 0 0 0,-1 1 0 0 0,1 0 0 0 0,-23 13 1 0 0,36-18 6 0 0,1 0 0 0 0,-1 0 0 0 0,1 0 1 0 0,0 1-1 0 0,-1-1 0 0 0,1 0 1 0 0,-1 0-1 0 0,1 0 0 0 0,0 1 0 0 0,-1-1 1 0 0,1 0-1 0 0,0 0 0 0 0,0 1 1 0 0,-1-1-1 0 0,1 0 0 0 0,0 1 0 0 0,-1-1 1 0 0,1 0-1 0 0,0 1 0 0 0,0-1 1 0 0,0 0-1 0 0,-1 1 0 0 0,1-1 0 0 0,0 0 1 0 0,0 1-1 0 0,0-1 0 0 0,0 1 1 0 0,0-1-1 0 0,0 0 0 0 0,0 1 0 0 0,0 0 1 0 0,0 0-79 0 0,1-1 0 0 0,-1 1 0 0 0,1-1 1 0 0,0 0-1 0 0,-1 1 0 0 0,1-1 0 0 0,0 1 1 0 0,-1-1-1 0 0,1 0 0 0 0,0 0 0 0 0,0 1 0 0 0,-1-1 1 0 0,1 0-1 0 0,1 0 0 0 0,30 2-3559 0 0,10-8-3034 0 0,-16 0 4265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3:44.6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143 5 512 0 0,'-1'-1'461'0'0,"0"0"1"0"0,-1 1-1 0 0,1-1 1 0 0,0 1-1 0 0,-1 0 0 0 0,1-1 1 0 0,0 1-1 0 0,-1 0 0 0 0,1 0 1 0 0,-1 0-1 0 0,1 0 1 0 0,-1 0-1 0 0,1 0 0 0 0,0 0 1 0 0,-1 0-1 0 0,1 0 0 0 0,-1 1 1 0 0,1-1-1 0 0,0 1 1 0 0,-2 0-1 0 0,-30 17 4320 0 0,15-8-1910 0 0,15-9-1855 0 0,6-3 208 0 0,2-2-1039 0 0,-1-2 380 0 0,-5 4 105 0 0,-12 5-45 0 0,4 3-378 0 0,8-2 85 0 0,2-4-289 0 0,0 1 0 0 0,0-1 0 0 0,0 1 1 0 0,0-1-1 0 0,0 0 0 0 0,0 1 0 0 0,0-1 0 0 0,0 0 0 0 0,0 0 0 0 0,0 0 1 0 0,0 0-1 0 0,0 0 0 0 0,2 0 0 0 0,-3 0-16 0 0,0 0 0 0 0,1 0 0 0 0,-1 0 0 0 0,1 0 0 0 0,-1 0 0 0 0,0 0 0 0 0,1 0 0 0 0,-1 0 0 0 0,1 0 0 0 0,-1 0 0 0 0,0 0 0 0 0,1 0 0 0 0,-1 1 1 0 0,1-1-1 0 0,-1 0 0 0 0,0 0 0 0 0,1 0 0 0 0,-1 1 0 0 0,0-1 0 0 0,1 0 0 0 0,-1 0 0 0 0,0 1 0 0 0,1-1 0 0 0,-1 0 0 0 0,0 1 0 0 0,0-1 0 0 0,1 0 0 0 0,-1 1 0 0 0,0-1 0 0 0,0 0 0 0 0,0 1 0 0 0,0-1 0 0 0,0 1 0 0 0,1-1 0 0 0,-1 0 0 0 0,0 1 0 0 0,0-1 0 0 0,0 1 0 0 0,0-1 0 0 0,0 0 0 0 0,0 1 1 0 0,0-1-1 0 0,0 1 0 0 0,3 11 174 0 0,-3-10-167 0 0,1 0 1 0 0,0 0-1 0 0,1 0 0 0 0,-1 0 1 0 0,0 0-1 0 0,1-1 0 0 0,-1 1 1 0 0,0 0-1 0 0,1-1 0 0 0,0 1 1 0 0,-1-1-1 0 0,1 1 0 0 0,0-1 1 0 0,0 0-1 0 0,0 0 0 0 0,0 0 1 0 0,0 0-1 0 0,0 0 0 0 0,3 1 1 0 0,87 32 333 0 0,-38-12-269 0 0,-14-6-54 0 0,-1 3 1 0 0,-1 1 0 0 0,70 49-1 0 0,-77-46-39 0 0,-14-10-6 0 0,0-1-1 0 0,0 0 0 0 0,26 11 1 0 0,-37-20 0 0 0,1 0 0 0 0,-1-1 0 0 0,1 0 1 0 0,-1-1-1 0 0,1 1 0 0 0,0-1 0 0 0,-1 0 0 0 0,1-1 1 0 0,0 0-1 0 0,0 0 0 0 0,-1 0 0 0 0,1-1 0 0 0,0 0 1 0 0,10-3-1 0 0,-9 2 11 0 0,26-9 12 0 0,-32 10-13 0 0,1 0 0 0 0,-1 0 0 0 0,1-1 0 0 0,-1 1 0 0 0,0 0 0 0 0,0-1 0 0 0,1 0 0 0 0,-1 1-1 0 0,3-4 1 0 0,-5 5-6 0 0,0-1-1 0 0,0 1 0 0 0,0 0 0 0 0,1 0 1 0 0,-1 0-1 0 0,0 0 0 0 0,0-1 1 0 0,0 1-1 0 0,0 0 0 0 0,0 0 1 0 0,0 0-1 0 0,0 0 0 0 0,0-1 0 0 0,0 1 1 0 0,0 0-1 0 0,0 0 0 0 0,0 0 1 0 0,0-1-1 0 0,0 1 0 0 0,0 0 0 0 0,0 0 1 0 0,0 0-1 0 0,0-1 0 0 0,0 1 1 0 0,0 0-1 0 0,0 0 0 0 0,0 0 1 0 0,0-1-1 0 0,0 1 0 0 0,0 0 0 0 0,0 0 1 0 0,0 0-1 0 0,0 0 0 0 0,-1-1 1 0 0,1 1-1 0 0,0 0 0 0 0,-9-3 152 0 0,-9 1 0 0 0,16 3-146 0 0,-24 4 129 0 0,24-5-139 0 0,1 1 1 0 0,0-1 0 0 0,0 1 0 0 0,-1 0-1 0 0,1-1 1 0 0,0 1 0 0 0,0 0-1 0 0,0 0 1 0 0,0 0 0 0 0,0 0-1 0 0,0 0 1 0 0,0 0 0 0 0,0 0 0 0 0,0 0-1 0 0,1 0 1 0 0,-2 2 0 0 0,-17-1 258 0 0,11-1-215 0 0,-9 3-24 0 0,7-2 17 0 0,1 0 0 0 0,-1-1 0 0 0,-13 1 0 0 0,7 0 44 0 0,0 0-1 0 0,1 1 1 0 0,-1 0 0 0 0,-27 11 0 0 0,27-9-59 0 0,-162 57 150 0 0,125-41-10 0 0,-66 38 0 0 0,104-51-89 0 0,0 2-1 0 0,0 0 0 0 0,1 1 0 0 0,1 0 1 0 0,-15 15-1 0 0,24-22-61 0 0,0 1 0 0 0,0 0 1 0 0,0 0-1 0 0,0 0 0 0 0,1 1 0 0 0,0-1 1 0 0,0 1-1 0 0,1-1 0 0 0,-1 1 0 0 0,1 0 1 0 0,0 0-1 0 0,1 0 0 0 0,0 1 0 0 0,0-1 1 0 0,0 0-1 0 0,0 0 0 0 0,2 13 0 0 0,-1-19-9 0 0,-1 1 0 0 0,1 0-1 0 0,0 0 1 0 0,0 0-1 0 0,1-1 1 0 0,-1 1-1 0 0,0 0 1 0 0,0 0 0 0 0,0-1-1 0 0,0 1 1 0 0,1 0-1 0 0,-1 0 1 0 0,0-1-1 0 0,1 1 1 0 0,-1 0 0 0 0,0-1-1 0 0,1 1 1 0 0,-1-1-1 0 0,1 1 1 0 0,-1 0-1 0 0,1-1 1 0 0,0 1 0 0 0,-1-1-1 0 0,1 1 1 0 0,-1-1-1 0 0,1 1 1 0 0,0-1-1 0 0,-1 0 1 0 0,1 1-1 0 0,0-1 1 0 0,0 0 0 0 0,-1 0-1 0 0,1 1 1 0 0,0-1-1 0 0,0 0 1 0 0,-1 0-1 0 0,1 0 1 0 0,0 0 0 0 0,0 0-1 0 0,-1 0 1 0 0,1 0-1 0 0,0 0 1 0 0,1-1-1 0 0,-1 1 0 0 0,0-1 0 0 0,1 1-1 0 0,-1-1 1 0 0,0 0 0 0 0,1 1-1 0 0,-1-1 1 0 0,0 0-1 0 0,0 0 1 0 0,0 0 0 0 0,0 0-1 0 0,0 0 1 0 0,0 0 0 0 0,0-1-1 0 0,0 1 1 0 0,-1 0-1 0 0,1 0 1 0 0,0-1 0 0 0,-1 1-1 0 0,1 0 1 0 0,-1-1 0 0 0,1 1-1 0 0,-1-1 1 0 0,1-1-1 0 0,0-31-62 0 0,-2 18-384 0 0,1 16 354 0 0,1-1 0 0 0,-1 1 0 0 0,0-1 0 0 0,0 1 0 0 0,1-1 1 0 0,-1 1-1 0 0,0-1 0 0 0,1 1 0 0 0,-1-1 0 0 0,1 1 0 0 0,-1-1 1 0 0,0 1-1 0 0,1 0 0 0 0,-1-1 0 0 0,1 1 0 0 0,-1 0 0 0 0,1-1 0 0 0,-1 1 1 0 0,1 0-1 0 0,0 0 0 0 0,-1 0 0 0 0,1-1 0 0 0,0 1 0 0 0,18-5-3449 0 0,-13 3 987 0 0,5-1-1909 0 0,1 1-833 0 0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4:52.2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205 19 512 0 0,'-8'1'1199'0'0,"-1"0"0"0"0,1 1 1 0 0,-1 0-1 0 0,1 0 0 0 0,0 1 0 0 0,0 0 0 0 0,-13 7 0 0 0,-22 9 2139 0 0,22-14-1874 0 0,15-4-1098 0 0,0 0 1 0 0,0 1-1 0 0,1-1 0 0 0,-1 1 1 0 0,0 1-1 0 0,1-1 0 0 0,-1 1 1 0 0,1 0-1 0 0,-5 3 1 0 0,10-5-109 0 0,9-3 444 0 0,30-13-195 0 0,127-41 1081 0 0,-145 50-1362 0 0,1 1 1 0 0,0 2-1 0 0,0 0 1 0 0,1 1-1 0 0,39 2 1 0 0,-58 0-220 0 0,0 1 1 0 0,0-1-1 0 0,0 1 0 0 0,0 0 0 0 0,0 0 1 0 0,0 0-1 0 0,0 1 0 0 0,0-1 1 0 0,0 1-1 0 0,-1 0 0 0 0,1 0 1 0 0,-1 0-1 0 0,1 0 0 0 0,-1 1 1 0 0,0-1-1 0 0,0 1 0 0 0,0 0 1 0 0,0 0-1 0 0,-1 0 0 0 0,1 1 1 0 0,-1-1-1 0 0,0 0 0 0 0,0 1 1 0 0,0-1-1 0 0,0 1 0 0 0,-1 0 0 0 0,1 0 1 0 0,-1 0-1 0 0,0 0 0 0 0,0 0 1 0 0,0 0-1 0 0,-1 0 0 0 0,1 0 1 0 0,-1 0-1 0 0,0 0 0 0 0,0 0 1 0 0,-1 0-1 0 0,0 5 0 0 0,-1 2-6 0 0,-1 1-1 0 0,-1-1 0 0 0,0 1 1 0 0,0-1-1 0 0,-1 0 0 0 0,-9 14 1 0 0,-45 61-109 0 0,39-58 89 0 0,-34 42-20 0 0,25-34 3 0 0,-33 54 1 0 0,59-84 31 0 0,0 0 0 0 0,0 0 0 0 0,0 0 0 0 0,1 1 0 0 0,0-1 0 0 0,0 1 0 0 0,1-1 0 0 0,0 1 0 0 0,0-1 1 0 0,0 9-1 0 0,1-12 0 0 0,0-1 0 0 0,0 0 0 0 0,1 1 0 0 0,-1-1 0 0 0,1 0 0 0 0,-1 0 0 0 0,1 1 0 0 0,0-1 0 0 0,0 0 1 0 0,0 0-1 0 0,0 0 0 0 0,0 0 0 0 0,0 0 0 0 0,1 0 0 0 0,-1 0 0 0 0,0 0 0 0 0,1 0 0 0 0,0-1 0 0 0,-1 1 0 0 0,1-1 1 0 0,0 1-1 0 0,0-1 0 0 0,0 0 0 0 0,0 0 0 0 0,0 1 0 0 0,0-2 0 0 0,0 1 0 0 0,1 0 0 0 0,-1 0 0 0 0,0-1 0 0 0,0 1 0 0 0,4 0 1 0 0,5 0-14 0 0,1 0 0 0 0,0 0 0 0 0,0-1 0 0 0,19-2 1 0 0,48-12-106 0 0,-12 2-309 0 0,23 2-2195 0 0,-30 7-3091 0 0,-44 3 3540 0 0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4:52.5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43 1480 0 0,'-15'-6'6399'0'0,"15"6"-6268"0"0,0 0-1 0 0,0-1 0 0 0,-1 1 1 0 0,1 0-1 0 0,0 0 0 0 0,0 0 1 0 0,-1 0-1 0 0,1 0 1 0 0,0 0-1 0 0,0 0 0 0 0,-1 0 1 0 0,1-1-1 0 0,0 1 0 0 0,0 0 1 0 0,-1 0-1 0 0,1 0 0 0 0,0 0 1 0 0,-1 0-1 0 0,1 0 1 0 0,0 1-1 0 0,0-1 0 0 0,-1 0 1 0 0,1 0-1 0 0,0 0 0 0 0,0 0 1 0 0,-1 0-1 0 0,1 0 1 0 0,0 0-1 0 0,0 0 0 0 0,-1 1 1 0 0,1-1-1 0 0,0 0 0 0 0,0 0 1 0 0,0 0-1 0 0,-1 1 1 0 0,1-1-1 0 0,0 0 0 0 0,0 0 1 0 0,0 0-1 0 0,0 1 0 0 0,0-1 1 0 0,-1 0-1 0 0,1 0 1 0 0,0 1-1 0 0,0-1 0 0 0,0 0 1 0 0,0 0-1 0 0,0 1 0 0 0,0-1 1 0 0,1 2 129 0 0,-1-1 0 0 0,1 0 0 0 0,0 0 1 0 0,0 0-1 0 0,-1 0 0 0 0,1 0 0 0 0,0 0 1 0 0,0 0-1 0 0,0 0 0 0 0,0-1 0 0 0,0 1 1 0 0,1 0-1 0 0,-1 0 0 0 0,0-1 0 0 0,1 1 0 0 0,20 8 1029 0 0,-12-7-1008 0 0,0 1 0 0 0,0-2 1 0 0,0 1-1 0 0,0-2 0 0 0,1 1 1 0 0,16-3-1 0 0,-4 0-164 0 0,42-11 1 0 0,1-6-176 0 0,35-8-593 0 0,-82 23-1017 0 0,0 1 1 0 0,0 1 0 0 0,27 0-1 0 0,-19 4-180 0 0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4:58.3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44 512 0 0,'-7'-5'-434'0'0,"-1"-1"9359"0"0,9 5-8562 0 0,-1 1 0 0 0,1 0 0 0 0,-1-1 0 0 0,1 1-1 0 0,-1 0 1 0 0,1-1 0 0 0,-1 1 0 0 0,1 0 0 0 0,0 0-1 0 0,-1 0 1 0 0,1-1 0 0 0,-1 1 0 0 0,1 0 0 0 0,0 0-1 0 0,-1 0 1 0 0,1 0 0 0 0,-1 0 0 0 0,2 0 0 0 0,11-1 528 0 0,1 1-1 0 0,0 0 1 0 0,0 1 0 0 0,17 3 0 0 0,-12-1-610 0 0,21 0-1 0 0,0-5-133 0 0,0-2 0 0 0,51-11 0 0 0,-12 1-629 0 0,-71 13 297 0 0,-7 0-26 0 0,1 1 0 0 0,0 0 0 0 0,0-1 0 0 0,0 1 0 0 0,0 0 0 0 0,-1 0 0 0 0,1 0 0 0 0,0 0 0 0 0,0 0 0 0 0,0 0 0 0 0,-1 1 0 0 0,4 0 0 0 0,-5-1 60 0 0,0 0 1 0 0,0 0 0 0 0,0 0-1 0 0,0 1 1 0 0,0-1 0 0 0,0 0 0 0 0,1 0-1 0 0,-1 0 1 0 0,0 1 0 0 0,0-1-1 0 0,0 0 1 0 0,0 0 0 0 0,0 0 0 0 0,0 1-1 0 0,0-1 1 0 0,0 0 0 0 0,0 0 0 0 0,0 1-1 0 0,0-1 1 0 0,0 0 0 0 0,0 0-1 0 0,0 0 1 0 0,0 1 0 0 0,0-1 0 0 0,0 0-1 0 0,0 0 1 0 0,-1 1 0 0 0,1-1 0 0 0,0 0-1 0 0,0 0 1 0 0,0 0 0 0 0,0 1-1 0 0,0-1 1 0 0,0 0 0 0 0,-1 0 0 0 0,1 0-1 0 0,0 0 1 0 0,0 0 0 0 0,0 1 0 0 0,0-1-1 0 0,-1 0 1 0 0,1 0 0 0 0,0 0-1 0 0,-9 9-3025 0 0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4:58.5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61 8 0 0,'9'-14'1739'0'0,"-7"12"-672"0"0,0 0 0 0 0,0 0 0 0 0,1-1 0 0 0,-1 2 0 0 0,0-1 0 0 0,1 0 0 0 0,-1 0 0 0 0,1 1 0 0 0,-1-1 0 0 0,1 1 0 0 0,4-2 0 0 0,13-2 1727 0 0,22 0-1720 0 0,56 0 0 0 0,-10 1-1248 0 0,-85 4 144 0 0,30-3-1906 0 0,39 2 1 0 0,-47 4 424 0 0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4:59.1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452 99 512 0 0,'0'-24'180'0'0,"0"18"1202"0"0,0 0-1 0 0,-1 1 1 0 0,0-1 0 0 0,-3-9 0 0 0,4 13-964 0 0,-1 0-1 0 0,0 0 0 0 0,0 0 0 0 0,1 0 1 0 0,-2 0-1 0 0,1 1 0 0 0,0-1 0 0 0,0 0 1 0 0,0 0-1 0 0,-1 1 0 0 0,1-1 0 0 0,-1 1 1 0 0,1-1-1 0 0,-1 1 0 0 0,0 0 0 0 0,0 0 0 0 0,1-1 1 0 0,-1 1-1 0 0,0 0 0 0 0,0 1 0 0 0,0-1 1 0 0,0 0-1 0 0,0 1 0 0 0,0-1 0 0 0,0 1 1 0 0,0-1-1 0 0,-3 1 0 0 0,-2 0-142 0 0,0 0 0 0 0,0 1 0 0 0,1 0 0 0 0,-1 0 0 0 0,0 1 0 0 0,0-1 0 0 0,1 1 0 0 0,-1 1 0 0 0,1-1 0 0 0,-8 6 0 0 0,-3 1 58 0 0,1 1 1 0 0,-23 19-1 0 0,18-11-200 0 0,1 2-1 0 0,1 0 1 0 0,1 0 0 0 0,1 2-1 0 0,1 0 1 0 0,1 1 0 0 0,0 1-1 0 0,2 0 1 0 0,-18 46 0 0 0,18-32-26 0 0,1 1 1 0 0,1 0-1 0 0,2 0 1 0 0,2 1-1 0 0,2 0 1 0 0,0 46-1 0 0,5-71-111 0 0,0-1 1 0 0,1 1-1 0 0,1 0 1 0 0,0 0-1 0 0,1 0 0 0 0,1-1 1 0 0,0 1-1 0 0,1-1 0 0 0,0 0 1 0 0,1-1-1 0 0,1 1 1 0 0,0-1-1 0 0,1 0 0 0 0,1-1 1 0 0,-1 0-1 0 0,2 0 0 0 0,12 12 1 0 0,-4-7-237 0 0,1-2 0 0 0,0 0-1 0 0,1-1 1 0 0,0-1 0 0 0,1-1 0 0 0,25 11 0 0 0,-28-15-1661 0 0,1-1 0 0 0,0-1 0 0 0,0-1-1 0 0,31 5 1 0 0,-13-8-985 0 0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4:59.8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77 335 2280 0 0,'0'-11'1932'0'0,"2"1"0"0"0,-1-1 0 0 0,1 1-1 0 0,1 0 1 0 0,0 0 0 0 0,4-11 0 0 0,-2 6-267 0 0,-5 14-1471 0 0,1 0 0 0 0,-1 0 0 0 0,0 0 1 0 0,1 0-1 0 0,-1 0 0 0 0,0 0 0 0 0,0 0 0 0 0,0 0 0 0 0,0 0 1 0 0,0 0-1 0 0,0 0 0 0 0,0-2 0 0 0,0 3-140 0 0,0 0 1 0 0,0 0-1 0 0,-1 0 0 0 0,1-1 1 0 0,0 1-1 0 0,0 0 0 0 0,0 0 0 0 0,0 0 1 0 0,-1 0-1 0 0,1 0 0 0 0,0 0 1 0 0,0-1-1 0 0,0 1 0 0 0,0 0 0 0 0,-1 0 1 0 0,1 0-1 0 0,0 0 0 0 0,0 0 1 0 0,0 0-1 0 0,-1 0 0 0 0,1 0 0 0 0,0 0 1 0 0,0 0-1 0 0,0 0 0 0 0,-1 0 1 0 0,1 0-1 0 0,0 0 0 0 0,0 0 0 0 0,0 0 1 0 0,-1 0-1 0 0,1 0 0 0 0,0 1 0 0 0,0-1 1 0 0,0 0-1 0 0,-1 0 0 0 0,1 0 1 0 0,-2 1 72 0 0,0 1 1 0 0,0-1 0 0 0,0 1 0 0 0,0-1-1 0 0,0 1 1 0 0,1 0 0 0 0,-1 0 0 0 0,1-1 0 0 0,-3 5-1 0 0,-7 15 20 0 0,0 0 0 0 0,2 0-1 0 0,0 2 1 0 0,2-1 0 0 0,0 1 0 0 0,2 0-1 0 0,-5 40 1 0 0,5 1 36 0 0,5 103 1 0 0,0-166-184 0 0,4 48 75 0 0,-3-45-76 0 0,-1-1-1 0 0,1 1 0 0 0,0-1 0 0 0,0 1 1 0 0,0-1-1 0 0,0 0 0 0 0,1 1 0 0 0,-1-1 1 0 0,1 0-1 0 0,0 0 0 0 0,3 4 0 0 0,-5-7-4 0 0,1 0-1 0 0,-1 1 1 0 0,1-1-1 0 0,-1 0 0 0 0,0 1 1 0 0,1-1-1 0 0,-1 0 0 0 0,1 0 1 0 0,-1 0-1 0 0,1 1 1 0 0,-1-1-1 0 0,1 0 0 0 0,-1 0 1 0 0,1 0-1 0 0,-1 0 1 0 0,1 0-1 0 0,-1 0 0 0 0,1 0 1 0 0,-1 0-1 0 0,1 0 1 0 0,-1 0-1 0 0,1 0 0 0 0,0 0 1 0 0,-1-1-1 0 0,0 1 1 0 0,1 0-1 0 0,-1 0 0 0 0,1 0 1 0 0,-1-1-1 0 0,1 1 1 0 0,-1 0-1 0 0,1 0 0 0 0,-1-1 1 0 0,0 1-1 0 0,1-1 0 0 0,-1 1 1 0 0,1 0-1 0 0,-1-1 1 0 0,0 1-1 0 0,1-1 0 0 0,13-22-127 0 0,-11 17 81 0 0,7-13 30 0 0,-1 0 0 0 0,0-1 0 0 0,6-26 0 0 0,-5 17 69 0 0,7-27 13 0 0,15-83 0 0 0,-2-59 190 0 0,-29 188-234 0 0,20-186 891 0 0,-22 178-476 0 0,-3 17-45 0 0,-4 9-218 0 0,3 0-136 0 0,0 1 0 0 0,0 0-1 0 0,0 1 1 0 0,1-1 0 0 0,1 1 0 0 0,0-1 0 0 0,0 1-1 0 0,1 0 1 0 0,-2 13 0 0 0,2-7-36 0 0,1 1-1 0 0,1-1 1 0 0,0 0 0 0 0,2 1-1 0 0,2 17 1 0 0,10 21-23 0 0,1-1 0 0 0,3 0 0 0 0,49 99 0 0 0,-45-112-57 0 0,31 43 0 0 0,-28-46-2 0 0,27 52 0 0 0,-47-79 81 0 0,-1 0-1 0 0,1 1 1 0 0,-2-1 0 0 0,0 1 0 0 0,0 0-1 0 0,1 14 1 0 0,-4-24 9 0 0,0 0-1 0 0,0 0 1 0 0,0 0-1 0 0,-1 0 1 0 0,1 0-1 0 0,0 0 1 0 0,-1-1-1 0 0,1 1 1 0 0,-1 0 0 0 0,0 0-1 0 0,1 0 1 0 0,-1-1-1 0 0,0 1 1 0 0,0 0-1 0 0,0-1 1 0 0,-1 1 0 0 0,1-1-1 0 0,0 1 1 0 0,0-1-1 0 0,-1 0 1 0 0,1 1-1 0 0,-1-1 1 0 0,1 0 0 0 0,-1 0-1 0 0,0 0 1 0 0,1 0-1 0 0,-3 1 1 0 0,2-1 6 0 0,0-1 0 0 0,0 1 0 0 0,-1 0 1 0 0,1-1-1 0 0,0 1 0 0 0,0-1 0 0 0,-1 0 1 0 0,1 1-1 0 0,0-1 0 0 0,0 0 0 0 0,-1-1 1 0 0,1 1-1 0 0,0 0 0 0 0,0-1 0 0 0,-1 1 0 0 0,1-1 1 0 0,0 1-1 0 0,0-1 0 0 0,0 0 0 0 0,0 0 1 0 0,0 0-1 0 0,-3-2 0 0 0,-17-15 29 0 0,15 11-39 0 0,-1 0 0 0 0,0 1 0 0 0,-1 0 0 0 0,1 1 0 0 0,-16-7 0 0 0,11 7-66 0 0,0 1 0 0 0,-1 0 0 0 0,0 1 1 0 0,1 1-1 0 0,-1 0 0 0 0,0 0 0 0 0,0 2 0 0 0,0 0 0 0 0,0 0 0 0 0,0 1 1 0 0,0 1-1 0 0,0 1 0 0 0,0 0 0 0 0,-14 5 0 0 0,26-7-141 0 0,-1 0-1 0 0,0 1 0 0 0,0-1 1 0 0,1 1-1 0 0,-1 0 1 0 0,1 0-1 0 0,0 0 1 0 0,-1 0-1 0 0,-3 4 0 0 0,6-5 30 0 0,-1 0 0 0 0,1-1-1 0 0,-1 1 1 0 0,1-1 0 0 0,0 1-1 0 0,-1-1 1 0 0,1 1 0 0 0,0 0 0 0 0,-1-1-1 0 0,1 1 1 0 0,0 0 0 0 0,0-1-1 0 0,0 1 1 0 0,0 0 0 0 0,0 0-1 0 0,0-1 1 0 0,0 1 0 0 0,0 0-1 0 0,0-1 1 0 0,0 1 0 0 0,0 0-1 0 0,0-1 1 0 0,0 1 0 0 0,0 0-1 0 0,1 0 1 0 0,-1-1 0 0 0,0 1 0 0 0,0-1-1 0 0,1 1 1 0 0,-1 0 0 0 0,1-1-1 0 0,-1 1 1 0 0,0-1 0 0 0,1 1-1 0 0,-1-1 1 0 0,1 1 0 0 0,0-1-1 0 0,-1 1 1 0 0,1-1 0 0 0,-1 1-1 0 0,1-1 1 0 0,-1 0 0 0 0,1 1-1 0 0,0-1 1 0 0,-1 0 0 0 0,1 0-1 0 0,1 1 1 0 0,7 2-2325 0 0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5:00.1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3 1464 0 0,'-2'-1'865'0'0,"1"1"0"0"0,-1-1-1 0 0,0 1 1 0 0,0 0 0 0 0,0 0-1 0 0,0 0 1 0 0,0 0 0 0 0,0 0-1 0 0,0 0 1 0 0,0 1 0 0 0,0-1-1 0 0,-2 1 1 0 0,3 0-644 0 0,0 0-1 0 0,0 0 1 0 0,0-1 0 0 0,1 1 0 0 0,-1 0-1 0 0,0 0 1 0 0,1 0 0 0 0,-1 0 0 0 0,1 0-1 0 0,-1 0 1 0 0,1 0 0 0 0,0 0 0 0 0,-1 1 0 0 0,1-1-1 0 0,0 0 1 0 0,0 0 0 0 0,0 0 0 0 0,-1 0-1 0 0,1 0 1 0 0,0 1 0 0 0,1-1 0 0 0,-1 1-1 0 0,1 9 90 0 0,0 0-1 0 0,1 0 0 0 0,0-1 0 0 0,1 1 1 0 0,0-1-1 0 0,0 0 0 0 0,1 0 0 0 0,1 0 1 0 0,8 15-1 0 0,5 3 521 0 0,38 47 0 0 0,-46-63-744 0 0,0-2-1 0 0,1 1 0 0 0,0-2 0 0 0,0 1 0 0 0,1-1 0 0 0,1-1 0 0 0,-1 0 0 0 0,15 6 0 0 0,-7-5-685 0 0,29 8 0 0 0,23 1-4104 0 0,-66-17 1302 0 0,-1-1-87 0 0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5:00.3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280 0 2873 0 0,'-3'1'1077'0'0,"0"0"0"0"0,0-1 1 0 0,1 1-1 0 0,-1 0 1 0 0,0 0-1 0 0,1 0 0 0 0,-1 1 1 0 0,0-1-1 0 0,-2 3 0 0 0,1-1-288 0 0,1 0-1 0 0,0 0 0 0 0,-1 0 1 0 0,1 0-1 0 0,-3 6 0 0 0,-2 3-243 0 0,1 1 0 0 0,-10 24-1 0 0,8-17 354 0 0,-8 13-536 0 0,-2-2-1 0 0,-31 42 0 0 0,28-44-480 0 0,2 1-1 0 0,-20 39 1 0 0,37-63-234 0 0,0 1 0 0 0,1 0 0 0 0,-1 0 0 0 0,1 0-1 0 0,1 0 1 0 0,-1 0 0 0 0,1 0 0 0 0,0 10 0 0 0,2 3-971 0 0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5:00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86 1 2481 0 0,'1'1'8850'0'0,"2"3"-5497"0"0,-1 2-2509 0 0,-1-1 0 0 0,1 0-1 0 0,-1 1 1 0 0,0-1 0 0 0,0 1-1 0 0,0 5 1 0 0,-1-1-80 0 0,0-1 0 0 0,-3 19 0 0 0,-3 0-499 0 0,-13 38 0 0 0,13-48 140 0 0,-16 49-462 0 0,-4 11-2400 0 0,12-26-7106 0 0,12-44 6673 0 0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5:01.5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189 271 512 0 0,'0'-1'56'0'0,"4"-27"4204"0"0,-4 27-3412 0 0,0 0 0 0 0,0-1 0 0 0,0 1-1 0 0,0 0 1 0 0,-1-1 0 0 0,1 1 0 0 0,0 0-1 0 0,-1-1 1 0 0,1 1 0 0 0,-2-2 0 0 0,2 3-752 0 0,0 0 1 0 0,0-1-1 0 0,0 1 1 0 0,-1 0 0 0 0,1 0-1 0 0,0 0 1 0 0,0 0-1 0 0,0 0 1 0 0,0 0-1 0 0,0 0 1 0 0,-1 0-1 0 0,1 0 1 0 0,0 0 0 0 0,0 0-1 0 0,0 0 1 0 0,0 0-1 0 0,-1 0 1 0 0,1 0-1 0 0,0 1 1 0 0,0-1 0 0 0,0 0-1 0 0,0 0 1 0 0,0 0-1 0 0,-1 0 1 0 0,1 0-1 0 0,0 0 1 0 0,0 0 0 0 0,0 0-1 0 0,0 0 1 0 0,0 1-1 0 0,0-1 1 0 0,0 0-1 0 0,0 0 1 0 0,-1 0 0 0 0,1 0-1 0 0,0 0 1 0 0,0 1-1 0 0,0-1 1 0 0,0 0-1 0 0,0 0 1 0 0,0 0-1 0 0,0 0 1 0 0,0 0 0 0 0,0 1-1 0 0,0-1 1 0 0,0 0-1 0 0,0 0 1 0 0,-5 12 127 0 0,4-9 138 0 0,-24 69 357 0 0,4 2 0 0 0,-13 77 0 0 0,-16 60-513 0 0,37-170-143 0 0,-12 42-37 0 0,22-69-15 0 0,1-1 0 0 0,0 1 0 0 0,1-1 0 0 0,0 18 0 0 0,1-30-13 0 0,0 1-1 0 0,0 0 1 0 0,0 0 0 0 0,0 0 0 0 0,1-1-1 0 0,-1 1 1 0 0,0 0 0 0 0,1 0 0 0 0,0-1-1 0 0,-1 1 1 0 0,1 0 0 0 0,0-1-1 0 0,0 1 1 0 0,0-1 0 0 0,0 1 0 0 0,0-1-1 0 0,0 1 1 0 0,0-1 0 0 0,0 0-1 0 0,1 1 1 0 0,-1-1 0 0 0,0 0 0 0 0,1 0-1 0 0,-1 0 1 0 0,1 0 0 0 0,0 0 0 0 0,-1 0-1 0 0,3 0 1 0 0,-2-1-11 0 0,1 1 1 0 0,0-1-1 0 0,0 0 0 0 0,0 1 1 0 0,0-2-1 0 0,0 1 1 0 0,-1 0-1 0 0,1 0 0 0 0,0-1 1 0 0,0 0-1 0 0,0 1 0 0 0,-1-1 1 0 0,1 0-1 0 0,0 0 1 0 0,-1-1-1 0 0,1 1 0 0 0,2-2 1 0 0,8-6-79 0 0,0 0 1 0 0,-1-1 0 0 0,0 0 0 0 0,-1-1 0 0 0,0-1 0 0 0,0 0 0 0 0,-1 0 0 0 0,-1-1 0 0 0,0 0-1 0 0,-1 0 1 0 0,8-19 0 0 0,-4 6 80 0 0,-2-1 0 0 0,-1 0 0 0 0,-1-1 0 0 0,-2 0 0 0 0,5-40 0 0 0,12-222 434 0 0,0 13 928 0 0,-22 267-1235 0 0,0 5 13 0 0,0-1 1 0 0,-1 0 0 0 0,0 0 0 0 0,0 0 0 0 0,0 0 0 0 0,-2-11 0 0 0,2 17-124 0 0,0 0 0 0 0,0 0 1 0 0,0 0-1 0 0,0 0 1 0 0,0-1-1 0 0,0 1 1 0 0,0 0-1 0 0,0 0 0 0 0,0 0 1 0 0,0 0-1 0 0,0 0 1 0 0,-1-1-1 0 0,1 1 0 0 0,0 0 1 0 0,0 0-1 0 0,0 0 1 0 0,0 0-1 0 0,0 0 1 0 0,0 0-1 0 0,0-1 0 0 0,-1 1 1 0 0,1 0-1 0 0,0 0 1 0 0,0 0-1 0 0,0 0 0 0 0,0 0 1 0 0,0 0-1 0 0,-1 0 1 0 0,1 0-1 0 0,0 0 1 0 0,0 0-1 0 0,0 0 0 0 0,0 0 1 0 0,-1 0-1 0 0,1 0 1 0 0,0 0-1 0 0,0 0 0 0 0,0 0 1 0 0,0 0-1 0 0,-1 0 1 0 0,1 0-1 0 0,0 0 1 0 0,0 0-1 0 0,0 0 0 0 0,0 0 1 0 0,0 0-1 0 0,-1 0 1 0 0,1 0-1 0 0,0 1 0 0 0,0-1 1 0 0,0 0-1 0 0,0 0 1 0 0,0 0-1 0 0,-1 0 1 0 0,1 0-1 0 0,0 0 0 0 0,0 1 1 0 0,0-1-1 0 0,0 0 1 0 0,0 0-1 0 0,0 0 0 0 0,0 0 1 0 0,0 0-1 0 0,0 1 1 0 0,0-1-1 0 0,0 0 0 0 0,0 0 1 0 0,-8 14 164 0 0,7-12-148 0 0,-5 11-4 0 0,0 1 1 0 0,1-1-1 0 0,0 1 1 0 0,1 0-1 0 0,1 1 0 0 0,0-1 1 0 0,-1 16-1 0 0,2 105-27 0 0,2-82 47 0 0,1-20-40 0 0,1 1 0 0 0,1-1 0 0 0,10 44 0 0 0,-6-53 6 0 0,0 0 1 0 0,1 0 0 0 0,1-1-1 0 0,2 0 1 0 0,14 24 0 0 0,22 27-88 0 0,104 126 0 0 0,-144-192 81 0 0,0 1-1 0 0,-1 0 1 0 0,0 0-1 0 0,-1 1 1 0 0,1-1-1 0 0,6 21 1 0 0,-11-27-2 0 0,0 0 1 0 0,-1 0-1 0 0,1 0 0 0 0,-1 0 0 0 0,1 0 1 0 0,-1 1-1 0 0,0-1 0 0 0,0 0 1 0 0,0 0-1 0 0,-1 0 0 0 0,1 0 1 0 0,-2 4-1 0 0,1-4-13 0 0,0-1 0 0 0,0 0 0 0 0,0 0 0 0 0,-1 0 0 0 0,1 0 0 0 0,-1 0 0 0 0,1 0 0 0 0,-1 0 0 0 0,0 0 0 0 0,0-1 0 0 0,1 1 0 0 0,-1-1 1 0 0,0 1-1 0 0,-1-1 0 0 0,1 0 0 0 0,0 0 0 0 0,-5 2 0 0 0,-4 1 8 0 0,0 0 0 0 0,-1-1 0 0 0,0-1 0 0 0,0 0-1 0 0,0 0 1 0 0,-13-1 0 0 0,-75-4-77 0 0,45 0 80 0 0,33 2-61 0 0,12 2-6 0 0,0-1 0 0 0,0 0 0 0 0,0-1 0 0 0,0-1 0 0 0,0 1 0 0 0,0-1 0 0 0,-17-7 0 0 0,26 9 33 0 0,1 0 0 0 0,-1 0 0 0 0,1-1 0 0 0,-1 1 0 0 0,0 0 1 0 0,1-1-1 0 0,-1 1 0 0 0,1 0 0 0 0,-1-1 0 0 0,1 1 0 0 0,-1-1 0 0 0,1 1 0 0 0,0-1 0 0 0,-1 1 0 0 0,1-1 1 0 0,-1 1-1 0 0,1-1 0 0 0,0 1 0 0 0,-1-1 0 0 0,1 1 0 0 0,0-1 0 0 0,0 0 0 0 0,0 1 0 0 0,-1-1 0 0 0,1 0 1 0 0,0 1-1 0 0,0-1 0 0 0,0 0 0 0 0,1 0-144 0 0,-1-1 0 0 0,0 1-1 0 0,1 0 1 0 0,-1 0 0 0 0,1 0 0 0 0,0 0 0 0 0,-1 0-1 0 0,1 0 1 0 0,0 0 0 0 0,0 0 0 0 0,-1 0 0 0 0,1 0 0 0 0,2-1-1 0 0,3-2-1563 0 0,0-1 1 0 0,0 2-1 0 0,12-7 0 0 0,0 2-1672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3:45.0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73 281 1824 0 0,'-19'0'6447'0'0,"-29"-5"0"0"0,47 5-6392 0 0,1 0 0 0 0,0 0 0 0 0,0 0 0 0 0,0 0 0 0 0,-1 0 0 0 0,1 0 0 0 0,0 0 0 0 0,0 0 0 0 0,0 0 0 0 0,0 0 0 0 0,-1 0 0 0 0,1 0 0 0 0,0 0 0 0 0,0 0 0 0 0,0 0 0 0 0,0 0 0 0 0,-1-1 0 0 0,1 1 0 0 0,0 0-1 0 0,0 0 1 0 0,0 0 0 0 0,0 0 0 0 0,0 0 0 0 0,0 0 0 0 0,-1-1 0 0 0,1 1 0 0 0,0 0 0 0 0,0 0 0 0 0,0 0 0 0 0,0 0 0 0 0,0-1 0 0 0,0 1 0 0 0,0 0 0 0 0,0 0 0 0 0,0 0 0 0 0,0 0 0 0 0,0-1 0 0 0,4-6 866 0 0,10-5-417 0 0,-14 11-460 0 0,29-18 460 0 0,1 1-1 0 0,48-21 1 0 0,-11 5-255 0 0,-34 17-240 0 0,35-20 111 0 0,91-35 1 0 0,-151 68-107 0 0,1 2 1 0 0,0-1 0 0 0,0 1-1 0 0,1 0 1 0 0,-1 1 0 0 0,0 0-1 0 0,0 0 1 0 0,1 1-1 0 0,9 1 1 0 0,-14 0-40 0 0,-1 0 1 0 0,1 0-1 0 0,-1 0 0 0 0,0 1 0 0 0,0-1 1 0 0,1 1-1 0 0,-1 0 0 0 0,0 0 0 0 0,0 0 1 0 0,0 1-1 0 0,-1-1 0 0 0,1 1 0 0 0,-1 0 1 0 0,1 0-1 0 0,-1 1 0 0 0,0-1 0 0 0,0 1 1 0 0,-1-1-1 0 0,1 1 0 0 0,2 5 0 0 0,-1-3-43 0 0,-2-1-771 0 0,0-1-1 0 0,1 0 1 0 0,0 1-1 0 0,-1-1 1 0 0,8 7-1 0 0,-2-5-1604 0 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5:02.5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272 148 512 0 0,'16'-28'8201'0'0,"-11"22"-7222"0"0,-1-1-1 0 0,-1 0 0 0 0,1 1 1 0 0,-1-1-1 0 0,2-8 0 0 0,-5 15-967 0 0,2-7 523 0 0,0 1 0 0 0,-1-1-1 0 0,0 1 1 0 0,0-1 0 0 0,0-6-1 0 0,-1 12-484 0 0,0 0 0 0 0,0 0 0 0 0,0 0-1 0 0,-1 0 1 0 0,1 0 0 0 0,0 0 0 0 0,0 0-1 0 0,0 0 1 0 0,-1 0 0 0 0,1 0 0 0 0,-1 0 0 0 0,1 0-1 0 0,-1 0 1 0 0,1 0 0 0 0,-1 0 0 0 0,1 0 0 0 0,-1 0-1 0 0,0 1 1 0 0,0-1 0 0 0,1 0 0 0 0,-1 0-1 0 0,0 1 1 0 0,0-1 0 0 0,0 1 0 0 0,0-1 0 0 0,0 1-1 0 0,1-1 1 0 0,-1 1 0 0 0,0-1 0 0 0,0 1-1 0 0,0 0 1 0 0,0 0 0 0 0,-1-1 0 0 0,1 1 0 0 0,0 0-1 0 0,0 0 1 0 0,0 0 0 0 0,0 0 0 0 0,0 0-1 0 0,-1 1 1 0 0,-13 1 11 0 0,0 1-1 0 0,1 1 1 0 0,0 1-1 0 0,0 0 1 0 0,0 0-1 0 0,-15 10 1 0 0,11-7-37 0 0,-59 32 57 0 0,67-34-95 0 0,0 0 0 0 0,0 1 0 0 0,1 1 1 0 0,0 0-1 0 0,-10 12 0 0 0,17-19 19 0 0,1 0 0 0 0,0 1 0 0 0,0-1 1 0 0,0 1-1 0 0,-1 0 0 0 0,2-1 0 0 0,-1 1 0 0 0,0 0 0 0 0,0-1 1 0 0,0 1-1 0 0,1 0 0 0 0,-1 0 0 0 0,1 0 0 0 0,0 0 0 0 0,-1 0 1 0 0,1-1-1 0 0,0 1 0 0 0,0 0 0 0 0,0 0 0 0 0,1 4 0 0 0,0-5-8 0 0,-1 1-1 0 0,1 0 0 0 0,0 0 0 0 0,0 0 0 0 0,1-1 0 0 0,-1 1 1 0 0,0 0-1 0 0,1-1 0 0 0,-1 1 0 0 0,1-1 0 0 0,-1 0 1 0 0,1 1-1 0 0,-1-1 0 0 0,1 0 0 0 0,0 0 0 0 0,0 0 1 0 0,0 0-1 0 0,2 1 0 0 0,7 2 4 0 0,-1-1-1 0 0,1 0 1 0 0,-1 0-1 0 0,1-1 1 0 0,13 1 0 0 0,55-1-42 0 0,3 0 24 0 0,-72-1 31 0 0,1 1 0 0 0,-1 0-1 0 0,0 0 1 0 0,0 1-1 0 0,18 8 1 0 0,-26-10-3 0 0,1 0 1 0 0,-1 0-1 0 0,1 1 0 0 0,-1-1 1 0 0,0 1-1 0 0,1 0 1 0 0,-1 0-1 0 0,0 0 0 0 0,0 0 1 0 0,0 0-1 0 0,0 0 0 0 0,-1 0 1 0 0,1 1-1 0 0,-1-1 1 0 0,1 1-1 0 0,-1-1 0 0 0,0 1 1 0 0,0-1-1 0 0,0 1 0 0 0,0 0 1 0 0,0-1-1 0 0,-1 1 1 0 0,1 5-1 0 0,-1-3 8 0 0,0-1 1 0 0,0 1-1 0 0,-1-1 0 0 0,0 1 1 0 0,0-1-1 0 0,0 1 0 0 0,0-1 1 0 0,-1 1-1 0 0,0-1 1 0 0,0 0-1 0 0,0 0 0 0 0,0 0 1 0 0,-1 0-1 0 0,-2 4 0 0 0,-6 4 34 0 0,1-1 0 0 0,-2 1 0 0 0,1-2 0 0 0,-2 1 0 0 0,1-2-1 0 0,-21 12 1 0 0,-86 40 66 0 0,97-51-168 0 0,5-1-74 0 0,-1-2 0 0 0,-25 8 0 0 0,43-15 94 0 0,0 1 0 0 0,0-1 0 0 0,0 0 0 0 0,0 0 0 0 0,0 0 0 0 0,0 0 0 0 0,-1 0 0 0 0,1 0-1 0 0,0 0 1 0 0,0 0 0 0 0,0 0 0 0 0,0 0 0 0 0,0 0 0 0 0,0 0 0 0 0,-1 0 0 0 0,1 0 0 0 0,0 0 0 0 0,0 0 0 0 0,0 0 0 0 0,0 0 0 0 0,0 0-1 0 0,-1 0 1 0 0,1 0 0 0 0,0 0 0 0 0,0 0 0 0 0,0 0 0 0 0,0 0 0 0 0,0 0 0 0 0,0 0 0 0 0,-1 0 0 0 0,1 0 0 0 0,0-1 0 0 0,0 1 0 0 0,0 0 0 0 0,0 0-1 0 0,0 0 1 0 0,0 0 0 0 0,0 0 0 0 0,0 0 0 0 0,0 0 0 0 0,0 0 0 0 0,-1-1 0 0 0,1 1 0 0 0,0 0 0 0 0,0 0 0 0 0,0 0 0 0 0,0 0 0 0 0,0-1-1 0 0,4-7-1484 0 0,10-9-1360 0 0,-14 17 2843 0 0,14-15-2595 0 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5:02.7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74 0 2072 0 0,'2'0'15702'0'0,"1"13"-13465"0"0,0-6-2030 0 0,0 1 1 0 0,-1 0-1 0 0,0-1 1 0 0,-1 1-1 0 0,0 0 1 0 0,0 0-1 0 0,-1 0 1 0 0,0 0-1 0 0,0 0 1 0 0,-1 0-1 0 0,0 0 1 0 0,-2 8-1 0 0,-4 14-44 0 0,-20 52 0 0 0,16-54-79 0 0,-4 9-249 0 0,8-20-11 0 0,-8 28-1 0 0,13-39-759 0 0,1 0 0 0 0,0 0 0 0 0,1 0 0 0 0,-1 11 0 0 0,3-3-2317 0 0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5:03.6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229 278 512 0 0,'0'-5'652'0'0,"-1"0"1"0"0,1 0-1 0 0,-1 1 0 0 0,0-1 0 0 0,0 0 1 0 0,0 1-1 0 0,-1-1 0 0 0,1 1 0 0 0,-1-1 1 0 0,-3-4-1 0 0,4 7-299 0 0,0 0 0 0 0,-1 0 0 0 0,1 1 0 0 0,0-1 0 0 0,0 1 0 0 0,-1 0 0 0 0,1-1 0 0 0,-1 1 0 0 0,1 0 0 0 0,-1 0 0 0 0,0-1 0 0 0,1 1 0 0 0,-1 1 0 0 0,0-1 0 0 0,0 0 0 0 0,0 0 0 0 0,0 1 0 0 0,0-1 0 0 0,1 1 0 0 0,-1-1 0 0 0,0 1 0 0 0,0 0 0 0 0,0 0 0 0 0,0 0-1 0 0,0 0 1 0 0,0 0 0 0 0,-3 1 0 0 0,4-1-273 0 0,0 0-1 0 0,1 1 0 0 0,-1-1 1 0 0,1 0-1 0 0,-1 1 0 0 0,0-1 1 0 0,1 1-1 0 0,-1-1 0 0 0,1 0 0 0 0,-1 1 1 0 0,1-1-1 0 0,-1 1 0 0 0,1-1 1 0 0,0 1-1 0 0,-1 0 0 0 0,1-1 1 0 0,0 1-1 0 0,-1-1 0 0 0,1 1 0 0 0,0 0 1 0 0,0-1-1 0 0,-1 1 0 0 0,1 0 1 0 0,0-1-1 0 0,0 1 0 0 0,0 0 1 0 0,0-1-1 0 0,0 2 0 0 0,1 23 1056 0 0,0-18-809 0 0,-1 55 335 0 0,-1-1 0 0 0,-4 1 0 0 0,-15 77-1 0 0,12-109-561 0 0,0-1 0 0 0,-3 0 0 0 0,0 0-1 0 0,-1-1 1 0 0,-19 29 0 0 0,21-36-83 0 0,-12 31-1 0 0,18-43-43 0 0,1 1 0 0 0,1 0-1 0 0,0 0 1 0 0,0 0-1 0 0,0 17 1 0 0,2-27 26 0 0,0 0-1 0 0,0 1 1 0 0,0-1-1 0 0,0 0 1 0 0,0 0 0 0 0,1 0-1 0 0,-1 0 1 0 0,0 0-1 0 0,0 1 1 0 0,0-1 0 0 0,0 0-1 0 0,0 0 1 0 0,1 0 0 0 0,-1 0-1 0 0,0 0 1 0 0,0 0-1 0 0,0 0 1 0 0,1 0 0 0 0,-1 0-1 0 0,0 0 1 0 0,0 0 0 0 0,0 0-1 0 0,1 0 1 0 0,-1 0-1 0 0,0 0 1 0 0,0 0 0 0 0,0 0-1 0 0,1 0 1 0 0,-1 0 0 0 0,0 0-1 0 0,0 0 1 0 0,0 0-1 0 0,0 0 1 0 0,1 0 0 0 0,-1 0-1 0 0,0 0 1 0 0,0 0 0 0 0,0 0-1 0 0,1-1 1 0 0,-1 1-1 0 0,0 0 1 0 0,0 0 0 0 0,0 0-1 0 0,0 0 1 0 0,0 0 0 0 0,1-1-1 0 0,8-5-64 0 0,6-7 29 0 0,-1 0 0 0 0,-1-1-1 0 0,0 0 1 0 0,-1-1 0 0 0,0 0-1 0 0,17-31 1 0 0,-14 15 68 0 0,-2 0 0 0 0,-1-1 0 0 0,11-41 0 0 0,15-103 128 0 0,-16 66-21 0 0,-4 29-46 0 0,35-139 575 0 0,-41 192-222 0 0,-10 25-63 0 0,-8 17-217 0 0,2-4-146 0 0,1 0 0 0 0,0 0 0 0 0,0 1 0 0 0,1-1 0 0 0,-1 19 1 0 0,1 56 18 0 0,2-61-49 0 0,12 227 78 0 0,-4-183-78 0 0,28 113 1 0 0,-28-154-1 0 0,2 0 0 0 0,21 43 0 0 0,35 47-147 0 0,10 20-82 0 0,-62-102 316 0 0,-44-56-174 0 0,13 11-21 0 0,-1 0 1 0 0,0 0-1 0 0,-1 2 1 0 0,0 0-1 0 0,0 2 1 0 0,-1 0 0 0 0,-33-6-1 0 0,26 9 31 0 0,0 0-1 0 0,-1 2 1 0 0,1 0-1 0 0,-1 2 1 0 0,-31 6 0 0 0,19 2-148 0 0,36-8 128 0 0,1 0 1 0 0,0 1-1 0 0,0-1 0 0 0,0 1 1 0 0,0-1-1 0 0,0 1 1 0 0,0 0-1 0 0,0 0 0 0 0,-4 4 1 0 0,7-5 51 0 0,0-1 0 0 0,-1 0 0 0 0,1 0 0 0 0,0 0 1 0 0,0 1-1 0 0,-1-1 0 0 0,1 0 0 0 0,0 1 1 0 0,0-1-1 0 0,0 0 0 0 0,0 0 0 0 0,-1 1 1 0 0,1-1-1 0 0,0 0 0 0 0,0 1 0 0 0,0-1 0 0 0,0 0 1 0 0,0 1-1 0 0,0-1 0 0 0,0 0 0 0 0,0 1 1 0 0,0-1-1 0 0,0 0 0 0 0,0 1 0 0 0,0-1 1 0 0,0 0-1 0 0,0 1 0 0 0,0-1 0 0 0,1 1 0 0 0,8 3-2258 0 0,17-3-3676 0 0,-24-1 5066 0 0,16-2-3654 0 0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5:04.4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103 284 8 0 0,'-1'0'639'0'0,"-10"2"3352"0"0,0 0 0 0 0,0 1 0 0 0,1 0 0 0 0,-20 9 0 0 0,13-1-1467 0 0,17-11-2474 0 0,0 0 0 0 0,0 1-1 0 0,0-1 1 0 0,0 0-1 0 0,-1 0 1 0 0,1 0 0 0 0,0 0-1 0 0,0 0 1 0 0,-1 1 0 0 0,1-1-1 0 0,0 0 1 0 0,0 0-1 0 0,-1 0 1 0 0,1 0 0 0 0,0 0-1 0 0,0 0 1 0 0,-1 0 0 0 0,1 0-1 0 0,0 0 1 0 0,0 0-1 0 0,-1 0 1 0 0,1 0 0 0 0,0 0-1 0 0,0 0 1 0 0,-1 0 0 0 0,1 0-1 0 0,0 0 1 0 0,0 0-1 0 0,-1 0 1 0 0,1 0 0 0 0,0 0-1 0 0,0-1 1 0 0,-1 1 0 0 0,1 0-1 0 0,0 0 1 0 0,-4-11 730 0 0,6-13-294 0 0,0 16-420 0 0,1-1-1 0 0,0 0 1 0 0,1 1-1 0 0,0 0 1 0 0,0 0 0 0 0,1 0-1 0 0,0 0 1 0 0,9-10 0 0 0,54-54 30 0 0,-46 51-11 0 0,-15 13-85 0 0,1 1 0 0 0,10-7-1 0 0,-16 12 0 0 0,0 1 0 0 0,0 0 0 0 0,0-1 0 0 0,0 1-1 0 0,0 0 1 0 0,1 0 0 0 0,-1 0 0 0 0,0 1 0 0 0,0-1-1 0 0,1 0 1 0 0,-1 1 0 0 0,1 0 0 0 0,-1-1-1 0 0,1 1 1 0 0,2 0 0 0 0,-4 1 1 0 0,0-1-1 0 0,0 0 1 0 0,0 1 0 0 0,0-1-1 0 0,0 1 1 0 0,0-1 0 0 0,0 1-1 0 0,-1 0 1 0 0,1-1 0 0 0,0 1-1 0 0,0 0 1 0 0,-1 0 0 0 0,1 0-1 0 0,0-1 1 0 0,-1 1 0 0 0,1 0 0 0 0,-1 0-1 0 0,1 0 1 0 0,-1 0 0 0 0,0 0-1 0 0,1 0 1 0 0,-1 0 0 0 0,1 2-1 0 0,3 26-32 0 0,-3-24 27 0 0,0 102-126 0 0,1-1 163 0 0,-2-99-38 0 0,2 0 0 0 0,-1 0 0 0 0,1 0-1 0 0,-1-1 1 0 0,2 1 0 0 0,-1-1 0 0 0,1 1 0 0 0,0-1 0 0 0,1 0 0 0 0,4 8-1 0 0,-6-12 2 0 0,-1 0 0 0 0,1 0-1 0 0,0 0 1 0 0,0 0-1 0 0,0 0 1 0 0,0 0 0 0 0,1 0-1 0 0,-1-1 1 0 0,0 1 0 0 0,1-1-1 0 0,-1 0 1 0 0,1 1-1 0 0,-1-1 1 0 0,1 0 0 0 0,-1 0-1 0 0,1-1 1 0 0,0 1-1 0 0,0-1 1 0 0,-1 1 0 0 0,1-1-1 0 0,0 0 1 0 0,0 0 0 0 0,0 0-1 0 0,-1 0 1 0 0,1-1-1 0 0,0 1 1 0 0,5-2 0 0 0,2-2 8 0 0,0 0 0 0 0,0 0 0 0 0,0-1 0 0 0,0 0 0 0 0,-1-1 1 0 0,0 0-1 0 0,0 0 0 0 0,14-13 0 0 0,-18 13 13 0 0,1 0 0 0 0,-1 0 1 0 0,0 0-1 0 0,0-1 0 0 0,-1 0 0 0 0,0 0 1 0 0,0 0-1 0 0,0 0 0 0 0,-1-1 0 0 0,0 1 1 0 0,-1-1-1 0 0,3-11 0 0 0,1-22 60 0 0,-2-1-1 0 0,-2 1 1 0 0,-2 0 0 0 0,-4-43-1 0 0,4 83-69 0 0,-3-15 61 0 0,3 15-62 0 0,0 1 1 0 0,0-1-1 0 0,0 1 0 0 0,0-1 1 0 0,0 1-1 0 0,-1 0 0 0 0,1-1 1 0 0,0 1-1 0 0,0-1 0 0 0,0 1 1 0 0,-1 0-1 0 0,1-1 0 0 0,0 1 1 0 0,0 0-1 0 0,-1-1 0 0 0,1 1 1 0 0,0 0-1 0 0,-1-1 0 0 0,1 1 1 0 0,0 0-1 0 0,-1 0 0 0 0,1-1 1 0 0,-1 1-1 0 0,1 0 0 0 0,0 0 1 0 0,-1 0-1 0 0,0-1 1 0 0,1 2-3 0 0,0-1 0 0 0,-1 0 0 0 0,1 0 0 0 0,0 0 0 0 0,-1 1 1 0 0,1-1-1 0 0,0 0 0 0 0,0 0 0 0 0,-1 0 0 0 0,1 1 0 0 0,0-1 1 0 0,0 0-1 0 0,0 1 0 0 0,-1-1 0 0 0,1 0 0 0 0,0 1 0 0 0,0-1 1 0 0,0 0-1 0 0,0 1 0 0 0,0-1 0 0 0,0 0 0 0 0,0 1 0 0 0,-1-1 1 0 0,1 0-1 0 0,0 1 0 0 0,0-1 0 0 0,1 1 0 0 0,-2 12-27 0 0,1-12 23 0 0,1 20-20 0 0,0 1 1 0 0,9 38-1 0 0,18 43-26 0 0,-2-2 69 0 0,14 185-481 0 0,-33-247 475 0 0,0-1 0 0 0,3 0 0 0 0,1-1 0 0 0,17 38 0 0 0,23 81 71 0 0,-50-150-84 0 0,1 0 0 0 0,-2 0 0 0 0,1 0 0 0 0,0 0 0 0 0,-1 0-1 0 0,0 0 1 0 0,-1 0 0 0 0,1 0 0 0 0,-1 0 0 0 0,0 0 0 0 0,-3 8 0 0 0,2-11 5 0 0,1 0 1 0 0,-1 0-1 0 0,1 0 1 0 0,-1 0-1 0 0,0 0 1 0 0,0 0-1 0 0,0-1 1 0 0,-1 1-1 0 0,1-1 1 0 0,0 0-1 0 0,-1 0 1 0 0,0 0-1 0 0,1 0 1 0 0,-1 0 0 0 0,0 0-1 0 0,0-1 1 0 0,0 1-1 0 0,0-1 1 0 0,-1 0-1 0 0,1 0 1 0 0,-6 1-1 0 0,4-1 5 0 0,1 0-1 0 0,-1 0 1 0 0,0-1 0 0 0,0 0-1 0 0,0 0 1 0 0,1 0 0 0 0,-1-1-1 0 0,0 0 1 0 0,0 0-1 0 0,1 0 1 0 0,-8-3 0 0 0,5 1 0 0 0,1 0 0 0 0,-1 0 0 0 0,1-1 0 0 0,0 0 0 0 0,0-1 0 0 0,0 1 0 0 0,-5-6 0 0 0,-1-3 5 0 0,0-1-1 0 0,1 0 0 0 0,1-1 0 0 0,0 0 0 0 0,-12-25 1 0 0,17 28-33 0 0,-1 0 0 0 0,2 0 1 0 0,0-1-1 0 0,0 0 0 0 0,1 0 1 0 0,1 0-1 0 0,0 0 1 0 0,1 0-1 0 0,0-22 0 0 0,2 16-15 0 0,2 0-1 0 0,0 1 1 0 0,1-1-1 0 0,0 1 0 0 0,2 0 1 0 0,9-21-1 0 0,-7 18-47 0 0,2 0-1 0 0,1 1 0 0 0,0 0 1 0 0,28-34-1 0 0,-33 46-158 0 0,1 0 1 0 0,0 1-1 0 0,1 0 0 0 0,0 0 0 0 0,0 1 0 0 0,1 0 0 0 0,-1 0 1 0 0,1 1-1 0 0,1 0 0 0 0,-1 1 0 0 0,1-1 0 0 0,-1 2 1 0 0,12-3-1 0 0,-8 3-1582 0 0,-1 1-1 0 0,1 0 1 0 0,-1 1 0 0 0,22 1 0 0 0,-12 3-404 0 0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5:04.7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50 117 512 0 0,'-8'-27'2445'0'0,"1"4"4621"0"0,-12-28 1 0 0,19 49-6639 0 0,-1 1-1 0 0,0 0 1 0 0,0-1 0 0 0,1 1-1 0 0,-1 0 1 0 0,0-1-1 0 0,0 1 1 0 0,-1 0 0 0 0,-1-2-1 0 0,3 3-373 0 0,0 0-1 0 0,0 0 1 0 0,0 0-1 0 0,0 0 1 0 0,-1-1 0 0 0,1 1-1 0 0,0 0 1 0 0,0 0-1 0 0,0 0 1 0 0,0 0-1 0 0,0 0 1 0 0,0 0 0 0 0,0 0-1 0 0,0 0 1 0 0,-1 0-1 0 0,1 0 1 0 0,0 0-1 0 0,0 0 1 0 0,0 0 0 0 0,0 0-1 0 0,0 0 1 0 0,0 0-1 0 0,-1 0 1 0 0,1 0 0 0 0,0 0-1 0 0,0 0 1 0 0,0 0-1 0 0,0 0 1 0 0,0 1-1 0 0,0-1 1 0 0,0 0 0 0 0,0 0-1 0 0,-1 0 1 0 0,1 0-1 0 0,0 0 1 0 0,0 0-1 0 0,0 0 1 0 0,0 0 0 0 0,0 0-1 0 0,0 1 1 0 0,0 9 1035 0 0,4 15-690 0 0,2 0 0 0 0,2 0 0 0 0,13 33 0 0 0,40 66-64 0 0,-25-66-201 0 0,78 95 0 0 0,-10-15-122 0 0,-86-111-22 0 0,-2 0-1 0 0,0 1 1 0 0,15 40 0 0 0,-18-29-27 0 0,-2 0-1 0 0,-2 1 1 0 0,-1 0 0 0 0,-2 0 0 0 0,-2 1 0 0 0,-1 0 0 0 0,-5 69-1 0 0,0-90-2 0 0,0 0 0 0 0,-1 0 0 0 0,-1-1-1 0 0,0 0 1 0 0,-2 0 0 0 0,0 0 0 0 0,-2 0-1 0 0,-12 24 1 0 0,11-29-195 0 0,0-1 0 0 0,0 0-1 0 0,-1 0 1 0 0,-1-1 0 0 0,0-1 0 0 0,0 0-1 0 0,-1 0 1 0 0,-1-1 0 0 0,0 0 0 0 0,-24 12-1 0 0,-39 15-8187 0 0,45-26 3002 0 0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9:30.9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377 649 512 0 0,'5'-15'1550'0'0,"-1"0"-1"0"0,0 0 1 0 0,-1-1-1 0 0,-1 1 1 0 0,0-19 0 0 0,-4-79 2557 0 0,2 112-4086 0 0,-1-11 425 0 0,0 0 0 0 0,0 0 0 0 0,-1 0 0 0 0,-1 0 0 0 0,-5-17 0 0 0,7 27-360 0 0,0-1-1 0 0,0 0 0 0 0,-1 1 1 0 0,1-1-1 0 0,0 1 0 0 0,-1-1 1 0 0,0 1-1 0 0,1-1 0 0 0,-1 1 1 0 0,0 0-1 0 0,0 0 1 0 0,0 0-1 0 0,-1 0 0 0 0,1 1 1 0 0,0-1-1 0 0,-1 0 0 0 0,1 1 1 0 0,-1 0-1 0 0,1 0 0 0 0,-1-1 1 0 0,0 1-1 0 0,0 1 0 0 0,1-1 1 0 0,-1 0-1 0 0,0 1 0 0 0,0-1 1 0 0,0 1-1 0 0,-3 0 0 0 0,-3 1-20 0 0,1 0 1 0 0,0 1-1 0 0,-1 0 0 0 0,1 0 0 0 0,0 1 0 0 0,0 0 0 0 0,1 1 0 0 0,-1-1 0 0 0,1 2 0 0 0,-1-1 0 0 0,1 1 0 0 0,-9 7 0 0 0,3 0-10 0 0,0 0-1 0 0,1 1 0 0 0,0 0 1 0 0,-19 28-1 0 0,11-10-34 0 0,2 1-1 0 0,-21 49 1 0 0,29-57-6 0 0,2 0 0 0 0,0 0-1 0 0,2 1 1 0 0,-5 35 0 0 0,11-52-13 0 0,0 1 1 0 0,0-1-1 0 0,0 1 1 0 0,1-1-1 0 0,0 1 1 0 0,1-1-1 0 0,0 1 1 0 0,0-1-1 0 0,1 0 1 0 0,0 0-1 0 0,0 0 0 0 0,1-1 1 0 0,0 1-1 0 0,0-1 1 0 0,1 0-1 0 0,0 0 1 0 0,0 0-1 0 0,9 7 1 0 0,-9-8-53 0 0,1-1 1 0 0,1 1-1 0 0,-1-1 0 0 0,1-1 1 0 0,0 1-1 0 0,0-1 1 0 0,0 0-1 0 0,1-1 1 0 0,-1 0-1 0 0,1 0 1 0 0,0 0-1 0 0,0-1 1 0 0,0 0-1 0 0,0-1 1 0 0,0 0-1 0 0,0 0 1 0 0,0-1-1 0 0,0 0 1 0 0,9-1-1 0 0,-12 0 26 0 0,-1 0 0 0 0,0-1 0 0 0,1 1 0 0 0,-1-1 0 0 0,0 0 0 0 0,0 0 0 0 0,0 0 0 0 0,0-1 0 0 0,-1 1 0 0 0,1-1 0 0 0,-1 0-1 0 0,1 0 1 0 0,-1 0 0 0 0,0-1 0 0 0,0 1 0 0 0,0-1 0 0 0,-1 1 0 0 0,1-1 0 0 0,3-8 0 0 0,3-6 28 0 0,-1-1-1 0 0,11-39 1 0 0,-17 52-23 0 0,34-132 350 0 0,23-178 0 0 0,-19-2 1353 0 0,-40 318-1669 0 0,0 0 0 0 0,0-1 1 0 0,0 1-1 0 0,0 0 0 0 0,0 0 0 0 0,0-1 0 0 0,1 1 1 0 0,-1 0-1 0 0,0 0 0 0 0,0 0 0 0 0,0-1 0 0 0,0 1 1 0 0,0 0-1 0 0,0 0 0 0 0,0-1 0 0 0,0 1 1 0 0,0 0-1 0 0,0 0 0 0 0,0-1 0 0 0,-1 1 0 0 0,1 0 1 0 0,0 0-1 0 0,0-1 0 0 0,0 1 0 0 0,0 0 1 0 0,0 0-1 0 0,0 0 0 0 0,0-1 0 0 0,-1 1 0 0 0,1 0 1 0 0,0 0-1 0 0,0 0 0 0 0,0-1 0 0 0,-1 1 1 0 0,1 0-1 0 0,0 0 0 0 0,0 0 0 0 0,0 0 0 0 0,-1 0 1 0 0,1 0-1 0 0,0-1 0 0 0,-1 1 0 0 0,-8 9 364 0 0,-8 18-18 0 0,7-8-318 0 0,0 0 1 0 0,2 1-1 0 0,0 0 0 0 0,2 0 0 0 0,0 1 0 0 0,1 0 0 0 0,-3 38 0 0 0,0 173-150 0 0,11-176-78 0 0,1 0-1 0 0,15 64 1 0 0,-13-94-269 0 0,2 0 0 0 0,0 0 1 0 0,16 32-1 0 0,-15-40-2199 0 0,0 0 0 0 0,22 28 0 0 0,-18-30 212 0 0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9:31.4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83 224 512 0 0,'-13'5'2092'0'0,"4"-1"-406"0"0,1 0-1 0 0,-1 0 1 0 0,-11 8-1 0 0,18-11-1464 0 0,0 1 0 0 0,1-1 0 0 0,-1 1 0 0 0,0-1 0 0 0,1 1 0 0 0,-1 0 0 0 0,1-1 0 0 0,0 1 0 0 0,0 0 0 0 0,-1 0 0 0 0,1 0 0 0 0,0 0 0 0 0,0 0 0 0 0,1 0 0 0 0,-1 0 0 0 0,0 1 0 0 0,1-1 0 0 0,-1 0 0 0 0,1 0 0 0 0,0 3 0 0 0,0-4-152 0 0,0 1 1 0 0,1-1-1 0 0,-1 0 1 0 0,1 0-1 0 0,-1 1 0 0 0,1-1 1 0 0,-1 0-1 0 0,1 0 0 0 0,0 0 1 0 0,0 0-1 0 0,-1 1 1 0 0,1-1-1 0 0,0 0 0 0 0,0-1 1 0 0,0 1-1 0 0,0 0 0 0 0,0 0 1 0 0,0 0-1 0 0,1 0 1 0 0,-1-1-1 0 0,0 1 0 0 0,0-1 1 0 0,0 1-1 0 0,1-1 1 0 0,-1 1-1 0 0,0-1 0 0 0,1 0 1 0 0,1 1-1 0 0,4 1 73 0 0,1-1 1 0 0,0 0-1 0 0,10 0 1 0 0,-1-1-32 0 0,1 0 0 0 0,-1-2 0 0 0,1 0 0 0 0,-1-1 0 0 0,0-1 0 0 0,0 0 0 0 0,0-1 0 0 0,-1-1 0 0 0,1-1 0 0 0,-1 0 0 0 0,-1-1 0 0 0,0-1 0 0 0,0 0 0 0 0,0-1 0 0 0,-1-1 0 0 0,24-23 0 0 0,-35 30-28 0 0,0-1 0 0 0,1 1 0 0 0,-2-1 1 0 0,1 0-1 0 0,-1 0 0 0 0,1 0 0 0 0,-1 0 0 0 0,-1 0 0 0 0,1-1 1 0 0,-1 1-1 0 0,0-1 0 0 0,0 1 0 0 0,0 0 0 0 0,-1-1 0 0 0,0-9 1 0 0,0 8-7 0 0,-1 1 1 0 0,0-1 0 0 0,0 1 0 0 0,0 0 0 0 0,-1-1 0 0 0,0 1 0 0 0,0 0 0 0 0,0 0 0 0 0,-1 0-1 0 0,0 0 1 0 0,0 0 0 0 0,-8-10 0 0 0,8 14-50 0 0,1 0 0 0 0,-1-1 0 0 0,0 1 0 0 0,0 0-1 0 0,0 1 1 0 0,0-1 0 0 0,0 1 0 0 0,-1-1 0 0 0,1 1 0 0 0,0 0 0 0 0,-1 0-1 0 0,1 0 1 0 0,-1 1 0 0 0,1-1 0 0 0,-1 1 0 0 0,1 0 0 0 0,-1 0-1 0 0,1 0 1 0 0,-1 0 0 0 0,1 0 0 0 0,-7 2 0 0 0,-1 1 32 0 0,1-1 0 0 0,0 2 1 0 0,0-1-1 0 0,0 1 0 0 0,0 1 1 0 0,-9 5-1 0 0,11-5-42 0 0,-1 1-1 0 0,1 1 1 0 0,1-1 0 0 0,0 1-1 0 0,0 1 1 0 0,0-1 0 0 0,1 1-1 0 0,-1 0 1 0 0,-5 12 0 0 0,4-5-32 0 0,0 0 1 0 0,2 0-1 0 0,0 1 1 0 0,-8 31-1 0 0,13-43 5 0 0,0 1 0 0 0,0-1-1 0 0,1 1 1 0 0,0 0 0 0 0,0-1-1 0 0,0 1 1 0 0,0 0 0 0 0,1-1-1 0 0,-1 1 1 0 0,1-1 0 0 0,0 1-1 0 0,1-1 1 0 0,-1 1 0 0 0,1-1-1 0 0,0 0 1 0 0,0 1 0 0 0,0-1-1 0 0,6 6 1 0 0,-3-4-55 0 0,0 0-1 0 0,0-1 1 0 0,1 0 0 0 0,-1 0-1 0 0,1-1 1 0 0,1 1 0 0 0,-1-1-1 0 0,1-1 1 0 0,-1 1 0 0 0,1-1-1 0 0,7 2 1 0 0,10 3-798 0 0,1-1 0 0 0,36 5 0 0 0,14-3-4487 0 0,-43-6 3556 0 0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9:31.8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351 113 8 0 0,'-16'-36'7057'0'0,"13"28"-5580"0"0,0 0-1 0 0,0 0 1 0 0,-1 0-1 0 0,-1 1 0 0 0,-7-11 1 0 0,11 16-1348 0 0,-1 0 1 0 0,0 1-1 0 0,1-1 0 0 0,-1 1 1 0 0,0-1-1 0 0,0 1 0 0 0,0 0 1 0 0,0 0-1 0 0,0 0 0 0 0,0 0 1 0 0,0 0-1 0 0,0 0 0 0 0,-1 1 1 0 0,1-1-1 0 0,0 1 0 0 0,0-1 1 0 0,-1 1-1 0 0,1 0 0 0 0,0 0 1 0 0,-1 0-1 0 0,1 0 0 0 0,0 0 1 0 0,0 0-1 0 0,-1 1 0 0 0,-3 1 1 0 0,-2 0 64 0 0,0 1 1 0 0,0 1 0 0 0,0-1-1 0 0,0 1 1 0 0,1 1-1 0 0,-1 0 1 0 0,1 0-1 0 0,-11 10 1 0 0,-4 6 155 0 0,-22 28-1 0 0,36-40-252 0 0,-2 2-37 0 0,-7 9 175 0 0,-21 30-1 0 0,35-45-192 0 0,-1 1-1 0 0,1 0 0 0 0,0 0 1 0 0,0 0-1 0 0,1 0 0 0 0,0 0 1 0 0,0 0-1 0 0,0 1 1 0 0,1-1-1 0 0,-1 13 0 0 0,2-16-38 0 0,0 1-1 0 0,1-1 0 0 0,-1 1 1 0 0,1-1-1 0 0,0 1 0 0 0,0-1 1 0 0,0 0-1 0 0,1 0 0 0 0,-1 1 1 0 0,1-1-1 0 0,0 0 0 0 0,0 0 1 0 0,0-1-1 0 0,0 1 0 0 0,0 0 1 0 0,1-1-1 0 0,-1 1 0 0 0,1-1 1 0 0,0 0-1 0 0,-1 0 0 0 0,1 0 1 0 0,0 0-1 0 0,0 0 0 0 0,4 1 1 0 0,5 2-104 0 0,0 0 1 0 0,0 0-1 0 0,1-2 1 0 0,25 5-1 0 0,-4-4-576 0 0,-1-1 0 0 0,38-3 0 0 0,-41 0-223 0 0,-20 0 208 0 0,0-1 1 0 0,0 1-1 0 0,0-2 1 0 0,0 0-1 0 0,-1 0 1 0 0,1 0-1 0 0,13-7 1 0 0,-2 0-1481 0 0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9:33.1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5 268 680 0 0,'-1'1'446'0'0,"0"1"1"0"0,1-1-1 0 0,-1 1 0 0 0,1 0 0 0 0,-1-1 1 0 0,1 1-1 0 0,0-1 0 0 0,0 1 0 0 0,0 0 1 0 0,0 0-1 0 0,0-1 0 0 0,0 1 0 0 0,0 0 0 0 0,0-1 1 0 0,1 1-1 0 0,-1 0 0 0 0,1-1 0 0 0,-1 1 1 0 0,2 2-1 0 0,19 33 3932 0 0,-15-27-3499 0 0,15 24 1734 0 0,-8-14-760 0 0,17 36-1 0 0,-27-49-1644 0 0,-1 0 0 0 0,1 0-1 0 0,-1 0 1 0 0,-1 0 0 0 0,1 0-1 0 0,-1 0 1 0 0,0 1 0 0 0,-1-1-1 0 0,0 13 1 0 0,-5-1 105 0 0,5-18-301 0 0,0-1-1 0 0,-1 1 0 0 0,1 0 0 0 0,0-1 0 0 0,0 1 1 0 0,-1-1-1 0 0,1 1 0 0 0,0 0 0 0 0,-1-1 0 0 0,1 1 0 0 0,-1-1 1 0 0,1 1-1 0 0,-1-1 0 0 0,1 1 0 0 0,-1-1 0 0 0,1 1 1 0 0,-1-1-1 0 0,1 0 0 0 0,-1 1 0 0 0,0-1 0 0 0,1 0 1 0 0,-2 1-1 0 0,2-4-7 0 0,-1 1 0 0 0,1-1 1 0 0,0 0-1 0 0,0 1 0 0 0,0-1 1 0 0,1 0-1 0 0,-1 1 0 0 0,1-4 1 0 0,0 5-14 0 0,1-20 30 0 0,0-1 0 0 0,-1 0-1 0 0,-1-1 1 0 0,-1 1 0 0 0,-5-27-1 0 0,-3 2 18 0 0,-20-63-1 0 0,26 100-36 0 0,2 3 11 0 0,-1 1 0 0 0,0 0-1 0 0,-1-1 1 0 0,1 1 0 0 0,-1 0 0 0 0,0 1-1 0 0,0-1 1 0 0,-5-6 0 0 0,8 12-11 0 0,-1 0 1 0 0,1-1 0 0 0,-1 1-1 0 0,1-1 1 0 0,0 1 0 0 0,-1 0-1 0 0,1-1 1 0 0,-1 1 0 0 0,1 0-1 0 0,-1 0 1 0 0,1-1-1 0 0,-1 1 1 0 0,1 0 0 0 0,-1 0-1 0 0,1 0 1 0 0,-1-1 0 0 0,1 1-1 0 0,-1 0 1 0 0,0 0 0 0 0,0 0-2 0 0,1 0 0 0 0,0 1 0 0 0,0-1 1 0 0,-1 0-1 0 0,1 0 0 0 0,0 0 0 0 0,0 0 1 0 0,-1 1-1 0 0,1-1 0 0 0,0 0 0 0 0,0 0 1 0 0,0 1-1 0 0,-1-1 0 0 0,1 0 1 0 0,0 0-1 0 0,0 1 0 0 0,0-1 0 0 0,0 0 1 0 0,0 1-1 0 0,0-1 0 0 0,0 0 0 0 0,-1 0 1 0 0,1 1-1 0 0,0-1 0 0 0,0 2-5 0 0,0 0 0 0 0,0-1 0 0 0,0 1 0 0 0,0-1 0 0 0,0 1 0 0 0,0 0 0 0 0,1-1 0 0 0,-1 1 0 0 0,0-1 0 0 0,1 1 0 0 0,-1-1 0 0 0,2 3 1 0 0,1-1 6 0 0,0 1 0 0 0,0 0 0 0 0,0-1 0 0 0,1 0 0 0 0,0 0 0 0 0,-1 0 0 0 0,1 0 0 0 0,0-1 0 0 0,0 1 0 0 0,0-1 0 0 0,8 3 0 0 0,6 1-13 0 0,26 7-1 0 0,-41-12 6 0 0,16 4 17 0 0,0-1 0 0 0,1-1 0 0 0,-1-1 0 0 0,1-1 0 0 0,-1 0 0 0 0,30-4 0 0 0,-39 2-7 0 0,0 0 0 0 0,0-1 0 0 0,0-1 0 0 0,-1 1 0 0 0,1-2 0 0 0,-1 1 0 0 0,0-1 0 0 0,0-1 0 0 0,0 0 1 0 0,0 0-1 0 0,-1-1 0 0 0,0 1 0 0 0,0-2 0 0 0,10-10 0 0 0,-15 14-6 0 0,0 0 0 0 0,0 0 0 0 0,-1 0 0 0 0,0 0 0 0 0,0-1 0 0 0,0 1 0 0 0,0-1 0 0 0,0 1 0 0 0,0-1 0 0 0,-1 0 0 0 0,0 1 0 0 0,1-7 1 0 0,-2 10-2 0 0,0-1 0 0 0,0 1 0 0 0,0 0 1 0 0,0 0-1 0 0,0-1 0 0 0,0 1 1 0 0,0 0-1 0 0,0-1 0 0 0,0 1 0 0 0,0 0 1 0 0,0 0-1 0 0,0-1 0 0 0,0 1 1 0 0,0 0-1 0 0,0 0 0 0 0,-1-1 0 0 0,1 1 1 0 0,0 0-1 0 0,0 0 0 0 0,0-1 1 0 0,-1 1-1 0 0,1 0 0 0 0,0 0 0 0 0,0 0 1 0 0,0 0-1 0 0,-1-1 0 0 0,1 1 1 0 0,0 0-1 0 0,0 0 0 0 0,-1 0 0 0 0,1 0 1 0 0,-1 0-1 0 0,-11 1-9 0 0,10 0 8 0 0,0 0-1 0 0,0 0 1 0 0,-1 1-1 0 0,1-1 0 0 0,0 0 1 0 0,0 1-1 0 0,0-1 0 0 0,-1 3 1 0 0,2-3-7 0 0,0 1 1 0 0,0-1-1 0 0,0 1 1 0 0,0 0 0 0 0,0 0-1 0 0,0-1 1 0 0,1 1-1 0 0,-1 0 1 0 0,1 0-1 0 0,0 0 1 0 0,-1 0-1 0 0,1-1 1 0 0,0 1 0 0 0,0 0-1 0 0,0 0 1 0 0,0 0-1 0 0,1 2 1 0 0,0-1-7 0 0,0 0-1 0 0,0 1 1 0 0,0-1 0 0 0,0 0 0 0 0,1 0 0 0 0,0 0 0 0 0,-1 0 0 0 0,5 5-1 0 0,0-1-2 0 0,0-1-1 0 0,0 0 0 0 0,0-1 0 0 0,1 1 0 0 0,-1-1 1 0 0,15 8-1 0 0,-10-8 33 0 0,0 0-1 0 0,0-1 1 0 0,0 0 0 0 0,1-1 0 0 0,-1-1 0 0 0,1 1-1 0 0,0-2 1 0 0,0 0 0 0 0,0 0 0 0 0,0-1 0 0 0,-1 0-1 0 0,16-3 1 0 0,-10 0 25 0 0,0-1-1 0 0,0 0 0 0 0,-1-1 0 0 0,0 0 1 0 0,0-2-1 0 0,0 0 0 0 0,28-17 1 0 0,-38 20-25 0 0,0 0 0 0 0,-1 0 0 0 0,0-1 0 0 0,1 1 0 0 0,-2-1 0 0 0,1 0 0 0 0,-1-1-1 0 0,1 1 1 0 0,-2-1 0 0 0,7-10 0 0 0,-9 13-5 0 0,1-1 0 0 0,-1 1-1 0 0,0-1 1 0 0,0 1-1 0 0,0-1 1 0 0,-1 1 0 0 0,1-1-1 0 0,-1 0 1 0 0,0 0 0 0 0,0 1-1 0 0,0-1 1 0 0,0 0 0 0 0,-1 1-1 0 0,1-1 1 0 0,-1 0-1 0 0,0 1 1 0 0,0-1 0 0 0,-1 1-1 0 0,1-1 1 0 0,-1 1 0 0 0,-1-4-1 0 0,0 3 2 0 0,0 0-1 0 0,0 0 0 0 0,-1 0 1 0 0,1 0-1 0 0,-1 0 1 0 0,1 0-1 0 0,-1 1 0 0 0,0 0 1 0 0,-1 0-1 0 0,1 0 1 0 0,-1 0-1 0 0,-6-2 0 0 0,4 2-10 0 0,0 0-1 0 0,-1 1 0 0 0,1 0 1 0 0,-1 1-1 0 0,1-1 0 0 0,-1 2 1 0 0,-15-1-1 0 0,14 1 1 0 0,-1 1 0 0 0,0 0 0 0 0,1 1-1 0 0,0 0 1 0 0,-1 0 0 0 0,1 1 0 0 0,0 0 0 0 0,0 1 0 0 0,1-1 0 0 0,-1 2 0 0 0,1-1 0 0 0,0 2-1 0 0,0-1 1 0 0,-7 7 0 0 0,-6 9 34 0 0,1 0 0 0 0,1 2-1 0 0,-30 46 1 0 0,44-60-26 0 0,1-1 0 0 0,0 0 0 0 0,0 1 0 0 0,1-1-1 0 0,0 1 1 0 0,0 0 0 0 0,1 0 0 0 0,1 1 0 0 0,-1-1 0 0 0,1 0 0 0 0,1 16 0 0 0,0-19-3 0 0,1 1-1 0 0,0 0 1 0 0,0 0 0 0 0,1 0 0 0 0,0-1 0 0 0,0 1-1 0 0,0-1 1 0 0,1 0 0 0 0,0 1 0 0 0,0-1 0 0 0,1 0-1 0 0,0-1 1 0 0,0 1 0 0 0,0-1 0 0 0,0 1-1 0 0,8 5 1 0 0,-4-4-6 0 0,1 1-1 0 0,0-2 1 0 0,0 0-1 0 0,0 0 0 0 0,1 0 1 0 0,0-1-1 0 0,0-1 1 0 0,1 0-1 0 0,-1 0 0 0 0,1-1 1 0 0,0 0-1 0 0,-1-1 1 0 0,1 0-1 0 0,0-1 0 0 0,13 0 1 0 0,-1 0 1 0 0,-1-1 0 0 0,1-2 0 0 0,-1 0-1 0 0,1-2 1 0 0,-1 0 0 0 0,29-10 0 0 0,-40 11-1 0 0,-1-1-1 0 0,1-1 1 0 0,-1 0-1 0 0,-1 0 1 0 0,1-1 0 0 0,-1 0-1 0 0,0-1 1 0 0,0 0-1 0 0,-1 0 1 0 0,0-1 0 0 0,0 0-1 0 0,-1 0 1 0 0,0-1-1 0 0,11-17 1 0 0,-9 8-23 0 0,-1 1 0 0 0,-1-1 0 0 0,-1 0 0 0 0,7-30-1 0 0,5-76-68 0 0,-18 121 100 0 0,0 0-1 0 0,1 0 1 0 0,-1 1 0 0 0,-1-1 0 0 0,1 0 0 0 0,0 0-1 0 0,-1 0 1 0 0,1 1 0 0 0,-1-1 0 0 0,-2-4 0 0 0,3 6-6 0 0,-1 0 1 0 0,1 1-1 0 0,0-1 0 0 0,-1 1 1 0 0,1-1-1 0 0,-1 1 1 0 0,1 0-1 0 0,-1-1 1 0 0,1 1-1 0 0,-1-1 1 0 0,1 1-1 0 0,-1 0 0 0 0,1-1 1 0 0,-1 1-1 0 0,1 0 1 0 0,-1 0-1 0 0,0-1 1 0 0,1 1-1 0 0,-1 0 1 0 0,0 0-1 0 0,0 0 3 0 0,-1 0 1 0 0,1 0-1 0 0,-1 0 0 0 0,1 1 1 0 0,0-1-1 0 0,-1 0 0 0 0,1 1 1 0 0,0-1-1 0 0,0 1 0 0 0,-1-1 1 0 0,1 1-1 0 0,-2 1 1 0 0,-5 3-10 0 0,1 1 0 0 0,0 0 1 0 0,0 0-1 0 0,0 1 1 0 0,1 0-1 0 0,0 0 1 0 0,0 0-1 0 0,-8 15 0 0 0,9-12 4 0 0,-1 0 0 0 0,1 1 0 0 0,1-1 0 0 0,0 1 0 0 0,1 0-1 0 0,-4 21 1 0 0,5-22 8 0 0,1 1 0 0 0,1 0-1 0 0,0-1 1 0 0,1 1 0 0 0,0 0 0 0 0,0-1 0 0 0,1 1-1 0 0,1-1 1 0 0,-1 1 0 0 0,2-1 0 0 0,-1 0-1 0 0,2 0 1 0 0,-1-1 0 0 0,1 1 0 0 0,1-1-1 0 0,0 0 1 0 0,0 0 0 0 0,0-1 0 0 0,1 1 0 0 0,1-2-1 0 0,-1 1 1 0 0,15 10 0 0 0,-14-13 2 0 0,0 0 0 0 0,0-1 0 0 0,1 1 0 0 0,0-2-1 0 0,0 1 1 0 0,0-1 0 0 0,0-1 0 0 0,0 0 0 0 0,0 0 0 0 0,1-1 0 0 0,-1 0 0 0 0,1 0 0 0 0,16-2 0 0 0,-18 0-4 0 0,0 0 1 0 0,-1 0-1 0 0,1-1 1 0 0,0 0-1 0 0,-1-1 1 0 0,1 0-1 0 0,-1 0 1 0 0,0 0-1 0 0,0-1 1 0 0,0 0-1 0 0,-1 0 1 0 0,1-1-1 0 0,-1 0 1 0 0,0 0-1 0 0,0 0 1 0 0,10-12-1 0 0,-10 7 2 0 0,0 1 0 0 0,0-1 1 0 0,0 0-1 0 0,-2-1 0 0 0,1 1 0 0 0,-1-1 0 0 0,5-21 0 0 0,-2-4-17 0 0,2-41 0 0 0,-7 55 8 0 0,0 10 4 0 0,3-63 6 0 0,-4 64-3 0 0,-2-1 0 0 0,1 1 0 0 0,-2 0 0 0 0,-3-17 0 0 0,4 26-3 0 0,1-1 0 0 0,-2 0 0 0 0,1 0 0 0 0,0 1 0 0 0,0-1-1 0 0,-1 1 1 0 0,1-1 0 0 0,-1 1 0 0 0,0 0 0 0 0,0 0 0 0 0,0-1 0 0 0,0 1-1 0 0,0 0 1 0 0,-4-2 0 0 0,2 2 0 0 0,0-1 0 0 0,0 1 0 0 0,0 0 0 0 0,-1 0 0 0 0,1 1 0 0 0,-1 0 0 0 0,1-1 0 0 0,-8 0 0 0 0,4 2-2 0 0,-1-1 1 0 0,1 1-1 0 0,0 0 0 0 0,-1 1 0 0 0,1 0 1 0 0,0 0-1 0 0,-1 1 0 0 0,1 0 1 0 0,-15 5-1 0 0,11 0 10 0 0,-1 0 0 0 0,1 0 1 0 0,0 1-1 0 0,0 1 0 0 0,1 0 1 0 0,-16 17-1 0 0,-54 70-9 0 0,72-85 0 0 0,1 0 1 0 0,0 1-1 0 0,1 0 0 0 0,-8 17 0 0 0,13-24 0 0 0,0 0 0 0 0,1 0-1 0 0,-1 1 1 0 0,1-1 0 0 0,0 1 0 0 0,1-1 0 0 0,-1 1-1 0 0,1-1 1 0 0,0 1 0 0 0,0-1 0 0 0,1 1 0 0 0,-1-1-1 0 0,4 11 1 0 0,-2-10 5 0 0,0 0-1 0 0,0 1 0 0 0,1-1 1 0 0,0 0-1 0 0,0 0 0 0 0,1 0 1 0 0,-1-1-1 0 0,1 1 0 0 0,0-1 1 0 0,1 0-1 0 0,0 0 0 0 0,9 8 1 0 0,-6-8-5 0 0,0 0 0 0 0,0-1 0 0 0,0 1 0 0 0,0-1 0 0 0,1-1 0 0 0,0 0 0 0 0,0 0 0 0 0,15 2 1 0 0,-11-2 4 0 0,-1-2 0 0 0,1 0 0 0 0,0 0 0 0 0,-1-1 0 0 0,1 0 0 0 0,0-2 0 0 0,-1 1 1 0 0,1-1-1 0 0,-1-1 0 0 0,17-5 0 0 0,-20 4 1 0 0,-1 1 1 0 0,0-1-1 0 0,0-1 1 0 0,0 1-1 0 0,0-1 1 0 0,-1-1-1 0 0,0 1 0 0 0,0-1 1 0 0,0-1-1 0 0,-1 1 1 0 0,0-1-1 0 0,0 0 1 0 0,0 0-1 0 0,-1-1 0 0 0,5-9 1 0 0,-2-1 7 0 0,0 0 0 0 0,-1-1 0 0 0,7-32 1 0 0,5-59 99 0 0,-19 109-111 0 0,1-6 9 0 0,0 0 1 0 0,-1 0 0 0 0,0 1-1 0 0,-1-13 1 0 0,1 18-5 0 0,0-1 0 0 0,0 1 1 0 0,0 0-1 0 0,-1 0 0 0 0,1 0 0 0 0,0 0 1 0 0,-1 0-1 0 0,1 0 0 0 0,0 0 1 0 0,-1 0-1 0 0,1 1 0 0 0,-1-1 0 0 0,0 0 1 0 0,1 0-1 0 0,-1 0 0 0 0,0 0 0 0 0,1 1 1 0 0,-1-1-1 0 0,0 0 0 0 0,0 1 0 0 0,0-1 1 0 0,0 1-1 0 0,0-1 0 0 0,0 1 0 0 0,0-1 1 0 0,0 1-1 0 0,0-1 0 0 0,0 1 0 0 0,0 0 1 0 0,0 0-1 0 0,0-1 0 0 0,0 1 1 0 0,0 0-1 0 0,0 0 0 0 0,0 0 0 0 0,0 0 1 0 0,0 0-1 0 0,0 0 0 0 0,-1 1 0 0 0,-1 0 7 0 0,0 0-1 0 0,0 0 1 0 0,1 0-1 0 0,-1 0 0 0 0,0 0 1 0 0,1 1-1 0 0,-1-1 1 0 0,1 1-1 0 0,0 0 0 0 0,-1 0 1 0 0,1 0-1 0 0,0 0 1 0 0,0 0-1 0 0,0 0 0 0 0,1 1 1 0 0,-1-1-1 0 0,-1 3 1 0 0,-3 5-14 0 0,1 0 1 0 0,0-1-1 0 0,-4 14 1 0 0,5-9 29 0 0,0 1 1 0 0,1-1-1 0 0,0 1 1 0 0,1 0-1 0 0,1-1 1 0 0,0 1-1 0 0,1 0 1 0 0,1 0-1 0 0,0 0 1 0 0,1-1-1 0 0,1 1 1 0 0,0-1-1 0 0,7 20 1 0 0,-6-24-155 0 0,0 0 1 0 0,1 0-1 0 0,0 0 1 0 0,1 0-1 0 0,0-1 0 0 0,0 0 1 0 0,1 0-1 0 0,9 8 1 0 0,-10-11-343 0 0,1 0-1 0 0,0-1 1 0 0,0 0-1 0 0,0 0 1 0 0,0 0 0 0 0,1-1-1 0 0,0 0 1 0 0,0-1 0 0 0,0 0-1 0 0,0 0 1 0 0,10 2 0 0 0,29 3-7658 0 0,-21-5 4721 0 0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9:33.9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275 287 1712 0 0,'-1'-2'781'0'0,"1"0"-1"0"0,0 0 0 0 0,0 0 0 0 0,-1 0 0 0 0,1 0 0 0 0,1 0 0 0 0,-1 0 1 0 0,0 0-1 0 0,0 0 0 0 0,1 0 0 0 0,1-4 0 0 0,-1 4-264 0 0,0 0 0 0 0,0 0 0 0 0,1 0 0 0 0,-1 0 0 0 0,1 0-1 0 0,0 0 1 0 0,0 1 0 0 0,-1-1 0 0 0,5-2 0 0 0,13-11 1672 0 0,31-30 1 0 0,-44 39-1956 0 0,-1 1 0 0 0,-1-1 0 0 0,1-1 0 0 0,-1 1 0 0 0,0-1 0 0 0,0 0 0 0 0,-1 0 0 0 0,0 0 0 0 0,4-13 0 0 0,-7 19-207 0 0,1 1-1 0 0,-1-1 1 0 0,0 1 0 0 0,0-1 0 0 0,0 0 0 0 0,0 1 0 0 0,0-1 0 0 0,0 1 0 0 0,0-1 0 0 0,0 1 0 0 0,0-1 0 0 0,0 0 0 0 0,0 1 0 0 0,0-1 0 0 0,-1 1 0 0 0,1-1 0 0 0,0 1 0 0 0,0-1 0 0 0,0 1 0 0 0,-1-1 0 0 0,1 1 0 0 0,0-1 0 0 0,-1 1 0 0 0,1-1 0 0 0,0 1 0 0 0,-1-1-1 0 0,1 1 1 0 0,-1 0 0 0 0,1-1 0 0 0,-1 1 0 0 0,1 0 0 0 0,-1-1 0 0 0,1 1 0 0 0,-1 0 0 0 0,1 0 0 0 0,-1-1 0 0 0,1 1 0 0 0,-1 0 0 0 0,1 0 0 0 0,-1 0 0 0 0,1 0 0 0 0,-1 0 0 0 0,0 0 0 0 0,1 0 0 0 0,-1 0 0 0 0,1 0 0 0 0,-2 0 0 0 0,-4 0 57 0 0,1 1 0 0 0,-1-1 0 0 0,-10 4 0 0 0,12-3-62 0 0,-50 10 208 0 0,-74 20-82 0 0,111-26-143 0 0,0 1-1 0 0,0 1 1 0 0,0 0-1 0 0,1 2 1 0 0,-16 10-1 0 0,29-17-13 0 0,-1 1 1 0 0,1-1-1 0 0,-1 1 1 0 0,1 0-1 0 0,0 0 1 0 0,0 0-1 0 0,0 1 1 0 0,1-1-1 0 0,-1 1 1 0 0,1-1-1 0 0,0 1 1 0 0,-4 8-1 0 0,6-9-1 0 0,-1-1 0 0 0,1 1 0 0 0,-1 0-1 0 0,1 0 1 0 0,0 0 0 0 0,0 0 0 0 0,0-1-1 0 0,0 1 1 0 0,1 0 0 0 0,-1 0 0 0 0,1 0-1 0 0,0 0 1 0 0,-1-1 0 0 0,1 1-1 0 0,1 0 1 0 0,-1-1 0 0 0,0 1 0 0 0,1-1-1 0 0,-1 1 1 0 0,3 2 0 0 0,14 22-16 0 0,-2 0 0 0 0,17 40 0 0 0,-1-3 60 0 0,-28-56-36 0 0,0 1 0 0 0,1-1 0 0 0,0-1-1 0 0,1 1 1 0 0,11 11 0 0 0,-15-17 5 0 0,1 0 1 0 0,-1 0-1 0 0,0 0 0 0 0,1 0 1 0 0,0-1-1 0 0,-1 0 0 0 0,1 1 1 0 0,0-1-1 0 0,0 0 0 0 0,0 0 1 0 0,0 0-1 0 0,0-1 0 0 0,-1 1 0 0 0,1-1 1 0 0,1 0-1 0 0,-1 0 0 0 0,0 0 1 0 0,0 0-1 0 0,0 0 0 0 0,0 0 1 0 0,4-2-1 0 0,16-5 32 0 0,-18 5-3 0 0,0 0-1 0 0,0 0 1 0 0,0 1-1 0 0,0 0 1 0 0,9-1-1 0 0,-24 15 120 0 0,-2-4-124 0 0,0-1 1 0 0,0 1-1 0 0,-24 10 1 0 0,-10 7-8 0 0,21-13-10 0 0,0-1 0 0 0,0 0 0 0 0,-2-2-1 0 0,-37 10 1 0 0,61-19-10 0 0,3-1-3 0 0,0 0-1 0 0,0 0 1 0 0,0-1 0 0 0,0 1 0 0 0,0 0 0 0 0,0 0 0 0 0,1 0 0 0 0,-1 0-1 0 0,0 0 1 0 0,0 0 0 0 0,0 0 0 0 0,0 0 0 0 0,0 0 0 0 0,0-1 0 0 0,0 1 0 0 0,0 0-1 0 0,0 0 1 0 0,0 0 0 0 0,0 0 0 0 0,0 0 0 0 0,0 0 0 0 0,0 0 0 0 0,0-1-1 0 0,0 1 1 0 0,0 0 0 0 0,0 0 0 0 0,0 0 0 0 0,0 0 0 0 0,0 0 0 0 0,0 0-1 0 0,0-1 1 0 0,0 1 0 0 0,0 0 0 0 0,0 0 0 0 0,0 0 0 0 0,0 0 0 0 0,0 0 0 0 0,0 0-1 0 0,0 0 1 0 0,0 0 0 0 0,0-1 0 0 0,0 1 0 0 0,0 0 0 0 0,-1 0 0 0 0,1 0-1 0 0,0 0 1 0 0,0 0 0 0 0,0 0 0 0 0,0 0 0 0 0,0 0 0 0 0,0 0 0 0 0,0 0-1 0 0,0 0 1 0 0,-1 0 0 0 0,1 0 0 0 0,0-1 0 0 0,0 1 0 0 0,0 0 0 0 0,0 0 0 0 0,0 0-1 0 0,0 0 1 0 0,-1 0 0 0 0,1 0 0 0 0,0 0 0 0 0,0 0 0 0 0,0 1 0 0 0,0-1-1 0 0,0 0 1 0 0,10-17-243 0 0,18-18-136 0 0,-28 35 377 0 0,23-26-590 0 0,39-31-1 0 0,-38 36 294 0 0,-2 2 215 0 0,0 1 0 0 0,1 2 1 0 0,1 0-1 0 0,1 2 0 0 0,29-13 0 0 0,-17 11 228 0 0,0 2-1 0 0,2 2 0 0 0,41-8 1 0 0,-78 20-134 0 0,30-7 101 0 0,0 0 1 0 0,57-23 0 0 0,-80 26-97 0 0,-1 0 1 0 0,1 0 0 0 0,-1-1-1 0 0,0 0 1 0 0,0-1 0 0 0,-1 0-1 0 0,0 0 1 0 0,0 0 0 0 0,0-1-1 0 0,-1 0 1 0 0,0-1 0 0 0,0 1-1 0 0,0-1 1 0 0,6-14 0 0 0,-5 7 34 0 0,65-127 484 0 0,-68 135-451 0 0,-2 4-9 0 0,0 0 1 0 0,0-1-1 0 0,0 1 0 0 0,-1-1 1 0 0,1 0-1 0 0,-1 0 0 0 0,0 0 1 0 0,1-5-1 0 0,-2 9-53 0 0,0-1 0 0 0,0 1 0 0 0,0 0-1 0 0,-1 0 1 0 0,1-1 0 0 0,0 1 0 0 0,0 0 0 0 0,0 0 0 0 0,-1 0 0 0 0,1-1 0 0 0,0 1-1 0 0,0 0 1 0 0,0 0 0 0 0,-1 0 0 0 0,1 0 0 0 0,0 0 0 0 0,-1-1 0 0 0,1 1 0 0 0,0 0-1 0 0,0 0 1 0 0,-1 0 0 0 0,1 0 0 0 0,0 0 0 0 0,-1 0 0 0 0,1 0 0 0 0,0 0 0 0 0,0 0-1 0 0,-1 0 1 0 0,1 0 0 0 0,0 0 0 0 0,-1 0 0 0 0,1 0 0 0 0,-13 2 218 0 0,13-2-212 0 0,-20 6 148 0 0,1 1 1 0 0,0 1-1 0 0,0 0 1 0 0,1 1-1 0 0,-19 13 0 0 0,19-12-126 0 0,-13 7 44 0 0,0 0-13 0 0,1 1 0 0 0,0 1 0 0 0,-31 27 0 0 0,54-39-58 0 0,-1-1 0 0 0,2 1 0 0 0,-1 1 0 0 0,1-1 0 0 0,0 1 0 0 0,1 0 0 0 0,-1 1 1 0 0,2-1-1 0 0,-1 1 0 0 0,1 0 0 0 0,1 0 0 0 0,-1 0 0 0 0,2 1 0 0 0,-1-1 0 0 0,1 1 0 0 0,-1 12 0 0 0,3-13-1 0 0,1 0 0 0 0,-1 1 0 0 0,2-1 0 0 0,-1 0 0 0 0,1 0 0 0 0,1-1 0 0 0,-1 1 0 0 0,1 0 0 0 0,1-1 0 0 0,0 0 0 0 0,0 0 0 0 0,1 0 0 0 0,6 9 0 0 0,-2-5-26 0 0,0 0 1 0 0,1-1-1 0 0,1 0 1 0 0,-1 0-1 0 0,2-2 1 0 0,0 1-1 0 0,15 9 1 0 0,-12-10-31 0 0,0 0 0 0 0,1-2 0 0 0,0 0 0 0 0,0-1 0 0 0,1 0 0 0 0,23 4-1 0 0,-29-8-695 0 0,1 0 0 0 0,-1-1 0 0 0,0-1-1 0 0,16-1 1 0 0,-18 0-1068 0 0,1-1-1 0 0,-1 0 0 0 0,1 0 1 0 0,-1-1-1 0 0,15-6 1 0 0,1-3-1338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3:45.4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216 20 1816 0 0,'-3'-2'1060'0'0,"1"0"0"0"0,0 0 0 0 0,-1 0-1 0 0,0 1 1 0 0,1-1 0 0 0,-1 1 0 0 0,0-1 0 0 0,0 1-1 0 0,0 0 1 0 0,0 0 0 0 0,0 0 0 0 0,-3 0-1 0 0,4 1-734 0 0,0 0-1 0 0,-1 0 1 0 0,1 0 0 0 0,0 0-1 0 0,0 1 1 0 0,-1-1-1 0 0,1 1 1 0 0,0 0-1 0 0,0 0 1 0 0,0 0-1 0 0,0 0 1 0 0,0 0-1 0 0,0 0 1 0 0,0 0 0 0 0,0 1-1 0 0,0-1 1 0 0,-1 2-1 0 0,-8 8 152 0 0,1 0-1 0 0,0 0 0 0 0,1 0 1 0 0,0 1-1 0 0,1 1 0 0 0,-11 20 0 0 0,7-7-42 0 0,1 1 0 0 0,-11 38-1 0 0,17-49-294 0 0,2-1 0 0 0,0 1 0 0 0,0 0 0 0 0,1 0 0 0 0,1 1 0 0 0,2 27 0 0 0,0-35-137 0 0,1 0 1 0 0,-1 0 0 0 0,2 0 0 0 0,-1-1 0 0 0,1 1-1 0 0,0-1 1 0 0,1 1 0 0 0,0-1 0 0 0,1 0 0 0 0,-1-1 0 0 0,1 1-1 0 0,1-1 1 0 0,7 9 0 0 0,0-3-99 0 0,2 0 0 0 0,-1-1 0 0 0,1-1 0 0 0,1 0 0 0 0,0-1 0 0 0,1-1 0 0 0,0 0 0 0 0,0-2 0 0 0,1 0 0 0 0,-1 0 0 0 0,2-2 0 0 0,-1 0 0 0 0,1-1 0 0 0,-1-1 0 0 0,1-1 0 0 0,0-1-1 0 0,0 0 1 0 0,0-1 0 0 0,0-1 0 0 0,31-6 0 0 0,-39 4 87 0 0,0 0 0 0 0,0 0-1 0 0,-1-1 1 0 0,0-1 0 0 0,1 0-1 0 0,-2 0 1 0 0,19-13-1 0 0,-22 14 23 0 0,-1-1 0 0 0,0 0 0 0 0,0 0 1 0 0,0 0-1 0 0,0 0 0 0 0,-1-1 0 0 0,0 1 0 0 0,0-1 0 0 0,0 0 0 0 0,-1-1 0 0 0,0 1 0 0 0,0 0 0 0 0,3-12 0 0 0,-4 4 1 0 0,0-1 1 0 0,0 0-1 0 0,-2 1 1 0 0,0-1-1 0 0,0 0 0 0 0,-1 1 1 0 0,-4-16-1 0 0,-3-12 11 0 0,-16-46-1 0 0,18 69-19 0 0,-1 1-1 0 0,0-1 0 0 0,-1 1 0 0 0,-13-20 0 0 0,16 31 3 0 0,1 0 0 0 0,-2 1 0 0 0,1-1 0 0 0,-1 1 0 0 0,0 0 0 0 0,0 0-1 0 0,0 1 1 0 0,-1 0 0 0 0,0 0 0 0 0,0 1 0 0 0,0 0 0 0 0,-12-6-1 0 0,4 5 11 0 0,-1 0-1 0 0,1 1 0 0 0,-1 1 1 0 0,0 0-1 0 0,0 1 0 0 0,0 0 1 0 0,0 2-1 0 0,0 0 0 0 0,0 0 1 0 0,-20 5-1 0 0,24-3-240 0 0,0 0-1 0 0,0 1 1 0 0,1 1-1 0 0,-1 0 1 0 0,1 0 0 0 0,0 1-1 0 0,0 1 1 0 0,0 0-1 0 0,1 0 1 0 0,0 1-1 0 0,0 1 1 0 0,0-1 0 0 0,1 2-1 0 0,-8 8 1 0 0,-31 46-7624 0 0,25-33 4623 0 0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09:34.4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392 227 1536 0 0,'8'-8'2261'0'0,"1"-1"-1"0"0,-1 0 1 0 0,-1 0-1 0 0,8-13 1 0 0,-8 10-1318 0 0,0 1 1 0 0,-1-1 0 0 0,0 0-1 0 0,-2 0 1 0 0,1 0 0 0 0,4-23-1 0 0,-8 32-782 0 0,-1 0-1 0 0,1 1 1 0 0,-1-1-1 0 0,0 0 1 0 0,0 1-1 0 0,-1-1 1 0 0,1 0-1 0 0,0 0 1 0 0,-1 1-1 0 0,0-1 1 0 0,1 1-1 0 0,-1-1 1 0 0,0 1-1 0 0,-3-5 1 0 0,3 5-84 0 0,0 1 0 0 0,0-1-1 0 0,-1 1 1 0 0,1-1 0 0 0,0 1 0 0 0,-1 0-1 0 0,1 0 1 0 0,-1 0 0 0 0,0 0 0 0 0,1 0-1 0 0,-1 0 1 0 0,0 0 0 0 0,0 0 0 0 0,1 1 0 0 0,-1-1-1 0 0,0 0 1 0 0,0 1 0 0 0,0 0 0 0 0,0 0-1 0 0,0-1 1 0 0,-3 1 0 0 0,-113 9 740 0 0,61-3-738 0 0,26-3-54 0 0,-57 12-1 0 0,73-11-20 0 0,-1 1 0 0 0,1 0 0 0 0,1 1-1 0 0,-1 1 1 0 0,-20 12 0 0 0,33-17-7 0 0,0-1 0 0 0,-1 0 0 0 0,1 1 0 0 0,0 0 0 0 0,0-1 0 0 0,0 1 0 0 0,1 0 0 0 0,-1 0 0 0 0,0 0 1 0 0,1 0-1 0 0,-1 1 0 0 0,1-1 0 0 0,0 0 0 0 0,0 1 0 0 0,0-1 0 0 0,0 0 0 0 0,0 1 0 0 0,-1 3 0 0 0,2-3 1 0 0,1-1 0 0 0,-1 0-1 0 0,0 1 1 0 0,0-1 0 0 0,1 0 0 0 0,0 0 0 0 0,-1 1 0 0 0,1-1 0 0 0,0 0 0 0 0,0 0 0 0 0,0 0 0 0 0,0 0-1 0 0,0 0 1 0 0,1 0 0 0 0,-1 0 0 0 0,0-1 0 0 0,1 1 0 0 0,0 0 0 0 0,-1-1 0 0 0,1 1 0 0 0,3 1 0 0 0,4 4 10 0 0,1 0 0 0 0,1-1 0 0 0,-1-1 1 0 0,1 0-1 0 0,17 7 0 0 0,62 12 4 0 0,-29-8-19 0 0,-19-3 13 0 0,61 27-1 0 0,-91-35 22 0 0,-1 1 0 0 0,1 0 0 0 0,-1 1 0 0 0,-1 1 1 0 0,1 0-1 0 0,-1 0 0 0 0,0 1 0 0 0,-1 0 0 0 0,14 18 0 0 0,-20-23 14 0 0,0 1 0 0 0,0 0 0 0 0,0 0 0 0 0,-1 0 0 0 0,0 0 0 0 0,0 0 0 0 0,0 1 0 0 0,-1-1 0 0 0,0 1 0 0 0,0-1 0 0 0,0 1 0 0 0,-1-1 0 0 0,1 1 0 0 0,-2 10 0 0 0,0-12 1 0 0,0 1 0 0 0,0-1 0 0 0,0 0 0 0 0,0 1 0 0 0,-1-1 0 0 0,0 0 0 0 0,0 0 0 0 0,0 0 1 0 0,0 0-1 0 0,-1 0 0 0 0,1 0 0 0 0,-1-1 0 0 0,0 1 0 0 0,0-1 0 0 0,-1 0 0 0 0,1 0 0 0 0,-1 0 0 0 0,-5 4 1 0 0,-5 0 20 0 0,0 1 0 0 0,0-2 1 0 0,-1 0-1 0 0,0 0 1 0 0,0-2-1 0 0,0 0 0 0 0,-1 0 1 0 0,-18 1-1 0 0,-18-1-20 0 0,-58-3-1 0 0,67-1-9 0 0,39 0-51 0 0,-13 0-50 0 0,1-1 0 0 0,-22-3 0 0 0,34 4-39 0 0,1-1 1 0 0,-1 1-1 0 0,1-1 1 0 0,-1 0 0 0 0,1-1-1 0 0,-1 1 1 0 0,1-1-1 0 0,0 1 1 0 0,0-1 0 0 0,0 0-1 0 0,0 0 1 0 0,0 0-1 0 0,0-1 1 0 0,0 1-1 0 0,1-1 1 0 0,-4-4 0 0 0,5 6-183 0 0,0-1 0 0 0,0 0 0 0 0,0 0 0 0 0,1 0 0 0 0,-1 0 0 0 0,1 0 0 0 0,-1 0 0 0 0,1 0 0 0 0,0 1 0 0 0,0-1 1 0 0,-1 0-1 0 0,2 0 0 0 0,-1-4 0 0 0,3-11-2517 0 0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02.4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76 74 512 0 0,'-20'-41'8971'0'0,"20"41"-8894"0"0,0 0-1 0 0,-1 0 0 0 0,1 0 0 0 0,0 0 1 0 0,0 0-1 0 0,0 0 0 0 0,0 0 1 0 0,-1 0-1 0 0,1 0 0 0 0,0 0 0 0 0,0 0 1 0 0,0 0-1 0 0,0 0 0 0 0,-1 0 0 0 0,1 0 1 0 0,0 0-1 0 0,0 0 0 0 0,0 0 1 0 0,0 0-1 0 0,-1 0 0 0 0,1 1 0 0 0,0-1 1 0 0,0 0-1 0 0,0 0 0 0 0,0 0 0 0 0,0 0 1 0 0,-1 0-1 0 0,1 0 0 0 0,0 0 0 0 0,0 0 1 0 0,0 1-1 0 0,0-1 0 0 0,0 0 1 0 0,0 0-1 0 0,0 0 0 0 0,0 0 0 0 0,-1 1 1 0 0,1-1-1 0 0,0 0 0 0 0,0 0 0 0 0,0 0 1 0 0,0 0-1 0 0,0 1 0 0 0,0-1 1 0 0,0 0-1 0 0,0 0 0 0 0,-4 9 456 0 0,-1 8 164 0 0,2 1 0 0 0,-4 30-1 0 0,1-3-52 0 0,-3 9-28 0 0,1 1 0 0 0,3 0 0 0 0,3 1-1 0 0,4 63 1 0 0,2-86-435 0 0,8 41 1 0 0,-8-59-176 0 0,0-1 1 0 0,1 0 0 0 0,1 0 0 0 0,0 0-1 0 0,9 13 1 0 0,-9-13-27 0 0,-5-14 21 0 0,-1 0 0 0 0,0 1-1 0 0,0-1 1 0 0,1 0 0 0 0,-1 1-1 0 0,0-1 1 0 0,0 0 0 0 0,0 1-1 0 0,1-1 1 0 0,-1 0 0 0 0,0 1 0 0 0,0-1-1 0 0,0 0 1 0 0,0 1 0 0 0,0-1-1 0 0,0 1 1 0 0,0-1 0 0 0,0 0 0 0 0,0 1-1 0 0,0-1 1 0 0,0 1 0 0 0,0-1-1 0 0,0 0 1 0 0,0 1 0 0 0,-1-1-1 0 0,1 0 1 0 0,0 1 0 0 0,0 0 0 0 0,-1-3-9 0 0,0 1 0 0 0,0-1 0 0 0,0 1 0 0 0,0-1 0 0 0,0 0 0 0 0,1 1 0 0 0,-1-1 0 0 0,1 0 0 0 0,-1 1 1 0 0,1-1-1 0 0,-1-3 0 0 0,1 2 14 0 0,-11-47 88 0 0,2 0 0 0 0,-2-73 0 0 0,10 107-73 0 0,-4-190 304 0 0,7 172-164 0 0,1 1-1 0 0,1-1 1 0 0,2 1-1 0 0,11-36 1 0 0,-16 64-80 0 0,1 0 1 0 0,0 0 0 0 0,0 0-1 0 0,0 0 1 0 0,1 1 0 0 0,-1-1 0 0 0,1 1-1 0 0,0-1 1 0 0,1 1 0 0 0,4-4 0 0 0,-7 6-39 0 0,1 1 1 0 0,0-1-1 0 0,0 1 1 0 0,0 0-1 0 0,0 0 1 0 0,0 0-1 0 0,1 0 1 0 0,-1 0-1 0 0,0 0 1 0 0,0 1-1 0 0,1-1 1 0 0,-1 1-1 0 0,0-1 1 0 0,1 1-1 0 0,-1 0 1 0 0,1 0-1 0 0,-1 0 1 0 0,0 0-1 0 0,1 1 1 0 0,-1-1 0 0 0,0 1-1 0 0,1-1 1 0 0,-1 1-1 0 0,3 1 1 0 0,6 3-5 0 0,0 0 0 0 0,-1 1 1 0 0,1 0-1 0 0,-1 0 1 0 0,-1 1-1 0 0,1 1 1 0 0,-1-1-1 0 0,-1 1 0 0 0,1 1 1 0 0,-2 0-1 0 0,8 10 1 0 0,-2-1-34 0 0,-1 1 0 0 0,-1 0 1 0 0,-1 1-1 0 0,16 42 1 0 0,50 198-88 0 0,-61-201 88 0 0,-9-39-19 0 0,0-1 0 0 0,17 37 0 0 0,-21-50-13 0 0,1 0-1 0 0,1-1 1 0 0,-1 1 0 0 0,1-1 0 0 0,0 0 0 0 0,0 0 0 0 0,1 0-1 0 0,0-1 1 0 0,-1 0 0 0 0,1 1 0 0 0,1-2 0 0 0,-1 1-1 0 0,9 4 1 0 0,-12-7-8 0 0,1-1 0 0 0,-1 1 0 0 0,0-1-1 0 0,1 0 1 0 0,-1 1 0 0 0,0-1 0 0 0,1 0 0 0 0,-1 0-1 0 0,1-1 1 0 0,-1 1 0 0 0,0 0 0 0 0,4-2-1 0 0,-5 2-68 0 0,-1 0-1 0 0,1 0 0 0 0,0 0 0 0 0,-1-1 0 0 0,1 1 0 0 0,-1 0 0 0 0,1 0 0 0 0,0-1 0 0 0,-1 1 0 0 0,1 0 0 0 0,-1-1 0 0 0,1 1 0 0 0,-1-1 0 0 0,1 1 0 0 0,-1-1 0 0 0,1 1 0 0 0,-1-1 0 0 0,1 1 0 0 0,-1-1 0 0 0,1 1 1 0 0,-1-1-1 0 0,0 1 0 0 0,0-1 0 0 0,1 0 0 0 0,-1 1 0 0 0,0-1 0 0 0,0 0 0 0 0,0 1 0 0 0,1-1 0 0 0,-1 0 0 0 0,0 1 0 0 0,0-1 0 0 0,0 0 0 0 0,0 1 0 0 0,0-1 0 0 0,0 0 0 0 0,0 1 0 0 0,-1-1 0 0 0,1 0 0 0 0,0 1 0 0 0,0-1 1 0 0,-1 0-1 0 0,1 1 0 0 0,0-1 0 0 0,0 1 0 0 0,-2-2 0 0 0,-5-4-5421 0 0,2 3 1760 0 0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02.5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56 173 1920 0 0,'-3'1'696'0'0,"-1"0"-1"0"0,1 0 0 0 0,-1 0 0 0 0,1 0 0 0 0,-1-1 0 0 0,1 1 0 0 0,-1-1 0 0 0,0 0 0 0 0,1 0 0 0 0,-1 0 1 0 0,0 0-1 0 0,1-1 0 0 0,-5-1 0 0 0,8 2-668 0 0,-1 0 0 0 0,1 0 0 0 0,0 0 0 0 0,0 0 0 0 0,0 0 0 0 0,0 0-1 0 0,0 0 1 0 0,0 0 0 0 0,0-1 0 0 0,0 1 0 0 0,0 0 0 0 0,0 0 0 0 0,0 0 0 0 0,0 0 0 0 0,0 0 0 0 0,-1 0 0 0 0,1 0 0 0 0,0 0 0 0 0,0-1 0 0 0,0 1 0 0 0,0 0 0 0 0,0 0 0 0 0,0 0 0 0 0,0 0 0 0 0,0 0 0 0 0,0 0-1 0 0,0 0 1 0 0,0-1 0 0 0,0 1 0 0 0,0 0 0 0 0,1 0 0 0 0,-1 0 0 0 0,0 0 0 0 0,0 0 0 0 0,0 0 0 0 0,0 0 0 0 0,0 0 0 0 0,0-1 0 0 0,0 1 0 0 0,0 0 0 0 0,0 0 0 0 0,0 0 0 0 0,0 0 0 0 0,0 0 0 0 0,0 0-1 0 0,1 0 1 0 0,-1 0 0 0 0,0 0 0 0 0,0 0 0 0 0,0 0 0 0 0,0 0 0 0 0,0 0 0 0 0,0 0 0 0 0,0 0 0 0 0,0 0 0 0 0,1-1 0 0 0,-1 1 0 0 0,0 0 0 0 0,0 0 0 0 0,0 0 0 0 0,0 0 0 0 0,0 1 0 0 0,10-5 489 0 0,-9 3-342 0 0,289-88 4175 0 0,-210 65-4164 0 0,45-11 223 0 0,-97 29-1554 0 0,0 1 0 0 0,43-3-1 0 0,-46 8-1577 0 0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09.9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192 118 512 0 0,'13'-38'2835'0'0,"-8"13"2170"0"0,-7 28-2227 0 0,-14 47-520 0 0,-13 108-1194 0 0,2-11-634 0 0,21-124-377 0 0,0-2-1 0 0,-2 1 1 0 0,-1-1-1 0 0,-17 32 1 0 0,12-28-184 0 0,-2 0 1 0 0,-28 34 0 0 0,37-50-37 0 0,11-11 80 0 0,12-15-41 0 0,1-5 174 0 0,-1-2 0 0 0,0 0 0 0 0,-2-1 0 0 0,-1 0 0 0 0,-1-1 0 0 0,-2-1 0 0 0,0 0 0 0 0,10-47 0 0 0,15-65 835 0 0,21-97 1940 0 0,-55 234-1994 0 0,-2 5-269 0 0,-4 17-31 0 0,-5 29-317 0 0,5-23-179 0 0,2 0 0 0 0,1 1 1 0 0,1-1-1 0 0,1 0 0 0 0,2 0 0 0 0,0 1 1 0 0,2-1-1 0 0,11 43 0 0 0,-8-48 7 0 0,0 0-1 0 0,1-1 1 0 0,1 0-1 0 0,21 34 1 0 0,-22-43-42 0 0,1 1 0 0 0,0-2 0 0 0,0 1 0 0 0,1-1 1 0 0,1 0-1 0 0,-1-1 0 0 0,2-1 0 0 0,17 12 0 0 0,-5-6-7 0 0,-1-1-1 0 0,2-1 1 0 0,0-2-1 0 0,0 0 1 0 0,40 9-1 0 0,-64-18 25 0 0,1-1 0 0 0,0 0 0 0 0,-1 1 0 0 0,1-1 0 0 0,-1 1 0 0 0,1 0 0 0 0,-1-1-1 0 0,1 1 1 0 0,1 2 0 0 0,-2-3-9 0 0,-1 0 1 0 0,1 1-1 0 0,-1-1 0 0 0,0 1 0 0 0,1-1 0 0 0,-1 1 0 0 0,0-1 0 0 0,1 1 1 0 0,-1-1-1 0 0,0 1 0 0 0,0-1 0 0 0,0 1 0 0 0,1-1 0 0 0,-1 1 1 0 0,0-1-1 0 0,0 1 0 0 0,0-1 0 0 0,0 1 0 0 0,0-1 0 0 0,0 2 0 0 0,0-1 2 0 0,-1 1-1 0 0,1-1 0 0 0,-1 0 0 0 0,0 1 0 0 0,1-1 0 0 0,-1 0 0 0 0,0 1 0 0 0,0-1 0 0 0,0 0 0 0 0,0 0 0 0 0,0 0 0 0 0,0 0 0 0 0,0 0 0 0 0,0 0 0 0 0,-1 0 0 0 0,1 0 0 0 0,0 0 0 0 0,0-1 0 0 0,-2 2 1 0 0,-14 6 55 0 0,-1-1 0 0 0,0 0 0 0 0,0-1 0 0 0,0-1 0 0 0,-21 4 1 0 0,-98 7 52 0 0,118-15-93 0 0,-20 2 7 0 0,-47-2-1 0 0,67-2-36 0 0,0-1 1 0 0,0-1-1 0 0,1-1 1 0 0,-30-9-1 0 0,47 13 4 0 0,-16-7-65 0 0,17 7 53 0 0,-1-1 1 0 0,1 1 0 0 0,-1 0 0 0 0,1 0-1 0 0,0-1 1 0 0,-1 1 0 0 0,1 0-1 0 0,-1-1 1 0 0,1 1 0 0 0,0 0 0 0 0,-1-1-1 0 0,1 1 1 0 0,0 0 0 0 0,-1-1-1 0 0,1 1 1 0 0,0-1 0 0 0,0 1 0 0 0,-1-1-1 0 0,1 1 1 0 0,0 0 0 0 0,0-1-1 0 0,0 1 1 0 0,0-1 0 0 0,0 1 0 0 0,0-1-1 0 0,0 1 1 0 0,-1-1 0 0 0,1 1-1 0 0,1-2 1 0 0,-1 2-69 0 0,1 0 0 0 0,-1-1 0 0 0,1 1 0 0 0,-1 0 0 0 0,1-1 0 0 0,-1 1 0 0 0,1 0 0 0 0,0 0 0 0 0,-1 0 0 0 0,1 0-1 0 0,0-1 1 0 0,-1 1 0 0 0,1 0 0 0 0,-1 0 0 0 0,1 0 0 0 0,0 0 0 0 0,-1 1 0 0 0,1-1 0 0 0,0 0 0 0 0,-1 0 0 0 0,2 0 0 0 0,13 4-3820 0 0,-8-1 230 0 0,-1 3-723 0 0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0.3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23 2304 0 0,'-2'-3'1008'0'0,"-14"-11"4758"0"0,15 13-5453 0 0,0 1 1 0 0,0-1-1 0 0,1 1 1 0 0,-1-1-1 0 0,0 1 0 0 0,0-1 1 0 0,0 1-1 0 0,0 0 1 0 0,0-1-1 0 0,0 1 0 0 0,1 0 1 0 0,-1 0-1 0 0,0 0 1 0 0,0 0-1 0 0,0 0 0 0 0,0 0 1 0 0,0 0-1 0 0,0 0 1 0 0,-1 0-1 0 0,1 1-181 0 0,1-1 0 0 0,-1 0 0 0 0,1 1-1 0 0,-1-1 1 0 0,1 1 0 0 0,-1-1 0 0 0,1 1 0 0 0,0-1 0 0 0,-1 1 0 0 0,1-1-1 0 0,0 1 1 0 0,-1 0 0 0 0,1-1 0 0 0,0 1 0 0 0,-1-1 0 0 0,1 1 0 0 0,0 0-1 0 0,0-1 1 0 0,0 1 0 0 0,0 0 0 0 0,0-1 0 0 0,0 1 0 0 0,0 1 0 0 0,1 17 1052 0 0,2-4-939 0 0,1-1-1 0 0,1 1 1 0 0,0-1-1 0 0,1 0 1 0 0,0 0 0 0 0,1-1-1 0 0,1 0 1 0 0,0 0 0 0 0,1-1-1 0 0,0 0 1 0 0,1 0-1 0 0,21 19 1 0 0,-7-10-83 0 0,1-1 1 0 0,1-1-1 0 0,0-2 0 0 0,1 0 1 0 0,33 14-1 0 0,-41-22-310 0 0,1-1 0 0 0,1 0 0 0 0,-1-2-1 0 0,1 0 1 0 0,0-2 0 0 0,0 0 0 0 0,0-1 0 0 0,23 0-1 0 0,-43-3 84 0 0,-1 0-1 0 0,0 0 0 0 0,1 1 0 0 0,-1-1 0 0 0,1 0 0 0 0,-1 0 0 0 0,1 0 1 0 0,-1 0-1 0 0,1 0 0 0 0,-1 0 0 0 0,1-1 0 0 0,-1 1 0 0 0,1 0 0 0 0,-1 0 1 0 0,1 0-1 0 0,-1 0 0 0 0,1 0 0 0 0,-1-1 0 0 0,1 1 0 0 0,-1 0 0 0 0,0 0 0 0 0,1-1 1 0 0,-1 1-1 0 0,0 0 0 0 0,1-1 0 0 0,-1 1 0 0 0,0 0 0 0 0,1-1 0 0 0,-1 1 1 0 0,0-1-1 0 0,1 1 0 0 0,-1-1 0 0 0,0 1 0 0 0,0 0 0 0 0,0-1 0 0 0,1 1 0 0 0,-1-1 1 0 0,0 1-1 0 0,0-1 0 0 0,0 1 0 0 0,0-1 0 0 0,0 1 0 0 0,0-2 0 0 0,-1 0-919 0 0,1 0 0 0 0,-1 0 0 0 0,1 0-1 0 0,-1 1 1 0 0,0-1 0 0 0,0 0 0 0 0,0 0 0 0 0,-3-3-1 0 0,0-1-2274 0 0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0.4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418 45 8 0 0,'3'-14'1001'0'0,"-1"-17"10267"0"0,-14 51-8075 0 0,5-6-1997 0 0,-31 63 1747 0 0,31-65-2834 0 0,-1 0 0 0 0,-1-1 0 0 0,1 1 0 0 0,-12 9 0 0 0,-9 6-75 0 0,-2-2 1 0 0,-1-2-1 0 0,-59 35 0 0 0,36-24-69 0 0,51-32 8 0 0,-36 26-227 0 0,37-26 45 0 0,0 1-1 0 0,0 0 1 0 0,0 0 0 0 0,0 0 0 0 0,1 0-1 0 0,-1 0 1 0 0,1 0 0 0 0,0 1 0 0 0,-3 5-1 0 0,5-8 49 0 0,-1-1-1 0 0,1 1 0 0 0,0-1 0 0 0,0 1 0 0 0,-1-1 0 0 0,1 1 0 0 0,0 0 0 0 0,0-1 0 0 0,0 1 0 0 0,0-1 1 0 0,0 1-1 0 0,0 0 0 0 0,0-1 0 0 0,0 1 0 0 0,0-1 0 0 0,0 1 0 0 0,0-1 0 0 0,0 1 0 0 0,1 0 0 0 0,-1-1 1 0 0,0 1-1 0 0,0-1 0 0 0,1 1 0 0 0,-1-1 0 0 0,0 1 0 0 0,1-1 0 0 0,-1 1 0 0 0,0-1 0 0 0,1 1 0 0 0,-1-1 1 0 0,0 0-1 0 0,1 1 0 0 0,-1-1 0 0 0,2 1 0 0 0,9 4-1908 0 0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0.7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 1536 0 0,'2'-2'1108'0'0,"-1"1"-1"0"0,1 0 1 0 0,0-1-1 0 0,-1 1 1 0 0,1 0-1 0 0,0 0 1 0 0,-1 0-1 0 0,1 1 1 0 0,4-2-1 0 0,-3 1-232 0 0,0 0 1 0 0,0 1-1 0 0,0 0 0 0 0,0-1 0 0 0,7 2 1 0 0,1 0-431 0 0,0 2-1 0 0,20 5 1 0 0,12 3 337 0 0,41-4-449 0 0,4 0-926 0 0,-30 3-3912 0 0,-48-8 1630 0 0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0.9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0 208 0 0,'0'1'292'0'0,"0"-1"0"0"0,0 0 1 0 0,-1 1-1 0 0,1-1 0 0 0,0 1 0 0 0,0-1 0 0 0,0 0 1 0 0,0 1-1 0 0,0-1 0 0 0,0 0 0 0 0,0 1 0 0 0,0-1 1 0 0,0 1-1 0 0,0-1 0 0 0,0 0 0 0 0,0 1 0 0 0,0-1 1 0 0,1 0-1 0 0,-1 1 0 0 0,0-1 0 0 0,0 0 0 0 0,0 1 1 0 0,0-1-1 0 0,1 0 0 0 0,-1 1 0 0 0,0-1 0 0 0,0 0 1 0 0,1 1-1 0 0,-1-1 0 0 0,0 0 0 0 0,1 0 0 0 0,-1 1 1 0 0,0-1-1 0 0,0 0 0 0 0,1 0 0 0 0,-1 0 0 0 0,1 0 1 0 0,-1 1-1 0 0,0-1 0 0 0,1 0 0 0 0,-1 0 0 0 0,0 0 1 0 0,1 0-1 0 0,-1 0 0 0 0,0 0 0 0 0,1 0 0 0 0,-1 0 1 0 0,1 0-1 0 0,-1 0 0 0 0,0 0 0 0 0,1 0 0 0 0,-1 0 0 0 0,1-1 1 0 0,4 2-1101 0 0,68 4 5231 0 0,38-8-2247 0 0,-64 1-1613 0 0,6-1-535 0 0,47 0-1101 0 0,-34 5-3569 0 0,-46-1 3295 0 0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2.0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413 93 512 0 0,'-5'-7'919'0'0,"0"-1"1"0"0,-1 1-1 0 0,0 1 0 0 0,0-1 0 0 0,-1 1 1 0 0,1 0-1 0 0,-1 0 0 0 0,-1 1 0 0 0,1 0 0 0 0,-14-7 1 0 0,15 9-548 0 0,-1 0 1 0 0,1 1 0 0 0,0 0-1 0 0,0 0 1 0 0,-1 0 0 0 0,0 1-1 0 0,1 0 1 0 0,-1 0 0 0 0,1 1-1 0 0,-1 0 1 0 0,0 0 0 0 0,1 1-1 0 0,-1-1 1 0 0,0 1 0 0 0,-6 3-1 0 0,3-1 28 0 0,0 0-1 0 0,0 1 0 0 0,0 1 1 0 0,1 0-1 0 0,0 0 0 0 0,0 1 1 0 0,0 0-1 0 0,1 0 1 0 0,-11 11-1 0 0,10-7-157 0 0,0 0 1 0 0,0 1-1 0 0,2-1 1 0 0,-1 2-1 0 0,1-1 1 0 0,1 1-1 0 0,-5 14 0 0 0,0 2-43 0 0,2 1-1 0 0,1 1 0 0 0,1 0 0 0 0,2 0 0 0 0,1 0 0 0 0,1 0 0 0 0,1 1 0 0 0,4 30 1 0 0,-2-49-183 0 0,1 0 1 0 0,1 0 0 0 0,0-1 0 0 0,1 1 0 0 0,0-1 0 0 0,1 1 0 0 0,0-1-1 0 0,1 0 1 0 0,0-1 0 0 0,1 1 0 0 0,0-1 0 0 0,10 13 0 0 0,-9-15-29 0 0,0 0 1 0 0,1 0 0 0 0,0-1-1 0 0,0 0 1 0 0,0 0 0 0 0,1-1-1 0 0,0 0 1 0 0,1-1-1 0 0,-1 0 1 0 0,1 0 0 0 0,0-1-1 0 0,0 0 1 0 0,19 4 0 0 0,-6-4-10 0 0,0-1 0 0 0,0-1 0 0 0,0-1 0 0 0,45-4 0 0 0,-18-3-49 0 0,57-15 0 0 0,-86 15 53 0 0,-1 0 0 0 0,1-1 0 0 0,-1-1 0 0 0,-1-1 0 0 0,20-12-1 0 0,-28 15 22 0 0,-1-1 0 0 0,1-1 0 0 0,-2 1 0 0 0,1-1 0 0 0,-1-1 0 0 0,-1 0 0 0 0,0 0 0 0 0,0-1 0 0 0,0 0 0 0 0,6-12-1 0 0,-10 13 4 0 0,0-1 0 0 0,-1 1 0 0 0,0-1 0 0 0,0 0-1 0 0,-1 0 1 0 0,-1 0 0 0 0,1 0 0 0 0,-2 0 0 0 0,1 0-1 0 0,-1-1 1 0 0,-3-13 0 0 0,-1-7-9 0 0,-2 2 0 0 0,-14-45 0 0 0,16 59 0 0 0,-2 1-1 0 0,0 0 0 0 0,-1 0 1 0 0,0 0-1 0 0,-1 1 0 0 0,-1 0 0 0 0,0 0 1 0 0,0 1-1 0 0,-2 1 0 0 0,1-1 0 0 0,-23-17 1 0 0,23 21-6 0 0,-1 1 1 0 0,0 0 0 0 0,-1 0 0 0 0,0 1 0 0 0,0 0 0 0 0,0 1 0 0 0,0 1-1 0 0,-1 0 1 0 0,0 0 0 0 0,0 1 0 0 0,0 1 0 0 0,0 0 0 0 0,0 1 0 0 0,-14 1-1 0 0,8 1 2 0 0,0 1-1 0 0,0 2 1 0 0,0 0-1 0 0,0 1 1 0 0,1 0-1 0 0,0 2 0 0 0,0 0 1 0 0,1 1-1 0 0,0 1 1 0 0,0 0-1 0 0,1 1 0 0 0,0 1 1 0 0,-28 26-1 0 0,30-24-76 0 0,2 0 0 0 0,-1 1 0 0 0,2 0 0 0 0,0 1 0 0 0,1 0 0 0 0,-12 23 0 0 0,16-25-110 0 0,0 0 0 0 0,1 1 0 0 0,1 0 0 0 0,0 0 0 0 0,1 0 0 0 0,0 0 1 0 0,1 0-1 0 0,0 23 0 0 0,2-30-319 0 0,0 1 1 0 0,1 0-1 0 0,0-1 1 0 0,0 1-1 0 0,0-1 1 0 0,1 1-1 0 0,1-1 1 0 0,-1 0-1 0 0,1 0 1 0 0,0 0-1 0 0,1 0 1 0 0,5 8-1 0 0,12 12-3581 0 0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2.5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0 512 0 0,'-1'1'500'0'0,"0"1"0"0"0,0-1 1 0 0,-1 0-1 0 0,2 1 0 0 0,-1-1 0 0 0,0 1 0 0 0,0-1 0 0 0,0 1 0 0 0,1 0 1 0 0,-1-1-1 0 0,1 1 0 0 0,-1 0 0 0 0,1-1 0 0 0,-1 1 0 0 0,1 0 1 0 0,0-1-1 0 0,0 1 0 0 0,0 0 0 0 0,0 0 0 0 0,0-1 0 0 0,1 1 1 0 0,-1 0-1 0 0,0-1 0 0 0,1 1 0 0 0,-1 0 0 0 0,1-1 0 0 0,1 3 0 0 0,12 29 1806 0 0,20 33 0 0 0,4 7-1030 0 0,-33-61-1287 0 0,-1 0 0 0 0,0 0 0 0 0,0 0 0 0 0,-2 0 0 0 0,1 1 0 0 0,-2-1 0 0 0,0 1 0 0 0,0-1 0 0 0,-1 1 0 0 0,0-1-1 0 0,-1 1 1 0 0,-1-1 0 0 0,0 1 0 0 0,-1-1 0 0 0,-6 20 0 0 0,0-7-1044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3:53.1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381 121 512 0 0,'6'-16'1448'0'0,"-1"5"1805"0"0,7-22 0 0 0,-11 31-2806 0 0,-1 0-1 0 0,1-1 1 0 0,-1 1 0 0 0,1-1 0 0 0,-1 1 0 0 0,0-1 0 0 0,0 1 0 0 0,0-1-1 0 0,0 1 1 0 0,-1 0 0 0 0,1-1 0 0 0,-1 1 0 0 0,1-1 0 0 0,-1 1-1 0 0,-1-3 1 0 0,1 3-245 0 0,0 1 0 0 0,0-1 0 0 0,-1 1 0 0 0,1-1 0 0 0,-1 1 0 0 0,1 0 0 0 0,-1 0 0 0 0,1 0 0 0 0,-1 0 0 0 0,1 0 0 0 0,-1 0 0 0 0,0 0 0 0 0,0 0 0 0 0,1 1 0 0 0,-1-1 0 0 0,0 1 0 0 0,0-1 0 0 0,0 1 0 0 0,0 0 0 0 0,0-1 0 0 0,-2 1 0 0 0,-6 0 214 0 0,0 1-1 0 0,-18 2 1 0 0,16-2-59 0 0,-20 4 178 0 0,-1 1-1 0 0,-37 12 0 0 0,51-12-410 0 0,0 1-1 0 0,0 1 1 0 0,0 1-1 0 0,-28 18 1 0 0,42-23-104 0 0,0-1 0 0 0,1 1 0 0 0,-1 0 0 0 0,1 0 0 0 0,0 1 0 0 0,1-1 0 0 0,-6 8 0 0 0,8-11-14 0 0,1 0 1 0 0,-1 0-1 0 0,0 0 0 0 0,1 0 1 0 0,-1 1-1 0 0,0-1 0 0 0,1 0 1 0 0,0 1-1 0 0,-1-1 0 0 0,1 0 1 0 0,0 1-1 0 0,0-1 0 0 0,-1 0 1 0 0,1 1-1 0 0,0-1 0 0 0,0 0 1 0 0,1 1-1 0 0,-1-1 0 0 0,0 1 1 0 0,0-1-1 0 0,1 0 1 0 0,-1 1-1 0 0,1-1 0 0 0,-1 0 1 0 0,1 0-1 0 0,-1 1 0 0 0,1-1 1 0 0,0 0-1 0 0,0 0 0 0 0,-1 0 1 0 0,1 0-1 0 0,0 0 0 0 0,0 0 1 0 0,0 0-1 0 0,0 0 0 0 0,2 1 1 0 0,3 1-13 0 0,0 1 0 0 0,0-1 1 0 0,0 0-1 0 0,1 0 1 0 0,-1-1-1 0 0,1 0 1 0 0,0 0-1 0 0,9 1 1 0 0,60 2-5 0 0,-51-3-21 0 0,41-2-45 0 0,18 1 37 0 0,-74 0 38 0 0,1 0 1 0 0,-1 1 0 0 0,0 0-1 0 0,0 1 1 0 0,18 7-1 0 0,-23-8 17 0 0,-1 1-1 0 0,1-1 0 0 0,0 1 0 0 0,-1 0 0 0 0,0 0 0 0 0,0 1 0 0 0,0-1 0 0 0,0 1 0 0 0,-1 0 0 0 0,1 0 0 0 0,-1 0 1 0 0,0 0-1 0 0,0 1 0 0 0,0-1 0 0 0,-1 1 0 0 0,0 0 0 0 0,0 0 0 0 0,0 0 0 0 0,0 0 0 0 0,-1 0 0 0 0,0 0 0 0 0,0 0 1 0 0,0 1-1 0 0,0-1 0 0 0,-1 0 0 0 0,0 0 0 0 0,0 1 0 0 0,-1-1 0 0 0,1 0 0 0 0,-1 1 0 0 0,0-1 0 0 0,-1 0 0 0 0,1 0 1 0 0,-1 0-1 0 0,0 0 0 0 0,0 0 0 0 0,-5 7 0 0 0,-1-2 85 0 0,1 0 0 0 0,-2-1 0 0 0,1 0 0 0 0,-1 0 0 0 0,0-1 0 0 0,-1 0 0 0 0,0-1 0 0 0,0 0-1 0 0,-1 0 1 0 0,0-1 0 0 0,-15 6 0 0 0,3-3 70 0 0,0-1 0 0 0,-1-1 1 0 0,0-1-1 0 0,-43 5 0 0 0,55-10-152 0 0,0 0 1 0 0,0-1 0 0 0,-17-2-1 0 0,24 2-26 0 0,0-1 0 0 0,0 0 0 0 0,0 0-1 0 0,0-1 1 0 0,0 1 0 0 0,0-1 0 0 0,1 0-1 0 0,-1 0 1 0 0,0-1 0 0 0,-6-4 0 0 0,10 5-35 0 0,-1 1 0 0 0,1-1 0 0 0,0 0 0 0 0,-1 1 0 0 0,1-1-1 0 0,0 0 1 0 0,0 0 0 0 0,0 0 0 0 0,0 0 0 0 0,1 0 0 0 0,-1 0 0 0 0,1 0 0 0 0,-1 0 0 0 0,1 0 0 0 0,-1 0 0 0 0,1-1 0 0 0,0 1 0 0 0,0 0 0 0 0,0 0 0 0 0,1 0 0 0 0,-1 0 0 0 0,0 0 0 0 0,2-4 0 0 0,0-5-587 0 0,2 1 0 0 0,0-1-1 0 0,6-12 1 0 0,-8 18 223 0 0,23-45-4637 0 0,-11 22 1590 0 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3.2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29 105 512 0 0,'-9'-4'288'0'0,"-3"3"6666"0"0,12 1-6676 0 0,-1 0 1 0 0,1 0 0 0 0,0 0-1 0 0,-1 0 1 0 0,1 0-1 0 0,0 0 1 0 0,-1 1-1 0 0,1-1 1 0 0,0 0-1 0 0,0 0 1 0 0,-1 0 0 0 0,1 0-1 0 0,0 1 1 0 0,-1-1-1 0 0,1 0 1 0 0,0 0-1 0 0,0 1 1 0 0,0-1-1 0 0,-1 0 1 0 0,1 1 0 0 0,0-1-1 0 0,0 0 1 0 0,0 1-1 0 0,0-1 1 0 0,-1 1-1 0 0,1 9 524 0 0,25 155 4467 0 0,-10-78-4118 0 0,49 185 345 0 0,-62-265-1489 0 0,-1-5 0 0 0,1 5-17 0 0,1 1 0 0 0,-1-1-1 0 0,-1 0 1 0 0,1 1 0 0 0,-2 0-1 0 0,1-1 1 0 0,-1 1 0 0 0,0-1-1 0 0,-1 14 1 0 0,0-20 1 0 0,1 0 0 0 0,0-1 0 0 0,0 1 0 0 0,-1 0 0 0 0,1 0 0 0 0,0 0 0 0 0,-1 0 0 0 0,1-1 0 0 0,-1 1 0 0 0,1 0 0 0 0,-1-1 0 0 0,1 1 0 0 0,-1 0 1 0 0,0-1-1 0 0,1 1 0 0 0,-1 0 0 0 0,0-1 0 0 0,1 1 0 0 0,-1-1 0 0 0,0 1 0 0 0,0-1 0 0 0,1 0 0 0 0,-1 1 0 0 0,0-1 0 0 0,0 0 0 0 0,0 1 0 0 0,0-1 0 0 0,0 0 0 0 0,0 0 0 0 0,1 0 0 0 0,-1 0 0 0 0,0 0 0 0 0,0 0 0 0 0,0 0 0 0 0,0 0 0 0 0,0 0 0 0 0,0 0 0 0 0,0-1 0 0 0,1 1 0 0 0,-1 0 0 0 0,0-1 0 0 0,0 1 0 0 0,-1-1 0 0 0,-1 0-13 0 0,1-1-1 0 0,-1 1 0 0 0,1-1 0 0 0,-1 1 1 0 0,1-1-1 0 0,0 0 0 0 0,-1 0 0 0 0,1 0 0 0 0,0 0 1 0 0,0 0-1 0 0,0 0 0 0 0,-2-4 0 0 0,-1-7 9 0 0,-1-1-1 0 0,1 0 0 0 0,1 0 0 0 0,1 0 1 0 0,0 0-1 0 0,1 0 0 0 0,-1-19 1 0 0,2-5 65 0 0,7-59 1 0 0,6-6 180 0 0,31-127 1 0 0,-24 166 49 0 0,-17 56-235 0 0,1 1-1 0 0,1-1 1 0 0,-1 1-1 0 0,1 0 1 0 0,1 0 0 0 0,5-7-1 0 0,-9 13-36 0 0,-1 1 0 0 0,0 0 0 0 0,1-1 0 0 0,-1 1 0 0 0,1 0 0 0 0,-1 0 0 0 0,1-1 0 0 0,-1 1 0 0 0,1 0 0 0 0,-1 0 0 0 0,1 0 0 0 0,-1-1 0 0 0,1 1 0 0 0,0 0 0 0 0,-1 0 0 0 0,1 0 0 0 0,-1 0 0 0 0,1 0-1 0 0,-1 0 1 0 0,1 0 0 0 0,0 0 0 0 0,-1 0 0 0 0,1 1 0 0 0,-1-1 0 0 0,1 0 0 0 0,-1 0 0 0 0,1 0 0 0 0,-1 1 0 0 0,1-1 0 0 0,-1 0 0 0 0,1 0 0 0 0,-1 1 0 0 0,1-1 0 0 0,-1 0 0 0 0,0 1 0 0 0,1-1 0 0 0,-1 1 0 0 0,1-1 0 0 0,-1 1 0 0 0,0-1 0 0 0,1 1 0 0 0,-1-1 0 0 0,0 1 0 0 0,17 26 34 0 0,-15-22-12 0 0,17 25-10 0 0,1-1 1 0 0,1-1-1 0 0,27 28 1 0 0,-23-28 10 0 0,-6-3-21 0 0,-1 0 1 0 0,0 1-1 0 0,-2 1 1 0 0,-2 0-1 0 0,14 35 1 0 0,45 149 199 0 0,-69-200-201 0 0,3 11-126 0 0,1 0 0 0 0,1-1 0 0 0,21 38 0 0 0,-18-49-899 0 0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3.5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0 112 1936 0 0,'1'-1'4514'0'0,"1"-7"-656"0"0,-2 7-3331 0 0,1-1 0 0 0,-1 0 0 0 0,1 0 0 0 0,0 1 0 0 0,-1-1 0 0 0,1 0 0 0 0,0 1 0 0 0,0-1 1 0 0,0 1-1 0 0,0-1 0 0 0,0 1 0 0 0,3-3 0 0 0,-1 2-84 0 0,0-1 0 0 0,-1 1 0 0 0,1 0 0 0 0,1 1-1 0 0,-1-1 1 0 0,4-1 0 0 0,5-2-2 0 0,1 2 0 0 0,23-5-1 0 0,-23 6 51 0 0,248-38 507 0 0,-173 34-3792 0 0,1 5-4496 0 0,-62 2 4721 0 0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3.8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19 170 512 0 0,'-10'-2'482'0'0,"9"2"-170"0"0,1-1-1 0 0,-1 1 1 0 0,1 0 0 0 0,-1 0 0 0 0,1-1 0 0 0,-1 1-1 0 0,1 0 1 0 0,-1-1 0 0 0,1 1 0 0 0,-1-1 0 0 0,1 1 0 0 0,0 0-1 0 0,-1-1 1 0 0,1 1 0 0 0,-1-1 0 0 0,1 1 0 0 0,0-2-1 0 0,-1 2-47 0 0,1-1 1 0 0,0 0-1 0 0,0 1 0 0 0,0-1 0 0 0,0 0 0 0 0,0 1 0 0 0,0-1 0 0 0,1 0 0 0 0,-1 1 0 0 0,0-1 1 0 0,0 0-1 0 0,0 1 0 0 0,1-1 0 0 0,-1 0 0 0 0,0 1 0 0 0,0-1 0 0 0,1 1 0 0 0,-1-1 0 0 0,1 1 1 0 0,-1-1-1 0 0,0 1 0 0 0,1-1 0 0 0,-1 1 0 0 0,1-1 0 0 0,-1 1 0 0 0,1-1 0 0 0,0 1 0 0 0,-1 0 1 0 0,1-1-1 0 0,0 1 0 0 0,19-11 995 0 0,0 2 1 0 0,0 1-1 0 0,43-12 0 0 0,-27 9-784 0 0,39-14 260 0 0,-33 10-645 0 0,0 1 1 0 0,83-14 0 0 0,-120 27-205 0 0,0 1 0 0 0,1-1 0 0 0,-1 1 0 0 0,0 0 0 0 0,6 1 0 0 0,-10 0-64 0 0,-1-1 1 0 0,1 0-1 0 0,0 0 0 0 0,0 0 0 0 0,0 1 1 0 0,0-1-1 0 0,0 0 0 0 0,-1 1 0 0 0,1-1 0 0 0,0 1 1 0 0,0-1-1 0 0,-1 1 0 0 0,1-1 0 0 0,0 1 0 0 0,-1-1 1 0 0,1 1-1 0 0,0 0 0 0 0,-1-1 0 0 0,1 1 0 0 0,-1 0 1 0 0,1-1-1 0 0,-1 1 0 0 0,0 0 0 0 0,1 0 0 0 0,-1 0 1 0 0,0 0-1 0 0,1-1 0 0 0,-1 1 0 0 0,0 0 1 0 0,0 0-1 0 0,0 0 0 0 0,0 0 0 0 0,0 0 0 0 0,0-1 1 0 0,0 1-1 0 0,0 1 0 0 0,-1 6-1326 0 0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3.9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0 2401 0 0,'-3'1'9140'0'0,"-3"5"-5486"0"0,4 1-2404 0 0,1 1-1 0 0,-1-1 1 0 0,2 1-1 0 0,-1 9 0 0 0,2 2-461 0 0,6 35 0 0 0,-5-41-906 0 0,1 0 0 0 0,1-1 0 0 0,0 1 0 0 0,1-1 0 0 0,0 1 0 0 0,1-1 0 0 0,1-1 0 0 0,-1 1 0 0 0,2-1-1 0 0,0-1 1 0 0,0 1 0 0 0,17 15 0 0 0,-6-7-2390 0 0,-1 0-232 0 0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4.9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97 255 512 0 0,'-3'-7'967'0'0,"-13"-30"3456"0"0,15 33-3925 0 0,0 1-1 0 0,0-1 1 0 0,0 0 0 0 0,1 1-1 0 0,-1-1 1 0 0,1 0 0 0 0,0 1-1 0 0,1-7 1 0 0,-1 10-438 0 0,0-1 0 0 0,0 1-1 0 0,0-1 1 0 0,0 1 0 0 0,1 0 0 0 0,-1-1 0 0 0,0 1 0 0 0,0-1 0 0 0,1 1-1 0 0,-1 0 1 0 0,0-1 0 0 0,0 1 0 0 0,1 0 0 0 0,-1-1 0 0 0,0 1 0 0 0,1 0 0 0 0,-1 0-1 0 0,1-1 1 0 0,-1 1 0 0 0,0 0 0 0 0,1 0 0 0 0,-1 0 0 0 0,1-1 0 0 0,-1 1-1 0 0,1 0 1 0 0,-1 0 0 0 0,0 0 0 0 0,1 0 0 0 0,-1 0 0 0 0,1 0 0 0 0,-1 0-1 0 0,1 0 1 0 0,-1 0 0 0 0,1 0 0 0 0,-1 0 0 0 0,1 0 0 0 0,0 0 61 0 0,0 1-1 0 0,0-1 1 0 0,-1 0 0 0 0,1 0 0 0 0,0 1 0 0 0,0-1 0 0 0,0 0-1 0 0,-1 1 1 0 0,1-1 0 0 0,0 1 0 0 0,0-1 0 0 0,-1 1 0 0 0,1-1 0 0 0,0 1-1 0 0,-1-1 1 0 0,1 1 0 0 0,-1 0 0 0 0,1-1 0 0 0,0 2 0 0 0,2 8 316 0 0,-1 0 1 0 0,0 0 0 0 0,0 0 0 0 0,-1 0 0 0 0,0 0 0 0 0,-1 14-1 0 0,0-6-187 0 0,-1 44 416 0 0,-3-1 1 0 0,-3 1 0 0 0,-17 76 0 0 0,14-79-569 0 0,-5 23-185 0 0,12-72 46 0 0,0 1 1 0 0,-1-1 0 0 0,0 0 0 0 0,0 0-1 0 0,-9 13 1 0 0,13-21 11 0 0,-1-1 0 0 0,-1 1-1 0 0,1 0 1 0 0,0-1 0 0 0,0 1 0 0 0,0-1-1 0 0,-1 1 1 0 0,1-1 0 0 0,-1 1 0 0 0,1-1-1 0 0,-1 0 1 0 0,0 0 0 0 0,-1 1 0 0 0,14-15-445 0 0,0-1 384 0 0,0-1 1 0 0,0 0-1 0 0,-2-1 0 0 0,0 0 0 0 0,0 0 0 0 0,-2-1 1 0 0,0-1-1 0 0,7-25 0 0 0,-1-16 288 0 0,9-76 1 0 0,-6 26 84 0 0,60-213 1996 0 0,-68 299-1745 0 0,-8 23-521 0 0,1 0-1 0 0,-1 0 0 0 0,0-1 1 0 0,0 1-1 0 0,0 0 0 0 0,0 0 1 0 0,0 0-1 0 0,0 0 1 0 0,0 0-1 0 0,0-1 0 0 0,0 1 1 0 0,0 0-1 0 0,1 0 1 0 0,-1 0-1 0 0,0 0 0 0 0,0 0 1 0 0,0-1-1 0 0,0 1 1 0 0,1 0-1 0 0,-1 0 0 0 0,0 0 1 0 0,0 0-1 0 0,0 0 1 0 0,0 0-1 0 0,1 0 0 0 0,-1 0 1 0 0,0 0-1 0 0,0 0 0 0 0,0 0 1 0 0,0 0-1 0 0,1 0 1 0 0,-1 0-1 0 0,3 11 303 0 0,-1 38-15 0 0,-8 77-1 0 0,1-7-145 0 0,5-94-84 0 0,1-1 0 0 0,9 46 0 0 0,-5-48-51 0 0,1 0 0 0 0,1-1 0 0 0,1 0-1 0 0,18 33 1 0 0,-5-19-7 0 0,42 55 1 0 0,-16-33-79 0 0,-21-27 3 0 0,26 41-1 0 0,-49-66 52 0 0,0 0-1 0 0,0 1 1 0 0,0-1-1 0 0,-1 1 1 0 0,0-1-1 0 0,0 1 1 0 0,1 8-1 0 0,-3-12 11 0 0,1 0 0 0 0,-1 0 0 0 0,0 0 1 0 0,0 0-1 0 0,0 0 0 0 0,0 0 0 0 0,0 0 0 0 0,-1 0 0 0 0,1 0 0 0 0,-1 0 1 0 0,1 0-1 0 0,-1 0 0 0 0,0 0 0 0 0,0 0 0 0 0,1 0 0 0 0,-1 0 1 0 0,-1 0-1 0 0,1-1 0 0 0,0 1 0 0 0,0 0 0 0 0,-1-1 0 0 0,1 1 0 0 0,-1-1 1 0 0,-1 2-1 0 0,-3 1-1 0 0,1-1 0 0 0,-1 0 0 0 0,0 0 0 0 0,-1 0-1 0 0,1-1 1 0 0,0 1 0 0 0,-8 0 0 0 0,-50 8-171 0 0,43-9 73 0 0,-4 1 8 0 0,0-2 0 0 0,0-1 0 0 0,0 0 0 0 0,1-2-1 0 0,-1-1 1 0 0,0-1 0 0 0,1-1 0 0 0,-37-13 0 0 0,56 16 30 0 0,0 0 0 0 0,0 0 1 0 0,0 0-1 0 0,1-1 0 0 0,-1 0 0 0 0,0 0 0 0 0,1 0 0 0 0,0 0 0 0 0,-4-5 0 0 0,7 7 0 0 0,0 0 0 0 0,0 0 0 0 0,0-1 0 0 0,0 1 0 0 0,0 0-1 0 0,0 0 1 0 0,1-1 0 0 0,-1 1 0 0 0,1-1 0 0 0,-1 1 0 0 0,1 0 0 0 0,-1-1 0 0 0,1 1-1 0 0,0-1 1 0 0,0 1 0 0 0,0-1 0 0 0,0 1 0 0 0,0-1 0 0 0,0 1 0 0 0,0-1 0 0 0,0 1-1 0 0,1-1 1 0 0,-1 1 0 0 0,0-1 0 0 0,1 1 0 0 0,-1-1 0 0 0,1 1 0 0 0,0 0 0 0 0,-1-1-1 0 0,1 1 1 0 0,0 0 0 0 0,0 0 0 0 0,0-1 0 0 0,0 1 0 0 0,0 0 0 0 0,2-1 0 0 0,1-2-308 0 0,0 0 1 0 0,0 1 0 0 0,1 0-1 0 0,-1 0 1 0 0,1 0-1 0 0,0 1 1 0 0,6-3 0 0 0,38-13-4275 0 0,-45 17 3983 0 0,22-7-1108 0 0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6.4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75 329 1496 0 0,'-4'0'1076'0'0,"1"1"0"0"0,0-1 0 0 0,0 1 0 0 0,-1-1-1 0 0,1 0 1 0 0,0 0 0 0 0,0 0 0 0 0,-1-1 0 0 0,1 1 0 0 0,-4-2-1 0 0,-13-1 3267 0 0,19 4-4277 0 0,1-1 1 0 0,-1 0 0 0 0,1 0-1 0 0,-1 0 1 0 0,1 0-1 0 0,-1 0 1 0 0,1 0 0 0 0,-1 0-1 0 0,1-1 1 0 0,-1 1-1 0 0,1 0 1 0 0,-1 0 0 0 0,1 0-1 0 0,-1 0 1 0 0,1-1-1 0 0,-1 1 1 0 0,1 0 0 0 0,0 0-1 0 0,-1-1 1 0 0,1 1-1 0 0,-1 0 1 0 0,1-1 0 0 0,0 1-1 0 0,-1 0 1 0 0,1-1-1 0 0,0 1 1 0 0,0-1 0 0 0,-1 1-1 0 0,1-1 1 0 0,0 1-1 0 0,0-1 1 0 0,-1 1-1 0 0,1 0 1 0 0,0-1 0 0 0,0 1-1 0 0,0-1 1 0 0,0 1-1 0 0,0-1 1 0 0,0 1 0 0 0,0-1-1 0 0,0 1 1 0 0,0-1-1 0 0,0 1 1 0 0,0-1 0 0 0,0 1-1 0 0,0-1 1 0 0,0 1-1 0 0,0-1 1 0 0,1 1 0 0 0,-1-1-1 0 0,1 0 1 0 0,1-5 50 0 0,0 1-1 0 0,1 0 1 0 0,5-9-1 0 0,-4 8 53 0 0,83-127 1027 0 0,-39 61-673 0 0,-44 67-491 0 0,20-30 290 0 0,-21 32-282 0 0,-1 0 1 0 0,1 1 0 0 0,-1-1-1 0 0,1 0 1 0 0,0 1 0 0 0,0 0-1 0 0,0 0 1 0 0,7-4-1 0 0,-10 6-33 0 0,0 0 0 0 0,1 0 0 0 0,-1 0-1 0 0,0 0 1 0 0,1 0 0 0 0,-1 0 0 0 0,1-1-1 0 0,-1 1 1 0 0,0 0 0 0 0,1 0-1 0 0,-1 0 1 0 0,0 0 0 0 0,1 1 0 0 0,-1-1-1 0 0,1 0 1 0 0,-1 0 0 0 0,0 0 0 0 0,1 0-1 0 0,-1 0 1 0 0,0 0 0 0 0,1 0 0 0 0,-1 1-1 0 0,0-1 1 0 0,1 0 0 0 0,-1 0-1 0 0,0 1 1 0 0,0-1 0 0 0,1 0 0 0 0,-1 0-1 0 0,0 1 1 0 0,0-1 0 0 0,1 0 0 0 0,-1 1-1 0 0,0-1 1 0 0,0 0 0 0 0,0 1-1 0 0,0-1 1 0 0,1 0 0 0 0,-1 1 0 0 0,0-1-1 0 0,0 0 1 0 0,0 1 0 0 0,0-1 0 0 0,0 1-1 0 0,0-1 1 0 0,0 0 0 0 0,0 1-1 0 0,0-1 1 0 0,0 1 0 0 0,-2 24 97 0 0,2-20-130 0 0,-2 7 31 0 0,-6 101-18 0 0,8-95 10 0 0,1 1 0 0 0,1-1 0 0 0,0 0 1 0 0,6 21-1 0 0,-4-22 19 0 0,1-1 0 0 0,12 28-1 0 0,-15-39-11 0 0,1 0 0 0 0,0-1 0 0 0,0 1 0 0 0,0-1-1 0 0,0 0 1 0 0,1 0 0 0 0,-1 0 0 0 0,1 0 0 0 0,0-1 0 0 0,0 1-1 0 0,1-1 1 0 0,-1 0 0 0 0,6 2 0 0 0,-6-3-4 0 0,0 0 0 0 0,1 0 1 0 0,0-1-1 0 0,-1 1 0 0 0,1-1 0 0 0,0 0 1 0 0,-1-1-1 0 0,1 1 0 0 0,0-1 0 0 0,0 0 1 0 0,0 0-1 0 0,-1-1 0 0 0,1 1 0 0 0,0-1 0 0 0,0 0 1 0 0,-1 0-1 0 0,1-1 0 0 0,-1 1 0 0 0,1-1 1 0 0,-1 0-1 0 0,1 0 0 0 0,-1-1 0 0 0,0 1 1 0 0,0-1-1 0 0,0 0 0 0 0,-1 0 0 0 0,1 0 1 0 0,-1-1-1 0 0,0 1 0 0 0,1-1 0 0 0,-1 0 1 0 0,-1 0-1 0 0,1 0 0 0 0,4-9 0 0 0,-5 8 15 0 0,-1 0 0 0 0,1 0 0 0 0,-1 0 0 0 0,0 0 0 0 0,0-1 0 0 0,0 1 0 0 0,-1-7 0 0 0,-3-40 44 0 0,2 39-56 0 0,-9-205 400 0 0,14 240-273 0 0,-4-4-146 0 0,2 0 0 0 0,1 0 0 0 0,0 1 0 0 0,1-1-1 0 0,1-1 1 0 0,0 1 0 0 0,13 24 0 0 0,66 113-30 0 0,-68-128 59 0 0,4 5-56 0 0,-1 0 0 0 0,-2 1 0 0 0,20 57 0 0 0,-11-2 67 0 0,28 78 66 0 0,-48-153-70 0 0,-1 0-1 0 0,-1 0 1 0 0,0 1 0 0 0,4 24-1 0 0,-7-35-4 0 0,-1 0 0 0 0,0 0 0 0 0,1 0-1 0 0,-1 0 1 0 0,-1 0 0 0 0,1 0 0 0 0,0 0-1 0 0,-1 0 1 0 0,0 0 0 0 0,0 0 0 0 0,1 0-1 0 0,-2 0 1 0 0,1 0 0 0 0,0 0 0 0 0,-1-1-1 0 0,1 1 1 0 0,-1 0 0 0 0,0-1 0 0 0,0 1-1 0 0,0-1 1 0 0,0 0 0 0 0,0 0 0 0 0,0 0-1 0 0,0 0 1 0 0,-1 0 0 0 0,1 0 0 0 0,-1-1-1 0 0,-4 3 1 0 0,-3 0 59 0 0,-1 0 0 0 0,1 0-1 0 0,-1-1 1 0 0,0-1 0 0 0,-20 3-1 0 0,3-3 145 0 0,-32-2 0 0 0,48-1-180 0 0,1 0 0 0 0,-1-1 0 0 0,1-1 0 0 0,-1 1 0 0 0,1-2 0 0 0,-21-8 0 0 0,26 9-40 0 0,0 0 1 0 0,0 0-1 0 0,0 0 1 0 0,1-1-1 0 0,-1 0 1 0 0,1 0-1 0 0,0 0 1 0 0,1-1-1 0 0,-1 0 1 0 0,1 0-1 0 0,0 0 1 0 0,0 0-1 0 0,-6-11 1 0 0,8 12-5 0 0,1-1 0 0 0,-1 0 1 0 0,1 0-1 0 0,0 0 0 0 0,0 0 0 0 0,1-1 1 0 0,-1 1-1 0 0,1 0 0 0 0,0 0 0 0 0,1 0 1 0 0,-1 0-1 0 0,1 0 0 0 0,0-1 1 0 0,2-4-1 0 0,3-8-22 0 0,1 0-1 0 0,12-24 1 0 0,-12 27-4 0 0,14-28 0 0 0,1 1-1 0 0,52-73 0 0 0,-60 98-332 0 0,1-1-1 0 0,1 2 0 0 0,18-15 1 0 0,-20 20-891 0 0,0 0-1 0 0,0 2 1 0 0,2-1 0 0 0,25-10 0 0 0,-24 13-1751 0 0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7.3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37 512 0 0,'-7'-7'1293'0'0,"3"4"1266"0"0,0 0 0 0 0,1-1 0 0 0,-1 0 0 0 0,-3-5 0 0 0,7 9-2440 0 0,0 0 0 0 0,0-1-1 0 0,0 1 1 0 0,0 0 0 0 0,0 0-1 0 0,0 0 1 0 0,0-1 0 0 0,0 1-1 0 0,0 0 1 0 0,0 0 0 0 0,0 0-1 0 0,0-1 1 0 0,0 1-1 0 0,0 0 1 0 0,1 0 0 0 0,-1 0-1 0 0,0 0 1 0 0,0-1 0 0 0,0 1-1 0 0,0 0 1 0 0,0 0 0 0 0,0 0-1 0 0,0 0 1 0 0,0-1 0 0 0,1 1-1 0 0,-1 0 1 0 0,0 0 0 0 0,0 0-1 0 0,0 0 1 0 0,0 0-1 0 0,1 0 1 0 0,-1-1 0 0 0,0 1-1 0 0,0 0 1 0 0,0 0 0 0 0,1 0-1 0 0,-1 0 1 0 0,0 0 0 0 0,0 0-1 0 0,0 0 1 0 0,1 0 0 0 0,-1 0-1 0 0,0 0 1 0 0,0 0 0 0 0,0 0-1 0 0,1 0 1 0 0,-1 0-1 0 0,0 0 1 0 0,0 0 0 0 0,0 0-1 0 0,1 0 1 0 0,-1 0 0 0 0,0 1-1 0 0,12 1 1551 0 0,-10 0-1540 0 0,0-1 1 0 0,0 1 0 0 0,0 0 0 0 0,0 0 0 0 0,0 0 0 0 0,-1 0-1 0 0,1 1 1 0 0,-1-1 0 0 0,1 0 0 0 0,1 5 0 0 0,8 28 258 0 0,-8-25-231 0 0,6 23 129 0 0,-2 0 0 0 0,4 53 0 0 0,-4 68-303 0 0,-4-76-113 0 0,-1-51-171 0 0,1 18-120 0 0,-3-42-100 0 0,0 1 0 0 0,-1-1 0 0 0,1 1 1 0 0,-1-1-1 0 0,0 1 0 0 0,0-1 0 0 0,0 0 0 0 0,0 1 0 0 0,-4 5 1 0 0,-2 0-7049 0 0,4-5 2894 0 0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7.4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96 136 0 0,'0'-1'404'0'0,"0"1"1"0"0,-1-1-1 0 0,1 0 0 0 0,0 1 0 0 0,0-1 1 0 0,0 1-1 0 0,0-1 0 0 0,0 0 0 0 0,0 1 0 0 0,0-1 1 0 0,0 0-1 0 0,0 1 0 0 0,0-1 0 0 0,0 1 1 0 0,1-1-1 0 0,-1 0 0 0 0,0 1 0 0 0,0-1 1 0 0,1 0-1 0 0,10-7 2995 0 0,-6 6-3038 0 0,1 1 1 0 0,-1-1-1 0 0,11 0 0 0 0,-9 1 442 0 0,145-26 1651 0 0,-101 17-2387 0 0,107-8-566 0 0,-85 12-725 0 0,-27 1 625 0 0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8.1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158 182 992 0 0,'1'-11'552'0'0,"3"-36"3302"0"0,-4 41-2834 0 0,0 0 0 0 0,-1 1 0 0 0,1-1 0 0 0,-1 1 0 0 0,0 0 1 0 0,-5-10 3500 0 0,4 20-3013 0 0,0 13-913 0 0,2-16-327 0 0,-24 137 2005 0 0,1-8-1340 0 0,-4 232 366 0 0,24-308-1355 0 0,2-40 62 0 0,-1-1 1 0 0,0 0 0 0 0,-6 24 0 0 0,6-32-29 0 0,-1 0 1 0 0,1 0 0 0 0,-1-1 0 0 0,0 1-1 0 0,0-1 1 0 0,-1 1 0 0 0,1-1 0 0 0,-1 0-1 0 0,0 0 1 0 0,-8 6 0 0 0,-2-1-352 0 0,14-10 365 0 0,0 1-1 0 0,0-1 1 0 0,0 0-1 0 0,-1 0 1 0 0,1 0 0 0 0,0 0-1 0 0,0 0 1 0 0,0 0-1 0 0,0 0 1 0 0,0 0-1 0 0,0 0 1 0 0,0 0 0 0 0,0 0-1 0 0,0-1 1 0 0,-1 1-1 0 0,1 0 1 0 0,0 0-1 0 0,0 0 1 0 0,0 0 0 0 0,0 0-1 0 0,0 0 1 0 0,0 0-1 0 0,0 0 1 0 0,0 0-1 0 0,0 0 1 0 0,0 0 0 0 0,0 0-1 0 0,0 0 1 0 0,0 0-1 0 0,-1 0 1 0 0,1 0-1 0 0,0-1 1 0 0,0 1 0 0 0,0 0-1 0 0,0 0 1 0 0,0 0-1 0 0,0 0 1 0 0,0 0-1 0 0,0 0 1 0 0,0 0 0 0 0,0 0-1 0 0,0 0 1 0 0,0 0-1 0 0,0-1 1 0 0,0 1-1 0 0,0 0 1 0 0,0 0 0 0 0,0 0-1 0 0,3-12-320 0 0,65-146-533 0 0,-42 97 887 0 0,6-13 258 0 0,37-125-1 0 0,-3-88 925 0 0,-63 270-1050 0 0,2-2 118 0 0,-2 0 0 0 0,0-1-1 0 0,-1 1 1 0 0,-1-24 0 0 0,-1 42-253 0 0,0 1 0 0 0,0-1 1 0 0,0 0-1 0 0,0 0 0 0 0,0 0 0 0 0,0 1 1 0 0,0-1-1 0 0,-1 0 0 0 0,1 0 0 0 0,0 1 1 0 0,0-1-1 0 0,-1 0 0 0 0,1 0 0 0 0,-1 1 1 0 0,1-1-1 0 0,-1 0 0 0 0,1 1 1 0 0,-2-2-1 0 0,2 2-8 0 0,0 0 0 0 0,-1 0 0 0 0,1 0-1 0 0,-1 0 1 0 0,1-1 0 0 0,-1 1 0 0 0,1 0 0 0 0,-1 0 0 0 0,1 0 0 0 0,-1 0 0 0 0,1 0 0 0 0,-1 0 0 0 0,1 0 0 0 0,-1 0 0 0 0,1 1 0 0 0,0-1 0 0 0,-1 0 0 0 0,1 0-1 0 0,-1 0 1 0 0,1 0 0 0 0,-1 1 0 0 0,0-1 0 0 0,-1 1 10 0 0,0 1 0 0 0,0-1-1 0 0,0 1 1 0 0,1-1 0 0 0,-1 1-1 0 0,0 0 1 0 0,1 0 0 0 0,-1 0 0 0 0,1 0-1 0 0,-3 3 1 0 0,-1 8-3 0 0,0-1 0 0 0,1 1 0 0 0,0 0 0 0 0,1 0-1 0 0,1 0 1 0 0,0 0 0 0 0,-1 14 0 0 0,5 95 131 0 0,1-76-107 0 0,3-1 0 0 0,1 1 0 0 0,3-2 0 0 0,19 60 0 0 0,-16-72-37 0 0,22 38 0 0 0,-20-42-40 0 0,20 56 0 0 0,40 180-100 0 0,-68-237 125 0 0,-4-19 38 0 0,0 1 1 0 0,-1 0 0 0 0,0 0-1 0 0,1 18 1 0 0,-3-26-30 0 0,0-1 1 0 0,-1 1-1 0 0,1-1 0 0 0,0 0 1 0 0,-1 1-1 0 0,1-1 1 0 0,-1 1-1 0 0,1-1 0 0 0,-1 0 1 0 0,1 1-1 0 0,-1-1 1 0 0,1 0-1 0 0,-1 0 0 0 0,1 1 1 0 0,-1-1-1 0 0,1 0 1 0 0,-1 0-1 0 0,0 0 0 0 0,1 0 1 0 0,-1 0-1 0 0,1 0 1 0 0,-1 0-1 0 0,0 0 0 0 0,1 0 1 0 0,-1 0-1 0 0,1 0 1 0 0,-1 0-1 0 0,1 0 0 0 0,-1 0 1 0 0,0-1-1 0 0,-21-2-18 0 0,-23-7-61 0 0,0 3 0 0 0,0 1 0 0 0,-1 2 0 0 0,-83 4 0 0 0,117 1-3 0 0,0 1 1 0 0,0 0-1 0 0,1 1 0 0 0,-16 5 0 0 0,64-17-5046 0 0,5-6-923 0 0,-19 5 2277 0 0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8.6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190 296 232 0 0,'48'-73'10424'0'0,"15"-26"-3675"0"0,-52 80-5609 0 0,11-20 513 0 0,-21 36-1473 0 0,1 0 1 0 0,-1-1 0 0 0,0 1-1 0 0,0-1 1 0 0,0 0 0 0 0,0 1 0 0 0,-1-1-1 0 0,0 0 1 0 0,1-3 0 0 0,-2 5-124 0 0,1 1 0 0 0,0 0 0 0 0,0 0 0 0 0,-1 0 0 0 0,1 0 0 0 0,-1-1 0 0 0,1 1 1 0 0,-1 0-1 0 0,1 0 0 0 0,-1 0 0 0 0,0 0 0 0 0,0 0 0 0 0,1 0 0 0 0,-1 1 0 0 0,0-1 0 0 0,0 0 1 0 0,0 0-1 0 0,0 0 0 0 0,0 1 0 0 0,0-1 0 0 0,0 0 0 0 0,0 1 0 0 0,0-1 0 0 0,0 1 0 0 0,0 0 1 0 0,-1-1-1 0 0,1 1 0 0 0,0 0 0 0 0,0 0 0 0 0,-2-1 0 0 0,-5 0 90 0 0,0 1-1 0 0,1 0 1 0 0,-14 0 0 0 0,17 1-78 0 0,-19 1-1 0 0,1 1 0 0 0,0 1 0 0 0,0 1 1 0 0,1 0-1 0 0,-1 2 0 0 0,1 1 1 0 0,1 1-1 0 0,-24 12 0 0 0,40-18-71 0 0,0-1-1 0 0,0 1 0 0 0,0 0 0 0 0,0 0 0 0 0,0 1 0 0 0,1-1 1 0 0,0 1-1 0 0,-1 0 0 0 0,1 0 0 0 0,1 0 0 0 0,-6 8 1 0 0,8-10-2 0 0,-1 0 1 0 0,0 0 0 0 0,1 0 0 0 0,-1 0 0 0 0,1 0-1 0 0,0 0 1 0 0,0 0 0 0 0,0 0 0 0 0,0 0 0 0 0,0 0-1 0 0,0 0 1 0 0,0 0 0 0 0,1 0 0 0 0,-1 0 0 0 0,1 0-1 0 0,-1 0 1 0 0,1-1 0 0 0,0 1 0 0 0,0 0 0 0 0,0 0-1 0 0,0 0 1 0 0,0-1 0 0 0,0 1 0 0 0,0-1 0 0 0,0 1 0 0 0,1-1-1 0 0,-1 1 1 0 0,1-1 0 0 0,-1 0 0 0 0,1 1 0 0 0,2 0-1 0 0,6 4-7 0 0,0-1 1 0 0,1 0-1 0 0,-1 0 0 0 0,1-1 0 0 0,0-1 0 0 0,0 0 0 0 0,18 2 0 0 0,6 3 25 0 0,-18-4-18 0 0,87 25-95 0 0,-89-23 80 0 0,0 0 1 0 0,0 0-1 0 0,-1 1 1 0 0,23 16-1 0 0,-34-21 30 0 0,0 0 0 0 0,0 0 0 0 0,0 1 0 0 0,-1-1 0 0 0,1 1 1 0 0,-1 0-1 0 0,0 0 0 0 0,1 0 0 0 0,-2 0 0 0 0,1 0 0 0 0,0 0 0 0 0,0 1 0 0 0,-1-1 0 0 0,0 1 0 0 0,0-1 1 0 0,0 1-1 0 0,0-1 0 0 0,0 1 0 0 0,0 5 0 0 0,-1-3 13 0 0,-1-1 0 0 0,1 1 0 0 0,-1-1 0 0 0,0 0 0 0 0,-1 1 0 0 0,1-1 0 0 0,-1 0 0 0 0,0 0 0 0 0,0 0 0 0 0,-1 0 0 0 0,1 0 0 0 0,-6 7 0 0 0,2-4 26 0 0,-1 0 0 0 0,0-1-1 0 0,0 1 1 0 0,-1-1 0 0 0,0-1-1 0 0,0 0 1 0 0,-1 0 0 0 0,0 0 0 0 0,0-1-1 0 0,0 0 1 0 0,-12 4 0 0 0,-15 4 106 0 0,-63 13 0 0 0,81-21-137 0 0,10-3-22 0 0,0 0 0 0 0,-1-1 1 0 0,0 0-1 0 0,-15 0 1 0 0,23-1-38 0 0,-1 0 1 0 0,1 0-1 0 0,0-1 1 0 0,-1 1-1 0 0,1 0 1 0 0,0-1-1 0 0,0 1 0 0 0,-1 0 1 0 0,1-1-1 0 0,0 0 1 0 0,0 1-1 0 0,0-1 1 0 0,-1 0-1 0 0,1 0 1 0 0,0 1-1 0 0,-1-3 1 0 0,1 2-51 0 0,1 0 1 0 0,-1 0 0 0 0,1 0 0 0 0,-1 0 0 0 0,1-1 0 0 0,-1 1-1 0 0,1 0 1 0 0,0 0 0 0 0,0-1 0 0 0,0 1 0 0 0,-1 0 0 0 0,1-1-1 0 0,1 1 1 0 0,-1 0 0 0 0,0 0 0 0 0,0-1 0 0 0,0 1 0 0 0,1 0-1 0 0,-1 0 1 0 0,1-3 0 0 0,1-1-857 0 0,1 0 0 0 0,-1 0 0 0 0,1 0 1 0 0,0 0-1 0 0,0 0 0 0 0,0 1 0 0 0,1-1 0 0 0,7-6 0 0 0,9-7-3218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5:25.3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62 512 0 0,'1'-3'1204'0'0,"1"0"288"0"0,-1 0 1 0 0,1 0-1 0 0,-1 1 0 0 0,1-1 0 0 0,0 0 0 0 0,0 1 0 0 0,2-3 1 0 0,-2 4-1126 0 0,-1 0 1 0 0,0 0-1 0 0,1 0 1 0 0,-1 0-1 0 0,0 1 1 0 0,1-1-1 0 0,-1 1 1 0 0,1-1-1 0 0,-1 1 1 0 0,1-1-1 0 0,1 1 1 0 0,6-2 1192 0 0,-8 2-1428 0 0,0-1 0 0 0,0 1 0 0 0,0 0 0 0 0,-1-1 0 0 0,1 1 0 0 0,0 0 0 0 0,0 0 0 0 0,0 0 0 0 0,0-1 0 0 0,-1 1 0 0 0,1 0 0 0 0,0 0 0 0 0,0 1 0 0 0,0-1 0 0 0,0 0 0 0 0,0 0 0 0 0,0 0 0 0 0,-1 0-1 0 0,1 1 1 0 0,0-1 0 0 0,0 0 0 0 0,0 1 0 0 0,-1-1 0 0 0,1 1 0 0 0,0-1 0 0 0,-1 1 0 0 0,1-1 0 0 0,0 1 0 0 0,-1-1 0 0 0,1 1 0 0 0,0 0 0 0 0,-1-1 0 0 0,1 1 0 0 0,-1 0 0 0 0,1 0 0 0 0,-1-1 0 0 0,0 1 0 0 0,1 0 0 0 0,-1 0 0 0 0,0 0 0 0 0,1-1 0 0 0,-1 2 0 0 0,8 27 947 0 0,7 55 0 0 0,-3-18-555 0 0,15 40 6 0 0,-21-90-468 0 0,0 1 0 0 0,1-1 0 0 0,1 0 0 0 0,11 17 0 0 0,-18-42-34 0 0,-1 0 1 0 0,-1 0-1 0 0,-2-16 0 0 0,-4-17-65 0 0,-3-55 0 0 0,9 79 24 0 0,1 0 0 0 0,1 1 0 0 0,1-1 0 0 0,0 0 0 0 0,9-31 0 0 0,-9 44 5 0 0,0-1 0 0 0,0 0 0 0 0,1 0-1 0 0,0 1 1 0 0,0 0 0 0 0,0 0 0 0 0,1-1 0 0 0,0 2 0 0 0,0-1-1 0 0,0 0 1 0 0,6-4 0 0 0,-7 7 7 0 0,-1 0 1 0 0,1 0-1 0 0,0 0 1 0 0,-1 1-1 0 0,1-1 0 0 0,0 1 1 0 0,0 0-1 0 0,0 0 1 0 0,0 0-1 0 0,1 0 0 0 0,-1 0 1 0 0,0 1-1 0 0,0-1 1 0 0,0 1-1 0 0,1 0 0 0 0,-1 0 1 0 0,0 0-1 0 0,0 0 1 0 0,1 1-1 0 0,-1-1 0 0 0,0 1 1 0 0,5 1-1 0 0,0 2 4 0 0,0-1 1 0 0,0 1-1 0 0,0 0 0 0 0,-1 1 0 0 0,0 0 1 0 0,0 0-1 0 0,0 0 0 0 0,-1 1 1 0 0,1 0-1 0 0,-1 1 0 0 0,-1-1 0 0 0,1 1 1 0 0,-1 0-1 0 0,-1 0 0 0 0,8 15 0 0 0,-3-2 20 0 0,-2 0 1 0 0,0 1-1 0 0,-1 0 0 0 0,-1 1 0 0 0,2 22 0 0 0,3 4 72 0 0,-6-30-52 0 0,-1-1 0 0 0,0 0 0 0 0,-1 1 0 0 0,-1 30 1 0 0,-1-47-40 0 0,0 0 0 0 0,0-1 0 0 0,0 1 0 0 0,0 0 0 0 0,0 0 0 0 0,0-1 0 0 0,-1 1 1 0 0,1 0-1 0 0,0 0 0 0 0,0-1 0 0 0,-1 1 0 0 0,1 0 0 0 0,0-1 0 0 0,-1 1 0 0 0,1 0 1 0 0,0-1-1 0 0,-1 1 0 0 0,1 0 0 0 0,-1-1 0 0 0,1 1 0 0 0,-1-1 0 0 0,0 1 0 0 0,1-1 1 0 0,-1 1-1 0 0,0-1 0 0 0,1 0 0 0 0,-1 1 0 0 0,0-1 0 0 0,1 0 0 0 0,-2 1 0 0 0,1-1-3 0 0,0 0 0 0 0,0 0 0 0 0,1-1-1 0 0,-1 1 1 0 0,0 0 0 0 0,0-1 0 0 0,1 1-1 0 0,-1 0 1 0 0,0-1 0 0 0,1 1 0 0 0,-1-1 0 0 0,1 1-1 0 0,-1-1 1 0 0,1 0 0 0 0,-1 1 0 0 0,1-1-1 0 0,-1 1 1 0 0,1-1 0 0 0,-1 0 0 0 0,1 1-1 0 0,0-1 1 0 0,-1 0 0 0 0,1 0 0 0 0,0 1-1 0 0,-1-1 1 0 0,1 0 0 0 0,0 0 0 0 0,0 1-1 0 0,0-3 1 0 0,-5-22-102 0 0,1 0 0 0 0,2 0 0 0 0,0-1-1 0 0,2 1 1 0 0,0-1 0 0 0,2 0 0 0 0,1 1-1 0 0,1 0 1 0 0,1 0 0 0 0,1 0-1 0 0,2 0 1 0 0,14-33 0 0 0,-20 53 79 0 0,1 1-1 0 0,0-1 1 0 0,0 0-1 0 0,0 1 1 0 0,1 0-1 0 0,0 0 1 0 0,0 0-1 0 0,0 0 1 0 0,0 1-1 0 0,0-1 1 0 0,1 1-1 0 0,-1 0 1 0 0,1 1-1 0 0,0-1 1 0 0,0 1-1 0 0,0 0 1 0 0,0 0-1 0 0,1 0 1 0 0,8-1 0 0 0,-10 3 17 0 0,-1 0 0 0 0,1 0 0 0 0,0 0 0 0 0,-1 1 0 0 0,1-1 0 0 0,-1 1 0 0 0,1 0 0 0 0,-1 0 0 0 0,1 1 0 0 0,-1-1 0 0 0,0 1 1 0 0,0-1-1 0 0,1 1 0 0 0,-1 0 0 0 0,0 0 0 0 0,-1 0 0 0 0,1 1 0 0 0,3 2 0 0 0,1 2 3 0 0,-1 0-1 0 0,1 1 1 0 0,-1 0-1 0 0,-1-1 1 0 0,8 15 0 0 0,0 7 23 0 0,-2 0 1 0 0,16 57 0 0 0,-18-52 22 0 0,25 61 1 0 0,-32-90-32 0 0,1 0 0 0 0,0 0 0 0 0,1 0 0 0 0,-1 0 0 0 0,1-1-1 0 0,0 1 1 0 0,7 5 0 0 0,-9-8-186 0 0,0-1 0 0 0,0 1 0 0 0,0-1 0 0 0,0 0 0 0 0,0 0 0 0 0,0 0 0 0 0,0 0 0 0 0,0 0 0 0 0,5 0 0 0 0,-6 0-147 0 0,0-1 1 0 0,1 0 0 0 0,-1 0 0 0 0,0 0 0 0 0,1 0-1 0 0,-1-1 1 0 0,0 1 0 0 0,1 0 0 0 0,-1 0 0 0 0,0-1-1 0 0,0 1 1 0 0,1-1 0 0 0,-1 1 0 0 0,0-1 0 0 0,0 0-1 0 0,0 1 1 0 0,1-1 0 0 0,0-1 0 0 0,5-5-2764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3:54.0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22 1136 0 0,'-4'-22'21498'0'0,"8"30"-19297"0"0,-2-4-2403 0 0,29 52 1005 0 0,41 55 0 0 0,-8-14-824 0 0,-61-93-6 0 0,0 1 1 0 0,1 0 0 0 0,-1-1-1 0 0,1 0 1 0 0,0 0 0 0 0,0 0-1 0 0,6 4 1 0 0,-10-8 17 0 0,1 1 1 0 0,-1-1-1 0 0,1 0 0 0 0,-1 0 1 0 0,0 0-1 0 0,1 0 1 0 0,-1 0-1 0 0,1 0 0 0 0,-1 0 1 0 0,1 0-1 0 0,-1 0 0 0 0,0 0 1 0 0,1 0-1 0 0,-1 0 1 0 0,1-1-1 0 0,-1 1 0 0 0,0 0 1 0 0,1 0-1 0 0,-1 0 0 0 0,1 0 1 0 0,-1-1-1 0 0,0 1 1 0 0,1 0-1 0 0,-1 0 0 0 0,0-1 1 0 0,0 1-1 0 0,1 0 0 0 0,-1-1 1 0 0,0 1-1 0 0,1 0 1 0 0,-1-1-1 0 0,0 1 0 0 0,0 0 1 0 0,0-1-1 0 0,1 1 0 0 0,-1-1 1 0 0,0 1-1 0 0,0 0 1 0 0,0-1-1 0 0,0 1 0 0 0,0-1 1 0 0,0 0-1 0 0,5-18-315 0 0,-5 13 309 0 0,0 0 0 0 0,0 0 0 0 0,0 0 0 0 0,-1 0 1 0 0,0 1-1 0 0,-1-1 0 0 0,1 0 0 0 0,-1 1 0 0 0,0-1 0 0 0,0 1 0 0 0,-1-1 0 0 0,0 1 0 0 0,0 0 1 0 0,0 0-1 0 0,0 1 0 0 0,-1-1 0 0 0,-4-5 0 0 0,-1 1 40 0 0,1 1 0 0 0,-2 0 0 0 0,1 0 0 0 0,-1 1 0 0 0,0 0 0 0 0,0 1 0 0 0,-15-7 0 0 0,23 12-19 0 0,-10-4 21 0 0,0 0 1 0 0,-22-6 0 0 0,32 10-8 0 0,-1 1 0 0 0,1-1 0 0 0,-1 1 1 0 0,1-1-1 0 0,-1 1 0 0 0,0 0 0 0 0,1 0 0 0 0,-1 0 0 0 0,1 1 0 0 0,-1-1 1 0 0,1 0-1 0 0,-1 1 0 0 0,1 0 0 0 0,-1-1 0 0 0,1 1 0 0 0,-1 0 0 0 0,1 1 1 0 0,0-1-1 0 0,0 0 0 0 0,-1 0 0 0 0,-1 3 0 0 0,3-3-13 0 0,0 0-1 0 0,0 0 1 0 0,0 1 0 0 0,0-1-1 0 0,0 1 1 0 0,1-1 0 0 0,-1 1-1 0 0,0-1 1 0 0,1 1 0 0 0,-1-1-1 0 0,1 1 1 0 0,-1 0 0 0 0,1-1-1 0 0,0 1 1 0 0,0 0 0 0 0,-1-1-1 0 0,1 1 1 0 0,1 0 0 0 0,-1-1-1 0 0,0 1 1 0 0,0 0-1 0 0,1-1 1 0 0,0 4 0 0 0,0-3-5 0 0,0 1 1 0 0,0-1 0 0 0,0 1 0 0 0,0-1-1 0 0,1 0 1 0 0,-1 1 0 0 0,1-1-1 0 0,0 0 1 0 0,-1 0 0 0 0,1 0-1 0 0,0 0 1 0 0,0 0 0 0 0,5 2 0 0 0,-3-2-4 0 0,0 0 0 0 0,1 0 0 0 0,-1-1 1 0 0,1 0-1 0 0,0 0 0 0 0,-1 0 1 0 0,1 0-1 0 0,0-1 0 0 0,0 0 0 0 0,0 0 1 0 0,-1 0-1 0 0,1 0 0 0 0,0-1 0 0 0,0 0 1 0 0,-1 0-1 0 0,1 0 0 0 0,8-4 1 0 0,6-2-29 0 0,-1-1 1 0 0,33-21 0 0 0,-31 15-17 0 0,19-16 0 0 0,11-8 191 0 0,-84 67 52 0 0,-122 56-42 0 0,66-37-102 0 0,88-48-47 0 0,-29 20-8 0 0,29-19-1 0 0,1 0 1 0 0,-1 0-1 0 0,1 0 0 0 0,0 1 0 0 0,-1-1 0 0 0,1 0 0 0 0,0 1 0 0 0,0-1 0 0 0,0 1 0 0 0,0-1 0 0 0,0 1 0 0 0,0-1 0 0 0,0 1 0 0 0,1 0 0 0 0,-1-1 0 0 0,0 1 0 0 0,0 3 0 0 0,1-5 0 0 0,0 0 0 0 0,0 0 1 0 0,0 0-1 0 0,0 1 0 0 0,0-1 0 0 0,0 0 0 0 0,0 0 0 0 0,0 0 1 0 0,0 1-1 0 0,0-1 0 0 0,0 0 0 0 0,0 0 0 0 0,0 0 1 0 0,0 1-1 0 0,0-1 0 0 0,0 0 0 0 0,1 0 0 0 0,-1 0 0 0 0,0 0 1 0 0,0 1-1 0 0,0-1 0 0 0,0 0 0 0 0,0 0 0 0 0,0 0 1 0 0,1 0-1 0 0,-1 0 0 0 0,0 1 0 0 0,0-1 0 0 0,0 0 0 0 0,0 0 1 0 0,0 0-1 0 0,1 0 0 0 0,-1 0 0 0 0,0 0 0 0 0,0 0 1 0 0,0 0-1 0 0,1 0 0 0 0,-1 0 0 0 0,9-3-75 0 0,6-11-27 0 0,24-28 102 0 0,-10 11-158 0 0,29-39-1 0 0,-51 60 114 0 0,-2 0 0 0 0,6-12 0 0 0,-9 16 23 0 0,1 0 0 0 0,0 0 1 0 0,0 0-1 0 0,1 0 0 0 0,0 0 0 0 0,0 1 1 0 0,0-1-1 0 0,1 1 0 0 0,7-7 0 0 0,-12 12 25 0 0,0 0-1 0 0,0 0 1 0 0,0 0-1 0 0,0 0 1 0 0,0 0-1 0 0,0-1 1 0 0,0 1-1 0 0,0 0 1 0 0,1 0-1 0 0,-1 0 1 0 0,0 0-1 0 0,0 0 0 0 0,0 0 1 0 0,0 0-1 0 0,0 0 1 0 0,0 0-1 0 0,0 0 1 0 0,1 0-1 0 0,-1-1 1 0 0,0 1-1 0 0,0 0 1 0 0,0 0-1 0 0,0 0 1 0 0,0 0-1 0 0,1 0 0 0 0,-1 0 1 0 0,0 0-1 0 0,0 0 1 0 0,0 0-1 0 0,0 0 1 0 0,0 0-1 0 0,0 0 1 0 0,1 0-1 0 0,-1 1 1 0 0,0-1-1 0 0,0 0 1 0 0,0 0-1 0 0,0 0 0 0 0,0 0 1 0 0,0 0-1 0 0,1 0 1 0 0,-1 0-1 0 0,0 0 1 0 0,0 0-1 0 0,0 0 1 0 0,0 0-1 0 0,0 1 1 0 0,0-1-1 0 0,0 0 1 0 0,0 0-1 0 0,0 0 0 0 0,1 0 1 0 0,-3 11 56 0 0,-7 15 62 0 0,8-24-110 0 0,-13 29 192 0 0,-1 0 0 0 0,-2-1 0 0 0,-29 39 0 0 0,44-66-185 0 0,0 1 0 0 0,0-1-1 0 0,0 1 1 0 0,1-1 0 0 0,-3 8 0 0 0,4-10-17 0 0,0-1 0 0 0,-1 1 0 0 0,1-1 1 0 0,0 1-1 0 0,0-1 0 0 0,0 1 0 0 0,0 0 0 0 0,0-1 1 0 0,0 1-1 0 0,0-1 0 0 0,0 1 0 0 0,0-1 1 0 0,0 1-1 0 0,0 0 0 0 0,0-1 0 0 0,0 1 0 0 0,0-1 1 0 0,0 1-1 0 0,0-1 0 0 0,1 1 0 0 0,-1-1 1 0 0,0 1-1 0 0,0-1 0 0 0,1 1 0 0 0,-1-1 0 0 0,0 1 1 0 0,1-1-1 0 0,-1 1 0 0 0,1-1 0 0 0,-1 0 1 0 0,1 1-1 0 0,-1-1 0 0 0,0 1 0 0 0,1-1 0 0 0,-1 0 1 0 0,1 0-1 0 0,-1 1 0 0 0,1-1 0 0 0,0 0 1 0 0,-1 0-1 0 0,1 0 0 0 0,-1 0 0 0 0,1 1 0 0 0,-1-1 1 0 0,1 0-1 0 0,0 0 0 0 0,0 0 0 0 0,4-1-131 0 0,-1 1 0 0 0,1-1 0 0 0,-1 0-1 0 0,1 0 1 0 0,-1 0 0 0 0,1-1 0 0 0,-1 1 0 0 0,0-1-1 0 0,5-3 1 0 0,37-25-4845 0 0,-24 15 110 0 0,-5 4 2552 0 0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9.1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15 512 0 0,'-29'-1'1952'0'0,"17"0"2071"0"0,-23 2 0 0 0,30 0-2197 0 0,6 1-284 0 0,11 1-187 0 0,191-13 3992 0 0,47 1-3449 0 0,-152 16-2592 0 0,-34 2-4469 0 0,-51-6 2513 0 0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9.3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67 2577 0 0,'-6'-5'3378'0'0,"-1"0"1"0"0,-14-6-1 0 0,21 11-3263 0 0,0 0 0 0 0,-1 0 0 0 0,1-1 0 0 0,-1 1 0 0 0,1 0 0 0 0,-1 0 0 0 0,1 0 0 0 0,0-1 0 0 0,-1 1 0 0 0,1 0 0 0 0,-1 0 0 0 0,1-1 0 0 0,0 1 0 0 0,-1 0 0 0 0,1-1 0 0 0,0 1-1 0 0,-1 0 1 0 0,1-1 0 0 0,0 1 0 0 0,0-1 0 0 0,-1 1 0 0 0,1-1 0 0 0,7-3 2049 0 0,16 1-529 0 0,10 1-86 0 0,56 5 0 0 0,-43-1-1398 0 0,0-1 0 0 0,47-7 0 0 0,-20 2-482 0 0,-28 1-1586 0 0,59-12 0 0 0,-64 7-669 0 0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0:19.9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548 82 512 0 0,'-9'-6'1122'0'0,"-1"0"-1"0"0,-1 0 1 0 0,1 0 0 0 0,-1 2 0 0 0,0-1-1 0 0,0 1 1 0 0,0 1 0 0 0,-1 0-1 0 0,-19-3 1 0 0,12 4 1287 0 0,-1 1-1 0 0,-26 1 1 0 0,-7 6-365 0 0,41-4-1881 0 0,0 1 0 0 0,1 0 0 0 0,-1 1-1 0 0,1 0 1 0 0,-1 1 0 0 0,1 1 0 0 0,1 0 0 0 0,-1 0-1 0 0,1 1 1 0 0,0 0 0 0 0,1 0 0 0 0,-1 1 0 0 0,2 1-1 0 0,-1 0 1 0 0,1 0 0 0 0,-9 13 0 0 0,8-8-138 0 0,1 0 0 0 0,0 0-1 0 0,1 1 1 0 0,0 0 0 0 0,2 0 0 0 0,-1 1 0 0 0,2-1 0 0 0,0 1 0 0 0,1 0-1 0 0,1 1 1 0 0,-1 24 0 0 0,3-22 3 0 0,1-1-1 0 0,0 0 1 0 0,2-1-1 0 0,0 1 0 0 0,1 0 1 0 0,0-1-1 0 0,2 1 1 0 0,0-1-1 0 0,11 21 1 0 0,-10-24-29 0 0,1-1 0 0 0,1 0 0 0 0,0 0 0 0 0,1-1 0 0 0,0 0 0 0 0,1 0 0 0 0,0-1 0 0 0,1-1 0 0 0,0 0 0 0 0,24 14 0 0 0,127 60-625 0 0,-137-71 467 0 0,-18-9 147 0 0,1-1 1 0 0,0 1 0 0 0,-1-2-1 0 0,1 1 1 0 0,14 1 0 0 0,-18-3-2 0 0,0-1 0 0 0,1 0 0 0 0,-1 0 0 0 0,1 0 0 0 0,-1-1 0 0 0,0 0 0 0 0,1 0 0 0 0,-1 0 0 0 0,0-1 0 0 0,10-4 0 0 0,-2 0 26 0 0,0-1 0 0 0,-1-1 0 0 0,0 0-1 0 0,0 0 1 0 0,-1-2 0 0 0,0 1 0 0 0,0-1 0 0 0,-1-1 0 0 0,-1 0 0 0 0,0 0 0 0 0,12-19-1 0 0,-12 14 8 0 0,0-1 0 0 0,-2 0 0 0 0,1-1 1 0 0,-2 0-1 0 0,0 0 0 0 0,-2 0 0 0 0,0-1 0 0 0,3-27 0 0 0,-3-8 20 0 0,-2-68 0 0 0,-3 101-22 0 0,-1 0 0 0 0,-1 0 0 0 0,0 0 0 0 0,-2 1 0 0 0,-1-1 0 0 0,-10-26 0 0 0,12 38 7 0 0,-1 1 0 0 0,0 0 0 0 0,0-1 0 0 0,0 2-1 0 0,-1-1 1 0 0,0 0 0 0 0,-1 1 0 0 0,0 1-1 0 0,0-1 1 0 0,-12-8 0 0 0,9 8 15 0 0,-1 1-1 0 0,0 0 1 0 0,0 0 0 0 0,-1 2-1 0 0,1-1 1 0 0,-1 1 0 0 0,-19-3-1 0 0,13 4-8 0 0,-1 1 0 0 0,0 0 0 0 0,1 2 0 0 0,-1 0 0 0 0,0 1 0 0 0,1 1-1 0 0,-1 1 1 0 0,1 0 0 0 0,0 1 0 0 0,-34 13 0 0 0,25-4-111 0 0,1 1-1 0 0,1 1 1 0 0,0 2-1 0 0,1 0 1 0 0,0 1 0 0 0,-31 33-1 0 0,47-43-457 0 0,0 0-1 0 0,0 0 1 0 0,1 1 0 0 0,0 0-1 0 0,1 0 1 0 0,0 1 0 0 0,0 0-1 0 0,1 0 1 0 0,-6 17-1 0 0,0 15-3395 0 0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2.7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331 125 512 0 0,'4'-1'2800'0'0,"-4"1"-2671"0"0,0 0 0 0 0,0 0-1 0 0,0 0 1 0 0,-1 0 0 0 0,1 0-1 0 0,0 0 1 0 0,0 0 0 0 0,0 0-1 0 0,0 0 1 0 0,-1 0 0 0 0,1 0-1 0 0,0 1 1 0 0,0-1 0 0 0,0 0 0 0 0,0 0-1 0 0,0 0 1 0 0,-1 0 0 0 0,1 0-1 0 0,0 0 1 0 0,0 0 0 0 0,0 1-1 0 0,0-1 1 0 0,0 0 0 0 0,0 0-1 0 0,0 0 1 0 0,-1 0 0 0 0,1 0-1 0 0,0 1 1 0 0,0-1 0 0 0,0 0 0 0 0,0 0-1 0 0,0 0 1 0 0,25-6 2359 0 0,-11 2-642 0 0,28-13 0 0 0,-39 16-1545 0 0,0-1 0 0 0,0 0-1 0 0,0 1 1 0 0,0-1 0 0 0,0-1-1 0 0,0 1 1 0 0,0 0 0 0 0,-1-1-1 0 0,1 1 1 0 0,-1-1 0 0 0,1 0-1 0 0,-1 0 1 0 0,0 0 0 0 0,2-4-1 0 0,-3 6-232 0 0,-1-1-1 0 0,1 0 1 0 0,0 1-1 0 0,-1-1 1 0 0,0 1-1 0 0,1-1 1 0 0,-1 0-1 0 0,0 1 1 0 0,0-1-1 0 0,0 0 1 0 0,0 0-1 0 0,0 1 1 0 0,0-1-1 0 0,0 0 1 0 0,-1 1-1 0 0,1-1 1 0 0,-1 0-1 0 0,1 1 1 0 0,-1-1-1 0 0,1 1 1 0 0,-1-1-1 0 0,0 1 1 0 0,0-1-1 0 0,0 1 0 0 0,0-1 1 0 0,0 1-1 0 0,0 0 1 0 0,0 0-1 0 0,0-1 1 0 0,-3 0-1 0 0,1 0-41 0 0,0 0 0 0 0,0 1 0 0 0,0 0 0 0 0,0-1 0 0 0,0 1 0 0 0,0 0 0 0 0,0 1 0 0 0,0-1-1 0 0,-1 1 1 0 0,1-1 0 0 0,0 1 0 0 0,-1 0 0 0 0,1 0 0 0 0,-6 1 0 0 0,-7 2-26 0 0,0 1 0 0 0,1 1-1 0 0,-1 0 1 0 0,-24 12 0 0 0,-55 36 51 0 0,61-33-69 0 0,-45 28 114 0 0,68-39-84 0 0,-1-1 0 0 0,2 1 0 0 0,-1 1 0 0 0,-12 14 0 0 0,22-22-8 0 0,0-1 1 0 0,0 0-1 0 0,0 0 1 0 0,0 1-1 0 0,0-1 1 0 0,0 0-1 0 0,1 1 1 0 0,-1-1-1 0 0,0 1 0 0 0,1-1 1 0 0,-1 1-1 0 0,1-1 1 0 0,0 1-1 0 0,-1 0 1 0 0,1-1-1 0 0,0 1 1 0 0,0 1-1 0 0,1-1-1 0 0,-1-1-1 0 0,0 0 0 0 0,1 0 1 0 0,0 0-1 0 0,-1 0 0 0 0,1 0 1 0 0,0 0-1 0 0,-1 0 1 0 0,1 0-1 0 0,0 0 0 0 0,0 0 1 0 0,0 0-1 0 0,0-1 0 0 0,0 1 1 0 0,0 0-1 0 0,0-1 1 0 0,0 1-1 0 0,0 0 0 0 0,0-1 1 0 0,0 1-1 0 0,0-1 0 0 0,1 0 1 0 0,0 1-1 0 0,14 4 34 0 0,1-1-1 0 0,0-1 1 0 0,28 2-1 0 0,53-3 77 0 0,-72-2-39 0 0,9 0-13 0 0,69 8 0 0 0,-93-6-29 0 0,-1 0 0 0 0,0 0-1 0 0,0 1 1 0 0,-1 1-1 0 0,1-1 1 0 0,0 2-1 0 0,-1-1 1 0 0,0 1-1 0 0,0 1 1 0 0,-1-1-1 0 0,13 12 1 0 0,-17-14-25 0 0,-1 1 1 0 0,1 0-1 0 0,-1 0 0 0 0,0 1 1 0 0,0-1-1 0 0,0 1 1 0 0,-1-1-1 0 0,0 1 0 0 0,1 0 1 0 0,-2 0-1 0 0,1 0 1 0 0,1 9-1 0 0,-2-6 22 0 0,0 0-1 0 0,0 0 0 0 0,-1 0 1 0 0,-1 0-1 0 0,1 0 1 0 0,-1 0-1 0 0,-4 13 1 0 0,-1-2 74 0 0,0 0 0 0 0,-2-1 0 0 0,0 0 0 0 0,-1 0 0 0 0,-22 31 0 0 0,19-32 20 0 0,-2-1 0 0 0,1 0 0 0 0,-2-1 0 0 0,0-1 0 0 0,-25 18 0 0 0,-91 53 546 0 0,125-82-809 0 0,1 0 0 0 0,-1 0 0 0 0,0-1 1 0 0,-9 4-1 0 0,14-6 112 0 0,0 0 0 0 0,0 1 1 0 0,0-1-1 0 0,1 0 0 0 0,-1 0 1 0 0,0 0-1 0 0,0 0 0 0 0,0 1 1 0 0,0-1-1 0 0,0 0 0 0 0,1-1 1 0 0,-1 1-1 0 0,0 0 0 0 0,0 0 1 0 0,0 0-1 0 0,0 0 1 0 0,0-1-1 0 0,1 1 0 0 0,-1 0 1 0 0,0-1-1 0 0,0 1 0 0 0,1-1 1 0 0,-1 1-1 0 0,0-1 0 0 0,0 1 1 0 0,1-1-1 0 0,-1 1 0 0 0,1-1 1 0 0,-1 0-1 0 0,0 1 0 0 0,1-1 1 0 0,-1 0-1 0 0,1 1 0 0 0,-1-1 1 0 0,1 0-1 0 0,0 0 0 0 0,-1 0 1 0 0,1 1-1 0 0,0-1 0 0 0,0 0 1 0 0,0 0-1 0 0,-1-1 0 0 0,1-4-1087 0 0,0 0-1 0 0,0 0 0 0 0,0 0 1 0 0,0 0-1 0 0,3-10 0 0 0,2-3-979 0 0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3.6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200 484 1032 0 0,'-14'-102'8872'0'0,"8"46"-2910"0"0,2 20-1704 0 0,3 87-827 0 0,-9 76-2539 0 0,6-90-758 0 0,-3 20 85 0 0,-1-2 0 0 0,-25 83-1 0 0,19-96-190 0 0,-71 236 118 0 0,84-276-146 0 0,-2 8-8 0 0,0 0 0 0 0,1 0 0 0 0,0 1 0 0 0,1 0 1 0 0,0-1-1 0 0,1 15 0 0 0,0-25 7 0 0,0 0 0 0 0,0 0-1 0 0,0 1 1 0 0,0-1 0 0 0,0 0 0 0 0,0 0-1 0 0,0 1 1 0 0,0-1 0 0 0,0 0 0 0 0,0 1-1 0 0,0-1 1 0 0,0 0 0 0 0,0 0 0 0 0,0 1 0 0 0,1-1-1 0 0,-1 0 1 0 0,0 0 0 0 0,0 1 0 0 0,0-1-1 0 0,0 0 1 0 0,1 0 0 0 0,-1 0 0 0 0,0 1-1 0 0,0-1 1 0 0,1 0 0 0 0,-1 0 0 0 0,0 0-1 0 0,0 0 1 0 0,1 0 0 0 0,-1 1 0 0 0,0-1 0 0 0,0 0-1 0 0,1 0 1 0 0,-1 0 0 0 0,0 0 0 0 0,0 0-1 0 0,1 0 1 0 0,-1 0 0 0 0,0 0 0 0 0,1 0-1 0 0,-1 0 1 0 0,0 0 0 0 0,0 0 0 0 0,1 0-1 0 0,-1 0 1 0 0,0 0 0 0 0,0 0 0 0 0,1-1 0 0 0,-1 1-1 0 0,0 0 1 0 0,1 0 0 0 0,-1 0 0 0 0,0 0-1 0 0,0 0 1 0 0,0-1 0 0 0,1 1 0 0 0,-1 0-1 0 0,0 0 1 0 0,0 0 0 0 0,0-1 0 0 0,1 1-1 0 0,-1 0 1 0 0,0-1 0 0 0,13-14-79 0 0,19-31 12 0 0,-3-2 1 0 0,25-59-1 0 0,37-108 86 0 0,-76 171-2 0 0,-1-1-1 0 0,9-57 1 0 0,4-94 16 0 0,-17 39-24 0 0,-10 120 65 0 0,-1 0 0 0 0,-8-44 1 0 0,9 79-57 0 0,-1-1 0 0 0,1 0 1 0 0,-1 0-1 0 0,0 1 0 0 0,0-1 1 0 0,0 1-1 0 0,0-1 0 0 0,0 1 1 0 0,-1-1-1 0 0,-1-2 0 0 0,2 5-11 0 0,1-1 1 0 0,-1 1-1 0 0,0-1 0 0 0,1 1 0 0 0,-1-1 0 0 0,0 1 0 0 0,0 0 1 0 0,1-1-1 0 0,-1 1 0 0 0,0 0 0 0 0,0-1 0 0 0,0 1 1 0 0,1 0-1 0 0,-1 0 0 0 0,0 0 0 0 0,0 0 0 0 0,0 0 0 0 0,0 0 1 0 0,1 0-1 0 0,-1 0 0 0 0,0 0 0 0 0,0 0 0 0 0,0 0 1 0 0,0 0-1 0 0,1 1 0 0 0,-1-1 0 0 0,0 0 0 0 0,0 1 1 0 0,1-1-1 0 0,-1 1 0 0 0,0-1 0 0 0,0 1 0 0 0,1-1 0 0 0,-1 1 1 0 0,1-1-1 0 0,-1 1 0 0 0,0 0 0 0 0,-5 5 10 0 0,1-1-1 0 0,0 1 1 0 0,0 0-1 0 0,0 0 0 0 0,1 1 1 0 0,0-1-1 0 0,0 1 1 0 0,1 0-1 0 0,0 0 1 0 0,0 0-1 0 0,0 1 1 0 0,1-1-1 0 0,0 1 0 0 0,-1 11 1 0 0,1-4 10 0 0,1 0 1 0 0,0 1-1 0 0,1-1 0 0 0,1 0 1 0 0,1 1-1 0 0,4 21 0 0 0,4 4 40 0 0,2 1 0 0 0,2-2 0 0 0,2 0 0 0 0,1 0 0 0 0,2-2 0 0 0,2 0-1 0 0,2-2 1 0 0,1 0 0 0 0,51 58 0 0 0,-40-54-23 0 0,13 12-24 0 0,-2 2 1 0 0,40 63-1 0 0,-73-96-29 0 0,-1 1-1 0 0,-1 1 1 0 0,13 38 0 0 0,-19-45 1 0 0,-1 1 0 0 0,0-1-1 0 0,-2 1 1 0 0,1 0 0 0 0,-2 0 0 0 0,-1 21 0 0 0,0-34 10 0 0,0 0 0 0 0,-1 0 0 0 0,1 0-1 0 0,-1 0 1 0 0,0 0 0 0 0,0 0 0 0 0,0 0 0 0 0,-1-1 0 0 0,1 1 0 0 0,-1 0-1 0 0,0-1 1 0 0,0 1 0 0 0,0-1 0 0 0,-1 0 0 0 0,1 0 0 0 0,-6 6-1 0 0,4-6-1 0 0,1-1 0 0 0,-1 1 1 0 0,0-1-1 0 0,0 0 0 0 0,0 0 0 0 0,-1 0 0 0 0,1-1 0 0 0,0 1 0 0 0,-1-1 0 0 0,1 0 0 0 0,0 0 0 0 0,-1-1 0 0 0,1 1 0 0 0,-8-1 0 0 0,-4-1 2 0 0,0-1 0 0 0,-27-6 0 0 0,23 4-26 0 0,-21-2 0 0 0,1 4-266 0 0,-1 2 0 0 0,1 2-1 0 0,-70 11 1 0 0,62-6-319 0 0,29-4-2021 0 0,34-8-9785 0 0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4.1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10 8 0 0,'-6'0'0'0'0,"0"0"0"0"0,1-2 0 0 0,0 1 0 0 0,2-1 0 0 0,2 0 0 0 0,-1 2 0 0 0,2-1 0 0 0,-2-1 0 0 0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4.5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68 198 8 0 0,'0'0'153'0'0,"1"0"0"0"0,-1 0 1 0 0,0-1-1 0 0,0 1 0 0 0,0 0 0 0 0,0 0 0 0 0,0 0 1 0 0,1 0-1 0 0,-1 0 0 0 0,0 0 0 0 0,0-1 0 0 0,0 1 1 0 0,0 0-1 0 0,0 0 0 0 0,0 0 0 0 0,1 0 0 0 0,-1 0 0 0 0,0-1 1 0 0,0 1-1 0 0,0 0 0 0 0,0 0 0 0 0,0 0 0 0 0,0-1 1 0 0,0 1-1 0 0,0 0 0 0 0,0 0 0 0 0,0 0 0 0 0,0 0 1 0 0,0-1-1 0 0,0 1 0 0 0,0 0 0 0 0,0 0 0 0 0,0 0 1 0 0,0-1-1 0 0,0 1 0 0 0,0 0 0 0 0,0 0 0 0 0,-1 0 1 0 0,1 0-1 0 0,0-1 0 0 0,0 1 0 0 0,0 0 0 0 0,-10-2 4354 0 0,-17 4 657 0 0,25-1-4705 0 0,-29 5 5996 0 0,42-21-4990 0 0,8-1-1210 0 0,0 1 0 0 0,1 0-1 0 0,26-14 1 0 0,12-8-95 0 0,-42 24-139 0 0,-1 2 25 0 0,1 0 0 0 0,23-11-1 0 0,-35 20-35 0 0,0 0 0 0 0,0 0 1 0 0,1 0-1 0 0,-1 1 0 0 0,1 0 0 0 0,0 0 0 0 0,-1 0 0 0 0,1 0 0 0 0,0 1 0 0 0,-1 0 0 0 0,1 0 0 0 0,0 0 0 0 0,-1 0 1 0 0,9 2-1 0 0,-10-1-4 0 0,-1 1 0 0 0,1-1 1 0 0,-1 0-1 0 0,0 0 0 0 0,0 1 1 0 0,0 0-1 0 0,1-1 0 0 0,-2 1 1 0 0,1 0-1 0 0,0 0 0 0 0,0 0 0 0 0,0 0 1 0 0,-1 0-1 0 0,1 0 0 0 0,-1 1 1 0 0,0-1-1 0 0,2 4 0 0 0,2 6 11 0 0,-1 1-1 0 0,4 16 0 0 0,-3-13-9 0 0,12 42 12 0 0,26 56 0 0 0,-34-95-21 0 0,0 0 0 0 0,1-1 0 0 0,0-1 0 0 0,2 0 0 0 0,0 0 0 0 0,26 27 0 0 0,-31-38-2 0 0,0-1 0 0 0,0 1 1 0 0,0-1-1 0 0,1-1 0 0 0,0 1 0 0 0,0-1 1 0 0,0-1-1 0 0,15 5 0 0 0,-17-6-50 0 0,0 0 0 0 0,0-1 0 0 0,0 0 0 0 0,0 0 0 0 0,1-1 0 0 0,-1 0 0 0 0,0 0 0 0 0,0 0-1 0 0,0-1 1 0 0,0 1 0 0 0,0-2 0 0 0,0 1 0 0 0,9-3 0 0 0,-13 3-188 0 0,0-1 0 0 0,1 1 1 0 0,-1 0-1 0 0,0-1 0 0 0,0 1 0 0 0,0-1 0 0 0,0 1 0 0 0,0-1 1 0 0,0 0-1 0 0,0 0 0 0 0,-1 0 0 0 0,1 0 0 0 0,-1 0 0 0 0,1-1 1 0 0,-1 1-1 0 0,0 0 0 0 0,2-5 0 0 0,-2 4-772 0 0,0-1-1 0 0,0 1 1 0 0,-1-1 0 0 0,1 1-1 0 0,-1-1 1 0 0,0 1 0 0 0,0-1-1 0 0,0 1 1 0 0,-1-1-1 0 0,1 1 1 0 0,-1 0 0 0 0,-2-7-1 0 0,-1-2-1820 0 0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4.7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385 0 1120 0 0,'2'0'489'0'0,"-1"0"0"0"0,0 0 0 0 0,0 0 0 0 0,0 1-1 0 0,0-1 1 0 0,0 0 0 0 0,0 0 0 0 0,0 1 0 0 0,1-1 0 0 0,-1 1-1 0 0,0-1 1 0 0,0 1 0 0 0,0-1 0 0 0,-1 1 0 0 0,1 0 0 0 0,0-1-1 0 0,0 1 1 0 0,0 0 0 0 0,0 0 0 0 0,0 1 0 0 0,0-1 1 0 0,1 1 1 0 0,-1 0 0 0 0,0 0-1 0 0,0 1 1 0 0,-1-1-1 0 0,1 0 1 0 0,0 0 0 0 0,-1 0-1 0 0,1 5 1 0 0,0-2-87 0 0,-1 0 0 0 0,0 1 0 0 0,0-1-1 0 0,-1 0 1 0 0,1 1 0 0 0,-1-1 0 0 0,0 0 0 0 0,-3 8 0 0 0,-1-4-45 0 0,0 1-1 0 0,0-1 1 0 0,0 0 0 0 0,-2 0-1 0 0,-11 14 1 0 0,-42 37 498 0 0,43-45-715 0 0,-44 42 86 0 0,-125 129-337 0 0,182-181-192 0 0,-3 2 198 0 0,1 1 0 0 0,0 0-1 0 0,-5 10 1 0 0,10-17-183 0 0,0 1 1 0 0,0 0 0 0 0,0 0 0 0 0,0 0-1 0 0,1 0 1 0 0,-1 0 0 0 0,1 0-1 0 0,-1 4 1 0 0,1-5-29 0 0,0 0 0 0 0,0 0 0 0 0,0 0 0 0 0,1 0 0 0 0,-1 0 0 0 0,0 0 0 0 0,0 0 0 0 0,1-1 0 0 0,-1 1 0 0 0,0 0 0 0 0,1 0 0 0 0,-1 0 0 0 0,1-1 0 0 0,-1 1 0 0 0,1 0 0 0 0,-1 0 0 0 0,1-1 0 0 0,0 1 0 0 0,-1-1 0 0 0,2 2 1 0 0,12 4-3087 0 0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5.2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27 512 0 0,'-5'-10'-1507'0'0,"-5"-6"18122"0"0,14 27-14779 0 0,6 17-1003 0 0,-1 1 1 0 0,-2 0-1 0 0,6 44 1 0 0,-9-46-522 0 0,7 59 835 0 0,-7-47-508 0 0,15 63 1 0 0,-16-89-621 0 0,1-1 0 0 0,0 0 0 0 0,1 0 0 0 0,1 0 0 0 0,0-1 0 0 0,1 1 0 0 0,0-1 0 0 0,0-1 0 0 0,10 11 0 0 0,-6-9-376 0 0,0-1 0 0 0,22 17 0 0 0,-7-13-8046 0 0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5.3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85 2144 0 0,'19'-8'2689'0'0,"14"-2"2912"0"0,0 1-4433 0 0,5-1 617 0 0,16 2-481 0 0,-1 1 104 0 0,0 0-607 0 0,11-1-553 0 0,-12 2-376 0 0,-1 1-184 0 0,3 2-4770 0 0,-8 0 3178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3:54.7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122 71 512 0 0,'-2'-2'677'0'0,"0"1"0"0"0,0 0 0 0 0,0 0 0 0 0,0 0 0 0 0,-1 0 0 0 0,1 1-1 0 0,0-1 1 0 0,0 1 0 0 0,-1-1 0 0 0,1 1 0 0 0,0 0 0 0 0,0 0 0 0 0,-4 0 0 0 0,-27 7 6752 0 0,9-1-4416 0 0,18-5-2288 0 0,4-1-408 0 0,0 1 0 0 0,0 0-1 0 0,0-1 1 0 0,0 0 0 0 0,0 0 0 0 0,0 1 0 0 0,0-1 0 0 0,0 0 0 0 0,0 0-1 0 0,-2-1 1 0 0,4 1-270 0 0,0-1 0 0 0,0 1 0 0 0,0-1-1 0 0,0 1 1 0 0,0 0 0 0 0,0-1 0 0 0,0 1-1 0 0,0 0 1 0 0,0-1 0 0 0,0 1 0 0 0,1 0-1 0 0,-1-1 1 0 0,0 1 0 0 0,0 0 0 0 0,0-1 0 0 0,1 1-1 0 0,-1 0 1 0 0,0 0 0 0 0,0-1 0 0 0,1 1-1 0 0,-1 0 1 0 0,0 0 0 0 0,1-1 0 0 0,-1 1-1 0 0,0 0 1 0 0,0 0 0 0 0,1 0 0 0 0,-1 0 0 0 0,1-1-1 0 0,0 1 1 0 0,10-6 62 0 0,4 0 192 0 0,0 1 0 0 0,0 1 1 0 0,26-4-1 0 0,49-2 17 0 0,-21 4-278 0 0,-25 0-70 0 0,19-2 7 0 0,65-1 0 0 0,-128 9 19 0 0,0 0-1 0 0,1 0 0 0 0,-1 0 1 0 0,0 0-1 0 0,0 0 1 0 0,1 0-1 0 0,-1 0 1 0 0,0 0-1 0 0,1 0 0 0 0,-1 0 1 0 0,0 0-1 0 0,0 0 1 0 0,1 0-1 0 0,-1 0 0 0 0,0 0 1 0 0,0 0-1 0 0,1 0 1 0 0,-1 0-1 0 0,0 0 0 0 0,0 0 1 0 0,1 1-1 0 0,-1-1 1 0 0,0 0-1 0 0,0 0 1 0 0,0 0-1 0 0,1 0 0 0 0,-1 0 1 0 0,0 1-1 0 0,0-1 1 0 0,1 0-1 0 0,-8 6-145 0 0,-14 2-179 0 0,-8 0-1511 0 0,-37 5 0 0 0,33-9-2096 0 0,2-2-3446 0 0,14-1 1915 0 0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6.1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96 88 0 0,'3'-10'851'0'0,"-1"-1"-1"0"0,2-19 1 0 0,-5-4 3764 0 0,1 34-4515 0 0,0-1 1 0 0,0 1 0 0 0,0-1-1 0 0,0 1 1 0 0,-1 0 0 0 0,1-1-1 0 0,0 1 1 0 0,0-1-1 0 0,0 1 1 0 0,-1-1 0 0 0,1 1-1 0 0,0 0 1 0 0,0-1-1 0 0,-1 1 1 0 0,1-1 0 0 0,0 1-1 0 0,-1 0 1 0 0,1-1-1 0 0,0 1 1 0 0,-1 0 0 0 0,1 0-1 0 0,-1-1 1 0 0,1 1-1 0 0,0 0 1 0 0,-1 0 0 0 0,0-1-1 0 0,0 1 25 0 0,0 0 0 0 0,-1 0 0 0 0,1 0 0 0 0,0 0 0 0 0,0 0 0 0 0,0 0 0 0 0,-1 0 0 0 0,1 1 0 0 0,0-1 0 0 0,-2 1 0 0 0,-27 15 1237 0 0,28-14-1025 0 0,1-2-259 0 0,-1 1 0 0 0,1 0-1 0 0,0 0 1 0 0,0 0 0 0 0,0 0-1 0 0,0 0 1 0 0,0 0 0 0 0,0 0-1 0 0,1 0 1 0 0,-1 0 0 0 0,0 0-1 0 0,0 0 1 0 0,1 0-1 0 0,-1 1 1 0 0,1-1 0 0 0,-1 2-1 0 0,0-2-31 0 0,1-1 0 0 0,0 0 0 0 0,0 1 0 0 0,0-1 0 0 0,0 0 0 0 0,1 0 0 0 0,-1 1 0 0 0,0-1 0 0 0,0 0 0 0 0,0 1 0 0 0,0-1 0 0 0,0 0 0 0 0,0 0 0 0 0,0 1 0 0 0,0-1 0 0 0,1 0 0 0 0,-1 1 0 0 0,0-1 0 0 0,0 0 0 0 0,0 0 0 0 0,1 0 0 0 0,-1 1 0 0 0,0-1 0 0 0,0 0 0 0 0,0 0 0 0 0,1 1 0 0 0,0-1 56 0 0,0 0 0 0 0,0 1 0 0 0,0-1-1 0 0,0 0 1 0 0,0 0 0 0 0,0 0 0 0 0,0 0 0 0 0,0 0 0 0 0,0 0 0 0 0,0 0 0 0 0,0 0 0 0 0,2 0 0 0 0,-1-1 145 0 0,0 0 0 0 0,0 0-1 0 0,0 0 1 0 0,0 0 0 0 0,0 0 0 0 0,0 0 0 0 0,-1 0 0 0 0,1-1 0 0 0,0 1 0 0 0,-1-1 0 0 0,1 1 0 0 0,-1-1 0 0 0,0 0 0 0 0,3-3 0 0 0,5-5 904 0 0,-8 9-1085 0 0,0 0 1 0 0,0 0-1 0 0,0 1 0 0 0,1-1 0 0 0,-1 1 0 0 0,0-1 0 0 0,0 1 0 0 0,1-1 0 0 0,-1 1 1 0 0,0-1-1 0 0,1 1 0 0 0,-1 0 0 0 0,1 0 0 0 0,-1 0 0 0 0,0 0 0 0 0,1 0 0 0 0,-1 0 0 0 0,1 0 1 0 0,-1 0-1 0 0,0 1 0 0 0,1-1 0 0 0,-1 1 0 0 0,0-1 0 0 0,1 1 0 0 0,-1-1 0 0 0,0 1 1 0 0,2 0-1 0 0,4 3 101 0 0,0 1 0 0 0,0-1 1 0 0,8 7-1 0 0,-14-9-119 0 0,15 12 113 0 0,-2 0 0 0 0,0 1-1 0 0,-1 1 1 0 0,18 28 0 0 0,-22-32-84 0 0,94 146 506 0 0,-52-81-448 0 0,-28-40-221 0 0,1-2 0 0 0,36 39 0 0 0,-53-67-34 0 0,0 0-1 0 0,0-1 1 0 0,14 9-1 0 0,-18-13-60 0 0,0 0 0 0 0,0 0 0 0 0,1-1-1 0 0,-1 1 1 0 0,0-1 0 0 0,1 0 0 0 0,-1 0 0 0 0,0 0-1 0 0,1 0 1 0 0,-1-1 0 0 0,1 0 0 0 0,0 1-1 0 0,3-1 1 0 0,-6-1-197 0 0,0 1 0 0 0,0 0-1 0 0,0 0 1 0 0,0-1 0 0 0,-1 1 0 0 0,1-1-1 0 0,0 1 1 0 0,0-1 0 0 0,0 1 0 0 0,-1-1-1 0 0,1 1 1 0 0,0-1 0 0 0,-1 0 0 0 0,1 1-1 0 0,0-1 1 0 0,-1 0 0 0 0,1 1 0 0 0,-1-1-1 0 0,1 0 1 0 0,-1 0 0 0 0,0 0 0 0 0,1 1-1 0 0,-1-3 1 0 0,2-3-3124 0 0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6.3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511 1 8 0 0,'-15'8'2892'0'0,"0"1"0"0"0,1 0 0 0 0,1 1 0 0 0,-24 23-1 0 0,-44 55 1652 0 0,48-50-4358 0 0,-182 193 72 0 0,212-228-313 0 0,-14 16-156 0 0,-17 20-1 0 0,30-33-247 0 0,0 0 0 0 0,0 0-1 0 0,1 0 1 0 0,-1 1 0 0 0,2-1-1 0 0,-1 1 1 0 0,1 0 0 0 0,-3 9 0 0 0,3 10-2438 0 0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7.3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70 490 512 0 0,'-4'-54'3473'0'0,"4"18"2524"0"0,0 21-1649 0 0,1 25 666 0 0,1 19-3333 0 0,-18 328 531 0 0,13-306-2126 0 0,-4 1 0 0 0,-16 67 1 0 0,18-97-89 0 0,0-1 1 0 0,1 1 0 0 0,2 0-1 0 0,-1 25 1 0 0,3-47-1 0 0,0 1 0 0 0,0-1 0 0 0,0 0 0 0 0,0 0 0 0 0,-1 1 0 0 0,1-1 0 0 0,1 0 0 0 0,-1 1 0 0 0,0-1 0 0 0,0 0 0 0 0,0 1 0 0 0,0-1 0 0 0,0 0 0 0 0,0 1 0 0 0,0-1 0 0 0,0 0 0 0 0,0 0 0 0 0,1 1 0 0 0,-1-1 0 0 0,0 0-1 0 0,0 1 1 0 0,0-1 0 0 0,1 0 0 0 0,-1 0 0 0 0,0 0 0 0 0,0 1 0 0 0,0-1 0 0 0,1 0 0 0 0,-1 0 0 0 0,0 0 0 0 0,1 1 0 0 0,9-5-61 0 0,7-14-25 0 0,-16 18 84 0 0,75-112-345 0 0,-67 95 340 0 0,0 0-1 0 0,-1-1 1 0 0,-1 0-1 0 0,10-37 1 0 0,25-229 70 0 0,-38 249-65 0 0,8-80 197 0 0,-7-208 0 0 0,-6 305-39 0 0,0-1 1 0 0,-2 1-1 0 0,0 0 0 0 0,-10-32 1 0 0,13 50-145 0 0,0-1 0 0 0,0 1 0 0 0,-1 0 0 0 0,1-1 0 0 0,0 1 0 0 0,0 0 1 0 0,0 0-1 0 0,0-1 0 0 0,0 1 0 0 0,0 0 0 0 0,0-1 0 0 0,-1 1 0 0 0,1 0 0 0 0,0 0 0 0 0,0-1 1 0 0,0 1-1 0 0,-1 0 0 0 0,1 0 0 0 0,0 0 0 0 0,0-1 0 0 0,-1 1 0 0 0,1 0 0 0 0,0 0 0 0 0,-1 0 0 0 0,1 0 1 0 0,0-1-1 0 0,0 1 0 0 0,-1 0 0 0 0,1 0 0 0 0,0 0 0 0 0,-1 0 0 0 0,1 0 0 0 0,-1 0 0 0 0,-7 8 134 0 0,-2 17-38 0 0,5-5-64 0 0,1 1 0 0 0,0-1 0 0 0,2 1 0 0 0,1 38 0 0 0,3-15 122 0 0,9 55 0 0 0,-8-83-131 0 0,1 0 0 0 0,1-1 0 0 0,0 1 0 0 0,1-1 0 0 0,1 0 0 0 0,11 19 0 0 0,59 79 109 0 0,-37-58-82 0 0,219 284 88 0 0,-215-289-124 0 0,-3 2-1 0 0,43 70 1 0 0,-80-116-29 0 0,0 0-1 0 0,-1 1 1 0 0,0-1 0 0 0,-1 1 0 0 0,0 0-1 0 0,0 0 1 0 0,0 0 0 0 0,0 0 0 0 0,0 11 0 0 0,-2-16 2 0 0,0 0 1 0 0,0 0 0 0 0,-1 0-1 0 0,1 1 1 0 0,0-1 0 0 0,-1 0-1 0 0,1 0 1 0 0,-1 0 0 0 0,0 0-1 0 0,0 0 1 0 0,0 0 0 0 0,0-1-1 0 0,0 1 1 0 0,-2 3 0 0 0,1-3 1 0 0,0-1 0 0 0,0 1 0 0 0,0-1 0 0 0,0 1 0 0 0,0-1 0 0 0,0 0 0 0 0,0 0 0 0 0,0 0 1 0 0,-1 0-1 0 0,1 0 0 0 0,0-1 0 0 0,-1 1 0 0 0,1-1 0 0 0,0 1 0 0 0,-1-1 0 0 0,-2 0 0 0 0,-5 0-5 0 0,0 0 1 0 0,0-1-1 0 0,-1 0 0 0 0,1-1 0 0 0,0 0 0 0 0,0-1 1 0 0,1 0-1 0 0,-16-7 0 0 0,-7-5-28 0 0,-34-22 1 0 0,42 22 29 0 0,-9-4-54 0 0,-79-43-80 0 0,97 55-215 0 0,0 1 0 0 0,-1 0 0 0 0,0 2 0 0 0,0-1-1 0 0,-27-2 1 0 0,39 6 142 0 0,0 1 0 0 0,1 0-1 0 0,-1 1 1 0 0,0-1 0 0 0,1 0-1 0 0,-7 2 1 0 0,-4 6-2767 0 0,14-7 2396 0 0,-1-1 0 0 0,0 1 0 0 0,1 0 0 0 0,-1-1 0 0 0,1 1 0 0 0,-1 0 0 0 0,1 0 0 0 0,-1 0 0 0 0,1 0 0 0 0,0-1 0 0 0,-1 1 0 0 0,1 0 0 0 0,0 0 0 0 0,-1 2 0 0 0,1 4-4144 0 0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8.0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374 129 8 0 0,'2'-7'1057'0'0,"0"1"-1"0"0,-1-1 1 0 0,1 1-1 0 0,-1-1 1 0 0,-1 0-1 0 0,0 0 1 0 0,0-7-1 0 0,0 10-424 0 0,-1 0-1 0 0,1 0 0 0 0,-1 0 0 0 0,0 1 1 0 0,0-1-1 0 0,0 0 0 0 0,-1 1 0 0 0,1-1 1 0 0,-1 1-1 0 0,0 0 0 0 0,0-1 0 0 0,0 1 1 0 0,-1 0-1 0 0,-2-3 0 0 0,3 5-491 0 0,1-1 1 0 0,-1 1-1 0 0,0 0 0 0 0,0 0 0 0 0,0 0 0 0 0,1 0 1 0 0,-1 0-1 0 0,0 1 0 0 0,0-1 0 0 0,-1 1 0 0 0,1-1 1 0 0,0 1-1 0 0,0 0 0 0 0,0-1 0 0 0,0 1 0 0 0,0 0 1 0 0,0 1-1 0 0,-4-1 0 0 0,-5 2 195 0 0,1 1 0 0 0,-16 4 0 0 0,11-2-42 0 0,-2 0-113 0 0,0 1 0 0 0,1 1 0 0 0,-1 1 0 0 0,1 0 0 0 0,1 1-1 0 0,0 1 1 0 0,-14 11 0 0 0,17-11-158 0 0,1-1 0 0 0,1 2 0 0 0,0-1 0 0 0,0 2 0 0 0,1-1 0 0 0,0 1 0 0 0,1 0 0 0 0,-12 26 0 0 0,17-32-20 0 0,1 0 0 0 0,0 0 0 0 0,0 0 0 0 0,1 0-1 0 0,-1 0 1 0 0,1 0 0 0 0,1 0 0 0 0,-1 0 0 0 0,1 11 0 0 0,1-13-6 0 0,0 0-1 0 0,-1 0 0 0 0,1 0 1 0 0,1 0-1 0 0,-1-1 0 0 0,1 1 0 0 0,-1 0 1 0 0,1-1-1 0 0,0 1 0 0 0,0-1 1 0 0,0 0-1 0 0,1 1 0 0 0,-1-1 1 0 0,1 0-1 0 0,0-1 0 0 0,3 4 1 0 0,5 2 1 0 0,0 0 0 0 0,1-1 0 0 0,0 0 0 0 0,0-1 0 0 0,1 0 0 0 0,0-1 0 0 0,0 0 0 0 0,19 4 0 0 0,14 0-28 0 0,53 4 0 0 0,-21-4 9 0 0,48 14-17 0 0,-105-18 61 0 0,0 1 1 0 0,0 2-1 0 0,34 15 1 0 0,-53-22-11 0 0,0 0 0 0 0,0 1 1 0 0,0-1-1 0 0,0 0 0 0 0,0 1 0 0 0,-1-1 1 0 0,1 1-1 0 0,-1-1 0 0 0,1 1 1 0 0,-1 0-1 0 0,1 0 0 0 0,0 2 0 0 0,-1-3-4 0 0,-1 0-1 0 0,0 0 1 0 0,1 0-1 0 0,-1 0 1 0 0,0-1-1 0 0,0 1 1 0 0,0 0 0 0 0,0 0-1 0 0,0 0 1 0 0,0 0-1 0 0,0 0 1 0 0,0 0-1 0 0,0 0 1 0 0,0 0-1 0 0,-1 0 1 0 0,1 0-1 0 0,0 0 1 0 0,-1 0-1 0 0,1-1 1 0 0,0 1-1 0 0,-1 0 1 0 0,1 0-1 0 0,-1 0 1 0 0,0-1-1 0 0,1 1 1 0 0,-1 0-1 0 0,0-1 1 0 0,1 1-1 0 0,-1 0 1 0 0,0-1-1 0 0,-1 2 1 0 0,-7 4 65 0 0,-1 0 1 0 0,1 0-1 0 0,-1-1 1 0 0,-1 0 0 0 0,1 0-1 0 0,-1-1 1 0 0,-12 3-1 0 0,-83 13 240 0 0,29-7-287 0 0,48-7-21 0 0,-45 4 0 0 0,62-9-111 0 0,-1-1 1 0 0,1 0-1 0 0,0-1 0 0 0,-1 0 1 0 0,1-1-1 0 0,-17-5 0 0 0,27 7-57 0 0,0-1-1 0 0,-1 0 1 0 0,1 0-1 0 0,0 0 1 0 0,0 0 0 0 0,0 0-1 0 0,0-1 1 0 0,0 1-1 0 0,0-1 1 0 0,0 1 0 0 0,0-1-1 0 0,1 0 1 0 0,-1 1-1 0 0,0-1 1 0 0,-1-3 0 0 0,2 3-41 0 0,1 1 0 0 0,-1 0 1 0 0,1-1-1 0 0,0 1 0 0 0,-1 0 1 0 0,1-1-1 0 0,0 1 0 0 0,0-1 1 0 0,0 1-1 0 0,0 0 0 0 0,0-1 1 0 0,0 1-1 0 0,0-1 0 0 0,1 1 1 0 0,-1 0-1 0 0,0-1 0 0 0,1 1 1 0 0,-1 0-1 0 0,1-1 1 0 0,-1 1-1 0 0,1 0 0 0 0,0 0 1 0 0,0-1-1 0 0,-1 1 0 0 0,1 0 1 0 0,0 0-1 0 0,0 0 0 0 0,1-1 1 0 0,11-9-2949 0 0,1 0 1269 0 0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8.5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19 1656 0 0,'-3'1'1569'0'0,"0"-1"-1"0"0,1 1 1 0 0,-1-1-1 0 0,0 1 0 0 0,1-1 1 0 0,-6 0-1 0 0,3-2 3602 0 0,17 1-2976 0 0,26-2-1180 0 0,440-12 1130 0 0,-453 16-2619 0 0,42 9 1 0 0,-56-8-468 0 0,0 1 1 0 0,-1 1-1 0 0,17 7 0 0 0,-25-11 575 0 0,-1 1 0 0 0,0-1-1 0 0,1 1 1 0 0,-1 0 0 0 0,0 0 0 0 0,1-1-1 0 0,-1 1 1 0 0,0 0 0 0 0,0 0 0 0 0,0 0-1 0 0,0 0 1 0 0,0 0 0 0 0,0 0 0 0 0,0 1-1 0 0,0-1 1 0 0,0 0 0 0 0,-1 0 0 0 0,1 1-1 0 0,0-1 1 0 0,-1 1 0 0 0,1-1 0 0 0,-1 0-1 0 0,0 1 1 0 0,1-1 0 0 0,-1 3 0 0 0,-1 5-1901 0 0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8.6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54 912 0 0,'2'2'2113'0'0,"1"1"-17"0"0,8-1 793 0 0,5-2-617 0 0,3 0-1056 0 0,10-5-95 0 0,2 3 359 0 0,6-1-720 0 0,10 0 232 0 0,-1-2-263 0 0,5 2-297 0 0,17-2-296 0 0,-3-3 72 0 0,3 2-208 0 0,8-2-112 0 0,-17 2-720 0 0,-7-1-121 0 0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9.1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6 2024 0 0,'-12'0'3924'0'0,"4"0"-2261"0"0,0 0 0 0 0,0 0 0 0 0,0 0 0 0 0,0 1 1 0 0,0 0-1 0 0,0 1 0 0 0,1 0 0 0 0,-15 5 0 0 0,31-4 814 0 0,6-1-1804 0 0,133-10 425 0 0,-22 0-1231 0 0,16 5-303 0 0,9-1-5595 0 0,-111 3 2582 0 0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9.6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12 512 0 0,'-12'-4'1570'0'0,"8"2"-589"0"0,0 1 0 0 0,1 0-1 0 0,-1 0 1 0 0,0 0 0 0 0,0 0-1 0 0,1 1 1 0 0,-1 0 0 0 0,0 0 0 0 0,-5 0-1 0 0,9 0-923 0 0,0 0 1 0 0,0 0-1 0 0,-1 0 0 0 0,1 0 0 0 0,0 0 0 0 0,0 0 1 0 0,0 0-1 0 0,-1 0 0 0 0,1 1 0 0 0,0-1 1 0 0,0 0-1 0 0,0 0 0 0 0,0 0 0 0 0,-1 0 0 0 0,1 0 1 0 0,0 0-1 0 0,0 1 0 0 0,0-1 0 0 0,0 0 0 0 0,0 0 1 0 0,0 0-1 0 0,-1 0 0 0 0,1 1 0 0 0,0-1 1 0 0,0 0-1 0 0,0 0 0 0 0,0 0 0 0 0,0 1 0 0 0,0-1 1 0 0,0 0-1 0 0,0 0 0 0 0,0 0 0 0 0,0 1 0 0 0,0-1 1 0 0,0 0-1 0 0,0 0 0 0 0,0 1 0 0 0,0-1 1 0 0,0 0-1 0 0,0 0 0 0 0,0 0 0 0 0,0 0 0 0 0,0 1 1 0 0,1-1-1 0 0,-1 0 0 0 0,0 0 0 0 0,0 0 0 0 0,0 1 1 0 0,0-1-1 0 0,0 0 0 0 0,0 0 0 0 0,1 0 1 0 0,-1 0-1 0 0,0 0 0 0 0,0 1 0 0 0,1-1 0 0 0,8 10 902 0 0,-9-10-943 0 0,87 73 3658 0 0,42 40-1235 0 0,-69-52-1667 0 0,-7-9-308 0 0,92 117 0 0 0,-143-166-657 0 0,22 33-101 0 0,-15-10-4860 0 0,-9-23 2090 0 0,-2-2 890 0 0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29.8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654 1 2361 0 0,'-2'0'1059'0'0,"-1"0"0"0"0,1 0 0 0 0,-1 0 0 0 0,0 0 0 0 0,1 0 0 0 0,-1 0 0 0 0,-4 2 0 0 0,-19 9 3185 0 0,11-2-3101 0 0,-19 17 0 0 0,15-12-241 0 0,-270 218 1736 0 0,222-174-2531 0 0,-61 61-123 0 0,119-110-81 0 0,1 1 1 0 0,-11 16 0 0 0,17-23-173 0 0,0 1 1 0 0,0-1 0 0 0,1 0 0 0 0,-1 1-1 0 0,1-1 1 0 0,0 1 0 0 0,0-1-1 0 0,0 1 1 0 0,0 0 0 0 0,1-1 0 0 0,0 1-1 0 0,0 7 1 0 0,2 6-2194 0 0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30.3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679 134 2096 0 0,'-2'-12'2930'0'0,"1"0"-403"0"0,-2 1 0 0 0,1-1 1 0 0,-2 0-1 0 0,-7-18 0 0 0,10 27-2298 0 0,-1 1 0 0 0,1-1-1 0 0,-1 0 1 0 0,0 1 0 0 0,0-1 0 0 0,0 1-1 0 0,0-1 1 0 0,0 1 0 0 0,-1 0-1 0 0,1 0 1 0 0,-1 0 0 0 0,1 0-1 0 0,-1 1 1 0 0,0-1 0 0 0,1 1-1 0 0,-1 0 1 0 0,0-1 0 0 0,0 1 0 0 0,0 0-1 0 0,0 1 1 0 0,0-1 0 0 0,-6 0-1 0 0,-28-1 311 0 0,0 1-1 0 0,0 2 1 0 0,-59 10-1 0 0,36 0-347 0 0,-83 27 1 0 0,114-29-154 0 0,-28 14 0 0 0,47-18-37 0 0,0 0 0 0 0,0 1 1 0 0,1 0-1 0 0,-1 0 0 0 0,1 1 0 0 0,-9 9 0 0 0,16-14-8 0 0,0 1 0 0 0,0-1 0 0 0,0 0 0 0 0,0 1 0 0 0,0 0 0 0 0,0-1 0 0 0,1 1 0 0 0,0 0 0 0 0,-1 0 0 0 0,1 0 0 0 0,0 0 0 0 0,0 0 0 0 0,1 0 0 0 0,-2 4 0 0 0,2-4-1 0 0,1-1 0 0 0,-1 1 1 0 0,0-1-1 0 0,1 1 1 0 0,-1-1-1 0 0,1 1 1 0 0,0-1-1 0 0,0 0 0 0 0,0 1 1 0 0,0-1-1 0 0,0 0 1 0 0,0 0-1 0 0,1 1 0 0 0,-1-1 1 0 0,1 0-1 0 0,-1 0 1 0 0,1-1-1 0 0,2 3 0 0 0,7 5-16 0 0,0 0 0 0 0,0-1-1 0 0,0 0 1 0 0,18 9-1 0 0,52 20 6 0 0,-32-16 8 0 0,16 9 23 0 0,128 65 7 0 0,-169-81-6 0 0,-1 1 0 0 0,0 1 0 0 0,-1 1 0 0 0,-1 1 0 0 0,31 34-1 0 0,-47-46 10 0 0,0 0 0 0 0,0 0 0 0 0,0 1 0 0 0,-1-1 0 0 0,-1 1-1 0 0,6 12 1 0 0,-8-17-13 0 0,-1 0-1 0 0,1-1 0 0 0,-1 1 1 0 0,1 0-1 0 0,-1-1 1 0 0,0 1-1 0 0,0 0 0 0 0,0 0 1 0 0,0-1-1 0 0,0 1 1 0 0,0 0-1 0 0,0-1 1 0 0,-1 1-1 0 0,1 0 0 0 0,-1-1 1 0 0,1 1-1 0 0,-1 0 1 0 0,1-1-1 0 0,-1 1 0 0 0,0-1 1 0 0,0 1-1 0 0,0-1 1 0 0,0 1-1 0 0,0-1 1 0 0,0 0-1 0 0,0 1 0 0 0,-1-1 1 0 0,1 0-1 0 0,0 0 1 0 0,-1 0-1 0 0,1 0 0 0 0,-1 0 1 0 0,1 0-1 0 0,-1-1 1 0 0,1 1-1 0 0,-3 0 1 0 0,-5 3 78 0 0,0-1 1 0 0,-1 0-1 0 0,0-1 1 0 0,1 0-1 0 0,-21 1 1 0 0,-51-3 140 0 0,59-1-204 0 0,-2 1-28 0 0,-1-2 1 0 0,1 0-1 0 0,0-2 0 0 0,-45-13 0 0 0,59 14-487 0 0,1-1 0 0 0,0 0-1 0 0,0-1 1 0 0,0 0 0 0 0,0 0-1 0 0,-9-9 1 0 0,12 10-692 0 0,1-1 0 0 0,0 0 1 0 0,1 0-1 0 0,-1-1 0 0 0,1 0 0 0 0,0 1 0 0 0,0-1 1 0 0,1-1-1 0 0,-6-12 0 0 0,3-1-1564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3:55.1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55 8 0 0,'0'0'180'0'0,"-1"0"0"0"0,1 0-1 0 0,0 0 1 0 0,0 0 0 0 0,-1 0 0 0 0,1 0-1 0 0,0 0 1 0 0,0 0 0 0 0,-1 0 0 0 0,1 0 0 0 0,0 0-1 0 0,0 0 1 0 0,-1-1 0 0 0,1 1 0 0 0,0 0-1 0 0,0 0 1 0 0,-1 0 0 0 0,1 0 0 0 0,0-1-1 0 0,0 1 1 0 0,0 0 0 0 0,-1 0 0 0 0,1 0 0 0 0,0-1-1 0 0,0 1 1 0 0,0 0 0 0 0,0 0 0 0 0,0-1-1 0 0,-1 1 1 0 0,1 0 0 0 0,0 0 0 0 0,0-1-1 0 0,0 1 1 0 0,0 0 0 0 0,0 0 0 0 0,0-1 0 0 0,0 1-1 0 0,0 0 1 0 0,0-1 0 0 0,0 1 0 0 0,0 0-1 0 0,0 0 1 0 0,0-1 0 0 0,0 1 0 0 0,0 0 0 0 0,1 0-1 0 0,-1-1 1 0 0,0 1 0 0 0,0 0 0 0 0,0 0-1 0 0,0-1 1 0 0,0 1 0 0 0,1 0 0 0 0,-1-1-1 0 0,10-12 4682 0 0,31-18 1733 0 0,-49 46-4616 0 0,3-6-1723 0 0,1 0 0 0 0,1 0 0 0 0,0 0 0 0 0,0 1 0 0 0,1-1 1 0 0,0 0-1 0 0,1 1 0 0 0,0 0 0 0 0,0-1 0 0 0,1 1 0 0 0,2 14 1 0 0,0-5-120 0 0,1-1 1 0 0,0 1 0 0 0,2-1 0 0 0,0 0 0 0 0,1 0-1 0 0,15 31 1 0 0,-20-48-118 0 0,-11-36-1402 0 0,7 20 362 0 0,-2-10-2176 0 0,4 8-2251 0 0,2 7 1382 0 0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57.9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91 512 0 0,'0'-1'273'0'0,"0"0"1"0"0,0-1-1 0 0,0 1 0 0 0,1 0 0 0 0,-1 0 1 0 0,1-1-1 0 0,-1 1 0 0 0,1 0 0 0 0,-1 0 0 0 0,1 0 1 0 0,0 0-1 0 0,-1 0 0 0 0,1 0 0 0 0,0 0 1 0 0,1-1-1 0 0,19-15 2996 0 0,-2 1-770 0 0,11-22 4254 0 0,-30 38-6485 0 0,-14 8 884 0 0,10-4-1081 0 0,1 0 0 0 0,-1 0 0 0 0,1 0-1 0 0,0 1 1 0 0,0-1 0 0 0,1 1 0 0 0,-1 0-1 0 0,1-1 1 0 0,0 1 0 0 0,1 0 0 0 0,-1 1-1 0 0,1-1 1 0 0,0 0 0 0 0,0 0 0 0 0,0 0-1 0 0,1 1 1 0 0,0-1 0 0 0,0 0-1 0 0,1 7 1 0 0,2 7 26 0 0,1 0 0 0 0,1-1-1 0 0,14 36 1 0 0,-9-28-90 0 0,-9-23-18 0 0,2 6 9 0 0,1 1 0 0 0,-1 1 0 0 0,-1-1 0 0 0,3 18 1 0 0,-5-26-51 0 0,0 0 1 0 0,0 0 0 0 0,0 1 0 0 0,0-1 0 0 0,0 0 0 0 0,-1 0 0 0 0,1 0-1 0 0,0 0 1 0 0,-1 0 0 0 0,0 0 0 0 0,1 0 0 0 0,-1 0 0 0 0,0 0 0 0 0,0-1-1 0 0,0 1 1 0 0,0 0 0 0 0,-1 0 0 0 0,1-1 0 0 0,0 1 0 0 0,-1-1 0 0 0,1 1-1 0 0,-1-1 1 0 0,1 1 0 0 0,-1-1 0 0 0,0 0 0 0 0,1 0 0 0 0,-1 0 0 0 0,0 0-1 0 0,0 0 1 0 0,-3 1 0 0 0,2-1-290 0 0,0 0 1 0 0,1-1-1 0 0,-1 1 0 0 0,0 0 1 0 0,0-1-1 0 0,1 0 0 0 0,-7 0 1 0 0,8 0 126 0 0,0 0 0 0 0,0 0 0 0 0,1 0 1 0 0,-1-1-1 0 0,0 1 0 0 0,0 0 0 0 0,0-1 0 0 0,1 1 1 0 0,-1-1-1 0 0,0 1 0 0 0,0-1 0 0 0,1 1 0 0 0,-1-1 1 0 0,0 0-1 0 0,1 1 0 0 0,-1-1 0 0 0,1 0 0 0 0,-1 1 1 0 0,1-1-1 0 0,-1 0 0 0 0,1 0 0 0 0,-1 1 0 0 0,1-1 1 0 0,0 0-1 0 0,-1 0 0 0 0,1 0 0 0 0,0 0 0 0 0,0 0 1 0 0,0-1-1 0 0,-1-7-2081 0 0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1:58.3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131 160 8 0 0,'-40'8'5602'0'0,"22"-4"-2053"0"0,-1-1-1 0 0,-32 3 0 0 0,49-8-2386 0 0,5-3-664 0 0,8-4-219 0 0,-10 8-208 0 0,70-47 1104 0 0,-32 22-943 0 0,-9 6-24 0 0,38-19-1 0 0,-57 34-184 0 0,-1 0 1 0 0,1 1 0 0 0,1 0-1 0 0,-1 1 1 0 0,0 0-1 0 0,1 0 1 0 0,18 0-1 0 0,-27 3-21 0 0,-1-1 0 0 0,1 1 1 0 0,-1 0-1 0 0,0 1 0 0 0,1-1 0 0 0,-1 0 1 0 0,0 1-1 0 0,1-1 0 0 0,-1 1 0 0 0,0 0 0 0 0,0 0 1 0 0,0 0-1 0 0,1 0 0 0 0,-1 0 0 0 0,0 0 1 0 0,0 1-1 0 0,-1-1 0 0 0,1 1 0 0 0,0-1 0 0 0,0 1 1 0 0,-1 0-1 0 0,1 0 0 0 0,-1-1 0 0 0,1 1 0 0 0,-1 0 1 0 0,0 0-1 0 0,0 1 0 0 0,0-1 0 0 0,0 0 1 0 0,0 0-1 0 0,0 0 0 0 0,-1 1 0 0 0,1-1 0 0 0,-1 0 1 0 0,1 5-1 0 0,0 1 0 0 0,-1 0 0 0 0,0-1 0 0 0,-1 1 0 0 0,1 0 0 0 0,-1 0 0 0 0,-1-1 0 0 0,0 1 0 0 0,0-1 0 0 0,-6 15 0 0 0,4-15 3 0 0,0 1 0 0 0,-1-1 0 0 0,-1 0-1 0 0,1 0 1 0 0,-1 0 0 0 0,0-1 0 0 0,-1 0 0 0 0,1 0 0 0 0,-1-1 0 0 0,0 1 0 0 0,-1-2-1 0 0,-14 9 1 0 0,-8 1-190 0 0,-63 21-1 0 0,88-34 149 0 0,-26 8-608 0 0,10-6-2654 0 0,12-3 600 0 0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00.4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 20 512 0 0,'0'-1'86'0'0,"-1"0"0"0"0,1 0-1 0 0,-1-1 1 0 0,1 1 0 0 0,-1 0 0 0 0,1 0 0 0 0,-1 1-1 0 0,0-1 1 0 0,0 0 0 0 0,1 0 0 0 0,-1 0-1 0 0,0 0 1 0 0,0 1 0 0 0,0-1 0 0 0,0 0-1 0 0,0 1 1 0 0,0-1 0 0 0,0 0 0 0 0,0 1 0 0 0,0-1-1 0 0,0 1 1 0 0,0 0 0 0 0,0-1 0 0 0,0 1-1 0 0,-1 0 1 0 0,1 0 0 0 0,0 0 0 0 0,0 0-1 0 0,-2 0 1 0 0,-1 0 386 0 0,1 0 1 0 0,-1 0-1 0 0,1 1 0 0 0,-1-1 0 0 0,1 1 0 0 0,-1 0 1 0 0,1 0-1 0 0,-5 3 0 0 0,1 1 821 0 0,13-2-59 0 0,14-3 1442 0 0,-17 0-1904 0 0,-3 0-657 0 0,1 0 0 0 0,0 0 0 0 0,-1 0 0 0 0,1 0 0 0 0,-1 0 0 0 0,1 0 0 0 0,0 0 0 0 0,-1 0 0 0 0,1 1 0 0 0,-1-1 0 0 0,1 0 0 0 0,0 0 1 0 0,-1 1-1 0 0,1-1 0 0 0,-1 0 0 0 0,1 1 0 0 0,-1-1 0 0 0,1 1 0 0 0,-1-1 0 0 0,1 1 0 0 0,-1-1 0 0 0,0 1 0 0 0,1-1 0 0 0,-1 1 1 0 0,1 0-1 0 0,0 1 10 0 0,-1 0 0 0 0,1 0 1 0 0,-1 0-1 0 0,0-1 0 0 0,1 1 0 0 0,-1 0 1 0 0,0 0-1 0 0,0 0 0 0 0,0 2 1 0 0,-1 6 49 0 0,-1-1 0 0 0,-4 17 0 0 0,5-23-64 0 0,-7 23 161 0 0,3-10-192 0 0,-6 31 0 0 0,11-42-74 0 0,-1-1-1 0 0,1 1 1 0 0,0 0-1 0 0,0-1 1 0 0,0 1-1 0 0,1-1 1 0 0,0 1-1 0 0,-1-1 1 0 0,2 1-1 0 0,-1-1 1 0 0,3 8-1 0 0,2 0 5 0 0,9 24 1 0 0,-14-33-9 0 0,0 1 0 0 0,0-1 0 0 0,-1 1 0 0 0,1 0 0 0 0,-1-1 0 0 0,1 1 0 0 0,-1-1 0 0 0,0 1 0 0 0,-1 0 0 0 0,1-1 1 0 0,-2 8-1 0 0,2-11-19 0 0,0 0 1 0 0,0-1-1 0 0,0 1 1 0 0,0 0-1 0 0,0 0 1 0 0,-1 0-1 0 0,1 0 1 0 0,0 0-1 0 0,0 0 1 0 0,0 0-1 0 0,0 0 1 0 0,0 0-1 0 0,0 0 1 0 0,0 0 0 0 0,0 0-1 0 0,0 0 1 0 0,0 0-1 0 0,0 0 1 0 0,0 0-1 0 0,-1 0 1 0 0,1 0-1 0 0,0 0 1 0 0,0 0-1 0 0,0 0 1 0 0,0 0-1 0 0,0 0 1 0 0,0 0-1 0 0,0 0 1 0 0,0 0-1 0 0,0 0 1 0 0,0 0-1 0 0,0 0 1 0 0,-1 0-1 0 0,1 0 1 0 0,0 0 0 0 0,0 0-1 0 0,0 0 1 0 0,0 0-1 0 0,0 0 1 0 0,0 0-1 0 0,0 0 1 0 0,0 0-1 0 0,0 1 1 0 0,0-1-1 0 0,0 0 1 0 0,0 0-1 0 0,0 0 1 0 0,0 0-1 0 0,0 0 1 0 0,0 0-1 0 0,0 0 1 0 0,0 0-1 0 0,-1 0 1 0 0,1 0-1 0 0,0 0 1 0 0,0 0 0 0 0,0 1-1 0 0,0-1 1 0 0,-2-9-2467 0 0,1 6 699 0 0,0-3 387 0 0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00.8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40 203 920 0 0,'3'-6'1537'0'0,"-1"0"0"0"0,0 0 0 0 0,-1 0 1 0 0,0-1-1 0 0,0 1 0 0 0,0-1 0 0 0,0 1 0 0 0,-1-10 0 0 0,-1 7-501 0 0,-1-1 0 0 0,-3-16 0 0 0,4 23-946 0 0,0-1 0 0 0,0 0 0 0 0,0 1-1 0 0,1-1 1 0 0,0 0 0 0 0,0 1 0 0 0,0-1-1 0 0,0 0 1 0 0,1-5 0 0 0,0 7-73 0 0,-1 0 1 0 0,1 0-1 0 0,0 1 1 0 0,0-1-1 0 0,-1 0 1 0 0,1 1-1 0 0,0-1 1 0 0,0 1-1 0 0,0-1 1 0 0,1 1 0 0 0,-1-1-1 0 0,0 1 1 0 0,1 0-1 0 0,-1 0 1 0 0,0-1-1 0 0,1 1 1 0 0,0 0-1 0 0,-1 0 1 0 0,1 1-1 0 0,-1-1 1 0 0,3-1-1 0 0,8-2-10 0 0,0 1-1 0 0,1-1 0 0 0,-1 2 0 0 0,1 0 0 0 0,0 0 0 0 0,-1 1 0 0 0,1 1 0 0 0,0 0 0 0 0,0 1 0 0 0,0 0 0 0 0,-1 1 1 0 0,1 0-1 0 0,-1 1 0 0 0,1 1 0 0 0,-1 0 0 0 0,0 0 0 0 0,0 1 0 0 0,-1 1 0 0 0,0 0 0 0 0,17 12 0 0 0,-24-15-5 0 0,0 0-1 0 0,-1 0 0 0 0,1 1 0 0 0,-1-1 0 0 0,0 1 0 0 0,0 0 0 0 0,-1 0 0 0 0,1 0 0 0 0,-1 0 0 0 0,0 0 0 0 0,3 8 0 0 0,-4-9-1 0 0,0-1-1 0 0,-1 1 1 0 0,1 0-1 0 0,-1 0 1 0 0,0 0-1 0 0,0 0 1 0 0,0 0-1 0 0,0 0 1 0 0,0 0-1 0 0,-1 0 1 0 0,1 0-1 0 0,-1-1 1 0 0,0 1-1 0 0,0 0 1 0 0,0 0-1 0 0,0-1 1 0 0,0 1-1 0 0,-1 0 1 0 0,1-1-1 0 0,-3 3 1 0 0,-2 2-7 0 0,0 0 0 0 0,0-1 1 0 0,-1 1-1 0 0,1-2 1 0 0,-1 1-1 0 0,-12 6 0 0 0,-50 25-81 0 0,40-22 96 0 0,-107 49-574 0 0,76-42-3107 0 0,49-19 1679 0 0,3-2-274 0 0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01.9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49 512 0 0,'0'-6'1091'0'0,"0"5"-894"0"0,0 0 0 0 0,0 1-1 0 0,0-1 1 0 0,0 0 0 0 0,0 1 0 0 0,0-1-1 0 0,0 0 1 0 0,0 1 0 0 0,0-1-1 0 0,0 0 1 0 0,1 1 0 0 0,-1-1-1 0 0,0 1 1 0 0,1-1 0 0 0,-1 0-1 0 0,0 1 1 0 0,1-1 0 0 0,-1 1 0 0 0,0-1-1 0 0,1 1 1 0 0,-1-1 0 0 0,1 1-1 0 0,-1-1 1 0 0,1 1 0 0 0,0-1-1 0 0,-1 1 1 0 0,1 0 0 0 0,-1-1 0 0 0,2 1-1 0 0,20-12 2826 0 0,-18 11-2344 0 0,-1-1 1 0 0,0 1 0 0 0,0-1 0 0 0,0 1 0 0 0,4-5 0 0 0,-4 6 593 0 0,-4 6-634 0 0,-2 5-282 0 0,3-11-355 0 0,-8 26 328 0 0,2 1-1 0 0,1-1 0 0 0,-3 35 0 0 0,7-46-278 0 0,1-1-1 0 0,0 1 0 0 0,1-1 0 0 0,1 1 1 0 0,1-1-1 0 0,0 1 0 0 0,8 23 0 0 0,-3-17-146 0 0,-1 1 0 0 0,7 37 1 0 0,-14-52-93 0 0,0-7 175 0 0,0 0-1 0 0,0 0 1 0 0,0 0-1 0 0,0 0 1 0 0,0 0-1 0 0,0 0 1 0 0,-1 0-1 0 0,1 0 0 0 0,0-1 1 0 0,0 1-1 0 0,0 0 1 0 0,0 0-1 0 0,0 0 1 0 0,0 0-1 0 0,0 0 1 0 0,0 0-1 0 0,0 0 1 0 0,0 0-1 0 0,0 0 1 0 0,0 0-1 0 0,0 0 1 0 0,-1 0-1 0 0,1 0 1 0 0,0 0-1 0 0,0 0 1 0 0,0 0-1 0 0,0 0 0 0 0,0 0 1 0 0,0 0-1 0 0,0 0 1 0 0,0 0-1 0 0,0 0 1 0 0,0 0-1 0 0,0 0 1 0 0,-1 0-1 0 0,1 0 1 0 0,0 0-1 0 0,0 0 1 0 0,0 0-1 0 0,0 0 1 0 0,0 0-1 0 0,0 0 1 0 0,0 1-1 0 0,0-1 0 0 0,0 0 1 0 0,0 0-1 0 0,0 0 1 0 0,0 0-1 0 0,-1-2-591 0 0,1 0-1 0 0,0 0 0 0 0,0 0 0 0 0,0 0 1 0 0,0 0-1 0 0,1 0 0 0 0,-1 0 1 0 0,1 0-1 0 0,-1 0 0 0 0,2-3 0 0 0,-1 0-695 0 0,2-4-534 0 0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02.3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50 199 896 0 0,'-2'-4'1474'0'0,"0"0"0"0"0,0-1-1 0 0,1 0 1 0 0,-1 1 0 0 0,1-1 0 0 0,0 0-1 0 0,0-8 1 0 0,1 9-966 0 0,0-1 0 0 0,0 1 0 0 0,1-1 0 0 0,-1 1 0 0 0,1 0 0 0 0,0-1 0 0 0,3-6 1 0 0,-2 6-438 0 0,1 0 0 0 0,-1 0 0 0 0,1 1 0 0 0,0-1 0 0 0,0 1 0 0 0,1 0 0 0 0,-1 0 0 0 0,1 0 0 0 0,0 0 0 0 0,0 1 0 0 0,0-1 0 0 0,1 1-1 0 0,-1 0 1 0 0,1 1 0 0 0,4-3 0 0 0,10-4 70 0 0,0 1 0 0 0,0 1 0 0 0,1 1 0 0 0,0 1 0 0 0,39-6 0 0 0,-48 10-106 0 0,-1 1 1 0 0,1 0-1 0 0,-1 0 1 0 0,1 1-1 0 0,17 4 1 0 0,-21-3-26 0 0,-1 0 0 0 0,1 0 0 0 0,-1 1 1 0 0,0 0-1 0 0,0 0 0 0 0,0 0 0 0 0,-1 1 0 0 0,1 0 1 0 0,9 8-1 0 0,-13-11-12 0 0,-1 1 0 0 0,1 0 0 0 0,0 0 1 0 0,-1-1-1 0 0,1 1 0 0 0,-1 0 0 0 0,1 1 1 0 0,-1-1-1 0 0,0 0 0 0 0,0 0 0 0 0,0 0 0 0 0,0 1 1 0 0,0-1-1 0 0,0 0 0 0 0,-1 1 0 0 0,1-1 1 0 0,-1 1-1 0 0,0-1 0 0 0,0 1 0 0 0,0-1 0 0 0,0 1 1 0 0,0-1-1 0 0,0 1 0 0 0,-1-1 0 0 0,1 1 1 0 0,-1-1-1 0 0,1 0 0 0 0,-1 1 0 0 0,0-1 0 0 0,0 0 1 0 0,0 0-1 0 0,-1 1 0 0 0,1-1 0 0 0,0 0 1 0 0,-3 2-1 0 0,-2 3-5 0 0,0 0 0 0 0,0-1 0 0 0,-1 0 0 0 0,0 0 1 0 0,-1 0-1 0 0,1-1 0 0 0,-1 0 0 0 0,-11 5 0 0 0,-44 18-708 0 0,-1-3 0 0 0,-124 30 0 0 0,164-50-3477 0 0,17-4 2530 0 0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03.2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76 512 0 0,'7'-9'713'0'0,"11"-17"3042"0"0,-16 24-3008 0 0,-1 0 1 0 0,0 0 0 0 0,0-1-1 0 0,0 1 1 0 0,0 0 0 0 0,0-1-1 0 0,-1 1 1 0 0,1 0 0 0 0,-1-1-1 0 0,0-2 1 0 0,-3-7 4226 0 0,5 18-4172 0 0,5 11 22 0 0,-4-11-672 0 0,0 0 0 0 0,-1 0 1 0 0,0 0-1 0 0,0 1 0 0 0,0-1 0 0 0,0 11 1 0 0,-2 7 17 0 0,-1 0 0 0 0,-1-1 0 0 0,-1 1-1 0 0,-1 0 1 0 0,-12 36 0 0 0,5-14-112 0 0,2-8-120 0 0,-6 59-1 0 0,15-96 46 0 0,0 1 1 0 0,0-1-1 0 0,0 1 0 0 0,0-1 0 0 0,0 1 1 0 0,0-1-1 0 0,0 1 0 0 0,1-1 0 0 0,-1 1 1 0 0,1-1-1 0 0,-1 0 0 0 0,1 1 0 0 0,0 1 1 0 0,-1-3-14 0 0,1 1 0 0 0,-1 0 0 0 0,1-1 0 0 0,-1 1-1 0 0,1-1 1 0 0,0 1 0 0 0,-1-1 0 0 0,1 1 0 0 0,-1-1 0 0 0,1 0 0 0 0,0 1 0 0 0,-1-1 0 0 0,1 0 0 0 0,0 1 0 0 0,0-1 0 0 0,-1 0 0 0 0,1 0 0 0 0,0 0 0 0 0,1 0 0 0 0,0 0-200 0 0,1 0 0 0 0,0 0 1 0 0,-1-1-1 0 0,1 1 0 0 0,-1-1 0 0 0,1 0 1 0 0,-1 0-1 0 0,1 0 0 0 0,-1 0 0 0 0,1 0 1 0 0,-1-1-1 0 0,0 1 0 0 0,4-3 0 0 0,26-26-6938 0 0,-22 19 4456 0 0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03.7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80 195 384 0 0,'-4'-8'1601'0'0,"1"-1"0"0"0,0 1 0 0 0,1-1-1 0 0,0 1 1 0 0,0-1 0 0 0,1 0 0 0 0,0-11 0 0 0,0-6 272 0 0,4-30 0 0 0,-3 54-1849 0 0,0 1 0 0 0,0-1 1 0 0,1 1-1 0 0,-1 0 0 0 0,0-1 0 0 0,0 1 0 0 0,1-1 1 0 0,-1 1-1 0 0,1 0 0 0 0,-1-1 0 0 0,1 1 0 0 0,0 0 1 0 0,-1 0-1 0 0,1-1 0 0 0,0 1 0 0 0,0 0 0 0 0,0 0 1 0 0,0 0-1 0 0,0 0 0 0 0,0 0 0 0 0,0 0 0 0 0,2-1 1 0 0,-1 1-16 0 0,0 1 1 0 0,0-1 0 0 0,0 1 0 0 0,1 0 0 0 0,-1-1-1 0 0,0 1 1 0 0,0 0 0 0 0,0 0 0 0 0,0 1 0 0 0,0-1-1 0 0,0 0 1 0 0,0 1 0 0 0,0-1 0 0 0,0 1 0 0 0,4 1-1 0 0,168 55 750 0 0,-171-56-743 0 0,9 3 133 0 0,22 11 0 0 0,-32-14-116 0 0,1 1 0 0 0,-1-1-1 0 0,1 1 1 0 0,-1 0-1 0 0,0-1 1 0 0,0 1-1 0 0,1 0 1 0 0,-1 0 0 0 0,-1 1-1 0 0,1-1 1 0 0,0 0-1 0 0,0 0 1 0 0,-1 1 0 0 0,2 4-1 0 0,-2-6-24 0 0,-1 0 1 0 0,0 1-1 0 0,0-1 0 0 0,0 0 0 0 0,0 1 1 0 0,0-1-1 0 0,0 1 0 0 0,0-1 1 0 0,-1 0-1 0 0,1 1 0 0 0,0-1 0 0 0,-1 0 1 0 0,1 1-1 0 0,-1-1 0 0 0,1 0 1 0 0,-1 0-1 0 0,0 1 0 0 0,0-1 0 0 0,1 0 1 0 0,-1 0-1 0 0,0 0 0 0 0,0 0 0 0 0,0 0 1 0 0,0 0-1 0 0,0 0 0 0 0,-3 1 1 0 0,-2 3 14 0 0,-1-1 0 0 0,-1 1 1 0 0,-8 3-1 0 0,14-7-25 0 0,-24 10-114 0 0,0 0 0 0 0,-48 11 1 0 0,-58 4-3226 0 0,111-22 1989 0 0,1 1-2018 0 0,2-1-826 0 0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26.2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249 240 512 0 0,'42'-105'9323'0'0,"-6"11"-2764"0"0,-35 92-6336 0 0,0-1 0 0 0,0 1-1 0 0,0-1 1 0 0,0 1-1 0 0,-1-1 1 0 0,1 1 0 0 0,-1-1-1 0 0,1 0 1 0 0,-1-2 0 0 0,0 4-178 0 0,-1 1 1 0 0,1-1 0 0 0,0 0 0 0 0,0 1-1 0 0,-1-1 1 0 0,1 1 0 0 0,0-1-1 0 0,-1 0 1 0 0,1 1 0 0 0,0-1-1 0 0,-1 1 1 0 0,1-1 0 0 0,-1 1-1 0 0,1-1 1 0 0,-1 1 0 0 0,1-1-1 0 0,-1 1 1 0 0,0 0 0 0 0,1-1-1 0 0,-1 1 1 0 0,1 0 0 0 0,-1-1-1 0 0,0 1 1 0 0,1 0 0 0 0,-1 0-1 0 0,0-1 1 0 0,1 1 0 0 0,-1 0-1 0 0,0 0 1 0 0,0 0 0 0 0,1 0-1 0 0,-1 0 1 0 0,0 0 0 0 0,1 0-1 0 0,-1 0 1 0 0,0 1 0 0 0,-1-1-1 0 0,-4 1 39 0 0,0 0 0 0 0,0 1 0 0 0,0 0 0 0 0,0 0 0 0 0,0 0 0 0 0,-7 4 0 0 0,-34 21 141 0 0,38-21-151 0 0,-167 117 520 0 0,172-119-550 0 0,0-1 1 0 0,0 1-1 0 0,0 0 1 0 0,1 0-1 0 0,-4 7 0 0 0,6-11-27 0 0,1 1 0 0 0,-1 0 0 0 0,1-1 0 0 0,-1 1 0 0 0,1 0 0 0 0,0 0 0 0 0,0 0-1 0 0,-1-1 1 0 0,1 1 0 0 0,0 0 0 0 0,0 0 0 0 0,0 0 0 0 0,0 0 0 0 0,0 0-1 0 0,0-1 1 0 0,0 1 0 0 0,0 2 0 0 0,1-3-5 0 0,-1 1 0 0 0,1 0 0 0 0,-1-1 0 0 0,1 1 0 0 0,-1-1 0 0 0,1 1 1 0 0,-1-1-1 0 0,1 1 0 0 0,0-1 0 0 0,-1 1 0 0 0,1-1 0 0 0,0 0 0 0 0,0 1 0 0 0,-1-1 0 0 0,1 0 0 0 0,0 1 0 0 0,0-1 0 0 0,-1 0 0 0 0,1 0 1 0 0,0 0-1 0 0,0 0 0 0 0,0 0 0 0 0,1 0 0 0 0,19 1 85 0 0,1-2 0 0 0,0-1 0 0 0,36-6 0 0 0,-29 3-53 0 0,33-1 0 0 0,39 6-34 0 0,-83 1-5 0 0,1 1-1 0 0,-1 1 1 0 0,25 6 0 0 0,-40-8 3 0 0,0 0 0 0 0,0 0 0 0 0,0 0 0 0 0,0 0 0 0 0,-1 1 0 0 0,1-1 0 0 0,0 1 0 0 0,-1 0 0 0 0,1 0 0 0 0,-1-1 0 0 0,0 2 0 0 0,0-1 0 0 0,0 0 0 0 0,3 4 0 0 0,-3-3-1 0 0,-1-1 0 0 0,0 1 0 0 0,0-1 0 0 0,0 1 0 0 0,-1-1 0 0 0,1 1 0 0 0,0 0 0 0 0,-1-1 1 0 0,0 1-1 0 0,0 0 0 0 0,0-1 0 0 0,0 1 0 0 0,0 0 0 0 0,0-1 0 0 0,-1 1 0 0 0,0 3 0 0 0,-2 3 24 0 0,1-1 0 0 0,-2 0 0 0 0,1 0 0 0 0,-1 0 0 0 0,0-1 0 0 0,-1 1 0 0 0,0-1 0 0 0,0 0 0 0 0,0 0 0 0 0,-9 8 0 0 0,-9 7 85 0 0,-38 28 1 0 0,39-34-55 0 0,8-4 14 0 0,-1-2-1 0 0,0 0 0 0 0,-1-1 0 0 0,-23 10 0 0 0,32-16-69 0 0,0 0 1 0 0,0-1-1 0 0,0 0 0 0 0,0 0 1 0 0,0-1-1 0 0,-1 0 0 0 0,1 0 1 0 0,0 0-1 0 0,-1-1 0 0 0,1-1 1 0 0,0 1-1 0 0,-1-1 0 0 0,-11-3 1 0 0,17 3-57 0 0,0 1 1 0 0,-1-1 0 0 0,1 0-1 0 0,0 0 1 0 0,0 0 0 0 0,1 0 0 0 0,-1-1-1 0 0,0 1 1 0 0,0 0 0 0 0,1-1 0 0 0,-1 1-1 0 0,0-1 1 0 0,1 0 0 0 0,0 1-1 0 0,-1-1 1 0 0,1 0 0 0 0,0 0 0 0 0,0 0-1 0 0,0 0 1 0 0,-1-4 0 0 0,1 4-176 0 0,0-1 1 0 0,1 1-1 0 0,0 0 0 0 0,0 0 1 0 0,0-1-1 0 0,0 1 0 0 0,0-1 1 0 0,0 1-1 0 0,0 0 1 0 0,1 0-1 0 0,-1-1 0 0 0,1 1 1 0 0,0 0-1 0 0,0 0 0 0 0,0-1 1 0 0,0 1-1 0 0,0 0 1 0 0,0 0-1 0 0,0 0 0 0 0,2-1 1 0 0,3-5-2047 0 0,0 1-1 0 0,12-11 1 0 0,2 4-1832 0 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27.3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237 795 1640 0 0,'-1'-1'708'0'0,"-1"1"-1"0"0,1-1 1 0 0,-1 1-1 0 0,1 0 1 0 0,-1-1 0 0 0,1 1-1 0 0,-1 0 1 0 0,1 0-1 0 0,-1 0 1 0 0,1 0-1 0 0,-1 0 1 0 0,-2 0-1 0 0,1 1-83 0 0,0 0 0 0 0,-1 0-1 0 0,1 0 1 0 0,0 0 0 0 0,-4 3-1 0 0,-4 2-240 0 0,1 1 0 0 0,-12 11 0 0 0,13-12 320 0 0,-5 6-476 0 0,-54 46 931 0 0,61-51-935 0 0,-1 1 1 0 0,1 0-1 0 0,1 1 0 0 0,-1-1 1 0 0,1 1-1 0 0,-5 11 0 0 0,10-18-164 0 0,1 0 0 0 0,-1-1 0 0 0,0 1 0 0 0,1 0 0 0 0,-1 0 0 0 0,1 0 0 0 0,-1 0-1 0 0,1 0 1 0 0,0 0 0 0 0,0 0 0 0 0,0 0 0 0 0,0-1 0 0 0,0 1 0 0 0,0 0 0 0 0,0 0 0 0 0,1 0 0 0 0,-1 0 0 0 0,1 0-1 0 0,0 2 1 0 0,1-2-7 0 0,-1 1-1 0 0,1-1 0 0 0,0 0 0 0 0,-1 0 0 0 0,1 0 0 0 0,0 0 1 0 0,0 0-1 0 0,0 0 0 0 0,1 0 0 0 0,-1-1 0 0 0,5 3 0 0 0,3 1 29 0 0,-1-1 0 0 0,1 0 0 0 0,0-1 0 0 0,1 0-1 0 0,19 2 1 0 0,-5-1-53 0 0,-1-2-1 0 0,1-1 0 0 0,0-1 0 0 0,49-6 0 0 0,-63 5-19 0 0,-1-2 1 0 0,0 1-1 0 0,0-1 0 0 0,0 0 0 0 0,0-1 0 0 0,-1 0 0 0 0,1-1 0 0 0,-1 0 0 0 0,0-1 0 0 0,0 1 0 0 0,-1-2 0 0 0,0 1 1 0 0,0-1-1 0 0,11-12 0 0 0,-13 11 5 0 0,-1 0 1 0 0,0 0 0 0 0,0 0 0 0 0,0-1 0 0 0,-1 0-1 0 0,0 0 1 0 0,-1 0 0 0 0,0 0 0 0 0,0-1-1 0 0,-1 1 1 0 0,-1-1 0 0 0,1 0 0 0 0,-2 1-1 0 0,1-1 1 0 0,-1 0 0 0 0,-2-13 0 0 0,0 10-6 0 0,0 0 0 0 0,-1-1 0 0 0,0 1 1 0 0,-1 1-1 0 0,-1-1 0 0 0,0 0 0 0 0,-1 1 1 0 0,0 0-1 0 0,-1 1 0 0 0,0-1 0 0 0,-13-14 1 0 0,16 21 0 0 0,-1 0 1 0 0,-1 0 0 0 0,1 1-1 0 0,-1-1 1 0 0,0 1 0 0 0,0 0-1 0 0,0 1 1 0 0,0-1 0 0 0,-1 1-1 0 0,-7-2 1 0 0,5 2-1 0 0,0 0 0 0 0,-1 1 1 0 0,1 0-1 0 0,-1 1 0 0 0,1 0 0 0 0,-1 1 0 0 0,-14 0 0 0 0,17 1-6 0 0,0 0-1 0 0,0 0 0 0 0,0 0 1 0 0,0 1-1 0 0,0 0 1 0 0,0 1-1 0 0,1-1 1 0 0,-1 1-1 0 0,1 0 1 0 0,-8 6-1 0 0,10-6-4 0 0,0 0-1 0 0,0 1 1 0 0,0-1 0 0 0,1 1 0 0 0,0 0-1 0 0,-1-1 1 0 0,1 2 0 0 0,1-1 0 0 0,-1 0-1 0 0,1 1 1 0 0,-1-1 0 0 0,1 1 0 0 0,1-1-1 0 0,-1 1 1 0 0,-1 7 0 0 0,2-9 6 0 0,1 0 0 0 0,-1 0 0 0 0,1-1 0 0 0,0 1 0 0 0,0 0 0 0 0,0 0 0 0 0,0 0 0 0 0,1 0 0 0 0,-1 0 0 0 0,1-1 0 0 0,-1 1 0 0 0,1 0 0 0 0,0 0 0 0 0,0-1 1 0 0,0 1-1 0 0,1-1 0 0 0,-1 1 0 0 0,0-1 0 0 0,1 1 0 0 0,3 3 0 0 0,-1-2 1 0 0,0-1 0 0 0,0 0-1 0 0,0 0 1 0 0,1 0 0 0 0,-1 0 0 0 0,1-1 0 0 0,-1 1 0 0 0,1-1 0 0 0,0 0 0 0 0,9 2-1 0 0,-1-1-8 0 0,0-1 0 0 0,1-1-1 0 0,-1 0 1 0 0,1 0-1 0 0,-1-1 1 0 0,1-1 0 0 0,-1 0-1 0 0,0-1 1 0 0,0-1-1 0 0,1 0 1 0 0,-1-1-1 0 0,18-7 1 0 0,0-3-2 0 0,0-1 1 0 0,-1-1-1 0 0,49-34 0 0 0,-68 41-5 0 0,0 1 0 0 0,-1-1 0 0 0,0-1 0 0 0,0 0 0 0 0,-1-1 0 0 0,-1 1-1 0 0,15-24 1 0 0,-14 18-2 0 0,-1-2-1 0 0,0 1 0 0 0,-2-1 0 0 0,0 0 1 0 0,4-22-1 0 0,0-6-22 0 0,4-60 1 0 0,-12 80 48 0 0,-2-1-1 0 0,0 1 1 0 0,-8-47-1 0 0,4 48-1 0 0,1 6 29 0 0,-5-21 0 0 0,6 35-18 0 0,1 1-1 0 0,-1-1 0 0 0,0 0 1 0 0,0 1-1 0 0,0-1 1 0 0,0 1-1 0 0,-1 0 0 0 0,0 0 1 0 0,-5-6-1 0 0,7 9-11 0 0,0 0 1 0 0,0 0-1 0 0,0 0 0 0 0,-1 0 0 0 0,1 0 0 0 0,0 0 1 0 0,-1 0-1 0 0,1 1 0 0 0,-1-1 0 0 0,1 0 1 0 0,-1 1-1 0 0,0-1 0 0 0,1 1 0 0 0,-1 0 0 0 0,1 0 1 0 0,-1-1-1 0 0,0 1 0 0 0,-1 0 0 0 0,0 1 7 0 0,0-1-1 0 0,1 1 1 0 0,-1-1-1 0 0,0 1 1 0 0,1 0-1 0 0,-1 0 1 0 0,1 0-1 0 0,-1 1 1 0 0,1-1-1 0 0,-3 2 1 0 0,-2 3 22 0 0,0-1 1 0 0,1 1-1 0 0,-1 1 0 0 0,1-1 1 0 0,-8 13-1 0 0,-3 8 25 0 0,0 2 0 0 0,2-1-1 0 0,2 2 1 0 0,0 0 0 0 0,2 0-1 0 0,-12 53 1 0 0,18-55 1 0 0,1 0-1 0 0,1 1 1 0 0,1-1-1 0 0,1 1 1 0 0,2-1 0 0 0,1 0-1 0 0,1 1 1 0 0,11 41-1 0 0,-8-45-29 0 0,2 0-1 0 0,1 0 0 0 0,0-1 1 0 0,2 0-1 0 0,1-1 0 0 0,1 0 1 0 0,1-1-1 0 0,0 0 0 0 0,26 27 1 0 0,-30-39-27 0 0,0 0 0 0 0,1 0 0 0 0,1-1 1 0 0,0-1-1 0 0,0 0 0 0 0,0 0 1 0 0,15 5-1 0 0,-18-9 2 0 0,0 0 1 0 0,1 0-1 0 0,-1-2 0 0 0,1 1 1 0 0,0-1-1 0 0,0 0 0 0 0,-1-1 1 0 0,1 0-1 0 0,1-1 1 0 0,19-1-1 0 0,-19-1-35 0 0,1-1-1 0 0,-1 0 1 0 0,0 0 0 0 0,0-1 0 0 0,0-1 0 0 0,0 0-1 0 0,-1 0 1 0 0,10-8 0 0 0,-6 4-41 0 0,-1-1 1 0 0,0-1-1 0 0,-1 0 0 0 0,-1-1 0 0 0,13-15 1 0 0,-8 4-194 0 0,0 0 0 0 0,-2-1 0 0 0,0-1 0 0 0,-2 0 0 0 0,0 0 1 0 0,11-40-1 0 0,-21 56 143 0 0,1 1 17 0 0,0 0-1 0 0,-1 0 1 0 0,0 0-1 0 0,-1 0 0 0 0,1-1 1 0 0,-2 1-1 0 0,1-1 1 0 0,-2-11-1 0 0,1 20 97 0 0,0-1 1 0 0,0 1-1 0 0,0-1 0 0 0,0 1 0 0 0,0-1 1 0 0,0 1-1 0 0,0 0 0 0 0,-1-1 1 0 0,1 1-1 0 0,0-1 0 0 0,0 1 0 0 0,0 0 1 0 0,-1-1-1 0 0,1 1 0 0 0,0-1 0 0 0,-1 1 1 0 0,1 0-1 0 0,0-1 0 0 0,-1 1 0 0 0,1 0 1 0 0,0 0-1 0 0,-1-1 0 0 0,1 1 0 0 0,-1 0 1 0 0,1 0-1 0 0,-1 0 0 0 0,1-1 0 0 0,-1 1 1 0 0,0 0 5 0 0,0 0 1 0 0,0 0-1 0 0,0 0 0 0 0,0 0 1 0 0,-1 0-1 0 0,1 1 1 0 0,0-1-1 0 0,0 0 1 0 0,0 1-1 0 0,0-1 1 0 0,-1 1-1 0 0,-24 17 307 0 0,14-7-211 0 0,0 0 1 0 0,1 1-1 0 0,1 0 0 0 0,0 1 1 0 0,0 0-1 0 0,1 1 1 0 0,1 0-1 0 0,1 0 1 0 0,0 1-1 0 0,0 0 1 0 0,2 0-1 0 0,-7 26 1 0 0,11-33-68 0 0,0-1 1 0 0,0 1-1 0 0,1 0 1 0 0,0 0-1 0 0,0 0 1 0 0,1 0-1 0 0,0-1 1 0 0,0 1-1 0 0,1 0 1 0 0,0-1-1 0 0,1 1 1 0 0,-1-1-1 0 0,5 9 1 0 0,-3-10-13 0 0,-1-1 0 0 0,1 1 0 0 0,0-1 0 0 0,0 0 0 0 0,0 0 0 0 0,1 0 0 0 0,0 0 0 0 0,0-1 0 0 0,0 0 0 0 0,0 0 0 0 0,1 0 0 0 0,-1-1 0 0 0,1 1 0 0 0,0-1 0 0 0,11 3 0 0 0,-8-3-16 0 0,0-1 0 0 0,0 0-1 0 0,0-1 1 0 0,0 0 0 0 0,0 0 0 0 0,1-1-1 0 0,-1 0 1 0 0,0-1 0 0 0,0 0-1 0 0,1 0 1 0 0,-1-1 0 0 0,0 0-1 0 0,-1-1 1 0 0,1 0 0 0 0,0 0 0 0 0,-1-1-1 0 0,1 0 1 0 0,-1-1 0 0 0,0 1-1 0 0,-1-1 1 0 0,1-1 0 0 0,-1 0 0 0 0,0 0-1 0 0,0 0 1 0 0,-1-1 0 0 0,0 0-1 0 0,0 0 1 0 0,-1-1 0 0 0,0 1-1 0 0,0-1 1 0 0,0 0 0 0 0,-1-1 0 0 0,-1 1-1 0 0,6-16 1 0 0,-2-6-19 0 0,-1 0-1 0 0,3-38 1 0 0,-9 67 18 0 0,0 1 0 0 0,0-1 1 0 0,0 0-1 0 0,0 0 0 0 0,0 0 0 0 0,0 1 1 0 0,0-1-1 0 0,0 0 0 0 0,0 0 1 0 0,-1 1-1 0 0,1-1 0 0 0,0 0 1 0 0,0 1-1 0 0,-1-1 0 0 0,1-1 1 0 0,-1 2-2 0 0,1 0 0 0 0,0 0 0 0 0,0 0 1 0 0,-1 0-1 0 0,1-1 0 0 0,0 1 1 0 0,0 0-1 0 0,-1 0 0 0 0,1 0 0 0 0,0 0 1 0 0,0 0-1 0 0,-1 0 0 0 0,1 0 0 0 0,0 0 1 0 0,0 0-1 0 0,-1 0 0 0 0,1 0 1 0 0,0 0-1 0 0,0 0 0 0 0,-1 0 0 0 0,1 0 1 0 0,0 0-1 0 0,-1 0 0 0 0,1 0 1 0 0,0 0-1 0 0,0 0 0 0 0,-1 0 0 0 0,0 1 13 0 0,-1 0 0 0 0,1 0 0 0 0,-1 0 0 0 0,1 0 0 0 0,-1 0-1 0 0,1 0 1 0 0,0 0 0 0 0,0 0 0 0 0,0 1 0 0 0,0-1 0 0 0,-2 3-1 0 0,-1 2 19 0 0,0 1 1 0 0,1 0-1 0 0,0 0 0 0 0,0 0 0 0 0,0 0 0 0 0,1 0 0 0 0,0 1 0 0 0,0-1 0 0 0,1 1 1 0 0,0-1-1 0 0,1 1 0 0 0,-1 0 0 0 0,2-1 0 0 0,-1 1 0 0 0,1-1 0 0 0,0 1 0 0 0,0-1 0 0 0,1 1 1 0 0,0-1-1 0 0,0 1 0 0 0,1-1 0 0 0,0 0 0 0 0,0 0 0 0 0,7 9 0 0 0,-5-9-18 0 0,0-1-1 0 0,1 0 0 0 0,0 0 1 0 0,0-1-1 0 0,0 1 1 0 0,1-1-1 0 0,0-1 0 0 0,0 1 1 0 0,0-1-1 0 0,0 0 1 0 0,9 2-1 0 0,11 4-147 0 0,52 11-1 0 0,-45-13-52 0 0,-27-6 18 0 0,1-1 0 0 0,-1 0 0 0 0,0 0 0 0 0,1 0 0 0 0,-1-1 0 0 0,1 0 0 0 0,-1-1 0 0 0,1 0 0 0 0,-1 0 0 0 0,0 0 0 0 0,12-4-1 0 0,-12 2-1142 0 0,0 0 0 0 0,0-1-1 0 0,0 1 1 0 0,0-1 0 0 0,-1-1-1 0 0,11-8 1 0 0,-4 2-1137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3:55.7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104 249 512 0 0,'-10'1'3676'0'0,"0"1"1"0"0,-18 4-1 0 0,24-4-2845 0 0,0-1 0 0 0,0 1 0 0 0,0 0-1 0 0,0 0 1 0 0,0 1 0 0 0,1-1 0 0 0,-1 1 0 0 0,1 0 0 0 0,-4 3 0 0 0,-5 7 1511 0 0,10-9-631 0 0,8-10-718 0 0,4-6-404 0 0,17-24 1 0 0,2-3-283 0 0,0 5-145 0 0,0 2 0 0 0,2 1 0 0 0,2 1 0 0 0,40-29 0 0 0,-68 56-150 0 0,0 0-1 0 0,0 0 0 0 0,0 0 0 0 0,1 1 0 0 0,-1 0 0 0 0,9-2 0 0 0,-13 4-5 0 0,1-1-1 0 0,-1 1 1 0 0,1 0 0 0 0,-1-1 0 0 0,1 1 0 0 0,-1 0-1 0 0,1 0 1 0 0,-1 0 0 0 0,1 1 0 0 0,-1-1 0 0 0,1 0 0 0 0,-1 0-1 0 0,1 1 1 0 0,-1-1 0 0 0,1 1 0 0 0,-1 0 0 0 0,0-1 0 0 0,1 1-1 0 0,-1 0 1 0 0,0 0 0 0 0,1-1 0 0 0,-1 1 0 0 0,0 0 0 0 0,0 1-1 0 0,0-1 1 0 0,0 0 0 0 0,0 0 0 0 0,0 0 0 0 0,1 2 0 0 0,3 7 21 0 0,-1-1 1 0 0,0 1 0 0 0,0 1 0 0 0,-1-1 0 0 0,2 14 0 0 0,6 58 81 0 0,-2-7 15 0 0,-3-47-81 0 0,0-1-1 0 0,2-1 1 0 0,22 51 0 0 0,-23-63-56 0 0,0-1 0 0 0,0-1 0 0 0,1 0 0 0 0,1 0-1 0 0,0 0 1 0 0,0-1 0 0 0,1-1 0 0 0,1 1 0 0 0,15 11 0 0 0,-22-20-23 0 0,-1 1 0 0 0,1-1 1 0 0,0 0-1 0 0,0 0 1 0 0,0 0-1 0 0,0-1 1 0 0,0 1-1 0 0,0-1 0 0 0,1 0 1 0 0,-1 0-1 0 0,0 0 1 0 0,1-1-1 0 0,-1 0 0 0 0,0 0 1 0 0,1 0-1 0 0,-1 0 1 0 0,1 0-1 0 0,-1-1 0 0 0,7-2 1 0 0,-3 1-381 0 0,-1-1 0 0 0,0-1-1 0 0,0 1 1 0 0,0-1 0 0 0,0 0 0 0 0,-1-1 0 0 0,1 0 0 0 0,-1 0 0 0 0,11-11 0 0 0,-7 5-2169 0 0,-1 1 0 0 0,9-13 1 0 0,-9 7-1520 0 0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27.6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21 1344 0 0,'-11'-20'12235'0'0,"18"26"-9567"0"0,6 8-1868 0 0,0 1 0 0 0,-1 0 0 0 0,-1 1 0 0 0,-1 1 0 0 0,13 25 0 0 0,-7-8-362 0 0,20 69 0 0 0,-26-64-255 0 0,-1 0 0 0 0,-2 1 0 0 0,3 57-1 0 0,-9-36-22 0 0,-9 95 0 0 0,4-118-189 0 0,-1 8-198 0 0,1 0 0 0 0,4 70-1 0 0,0-115 105 0 0,5 29-1058 0 0,2-17-1463 0 0,-6-13 2394 0 0,-1 1-1 0 0,0-1 1 0 0,1 0 0 0 0,-1 1 0 0 0,1-1 0 0 0,-1 0-1 0 0,0 0 1 0 0,1 1 0 0 0,-1-1 0 0 0,1 0 0 0 0,-1 0-1 0 0,1 0 1 0 0,-1 1 0 0 0,1-1 0 0 0,-1 0 0 0 0,1 0-1 0 0,-1 0 1 0 0,1 0 0 0 0,-1 0 0 0 0,1 0 0 0 0,-1 0-1 0 0,1 0 1 0 0,-1 0 0 0 0,1-1 0 0 0,5-1-1968 0 0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27.9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69 134 3073 0 0,'-68'-6'16825'0'0,"94"6"-16451"0"0,0-1 0 0 0,-1-2 0 0 0,1 0 0 0 0,-1-2 0 0 0,0-1 0 0 0,0-1 0 0 0,32-13 0 0 0,-11 0-307 0 0,69-25 24 0 0,-100 40-93 0 0,0 1 0 0 0,1 1 0 0 0,0 1 1 0 0,0 0-1 0 0,28 0 0 0 0,-41 2-2 0 0,0 0 1 0 0,-1 0-1 0 0,1 1 0 0 0,0-1 1 0 0,-1 0-1 0 0,1 1 1 0 0,-1 0-1 0 0,1 0 0 0 0,-1 0 1 0 0,1 0-1 0 0,-1 0 1 0 0,0 0-1 0 0,0 0 0 0 0,1 1 1 0 0,-1-1-1 0 0,0 1 1 0 0,0 0-1 0 0,0 0 0 0 0,2 2 1 0 0,-2-1 3 0 0,-1 0 0 0 0,1 1 0 0 0,-1-1 0 0 0,1 0 0 0 0,-1 0 0 0 0,0 1 0 0 0,-1-1 0 0 0,1 0 0 0 0,-1 1 0 0 0,1-1 0 0 0,-1 1 0 0 0,0-1 0 0 0,0 1 0 0 0,-1 3 0 0 0,-1 9 33 0 0,-2 0 1 0 0,0-1-1 0 0,0 1 1 0 0,-1-1-1 0 0,-1 0 1 0 0,-9 16-1 0 0,-12 31 300 0 0,26-57-321 0 0,-1-1 0 0 0,1 0 1 0 0,0 1-1 0 0,0-1 0 0 0,0 1 1 0 0,1 0-1 0 0,0-1 0 0 0,-1 1 0 0 0,2-1 1 0 0,-1 1-1 0 0,0 0 0 0 0,1-1 1 0 0,0 1-1 0 0,0-1 0 0 0,0 1 1 0 0,1-1-1 0 0,0 0 0 0 0,-1 0 1 0 0,1 1-1 0 0,1-1 0 0 0,-1 0 1 0 0,1-1-1 0 0,-1 1 0 0 0,1 0 0 0 0,0-1 1 0 0,0 0-1 0 0,1 1 0 0 0,-1-1 1 0 0,1 0-1 0 0,0-1 0 0 0,-1 1 1 0 0,1-1-1 0 0,0 0 0 0 0,1 1 1 0 0,-1-2-1 0 0,0 1 0 0 0,0 0 0 0 0,9 1 1 0 0,1 0-121 0 0,0-1-1 0 0,1 0 1 0 0,-1-1 0 0 0,0-1 0 0 0,0 0 0 0 0,1-1-1 0 0,-1 0 1 0 0,24-6 0 0 0,-26 3-1040 0 0,1 1-1 0 0,-1-2 1 0 0,-1 1-1 0 0,1-2 1 0 0,21-12-1 0 0,-15 5-571 0 0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28.0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26 4009 0 0,'-18'-9'4649'0'0,"2"1"3641"0"0,4 3-6234 0 0,4 3-512 0 0,1 1-55 0 0,12 1-1137 0 0,5 0-248 0 0,5 3-96 0 0,1 0-88 0 0,2 0-40 0 0,-2 2-368 0 0,-2 0-1153 0 0,-2 1 737 0 0,0 4-2873 0 0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28.9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220 32 512 0 0,'0'0'14'0'0,"8"-16"2834"0"0,-8 16-2433 0 0,1-1 1 0 0,-1 0-1 0 0,1 1 0 0 0,-1-1 1 0 0,0 0-1 0 0,0 1 1 0 0,1-1-1 0 0,-1 0 1 0 0,0 0-1 0 0,0 0 1 0 0,0 1-1 0 0,0-1 0 0 0,0 0 1 0 0,0 0-1 0 0,0 1 1 0 0,0-1-1 0 0,0 0 1 0 0,0 0-1 0 0,-1 0 0 0 0,0 1-144 0 0,0 0 0 0 0,0 0-1 0 0,-1 0 1 0 0,1 0-1 0 0,0 0 1 0 0,-1 0 0 0 0,1 1-1 0 0,0-1 1 0 0,0 0-1 0 0,-1 1 1 0 0,1-1 0 0 0,0 1-1 0 0,-2 1 1 0 0,0-1 75 0 0,-9 5-24 0 0,-1 1-1 0 0,1 0 1 0 0,1 1 0 0 0,-1 0 0 0 0,1 1 0 0 0,1 0 0 0 0,0 0-1 0 0,0 1 1 0 0,-10 14 0 0 0,8-8-167 0 0,1 0 0 0 0,1 1 0 0 0,0 0 0 0 0,1 1 0 0 0,1-1 0 0 0,-6 21 0 0 0,11-29-55 0 0,0 0-1 0 0,1 1 1 0 0,0-1-1 0 0,1 1 1 0 0,0 0-1 0 0,0-1 1 0 0,1 1-1 0 0,2 12 1 0 0,-1-16-60 0 0,0-1 0 0 0,0 0 0 0 0,0 0 0 0 0,1 0 0 0 0,0 0 1 0 0,0 0-1 0 0,0 0 0 0 0,1 0 0 0 0,-1-1 0 0 0,1 1 0 0 0,0-1 0 0 0,1 0 0 0 0,-1 0 1 0 0,1 0-1 0 0,0 0 0 0 0,6 5 0 0 0,1-2-5 0 0,1 0-1 0 0,0 0 1 0 0,-1-1-1 0 0,2-1 1 0 0,-1 0 0 0 0,1-1-1 0 0,0 0 1 0 0,26 4-1 0 0,-22-6-27 0 0,1 0 0 0 0,0-1-1 0 0,-1-1 1 0 0,1-1-1 0 0,0-1 1 0 0,21-4-1 0 0,-34 5-2 0 0,-1 0 0 0 0,1-1 0 0 0,-1 1 0 0 0,1-1 0 0 0,-1 0-1 0 0,0 0 1 0 0,0 0 0 0 0,0-1 0 0 0,0 1 0 0 0,0-1-1 0 0,0 0 1 0 0,-1 0 0 0 0,1-1 0 0 0,4-5 0 0 0,-6 6-2 0 0,0 0 0 0 0,-1 1-1 0 0,1-1 1 0 0,-1 0 0 0 0,0 0 0 0 0,0 0 0 0 0,0-1 0 0 0,0 1 0 0 0,0 0 0 0 0,-1 0-1 0 0,1 0 1 0 0,-1-1 0 0 0,0 1 0 0 0,0 0 0 0 0,0 0 0 0 0,0-1 0 0 0,-1 1 0 0 0,1 0-1 0 0,-1 0 1 0 0,0 0 0 0 0,-3-7 0 0 0,-22-47-5 0 0,-61-96 0 0 0,76 136 4 0 0,5 6-10 0 0,-1 0 0 0 0,-1 0 0 0 0,0 1 0 0 0,0 0 1 0 0,-17-15-1 0 0,23 23 6 0 0,-1 0 1 0 0,0 0-1 0 0,1 0 1 0 0,-1 1-1 0 0,0-1 1 0 0,0 1 0 0 0,0 0-1 0 0,0-1 1 0 0,0 1-1 0 0,0 0 1 0 0,0 1-1 0 0,0-1 1 0 0,0 1-1 0 0,0-1 1 0 0,-1 1 0 0 0,1 0-1 0 0,0 0 1 0 0,0 0-1 0 0,-1 1 1 0 0,1-1-1 0 0,0 1 1 0 0,0 0-1 0 0,0-1 1 0 0,0 1-1 0 0,0 1 1 0 0,0-1 0 0 0,0 0-1 0 0,-3 3 1 0 0,2-1 0 0 0,0 0 1 0 0,0 0-1 0 0,0 1 1 0 0,0-1 0 0 0,0 1-1 0 0,1 0 1 0 0,0 0-1 0 0,0 0 1 0 0,0 0 0 0 0,0 1-1 0 0,1 0 1 0 0,-1-1-1 0 0,1 1 1 0 0,0 0 0 0 0,1 0-1 0 0,-1 0 1 0 0,1 0-1 0 0,0 0 1 0 0,0 0 0 0 0,1 0-1 0 0,-1 0 1 0 0,1 1-1 0 0,1 6 1 0 0,-1-6-1 0 0,1-1 0 0 0,0 1-1 0 0,0-1 1 0 0,0 1 0 0 0,0-1 0 0 0,1 0 0 0 0,0 1 0 0 0,0-1 0 0 0,1 0-1 0 0,-1 0 1 0 0,1 0 0 0 0,0-1 0 0 0,0 1 0 0 0,1-1 0 0 0,-1 0-1 0 0,1 1 1 0 0,0-2 0 0 0,0 1 0 0 0,1 0 0 0 0,-1-1 0 0 0,8 5-1 0 0,0-3-106 0 0,-1 0 0 0 0,1-1-1 0 0,-1-1 1 0 0,1 0-1 0 0,0 0 1 0 0,21 1 0 0 0,-4-3-2729 0 0,50-4 0 0 0,-40 0-1070 0 0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29.3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11 2521 0 0,'-19'-11'13481'0'0,"24"17"-10327"0"0,62 101 1938 0 0,-28-40-4105 0 0,-5-11-447 0 0,45 98 0 0 0,-70-114-431 0 0,-8-35-142 0 0,-1-7-72 0 0,-11-54-204 0 0,7 42 292 0 0,1 1-1 0 0,1-1 0 0 0,0 0 0 0 0,1 0 0 0 0,0 0 0 0 0,1 0 1 0 0,3-24-1 0 0,1 21 13 0 0,0 0 0 0 0,2 0 0 0 0,0 0 0 0 0,0 0 0 0 0,2 1 0 0 0,12-19 0 0 0,-16 28 4 0 0,1 0 0 0 0,-1 0 0 0 0,2 0 0 0 0,-1 1 0 0 0,1 0 0 0 0,0 0 0 0 0,0 1 0 0 0,1-1-1 0 0,-1 1 1 0 0,1 1 0 0 0,0-1 0 0 0,1 1 0 0 0,-1 0 0 0 0,1 1 0 0 0,11-4 0 0 0,-14 6-1 0 0,0 0-1 0 0,-1 0 1 0 0,1 1 0 0 0,0-1 0 0 0,0 1 0 0 0,0 1 0 0 0,0-1-1 0 0,-1 0 1 0 0,1 1 0 0 0,0 0 0 0 0,0 0 0 0 0,-1 1 0 0 0,1-1-1 0 0,-1 1 1 0 0,1 0 0 0 0,-1 0 0 0 0,0 1 0 0 0,0-1-1 0 0,0 1 1 0 0,0 0 0 0 0,0 0 0 0 0,4 4 0 0 0,5 7-1 0 0,-1 1 1 0 0,-1 0-1 0 0,0 0 1 0 0,12 25 0 0 0,-4-8 23 0 0,-12-20-20 0 0,1 0 1 0 0,-2 1 0 0 0,0 0-1 0 0,-1 0 1 0 0,0 0 0 0 0,-1 1-1 0 0,0 0 1 0 0,-1-1 0 0 0,-1 1-1 0 0,2 21 1 0 0,-4-16-577 0 0,0-8 751 0 0,0 1 1 0 0,3 17-1 0 0,5-6-3542 0 0,-7-21 2461 0 0,0 0 1 0 0,0-1-1 0 0,1 1 1 0 0,-1-1-1 0 0,0 1 1 0 0,1-1-1 0 0,-1 1 1 0 0,1-1-1 0 0,2 2 1 0 0,5 3-6182 0 0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30.1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129 73 512 0 0,'-11'-8'578'0'0,"9"5"-467"0"0,-1 1 0 0 0,1 0 0 0 0,-1 0 0 0 0,0 0 0 0 0,1 0 0 0 0,-1 0 0 0 0,0 1 0 0 0,0-1 0 0 0,0 1 0 0 0,-1 0 0 0 0,1 0 0 0 0,0 0 1 0 0,-5-1 1551 0 0,16 2 1875 0 0,-1-1-388 0 0,-7 1-3092 0 0,0-1-1 0 0,0 1 0 0 0,1 0 1 0 0,-1 0-1 0 0,0-1 0 0 0,0 1 1 0 0,0 0-1 0 0,0-1 0 0 0,0 1 1 0 0,0 0-1 0 0,0-1 0 0 0,0 1 1 0 0,0 0-1 0 0,0 0 0 0 0,-1-1 1 0 0,1 1-1 0 0,0 0 0 0 0,0-1 1 0 0,0 1-1 0 0,0 0 0 0 0,0 0 1 0 0,0-1-1 0 0,-1 1 0 0 0,1 0 1 0 0,0 0-1 0 0,0-1 0 0 0,0 1 1 0 0,-1 0-1 0 0,1-1 0 0 0,-2-1 273 0 0,0 0 0 0 0,0 0 0 0 0,0-1 0 0 0,0 1 0 0 0,-1 1-1 0 0,1-1 1 0 0,-5-3 0 0 0,-9-7 3034 0 0,21 12-370 0 0,3 3-2097 0 0,-7-2-782 0 0,0 1-1 0 0,1-1 0 0 0,-1 0 0 0 0,0 1 0 0 0,0-1 0 0 0,0 0 0 0 0,0 1 0 0 0,0-1 0 0 0,-1 1 0 0 0,1 0 1 0 0,0-1-1 0 0,-1 1 0 0 0,1-1 0 0 0,-1 1 0 0 0,0 0 0 0 0,1 0 0 0 0,-1 2 0 0 0,0 34 522 0 0,-1-29-473 0 0,-6 75 311 0 0,-28 123 0 0 0,17-112-400 0 0,10-35-62 0 0,3 0 1 0 0,5 97-1 0 0,0-137-15 0 0,2 0-1 0 0,0 0 1 0 0,1 0-1 0 0,1 0 1 0 0,10 28 0 0 0,-11-39-25 0 0,1-1 0 0 0,-1 0 1 0 0,1 0-1 0 0,1 0 0 0 0,-1-1 0 0 0,1 1 1 0 0,1-1-1 0 0,-1 0 0 0 0,1-1 0 0 0,0 1 1 0 0,1-1-1 0 0,0 0 0 0 0,0-1 1 0 0,14 9-1 0 0,-15-11-81 0 0,1 0 1 0 0,-1-1-1 0 0,1 0 1 0 0,-1 0-1 0 0,12 1 0 0 0,9-2-1801 0 0,-25-2 1281 0 0,0 1 1 0 0,1 0 0 0 0,-1-1-1 0 0,0 0 1 0 0,1 1-1 0 0,-1-1 1 0 0,0 0 0 0 0,2-1-1 0 0,2-3-2741 0 0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30.7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0 111 2008 0 0,'0'-1'574'0'0,"0"0"-1"0"0,1 0 0 0 0,-1 0 0 0 0,0 0 0 0 0,0 0 0 0 0,0 0 0 0 0,1 0 1 0 0,-1-1-1 0 0,1 1 0 0 0,-1 0 0 0 0,1 1 0 0 0,-1-1 0 0 0,1 0 0 0 0,1-2 1 0 0,14-9 3793 0 0,-7 9-3392 0 0,0-1 0 0 0,16-3 0 0 0,-13 4 107 0 0,108-21 1727 0 0,-59 13-2284 0 0,120-15 222 0 0,-152 24-738 0 0,1 1 0 0 0,0 1-1 0 0,0 2 1 0 0,35 6 0 0 0,-62-7-29 0 0,1 0-1 0 0,0 0 1 0 0,-1 0-1 0 0,1 0 1 0 0,-1 1 0 0 0,1-1-1 0 0,-1 1 1 0 0,7 4-1 0 0,-9-5 16 0 0,0 0 1 0 0,-1-1-1 0 0,1 1 0 0 0,0 0 0 0 0,0 0 0 0 0,-1 0 0 0 0,1 0 0 0 0,-1 0 0 0 0,1 0 0 0 0,0 0 1 0 0,-1 0-1 0 0,0 0 0 0 0,1 0 0 0 0,-1 0 0 0 0,0 1 0 0 0,1-1 0 0 0,-1 0 0 0 0,0 0 0 0 0,0 0 1 0 0,0 0-1 0 0,0 0 0 0 0,0 1 0 0 0,0-1 0 0 0,-1 0 0 0 0,1 0 0 0 0,0 0 0 0 0,0 0 0 0 0,-1 0 1 0 0,1 0-1 0 0,-1 0 0 0 0,1 0 0 0 0,-1 0 0 0 0,1 0 0 0 0,-2 1 0 0 0,-2 5-12 0 0,-1 0 0 0 0,0-1-1 0 0,-1 0 1 0 0,1 0 0 0 0,-1 0 0 0 0,-7 5-1 0 0,-44 29-26 0 0,12-9-26 0 0,36-24 71 0 0,-1 1 0 0 0,1 0-1 0 0,1 1 1 0 0,-1-1 0 0 0,2 2-1 0 0,-1-1 1 0 0,1 1 0 0 0,-6 11-1 0 0,11-17 1 0 0,0-1 0 0 0,1 1 0 0 0,-1-1 0 0 0,1 1 0 0 0,0 0-1 0 0,0 0 1 0 0,0-1 0 0 0,1 1 0 0 0,-1 0 0 0 0,1 0 0 0 0,0 0 0 0 0,0 0-1 0 0,0 0 1 0 0,1 0 0 0 0,-1 0 0 0 0,1-1 0 0 0,0 1 0 0 0,0 0 0 0 0,1 0-1 0 0,-1-1 1 0 0,1 1 0 0 0,-1-1 0 0 0,1 1 0 0 0,0-1 0 0 0,0 0 0 0 0,1 1-1 0 0,-1-1 1 0 0,4 3 0 0 0,3 2-11 0 0,-1 0 0 0 0,1-1 0 0 0,1 0 0 0 0,-1-1 0 0 0,1 0 0 0 0,0 0 0 0 0,1-1 0 0 0,-1-1-1 0 0,1 1 1 0 0,15 2 0 0 0,-8-2 16 0 0,-1-2 0 0 0,1 0 0 0 0,0-1 0 0 0,0-1-1 0 0,34-2 1 0 0,-37 0-3 0 0,-1-1 1 0 0,0-1-1 0 0,1-1 0 0 0,-1 0 0 0 0,26-12 0 0 0,-30 12 1 0 0,0-1-1 0 0,0-1 0 0 0,-1 0 0 0 0,0 0 0 0 0,0-1 1 0 0,-1 0-1 0 0,0 0 0 0 0,12-14 0 0 0,-17 16-5 0 0,0 0-1 0 0,-1 1 1 0 0,1-1-1 0 0,-1 0 1 0 0,0 0-1 0 0,0-1 0 0 0,0 1 1 0 0,-1 0-1 0 0,0-1 1 0 0,0 1-1 0 0,0 0 1 0 0,0-1-1 0 0,-1 1 1 0 0,0-1-1 0 0,0 1 1 0 0,-1-1-1 0 0,0 1 1 0 0,-1-7-1 0 0,0 3-3 0 0,-1 1 0 0 0,1-1-1 0 0,-1 1 1 0 0,-1 0 0 0 0,0 0-1 0 0,0 0 1 0 0,0 1 0 0 0,-1 0-1 0 0,0-1 1 0 0,-12-10 0 0 0,7 8 28 0 0,0 1 0 0 0,-1 0 0 0 0,0 1 0 0 0,-1 0 1 0 0,0 1-1 0 0,0 1 0 0 0,0 0 0 0 0,-1 0 0 0 0,0 1 0 0 0,0 1 0 0 0,0 0 1 0 0,-1 1-1 0 0,1 0 0 0 0,-1 1 0 0 0,0 0 0 0 0,0 1 0 0 0,0 1 0 0 0,1 1 1 0 0,-1-1-1 0 0,0 2 0 0 0,0 0 0 0 0,-17 5 0 0 0,22-4 3 0 0,-1 0 0 0 0,0 0 0 0 0,1 1 0 0 0,-17 9 0 0 0,24-11-20 0 0,0-1 1 0 0,-1 1-1 0 0,1 0 0 0 0,0 0 1 0 0,0 0-1 0 0,0 0 0 0 0,0 0 0 0 0,0 0 1 0 0,-2 5-1 0 0,3-5-2 0 0,0-1-1 0 0,1 0 1 0 0,-1 1 0 0 0,1-1-1 0 0,0 1 1 0 0,-1-1 0 0 0,1 1-1 0 0,0-1 1 0 0,0 1 0 0 0,0-1-1 0 0,0 1 1 0 0,0-1-1 0 0,0 1 1 0 0,1-1 0 0 0,-1 1-1 0 0,0-1 1 0 0,1 1 0 0 0,-1-1-1 0 0,2 3 1 0 0,0 0-9 0 0,0-1 0 0 0,1 1-1 0 0,0-1 1 0 0,-1 0 0 0 0,1 0 0 0 0,0 0-1 0 0,1 0 1 0 0,-1 0 0 0 0,0-1 0 0 0,1 1 0 0 0,-1-1-1 0 0,5 2 1 0 0,8 4-65 0 0,24 8 1 0 0,-37-15 57 0 0,19 6-465 0 0,0-1 0 0 0,39 6 1 0 0,48 0-4286 0 0,-106-12 4571 0 0,38 3-1395 0 0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51.0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36 512 0 0,'4'-7'1616'0'0,"-3"7"-1405"0"0,-1 0 0 0 0,0 0 0 0 0,0 0 0 0 0,1 0 0 0 0,-1-1 0 0 0,0 1-1 0 0,0 0 1 0 0,0 0 0 0 0,0 0 0 0 0,1-1 0 0 0,-1 1 0 0 0,0 0 0 0 0,0 0 0 0 0,0-1 0 0 0,0 1 0 0 0,0 0 0 0 0,1-1 0 0 0,-1 1 0 0 0,0 0 0 0 0,0 0-1 0 0,0-1 1 0 0,0 1 0 0 0,0 0 0 0 0,0-1 0 0 0,0 1 0 0 0,0 0 0 0 0,0 0 0 0 0,0-1 0 0 0,0 1 0 0 0,-1 0 0 0 0,1-1 0 0 0,0 1 0 0 0,0 0-43 0 0,-1 0 0 0 0,1 0 0 0 0,-1 0 1 0 0,1 0-1 0 0,-1 0 0 0 0,1 1 1 0 0,0-1-1 0 0,-1 0 0 0 0,1 0 0 0 0,-1 1 1 0 0,1-1-1 0 0,0 0 0 0 0,-1 0 0 0 0,1 1 1 0 0,0-1-1 0 0,-1 0 0 0 0,1 1 1 0 0,-1 0-1 0 0,-4 3 2623 0 0,6-14-847 0 0,0 9-1768 0 0,-1-1 1 0 0,0 1-1 0 0,0-1 0 0 0,0 1 0 0 0,0 0 1 0 0,0-1-1 0 0,0 1 0 0 0,0-1 0 0 0,-1-2 1 0 0,-3 2 452 0 0,-1 8-352 0 0,4-1-167 0 0,0-1 1 0 0,0 1 0 0 0,0-1-1 0 0,0 1 1 0 0,1 0 0 0 0,0-1-1 0 0,0 1 1 0 0,0-1 0 0 0,1 1-1 0 0,-1 0 1 0 0,1-1 0 0 0,2 6 0 0 0,1 21 133 0 0,-5 133 129 0 0,-2-60-232 0 0,3-97-132 0 0,0 0-1 0 0,1 0 0 0 0,0 0 1 0 0,0 0-1 0 0,1-1 0 0 0,2 8 0 0 0,-4-12-9 0 0,0-1-1 0 0,1 0 0 0 0,-1 0 0 0 0,1 0 0 0 0,-1 0 1 0 0,1 0-1 0 0,-1 0 0 0 0,1 0 0 0 0,-1 0 1 0 0,1 0-1 0 0,0-1 0 0 0,0 1 0 0 0,-1 0 0 0 0,1 0 1 0 0,0-1-1 0 0,0 1 0 0 0,0 0 0 0 0,0-1 0 0 0,0 1 1 0 0,0-1-1 0 0,0 1 0 0 0,0-1 0 0 0,0 1 1 0 0,0-1-1 0 0,0 0 0 0 0,0 1 0 0 0,1-1 0 0 0,-1 0 1 0 0,0 0-1 0 0,0 0 0 0 0,0 0 0 0 0,0 0 0 0 0,0 0 1 0 0,0 0-1 0 0,1-1 0 0 0,-1 1 0 0 0,0 0 1 0 0,0 0-1 0 0,0-1 0 0 0,0 1 0 0 0,0-1 0 0 0,0 1 1 0 0,0-1-1 0 0,0 0 0 0 0,1 0 0 0 0,4-3-147 0 0,1-1-1 0 0,-1 0 1 0 0,0 0-1 0 0,-1 0 1 0 0,1-1-1 0 0,-1 0 1 0 0,0 0-1 0 0,0 0 1 0 0,-1 0 0 0 0,0-1-1 0 0,0 0 1 0 0,3-8-1 0 0,-4 8-1659 0 0,0 0 0 0 0,-1 0 0 0 0,0 0-1 0 0,1-10 1 0 0,-2 6-3144 0 0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51.3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113 285 1736 0 0,'-32'-3'8039'0'0,"-15"3"-1127"0"0,28 0-4852 0 0,18 0-1999 0 0,1 0-1 0 0,-1 0 1 0 0,1 0 0 0 0,-1 0 0 0 0,0 0 0 0 0,1 0 0 0 0,-1 0 0 0 0,1 0 0 0 0,-1 0 0 0 0,1 0 0 0 0,-1 0 0 0 0,1 0-1 0 0,-1-1 1 0 0,1 1 0 0 0,-1 0 0 0 0,1 0 0 0 0,-1-1 0 0 0,1 1 0 0 0,-1 0 0 0 0,1-1 0 0 0,-1 1 0 0 0,1 0-1 0 0,-1-1 1 0 0,1 1 0 0 0,0-1 0 0 0,-1 1 0 0 0,1-1 0 0 0,0 0-23 0 0,0 0 1 0 0,-1 0 0 0 0,2 1-1 0 0,-1-1 1 0 0,0 0-1 0 0,0 0 1 0 0,0 0-1 0 0,0 0 1 0 0,0 1-1 0 0,1-1 1 0 0,-1 0-1 0 0,0 0 1 0 0,1 0 0 0 0,-1 1-1 0 0,1-1 1 0 0,0 0-1 0 0,4-7 23 0 0,0 1 0 0 0,12-11 0 0 0,-12 14 112 0 0,81-84 383 0 0,-65 70-502 0 0,0 0-1 0 0,35-21 0 0 0,-36 26 3 0 0,36-20 38 0 0,-51 31-98 0 0,1-1 1 0 0,0 1 0 0 0,-1 0 0 0 0,1 0-1 0 0,0 1 1 0 0,1-1 0 0 0,-1 2 0 0 0,7-2-1 0 0,-11 2 2 0 0,-1 0 0 0 0,0 0-1 0 0,1 1 1 0 0,-1-1-1 0 0,1 0 1 0 0,-1 0 0 0 0,0 1-1 0 0,1-1 1 0 0,-1 1-1 0 0,0-1 1 0 0,0 1 0 0 0,1-1-1 0 0,-1 1 1 0 0,0 0-1 0 0,0-1 1 0 0,0 1 0 0 0,0 0-1 0 0,1 0 1 0 0,-1 0-1 0 0,-1 0 1 0 0,3 2 0 0 0,-2 0-8 0 0,0-1-1 0 0,0 0 1 0 0,0 1 0 0 0,0-1 0 0 0,0 1 0 0 0,-1-1 0 0 0,1 1 0 0 0,-1-1 0 0 0,1 1 0 0 0,-1-1-1 0 0,0 4 1 0 0,-1 3-12 0 0,0 0 0 0 0,0-1 0 0 0,0 1 0 0 0,-2 0-1 0 0,1-1 1 0 0,-4 11 0 0 0,-5 2-200 0 0,-1 0 1 0 0,0-1-1 0 0,-2 0 0 0 0,0-1 0 0 0,-1 0 0 0 0,-23 21 1 0 0,30-31-1523 0 0,-2-1 0 0 0,1 0 1 0 0,-14 9-1 0 0,12-11-41 0 0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52.5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50 512 0 0,'-19'-17'3290'0'0,"15"13"-1331"0"0,0-1 1 0 0,0 0-1 0 0,1 1 1 0 0,-4-8-1 0 0,7 12-1900 0 0,0 0-1 0 0,0 0 1 0 0,0 1 0 0 0,0-1 0 0 0,0 0-1 0 0,0 0 1 0 0,0 0 0 0 0,0 0 0 0 0,0 0-1 0 0,1 0 1 0 0,-1 0 0 0 0,0 0 0 0 0,0 0-1 0 0,0 0 1 0 0,0 0 0 0 0,0 0 0 0 0,0 0-1 0 0,0 0 1 0 0,0 0 0 0 0,0 0 0 0 0,1 0-1 0 0,-1 0 1 0 0,0 0 0 0 0,0 0 0 0 0,0 0-1 0 0,0 0 1 0 0,0 0 0 0 0,0 0 0 0 0,0 0-1 0 0,0 0 1 0 0,0-1 0 0 0,0 1 0 0 0,0 0-1 0 0,1 0 1 0 0,-1 0 0 0 0,0 0 0 0 0,0 0-1 0 0,0 0 1 0 0,0 0 0 0 0,0 0 0 0 0,0 0-1 0 0,0 0 1 0 0,0 0 0 0 0,0 0 0 0 0,0-1 0 0 0,0 1-1 0 0,0 0 1 0 0,0 0 0 0 0,0 0 0 0 0,0 0-1 0 0,0 0 1 0 0,0 0 0 0 0,0 0 0 0 0,0 0-1 0 0,0 0 1 0 0,0 0 0 0 0,0-1 0 0 0,0 1-1 0 0,0 0 1 0 0,0 0 0 0 0,0 0 0 0 0,0 0-1 0 0,0 0 1 0 0,0 0 0 0 0,0 0 0 0 0,0 0-1 0 0,0 0 1 0 0,0-1 0 0 0,6 6 1359 0 0,1 7-1049 0 0,-1 0 0 0 0,-1 0 0 0 0,0 1 0 0 0,-1 0 0 0 0,0 0 0 0 0,-1 0 0 0 0,3 18 1 0 0,0 96-197 0 0,-4-60-21 0 0,-2-58-156 0 0,1 0-1 0 0,0 0 1 0 0,3 9 0 0 0,-4-16-37 0 0,1-1 0 0 0,-1 1 0 0 0,0 0 0 0 0,1-1-1 0 0,0 1 1 0 0,-1 0 0 0 0,1-1 0 0 0,0 1 0 0 0,0-1 0 0 0,0 0 0 0 0,0 1-1 0 0,0-1 1 0 0,0 0 0 0 0,0 1 0 0 0,0-1 0 0 0,0 0 0 0 0,1 0-1 0 0,-1 0 1 0 0,1 0 0 0 0,-1 0 0 0 0,1 0 0 0 0,-1 0 0 0 0,4 0 0 0 0,-4-1-312 0 0,1 0 0 0 0,-1 0 0 0 0,0 0 0 0 0,1-1 0 0 0,-1 1 0 0 0,0 0 0 0 0,1-1 1 0 0,-1 1-1 0 0,0-1 0 0 0,0 0 0 0 0,1 1 0 0 0,-1-1 0 0 0,0 0 0 0 0,0 0 0 0 0,0 0 1 0 0,0 0-1 0 0,0 0 0 0 0,0 0 0 0 0,1-2 0 0 0,2 0-2290 0 0,2-3-1647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3:55.9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583 1 3313 0 0,'-5'0'1749'0'0,"-1"0"0"0"0,0 0 0 0 0,1 0 0 0 0,-1 1 0 0 0,0-1 0 0 0,1 1 0 0 0,-12 4-1 0 0,9-2-739 0 0,0 1-1 0 0,-1 0 0 0 0,1 0 0 0 0,-10 8 0 0 0,-4 6-696 0 0,1 0 1 0 0,-25 28-1 0 0,32-32 617 0 0,-33 34-510 0 0,-183 172 670 0 0,227-218-1089 0 0,-48 43 55 0 0,46-40-83 0 0,0 0 1 0 0,0 1 0 0 0,1 0-1 0 0,0 0 1 0 0,0 0-1 0 0,0 0 1 0 0,-3 7 0 0 0,7-12-1 0 0,-1 0 1 0 0,1 0-1 0 0,-1 0 1 0 0,1 1-1 0 0,0-1 1 0 0,-1 0-1 0 0,1 0 1 0 0,0 0-1 0 0,0 0 0 0 0,0 0 1 0 0,0 0-1 0 0,0 1 1 0 0,0-1-1 0 0,0 0 1 0 0,0 0-1 0 0,0 0 1 0 0,1 0-1 0 0,-1 0 1 0 0,0 0-1 0 0,1 1 1 0 0,0 0-1 0 0,-1-1-53 0 0,1-1 0 0 0,0 1 0 0 0,0 0 0 0 0,0-1-1 0 0,0 1 1 0 0,0 0 0 0 0,0-1 0 0 0,0 1 0 0 0,0-1 0 0 0,0 1 0 0 0,0-1-1 0 0,0 0 1 0 0,0 1 0 0 0,0-1 0 0 0,0 0 0 0 0,0 0 0 0 0,2 0 0 0 0,3 0-879 0 0,1 0 0 0 0,-1 0 1 0 0,1-1-1 0 0,-1 0 0 0 0,12-4 0 0 0,9-3-2735 0 0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52.8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105 266 2569 0 0,'-90'-19'13434'0'0,"89"19"-13352"0"0,1 0-1 0 0,-1-1 0 0 0,0 1 1 0 0,0 0-1 0 0,1 0 0 0 0,-1-1 1 0 0,0 1-1 0 0,1 0 0 0 0,-1-1 1 0 0,0 1-1 0 0,1-1 0 0 0,-1 1 1 0 0,1-1-1 0 0,-1 1 0 0 0,1-1 1 0 0,-1 0-1 0 0,1 1 0 0 0,-1-1 1 0 0,1 0-1 0 0,0 1 0 0 0,-1-1 1 0 0,1 0-1 0 0,0 1 0 0 0,-1-1 1 0 0,1-1-1 0 0,0 0-33 0 0,0 1-1 0 0,0-1 1 0 0,0 0 0 0 0,0 1-1 0 0,1-1 1 0 0,-1 0-1 0 0,0 1 1 0 0,1-1 0 0 0,-1 0-1 0 0,1 1 1 0 0,1-3 0 0 0,3-4-59 0 0,0-1 1 0 0,1 1 0 0 0,8-9 0 0 0,-11 13 186 0 0,13-16-82 0 0,1 2 0 0 0,1 0 0 0 0,0 1 0 0 0,32-23 0 0 0,-41 33-56 0 0,1 1 0 0 0,1 0 0 0 0,-1 1 0 0 0,1 0 0 0 0,0 0 1 0 0,0 2-1 0 0,0-1 0 0 0,1 1 0 0 0,-1 1 0 0 0,1 0 0 0 0,21-1 0 0 0,-29 3-34 0 0,0 0 1 0 0,0 0-1 0 0,0 0 0 0 0,1 1 0 0 0,-1 0 1 0 0,0 0-1 0 0,0 0 0 0 0,-1 0 0 0 0,1 1 1 0 0,0-1-1 0 0,0 1 0 0 0,-1 0 0 0 0,1 0 1 0 0,-1 0-1 0 0,1 1 0 0 0,-1-1 0 0 0,0 1 1 0 0,0 0-1 0 0,0 0 0 0 0,0 0 0 0 0,-1 0 0 0 0,1 1 1 0 0,-1-1-1 0 0,0 1 0 0 0,3 4 0 0 0,-2-1-6 0 0,-1 0 0 0 0,0 1-1 0 0,0-1 1 0 0,0 1-1 0 0,-1-1 1 0 0,0 1-1 0 0,0 0 1 0 0,-1-1 0 0 0,0 1-1 0 0,0 0 1 0 0,-1-1-1 0 0,-3 13 1 0 0,1-6 17 0 0,-1-1 0 0 0,0 1 0 0 0,-1-1 0 0 0,-1-1-1 0 0,0 1 1 0 0,0-1 0 0 0,-2 0 0 0 0,1 0 0 0 0,-2-1 0 0 0,-10 12 0 0 0,6-10-172 0 0,0 0 0 0 0,-1-1 0 0 0,-1-1 0 0 0,0 0 1 0 0,0-1-1 0 0,-1-1 0 0 0,-19 9 0 0 0,25-14-80 0 0,4 0-592 0 0,-1-1-1 0 0,0 0 0 0 0,0 0 1 0 0,-11 1-1 0 0,5-3-578 0 0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54.7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37 111 512 0 0,'0'0'508'0'0,"8"-12"4485"0"0,1-2-3296 0 0,-6 9-1319 0 0,-2 1 0 0 0,1-1 0 0 0,0 0 0 0 0,-1 0 0 0 0,0 0 0 0 0,1-8 0 0 0,-2 11-141 0 0,0 0 1 0 0,0 0-1 0 0,0 1 0 0 0,0-1 0 0 0,0 0 0 0 0,0 0 0 0 0,-1 0 1 0 0,1 0-1 0 0,0 0 0 0 0,-1 0 0 0 0,0 1 0 0 0,1-1 0 0 0,-1 0 0 0 0,0 0 1 0 0,0 1-1 0 0,0-1 0 0 0,0 0 0 0 0,0 1 0 0 0,-1-1 0 0 0,-1-2 1 0 0,2 4-143 0 0,1 0 1 0 0,0 0 0 0 0,0 0 0 0 0,-1-1 0 0 0,1 1-1 0 0,0 0 1 0 0,0 0 0 0 0,-1 0 0 0 0,1 0-1 0 0,0-1 1 0 0,0 1 0 0 0,-1 0 0 0 0,1 0 0 0 0,0 0-1 0 0,0 0 1 0 0,-1 0 0 0 0,1 0 0 0 0,0 0 0 0 0,-1 0-1 0 0,1 0 1 0 0,0 0 0 0 0,-1 0 0 0 0,1 0 0 0 0,0 0-1 0 0,0 0 1 0 0,-1 0 0 0 0,1 0 0 0 0,0 0-1 0 0,-1 0 1 0 0,1 0 0 0 0,0 1 0 0 0,-1-1 0 0 0,-2 11 1718 0 0,4 18-659 0 0,-1-25-1103 0 0,1 18 305 0 0,0 0 0 0 0,-7 44 0 0 0,-14 41-58 0 0,8-47-303 0 0,11-55-12 0 0,0 0 0 0 0,1 0 0 0 0,-1 0 0 0 0,1 0 0 0 0,0 9 0 0 0,1-14 1 0 0,-1 1 0 0 0,0-1 0 0 0,0 1 1 0 0,0-1-1 0 0,0 1 0 0 0,0-1 0 0 0,1 1 0 0 0,-1-1 0 0 0,0 1 1 0 0,0-1-1 0 0,1 1 0 0 0,-1-1 0 0 0,0 1 0 0 0,1-1 0 0 0,-1 1 1 0 0,0-1-1 0 0,1 0 0 0 0,-1 1 0 0 0,1-1 0 0 0,-1 0 1 0 0,1 1-1 0 0,-1-1 0 0 0,1 1 0 0 0,0-1-32 0 0,1 0-1 0 0,-1 0 1 0 0,0 0 0 0 0,0 0 0 0 0,0 0-1 0 0,0-1 1 0 0,1 1 0 0 0,-1 0-1 0 0,0 0 1 0 0,0-1 0 0 0,0 1-1 0 0,0-1 1 0 0,0 1 0 0 0,0-1-1 0 0,0 1 1 0 0,1-2 0 0 0,5-2-1126 0 0,-1-1 1 0 0,1-1 0 0 0,-2 1-1 0 0,1-1 1 0 0,7-9 0 0 0,-3 3-779 0 0,3-3-83 0 0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2:55.1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80 212 1960 0 0,'-2'-1'931'0'0,"-2"-3"494"0"0,1 1 0 0 0,0 0-1 0 0,0-1 1 0 0,0 1 0 0 0,-2-5 0 0 0,4 6-1279 0 0,0 0 0 0 0,1 0 0 0 0,-1 0 1 0 0,1 0-1 0 0,-1 0 0 0 0,1 0 0 0 0,0 0 0 0 0,0-1 0 0 0,0 1 0 0 0,0 0 1 0 0,0 0-1 0 0,0 0 0 0 0,0 0 0 0 0,1-2 0 0 0,2-5-140 0 0,-1 1 0 0 0,1 0 0 0 0,1 0 0 0 0,-1 0 0 0 0,2 0 0 0 0,-1 0 0 0 0,1 1 0 0 0,0 0 0 0 0,0 0 0 0 0,1 0 0 0 0,0 1 0 0 0,0-1 0 0 0,1 1 0 0 0,-1 1 0 0 0,1-1 0 0 0,1 1 0 0 0,-1 1 0 0 0,1-1 0 0 0,0 1 0 0 0,0 1 0 0 0,0-1 0 0 0,0 1 0 0 0,0 1 0 0 0,1 0 0 0 0,-1 0 0 0 0,1 0 0 0 0,0 1 0 0 0,0 0 0 0 0,-1 1 0 0 0,1 0 0 0 0,0 1 0 0 0,10 1 0 0 0,-13-1 2 0 0,-1 1 0 0 0,0 0 1 0 0,0 0-1 0 0,1 0 0 0 0,-1 1 1 0 0,0-1-1 0 0,-1 1 0 0 0,1 0 1 0 0,0 1-1 0 0,-1-1 0 0 0,0 1 0 0 0,0 0 1 0 0,0 0-1 0 0,0 0 0 0 0,-1 1 1 0 0,0-1-1 0 0,1 1 0 0 0,-2 0 1 0 0,4 5-1 0 0,-4-6 77 0 0,-1 0 0 0 0,1 1 0 0 0,-1-1 0 0 0,1 0 0 0 0,-1 1 1 0 0,-1-1-1 0 0,1 1 0 0 0,0-1 0 0 0,-1 1 0 0 0,0-1 0 0 0,0 1 0 0 0,-1-1 0 0 0,1 0 0 0 0,-1 1 0 0 0,0-1 0 0 0,0 1 1 0 0,0-1-1 0 0,-1 0 0 0 0,1 0 0 0 0,-1 1 0 0 0,0-1 0 0 0,-1-1 0 0 0,-4 8 0 0 0,-1-2 51 0 0,0-1-1 0 0,0-1 0 0 0,-1 1 1 0 0,0-1-1 0 0,0-1 1 0 0,0 0-1 0 0,-1 0 1 0 0,0-1-1 0 0,-1 0 0 0 0,-11 3 1 0 0,-16 5-548 0 0,-56 11 1 0 0,70-19-2500 0 0,-42 3-1 0 0,40-7-592 0 0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3:01.2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40 512 0 0,'-1'0'106'0'0,"1"0"0"0"0,0 0-1 0 0,0 0 1 0 0,-1 0 0 0 0,1 0 0 0 0,0 0-1 0 0,0 0 1 0 0,-1 0 0 0 0,1 0 0 0 0,0 0 0 0 0,0-1-1 0 0,-1 1 1 0 0,1 0 0 0 0,0 0 0 0 0,0 0-1 0 0,0 0 1 0 0,-1 0 0 0 0,1-1 0 0 0,0 1-1 0 0,0 0 1 0 0,0 0 0 0 0,0 0 0 0 0,-1-1-1 0 0,1 1 1 0 0,0 0 0 0 0,0 0 0 0 0,0-1 0 0 0,0 1-1 0 0,0 0 1 0 0,0 0 0 0 0,0 0 0 0 0,0-1-1 0 0,0 1 1 0 0,0 0 0 0 0,0 0 0 0 0,0-1-1 0 0,0 1 1 0 0,0 0 0 0 0,0-1 0 0 0,0 1-1 0 0,0 0 1 0 0,0 0 0 0 0,0 0 0 0 0,0-1 0 0 0,0 0 93 0 0,0 0 0 0 0,1 1 0 0 0,-1-1 0 0 0,0 0 0 0 0,0 1 0 0 0,1-1 0 0 0,-1 0 0 0 0,1 1 0 0 0,-1-1 0 0 0,0 1 0 0 0,1-1 0 0 0,-1 1 0 0 0,1-1 0 0 0,-1 1 0 0 0,1-1 0 0 0,0 0 0 0 0,36-19 6676 0 0,-36 20-6595 0 0,0 0 0 0 0,0 1 1 0 0,0-1-1 0 0,0 0 0 0 0,0 1 0 0 0,0-1 1 0 0,0 1-1 0 0,0 0 0 0 0,0-1 0 0 0,0 1 1 0 0,0 0-1 0 0,0-1 0 0 0,0 1 0 0 0,0 0 0 0 0,0 0 1 0 0,-1 0-1 0 0,1 0 0 0 0,0 0 0 0 0,0 1 1 0 0,16 23 435 0 0,-14-18-583 0 0,-1-1 0 0 0,0 1 0 0 0,0 0 0 0 0,0-1 0 0 0,-1 1 0 0 0,1 10 0 0 0,-1 1 51 0 0,-2 23 0 0 0,-1-19-127 0 0,1-1 0 0 0,1 1-1 0 0,1 0 1 0 0,1-1 0 0 0,6 31-1 0 0,-7-51-64 0 0,-1 0-1 0 0,0 0 0 0 0,1 0 0 0 0,-1 1 0 0 0,1-1 0 0 0,-1 0 1 0 0,1 0-1 0 0,-1 0 0 0 0,1 0 0 0 0,0 0 0 0 0,-1-1 1 0 0,1 1-1 0 0,0 0 0 0 0,0 0 0 0 0,0 0 0 0 0,0-1 0 0 0,0 1 1 0 0,0 0-1 0 0,0-1 0 0 0,0 1 0 0 0,0-1 0 0 0,0 1 1 0 0,2 0-1 0 0,-3-1-24 0 0,1 0 0 0 0,0 0 1 0 0,0-1-1 0 0,0 1 0 0 0,-1 0 0 0 0,1 0 1 0 0,0 0-1 0 0,0-1 0 0 0,-1 1 1 0 0,1 0-1 0 0,0-1 0 0 0,0 1 0 0 0,-1-1 1 0 0,1 1-1 0 0,0-1 0 0 0,-1 1 0 0 0,1-1 1 0 0,-1 1-1 0 0,1-1 0 0 0,-1 1 1 0 0,1-1-1 0 0,-1 0 0 0 0,1 0 0 0 0,-1 1 1 0 0,1-1-1 0 0,-1 0 0 0 0,0 1 1 0 0,0-1-1 0 0,1 0 0 0 0,-1 0 0 0 0,0 0 1 0 0,0 1-1 0 0,0-1 0 0 0,0 0 0 0 0,0-1 1 0 0,5-33-5293 0 0,-5 26 2472 0 0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3:01.6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71 228 1384 0 0,'-4'-2'1107'0'0,"0"1"-1"0"0,1-1 1 0 0,-1 1-1 0 0,0 0 0 0 0,0 0 1 0 0,-5-1-1 0 0,5 2-28 0 0,-1-1 1 0 0,1 0-1 0 0,0-1 0 0 0,-6-2 0 0 0,9 4-950 0 0,0-1 0 0 0,0 1 0 0 0,1-1 0 0 0,-1 0 0 0 0,0 0 0 0 0,0 0 0 0 0,1 1 0 0 0,-1-1 0 0 0,1 0 0 0 0,-1 0 0 0 0,0 0 0 0 0,1 0 0 0 0,0 0 0 0 0,-1 0 0 0 0,1 0 0 0 0,0 0 0 0 0,-1 0-1 0 0,1 0 1 0 0,0 0 0 0 0,0 0 0 0 0,0 0 0 0 0,0 0 0 0 0,0 0 0 0 0,0-1 0 0 0,0 1 0 0 0,0 0 0 0 0,1 0 0 0 0,-1 0 0 0 0,0 0 0 0 0,1 0 0 0 0,-1 0 0 0 0,0 0 0 0 0,2-1 0 0 0,1-5 32 0 0,0 0 1 0 0,1 0-1 0 0,4-8 1 0 0,-6 13-110 0 0,7-14 64 0 0,2 1 1 0 0,0 0-1 0 0,23-23 0 0 0,-28 32-109 0 0,1 1 0 0 0,-1 0-1 0 0,2 0 1 0 0,-1 0 0 0 0,0 0 0 0 0,1 1-1 0 0,0 1 1 0 0,0-1 0 0 0,0 1 0 0 0,9-2-1 0 0,-10 4-1 0 0,0 0 0 0 0,0 0 0 0 0,-1 0 0 0 0,1 0 0 0 0,0 1 0 0 0,0 1 0 0 0,0-1 0 0 0,0 1 0 0 0,-1 0 0 0 0,1 0 0 0 0,0 1 0 0 0,-1 0 0 0 0,1 0 0 0 0,-1 1 0 0 0,11 5 0 0 0,-9-3-4 0 0,-1 0 1 0 0,0 0-1 0 0,0 1 0 0 0,0 0 1 0 0,0 0-1 0 0,-1 1 0 0 0,0 0 1 0 0,0 0-1 0 0,-1 0 1 0 0,0 1-1 0 0,5 10 0 0 0,-8-14 3 0 0,0 0 0 0 0,0 0 0 0 0,0 0 0 0 0,-1 1 0 0 0,0-1 0 0 0,0 1 0 0 0,0-1 0 0 0,0 1 0 0 0,-1-1 1 0 0,0 1-1 0 0,1-1 0 0 0,-2 1 0 0 0,1 0 0 0 0,0-1 0 0 0,-1 1 0 0 0,0-1 0 0 0,-2 7 0 0 0,0-5-3 0 0,0 0 1 0 0,0 0-1 0 0,0-1 1 0 0,-1 1-1 0 0,1-1 1 0 0,-1 0-1 0 0,0 0 1 0 0,-1-1 0 0 0,1 1-1 0 0,-1-1 1 0 0,0 0-1 0 0,-6 4 1 0 0,-4 2-69 0 0,0-1 0 0 0,-1-1-1 0 0,0-1 1 0 0,0 0 0 0 0,0-1 0 0 0,-29 7 0 0 0,23-8-1609 0 0,-1-2-1 0 0,-33 2 0 0 0,32-4 117 0 0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3:02.7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55 512 0 0,'1'-15'2384'0'0,"0"13"-1870"0"0,-1 0 0 0 0,1 0 0 0 0,-1-1 0 0 0,0 1 0 0 0,0-1 0 0 0,0 1 0 0 0,0 0 0 0 0,0-1 0 0 0,0 1 0 0 0,-1 0 0 0 0,1-1 0 0 0,-1 1 0 0 0,0 0 0 0 0,1-1 0 0 0,-3-1 0 0 0,4 7 135 0 0,-1 1 1 0 0,1 0 0 0 0,-1 0-1 0 0,0 0 1 0 0,-1 7 0 0 0,0 6-71 0 0,11 175 1354 0 0,-12-148-1737 0 0,1-26-166 0 0,0 0 0 0 0,1-1 0 0 0,4 22 0 0 0,-4-38-39 0 0,0 0-1 0 0,0 1 0 0 0,0-1 0 0 0,1 0 0 0 0,-1 0 0 0 0,1 0 0 0 0,-1 0 1 0 0,1 0-1 0 0,-1 1 0 0 0,1-1 0 0 0,0 0 0 0 0,0 0 0 0 0,-1-1 0 0 0,1 1 0 0 0,0 0 1 0 0,0 0-1 0 0,0 0 0 0 0,0 0 0 0 0,2 0 0 0 0,-3 0-109 0 0,1-1-1 0 0,-1 0 1 0 0,1 0 0 0 0,0 0-1 0 0,-1 0 1 0 0,1 1 0 0 0,-1-1-1 0 0,1 0 1 0 0,0 0-1 0 0,-1 0 1 0 0,1 0 0 0 0,-1-1-1 0 0,1 1 1 0 0,0 0 0 0 0,0 0-1 0 0,1-1-387 0 0,-1 1 0 0 0,0-1 0 0 0,-1 1-1 0 0,1-1 1 0 0,0 0 0 0 0,0 1 0 0 0,0-1 0 0 0,0 0-1 0 0,0 0 1 0 0,-1 0 0 0 0,2-1 0 0 0,3-5-4057 0 0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3:03.5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144 177 8 0 0,'-11'1'731'0'0,"0"0"-1"0"0,0 1 1 0 0,-16 4-1 0 0,19-4-43 0 0,-1 0-1 0 0,1 0 0 0 0,-1 0 1 0 0,0-2-1 0 0,0 1 1 0 0,-15-1-1 0 0,24 0-550 0 0,0 0 0 0 0,-1 0 0 0 0,1 0 0 0 0,0 0 0 0 0,0 0 0 0 0,-1 0-1 0 0,1 0 1 0 0,0 0 0 0 0,-1 0 0 0 0,1 0 0 0 0,0-1 0 0 0,0 1 0 0 0,-1 0 0 0 0,1 0 0 0 0,0 0 0 0 0,0 0 0 0 0,-1 0 0 0 0,1-1 0 0 0,0 1-1 0 0,0 0 1 0 0,0 0 0 0 0,-1 0 0 0 0,1-1 0 0 0,0 1 0 0 0,0 0 0 0 0,0 0 0 0 0,0-1 0 0 0,-1 1 0 0 0,1 0 0 0 0,0 0 0 0 0,0-1 0 0 0,0 1 0 0 0,0 0-1 0 0,0 0 1 0 0,0-1 0 0 0,0 1 0 0 0,6-11 2111 0 0,16-7-1044 0 0,-17 14-1066 0 0,-1 2-79 0 0,0 0-1 0 0,0-1 1 0 0,0 0-1 0 0,-1 0 1 0 0,1 0-1 0 0,-1-1 1 0 0,0 1-1 0 0,4-6 1 0 0,-20 12-317 0 0,8 1 116 0 0,1-1-1 0 0,-1 1 0 0 0,0 0 1 0 0,1 1-1 0 0,0-1 1 0 0,0 1-1 0 0,0 0 1 0 0,1 0-1 0 0,0 0 0 0 0,0 0 1 0 0,-3 8-1 0 0,5-11 78 0 0,0 7-52 0 0,1-9 118 0 0,0 1 0 0 0,1-1 0 0 0,-1 0 0 0 0,0 0 0 0 0,0 0 0 0 0,1 0 0 0 0,-1 1 0 0 0,0-1 1 0 0,1 0-1 0 0,-1 0 0 0 0,0 0 0 0 0,0 0 0 0 0,1 0 0 0 0,-1 0 0 0 0,0 0 0 0 0,1 0 0 0 0,-1 0 1 0 0,0 0-1 0 0,1 0 0 0 0,-1 0 0 0 0,0 0 0 0 0,0 0 0 0 0,1 0 0 0 0,-1 0 0 0 0,0 0 0 0 0,1 0 0 0 0,-1 0 1 0 0,0-1-1 0 0,1 1 0 0 0,8-6 67 0 0,-9 6-69 0 0,1 0-1 0 0,-1-1 1 0 0,1 1-1 0 0,-1-1 0 0 0,1 1 1 0 0,-1 0-1 0 0,1-1 1 0 0,-1 1-1 0 0,1 0 1 0 0,0-1-1 0 0,-1 1 0 0 0,1 0 1 0 0,-1 0-1 0 0,1 0 1 0 0,0-1-1 0 0,-1 1 1 0 0,1 0-1 0 0,1 0 0 0 0,21-3 108 0 0,-22 3-71 0 0,-17 5 233 0 0,15-5-246 0 0,1 0 1 0 0,0 0 0 0 0,0 0-1 0 0,0 0 1 0 0,0 0-1 0 0,-1 0 1 0 0,1 0-1 0 0,0 0 1 0 0,0 1-1 0 0,0-1 1 0 0,0 0-1 0 0,-1 0 1 0 0,1 0-1 0 0,0 0 1 0 0,0 0 0 0 0,0 0-1 0 0,-1 0 1 0 0,1 0-1 0 0,0 0 1 0 0,0 0-1 0 0,0 0 1 0 0,-1 0-1 0 0,1 0 1 0 0,0-1-1 0 0,0 1 1 0 0,0 0 0 0 0,-1 0-1 0 0,1 0 1 0 0,0 0-1 0 0,0 0 1 0 0,0 0-1 0 0,0 0 1 0 0,-1 0-1 0 0,1-1 1 0 0,0 1-1 0 0,0 0 1 0 0,0 0 0 0 0,0 0-1 0 0,0 0 1 0 0,0-1-1 0 0,-1 1 1 0 0,1 0-1 0 0,0 0 1 0 0,0 0-1 0 0,0-1 1 0 0,0 1-1 0 0,0 0 1 0 0,0 0-1 0 0,0 0 1 0 0,0-1 0 0 0,2-12 716 0 0,1 3-141 0 0,-3 0-244 0 0,0 0 0 0 0,1 1-1 0 0,0-1 1 0 0,0 1 0 0 0,6-18 0 0 0,-5 22-324 0 0,0 0 1 0 0,0 0-1 0 0,1 0 0 0 0,0 1 1 0 0,0-1-1 0 0,0 1 0 0 0,0-1 0 0 0,1 1 1 0 0,0 0-1 0 0,0 1 0 0 0,0-1 0 0 0,4-3 1 0 0,-1 3-1 0 0,0 0 0 0 0,0 0 1 0 0,0 1-1 0 0,1 0 1 0 0,-1 0-1 0 0,1 1 1 0 0,0 0-1 0 0,-1 0 0 0 0,1 1 1 0 0,0 0-1 0 0,0 0 1 0 0,0 1-1 0 0,0 0 1 0 0,0 0-1 0 0,0 1 0 0 0,0 0 1 0 0,0 0-1 0 0,10 4 1 0 0,-2-1 22 0 0,-1 1 1 0 0,0 1-1 0 0,0 1 1 0 0,0 0 0 0 0,-1 0-1 0 0,0 2 1 0 0,0 0-1 0 0,13 12 1 0 0,-23-18-33 0 0,0 0 0 0 0,-1 1 0 0 0,1-1 0 0 0,-1 1 0 0 0,0 0 0 0 0,0 0 0 0 0,3 8 0 0 0,-5-11-16 0 0,0 0 0 0 0,-1 1 0 0 0,1-1 0 0 0,-1 1 1 0 0,1-1-1 0 0,-1 1 0 0 0,0-1 0 0 0,1 1 0 0 0,-1 0 1 0 0,0-1-1 0 0,0 1 0 0 0,0-1 0 0 0,0 1 0 0 0,-1-1 0 0 0,1 1 1 0 0,0-1-1 0 0,-1 1 0 0 0,1-1 0 0 0,-1 1 0 0 0,1-1 1 0 0,-1 1-1 0 0,0-1 0 0 0,1 1 0 0 0,-1-1 0 0 0,0 0 1 0 0,0 0-1 0 0,0 1 0 0 0,-2 0 0 0 0,-1 2-18 0 0,-1 0-1 0 0,-1 0 1 0 0,1 0-1 0 0,-1-1 1 0 0,1 0-1 0 0,-1 0 1 0 0,0-1 0 0 0,0 0-1 0 0,0 0 1 0 0,-8 2-1 0 0,-6 0-111 0 0,-38 3-1 0 0,-51 3-907 0 0,37-1-3156 0 0,46-6 2750 0 0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31.2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40 512 0 0,'-1'-14'1600'0'0,"0"-1"1269"0"0,8 5 4621 0 0,-2 34-3004 0 0,-1-4-3691 0 0,11 69 741 0 0,3 53-716 0 0,-14 0-488 0 0,1 19-228 0 0,-1-122-180 0 0,0 1-1 0 0,12 39 1 0 0,-8-57-141 0 0,-8-22 202 0 0,0 1 1 0 0,1-1 0 0 0,-1 0-1 0 0,0 1 1 0 0,0-1 0 0 0,1 0-1 0 0,-1 1 1 0 0,0-1-1 0 0,0 0 1 0 0,1 0 0 0 0,-1 0-1 0 0,0 1 1 0 0,1-1-1 0 0,-1 0 1 0 0,0 0 0 0 0,1 0-1 0 0,-1 0 1 0 0,0 1 0 0 0,1-1-1 0 0,-1 0 1 0 0,1 0-1 0 0,-1 0-10 0 0,1 0-1 0 0,-1-1 0 0 0,1 1 0 0 0,-1 0 0 0 0,1 0 1 0 0,-1-1-1 0 0,1 1 0 0 0,-1 0 0 0 0,1 0 0 0 0,-1-1 1 0 0,1 1-1 0 0,-1-1 0 0 0,0 1 0 0 0,1 0 0 0 0,-1-1 1 0 0,0 1-1 0 0,1-1 0 0 0,-1 1 0 0 0,0-2 0 0 0,4-3-412 0 0,-1-1 0 0 0,-1 0-1 0 0,1-1 1 0 0,-1 1 0 0 0,0 0-1 0 0,-1-1 1 0 0,2-9-1 0 0,-1-5-2485 0 0,-2-21-1 0 0,0 36 2270 0 0,0-16-1245 0 0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31.8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100 392 8 0 0,'-8'1'1182'0'0,"2"1"631"0"0,0-1 0 0 0,-1 0-1 0 0,1 0 1 0 0,-14-1 0 0 0,19 0-1520 0 0,-1 0 0 0 0,0 0 0 0 0,1-1 0 0 0,-1 1 0 0 0,1-1 1 0 0,-1 1-1 0 0,1-1 0 0 0,-1 1 0 0 0,1-1 0 0 0,-1 0 0 0 0,1 0 0 0 0,0 0 0 0 0,-1 0 0 0 0,1 0 0 0 0,0 0 0 0 0,0 0 1 0 0,0 0-1 0 0,0 0 0 0 0,0-1 0 0 0,0 1 0 0 0,0 0 0 0 0,0-1 0 0 0,0 1 0 0 0,1 0 0 0 0,-2-3 0 0 0,-1-8 179 0 0,0 1 0 0 0,0 0-1 0 0,1-1 1 0 0,1 1-1 0 0,0-1 1 0 0,0 0-1 0 0,2-16 1 0 0,1 10-311 0 0,0 0 1 0 0,2 1-1 0 0,0 0 1 0 0,7-21-1 0 0,-7 28-128 0 0,0 1 0 0 0,0 0 1 0 0,1 0-1 0 0,0 0 0 0 0,0 0 0 0 0,1 1 0 0 0,1 0 0 0 0,-1 1 0 0 0,1-1 1 0 0,0 1-1 0 0,1 0 0 0 0,0 1 0 0 0,0 0 0 0 0,0 0 0 0 0,1 1 0 0 0,-1 0 0 0 0,1 0 1 0 0,1 1-1 0 0,-1 0 0 0 0,0 1 0 0 0,1 0 0 0 0,0 0 0 0 0,0 1 0 0 0,0 1 1 0 0,0-1-1 0 0,0 2 0 0 0,0-1 0 0 0,0 1 0 0 0,0 1 0 0 0,0 0 0 0 0,0 0 1 0 0,16 5-1 0 0,-6 0-46 0 0,-1 1 1 0 0,0 1 0 0 0,0 1-1 0 0,-1 1 1 0 0,0 0 0 0 0,-1 1-1 0 0,23 19 1 0 0,-32-23-11 0 0,-1 0 1 0 0,0 1-1 0 0,-1 0 0 0 0,1 0 1 0 0,-1 0-1 0 0,-1 0 1 0 0,7 14-1 0 0,-9-16 11 0 0,-1 1-1 0 0,1 0 1 0 0,-1 0-1 0 0,-1 0 1 0 0,1 0 0 0 0,-1 0-1 0 0,0 0 1 0 0,-1 0 0 0 0,0 1-1 0 0,0-1 1 0 0,-2 10 0 0 0,1-10 8 0 0,-1 1 0 0 0,-1-1 1 0 0,1 0-1 0 0,-1 0 1 0 0,-1 0-1 0 0,1 0 0 0 0,-1 0 1 0 0,0-1-1 0 0,-1 0 1 0 0,-9 11-1 0 0,-6 4-35 0 0,-32 27 0 0 0,15-17-228 0 0,-2-2-1 0 0,-1-1 1 0 0,-1-3 0 0 0,-1-1-1 0 0,-49 20 1 0 0,57-32-547 0 0,31-11 640 0 0,1 0 0 0 0,-1-1 0 0 0,0 1 0 0 0,0-1 0 0 0,1 0 1 0 0,-1 0-1 0 0,0 0 0 0 0,0 0 0 0 0,1 0 0 0 0,-5-2 0 0 0,6 2 92 0 0,0 0 1 0 0,1 0 0 0 0,-1-1 0 0 0,0 1 0 0 0,1 0-1 0 0,-1-1 1 0 0,1 1 0 0 0,-1-1 0 0 0,1 1 0 0 0,-1-1 0 0 0,1 1-1 0 0,-1-1 1 0 0,1 1 0 0 0,-1-1 0 0 0,1 1 0 0 0,-1-1-1 0 0,1 0 1 0 0,0 1 0 0 0,-1-1 0 0 0,1 0 0 0 0,0 1-1 0 0,0-1 1 0 0,0 0 0 0 0,-1 1 0 0 0,1-1 0 0 0,0 0-1 0 0,0 0 1 0 0,0-1 0 0 0,0 0-322 0 0,1-1 0 0 0,-1 0 1 0 0,1 1-1 0 0,-1-1 0 0 0,1 0 0 0 0,2-4 0 0 0,5-12-1683 0 0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32.4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23 512 0 0,'0'-1'292'0'0,"0"1"1"0"0,0-1-1 0 0,0 0 0 0 0,0 0 0 0 0,0 1 0 0 0,0-1 1 0 0,0 0-1 0 0,-1 1 0 0 0,1-1 0 0 0,0 0 0 0 0,0 1 1 0 0,-1-1-1 0 0,1 1 0 0 0,0-1 0 0 0,-1 0 1 0 0,1 1-1 0 0,0-1 0 0 0,-1 1 0 0 0,1-1 0 0 0,-1 1 1 0 0,1-1-1 0 0,-1 1 0 0 0,1-1 0 0 0,-1 1 0 0 0,1-1 1 0 0,-1 1-1 0 0,0 0 0 0 0,1-1 0 0 0,-1 1 1 0 0,0 0-1 0 0,1 0 0 0 0,-1-1 0 0 0,0 1 0 0 0,1 0 1 0 0,-2 0-1 0 0,-9-4 6153 0 0,11 23-3394 0 0,0 27-1963 0 0,-1-12-706 0 0,1-1 1 0 0,2 1-1 0 0,11 61 0 0 0,-12-89-371 0 0,1 0 0 0 0,0 0 0 0 0,1 0 0 0 0,0 0 0 0 0,0 0 0 0 0,0-1 0 0 0,0 1 0 0 0,1-1 0 0 0,0 0 0 0 0,0 0 0 0 0,1 0 0 0 0,-1-1 0 0 0,1 0 0 0 0,0 1 0 0 0,0-1 0 0 0,9 5 0 0 0,-13-8-12 0 0,1-1 1 0 0,-1 1 0 0 0,0 0 0 0 0,0-1 0 0 0,0 1-1 0 0,1-1 1 0 0,-1 1 0 0 0,0-1 0 0 0,1 0 0 0 0,-1 1-1 0 0,0-1 1 0 0,1 0 0 0 0,-1 0 0 0 0,0 0-1 0 0,1 0 1 0 0,-1 0 0 0 0,0 0 0 0 0,1-1 0 0 0,-1 1-1 0 0,0 0 1 0 0,1-1 0 0 0,-1 1 0 0 0,0 0-1 0 0,0-1 1 0 0,1 0 0 0 0,-1 1 0 0 0,0-1 0 0 0,0 0-1 0 0,0 0 1 0 0,0 1 0 0 0,0-1 0 0 0,0 0 0 0 0,0 0-1 0 0,1-2 1 0 0,0 1 6 0 0,-1-1-1 0 0,1 1 1 0 0,-1-1 0 0 0,1 0-1 0 0,-1 0 1 0 0,0 0 0 0 0,0 0-1 0 0,-1 0 1 0 0,1 0 0 0 0,0 0-1 0 0,-1 0 1 0 0,0 0 0 0 0,0 0-1 0 0,0-4 1 0 0,-1 1 0 0 0,0 0 0 0 0,0-1 0 0 0,-1 1 0 0 0,0 0 0 0 0,0-1 0 0 0,-1 1 0 0 0,-5-9 0 0 0,-27-39 36 0 0,27 43-33 0 0,0-1 9 0 0,-6-9 11 0 0,-1 1-1 0 0,0 1 1 0 0,-2 0 0 0 0,-25-22-1 0 0,42 41-27 0 0,0 0 0 0 0,0 0 0 0 0,0 0 0 0 0,0 0 0 0 0,0 0 0 0 0,0 0 0 0 0,0 0 0 0 0,0 0 0 0 0,0 0 0 0 0,0 0 0 0 0,0 0 0 0 0,-1 0 0 0 0,1 0 0 0 0,0 0 0 0 0,0 0 0 0 0,0 0 0 0 0,0 0 0 0 0,0-1 0 0 0,0 1 0 0 0,0 0 0 0 0,0 0 0 0 0,0 0 0 0 0,0 0 0 0 0,0 0 0 0 0,0 0 1 0 0,0 0-1 0 0,0 0 0 0 0,0 0 0 0 0,0 0 0 0 0,0 0 0 0 0,0 0 0 0 0,0-1 0 0 0,0 1 0 0 0,0 0 0 0 0,0 0 0 0 0,0 0 0 0 0,0 0 0 0 0,0 0 0 0 0,0 0 0 0 0,0 0 0 0 0,0 0 0 0 0,0 0 0 0 0,0 0 0 0 0,0 0 0 0 0,0-1 0 0 0,0 1 0 0 0,0 0 0 0 0,0 0 0 0 0,0 0 0 0 0,0 0 0 0 0,0 0 0 0 0,0 0 0 0 0,0 0 0 0 0,0 0 0 0 0,0 0 0 0 0,1 0 0 0 0,-1 0 0 0 0,0 0 0 0 0,0 0 0 0 0,0 0 0 0 0,0 0 0 0 0,0 0 0 0 0,0 0 0 0 0,0 0 0 0 0,0 0 0 0 0,10-1 26 0 0,10 4-2 0 0,100 26 129 0 0,-105-27-361 0 0,0 0 1 0 0,0-1-1 0 0,0-1 1 0 0,0 0 0 0 0,0-1-1 0 0,17-4 1 0 0,2 2-5717 0 0,-23 3 2784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3:58.4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90 75 512 0 0,'-1'-9'850'0'0,"0"2"788"0"0,0 0 0 0 0,0 1 0 0 0,0-1 1 0 0,-4-9-1 0 0,5 16-1522 0 0,0 0 0 0 0,0 0 0 0 0,0-1 0 0 0,0 1 0 0 0,0 0 0 0 0,0 0 0 0 0,0-1 0 0 0,0 1 0 0 0,-1 0 0 0 0,1 0 1 0 0,0 0-1 0 0,0-1 0 0 0,0 1 0 0 0,0 0 0 0 0,0 0 0 0 0,-1 0 0 0 0,1-1 0 0 0,0 1 0 0 0,0 0 0 0 0,0 0 0 0 0,-1 0 0 0 0,1 0 0 0 0,0 0 1 0 0,0 0-1 0 0,0-1 0 0 0,-1 1 0 0 0,1 0 0 0 0,0 0 0 0 0,0 0 0 0 0,-1 0 0 0 0,1 0 0 0 0,0 0 0 0 0,-1 0 0 0 0,-3 7 2157 0 0,-1 11-533 0 0,6-5-1440 0 0,0 0 0 0 0,1 0 1 0 0,0-1-1 0 0,1 1 1 0 0,1 0-1 0 0,-1-1 0 0 0,2 0 1 0 0,0 0-1 0 0,1 0 0 0 0,0 0 1 0 0,0-1-1 0 0,12 14 0 0 0,3 3-49 0 0,2-2-1 0 0,1 0 0 0 0,38 31 0 0 0,-57-52-249 0 0,1-1 0 0 0,0 1 1 0 0,0-1-1 0 0,0 0 0 0 0,0-1 1 0 0,1 1-1 0 0,-1-1 0 0 0,8 2 1 0 0,-14-5-3 0 0,0 0-1 0 0,1 0 1 0 0,-1 0 0 0 0,0 0-1 0 0,1 0 1 0 0,-1 0 0 0 0,0 0 0 0 0,0 0-1 0 0,1 0 1 0 0,-1-1 0 0 0,0 1 0 0 0,1 0-1 0 0,-1 0 1 0 0,0 0 0 0 0,0 0-1 0 0,1-1 1 0 0,-1 1 0 0 0,0 0 0 0 0,0 0-1 0 0,0-1 1 0 0,1 1 0 0 0,-1 0 0 0 0,0 0-1 0 0,0-1 1 0 0,0 1 0 0 0,0 0-1 0 0,0 0 1 0 0,0-1 0 0 0,1 1 0 0 0,-1 0-1 0 0,0-1 1 0 0,0 1 0 0 0,0-1-1 0 0,3-13-101 0 0,-3 9 40 0 0,18-88-753 0 0,-16 73 768 0 0,0 0 0 0 0,-1 1 0 0 0,-1-1 0 0 0,-1 0 0 0 0,-6-38 0 0 0,6 56 59 0 0,1 0 0 0 0,0 1 0 0 0,-1-1 0 0 0,1 0 1 0 0,-1 0-1 0 0,1 1 0 0 0,-1-1 0 0 0,0 0 0 0 0,0 1 0 0 0,1-1 0 0 0,-1 1 0 0 0,0-1 0 0 0,-1 1 0 0 0,-1-3 0 0 0,3 4 1 0 0,-1-1-1 0 0,0 1 0 0 0,0 0 1 0 0,0 0-1 0 0,0-1 1 0 0,0 1-1 0 0,0 0 0 0 0,0 0 1 0 0,0 0-1 0 0,0 0 1 0 0,1 0-1 0 0,-1 0 0 0 0,0 0 1 0 0,0 0-1 0 0,0 0 1 0 0,0 0-1 0 0,0 1 0 0 0,0-1 1 0 0,0 0-1 0 0,0 0 1 0 0,1 1-1 0 0,-1-1 0 0 0,0 1 1 0 0,0-1-1 0 0,0 1 1 0 0,1-1-1 0 0,-1 1 0 0 0,0 0 1 0 0,0 0-1 0 0,-80 68 406 0 0,17-14-311 0 0,34-32-84 0 0,7-6 43 0 0,2 1 0 0 0,0 1 0 0 0,-33 38-1 0 0,52-56-59 0 0,1 1 0 0 0,0 0 0 0 0,-1 0 0 0 0,1 0 0 0 0,0 0 0 0 0,0 0 0 0 0,-1 4 0 0 0,2-5-5 0 0,0-1 0 0 0,0 0 0 0 0,0 0 0 0 0,0 1 0 0 0,0-1 0 0 0,0 0-1 0 0,0 0 1 0 0,0 0 0 0 0,0 1 0 0 0,0-1 0 0 0,0 0 0 0 0,0 0 0 0 0,0 1 0 0 0,0-1-1 0 0,0 0 1 0 0,1 0 0 0 0,-1 0 0 0 0,0 1 0 0 0,0-1 0 0 0,0 0 0 0 0,0 0-1 0 0,0 0 1 0 0,0 0 0 0 0,1 1 0 0 0,-1-1 0 0 0,0 0 0 0 0,0 0 0 0 0,0 0 0 0 0,1 0-1 0 0,11 0-12 0 0,1-5-21 0 0,0-1 0 0 0,0-1 0 0 0,-1 0-1 0 0,0 0 1 0 0,0-1 0 0 0,18-16 0 0 0,-5 4-50 0 0,-8 7 71 0 0,0-2 0 0 0,-1 0 0 0 0,-1 0 0 0 0,0-2 0 0 0,-1 0 0 0 0,-1 0 0 0 0,0-1 0 0 0,-2-1 0 0 0,0 0-1 0 0,10-25 1 0 0,-12 26 5 0 0,-6 13 23 0 0,0-1-1 0 0,0 0 1 0 0,0-1 0 0 0,-1 1 0 0 0,0 0-1 0 0,0 0 1 0 0,1-12 0 0 0,-3 18-13 0 0,0 0 1 0 0,0 0-1 0 0,0 0 0 0 0,0 0 1 0 0,0-1-1 0 0,0 1 1 0 0,0 0-1 0 0,0 0 1 0 0,0 0-1 0 0,0 0 1 0 0,0 0-1 0 0,0-1 0 0 0,0 1 1 0 0,0 0-1 0 0,0 0 1 0 0,0 0-1 0 0,0 0 1 0 0,0 0-1 0 0,0 0 1 0 0,-1-1-1 0 0,1 1 0 0 0,0 0 1 0 0,0 0-1 0 0,0 0 1 0 0,0 0-1 0 0,0 0 1 0 0,0 0-1 0 0,0 0 1 0 0,0 0-1 0 0,-1 0 0 0 0,1 0 1 0 0,0-1-1 0 0,0 1 1 0 0,0 0-1 0 0,0 0 1 0 0,0 0-1 0 0,-1 0 1 0 0,1 0-1 0 0,0 0 0 0 0,-7 3 80 0 0,-7 7-19 0 0,-17 20-17 0 0,-22 20 46 0 0,-1-3 1 0 0,-65 43-1 0 0,106-82-55 0 0,8-5-26 0 0,0 0-1 0 0,0 0 0 0 0,1 0 1 0 0,-1 0-1 0 0,1 1 0 0 0,-6 5 1 0 0,10-9-10 0 0,0 1 0 0 0,0-1 1 0 0,0 0-1 0 0,0 0 1 0 0,0 0-1 0 0,0 0 0 0 0,0 0 1 0 0,0 0-1 0 0,0 0 1 0 0,0 0-1 0 0,0 0 0 0 0,0 1 1 0 0,-1-1-1 0 0,1 0 1 0 0,0 0-1 0 0,0 0 0 0 0,0 0 1 0 0,0 0-1 0 0,0 0 1 0 0,0 0-1 0 0,0 1 1 0 0,0-1-1 0 0,0 0 0 0 0,0 0 1 0 0,0 0-1 0 0,0 0 1 0 0,0 0-1 0 0,0 0 0 0 0,0 0 1 0 0,0 1-1 0 0,1-1 1 0 0,-1 0-1 0 0,0 0 0 0 0,0 0 1 0 0,0 0-1 0 0,0 0 1 0 0,0 0-1 0 0,0 0 0 0 0,0 0 1 0 0,0 0-1 0 0,0 1 1 0 0,0-1-1 0 0,0 0 0 0 0,1 0 1 0 0,-1 0-1 0 0,0 0 1 0 0,0 0-1 0 0,0 0 1 0 0,9 1-20 0 0,9-4 0 0 0,-12 1 8 0 0,0-1-1 0 0,-1 0 1 0 0,1-1 0 0 0,0 0 0 0 0,-1 1 0 0 0,0-2-1 0 0,9-8 1 0 0,-1-2-21 0 0,14-21-1 0 0,-19 25 35 0 0,0 0-1 0 0,0 0 0 0 0,1 1 0 0 0,18-16 1 0 0,-22 23-7 0 0,0 0 0 0 0,0 0 0 0 0,0 1 0 0 0,0-1 0 0 0,1 1 0 0 0,-1 0 0 0 0,1 1 0 0 0,-1-1 0 0 0,1 1 0 0 0,0 0 1 0 0,7 0-1 0 0,6 0-64 0 0,0 2 0 0 0,21 2 0 0 0,-39-3 29 0 0,1 0 0 0 0,-1 0 1 0 0,1 1-1 0 0,-1-1 0 0 0,1 0 1 0 0,-1 1-1 0 0,1-1 0 0 0,-1 1 0 0 0,3 1 1 0 0,-1 4-2008 0 0,-9 3-4092 0 0,2-7 2390 0 0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33.3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90 512 0 0,'-20'-16'10138'0'0,"19"16"-9970"0"0,1 0-1 0 0,0 0 1 0 0,-1 0-1 0 0,1 0 1 0 0,-1 0 0 0 0,1 0-1 0 0,0 0 1 0 0,-1 0-1 0 0,1 0 1 0 0,0 0-1 0 0,-1 0 1 0 0,1 0-1 0 0,0 0 1 0 0,-1 0-1 0 0,1 1 1 0 0,0-1-1 0 0,-1 0 1 0 0,1 0 0 0 0,0 0-1 0 0,-1 0 1 0 0,1 1-1 0 0,0-1 1 0 0,0 0-1 0 0,-1 0 1 0 0,1 1-1 0 0,0-1 1 0 0,0 0-1 0 0,-1 1 1 0 0,1-1 0 0 0,0 0-1 0 0,0 1 1 0 0,0-1-1 0 0,-1 1 1 0 0,-6 11 1608 0 0,6-8-1661 0 0,1 1 1 0 0,-1 0-1 0 0,1 0 1 0 0,-1 0 0 0 0,2 0-1 0 0,-1 0 1 0 0,0 0-1 0 0,1-1 1 0 0,0 1 0 0 0,0 0-1 0 0,0 0 1 0 0,1-1 0 0 0,-1 1-1 0 0,1 0 1 0 0,0-1-1 0 0,1 0 1 0 0,-1 0 0 0 0,1 1-1 0 0,0-1 1 0 0,0-1 0 0 0,0 1-1 0 0,0 0 1 0 0,1-1-1 0 0,-1 0 1 0 0,1 1 0 0 0,4 1-1 0 0,1 1-86 0 0,-1 0-1 0 0,1-1 1 0 0,0 0 0 0 0,0-1-1 0 0,1 0 1 0 0,0 0-1 0 0,-1-1 1 0 0,1 0 0 0 0,0-1-1 0 0,0 0 1 0 0,16 0-1 0 0,-11-1-48 0 0,-1-2 1 0 0,1 0-1 0 0,26-4 0 0 0,-34 3 30 0 0,0 0 0 0 0,-1 0 0 0 0,1 0 0 0 0,-1-1-1 0 0,1 0 1 0 0,-1 0 0 0 0,0-1 0 0 0,0 0 0 0 0,-1 0 0 0 0,7-5 0 0 0,-9 5-3 0 0,1 1 1 0 0,-1-1-1 0 0,0 0 1 0 0,0-1-1 0 0,0 1 1 0 0,-1 0-1 0 0,1-1 1 0 0,-1 1-1 0 0,0-1 0 0 0,0 0 1 0 0,-1 0-1 0 0,0 0 1 0 0,1 0-1 0 0,-2 0 1 0 0,1 0-1 0 0,0 0 1 0 0,-1 0-1 0 0,0 0 1 0 0,0 0-1 0 0,-1 0 1 0 0,0 0-1 0 0,1 0 1 0 0,-2 0-1 0 0,1 0 1 0 0,0 0-1 0 0,-1 0 1 0 0,0 1-1 0 0,0-1 1 0 0,-1 0-1 0 0,-4-6 1 0 0,2 5 28 0 0,1 1 1 0 0,-2 0 0 0 0,1 0-1 0 0,0 0 1 0 0,-1 1 0 0 0,0 0-1 0 0,0 0 1 0 0,0 1 0 0 0,-1-1-1 0 0,1 1 1 0 0,-1 0 0 0 0,0 1-1 0 0,-12-3 1 0 0,13 4 27 0 0,0 0-1 0 0,0 0 1 0 0,0 1-1 0 0,-1 0 0 0 0,1 1 1 0 0,0-1-1 0 0,0 1 1 0 0,0 0-1 0 0,0 0 1 0 0,0 1-1 0 0,1 0 1 0 0,-1 0-1 0 0,0 0 1 0 0,1 1-1 0 0,-1 0 1 0 0,-8 5-1 0 0,2 2-17 0 0,-1 0-1 0 0,2 1 1 0 0,-1 0 0 0 0,2 1-1 0 0,-1 0 1 0 0,2 0 0 0 0,-1 1-1 0 0,2 0 1 0 0,0 1 0 0 0,0 0-1 0 0,2 0 1 0 0,0 1 0 0 0,0 0-1 0 0,1 0 1 0 0,-5 28 0 0 0,9-38-45 0 0,1-1 0 0 0,0 0-1 0 0,0 0 1 0 0,0 0 0 0 0,0 0 0 0 0,0 1 0 0 0,1-1 0 0 0,0 0 0 0 0,0 0-1 0 0,0 0 1 0 0,0 0 0 0 0,1 0 0 0 0,0 0 0 0 0,0-1 0 0 0,0 1 0 0 0,0 0-1 0 0,0-1 1 0 0,4 5 0 0 0,-2-4-14 0 0,0-1-1 0 0,0 1 0 0 0,0-1 1 0 0,1 0-1 0 0,-1-1 0 0 0,1 1 1 0 0,-1-1-1 0 0,1 1 1 0 0,0-1-1 0 0,0-1 0 0 0,0 1 1 0 0,0-1-1 0 0,0 0 0 0 0,7 1 1 0 0,10 0-180 0 0,0-1 0 0 0,0-1 1 0 0,0-1-1 0 0,-1-1 0 0 0,1-1 1 0 0,36-10-1 0 0,33-16-2645 0 0,-4-8-3684 0 0,-55 23 3017 0 0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34.4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369 458 512 0 0,'-5'-31'9297'0'0,"5"29"-9122"0"0,0 0 1 0 0,-1 1 0 0 0,1-1-1 0 0,-1 0 1 0 0,1 0-1 0 0,-1 0 1 0 0,0 0 0 0 0,0 1-1 0 0,0-1 1 0 0,0 0-1 0 0,0 1 1 0 0,0-1 0 0 0,0 1-1 0 0,0-1 1 0 0,-1 1-1 0 0,-1-2 1 0 0,-29-21 2550 0 0,23 18-1936 0 0,-4-4-34 0 0,-1 1-1 0 0,0 1 1 0 0,-25-11-1 0 0,34 17-630 0 0,-1 0 0 0 0,0 0 0 0 0,0 0 0 0 0,1 1-1 0 0,-1 0 1 0 0,0 0 0 0 0,0 1 0 0 0,0-1 0 0 0,0 1 0 0 0,0 1 0 0 0,0-1 0 0 0,0 1 0 0 0,-8 2 0 0 0,9-1-97 0 0,1 0 1 0 0,0 0 0 0 0,0 0 0 0 0,0 1 0 0 0,0-1 0 0 0,0 1 0 0 0,0 0 0 0 0,1 1 0 0 0,-1-1 0 0 0,-3 5 0 0 0,-4 5-4 0 0,-12 20 0 0 0,15-20-10 0 0,1 0-1 0 0,0 0 1 0 0,1 1 0 0 0,0 0 0 0 0,1 1 0 0 0,1-1 0 0 0,-4 26 0 0 0,6-29-16 0 0,1 1 1 0 0,0-1-1 0 0,0 1 0 0 0,2 0 0 0 0,-1-1 0 0 0,2 1 1 0 0,-1-1-1 0 0,1 1 0 0 0,1-1 0 0 0,6 16 0 0 0,-7-22 4 0 0,0 0 0 0 0,1 0 0 0 0,-1 0 0 0 0,1-1 0 0 0,0 0 0 0 0,1 1 0 0 0,-1-1-1 0 0,1 0 1 0 0,0-1 0 0 0,0 1 0 0 0,0-1 0 0 0,0 1 0 0 0,1-1 0 0 0,-1-1 0 0 0,1 1 0 0 0,-1-1-1 0 0,11 4 1 0 0,-7-3-11 0 0,0-1-1 0 0,1-1 1 0 0,-1 0-1 0 0,0 0 1 0 0,1 0-1 0 0,-1-1 1 0 0,1 0-1 0 0,-1-1 1 0 0,1 0-1 0 0,13-3 1 0 0,-6 0-34 0 0,0-1 1 0 0,0-1-1 0 0,-1 0 1 0 0,0 0-1 0 0,0-2 1 0 0,0 0-1 0 0,-1 0 1 0 0,0-2-1 0 0,18-15 0 0 0,-23 17 10 0 0,-1 0-1 0 0,0-1 0 0 0,-1 0 0 0 0,0 0 0 0 0,0 0 0 0 0,-1-1 1 0 0,0 0-1 0 0,0 0 0 0 0,-2-1 0 0 0,1 1 0 0 0,-1-1 0 0 0,-1 0 0 0 0,0-1 1 0 0,3-16-1 0 0,-5 13 18 0 0,0 0 1 0 0,-1-1 0 0 0,-1 1-1 0 0,-1-1 1 0 0,0 1-1 0 0,-6-22 1 0 0,-33-90 76 0 0,27 89-55 0 0,-7-19 255 0 0,-32-65 0 0 0,52 120-231 0 0,0 0-1 0 0,0 0 1 0 0,0 1 0 0 0,0-1 0 0 0,0 0-1 0 0,-1 1 1 0 0,1-1 0 0 0,0 1-1 0 0,-1 0 1 0 0,1-1 0 0 0,-4-1 0 0 0,5 3-22 0 0,0 0 0 0 0,-1-1 0 0 0,1 1 0 0 0,0 0 0 0 0,-1 0 0 0 0,1 0 0 0 0,-1 0 1 0 0,1 0-1 0 0,0 0 0 0 0,-1 0 0 0 0,1 0 0 0 0,-1 0 0 0 0,1 0 0 0 0,0 0 0 0 0,-1 0 0 0 0,1 1 1 0 0,0-1-1 0 0,-1 0 0 0 0,1 0 0 0 0,-1 0 0 0 0,1 0 0 0 0,-1 1 0 0 0,0 0 2 0 0,0 0-1 0 0,0 0 1 0 0,1-1-1 0 0,-1 1 1 0 0,0 1-1 0 0,0-1 0 0 0,1 0 1 0 0,-1 0-1 0 0,1 0 1 0 0,-2 2-1 0 0,-1 7 52 0 0,1 1 1 0 0,-1 0-1 0 0,2 1 0 0 0,-1-1 0 0 0,2 0 0 0 0,-1 0 0 0 0,3 20 0 0 0,-1 1 61 0 0,0-8-78 0 0,1 0-1 0 0,1 0 0 0 0,1 0 1 0 0,1 0-1 0 0,9 26 0 0 0,-1-13 104 0 0,2 0-1 0 0,27 47 1 0 0,-34-69-121 0 0,2 0 1 0 0,0 0 0 0 0,1-1-1 0 0,0 0 1 0 0,16 15 0 0 0,-19-22-37 0 0,0 0 0 0 0,0 0-1 0 0,1-1 1 0 0,0-1 0 0 0,0 1 0 0 0,1-1 0 0 0,0-1 0 0 0,-1 0-1 0 0,21 6 1 0 0,-19-7-49 0 0,1 0 0 0 0,-1-1 0 0 0,0-1 0 0 0,0 0 0 0 0,21-1 0 0 0,-28 0 24 0 0,-1-1 1 0 0,1 1 0 0 0,-1-1 0 0 0,1 0 0 0 0,-1 0 0 0 0,0-1 0 0 0,1 1-1 0 0,-1-1 1 0 0,0 1 0 0 0,0-1 0 0 0,0 0 0 0 0,0 0 0 0 0,0-1 0 0 0,-1 1-1 0 0,1 0 1 0 0,-1-1 0 0 0,1 0 0 0 0,-1 1 0 0 0,0-1 0 0 0,0 0 0 0 0,0 0 0 0 0,2-5-1 0 0,-1 1-93 0 0,0 0 0 0 0,0-1 0 0 0,-1 1 0 0 0,0-1-1 0 0,-1 0 1 0 0,1 0 0 0 0,-1 1 0 0 0,-1-1 0 0 0,0 0 0 0 0,-1-15-1 0 0,-3-4 11 0 0,-13-48 0 0 0,-2-6 251 0 0,59 200 709 0 0,-32-88-762 0 0,2 0 0 0 0,16 37 1 0 0,-22-60-105 0 0,1 1 1 0 0,-1-1 0 0 0,2 0 0 0 0,-1-1 0 0 0,1 1-1 0 0,0-1 1 0 0,0 0 0 0 0,1 0 0 0 0,-1-1 0 0 0,2 0-1 0 0,-1 0 1 0 0,13 7 0 0 0,-5-5-80 0 0,-11-5 51 0 0,1 0 0 0 0,-1-1 1 0 0,1 0-1 0 0,-1 0 0 0 0,9 3 0 0 0,-11-5-9 0 0,0 0 0 0 0,-1 0-1 0 0,1 0 1 0 0,0 0 0 0 0,-1 0 0 0 0,1 0 0 0 0,-1 0-1 0 0,1 0 1 0 0,0-1 0 0 0,-1 1 0 0 0,1-1-1 0 0,-1 1 1 0 0,1-1 0 0 0,-1 0 0 0 0,1 1-1 0 0,-1-1 1 0 0,1 0 0 0 0,-1 0 0 0 0,0 0-1 0 0,0 0 1 0 0,1 0 0 0 0,0-2 0 0 0,5-4-875 0 0,0-1 1 0 0,8-12-1 0 0,0-7-4405 0 0,-10 13 2180 0 0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34.6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95 0 4361 0 0,'-25'6'5353'0'0,"3"-1"4329"0"0,1-3-8274 0 0,7-1 649 0 0,4 3-1257 0 0,7-3 704 0 0,5 1-1336 0 0,4-2-232 0 0,0 1-96 0 0,2 1 64 0 0,3-2-440 0 0,0 0-656 0 0,1 2-64 0 0,3 1-4257 0 0,3-2 2912 0 0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35.1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265 140 512 0 0,'-2'-13'2037'0'0,"0"0"0"0"0,0 0-1 0 0,-2 0 1 0 0,1 0 0 0 0,-9-17 0 0 0,7 14-356 0 0,4 15-1541 0 0,1-1 1 0 0,-1 1-1 0 0,1-1 1 0 0,-1 0-1 0 0,0 1 1 0 0,0-1-1 0 0,0 1 1 0 0,0 0-1 0 0,0-1 1 0 0,0 1-1 0 0,0 0 1 0 0,0-1-1 0 0,0 1 1 0 0,-1 0-1 0 0,1 0 1 0 0,0 0-1 0 0,-1 0 1 0 0,1 0-1 0 0,-1 1 1 0 0,-3-2-1 0 0,3 1-35 0 0,0 1 0 0 0,0 0 1 0 0,0 0-1 0 0,0 0 0 0 0,-1 0 0 0 0,1 0 0 0 0,0 1 0 0 0,0-1 1 0 0,0 1-1 0 0,0-1 0 0 0,0 1 0 0 0,0 0 0 0 0,0 0 0 0 0,0 0 1 0 0,-4 2-1 0 0,-6 5 68 0 0,-1 1 1 0 0,1 1-1 0 0,1 0 1 0 0,0 0-1 0 0,0 1 1 0 0,1 0-1 0 0,0 1 0 0 0,1 1 1 0 0,1-1-1 0 0,0 1 1 0 0,0 1-1 0 0,-7 18 1 0 0,8-16-88 0 0,2 1 0 0 0,-1-1 0 0 0,2 1 0 0 0,0 0 0 0 0,1 0 0 0 0,1 1 0 0 0,0-1 0 0 0,1 0 1 0 0,1 1-1 0 0,4 26 0 0 0,-3-39-76 0 0,0 1 0 0 0,0 0 0 0 0,1 0 0 0 0,0-1 1 0 0,0 1-1 0 0,0-1 0 0 0,1 0 0 0 0,0 0 0 0 0,0 0 0 0 0,0 0 1 0 0,1 0-1 0 0,-1 0 0 0 0,1-1 0 0 0,8 7 0 0 0,-6-6-17 0 0,1 0-1 0 0,0-1 0 0 0,0 0 0 0 0,0 0 1 0 0,1 0-1 0 0,-1-1 0 0 0,1 0 0 0 0,-1-1 1 0 0,16 3-1 0 0,-10-3-90 0 0,0 0 1 0 0,0-1-1 0 0,0-1 1 0 0,0 0-1 0 0,0-1 1 0 0,1 0-1 0 0,-1-1 1 0 0,-1-1 0 0 0,1 0-1 0 0,0 0 1 0 0,-1-2-1 0 0,1 1 1 0 0,11-8-1 0 0,-16 7-174 0 0,0 0 1 0 0,-1 0-1 0 0,0-1 0 0 0,0 0 1 0 0,-1 0-1 0 0,10-11 0 0 0,28-47-6669 0 0,-38 55 5301 0 0,9-15-2523 0 0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35.4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52 3153 0 0,'1'-1'702'0'0,"0"-1"1"0"0,-1 0 0 0 0,1 0-1 0 0,-1 1 1 0 0,1-1 0 0 0,-1 0 0 0 0,0 0-1 0 0,1 0 1 0 0,-1 0 0 0 0,0 1-1 0 0,0-1 1 0 0,-1 0 0 0 0,1 0-1 0 0,-1-3 1 0 0,-4-9 1424 0 0,5 13-2204 0 0,0 1 140 0 0,0 0 1 0 0,0 0-1 0 0,0-1 0 0 0,-1 1 0 0 0,1 0 0 0 0,0 0 0 0 0,0 0 0 0 0,0 0 0 0 0,0 0 0 0 0,0-1 0 0 0,0 1 0 0 0,0 0 1 0 0,0 0-1 0 0,0 0 0 0 0,0 0 0 0 0,0-1 0 0 0,0 1 0 0 0,0 0 0 0 0,0 0 0 0 0,0 0 0 0 0,0 0 0 0 0,0-1 0 0 0,0 1 0 0 0,0 0 1 0 0,0 0-1 0 0,1 0 0 0 0,-1 0 0 0 0,0-1 0 0 0,0 1 0 0 0,0 0 0 0 0,0 0 0 0 0,0 0 0 0 0,0 0 0 0 0,0 0 0 0 0,1 0 1 0 0,-1-1-1 0 0,0 1 0 0 0,0 0 0 0 0,0 0 0 0 0,0 0 0 0 0,0 0 0 0 0,1 0 0 0 0,-1 0 0 0 0,11 1 1311 0 0,9 7-132 0 0,-15-5-1124 0 0,-1 0 0 0 0,1 1 0 0 0,0 0 0 0 0,-1 0 0 0 0,0 0 0 0 0,0 1 0 0 0,0-1 0 0 0,-1 1 0 0 0,1 0 0 0 0,-1 0 0 0 0,0 0 0 0 0,3 8 0 0 0,3 8 256 0 0,11 43 0 0 0,-10-21-51 0 0,8 81 0 0 0,-8 50 23 0 0,-5-76-314 0 0,-3-69-27 0 0,12 140-201 0 0,-10-137-73 0 0,2 1 0 0 0,1-1 0 0 0,13 33 0 0 0,-18-58-116 0 0,1 0-1 0 0,0-1 1 0 0,0 1-1 0 0,1-1 0 0 0,-1 0 1 0 0,1 0-1 0 0,1 0 1 0 0,8 9-1 0 0,-11-13-19 0 0,1 0 1 0 0,-1 0-1 0 0,0 0 1 0 0,1-1-1 0 0,-1 1 0 0 0,1-1 1 0 0,0 0-1 0 0,-1 0 0 0 0,1 0 1 0 0,0 0-1 0 0,0 0 0 0 0,0 0 1 0 0,-1-1-1 0 0,1 1 1 0 0,0-1-1 0 0,0 0 0 0 0,0 0 1 0 0,0 0-1 0 0,0 0 0 0 0,0-1 1 0 0,0 1-1 0 0,0-1 0 0 0,4-1 1 0 0,12-6-1275 0 0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36.0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75 40 0 0,'0'1'548'0'0,"-23"8"5932"0"0,22-8-5784 0 0,-1-1 0 0 0,1 1-1 0 0,-1-1 1 0 0,1 0 0 0 0,0 1 0 0 0,-1-1 0 0 0,1 0-1 0 0,-1 0 1 0 0,1 0 0 0 0,-1 0 0 0 0,1 0 0 0 0,-1 0-1 0 0,1-1 1 0 0,-3 0 0 0 0,30-6 3434 0 0,95-29-2623 0 0,-87 25-1478 0 0,0 0 1 0 0,47-7-1 0 0,-74 17-32 0 0,0 0-1 0 0,0 1 1 0 0,-1 0 0 0 0,1 0-1 0 0,0 0 1 0 0,0 1-1 0 0,10 2 1 0 0,-14-2 4 0 0,0 0-1 0 0,0 0 1 0 0,-1 1 0 0 0,1-1 0 0 0,0 1-1 0 0,0-1 1 0 0,-1 1 0 0 0,1 0 0 0 0,-1 0-1 0 0,1 0 1 0 0,-1 0 0 0 0,0 1-1 0 0,0-1 1 0 0,0 0 0 0 0,0 1 0 0 0,0 0-1 0 0,0-1 1 0 0,1 5 0 0 0,-1-2-9 0 0,0 2 0 0 0,0-1 1 0 0,0 0-1 0 0,-1 0 0 0 0,0 0 0 0 0,0 1 1 0 0,0-1-1 0 0,-1 1 0 0 0,0-1 0 0 0,-1 1 1 0 0,1-1-1 0 0,-3 10 0 0 0,-3 8-19 0 0,-17 46 1 0 0,5-18 113 0 0,15-42-84 0 0,0 1-1 0 0,1-1 1 0 0,0 1-1 0 0,1 0 1 0 0,0-1 0 0 0,1 20-1 0 0,0-26-13 0 0,1-1 1 0 0,0 1-1 0 0,-1 0 1 0 0,1 0-1 0 0,0 0 1 0 0,1-1-1 0 0,-1 1 1 0 0,1 0-1 0 0,0-1 0 0 0,0 1 1 0 0,0-1-1 0 0,0 0 1 0 0,0 0-1 0 0,1 0 1 0 0,-1 0-1 0 0,1 0 0 0 0,0 0 1 0 0,0-1-1 0 0,0 1 1 0 0,0-1-1 0 0,6 3 1 0 0,0 0-27 0 0,0-2 1 0 0,1 1 0 0 0,-1-1 0 0 0,1 0 0 0 0,0-1-1 0 0,-1 0 1 0 0,1-1 0 0 0,14 1 0 0 0,-15-2 49 0 0,-1 0 0 0 0,0-1 0 0 0,0 0-1 0 0,0 0 1 0 0,1 0 0 0 0,-1-1 0 0 0,0-1 0 0 0,-1 1 0 0 0,1-1 0 0 0,11-6 0 0 0,-14 5-6 0 0,0 1 1 0 0,0-1-1 0 0,-1 0 1 0 0,1 0 0 0 0,-1-1-1 0 0,0 1 1 0 0,0-1 0 0 0,0 0-1 0 0,-1 0 1 0 0,1 0-1 0 0,-1-1 1 0 0,-1 1 0 0 0,1-1-1 0 0,-1 0 1 0 0,0 1 0 0 0,0-1-1 0 0,0 0 1 0 0,-1 0 0 0 0,0 0-1 0 0,0-1 1 0 0,-1 1-1 0 0,0 0 1 0 0,0 0 0 0 0,0 0-1 0 0,-1 0 1 0 0,0-1 0 0 0,0 1-1 0 0,-4-11 1 0 0,-3-3 45 0 0,-1 1 1 0 0,-1 0-1 0 0,0 1 0 0 0,-2 0 1 0 0,-20-25-1 0 0,27 38-38 0 0,0-1 0 0 0,0 1-1 0 0,0 1 1 0 0,-1-1 0 0 0,0 1 0 0 0,0 0 0 0 0,0 0-1 0 0,0 0 1 0 0,-1 1 0 0 0,0 0 0 0 0,1 0 0 0 0,-1 1-1 0 0,0 0 1 0 0,0 0 0 0 0,0 1 0 0 0,-1 0 0 0 0,1 0-1 0 0,0 0 1 0 0,-12 2 0 0 0,12-1-16 0 0,1 1-1 0 0,-1 0 1 0 0,0 0 0 0 0,1 1-1 0 0,-1-1 1 0 0,1 2 0 0 0,0-1-1 0 0,-12 7 1 0 0,17-9 0 0 0,1 0 0 0 0,0 0 1 0 0,-1 0-1 0 0,1 1 0 0 0,-1-1 0 0 0,1 0 0 0 0,-1 0 1 0 0,1 1-1 0 0,-1-1 0 0 0,1 0 0 0 0,0 1 0 0 0,-1-1 1 0 0,1 1-1 0 0,0-1 0 0 0,-1 0 0 0 0,1 1 0 0 0,0-1 1 0 0,0 1-1 0 0,-1-1 0 0 0,1 1 0 0 0,0-1 0 0 0,0 1 1 0 0,0-1-1 0 0,0 1 0 0 0,-1-1 0 0 0,1 1 0 0 0,0-1 1 0 0,0 1-1 0 0,0-1 0 0 0,0 1 0 0 0,0-1 0 0 0,0 1 1 0 0,1-1-1 0 0,-1 1 0 0 0,0-1 0 0 0,0 1 0 0 0,0-1 1 0 0,0 1-1 0 0,1-1 0 0 0,-1 1 0 0 0,0-1 0 0 0,0 1 1 0 0,1-1-1 0 0,-1 1 0 0 0,0-1 0 0 0,1 0 0 0 0,-1 1 1 0 0,0-1-1 0 0,1 0 0 0 0,-1 1 0 0 0,1-1 0 0 0,-1 0 1 0 0,1 1-1 0 0,-1-1 0 0 0,0 0 0 0 0,2 0 0 0 0,1 3-23 0 0,1-2 0 0 0,0 1-1 0 0,0 0 1 0 0,0-1-1 0 0,7 2 1 0 0,1-1-15 0 0,0-1 0 0 0,0 0-1 0 0,1 0 1 0 0,-1-2 0 0 0,0 1 0 0 0,20-5-1 0 0,71-21-51 0 0,-74 16 160 0 0,0 3 1 0 0,42-7 0 0 0,-55 12 44 0 0,0 1 1 0 0,0 1 0 0 0,0 0 0 0 0,0 1 0 0 0,0 0-1 0 0,16 5 1 0 0,-27-5-89 0 0,0 0 0 0 0,0 1 1 0 0,0 0-1 0 0,0 0 0 0 0,-1 0 0 0 0,1 0 0 0 0,-1 1 1 0 0,1 0-1 0 0,-1 0 0 0 0,0 0 0 0 0,0 0 0 0 0,0 1 0 0 0,-1 0 1 0 0,1-1-1 0 0,-1 1 0 0 0,0 1 0 0 0,0-1 0 0 0,0 0 1 0 0,-1 1-1 0 0,1-1 0 0 0,-1 1 0 0 0,3 8 0 0 0,-2 0 5 0 0,0 0 0 0 0,-1 1-1 0 0,0-1 1 0 0,-1 0 0 0 0,-1 1-1 0 0,-1 15 1 0 0,-13 81-68 0 0,4-52-207 0 0,9-52 170 0 0,1 0 0 0 0,-1 1 0 0 0,1-1 1 0 0,0 0-1 0 0,0 0 0 0 0,1 1 0 0 0,0-1 0 0 0,0 0 1 0 0,1 0-1 0 0,1 6 0 0 0,-1-8-219 0 0,0 0-1 0 0,0-1 1 0 0,0 1 0 0 0,0-1-1 0 0,1 1 1 0 0,0-1 0 0 0,-1 0-1 0 0,1 0 1 0 0,0 0 0 0 0,0-1-1 0 0,1 1 1 0 0,-1-1-1 0 0,0 1 1 0 0,1-1 0 0 0,0 0-1 0 0,3 1 1 0 0,-1-1-786 0 0,-1 0 1 0 0,1 0-1 0 0,-1-1 1 0 0,1 1-1 0 0,0-1 1 0 0,-1-1-1 0 0,8 1 1 0 0,7-1-1116 0 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36.9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569 294 512 0 0,'-1'-1'617'0'0,"-1"1"-1"0"0,1-1 1 0 0,0 0 0 0 0,0 0-1 0 0,-1 0 1 0 0,1-1-1 0 0,0 1 1 0 0,0 0 0 0 0,0 0-1 0 0,1-1 1 0 0,-1 1 0 0 0,0 0-1 0 0,-1-3 1 0 0,-6-22 3067 0 0,0 4-2877 0 0,-7-7 1053 0 0,-23-34 0 0 0,5 12-207 0 0,28 41-1360 0 0,-1 1-1 0 0,0-1 1 0 0,0 1-1 0 0,-1 1 1 0 0,-10-10-1 0 0,15 16-231 0 0,-1 0 1 0 0,1 0-1 0 0,-1 0 1 0 0,0 0-1 0 0,1 1 0 0 0,-1-1 1 0 0,0 1-1 0 0,0 0 1 0 0,0 0-1 0 0,0 0 1 0 0,0 0-1 0 0,0 0 0 0 0,-1 1 1 0 0,1-1-1 0 0,0 1 1 0 0,0 0-1 0 0,0 0 1 0 0,-1 0-1 0 0,1 0 0 0 0,0 1 1 0 0,0-1-1 0 0,-5 3 1 0 0,-5 1-7 0 0,0 1 1 0 0,1 1-1 0 0,0 0 1 0 0,0 0-1 0 0,1 2 1 0 0,0-1 0 0 0,-18 16-1 0 0,4 1 56 0 0,-41 48-1 0 0,48-50-27 0 0,0 2 0 0 0,2 0 1 0 0,0 1-1 0 0,2 1 0 0 0,-22 54 0 0 0,34-75-75 0 0,1 0 1 0 0,-1 0-1 0 0,1 0 1 0 0,0 0-1 0 0,1 0 1 0 0,-1 1-1 0 0,1-1 1 0 0,0 0-1 0 0,0 0 1 0 0,0 0-1 0 0,1 0 0 0 0,2 10 1 0 0,-1-11-1 0 0,-1 0-1 0 0,1 0 1 0 0,0 0 0 0 0,1 0-1 0 0,-1-1 1 0 0,1 1 0 0 0,0-1-1 0 0,-1 1 1 0 0,1-1 0 0 0,1 0 0 0 0,-1 0-1 0 0,0 0 1 0 0,1 0 0 0 0,7 3-1 0 0,-2-1-3 0 0,0 0 0 0 0,1-1 0 0 0,0 0 0 0 0,0-1 0 0 0,0 0 0 0 0,0-1 0 0 0,0 0 0 0 0,13 1 0 0 0,11-1-9 0 0,40-3-1 0 0,-41 0-11 0 0,47-4-59 0 0,-51 3 70 0 0,0 0-1 0 0,1 2 1 0 0,-1 1 0 0 0,38 6-1 0 0,-63-7 12 0 0,0 1-1 0 0,0 0 1 0 0,0 1-1 0 0,0-1 0 0 0,0 1 1 0 0,-1-1-1 0 0,1 1 1 0 0,0 0-1 0 0,-1 1 0 0 0,1-1 1 0 0,-1 1-1 0 0,5 4 1 0 0,-7-5-1 0 0,1 0 0 0 0,-1-1 0 0 0,0 1 1 0 0,0 0-1 0 0,0 1 0 0 0,0-1 0 0 0,0 0 0 0 0,0 0 1 0 0,-1 0-1 0 0,1 0 0 0 0,-1 1 0 0 0,1-1 1 0 0,-1 0-1 0 0,0 1 0 0 0,0-1 0 0 0,0 0 0 0 0,0 1 1 0 0,0-1-1 0 0,-1 0 0 0 0,1 0 0 0 0,-1 1 1 0 0,1-1-1 0 0,-3 4 0 0 0,-2 6 16 0 0,0-1-1 0 0,-1 0 1 0 0,-1 0 0 0 0,0 0 0 0 0,0-1-1 0 0,-11 12 1 0 0,-57 53 54 0 0,65-66-83 0 0,-121 100 86 0 0,91-77-144 0 0,32-26 37 0 0,1 0 0 0 0,-1 0 0 0 0,0-1-1 0 0,0 0 1 0 0,0-1 0 0 0,-16 7-1 0 0,23-11 19 0 0,0 0 0 0 0,1 0 0 0 0,-1 0 0 0 0,1 0 0 0 0,-1 1 0 0 0,1-1-1 0 0,-1 0 1 0 0,0-1 0 0 0,1 1 0 0 0,-1 0 0 0 0,1 0 0 0 0,-1 0 0 0 0,1 0-1 0 0,-1 0 1 0 0,0 0 0 0 0,1-1 0 0 0,-1 1 0 0 0,1 0 0 0 0,-1 0-1 0 0,1-1 1 0 0,-1 1 0 0 0,1 0 0 0 0,0-1 0 0 0,-1 1 0 0 0,1-1 0 0 0,-1 1-1 0 0,1-1 1 0 0,-1 0 0 0 0,0 0-45 0 0,1-1 1 0 0,-1 0-1 0 0,0 1 0 0 0,1-1 0 0 0,-1 0 0 0 0,1 1 0 0 0,0-1 0 0 0,0 0 1 0 0,-1-3-1 0 0,1-2-320 0 0,1-1 1 0 0,-1 1 0 0 0,4-13 0 0 0,3-4-1343 0 0,0 1 0 0 0,15-29 0 0 0,8-10-5086 0 0,-14 33 2655 0 0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37.2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24 4057 0 0,'-2'-3'1617'0'0,"0"1"1"0"0,0 0 0 0 0,0 0-1 0 0,-1-1 1 0 0,1 1-1 0 0,-5-2 1 0 0,6 3-1471 0 0,1 1 1 0 0,-1-1-1 0 0,1 1 1 0 0,-1-1-1 0 0,0 1 0 0 0,1 0 1 0 0,-1-1-1 0 0,0 1 1 0 0,1 0-1 0 0,-1-1 0 0 0,0 1 1 0 0,0 0-1 0 0,1 0 1 0 0,-1 0-1 0 0,0 0 1 0 0,0 0-1 0 0,1 0 0 0 0,-1 0 1 0 0,0 0-1 0 0,0 0 1 0 0,1 0-1 0 0,-1 0 0 0 0,0 0 1 0 0,0 1-1 0 0,1-1 1 0 0,-1 0-1 0 0,0 0 0 0 0,1 1 1 0 0,-1-1-1 0 0,0 1 1 0 0,1-1-1 0 0,-2 1 0 0 0,2 0-9 0 0,-1 0 0 0 0,1-1 0 0 0,0 1 0 0 0,-1 0-1 0 0,1 0 1 0 0,0-1 0 0 0,0 1 0 0 0,0 0 0 0 0,-1 0 0 0 0,1 0-1 0 0,0-1 1 0 0,0 1 0 0 0,0 0 0 0 0,0 0 0 0 0,0 0 0 0 0,1 0-1 0 0,-1-1 1 0 0,0 2 0 0 0,7 17 879 0 0,-4-12-690 0 0,17 42 546 0 0,11 27 57 0 0,39 199 279 0 0,-17 3-657 0 0,-34-173-608 0 0,-9-41-31 0 0,-8-39-288 0 0,2 0-1 0 0,1 0 1 0 0,1 0-1 0 0,17 43 1 0 0,-11-47-1125 0 0,-3-13-712 0 0,-9-7 1922 0 0,1-1 0 0 0,-1 0 0 0 0,1 0 0 0 0,-1 0 1 0 0,0 1-1 0 0,1-1 0 0 0,-1 0 0 0 0,1 0 1 0 0,-1 0-1 0 0,1 0 0 0 0,-1 0 0 0 0,1 0 0 0 0,-1 0 1 0 0,1 0-1 0 0,-1 0 0 0 0,1 0 0 0 0,-1 0 1 0 0,2 0-1 0 0,2-3-2648 0 0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37.6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37 3377 0 0,'-2'2'936'0'0,"1"0"0"0"0,-1 0 1 0 0,1-1-1 0 0,-1 1 0 0 0,0-1 1 0 0,0 0-1 0 0,0 1 0 0 0,0-1 1 0 0,0 0-1 0 0,0 0 0 0 0,0 0 1 0 0,0 0-1 0 0,-4 0 0 0 0,2 1-401 0 0,4-2-456 0 0,-1 0 0 0 0,1 0 1 0 0,0 0-1 0 0,0 0 0 0 0,-1 0 0 0 0,1 0 1 0 0,0 0-1 0 0,0 0 0 0 0,-1 0 1 0 0,1 0-1 0 0,0 0 0 0 0,0 1 1 0 0,-1-1-1 0 0,1 0 0 0 0,0 0 1 0 0,0 0-1 0 0,-1 0 0 0 0,1 0 0 0 0,0 1 1 0 0,0-1-1 0 0,0 0 0 0 0,0 0 1 0 0,-1 0-1 0 0,1 1 0 0 0,0-1 1 0 0,0 0-1 0 0,0 0 0 0 0,0 0 0 0 0,0 1 1 0 0,0-1-1 0 0,0 0 0 0 0,-1 0 1 0 0,1 1-1 0 0,0-1 0 0 0,0 0 1 0 0,0 0-1 0 0,0 1 0 0 0,10 4 1351 0 0,15 0-267 0 0,0-5-959 0 0,-1-1 0 0 0,1-1 0 0 0,-1-1 0 0 0,0-1 0 0 0,32-10 0 0 0,-28 7-193 0 0,0 1 0 0 0,0 1 0 0 0,43-2 0 0 0,-67 7-19 0 0,1 0-1 0 0,0 0 1 0 0,0 1-1 0 0,-1 0 1 0 0,1 0-1 0 0,0 0 1 0 0,-1 0-1 0 0,1 0 1 0 0,-1 1-1 0 0,1 0 1 0 0,-1 0 0 0 0,0 0-1 0 0,0 1 1 0 0,0-1-1 0 0,0 1 1 0 0,6 6-1 0 0,-6-4 1 0 0,0 0 0 0 0,0 0 0 0 0,0 1 0 0 0,-1-1 0 0 0,0 1 0 0 0,0 0 0 0 0,-1 0 0 0 0,1 0 0 0 0,-1 0 0 0 0,-1 0 0 0 0,3 12 0 0 0,1 21 1 0 0,-4-26 18 0 0,1 0 0 0 0,0 0 0 0 0,1 0-1 0 0,8 21 1 0 0,-10-30-22 0 0,1-1 0 0 0,0 1 0 0 0,0-1 0 0 0,0 0 0 0 0,1 0 0 0 0,-1 0 0 0 0,1 0-1 0 0,-1 0 1 0 0,1 0 0 0 0,0-1 0 0 0,0 1 0 0 0,0-1 0 0 0,0 0 0 0 0,1 0-1 0 0,-1 0 1 0 0,0 0 0 0 0,1-1 0 0 0,0 1 0 0 0,-1-1 0 0 0,7 1 0 0 0,-4-1-4 0 0,0 0 0 0 0,0 0 0 0 0,0-1 0 0 0,1 0 0 0 0,-1 0 0 0 0,0-1-1 0 0,0 1 1 0 0,0-2 0 0 0,0 1 0 0 0,0 0 0 0 0,-1-1 0 0 0,1 0 0 0 0,7-4 0 0 0,5-3 19 0 0,0-2 0 0 0,25-19 0 0 0,-36 25 16 0 0,-1 0 0 0 0,1-1 0 0 0,-1 0 0 0 0,-1 0 0 0 0,1-1-1 0 0,-1 1 1 0 0,0-1 0 0 0,-1 0 0 0 0,0-1 0 0 0,0 1 0 0 0,0-1 0 0 0,-1 0 0 0 0,3-10 0 0 0,-4 12 9 0 0,-1 1 0 0 0,0-1-1 0 0,0 0 1 0 0,-1 0 0 0 0,1 1 0 0 0,-1-1 0 0 0,0 0 0 0 0,-1 0 0 0 0,0 0-1 0 0,0 0 1 0 0,0 1 0 0 0,0-1 0 0 0,-1 1 0 0 0,0-1 0 0 0,0 1 0 0 0,-1-1 0 0 0,1 1-1 0 0,-1 0 1 0 0,-7-9 0 0 0,9 12-11 0 0,-1 0 0 0 0,0 0-1 0 0,0 0 1 0 0,-1 0 0 0 0,1 0 0 0 0,0 0-1 0 0,-1 0 1 0 0,1 1 0 0 0,-1 0 0 0 0,1-1 0 0 0,-1 1-1 0 0,0 0 1 0 0,1 0 0 0 0,-6-1 0 0 0,3 1 29 0 0,1 1 0 0 0,-1 0 0 0 0,1 0 0 0 0,0 0 0 0 0,-1 1 0 0 0,1-1 0 0 0,-1 1 0 0 0,-7 2 1 0 0,-2 2 102 0 0,0 1 0 0 0,1 1 0 0 0,-1 0-1 0 0,-18 14 1 0 0,21-13-103 0 0,0 0-1 0 0,1 1 1 0 0,0 0-1 0 0,0 1 1 0 0,1 1-1 0 0,0-1 1 0 0,0 1-1 0 0,2 1 1 0 0,-1-1-1 0 0,1 1 1 0 0,1 1-1 0 0,-6 16 0 0 0,9-21-26 0 0,1 0 0 0 0,0-1-1 0 0,0 1 1 0 0,1 0 0 0 0,0 0-1 0 0,1 0 1 0 0,0 0-1 0 0,0 0 1 0 0,2 15 0 0 0,0-17-33 0 0,-1 1 1 0 0,1-1 0 0 0,1 0 0 0 0,-1 0 0 0 0,1 0 0 0 0,0 0-1 0 0,0 0 1 0 0,1 0 0 0 0,0-1 0 0 0,0 0 0 0 0,0 0-1 0 0,0 0 1 0 0,7 5 0 0 0,-3-4-148 0 0,0 0 1 0 0,0 0-1 0 0,1-1 1 0 0,0 0-1 0 0,0 0 0 0 0,0-1 1 0 0,1-1-1 0 0,18 6 1 0 0,-7-4-1474 0 0,1-2 0 0 0,-1 0 0 0 0,25 0 0 0 0,-21-2-799 0 0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38.2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18 512 0 0,'-4'-2'341'0'0,"-10"-4"2950"0"0,14 5-2858 0 0,-1 1 0 0 0,1 0 1 0 0,-1 0-1 0 0,1-1 0 0 0,-1 1 0 0 0,1 0 0 0 0,0-1 0 0 0,-1 1 0 0 0,1 0 0 0 0,-1-1 1 0 0,1 1-1 0 0,-2-5 5478 0 0,3 5-5595 0 0,0 1 0 0 0,1-1 0 0 0,-1 0 1 0 0,0 1-1 0 0,0-1 0 0 0,0 1 0 0 0,0 0 1 0 0,0-1-1 0 0,0 1 0 0 0,0 0 0 0 0,0 0 1 0 0,0-1-1 0 0,0 1 0 0 0,0 0 0 0 0,0 0 1 0 0,-1 0-1 0 0,1 0 0 0 0,1 2 0 0 0,12 23 483 0 0,-12-22-420 0 0,9 20-130 0 0,-2 0-1 0 0,0 0 0 0 0,-2 1 0 0 0,0 0 0 0 0,4 43 0 0 0,1 132 1538 0 0,-10-139-1625 0 0,-3 22-259 0 0,0-49-66 0 0,5 60 0 0 0,-2-84 15 0 0,0-1 0 0 0,0 1 0 0 0,1 0 0 0 0,0-1 0 0 0,1 0 0 0 0,5 10 0 0 0,-7-14-255 0 0,1-1 0 0 0,-1 0 0 0 0,1 0 0 0 0,0 0 0 0 0,1-1 0 0 0,3 5 0 0 0,-4-7-239 0 0,-1 1 0 0 0,1 0 0 0 0,-1 0 0 0 0,1-1 0 0 0,-1 0 0 0 0,1 1 0 0 0,0-1 0 0 0,-1 0 0 0 0,1 0 0 0 0,0-1 0 0 0,3 2 0 0 0,5-3-1629 0 0,0-2 116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3:59.2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98 512 0 0,'-19'-6'4798'0'0,"16"5"-3127"0"0,-1-1 0 0 0,1 1 0 0 0,-1 0 0 0 0,1 0 0 0 0,-3-3 4327 0 0,14 0-5390 0 0,36-4 631 0 0,60-3-1 0 0,11-2-1029 0 0,38-18-240 0 0,-97 19-205 0 0,-47 10 46 0 0,-24 7-2740 0 0,1-1 958 0 0,-2 2-271 0 0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38.5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82 437 3057 0 0,'-61'-16'14681'0'0,"60"15"-14524"0"0,0 1-1 0 0,0 0 1 0 0,0 0-1 0 0,0-1 1 0 0,0 1-1 0 0,0 0 0 0 0,0-1 1 0 0,1 1-1 0 0,-1-1 1 0 0,0 1-1 0 0,0-1 0 0 0,0 0 1 0 0,0 1-1 0 0,1-1 1 0 0,-1 0-1 0 0,0 0 1 0 0,1 1-1 0 0,-1-1 0 0 0,0 0 1 0 0,1 0-1 0 0,-1 0 1 0 0,1-1-1 0 0,-1 1-30 0 0,1-1 0 0 0,-1 0 0 0 0,1 0 0 0 0,0 0 1 0 0,0 0-1 0 0,0 0 0 0 0,0 1 0 0 0,0-1 0 0 0,0 0 0 0 0,0 0 0 0 0,1-2 0 0 0,3-6-33 0 0,-1 0 0 0 0,1 0-1 0 0,8-14 1 0 0,-7 15 104 0 0,19-34-65 0 0,1 2-1 0 0,2 1 1 0 0,35-41 0 0 0,-52 69-105 0 0,1 0 0 0 0,0 1 0 0 0,0 1 0 0 0,1 0 0 0 0,1 0 0 0 0,-1 1 0 0 0,2 1 0 0 0,14-8 0 0 0,-23 14-22 0 0,0-1-1 0 0,1 1 1 0 0,-1 0 0 0 0,1 1 0 0 0,0-1 0 0 0,-1 1 0 0 0,1 0 0 0 0,0 0 0 0 0,0 1 0 0 0,0 0 0 0 0,-1 0-1 0 0,1 0 1 0 0,0 1 0 0 0,0 0 0 0 0,0 0 0 0 0,-1 1 0 0 0,1-1 0 0 0,-1 1 0 0 0,1 0 0 0 0,-1 1 0 0 0,1-1 0 0 0,-1 1-1 0 0,0 0 1 0 0,6 5 0 0 0,-4-2-23 0 0,0 0 0 0 0,-1 0 0 0 0,0 0 0 0 0,0 1-1 0 0,-1 0 1 0 0,1 0 0 0 0,-1 1 0 0 0,-1-1 0 0 0,0 1-1 0 0,0 0 1 0 0,5 16 0 0 0,-5-12-1 0 0,-2-1 1 0 0,1 1-1 0 0,-2 0 1 0 0,0 0-1 0 0,0 0 0 0 0,-1 0 1 0 0,0 0-1 0 0,-3 14 1 0 0,0-8 17 0 0,-1 1 1 0 0,-1-1 0 0 0,0 0 0 0 0,-2 0 0 0 0,0-1 0 0 0,-1 1 0 0 0,0-1 0 0 0,-2-1 0 0 0,0 0 0 0 0,-1 0 0 0 0,-14 15-1 0 0,20-25-41 0 0,-1 0 0 0 0,0-1 0 0 0,0 0-1 0 0,-1 0 1 0 0,0 0 0 0 0,1-1 0 0 0,-2 0-1 0 0,1 0 1 0 0,0-1 0 0 0,-1 0 0 0 0,1 0 0 0 0,-12 2-1 0 0,14-4-180 0 0,1 0-1 0 0,-1-1 1 0 0,0 0-1 0 0,0 1 1 0 0,1-2-1 0 0,-1 1 0 0 0,0-1 1 0 0,1 1-1 0 0,-9-4 1 0 0,9 3-259 0 0,0-1 0 0 0,0 0-1 0 0,0 0 1 0 0,0 0 0 0 0,1 0 0 0 0,-1-1 0 0 0,1 0 0 0 0,-1 1 0 0 0,1-1 0 0 0,0-1 0 0 0,-5-5 0 0 0,-3-10-3926 0 0,1-3-856 0 0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38.9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1 4993 0 0,'-15'1'5465'0'0,"4"-1"4617"0"0,3-1-7153 0 0,10 1-1953 0 0,4 0-536 0 0,4 0 32 0 0,1 0-328 0 0,1 1-152 0 0,1-1-96 0 0,0 2-40 0 0,-1 1-168 0 0,0 2-424 0 0,-3 1 424 0 0,1 2-2160 0 0,-2 3-2241 0 0,-1 0-80 0 0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39.0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4 1520 0 0,'-5'3'3417'0'0,"-3"-2"3625"0"0,2 1-5266 0 0,0 1 1833 0 0,4 2-2001 0 0,4-4 32 0 0,4 3-671 0 0,3-4-441 0 0,3-4-208 0 0,0 1-216 0 0,1 0-128 0 0,-2-2-32 0 0,0 4-16 0 0,-1-2-328 0 0,-2-1-609 0 0,-2 4-63 0 0,0 0-3577 0 0,-1 7 2441 0 0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39.6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25 64 0 0,'-1'0'366'0'0,"0"1"0"0"0,0-1 1 0 0,0 0-1 0 0,1 1 0 0 0,-1-1 0 0 0,0 0 0 0 0,0 1 1 0 0,0-1-1 0 0,0 0 0 0 0,0 0 0 0 0,0 0 0 0 0,-2 0 0 0 0,-5-4 5911 0 0,14 3-1336 0 0,9-1-3367 0 0,62-5 2133 0 0,119-6-2297 0 0,-191 13-1455 0 0,0 0 1 0 0,0 0-1 0 0,0 1 1 0 0,0-1-1 0 0,5 3 1 0 0,-9-3-136 0 0,0 0 1 0 0,0 1-1 0 0,0-1 0 0 0,0 0 1 0 0,0 1-1 0 0,-1-1 0 0 0,1 1 1 0 0,0 0-1 0 0,0-1 0 0 0,0 1 1 0 0,0 0-1 0 0,-1-1 0 0 0,1 1 0 0 0,0 0 1 0 0,-1 0-1 0 0,1 0 0 0 0,-1-1 1 0 0,1 1-1 0 0,-1 0 0 0 0,1 0 1 0 0,-1 0-1 0 0,1 0 0 0 0,-1 0 1 0 0,0 0-1 0 0,0 0 0 0 0,1 0 1 0 0,-1 0-1 0 0,0 0 0 0 0,0 2 1 0 0,0 4-4222 0 0,0 1-496 0 0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39.8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12 3641 0 0,'-4'1'14879'0'0,"15"2"-11265"0"0,17 3-3267 0 0,-2-2-126 0 0,-1-1-1 0 0,1-1 1 0 0,46-2 0 0 0,-49-3-566 0 0,58-7-368 0 0,-29-3-5810 0 0,-34 8 2358 0 0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45.7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124 60 512 0 0,'-6'0'742'0'0,"1"-2"0"0"0,-1 1 0 0 0,0-1-1 0 0,0 0 1 0 0,1 0 0 0 0,-1 0 0 0 0,-7-5 0 0 0,7 5 587 0 0,6 2-1236 0 0,0 0 0 0 0,-1 0 0 0 0,1-1 0 0 0,0 1 0 0 0,-1 0 0 0 0,1 0 0 0 0,0 0 0 0 0,-1 0 0 0 0,1 0 0 0 0,0 0 0 0 0,0-1 0 0 0,-1 1 0 0 0,1 0 0 0 0,0 0 0 0 0,-1 0 0 0 0,1-1 0 0 0,0 1 0 0 0,0 0 0 0 0,0 0 0 0 0,-1-1 0 0 0,1 1 0 0 0,0 0 0 0 0,0 0 0 0 0,0-1 0 0 0,0 1 0 0 0,-1 0 0 0 0,1-1 0 0 0,0 1 0 0 0,0 0 0 0 0,0-1 0 0 0,0 1 0 0 0,0-1 729 0 0,-1 1-708 0 0,1 0-1 0 0,-1-1 0 0 0,1 1 0 0 0,-1 0 0 0 0,1-1 0 0 0,0 1 0 0 0,-1 0 1 0 0,1-1-1 0 0,-1 1 0 0 0,1 0 0 0 0,0-1 0 0 0,-1 1 0 0 0,1-1 0 0 0,0 1 0 0 0,-1 0 1 0 0,1-2-1 0 0,0 2-82 0 0,-1 0 1 0 0,1-1 0 0 0,0 1 0 0 0,0-1-1 0 0,0 1 1 0 0,-1 0 0 0 0,1-1-1 0 0,0 1 1 0 0,0 0 0 0 0,-1 0-1 0 0,1-1 1 0 0,0 1 0 0 0,-1 0 0 0 0,1 0-1 0 0,0-1 1 0 0,-1 1 0 0 0,1 0-1 0 0,0 0 1 0 0,-1 0 0 0 0,1 0-1 0 0,-1-1 1 0 0,1 1 0 0 0,0 0 0 0 0,-1 0-1 0 0,1 0 1 0 0,-1 0 0 0 0,1 0-1 0 0,0 0 1 0 0,-1 0 0 0 0,1 0-1 0 0,-1 0 1 0 0,1 0 0 0 0,0 0 0 0 0,-1 0-1 0 0,1 1 1 0 0,0-1 0 0 0,-1 0-1 0 0,1 0 1 0 0,-1 0 0 0 0,1 0-1 0 0,0 1 1 0 0,-1-1 0 0 0,1 0 0 0 0,-3 2 49 0 0,-17 9 426 0 0,19-10-488 0 0,0-1-1 0 0,1 1 1 0 0,-1-1-1 0 0,0 1 1 0 0,0 0-1 0 0,0-1 1 0 0,1 1-1 0 0,-1 0 1 0 0,0 0-1 0 0,1 0 1 0 0,-1-1-1 0 0,1 1 1 0 0,-1 0-1 0 0,1 0 1 0 0,-1 0-1 0 0,1 0 1 0 0,0 0-1 0 0,-1 2 1 0 0,1-3-9 0 0,0 0 0 0 0,0 0 0 0 0,0 0 0 0 0,0 1 0 0 0,0-1 0 0 0,1 0 0 0 0,-1 0 0 0 0,0 0 1 0 0,0 0-1 0 0,0 1 0 0 0,0-1 0 0 0,0 0 0 0 0,1 0 0 0 0,-1 0 0 0 0,0 0 0 0 0,0 0 0 0 0,0 0 0 0 0,0 0 1 0 0,1 1-1 0 0,-1-1 0 0 0,0 0 0 0 0,0 0 0 0 0,0 0 0 0 0,1 0 0 0 0,-1 0 0 0 0,0 0 0 0 0,0 0 0 0 0,0 0 1 0 0,1 0-1 0 0,-1 0 0 0 0,0 0 0 0 0,0 0 0 0 0,0 0 0 0 0,1 0 0 0 0,-1 0 0 0 0,0-1 0 0 0,0 1 0 0 0,1 0 0 0 0,-1 0 11 0 0,0 0 0 0 0,0 0-1 0 0,0 0 1 0 0,0 0-1 0 0,1 0 1 0 0,-1 0-1 0 0,0 0 1 0 0,0 0-1 0 0,0 0 1 0 0,1 0-1 0 0,-1 0 1 0 0,0 0-1 0 0,0 0 1 0 0,0 0 0 0 0,0 0-1 0 0,1 0 1 0 0,-1 0-1 0 0,0 0 1 0 0,0 0-1 0 0,0 0 1 0 0,1 0-1 0 0,-1 0 1 0 0,0 0-1 0 0,0 0 1 0 0,0 0-1 0 0,0 1 1 0 0,0-1-1 0 0,1 0 1 0 0,-1 0 0 0 0,0 0-1 0 0,0 0 1 0 0,0 0-1 0 0,0 0 1 0 0,0 1-1 0 0,0-1 1 0 0,1 0-1 0 0,-1 1 59 0 0,-1-1-39 0 0,1 0-1 0 0,0 1 1 0 0,-1-1 0 0 0,1 1-1 0 0,0-1 1 0 0,-1 0 0 0 0,1 1-1 0 0,0-1 1 0 0,0 1 0 0 0,0-1 0 0 0,-1 1-1 0 0,1-1 1 0 0,0 0 0 0 0,0 1-1 0 0,0-1 1 0 0,0 1 0 0 0,0-1-1 0 0,0 1 1 0 0,0-1 0 0 0,0 1-1 0 0,0-1 1 0 0,0 1 0 0 0,0-1-1 0 0,0 1 1 0 0,0-1 0 0 0,1 2 23 0 0,-1-2-29 0 0,1 1 0 0 0,0-1 0 0 0,0 0 1 0 0,-1 1-1 0 0,1-1 0 0 0,0 0 0 0 0,0 0 0 0 0,-1 0 0 0 0,1 1 1 0 0,0-1-1 0 0,0 0 0 0 0,0 0 0 0 0,-1 0 0 0 0,1 0 1 0 0,0 0-1 0 0,0 0 0 0 0,0 0 0 0 0,0-1 0 0 0,20-4 315 0 0,-9 1-42 0 0,8 0 92 0 0,0 0 0 0 0,27-12 0 0 0,-25 8-91 0 0,36-7 1 0 0,-18 8-41 0 0,-1 3-1 0 0,42 0 1 0 0,-75 5-235 0 0,1-1 0 0 0,0 1 0 0 0,-1 0-1 0 0,1 0 1 0 0,-1 1 0 0 0,0 0 0 0 0,1 0 0 0 0,6 4 0 0 0,5 4 194 0 0,22 15 0 0 0,-36-24-197 0 0,1 1 0 0 0,-1-1 0 0 0,0 0 0 0 0,0-1 0 0 0,0 1 0 0 0,1-1 0 0 0,-1 0 0 0 0,8 0 1 0 0,-2 1 680 0 0,-25 9-546 0 0,9-6-126 0 0,0 0 0 0 0,0 1 0 0 0,0-1 0 0 0,-9 11 0 0 0,15-13-34 0 0,-1 0-1 0 0,1-1 0 0 0,-1 1 0 0 0,1 0 0 0 0,0 0 0 0 0,0-1 0 0 0,0 1 0 0 0,0 0 0 0 0,0 0 0 0 0,0 0 0 0 0,1-1 0 0 0,-1 1 0 0 0,0 0 0 0 0,1 0 0 0 0,-1-1 0 0 0,2 4 0 0 0,2 13 54 0 0,-4-13-56 0 0,-1 0 1 0 0,0 0-1 0 0,0 1 0 0 0,0-1 0 0 0,-1 0 0 0 0,1-1 1 0 0,-1 1-1 0 0,-1 0 0 0 0,-2 5 0 0 0,-29 40 21 0 0,33-48-28 0 0,-21 25 1 0 0,-1-2 0 0 0,-47 41-1 0 0,39-38 4 0 0,-33 37 1 0 0,59-59 4 0 0,1 0 0 0 0,0 1 0 0 0,0-1 0 0 0,1 1 0 0 0,-4 9 0 0 0,-8 17-72 0 0,10-27 86 0 0,0 1 1 0 0,0-1 0 0 0,-1 0 0 0 0,0-1 0 0 0,-9 8-1 0 0,-16 15 11 0 0,-54 66 44 0 0,85-94-71 0 0,-1 0 0 0 0,1 0-1 0 0,0 0 1 0 0,0 0 0 0 0,0 0-1 0 0,0 0 1 0 0,0 0 0 0 0,0 1-1 0 0,-1-1 1 0 0,1 0 0 0 0,0 0 0 0 0,0 0-1 0 0,0 0 1 0 0,0 0 0 0 0,0 1-1 0 0,0-1 1 0 0,0 0 0 0 0,0 0-1 0 0,0 0 1 0 0,0 0 0 0 0,0 1 0 0 0,0-1-1 0 0,-1 0 1 0 0,1 0 0 0 0,0 0-1 0 0,0 0 1 0 0,0 1 0 0 0,1-1-1 0 0,-1 0 1 0 0,0 0 0 0 0,0 0-1 0 0,0 0 1 0 0,0 1 0 0 0,0-1 0 0 0,0 0-1 0 0,0 0 1 0 0,0 0 0 0 0,0 0-1 0 0,0 1 1 0 0,0-1 0 0 0,1 0-1 0 0,7 2 18 0 0,11-3 150 0 0,28-21-68 0 0,-31 13-52 0 0,-1 2 0 0 0,1 0-1 0 0,24-6 1 0 0,-38 12-43 0 0,27-6 31 0 0,41-6 0 0 0,-31 9-46 0 0,57-4-31 0 0,-60 7 100 0 0,-15 0-57 0 0,0 1 0 0 0,0 1 0 0 0,0 1 1 0 0,22 5-1 0 0,-40-7-8 0 0,1 0-1 0 0,-1 1 1 0 0,1-1 0 0 0,0 0 0 0 0,-1-1 0 0 0,1 1-1 0 0,-1-1 1 0 0,0 0 0 0 0,1 1 0 0 0,-1-1 0 0 0,1-1-1 0 0,-1 1 1 0 0,0 0 0 0 0,6-4 0 0 0,-4 2-313 0 0,-1 0 0 0 0,1 0 0 0 0,-1-1 0 0 0,1 1 0 0 0,-1-1 0 0 0,0 0 0 0 0,0 0 0 0 0,5-9 0 0 0,-4 1-2367 0 0,-3 4-3786 0 0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46.1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31 976 0 0,'-33'1'5892'0'0,"1"1"2778"0"0,61-15-5699 0 0,14 7-2068 0 0,0 1-1 0 0,82 1 0 0 0,15 0-2174 0 0,-104 3-2617 0 0,-20 1 1973 0 0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47.0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102 19 512 0 0,'-20'6'352'0'0,"-5"3"2282"0"0,23-8-1946 0 0,0-1-1 0 0,0 1 1 0 0,0-1 0 0 0,0 0-1 0 0,0 1 1 0 0,0-1 0 0 0,0 0-1 0 0,-2 0 1 0 0,2 0-496 0 0,0-1 0 0 0,1 2-1 0 0,-1-1 1 0 0,0 0 0 0 0,0 0 0 0 0,0 1 0 0 0,0-1-1 0 0,-2 1 1 0 0,-12 5 1216 0 0,14-5-431 0 0,8-2-318 0 0,-2 0-574 0 0,62-10 1292 0 0,-1 3 1 0 0,105 2 0 0 0,-90 6-1033 0 0,233-4 315 0 0,-189-8-743 0 0,-110 10-30 0 0,-13 2 114 0 0,0 0 0 0 0,0 0 0 0 0,1 0 0 0 0,-1 0 0 0 0,0 0 0 0 0,0 0 0 0 0,1 0 0 0 0,-1 0 0 0 0,0 1 0 0 0,0-1 0 0 0,2 1 0 0 0,-2-1-70 0 0,-1 1-1 0 0,0-1 1 0 0,1 0 0 0 0,-1 1-1 0 0,1-1 1 0 0,-1 0 0 0 0,0 0-1 0 0,1 1 1 0 0,-1-1 0 0 0,0 1-1 0 0,0-1 1 0 0,1 0 0 0 0,-1 1-1 0 0,0-1 1 0 0,0 1 0 0 0,0-1-1 0 0,1 0 1 0 0,-1 1 0 0 0,0-1-1 0 0,0 1 1 0 0,0 0 0 0 0,0 0-410 0 0,0 1 0 0 0,0-1 0 0 0,-1 0 0 0 0,1 1 0 0 0,0-1 0 0 0,-1 0 0 0 0,1 0 0 0 0,-1 1 0 0 0,1-1 0 0 0,-1 0 0 0 0,0 0 0 0 0,0 0 0 0 0,1 0 0 0 0,-1 0 0 0 0,0 0 0 0 0,0 0 0 0 0,0 0 0 0 0,0 0 0 0 0,-2 1 0 0 0,0 1-1583 0 0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47.9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115 11 8 0 0,'-2'-1'266'0'0,"0"0"0"0"0,1 0 0 0 0,-1 0 0 0 0,0 1 0 0 0,0-1 0 0 0,0 0 0 0 0,0 1 0 0 0,0-1 0 0 0,0 1 0 0 0,0 0 0 0 0,0 0 0 0 0,0 0 0 0 0,0 0 0 0 0,-1 0 0 0 0,1 0 0 0 0,0 0 0 0 0,0 1 0 0 0,-2 0 0 0 0,-5 2 930 0 0,1 0 1 0 0,0 1-1 0 0,-9 5 1 0 0,-13 6 3111 0 0,27-16-2217 0 0,6-2-670 0 0,10-9 49 0 0,-7 7-1080 0 0,0 1-1 0 0,0 0 0 0 0,0 0 0 0 0,8-3 1 0 0,-13 8-306 0 0,1-1 1 0 0,0 1-1 0 0,-1-1 1 0 0,1 1-1 0 0,0 0 1 0 0,-1 0 0 0 0,1-1-1 0 0,0 1 1 0 0,-1 0-1 0 0,1 1 1 0 0,-1-1 0 0 0,0 0-1 0 0,3 3 1 0 0,3 2 155 0 0,2-1-79 0 0,1 1 0 0 0,-1-2 0 0 0,1 1 0 0 0,0-1 1 0 0,12 3-1 0 0,55 9 267 0 0,-21-5-103 0 0,-50-9-301 0 0,97 26 355 0 0,-91-24-338 0 0,0 1 0 0 0,-1 0 0 0 0,0 1 0 0 0,0 0 1 0 0,0 0-1 0 0,14 13 0 0 0,-20-14-9 0 0,0 0 1 0 0,0 1-1 0 0,-1-1 0 0 0,0 1 1 0 0,-1 0-1 0 0,1 0 0 0 0,5 13 1 0 0,8 15-3 0 0,-15-31-23 0 0,0-1-1 0 0,0 1 0 0 0,0-1 1 0 0,0 1-1 0 0,0-1 0 0 0,1 0 1 0 0,-1 0-1 0 0,1 0 0 0 0,-1 0 1 0 0,5 2-1 0 0,-6-4-2 0 0,1 1 1 0 0,-1-1-1 0 0,0 1 0 0 0,0-1 1 0 0,1 1-1 0 0,-1-1 0 0 0,0 0 1 0 0,1 0-1 0 0,-1 0 1 0 0,0 0-1 0 0,1 0 0 0 0,-1 0 1 0 0,0 0-1 0 0,1 0 0 0 0,-1 0 1 0 0,0 0-1 0 0,1-1 0 0 0,-1 1 1 0 0,0-1-1 0 0,0 1 1 0 0,1-1-1 0 0,-1 1 0 0 0,0-1 1 0 0,0 0-1 0 0,0 0 0 0 0,0 1 1 0 0,0-1-1 0 0,1-2 0 0 0,-2 4-2 0 0,0-1-1 0 0,0 0 1 0 0,0 0-1 0 0,-1 0 1 0 0,1 0-1 0 0,0 0 0 0 0,0 0 1 0 0,0 0-1 0 0,-1 0 1 0 0,1 0-1 0 0,0 0 0 0 0,0 0 1 0 0,0 0-1 0 0,-1 0 1 0 0,1-1-1 0 0,0 1 0 0 0,0 0 1 0 0,0 0-1 0 0,-1 0 1 0 0,1 0-1 0 0,0 0 1 0 0,0 0-1 0 0,0 0 0 0 0,0 0 1 0 0,-1-1-1 0 0,1 1 1 0 0,0 0-1 0 0,0 0 0 0 0,0 0 1 0 0,0 0-1 0 0,0-1 1 0 0,0 1-1 0 0,0 0 1 0 0,-1 0-1 0 0,1 0 0 0 0,0 0 1 0 0,0-1-1 0 0,0 1 1 0 0,0 0-1 0 0,0 0 0 0 0,0 0 1 0 0,0-1-1 0 0,0 1 1 0 0,0 0-1 0 0,0 0 0 0 0,0-1 1 0 0,0 1-1 0 0,0 0 1 0 0,0 0-1 0 0,0 0 1 0 0,0-1-1 0 0,0 1 0 0 0,0 0 1 0 0,1 0-1 0 0,-1 0 1 0 0,0 0-1 0 0,0-1 0 0 0,0 1 1 0 0,0 0-1 0 0,0 0 1 0 0,0 0-1 0 0,1 0 1 0 0,-1-1-1 0 0,0 1 0 0 0,0 0 1 0 0,0 0-1 0 0,-16 2 86 0 0,14-1-85 0 0,0 0 0 0 0,0-1 0 0 0,0 1 0 0 0,0 0 1 0 0,1 0-1 0 0,-1 1 0 0 0,0-1 0 0 0,1 0 0 0 0,-1 0 0 0 0,1 1 1 0 0,-1-1-1 0 0,1 1 0 0 0,0-1 0 0 0,-1 1 0 0 0,0 2 0 0 0,1-3-1 0 0,1 0 0 0 0,-1 0 0 0 0,0 0-1 0 0,1 0 1 0 0,-1 0 0 0 0,1 0-1 0 0,0 0 1 0 0,-1 0 0 0 0,1 0-1 0 0,0 0 1 0 0,-1 0 0 0 0,1 0-1 0 0,0 0 1 0 0,0 0 0 0 0,0 0 0 0 0,0 0-1 0 0,0 0 1 0 0,0 1 0 0 0,0-1-1 0 0,1 0 1 0 0,-1 0 0 0 0,0 0-1 0 0,1 0 1 0 0,-1 1 0 0 0,0 0 1 0 0,0 0 0 0 0,-1-1 0 0 0,1 1 0 0 0,-1 0 0 0 0,0-1 0 0 0,0 1 0 0 0,1 0 1 0 0,-1-1-1 0 0,0 1 0 0 0,0-1 0 0 0,0 1 0 0 0,-1-1 0 0 0,1 0 0 0 0,-2 2 0 0 0,-3 4 11 0 0,-15 21-32 0 0,-40 42-1 0 0,19-24 8 0 0,-10 12-34 0 0,25-30 31 0 0,2 1 1 0 0,1 0-1 0 0,-32 53 1 0 0,51-68-61 0 0,8-11-94 0 0,3-6-3 0 0,11-9-1034 0 0,21-20 0 0 0,-22 17-1780 0 0,19-13 0 0 0,-11 13 930 0 0,1-1 83 0 0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48.8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119 44 512 0 0,'-6'-2'1005'0'0,"0"0"0"0"0,0 0 0 0 0,0 1 0 0 0,-1 0 0 0 0,1 1 0 0 0,0-1 0 0 0,0 1 0 0 0,-1 0 0 0 0,-10 2 0 0 0,-11 0 1402 0 0,15-1-1175 0 0,8 0 134 0 0,13-4-794 0 0,23-5 445 0 0,-15 3-328 0 0,33-5 1 0 0,19 2-14 0 0,-1 3 1 0 0,1 3 0 0 0,72 8 0 0 0,-135-6-662 0 0,0 1 1 0 0,1 0 0 0 0,-1 0-1 0 0,0 1 1 0 0,0-1-1 0 0,0 1 1 0 0,0 0 0 0 0,-1 1-1 0 0,1-1 1 0 0,0 1-1 0 0,-1 0 1 0 0,0 0 0 0 0,0 0-1 0 0,0 1 1 0 0,0-1-1 0 0,5 6 1 0 0,-5-3 5 0 0,-1-1 0 0 0,1 1 0 0 0,-1 0 1 0 0,0 0-1 0 0,0 0 0 0 0,-1 0 0 0 0,0 0 0 0 0,0 0 0 0 0,0 1 1 0 0,-1-1-1 0 0,0 1 0 0 0,1 10 0 0 0,-2-7-6 0 0,0 0 0 0 0,0 1 0 0 0,-1-1 0 0 0,0 0 0 0 0,0 0 0 0 0,-1 0 0 0 0,-1 0 0 0 0,0 0 0 0 0,0 0 0 0 0,-1-1 0 0 0,0 0 0 0 0,-1 1 0 0 0,0-1 0 0 0,0-1 0 0 0,-1 1 0 0 0,0-1 0 0 0,0 0 0 0 0,-1 0 0 0 0,-7 6 0 0 0,-33 28 21 0 0,28-26-8 0 0,1 0 1 0 0,0 2-1 0 0,1 0 1 0 0,1 1-1 0 0,-15 23 1 0 0,29-40-24 0 0,1 0 1 0 0,0 1 0 0 0,0-1-1 0 0,-1 1 1 0 0,1 0 0 0 0,1-1-1 0 0,-1 1 1 0 0,0-1 0 0 0,1 1-1 0 0,-1 0 1 0 0,1 0 0 0 0,0-1-1 0 0,0 1 1 0 0,0 0 0 0 0,1 5-1 0 0,0-6 1 0 0,0 1-1 0 0,0-1 0 0 0,0 1 0 0 0,0-1 0 0 0,0 0 0 0 0,1 1 1 0 0,-1-1-1 0 0,1 0 0 0 0,0 0 0 0 0,0 0 0 0 0,0 0 1 0 0,0 0-1 0 0,0-1 0 0 0,0 1 0 0 0,0 0 0 0 0,4 1 0 0 0,3 2 9 0 0,0-1 0 0 0,1 1 0 0 0,0-1 0 0 0,0-1 0 0 0,0 0 0 0 0,0-1 0 0 0,12 2 0 0 0,75 3 7 0 0,-82-6-34 0 0,-3-1-32 0 0,1-1 0 0 0,-1 0 0 0 0,1 0 0 0 0,-1-1 0 0 0,1-1 0 0 0,-1 0 0 0 0,17-7 0 0 0,-19 6-583 0 0,0-1 1 0 0,0 0-1 0 0,0-1 1 0 0,17-13-1 0 0,-25 18-49 0 0,0-1 0 0 0,0 0 0 0 0,0 1 0 0 0,-1-1-1 0 0,1 0 1 0 0,-1 0 0 0 0,1 0 0 0 0,-1 0 0 0 0,2-4-1 0 0,0-1-1261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3:59.4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91 2545 0 0,'-4'-8'8202'0'0,"3"7"-7651"0"0,1 0 1 0 0,-1 0-1 0 0,0-1 0 0 0,0 1 0 0 0,0 0 0 0 0,0 0 1 0 0,-1 0-1 0 0,1 0 0 0 0,0 0 0 0 0,0 0 0 0 0,0 1 1 0 0,-1-1-1 0 0,-2-1 916 0 0,5 3-1305 0 0,0 0-1 0 0,0-1 0 0 0,0 1 1 0 0,0-1-1 0 0,0 1 0 0 0,0 0 1 0 0,0-1-1 0 0,1 0 0 0 0,-1 1 1 0 0,2-1-1 0 0,1 2 67 0 0,8 2-138 0 0,1 0 0 0 0,0-1 0 0 0,0 0 0 0 0,0 0 0 0 0,1-2 0 0 0,15 1 0 0 0,81-7-101 0 0,-46-4-872 0 0,0-3-1 0 0,87-29 1 0 0,-83 21-2171 0 0,-38 11 943 0 0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49.0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61 1320 0 0,'-1'0'393'0'0,"0"0"0"0"0,1 0-1 0 0,-1 0 1 0 0,1-1-1 0 0,-1 1 1 0 0,1 0 0 0 0,-1 0-1 0 0,1-1 1 0 0,-1 1 0 0 0,1 0-1 0 0,-1 0 1 0 0,1-1 0 0 0,-1 1-1 0 0,1 0 1 0 0,-1-1-1 0 0,1 1 1 0 0,0-1 0 0 0,-1 1-1 0 0,1-1 1 0 0,0 1 0 0 0,-1-1-1 0 0,1 0 1 0 0,0 1-252 0 0,0-1 1 0 0,0 1-1 0 0,0-1 0 0 0,0 1 1 0 0,1 0-1 0 0,-1-1 1 0 0,0 1-1 0 0,0 0 0 0 0,1-1 1 0 0,-1 1-1 0 0,0 0 1 0 0,0-1-1 0 0,1 1 0 0 0,-1 0 1 0 0,0-1-1 0 0,1 1 0 0 0,-1 0 1 0 0,1 0-1 0 0,-1-1 1 0 0,0 1-1 0 0,1 0 0 0 0,26-9 1196 0 0,163-18 1448 0 0,-148 23-2623 0 0,3 0-215 0 0,53 3 1 0 0,-4 7-3146 0 0,-66-3 1815 0 0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49.8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49 512 0 0,'-4'-12'1267'0'0,"3"10"-375"0"0,0-1 0 0 0,-1 0 1 0 0,1 0-1 0 0,1 0 0 0 0,-1 0 0 0 0,0 0 0 0 0,1 0 1 0 0,-1 0-1 0 0,1-5 0 0 0,0 8-827 0 0,0 0-1 0 0,0 0 1 0 0,0 0 0 0 0,0 0 0 0 0,0-1-1 0 0,0 1 1 0 0,0 0 0 0 0,0 0 0 0 0,0 0-1 0 0,1 0 1 0 0,-1 0 0 0 0,0 0-1 0 0,0-1 1 0 0,0 1 0 0 0,0 0 0 0 0,0 0-1 0 0,0 0 1 0 0,0 0 0 0 0,0 0 0 0 0,1 0-1 0 0,-1 0 1 0 0,0 0 0 0 0,0 0-1 0 0,0-1 1 0 0,0 1 0 0 0,0 0 0 0 0,0 0-1 0 0,1 0 1 0 0,-1 0 0 0 0,0 0 0 0 0,0 0-1 0 0,0 0 1 0 0,0 0 0 0 0,0 0-1 0 0,1 0 1 0 0,-1 0 0 0 0,0 0 0 0 0,0 0-1 0 0,0 0 1 0 0,0 0 0 0 0,1 0 0 0 0,5 6 1260 0 0,3 7 153 0 0,-2 3-899 0 0,0-1-1 0 0,-1 2 1 0 0,-1-1-1 0 0,3 19 1 0 0,6 18 107 0 0,-7-30-429 0 0,2 8 246 0 0,24 54 1 0 0,-29-77-536 0 0,0-1-1 0 0,0 1 1 0 0,1-1 0 0 0,0 0 0 0 0,0 0 0 0 0,1 0-1 0 0,0-1 1 0 0,0 0 0 0 0,1 0 0 0 0,-1 0-1 0 0,14 8 1 0 0,-18-13-142 0 0,-1-1-1 0 0,1 1 1 0 0,-1 0-1 0 0,1-1 1 0 0,-1 1-1 0 0,1-1 1 0 0,0 0-1 0 0,-1 0 1 0 0,4 1-1 0 0,-4-1-121 0 0,0 0-1 0 0,0 0 1 0 0,-1 0-1 0 0,1-1 1 0 0,0 1-1 0 0,0 0 0 0 0,0 0 1 0 0,-1-1-1 0 0,1 1 1 0 0,0 0-1 0 0,0-1 1 0 0,0 1-1 0 0,-1-1 1 0 0,1 1-1 0 0,0-1 0 0 0,-1 1 1 0 0,1-1-1 0 0,0 1 1 0 0,-1-1-1 0 0,1 0 1 0 0,3-6-2865 0 0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50.0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1 111 2361 0 0,'5'-7'8488'0'0,"4"-3"-5798"0"0,2 4-2100 0 0,0 1 1 0 0,-1 1-1 0 0,1 0 0 0 0,1 1 1 0 0,-1 0-1 0 0,0 1 1 0 0,18-2-1 0 0,5-2-127 0 0,202-36-197 0 0,-136 31-5449 0 0,-62 9 137 0 0,-21 0 2789 0 0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4:51.0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500 54 512 0 0,'1'-3'624'0'0,"0"0"0"0"0,0 0 0 0 0,0 0 0 0 0,1 0 0 0 0,-1 0 1 0 0,1 0-1 0 0,0 0 0 0 0,-1 1 0 0 0,1-1 0 0 0,1 0 0 0 0,-1 1 0 0 0,0 0 0 0 0,0 0 0 0 0,1 0 0 0 0,0 0 0 0 0,-1 0 0 0 0,1 0 0 0 0,0 0 0 0 0,3-1 0 0 0,7 0 2888 0 0,-13 4-3415 0 0,1-1 1 0 0,-1 0 0 0 0,1 1-1 0 0,-1-1 1 0 0,0 0 0 0 0,1 1-1 0 0,-1-1 1 0 0,0 1-1 0 0,0-1 1 0 0,1 1 0 0 0,-1-1-1 0 0,0 1 1 0 0,0-1-1 0 0,0 1 1 0 0,1-1 0 0 0,-1 1-1 0 0,0-1 1 0 0,0 1-1 0 0,0-1 1 0 0,0 1 0 0 0,0 0-1 0 0,0-1 1 0 0,0 1 0 0 0,0-1-1 0 0,-1 1 1 0 0,0 12 350 0 0,0 0 0 0 0,-2-1 0 0 0,-6 24 0 0 0,3-14-225 0 0,-38 125 695 0 0,14-47-433 0 0,23-75-396 0 0,-1 0 0 0 0,-2-1-1 0 0,-14 28 1 0 0,20-45-68 0 0,0 0-1 0 0,0 0 0 0 0,-1 0 1 0 0,-1 0-1 0 0,1-1 1 0 0,-1 0-1 0 0,0 0 0 0 0,0 0 1 0 0,0-1-1 0 0,-1 0 1 0 0,0 0-1 0 0,0-1 0 0 0,-1 0 1 0 0,-7 4-1 0 0,-3-2-17 0 0,-1 1 0 0 0,1-2 0 0 0,-1-1-1 0 0,0 0 1 0 0,-23 1 0 0 0,33-4-14 0 0,0-1 0 0 0,-1 0 0 0 0,1-1-1 0 0,0 0 1 0 0,0 0 0 0 0,-1-1 0 0 0,1 0 0 0 0,0-1 0 0 0,1 0 0 0 0,-1 0 0 0 0,0-1-1 0 0,-14-9 1 0 0,19 10 11 0 0,-1-1 0 0 0,1 0 0 0 0,0 0-1 0 0,0 0 1 0 0,0 0 0 0 0,1 0 0 0 0,0-1-1 0 0,0 0 1 0 0,0 0 0 0 0,0 0 0 0 0,1 0-1 0 0,0 0 1 0 0,0 0 0 0 0,0-1 0 0 0,0 1-1 0 0,1-1 1 0 0,0 1 0 0 0,0-1 0 0 0,1 0-1 0 0,0 1 1 0 0,0-1 0 0 0,0 1 0 0 0,0-1-1 0 0,3-8 1 0 0,-2 7 2 0 0,0-1 1 0 0,1 1-1 0 0,0 0 0 0 0,0-1 0 0 0,1 1 0 0 0,0 0 0 0 0,1 1 1 0 0,-1-1-1 0 0,1 0 0 0 0,0 1 0 0 0,1 0 0 0 0,0 0 1 0 0,0 0-1 0 0,0 1 0 0 0,0-1 0 0 0,1 1 0 0 0,11-7 1 0 0,-9 7 9 0 0,1 1 0 0 0,-1 0 1 0 0,1 1-1 0 0,0 0 1 0 0,0 0-1 0 0,0 1 1 0 0,0 0-1 0 0,0 1 0 0 0,11-1 1 0 0,-7 2-8 0 0,1 0 0 0 0,0 1 0 0 0,-1 1-1 0 0,1 0 1 0 0,21 7 0 0 0,-11-1 6 0 0,-1 1 0 0 0,-1 1-1 0 0,0 1 1 0 0,0 1-1 0 0,-1 0 1 0 0,30 26 0 0 0,-32-21-46 0 0,0 1 1 0 0,-1 1 0 0 0,22 31-1 0 0,-38-48-107 0 0,0 1 0 0 0,0-1 0 0 0,0 0 0 0 0,1 0 0 0 0,-1 0 0 0 0,1 0 0 0 0,-1-1-1 0 0,1 1 1 0 0,0-1 0 0 0,-1 1 0 0 0,1-1 0 0 0,0 0 0 0 0,3 1 0 0 0,-1-1-1228 0 0,0 0 0 0 0,1 0 0 0 0,-1-1 0 0 0,6 1 0 0 0,-1-1-2203 0 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11.3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356 361 512 0 0,'6'-24'1044'0'0,"1"0"1"0"0,2 0-1 0 0,18-38 0 0 0,6-19 2806 0 0,-28 68-3075 0 0,-1 0-1 0 0,-1-1 1 0 0,-1 1-1 0 0,2-20 1 0 0,-3 26-512 0 0,0 1 175 0 0,-1 0-1 0 0,0 0 1 0 0,0 0-1 0 0,-1-6 0 0 0,1 11-365 0 0,0 0 0 0 0,0 0 0 0 0,0 1 0 0 0,0-1 0 0 0,-1 0 0 0 0,1 1 0 0 0,0-1 0 0 0,0 0 0 0 0,0 1 0 0 0,-1-1 0 0 0,1 1-1 0 0,0-1 1 0 0,-1 0 0 0 0,1 1 0 0 0,-1-1 0 0 0,1 1 0 0 0,0-1 0 0 0,-1 1 0 0 0,1-1 0 0 0,-1 1 0 0 0,0-1 0 0 0,1 1-1 0 0,-1 0 1 0 0,1-1 0 0 0,-1 1 0 0 0,1 0 0 0 0,-1-1 0 0 0,0 1 0 0 0,1 0 0 0 0,-1 0 0 0 0,0-1 0 0 0,1 1 0 0 0,-1 0-1 0 0,0 0 1 0 0,0 0 0 0 0,1 0 0 0 0,-1 0 0 0 0,0 0 0 0 0,1 0 0 0 0,-1 0 0 0 0,0 1 0 0 0,1-1 0 0 0,-1 0 0 0 0,-1 1 0 0 0,2-1-64 0 0,0 0 1 0 0,0 0 0 0 0,0 0 0 0 0,0 0-1 0 0,0 0 1 0 0,0 0 0 0 0,0 0 0 0 0,0 0 0 0 0,0 0-1 0 0,-1 0 1 0 0,1 0 0 0 0,0 0 0 0 0,0 0 0 0 0,0 0-1 0 0,0 0 1 0 0,0 0 0 0 0,0 0 0 0 0,0 0-1 0 0,0 0 1 0 0,0 0 0 0 0,0 0 0 0 0,0 0 0 0 0,0 0-1 0 0,0 0 1 0 0,0 0 0 0 0,-1 0 0 0 0,1 1 0 0 0,0-1-1 0 0,0 0 1 0 0,0 0 0 0 0,0 0 0 0 0,0 0-1 0 0,0 0 1 0 0,0 0 0 0 0,0 0 0 0 0,0 0 0 0 0,0 0-1 0 0,0 0 1 0 0,0 0 0 0 0,0 1 0 0 0,0-1-1 0 0,0 0 1 0 0,0 0 0 0 0,0 0 0 0 0,0 0 0 0 0,0 0-1 0 0,0 0 1 0 0,0 0 0 0 0,0 0 0 0 0,0 0 0 0 0,0 0-1 0 0,1 0 1 0 0,4 4 381 0 0,7 0 168 0 0,-5-3-114 0 0,0-1-1 0 0,0-1 0 0 0,12-1 1 0 0,10 0 1792 0 0,-23 2-1440 0 0,-7 2-140 0 0,-10 4-143 0 0,-16 5-174 0 0,-49 14 1 0 0,120-61-242 0 0,-37 32-144 0 0,-2 0-66 0 0,-10 10 50 0 0,2-3 48 0 0,1 1 0 0 0,0 0 0 0 0,-1-1-1 0 0,-2 8 1 0 0,3-6 23 0 0,2-5-9 0 0,0 0 0 0 0,-1 1 0 0 0,1-1 1 0 0,0 0-1 0 0,0 0 0 0 0,0 0 1 0 0,0 0-1 0 0,0 0 0 0 0,0 1 1 0 0,0-1-1 0 0,0 0 0 0 0,0 0 1 0 0,0 0-1 0 0,0 0 0 0 0,0 1 0 0 0,0-1 1 0 0,0 0-1 0 0,0 0 0 0 0,0 0 1 0 0,0 0-1 0 0,0 1 0 0 0,0-1 1 0 0,0 0-1 0 0,0 0 0 0 0,0 0 1 0 0,0 0-1 0 0,0 1 0 0 0,0-1 0 0 0,0 0 1 0 0,0 0-1 0 0,0 0 0 0 0,0 0 1 0 0,0 0-1 0 0,0 1 0 0 0,1-1 1 0 0,5-1 18 0 0,8-7 7 0 0,-3-19-8 0 0,-10 27-15 0 0,-1-1 0 0 0,0 1 1 0 0,1 0-1 0 0,-1-1 0 0 0,0 1 0 0 0,0 0 0 0 0,1-1 0 0 0,-1 1 0 0 0,1 0 0 0 0,-1-1 0 0 0,0 1 1 0 0,1 0-1 0 0,-1 0 0 0 0,1 0 0 0 0,-1-1 0 0 0,0 1 0 0 0,1 0 0 0 0,-1 0 0 0 0,1 0 0 0 0,-1 0 1 0 0,1 0-1 0 0,-1 0 0 0 0,1 0 0 0 0,-1 0 0 0 0,0 0 0 0 0,1 0 0 0 0,-1 0 0 0 0,1 0 0 0 0,0 0 1 0 0,-3 3 20 0 0,0-1 0 0 0,0 0 1 0 0,0 1-1 0 0,0 0 1 0 0,-2 4-1 0 0,0 0-38 0 0,-3 7 34 0 0,0 0 0 0 0,0 0 1 0 0,2 1-1 0 0,-7 24 0 0 0,-5 12-43 0 0,-138 397 58 0 0,148-428-31 0 0,0-1 0 0 0,-1 0-1 0 0,-1 0 1 0 0,-1-1 0 0 0,0 0 0 0 0,-18 22 0 0 0,4-1 94 0 0,24-39-90 0 0,4-1 5 0 0,0 0 0 0 0,0 0 0 0 0,0-1 1 0 0,0 0-1 0 0,-1 0 0 0 0,1 0 0 0 0,0 0 0 0 0,-1-1 0 0 0,6-4 0 0 0,-5 4-24 0 0,-3 3 11 0 0,-1-1-1 0 0,1 1 0 0 0,-1 0 1 0 0,1 0-1 0 0,-1-1 0 0 0,1 1 1 0 0,-1 0-1 0 0,1-1 1 0 0,-1 1-1 0 0,0-1 0 0 0,1 1 1 0 0,-1 0-1 0 0,1-1 0 0 0,-1 1 1 0 0,0-1-1 0 0,0 1 0 0 0,1-1 1 0 0,-1 1-1 0 0,0-1 0 0 0,0 1 1 0 0,0-1-1 0 0,1 0 0 0 0,-1 1 1 0 0,0-1-1 0 0,0 1 1 0 0,0-1-1 0 0,0 1 0 0 0,0-1 1 0 0,0 1-1 0 0,0-1 0 0 0,0 0 1 0 0,0 0-1 0 0,-1 0-1 0 0,0 1 0 0 0,0-1 0 0 0,0 0 0 0 0,1 0 0 0 0,-1 1 0 0 0,0-1 0 0 0,0 1 0 0 0,0-1 0 0 0,0 1 0 0 0,0-1 0 0 0,0 1 1 0 0,0-1-1 0 0,0 1 0 0 0,-3 0 0 0 0,4-1-2 0 0,-1 1 1 0 0,1 0-1 0 0,-1 0 1 0 0,1-1-1 0 0,-1 1 1 0 0,1 0-1 0 0,-1-1 1 0 0,1 1-1 0 0,-1-1 1 0 0,1 1-1 0 0,-1-1 1 0 0,1 1-1 0 0,0-1 1 0 0,-1 1-1 0 0,1-1 1 0 0,0 1-1 0 0,-1-1 1 0 0,1 1-1 0 0,0-1 1 0 0,0 1-1 0 0,0-1 1 0 0,-1 1-1 0 0,1-1 1 0 0,0 0-1 0 0,0 1 1 0 0,0-1-1 0 0,0 0 1 0 0,0 1-1 0 0,0-1 1 0 0,0 1-1 0 0,0-1 1 0 0,0 0-1 0 0,0 1 1 0 0,1-1-1 0 0,-1 1 1 0 0,0-1-1 0 0,1 0 1 0 0,8-23-79 0 0,-8 23 82 0 0,16-40-49 0 0,21-67 1 0 0,-12 29 78 0 0,131-349 125 0 0,-156 422-129 0 0,1 1-1 0 0,-1-1 1 0 0,0 0-1 0 0,0 1 1 0 0,-1-1-1 0 0,1-7 1 0 0,-1 15-26 0 0,0-1-1 0 0,0 0 1 0 0,0 1 0 0 0,0-1 0 0 0,0 1 0 0 0,1-1 0 0 0,-1 0-1 0 0,0 0 1 0 0,1 1 0 0 0,-1-1 0 0 0,1 0 0 0 0,0 0 0 0 0,-1 1-1 0 0,1-1 1 0 0,0 0 0 0 0,0 0 0 0 0,0 0 0 0 0,0 0 0 0 0,0 0-1 0 0,0 0 1 0 0,0 0 0 0 0,0-1 0 0 0,1 2 0 0 0,0-1 22 0 0,-1 1 0 0 0,1-1 0 0 0,0 0 0 0 0,-1 0 0 0 0,1 0 0 0 0,0 0 0 0 0,0 0 0 0 0,0 0 0 0 0,-1-1 0 0 0,1 1 0 0 0,0-1 0 0 0,0 1 0 0 0,0-1 0 0 0,0 0 0 0 0,0 1 0 0 0,0-1 0 0 0,0 0 0 0 0,3-1 0 0 0,-5 1 37 0 0,-1-1-1 0 0,0 1 0 0 0,1-1 0 0 0,-1 0 0 0 0,0 1 0 0 0,1-1 1 0 0,-1 0-1 0 0,1 0 0 0 0,-1 1 0 0 0,1-1 0 0 0,-1 0 0 0 0,0-1 0 0 0,-3-6 155 0 0,3 9-38 0 0,0 4 112 0 0,1-4-284 0 0,0 0 1 0 0,-1 1-1 0 0,1-1 0 0 0,-1 0 0 0 0,1 0 0 0 0,-1 1 0 0 0,1-1 0 0 0,-1 0 0 0 0,0 0 0 0 0,-1 2 0 0 0,2-3 0 0 0,-1 1 0 0 0,1-1 1 0 0,-1 1-1 0 0,1-1 0 0 0,-1 1 0 0 0,1 0 1 0 0,-1-1-1 0 0,1 1 0 0 0,0 0 0 0 0,-1 0 1 0 0,1-1-1 0 0,0 1 0 0 0,-1 0 0 0 0,1 0 1 0 0,0 0-1 0 0,0-1 0 0 0,0 1 0 0 0,0 0 1 0 0,0 0-1 0 0,0 0 0 0 0,0-1 0 0 0,0 1 1 0 0,0 0-1 0 0,0 0 0 0 0,0 0 0 0 0,1-1 1 0 0,-1 1-1 0 0,0 0 0 0 0,0 0 0 0 0,1-1 1 0 0,-1 1-1 0 0,1 0 0 0 0,0 0 0 0 0,5 7 53 0 0,-1-1 0 0 0,0 1 0 0 0,0 0 0 0 0,0 1 0 0 0,-1-1 0 0 0,0 1 0 0 0,4 13 0 0 0,-3-7 28 0 0,13 23 1 0 0,40 57 83 0 0,23 40-120 0 0,-66-106-28 0 0,-1 0 1 0 0,-2 2 0 0 0,-1-1-1 0 0,-1 1 1 0 0,9 48 0 0 0,-18-66 3 0 0,0 1 0 0 0,-2 16 0 0 0,0 4 8 0 0,1-34-30 0 0,0 0-1 0 0,1 0 1 0 0,-1 0 0 0 0,1 0 0 0 0,-1 0 0 0 0,0 0 0 0 0,1 0 0 0 0,-1 0 0 0 0,0 0 0 0 0,1 0 0 0 0,-1-1 0 0 0,0 1-1 0 0,1 0 1 0 0,-1 0 0 0 0,0 0 0 0 0,1 0 0 0 0,-1-1 0 0 0,0 1 0 0 0,0 0 0 0 0,1 0 0 0 0,-1 0 0 0 0,0-1-1 0 0,1 1 1 0 0,-1 0 0 0 0,0-1 0 0 0,0 1 0 0 0,0 0 0 0 0,1 0 0 0 0,-1-1 0 0 0,0 0 0 0 0,11-11 39 0 0,-10 12-43 0 0,7-16 5 0 0,-8 15-4 0 0,1 1 0 0 0,-1-1 0 0 0,0 0 1 0 0,1 1-1 0 0,-1-1 0 0 0,0 0 0 0 0,0 1 1 0 0,1-1-1 0 0,-1 0 0 0 0,0 1 0 0 0,0-1 0 0 0,0 0 1 0 0,0 1-1 0 0,0-1 0 0 0,0 0 0 0 0,0 0 0 0 0,0 1 1 0 0,0-1-1 0 0,-1-1 0 0 0,0 2 3 0 0,0-1 0 0 0,1 1 0 0 0,-1 0 0 0 0,0 0 0 0 0,0 0 0 0 0,0-1 0 0 0,0 1-1 0 0,0 0 1 0 0,0 0 0 0 0,0 0 0 0 0,1 0 0 0 0,-1 1 0 0 0,0-1 0 0 0,0 0 0 0 0,0 0 0 0 0,0 0 0 0 0,0 1 0 0 0,1-1 0 0 0,-1 0 0 0 0,-1 1 0 0 0,-17 9-32 0 0,17-9 37 0 0,0-1-1 0 0,1 1 1 0 0,-1-1 0 0 0,0 1 0 0 0,0-1 0 0 0,0 0 0 0 0,0 0 0 0 0,0 0 0 0 0,0 0 0 0 0,0 0 0 0 0,0 0-1 0 0,0 0 1 0 0,-3-1 0 0 0,-17-1-41 0 0,0 7 39 0 0,1 0 0 0 0,0 1-1 0 0,-25 11 1 0 0,23-7-9 0 0,-1-2 1 0 0,-28 6-1 0 0,-19-1 44 0 0,-1-3 0 0 0,-95 0-1 0 0,161-10-45 0 0,-1 0-1 0 0,1 0 1 0 0,0-1-1 0 0,0 1 1 0 0,0-2-1 0 0,1 1 1 0 0,-1-1-1 0 0,0 1 1 0 0,0-2-1 0 0,1 1 1 0 0,-1-1-1 0 0,1 1 1 0 0,0-1-1 0 0,0-1 1 0 0,-8-5-1 0 0,12 8-4 0 0,0 0-1 0 0,0 0 1 0 0,0 0 0 0 0,0 0-1 0 0,0 0 1 0 0,-1 1-1 0 0,1-1 1 0 0,0 0 0 0 0,-1 1-1 0 0,1-1 1 0 0,0 1 0 0 0,-1 0-1 0 0,1-1 1 0 0,-1 1-1 0 0,1 0 1 0 0,-1 0 0 0 0,1 0-1 0 0,-1 0 1 0 0,1 0 0 0 0,0 0-1 0 0,-1 0 1 0 0,1 0 0 0 0,-1 1-1 0 0,-1 0 1 0 0,0 0-16 0 0,0 0 0 0 0,0 0 0 0 0,0 1 0 0 0,1 0 0 0 0,-1-1 0 0 0,0 1 1 0 0,1 0-1 0 0,-1 0 0 0 0,1 0 0 0 0,-3 4 0 0 0,3-4 3 0 0,1-1 0 0 0,0 1-1 0 0,-1-1 1 0 0,1 1 0 0 0,0-1 0 0 0,0 1 0 0 0,0 0 0 0 0,1 0 0 0 0,-1 0-1 0 0,0-1 1 0 0,1 1 0 0 0,-1 0 0 0 0,1 0 0 0 0,-1 0 0 0 0,1 0-1 0 0,0 0 1 0 0,0 0 0 0 0,0 0 0 0 0,0 0 0 0 0,0 0 0 0 0,1 0-1 0 0,-1 2 1 0 0,1-2-21 0 0,0-1 0 0 0,0 1 0 0 0,0 0-1 0 0,0-1 1 0 0,0 1 0 0 0,0-1 0 0 0,0 1-1 0 0,1-1 1 0 0,-1 1 0 0 0,0-1 0 0 0,1 0-1 0 0,-1 0 1 0 0,1 0 0 0 0,0 0 0 0 0,-1 0-1 0 0,1 0 1 0 0,0 0 0 0 0,0 0 0 0 0,-1-1-1 0 0,1 1 1 0 0,0-1 0 0 0,4 1 0 0 0,3 0-544 0 0,0 0 0 0 0,0 0 0 0 0,1-1 1 0 0,-1 0-1 0 0,16-3 0 0 0,47-13-7324 0 0,-62 13 5961 0 0,26-6-1065 0 0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12.1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128 22 512 0 0,'-8'-3'1121'0'0,"1"1"-1"0"0,-1 1 0 0 0,0-1 1 0 0,0 1-1 0 0,0 0 1 0 0,1 1-1 0 0,-1 0 0 0 0,0 0 1 0 0,0 1-1 0 0,0 0 1 0 0,0 0-1 0 0,1 1 1 0 0,-1 0-1 0 0,-10 5 1691 0 0,22-7-1959 0 0,5-1 410 0 0,8-2 1208 0 0,-14 3-1326 0 0,-11 3-542 0 0,7-3-544 0 0,-1 0 0 0 0,1 1 0 0 0,-1-1 0 0 0,1 1 0 0 0,-1 0 1 0 0,1-1-1 0 0,-1 1 0 0 0,1 0 0 0 0,-3 2 0 0 0,23-2 74 0 0,-3-2-102 0 0,0 0-1 0 0,-1-2 1 0 0,26-7 0 0 0,-1 0 74 0 0,-26 7-75 0 0,-10 2 40 0 0,0 0 1 0 0,0 0-1 0 0,0 0 1 0 0,0 0-1 0 0,0 1 0 0 0,1-1 1 0 0,-1 1-1 0 0,0 0 0 0 0,1 1 1 0 0,-1-1-1 0 0,0 1 0 0 0,8 1 1 0 0,-9 1-3 0 0,1 0 0 0 0,0 1 1 0 0,-1-1-1 0 0,0 1 0 0 0,0-1 0 0 0,3 5 1 0 0,-2-2-7 0 0,-1-3-39 0 0,0 1 0 0 0,-1-1-1 0 0,0 1 1 0 0,0 0 0 0 0,0 0 0 0 0,0 0 0 0 0,0 0-1 0 0,-1 0 1 0 0,0 0 0 0 0,0 0 0 0 0,0 0 0 0 0,0 1-1 0 0,-1-1 1 0 0,1 6 0 0 0,-2-3-1 0 0,0-1-1 0 0,0 0 1 0 0,0 0 0 0 0,-1 1-1 0 0,1-1 1 0 0,-2-1 0 0 0,1 1-1 0 0,-6 11 1 0 0,-5 2 9 0 0,0 0 0 0 0,-2-1 0 0 0,0 0 1 0 0,-21 19-1 0 0,31-32-25 0 0,-34 29-1 0 0,27-24 5 0 0,0 1 0 0 0,0 0 0 0 0,-13 18 0 0 0,23-26-8 0 0,0 0-1 0 0,0 0 1 0 0,0 1-1 0 0,0-1 1 0 0,0 1-1 0 0,1 0 0 0 0,-1-1 1 0 0,1 1-1 0 0,0 0 1 0 0,0 5-1 0 0,1-7 2 0 0,-1-1 0 0 0,2 1-1 0 0,-1-1 1 0 0,0 1 0 0 0,0-1 0 0 0,0 1-1 0 0,1-1 1 0 0,-1 1 0 0 0,0-1 0 0 0,1 1-1 0 0,-1-1 1 0 0,1 0 0 0 0,0 1 0 0 0,0-1-1 0 0,-1 0 1 0 0,1 1 0 0 0,0-1 0 0 0,0 0-1 0 0,0 0 1 0 0,0 0 0 0 0,0 0 0 0 0,1 0-1 0 0,-1 0 1 0 0,0 0 0 0 0,0 0 0 0 0,1-1-1 0 0,-1 1 1 0 0,0 0 0 0 0,2 0 0 0 0,4 1-4 0 0,1 1 0 0 0,-1-1 0 0 0,0-1 0 0 0,0 1 0 0 0,1-1 0 0 0,-1-1 0 0 0,1 1 0 0 0,7-2 0 0 0,10-1 8 0 0,26-6-1 0 0,-13 2-52 0 0,-18 3 18 0 0,-8 1-103 0 0,0 0 0 0 0,0 1 0 0 0,0 0 0 0 0,17 2 0 0 0,-25-1-104 0 0,0 0 0 0 0,-1 1 0 0 0,1-1 0 0 0,0-1 0 0 0,0 1 0 0 0,0 0 0 0 0,0-1 0 0 0,0 0 0 0 0,0 0 0 0 0,-1 0 0 0 0,5-2 0 0 0,-5 1-488 0 0,1 0 0 0 0,-1 0 0 0 0,0 0-1 0 0,0 0 1 0 0,0-1 0 0 0,-1 1-1 0 0,4-5 1 0 0,-1 1-1600 0 0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12.3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82 3289 0 0,'-10'-2'11474'0'0,"15"-3"-10514"0"0,4 1 553 0 0,12-1 215 0 0,3 0-528 0 0,4 0-368 0 0,12-1-527 0 0,-2 1 15 0 0,3-1-224 0 0,10-2-32 0 0,-10 3-136 0 0,-3-1-56 0 0,5 0-745 0 0,-12-1-1959 0 0,0 1 87 0 0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12.8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19 512 0 0,'-2'-19'14896'0'0,"2"19"-14779"0"0,1 3 240 0 0,0-1 0 0 0,0 1 0 0 0,0 0 0 0 0,0-1 0 0 0,0 1 1 0 0,-1 0-1 0 0,1 0 0 0 0,-1 0 0 0 0,0-1 0 0 0,0 1 0 0 0,-1 5 0 0 0,1 3 243 0 0,2 92 2527 0 0,-2-60-2618 0 0,1 0-1 0 0,9 51 1 0 0,-9-92-669 0 0,-1-1 13 0 0,0 0 0 0 0,0 0-1 0 0,1 0 1 0 0,-1 0 0 0 0,0-1 0 0 0,0 1 0 0 0,0 0 0 0 0,0 0 0 0 0,0 0 0 0 0,0 0 0 0 0,0 0 0 0 0,0-1-1 0 0,0 1 1 0 0,-1 0 0 0 0,1 0 0 0 0,0 0 0 0 0,-1 0 0 0 0,1-1 0 0 0,-1 3 0 0 0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13.3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120 205 1304 0 0,'-4'2'944'0'0,"0"1"0"0"0,1-1 0 0 0,-1 1 0 0 0,1 0 0 0 0,0 0 1 0 0,-1 0-1 0 0,1 0 0 0 0,1 1 0 0 0,-1-1 0 0 0,-3 6 0 0 0,2-2 207 0 0,1 0 0 0 0,-1 0 1 0 0,1 0-1 0 0,-4 16 0 0 0,8-26-425 0 0,2-11 560 0 0,3-26 0 0 0,-5 36-1273 0 0,-1 1 0 0 0,0-1 0 0 0,1 1 0 0 0,-2-1 0 0 0,1 0 0 0 0,0 1 0 0 0,-1-1 0 0 0,0 1 0 0 0,0-1 0 0 0,0 1 0 0 0,0-1 0 0 0,0 1 0 0 0,-1 0 0 0 0,-3-6 0 0 0,5 8-6 0 0,-1 1 0 0 0,0-1 0 0 0,1 1 1 0 0,-1-1-1 0 0,0 1 0 0 0,1-1 0 0 0,-1 1 0 0 0,0 0 0 0 0,1 0 1 0 0,-1-1-1 0 0,0 1 0 0 0,0 0 0 0 0,0 0 0 0 0,1 0 0 0 0,-1-1 1 0 0,0 1-1 0 0,0 0 0 0 0,0 0 0 0 0,1 0 0 0 0,-1 1 1 0 0,0-1-1 0 0,0 0 0 0 0,1 0 0 0 0,-1 0 0 0 0,0 0 0 0 0,0 1 1 0 0,0-1-1 0 0,1 0 0 0 0,-1 1 0 0 0,0-1 0 0 0,1 1 0 0 0,-1-1 1 0 0,0 1-1 0 0,1-1 0 0 0,-1 1 0 0 0,1-1 0 0 0,-1 1 0 0 0,1-1 1 0 0,-1 1-1 0 0,1 0 0 0 0,-1-1 0 0 0,0 2 0 0 0,1-1 21 0 0,-1 0-1 0 0,0 0 1 0 0,0-1-1 0 0,1 1 0 0 0,-1 0 1 0 0,0 0-1 0 0,1 0 1 0 0,-1 0-1 0 0,1 0 0 0 0,-1 1 1 0 0,1-1-1 0 0,0 0 0 0 0,0 0 1 0 0,-1 0-1 0 0,1 0 1 0 0,0 0-1 0 0,0 0 0 0 0,0 1 1 0 0,0-1-1 0 0,0 0 1 0 0,0 0-1 0 0,0 0 0 0 0,1 0 1 0 0,-1 0-1 0 0,0 1 1 0 0,0-1-1 0 0,1 0 0 0 0,0 1 1 0 0,2-1 378 0 0,-5-5-257 0 0,-5-8-80 0 0,6 11-59 0 0,1 0 1 0 0,-1 0 0 0 0,0 0-1 0 0,1 0 1 0 0,-1 0 0 0 0,1 0-1 0 0,-1 0 1 0 0,1-1 0 0 0,0 1-1 0 0,-1 0 1 0 0,1 0 0 0 0,0 0-1 0 0,0 0 1 0 0,0 0-1 0 0,0-1 1 0 0,0 1 0 0 0,0 0-1 0 0,0 0 1 0 0,0 0 0 0 0,0-1-1 0 0,1 1 1 0 0,-1 0 0 0 0,0 0-1 0 0,2-2 1 0 0,0-3 55 0 0,2-1 0 0 0,6-12 1 0 0,-4 10-25 0 0,-1 0-3 0 0,1 0 0 0 0,0 1 0 0 0,0 0 0 0 0,1 0 0 0 0,0 0 0 0 0,0 1 0 0 0,1 0 0 0 0,0 0 0 0 0,0 1 0 0 0,0 0 0 0 0,1 0 0 0 0,0 1 0 0 0,0 0 0 0 0,1 1 0 0 0,-1 0 0 0 0,1 0 0 0 0,0 1 0 0 0,0 0 0 0 0,14-1 0 0 0,-7 0-23 0 0,0 2 0 0 0,1 0 0 0 0,-1 1 0 0 0,22 2 0 0 0,-34-1-10 0 0,1 1-1 0 0,-1 0 0 0 0,1 1 1 0 0,-1-1-1 0 0,0 1 0 0 0,1 0 1 0 0,7 4-1 0 0,-11-4-4 0 0,1-1 0 0 0,0 1 1 0 0,-1 0-1 0 0,1 0 0 0 0,-1 1 1 0 0,1-1-1 0 0,-1 0 0 0 0,0 1 1 0 0,0 0-1 0 0,0-1 0 0 0,-1 1 1 0 0,1 0-1 0 0,2 6 0 0 0,-3-5 0 0 0,0 0 1 0 0,0 0-1 0 0,0 0 0 0 0,-1 0 1 0 0,0 0-1 0 0,0 0 0 0 0,0 0 1 0 0,0 0-1 0 0,-1 0 0 0 0,1 0 0 0 0,-1 0 1 0 0,0 0-1 0 0,0-1 0 0 0,0 1 1 0 0,-1 0-1 0 0,0 0 0 0 0,1-1 1 0 0,-1 1-1 0 0,0-1 0 0 0,-1 1 1 0 0,-4 5-1 0 0,-2 2 4 0 0,-1 0 0 0 0,-1-1 0 0 0,1 0 0 0 0,-22 14-1 0 0,9-8-32 0 0,-2-1-1 0 0,-41 18 0 0 0,-57 16-984 0 0,112-44 782 0 0,2-2-1332 0 0,0 0 0 0 0,0 0 1 0 0,-14 2-1 0 0,10-5-1623 0 0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20.7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502 189 512 0 0,'33'-80'6333'0'0,"-9"16"-831"0"0,-23 63-5469 0 0,2-6 902 0 0,0 0 0 0 0,0 0 1 0 0,1-10-1 0 0,-4 17-884 0 0,0-1-1 0 0,0 1 1 0 0,1 0 0 0 0,-1 0 0 0 0,0 0-1 0 0,0 0 1 0 0,-1-1 0 0 0,1 1 0 0 0,0 0 0 0 0,0 0-1 0 0,0 0 1 0 0,0 0 0 0 0,0-1 0 0 0,0 1 0 0 0,0 0-1 0 0,0 0 1 0 0,0 0 0 0 0,0 0 0 0 0,0-1-1 0 0,0 1 1 0 0,0 0 0 0 0,-1 0 0 0 0,1 0 0 0 0,0 0-1 0 0,0 0 1 0 0,0 0 0 0 0,0 0 0 0 0,0-1 0 0 0,0 1-1 0 0,-1 0 1 0 0,1 0 0 0 0,0 0 0 0 0,0 0-1 0 0,0 0 1 0 0,0 0 0 0 0,-1 0 0 0 0,-8 0 924 0 0,-9 5 81 0 0,-28 17 412 0 0,-85 55 1 0 0,108-61-1224 0 0,-109 71 435 0 0,100-64-346 0 0,-56 55 0 0 0,78-68-260 0 0,1 0 0 0 0,1 1 0 0 0,0 1 0 0 0,0-1 0 0 0,1 1 0 0 0,1 0 0 0 0,0 1 0 0 0,0 0 0 0 0,1 0 0 0 0,1 0 0 0 0,0 0 0 0 0,1 1 0 0 0,-2 22 0 0 0,4-28-61 0 0,1 0 0 0 0,0 0 0 0 0,0 0-1 0 0,1 0 1 0 0,0 0 0 0 0,1 0-1 0 0,-1-1 1 0 0,1 1 0 0 0,1 0-1 0 0,0-1 1 0 0,0 0 0 0 0,0 1 0 0 0,1-1-1 0 0,0-1 1 0 0,0 1 0 0 0,1 0-1 0 0,-1-1 1 0 0,1 0 0 0 0,1 0-1 0 0,0-1 1 0 0,-1 1 0 0 0,1-1-1 0 0,1 0 1 0 0,13 7 0 0 0,-9-6-53 0 0,0-2-1 0 0,0 1 1 0 0,0-1 0 0 0,1-1 0 0 0,-1 0 0 0 0,1-1-1 0 0,0 0 1 0 0,17 0 0 0 0,4-1-319 0 0,61-8 0 0 0,-74 5 17 0 0,1-2 0 0 0,-1 0 0 0 0,0-1 0 0 0,0-1 0 0 0,32-15 0 0 0,-40 15-237 0 0,-1 0 0 0 0,0-1 0 0 0,0-1 0 0 0,9-8 1 0 0,-11 8-537 0 0,-2 1 0 0 0,1-1 0 0 0,-1-1 1 0 0,0 0-1 0 0,7-12 0 0 0,-3 0-3078 0 0,0 0-509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4:00.013"/>
    </inkml:context>
    <inkml:brush xml:id="br0">
      <inkml:brushProperty name="width" value="0.035" units="cm"/>
      <inkml:brushProperty name="height" value="0.035" units="cm"/>
      <inkml:brushProperty name="color" value="#FF0000"/>
    </inkml:brush>
  </inkml:definitions>
  <inkml:trace contextRef="#ctx0" brushRef="#br0">199 268 3065 0 0,'-21'-6'8754'0'0,"2"5"-3539"0"0,15 1-4824 0 0,1 1 1 0 0,-1 0-1 0 0,1 0 1 0 0,-1 0-1 0 0,1 0 0 0 0,0 1 1 0 0,-1-1-1 0 0,1 1 1 0 0,0 0-1 0 0,0 0 0 0 0,0 0 1 0 0,0 1-1 0 0,0-1 1 0 0,-3 5-1 0 0,-4 3-127 0 0,1 0 0 0 0,0 1 0 0 0,1 1 0 0 0,0-1 0 0 0,1 1 0 0 0,0 1 1 0 0,1-1-1 0 0,0 1 0 0 0,1 0 0 0 0,0 1 0 0 0,1-1 0 0 0,1 1 0 0 0,-3 24 0 0 0,5-27-251 0 0,0 0 0 0 0,1 0-1 0 0,1 0 1 0 0,0 0 0 0 0,0 0-1 0 0,1 0 1 0 0,1 0 0 0 0,0-1-1 0 0,0 1 1 0 0,1-1 0 0 0,0 0-1 0 0,1 0 1 0 0,0 0 0 0 0,0-1-1 0 0,1 1 1 0 0,1-1 0 0 0,-1-1-1 0 0,9 9 1 0 0,-6-9-36 0 0,0 0 1 0 0,0-1-1 0 0,1 0 1 0 0,0 0-1 0 0,1-1 0 0 0,-1 0 1 0 0,21 7-1 0 0,-13-7-92 0 0,1 0-1 0 0,-1-1 1 0 0,1-1 0 0 0,21 2 0 0 0,-29-5 64 0 0,0-1 1 0 0,0 1 0 0 0,0-2 0 0 0,0 0 0 0 0,0 0 0 0 0,0-1 0 0 0,0 0 0 0 0,0-1 0 0 0,17-6 0 0 0,-20 5 21 0 0,-1 0 1 0 0,1 0-1 0 0,-1-1 0 0 0,0 0 1 0 0,0 0-1 0 0,-1 0 0 0 0,0-1 1 0 0,0 0-1 0 0,0 0 1 0 0,0-1-1 0 0,-1 1 0 0 0,0-1 1 0 0,4-10-1 0 0,0 0 46 0 0,-1-1 0 0 0,-1 0 0 0 0,0 0 0 0 0,-2-1 0 0 0,0 0 0 0 0,-1 1 0 0 0,-1-2 0 0 0,0 1 0 0 0,-2 0 0 0 0,-2-38 0 0 0,-1 26 12 0 0,-3 0-1 0 0,0 1 1 0 0,-2 0-1 0 0,-1 0 1 0 0,-1 1-1 0 0,-16-33 1 0 0,19 48-12 0 0,-1 0 0 0 0,0 1 0 0 0,-1-1 1 0 0,-1 2-1 0 0,0-1 0 0 0,-1 1 0 0 0,0 1 0 0 0,-1 0 1 0 0,-20-17-1 0 0,23 22-1 0 0,0 1 0 0 0,0 0 0 0 0,0 1 0 0 0,-1 0 0 0 0,1 0 0 0 0,-1 1 0 0 0,0 0 0 0 0,0 0 0 0 0,0 1 0 0 0,0 0 0 0 0,-1 1 0 0 0,1 0 0 0 0,0 0 0 0 0,-1 1 0 0 0,1 0 0 0 0,-1 1 0 0 0,-9 1 0 0 0,10 0-8 0 0,0 1 0 0 0,0 0 0 0 0,0 0 0 0 0,0 1-1 0 0,0 0 1 0 0,1 0 0 0 0,0 1 0 0 0,0 0 0 0 0,0 1 0 0 0,0 0 0 0 0,1 0 0 0 0,0 0 0 0 0,0 1 0 0 0,1 0 0 0 0,-10 14-1 0 0,4-5-462 0 0,2 1 0 0 0,-12 24 0 0 0,-12 37-4391 0 0,21-40 1055 0 0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20.9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71 1232 0 0,'3'-4'1167'0'0,"0"0"0"0"0,1 1 0 0 0,0-1 0 0 0,-1 1 0 0 0,1 0 0 0 0,7-4 0 0 0,-4 4 9 0 0,0-1 1 0 0,0 1-1 0 0,13-3 1 0 0,2 1 839 0 0,44-4-1 0 0,-46 7-1326 0 0,212-9 1326 0 0,-135 17-8414 0 0,-82-4 3727 0 0,-5 0 39 0 0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28.8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91 491 512 0 0,'35'-89'8076'0'0,"-29"74"-7026"0"0,16-55 7527 0 0,-23 70-8523 0 0,-5 7 962 0 0,-6 13-185 0 0,-25 122 1046 0 0,28-106-1636 0 0,-18 71 83 0 0,8-37-190 0 0,-19 135 0 0 0,33-98-207 0 0,23-180-18 0 0,130-486 509 0 0,-142 539-361 0 0,68-185 1326 0 0,-70 194-1187 0 0,-4 11-172 0 0,1 0 0 0 0,-1-1 0 0 0,0 1 0 0 0,0 0 0 0 0,1-1 0 0 0,-1 1 0 0 0,0 0-1 0 0,0-1 1 0 0,0 1 0 0 0,0 0 0 0 0,0-1 0 0 0,0 1 0 0 0,1-1 0 0 0,-1 1 0 0 0,0 0 0 0 0,0-1 0 0 0,0 1 0 0 0,0-1 0 0 0,0 1 0 0 0,-1 0 0 0 0,1-1 0 0 0,0 1-1 0 0,0-1 1 0 0,0 1 0 0 0,0 0 0 0 0,0-1 0 0 0,0 1 0 0 0,-1-1 0 0 0,1 1 0 0 0,0 0 0 0 0,0-1 0 0 0,-1 1 0 0 0,0 0 2 0 0,0 0 0 0 0,1 0 1 0 0,-1-1-1 0 0,0 1 0 0 0,0 1 0 0 0,0-1 0 0 0,1 0 1 0 0,-1 0-1 0 0,0 0 0 0 0,0 0 0 0 0,1 1 1 0 0,-1-1-1 0 0,0 0 0 0 0,-1 1 0 0 0,-3 2 17 0 0,1-1 0 0 0,-1 1 0 0 0,1 0 0 0 0,-5 4 0 0 0,3 0-10 0 0,0 0 0 0 0,0 1 0 0 0,1 0 0 0 0,0 0 0 0 0,-6 14 0 0 0,10-20-29 0 0,17-11 64 0 0,-12 6-32 0 0,-1-1 0 0 0,0 0 0 0 0,1 0 0 0 0,-1 0 0 0 0,0 0 0 0 0,-1-1 0 0 0,1 1 0 0 0,-1-1 0 0 0,0 0 0 0 0,2-6 0 0 0,-4 11-33 0 0,0 0-1 0 0,0-1 1 0 0,0 1-1 0 0,0 0 0 0 0,0 0 1 0 0,0-1-1 0 0,0 1 0 0 0,0 0 1 0 0,0 0-1 0 0,0-1 1 0 0,0 1-1 0 0,0 0 0 0 0,0 0 1 0 0,0-1-1 0 0,0 1 1 0 0,0 0-1 0 0,0 0 0 0 0,0-1 1 0 0,0 1-1 0 0,0 0 1 0 0,0 0-1 0 0,-1-1 0 0 0,1 1 1 0 0,0 0-1 0 0,0 0 0 0 0,0 0 1 0 0,0-1-1 0 0,-1 1 1 0 0,1 0-1 0 0,0 0 0 0 0,0 0 1 0 0,0 0-1 0 0,-1-1 1 0 0,1 1-1 0 0,0 0 0 0 0,0 0 1 0 0,-1 0-1 0 0,1 0 1 0 0,0 0-1 0 0,0 0 0 0 0,-1 0 1 0 0,1 0-1 0 0,0 0 0 0 0,0 0 1 0 0,-1 0-1 0 0,1 0 1 0 0,0 0-1 0 0,0 0 0 0 0,-1 0 1 0 0,1 0-1 0 0,0 0 1 0 0,0 0-1 0 0,-1 0 0 0 0,1 0 1 0 0,0 0-1 0 0,0 0 1 0 0,-1 1-1 0 0,0-1 0 0 0,0 0-1 0 0,0 0 1 0 0,0 1 0 0 0,0-1 0 0 0,0 0-1 0 0,0 1 1 0 0,0-1 0 0 0,0 1 0 0 0,0 0-1 0 0,0-1 1 0 0,0 1 0 0 0,-2 1 0 0 0,3-1-2 0 0,-1 0 1 0 0,1 1 0 0 0,-1-1 0 0 0,1 0-1 0 0,-1 1 1 0 0,1-1 0 0 0,0 0 0 0 0,-1 1-1 0 0,1-1 1 0 0,0 0 0 0 0,0 1-1 0 0,0-1 1 0 0,0 1 0 0 0,1-1 0 0 0,-1 0-1 0 0,0 1 1 0 0,0-1 0 0 0,1 2 0 0 0,12 27 50 0 0,-3-8-6 0 0,0 9-36 0 0,-3 1-1 0 0,0 0 0 0 0,-2 1 0 0 0,-1-1 0 0 0,-2 1 1 0 0,-2 50-1 0 0,-2-64-2 0 0,2 0 0 0 0,0-1 0 0 0,1 1 0 0 0,1 0 0 0 0,1 0 0 0 0,7 27 0 0 0,-8-38-9 0 0,1 0 1 0 0,0 0-1 0 0,0 0 0 0 0,1-1 1 0 0,0 1-1 0 0,0-1 1 0 0,1 0-1 0 0,0 0 1 0 0,0 0-1 0 0,1-1 1 0 0,0 0-1 0 0,0 0 1 0 0,0 0-1 0 0,1-1 1 0 0,-1 0-1 0 0,16 8 0 0 0,-9-7 7 0 0,1 0-1 0 0,24 6 0 0 0,-38-12-3 0 0,0 0 0 0 0,1 0-1 0 0,-1 0 1 0 0,1 0 0 0 0,-1 0 0 0 0,1 0 0 0 0,-1 0 0 0 0,1 0-1 0 0,-1 0 1 0 0,1 0 0 0 0,-1-1 0 0 0,0 1 0 0 0,1 0 0 0 0,-1 0 0 0 0,1 0-1 0 0,-1-1 1 0 0,0 1 0 0 0,1 0 0 0 0,-1-1 0 0 0,0 1 0 0 0,1 0 0 0 0,-1-1-1 0 0,0 1 1 0 0,1 0 0 0 0,-1-1 0 0 0,0 1 0 0 0,0 0 0 0 0,0-1 0 0 0,1 1-1 0 0,-1-1 1 0 0,0 1 0 0 0,0-1 0 0 0,0 1 0 0 0,0 0 0 0 0,0-1 0 0 0,0 1-1 0 0,0-1 1 0 0,1 1 0 0 0,-1-1 0 0 0,-1 1 0 0 0,1-1 0 0 0,0-26 40 0 0,0 19-65 0 0,1-15 30 0 0,0 1 0 0 0,2-1-1 0 0,1 1 1 0 0,12-40 0 0 0,38-83 33 0 0,-7 23 21 0 0,-35 85-44 0 0,49-126 64 0 0,-52 143-24 0 0,1 1-1 0 0,0 1 1 0 0,2 0 0 0 0,0 1 0 0 0,1 0 0 0 0,17-18 0 0 0,-75 92 118 0 0,39-49-206 0 0,-1 1-16 0 0,1 0-1 0 0,-9 16 1 0 0,14-23-11 0 0,0 1-1 0 0,0-1 1 0 0,0 1 0 0 0,0 0-1 0 0,0-1 1 0 0,1 1 0 0 0,-1 0-1 0 0,1 0 1 0 0,-1-1-1 0 0,1 1 1 0 0,0 0 0 0 0,0 0-1 0 0,1-1 1 0 0,-1 1 0 0 0,2 5-1 0 0,-1-6-291 0 0,0 0 1 0 0,1 0-1 0 0,-1 0 0 0 0,1 0 0 0 0,-1 0 0 0 0,1 0 0 0 0,0-1 0 0 0,0 1 0 0 0,0 0 0 0 0,0-1 0 0 0,4 3 1 0 0,1 1-1995 0 0,3 1-594 0 0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29.3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111 62 512 0 0,'-11'-2'3734'0'0,"0"1"-1"0"0,-23 0 0 0 0,31 2-3216 0 0,-1-1 0 0 0,1 0 0 0 0,-1 0-1 0 0,1 1 1 0 0,-1 0 0 0 0,1 0 0 0 0,0 0 0 0 0,0 0-1 0 0,-1 0 1 0 0,1 1 0 0 0,0 0 0 0 0,0-1 0 0 0,0 1-1 0 0,-2 2 1 0 0,4-4-484 0 0,1 1 0 0 0,0-1 0 0 0,0 0 0 0 0,0 0 0 0 0,0 0-1 0 0,-1 0 1 0 0,1 0 0 0 0,0 0 0 0 0,0 0 0 0 0,0 0 0 0 0,0 1 0 0 0,0-1 0 0 0,0 0-1 0 0,-1 0 1 0 0,1 0 0 0 0,0 0 0 0 0,0 0 0 0 0,0 1 0 0 0,0-1 0 0 0,0 0 0 0 0,0 0-1 0 0,0 0 1 0 0,0 0 0 0 0,0 1 0 0 0,0-1 0 0 0,0 0 0 0 0,0 0 0 0 0,0 0 0 0 0,0 1-1 0 0,0-1 1 0 0,0 0 0 0 0,0 0 0 0 0,0 0 0 0 0,0 0 0 0 0,0 1 0 0 0,0-1 0 0 0,0 0-1 0 0,0 0 1 0 0,0 0 0 0 0,0 0 0 0 0,0 1 0 0 0,1-1 0 0 0,8 1 824 0 0,13-4-4 0 0,83-31 685 0 0,-74 22-1437 0 0,-1 2-1 0 0,1 2 1 0 0,38-7-1 0 0,-66 15-98 0 0,0-1 0 0 0,1 1-1 0 0,-1 0 1 0 0,0 0 0 0 0,0 0 0 0 0,1 0 0 0 0,-1 1 0 0 0,0-1-1 0 0,0 1 1 0 0,0 0 0 0 0,0 0 0 0 0,1 0 0 0 0,-1 0 0 0 0,-1 1-1 0 0,1-1 1 0 0,3 3 0 0 0,-4-2-5 0 0,0-1 0 0 0,-1 1-1 0 0,1 0 1 0 0,-1 0 0 0 0,1 0 0 0 0,-1 0 0 0 0,0 0-1 0 0,0 0 1 0 0,0 1 0 0 0,0-1 0 0 0,0 0 0 0 0,0 1-1 0 0,-1-1 1 0 0,1 0 0 0 0,-1 1 0 0 0,0-1 0 0 0,0 1-1 0 0,0-1 1 0 0,0 0 0 0 0,0 1 0 0 0,0-1-1 0 0,-1 4 1 0 0,-1 3 15 0 0,0 1-1 0 0,-1-1 1 0 0,0 0-1 0 0,0 0 1 0 0,-10 17-1 0 0,-29 43-17 0 0,25-44 37 0 0,-7 11-19 0 0,7-12 42 0 0,-21 42 1 0 0,37-64-58 0 0,0 1 0 0 0,0 0 0 0 0,0-1 0 0 0,0 1-1 0 0,0 0 1 0 0,1 0 0 0 0,-1 0 0 0 0,1-1 0 0 0,0 1 0 0 0,0 0 0 0 0,0 0 0 0 0,0 0 0 0 0,1 4-1 0 0,-1-5-1 0 0,1-1 0 0 0,-1 1 0 0 0,1-1-1 0 0,0 0 1 0 0,-1 1 0 0 0,1-1-1 0 0,0 0 1 0 0,0 1 0 0 0,0-1-1 0 0,0 0 1 0 0,0 0 0 0 0,0 0 0 0 0,0 0-1 0 0,0 0 1 0 0,1 0 0 0 0,-1 0-1 0 0,0 0 1 0 0,1-1 0 0 0,-1 1-1 0 0,0 0 1 0 0,1-1 0 0 0,-1 1-1 0 0,1-1 1 0 0,-1 1 0 0 0,1-1 0 0 0,2 0-1 0 0,7 1-60 0 0,0 0 0 0 0,1-1 0 0 0,-1 0 0 0 0,0-1 0 0 0,1 0 0 0 0,-1-1 0 0 0,0-1 0 0 0,0 0 0 0 0,0 0 0 0 0,19-9 0 0 0,-3-1-1202 0 0,-1 0 0 0 0,-1-2 0 0 0,24-19 0 0 0,-26 17-795 0 0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30.7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288 42 512 0 0,'-1'-5'-435'0'0,"1"1"1854"0"0,-1-1 0 0 0,0 1 0 0 0,0-1 0 0 0,-2-5 1 0 0,3 9-1227 0 0,-1 1-1 0 0,1-1 1 0 0,0 1 0 0 0,0-1 0 0 0,0 1 0 0 0,-1-1-1 0 0,1 1 1 0 0,0 0 0 0 0,0-1 0 0 0,-1 1 0 0 0,1 0-1 0 0,0-1 1 0 0,-1 1 0 0 0,1 0 0 0 0,-1-1 0 0 0,1 1-1 0 0,0 0 1 0 0,-1-1 0 0 0,1 1 0 0 0,-1 0 0 0 0,1 0-1 0 0,-1 0 1 0 0,1 0 0 0 0,-1-1 0 0 0,1 1 0 0 0,0 0-1 0 0,-1 0 1 0 0,1 0 0 0 0,-1 0 0 0 0,1 0 0 0 0,-1 0-1 0 0,1 0 1 0 0,-1 0 0 0 0,1 0 0 0 0,-1 0 0 0 0,1 1-1 0 0,-1-1 1 0 0,1 0 0 0 0,-1 0 0 0 0,1 0 0 0 0,-1 1-1 0 0,1-1 1 0 0,0 0 0 0 0,-1 0 0 0 0,1 1 0 0 0,-1-1-1 0 0,1 0 1 0 0,0 1 0 0 0,-1-1 0 0 0,1 0 0 0 0,-1 1-1 0 0,-6 6 315 0 0,1 0 0 0 0,-1 0 0 0 0,1 1 0 0 0,1 0 0 0 0,-9 14 0 0 0,-20 48 187 0 0,26-50-473 0 0,-36 83 740 0 0,4 1 0 0 0,-36 151 0 0 0,71-228-899 0 0,2 1-1 0 0,0 0 1 0 0,2 0-1 0 0,1 0 1 0 0,1 0-1 0 0,1 0 1 0 0,2 0-1 0 0,1-1 1 0 0,1 1-1 0 0,1-1 1 0 0,16 37-1 0 0,-17-47-128 0 0,2-1-1 0 0,17 29 1 0 0,-22-41-28 0 0,0 0 0 0 0,0 1 0 0 0,0-1 1 0 0,1 0-1 0 0,-1-1 0 0 0,1 1 0 0 0,0-1 0 0 0,0 1 1 0 0,0-1-1 0 0,1-1 0 0 0,-1 1 0 0 0,1 0 0 0 0,-1-1 0 0 0,8 2 1 0 0,-10-3-117 0 0,1-1 0 0 0,-1 1 0 0 0,1-1 1 0 0,-1 0-1 0 0,1 0 0 0 0,-1 0 0 0 0,1 0 1 0 0,-1-1-1 0 0,1 1 0 0 0,0-1 0 0 0,-1 1 1 0 0,0-1-1 0 0,1 0 0 0 0,-1 0 0 0 0,1 0 0 0 0,3-3 1 0 0,1-1-1293 0 0,0 0 0 0 0,0 0 0 0 0,9-11 0 0 0,-4 3-1749 0 0,4-1-580 0 0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31.1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27 792 0 0,'0'-1'558'0'0,"1"-1"0"0"0,-1 1-1 0 0,0 0 1 0 0,1 0 0 0 0,-1 0-1 0 0,1 0 1 0 0,-1 0 0 0 0,1 0-1 0 0,-1 0 1 0 0,1 0 0 0 0,0 0-1 0 0,-1 0 1 0 0,1 0 0 0 0,0 0-1 0 0,0 1 1 0 0,0-1 0 0 0,1-1-1 0 0,0 1 818 0 0,1 0-1 0 0,0 0 1 0 0,-1 1-1 0 0,1-1 0 0 0,-1 0 1 0 0,4 1-1 0 0,1-1-1149 0 0,-5 0-43 0 0,-1 1-1 0 0,1 0 1 0 0,0 0-1 0 0,0 0 1 0 0,0 0-1 0 0,-1 0 1 0 0,1 0-1 0 0,0 0 1 0 0,0 1-1 0 0,-1-1 0 0 0,1 1 1 0 0,0-1-1 0 0,-1 1 1 0 0,1 0-1 0 0,0-1 1 0 0,-1 1-1 0 0,1 0 1 0 0,2 2-1 0 0,-2-1-88 0 0,0 0 0 0 0,0 1-1 0 0,0-1 1 0 0,0 0 0 0 0,-1 1 0 0 0,1-1 0 0 0,-1 1-1 0 0,0 0 1 0 0,1 0 0 0 0,0 3 0 0 0,1 6-36 0 0,0 1 1 0 0,-1-1 0 0 0,-1 1 0 0 0,0 16-1 0 0,-7 156 282 0 0,0-31-462 0 0,5-136-1 0 0,0-13-73 0 0,1-1 0 0 0,0 0 0 0 0,0 0 0 0 0,0 1 0 0 0,0-1 0 0 0,1 0 0 0 0,0 5 0 0 0,-1-9 43 0 0,1 0-1 0 0,-1 0 1 0 0,0 1 0 0 0,0-1-1 0 0,0 0 1 0 0,0 0 0 0 0,0 0-1 0 0,1 0 1 0 0,-1 1 0 0 0,0-1-1 0 0,0 0 1 0 0,0 0-1 0 0,0 0 1 0 0,1 0 0 0 0,-1 0-1 0 0,0 0 1 0 0,0 1 0 0 0,0-1-1 0 0,1 0 1 0 0,-1 0 0 0 0,0 0-1 0 0,0 0 1 0 0,0 0 0 0 0,1 0-1 0 0,-1 0 1 0 0,0 0-1 0 0,0 0 1 0 0,1 0 0 0 0,-1 0-1 0 0,0 0 1 0 0,0 0 0 0 0,0 0-1 0 0,1-1 1 0 0,-1 1 0 0 0,0 0-1 0 0,0 0 1 0 0,0 0-1 0 0,1 0 1 0 0,2-2-3060 0 0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31.3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 86 1424 0 0,'-28'1'3626'0'0,"7"0"2664"0"0,-31 5 0 0 0,49-4-4581 0 0,7 0-1016 0 0,8 0-83 0 0,6-3 105 0 0,1-1 0 0 0,19-5 0 0 0,6 0 15 0 0,113-3 543 0 0,17-3-870 0 0,16-21-506 0 0,-116 19-616 0 0,-11 5-5304 0 0,-53 9 4247 0 0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31.7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123 9 1416 0 0,'-15'-8'17875'0'0,"14"25"-14500"0"0,-10 8-1214 0 0,-29 44 0 0 0,10-18-1515 0 0,26-44-598 0 0,0 1 0 0 0,1 0 0 0 0,0 0 0 0 0,0 0 0 0 0,1 0 1 0 0,0 0-1 0 0,0 0 0 0 0,1 1 0 0 0,0-1 0 0 0,1 17 0 0 0,0-21-47 0 0,1 0 0 0 0,-1 0 0 0 0,1 0 0 0 0,0-1 0 0 0,0 1-1 0 0,0 0 1 0 0,1-1 0 0 0,-1 1 0 0 0,1-1 0 0 0,0 1 0 0 0,0-1 0 0 0,0 0 0 0 0,0 0-1 0 0,1 0 1 0 0,-1 0 0 0 0,1 0 0 0 0,0 0 0 0 0,0-1 0 0 0,0 1 0 0 0,0-1 0 0 0,0 0 0 0 0,0 0-1 0 0,1 0 1 0 0,-1 0 0 0 0,8 2 0 0 0,1-1-49 0 0,0 0 0 0 0,1-1-1 0 0,0 0 1 0 0,-1-1 0 0 0,1-1 0 0 0,0 0 0 0 0,-1 0-1 0 0,1-1 1 0 0,0-1 0 0 0,-1 0 0 0 0,1-1-1 0 0,22-8 1 0 0,-23 6-236 0 0,-1 0 1 0 0,0-1-1 0 0,0 0 0 0 0,-1-1 0 0 0,0 0 0 0 0,0-1 0 0 0,0 0 0 0 0,9-11 1 0 0,23-30-3699 0 0,-5-1-5358 0 0,-26 34 3962 0 0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32.0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24 1888 0 0,'-5'-8'2567'0'0,"5"-7"15545"0"0,8 14-17169 0 0,-8 1-867 0 0,1 0-1 0 0,-1 1 0 0 0,1-1 1 0 0,-1 0-1 0 0,1 0 0 0 0,-1 0 1 0 0,0 1-1 0 0,1-1 0 0 0,-1 0 1 0 0,1 0-1 0 0,-1 1 0 0 0,0-1 1 0 0,1 0-1 0 0,-1 1 0 0 0,0-1 1 0 0,1 1-1 0 0,-1-1 0 0 0,0 0 1 0 0,0 1-1 0 0,1-1 0 0 0,-1 1 1 0 0,0-1-1 0 0,0 0 0 0 0,0 1 1 0 0,0-1-1 0 0,0 1 0 0 0,0-1 1 0 0,1 1-1 0 0,-1-1 0 0 0,0 1 1 0 0,0-1-1 0 0,0 1 0 0 0,-1 0 1 0 0,0 21 536 0 0,1-17-416 0 0,-2 28 222 0 0,2 0 0 0 0,1 1-1 0 0,11 58 1 0 0,-9-75-594 0 0,1-1 0 0 0,0-1 0 0 0,1 1 0 0 0,1-1 1 0 0,1 0-1 0 0,0 0 0 0 0,1 0 0 0 0,1-1 0 0 0,16 21 0 0 0,-14-25-3120 0 0,0-8-3655 0 0,-7-2 5297 0 0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32.4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28 2961 0 0,'-3'-10'7293'0'0,"-1"-3"-861"0"0,4 13-6357 0 0,0 0 0 0 0,0 0 1 0 0,1-1-1 0 0,-1 1 0 0 0,0 0 0 0 0,0 0 1 0 0,0-1-1 0 0,0 1 0 0 0,0 0 1 0 0,1 0-1 0 0,-1 0 0 0 0,0-1 0 0 0,0 1 1 0 0,0 0-1 0 0,1 0 0 0 0,-1 0 0 0 0,0 0 1 0 0,0 0-1 0 0,1-1 0 0 0,-1 1 0 0 0,0 0 1 0 0,0 0-1 0 0,1 0 0 0 0,-1 0 1 0 0,0 0-1 0 0,0 0 0 0 0,1 0 0 0 0,-1 0 1 0 0,0 0-1 0 0,0 0 0 0 0,1 0 0 0 0,-1 0 1 0 0,0 0-1 0 0,0 0 0 0 0,1 0 0 0 0,-1 0 1 0 0,0 0-1 0 0,0 0 0 0 0,1 1 1 0 0,-1-1-1 0 0,0 0 0 0 0,0 0 0 0 0,1 0 1 0 0,10 5 619 0 0,1 0 1 0 0,-1 0-1 0 0,-1 1 1 0 0,1 1-1 0 0,-1-1 1 0 0,19 17-1 0 0,-19-14-497 0 0,27 19 429 0 0,-2 2-1 0 0,-2 2 1 0 0,0 1-1 0 0,29 40 1 0 0,-47-53-524 0 0,-2 0 0 0 0,-1 0 0 0 0,0 1 1 0 0,-1 0-1 0 0,-2 1 0 0 0,0 1 0 0 0,-1-1 0 0 0,-2 1 1 0 0,8 42-1 0 0,-9-20-73 0 0,-2 0 0 0 0,-2 0 1 0 0,-2 0-1 0 0,-13 81 0 0 0,4-73-60 0 0,-2 0 0 0 0,-3-1 1 0 0,-35 83-1 0 0,22-73-416 0 0,-46 74 0 0 0,51-101-1474 0 0,-1 0 0 0 0,-2-2 1 0 0,-39 40-1 0 0,28-37-4431 0 0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39.1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591 92 512 0 0,'3'-9'1473'0'0,"0"1"1"0"0,0 0-1 0 0,1-1 1 0 0,0 1-1 0 0,1 0 0 0 0,-1 1 1 0 0,2-1-1 0 0,11-12 0 0 0,-14 15 4 0 0,-5 4 538 0 0,-9 7 38 0 0,-2 10-1316 0 0,1 1 0 0 0,0 0-1 0 0,-10 22 1 0 0,-23 58 744 0 0,28-59-1033 0 0,-1 0 0 0 0,-23 35 0 0 0,22-45-347 0 0,-1-1-1 0 0,-1-1 1 0 0,-1-1-1 0 0,-1-1 1 0 0,-49 39-1 0 0,49-46-100 0 0,0-2 1 0 0,-1-1-1 0 0,0 0 0 0 0,-1-2 0 0 0,-34 11 0 0 0,55-21 1 0 0,0-1 0 0 0,-1 0 0 0 0,1 0 0 0 0,-1 0-1 0 0,0-1 1 0 0,1 0 0 0 0,-1 0 0 0 0,1 0-1 0 0,-1 0 1 0 0,0-1 0 0 0,-5-1 0 0 0,8 2-7 0 0,0-1-1 0 0,0 1 1 0 0,0-1 0 0 0,0 0 0 0 0,1 0 0 0 0,-1 0 0 0 0,0 0 0 0 0,1 0 0 0 0,-1-1 0 0 0,1 1 0 0 0,-1 0 0 0 0,1-1 0 0 0,-1 1 0 0 0,1-1 0 0 0,0 1 0 0 0,0-1 0 0 0,0 0-1 0 0,0 1 1 0 0,0-1 0 0 0,0 0 0 0 0,0 0 0 0 0,1 0 0 0 0,-1 1 0 0 0,1-1 0 0 0,-1 0 0 0 0,1 0 0 0 0,0 0 0 0 0,-1-3 0 0 0,1-5-20 0 0,1 1 0 0 0,0 0 0 0 0,0-1 1 0 0,0 1-1 0 0,1 0 0 0 0,1 0 0 0 0,5-14 0 0 0,33-62-50 0 0,-21 46 103 0 0,-9 16-36 0 0,29-54 23 0 0,-35 68-11 0 0,0 1 0 0 0,1 1 0 0 0,0-1 0 0 0,0 1-1 0 0,1 0 1 0 0,14-11 0 0 0,-20 17-2 0 0,1 0 1 0 0,-1 0-1 0 0,1 0 1 0 0,-1 0-1 0 0,1 0 1 0 0,-1 0-1 0 0,1 0 0 0 0,0 0 1 0 0,-1 1-1 0 0,1-1 1 0 0,0 1-1 0 0,0-1 0 0 0,-1 1 1 0 0,1 0-1 0 0,0 0 1 0 0,0 0-1 0 0,0 0 0 0 0,1 0 1 0 0,-1 1-1 0 0,-1-1 1 0 0,1 1 0 0 0,-1 0-1 0 0,0 0 1 0 0,1 0 0 0 0,-1 0-1 0 0,0 0 1 0 0,0 0 0 0 0,0 0-1 0 0,0 1 1 0 0,0-1 0 0 0,0 0-1 0 0,0 0 1 0 0,0 1 0 0 0,-1-1-1 0 0,1 1 1 0 0,-1-1-1 0 0,1 1 1 0 0,-1-1 0 0 0,1 3-1 0 0,11 32-7 0 0,-5-12-22 0 0,19 42 0 0 0,-22-58 19 0 0,0-1 0 0 0,1 1 0 0 0,0-1 1 0 0,1 0-1 0 0,-1 0 0 0 0,1 0 1 0 0,1-1-1 0 0,13 11 0 0 0,-8-8-93 0 0,1-1 0 0 0,1-1 0 0 0,-1 0 0 0 0,1 0 1 0 0,0-1-1 0 0,1-1 0 0 0,-1-1 0 0 0,1 0 0 0 0,0-1 0 0 0,17 2 0 0 0,-13-4-752 0 0,1 0 0 0 0,34-3 0 0 0,-33 0-1292 0 0,1-2-1 0 0,26-7 1 0 0,-17 1-1033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4:01.9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187 180 512 0 0,'-10'5'1299'0'0,"-1"-1"0"0"0,0-1-1 0 0,0 0 1 0 0,-1 0 0 0 0,-18 1-1 0 0,-52 0 8381 0 0,81-4-9460 0 0,-1 0 0 0 0,1 0 0 0 0,0 0 0 0 0,-1 0 0 0 0,1 0 0 0 0,0 0 0 0 0,0-1 0 0 0,-1 1 0 0 0,1-1 0 0 0,0 1 0 0 0,0-1 0 0 0,-2 0 0 0 0,2-4 1305 0 0,9-2-1002 0 0,-1 4-339 0 0,1 0 1 0 0,1 0 0 0 0,-1 1-1 0 0,0 0 1 0 0,1 1 0 0 0,10-2-1 0 0,4 0-33 0 0,341-38 585 0 0,-196 26-701 0 0,43-4-76 0 0,83-10-169 0 0,-255 25 107 0 0,1-2 0 0 0,-1-2 1 0 0,42-14-1 0 0,-62 17 4 0 0,10-2-132 0 0,-27 6 188 0 0,-1 0-1 0 0,1 1 0 0 0,0-1 1 0 0,-1 0-1 0 0,1 0 1 0 0,-1 0-1 0 0,1 0 0 0 0,-1 0 1 0 0,0 0-1 0 0,1 0 1 0 0,1-3-1 0 0,-38 39-6150 0 0,26-25 4200 0 0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40.7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378 123 512 0 0,'-4'-102'18769'0'0,"4"101"-18642"0"0,0 0-1 0 0,0 0 0 0 0,0 0 0 0 0,0 0 1 0 0,0 0-1 0 0,0 1 0 0 0,-1-1 0 0 0,1 0 1 0 0,0 0-1 0 0,-1 0 0 0 0,1 1 0 0 0,0-1 1 0 0,-1 0-1 0 0,1 0 0 0 0,-1 1 0 0 0,0-1 1 0 0,1 0-1 0 0,-1 1 0 0 0,1-1 0 0 0,-1 1 1 0 0,0-1-1 0 0,1 1 0 0 0,-1-1 1 0 0,-1 0-1 0 0,0 1 8 0 0,0-1 1 0 0,0 1-1 0 0,1-1 1 0 0,-1 1-1 0 0,0 0 0 0 0,0 0 1 0 0,0 0-1 0 0,0 0 1 0 0,1 0-1 0 0,-1 1 1 0 0,-2 0-1 0 0,-5 1 209 0 0,0 1 1 0 0,0 0-1 0 0,-14 8 0 0 0,-2 3-126 0 0,0 2 0 0 0,1 0 0 0 0,0 2 1 0 0,2 0-1 0 0,0 2 0 0 0,1 0 0 0 0,1 1 0 0 0,1 1 0 0 0,-27 40 0 0 0,40-53-174 0 0,1 0 0 0 0,0 0 0 0 0,0 1 0 0 0,1-1-1 0 0,1 1 1 0 0,-1 0 0 0 0,2 0 0 0 0,-4 16 0 0 0,6-22-30 0 0,0 0 0 0 0,-1 1-1 0 0,1-1 1 0 0,1 0 0 0 0,-1 0 0 0 0,1 0 0 0 0,-1 1-1 0 0,1-1 1 0 0,1 0 0 0 0,-1 0 0 0 0,0 0 0 0 0,1 0 0 0 0,0 0-1 0 0,0-1 1 0 0,0 1 0 0 0,0 0 0 0 0,1-1 0 0 0,-1 0 0 0 0,1 1-1 0 0,0-1 1 0 0,0 0 0 0 0,0-1 0 0 0,6 5 0 0 0,1-1-33 0 0,-1-1 0 0 0,1 0 0 0 0,0 0 0 0 0,1-1-1 0 0,-1-1 1 0 0,1 0 0 0 0,-1 0 0 0 0,22 2 0 0 0,2-2-315 0 0,54-2 0 0 0,-78-1 136 0 0,0-1 1 0 0,-1 0 0 0 0,1-1-1 0 0,0 0 1 0 0,0-1-1 0 0,-1 0 1 0 0,15-6 0 0 0,-18 6-467 0 0,0-1-1 0 0,-1 1 1 0 0,1-1 0 0 0,-1 0 0 0 0,6-5 0 0 0,-7 5-862 0 0,-1 0 0 0 0,1 0 0 0 0,-1 0 0 0 0,0-1 1 0 0,0 1-1 0 0,4-10 0 0 0,-2 5-1163 0 0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40.8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0 106 2248 0 0,'10'-4'2825'0'0,"4"-4"1904"0"0,7 0-3385 0 0,2-2-183 0 0,6 1-433 0 0,7-2-344 0 0,2 0 64 0 0,2 3-304 0 0,1-2-144 0 0,-8 2-88 0 0,-1 2-40 0 0,0 0-528 0 0,-8 1-969 0 0,-5 3 33 0 0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242 45 512 0 0,'4'-2'606'0'0,"12"-7"1280"0"0,-15 9-1605 0 0,0 0 0 0 0,-1-1 0 0 0,1 1 0 0 0,-1 0 0 0 0,1-1 0 0 0,0 1 0 0 0,-1-1 0 0 0,1 1-1 0 0,-1-1 1 0 0,1 1 0 0 0,-1-1 0 0 0,1 0 0 0 0,-1 1 0 0 0,0-1 0 0 0,1 0 0 0 0,-1 1 0 0 0,0-1 0 0 0,1 0 0 0 0,-4-1 484 0 0,-1 1 0 0 0,1-1 1 0 0,-1 1-1 0 0,1 0 0 0 0,-1 0 1 0 0,0 1-1 0 0,-6-1 0 0 0,6 0-229 0 0,-1 1 0 0 0,1-1 0 0 0,0 0 0 0 0,0 0 0 0 0,-8-2 0 0 0,9 1-342 0 0,-1 1 0 0 0,0 0 0 0 0,0 0 0 0 0,1 0 0 0 0,-1 0 0 0 0,0 1 1 0 0,0 0-1 0 0,-4 0 0 0 0,-13 2 212 0 0,-39 12 0 0 0,54-12-367 0 0,1 0 1 0 0,-1 1-1 0 0,1 0 1 0 0,-1 0-1 0 0,1 0 1 0 0,0 1-1 0 0,0-1 1 0 0,1 1-1 0 0,-1 0 1 0 0,1 1-1 0 0,-7 7 0 0 0,-3 0 161 0 0,10-8 304 0 0,18-7-206 0 0,-12 2-281 0 0,6-1 122 0 0,-1 0 0 0 0,1 1-1 0 0,11-1 1 0 0,-19 4-90 0 0,1 0 1 0 0,-1 0-1 0 0,0 0 0 0 0,1 0 1 0 0,-1 0-1 0 0,0 0 1 0 0,0 0-1 0 0,0 0 0 0 0,-1 0 1 0 0,0 3-1 0 0,0 0-42 0 0,1 0 0 0 0,-1-1 1 0 0,1 1-1 0 0,0 0 0 0 0,0 0 1 0 0,0-1-1 0 0,1 1 0 0 0,1 8 0 0 0,15 37 90 0 0,-5-14-64 0 0,-7-18-31 0 0,-1 0 1 0 0,0 0 0 0 0,-2 0 0 0 0,0 1 0 0 0,-1-1-1 0 0,0 1 1 0 0,-2-1 0 0 0,0 1 0 0 0,-6 26 0 0 0,6-39-6 0 0,0 0 1 0 0,0 0-1 0 0,0 0 1 0 0,1 0-1 0 0,0 0 0 0 0,0 0 1 0 0,1 0-1 0 0,-1 0 1 0 0,1 0-1 0 0,3 7 1 0 0,-3-10 3 0 0,0 0 0 0 0,0-1 0 0 0,1 1 0 0 0,-1 0 1 0 0,1-1-1 0 0,0 1 0 0 0,-1-1 0 0 0,1 1 0 0 0,1-1 0 0 0,-1 0 0 0 0,0 0 1 0 0,0 0-1 0 0,1 0 0 0 0,-1 0 0 0 0,1 0 0 0 0,0-1 0 0 0,-1 1 0 0 0,1-1 1 0 0,0 0-1 0 0,0 0 0 0 0,5 1 0 0 0,1 0-6 0 0,1 0 0 0 0,-1-1 0 0 0,1 0 0 0 0,-1 0 0 0 0,1-1 0 0 0,-1-1 0 0 0,18-2 0 0 0,1-3-355 0 0,35-11-1 0 0,3-2-3043 0 0,-47 16-643 0 0,-11 2 1461 0 0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45.1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270 76 512 0 0,'-6'-7'916'0'0,"2"3"184"0"0,-1-1 1 0 0,0 1-1 0 0,0 0 1 0 0,0 0-1 0 0,-8-5 0 0 0,11 8-869 0 0,0 0 0 0 0,0 0 0 0 0,-1 0-1 0 0,1 1 1 0 0,0-1 0 0 0,0 1 0 0 0,0 0-1 0 0,0 0 1 0 0,-1-1 0 0 0,1 1 0 0 0,0 0-1 0 0,0 1 1 0 0,-1-1 0 0 0,1 0 0 0 0,0 1-1 0 0,0-1 1 0 0,0 1 0 0 0,0 0 0 0 0,0 0-1 0 0,-3 1 1 0 0,-6 4-24 0 0,0 0-1 0 0,1 0 1 0 0,0 1-1 0 0,1 0 1 0 0,-1 1-1 0 0,1 0 1 0 0,1 1 0 0 0,0 0-1 0 0,0 0 1 0 0,0 0-1 0 0,2 1 1 0 0,-1 0-1 0 0,1 1 1 0 0,0-1-1 0 0,1 1 1 0 0,0 0 0 0 0,1 1-1 0 0,1-1 1 0 0,-1 1-1 0 0,2 0 1 0 0,0 0-1 0 0,0 0 1 0 0,1 0-1 0 0,0 0 1 0 0,2 17 0 0 0,0-25-209 0 0,-1 1 0 0 0,1-1 1 0 0,0 0-1 0 0,0 1 1 0 0,1-1-1 0 0,-1 0 1 0 0,1 0-1 0 0,0 0 1 0 0,0 0-1 0 0,1 0 0 0 0,-1 0 1 0 0,1-1-1 0 0,0 1 1 0 0,-1-1-1 0 0,5 4 1 0 0,-2-3-10 0 0,0-1-1 0 0,0 1 1 0 0,0-1 0 0 0,0 0 0 0 0,1 0 0 0 0,-1-1 0 0 0,1 1 0 0 0,0-1-1 0 0,0-1 1 0 0,6 2 0 0 0,1-1-7 0 0,-1 0 0 0 0,1-1 0 0 0,-1-1 0 0 0,1 0 0 0 0,-1-1-1 0 0,1 0 1 0 0,-1-1 0 0 0,1-1 0 0 0,-1 1 0 0 0,15-7 0 0 0,-22 7 25 0 0,0 1 0 0 0,0-1 0 0 0,0-1 0 0 0,0 1 0 0 0,-1-1 0 0 0,1 0 0 0 0,-1 0 0 0 0,1 0 0 0 0,-1-1 0 0 0,0 1 0 0 0,-1-1 0 0 0,1 0 0 0 0,-1 0 0 0 0,1-1 0 0 0,-1 1 0 0 0,0-1 1 0 0,-1 1-1 0 0,1-1 0 0 0,-1 0 0 0 0,0 0 0 0 0,0 0 0 0 0,-1 0 0 0 0,1 0 0 0 0,0-8 0 0 0,1-9 25 0 0,-2-1 0 0 0,0 0-1 0 0,-2 0 1 0 0,0 1 0 0 0,-2-1 0 0 0,0 1 0 0 0,-1-1 0 0 0,-10-26 0 0 0,13 45-10 0 0,0 0 0 0 0,-1 0 1 0 0,0 0-1 0 0,0 0 1 0 0,0 0-1 0 0,0 0 1 0 0,0 0-1 0 0,-1 1 0 0 0,0-1 1 0 0,1 1-1 0 0,-7-6 1 0 0,6 8-9 0 0,1-1 0 0 0,-1 1 1 0 0,0-1-1 0 0,0 1 0 0 0,1 0 1 0 0,-1 0-1 0 0,0 0 0 0 0,0 0 1 0 0,0 1-1 0 0,0-1 0 0 0,0 1 0 0 0,0 0 1 0 0,0 0-1 0 0,0 0 0 0 0,0 0 1 0 0,0 0-1 0 0,-5 1 0 0 0,-5 2 5 0 0,1 1-1 0 0,-1 0 0 0 0,1 0 0 0 0,0 1 1 0 0,1 1-1 0 0,-1 0 0 0 0,-18 12 1 0 0,17-8-68 0 0,0 1 0 0 0,0 0 0 0 0,1 0 0 0 0,0 1 0 0 0,-15 21 1 0 0,20-24-184 0 0,1 1 0 0 0,0 0 0 0 0,1 0 0 0 0,0 1 0 0 0,1 0 0 0 0,-6 21 0 0 0,8-24-624 0 0,1 0 0 0 0,0-1 0 0 0,0 1 0 0 0,1 0 0 0 0,0 0 1 0 0,2 13-1 0 0,2-2-1134 0 0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45.4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1 2272 0 0,'-9'13'9201'0'0,"4"3"-5060"0"0,0 20-2737 0 0,3-20-142 0 0,-3 18-542 0 0,-8 67 428 0 0,12-85-1629 0 0,1-1-1 0 0,0 1 1 0 0,1-1 0 0 0,4 24-1 0 0,-4-38 123 0 0,-1 1 0 0 0,1-1 0 0 0,-1 1 0 0 0,1-1 0 0 0,0 0 0 0 0,-1 1 0 0 0,1-1 0 0 0,0 0 0 0 0,0 1 0 0 0,0-1 1 0 0,1 2-1 0 0,3 2-728 0 0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45.7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18 1712 0 0,'-12'-14'5397'0'0,"8"10"-1112"0"0,6 10 364 0 0,3 7-4013 0 0,-1-1 1 0 0,-1 1-1 0 0,0 0 0 0 0,0 0 0 0 0,-1 0 0 0 0,0 16 0 0 0,0-9-42 0 0,7 33 1 0 0,1-16-548 0 0,2 1 0 0 0,30 64 0 0 0,-26-65-1678 0 0,-12-21-4986 0 0,-3-12 2561 0 0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46.6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97 168 0 0,'-34'-3'6868'0'0,"33"3"-6690"0"0,2 0-171 0 0,-1 0 0 0 0,0 0 1 0 0,0 1-1 0 0,0-1 0 0 0,1 0 1 0 0,-1 0-1 0 0,0 0 1 0 0,0 1-1 0 0,1-1 0 0 0,-1 0 1 0 0,0 0-1 0 0,1 0 0 0 0,-1 0 1 0 0,0 0-1 0 0,1 0 1 0 0,-1 1-1 0 0,0-1 0 0 0,1 0 1 0 0,-1 0-1 0 0,0 0 1 0 0,0 0-1 0 0,1 0 0 0 0,-1 0 1 0 0,0 0-1 0 0,1 0 0 0 0,-1 0 1 0 0,0-1-1 0 0,1 1 1 0 0,-1 0-1 0 0,0 0 0 0 0,1 0 1 0 0,-1 0-1 0 0,0 0 0 0 0,0 0 1 0 0,1-1-1 0 0,-1 1 1 0 0,0 0-1 0 0,0 0 0 0 0,1-1 1 0 0,4-3 85 0 0,-5 4-82 0 0,0-1 0 0 0,0 1 1 0 0,0 0-1 0 0,0 0 0 0 0,0 0 1 0 0,0 0-1 0 0,0-1 0 0 0,0 1 1 0 0,0 0-1 0 0,0 0 0 0 0,0 0 1 0 0,0 0-1 0 0,0 0 1 0 0,0-1-1 0 0,0 1 0 0 0,0 0 1 0 0,-1 0-1 0 0,1 0 0 0 0,0 0 1 0 0,0 0-1 0 0,0-1 0 0 0,0 1 1 0 0,0 0-1 0 0,0 0 0 0 0,0 0 1 0 0,-1 0-1 0 0,1 0 0 0 0,0 0 1 0 0,0 0-1 0 0,0 0 1 0 0,0 0-1 0 0,0 0 0 0 0,-1-1 1 0 0,1 1-1 0 0,0 0 0 0 0,0 0 1 0 0,0 0-1 0 0,-1 0 0 0 0,-9-8 1376 0 0,9 7-1228 0 0,1 0 0 0 0,-1 0 1 0 0,0 0-1 0 0,0 1 0 0 0,0-1 1 0 0,0 0-1 0 0,0 0 1 0 0,0 1-1 0 0,0-1 0 0 0,0 1 1 0 0,0-1-1 0 0,-2 0 0 0 0,-3-2 540 0 0,5 3-620 0 0,1 0-1 0 0,0 0 1 0 0,0 0 0 0 0,0 0-1 0 0,-1 0 1 0 0,1 0-1 0 0,0 0 1 0 0,0 0-1 0 0,-1 0 1 0 0,1 0-1 0 0,0 0 1 0 0,0 0 0 0 0,-1 0-1 0 0,1 0 1 0 0,0 0-1 0 0,0 0 1 0 0,0 0-1 0 0,-1 0 1 0 0,1 0-1 0 0,0 0 1 0 0,0 0 0 0 0,-1 0-1 0 0,1 0 1 0 0,0 1-1 0 0,0-1 1 0 0,0 0-1 0 0,-1 0 1 0 0,1 0-1 0 0,0 0 1 0 0,0 1-1 0 0,0-1 1 0 0,0 0 0 0 0,0 0-1 0 0,-1 0 1 0 0,1 1-1 0 0,0-1 1 0 0,0 0-1 0 0,0 0 1 0 0,0 0-1 0 0,0 1 1 0 0,-5 7 2897 0 0,5-8-2935 0 0,1 0 0 0 0,-1 0 0 0 0,0 0 0 0 0,1 0 0 0 0,-1 0 0 0 0,0 1 0 0 0,1-1 0 0 0,-1 0 0 0 0,0 0 0 0 0,1 0 0 0 0,-1 0 0 0 0,0 0 0 0 0,1 0 0 0 0,-1 0 0 0 0,0 0 0 0 0,1 0 0 0 0,-1 0 0 0 0,0 0 0 0 0,1 0 0 0 0,-1-1 0 0 0,0 1 0 0 0,1 0 0 0 0,-1 0 0 0 0,0 0 0 0 0,1 0 0 0 0,-1 0 0 0 0,0-1 0 0 0,0 1 0 0 0,1 0 0 0 0,32-12 833 0 0,-20 9-588 0 0,22-11 0 0 0,-17 6 22 0 0,38-11 0 0 0,-11 5-11 0 0,-44 13-281 0 0,1 0-1 0 0,-1 1 0 0 0,1-1 0 0 0,0 1 0 0 0,-1-1 0 0 0,1 1 1 0 0,0 0-1 0 0,-1 0 0 0 0,1-1 0 0 0,0 1 0 0 0,-1 0 1 0 0,1 1-1 0 0,0-1 0 0 0,0 0 0 0 0,-1 0 0 0 0,1 1 0 0 0,0-1 1 0 0,-1 1-1 0 0,1-1 0 0 0,-1 1 0 0 0,1 0 0 0 0,-1 0 1 0 0,3 1-1 0 0,-2 0 3 0 0,0 1 0 0 0,0-1 0 0 0,0 0 0 0 0,-1 1 0 0 0,1 0 0 0 0,-1-1 0 0 0,0 1 0 0 0,0 0 0 0 0,0 0 0 0 0,0 0 0 0 0,0-1 0 0 0,1 7 0 0 0,25 93 263 0 0,3 19-214 0 0,-14 19 31 0 0,3 18-85 0 0,-17-149-10 0 0,1 0-1 0 0,0-1 1 0 0,0 1 0 0 0,6 9-1 0 0,-5-9-7 0 0,0 0-1 0 0,5 16 0 0 0,-9-25 15 0 0,0 1 1 0 0,0-1-1 0 0,0 1 0 0 0,0-1 1 0 0,0 1-1 0 0,0-1 0 0 0,0 1 0 0 0,0-1 1 0 0,0 1-1 0 0,0-1 0 0 0,-1 1 1 0 0,1-1-1 0 0,0 1 0 0 0,0-1 1 0 0,-1 1-1 0 0,1-1 0 0 0,0 1 1 0 0,-1-1-1 0 0,1 0 0 0 0,0 1 1 0 0,-1-1-1 0 0,1 1 0 0 0,0-1 1 0 0,-1 0-1 0 0,1 0 0 0 0,-1 1 0 0 0,1-1 1 0 0,-1 0-1 0 0,1 0 0 0 0,-1 1 1 0 0,1-1-1 0 0,-1 0 0 0 0,1 0 1 0 0,-1 0-1 0 0,-24 5 81 0 0,16-3-55 0 0,8-2-34 0 0,-191 48-109 0 0,203-56-4260 0 0,-5 4 1907 0 0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56.0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59 222 512 0 0,'-10'3'412'0'0,"8"-3"-340"0"0,1 1 0 0 0,-1-1 0 0 0,1 1 1 0 0,0-1-1 0 0,-1 1 0 0 0,1 0 0 0 0,-1-1 0 0 0,1 1 0 0 0,0 0 0 0 0,-1 0 0 0 0,1 0 0 0 0,0 0 1 0 0,-1 2-1 0 0,1-3 30 0 0,1 1-66 0 0,0-1 0 0 0,-1 1 0 0 0,1-1 1 0 0,0 0-1 0 0,-1 1 0 0 0,1-1 0 0 0,0 0 0 0 0,-1 1 0 0 0,1-1 0 0 0,0 0 0 0 0,-1 0 0 0 0,1 1 0 0 0,0-1 0 0 0,-1 0 1 0 0,1 0-1 0 0,-1 0 0 0 0,1 1 0 0 0,-1-1 1017 0 0,10-19 4810 0 0,-9 17-5656 0 0,0-1-1 0 0,-1 1 1 0 0,1 0-1 0 0,-1 0 1 0 0,0 0-1 0 0,1 0 1 0 0,-1 0-1 0 0,0 0 1 0 0,0 0-1 0 0,-1 0 1 0 0,1 0-1 0 0,0 0 1 0 0,-1 1-1 0 0,1-1 1 0 0,-3-2-1 0 0,-4-6 671 0 0,7 9-788 0 0,1 1 1 0 0,0 0-1 0 0,-1-1 1 0 0,1 1-1 0 0,0-1 1 0 0,-1 1-1 0 0,1-1 1 0 0,0 1-1 0 0,-1-1 1 0 0,1 1-1 0 0,0-1 1 0 0,0 1-1 0 0,0-1 1 0 0,-1 1-1 0 0,1-1 1 0 0,0 0-1 0 0,0 1 1 0 0,0-1-1 0 0,0 1 1 0 0,0-1-1 0 0,0 1 1 0 0,0-1-1 0 0,0 0 1 0 0,1 1-12 0 0,0 0 0 0 0,-1 1 1 0 0,1-1-1 0 0,-1 0 0 0 0,0 1 0 0 0,1-1 1 0 0,-1 1-1 0 0,1-1 0 0 0,-1 1 0 0 0,0-1 0 0 0,1 1 1 0 0,-1-1-1 0 0,0 1 0 0 0,1-1 0 0 0,-1 1 0 0 0,0-1 1 0 0,0 1-1 0 0,1-1 0 0 0,-1 1 0 0 0,0-1 1 0 0,0 2-1 0 0,8 28 578 0 0,-1 0 1 0 0,4 36-1 0 0,6 30-17 0 0,-16-92-628 0 0,5 15-7 0 0,-6-18-4 0 0,1-1 0 0 0,-1 0 0 0 0,0 0-1 0 0,0 0 1 0 0,0 0 0 0 0,0 0-1 0 0,0 0 1 0 0,0 0 0 0 0,0 0 0 0 0,0 1-1 0 0,1-1 1 0 0,-1 0 0 0 0,0 0-1 0 0,0 0 1 0 0,0 0 0 0 0,0 0 0 0 0,0 0-1 0 0,0 0 1 0 0,1 0 0 0 0,-1 0 0 0 0,0 0-1 0 0,0 0 1 0 0,0 0 0 0 0,0 0-1 0 0,0 0 1 0 0,1 0 0 0 0,-1 0 0 0 0,0 0-1 0 0,0 0 1 0 0,0 0 0 0 0,0 0 0 0 0,0 0-1 0 0,1 0 1 0 0,-1 0 0 0 0,0 0-1 0 0,0 0 1 0 0,0 0 0 0 0,0-1 0 0 0,7-9-9 0 0,-2-4 24 0 0,-2 1 0 0 0,1-1 0 0 0,-2 0 0 0 0,0 0 0 0 0,1-21 0 0 0,2-15 71 0 0,-3 31-32 0 0,1 1 0 0 0,1-1 0 0 0,1 1 0 0 0,10-24 0 0 0,-13 37-25 0 0,0 1 0 0 0,1-1-1 0 0,-1 1 1 0 0,1 0 0 0 0,0-1 0 0 0,1 1-1 0 0,-1 1 1 0 0,1-1 0 0 0,4-4-1 0 0,-5 6 2 0 0,0 0-1 0 0,0 1 1 0 0,0-1-1 0 0,1 1 1 0 0,-1-1-1 0 0,0 1 0 0 0,0 0 1 0 0,1 0-1 0 0,-1 0 1 0 0,1 1-1 0 0,-1-1 1 0 0,0 1-1 0 0,1 0 1 0 0,-1 0-1 0 0,5 0 1 0 0,-5 1-15 0 0,1 0 0 0 0,-1 0 0 0 0,0 0 0 0 0,0 0 1 0 0,1 1-1 0 0,-1-1 0 0 0,0 1 0 0 0,0 0 0 0 0,-1 0 1 0 0,1 0-1 0 0,0 0 0 0 0,-1 0 0 0 0,1 1 0 0 0,-1-1 0 0 0,0 1 1 0 0,4 5-1 0 0,2 4 41 0 0,0 0 1 0 0,9 22 0 0 0,61 116 596 0 0,-75-145-625 0 0,0 1 0 0 0,1-1 1 0 0,-1 1-1 0 0,1-1 0 0 0,8 7 0 0 0,-11-11-21 0 0,0-1 0 0 0,-1 1 0 0 0,1-1 0 0 0,0 1 0 0 0,0-1 0 0 0,0 1 0 0 0,0-1 0 0 0,0 1 0 0 0,0-1 0 0 0,0 0 0 0 0,0 1 1 0 0,0-1-1 0 0,0 0 0 0 0,0 0 0 0 0,0 0 0 0 0,0 0 0 0 0,0 0 0 0 0,1 0 0 0 0,-1 0-7 0 0,0-1 0 0 0,1 1 1 0 0,-1-1-1 0 0,0 0 0 0 0,0 0 1 0 0,0 1-1 0 0,1-1 0 0 0,-1 0 1 0 0,0 0-1 0 0,0 0 0 0 0,0 0 0 0 0,0 0 1 0 0,-1 0-1 0 0,1 0 0 0 0,0 0 1 0 0,0-1-1 0 0,0 0 0 0 0,8-15-27 0 0,0 0 0 0 0,-1 0 0 0 0,7-27 0 0 0,11-58-89 0 0,-11 41 187 0 0,-14 58-68 0 0,0-1-1 0 0,1 0 1 0 0,-1 0 0 0 0,1 1 0 0 0,0-1 0 0 0,0 1 0 0 0,0-1-1 0 0,1 1 1 0 0,-1 0 0 0 0,1 0 0 0 0,4-5 0 0 0,-6 8-2 0 0,0-1 0 0 0,0 0 0 0 0,0 0 0 0 0,1 1 0 0 0,-1-1 0 0 0,0 1 0 0 0,0-1 0 0 0,0 1 0 0 0,1-1 0 0 0,-1 1 0 0 0,0 0 0 0 0,0-1 0 0 0,1 1 0 0 0,-1 0 0 0 0,0 0 0 0 0,1 0 0 0 0,-1 0 0 0 0,0 0 0 0 0,0 0 0 0 0,1 0 0 0 0,-1 1 0 0 0,0-1 0 0 0,1 0 0 0 0,-1 1 0 0 0,0-1 0 0 0,0 1 0 0 0,0 0 0 0 0,1-1 0 0 0,-1 1 0 0 0,0 0 0 0 0,0-1 0 0 0,0 1 0 0 0,0 0 0 0 0,0 0 0 0 0,0 0 0 0 0,-1 0 0 0 0,1 0 0 0 0,0 0 0 0 0,0 2 1 0 0,4 2-1 0 0,-1 1 0 0 0,0 1 1 0 0,-1-1-1 0 0,0 0 0 0 0,0 1 1 0 0,4 11-1 0 0,6 43-39 0 0,-10-45 35 0 0,0 1-1 0 0,12 30 1 0 0,-14-45 0 0 0,0 1-1 0 0,0-1 1 0 0,0 0-1 0 0,1 1 1 0 0,-1-1 0 0 0,1 0-1 0 0,-1 0 1 0 0,1 0 0 0 0,0 0-1 0 0,0 0 1 0 0,0-1-1 0 0,0 1 1 0 0,0 0 0 0 0,1-1-1 0 0,-1 0 1 0 0,0 1 0 0 0,1-1-1 0 0,-1 0 1 0 0,1 0-1 0 0,-1 0 1 0 0,1-1 0 0 0,0 1-1 0 0,-1-1 1 0 0,1 1 0 0 0,0-1-1 0 0,-1 0 1 0 0,1 0 0 0 0,0 0-1 0 0,-1 0 1 0 0,1 0-1 0 0,0-1 1 0 0,4-1 0 0 0,2 0-17 0 0,-1-1 0 0 0,1 0 0 0 0,-1 0 0 0 0,0-1 1 0 0,0 0-1 0 0,0-1 0 0 0,-1 1 0 0 0,13-11 0 0 0,-5 2-6 0 0,0-1 0 0 0,-1-1 0 0 0,0 0 0 0 0,-1 0 0 0 0,17-28 0 0 0,-27 32 13 0 0,-5 8-20 0 0,1 3 24 0 0,0 0 1 0 0,0 0-1 0 0,1 1 1 0 0,-1-1-1 0 0,0 0 1 0 0,1 1 0 0 0,-1-1-1 0 0,0 1 1 0 0,1-1-1 0 0,-1 0 1 0 0,0 1-1 0 0,1 0 1 0 0,-1-1-1 0 0,1 1 1 0 0,-1-1 0 0 0,1 1-1 0 0,-1 0 1 0 0,1-1-1 0 0,-1 1 1 0 0,1 1-1 0 0,-3 2 0 0 0,1 0 0 0 0,-1 1-1 0 0,1 0 1 0 0,1-1-1 0 0,-1 1 1 0 0,1 0-1 0 0,0 0 1 0 0,0 0 0 0 0,0 0-1 0 0,0 0 1 0 0,1 0-1 0 0,0 0 1 0 0,0 0 0 0 0,1 0-1 0 0,-1 0 1 0 0,1 0-1 0 0,0 0 1 0 0,0 0-1 0 0,1-1 1 0 0,0 1 0 0 0,-1 0-1 0 0,1-1 1 0 0,1 1-1 0 0,-1-1 1 0 0,1 1 0 0 0,0-1-1 0 0,0 0 1 0 0,0 0-1 0 0,0-1 1 0 0,1 1-1 0 0,-1-1 1 0 0,8 6 0 0 0,-8-7 1 0 0,0 0 0 0 0,1 0 0 0 0,-1 0 1 0 0,0-1-1 0 0,1 1 0 0 0,-1-1 0 0 0,1 0 1 0 0,-1 0-1 0 0,1 0 0 0 0,-1-1 0 0 0,1 1 0 0 0,0-1 1 0 0,-1 0-1 0 0,1 1 0 0 0,0-2 0 0 0,7 0 1 0 0,-6 0-9 0 0,0-1 1 0 0,1 0 0 0 0,-1 0-1 0 0,0 0 1 0 0,0-1 0 0 0,0 1-1 0 0,-1-1 1 0 0,1 0 0 0 0,0-1-1 0 0,5-5 1 0 0,-3 3 10 0 0,-1 0 0 0 0,-1-1 0 0 0,1 0 0 0 0,-1 0 1 0 0,0 0-1 0 0,0 0 0 0 0,-1-1 0 0 0,0 0 0 0 0,-1 0 0 0 0,1 0 1 0 0,-2 0-1 0 0,1-1 0 0 0,-1 1 0 0 0,2-13 0 0 0,-4 8 15 0 0,0 0-1 0 0,0 0 0 0 0,-1 0 1 0 0,-4-15-1 0 0,5 25-3 0 0,-1 0 0 0 0,0-1 0 0 0,1 1 0 0 0,-1 0 0 0 0,-1 0 0 0 0,1 0 0 0 0,0 0-1 0 0,-1 0 1 0 0,1 0 0 0 0,-1 1 0 0 0,0-1 0 0 0,0 0 0 0 0,0 1 0 0 0,0 0 0 0 0,-1-1 0 0 0,1 1 0 0 0,-1 0-1 0 0,1 0 1 0 0,-1 0 0 0 0,0 0 0 0 0,0 1 0 0 0,-3-2 0 0 0,2 2-9 0 0,1 0 0 0 0,-1 1 0 0 0,1 0 0 0 0,-1 0 0 0 0,0 0 0 0 0,1 0 0 0 0,-1 0 0 0 0,1 1 0 0 0,-1 0-1 0 0,1 0 1 0 0,-1 0 0 0 0,1 0 0 0 0,0 0 0 0 0,-1 0 0 0 0,1 1 0 0 0,0 0 0 0 0,0 0 0 0 0,-5 3 0 0 0,-3 3-19 0 0,1 1 0 0 0,0-1-1 0 0,-14 18 1 0 0,15-16-2 0 0,1 1 1 0 0,1 0-1 0 0,-1 0 0 0 0,-8 20 0 0 0,13-25 22 0 0,1-1 0 0 0,0 1-1 0 0,0 0 1 0 0,0 0 0 0 0,1 0-1 0 0,0 0 1 0 0,0 0 0 0 0,0 0-1 0 0,1 0 1 0 0,0 0 0 0 0,0 1-1 0 0,2 7 1 0 0,-2-12 2 0 0,0 0 0 0 0,1 0 1 0 0,-1 0-1 0 0,1-1 0 0 0,0 1 0 0 0,0 0 0 0 0,0 0 1 0 0,0 0-1 0 0,0-1 0 0 0,0 1 0 0 0,0 0 1 0 0,1-1-1 0 0,-1 1 0 0 0,0-1 0 0 0,1 1 0 0 0,-1-1 1 0 0,1 0-1 0 0,2 2 0 0 0,-1-2-1 0 0,-1 0 1 0 0,1 0-1 0 0,0 0 1 0 0,-1 0-1 0 0,1-1 0 0 0,0 1 1 0 0,0-1-1 0 0,0 0 1 0 0,0 1-1 0 0,0-1 0 0 0,4-1 1 0 0,1 0 5 0 0,0-1 1 0 0,0 0-1 0 0,0 0 1 0 0,0 0-1 0 0,-1-1 1 0 0,1-1-1 0 0,-1 1 1 0 0,8-6 0 0 0,0-1 38 0 0,-1 0 1 0 0,-1-1-1 0 0,18-18 1 0 0,-24 22-39 0 0,-1-1 1 0 0,0 1-1 0 0,0-1 0 0 0,-1 0 1 0 0,0-1-1 0 0,0 1 1 0 0,5-16-1 0 0,-9 21-13 0 0,0-1 0 0 0,0 1-1 0 0,0 0 1 0 0,-1 0 0 0 0,1-6 0 0 0,-1 8 7 0 0,0 1-1 0 0,0 0 1 0 0,0-1 0 0 0,0 1-1 0 0,0 0 1 0 0,0 0 0 0 0,-1-1-1 0 0,1 1 1 0 0,0 0 0 0 0,0-1 0 0 0,0 1-1 0 0,0 0 1 0 0,0 0 0 0 0,0-1-1 0 0,-1 1 1 0 0,1 0 0 0 0,0 0 0 0 0,0-1-1 0 0,0 1 1 0 0,0 0 0 0 0,-1 0-1 0 0,1-1 1 0 0,0 1 0 0 0,0 0-1 0 0,-1 0 1 0 0,1 0 0 0 0,-1 0 1 0 0,0 0 1 0 0,0 0-1 0 0,1 0 0 0 0,-1 0 1 0 0,0 0-1 0 0,1 0 0 0 0,-1 1 1 0 0,0-1-1 0 0,1 0 0 0 0,-1 0 1 0 0,0 1-1 0 0,1-1 0 0 0,-1 0 1 0 0,1 1-1 0 0,-1-1 1 0 0,0 1-1 0 0,0 0 0 0 0,0 1 0 0 0,0-1-1 0 0,-1 1 1 0 0,1 0 0 0 0,0-1-1 0 0,0 1 1 0 0,0 0-1 0 0,0 0 1 0 0,0 0-1 0 0,1 0 1 0 0,-1 0 0 0 0,0 0-1 0 0,1 0 1 0 0,0 0-1 0 0,-1 0 1 0 0,1 0-1 0 0,0 0 1 0 0,0 0 0 0 0,0 0-1 0 0,0 0 1 0 0,1 0-1 0 0,-1 0 1 0 0,0 0-1 0 0,1 0 1 0 0,1 4 0 0 0,0 1 16 0 0,1 0-1 0 0,-1 0 1 0 0,2 0 0 0 0,-1 0 0 0 0,7 9 0 0 0,-4-7-12 0 0,1 0 0 0 0,0-1-1 0 0,0 1 1 0 0,1-1-1 0 0,0-1 1 0 0,10 7 0 0 0,-12-10-31 0 0,0 0 1 0 0,1 0 0 0 0,-1-1-1 0 0,1 0 1 0 0,0 0-1 0 0,0-1 1 0 0,0 1 0 0 0,0-2-1 0 0,0 1 1 0 0,8 0 0 0 0,12 1-576 0 0,29-2 1 0 0,-45-1-1028 0 0,0-1 1 0 0,0-1-1 0 0,11-2 1 0 0,-8-1-2109 0 0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56.2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0 304 0 0,'-15'2'7438'0'0,"14"-2"-6715"0"0,0 0 0 0 0,0 0 0 0 0,0 0-1 0 0,-1 0 1 0 0,1 0 0 0 0,0 1-1 0 0,0-1 1 0 0,0 0 0 0 0,0 1-1 0 0,-3 0 1 0 0,4 0-558 0 0,-1-1 0 0 0,1 1 0 0 0,0-1-1 0 0,-1 1 1 0 0,1 0 0 0 0,0-1 0 0 0,-1 1 0 0 0,1 0 0 0 0,0-1-1 0 0,0 1 1 0 0,-1 0 0 0 0,1-1 0 0 0,0 1 0 0 0,0 0 0 0 0,0 0 0 0 0,0-1-1 0 0,0 1 1 0 0,0 0 0 0 0,0 0 0 0 0,0-1 0 0 0,0 1 0 0 0,1 0-1 0 0,-1 0 1 0 0,2 10 190 0 0,1-1-1 0 0,1-1 1 0 0,-1 1-1 0 0,1 0 1 0 0,1-1-1 0 0,0 0 1 0 0,0 0-1 0 0,1 0 1 0 0,0-1-1 0 0,0 1 1 0 0,13 11-1 0 0,-1-2-203 0 0,2-1-1 0 0,0-1 1 0 0,33 21-1 0 0,-31-24-405 0 0,0-1 0 0 0,44 18 0 0 0,-16-15-5125 0 0,-44-14 4217 0 0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56.4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313 1 2873 0 0,'-21'0'9747'0'0,"3"4"-5823"0"0,15-3-3668 0 0,1 0 0 0 0,-1 0-1 0 0,1 1 1 0 0,-1-1 0 0 0,1 1 0 0 0,0-1 0 0 0,0 1 0 0 0,0 0 0 0 0,0 0 0 0 0,0 0 0 0 0,0 0 0 0 0,-2 4 0 0 0,-14 21 426 0 0,-16 32 0 0 0,22-35-828 0 0,-2-2 1 0 0,-28 38-1 0 0,-9-3-1606 0 0,-7 7-7400 0 0,45-47 6259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5:25.9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81 208 1664 0 0,'-2'-5'1425'0'0,"-13"-29"5429"0"0,15 32-6423 0 0,-1 1 0 0 0,0-1-1 0 0,0 1 1 0 0,0 0 0 0 0,0-1 0 0 0,0 1 0 0 0,-1 0 0 0 0,1 0 0 0 0,0 0-1 0 0,-1 0 1 0 0,1 0 0 0 0,0 0 0 0 0,-1 0 0 0 0,1 0 0 0 0,-1 0 0 0 0,1 1-1 0 0,-1-1 1 0 0,-2 0 0 0 0,3 1-258 0 0,-1 0-1 0 0,1 0 1 0 0,0 0 0 0 0,0 0-1 0 0,-1 0 1 0 0,1 0-1 0 0,0 1 1 0 0,0-1-1 0 0,0 0 1 0 0,0 1 0 0 0,-1-1-1 0 0,1 1 1 0 0,0-1-1 0 0,0 1 1 0 0,0 0 0 0 0,0-1-1 0 0,0 1 1 0 0,0 0-1 0 0,0 0 1 0 0,1 0-1 0 0,-1 0 1 0 0,0 0 0 0 0,0 0-1 0 0,1 0 1 0 0,-1 0-1 0 0,0 0 1 0 0,1 0 0 0 0,-1 0-1 0 0,1 0 1 0 0,-1 0-1 0 0,1 2 1 0 0,-2 2 24 0 0,1 0 0 0 0,-1 0 0 0 0,1 0-1 0 0,1 0 1 0 0,-1 10 0 0 0,1-8-129 0 0,1 0-1 0 0,1 0 0 0 0,-1 0 1 0 0,1 0-1 0 0,0 0 0 0 0,0 0 1 0 0,1 0-1 0 0,0-1 0 0 0,0 1 1 0 0,1-1-1 0 0,0 0 0 0 0,0 0 1 0 0,0 0-1 0 0,1 0 0 0 0,0-1 0 0 0,0 0 1 0 0,7 6-1 0 0,-3-3-53 0 0,1 0 1 0 0,0-1-1 0 0,0-1 0 0 0,1 0 1 0 0,-1 0-1 0 0,1-1 0 0 0,0 0 1 0 0,1-1-1 0 0,19 5 0 0 0,-19-7-18 0 0,1-1 0 0 0,-1 0 0 0 0,1 0 1 0 0,0-1-1 0 0,-1-1 0 0 0,1 0 0 0 0,-1-1 0 0 0,1 0 0 0 0,-1-1 0 0 0,0-1 0 0 0,22-8 0 0 0,-28 9 0 0 0,0 0 0 0 0,0 0-1 0 0,0 0 1 0 0,0-1 0 0 0,-1 0 0 0 0,0 0 0 0 0,0 0 0 0 0,0-1-1 0 0,0 0 1 0 0,0 0 0 0 0,-1 0 0 0 0,0 0 0 0 0,0-1-1 0 0,-1 1 1 0 0,1-1 0 0 0,-1 0 0 0 0,-1 0 0 0 0,1 0-1 0 0,-1-1 1 0 0,0 1 0 0 0,0-1 0 0 0,-1 1 0 0 0,0-1-1 0 0,1-7 1 0 0,-2 1-5 0 0,-1 0-1 0 0,-1 0 1 0 0,0 0 0 0 0,0 0-1 0 0,-2 0 1 0 0,1 0-1 0 0,-2 0 1 0 0,0 1-1 0 0,0 0 1 0 0,-1 0 0 0 0,0 0-1 0 0,-1 1 1 0 0,0 0-1 0 0,-17-19 1 0 0,20 27 11 0 0,1 0 1 0 0,-1 0-1 0 0,0 0 1 0 0,0 0-1 0 0,0 1 0 0 0,0-1 1 0 0,0 1-1 0 0,0 0 1 0 0,-1 0-1 0 0,1 1 1 0 0,-9-3-1 0 0,5 3 10 0 0,1 0-1 0 0,-1 0 1 0 0,1 1-1 0 0,-1 0 1 0 0,1 0-1 0 0,-1 1 1 0 0,-7 1 0 0 0,4 1 25 0 0,0 0 1 0 0,0 0 0 0 0,1 1 0 0 0,-1 0 0 0 0,1 0-1 0 0,0 1 1 0 0,1 1 0 0 0,-1 0 0 0 0,1 0 0 0 0,-10 9-1 0 0,8-4 81 0 0,1 1-1 0 0,0 0 1 0 0,1 0 0 0 0,0 0-1 0 0,0 2 1 0 0,2-1-1 0 0,-13 29 1 0 0,15-29-38 0 0,1 0 0 0 0,0 0 1 0 0,0 1-1 0 0,2 0 0 0 0,-1 0 0 0 0,2-1 1 0 0,0 1-1 0 0,2 28 0 0 0,-1-35-68 0 0,2 1 0 0 0,-1-1-1 0 0,1 0 1 0 0,0 1 0 0 0,1-1-1 0 0,0 0 1 0 0,0 0 0 0 0,0-1-1 0 0,1 1 1 0 0,0-1 0 0 0,0 0-1 0 0,1 0 1 0 0,0 0 0 0 0,0 0-1 0 0,0-1 1 0 0,12 10 0 0 0,-6-8-40 0 0,1 1 0 0 0,-1-2 1 0 0,1 0-1 0 0,1 0 0 0 0,-1-1 1 0 0,1 0-1 0 0,0-1 0 0 0,21 4 1 0 0,0-3-748 0 0,0 0 1 0 0,62-1-1 0 0,-68-6-2912 0 0,52-8 1 0 0,-52 4 773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4:02.3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98 157 1184 0 0,'-1'-1'749'0'0,"0"1"1"0"0,-1-1-1 0 0,1 0 0 0 0,0 0 0 0 0,-1 1 0 0 0,1-1 0 0 0,-1 0 0 0 0,1 1 1 0 0,0 0-1 0 0,-1-1 0 0 0,1 1 0 0 0,-1 0 0 0 0,1 0 0 0 0,-1-1 0 0 0,1 1 0 0 0,-4 1 1 0 0,2 0 175 0 0,0 0 1 0 0,0 0-1 0 0,1 0 1 0 0,-1 1 0 0 0,0-1-1 0 0,-4 4 1 0 0,2-1-1221 0 0,-33 19 3257 0 0,37-23-2940 0 0,1 0-1 0 0,0 0 1 0 0,0 0 0 0 0,0 0-1 0 0,0 1 1 0 0,0-1 0 0 0,-1 0-1 0 0,1 0 1 0 0,0 0-1 0 0,0 0 1 0 0,0 0 0 0 0,0 0-1 0 0,0 0 1 0 0,0 1-1 0 0,0-1 1 0 0,-1 0 0 0 0,1 0-1 0 0,0 0 1 0 0,0 0 0 0 0,0 0-1 0 0,0 1 1 0 0,0-1-1 0 0,0 0 1 0 0,0 0 0 0 0,0 0-1 0 0,0 0 1 0 0,0 1-1 0 0,0-1 1 0 0,0 0 0 0 0,0 0-1 0 0,0 0 1 0 0,0 0-1 0 0,0 0 1 0 0,0 1 0 0 0,0-1-1 0 0,0 0 1 0 0,0 0 0 0 0,7 3 345 0 0,11-2-147 0 0,-17-1-176 0 0,48-3 290 0 0,87-16 0 0 0,-98 13-262 0 0,555-76 152 0 0,-487 69-378 0 0,201-53 0 0 0,-279 59-76 0 0,-23 6-341 0 0,-18 5-437 0 0,-44 15-4565 0 0,41-14 3415 0 0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57.1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 43 512 0 0,'-3'-5'1615'0'0,"0"0"0"0"0,0 1 1 0 0,0-1-1 0 0,0 1 0 0 0,-7-7 0 0 0,10 11-1433 0 0,-1-1-1 0 0,1 0 1 0 0,-1 1-1 0 0,0-1 1 0 0,1 0-1 0 0,-1 1 1 0 0,0-1 0 0 0,1 1-1 0 0,-1-1 1 0 0,0 1-1 0 0,0-1 1 0 0,0 1-1 0 0,0-1 1 0 0,1 1-1 0 0,-1 0 1 0 0,0 0-1 0 0,0-1 1 0 0,0 1-1 0 0,0 0 1 0 0,0 0 0 0 0,0 0-1 0 0,0 0 1 0 0,0 0-1 0 0,0 0 1 0 0,1 0-1 0 0,-1 1 1 0 0,0-1-1 0 0,0 0 1 0 0,0 0-1 0 0,0 1 1 0 0,0-1-1 0 0,0 0 1 0 0,1 1 0 0 0,-1-1-1 0 0,0 1 1 0 0,0-1-1 0 0,1 1 1 0 0,-1-1-1 0 0,0 1 1 0 0,0 0-1 0 0,0 0 1 0 0,0 2 47 0 0,-1-1-1 0 0,1 0 1 0 0,0 0 0 0 0,0 1 0 0 0,0-1-1 0 0,1 1 1 0 0,-1-1 0 0 0,0 1 0 0 0,1 0 0 0 0,-1 4-1 0 0,2 30 954 0 0,-1-32-1051 0 0,0 15 263 0 0,2 0-1 0 0,0-1 1 0 0,9 36 0 0 0,-9-49-395 0 0,0-1 0 0 0,0 1 0 0 0,0-1 1 0 0,1 0-1 0 0,0 1 0 0 0,0-1 0 0 0,0 0 0 0 0,1-1 0 0 0,-1 1 0 0 0,1 0 0 0 0,0-1 0 0 0,1 0 0 0 0,-1 0 0 0 0,1 0 0 0 0,-1-1 0 0 0,1 0 1 0 0,7 4-1 0 0,-6-4-171 0 0,1 0 0 0 0,-1-1 1 0 0,1 0-1 0 0,0 0 0 0 0,0 0 0 0 0,0-1 1 0 0,0 0-1 0 0,0-1 0 0 0,0 1 1 0 0,0-1-1 0 0,0-1 0 0 0,8 0 0 0 0,-4-1-997 0 0,0-1-1 0 0,0 0 1 0 0,0 0-1 0 0,0-1 0 0 0,0-1 1 0 0,16-9-1 0 0,-11 5-1232 0 0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57.2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0 2553 0 0,'-20'8'3400'0'0,"2"-4"2538"0"0,2 3-4426 0 0,8 1 704 0 0,2-1-1127 0 0,6 1 311 0 0,5-4-536 0 0,3 3-528 0 0,6-3-296 0 0,3 0 48 0 0,2-4-120 0 0,7 1-16 0 0,-4-1-296 0 0,2 0-72 0 0,3 0-1977 0 0,-4 2 1329 0 0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58.9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1 132 512 0 0,'6'-3'772'0'0,"0"-1"1"0"0,0 0-1 0 0,10-8 0 0 0,-6 0 4006 0 0,-10 12-4703 0 0,0 0 1 0 0,0 0-1 0 0,0 0 0 0 0,0 0 1 0 0,0 0-1 0 0,0-1 0 0 0,0 1 0 0 0,0 0 1 0 0,0 0-1 0 0,0 0 0 0 0,0 0 1 0 0,0 0-1 0 0,1 0 0 0 0,-1 0 0 0 0,0-1 1 0 0,0 1-1 0 0,0 0 0 0 0,0 0 1 0 0,0 0-1 0 0,0 0 0 0 0,0 0 0 0 0,0 0 1 0 0,0 0-1 0 0,0-1 0 0 0,-1 1 1 0 0,1 0-1 0 0,0 0 0 0 0,0 0 0 0 0,0 0 1 0 0,0 0-1 0 0,0 0 0 0 0,0 0 1 0 0,0 0-1 0 0,0-1 0 0 0,0 1 0 0 0,0 0 1 0 0,0 0-1 0 0,0 0 0 0 0,0 0 1 0 0,0 0-1 0 0,-1 0 0 0 0,1 0 0 0 0,0 0 1 0 0,0 0-1 0 0,0 0 0 0 0,0 0 1 0 0,0 0-1 0 0,0 0 0 0 0,0 0 1 0 0,-1 0-1 0 0,-7 1 1908 0 0,-9 5 488 0 0,16-6-2328 0 0,0 1 1 0 0,0-1-1 0 0,0 1 1 0 0,1-1 0 0 0,-1 1-1 0 0,0-1 1 0 0,0 1-1 0 0,1-1 1 0 0,-1 1-1 0 0,0 0 1 0 0,1-1-1 0 0,-1 1 1 0 0,1 0-1 0 0,-1-1 1 0 0,1 1-1 0 0,-1 0 1 0 0,1 0-1 0 0,-1 0 1 0 0,1 0-1 0 0,0 0 1 0 0,-1-1-1 0 0,1 3 1 0 0,0-1 37 0 0,1-1 0 0 0,-1 0 0 0 0,1 1 0 0 0,-1-1 0 0 0,1 1 0 0 0,0-1 0 0 0,0 0 0 0 0,0 1 0 0 0,0-1 0 0 0,0 0 0 0 0,0 0 0 0 0,0 0 0 0 0,2 2-1 0 0,0 1-85 0 0,0 0-1 0 0,0 0 0 0 0,0 0 0 0 0,-1 0 0 0 0,1 0 0 0 0,-1 1 0 0 0,0-1 0 0 0,-1 1 0 0 0,1 0 0 0 0,-1 0 0 0 0,0-1 0 0 0,0 1 0 0 0,0 0 0 0 0,0 8 1 0 0,-1 8-82 0 0,0 0 0 0 0,-5 25 0 0 0,1-11 151 0 0,2 23-73 0 0,16-87-123 0 0,-9 8 58 0 0,3-37 0 0 0,-3 12-14 0 0,-1 13-1 0 0,-1 8 11 0 0,8-29 0 0 0,-10 48-6 0 0,1-1 0 0 0,0 1 0 0 0,0 0 1 0 0,1 0-1 0 0,0 1 0 0 0,0-1 0 0 0,0 1 0 0 0,1-1 0 0 0,7-8 0 0 0,-10 12-12 0 0,0 1 1 0 0,0 0-1 0 0,0 0 0 0 0,0 0 0 0 0,0 0 1 0 0,0 0-1 0 0,1 0 0 0 0,-1 1 0 0 0,0-1 1 0 0,0 0-1 0 0,1 1 0 0 0,-1-1 0 0 0,0 1 1 0 0,1-1-1 0 0,-1 1 0 0 0,0-1 0 0 0,1 1 1 0 0,-1 0-1 0 0,1 0 0 0 0,-1 0 0 0 0,1 0 1 0 0,-1 0-1 0 0,0 0 0 0 0,1 0 0 0 0,-1 0 1 0 0,1 0-1 0 0,-1 1 0 0 0,1-1 0 0 0,-1 1 1 0 0,0-1-1 0 0,1 1 0 0 0,-1-1 0 0 0,0 1 1 0 0,0 0-1 0 0,1 0 0 0 0,-1 0 0 0 0,0-1 1 0 0,0 1-1 0 0,0 0 0 0 0,0 0 0 0 0,0 1 1 0 0,0-1-1 0 0,0 0 0 0 0,-1 0 0 0 0,1 0 1 0 0,0 1-1 0 0,0-1 0 0 0,0 3 0 0 0,31 79 187 0 0,8 14 36 0 0,-37-91-228 0 0,0-1 1 0 0,0 0 0 0 0,1 0 0 0 0,-1 0 0 0 0,1 0-1 0 0,0-1 1 0 0,1 1 0 0 0,-1-1 0 0 0,1 0-1 0 0,0 0 1 0 0,10 6 0 0 0,-13-10 0 0 0,1 1-1 0 0,-1-1 1 0 0,0 1 0 0 0,0-1-1 0 0,1 0 1 0 0,-1 0 0 0 0,0 0-1 0 0,1 0 1 0 0,-1 0 0 0 0,0-1-1 0 0,0 1 1 0 0,1-1 0 0 0,-1 1-1 0 0,0-1 1 0 0,0 0 0 0 0,0 0-1 0 0,0 0 1 0 0,0 0-1 0 0,0 0 1 0 0,0-1 0 0 0,2 0-1 0 0,6-6-37 0 0,0 0-1 0 0,13-15 0 0 0,-16 16 3 0 0,-1 1 28 0 0,-1 0 0 0 0,0 0 0 0 0,0-1 0 0 0,0 0 0 0 0,-1 0 1 0 0,0 0-1 0 0,0-1 0 0 0,-1 1 0 0 0,4-13 0 0 0,-3 6 20 0 0,-1 0 1 0 0,-1 0 0 0 0,0 0-1 0 0,-1-25 1 0 0,-1 44 18 0 0,-1 3-24 0 0,1 1 1 0 0,0 0-1 0 0,0 0 1 0 0,3 12-1 0 0,5 8 56 0 0,2 0 0 0 0,21 43 0 0 0,-27-63-57 0 0,2 0 1 0 0,-1 0-1 0 0,1 0 0 0 0,1 0 0 0 0,-1-1 0 0 0,10 8 0 0 0,-14-13-9 0 0,1-1 0 0 0,0 1 1 0 0,0-1-1 0 0,0 0 0 0 0,1 0 0 0 0,-1 0 0 0 0,0 0 1 0 0,1 0-1 0 0,-1-1 0 0 0,1 1 0 0 0,0-1 0 0 0,0 0 1 0 0,-1 0-1 0 0,1 0 0 0 0,0-1 0 0 0,0 0 0 0 0,0 1 1 0 0,0-1-1 0 0,6-1 0 0 0,-5 0 3 0 0,-1-1 0 0 0,1 1-1 0 0,-1-1 1 0 0,0 0 0 0 0,1 0 0 0 0,-1-1 0 0 0,0 1 0 0 0,0-1-1 0 0,0 0 1 0 0,-1 0 0 0 0,1 0 0 0 0,-1 0 0 0 0,0-1-1 0 0,0 1 1 0 0,0-1 0 0 0,4-6 0 0 0,-1 1-10 0 0,-1-1 1 0 0,1-1-1 0 0,-2 1 1 0 0,0-1-1 0 0,5-18 1 0 0,-4 5 23 0 0,-2-1-1 0 0,-1 1 1 0 0,-1-1 0 0 0,-2-36 0 0 0,-1 5 18 0 0,2 47 1 0 0,1 12 37 0 0,-2 17-2 0 0,0-1-54 0 0,0-1 1 0 0,0 1-1 0 0,2 0 0 0 0,0 0 0 0 0,1 0 0 0 0,1-1 1 0 0,1 1-1 0 0,11 30 0 0 0,-14-45-17 0 0,2 0-1 0 0,-1 0 0 0 0,0-1 1 0 0,1 1-1 0 0,-1 0 1 0 0,1-1-1 0 0,0 0 1 0 0,0 0-1 0 0,0 0 0 0 0,1 0 1 0 0,-1 0-1 0 0,1 0 1 0 0,0-1-1 0 0,-1 0 1 0 0,1 0-1 0 0,0 0 0 0 0,0 0 1 0 0,1 0-1 0 0,-1-1 1 0 0,0 0-1 0 0,0 0 1 0 0,1 0-1 0 0,-1-1 0 0 0,1 1 1 0 0,-1-1-1 0 0,0 0 1 0 0,1 0-1 0 0,-1 0 1 0 0,1-1-1 0 0,-1 0 0 0 0,0 0 1 0 0,1 0-1 0 0,-1 0 1 0 0,0 0-1 0 0,0-1 1 0 0,0 0-1 0 0,0 0 1 0 0,0 0-1 0 0,4-4 0 0 0,-1 1 4 0 0,-1-1-1 0 0,0 0 1 0 0,0 0 0 0 0,0-1-1 0 0,-1 0 1 0 0,0 0-1 0 0,0 0 1 0 0,-1 0-1 0 0,0-1 1 0 0,0 0-1 0 0,-1 0 1 0 0,0 0-1 0 0,0 0 1 0 0,-1 0-1 0 0,0-1 1 0 0,-1 1-1 0 0,0-1 1 0 0,0 1 0 0 0,-1-15-1 0 0,-6-87 182 0 0,7 126-67 0 0,1 1-1 0 0,0-1 1 0 0,1 0-1 0 0,1 0 1 0 0,0 0-1 0 0,9 20 1 0 0,-8-24-110 0 0,0 0 0 0 0,1 0 0 0 0,1 0 0 0 0,0-1 0 0 0,0 0 0 0 0,1 0 0 0 0,0-1 0 0 0,19 18 0 0 0,-22-24-19 0 0,1 0-1 0 0,-1-1 1 0 0,0 0-1 0 0,1 0 1 0 0,-1-1-1 0 0,1 0 1 0 0,0 1-1 0 0,0-2 1 0 0,0 1-1 0 0,0-1 1 0 0,0 0 0 0 0,0 0-1 0 0,0-1 1 0 0,0 1-1 0 0,1-2 1 0 0,10 0-1 0 0,-8-1-480 0 0,0 1 0 0 0,0-1 0 0 0,-1-1 0 0 0,14-5 0 0 0,-14 5-1314 0 0,0-1 1 0 0,-1-1 0 0 0,1 1-1 0 0,10-10 1 0 0,-9 7-3087 0 0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5:59.6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27 224 560 0 0,'-2'-2'1346'0'0,"0"0"0"0"0,0 1 0 0 0,0-1-1 0 0,0 1 1 0 0,0 0 0 0 0,-1-1 0 0 0,-2 0 0 0 0,-1 0 5282 0 0,13 6-2757 0 0,-3-1-3597 0 0,0-1 0 0 0,0 1 0 0 0,0 1 0 0 0,-1-1 1 0 0,1 1-1 0 0,-1-1 0 0 0,0 1 0 0 0,0 0 0 0 0,4 7 0 0 0,2 4 317 0 0,9 22-1 0 0,-4 0-137 0 0,12 44-1 0 0,-15-40-371 0 0,-10-39-85 0 0,-1-1 1 0 0,0 0-1 0 0,1 0 1 0 0,-1 1-1 0 0,1-1 1 0 0,-1 0-1 0 0,1 0 1 0 0,0 0-1 0 0,-1 0 1 0 0,1 0-1 0 0,0 0 1 0 0,0 0-1 0 0,0 0 1 0 0,0 0 0 0 0,1 1-1 0 0,-2-2 0 0 0,1 0 1 0 0,0 0-1 0 0,-1 1 1 0 0,1-1-1 0 0,-1 0 0 0 0,1 0 1 0 0,0 0-1 0 0,-1 0 1 0 0,1 0-1 0 0,-1 0 0 0 0,1 0 1 0 0,0 0-1 0 0,-1 0 1 0 0,1 0-1 0 0,0 0 0 0 0,-1 0 1 0 0,1 0-1 0 0,-1-1 1 0 0,1 1-1 0 0,0 0 1 0 0,0-1-1 0 0,1-1-3 0 0,1 1 0 0 0,-1-1 1 0 0,0 0-1 0 0,0 0 0 0 0,0 0 0 0 0,0 0 1 0 0,-1 0-1 0 0,1-1 0 0 0,-1 1 0 0 0,1 0 1 0 0,-1-1-1 0 0,2-2 0 0 0,8-29 12 0 0,16-67 1 0 0,-20 68 12 0 0,1 1 0 0 0,18-44 0 0 0,-23 70-6 0 0,0-1-1 0 0,1 1 0 0 0,-1 0 0 0 0,1 1 1 0 0,8-10-1 0 0,-11 14-1 0 0,0 0 1 0 0,0 0-1 0 0,0 1 1 0 0,0-1-1 0 0,0 0 1 0 0,0 0-1 0 0,0 1 1 0 0,0-1-1 0 0,0 1 1 0 0,0-1-1 0 0,0 1 1 0 0,0-1-1 0 0,1 1 1 0 0,-1 0-1 0 0,0-1 1 0 0,2 1-1 0 0,-2 0 1 0 0,0 1 0 0 0,0-1 1 0 0,0 0-1 0 0,0 1 0 0 0,0-1 0 0 0,0 0 0 0 0,0 1 0 0 0,0 0 0 0 0,0-1 0 0 0,0 1 0 0 0,-1-1 0 0 0,1 1 0 0 0,0 0 0 0 0,0 0 0 0 0,-1-1 0 0 0,1 1 0 0 0,0 0 0 0 0,-1 0 0 0 0,1 0 0 0 0,-1 0 0 0 0,1 0 0 0 0,0 2 0 0 0,13 30 244 0 0,-1 0 0 0 0,12 53-1 0 0,-1-4 117 0 0,-22-76-367 0 0,1 0 0 0 0,-1 0 0 0 0,1 0-1 0 0,0 0 1 0 0,5 7 0 0 0,-8-12-5 0 0,1 0 0 0 0,0 0 0 0 0,-1 0 0 0 0,1 0 0 0 0,0-1 0 0 0,0 1 0 0 0,-1 0 0 0 0,1 0 0 0 0,0-1 0 0 0,0 1 0 0 0,0-1 0 0 0,0 1 0 0 0,0-1-1 0 0,0 1 1 0 0,0-1 0 0 0,0 0 0 0 0,0 1 0 0 0,0-1 0 0 0,0 0 0 0 0,0 0 0 0 0,0 0 0 0 0,0 0 0 0 0,0 0 0 0 0,0 0 0 0 0,0 0 0 0 0,0 0 0 0 0,0 0 0 0 0,0 0 0 0 0,0 0 0 0 0,0-1 0 0 0,0 1 0 0 0,0 0 0 0 0,0-1 0 0 0,0 1 0 0 0,0-1 0 0 0,0 1 0 0 0,0-1 0 0 0,-1 1 0 0 0,1-1 0 0 0,0 0 0 0 0,0 0 0 0 0,0 0 0 0 0,5-5-43 0 0,0 0 0 0 0,0-1 0 0 0,-1 1 0 0 0,0-1 0 0 0,0 0 0 0 0,-1 0 1 0 0,0-1-1 0 0,0 0 0 0 0,0 1 0 0 0,2-10 0 0 0,2-11-50 0 0,7-47 1 0 0,-6 23 74 0 0,-5 36 24 0 0,4-21-14 0 0,1 0 0 0 0,16-41 0 0 0,-25 77 13 0 0,0 1 0 0 0,1-1-1 0 0,-1 1 1 0 0,0-1 0 0 0,0 1 0 0 0,1-1-1 0 0,-1 1 1 0 0,0-1 0 0 0,0 1 0 0 0,1-1-1 0 0,-1 1 1 0 0,1-1 0 0 0,-1 1 0 0 0,0-1-1 0 0,1 1 1 0 0,-1 0 0 0 0,1-1 0 0 0,-1 1-1 0 0,1 0 1 0 0,-1-1 0 0 0,2 1 0 0 0,-2 0 0 0 0,1 0 1 0 0,-1 0 0 0 0,1 0 0 0 0,-1 0 0 0 0,0 0-1 0 0,1 1 1 0 0,-1-1 0 0 0,1 0 0 0 0,-1 0 0 0 0,0 1-1 0 0,1-1 1 0 0,-1 0 0 0 0,1 0 0 0 0,-1 1 0 0 0,0-1 0 0 0,1 0-1 0 0,-1 1 1 0 0,0-1 0 0 0,0 0 0 0 0,1 1 0 0 0,-1 0-1 0 0,13 27 129 0 0,-11-23-143 0 0,7 18 63 0 0,-1 0-26 0 0,2-1 0 0 0,-1-1 0 0 0,2 0 0 0 0,26 38 0 0 0,-24-43 1 0 0,0-1 0 0 0,1-1 0 0 0,1 0 0 0 0,0 0 0 0 0,0-2 0 0 0,2 0 0 0 0,24 14 0 0 0,-33-22-25 0 0,0 1-1 0 0,0-2 1 0 0,1 1 0 0 0,15 4-1 0 0,-19-7-115 0 0,-1 0-1 0 0,1-1 0 0 0,0 0 0 0 0,0 1 1 0 0,0-2-1 0 0,0 1 0 0 0,0-1 1 0 0,-1 1-1 0 0,1-1 0 0 0,8-3 0 0 0,18-7-8654 0 0,-24 9 5407 0 0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6:18.5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53 512 0 0,'-1'-4'607'0'0,"0"0"-1"0"0,0 0 1 0 0,0 0-1 0 0,0 0 1 0 0,1 0-1 0 0,0-7 1 0 0,0 10-384 0 0,0 0 1 0 0,0 1 0 0 0,0-1-1 0 0,0 0 1 0 0,1 0 0 0 0,-1 0-1 0 0,0 1 1 0 0,1-1 0 0 0,-1 0-1 0 0,0 1 1 0 0,1-1-1 0 0,-1 0 1 0 0,1 0 0 0 0,-1 1-1 0 0,1-1 1 0 0,-1 1 0 0 0,1-1-1 0 0,0 1 1 0 0,-1-1 0 0 0,1 1-1 0 0,0-1 1 0 0,-1 1 0 0 0,1-1-1 0 0,0 1 1 0 0,-1 0-1 0 0,1-1 1 0 0,0 1 0 0 0,0 0-1 0 0,0 0 1 0 0,-1-1 0 0 0,1 1-1 0 0,0 0 1 0 0,0 0 0 0 0,0 0-1 0 0,0 0 1 0 0,-1 0-1 0 0,1 0 1 0 0,0 1 0 0 0,0-1-1 0 0,1 0 1 0 0,0 0 48 0 0,0 1-1 0 0,0-1 1 0 0,0 1 0 0 0,0-1 0 0 0,0 1 0 0 0,0-1-1 0 0,0 1 1 0 0,0 0 0 0 0,0 0 0 0 0,-1 0-1 0 0,1 0 1 0 0,0 1 0 0 0,0-1 0 0 0,-1 0-1 0 0,1 1 1 0 0,-1-1 0 0 0,2 3 0 0 0,-1-1-51 0 0,0 0 1 0 0,0 0 0 0 0,-1 0-1 0 0,0 0 1 0 0,1 0 0 0 0,-1 0-1 0 0,0 1 1 0 0,0-1 0 0 0,0 6-1 0 0,0 5 58 0 0,-1 0 0 0 0,0 0 0 0 0,-1 0 0 0 0,-3 15 1 0 0,3-27-241 0 0,-31 173 1299 0 0,3-20-849 0 0,27-142-489 0 0,1 1 0 0 0,0 0 0 0 0,0-1-1 0 0,1 1 1 0 0,1-1 0 0 0,1 1 0 0 0,-1-1-1 0 0,5 15 1 0 0,-3-19-30 0 0,0-1-1 0 0,0 0 0 0 0,1 0 1 0 0,0 0-1 0 0,1 0 0 0 0,0 0 1 0 0,0-1-1 0 0,0 0 1 0 0,1 0-1 0 0,0 0 0 0 0,0-1 1 0 0,1 0-1 0 0,8 7 0 0 0,-7-8-75 0 0,1 0 1 0 0,-1 0-1 0 0,1 0 0 0 0,-1-1 0 0 0,1 0 0 0 0,0-1 0 0 0,1 0 0 0 0,-1 0 0 0 0,1-1 0 0 0,-1 0 0 0 0,1-1 0 0 0,-1 0 0 0 0,13-1 0 0 0,-11 0-411 0 0,0-1 1 0 0,0 0-1 0 0,0-1 0 0 0,17-6 0 0 0,-16 4-735 0 0,-1 0 1 0 0,1-1-1 0 0,-1-1 0 0 0,11-6 0 0 0,-3-2-1382 0 0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6:18.7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85 1680 0 0,'1'1'7657'0'0,"4"-1"-2837"0"0,15-4-1156 0 0,24-6-2554 0 0,158-44 253 0 0,-182 49-1498 0 0,1 0 0 0 0,24-2 0 0 0,-7 7-3760 0 0,-25 3 808 0 0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6:19.1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9 1704 0 0,'-2'-1'736'0'0,"1"0"0"0"0,0 0 0 0 0,-1 0 0 0 0,1 0 0 0 0,-1 1 0 0 0,1-1 0 0 0,-1 0 0 0 0,1 1 0 0 0,-1 0-1 0 0,0-1 1 0 0,1 1 0 0 0,-1 0 0 0 0,1-1 0 0 0,-4 1 0 0 0,4 1-542 0 0,0-1 1 0 0,0 0-1 0 0,0 1 1 0 0,-1 0-1 0 0,1-1 1 0 0,0 1-1 0 0,0-1 0 0 0,1 1 1 0 0,-1 0-1 0 0,0 0 1 0 0,0 0-1 0 0,0 0 1 0 0,0-1-1 0 0,1 1 1 0 0,-1 0-1 0 0,0 0 0 0 0,1 0 1 0 0,-1 0-1 0 0,1 1 1 0 0,-1 1-1 0 0,-3 6 97 0 0,0 0 0 0 0,1 1 0 0 0,0-1 0 0 0,1 1 0 0 0,0 0-1 0 0,1 0 1 0 0,0 0 0 0 0,0 0 0 0 0,1 0 0 0 0,1-1 0 0 0,-1 1 0 0 0,2 0 0 0 0,-1 0-1 0 0,6 16 1 0 0,-5-19-234 0 0,0-1-1 0 0,1 1 0 0 0,0-1 0 0 0,0 0 0 0 0,1 0 1 0 0,-1 0-1 0 0,1-1 0 0 0,1 1 0 0 0,-1-1 0 0 0,1 0 1 0 0,0 0-1 0 0,0-1 0 0 0,0 1 0 0 0,0-1 1 0 0,1 0-1 0 0,0-1 0 0 0,0 1 0 0 0,0-1 0 0 0,0 0 1 0 0,0-1-1 0 0,14 4 0 0 0,-12-4-44 0 0,0 0 1 0 0,1-1-1 0 0,-1 0 1 0 0,0-1-1 0 0,0 1 0 0 0,1-2 1 0 0,-1 1-1 0 0,0-1 0 0 0,0-1 1 0 0,1 1-1 0 0,9-5 0 0 0,-14 5-16 0 0,0-1 0 0 0,0 0 0 0 0,-1 1 0 0 0,1-2 0 0 0,-1 1-1 0 0,1 0 1 0 0,-1-1 0 0 0,0 1 0 0 0,0-1 0 0 0,0 0 0 0 0,0 0-1 0 0,-1 0 1 0 0,1-1 0 0 0,-1 1 0 0 0,0 0 0 0 0,0-1 0 0 0,0 0-1 0 0,0 1 1 0 0,0-1 0 0 0,-1 0 0 0 0,0 0 0 0 0,0 0-1 0 0,0 0 1 0 0,0-8 0 0 0,0 4 10 0 0,-1-1 0 0 0,0 0-1 0 0,0 0 1 0 0,-1 1 0 0 0,0-1 0 0 0,-1 0 0 0 0,0 1-1 0 0,0 0 1 0 0,-1-1 0 0 0,-7-14 0 0 0,8 18-11 0 0,-1 1 1 0 0,0-1-1 0 0,1 1 0 0 0,-2 0 1 0 0,1 0-1 0 0,0 0 1 0 0,-1 0-1 0 0,1 1 1 0 0,-1-1-1 0 0,0 1 0 0 0,0 0 1 0 0,-1 0-1 0 0,1 1 1 0 0,0-1-1 0 0,-1 1 0 0 0,0 0 1 0 0,0 0-1 0 0,1 1 1 0 0,-11-3-1 0 0,6 3-1 0 0,1 0 0 0 0,0 1 0 0 0,-1 0 1 0 0,1 1-1 0 0,0-1 0 0 0,-1 2 0 0 0,1-1 0 0 0,0 1 0 0 0,0 0 0 0 0,0 1 0 0 0,0 0 0 0 0,1 0 0 0 0,-1 1 1 0 0,1 0-1 0 0,0 0 0 0 0,-1 0 0 0 0,2 1 0 0 0,-11 9 0 0 0,15-12-41 0 0,0 0 0 0 0,1 0-1 0 0,-1-1 1 0 0,1 1 0 0 0,0 0-1 0 0,-1 0 1 0 0,1 0 0 0 0,0 1 0 0 0,0-1-1 0 0,0 0 1 0 0,0 0 0 0 0,1 0-1 0 0,-1 1 1 0 0,1-1 0 0 0,-1 0-1 0 0,1 1 1 0 0,0-1 0 0 0,0 1 0 0 0,0-1-1 0 0,0 0 1 0 0,0 1 0 0 0,0-1-1 0 0,1 0 1 0 0,-1 1 0 0 0,2 3 0 0 0,0-4-265 0 0,-1 1 1 0 0,0 0 0 0 0,1-1-1 0 0,0 0 1 0 0,-1 1 0 0 0,1-1 0 0 0,0 0-1 0 0,4 4 1 0 0,-2-4-563 0 0,-1 1 0 0 0,1-1 0 0 0,0 0 0 0 0,-1 1 0 0 0,1-2 0 0 0,4 3 0 0 0,8 1-3425 0 0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6:13.9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345 62 512 0 0,'9'-19'9221'0'0,"-9"17"-8524"0"0,1 0 0 0 0,-1 0-1 0 0,1-1 1 0 0,-1 1-1 0 0,0 0 1 0 0,0 0-1 0 0,0-3 1 0 0,0 4-597 0 0,-1 0 0 0 0,1 0 0 0 0,0 0-1 0 0,0 0 1 0 0,-1 0 0 0 0,1 0 0 0 0,-1 0 0 0 0,1 0 0 0 0,-1 0 0 0 0,1 0 0 0 0,-1 0 0 0 0,1 0 0 0 0,-1 0 0 0 0,0 0 0 0 0,0 0-1 0 0,1 1 1 0 0,-1-1 0 0 0,0 0 0 0 0,0 1 0 0 0,0-1 0 0 0,0 1 0 0 0,0-1 0 0 0,0 1 0 0 0,0-1 0 0 0,0 1 0 0 0,0-1-1 0 0,0 1 1 0 0,0 0 0 0 0,0 0 0 0 0,0-1 0 0 0,0 1 0 0 0,0 0 0 0 0,0 0 0 0 0,0 0 0 0 0,-2 0 0 0 0,-26 2 186 0 0,1 0 1 0 0,-1 2-1 0 0,0 1 0 0 0,1 1 1 0 0,0 2-1 0 0,1 0 1 0 0,-1 2-1 0 0,-28 15 1 0 0,50-22-276 0 0,1 0 1 0 0,-1 1 0 0 0,1-1-1 0 0,-8 8 1 0 0,12-11-9 0 0,0 1-1 0 0,1-1 1 0 0,-1 0-1 0 0,1 1 1 0 0,-1 0 0 0 0,1-1-1 0 0,-1 1 1 0 0,1-1 0 0 0,-1 1-1 0 0,1 0 1 0 0,-1-1 0 0 0,1 1-1 0 0,0 0 1 0 0,-1-1 0 0 0,1 1-1 0 0,0 0 1 0 0,0-1 0 0 0,-1 1-1 0 0,1 0 1 0 0,0 0-1 0 0,0-1 1 0 0,0 1 0 0 0,0 0-1 0 0,0 0 1 0 0,0 0 0 0 0,0-1-1 0 0,0 1 1 0 0,0 0 0 0 0,1 0-1 0 0,-1-1 1 0 0,0 1 0 0 0,0 0-1 0 0,1-1 1 0 0,-1 1 0 0 0,0 0-1 0 0,1-1 1 0 0,-1 1 0 0 0,1 0-1 0 0,-1-1 1 0 0,1 1-1 0 0,-1-1 1 0 0,1 1 0 0 0,-1-1-1 0 0,1 1 1 0 0,0-1 0 0 0,-1 1-1 0 0,1-1 1 0 0,-1 1 0 0 0,1-1-1 0 0,1 1 1 0 0,2 0 8 0 0,-1 1 0 0 0,1-1 0 0 0,0 1 0 0 0,1-1 0 0 0,-1 0 0 0 0,0 0 0 0 0,0-1 0 0 0,0 1 0 0 0,7-1 0 0 0,42-5 142 0 0,-30 3-125 0 0,2-1-29 0 0,56-2 0 0 0,-72 6 2 0 0,-1-1 0 0 0,1 1 0 0 0,-1 0 0 0 0,1 1 0 0 0,-1 0-1 0 0,0 0 1 0 0,10 5 0 0 0,-15-6 6 0 0,0 1-1 0 0,0-1 1 0 0,-1 1-1 0 0,1 0 1 0 0,-1 0 0 0 0,1 0-1 0 0,-1 0 1 0 0,0 0-1 0 0,0 1 1 0 0,0-1 0 0 0,0 1-1 0 0,0-1 1 0 0,0 1-1 0 0,-1-1 1 0 0,0 1 0 0 0,1 0-1 0 0,-1 0 1 0 0,0 0-1 0 0,0 0 1 0 0,0 0 0 0 0,-1 0-1 0 0,1 6 1 0 0,0 4 27 0 0,-1 0 0 0 0,0 0 0 0 0,-1 0 0 0 0,-3 15 0 0 0,0-3 40 0 0,4-24-67 0 0,0 1 0 0 0,0-1 0 0 0,0 0 0 0 0,-1 1 0 0 0,1-1 0 0 0,-1 0-1 0 0,1 1 1 0 0,-1-1 0 0 0,1 0 0 0 0,-1 1 0 0 0,0-1 0 0 0,0 0 0 0 0,1 0 0 0 0,-1 0 0 0 0,0 0 0 0 0,0 0 0 0 0,0 0 0 0 0,0 0-1 0 0,-1 0 1 0 0,1 0 0 0 0,-1 1 0 0 0,-1-1 1 0 0,1 0 0 0 0,-1 0 1 0 0,1-1-1 0 0,-1 1 0 0 0,1-1 0 0 0,-1 1 0 0 0,0-1 0 0 0,1 0 0 0 0,-1 0 0 0 0,-4 0 1 0 0,-2-1-58 0 0,0-1 1 0 0,0 0-1 0 0,1 0 1 0 0,0-1 0 0 0,-1 0-1 0 0,-7-4 1 0 0,-28-20-1853 0 0,30 17-1229 0 0,0 0-3323 0 0,8 5 3814 0 0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6:14.5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77 107 392 0 0,'-2'-2'820'0'0,"-1"0"0"0"0,1 0 0 0 0,-1 0-1 0 0,0 0 1 0 0,0 1 0 0 0,0-1 0 0 0,0 1 0 0 0,0 0 0 0 0,0 0 0 0 0,0 0-1 0 0,0 0 1 0 0,0 0 0 0 0,-1 1 0 0 0,-2-1 0 0 0,5 1-680 0 0,-1 0 0 0 0,1 0 0 0 0,0 0-1 0 0,0 0 1 0 0,0 0 0 0 0,0 1 0 0 0,0-1 0 0 0,0 0 0 0 0,-1 0 0 0 0,1 1 0 0 0,0-1 0 0 0,0 1 0 0 0,0-1-1 0 0,0 1 1 0 0,0-1 0 0 0,0 1 0 0 0,1 0 0 0 0,-1-1 0 0 0,0 1 0 0 0,0 0 0 0 0,0 0 0 0 0,1 0-1 0 0,-1 0 1 0 0,0-1 0 0 0,1 1 0 0 0,-1 0 0 0 0,0 0 0 0 0,1 0 0 0 0,-1 0 0 0 0,1 0 0 0 0,0 1 0 0 0,-1-1-1 0 0,1 0 1 0 0,0 0 0 0 0,0 0 0 0 0,0 0 0 0 0,0 0 0 0 0,0 0 0 0 0,0 1 0 0 0,0-1 0 0 0,0 0-1 0 0,1 2 1 0 0,-1 1 63 0 0,1 0 1 0 0,0 0-1 0 0,1 0 0 0 0,-1 0 0 0 0,1 0 0 0 0,0 0 0 0 0,0 0 0 0 0,5 6 0 0 0,23 28 795 0 0,-25-31-780 0 0,3 1-40 0 0,0 0 1 0 0,0 0 0 0 0,19 13-1 0 0,-21-18-150 0 0,-1 1 0 0 0,0-1-1 0 0,1 0 1 0 0,0-1 0 0 0,-1 1 0 0 0,1-1-1 0 0,0 0 1 0 0,12 2 0 0 0,-17-4-33 0 0,1 0 0 0 0,0 0 1 0 0,-1 0-1 0 0,1 0 0 0 0,0 0 1 0 0,-1 0-1 0 0,1-1 0 0 0,0 1 1 0 0,-1 0-1 0 0,1-1 0 0 0,0 1 1 0 0,-1-1-1 0 0,1 0 0 0 0,-1 1 1 0 0,1-1-1 0 0,-1 0 0 0 0,0 0 0 0 0,1 0 1 0 0,1-2-1 0 0,-1 1-7 0 0,-1 0-1 0 0,1 0 1 0 0,-1 0-1 0 0,0-1 0 0 0,1 1 1 0 0,-1 0-1 0 0,0-1 1 0 0,0 1-1 0 0,-1-1 1 0 0,1 1-1 0 0,0-4 1 0 0,0-5-22 0 0,0 0 0 0 0,-1 0-1 0 0,0 0 1 0 0,-3-17 0 0 0,-2-4 35 0 0,-2-35 102 0 0,6 59-78 0 0,1 1 0 0 0,1-1 0 0 0,-1 0 0 0 0,1 0 0 0 0,1 1 0 0 0,2-11 0 0 0,-2 19 69 0 0,-1 6-28 0 0,1 8 82 0 0,-2 3-114 0 0,1 0-1 0 0,1-1 1 0 0,0 1 0 0 0,1-1 0 0 0,1 1 0 0 0,1-1-1 0 0,7 16 1 0 0,-8-22-39 0 0,2 0 0 0 0,-1 0 0 0 0,1-1-1 0 0,1 0 1 0 0,0 0 0 0 0,0-1 0 0 0,1 0 0 0 0,0 0 0 0 0,1-1-1 0 0,0 0 1 0 0,13 9 0 0 0,-18-14-62 0 0,0 0 0 0 0,0-1 1 0 0,1 1-1 0 0,-1-1 0 0 0,1 0 0 0 0,0 0 1 0 0,-1 0-1 0 0,11 2 0 0 0,-13-4-285 0 0,1 0 0 0 0,-1 0 0 0 0,1 0 0 0 0,0-1 0 0 0,-1 1 0 0 0,1 0-1 0 0,-1-1 1 0 0,0 0 0 0 0,1 1 0 0 0,-1-1 0 0 0,1 0 0 0 0,-1 0 0 0 0,0-1 0 0 0,0 1 0 0 0,0 0-1 0 0,1-1 1 0 0,-1 1 0 0 0,-1-1 0 0 0,5-3 0 0 0,8-10-5527 0 0,-6 8 3686 0 0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6:15.0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49 1888 0 0,'-9'-11'4023'0'0,"7"10"-3333"0"0,1 0-1 0 0,0-1 0 0 0,-1 1 1 0 0,1 0-1 0 0,0-1 1 0 0,0 1-1 0 0,0-1 1 0 0,0 1-1 0 0,0-1 1 0 0,0 0-1 0 0,0 1 0 0 0,1-1 1 0 0,-1 0-1 0 0,0-2 1 0 0,1 3-544 0 0,0 1 0 0 0,0-1 0 0 0,1 1 0 0 0,-1-1 0 0 0,0 1 1 0 0,0-1-1 0 0,0 0 0 0 0,1 1 0 0 0,-1-1 0 0 0,0 1 0 0 0,1-1 0 0 0,-1 1 0 0 0,0-1 0 0 0,1 1 1 0 0,-1 0-1 0 0,1-1 0 0 0,-1 1 0 0 0,0-1 0 0 0,1 1 0 0 0,-1 0 0 0 0,1-1 0 0 0,-1 1 1 0 0,1 0-1 0 0,0 0 0 0 0,-1-1 0 0 0,1 1 0 0 0,-1 0 0 0 0,1 0 0 0 0,-1 0 0 0 0,1 0 0 0 0,0 0 1 0 0,-1-1-1 0 0,1 1 0 0 0,-1 0 0 0 0,2 1 0 0 0,-1-1-34 0 0,0-1 0 0 0,0 2 0 0 0,0-1 0 0 0,0 0 0 0 0,0 0 0 0 0,0 0 1 0 0,0 0-1 0 0,0 1 0 0 0,0-1 0 0 0,0 0 0 0 0,0 1 0 0 0,0-1 0 0 0,0 1 0 0 0,0-1 0 0 0,0 1 0 0 0,0 0 0 0 0,0-1 0 0 0,0 1 0 0 0,1 1 0 0 0,2 6 109 0 0,1 0 0 0 0,-1 1 0 0 0,0-1-1 0 0,-1 1 1 0 0,0 0 0 0 0,2 13-1 0 0,8 59 237 0 0,-7-30-262 0 0,17 125 198 0 0,-16-113-339 0 0,-6-48-54 0 0,6 34 2 0 0,-6-46-9 0 0,0 1 1 0 0,0-1-1 0 0,0 1 1 0 0,0-1-1 0 0,1 1 1 0 0,-1-1-1 0 0,1 0 1 0 0,0 0-1 0 0,0 0 1 0 0,3 4-1 0 0,-4-6 1 0 0,-1-1-1 0 0,0 1 0 0 0,0-1 0 0 0,1 0 1 0 0,-1 1-1 0 0,0-1 0 0 0,1 0 0 0 0,-1 0 1 0 0,0 1-1 0 0,1-1 0 0 0,-1 0 0 0 0,1 0 0 0 0,-1 1 1 0 0,0-1-1 0 0,1 0 0 0 0,-1 0 0 0 0,1 0 1 0 0,-1 0-1 0 0,1 0 0 0 0,-1 1 0 0 0,0-1 1 0 0,1 0-1 0 0,-1 0 0 0 0,1 0 0 0 0,-1 0 1 0 0,1 0-1 0 0,-1-1 0 0 0,1 1 0 0 0,-1 0 1 0 0,0 0-1 0 0,1 0 0 0 0,0-1-5 0 0,0 0 0 0 0,-1 1 0 0 0,1-1 0 0 0,0 0 0 0 0,-1 0 0 0 0,1 0 1 0 0,-1 1-1 0 0,0-1 0 0 0,1 0 0 0 0,-1 0 0 0 0,0 0 0 0 0,1 0 0 0 0,-1-2 0 0 0,1-3-37 0 0,0 0 0 0 0,-1 0-1 0 0,0-9 1 0 0,-4-16-65 0 0,2 21 98 0 0,1 0 0 0 0,0-1 1 0 0,1 1-1 0 0,0 0 0 0 0,2-16 0 0 0,-2 24 16 0 0,1-1 1 0 0,-1 0-1 0 0,1 1 0 0 0,0-1 1 0 0,0 1-1 0 0,1 0 0 0 0,-1-1 1 0 0,0 1-1 0 0,1 0 0 0 0,-1 0 1 0 0,1-1-1 0 0,0 1 0 0 0,-1 0 1 0 0,1 1-1 0 0,0-1 0 0 0,1 0 1 0 0,-1 1-1 0 0,0-1 0 0 0,0 1 1 0 0,1-1-1 0 0,-1 1 0 0 0,0 0 1 0 0,1 0-1 0 0,-1 0 0 0 0,1 1 1 0 0,3-2-1 0 0,2 1 4 0 0,1-1-1 0 0,0 1 1 0 0,0 1-1 0 0,0 0 1 0 0,0 0 0 0 0,15 3-1 0 0,1 1-5 0 0,26 9-1 0 0,-33-8 57 0 0,31 13 0 0 0,-43-15-33 0 0,0 0-1 0 0,0 1 0 0 0,0-1 1 0 0,0 1-1 0 0,-1 1 0 0 0,1-1 0 0 0,-1 1 1 0 0,5 5-1 0 0,-9-9-17 0 0,0 1 0 0 0,0-1 1 0 0,0 1-1 0 0,0 0 0 0 0,0-1 0 0 0,0 1 1 0 0,0 0-1 0 0,-1-1 0 0 0,1 1 0 0 0,-1 0 1 0 0,1 0-1 0 0,-1 0 0 0 0,0 0 0 0 0,0-1 1 0 0,1 1-1 0 0,-1 0 0 0 0,-1 0 0 0 0,1 0 1 0 0,0 0-1 0 0,0 0 0 0 0,-1-1 0 0 0,1 1 1 0 0,-1 0-1 0 0,1 0 0 0 0,-1-1 0 0 0,0 1 0 0 0,0 0 1 0 0,0-1-1 0 0,0 1 0 0 0,0 0 0 0 0,0-1 1 0 0,0 0-1 0 0,0 1 0 0 0,-1-1 0 0 0,-1 2 1 0 0,-4 3-16 0 0,0 0 1 0 0,0-1 0 0 0,0 0-1 0 0,-1 0 1 0 0,1-1 0 0 0,-11 5-1 0 0,-26 9-384 0 0,0-2 0 0 0,-70 15 0 0 0,26-15-4556 0 0,70-15-2167 0 0,13-3 2284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4:02.7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72 0 2977 0 0,'-21'1'7479'0'0,"4"2"-3476"0"0,15-2-3777 0 0,0 0-1 0 0,0-1 0 0 0,1 1 1 0 0,-1 0-1 0 0,0 0 0 0 0,1 0 1 0 0,-1 1-1 0 0,1-1 1 0 0,0 0-1 0 0,-1 1 0 0 0,1-1 1 0 0,0 0-1 0 0,0 1 0 0 0,0 0 1 0 0,0-1-1 0 0,0 1 1 0 0,0 0-1 0 0,-1 2 0 0 0,1-2-56 0 0,0 1-1 0 0,0 0 0 0 0,0 0 0 0 0,0 0 0 0 0,1 0 0 0 0,-1 0 0 0 0,1 0 1 0 0,0 0-1 0 0,-1 0 0 0 0,1 0 0 0 0,1 0 0 0 0,-1 0 0 0 0,0 0 1 0 0,1 0-1 0 0,-1 0 0 0 0,1-1 0 0 0,2 6 0 0 0,-1-4-80 0 0,1 1-1 0 0,-1-1 1 0 0,1-1 0 0 0,0 1-1 0 0,0 0 1 0 0,1-1-1 0 0,-1 1 1 0 0,1-1 0 0 0,-1 0-1 0 0,6 3 1 0 0,8 4-33 0 0,0-1 1 0 0,0-1-1 0 0,1 0 0 0 0,24 7 1 0 0,8 1 118 0 0,-11-4-69 0 0,-1 1 0 0 0,61 31 0 0 0,-83-36-73 0 0,-1 1-1 0 0,0 1 1 0 0,-1 0-1 0 0,0 1 0 0 0,0 1 1 0 0,-1 0-1 0 0,-1 1 0 0 0,0 0 1 0 0,-1 0-1 0 0,0 2 1 0 0,-1-1-1 0 0,12 23 0 0 0,19 35 168 0 0,-40-70-193 0 0,0-1-1 0 0,0 1 1 0 0,0-1-1 0 0,0 1 0 0 0,0 0 1 0 0,0 0-1 0 0,-1-1 1 0 0,1 1-1 0 0,-1 0 1 0 0,0 0-1 0 0,1-1 1 0 0,-1 1-1 0 0,0 0 0 0 0,0 0 1 0 0,0 0-1 0 0,0 0 1 0 0,0-1-1 0 0,-1 1 1 0 0,0 3-1 0 0,0-3 2 0 0,0 0 0 0 0,-1 0 0 0 0,1 0 0 0 0,-1 0 0 0 0,0 0-1 0 0,1-1 1 0 0,-1 1 0 0 0,0 0 0 0 0,0-1 0 0 0,0 1 0 0 0,0-1 0 0 0,0 0-1 0 0,-1 0 1 0 0,-2 2 0 0 0,-33 12-12 0 0,0-2 1 0 0,-73 17-1 0 0,-26 7-6 0 0,124-32-70 0 0,-36 14 98 0 0,45-17-167 0 0,-1 0 0 0 0,1 0-1 0 0,0 1 1 0 0,0 0 0 0 0,0 0 0 0 0,1 0 0 0 0,-1 0 0 0 0,-4 5 0 0 0,4 0-1958 0 0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6:15.5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110 2 376 0 0,'9'-1'16255'0'0,"-5"5"-14218"0"0,-2-1-2193 0 0,6 12 1172 0 0,0 1 0 0 0,-1 0 1 0 0,7 21-1 0 0,-7-19-516 0 0,29 91 771 0 0,4 10-880 0 0,-29-90-368 0 0,-1 0 0 0 0,-1 0-1 0 0,-2 1 1 0 0,7 60 0 0 0,-14-86-19 0 0,0-1 0 0 0,-1 1-1 0 0,1 0 1 0 0,0 0 0 0 0,-1 0-1 0 0,0 0 1 0 0,0-1 0 0 0,0 1-1 0 0,-1 0 1 0 0,1-1 0 0 0,-1 1-1 0 0,1-1 1 0 0,-1 1 0 0 0,-1-1-1 0 0,1 0 1 0 0,0 0 0 0 0,-1 0-1 0 0,1 0 1 0 0,-1 0 0 0 0,0-1 0 0 0,0 1-1 0 0,0-1 1 0 0,0 0 0 0 0,0 0-1 0 0,-1 0 1 0 0,1 0 0 0 0,-5 1-1 0 0,-4 2-14 0 0,1-1 0 0 0,-1-1 0 0 0,0 0 0 0 0,0-1 0 0 0,0 0 0 0 0,0 0 0 0 0,-18-1 0 0 0,23-2 12 0 0,-1 1-1 0 0,1-1 1 0 0,0 0 0 0 0,0 0 0 0 0,0-1-1 0 0,1 0 1 0 0,-1 0 0 0 0,0-1-1 0 0,1 0 1 0 0,-1 0 0 0 0,1 0 0 0 0,0-1-1 0 0,0 0 1 0 0,-11-9 0 0 0,16 11-2 0 0,-1-1 1 0 0,1 1 0 0 0,-1-1-1 0 0,1 1 1 0 0,0-1-1 0 0,0 1 1 0 0,0-1 0 0 0,0 1-1 0 0,0-1 1 0 0,0 0 0 0 0,1 0-1 0 0,-1 1 1 0 0,1-1 0 0 0,0 0-1 0 0,0 0 1 0 0,0 0-1 0 0,0 1 1 0 0,1-1 0 0 0,-1 0-1 0 0,1 0 1 0 0,1-4 0 0 0,2-6-15 0 0,0 0 1 0 0,1 1 0 0 0,8-14-1 0 0,-5 14 8 0 0,0 0-1 0 0,0 0 0 0 0,1 0 0 0 0,0 1 0 0 0,1 1 0 0 0,1-1 1 0 0,21-15-1 0 0,2 2-1385 0 0,55-30 1 0 0,-63 41-1083 0 0,12-4-5762 0 0,-26 12 5585 0 0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6:15.7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 18 3393 0 0,'-11'-6'4265'0'0,"-3"-1"3392"0"0,-2 3-5992 0 0,2 4 647 0 0,1 1-1024 0 0,2 4 177 0 0,3 3-489 0 0,5 0-528 0 0,1 1-376 0 0,4-1 8 0 0,1 2-88 0 0,5-1-120 0 0,2 1-200 0 0,2-2-64 0 0,4 1-1232 0 0,2-1-1657 0 0,1 0-24 0 0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6:16.1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 41 928 0 0,'-23'4'4579'0'0,"19"-4"-3518"0"0,0 1 1 0 0,0-1-1 0 0,0 1 1 0 0,0 0-1 0 0,0 0 1 0 0,0 0-1 0 0,0 0 1 0 0,0 1 0 0 0,0-1-1 0 0,1 1 1 0 0,-7 4-1 0 0,9-5-984 0 0,1-1 0 0 0,0 0 0 0 0,-1 1 0 0 0,1-1-1 0 0,-1 1 1 0 0,1-1 0 0 0,0 1 0 0 0,0-1 0 0 0,-1 1-1 0 0,1-1 1 0 0,0 1 0 0 0,0-1 0 0 0,0 1 0 0 0,-1-1-1 0 0,1 1 1 0 0,0-1 0 0 0,0 1 0 0 0,0 0 0 0 0,0-1 0 0 0,0 1-1 0 0,0-1 1 0 0,0 1 0 0 0,0-1 0 0 0,0 1 0 0 0,0-1-1 0 0,1 2 1 0 0,0-1-4 0 0,-1 0-1 0 0,1 1 1 0 0,0-1-1 0 0,0 0 1 0 0,0 0-1 0 0,-1 0 1 0 0,1 0-1 0 0,0 0 1 0 0,1 0-1 0 0,0 1 1 0 0,3 1-18 0 0,-1 0 0 0 0,0-1 0 0 0,1 0 0 0 0,0 0 0 0 0,4 2 0 0 0,23 6 75 0 0,66 16-29 0 0,-89-24-92 0 0,1 0 0 0 0,0-1-1 0 0,0-1 1 0 0,0 1-1 0 0,0-2 1 0 0,0 1 0 0 0,17-4-1 0 0,-24 3-3 0 0,1 0 0 0 0,0-1 0 0 0,0 1 0 0 0,0-1 0 0 0,-1 0 0 0 0,1 0 0 0 0,-1 0 0 0 0,0 0 0 0 0,0-1 0 0 0,1 1 0 0 0,-1-1 0 0 0,-1 0 0 0 0,1 0 0 0 0,0 0 0 0 0,-1 0 0 0 0,1 0 0 0 0,2-7 0 0 0,-4 7 23 0 0,1 1 0 0 0,-1-1-1 0 0,0-1 1 0 0,0 1 0 0 0,-1 0 0 0 0,1 0 0 0 0,0 0 0 0 0,-1 0 0 0 0,0-1 0 0 0,0 1 0 0 0,0 0 0 0 0,0 0 0 0 0,-1 0 0 0 0,1-1 0 0 0,-1 1 0 0 0,0 0 0 0 0,0 0 0 0 0,0 0 0 0 0,0 0 0 0 0,0 0 0 0 0,-1 0 0 0 0,-1-3-1 0 0,2 5 4 0 0,0-1-1 0 0,0 1 1 0 0,0-1-1 0 0,-1 1 1 0 0,1 0-1 0 0,0-1 0 0 0,-1 1 1 0 0,1 0-1 0 0,0 0 1 0 0,-1 0-1 0 0,0 0 1 0 0,1 0-1 0 0,-1 0 0 0 0,1 1 1 0 0,-1-1-1 0 0,0 0 1 0 0,-2 0-1 0 0,1 1 4 0 0,0 0-1 0 0,0 0 1 0 0,-1 0 0 0 0,1 0-1 0 0,0 0 1 0 0,0 1 0 0 0,0-1-1 0 0,0 1 1 0 0,-4 1 0 0 0,-3 2 24 0 0,0 0 0 0 0,0 1 1 0 0,1 1-1 0 0,-16 10 1 0 0,16-9-37 0 0,-1 0 0 0 0,1 1 1 0 0,1 0-1 0 0,-1 0 0 0 0,-12 17 1 0 0,19-22-23 0 0,0 0 0 0 0,1 0 0 0 0,-1-1 0 0 0,0 1 0 0 0,1 0 0 0 0,0 0 0 0 0,0 1 0 0 0,0-1 0 0 0,0 0 0 0 0,0 0 0 0 0,0 0 0 0 0,1 1 0 0 0,0-1 0 0 0,0 0 0 0 0,0 1 0 0 0,0-1 0 0 0,0 0 0 0 0,1 0 0 0 0,-1 1 0 0 0,1-1 0 0 0,0 0 0 0 0,0 0 0 0 0,0 0 0 0 0,0 0 0 0 0,3 5 0 0 0,0-2-22 0 0,0 0 0 0 0,0 0-1 0 0,1 0 1 0 0,0-1 0 0 0,0 0-1 0 0,0 0 1 0 0,1 0 0 0 0,0-1 0 0 0,12 8-1 0 0,-9-7-25 0 0,1 0 0 0 0,0-1 0 0 0,1 0 0 0 0,-1 0 0 0 0,1-2 1 0 0,11 3-1 0 0,-4-2-471 0 0,-1-2 1 0 0,1 0 0 0 0,20-1 0 0 0,-16-2-2200 0 0,41-8 0 0 0,-36 4-1828 0 0,-2-1-982 0 0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6:16.5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320 94 1216 0 0,'0'-4'1649'0'0,"0"-1"1"0"0,-1 0-1 0 0,0 1 0 0 0,1-1 0 0 0,-1 1 0 0 0,-1-1 0 0 0,1 1 0 0 0,-4-8 1 0 0,4 9-1267 0 0,-1 0 1 0 0,0 0 0 0 0,0 0 0 0 0,0 1 0 0 0,0-1 0 0 0,-1 0 0 0 0,1 1-1 0 0,-1 0 1 0 0,0-1 0 0 0,1 1 0 0 0,-1 0 0 0 0,0 1 0 0 0,0-1 0 0 0,0 0-1 0 0,0 1 1 0 0,-1 0 0 0 0,1-1 0 0 0,0 1 0 0 0,-4 0 0 0 0,-5-1-213 0 0,1 1 1 0 0,0 1-1 0 0,-1 0 1 0 0,1 0-1 0 0,0 1 1 0 0,-1 0-1 0 0,1 1 1 0 0,0 1-1 0 0,0 0 1 0 0,0 0-1 0 0,0 1 1 0 0,1 0-1 0 0,-1 1 1 0 0,1 0-1 0 0,0 1 1 0 0,1 0-1 0 0,-1 0 1 0 0,1 1-1 0 0,-12 13 1 0 0,18-18-154 0 0,0 1 1 0 0,1 0-1 0 0,0 0 1 0 0,-1 0-1 0 0,1 0 0 0 0,1 0 1 0 0,-1 1-1 0 0,0-1 1 0 0,1 1-1 0 0,-1-1 1 0 0,1 1-1 0 0,0-1 1 0 0,0 1-1 0 0,1 0 0 0 0,-1 0 1 0 0,1-1-1 0 0,-1 1 1 0 0,1 0-1 0 0,1 0 1 0 0,-1 0-1 0 0,0-1 1 0 0,1 1-1 0 0,0 0 0 0 0,0-1 1 0 0,0 1-1 0 0,0 0 1 0 0,1-1-1 0 0,2 5 1 0 0,0-1-11 0 0,0 0-1 0 0,1 0 1 0 0,0 0 0 0 0,1-1 0 0 0,0 0 0 0 0,0 0 0 0 0,0 0 0 0 0,0-1 0 0 0,1 0-1 0 0,0 0 1 0 0,14 7 0 0 0,0-2-41 0 0,0-1 0 0 0,0-1 0 0 0,0 0 0 0 0,1-2 0 0 0,25 5 0 0 0,-35-9-97 0 0,-1-1 0 0 0,0-1 0 0 0,1 1 0 0 0,-1-2-1 0 0,0 1 1 0 0,1-2 0 0 0,-1 1 0 0 0,0-2 0 0 0,0 1 0 0 0,0-1 0 0 0,0-1 0 0 0,13-6 0 0 0,-13 4-827 0 0,0-1 1 0 0,0 0 0 0 0,14-12 0 0 0,9-14-7634 0 0,-22 19 3661 0 0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6:16.8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40 2921 0 0,'-1'-3'1511'0'0,"0"1"1"0"0,0-1 0 0 0,0 0 0 0 0,0 1 0 0 0,0-1 0 0 0,-1 1-1 0 0,-2-4 1 0 0,3 6-1364 0 0,1 0 0 0 0,0 0 1 0 0,0-1-1 0 0,0 1 0 0 0,0 0 0 0 0,0 0 0 0 0,0 0 0 0 0,0 0 0 0 0,-1-1 0 0 0,1 1 0 0 0,0 0 1 0 0,0 0-1 0 0,0 0 0 0 0,0-1 0 0 0,0 1 0 0 0,0 0 0 0 0,0 0 0 0 0,0 0 0 0 0,0-1 0 0 0,0 1 1 0 0,0 0-1 0 0,0 0 0 0 0,0 0 0 0 0,0-1 0 0 0,0 1 0 0 0,0 0 0 0 0,1 0 0 0 0,-1 0 0 0 0,0-1 0 0 0,0 1 1 0 0,0 0-1 0 0,0 0 0 0 0,0 0 0 0 0,1-1 0 0 0,7-3 2170 0 0,14 1-855 0 0,-21 3-1108 0 0,1-1-276 0 0,-1 1 1 0 0,1 0 0 0 0,0-1 0 0 0,0 1 0 0 0,-1 0 0 0 0,1 0 0 0 0,0 0-1 0 0,-1 1 1 0 0,1-1 0 0 0,0 0 0 0 0,0 1 0 0 0,-1-1 0 0 0,1 1 0 0 0,-1-1-1 0 0,1 1 1 0 0,0 0 0 0 0,-1 0 0 0 0,1 0 0 0 0,-1 0 0 0 0,0 0 0 0 0,1 0 0 0 0,-1 0-1 0 0,0 0 1 0 0,0 0 0 0 0,1 1 0 0 0,-1-1 0 0 0,0 0 0 0 0,0 1 0 0 0,-1-1-1 0 0,1 1 1 0 0,0-1 0 0 0,0 1 0 0 0,-1-1 0 0 0,2 4 0 0 0,5 21 276 0 0,0 1 0 0 0,3 32 0 0 0,3 10-60 0 0,-1-25-282 0 0,3 0 0 0 0,29 61 0 0 0,-32-78-96 0 0,1 4-903 0 0,17 59-1 0 0,-30-89 743 0 0,1 1 1 0 0,-1-1-1 0 0,0 1 1 0 0,0-1-1 0 0,0 1 1 0 0,0 0-1 0 0,0-1 1 0 0,0 1-1 0 0,0-1 1 0 0,-1 1-1 0 0,1-1 1 0 0,-1 3-1 0 0,-5 4-3110 0 0,-5-5-3309 0 0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6:17.5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49 2353 0 0,'0'0'387'0'0,"-1"0"0"0"0,1 0 0 0 0,-1-1 0 0 0,1 1 0 0 0,-2-2 2323 0 0,2 2-2323 0 0,-1 0 0 0 0,1-1 0 0 0,0 1 0 0 0,0 0 0 0 0,0-1 0 0 0,-1 1 0 0 0,1-1 0 0 0,0 1 0 0 0,0 0 0 0 0,0-1 0 0 0,0 1 1 0 0,0-1-1 0 0,0 1 0 0 0,0 0 0 0 0,0-1 0 0 0,0 0-127 0 0,0 1-1 0 0,1-1 1 0 0,-1 1-1 0 0,0-1 1 0 0,1 1 0 0 0,-1-1-1 0 0,1 1 1 0 0,-1-1 0 0 0,1 1-1 0 0,-1 0 1 0 0,1-1 0 0 0,-1 1-1 0 0,1 0 1 0 0,-1-1 0 0 0,1 1-1 0 0,0 0 1 0 0,32-8 727 0 0,-25 7 91 0 0,11-4-634 0 0,3 0-617 0 0,0 0-1 0 0,0 1 1 0 0,1 2-1 0 0,33-1 1 0 0,-54 3-109 0 0,0 0 1 0 0,-1 1-1 0 0,1-1 1 0 0,0 0-1 0 0,-1 1 1 0 0,1-1-1 0 0,0 1 1 0 0,-1-1-1 0 0,2 2 1 0 0,5 2-780 0 0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6:29.4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98 4 512 0 0,'-8'-2'249'0'0,"0"1"1"0"0,-1 0-1 0 0,1 1 1 0 0,0 0-1 0 0,-15 2 0 0 0,-9 0 4387 0 0,49-1 483 0 0,-17-1-5097 0 0,0 0 1 0 0,0 0-1 0 0,0 0 1 0 0,0 0 0 0 0,0 0-1 0 0,0 0 1 0 0,0 0 0 0 0,0 0-1 0 0,0 0 1 0 0,-1-1-1 0 0,1 1 1 0 0,0 0 0 0 0,0 0-1 0 0,0 0 1 0 0,0 0 0 0 0,0 0-1 0 0,0 0 1 0 0,0 0-1 0 0,0 0 1 0 0,0 0 0 0 0,0 0-1 0 0,0 0 1 0 0,0 0 0 0 0,0 0-1 0 0,0-1 1 0 0,0 1 0 0 0,0 0-1 0 0,0 0 1 0 0,1 0-1 0 0,-1 0 1 0 0,0 0 0 0 0,0 0-1 0 0,0 0 1 0 0,0 0 0 0 0,0 0-1 0 0,0 0 1 0 0,0 0-1 0 0,0 0 1 0 0,0 0 0 0 0,0 0-1 0 0,0 0 1 0 0,0 0 0 0 0,0-1-1 0 0,0 1 1 0 0,0 0 0 0 0,0 0-1 0 0,0 0 1 0 0,0 0-1 0 0,1 0 1 0 0,-1 0 0 0 0,0 0-1 0 0,0 0 1 0 0,0 0 0 0 0,0 0-1 0 0,0 0 1 0 0,0 0-1 0 0,0 0 1 0 0,0 0 0 0 0,0 0-1 0 0,0 0 1 0 0,0 0 0 0 0,-8-1 517 0 0,-1 2-386 0 0,9-1-150 0 0,0 0 0 0 0,0 0 0 0 0,0 0 1 0 0,-1 0-1 0 0,1 0 0 0 0,0 0 0 0 0,0 0 1 0 0,0 1-1 0 0,0-1 0 0 0,0 0 0 0 0,0 0 0 0 0,0 0 1 0 0,0 0-1 0 0,0 0 0 0 0,-1 0 0 0 0,1 0 1 0 0,0 0-1 0 0,0 0 0 0 0,0 0 0 0 0,0 0 0 0 0,0 0 1 0 0,0 1-1 0 0,0-1 0 0 0,0 0 0 0 0,0 0 1 0 0,0 0-1 0 0,0 0 0 0 0,0 0 0 0 0,0 0 0 0 0,0 0 1 0 0,0 0-1 0 0,0 1 0 0 0,0-1 0 0 0,0 0 0 0 0,0 0 1 0 0,0 0-1 0 0,0 0 0 0 0,0 0 0 0 0,0 0 1 0 0,0 0-1 0 0,0 0 0 0 0,0 0 0 0 0,0 1 0 0 0,0-1 1 0 0,0 0-1 0 0,0 0 0 0 0,0 0 0 0 0,0 0 1 0 0,0 0-1 0 0,0 0 0 0 0,0 0 0 0 0,1 0 0 0 0,-1 0 1 0 0,0 0-1 0 0,0 1 0 0 0,0-1 0 0 0,2 1 136 0 0,0 0-1 0 0,0 0 1 0 0,0 0-1 0 0,1 0 1 0 0,-1-1-1 0 0,0 1 1 0 0,0-1-1 0 0,1 1 1 0 0,-1-1-1 0 0,0 0 1 0 0,1 0-1 0 0,-1 0 1 0 0,0 0-1 0 0,4-1 1 0 0,1 1 560 0 0,-9 19-297 0 0,3-18-360 0 0,0 0 1 0 0,1 0-1 0 0,-1 0 1 0 0,0 0 0 0 0,0-1-1 0 0,0 1 1 0 0,1 0-1 0 0,-1-1 1 0 0,0 1-1 0 0,1-1 1 0 0,-1 0 0 0 0,3 1-1 0 0,19 3 680 0 0,-5-1-290 0 0,1 1-1 0 0,-1 1 1 0 0,28 10-1 0 0,51 28 383 0 0,19 7-352 0 0,49 20-43 0 0,-109-43-172 0 0,91 28 0 0 0,66-10 278 0 0,1-18-95 0 0,-203-26-415 0 0,29 3-7 0 0,75 18 0 0 0,-115-22-18 0 0,0 0 0 0 0,0 0 0 0 0,0-1 1 0 0,0 1-1 0 0,0 0 0 0 0,1 0 0 0 0,-1 0 0 0 0,0 0 1 0 0,0 1-1 0 0,0-1 0 0 0,0 0 0 0 0,0 0 0 0 0,0 0 1 0 0,1 0-1 0 0,-1 0 0 0 0,0 0 0 0 0,0 0 1 0 0,0 0-1 0 0,0 0 0 0 0,0 0 0 0 0,0 0 0 0 0,1 0 1 0 0,-1 0-1 0 0,0 0 0 0 0,0 1 0 0 0,0-1 0 0 0,0 0 1 0 0,0 0-1 0 0,0 0 0 0 0,0 0 0 0 0,0 0 1 0 0,0 0-1 0 0,0 0 0 0 0,0 1 0 0 0,0-1 0 0 0,1 0 1 0 0,-1 0-1 0 0,0 0 0 0 0,0 0 0 0 0,0 0 0 0 0,0 0 1 0 0,0 1-1 0 0,-7 2-398 0 0,-9 0-267 0 0,-44 2-1044 0 0,-27 4-4262 0 0,70-7 2550 0 0,2 1-273 0 0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6:31.0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358 32 8 0 0,'8'-1'1080'0'0,"0"0"0"0"0,1 0 0 0 0,8 1 1 0 0,-10 0-171 0 0,-1 0 0 0 0,0 0 1 0 0,0-1-1 0 0,0 0 0 0 0,0 0 1 0 0,10-3-1 0 0,-11 2-525 0 0,-4 2-317 0 0,-1 0-1 0 0,1-1 1 0 0,-1 1 0 0 0,1 0-1 0 0,-1 0 1 0 0,1 0-1 0 0,-1 0 1 0 0,1 0 0 0 0,-1-1-1 0 0,0 1 1 0 0,1 0-1 0 0,-1 0 1 0 0,1 0 0 0 0,-1-1-1 0 0,0 1 1 0 0,1 0-1 0 0,-1-1 1 0 0,0 1-1 0 0,1 0 1 0 0,-1-1 0 0 0,0 1-1 0 0,0-1 1 0 0,1 1-1 0 0,-1 0 1 0 0,0-1 0 0 0,0 1-1 0 0,0-1 1 0 0,0 1-1 0 0,1-1 1 0 0,-1 1-1 0 0,0 0 1 0 0,0-1 0 0 0,0 0 1066 0 0,-1 1-1078 0 0,1 0-1 0 0,0 0 1 0 0,-1 1-1 0 0,1-1 1 0 0,-1 0 0 0 0,1 1-1 0 0,0-1 1 0 0,-1 0-1 0 0,1 1 1 0 0,0-1-1 0 0,-1 0 1 0 0,1 1 0 0 0,0-1-1 0 0,-1 1 1 0 0,1-1-1 0 0,0 1 1 0 0,0-1-1 0 0,0 1 1 0 0,-1-1 0 0 0,1 1-1 0 0,0-1 1 0 0,0 0-1 0 0,0 1 1 0 0,0-1-1 0 0,0 2 1 0 0,0-2 17 0 0,0 1-1 0 0,0-1 1 0 0,0 0 0 0 0,0 1 0 0 0,0-1 0 0 0,0 0-1 0 0,0 1 1 0 0,0-1 0 0 0,0 0 0 0 0,0 1-1 0 0,0-1 1 0 0,0 0 0 0 0,0 1 0 0 0,0-1-1 0 0,0 1 1 0 0,0-1 0 0 0,0 0 0 0 0,0 1 0 0 0,1-1-1 0 0,-1 0 1 0 0,0 0 0 0 0,0 1 0 0 0,0-1-1 0 0,1 0 1 0 0,-1 1 0 0 0,0-1 0 0 0,0 0-1 0 0,1 0 1 0 0,-1 0 0 0 0,0 1 0 0 0,1-1 0 0 0,-1 0-1 0 0,0 0 1 0 0,1 0 0 0 0,-1 0 0 0 0,0 1-1 0 0,1-1 1 0 0,-1 0 0 0 0,1 0 0 0 0,-10-13 1031 0 0,6 11-1022 0 0,1 0-1 0 0,-1 0 1 0 0,1 1-1 0 0,-1-1 1 0 0,0 1-1 0 0,0-1 1 0 0,1 1 0 0 0,-1 0-1 0 0,0 0 1 0 0,0 1-1 0 0,0-1 1 0 0,0 0 0 0 0,0 1-1 0 0,0 0 1 0 0,0 0-1 0 0,-1 0 1 0 0,1 0 0 0 0,0 0-1 0 0,0 0 1 0 0,0 1-1 0 0,-3 1 1 0 0,0-1-5 0 0,0 0 1 0 0,0 0-1 0 0,1-1 1 0 0,-1 0-1 0 0,-9 0 0 0 0,-13 0 100 0 0,5 2-30 0 0,0 2 0 0 0,0 0 0 0 0,1 1 0 0 0,-29 12 0 0 0,43-15-74 0 0,1 0 1 0 0,-1 0-1 0 0,0-1 0 0 0,1 0 0 0 0,-1 0 1 0 0,0-1-1 0 0,0 0 0 0 0,0 0 0 0 0,0-1 1 0 0,-9-2-1 0 0,1 1-105 0 0,-49-1 90 0 0,65 3-42 0 0,0 0-1 0 0,0 0 0 0 0,0 0 0 0 0,0 0 0 0 0,0 0 0 0 0,0 0 0 0 0,0 0 0 0 0,-1 0 1 0 0,1 0-1 0 0,0 0 0 0 0,0 0 0 0 0,0 0 0 0 0,0 0 0 0 0,0 0 0 0 0,0 0 0 0 0,0 0 1 0 0,0 0-1 0 0,-1 1 0 0 0,1-1 0 0 0,0 0 0 0 0,0 0 0 0 0,0 0 0 0 0,0 0 0 0 0,0 0 1 0 0,0 0-1 0 0,0 0 0 0 0,0 0 0 0 0,0 1 0 0 0,0-1 0 0 0,0 0 0 0 0,0 0 0 0 0,0 0 0 0 0,0 0 1 0 0,0 0-1 0 0,0 0 0 0 0,0 0 0 0 0,0 1 0 0 0,0-1 0 0 0,0 0 0 0 0,0 0 0 0 0,0 0 1 0 0,0 0-1 0 0,0 0 0 0 0,0 0 0 0 0,0 0 0 0 0,0 0 0 0 0,0 1 0 0 0,0-1-14 0 0,0 0-1 0 0,1 1 1 0 0,-1-1-1 0 0,0 0 1 0 0,0 0-1 0 0,0 1 0 0 0,0-1 1 0 0,1 0-1 0 0,-1 0 1 0 0,0 0-1 0 0,0 1 1 0 0,1-1-1 0 0,-1 0 1 0 0,0 0-1 0 0,0 0 0 0 0,1 0 1 0 0,-1 0-1 0 0,0 0 1 0 0,1 1-1 0 0,-1-1 1 0 0,0 0-1 0 0,0 0 1 0 0,1 0-1 0 0,-1 0 0 0 0,1 0 1 0 0,17 2 13 0 0,-12-1 54 0 0,-6-1-63 0 0,0 0 0 0 0,0 0 0 0 0,0 0 0 0 0,0 0 0 0 0,0 0 0 0 0,0 0 0 0 0,0 0 0 0 0,0 0 0 0 0,0 0 0 0 0,0 0 0 0 0,0 0 0 0 0,0 0 1 0 0,0 0-1 0 0,0 0 0 0 0,0 0 0 0 0,0 0 0 0 0,0 0 0 0 0,-1 0 0 0 0,1 0 0 0 0,0 0 0 0 0,0 0 0 0 0,0 0 0 0 0,0 0 0 0 0,0 0 0 0 0,0 0 1 0 0,0 0-1 0 0,0 0 0 0 0,0 0 0 0 0,0 0 0 0 0,0 0 0 0 0,0 0 0 0 0,0 0 0 0 0,0 1 0 0 0,0-1 0 0 0,0 0 0 0 0,0 0 0 0 0,0 0 0 0 0,0 0 1 0 0,0 0-1 0 0,0 0 0 0 0,0 0 0 0 0,0 0 0 0 0,0 0 0 0 0,0 0 0 0 0,0 0 0 0 0,0 0 0 0 0,0 0 0 0 0,0 0 0 0 0,0 0 0 0 0,0 0 0 0 0,0 0 1 0 0,0 0-1 0 0,0 1 0 0 0,0-1 0 0 0,0 0 0 0 0,0 0 0 0 0,0 0 0 0 0,-1 0-2 0 0,0 0-1 0 0,0 0 1 0 0,0 1-1 0 0,0-1 1 0 0,0 0 0 0 0,0 1-1 0 0,0-1 1 0 0,0 1 0 0 0,0-1-1 0 0,0 1 1 0 0,0-1-1 0 0,1 1 1 0 0,-1 0 0 0 0,0-1-1 0 0,0 1 1 0 0,1 0-1 0 0,-1 0 1 0 0,0-1 0 0 0,1 1-1 0 0,-1 0 1 0 0,1 0-1 0 0,-1 1 1 0 0,1-1 6 0 0,-1 0-1 0 0,1 0 1 0 0,0 1-1 0 0,0-1 1 0 0,0 0-1 0 0,0 0 1 0 0,0 0-1 0 0,1 0 1 0 0,-1 0-1 0 0,0 0 1 0 0,0 0-1 0 0,1 0 1 0 0,-1 0-1 0 0,1 0 1 0 0,-1 0-1 0 0,1 0 1 0 0,-1 0-1 0 0,1 0 1 0 0,-1 0-1 0 0,1 0 1 0 0,0 0-1 0 0,0-1 1 0 0,1 2-1 0 0,5 7 33 0 0,0-1-1 0 0,10 18 1 0 0,-4-5-12 0 0,1-3 38 0 0,1-1 1 0 0,1-1 0 0 0,33 28-1 0 0,8 6 192 0 0,5 21-9 0 0,-56-64-246 0 0,0-2-26 0 0,-5-4 19 0 0,0 0-1 0 0,0 0 1 0 0,0 0-1 0 0,1 0 0 0 0,-1 0 1 0 0,-1 0-1 0 0,1 0 1 0 0,0 0-1 0 0,0 0 1 0 0,0 1-1 0 0,1 1 1 0 0,-2-3-59 0 0,-9 0-351 0 0,1-1 55 0 0,0-1 1 0 0,-14-4-1 0 0,-3 0-402 0 0,17 4 259 0 0,-14-3-915 0 0,9 7-2581 0 0,12 3-1492 0 0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7:38.51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14 1 512 0 0,'-4'1'512'0'0,"-1"2"-200"0"0,0-1-800 0 0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8:03.3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419 156 512 0 0,'-14'-36'3037'0'0,"14"31"-2444"0"0,-2 1 1 0 0,1-1-1 0 0,0 1 1 0 0,-1-1-1 0 0,0 1 1 0 0,0 0-1 0 0,0 0 1 0 0,0 0-1 0 0,-1 0 0 0 0,0 0 1 0 0,0 0-1 0 0,0 1 1 0 0,0-1-1 0 0,-5-3 1 0 0,5 4-388 0 0,-1 1 1 0 0,0 0-1 0 0,1-1 1 0 0,-1 1-1 0 0,0 0 1 0 0,0 1-1 0 0,0-1 0 0 0,0 1 1 0 0,-1 0-1 0 0,1 0 1 0 0,0 0-1 0 0,0 1 1 0 0,-1-1-1 0 0,1 1 1 0 0,0 0-1 0 0,-1 0 1 0 0,1 1-1 0 0,0-1 1 0 0,-1 1-1 0 0,1 0 1 0 0,0 0-1 0 0,-8 3 1 0 0,3 1 63 0 0,0-1 0 0 0,0 2 0 0 0,1-1 0 0 0,0 1 1 0 0,-14 12-1 0 0,-33 41 229 0 0,14-15-276 0 0,28-30-177 0 0,0 0 1 0 0,1 1 0 0 0,0 0-1 0 0,-14 27 1 0 0,21-34-42 0 0,1 0 0 0 0,1 0 0 0 0,-1 0 0 0 0,1 1 0 0 0,1 0 0 0 0,0-1 0 0 0,0 1 0 0 0,0 0 0 0 0,1 0 0 0 0,1 0 0 0 0,0 17 0 0 0,0-23-1 0 0,1 0 0 0 0,0 0 0 0 0,0 0 0 0 0,0 0 0 0 0,0 0 0 0 0,1 0 0 0 0,-1 0 0 0 0,1 0 0 0 0,-1-1 0 0 0,1 1 0 0 0,0 0 0 0 0,0-1 0 0 0,0 0 0 0 0,1 1 0 0 0,-1-1 0 0 0,1 0 0 0 0,-1 0-1 0 0,1 0 1 0 0,3 2 0 0 0,1-1-9 0 0,0 1 0 0 0,0-1 0 0 0,1 0 0 0 0,-1 0 0 0 0,1-1 0 0 0,13 2 0 0 0,-2-1 14 0 0,0-2-1 0 0,1 0 0 0 0,-1-1 1 0 0,1-1-1 0 0,-1-1 1 0 0,0 0-1 0 0,0-2 0 0 0,0 0 1 0 0,0-1-1 0 0,0-1 1 0 0,-1-1-1 0 0,0 0 0 0 0,-1-1 1 0 0,1-1-1 0 0,-2-1 1 0 0,25-18-1 0 0,-32 20-6 0 0,0 0 0 0 0,-1 0 0 0 0,0-1 0 0 0,0 0 1 0 0,-1 0-1 0 0,0-1 0 0 0,-1 0 0 0 0,0 0 0 0 0,-1 0 0 0 0,0-1 0 0 0,-1 0 0 0 0,5-16 0 0 0,-5 13 5 0 0,-1 1 0 0 0,-1-1 0 0 0,0 0 0 0 0,-1 0 0 0 0,0 0 0 0 0,-1 0 0 0 0,-1 0 0 0 0,0 0 0 0 0,-1 0 0 0 0,-4-14 0 0 0,5 24-5 0 0,-1 0-1 0 0,1 0 1 0 0,-1 1-1 0 0,1-1 1 0 0,-1 1 0 0 0,0-1-1 0 0,-1 1 1 0 0,1 0 0 0 0,0 0-1 0 0,-1 0 1 0 0,0 0-1 0 0,0 0 1 0 0,0 0 0 0 0,0 1-1 0 0,0-1 1 0 0,0 1 0 0 0,-1 0-1 0 0,1 0 1 0 0,-1 1-1 0 0,1-1 1 0 0,-1 0 0 0 0,0 1-1 0 0,0 0 1 0 0,0 0 0 0 0,1 0-1 0 0,-1 1 1 0 0,-6-1-1 0 0,-1 0-2 0 0,0 1-1 0 0,-1 1 0 0 0,1-1 0 0 0,0 2 0 0 0,0-1 0 0 0,0 2 0 0 0,0-1 0 0 0,-18 8 0 0 0,7 0-22 0 0,0 1 0 0 0,1 1 0 0 0,1 1 1 0 0,-27 21-1 0 0,13-6-176 0 0,-45 49 0 0 0,67-64 80 0 0,1 0 0 0 0,-17 26 1 0 0,25-35 102 0 0,1-1 1 0 0,0 0-1 0 0,1 1 1 0 0,-1-1-1 0 0,1 1 1 0 0,-1 0-1 0 0,1-1 1 0 0,0 1 0 0 0,0 0-1 0 0,1 0 1 0 0,-1 0-1 0 0,1 0 1 0 0,0 0-1 0 0,0 0 1 0 0,0-1-1 0 0,0 1 1 0 0,1 0 0 0 0,1 7-1 0 0,0-8 23 0 0,0 0 1 0 0,0 0-1 0 0,0 0 1 0 0,0 0-1 0 0,0 0 0 0 0,1-1 1 0 0,-1 1-1 0 0,1 0 1 0 0,0-1-1 0 0,-1 0 0 0 0,1 0 1 0 0,0 0-1 0 0,1 0 1 0 0,-1 0-1 0 0,0-1 0 0 0,0 0 1 0 0,1 1-1 0 0,-1-1 1 0 0,1 0-1 0 0,6 1 0 0 0,6 0 46 0 0,2 0 0 0 0,-1 0-1 0 0,17-2 1 0 0,-26 0-44 0 0,8-1 47 0 0,-1 0-1 0 0,1-1 0 0 0,0-1 0 0 0,-1 0 0 0 0,0-1 1 0 0,20-8-1 0 0,-12 2 28 0 0,0-1 1 0 0,-1 0-1 0 0,25-19 1 0 0,-39 25-80 0 0,-1 0 0 0 0,0 0 0 0 0,-1-1 0 0 0,1 0 0 0 0,-1-1-1 0 0,-1 1 1 0 0,1-1 0 0 0,-1 0 0 0 0,0-1 0 0 0,-1 1 0 0 0,1-1 0 0 0,-2 0 0 0 0,1 0 0 0 0,-1 0 0 0 0,0-1 0 0 0,-1 1 0 0 0,0-1 0 0 0,0 0-1 0 0,-1 1 1 0 0,0-1 0 0 0,0 0 0 0 0,-1 0 0 0 0,0 1 0 0 0,-1-1 0 0 0,-3-16 0 0 0,-9-29 1 0 0,11 48 9 0 0,-1 0 0 0 0,1 0 0 0 0,-1 0 0 0 0,0 0 0 0 0,0 1 0 0 0,-8-10 0 0 0,11 14-12 0 0,-1 0 0 0 0,0 0 0 0 0,-1 0 0 0 0,1 0 0 0 0,0 0-1 0 0,0 0 1 0 0,0 0 0 0 0,0 0 0 0 0,-1 1 0 0 0,1-1 0 0 0,0 0 0 0 0,-1 1 0 0 0,1-1 0 0 0,-1 1 0 0 0,1-1 0 0 0,-1 1 0 0 0,1 0 0 0 0,-1-1 0 0 0,-2 1 0 0 0,2 1-3 0 0,0-1-1 0 0,0 0 1 0 0,0 1-1 0 0,0 0 1 0 0,0-1-1 0 0,-1 1 1 0 0,2 0 0 0 0,-1 0-1 0 0,0 0 1 0 0,0 0-1 0 0,0 1 1 0 0,-2 1-1 0 0,-1 2-2 0 0,0 0-1 0 0,0 0 0 0 0,0 1 0 0 0,0 0 0 0 0,1 0 0 0 0,-7 13 0 0 0,5-7-5 0 0,1 1-1 0 0,0 0 1 0 0,1 0 0 0 0,1 0-1 0 0,0 1 1 0 0,0-1-1 0 0,1 1 1 0 0,1 0-1 0 0,1 0 1 0 0,1 18-1 0 0,0-21 7 0 0,0 1 0 0 0,1 0-1 0 0,1-1 1 0 0,0 0 0 0 0,0 0 0 0 0,1 0-1 0 0,1 0 1 0 0,0 0 0 0 0,0-1-1 0 0,1 0 1 0 0,0 0 0 0 0,11 13 0 0 0,-5-10 17 0 0,1 0 0 0 0,0-1 1 0 0,0-1-1 0 0,1 0 1 0 0,1-1-1 0 0,0-1 1 0 0,0 0-1 0 0,24 10 0 0 0,-26-14-74 0 0,0 0 0 0 0,-1-1-1 0 0,1-1 1 0 0,0 0 0 0 0,1 0-1 0 0,-1-1 1 0 0,0-1 0 0 0,1-1-1 0 0,-1 0 1 0 0,1 0 0 0 0,22-5-1 0 0,-28 4-400 0 0,-2-1-1 0 0,1-1 0 0 0,0 1 0 0 0,0-1 0 0 0,6-4 0 0 0,14-13-4381 0 0,-9 5 2702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4:03.4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825 1 512 0 0,'-8'1'1927'0'0,"0"1"0"0"0,1 0 0 0 0,-1 1 0 0 0,-12 6 0 0 0,13-6-1388 0 0,1 1-1 0 0,0 0 0 0 0,1 1 0 0 0,-1-1 0 0 0,-7 9 0 0 0,-22 25 362 0 0,-16 16 2480 0 0,-76 64-1 0 0,80-85-2859 0 0,0-2 0 0 0,-93 43-1 0 0,57-32-199 0 0,57-28 34 0 0,0 2 0 0 0,-41 30-1 0 0,59-40-280 0 0,1 1-1 0 0,0-1 1 0 0,0 1-1 0 0,1 0 1 0 0,0 1-1 0 0,0-1 1 0 0,1 1-1 0 0,0 1 0 0 0,0-1 1 0 0,1 1-1 0 0,0-1 1 0 0,-5 17-1 0 0,8-23-70 0 0,1 1 0 0 0,-1-1 0 0 0,1 0 0 0 0,0 1-1 0 0,0-1 1 0 0,0 0 0 0 0,0 1 0 0 0,0-1-1 0 0,0 0 1 0 0,1 1 0 0 0,-1-1 0 0 0,1 0 0 0 0,0 0-1 0 0,-1 1 1 0 0,1-1 0 0 0,0 0 0 0 0,0 0 0 0 0,0 0-1 0 0,1 0 1 0 0,-1 0 0 0 0,1 0 0 0 0,-1 0 0 0 0,1-1-1 0 0,-1 1 1 0 0,1 0 0 0 0,0-1 0 0 0,0 1 0 0 0,0-1-1 0 0,0 0 1 0 0,0 0 0 0 0,0 0 0 0 0,0 0-1 0 0,0 0 1 0 0,4 1 0 0 0,4 1-23 0 0,1 0 1 0 0,-1-1-1 0 0,0 0 1 0 0,1-1-1 0 0,-1 0 1 0 0,17 0-1 0 0,11-5-106 0 0,1 0-1 0 0,46-13 1 0 0,22-3-114 0 0,-88 18 200 0 0,1 0 1 0 0,-1 1-1 0 0,31 3 0 0 0,-41 0-14 0 0,-1-1 0 0 0,1 1 0 0 0,-1 1 0 0 0,0-1 0 0 0,0 1 0 0 0,0 1 0 0 0,0 0 0 0 0,-1 0 0 0 0,1 0 0 0 0,-1 1 0 0 0,8 6 0 0 0,1 4-824 0 0,0 0 0 0 0,-1 1 0 0 0,16 22 0 0 0,-27-34-140 0 0,0 0 1 0 0,0 0 0 0 0,8 7-1 0 0,7 2-4704 0 0,-6-5 3216 0 0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8:42.9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391 273 512 0 0,'2'-18'8158'0'0,"-1"17"-7940"0"0,-1 0 0 0 0,1-1-1 0 0,0 1 1 0 0,0 0-1 0 0,0 0 1 0 0,0 0-1 0 0,0 0 1 0 0,0 0 0 0 0,0 0-1 0 0,2-2 1 0 0,2-1 252 0 0,0-1 0 0 0,0 0 0 0 0,0 0-1 0 0,-1 0 1 0 0,1-1 0 0 0,-2 0 0 0 0,1 1 0 0 0,0-1 0 0 0,-1-1 0 0 0,0 1 0 0 0,-1 0 0 0 0,1-1 0 0 0,-1 1 0 0 0,2-13 0 0 0,-2 7-121 0 0,-1-1 0 0 0,0 0 0 0 0,0 0 0 0 0,-1 1 0 0 0,-1-1 1 0 0,0 0-1 0 0,-3-13 0 0 0,3 24-307 0 0,1 1 0 0 0,0 0 0 0 0,-1-1 0 0 0,1 1 0 0 0,0 0 0 0 0,-1-1 0 0 0,0 1 0 0 0,1 0 0 0 0,-1 0 0 0 0,0 0 0 0 0,1-1 1 0 0,-1 1-1 0 0,0 0 0 0 0,0 0 0 0 0,0 0 0 0 0,0 0 0 0 0,0 1 0 0 0,0-1 0 0 0,0 0 0 0 0,-1 0 0 0 0,0 0 0 0 0,0 0 6 0 0,-1 1 0 0 0,1-1 0 0 0,0 1 0 0 0,0-1 1 0 0,0 1-1 0 0,0 0 0 0 0,0 0 0 0 0,-1 0 0 0 0,1 1 0 0 0,0-1 0 0 0,0 0 0 0 0,-3 1 0 0 0,-5 3 62 0 0,-1 0-1 0 0,1 0 1 0 0,0 1-1 0 0,-11 7 1 0 0,-32 23 22 0 0,2 1 0 0 0,1 3 0 0 0,-47 48 0 0 0,81-72-110 0 0,0 2 0 0 0,-17 23 0 0 0,29-35-16 0 0,0 1 1 0 0,0-1 0 0 0,1 1-1 0 0,0 0 1 0 0,0 0-1 0 0,1 0 1 0 0,-1 1 0 0 0,1-1-1 0 0,1 1 1 0 0,-1-1 0 0 0,1 1-1 0 0,0 7 1 0 0,1-11-4 0 0,0 0-1 0 0,1 0 1 0 0,-1 1 0 0 0,1-1 0 0 0,0 0 0 0 0,0 0 0 0 0,0 0-1 0 0,0 0 1 0 0,1 0 0 0 0,-1-1 0 0 0,1 1 0 0 0,0 0 0 0 0,0-1-1 0 0,0 1 1 0 0,0-1 0 0 0,0 1 0 0 0,0-1 0 0 0,1 0 0 0 0,-1 0-1 0 0,1 0 1 0 0,-1 0 0 0 0,1-1 0 0 0,0 1 0 0 0,0-1 0 0 0,3 2-1 0 0,6 2-9 0 0,-1-1 0 0 0,1-1 0 0 0,0 0 0 0 0,-1 0 0 0 0,19 1-1 0 0,8-1-99 0 0,1-2 0 0 0,-1-2 1 0 0,1-1-1 0 0,46-9 0 0 0,34-15-1770 0 0,-5-9-3481 0 0,-76 21 545 0 0,-3 0 1979 0 0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8:43.9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134 188 1144 0 0,'-19'-32'3482'0'0,"12"23"-1928"0"0,1-1 0 0 0,1 0 0 0 0,-8-18 0 0 0,12 26-1399 0 0,0 0 0 0 0,1 0-1 0 0,-1 0 1 0 0,1-1-1 0 0,0 1 1 0 0,0 0 0 0 0,-1 0-1 0 0,1 0 1 0 0,1-1-1 0 0,-1 1 1 0 0,0 0 0 0 0,0 0-1 0 0,1 0 1 0 0,-1 0 0 0 0,1 0-1 0 0,0 0 1 0 0,0-1-1 0 0,0 1 1 0 0,0 1 0 0 0,1-3-1 0 0,2-1 689 0 0,0 0 0 0 0,1 0-1 0 0,-1 0 1 0 0,1 1 0 0 0,7-5 0 0 0,10-10 3107 0 0,-30 44-2211 0 0,-18 33-1675 0 0,3 1 1 0 0,2 0 0 0 0,3 2-1 0 0,2 0 1 0 0,-12 107 0 0 0,25-130-114 0 0,1-1 1 0 0,2 1 0 0 0,2 0 0 0 0,2 0 0 0 0,11 55-1 0 0,-14-90 24 0 0,0 0 1 0 0,0 0-1 0 0,0 0 0 0 0,-1 1 0 0 0,0-1 0 0 0,1 0 0 0 0,-1 1 1 0 0,-1-1-1 0 0,1 0 0 0 0,0 0 0 0 0,-1 1 0 0 0,1-1 0 0 0,-1 0 1 0 0,0 0-1 0 0,-3 6 0 0 0,1-7-169 0 0,3-7 115 0 0,2-7 32 0 0,6-5 52 0 0,1 1 0 0 0,1 0 0 0 0,19-25 0 0 0,-13 24 26 0 0,1 0 0 0 0,1 0 0 0 0,20-13-1 0 0,-21 16 3 0 0,-17 14-34 0 0,0 0 1 0 0,0 0-1 0 0,0-1 1 0 0,1 1-1 0 0,-1 0 1 0 0,0 0-1 0 0,0 0 1 0 0,1-1-1 0 0,-1 1 1 0 0,0 0-1 0 0,0 0 1 0 0,1 0-1 0 0,-1 0 1 0 0,0 0-1 0 0,1 0 1 0 0,-1-1-1 0 0,0 1 1 0 0,0 0-1 0 0,1 0 1 0 0,-1 0-1 0 0,0 0 1 0 0,1 0-1 0 0,-1 0 1 0 0,0 0-1 0 0,1 0 1 0 0,-1 1-1 0 0,0-1 1 0 0,0 0-1 0 0,1 0 1 0 0,-1 0-1 0 0,0 0 1 0 0,0 0-1 0 0,1 0 1 0 0,-1 0-1 0 0,0 1 1 0 0,1-1-1 0 0,-1 0 1 0 0,0 0-1 0 0,0 0 1 0 0,0 1-1 0 0,1-1 1 0 0,-1 0-1 0 0,0 0 1 0 0,0 1-1 0 0,1 1-2 0 0,0-1-1 0 0,-1 1 0 0 0,1 0 0 0 0,0 0 0 0 0,-1 0 1 0 0,0 0-1 0 0,0 0 0 0 0,1 2 0 0 0,-1 3-5 0 0,0-1 0 0 0,0 1 0 0 0,-1-1 0 0 0,-2 11 1 0 0,2-14 14 0 0,-1 0 1 0 0,1 0-1 0 0,-1 0 1 0 0,1-1-1 0 0,-1 1 1 0 0,0-1-1 0 0,0 1 1 0 0,-1-1-1 0 0,1 0 1 0 0,0 1-1 0 0,-1-1 1 0 0,1-1-1 0 0,-1 1 1 0 0,0 0-1 0 0,-3 1 1 0 0,-3 3 6 0 0,5-2-9 0 0,-1 0 1 0 0,1 0-1 0 0,0 0 1 0 0,0 1-1 0 0,0 0 1 0 0,-4 8-1 0 0,6-9-17 0 0,-1 0-1 0 0,1-1 1 0 0,-1 1 0 0 0,0 0-1 0 0,0-1 1 0 0,0 0-1 0 0,-1 1 1 0 0,1-1 0 0 0,-1 0-1 0 0,1-1 1 0 0,-1 1 0 0 0,-8 4-1 0 0,8-6 12 0 0,1 0 0 0 0,0 0 0 0 0,0 1-1 0 0,0 0 1 0 0,0-1 0 0 0,0 1 0 0 0,0 0 0 0 0,0 1 0 0 0,1-1-1 0 0,-4 4 1 0 0,6-6 2 0 0,0 0 1 0 0,0 0-1 0 0,-1 1 0 0 0,1-1 0 0 0,0 0 1 0 0,0 0-1 0 0,0 0 0 0 0,0 0 0 0 0,0 0 0 0 0,0 0 1 0 0,0 0-1 0 0,0 0 0 0 0,0 0 0 0 0,0 0 1 0 0,0 1-1 0 0,1-1 0 0 0,-1 0 0 0 0,0 0 1 0 0,0 0-1 0 0,0 0 0 0 0,0 0 0 0 0,0 0 0 0 0,0 0 1 0 0,0 0-1 0 0,0 0 0 0 0,0 0 0 0 0,0 0 1 0 0,0 0-1 0 0,0 0 0 0 0,0 1 0 0 0,0-1 0 0 0,0 0 1 0 0,0 0-1 0 0,0 0 0 0 0,1 0 0 0 0,-1 0 1 0 0,0 0-1 0 0,0 0 0 0 0,0 0 0 0 0,0 0 1 0 0,0 0-1 0 0,0 0 0 0 0,0 0 0 0 0,0 0 0 0 0,0 0 1 0 0,0 0-1 0 0,0 0 0 0 0,1 0 0 0 0,-1 0 1 0 0,0 0-1 0 0,8 0 2 0 0,7-4 98 0 0,1-5-112 0 0,-12 8 25 0 0,-1 0 1 0 0,-1-1 0 0 0,1 1-1 0 0,0-1 1 0 0,0 0-1 0 0,0 1 1 0 0,-1-1-1 0 0,1-1 1 0 0,2-2 0 0 0,-5 5-13 0 0,1 0 0 0 0,-1-1 0 0 0,0 1 0 0 0,0 0 0 0 0,0 0 0 0 0,1-1 0 0 0,-1 1 0 0 0,0 0 0 0 0,0 0 0 0 0,0-1 0 0 0,0 1 0 0 0,0 0 0 0 0,0 0 0 0 0,0-1 0 0 0,1 1 0 0 0,-1 0 0 0 0,0-1 0 0 0,0 1 0 0 0,0 0 0 0 0,0-1 0 0 0,0 1 0 0 0,0 0 0 0 0,0 0 0 0 0,-1-1 0 0 0,1 1 0 0 0,0 0 0 0 0,0-1 0 0 0,0 1 0 0 0,0 0 0 0 0,0 0 0 0 0,0-1 1 0 0,0 1-1 0 0,-1 0 0 0 0,1 0 0 0 0,0-1 0 0 0,0 1 0 0 0,0 0 0 0 0,-1 0 0 0 0,-11-5 70 0 0,10 5-62 0 0,1 0 0 0 0,0 0 0 0 0,0 0-1 0 0,-1-1 1 0 0,1 1 0 0 0,0-1 0 0 0,0 1-1 0 0,0-1 1 0 0,0 1 0 0 0,-2-2 0 0 0,3 1-7 0 0,0 1 0 0 0,-1-1 0 0 0,1 1 1 0 0,0-1-1 0 0,0 1 0 0 0,0-1 1 0 0,0 1-1 0 0,0-1 0 0 0,0 1 0 0 0,0-1 1 0 0,0 0-1 0 0,0 1 0 0 0,0-1 0 0 0,0 1 1 0 0,0-1-1 0 0,0 1 0 0 0,0-1 0 0 0,1 1 1 0 0,-1-1-1 0 0,0 1 0 0 0,0-1 0 0 0,1 1 1 0 0,-1-1-1 0 0,0 1 0 0 0,1-1 0 0 0,-1 1 1 0 0,0 0-1 0 0,1-1 0 0 0,-1 1 0 0 0,1-1 1 0 0,-1 1-1 0 0,1-1 0 0 0,15-18 86 0 0,60-64 360 0 0,-71 77-414 0 0,2-1 70 0 0,1-1 0 0 0,-1 1 0 0 0,1 1 1 0 0,12-8-1 0 0,-17 13-72 0 0,-1-1-1 0 0,1 1 1 0 0,-1 0-1 0 0,1 0 1 0 0,-1 0-1 0 0,1 0 1 0 0,-1 1-1 0 0,1-1 1 0 0,0 1-1 0 0,0 0 1 0 0,-1-1-1 0 0,1 1 1 0 0,0 1-1 0 0,0-1 1 0 0,-1 0-1 0 0,1 1 1 0 0,0-1 0 0 0,-1 1-1 0 0,1 0 1 0 0,0-1-1 0 0,3 3 1 0 0,3 2 47 0 0,-1-1 0 0 0,0 1 1 0 0,0 1-1 0 0,-1-1 0 0 0,0 1 0 0 0,1 1 1 0 0,-2-1-1 0 0,1 1 0 0 0,7 11 1 0 0,-11-14-47 0 0,0 0 1 0 0,-1 1-1 0 0,1-1 1 0 0,-1 1-1 0 0,0 0 1 0 0,-1 0-1 0 0,1 0 1 0 0,-1 0-1 0 0,0 0 1 0 0,0 0-1 0 0,0 0 1 0 0,-1 0-1 0 0,1 0 1 0 0,-1 1-1 0 0,-1-1 1 0 0,1 0-1 0 0,-1 0 1 0 0,-2 9-1 0 0,-3 5-37 0 0,2-8 9 0 0,1 1 1 0 0,-4 21-1 0 0,6-30-13 0 0,1-1 0 0 0,0 1 1 0 0,0-1-1 0 0,0 1 1 0 0,0-1-1 0 0,0 1 0 0 0,1-1 1 0 0,-1 1-1 0 0,1-1 0 0 0,-1 1 1 0 0,1-1-1 0 0,0 1 1 0 0,0-1-1 0 0,0 0 0 0 0,1 0 1 0 0,-1 1-1 0 0,0-1 1 0 0,4 4-1 0 0,-3-5-4 0 0,-1 0 0 0 0,1 0 1 0 0,0 0-1 0 0,0 0 0 0 0,0 0 0 0 0,0-1 0 0 0,0 1 0 0 0,0-1 1 0 0,0 1-1 0 0,0-1 0 0 0,0 1 0 0 0,0-1 0 0 0,0 0 1 0 0,0 0-1 0 0,0 0 0 0 0,1 0 0 0 0,3-2 0 0 0,36-8-238 0 0,-40 10 234 0 0,35-12-996 0 0,36-18-1 0 0,-2-5-8642 0 0,-48 23 6655 0 0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8:44.3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55 1 664 0 0,'-11'1'1980'0'0,"8"0"-898"0"0,-1-1-1 0 0,1 1 0 0 0,0-1 1 0 0,-1 1-1 0 0,1 0 0 0 0,-4 2 1 0 0,6-3-806 0 0,0 1 1 0 0,0 0 0 0 0,0 0 0 0 0,0-1 0 0 0,0 1 0 0 0,0 0 0 0 0,0 0 0 0 0,1 0 0 0 0,-1 0 0 0 0,0 0-1 0 0,1 0 1 0 0,-1 0 0 0 0,1 0 0 0 0,-1 0 0 0 0,1 0 0 0 0,-1 0 0 0 0,1 0 0 0 0,0 1 0 0 0,-1-1 0 0 0,1 0-1 0 0,0 0 1 0 0,0 2 0 0 0,-2 19 1664 0 0,2 0-1 0 0,3 42 0 0 0,0-48-1710 0 0,-1 0-1 0 0,2 1 1 0 0,0-1 0 0 0,1-1-1 0 0,1 1 1 0 0,0-1-1 0 0,15 27 1 0 0,-19-40-251 0 0,0 0 0 0 0,-1 1 0 0 0,1-1 0 0 0,0 0 0 0 0,0 0 0 0 0,0 0 1 0 0,0 0-1 0 0,1 0 0 0 0,-1 0 0 0 0,0-1 0 0 0,1 1 0 0 0,-1-1 0 0 0,1 0 0 0 0,0 0 0 0 0,-1 1 1 0 0,5-1-1 0 0,-2 0-63 0 0,-1 0 1 0 0,1 0-1 0 0,0-1 1 0 0,0 0 0 0 0,0 0-1 0 0,0-1 1 0 0,-1 1-1 0 0,1-1 1 0 0,5-1 0 0 0,0-1-806 0 0,1-1-1 0 0,-1 1 1 0 0,13-8 0 0 0,20-16-7633 0 0,-27 16 4199 0 0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8:44.4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 62 3105 0 0,'-18'-3'3608'0'0,"6"0"2818"0"0,8 1-4602 0 0,6 1-448 0 0,6-3-311 0 0,8 1-593 0 0,3-2 48 0 0,3-1-256 0 0,6-2-72 0 0,1 0-56 0 0,-1 0-96 0 0,3 2-192 0 0,-6 4-80 0 0,0-1 0 0 0,-1 3-832 0 0,-5 3-2561 0 0,-2 5-472 0 0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8:45.0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94 85 112 0 0,'-15'-5'9737'0'0,"11"5"-8685"0"0,0 1 0 0 0,0-1 0 0 0,1 1 1 0 0,-1-1-1 0 0,0 1 0 0 0,0 0 0 0 0,-7 4 0 0 0,8-4-571 0 0,0 1 0 0 0,1-1 0 0 0,-1 1 0 0 0,0 0 0 0 0,0 0 0 0 0,1 0 0 0 0,-1 1 0 0 0,-3 4 0 0 0,4-5-387 0 0,1 0-1 0 0,0 0 1 0 0,-1 0 0 0 0,1 0 0 0 0,0 1 0 0 0,0-1 0 0 0,1 0-1 0 0,-1 1 1 0 0,0-1 0 0 0,1 1 0 0 0,-1-1 0 0 0,1 1 0 0 0,0-1-1 0 0,0 0 1 0 0,0 1 0 0 0,0-1 0 0 0,0 1 0 0 0,1-1 0 0 0,-1 1 0 0 0,1-1-1 0 0,-1 1 1 0 0,1-1 0 0 0,0 0 0 0 0,0 1 0 0 0,0-1 0 0 0,0 0-1 0 0,1 0 1 0 0,2 4 0 0 0,0-1-14 0 0,1 1 1 0 0,0-1-1 0 0,0 0 0 0 0,1 0 1 0 0,0-1-1 0 0,0 1 0 0 0,0-1 1 0 0,0-1-1 0 0,9 5 0 0 0,8 2 121 0 0,33 10-1 0 0,-40-15-124 0 0,0 0 0 0 0,33 3 0 0 0,-42-7-55 0 0,-1-1 0 0 0,1 0 0 0 0,0 0 0 0 0,0 0 0 0 0,0-1 1 0 0,0 0-1 0 0,-1-1 0 0 0,1 0 0 0 0,12-4 0 0 0,-13 3-19 0 0,-1 0 0 0 0,0 0 1 0 0,-1 0-1 0 0,1-1 0 0 0,0 1 0 0 0,-1-1 0 0 0,0 0 1 0 0,0 0-1 0 0,0-1 0 0 0,0 1 0 0 0,-1-1 0 0 0,1 0 1 0 0,-1 0-1 0 0,-1 0 0 0 0,1 0 0 0 0,-1-1 0 0 0,3-7 1 0 0,-2 0-3 0 0,0 1 0 0 0,0-1 0 0 0,-2 0 1 0 0,0 0-1 0 0,0 0 0 0 0,-3-24 0 0 0,2 32 3 0 0,0 1-1 0 0,-1 0 1 0 0,0-1-1 0 0,0 1 0 0 0,0 0 1 0 0,0-1-1 0 0,-1 1 1 0 0,0 0-1 0 0,-3-6 0 0 0,3 8 0 0 0,1 0 0 0 0,0 1 0 0 0,-1-1 0 0 0,1 1-1 0 0,-1 0 1 0 0,1-1 0 0 0,-1 1 0 0 0,1 0 0 0 0,-1 0-1 0 0,0 0 1 0 0,0 0 0 0 0,0 0 0 0 0,0 0 0 0 0,0 0-1 0 0,1 1 1 0 0,-1-1 0 0 0,0 1 0 0 0,-1-1 0 0 0,1 1-1 0 0,0 0 1 0 0,0 0 0 0 0,-3 0 0 0 0,-5 1-7 0 0,1 1 1 0 0,-1 0-1 0 0,1 0 1 0 0,-1 1-1 0 0,1 0 1 0 0,0 1 0 0 0,-12 6-1 0 0,-58 37-1 0 0,58-32 21 0 0,1 0 0 0 0,-20 18 0 0 0,34-26-23 0 0,-1-1 0 0 0,1 1 0 0 0,0 1-1 0 0,0 0 1 0 0,1-1 0 0 0,0 2 0 0 0,0-1-1 0 0,-6 15 1 0 0,10-20 4 0 0,1-1 1 0 0,-1 1-1 0 0,0-1 0 0 0,1 1 0 0 0,-1 0 1 0 0,1-1-1 0 0,0 1 0 0 0,0 0 1 0 0,0 0-1 0 0,0-1 0 0 0,0 1 0 0 0,1 0 1 0 0,-1-1-1 0 0,1 1 0 0 0,0 0 0 0 0,0-1 1 0 0,1 4-1 0 0,0-3 1 0 0,0 0 0 0 0,0 0 1 0 0,1 0-1 0 0,-1 0 0 0 0,1 0 0 0 0,-1 0 1 0 0,1-1-1 0 0,0 1 0 0 0,0-1 0 0 0,7 4 1 0 0,5 1-16 0 0,1 0 1 0 0,0-1 0 0 0,0-1 0 0 0,25 5-1 0 0,-28-6-11 0 0,29 3-670 0 0,0-1-1 0 0,0-2 1 0 0,64-2 0 0 0,-88-3-2389 0 0,28-5 0 0 0,-25 3 106 0 0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8:45.4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61 60 2144 0 0,'-22'2'9248'0'0,"8"5"-3673"0"0,11-5-5105 0 0,1 0 0 0 0,0 1-1 0 0,0-1 1 0 0,0 1 0 0 0,1-1 0 0 0,-1 1-1 0 0,0 0 1 0 0,1 0 0 0 0,-2 4 0 0 0,2-4-317 0 0,0 0 1 0 0,0 0-1 0 0,1 0 1 0 0,-1 1-1 0 0,1-1 1 0 0,-1 0 0 0 0,1 0-1 0 0,0 0 1 0 0,0 0-1 0 0,1 0 1 0 0,-1 0-1 0 0,1 0 1 0 0,-1 0 0 0 0,1 1-1 0 0,0-2 1 0 0,2 5-1 0 0,2 4 165 0 0,1 1 1 0 0,12 18-1 0 0,-1-2 87 0 0,0 1-271 0 0,2-1-1 0 0,1 0 1 0 0,30 31 0 0 0,-49-58-141 0 0,0 1 1 0 0,0-1 0 0 0,0 0 0 0 0,1 0-1 0 0,-1 0 1 0 0,0 0 0 0 0,0 0 0 0 0,1 0 0 0 0,-1 0-1 0 0,0 0 1 0 0,1 0 0 0 0,-1-1 0 0 0,1 1-1 0 0,-1-1 1 0 0,3 1 0 0 0,-3-1 2 0 0,0 0 1 0 0,0 0-1 0 0,0 0 1 0 0,0-1 0 0 0,-1 1-1 0 0,1 0 1 0 0,0-1-1 0 0,0 1 1 0 0,0-1-1 0 0,-1 1 1 0 0,1-1-1 0 0,0 1 1 0 0,0-1-1 0 0,-1 1 1 0 0,1-1-1 0 0,0 0 1 0 0,-1 1-1 0 0,1-1 1 0 0,-1 0-1 0 0,1 0 1 0 0,-1 1 0 0 0,1-1-1 0 0,-1 0 1 0 0,0 0-1 0 0,1 0 1 0 0,-1-1-1 0 0,3-8 6 0 0,0-1 0 0 0,-1 1 0 0 0,-1-1 0 0 0,0 1 0 0 0,0-1 0 0 0,-1 1 1 0 0,-2-19-1 0 0,1-14 5 0 0,3 20 0 0 0,2 0 0 0 0,0 0-1 0 0,1 0 1 0 0,1 0 0 0 0,14-32-1 0 0,-18 49-5 0 0,1 1-1 0 0,-1 0 0 0 0,1 0 1 0 0,0 0-1 0 0,0 0 1 0 0,0 0-1 0 0,1 1 0 0 0,4-5 1 0 0,-6 7 1 0 0,-1 1 0 0 0,1-1 0 0 0,0 1 0 0 0,0 0 0 0 0,0 0 0 0 0,-1 0 0 0 0,1 0 0 0 0,0 0 0 0 0,0 0 0 0 0,0 1 0 0 0,1-1 0 0 0,-1 1 0 0 0,0-1 0 0 0,0 1 0 0 0,0 0 0 0 0,0 0 0 0 0,0 0 0 0 0,0 0 0 0 0,1 0 0 0 0,-1 0 0 0 0,0 1 0 0 0,0-1 0 0 0,0 1 0 0 0,3 1 0 0 0,3 1-51 0 0,-1 1-1 0 0,0 0 1 0 0,0 1 0 0 0,0 0 0 0 0,-1 0 0 0 0,0 0 0 0 0,0 1 0 0 0,7 7 0 0 0,-4-4-1713 0 0,0 0-1 0 0,14 10 0 0 0,-12-11-753 0 0,-2 0-449 0 0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8:45.8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33 161 1104 0 0,'-3'3'1580'0'0,"0"-1"1"0"0,-1 1-1 0 0,1 0 0 0 0,0 1 0 0 0,0-1 0 0 0,1 0 1 0 0,-5 8-1 0 0,6-9-1338 0 0,0 0 0 0 0,0 0 1 0 0,1-1-1 0 0,-1 1 0 0 0,1 0 0 0 0,0 0 1 0 0,0 0-1 0 0,-1 0 0 0 0,1 0 1 0 0,0 0-1 0 0,0 0 0 0 0,1-1 0 0 0,-1 1 1 0 0,0 0-1 0 0,1 0 0 0 0,-1 0 0 0 0,1 0 1 0 0,-1-1-1 0 0,1 1 0 0 0,2 3 0 0 0,0 0-64 0 0,-1-1 1 0 0,2 0-1 0 0,-1 1 0 0 0,0-2 0 0 0,1 1 0 0 0,0 0 0 0 0,0-1 0 0 0,0 1 0 0 0,0-1 0 0 0,0 0 0 0 0,1 0 1 0 0,0-1-1 0 0,-1 0 0 0 0,1 1 0 0 0,0-2 0 0 0,0 1 0 0 0,0 0 0 0 0,0-1 0 0 0,0 0 0 0 0,1 0 0 0 0,8 0 0 0 0,8-1 88 0 0,1 0 0 0 0,-1-2 0 0 0,39-6-1 0 0,-47 5-153 0 0,2 1 13 0 0,0-1 0 0 0,-1-1-1 0 0,1 0 1 0 0,29-13-1 0 0,-40 15-74 0 0,-1-1 0 0 0,1 1 0 0 0,-1-1 0 0 0,0 0 0 0 0,1-1 0 0 0,-1 1 0 0 0,-1-1 0 0 0,1 1 0 0 0,0-1 0 0 0,-1 0 0 0 0,0-1 0 0 0,0 1 0 0 0,0 0 0 0 0,-1-1 0 0 0,1 0 0 0 0,-1 0 0 0 0,0 1 0 0 0,-1-1 0 0 0,2-7 0 0 0,0-2 42 0 0,-1-1 1 0 0,0 1-1 0 0,-1-1 0 0 0,-1 0 0 0 0,0 1 0 0 0,-3-17 0 0 0,3 29-78 0 0,-1-1 1 0 0,1 1-1 0 0,-1-1 1 0 0,1 1 0 0 0,-1 0-1 0 0,0 0 1 0 0,0-1 0 0 0,0 1-1 0 0,0 0 1 0 0,-1 0-1 0 0,1 0 1 0 0,-1 0 0 0 0,1 0-1 0 0,-1 1 1 0 0,1-1 0 0 0,-1 0-1 0 0,-2-1 1 0 0,1 1 4 0 0,0 1 0 0 0,0 0 0 0 0,0-1 1 0 0,1 1-1 0 0,-2 0 0 0 0,1 0 0 0 0,0 0 0 0 0,0 1 0 0 0,0-1 1 0 0,0 1-1 0 0,-5 0 0 0 0,-3 0 24 0 0,0 2 0 0 0,0-1 0 0 0,0 1-1 0 0,0 1 1 0 0,0 0 0 0 0,-14 6 0 0 0,10-3-15 0 0,0 1 0 0 0,1 1 0 0 0,-1 0 0 0 0,2 1 0 0 0,-1 0 1 0 0,1 1-1 0 0,-20 20 0 0 0,20-15-8 0 0,-1 1 0 0 0,2 0 0 0 0,0 0 0 0 0,1 1 0 0 0,-16 35 0 0 0,23-44-24 0 0,0 0 0 0 0,1 1-1 0 0,0 0 1 0 0,0 0 0 0 0,1 0-1 0 0,0 0 1 0 0,0 11-1 0 0,2-16-2 0 0,0-1 0 0 0,0 1 0 0 0,1 0 0 0 0,-1 0 0 0 0,1-1 0 0 0,0 1 0 0 0,0 0 0 0 0,0-1 0 0 0,0 1 0 0 0,1-1-1 0 0,0 0 1 0 0,0 1 0 0 0,-1-1 0 0 0,2 0 0 0 0,-1 0 0 0 0,0 0 0 0 0,1 0 0 0 0,-1 0 0 0 0,1-1 0 0 0,4 4-1 0 0,4 2-64 0 0,1-1-1 0 0,0 0 0 0 0,0-1 0 0 0,0 0 0 0 0,1-1 1 0 0,-1-1-1 0 0,27 7 0 0 0,97 9-1981 0 0,-136-20 2050 0 0,59 3-3342 0 0,-29-2 1068 0 0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7:57.98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529 76 512 0 0,'0'-6'1056'0'0,"-1"0"0"0"0,1 0 0 0 0,-1 0-1 0 0,0 0 1 0 0,-2-6 0 0 0,2 10-711 0 0,1 0 1 0 0,-1 1-1 0 0,0-1 1 0 0,0 0-1 0 0,0 0 1 0 0,0 1-1 0 0,0-1 1 0 0,0 1-1 0 0,0-1 1 0 0,0 1-1 0 0,0-1 1 0 0,-1 1-1 0 0,1 0 1 0 0,-1-1-1 0 0,1 1 0 0 0,-1 0 1 0 0,1 0-1 0 0,-1 0 1 0 0,-2-1-1 0 0,0 1-77 0 0,0 0 0 0 0,1 1-1 0 0,-1-1 1 0 0,0 1-1 0 0,1 0 1 0 0,-1 0 0 0 0,0 0-1 0 0,1 0 1 0 0,-1 1-1 0 0,0-1 1 0 0,1 1 0 0 0,-1 0-1 0 0,1 0 1 0 0,-1 0 0 0 0,1 1-1 0 0,-1-1 1 0 0,1 1-1 0 0,0 0 1 0 0,0 0 0 0 0,-5 3-1 0 0,-4 6 65 0 0,0-1-1 0 0,0 2 0 0 0,-14 17 0 0 0,19-21-112 0 0,-12 16 223 0 0,2 0 0 0 0,0 1-1 0 0,-20 42 1 0 0,-32 87 664 0 0,57-125-962 0 0,-133 367 1523 0 0,136-361-1568 0 0,1-1 0 0 0,2 2-1 0 0,1-1 1 0 0,2 1 0 0 0,2-1 0 0 0,5 69-1 0 0,-2-83-114 0 0,1-1-1 0 0,2 0 1 0 0,0 0-1 0 0,0 0 1 0 0,2 0-1 0 0,1-1 1 0 0,0 0-1 0 0,1-1 1 0 0,1 0-1 0 0,1 0 1 0 0,1-1-1 0 0,0-1 1 0 0,20 22-1 0 0,-21-28-69 0 0,1 0 0 0 0,0-1-1 0 0,0 0 1 0 0,1-1 0 0 0,0-1 0 0 0,0 1-1 0 0,1-2 1 0 0,0 0 0 0 0,0-1 0 0 0,16 4-1 0 0,-11-4-808 0 0,-1-2 0 0 0,36 3-1 0 0,-35-6-1621 0 0,1 0 0 0 0,31-5 0 0 0,-21-1-1671 0 0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7:23.7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153 314 512 0 0,'-1'-8'451'0'0,"0"0"1"0"0,0 0-1 0 0,0 0 0 0 0,-5-11 0 0 0,4 11 593 0 0,0 0-1 0 0,0 0 0 0 0,1 0 0 0 0,-1-12 0 0 0,2 15-362 0 0,0 0 0 0 0,0 0-1 0 0,-1 0 1 0 0,0 0-1 0 0,-2-8 1 0 0,3 13-576 0 0,0-1 0 0 0,0 1 0 0 0,0-1-1 0 0,-1 1 1 0 0,1-1 0 0 0,0 1 0 0 0,-1-1 0 0 0,1 1 0 0 0,0-1 0 0 0,-1 1 0 0 0,1-1-1 0 0,-1 1 1 0 0,1-1 0 0 0,-1 1 0 0 0,1 0 0 0 0,0-1 0 0 0,-1 1 0 0 0,0 0-1 0 0,1 0 1 0 0,-1-1 0 0 0,1 1 0 0 0,-1 0 0 0 0,0 0-10 0 0,-1 0 0 0 0,1 0 1 0 0,0 0-1 0 0,0 0 0 0 0,0 1 0 0 0,0-1 1 0 0,0 0-1 0 0,0 1 0 0 0,0-1 1 0 0,0 0-1 0 0,0 1 0 0 0,0 0 0 0 0,0-1 1 0 0,0 1-1 0 0,0 0 0 0 0,-1 1 0 0 0,-1 0 27 0 0,0 1-1 0 0,1 0 0 0 0,-1 0 0 0 0,1 0 0 0 0,0 1 0 0 0,0-1 0 0 0,0 1 0 0 0,0-1 0 0 0,-2 7 0 0 0,-9 35 865 0 0,13-44-951 0 0,-4 22 359 0 0,1 0 0 0 0,1 1 0 0 0,1-1 0 0 0,4 44 1 0 0,0 4 19 0 0,-3 0-149 0 0,-4 282 272 0 0,0-229-539 0 0,-8 116-180 0 0,11-237 173 0 0,1 7-33 0 0,-2 0 0 0 0,1 0 0 0 0,-6 18 0 0 0,7-28 42 0 0,0 0 1 0 0,0 0 0 0 0,0 0-1 0 0,0 0 1 0 0,0 0 0 0 0,0 0-1 0 0,0 0 1 0 0,0 0 0 0 0,0 0 0 0 0,0 0-1 0 0,0 0 1 0 0,0 0 0 0 0,0 0-1 0 0,0 1 1 0 0,0-1 0 0 0,0 0 0 0 0,0 0-1 0 0,0 0 1 0 0,0 0 0 0 0,0 0-1 0 0,0 0 1 0 0,0 0 0 0 0,0 0 0 0 0,0 0-1 0 0,0 0 1 0 0,0 0 0 0 0,0 0-1 0 0,0 0 1 0 0,0 0 0 0 0,-1 0 0 0 0,1 0-1 0 0,0 1 1 0 0,0-1 0 0 0,0 0-1 0 0,0 0 1 0 0,0 0 0 0 0,0 0-1 0 0,0 0 1 0 0,0 0 0 0 0,0 0 0 0 0,0 0-1 0 0,0 0 1 0 0,0 0 0 0 0,0 0-1 0 0,0 0 1 0 0,0 0 0 0 0,-1 0 0 0 0,1 0-1 0 0,0 0 1 0 0,0 0 0 0 0,0 0-1 0 0,0 0 1 0 0,0 0 0 0 0,0 0 0 0 0,0 0-1 0 0,0 0 1 0 0,0 0 0 0 0,0 0-1 0 0,0 0 1 0 0,0 0 0 0 0,0 0-1 0 0,0 0 1 0 0,-1 0 0 0 0,1 0 0 0 0,0-1-1 0 0,0 1 1 0 0,0 0 0 0 0,0 0-1 0 0,0 0 1 0 0,-1-7-14 0 0,0-11 9 0 0,1-65 28 0 0,-3-167 176 0 0,-1 179-78 0 0,-12-505 590 0 0,17 529-587 0 0,-1 12 62 0 0,1 1 0 0 0,1-1 0 0 0,11-47 0 0 0,-11 75-136 0 0,0 0 1 0 0,0 0 0 0 0,1 0 0 0 0,0 1 0 0 0,1 0 0 0 0,-1-1 0 0 0,7-7-1 0 0,-7 11-21 0 0,0 0 1 0 0,-1-1-1 0 0,1 1 0 0 0,1 1 0 0 0,-1-1 0 0 0,0 0 0 0 0,1 1 0 0 0,-1-1 0 0 0,1 1 0 0 0,0 0 0 0 0,0 0 1 0 0,0 1-1 0 0,6-3 0 0 0,-8 4-21 0 0,-1 0-1 0 0,1 0 1 0 0,-1 0 0 0 0,0 0 0 0 0,1 0-1 0 0,-1 0 1 0 0,1 1 0 0 0,-1-1 0 0 0,1 0-1 0 0,-1 1 1 0 0,0-1 0 0 0,1 1 0 0 0,-1-1-1 0 0,0 1 1 0 0,0 0 0 0 0,1 0 0 0 0,-1 0-1 0 0,0-1 1 0 0,0 1 0 0 0,0 0 0 0 0,0 0-1 0 0,0 1 1 0 0,0-1 0 0 0,0 0 0 0 0,0 0-1 0 0,-1 0 1 0 0,1 1 0 0 0,1 1 0 0 0,1 4 19 0 0,0 0 1 0 0,0 0 0 0 0,3 14 0 0 0,30 146 357 0 0,-9-36-265 0 0,-5-17-59 0 0,-13-62-31 0 0,21 71-1 0 0,49 83 70 0 0,-70-186-100 0 0,2-1-1 0 0,0 0 1 0 0,1-1 0 0 0,1 0 0 0 0,27 29 0 0 0,-14-21-14 0 0,1-1 0 0 0,49 35 0 0 0,-65-52 39 0 0,44 28-2 0 0,-50-33-20 0 0,0-1 0 0 0,0 1 1 0 0,0-1-1 0 0,0 0 1 0 0,1-1-1 0 0,-1 1 0 0 0,1-1 1 0 0,-1 0-1 0 0,7 0 0 0 0,-10-1 2 0 0,1-1-1 0 0,-1 1 0 0 0,0-1 1 0 0,0 0-1 0 0,1 1 0 0 0,-1-1 1 0 0,0 0-1 0 0,0 0 1 0 0,0-1-1 0 0,0 1 0 0 0,0 0 1 0 0,0-1-1 0 0,-1 1 0 0 0,1-1 1 0 0,0 1-1 0 0,-1-1 0 0 0,1 0 1 0 0,-1 0-1 0 0,1 0 0 0 0,-1 0 1 0 0,0 0-1 0 0,0 0 0 0 0,0 0 1 0 0,1-3-1 0 0,3-8 16 0 0,-1 0 0 0 0,6-25-1 0 0,-9 34-29 0 0,13-67 64 0 0,-4-1 1 0 0,2-118-1 0 0,-23-144 76 0 0,-10 122-178 0 0,13 137 43 0 0,7 74 2 0 0,1 1 1 0 0,0 0 0 0 0,0-1-1 0 0,0 1 1 0 0,0 0 0 0 0,0-1-1 0 0,0 1 1 0 0,0 0 0 0 0,0-1-1 0 0,0 1 1 0 0,0 0 0 0 0,0-1-1 0 0,0 1 1 0 0,0 0 0 0 0,0 0-1 0 0,0-1 1 0 0,0 1 0 0 0,0 0-1 0 0,0-1 1 0 0,0 1 0 0 0,1 0-1 0 0,-1-1 1 0 0,0 1 0 0 0,0 0-1 0 0,0 0 1 0 0,0-1 0 0 0,1 1-1 0 0,-1 0 1 0 0,0 0 0 0 0,0-1-1 0 0,1 1 1 0 0,-1 0 0 0 0,0 0-1 0 0,0 0 1 0 0,1-1 0 0 0,0 1-1 0 0,-1 0-3 0 0,1 0 0 0 0,0 1 1 0 0,0-1-1 0 0,0 0 0 0 0,0 0 0 0 0,0 1 0 0 0,0-1 0 0 0,0 1 0 0 0,-1-1 0 0 0,1 1 0 0 0,0-1 1 0 0,1 2-1 0 0,21 20-87 0 0,-3 1-72 0 0,-9-10-806 0 0,1 1 0 0 0,18 29 0 0 0,-3 0-5201 0 0,-16-29 3638 0 0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7:24.3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105 201 472 0 0,'-16'3'2555'0'0,"9"-3"-1001"0"0,0 2 0 0 0,0-1 0 0 0,-8 3 0 0 0,12-3-1202 0 0,1 0 0 0 0,-1 0 0 0 0,1 1 0 0 0,0-1 0 0 0,0 0 0 0 0,0 1 0 0 0,0 0 0 0 0,0-1 0 0 0,0 1 0 0 0,0 0 0 0 0,0 0 0 0 0,-2 4 0 0 0,1-2-157 0 0,0 1-1 0 0,0 0 1 0 0,1 0-1 0 0,0 0 1 0 0,0 0-1 0 0,0 0 1 0 0,1 0-1 0 0,-1 1 1 0 0,1-1-1 0 0,1 0 1 0 0,-1 1 0 0 0,1-1-1 0 0,0 1 1 0 0,0-1-1 0 0,0 1 1 0 0,1-1-1 0 0,0 0 1 0 0,0 1-1 0 0,0-1 1 0 0,1 0-1 0 0,0 0 1 0 0,0 0 0 0 0,0 0-1 0 0,5 9 1 0 0,-4-10-176 0 0,0 0 1 0 0,0 1-1 0 0,0-1 0 0 0,1 0 1 0 0,-1-1-1 0 0,1 1 1 0 0,0-1-1 0 0,0 0 0 0 0,0 0 1 0 0,0 0-1 0 0,8 4 1 0 0,-5-4-11 0 0,0 0-1 0 0,1-1 1 0 0,-1 0 0 0 0,1 0 0 0 0,-1 0 0 0 0,1-1 0 0 0,8 0 0 0 0,0-1 0 0 0,-1 0 0 0 0,1-1 1 0 0,-1-1-1 0 0,0-1 0 0 0,0 0 1 0 0,0-1-1 0 0,18-7 0 0 0,-22 7 3 0 0,0-1-1 0 0,0-1 1 0 0,0 0-1 0 0,0 0 1 0 0,-1-1-1 0 0,0 0 1 0 0,-1-1-1 0 0,0 0 1 0 0,16-19 0 0 0,-19 20 1 0 0,0-1 1 0 0,-1 0 0 0 0,0 0 0 0 0,-1-1 0 0 0,1 0 0 0 0,-2 1 0 0 0,1-1 0 0 0,-1-1-1 0 0,-1 1 1 0 0,0 0 0 0 0,0-1 0 0 0,0 1 0 0 0,-1-11 0 0 0,0 4 18 0 0,-2 1-1 0 0,0-1 1 0 0,0 1 0 0 0,-1-1-1 0 0,-1 1 1 0 0,-1 0 0 0 0,0 0-1 0 0,-12-28 1 0 0,15 41-13 0 0,0 0-1 0 0,0 1 0 0 0,-1-1 1 0 0,1 0-1 0 0,0 0 1 0 0,-1 1-1 0 0,1-1 0 0 0,-1 1 1 0 0,1-1-1 0 0,-1 1 1 0 0,0 0-1 0 0,0-1 0 0 0,0 1 1 0 0,1 0-1 0 0,-1 0 0 0 0,0 0 1 0 0,0 1-1 0 0,0-1 1 0 0,-1 0-1 0 0,1 1 0 0 0,0-1 1 0 0,0 1-1 0 0,0 0 1 0 0,0 0-1 0 0,0 0 0 0 0,-1 0 1 0 0,1 0-1 0 0,0 0 1 0 0,0 0-1 0 0,0 1 0 0 0,0-1 1 0 0,0 1-1 0 0,-4 1 1 0 0,-3 1 64 0 0,-1 1 0 0 0,1 1 1 0 0,0 0-1 0 0,0 0 0 0 0,-14 12 1 0 0,7-5 3 0 0,2 2 0 0 0,-1 0 0 0 0,2 0 1 0 0,0 1-1 0 0,1 1 0 0 0,-19 31 0 0 0,12-13-25 0 0,2 1 0 0 0,-19 56 0 0 0,32-81-58 0 0,1 1-1 0 0,1 0 1 0 0,0 0 0 0 0,1 0 0 0 0,0 0 0 0 0,0 0-1 0 0,1 0 1 0 0,1 1 0 0 0,0-1 0 0 0,0 0-1 0 0,1 0 1 0 0,0 0 0 0 0,1 0 0 0 0,1-1-1 0 0,-1 1 1 0 0,2-1 0 0 0,0 0 0 0 0,0 0 0 0 0,0 0-1 0 0,1-1 1 0 0,1 0 0 0 0,9 11 0 0 0,-12-15-6 0 0,1-1 1 0 0,0 1-1 0 0,0-1 1 0 0,1-1-1 0 0,-1 1 1 0 0,1-1 0 0 0,0 1-1 0 0,0-2 1 0 0,0 1-1 0 0,0-1 1 0 0,1 0-1 0 0,-1 0 1 0 0,1 0 0 0 0,6 0-1 0 0,12 1-92 0 0,0-2 1 0 0,34-1-1 0 0,-49 0 51 0 0,26-1-1479 0 0,65-11 0 0 0,-80 7-1318 0 0,1-1 0 0 0,23-8 0 0 0,-11 0-1986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4:04.4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61 284 512 0 0,'-5'-2'2109'0'0,"-1"0"603"0"0,0 0 1 0 0,0-1 0 0 0,1 0-1 0 0,-1 0 1 0 0,-9-7 0 0 0,14 9-2352 0 0,0 0 1 0 0,0 0-1 0 0,0 0 1 0 0,0 0-1 0 0,0-1 1 0 0,0 1-1 0 0,1 0 1 0 0,-1 0-1 0 0,0-1 1 0 0,1 1-1 0 0,-1 0 1 0 0,1-1-1 0 0,-1-1 1 0 0,1 2-276 0 0,0-1 0 0 0,0 0 1 0 0,0 1-1 0 0,0-1 0 0 0,0 0 0 0 0,0 0 1 0 0,1 1-1 0 0,-1-1 0 0 0,0 1 0 0 0,1-1 1 0 0,0 0-1 0 0,-1 1 0 0 0,3-3 0 0 0,4-8 26 0 0,0 1 0 0 0,2 0 0 0 0,-1 0 0 0 0,1 1 0 0 0,1 0 1 0 0,21-17-1 0 0,-1 5 208 0 0,41-23 0 0 0,-49 32-275 0 0,26-10 1 0 0,-39 19-25 0 0,0 0 1 0 0,0 1-1 0 0,0 1 1 0 0,1 0-1 0 0,18-2 1 0 0,-24 4-3 0 0,-1 0-1 0 0,0 1 1 0 0,1-1 0 0 0,-1 1 0 0 0,0 0 0 0 0,0 0 0 0 0,0 0 0 0 0,0 1 0 0 0,1-1 0 0 0,-2 1-1 0 0,1 0 1 0 0,0-1 0 0 0,0 1 0 0 0,-1 0 0 0 0,1 1 0 0 0,-1-1 0 0 0,1 0 0 0 0,2 4-1 0 0,5 7 118 0 0,-1 0 0 0 0,13 21-1 0 0,-16-24-51 0 0,18 32 188 0 0,-7-12-83 0 0,37 50-1 0 0,-47-71-187 0 0,1 0-1 0 0,0-1 1 0 0,1 0 0 0 0,0 0 0 0 0,0-1-1 0 0,1 0 1 0 0,-1-1 0 0 0,1 0 0 0 0,14 6-1 0 0,-7-4-36 0 0,1-1-1 0 0,1-1 0 0 0,-1-1 0 0 0,26 4 0 0 0,-37-8-114 0 0,0 0 0 0 0,0-1 1 0 0,0 0-1 0 0,0-1 0 0 0,1 1 0 0 0,9-3 0 0 0,-13 2-119 0 0,0-1 0 0 0,0 1 0 0 0,0 0 1 0 0,0-1-1 0 0,-1 0 0 0 0,1 0 0 0 0,-1 0 0 0 0,1-1 0 0 0,-1 1 0 0 0,0-1 0 0 0,0 1 0 0 0,4-6 0 0 0,-5 5-457 0 0,0 0-1 0 0,0 0 1 0 0,0-1-1 0 0,0 1 1 0 0,0-1-1 0 0,-1 1 0 0 0,1-1 1 0 0,0-4-1 0 0,0-5-1751 0 0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7:24.7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181 235 8 0 0,'-22'10'1708'0'0,"-21"11"2573"0"0,40-20-3851 0 0,1 1 0 0 0,-1 0-1 0 0,1 0 1 0 0,-1 0 0 0 0,1 0 0 0 0,0 0 0 0 0,-1 1-1 0 0,1-1 1 0 0,0 1 0 0 0,1-1 0 0 0,-4 6-1 0 0,5-7-291 0 0,-1 1 0 0 0,1 0 1 0 0,0 0-1 0 0,-1 0 0 0 0,1 0 0 0 0,0 0 0 0 0,0 0 0 0 0,0 0 0 0 0,0-1 0 0 0,1 1 0 0 0,-1 0 0 0 0,0 0 0 0 0,1 0 0 0 0,-1 0 0 0 0,1 0 0 0 0,0-1 0 0 0,0 1 0 0 0,-1 0 0 0 0,1-1 0 0 0,0 1 0 0 0,1 0 1 0 0,-1-1-1 0 0,0 1 0 0 0,0-1 0 0 0,1 0 0 0 0,-1 1 0 0 0,3 1 0 0 0,1 1 99 0 0,0 0 0 0 0,0-1 1 0 0,0 1-1 0 0,0-1 0 0 0,1 0 1 0 0,0 0-1 0 0,6 2 0 0 0,-3-3-112 0 0,0-1-1 0 0,-1 1 1 0 0,1-1-1 0 0,0-1 1 0 0,-1 0-1 0 0,1 0 1 0 0,0-1-1 0 0,0 0 1 0 0,-1 0-1 0 0,1-1 1 0 0,-1 0-1 0 0,1 0 1 0 0,-1-1-1 0 0,0 0 1 0 0,15-8-1 0 0,-15 6-27 0 0,0 0 0 0 0,0 0 0 0 0,0 0 0 0 0,-1-1 0 0 0,0 0 0 0 0,0-1 0 0 0,0 1 0 0 0,-1-1 0 0 0,0 0 0 0 0,0-1 0 0 0,-1 0-1 0 0,0 0 1 0 0,0 0 0 0 0,5-15 0 0 0,-7 14-51 0 0,-1 0-1 0 0,0 0 0 0 0,-1 0 1 0 0,0 0-1 0 0,-1 0 1 0 0,0-1-1 0 0,0 1 0 0 0,-1 0 1 0 0,0 0-1 0 0,-4-14 0 0 0,3 13-3 0 0,-1 0 0 0 0,0 1 0 0 0,0 0 0 0 0,-1-1 0 0 0,0 1 0 0 0,-1 1-1 0 0,0-1 1 0 0,-1 1 0 0 0,-10-13 0 0 0,14 19-20 0 0,0-1 0 0 0,0 1 0 0 0,-1 0 0 0 0,1 0 0 0 0,-1 1 0 0 0,1-1 0 0 0,-1 0 1 0 0,0 1-1 0 0,0 0 0 0 0,0 0 0 0 0,0-1 0 0 0,1 2 0 0 0,-1-1 0 0 0,0 0 0 0 0,-1 1 0 0 0,-2-1 0 0 0,1 1 13 0 0,0 0 0 0 0,0 1 0 0 0,1-1 0 0 0,-1 1 0 0 0,0 0 0 0 0,1 0 0 0 0,-1 1 0 0 0,1 0 0 0 0,-7 3 0 0 0,-2 2 30 0 0,1 0 0 0 0,1 1 0 0 0,0 1 0 0 0,0 0-1 0 0,1 0 1 0 0,-11 13 0 0 0,0 0-44 0 0,2 2-1 0 0,1 1 1 0 0,0 0 0 0 0,2 1 0 0 0,1 1-1 0 0,1 0 1 0 0,1 1 0 0 0,-9 32 0 0 0,19-50-27 0 0,0 0 0 0 0,2 1 0 0 0,-1-1 0 0 0,1 0 0 0 0,0 1 0 0 0,1-1 0 0 0,0 1 1 0 0,1-1-1 0 0,4 20 0 0 0,-4-25-12 0 0,1 0 1 0 0,-1-1-1 0 0,1 1 0 0 0,0 0 1 0 0,1-1-1 0 0,-1 1 1 0 0,1-1-1 0 0,0 0 1 0 0,0 0-1 0 0,0 0 1 0 0,1 0-1 0 0,-1 0 0 0 0,1-1 1 0 0,0 1-1 0 0,0-1 1 0 0,0 0-1 0 0,0 0 1 0 0,1-1-1 0 0,-1 1 0 0 0,1-1 1 0 0,-1 0-1 0 0,6 1 1 0 0,3 1-138 0 0,-1-2 0 0 0,0 1 0 0 0,0-2 1 0 0,1 0-1 0 0,-1 0 0 0 0,16-2 0 0 0,-3-1-1524 0 0,-1-1 0 0 0,29-7-1 0 0,-13-1-1204 0 0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7:25.6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467 1055 512 0 0,'4'-13'2827'0'0,"1"-6"294"0"0,9-23 0 0 0,-9 30-2559 0 0,0-1 0 0 0,-1 0 0 0 0,-1 0 0 0 0,3-22 0 0 0,-4 8 267 0 0,-2 0 0 0 0,-5-51 0 0 0,2 59-448 0 0,-1 1 0 0 0,0 0 1 0 0,-1 1-1 0 0,-1-1 1 0 0,-8-17-1 0 0,12 31-292 0 0,1 1 0 0 0,-1-1-1 0 0,0 1 1 0 0,0 0-1 0 0,-1 0 1 0 0,1-1-1 0 0,-1 2 1 0 0,1-1 0 0 0,-1 0-1 0 0,0 0 1 0 0,0 1-1 0 0,0 0 1 0 0,0-1 0 0 0,0 1-1 0 0,-1 0 1 0 0,1 1-1 0 0,-6-3 1 0 0,5 3-42 0 0,0 0 0 0 0,-1 1 0 0 0,1 0-1 0 0,0-1 1 0 0,-1 1 0 0 0,1 1 0 0 0,0-1 0 0 0,-1 1 0 0 0,1-1 0 0 0,0 1 0 0 0,0 1-1 0 0,0-1 1 0 0,0 0 0 0 0,0 1 0 0 0,-6 3 0 0 0,-4 3-10 0 0,-1 1 1 0 0,2 1-1 0 0,-1 0 0 0 0,1 0 1 0 0,1 1-1 0 0,0 1 1 0 0,1 0-1 0 0,-11 15 0 0 0,-2 6-42 0 0,1 1 0 0 0,-21 44 0 0 0,-27 72-54 0 0,56-112-40 0 0,2 0 0 0 0,-10 46 0 0 0,20-70 73 0 0,1-1 0 0 0,0 1 0 0 0,1 0 0 0 0,1 0-1 0 0,0 0 1 0 0,1 0 0 0 0,0 0 0 0 0,5 18 0 0 0,-5-26 17 0 0,1-1 0 0 0,-1 1 0 0 0,1-1 0 0 0,1 0-1 0 0,-1 0 1 0 0,1 0 0 0 0,-1 0 0 0 0,2 0 0 0 0,-1-1 0 0 0,0 1 0 0 0,1-1 0 0 0,0 0 0 0 0,0 0 0 0 0,0 0 0 0 0,0-1-1 0 0,1 1 1 0 0,-1-1 0 0 0,1 0 0 0 0,0 0 0 0 0,0-1 0 0 0,0 1 0 0 0,0-1 0 0 0,8 2 0 0 0,-2-2-9 0 0,1 0 0 0 0,-1-1 0 0 0,0 0 0 0 0,1-1 0 0 0,-1 0 0 0 0,1-1 0 0 0,-1 0 0 0 0,0-1 0 0 0,0 0 0 0 0,15-5 0 0 0,-4 0-13 0 0,1-2-1 0 0,-1 0 0 0 0,39-24 1 0 0,-38 18 32 0 0,-2-1 1 0 0,0-2 0 0 0,0 0-1 0 0,-2-1 1 0 0,0-1 0 0 0,-1-1 0 0 0,-1 0-1 0 0,-2-1 1 0 0,0-1 0 0 0,20-41-1 0 0,-28 48-16 0 0,-1-1 1 0 0,-1 1-1 0 0,0-1 0 0 0,-1 0 0 0 0,-1 0 0 0 0,-1 0 0 0 0,-1 0 0 0 0,0-23 0 0 0,-4-18 18 0 0,-11-63-1 0 0,11 98-19 0 0,-17-114 118 0 0,-14-106 36 0 0,27 185-90 0 0,-6-70 231 0 0,12 107-188 0 0,1 0-1 0 0,1 0 1 0 0,1 0 0 0 0,5-22 0 0 0,-2 30 229 0 0,-5 13-310 0 0,0 0 0 0 0,0 0 0 0 0,0 0 1 0 0,0 0-1 0 0,1 0 0 0 0,-1 1 0 0 0,0-1 0 0 0,0 0 0 0 0,0 0 1 0 0,0 0-1 0 0,0 0 0 0 0,0 0 0 0 0,1 0 0 0 0,-1 0 0 0 0,0 0 1 0 0,0 1-1 0 0,0-1 0 0 0,0 0 0 0 0,0 0 0 0 0,0 0 0 0 0,0 0 1 0 0,0 0-1 0 0,0 1 0 0 0,0-1 0 0 0,1 0 0 0 0,-1 0 0 0 0,0 0 1 0 0,0 0-1 0 0,0 1 0 0 0,0-1 0 0 0,0 0 0 0 0,0 0 0 0 0,0 0 1 0 0,0 0-1 0 0,0 1 0 0 0,0-1 0 0 0,-1 0 0 0 0,3 27 375 0 0,-2 4-76 0 0,5 156 241 0 0,5-28-382 0 0,2 34-79 0 0,-4 98-129 0 0,-8-239 17 0 0,-3 35-80 0 0,0-48-138 0 0,4 55 1 0 0,0-84-6 0 0,0 0 0 0 0,1 0 0 0 0,1 0 0 0 0,-1 0 0 0 0,2 0 0 0 0,7 16 0 0 0,-8-20-427 0 0,1 0-1 0 0,-1 0 0 0 0,1 0 1 0 0,1-1-1 0 0,-1 0 1 0 0,9 8-1 0 0,8 3-2286 0 0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7:40.5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383 232 512 0 0,'2'-3'200'0'0,"13"-21"2835"0"0,16-35 1 0 0,-27 51-2452 0 0,-1 0 0 0 0,-1 0 0 0 0,1 0 0 0 0,-1 0 0 0 0,-1 0 0 0 0,1-1 0 0 0,-1 1 0 0 0,-1-1 0 0 0,0-8 0 0 0,0 15-473 0 0,0-1 1 0 0,0 1 0 0 0,0 0 0 0 0,-1 0-1 0 0,1-1 1 0 0,-1 1 0 0 0,0 0 0 0 0,1 0-1 0 0,-1 0 1 0 0,0 0 0 0 0,0-1 0 0 0,0 1-1 0 0,-1 1 1 0 0,1-1 0 0 0,0 0 0 0 0,-1 0-1 0 0,1 0 1 0 0,-1 1 0 0 0,0-1 0 0 0,1 1-1 0 0,-1-1 1 0 0,0 1 0 0 0,0 0 0 0 0,0-1 0 0 0,0 1-1 0 0,0 0 1 0 0,0 0 0 0 0,0 1 0 0 0,0-1-1 0 0,-1 0 1 0 0,1 1 0 0 0,0-1 0 0 0,-5 1-1 0 0,-1-1 30 0 0,0 2 1 0 0,0-1-1 0 0,0 1 0 0 0,0 0 0 0 0,1 0 1 0 0,-1 1-1 0 0,0 0 0 0 0,-10 5 0 0 0,-19 8 434 0 0,2 2-1 0 0,-59 37 1 0 0,73-39-365 0 0,0 0 1 0 0,0 2-1 0 0,2 1 1 0 0,0 0 0 0 0,-17 22-1 0 0,35-38-204 0 0,-1-1 0 0 0,1 1-1 0 0,0 0 1 0 0,-1 0-1 0 0,1 0 1 0 0,0 0 0 0 0,0 0-1 0 0,1 0 1 0 0,-1 0-1 0 0,0 0 1 0 0,1 0-1 0 0,-1 1 1 0 0,1-1 0 0 0,-1 0-1 0 0,1 0 1 0 0,0 1-1 0 0,0 2 1 0 0,1-4-2 0 0,-1 1-1 0 0,1-1 1 0 0,-1 1 0 0 0,1-1-1 0 0,0 1 1 0 0,0-1 0 0 0,0 1-1 0 0,0-1 1 0 0,0 0-1 0 0,0 0 1 0 0,0 1 0 0 0,0-1-1 0 0,0 0 1 0 0,1 0 0 0 0,-1 0-1 0 0,0 0 1 0 0,1 0 0 0 0,-1-1-1 0 0,1 1 1 0 0,-1 0 0 0 0,1-1-1 0 0,-1 1 1 0 0,4 0-1 0 0,83 22-31 0 0,-49-14 38 0 0,38 15 1 0 0,-64-19-12 0 0,0 0 0 0 0,-1 1 0 0 0,0 1 1 0 0,0 0-1 0 0,-1 0 0 0 0,20 18 0 0 0,-27-21 3 0 0,0 0 0 0 0,0-1 0 0 0,-1 1 0 0 0,1 1 0 0 0,-1-1 0 0 0,0 0 0 0 0,-1 1 0 0 0,1 0 1 0 0,-1-1-1 0 0,4 11 0 0 0,-6-13 6 0 0,1 1 1 0 0,-1-1-1 0 0,0 0 1 0 0,0 1-1 0 0,0-1 1 0 0,0 0-1 0 0,0 1 1 0 0,0-1-1 0 0,-1 0 1 0 0,1 1-1 0 0,-1-1 1 0 0,0 0 0 0 0,0 1-1 0 0,1-1 1 0 0,-1 0-1 0 0,-1 0 1 0 0,1 0-1 0 0,0 0 1 0 0,0 0-1 0 0,-1 0 1 0 0,1 0-1 0 0,-1-1 1 0 0,0 1-1 0 0,1 0 1 0 0,-1-1-1 0 0,0 0 1 0 0,-2 2 0 0 0,-4 2 59 0 0,1 0 0 0 0,-1-1 0 0 0,0 0 0 0 0,0 0 0 0 0,-1-1 0 0 0,1 0 0 0 0,-1-1 1 0 0,-12 2-1 0 0,-9 0-19 0 0,-35 1 1 0 0,-8 0-110 0 0,43 0 16 0 0,15-2-523 0 0,-31 1 1 0 0,46-4 527 0 0,0 0-1 0 0,0 0 1 0 0,0 0 0 0 0,0 0-1 0 0,0 0 1 0 0,0 0-1 0 0,0 0 1 0 0,0 0-1 0 0,0 0 1 0 0,-1 0-1 0 0,1 0 1 0 0,0 0-1 0 0,0 0 1 0 0,0 0-1 0 0,0 0 1 0 0,0 0-1 0 0,0 0 1 0 0,0 0-1 0 0,0 0 1 0 0,0 0 0 0 0,-1 0-1 0 0,1 0 1 0 0,0 0-1 0 0,0 0 1 0 0,0 0-1 0 0,0 0 1 0 0,0 0-1 0 0,0 0 1 0 0,0 0-1 0 0,0 0 1 0 0,0 0-1 0 0,0 0 1 0 0,0-1-1 0 0,0 1 1 0 0,0 0-1 0 0,-1 0 1 0 0,1 0-1 0 0,0 0 1 0 0,0 0 0 0 0,0 0-1 0 0,0 0 1 0 0,0 0-1 0 0,0 0 1 0 0,0 0-1 0 0,0-1 1 0 0,0 1-1 0 0,0 0 1 0 0,0 0-1 0 0,0 0 1 0 0,0 0-1 0 0,0 0 1 0 0,0 0-1 0 0,0 0 1 0 0,5-6-1538 0 0,7-2-1213 0 0,1 1-475 0 0,3 0-563 0 0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7:42.0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83 139 512 0 0,'-5'-21'4617'0'0,"0"4"-987"0"0,4 13-2784 0 0,0 1-1 0 0,0 0 0 0 0,0 0 1 0 0,0 0-1 0 0,0 0 0 0 0,-1 0 1 0 0,-2-5-1 0 0,4 8-761 0 0,0 0 1 0 0,-1 0-1 0 0,1-1 0 0 0,0 1 0 0 0,0 0 1 0 0,0 0-1 0 0,0 0 0 0 0,-1 0 1 0 0,1 0-1 0 0,0 0 0 0 0,0 0 0 0 0,0 0 1 0 0,0 0-1 0 0,-1 1 0 0 0,1-1 1 0 0,0 0-1 0 0,0 0 0 0 0,0 0 1 0 0,0 0-1 0 0,0 0 0 0 0,-1 0 0 0 0,1 0 1 0 0,0 0-1 0 0,0 0 0 0 0,0 0 1 0 0,0 1-1 0 0,0-1 0 0 0,-1 0 0 0 0,1 0 1 0 0,0 0-1 0 0,0 0 0 0 0,0 0 1 0 0,0 1-1 0 0,0-1 0 0 0,0 0 1 0 0,0 0-1 0 0,0 0 0 0 0,0 0 0 0 0,0 0 1 0 0,0 1-1 0 0,0-1 0 0 0,0 0 1 0 0,0 0-1 0 0,0 0 0 0 0,0 0 0 0 0,0 1 1 0 0,0-1-1 0 0,0 0 0 0 0,0 0 1 0 0,-3 12-134 0 0,3-11 324 0 0,-18 113 993 0 0,13-70-1191 0 0,-13 46 1 0 0,17-84-64 0 0,-8 38 26 0 0,8-42-39 0 0,1 0 0 0 0,0 0 0 0 0,0 0-1 0 0,0 1 1 0 0,0-1 0 0 0,0 0 0 0 0,0 0-1 0 0,1 0 1 0 0,-1 0 0 0 0,1 0 0 0 0,-1 0-1 0 0,1 0 1 0 0,0 0 0 0 0,0 0 0 0 0,0 0-1 0 0,0 0 1 0 0,2 2 0 0 0,-3-4-2 0 0,1 1 0 0 0,0-1 0 0 0,-1 1 0 0 0,1-1 0 0 0,0 0 0 0 0,0 1 0 0 0,-1-1 0 0 0,1 0 0 0 0,0 0 0 0 0,0 1 0 0 0,-1-1 0 0 0,1 0 0 0 0,0 0 0 0 0,0 0 0 0 0,0 0 0 0 0,-1 0-1 0 0,1 0 1 0 0,0 0 0 0 0,0-1 0 0 0,0 1 0 0 0,-1 0 0 0 0,1 0 0 0 0,0-1 0 0 0,0 1 0 0 0,-1 0 0 0 0,1-1 0 0 0,0 1 0 0 0,-1 0 0 0 0,1-1 0 0 0,0 1 0 0 0,-1-1 0 0 0,1 1 0 0 0,-1-1 0 0 0,1 0 0 0 0,-1 1 0 0 0,1-1 0 0 0,0-1 0 0 0,2-1-1 0 0,0-1 1 0 0,0 1-1 0 0,-1-1 1 0 0,1 0-1 0 0,1-5 1 0 0,7-19 48 0 0,-2 0 0 0 0,0-1 0 0 0,-3 1 0 0 0,7-57 0 0 0,-11 75 0 0 0,-1 0 0 0 0,1 0 0 0 0,1 0 0 0 0,0 1 0 0 0,0-1 0 0 0,1 1 0 0 0,1 0 0 0 0,-1 0 0 0 0,1 0 0 0 0,13-16 0 0 0,-16 22-24 0 0,1-1-1 0 0,0 1 1 0 0,1 0 0 0 0,-1 0 0 0 0,0 0-1 0 0,1 0 1 0 0,0 1 0 0 0,-1-1 0 0 0,1 1-1 0 0,0 0 1 0 0,0 0 0 0 0,1 1-1 0 0,-1-1 1 0 0,0 1 0 0 0,0 0 0 0 0,1 0-1 0 0,-1 0 1 0 0,1 1 0 0 0,-1-1-1 0 0,1 1 1 0 0,-1 0 0 0 0,1 1 0 0 0,-1-1-1 0 0,1 1 1 0 0,-1-1 0 0 0,0 1-1 0 0,5 2 1 0 0,-1 0 14 0 0,0 0-1 0 0,-1 1 1 0 0,1 0 0 0 0,-1 0-1 0 0,0 0 1 0 0,-1 1 0 0 0,1 0-1 0 0,-1 0 1 0 0,0 1-1 0 0,0 0 1 0 0,7 8 0 0 0,-4-1 64 0 0,0-1-1 0 0,-1 2 1 0 0,-1-1 0 0 0,0 1 0 0 0,6 16-1 0 0,-6-11 126 0 0,-2-8-119 0 0,-1-1 1 0 0,0 1-1 0 0,3 17 0 0 0,-7-25-97 0 0,1 0-1 0 0,-1 0 1 0 0,0 1-1 0 0,0-1 1 0 0,0 0 0 0 0,0 0-1 0 0,-1 0 1 0 0,1 0-1 0 0,-1 0 1 0 0,0 0-1 0 0,0 0 1 0 0,0 0-1 0 0,0 0 1 0 0,0 0 0 0 0,-1 0-1 0 0,1 0 1 0 0,-4 3-1 0 0,-13 17-7 0 0,-25 34-6 0 0,46-60-30 0 0,6-5 70 0 0,0-1 0 0 0,11-13 0 0 0,-15 12 88 0 0,-15 17-20 0 0,-6 5-98 0 0,0 0 43 0 0,32-36-28 0 0,-11 17-17 0 0,1 0 0 0 0,6-14 0 0 0,-1-8 48 0 0,-2 1-1 0 0,12-56 0 0 0,-5 16-30 0 0,-13 58-11 0 0,0 0 1 0 0,1 1-1 0 0,0-1 0 0 0,1 0 1 0 0,8-11-1 0 0,-10 16 9 0 0,0 0 0 0 0,1 1 1 0 0,0-1-1 0 0,0 1 0 0 0,0 0 0 0 0,0 0 0 0 0,1 0 0 0 0,0 1 1 0 0,-1 0-1 0 0,1 0 0 0 0,6-3 0 0 0,-6 4-8 0 0,-1 1 1 0 0,0 0-1 0 0,1 1 0 0 0,-1-1 0 0 0,1 1 0 0 0,-1 0 0 0 0,1 0 1 0 0,-1 0-1 0 0,1 0 0 0 0,-1 1 0 0 0,1 0 0 0 0,6 2 1 0 0,4 1 19 0 0,0 2 0 0 0,17 7 0 0 0,-23-8-1 0 0,-1-1 0 0 0,1 1 0 0 0,-1 0 0 0 0,1 1 0 0 0,-2 0 0 0 0,10 8 0 0 0,-14-10-20 0 0,0-1 0 0 0,0 1 0 0 0,0 0 0 0 0,0 0 0 0 0,-1 0 0 0 0,0 0 0 0 0,0 0 0 0 0,0 0 0 0 0,0 1 0 0 0,-1-1 0 0 0,1 1 0 0 0,-1-1-1 0 0,-1 1 1 0 0,1-1 0 0 0,0 7 0 0 0,-1-2 9 0 0,0 1-1 0 0,-1-1 0 0 0,0 1 1 0 0,-1-1-1 0 0,0 0 1 0 0,0 0-1 0 0,-6 16 0 0 0,-4 0 17 0 0,-18 31 0 0 0,-3 7-13 0 0,32-61-32 0 0,0 0 1 0 0,0 0-1 0 0,0 0 0 0 0,0 0 1 0 0,1 0-1 0 0,-1 0 0 0 0,1 0 0 0 0,0 1 1 0 0,-1 3-1 0 0,2-6 3 0 0,-1 1 0 0 0,0 0-1 0 0,0-1 1 0 0,0 1 0 0 0,1-1 0 0 0,-1 1-1 0 0,0 0 1 0 0,0-1 0 0 0,1 1 0 0 0,-1-1-1 0 0,1 1 1 0 0,-1-1 0 0 0,0 1 0 0 0,1-1-1 0 0,-1 0 1 0 0,1 1 0 0 0,-1-1 0 0 0,1 1-1 0 0,-1-1 1 0 0,1 0 0 0 0,-1 0 0 0 0,1 1 0 0 0,0-1-1 0 0,-1 0 1 0 0,1 0 0 0 0,-1 1 0 0 0,1-1-1 0 0,0 0 1 0 0,-1 0 0 0 0,1 0 0 0 0,0 0-1 0 0,-1 0 1 0 0,1 0 0 0 0,-1 0 0 0 0,1 0-1 0 0,0 0 1 0 0,0-1 0 0 0,4 0-51 0 0,-1 0 0 0 0,0 0 1 0 0,0 0-1 0 0,0 0 0 0 0,0-1 0 0 0,0 1 1 0 0,0-1-1 0 0,-1 0 0 0 0,7-5 0 0 0,31-28-778 0 0,-26 23 388 0 0,87-84-6769 0 0,-76 71 3968 0 0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7:42.8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257 151 40 0 0,'-1'-7'966'0'0,"-1"1"1"0"0,1-1-1 0 0,-1 1 0 0 0,-1 0 1 0 0,-5-12-1 0 0,6 15-429 0 0,0-1 1 0 0,0 1-1 0 0,0 0 1 0 0,-1-1-1 0 0,1 1 1 0 0,-1 0-1 0 0,0 1 1 0 0,0-1-1 0 0,0 0 1 0 0,0 1-1 0 0,-5-3 1 0 0,7 5-439 0 0,0 0 0 0 0,0 0 0 0 0,0-1 0 0 0,0 1 0 0 0,0 0 0 0 0,0 0 0 0 0,0 1-1 0 0,0-1 1 0 0,0 0 0 0 0,0 0 0 0 0,0 0 0 0 0,0 1 0 0 0,0-1 0 0 0,0 0 0 0 0,0 1 0 0 0,0-1 0 0 0,0 1 0 0 0,0 0 0 0 0,0-1 0 0 0,1 1 0 0 0,-1-1 0 0 0,0 1 0 0 0,0 0 0 0 0,1 0-1 0 0,-1-1 1 0 0,-1 3 0 0 0,-19 26 684 0 0,18-26-604 0 0,-12 20-9 0 0,1 1-1 0 0,1 0 1 0 0,1 0 0 0 0,2 1 0 0 0,0 1 0 0 0,1-1-1 0 0,2 2 1 0 0,-7 43 0 0 0,13-65-157 0 0,1 0 0 0 0,0 0 0 0 0,0 1 0 0 0,0-1 0 0 0,0 0 0 0 0,1 0 0 0 0,0 0 1 0 0,0 0-1 0 0,4 10 0 0 0,-4-12-6 0 0,0-1 1 0 0,1 1-1 0 0,0 0 1 0 0,-1-1-1 0 0,1 1 1 0 0,0-1-1 0 0,0 1 1 0 0,1-1-1 0 0,-1 0 1 0 0,0 0-1 0 0,1 0 0 0 0,-1 0 1 0 0,1 0-1 0 0,0-1 1 0 0,0 1-1 0 0,-1-1 1 0 0,5 2-1 0 0,3 0-4 0 0,0-1 0 0 0,0 1 0 0 0,0-2 0 0 0,0 1 0 0 0,0-1 0 0 0,0-1 0 0 0,1 0 0 0 0,-1-1 0 0 0,0 1-1 0 0,0-2 1 0 0,0 0 0 0 0,0 0 0 0 0,0-1 0 0 0,0 0 0 0 0,-1 0 0 0 0,1-1 0 0 0,-1 0 0 0 0,0-1-1 0 0,0 0 1 0 0,0-1 0 0 0,-1 0 0 0 0,0 0 0 0 0,0 0 0 0 0,0-1 0 0 0,-1-1 0 0 0,0 1 0 0 0,-1-1 0 0 0,11-17-1 0 0,-13 18 13 0 0,-1 0 0 0 0,-1 0 0 0 0,1 0-1 0 0,-1 0 1 0 0,0-1 0 0 0,-1 1 0 0 0,0-1-1 0 0,0 0 1 0 0,-1 1 0 0 0,0-1 0 0 0,-1-10-1 0 0,-2-9 194 0 0,-13-49 0 0 0,8 42-138 0 0,5 19 16 0 0,1 0-50 0 0,-2 1 0 0 0,1 0 0 0 0,-2 0 0 0 0,0 0 0 0 0,-7-15 0 0 0,11 27-25 0 0,-1 1 0 0 0,1-1 0 0 0,0 1 0 0 0,0-1 0 0 0,-1 1 0 0 0,1-1-1 0 0,-1 1 1 0 0,1 0 0 0 0,-1 0 0 0 0,1 0 0 0 0,-1 0 0 0 0,0 0 0 0 0,0 0 0 0 0,1 0 0 0 0,-1 0 0 0 0,0 1 0 0 0,0-1 0 0 0,0 1 0 0 0,0-1 0 0 0,0 1 0 0 0,0 0 0 0 0,0 0 0 0 0,0 0 0 0 0,0 0 0 0 0,0 0 0 0 0,0 0 0 0 0,0 0 0 0 0,0 1 0 0 0,1-1 0 0 0,-1 1 0 0 0,0-1 0 0 0,-2 2 0 0 0,-6 2 22 0 0,1 0 0 0 0,0 1 0 0 0,0 0 1 0 0,-14 11-1 0 0,6-3-37 0 0,1 0-1 0 0,0 2 1 0 0,1 0 0 0 0,0 1 0 0 0,2 0-1 0 0,0 2 1 0 0,-15 24 0 0 0,14-18-77 0 0,2 2 0 0 0,0-1 0 0 0,1 2 0 0 0,2-1 0 0 0,-7 31 0 0 0,14-51 40 0 0,1 0 0 0 0,0 0 0 0 0,0 0 1 0 0,1 0-1 0 0,0 0 0 0 0,0 1 0 0 0,0-1 0 0 0,2 10 1 0 0,-1-14 36 0 0,0 0 1 0 0,-1 0 0 0 0,1 0 0 0 0,0 0 0 0 0,0 0 0 0 0,0 0 0 0 0,0-1 0 0 0,0 1 0 0 0,1 0 0 0 0,-1 0 0 0 0,0-1 0 0 0,1 1-1 0 0,-1-1 1 0 0,1 1 0 0 0,0-1 0 0 0,0 0 0 0 0,-1 0 0 0 0,1 1 0 0 0,0-1 0 0 0,0 0 0 0 0,0-1 0 0 0,0 1 0 0 0,0 0 0 0 0,0-1-1 0 0,0 1 1 0 0,0-1 0 0 0,4 1 0 0 0,6 0 7 0 0,0-1 1 0 0,1 0-1 0 0,-1-1 0 0 0,1 0 0 0 0,-1-1 1 0 0,0 0-1 0 0,0-1 0 0 0,0-1 0 0 0,0 0 0 0 0,0 0 1 0 0,-1-1-1 0 0,20-12 0 0 0,-6 2 1 0 0,-2-1 1 0 0,0-1-1 0 0,0-1 0 0 0,29-32 1 0 0,-45 43 9 0 0,0-1 0 0 0,-1 0 1 0 0,0 0-1 0 0,0 0 1 0 0,0-1-1 0 0,-1 1 0 0 0,-1-1 1 0 0,0-1-1 0 0,0 1 0 0 0,0 0 1 0 0,-1-1-1 0 0,-1 0 1 0 0,0 0-1 0 0,2-13 0 0 0,-1-12 76 0 0,-1-1 1 0 0,-3-36-1 0 0,1 71-88 0 0,0 1 1 0 0,1-1-1 0 0,-1 0 1 0 0,0 1-1 0 0,-1-1 1 0 0,1 0-1 0 0,0 1 1 0 0,0-1 0 0 0,0 1-1 0 0,0-1 1 0 0,0 0-1 0 0,-1 1 1 0 0,1-1-1 0 0,0 1 1 0 0,0-1-1 0 0,-1 1 1 0 0,1-1-1 0 0,0 1 1 0 0,-1-1-1 0 0,1 1 1 0 0,-1-1 0 0 0,1 1-1 0 0,-1 0 1 0 0,0-1-1 0 0,1 1 4 0 0,-1 0-1 0 0,0 0 1 0 0,1 0 0 0 0,-1 0-1 0 0,1 0 1 0 0,-1 0 0 0 0,0 0-1 0 0,1 1 1 0 0,-1-1 0 0 0,1 0-1 0 0,-1 0 1 0 0,1 1-1 0 0,-1-1 1 0 0,1 0 0 0 0,-1 1-1 0 0,1-1 1 0 0,-1 0 0 0 0,1 1-1 0 0,-1 0 1 0 0,-4 4 31 0 0,0 1 0 0 0,-7 12 0 0 0,10-16-59 0 0,-4 9 26 0 0,-1 0-1 0 0,2 1 0 0 0,-1 0 0 0 0,2 0 0 0 0,0 0 1 0 0,0 1-1 0 0,1 0 0 0 0,0 0 0 0 0,2-1 1 0 0,-1 1-1 0 0,1 0 0 0 0,2 19 0 0 0,-1-20-2 0 0,1-1 0 0 0,1 1 0 0 0,0 0 0 0 0,1-1 0 0 0,0 1 0 0 0,1-1-1 0 0,0 0 1 0 0,1 0 0 0 0,0 0 0 0 0,0 0 0 0 0,1-1 0 0 0,1 0 0 0 0,14 17 0 0 0,-15-22-65 0 0,0 1 0 0 0,1-1 0 0 0,-1 0 0 0 0,2 0 0 0 0,-1 0 0 0 0,0-1 0 0 0,1-1 0 0 0,0 1-1 0 0,-1-1 1 0 0,1 0 0 0 0,1-1 0 0 0,-1 0 0 0 0,0 0 0 0 0,11 0 0 0 0,-16-2-215 0 0,0 0 0 0 0,0 0-1 0 0,0 0 1 0 0,0 0 0 0 0,1-1-1 0 0,-1 1 1 0 0,0-1-1 0 0,0 0 1 0 0,0 0 0 0 0,0 0-1 0 0,4-3 1 0 0,29-20-7219 0 0,-23 15 5310 0 0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7:43.2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160 158 320 0 0,'-23'24'6091'0'0,"16"-17"-4471"0"0,1 0 0 0 0,-12 16 0 0 0,16-20-1420 0 0,0 1 1 0 0,0 0 0 0 0,0 0 0 0 0,0 0 0 0 0,1 0 0 0 0,0 0 0 0 0,0 0 0 0 0,0 0-1 0 0,0 0 1 0 0,0 6 0 0 0,0 20 496 0 0,1 0-1 0 0,1 0 1 0 0,7 41-1 0 0,-6-65-476 0 0,-1-1 0 0 0,0 1 0 0 0,1-1-1 0 0,0 1 1 0 0,1-1 0 0 0,-1 0 0 0 0,1 0 0 0 0,0 0-1 0 0,0 0 1 0 0,5 5 0 0 0,-8-9-157 0 0,-1-4 8 0 0,0 0 0 0 0,0 1 0 0 0,-1-1 0 0 0,1 1 0 0 0,-1-1 0 0 0,0 1 0 0 0,1 0 1 0 0,-4-4-1 0 0,-1-1 18 0 0,-9-13 200 0 0,0 0 0 0 0,2-1 1 0 0,0-1-1 0 0,2 0 0 0 0,-15-41 0 0 0,23 55-238 0 0,0-1 1 0 0,1 0 0 0 0,0 0-1 0 0,1 0 1 0 0,0-1-1 0 0,0 1 1 0 0,1 0-1 0 0,0 0 1 0 0,1-1-1 0 0,0 1 1 0 0,1 0-1 0 0,-1 0 1 0 0,2 0-1 0 0,-1 0 1 0 0,1 0-1 0 0,1 1 1 0 0,-1-1 0 0 0,9-13-1 0 0,-6 15-18 0 0,0-1 1 0 0,1 0-1 0 0,-1 1 0 0 0,1 1 0 0 0,0-1 0 0 0,1 1 1 0 0,0 0-1 0 0,0 1 0 0 0,0-1 0 0 0,1 2 1 0 0,-1-1-1 0 0,1 1 0 0 0,0 1 0 0 0,12-4 0 0 0,-1 2-33 0 0,1 0-1 0 0,0 1 1 0 0,0 2-1 0 0,0 0 0 0 0,31 1 1 0 0,-35 2-32 0 0,0 0 0 0 0,-1 1 0 0 0,1 1 0 0 0,23 7 0 0 0,-30-7-633 0 0,-1 1-1 0 0,1 0 1 0 0,10 7-1 0 0,-13-7-1026 0 0,0 1 0 0 0,0 0 0 0 0,-1 1 0 0 0,9 8-1 0 0,-4-2-3236 0 0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7:43.5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216 21 992 0 0,'0'0'233'0'0,"0"-1"-1"0"0,0 0 0 0 0,0 0 0 0 0,0 0 1 0 0,0 1-1 0 0,0-1 0 0 0,0 0 1 0 0,-1 0-1 0 0,1 1 0 0 0,0-1 1 0 0,0 0-1 0 0,-1 0 0 0 0,1 1 0 0 0,0-1 1 0 0,-1 0-1 0 0,1 1 0 0 0,0-1 1 0 0,-1 0-1 0 0,1 1 0 0 0,-1-1 1 0 0,1 1-1 0 0,-1-1 0 0 0,0 1 1 0 0,1-1-1 0 0,-1 1 0 0 0,0-1 0 0 0,1 1 1 0 0,-1 0-1 0 0,0-1 0 0 0,1 1 1 0 0,-1 0-1 0 0,0-1 0 0 0,0 1 1 0 0,1 0-1 0 0,-1 0 0 0 0,0 0 0 0 0,0 0 1 0 0,1 0-1 0 0,-1 0 0 0 0,0 0 1 0 0,-1 0-1 0 0,0 0 142 0 0,0 1-1 0 0,0-1 1 0 0,-1 1-1 0 0,1-1 1 0 0,0 1 0 0 0,0 0-1 0 0,0 0 1 0 0,0 0-1 0 0,0 0 1 0 0,1 0-1 0 0,-1 0 1 0 0,0 1 0 0 0,0-1-1 0 0,-2 3 1 0 0,0 2 41 0 0,-1 1-1 0 0,1-1 1 0 0,0 1 0 0 0,1 0 0 0 0,0 0 0 0 0,0 1-1 0 0,0-1 1 0 0,-2 14 0 0 0,-8 67-143 0 0,8-49 112 0 0,-31 276 1047 0 0,-1 27 398 0 0,11-118-1454 0 0,16-37-1051 0 0,9-157 56 0 0,0-22 113 0 0,2-1 1 0 0,-1 1 0 0 0,1 0-1 0 0,3 12 1 0 0,-4-19 155 0 0,0 1 1 0 0,1 0-1 0 0,-1-1 1 0 0,1 1-1 0 0,-1 0 1 0 0,1-1-1 0 0,0 1 1 0 0,0-1-1 0 0,0 1 1 0 0,0-1-1 0 0,0 1 1 0 0,0-1-1 0 0,0 0 1 0 0,0 0-1 0 0,0 1 1 0 0,1-1-1 0 0,-1 0 1 0 0,0 0-1 0 0,1 0 1 0 0,-1 0-1 0 0,1 0 1 0 0,-1-1-1 0 0,1 1 1 0 0,-1 0-1 0 0,1-1 1 0 0,2 1-1 0 0,4 0-1772 0 0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7:44.0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76 178 3377 0 0,'-6'-1'2881'0'0,"-1"0"0"0"0,1 1 0 0 0,-13-1 0 0 0,-18 6 3921 0 0,58-6-3929 0 0,-11 1-2788 0 0,1 1 1 0 0,-1 1 0 0 0,-1 0-1 0 0,20 5 1 0 0,-14 1-82 0 0,0 0 0 0 0,0 0 1 0 0,-1 1-1 0 0,16 14 0 0 0,-16-11-23 0 0,1-2 1 0 0,0 0-1 0 0,26 13 1 0 0,-32-19-1 0 0,1 0 1 0 0,0-1 0 0 0,1 0 0 0 0,-1 0 0 0 0,1-1-1 0 0,-1 0 1 0 0,21 0 0 0 0,-25-2 8 0 0,0-1 0 0 0,1 0 0 0 0,-1 0-1 0 0,0 0 1 0 0,1-1 0 0 0,-1 1 0 0 0,0-2 0 0 0,0 1 0 0 0,-1-1 0 0 0,1 0 0 0 0,0 0 0 0 0,-1 0-1 0 0,0-1 1 0 0,7-6 0 0 0,2-2 16 0 0,-1-2 0 0 0,-1 0-1 0 0,0 0 1 0 0,0-1 0 0 0,13-26-1 0 0,-12 17 1 0 0,-1 0 0 0 0,-2 0 0 0 0,10-34 0 0 0,-19 55-4 0 0,0 0 1 0 0,0-1 0 0 0,0 1 0 0 0,-1 0 0 0 0,1-1-1 0 0,-1 1 1 0 0,0 0 0 0 0,0-5 0 0 0,-1 7-1 0 0,1 1 0 0 0,0-1 0 0 0,0 0 0 0 0,0 1 0 0 0,-1-1 0 0 0,1 1 1 0 0,0-1-1 0 0,0 1 0 0 0,-1-1 0 0 0,1 0 0 0 0,-1 1 0 0 0,1-1 0 0 0,0 1 0 0 0,-1 0 1 0 0,1-1-1 0 0,-1 1 0 0 0,1-1 0 0 0,-1 1 0 0 0,0-1 0 0 0,0 1-1 0 0,0-1 1 0 0,-1 1-1 0 0,1 0 0 0 0,0 0 0 0 0,0-1 0 0 0,-1 1 0 0 0,1 0 1 0 0,0 0-1 0 0,0 0 0 0 0,0 0 0 0 0,-1 1 0 0 0,1-1 0 0 0,-2 1 1 0 0,-5 2 4 0 0,0 0 1 0 0,0 1 0 0 0,0 0-1 0 0,0 0 1 0 0,1 1 0 0 0,-1 0 0 0 0,1 1-1 0 0,-9 9 1 0 0,4-5-3 0 0,-4 3-2 0 0,1 1 1 0 0,1 1 0 0 0,0 0 0 0 0,1 1 0 0 0,1 0 0 0 0,-16 27-1 0 0,21-30 0 0 0,1-1 0 0 0,0 1 0 0 0,1 0 0 0 0,1 0 0 0 0,0 1 0 0 0,1 0 0 0 0,0-1 0 0 0,1 1 0 0 0,0 0 0 0 0,1 20 0 0 0,2-23-7 0 0,0 0 0 0 0,1-1 0 0 0,1 1 0 0 0,-1-1 0 0 0,2 1 0 0 0,-1-1 0 0 0,1 0 0 0 0,1-1 1 0 0,0 1-1 0 0,0-1 0 0 0,1 0 0 0 0,12 15 0 0 0,-6-10-206 0 0,1 0 0 0 0,1-1 0 0 0,0 0 0 0 0,1-1-1 0 0,0-1 1 0 0,25 14 0 0 0,-27-18-895 0 0,21 9 0 0 0,-8-9-1294 0 0,-23-6 1344 0 0,1-1 1 0 0,-1 0-1 0 0,0 0 1 0 0,1 0 0 0 0,4 0-1 0 0,2-2-2371 0 0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7:44.4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68 315 2160 0 0,'-7'3'1028'0'0,"0"0"640"0"0,1 0 0 0 0,-1 1 0 0 0,1-1-1 0 0,-8 7 1 0 0,12-8-1355 0 0,0-1 0 0 0,1 1 0 0 0,-1-1 0 0 0,1 1 0 0 0,-1 0 0 0 0,1 0 0 0 0,0 0 0 0 0,0 0 0 0 0,0 0 0 0 0,0 0 0 0 0,0 0-1 0 0,0 0 1 0 0,0 0 0 0 0,1 0 0 0 0,-1 0 0 0 0,1 1 0 0 0,0-1 0 0 0,-1 4 0 0 0,1 5 281 0 0,0 8 509 0 0,0 0 1 0 0,2 0 0 0 0,5 28 0 0 0,-7-43-1004 0 0,1 0 1 0 0,0 0-1 0 0,0 0 0 0 0,1 0 1 0 0,-1 0-1 0 0,1 0 0 0 0,0 0 1 0 0,0-1-1 0 0,0 1 0 0 0,1 0 1 0 0,-1-1-1 0 0,1 0 0 0 0,0 0 0 0 0,0 0 1 0 0,0 0-1 0 0,0 0 0 0 0,0 0 1 0 0,1-1-1 0 0,-1 0 0 0 0,1 0 1 0 0,0 0-1 0 0,4 2 0 0 0,-7-4-93 0 0,-1 1 0 0 0,1-1-1 0 0,0 0 1 0 0,0 1-1 0 0,0-1 1 0 0,-1 0 0 0 0,1 0-1 0 0,0 0 1 0 0,0 0-1 0 0,0 0 1 0 0,0 0 0 0 0,0 0-1 0 0,-1 0 1 0 0,1 0 0 0 0,0 0-1 0 0,0-1 1 0 0,0 1-1 0 0,-1 0 1 0 0,1 0 0 0 0,0-1-1 0 0,0 1 1 0 0,0-1-1 0 0,-1 1 1 0 0,1-1 0 0 0,0 1-1 0 0,-1-1 1 0 0,2 0 0 0 0,-1-1-2 0 0,0 1 1 0 0,0-1-1 0 0,0 0 1 0 0,-1 1-1 0 0,1-1 1 0 0,0 0 0 0 0,-1 0-1 0 0,0 1 1 0 0,1-1-1 0 0,-1 0 1 0 0,0 0-1 0 0,0-2 1 0 0,0-6-2 0 0,0 0 1 0 0,-1-1 0 0 0,-3-15-1 0 0,-5-12-4 0 0,1 1 3 0 0,1 1-1 0 0,2-1 0 0 0,-1-38 1 0 0,6 63-4 0 0,-1-11-4 0 0,2-1-1 0 0,0 1 1 0 0,10-46-1 0 0,-10 64 4 0 0,1-1 1 0 0,-1 1-1 0 0,1-1 0 0 0,0 1 1 0 0,1-1-1 0 0,0 1 0 0 0,-1 0 0 0 0,2 0 1 0 0,-1 1-1 0 0,0-1 0 0 0,1 1 1 0 0,0-1-1 0 0,0 1 0 0 0,1 0 1 0 0,-1 0-1 0 0,1 1 0 0 0,-1 0 0 0 0,1-1 1 0 0,0 2-1 0 0,0-1 0 0 0,9-3 1 0 0,-3 3-28 0 0,1 0 1 0 0,0 0 0 0 0,0 1 0 0 0,22-1-1 0 0,49 5-448 0 0,-42 0-65 0 0,70 7-2682 0 0,-39 3-5706 0 0,-53-9 6584 0 0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7:46.0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240 209 512 0 0,'4'-5'661'0'0,"0"0"-1"0"0,-1-1 1 0 0,1 1 0 0 0,-1-1-1 0 0,0 1 1 0 0,3-10-1 0 0,-5 11-229 0 0,0 0-1 0 0,0 0 1 0 0,-1 1-1 0 0,1-1 0 0 0,-1 0 1 0 0,0 0-1 0 0,0 0 0 0 0,-1 0 1 0 0,1 0-1 0 0,-1 0 0 0 0,-1-7 1 0 0,-5-10 1748 0 0,3 9-972 0 0,0-1 0 0 0,1 0 0 0 0,1 1 0 0 0,-2-25 0 0 0,7 75 1130 0 0,-4 40-1595 0 0,-16 113-1 0 0,9-149-718 0 0,-2-1 0 0 0,-19 52 0 0 0,-39 78-7 0 0,63-160-22 0 0,-27 60-1 0 0,16-39-109 0 0,2 1-1 0 0,1 0 0 0 0,-13 50 1 0 0,25-77 50 0 0,-4 26-426 0 0,4-30 417 0 0,1-1-1 0 0,0 1 0 0 0,0 0 0 0 0,0-1 0 0 0,0 1 1 0 0,0-1-1 0 0,1 1 0 0 0,-1-1 0 0 0,0 1 0 0 0,1 0 1 0 0,-1-1-1 0 0,1 1 0 0 0,0-1 0 0 0,-1 0 1 0 0,1 1-1 0 0,1 1 0 0 0,-2-3 26 0 0,1 0 0 0 0,-1 1 1 0 0,1-1-1 0 0,0 0 0 0 0,-1 1 0 0 0,1-1 1 0 0,0 0-1 0 0,-1 0 0 0 0,1 0 0 0 0,0 0 0 0 0,-1 0 1 0 0,1 1-1 0 0,0-1 0 0 0,-1 0 0 0 0,1 0 1 0 0,0-1-1 0 0,-1 1 0 0 0,1 0 0 0 0,0 0 0 0 0,-1 0 1 0 0,1 0-1 0 0,-1-1 0 0 0,1 1 0 0 0,0 0 1 0 0,-1 0-1 0 0,1-1 0 0 0,-1 1 0 0 0,1-1 0 0 0,-1 1 1 0 0,2-1-1 0 0,14-13-969 0 0,-2-4-801 0 0,-1-1 1 0 0,-1 0-1 0 0,11-24 0 0 0,-9 14-40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4:04.7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515 5 1608 0 0,'-17'1'9243'0'0,"-8"-4"-4408"0"0,19 2-4334 0 0,0 1-1 0 0,1-1 0 0 0,-10 1 1 0 0,5 1-178 0 0,1 1 1 0 0,0 0-1 0 0,0 1 1 0 0,0-1 0 0 0,0 2-1 0 0,1 0 1 0 0,-1 0-1 0 0,1 0 1 0 0,0 1-1 0 0,0 0 1 0 0,0 0-1 0 0,-8 9 1 0 0,-10 10 406 0 0,-43 51 0 0 0,69-74-726 0 0,-112 142 655 0 0,71-88-543 0 0,34-46-123 0 0,-7 9-72 0 0,1 1 0 0 0,-22 38 0 0 0,35-56 53 0 0,-1 0 0 0 0,1-1 1 0 0,0 1-1 0 0,-1 0 0 0 0,1 0 0 0 0,0-1 0 0 0,0 1 0 0 0,-1 0 0 0 0,1 0 1 0 0,0 0-1 0 0,0-1 0 0 0,0 1 0 0 0,0 0 0 0 0,0 0 0 0 0,0 0 0 0 0,0-1 0 0 0,0 1 1 0 0,1 1-1 0 0,-1-2-49 0 0,0 0 0 0 0,0 0 0 0 0,1 1 0 0 0,-1-1 0 0 0,0 0-1 0 0,1 0 1 0 0,-1 0 0 0 0,0 1 0 0 0,1-1 0 0 0,-1 0 0 0 0,0 0 0 0 0,1 0 0 0 0,-1 0 0 0 0,1 0 0 0 0,-1 0 0 0 0,0 0 0 0 0,1 0 0 0 0,-1 0 0 0 0,0 0 0 0 0,1 0 0 0 0,-1 0 0 0 0,0 0 0 0 0,1 0 0 0 0,-1 0 0 0 0,1 0 0 0 0,-1-1 0 0 0,6-1-1245 0 0,0 0 1 0 0,0-1 0 0 0,7-4-1 0 0,-9 4 535 0 0,19-8-3610 0 0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7:46.4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38 293 8 0 0,'-7'0'-407'0'0,"4"0"1049"0"0,-1 0 0 0 0,1 0 0 0 0,0 0 1 0 0,0 0-1 0 0,-6-1 0 0 0,9 0-502 0 0,0 1-1 0 0,-1 0 0 0 0,1 0 1 0 0,0 0-1 0 0,-1 0 0 0 0,1 0 1 0 0,0-1-1 0 0,0 1 0 0 0,-1 0 1 0 0,1 0-1 0 0,0 0 0 0 0,-1-1 1 0 0,1 1-1 0 0,0 0 0 0 0,0-1 1 0 0,0 1-1 0 0,-1 0 0 0 0,1 0 1 0 0,0-1-1 0 0,0 1 0 0 0,0 0 1 0 0,-1-1-1 0 0,1 0 34 0 0,0 0 0 0 0,1 1 0 0 0,-1-1 0 0 0,0 0 0 0 0,0 0 0 0 0,0 1 0 0 0,0-1 0 0 0,0 0-1 0 0,1 1 1 0 0,-1-1 0 0 0,0 0 0 0 0,1 1 0 0 0,-1-1 0 0 0,0 0 0 0 0,1 0 0 0 0,46-66 6715 0 0,29-27-2468 0 0,-65 82-4241 0 0,1 1 0 0 0,0 1 1 0 0,0 0-1 0 0,1 1 0 0 0,1 0 1 0 0,0 1-1 0 0,0 1 0 0 0,0 0 1 0 0,1 1-1 0 0,0 0 0 0 0,0 2 1 0 0,0-1-1 0 0,1 2 0 0 0,16-2 1 0 0,-26 4-185 0 0,1 1 0 0 0,-1 0 1 0 0,0 1-1 0 0,0-1 1 0 0,0 1-1 0 0,0 1 1 0 0,0-1-1 0 0,0 1 0 0 0,0 0 1 0 0,0 0-1 0 0,0 1 1 0 0,-1-1-1 0 0,1 1 0 0 0,-1 1 1 0 0,0-1-1 0 0,0 1 1 0 0,0 0-1 0 0,0 0 0 0 0,-1 0 1 0 0,1 0-1 0 0,-1 1 1 0 0,0 0-1 0 0,-1 0 1 0 0,1 0-1 0 0,-1 0 0 0 0,0 1 1 0 0,0 0-1 0 0,-1-1 1 0 0,0 1-1 0 0,0 0 0 0 0,0 0 1 0 0,-1 0-1 0 0,2 7 1 0 0,0 12-27 0 0,-2 0 1 0 0,0 0-1 0 0,-1-1 1 0 0,-2 1-1 0 0,0 0 0 0 0,-2-1 1 0 0,-1 1-1 0 0,-14 43 1 0 0,15-59 0 0 0,-1 1 0 0 0,0 0-1 0 0,0-1 1 0 0,-1 0 0 0 0,0-1 0 0 0,-1 1 0 0 0,0-1 0 0 0,0 0 0 0 0,-1-1 0 0 0,0 1-1 0 0,0-2 1 0 0,-1 1 0 0 0,1-1 0 0 0,-2-1 0 0 0,1 1 0 0 0,0-1 0 0 0,-1-1-1 0 0,0 0 1 0 0,0 0 0 0 0,0-1 0 0 0,-1-1 0 0 0,1 1 0 0 0,-1-2 0 0 0,-11 2-1 0 0,19-3-54 0 0,0 0 0 0 0,1 0-1 0 0,-1 0 1 0 0,0 0-1 0 0,0-1 1 0 0,0 1-1 0 0,0-1 1 0 0,1 0-1 0 0,-1 1 1 0 0,0-1-1 0 0,1-1 1 0 0,-1 1 0 0 0,0 0-1 0 0,1-1 1 0 0,-1 1-1 0 0,1-1 1 0 0,0 1-1 0 0,0-1 1 0 0,-1 0-1 0 0,1 0 1 0 0,0 0 0 0 0,1-1-1 0 0,-1 1 1 0 0,0 0-1 0 0,1-1 1 0 0,-1 1-1 0 0,1-1 1 0 0,0 1-1 0 0,0-1 1 0 0,0 0-1 0 0,-1-3 1 0 0,0-2-551 0 0,0-1 0 0 0,1 0-1 0 0,0 0 1 0 0,0 1 0 0 0,1-1 0 0 0,1 0-1 0 0,-1 0 1 0 0,1 0 0 0 0,3-9 0 0 0,16-53-5319 0 0,-6 35 3760 0 0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7:47.2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159 186 8 0 0,'-18'-8'2374'0'0,"16"6"-1571"0"0,-1 1 0 0 0,1-1 0 0 0,0 1 0 0 0,0-1 0 0 0,0 0 1 0 0,0 0-1 0 0,0 0 0 0 0,1 0 0 0 0,-1 0 0 0 0,1 0 0 0 0,-1 0 0 0 0,1-1 0 0 0,0 1 0 0 0,-2-4 0 0 0,0-1 4247 0 0,1 11-788 0 0,-1 9-3766 0 0,-15 32-36 0 0,-27 74-344 0 0,35-85-112 0 0,1-7-29 0 0,1 1 0 0 0,-6 44 0 0 0,14-69 24 0 0,0-1 0 0 0,0 0 1 0 0,0 1-1 0 0,0-1 0 0 0,0 0 0 0 0,1 1 0 0 0,-1-1 0 0 0,1 0 0 0 0,-1 0 0 0 0,1 1 0 0 0,0-1 0 0 0,0 0 0 0 0,0 0 0 0 0,0 0 0 0 0,0 0 0 0 0,0 0 1 0 0,2 2-1 0 0,-2-3 0 0 0,0 0 1 0 0,0-1 0 0 0,0 1 0 0 0,0-1-1 0 0,0 1 1 0 0,0-1 0 0 0,0 1 0 0 0,0-1 0 0 0,0 1-1 0 0,0-1 1 0 0,0 0 0 0 0,0 1 0 0 0,0-1-1 0 0,1 0 1 0 0,-1 0 0 0 0,0 0 0 0 0,0 0-1 0 0,0 0 1 0 0,0 0 0 0 0,0 0 0 0 0,0-1-1 0 0,0 1 1 0 0,1 0 0 0 0,-1-1 0 0 0,0 1 0 0 0,0 0-1 0 0,0-1 1 0 0,0 1 0 0 0,0-1 0 0 0,0 0-1 0 0,0 1 1 0 0,-1-1 0 0 0,1 0 0 0 0,0 1-1 0 0,0-1 1 0 0,1-1 0 0 0,1-2 4 0 0,1 0-1 0 0,0 0 1 0 0,-1-1-1 0 0,0 1 1 0 0,0-1-1 0 0,0 1 1 0 0,0-1 0 0 0,-1 0-1 0 0,0 0 1 0 0,2-6-1 0 0,-1 0 0 0 0,-1 1-1 0 0,1-1 1 0 0,-2 0-1 0 0,1-12 1 0 0,-2-7 61 0 0,-2 1 1 0 0,-6-37-1 0 0,3 33-29 0 0,0-42 0 0 0,4 43-27 0 0,0-26 51 0 0,2 51-57 0 0,-1 1 1 0 0,1 0-1 0 0,0 0 0 0 0,1 0 0 0 0,-1 0 1 0 0,1 1-1 0 0,3-7 0 0 0,-4 11-2 0 0,-1 0 0 0 0,1-1 0 0 0,0 1-1 0 0,-1 0 1 0 0,1 0 0 0 0,0 0 0 0 0,0 0 0 0 0,0 0 0 0 0,0 0-1 0 0,0 0 1 0 0,0 0 0 0 0,0 0 0 0 0,0 1 0 0 0,1-1-1 0 0,-1 0 1 0 0,0 1 0 0 0,0-1 0 0 0,1 1 0 0 0,-1-1 0 0 0,0 1-1 0 0,1-1 1 0 0,-1 1 0 0 0,0 0 0 0 0,1 0 0 0 0,-1 0 0 0 0,0 0-1 0 0,1 0 1 0 0,-1 0 0 0 0,1 0 0 0 0,-1 0 0 0 0,0 1 0 0 0,2-1-1 0 0,5 3-11 0 0,-1 0-1 0 0,1 0 0 0 0,-1 0 0 0 0,11 8 0 0 0,-2-2-26 0 0,17 7-420 0 0,0-1 1 0 0,1-2 0 0 0,1-1-1 0 0,0-2 1 0 0,69 11 0 0 0,-81-19-2281 0 0,-1-2-1 0 0,31-2 1 0 0,-29 1-834 0 0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7:47.7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200 157 1224 0 0,'-8'-2'1055'0'0,"0"1"1"0"0,0-1-1 0 0,0 1 0 0 0,0 1 0 0 0,-1 0 0 0 0,1 0 0 0 0,0 0 1 0 0,0 1-1 0 0,0 1 0 0 0,-14 3 0 0 0,17-3-884 0 0,1-1 1 0 0,0 1-1 0 0,0 0 0 0 0,0 0 1 0 0,0 1-1 0 0,0-1 1 0 0,1 1-1 0 0,-1 0 0 0 0,1 0 1 0 0,-1 0-1 0 0,1 0 0 0 0,0 0 1 0 0,0 1-1 0 0,1 0 0 0 0,-1-1 1 0 0,1 1-1 0 0,0 0 0 0 0,0 0 1 0 0,0 0-1 0 0,0 1 1 0 0,-1 4-1 0 0,2-5-87 0 0,0 0 0 0 0,0 0 1 0 0,0 0-1 0 0,1 1 0 0 0,0-1 0 0 0,0 0 1 0 0,0 0-1 0 0,0 0 0 0 0,0 0 0 0 0,1 1 0 0 0,0-1 1 0 0,0 0-1 0 0,0 0 0 0 0,0 0 0 0 0,1 0 1 0 0,-1 0-1 0 0,1-1 0 0 0,0 1 0 0 0,0 0 1 0 0,0-1-1 0 0,1 1 0 0 0,0-1 0 0 0,-1 0 0 0 0,5 4 1 0 0,-1-2 35 0 0,1 1 0 0 0,0-1 0 0 0,0 0 0 0 0,0 0 0 0 0,0-1 1 0 0,1 0-1 0 0,0 0 0 0 0,-1-1 0 0 0,2 0 0 0 0,-1 0 0 0 0,0-1 1 0 0,0 0-1 0 0,1-1 0 0 0,-1 0 0 0 0,1 0 0 0 0,-1-1 0 0 0,11 0 1 0 0,0-1-33 0 0,0-1 1 0 0,-1 0-1 0 0,1-2 1 0 0,-1 0 0 0 0,0-1-1 0 0,33-14 1 0 0,-37 13-57 0 0,0-1 0 0 0,-1-1 0 0 0,0 0 1 0 0,0-1-1 0 0,-1 0 0 0 0,0-1 0 0 0,-1-1 0 0 0,0 0 1 0 0,15-19-1 0 0,-22 25-11 0 0,0-1-1 0 0,-1 0 1 0 0,0 0 0 0 0,0 0 0 0 0,0 0 0 0 0,-1 0-1 0 0,1-1 1 0 0,-2 1 0 0 0,1-1 0 0 0,1-9 0 0 0,-3 10-14 0 0,0 1 1 0 0,-1-1 0 0 0,1 1 0 0 0,-1 0-1 0 0,0-1 1 0 0,0 1 0 0 0,0 0 0 0 0,-1-1-1 0 0,0 1 1 0 0,0 0 0 0 0,0 0 0 0 0,-1 1-1 0 0,0-1 1 0 0,-4-7 0 0 0,1 5 6 0 0,1 1-1 0 0,-1-1 1 0 0,0 1 0 0 0,0 0 0 0 0,0 0-1 0 0,-1 0 1 0 0,0 1 0 0 0,0 0 0 0 0,-13-6 0 0 0,14 8-14 0 0,0 1 1 0 0,0 0-1 0 0,0 0 1 0 0,-1 1 0 0 0,1 0-1 0 0,0 0 1 0 0,-1 0-1 0 0,1 1 1 0 0,0-1-1 0 0,-1 2 1 0 0,1-1 0 0 0,0 1-1 0 0,-1 0 1 0 0,-6 2-1 0 0,-3 2 0 0 0,0 1-1 0 0,1 0 0 0 0,-1 1 0 0 0,1 1 1 0 0,1 0-1 0 0,-1 2 0 0 0,1-1 1 0 0,1 1-1 0 0,-13 13 0 0 0,5-2 0 0 0,1 0 1 0 0,0 1-1 0 0,2 1 0 0 0,-22 36 1 0 0,31-44-38 0 0,1 0 1 0 0,1 1-1 0 0,0 0 1 0 0,-7 24-1 0 0,12-32 18 0 0,0 0 0 0 0,0 1 1 0 0,1-1-1 0 0,0 0 0 0 0,1 1 0 0 0,0-1 0 0 0,0 0 1 0 0,1 1-1 0 0,0-1 0 0 0,0 0 0 0 0,3 11 0 0 0,-2-15-25 0 0,0 1-1 0 0,0-1 1 0 0,0 0-1 0 0,0 1 1 0 0,1-1-1 0 0,0 0 1 0 0,-1-1-1 0 0,1 1 0 0 0,1 0 1 0 0,-1-1-1 0 0,8 6 1 0 0,-5-4-90 0 0,1-1 0 0 0,-1-1 0 0 0,1 1 0 0 0,0-1 0 0 0,0 0 0 0 0,13 3 0 0 0,2-1-1373 0 0,-1-2 1 0 0,0 0-1 0 0,1-1 0 0 0,28-2 0 0 0,-9-2-1967 0 0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7:48.6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495 860 8 0 0,'2'-22'7248'0'0,"5"0"-3906"0"0,-5 16-2801 0 0,0-1 0 0 0,0 1 0 0 0,-1-1 0 0 0,0 0 0 0 0,1-7 0 0 0,-3-5 192 0 0,0 1 0 0 0,-1 0 0 0 0,-1-1-1 0 0,-1 1 1 0 0,-8-24 0 0 0,8 30-521 0 0,-1 0 1 0 0,0 0-1 0 0,-1 0 0 0 0,0 1 1 0 0,-1 0-1 0 0,0 0 1 0 0,-1 0-1 0 0,-12-12 0 0 0,16 19-122 0 0,0 1-1 0 0,0 0 0 0 0,-1 0 0 0 0,1 0 0 0 0,-1 1 1 0 0,0-1-1 0 0,0 1 0 0 0,0 0 0 0 0,0 1 1 0 0,0-1-1 0 0,0 1 0 0 0,0 0 0 0 0,-1 0 0 0 0,1 1 1 0 0,0 0-1 0 0,0 0 0 0 0,-11 1 0 0 0,3 0 0 0 0,0 1 0 0 0,0 1 0 0 0,0 0-1 0 0,0 1 1 0 0,0 0 0 0 0,-12 7-1 0 0,13-5-76 0 0,0 1-1 0 0,1 0 0 0 0,0 0 0 0 0,1 1 1 0 0,0 0-1 0 0,0 1 0 0 0,0 0 0 0 0,-8 11 1 0 0,7-5-21 0 0,0 0 1 0 0,1 1 0 0 0,0 0 0 0 0,2 1-1 0 0,-9 19 1 0 0,6-3-7 0 0,1-1 0 0 0,1 2-1 0 0,2-1 1 0 0,2 1 0 0 0,-3 63-1 0 0,7-91 9 0 0,1-1 0 0 0,1 1 1 0 0,-1 0-1 0 0,1 0 0 0 0,0-1 0 0 0,0 1 0 0 0,1-1 0 0 0,0 1 0 0 0,0-1 0 0 0,2 6 0 0 0,-2-7 0 0 0,1-1 0 0 0,-1 1 0 0 0,1-1 1 0 0,-1 0-1 0 0,1 1 0 0 0,0-1 0 0 0,0-1 0 0 0,1 1 1 0 0,-1 0-1 0 0,0-1 0 0 0,1 0 0 0 0,0 1 0 0 0,-1-1 1 0 0,7 2-1 0 0,1 0-9 0 0,1-1 1 0 0,-1 0-1 0 0,1-1 0 0 0,0 0 1 0 0,0-1-1 0 0,0 0 1 0 0,0-1-1 0 0,0 0 1 0 0,0-1-1 0 0,0 0 0 0 0,0-1 1 0 0,0-1-1 0 0,0 0 1 0 0,11-4-1 0 0,-4 0 7 0 0,-1 0 0 0 0,0-2 0 0 0,0 0 0 0 0,-1-1 0 0 0,0 0 0 0 0,-1-2 0 0 0,26-23 0 0 0,-25 19-30 0 0,-1-1-1 0 0,-1-1 1 0 0,-1-1-1 0 0,0 0 1 0 0,-2 0-1 0 0,0-2 1 0 0,-1 1-1 0 0,12-32 1 0 0,-14 26 31 0 0,-1-1 0 0 0,-1 0 0 0 0,-2 0 0 0 0,0-1 0 0 0,-2 0 0 0 0,0-48 1 0 0,-31-346 851 0 0,24 376-674 0 0,3 25 125 0 0,-8-39 0 0 0,9 61-293 0 0,0-1 0 0 0,0 0 0 0 0,0 0 0 0 0,0 0 0 0 0,-1 0 1 0 0,1 0-1 0 0,0 0 0 0 0,0 0 0 0 0,0 0 0 0 0,0 0 0 0 0,0 0 0 0 0,0 0 0 0 0,0 0 0 0 0,0 0 1 0 0,0 0-1 0 0,0 0 0 0 0,0 0 0 0 0,0 0 0 0 0,0 0 0 0 0,0 0 0 0 0,0 0 0 0 0,0 0 0 0 0,0 0 1 0 0,0 0-1 0 0,0 0 0 0 0,0 0 0 0 0,0 0 0 0 0,-1 0 0 0 0,1 0 0 0 0,0 0 0 0 0,0 0 0 0 0,0 0 1 0 0,0 0-1 0 0,0 0 0 0 0,0 0 0 0 0,0 0 0 0 0,0 0 0 0 0,0 0 0 0 0,0 0 0 0 0,0 0 0 0 0,0 0 1 0 0,0 0-1 0 0,0 0 0 0 0,0 0 0 0 0,0 0 0 0 0,0 0 0 0 0,0 0 0 0 0,0 0 0 0 0,0 0 0 0 0,0 0 1 0 0,-1 0-1 0 0,1 0 0 0 0,0 0 0 0 0,0-1 0 0 0,0 1 0 0 0,0 0 0 0 0,0 0 0 0 0,0 0 0 0 0,0 0 0 0 0,0 0 1 0 0,0 0-1 0 0,-3 8 74 0 0,-1 11 20 0 0,-3 47-31 0 0,3 88 1 0 0,1-15-116 0 0,0-8 53 0 0,-3 36-26 0 0,2-123 22 0 0,3 80 1 0 0,2-110-46 0 0,0 0 0 0 0,1 0 0 0 0,1 0 0 0 0,0 0 0 0 0,1-1 0 0 0,0 0 1 0 0,2 1-1 0 0,-1-2 0 0 0,15 25 0 0 0,-17-32-7 0 0,1-1 1 0 0,-1 1-1 0 0,1-1 0 0 0,0 0 1 0 0,1 0-1 0 0,-1 0 0 0 0,1 0 0 0 0,-1-1 1 0 0,1 0-1 0 0,0 0 0 0 0,0 0 1 0 0,0-1-1 0 0,1 1 0 0 0,-1-1 1 0 0,1-1-1 0 0,-1 1 0 0 0,1-1 1 0 0,-1 0-1 0 0,1 0 0 0 0,0 0 1 0 0,0-1-1 0 0,-1 0 0 0 0,1 0 1 0 0,0-1-1 0 0,0 1 0 0 0,-1-1 1 0 0,1-1-1 0 0,0 1 0 0 0,-1-1 1 0 0,1 0-1 0 0,9-4 0 0 0,-5 0 36 0 0,1-1-1 0 0,-1 1 1 0 0,0-2-1 0 0,0 1 1 0 0,-1-1-1 0 0,0-1 1 0 0,0 0-1 0 0,-1 0 1 0 0,13-20-1 0 0,-13 17 27 0 0,-1-2 0 0 0,0 1 0 0 0,-1-1 0 0 0,-1 0 0 0 0,0 0-1 0 0,-1 0 1 0 0,4-27 0 0 0,18-171 485 0 0,-26 211-477 0 0,0 0 0 0 0,0 0 1 0 0,0 0-1 0 0,0 1 0 0 0,0-1 0 0 0,0 0 1 0 0,0 0-1 0 0,0 0 0 0 0,0 0 1 0 0,0 0-1 0 0,0 0 0 0 0,-1 1 1 0 0,1-1-1 0 0,0 0 0 0 0,-1-1 0 0 0,1 2-1 0 0,-1 0 0 0 0,1 0 0 0 0,0 0 0 0 0,0 0 0 0 0,-1 0 0 0 0,1 0-1 0 0,0 0 1 0 0,-1 0 0 0 0,1 0 0 0 0,0 0 0 0 0,0 0 0 0 0,-1 0-1 0 0,1 0 1 0 0,0 0 0 0 0,0 0 0 0 0,-1 1 0 0 0,1-1 0 0 0,0 0 0 0 0,0 0-1 0 0,-1 0 1 0 0,1 0 0 0 0,0 1 0 0 0,0-1 0 0 0,0 0 0 0 0,0 0 0 0 0,-1 0-1 0 0,1 1 1 0 0,0-1 0 0 0,0 0 0 0 0,0 1 0 0 0,-16 24 464 0 0,9-9-459 0 0,0-1 0 0 0,1 1 0 0 0,1 1 0 0 0,1-1 0 0 0,0 1 0 0 0,1 0-1 0 0,1 0 1 0 0,1 0 0 0 0,0 0 0 0 0,1 0 0 0 0,1 0 0 0 0,5 31 0 0 0,-4-37-27 0 0,1 0 0 0 0,1 0 0 0 0,-1-1-1 0 0,2 1 1 0 0,-1-1 0 0 0,1 0 0 0 0,1-1-1 0 0,13 18 1 0 0,-13-20-14 0 0,0 0 0 0 0,1 0 0 0 0,0-1 0 0 0,0 0 0 0 0,1 0 0 0 0,-1-1 0 0 0,1 0 0 0 0,0-1 0 0 0,1 0 0 0 0,-1 0 0 0 0,16 5 0 0 0,-16-7-64 0 0,-1 0 1 0 0,1 0 0 0 0,0 0-1 0 0,0-1 1 0 0,0-1-1 0 0,-1 1 1 0 0,1-1-1 0 0,9-1 1 0 0,-11 0-399 0 0,-1 0 0 0 0,1-1 0 0 0,-1 0 0 0 0,0 1 0 0 0,0-2 0 0 0,0 1 0 0 0,0-1 0 0 0,0 1 0 0 0,-1-1 0 0 0,1-1 1 0 0,-1 1-1 0 0,6-6 0 0 0,3-3-1740 0 0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7:48.8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63 1 4185 0 0,'-21'14'4849'0'0,"0"-1"3793"0"0,7 1-6970 0 0,8-3-416 0 0,6-1-519 0 0,8-4-473 0 0,6-3 48 0 0,3-1-240 0 0,6 1-40 0 0,-3-3-144 0 0,1 0-80 0 0,3-3-921 0 0,-4 1-1223 0 0,1 1 688 0 0,3-1-2721 0 0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7:49.5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438 144 512 0 0,'-21'-43'3624'0'0,"14"29"-279"0"0,-15-27 1 0 0,20 37-2832 0 0,-1 1 1 0 0,0-1 0 0 0,0 1-1 0 0,0-1 1 0 0,0 1-1 0 0,-1 0 1 0 0,1 0 0 0 0,-1 0-1 0 0,0 0 1 0 0,-8-3 0 0 0,8 4-297 0 0,0 1 1 0 0,0 0 0 0 0,-1 0 0 0 0,1 1 0 0 0,0-1 0 0 0,-1 1 0 0 0,1 0 0 0 0,0 0-1 0 0,-1 0 1 0 0,1 0 0 0 0,0 1 0 0 0,-1 0 0 0 0,1 0 0 0 0,0 0 0 0 0,0 0 0 0 0,0 1-1 0 0,-7 3 1 0 0,-4 3 149 0 0,1 0 0 0 0,0 1 0 0 0,-17 14 0 0 0,14-9-256 0 0,0 2 1 0 0,1-1-1 0 0,1 2 0 0 0,1 0 0 0 0,0 1 0 0 0,-18 32 0 0 0,22-33-77 0 0,1 1 0 0 0,1 0-1 0 0,1 0 1 0 0,1 0 0 0 0,0 1 0 0 0,1 0-1 0 0,-4 36 1 0 0,8-48-21 0 0,1 0-1 0 0,0 1 0 0 0,0-1 0 0 0,0 0 1 0 0,1 0-1 0 0,1 0 0 0 0,-1 1 0 0 0,1-1 1 0 0,0 0-1 0 0,4 8 0 0 0,-4-10-17 0 0,1-1 0 0 0,0 0 0 0 0,0 1 0 0 0,0-1 0 0 0,0-1 0 0 0,0 1 0 0 0,1 0 0 0 0,0-1 0 0 0,0 0 0 0 0,0 0 0 0 0,0 0 0 0 0,0 0 0 0 0,1 0 0 0 0,-1-1 0 0 0,7 3 0 0 0,3-1-21 0 0,0 1 0 0 0,1-2 0 0 0,0 0 0 0 0,-1-1 1 0 0,21 1-1 0 0,75-3-246 0 0,-92-1 209 0 0,35-2-832 0 0,79-14-1 0 0,-93 9-1864 0 0,41-14 0 0 0,-55 12-204 0 0,-4-1 1137 0 0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7:49.8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129 94 8 0 0,'-13'-22'2314'0'0,"-10"-7"6050"0"0,15 20-5847 0 0,1 0 1 0 0,-7-10 0 0 0,12 13 1921 0 0,4 17-2988 0 0,-4 34-719 0 0,-9 51-1 0 0,2-27-631 0 0,-7 57-24 0 0,-9 131-26 0 0,25-226-210 0 0,0 0-1 0 0,2 1 1 0 0,2-1 0 0 0,1 0 0 0 0,1 0-1 0 0,11 33 1 0 0,-13-53-118 0 0,1 0 0 0 0,0-1-1 0 0,0 1 1 0 0,1-1 0 0 0,0 0 0 0 0,1 0-1 0 0,9 10 1 0 0,-12-15-237 0 0,1 0 1 0 0,1-1-1 0 0,-1 1 0 0 0,1-1 0 0 0,9 5 0 0 0,-11-6-208 0 0,1-1-1 0 0,0 0 0 0 0,-1 0 1 0 0,1-1-1 0 0,0 1 0 0 0,0-1 1 0 0,0 0-1 0 0,6 0 0 0 0,2-1-1286 0 0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7:50.63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9 139 336 0 0,'0'0'204'0'0,"0"0"0"0"0,-1 0 0 0 0,1 0 0 0 0,0 0-1 0 0,-1 0 1 0 0,1 0 0 0 0,0 0 0 0 0,-1 0 0 0 0,1 0 0 0 0,0-1 0 0 0,-1 1 0 0 0,1 0-1 0 0,0 0 1 0 0,-1 0 0 0 0,1 0 0 0 0,0 0 0 0 0,0-1 0 0 0,-1 1 0 0 0,1 0 0 0 0,0 0-1 0 0,-1-1 1 0 0,1 1 0 0 0,0 0 0 0 0,0 0 0 0 0,0-1 0 0 0,-1 1 0 0 0,1 0 0 0 0,0-1-1 0 0,0 1 1 0 0,0 0 0 0 0,-1-1 0 0 0,3-12 4058 0 0,10-11 210 0 0,-7 17-3545 0 0,0 0-1 0 0,1 1 1 0 0,0 0 0 0 0,0 0-1 0 0,0 0 1 0 0,13-8 0 0 0,-11 9-706 0 0,-1 1 0 0 0,1 1-1 0 0,0-1 1 0 0,0 1 0 0 0,1 0 0 0 0,-1 1 0 0 0,0 0 0 0 0,1 0 0 0 0,0 1 0 0 0,13 0 0 0 0,101 4-132 0 0,-28 1-49 0 0,-58-4-21 0 0,68-9-1 0 0,-61 3-31 0 0,-56 25 62 0 0,-10 4-48 0 0,1 0 0 0 0,2 2 0 0 0,0 0 0 0 0,-22 39 0 0 0,33-49-7 0 0,0 1 1 0 0,1 0 0 0 0,0 0-1 0 0,2 0 1 0 0,0 1-1 0 0,1 0 1 0 0,0 0 0 0 0,1 1-1 0 0,0 25 1 0 0,3-36 1 0 0,1 0 0 0 0,0 0 0 0 0,0 0 0 0 0,1-1 0 0 0,0 1 0 0 0,0 0 0 0 0,0-1 0 0 0,1 1 0 0 0,0-1 0 0 0,0 0 0 0 0,1 0 0 0 0,0 0 0 0 0,0 0 0 0 0,0-1 0 0 0,0 0 0 0 0,1 1 0 0 0,0-2 0 0 0,0 1 0 0 0,1 0 0 0 0,-1-1 0 0 0,1 0 0 0 0,0-1 0 0 0,0 1 0 0 0,0-1 0 0 0,9 3 0 0 0,-8-3 5 0 0,0 0 0 0 0,0-1 0 0 0,0 0 0 0 0,0 0 0 0 0,1-1 0 0 0,-1 0 0 0 0,1 0-1 0 0,-1 0 1 0 0,1-1 0 0 0,-1-1 0 0 0,0 1 0 0 0,1-1 0 0 0,-1 0 0 0 0,1-1 0 0 0,-1 0 0 0 0,0 0 0 0 0,0 0 0 0 0,0-1 0 0 0,0 0 0 0 0,-1 0 0 0 0,1-1 0 0 0,-1 0 0 0 0,10-7 0 0 0,-9 4-3 0 0,-1 0 1 0 0,1 0-1 0 0,-1 0 1 0 0,-1-1-1 0 0,1 0 1 0 0,-1 0-1 0 0,-1 0 1 0 0,1-1 0 0 0,-1 0-1 0 0,-1 0 1 0 0,0 0-1 0 0,0 0 1 0 0,2-13-1 0 0,-3 9 9 0 0,-1-1-1 0 0,0 1 0 0 0,0-1 1 0 0,-2 0-1 0 0,0 1 1 0 0,0-1-1 0 0,-1 1 1 0 0,-7-24-1 0 0,-2 1 12 0 0,0 1-1 0 0,-3 0 1 0 0,-19-37 0 0 0,32 69-13 0 0,-1-1 0 0 0,0 1 1 0 0,-1 0-1 0 0,1 0 0 0 0,0 0 0 0 0,-1 0 1 0 0,0 0-1 0 0,1 1 0 0 0,-1-1 1 0 0,0 1-1 0 0,-1 0 0 0 0,1 0 1 0 0,0 0-1 0 0,-1 0 0 0 0,1 0 1 0 0,-5-1-1 0 0,3 2-3 0 0,0 1-1 0 0,1-1 1 0 0,-1 1 0 0 0,0 0 0 0 0,1 0-1 0 0,-1 0 1 0 0,1 1 0 0 0,-1 0 0 0 0,0-1-1 0 0,1 2 1 0 0,-1-1 0 0 0,1 0 0 0 0,-5 3-1 0 0,-3 1-9 0 0,0 1 0 0 0,0 0 0 0 0,1 1-1 0 0,-18 13 1 0 0,25-17-5 0 0,0 0 0 0 0,1 1 0 0 0,-1-1 0 0 0,1 1 0 0 0,0-1 0 0 0,0 1 0 0 0,0 0 0 0 0,0 0 0 0 0,1 1 0 0 0,-1-1 0 0 0,1 0 0 0 0,0 1 0 0 0,0 0 0 0 0,1-1 0 0 0,-2 10 0 0 0,3-12 0 0 0,0 1 1 0 0,0 0-1 0 0,1 0 1 0 0,-1 0-1 0 0,1-1 1 0 0,-1 1-1 0 0,1 0 1 0 0,0-1-1 0 0,0 1 1 0 0,0-1-1 0 0,1 1 1 0 0,-1-1-1 0 0,0 1 1 0 0,1-1-1 0 0,0 0 0 0 0,0 0 1 0 0,-1 0-1 0 0,1 0 1 0 0,0 0-1 0 0,1 0 1 0 0,-1 0-1 0 0,0-1 1 0 0,0 1-1 0 0,1-1 1 0 0,2 2-1 0 0,6 2-32 0 0,-1 0 0 0 0,1-1 0 0 0,-1 0 0 0 0,22 4 0 0 0,-12-3 29 0 0,1-2-1 0 0,-1 0 1 0 0,1-2-1 0 0,0 0 1 0 0,-1-1-1 0 0,1-2 1 0 0,0 0 0 0 0,-1 0-1 0 0,1-2 1 0 0,-1-1-1 0 0,23-8 1 0 0,15-10 25 0 0,-1-2 0 0 0,-1-3 1 0 0,58-38-1 0 0,-95 52 1 0 0,-13 10-2 0 0,0-1 0 0 0,0 1 0 0 0,0 0 0 0 0,1 1 0 0 0,-1 0 0 0 0,1 0 0 0 0,0 0-1 0 0,8-2 1 0 0,-14 5-4 0 0,-1 0-1 0 0,1 0 0 0 0,-1 0 1 0 0,1 0-1 0 0,-1 0 0 0 0,1 0 0 0 0,-1 0 1 0 0,1 0-1 0 0,-1 0 0 0 0,1 0 1 0 0,-1 0-1 0 0,1 1 0 0 0,-1-1 0 0 0,1 0 1 0 0,-1 0-1 0 0,1 0 0 0 0,-1 1 1 0 0,1-1-1 0 0,-1 0 0 0 0,0 1 0 0 0,1-1 1 0 0,-1 0-1 0 0,1 1 0 0 0,-1-1 1 0 0,0 0-1 0 0,0 1 0 0 0,1 0 0 0 0,0 0 7 0 0,-1 0-1 0 0,0 1 0 0 0,1-1 0 0 0,-1 0 0 0 0,0 1 0 0 0,1-1 0 0 0,-1 0 1 0 0,0 1-1 0 0,0-1 0 0 0,0 2 0 0 0,-1 3 29 0 0,0 1-1 0 0,0-1 1 0 0,-3 9-1 0 0,-17 55 127 0 0,-17 51 208 0 0,32-107-286 0 0,1 1-1 0 0,0 0 0 0 0,1 0 1 0 0,1 0-1 0 0,-3 28 0 0 0,6-38-83 0 0,0 0-1 0 0,0 1 1 0 0,1-1-1 0 0,-1 0 1 0 0,1 0 0 0 0,0 0-1 0 0,1 0 1 0 0,-1 0-1 0 0,1 0 1 0 0,0 0-1 0 0,0 0 1 0 0,1-1-1 0 0,-1 1 1 0 0,1-1-1 0 0,0 0 1 0 0,0 1-1 0 0,0-1 1 0 0,1-1-1 0 0,0 1 1 0 0,-1 0-1 0 0,6 2 1 0 0,-1 0-145 0 0,1 0 0 0 0,0-1-1 0 0,0 0 1 0 0,1-1 0 0 0,0 1 0 0 0,-1-2 0 0 0,1 0 0 0 0,1 0 0 0 0,-1-1 0 0 0,0 0 0 0 0,1 0-1 0 0,14-1 1 0 0,-15-1-612 0 0,-1-1 0 0 0,0 1 0 0 0,0-2-1 0 0,0 1 1 0 0,0-1 0 0 0,-1-1 0 0 0,1 0 0 0 0,0 0-1 0 0,8-5 1 0 0,4-3-1892 0 0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7:51.4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309 186 512 0 0,'21'-12'1763'0'0,"26"-19"7815"0"0,-22 14-7527 0 0,-17 12-1543 0 0,-1-1 0 0 0,0 1 0 0 0,0-1 0 0 0,-1-1 1 0 0,0 1-1 0 0,9-12 0 0 0,-14 17-440 0 0,0 0 1 0 0,0-1 0 0 0,0 1 0 0 0,0-1 0 0 0,0 1 0 0 0,-1-1-1 0 0,1 1 1 0 0,0-1 0 0 0,-1 0 0 0 0,1 1 0 0 0,-1-1 0 0 0,0 0 0 0 0,1 0-1 0 0,-1 1 1 0 0,0-1 0 0 0,0 0 0 0 0,0 0 0 0 0,0 1 0 0 0,0-1-1 0 0,-1 0 1 0 0,1 1 0 0 0,-1-1 0 0 0,1 0 0 0 0,-1 1 0 0 0,1-1-1 0 0,-1 0 1 0 0,0 1 0 0 0,0-1 0 0 0,0 1 0 0 0,0-1 0 0 0,0 1-1 0 0,0 0 1 0 0,0-1 0 0 0,0 1 0 0 0,0 0 0 0 0,-1 0 0 0 0,1 0 0 0 0,-1 0-1 0 0,1 0 1 0 0,-3-2 0 0 0,0 2 3 0 0,0-1 0 0 0,0 1 0 0 0,0-1 0 0 0,0 1 0 0 0,0 0 1 0 0,0 0-1 0 0,0 1 0 0 0,0-1 0 0 0,0 1 0 0 0,0 0 0 0 0,-1 0 0 0 0,1 1 0 0 0,0-1 0 0 0,-6 2 0 0 0,-7 2 71 0 0,-33 12 0 0 0,50-16-142 0 0,-34 13 148 0 0,1 1-1 0 0,-60 36 0 0 0,75-38-96 0 0,1 0 1 0 0,1 0-1 0 0,0 2 0 0 0,0 0 1 0 0,1 1-1 0 0,-19 24 0 0 0,32-35-48 0 0,0-1 1 0 0,0 0-1 0 0,0 0 0 0 0,0 1 0 0 0,1-1 0 0 0,-1 1 1 0 0,1-1-1 0 0,0 1 0 0 0,0 0 0 0 0,0-1 1 0 0,1 1-1 0 0,-1 0 0 0 0,1 6 0 0 0,0-8-1 0 0,0 0 0 0 0,1 0-1 0 0,-1 0 1 0 0,1 0 0 0 0,-1 0 0 0 0,1 0-1 0 0,0-1 1 0 0,-1 1 0 0 0,1 0-1 0 0,0 0 1 0 0,0-1 0 0 0,1 1-1 0 0,-1 0 1 0 0,0-1 0 0 0,1 1 0 0 0,-1-1-1 0 0,0 1 1 0 0,1-1 0 0 0,0 0-1 0 0,-1 0 1 0 0,1 0 0 0 0,0 0-1 0 0,0 0 1 0 0,-1 0 0 0 0,1 0-1 0 0,3 0 1 0 0,0 1-5 0 0,0-1 0 0 0,0 0-1 0 0,0 0 1 0 0,1 0 0 0 0,-1-1 0 0 0,0 0 0 0 0,8 0-1 0 0,39-8 17 0 0,-12 1-34 0 0,-14 5 20 0 0,0 0-1 0 0,38 4 1 0 0,-53-1 8 0 0,-1 0 0 0 0,1 1 0 0 0,0 1 0 0 0,-1-1 0 0 0,1 2 0 0 0,-1-1 0 0 0,0 2 0 0 0,16 8 0 0 0,-24-12-8 0 0,0 1 1 0 0,1-1 0 0 0,-1 1-1 0 0,0 0 1 0 0,0 0-1 0 0,0 0 1 0 0,0 0 0 0 0,0 0-1 0 0,0 0 1 0 0,-1 1-1 0 0,1-1 1 0 0,-1 1-1 0 0,0-1 1 0 0,1 1 0 0 0,-1-1-1 0 0,0 1 1 0 0,-1 0-1 0 0,1-1 1 0 0,0 1 0 0 0,-1 0-1 0 0,1 0 1 0 0,-1 0-1 0 0,0-1 1 0 0,0 1 0 0 0,-1 5-1 0 0,0-2 11 0 0,0 0 0 0 0,-1 0 0 0 0,0 0 0 0 0,0 0-1 0 0,-1-1 1 0 0,1 1 0 0 0,-1-1 0 0 0,0 1 0 0 0,-1-1 0 0 0,-7 9 0 0 0,-2 0 12 0 0,-1-1 1 0 0,0 0 0 0 0,-1 0 0 0 0,0-1 0 0 0,-24 12 0 0 0,-88 41 98 0 0,125-64-120 0 0,-32 13-52 0 0,31-13 38 0 0,0 0 0 0 0,0 0 0 0 0,0-1 0 0 0,0 1 0 0 0,0-1 0 0 0,0 0 0 0 0,0 0 0 0 0,0 0 0 0 0,-6 0 0 0 0,8-1-2 0 0,0 1 1 0 0,0-1-1 0 0,0 1 0 0 0,0-1 1 0 0,0 1-1 0 0,0-1 1 0 0,0 0-1 0 0,0 0 0 0 0,0 1 1 0 0,0-1-1 0 0,1 0 0 0 0,-1 0 1 0 0,0 0-1 0 0,1 0 1 0 0,-1 0-1 0 0,0 0 0 0 0,1 1 1 0 0,-1-2-1 0 0,1 1 0 0 0,0 0 1 0 0,-1 0-1 0 0,1 0 1 0 0,0 0-1 0 0,-1-1 0 0 0,-1-29-496 0 0,2 27 449 0 0,1-8-250 0 0,0-1 0 0 0,1 1 0 0 0,0 0 1 0 0,1 0-1 0 0,0 0 0 0 0,1 1 1 0 0,0-1-1 0 0,8-14 0 0 0,1 3-1700 0 0,0 0-1 0 0,31-38 0 0 0,-19 30-715 0 0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7:51.7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120 18 568 0 0,'-2'-2'835'0'0,"0"0"0"0"0,-1 1 1 0 0,1-1-1 0 0,-1 1 0 0 0,1-1 0 0 0,-1 1 0 0 0,1 0 0 0 0,-1 0 1 0 0,0 0-1 0 0,1 1 0 0 0,-6-2 0 0 0,4 1-370 0 0,0 1 1 0 0,1 0-1 0 0,-1-1 1 0 0,0 1-1 0 0,0 1 1 0 0,1-1-1 0 0,-1 0 1 0 0,0 1-1 0 0,0 0 1 0 0,1 0-1 0 0,-1 0 0 0 0,0 0 1 0 0,-5 3-1 0 0,7-2-294 0 0,0 0 0 0 0,0 0-1 0 0,0 0 1 0 0,0 0 0 0 0,0 1 0 0 0,0-1-1 0 0,0 0 1 0 0,1 1 0 0 0,-1-1-1 0 0,1 1 1 0 0,0 0 0 0 0,0-1 0 0 0,0 1-1 0 0,0 0 1 0 0,0 0 0 0 0,1-1-1 0 0,-1 1 1 0 0,1 0 0 0 0,0 0 0 0 0,0 3-1 0 0,0 8 104 0 0,1 0 0 0 0,0 0 0 0 0,4 13 0 0 0,-2-10-19 0 0,20 111 495 0 0,-7-50-446 0 0,5 79 1 0 0,-15-60-252 0 0,-5-1 0 0 0,-3 1-1 0 0,-5-1 1 0 0,-29 147 0 0 0,26-204-141 0 0,5-24-60 0 0,1-1 1 0 0,1 1-1 0 0,1-1 0 0 0,0 1 0 0 0,0 25 0 0 0,2-39 59 0 0,0 1-1 0 0,0 0 1 0 0,1 0 0 0 0,-1 0-1 0 0,0 0 1 0 0,1-1-1 0 0,-1 1 1 0 0,1 0-1 0 0,0-1 1 0 0,0 1 0 0 0,-1 0-1 0 0,1-1 1 0 0,0 1-1 0 0,0-1 1 0 0,1 1 0 0 0,-1-1-1 0 0,0 1 1 0 0,0-1-1 0 0,1 0 1 0 0,-1 0 0 0 0,1 0-1 0 0,-1 0 1 0 0,1 0-1 0 0,2 1 1 0 0,-2-1-121 0 0,1 0 0 0 0,-1-1 0 0 0,1 1 0 0 0,0-1 0 0 0,0 0 0 0 0,-1 1 0 0 0,1-1 1 0 0,0-1-1 0 0,-1 1 0 0 0,1 0 0 0 0,0-1 0 0 0,-1 1 0 0 0,1-1 0 0 0,-1 0 0 0 0,1 0 0 0 0,3-2 0 0 0,3-2-657 0 0,0 0-1 0 0,-1-1 0 0 0,1 0 1 0 0,-1 0-1 0 0,0-1 0 0 0,-1 0 0 0 0,9-11 1 0 0,3-5-532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4:05.2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144 20 1760 0 0,'0'-1'479'0'0,"0"0"-1"0"0,0 1 1 0 0,0-1-1 0 0,0 0 0 0 0,0 0 1 0 0,0 0-1 0 0,0 1 0 0 0,-1-1 1 0 0,1 0-1 0 0,0 1 1 0 0,0-1-1 0 0,-1 0 0 0 0,1 0 1 0 0,0 1-1 0 0,-1-1 1 0 0,1 0-1 0 0,-1 1 0 0 0,1-1 1 0 0,-1 1-1 0 0,1-1 1 0 0,-1 1-1 0 0,-1-2 0 0 0,1 2-55 0 0,0-1-1 0 0,0 1 1 0 0,0 0 0 0 0,0-1-1 0 0,0 1 1 0 0,0 0-1 0 0,-1 0 1 0 0,1 0 0 0 0,0-1-1 0 0,0 1 1 0 0,0 0-1 0 0,-1 1 1 0 0,0-1 0 0 0,-1 0 31 0 0,0 1 0 0 0,0 0 1 0 0,0 0-1 0 0,0 0 0 0 0,0 0 0 0 0,0 0 1 0 0,1 1-1 0 0,-1-1 0 0 0,0 1 1 0 0,-4 3-1 0 0,-1 4 6 0 0,-1 1-1 0 0,1 0 1 0 0,1 1 0 0 0,0 0 0 0 0,0 0-1 0 0,1 0 1 0 0,0 1 0 0 0,-6 20-1 0 0,9-23-424 0 0,1 0 0 0 0,0 0 0 0 0,0 0-1 0 0,0 1 1 0 0,2-1 0 0 0,-1 1 0 0 0,1-1-1 0 0,0 0 1 0 0,1 1 0 0 0,0-1 0 0 0,1 0-1 0 0,3 15 1 0 0,-3-20-101 0 0,-1 0-1 0 0,1 0 1 0 0,0 0 0 0 0,0 0 0 0 0,1-1-1 0 0,-1 1 1 0 0,1 0 0 0 0,-1-1-1 0 0,1 0 1 0 0,0 0 0 0 0,0 0 0 0 0,1 0-1 0 0,-1 0 1 0 0,1-1 0 0 0,-1 1-1 0 0,1-1 1 0 0,0 0 0 0 0,0 0 0 0 0,0-1-1 0 0,0 1 1 0 0,0-1 0 0 0,0 0-1 0 0,0 0 1 0 0,0 0 0 0 0,1 0-1 0 0,-1-1 1 0 0,0 0 0 0 0,1 1 0 0 0,-1-2-1 0 0,0 1 1 0 0,1 0 0 0 0,-1-1-1 0 0,0 0 1 0 0,0 0 0 0 0,0 0 0 0 0,0-1-1 0 0,1 1 1 0 0,-2-1 0 0 0,1 0-1 0 0,5-3 1 0 0,1-3-1201 0 0,1-1 1 0 0,-1 1-1 0 0,-1-2 1 0 0,0 1-1 0 0,13-18 0 0 0,-22 27 1243 0 0,18-24-3313 0 0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7:52.2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22 156 2208 0 0,'-8'10'3112'0'0,"-6"7"6212"0"0,14-16-9179 0 0,0 0-1 0 0,1-1 1 0 0,-1 1-1 0 0,0 0 1 0 0,0-1-1 0 0,0 1 1 0 0,0-1-1 0 0,1 1 1 0 0,-1-1-1 0 0,0 1 1 0 0,1 0-1 0 0,-1-1 1 0 0,0 1-1 0 0,1-1 1 0 0,-1 1-1 0 0,1-1 1 0 0,-1 0-1 0 0,0 1 1 0 0,1-1-1 0 0,-1 1 1 0 0,1-1-1 0 0,-1 0 1 0 0,1 1-1 0 0,0-1 1 0 0,-1 0-1 0 0,1 0 1 0 0,0 1-1 0 0,18 7 653 0 0,3-6-480 0 0,0 0 1 0 0,-1-1-1 0 0,1 0 1 0 0,43-7 0 0 0,-50 5-279 0 0,95-16 105 0 0,-73 10-84 0 0,0 2-1 0 0,44-1 1 0 0,-74 6-60 0 0,3 0 3 0 0,1 0 0 0 0,-1 1 0 0 0,15 2 1 0 0,-22-2-4 0 0,-1-1 1 0 0,1 1 0 0 0,0 0-1 0 0,0 0 1 0 0,0 1 0 0 0,-1-1-1 0 0,1 1 1 0 0,0-1 0 0 0,-1 1-1 0 0,0 0 1 0 0,1 0 0 0 0,-1 0 0 0 0,0 0-1 0 0,0 0 1 0 0,3 5 0 0 0,-2-4 2 0 0,-1 0 0 0 0,1-1 0 0 0,0 1 0 0 0,0-1 0 0 0,0 1 0 0 0,0-1 0 0 0,0 0 0 0 0,0-1 0 0 0,0 1 0 0 0,1 0 0 0 0,-1-1 1 0 0,1 0-1 0 0,-1 1 0 0 0,1-1 0 0 0,-1-1 0 0 0,1 1 0 0 0,5 0 0 0 0,4 0 16 0 0,-1-1 0 0 0,1 0 0 0 0,23-3 1 0 0,-10-1 98 0 0,0-1 0 0 0,0-1 0 0 0,0-1 0 0 0,-1-1 0 0 0,26-12 0 0 0,-49 18-97 0 0,1 1-1 0 0,0-1 1 0 0,-1 1 0 0 0,1-1 0 0 0,-1 0-1 0 0,1 0 1 0 0,-1 0 0 0 0,0 0 0 0 0,0 0-1 0 0,0 0 1 0 0,0 0 0 0 0,-1-1 0 0 0,1 1-1 0 0,0-1 1 0 0,-1 0 0 0 0,0 1 0 0 0,1-1 0 0 0,0-5-1 0 0,-1 3 3 0 0,-1 1 0 0 0,1-1 0 0 0,-1 0 0 0 0,0 1 0 0 0,0-1 0 0 0,-1 1 0 0 0,0-1 0 0 0,0 1 1 0 0,0-1-1 0 0,0 1 0 0 0,-4-8 0 0 0,4 7-13 0 0,-1 1 1 0 0,0 0 0 0 0,-1-1 0 0 0,1 1 0 0 0,-1 0 0 0 0,1 0 0 0 0,-1 1-1 0 0,-1-1 1 0 0,1 0 0 0 0,0 1 0 0 0,-1 0 0 0 0,0 0 0 0 0,1 0-1 0 0,-1 0 1 0 0,-5-2 0 0 0,4 3 9 0 0,-1 0 0 0 0,0 0 0 0 0,1 0 1 0 0,-1 1-1 0 0,0 0 0 0 0,0 0 0 0 0,0 0 0 0 0,0 1 0 0 0,0 0 0 0 0,-10 1 0 0 0,-2 2 60 0 0,0 0 1 0 0,0 2-1 0 0,0 0 0 0 0,0 1 0 0 0,1 1 1 0 0,-28 15-1 0 0,8-1 61 0 0,1 0 1 0 0,0 3-1 0 0,-45 39 0 0 0,67-51-130 0 0,0 2-1 0 0,1-1 0 0 0,0 2 0 0 0,1 0 1 0 0,1 0-1 0 0,0 1 0 0 0,1 1 0 0 0,1-1 1 0 0,-13 35-1 0 0,20-45-14 0 0,0 0 1 0 0,0 0-1 0 0,1 0 1 0 0,0 0-1 0 0,1 0 1 0 0,-1 0-1 0 0,1 0 1 0 0,0 0 0 0 0,0 0-1 0 0,1 0 1 0 0,0 0-1 0 0,0 0 1 0 0,0 0-1 0 0,1 0 1 0 0,0 0-1 0 0,0-1 1 0 0,0 1-1 0 0,1 0 1 0 0,0-1-1 0 0,0 0 1 0 0,0 0-1 0 0,1 0 1 0 0,0 0-1 0 0,0 0 1 0 0,0-1-1 0 0,0 0 1 0 0,1 0-1 0 0,-1 0 1 0 0,1 0-1 0 0,0-1 1 0 0,0 0-1 0 0,1 0 1 0 0,6 3-1 0 0,6 2-94 0 0,1-1 0 0 0,-1-1-1 0 0,2-1 1 0 0,-1 0 0 0 0,1-1 0 0 0,-1-2-1 0 0,26 2 1 0 0,1-4-830 0 0,0-2-1 0 0,48-7 1 0 0,-65 4-1699 0 0,30-8-1 0 0,-20 1-1108 0 0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7:52.7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290 159 1152 0 0,'-4'-46'5684'0'0,"1"24"-2087"0"0,1-1-1 0 0,2-28 0 0 0,2 39-1683 0 0,-2 7 286 0 0,-1 12-955 0 0,-24 172 970 0 0,18-121-2000 0 0,-8 29 173 0 0,-49 164-1 0 0,40-183-304 0 0,-45 88 0 0 0,21-51-58 0 0,40-86-68 0 0,-7 23 0 0 0,13-37 25 0 0,1 1 0 0 0,0 0 0 0 0,0-1 0 0 0,0 1 1 0 0,1 0-1 0 0,0 0 0 0 0,0 0 0 0 0,2 10 0 0 0,-2-15 4 0 0,0 0-1 0 0,0 0 0 0 0,0 0 1 0 0,0 0-1 0 0,1 0 0 0 0,-1 0 0 0 0,1 0 1 0 0,-1 0-1 0 0,0 0 0 0 0,1 0 1 0 0,0 0-1 0 0,-1 0 0 0 0,1-1 1 0 0,0 1-1 0 0,-1 0 0 0 0,1 0 1 0 0,0-1-1 0 0,0 1 0 0 0,-1 0 1 0 0,1-1-1 0 0,0 1 0 0 0,0-1 1 0 0,0 1-1 0 0,0-1 0 0 0,0 1 0 0 0,0-1 1 0 0,0 0-1 0 0,0 1 0 0 0,0-1 1 0 0,0 0-1 0 0,0 0 0 0 0,0 0 1 0 0,0 0-1 0 0,0 0 0 0 0,0 0 1 0 0,0 0-1 0 0,0 0 0 0 0,0 0 1 0 0,0 0-1 0 0,0-1 0 0 0,0 1 1 0 0,0 0-1 0 0,2-2 0 0 0,1 1-94 0 0,0-1 0 0 0,0 0-1 0 0,0 0 1 0 0,0-1 0 0 0,0 1-1 0 0,-1-1 1 0 0,1 0 0 0 0,5-6-1 0 0,-3 2-277 0 0,-1-1 0 0 0,1 0 0 0 0,-2 0 0 0 0,1 0 0 0 0,-1-1 0 0 0,0 0 0 0 0,4-12 0 0 0,-3 0-2166 0 0,0 0 1 0 0,3-26-1 0 0,-5 14-84 0 0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7:52.9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1 282 8 0 0,'8'-5'1177'0'0,"0"0"0"0"0,0 1 1 0 0,1 0-1 0 0,0 1 0 0 0,0-1 0 0 0,14-2 0 0 0,6-3 582 0 0,6-3 483 0 0,49-25 0 0 0,-71 30-1710 0 0,0-1 0 0 0,0 0 0 0 0,-1-1 0 0 0,0 0 0 0 0,0-1 0 0 0,14-17 0 0 0,-5 2 867 0 0,20-22 482 0 0,-36 42-1711 0 0,0 1 0 0 0,1-1 1 0 0,-1 1-1 0 0,1 0 1 0 0,0 0-1 0 0,10-5 1 0 0,-13 8-133 0 0,0 0 0 0 0,1 0 0 0 0,-1 0 1 0 0,1 0-1 0 0,-1 0 0 0 0,1 1 1 0 0,-1-1-1 0 0,1 1 0 0 0,-1 0 1 0 0,1 0-1 0 0,-1 0 0 0 0,1 0 0 0 0,-1 1 1 0 0,1 0-1 0 0,3 1 0 0 0,-2-1 7 0 0,-1 1-1 0 0,0 0 1 0 0,0 1-1 0 0,0-1 1 0 0,0 1 0 0 0,0 0-1 0 0,0-1 1 0 0,-1 2-1 0 0,0-1 1 0 0,5 5-1 0 0,-2 1 22 0 0,1 0 0 0 0,-1 0 0 0 0,-1 1 0 0 0,0-1 0 0 0,0 1 0 0 0,-1 1 0 0 0,0-1 0 0 0,4 21 0 0 0,-5-18-60 0 0,-1-1-1 0 0,0 1 1 0 0,-1 0 0 0 0,-1 0-1 0 0,0 0 1 0 0,-1 0 0 0 0,0 0-1 0 0,-1 0 1 0 0,-6 21 0 0 0,5-24-30 0 0,-1 0 1 0 0,-1 0-1 0 0,1-1 0 0 0,-1 1 1 0 0,-1-1-1 0 0,0 0 1 0 0,0-1-1 0 0,-1 1 1 0 0,0-1-1 0 0,0-1 1 0 0,-1 1-1 0 0,-10 7 0 0 0,-1-1-174 0 0,0-1 0 0 0,-1 0 0 0 0,-1-2 0 0 0,0 0 0 0 0,-1-1 0 0 0,0-1 0 0 0,-35 9 0 0 0,45-15-126 0 0,0 0 0 0 0,-1-1 0 0 0,0-1 0 0 0,1 0 0 0 0,-1-1 0 0 0,0 0-1 0 0,1 0 1 0 0,-1-2 0 0 0,0 0 0 0 0,1 0 0 0 0,-1-1 0 0 0,1 0 0 0 0,0-1 0 0 0,0-1 0 0 0,-18-9 0 0 0,0-4-1974 0 0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7:54.2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542 252 512 0 0,'4'-73'2149'0'0,"-4"45"924"0"0,-1 0-1 0 0,-1 0 1 0 0,-1 0-1 0 0,-8-29 1 0 0,11 56-2998 0 0,0 1 0 0 0,0 0 1 0 0,0-1-1 0 0,0 1 0 0 0,0-1 0 0 0,0 1 0 0 0,-1-1 1 0 0,1 1-1 0 0,0-1 0 0 0,0 1 0 0 0,0-1 1 0 0,-1 1-1 0 0,1 0 0 0 0,0-1 0 0 0,-1 1 1 0 0,1-1-1 0 0,0 1 0 0 0,-1 0 0 0 0,1 0 0 0 0,-1-1 1 0 0,0 1-21 0 0,1 0 0 0 0,0 0 0 0 0,0 0 0 0 0,-1 0 0 0 0,1 0 0 0 0,0 0 0 0 0,-1 0 0 0 0,1 0 0 0 0,0 1 0 0 0,-1-1 0 0 0,1 0 0 0 0,0 0 0 0 0,0 0 0 0 0,-1 1 0 0 0,1-1 0 0 0,0 0 0 0 0,0 0 0 0 0,0 1 1 0 0,-1-1-1 0 0,1 0 0 0 0,0 0 0 0 0,0 1 0 0 0,0-1 0 0 0,-10 22 866 0 0,-7 24-587 0 0,-43 83 0 0 0,-38 38-442 0 0,36-62 225 0 0,-164 309-157 0 0,219-400 39 0 0,0 1-1 0 0,1 0 0 0 0,0 0 1 0 0,1 0-1 0 0,1 1 0 0 0,1 0 0 0 0,-2 17 1 0 0,4-27-9 0 0,1 0 0 0 0,0 1 1 0 0,0-1-1 0 0,0 0 0 0 0,1 1 0 0 0,0-1 1 0 0,1 0-1 0 0,-1 0 0 0 0,1 0 1 0 0,0 0-1 0 0,1 0 0 0 0,-1 0 1 0 0,1-1-1 0 0,0 1 0 0 0,1-1 1 0 0,-1 0-1 0 0,1 0 0 0 0,0 0 0 0 0,0 0 1 0 0,9 7-1 0 0,-4-6-67 0 0,-1-1-1 0 0,1 0 1 0 0,0 0 0 0 0,0-1-1 0 0,0 0 1 0 0,1 0 0 0 0,-1-1-1 0 0,1-1 1 0 0,0 1-1 0 0,0-2 1 0 0,0 1 0 0 0,15-1-1 0 0,0-1-737 0 0,1-1-1 0 0,-1-1 1 0 0,46-9 0 0 0,-25-2-1554 0 0,-4-1-162 0 0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7:54.7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42 104 3633 0 0,'-39'9'12632'0'0,"39"-9"-12596"0"0,0 0 0 0 0,0 0 0 0 0,0 0 0 0 0,0 0 0 0 0,0 0 0 0 0,-1 0 0 0 0,1 0 0 0 0,0 0 0 0 0,0 0 0 0 0,0 0 0 0 0,0 0 0 0 0,0 0 0 0 0,0 1 0 0 0,0-1 0 0 0,0 0 0 0 0,-1 0 0 0 0,1 0 0 0 0,0 0 0 0 0,0 0 0 0 0,0 0 0 0 0,0 0 0 0 0,0 0 0 0 0,0 0 0 0 0,0 0 0 0 0,0 0 0 0 0,0 0 0 0 0,0 0 0 0 0,0 0 0 0 0,0 1 0 0 0,-1-1 0 0 0,1 0 0 0 0,0 0 0 0 0,0 0 0 0 0,0 0 0 0 0,0 0 0 0 0,0 0 0 0 0,0 0 0 0 0,0 0 0 0 0,0 1 0 0 0,0-1 0 0 0,0 0 0 0 0,0 0 0 0 0,0 0 0 0 0,0 0 0 0 0,0 0 0 0 0,0 0 0 0 0,0 0 0 0 0,0 0 0 0 0,0 1 0 0 0,0-1 0 0 0,7 3 696 0 0,9-1-198 0 0,23-2-124 0 0,62-8 0 0 0,-1 0-445 0 0,36 8 78 0 0,-108 2-89 0 0,0 1 0 0 0,51 12-1 0 0,-79-15 47 0 0,5 1-20 0 0,0 0 1 0 0,-1 0-1 0 0,1 1 1 0 0,-1-1-1 0 0,0 1 1 0 0,1 0-1 0 0,-1 1 1 0 0,0-1-1 0 0,0 1 1 0 0,7 5 0 0 0,-11-7 18 0 0,1-1 1 0 0,-1 1 0 0 0,0-1 0 0 0,0 1 0 0 0,0-1 0 0 0,1 1-1 0 0,-1-1 1 0 0,0 1 0 0 0,0-1 0 0 0,0 1 0 0 0,0-1 0 0 0,0 1-1 0 0,0-1 1 0 0,0 1 0 0 0,0-1 0 0 0,0 1 0 0 0,0-1 0 0 0,0 1-1 0 0,0-1 1 0 0,0 1 0 0 0,-1 0 0 0 0,1-1 0 0 0,0 0 0 0 0,0 1-1 0 0,-1-1 1 0 0,1 1 0 0 0,0-1 0 0 0,0 1 0 0 0,-1-1 0 0 0,1 1-1 0 0,-1-1 1 0 0,1 0 0 0 0,0 1 0 0 0,-1-1 0 0 0,1 0 0 0 0,-1 1-1 0 0,1-1 1 0 0,-1 0 0 0 0,-22 14 71 0 0,18-12-11 0 0,1 0-50 0 0,0 0 0 0 0,0 1 0 0 0,1-1 0 0 0,-1 1 0 0 0,0 0 0 0 0,1 0 0 0 0,-6 6 0 0 0,8-7-10 0 0,-1 1 0 0 0,1 0 0 0 0,-1-1 0 0 0,1 1 0 0 0,0 0 0 0 0,0-1 0 0 0,0 1 0 0 0,1 0 1 0 0,-1 0-1 0 0,1 0 0 0 0,-1 0 0 0 0,1 0 0 0 0,0 4 0 0 0,-1 48-6 0 0,2 56-11 0 0,0-95 12 0 0,1 0 1 0 0,0-1-1 0 0,1 1 0 0 0,10 27 0 0 0,-12-38-14 0 0,1-1-1 0 0,1 1 0 0 0,-1-1 1 0 0,0 0-1 0 0,1 0 1 0 0,0 0-1 0 0,0 0 0 0 0,0 0 1 0 0,1-1-1 0 0,-1 1 0 0 0,1-1 1 0 0,0 0-1 0 0,0 0 1 0 0,0 0-1 0 0,5 2 0 0 0,-5-3-4 0 0,0-1 0 0 0,0 1-1 0 0,0-1 1 0 0,0 0 0 0 0,0 0-1 0 0,0 0 1 0 0,0-1 0 0 0,0 1-1 0 0,0-1 1 0 0,1 0 0 0 0,-1 0-1 0 0,0-1 1 0 0,0 1 0 0 0,0-1-1 0 0,0 0 1 0 0,0 0 0 0 0,0 0-1 0 0,5-3 1 0 0,3-1 40 0 0,-1 0 1 0 0,0-1-1 0 0,0 0 0 0 0,0-1 1 0 0,-1 0-1 0 0,0-1 0 0 0,0 0 1 0 0,-1-1-1 0 0,0 1 0 0 0,-1-2 1 0 0,0 1-1 0 0,0-1 0 0 0,-1-1 1 0 0,0 1-1 0 0,-1-1 0 0 0,0-1 1 0 0,-1 1-1 0 0,0-1 0 0 0,-1 0 1 0 0,0 0-1 0 0,-1 0 0 0 0,0 0 1 0 0,-1 0-1 0 0,1-21 0 0 0,-2 1 195 0 0,-2 1 1 0 0,-9-62-1 0 0,7 77-185 0 0,-1 0 1 0 0,0 1-1 0 0,-1-1 0 0 0,-1 1 0 0 0,0 0 1 0 0,-1 0-1 0 0,-14-21 0 0 0,20 34-21 0 0,-1 0-1 0 0,0-1 1 0 0,1 1-1 0 0,-1 0 0 0 0,0 0 1 0 0,0 0-1 0 0,0 0 1 0 0,0 0-1 0 0,-1 1 0 0 0,1-1 1 0 0,0 1-1 0 0,-1-1 1 0 0,1 1-1 0 0,-1 0 0 0 0,1 0 1 0 0,-1 0-1 0 0,0 0 1 0 0,0 0-1 0 0,1 1 0 0 0,-1-1 1 0 0,0 1-1 0 0,0 0 1 0 0,0 0-1 0 0,1 0 0 0 0,-1 0 1 0 0,0 0-1 0 0,0 0 1 0 0,0 1-1 0 0,1 0 0 0 0,-1-1 1 0 0,0 1-1 0 0,1 0 1 0 0,-1 0-1 0 0,1 1 0 0 0,-1-1 1 0 0,1 0-1 0 0,-1 1 1 0 0,1 0-1 0 0,-4 3 0 0 0,-1 1-10 0 0,0 1 0 0 0,0 1 0 0 0,0-1 0 0 0,1 1 0 0 0,1 0 0 0 0,-1 0 0 0 0,1 1 0 0 0,1 0 0 0 0,-1 0 0 0 0,2 0 0 0 0,-1 0 0 0 0,1 1 0 0 0,1-1 0 0 0,-1 1-1 0 0,2 0 1 0 0,-1-1 0 0 0,1 1 0 0 0,1 0 0 0 0,0 0 0 0 0,0 0 0 0 0,3 12 0 0 0,-2-18-21 0 0,0 0 1 0 0,1 1-1 0 0,-1-1 0 0 0,1 0 0 0 0,0 0 0 0 0,0 0 1 0 0,1 0-1 0 0,-1-1 0 0 0,1 1 0 0 0,0 0 1 0 0,0-1-1 0 0,3 4 0 0 0,-1-3-34 0 0,1 0-1 0 0,0 0 1 0 0,-1 0 0 0 0,1-1-1 0 0,1 1 1 0 0,-1-2-1 0 0,8 4 1 0 0,3-1-1029 0 0,1-1 0 0 0,-1 0-1 0 0,1-2 1 0 0,0 0 0 0 0,21 0 0 0 0,5-2-1023 0 0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16.6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28 127 512 0 0,'-9'-22'3108'0'0,"5"13"-633"0"0,0-1 0 0 0,1 1 1 0 0,-3-15-1 0 0,5 22-2177 0 0,1 0 1 0 0,0 0-1 0 0,-1 0 0 0 0,1 0 1 0 0,0 0-1 0 0,0 0 1 0 0,1-1-1 0 0,-1 1 1 0 0,0 0-1 0 0,1 0 0 0 0,-1 0 1 0 0,1 1-1 0 0,-1-1 1 0 0,1 0-1 0 0,0 0 0 0 0,0 0 1 0 0,0 0-1 0 0,0 1 1 0 0,0-1-1 0 0,0 0 1 0 0,1 1-1 0 0,2-3 0 0 0,-4 3-205 0 0,1 0 0 0 0,0 1 0 0 0,-1-1 0 0 0,1 1 0 0 0,0-1 0 0 0,0 1 0 0 0,0-1 0 0 0,0 1 0 0 0,-1 0 0 0 0,1-1 0 0 0,0 1 0 0 0,0 0 1 0 0,0 0-1 0 0,0 0 0 0 0,0-1 0 0 0,0 1 0 0 0,0 0 0 0 0,0 0 0 0 0,0 0 0 0 0,0 1 0 0 0,-1-1 0 0 0,1 0 0 0 0,2 1 0 0 0,-2-1 18 0 0,1 1 1 0 0,0 0 0 0 0,-1 0-1 0 0,1 0 1 0 0,-1 1 0 0 0,1-1 0 0 0,-1 0-1 0 0,1 0 1 0 0,-1 1 0 0 0,0-1-1 0 0,1 3 1 0 0,2 2 110 0 0,0 1 0 0 0,0 0 1 0 0,-1 0-1 0 0,4 12 0 0 0,115 429 2068 0 0,-91-243-2125 0 0,-29-167-152 0 0,-1 0 0 0 0,-2 1 0 0 0,-8 51 0 0 0,8-81-16 0 0,-1 4-18 0 0,-6 23 0 0 0,6-34-100 0 0,0-7 38 0 0,1-6-19 0 0,1-19-75 0 0,2-60-207 0 0,-1 79 360 0 0,1 0 1 0 0,0-1-1 0 0,1 1 1 0 0,0 0-1 0 0,8-19 1 0 0,-4 15 27 0 0,1 0 0 0 0,0 1 0 0 0,1 0 0 0 0,1 0 0 0 0,0 1 1 0 0,1 0-1 0 0,13-13 0 0 0,-16 20 4 0 0,-1 0-1 0 0,1 0 1 0 0,0 0 0 0 0,0 1 0 0 0,1 0-1 0 0,0 1 1 0 0,-1 0 0 0 0,2 0-1 0 0,-1 1 1 0 0,0 0 0 0 0,1 1 0 0 0,-1 0-1 0 0,16-1 1 0 0,-10 2-3 0 0,1 0 1 0 0,-1 2-1 0 0,1 0 1 0 0,-1 0-1 0 0,1 2 1 0 0,-1 0-1 0 0,0 0 0 0 0,0 1 1 0 0,0 1-1 0 0,-1 1 1 0 0,1 0-1 0 0,-1 1 1 0 0,25 17-1 0 0,-28-17-3 0 0,-1 0 0 0 0,0 1 0 0 0,0 1 0 0 0,0 0 0 0 0,-2 0 0 0 0,12 15 0 0 0,-18-21 4 0 0,0 0 1 0 0,0 0 0 0 0,0 0 0 0 0,0 0 0 0 0,-1 0 0 0 0,1 0 0 0 0,-1 1 0 0 0,0-1 0 0 0,0 1 0 0 0,0-1-1 0 0,-1 1 1 0 0,1-1 0 0 0,-1 1 0 0 0,0 0 0 0 0,0-1 0 0 0,0 1 0 0 0,0-1 0 0 0,-1 1 0 0 0,1 0 0 0 0,-1-1-1 0 0,0 1 1 0 0,0-1 0 0 0,-1 0 0 0 0,1 1 0 0 0,0-1 0 0 0,-1 0 0 0 0,-3 5 0 0 0,-2 1 4 0 0,0 0 0 0 0,-1-1 0 0 0,0 0 1 0 0,-17 14-1 0 0,-41 24 87 0 0,54-38-90 0 0,-20 11-32 0 0,-2 0-1 0 0,-59 23 0 0 0,-77 17-319 0 0,142-50 261 0 0,-26 5-378 0 0,49-13 172 0 0,-1 0 0 0 0,0-1-1 0 0,1 1 1 0 0,-1-1 0 0 0,1 0-1 0 0,-1-1 1 0 0,-10-1 0 0 0,15 1 99 0 0,-1 1 1 0 0,1-1 0 0 0,0 1-1 0 0,-1-1 1 0 0,1 0-1 0 0,0 1 1 0 0,0-1 0 0 0,0 0-1 0 0,0 0 1 0 0,0 0 0 0 0,0 0-1 0 0,0 0 1 0 0,0 0-1 0 0,0 0 1 0 0,0 0 0 0 0,0 0-1 0 0,1 0 1 0 0,-1 0-1 0 0,0-1 1 0 0,1 1 0 0 0,-1 0-1 0 0,1-1 1 0 0,-1 1 0 0 0,1 0-1 0 0,-1-3 1 0 0,1 1-422 0 0,0 0 0 0 0,0 0 0 0 0,0 0 0 0 0,0 0 0 0 0,0-1 0 0 0,1 1 0 0 0,-1 0 0 0 0,1 0 0 0 0,0 0 0 0 0,2-4 0 0 0,8-14-3214 0 0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17.7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218 210 2208 0 0,'0'-24'5676'0'0,"1"20"-4540"0"0,-1-1 1 0 0,0 0-1 0 0,-1 0 1 0 0,1 0-1 0 0,-1 0 1 0 0,0 0-1 0 0,-2-6 1 0 0,3 11-1038 0 0,0-1 0 0 0,-1 1 1 0 0,1-1-1 0 0,0 1 1 0 0,-1-1-1 0 0,1 1 1 0 0,-1 0-1 0 0,1-1 0 0 0,-1 1 1 0 0,1 0-1 0 0,-1-1 1 0 0,1 1-1 0 0,-1 0 1 0 0,1 0-1 0 0,-1-1 0 0 0,1 1 1 0 0,-1 0-1 0 0,1 0 1 0 0,-1 0-1 0 0,1 0 1 0 0,-1 0-1 0 0,0 0 0 0 0,1 0 1 0 0,-1 0-1 0 0,1 0 1 0 0,-1 0-1 0 0,1 0 1 0 0,-1 0-1 0 0,0 0 0 0 0,1 1 1 0 0,-1-1-1 0 0,1 0 1 0 0,-1 0-1 0 0,1 1 1 0 0,-1-1-1 0 0,1 0 0 0 0,-2 1 1 0 0,-19 15 846 0 0,18-14-745 0 0,-28 23 249 0 0,0 2 1 0 0,-49 57 0 0 0,77-80-425 0 0,-1 0-1 0 0,1 0 1 0 0,1 1 0 0 0,-1-1 0 0 0,1 1-1 0 0,0-1 1 0 0,0 1 0 0 0,-3 9 0 0 0,5-11-10 0 0,-1-1 1 0 0,1 0-1 0 0,0 1 1 0 0,0-1-1 0 0,0 0 1 0 0,0 1 0 0 0,1-1-1 0 0,-1 0 1 0 0,1 1-1 0 0,-1-1 1 0 0,1 0-1 0 0,0 0 1 0 0,0 0 0 0 0,0 1-1 0 0,0-1 1 0 0,0 0-1 0 0,0 0 1 0 0,1 0-1 0 0,-1-1 1 0 0,1 1 0 0 0,2 3-1 0 0,4 2 34 0 0,1 0 0 0 0,0-1 0 0 0,0 0 1 0 0,0 0-1 0 0,1-1 0 0 0,0 0 0 0 0,0 0 0 0 0,0-1 0 0 0,0-1 0 0 0,1 0 0 0 0,0 0 1 0 0,12 1-1 0 0,3-1-32 0 0,1 0 1 0 0,0-2 0 0 0,49-5 0 0 0,-68 4-16 0 0,0-1 0 0 0,0 0 1 0 0,-1-1-1 0 0,1 0 0 0 0,0 0 1 0 0,-1 0-1 0 0,0-1 0 0 0,1-1 0 0 0,-1 1 1 0 0,0-1-1 0 0,-1 0 0 0 0,1 0 1 0 0,-1-1-1 0 0,0 0 0 0 0,0 0 0 0 0,0-1 1 0 0,-1 0-1 0 0,1 0 0 0 0,-1 0 1 0 0,-1 0-1 0 0,1-1 0 0 0,-1 1 0 0 0,-1-1 1 0 0,1 0-1 0 0,2-9 0 0 0,-1-2-13 0 0,-2-1 0 0 0,0 0 0 0 0,-1 1 0 0 0,0-1 0 0 0,-2 0 0 0 0,0 0 0 0 0,-6-35 0 0 0,5 42 4 0 0,-2 0 0 0 0,1 0-1 0 0,-2 0 1 0 0,-5-13 0 0 0,8 22 8 0 0,1 1 0 0 0,-1 0 0 0 0,0 0 0 0 0,-1 0 0 0 0,1 0 0 0 0,0 0 0 0 0,-1 0 0 0 0,1 0 0 0 0,-1 0 0 0 0,1 0 0 0 0,-1 1 0 0 0,0-1 1 0 0,0 1-1 0 0,0-1 0 0 0,0 1 0 0 0,0 0 0 0 0,0-1 0 0 0,0 1 0 0 0,0 0 0 0 0,0 0 0 0 0,-1 1 0 0 0,1-1 0 0 0,0 0 0 0 0,-1 1 0 0 0,1 0 0 0 0,0-1 0 0 0,-1 1 0 0 0,-3 0 0 0 0,-2 2-13 0 0,0 0-1 0 0,1 0 0 0 0,-1 0 1 0 0,1 1-1 0 0,0 0 0 0 0,0 0 1 0 0,0 1-1 0 0,0 0 0 0 0,0 0 1 0 0,1 1-1 0 0,0-1 0 0 0,0 2 1 0 0,0-1-1 0 0,-6 8 0 0 0,5-5-22 0 0,0 0 0 0 0,1 0 0 0 0,0 1 0 0 0,1 0 0 0 0,0 0 0 0 0,0 0 0 0 0,1 1 0 0 0,0 0 0 0 0,0-1 0 0 0,-2 14 0 0 0,6-21 23 0 0,-1 1 1 0 0,1 0-1 0 0,-1-1 1 0 0,1 1-1 0 0,0 0 0 0 0,0-1 1 0 0,0 1-1 0 0,1 0 1 0 0,-1-1-1 0 0,1 1 1 0 0,-1-1-1 0 0,1 1 0 0 0,0 0 1 0 0,0-1-1 0 0,0 0 1 0 0,0 1-1 0 0,1-1 1 0 0,-1 0-1 0 0,1 1 1 0 0,-1-1-1 0 0,4 3 0 0 0,-1-2 7 0 0,0 1 0 0 0,0-1 0 0 0,1-1 1 0 0,-1 1-1 0 0,1-1 0 0 0,-1 1 0 0 0,1-1 0 0 0,0-1 0 0 0,0 1 0 0 0,7 1 0 0 0,2 0 18 0 0,0-1 1 0 0,0 0-1 0 0,0 0 1 0 0,0-2 0 0 0,0 0-1 0 0,0 0 1 0 0,0-1-1 0 0,1-1 1 0 0,-1-1-1 0 0,-1 0 1 0 0,26-9-1 0 0,-13 3-9 0 0,76-30 121 0 0,-87 32-88 0 0,0-1-1 0 0,-1 0 1 0 0,1-1 0 0 0,17-16-1 0 0,-25 19-5 0 0,-2 0 0 0 0,1 0-1 0 0,5-8 1 0 0,-7 8 32 0 0,0 0 0 0 0,1 1-1 0 0,0-1 1 0 0,9-6 0 0 0,-44 82 230 0 0,27-61-292 0 0,0 0 0 0 0,0 1 0 0 0,1-1 0 0 0,0 1 0 0 0,0 0 0 0 0,1 0 0 0 0,1 14-1 0 0,0-17 8 0 0,1 0 0 0 0,0 0-1 0 0,1-1 1 0 0,-1 1 0 0 0,1 0-1 0 0,1-1 1 0 0,-1 1 0 0 0,1-1-1 0 0,0 1 1 0 0,1-1-1 0 0,4 7 1 0 0,0-3 7 0 0,0 1 0 0 0,1-2 0 0 0,0 1 0 0 0,13 9 0 0 0,-18-15-13 0 0,0-1 1 0 0,0 0-1 0 0,1 0 0 0 0,-1 0 1 0 0,1-1-1 0 0,0 0 1 0 0,0 0-1 0 0,0 0 1 0 0,0 0-1 0 0,0-1 1 0 0,0 0-1 0 0,0 0 1 0 0,7 1-1 0 0,-7-3-5 0 0,1 1 1 0 0,-1-1-1 0 0,1 0 0 0 0,-1-1 0 0 0,1 0 1 0 0,-1 1-1 0 0,0-1 0 0 0,0-1 0 0 0,0 1 1 0 0,7-5-1 0 0,-1-1-57 0 0,0 0 1 0 0,0 0-1 0 0,10-12 1 0 0,-15 14 21 0 0,-1 0 1 0 0,0 0 0 0 0,-1-1 0 0 0,0 0-1 0 0,0 1 1 0 0,0-1 0 0 0,-1-1 0 0 0,4-10-1 0 0,1-7 60 0 0,4-32 0 0 0,-5 21-12 0 0,30-145 491 0 0,-33 165-407 0 0,-3 13 12 0 0,-5 11 29 0 0,4-7-129 0 0,-10 19 14 0 0,0 0-1 0 0,2 0 1 0 0,1 1-1 0 0,0 1 0 0 0,2-1 1 0 0,-5 33-1 0 0,9-45-19 0 0,0-1 0 0 0,1 0-1 0 0,0 0 1 0 0,1 1-1 0 0,0-1 1 0 0,0 0 0 0 0,1 0-1 0 0,0 0 1 0 0,0 0-1 0 0,1 0 1 0 0,0 0 0 0 0,0-1-1 0 0,1 1 1 0 0,0-1 0 0 0,0 0-1 0 0,1 0 1 0 0,0 0-1 0 0,0-1 1 0 0,0 0 0 0 0,11 9-1 0 0,-6-7 5 0 0,0-1 0 0 0,1 0-1 0 0,0 0 1 0 0,1-1 0 0 0,-1-1-1 0 0,1 0 1 0 0,20 6 0 0 0,-25-10-26 0 0,1 0 0 0 0,-1 0 1 0 0,1 0-1 0 0,-1-1 1 0 0,1 0-1 0 0,-1-1 1 0 0,1 1-1 0 0,-1-2 1 0 0,1 1-1 0 0,-1-1 1 0 0,13-4-1 0 0,-12 3-591 0 0,-1 0 0 0 0,0-1 1 0 0,10-6-1 0 0,7-10-6946 0 0,-18 12 5399 0 0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18.1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66 72 3793 0 0,'-31'-4'12253'0'0,"9"0"-8219"0"0,22 4-3931 0 0,-1 0-1 0 0,1 0 0 0 0,-1 0 1 0 0,1 0-1 0 0,0 0 0 0 0,-1 0 1 0 0,1 0-1 0 0,-1 0 0 0 0,1 0 1 0 0,-1 0-1 0 0,1 0 0 0 0,0 0 1 0 0,-1 0-1 0 0,1 0 0 0 0,-1 1 1 0 0,1-1-1 0 0,0 0 1 0 0,-1 0-1 0 0,1 0 0 0 0,0 1 1 0 0,-1-1-1 0 0,1 0 0 0 0,0 0 1 0 0,-1 1-1 0 0,1-1 0 0 0,0 0 1 0 0,0 1-1 0 0,-1-1 0 0 0,1 0 1 0 0,0 1-1 0 0,0-1 0 0 0,-1 1 1 0 0,1 0 14 0 0,0 0-1 0 0,0 0 1 0 0,0 0 0 0 0,0 0 0 0 0,0 0 0 0 0,0 1-1 0 0,0-1 1 0 0,1 0 0 0 0,-1 0 0 0 0,0 0 0 0 0,1 2 0 0 0,1 2 115 0 0,1 0 1 0 0,0 1-1 0 0,5 6 1 0 0,60 77 1216 0 0,41 58 850 0 0,-105-139-2244 0 0,1-2-15 0 0,-1 1-1 0 0,0 0 1 0 0,4 12 0 0 0,-7-17-44 0 0,0-1 1 0 0,-1 1 0 0 0,0-1 0 0 0,1 1 0 0 0,-1-1 0 0 0,0 1 0 0 0,0 0 0 0 0,0-1 0 0 0,1 1 0 0 0,-2-1 0 0 0,1 1 0 0 0,0-1-1 0 0,0 1 1 0 0,0 0 0 0 0,-1-1 0 0 0,1 1 0 0 0,-1-1 0 0 0,0 1 0 0 0,1-1 0 0 0,-1 0 0 0 0,0 1 0 0 0,0-1 0 0 0,1 0-1 0 0,-3 3 1 0 0,3-4-8 0 0,0 0 1 0 0,-1 1-1 0 0,1-1 0 0 0,0 0 0 0 0,0 1 0 0 0,-1-1 0 0 0,1 0 0 0 0,0 1 0 0 0,-1-1 1 0 0,1 0-1 0 0,0 0 0 0 0,-1 0 0 0 0,1 1 0 0 0,0-1 0 0 0,-1 0 0 0 0,1 0 0 0 0,-1 0 1 0 0,1 0-1 0 0,0 0 0 0 0,-1 1 0 0 0,1-1 0 0 0,-1 0 0 0 0,1 0 0 0 0,0 0 0 0 0,-1 0 1 0 0,1 0-1 0 0,-1 0 0 0 0,1 0 0 0 0,0-1 0 0 0,-1 1 0 0 0,1 0 0 0 0,-1 0 0 0 0,1 0 1 0 0,0 0-1 0 0,-1 0 0 0 0,1-1 0 0 0,0 1 0 0 0,-1 0 0 0 0,1 0 0 0 0,0-1 0 0 0,-1 1 1 0 0,1 0-1 0 0,0 0 0 0 0,-1-1 0 0 0,1 1 0 0 0,0 0 0 0 0,0-1 0 0 0,-1 1 0 0 0,1 0 1 0 0,0-1-1 0 0,0 1 0 0 0,0-1 0 0 0,-1-1-72 0 0,0 0 0 0 0,0-1 0 0 0,0 1 1 0 0,1 0-1 0 0,-1-1 0 0 0,1 1 0 0 0,0-4 0 0 0,0-2-49 0 0,1 0 0 0 0,0 0 0 0 0,0 0 0 0 0,1 0 0 0 0,0 1 0 0 0,4-11 0 0 0,23-45-237 0 0,-11 28 321 0 0,1-8 26 0 0,22-46 32 0 0,-32 74 2 0 0,0-1 0 0 0,1 1 0 0 0,16-19 0 0 0,-22 30-7 0 0,0 0 1 0 0,0 0-1 0 0,0 0 1 0 0,0 1-1 0 0,1 0 1 0 0,-1 0-1 0 0,9-4 1 0 0,-12 6-1 0 0,1 0-1 0 0,-1 1 1 0 0,1-1 0 0 0,-1 1 0 0 0,1-1 0 0 0,0 1 0 0 0,-1 0 0 0 0,1-1 0 0 0,0 1-1 0 0,-1 0 1 0 0,1 0 0 0 0,0 0 0 0 0,-1 0 0 0 0,1 1 0 0 0,0-1 0 0 0,-1 0 0 0 0,1 1 0 0 0,0-1-1 0 0,-1 1 1 0 0,1-1 0 0 0,-1 1 0 0 0,1 0 0 0 0,-1 0 0 0 0,1-1 0 0 0,-1 1 0 0 0,0 0-1 0 0,1 0 1 0 0,0 2 0 0 0,3 3 13 0 0,0 1-1 0 0,-1-1 1 0 0,0 1-1 0 0,0 0 0 0 0,0 0 1 0 0,-1 0-1 0 0,0 0 1 0 0,-1 1-1 0 0,1-1 1 0 0,1 13-1 0 0,0 8 26 0 0,1 45-1 0 0,-5-61-20 0 0,0 4 37 0 0,1 0 0 0 0,1 0 1 0 0,7 31-1 0 0,-7-42-342 0 0,-1 0 1 0 0,1 0 0 0 0,1-1-1 0 0,-1 1 1 0 0,1-1-1 0 0,5 8 1 0 0,-5-8-462 0 0,0-1 0 0 0,0 0 1 0 0,0-1-1 0 0,0 1 0 0 0,1-1 0 0 0,-1 1 0 0 0,1-1 1 0 0,-1 0-1 0 0,7 3 0 0 0,2-1-4460 0 0,2 1-330 0 0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18.9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567 804 696 0 0,'-1'0'278'0'0,"1"0"0"0"0,0 0 0 0 0,-1 0 0 0 0,1 0 0 0 0,-1 0 0 0 0,1-1 0 0 0,0 1 0 0 0,-1 0 0 0 0,1 0 0 0 0,-1 0 0 0 0,1 0 0 0 0,0 0 0 0 0,-1-1 0 0 0,1 1 0 0 0,0 0 0 0 0,-1 0 0 0 0,1-1 0 0 0,0 1 0 0 0,-1 0 0 0 0,1 0 0 0 0,0-1 0 0 0,0 1 0 0 0,-1 0 0 0 0,1-1 0 0 0,0 1 0 0 0,0 0 0 0 0,0-1 0 0 0,-1 1 0 0 0,1-1 0 0 0,0 1 0 0 0,0 0 0 0 0,0-1 0 0 0,0 1 0 0 0,0-1 0 0 0,0 1 0 0 0,0 0 0 0 0,0-1 0 0 0,0 1 0 0 0,0-1 0 0 0,0 1 0 0 0,0 0 0 0 0,0-1 0 0 0,0 1 0 0 0,0-1 0 0 0,0 1 0 0 0,0 0 0 0 0,1-1 0 0 0,-1 1 0 0 0,0-1 0 0 0,1-1 118 0 0,-1 1 0 0 0,1-1 0 0 0,0 1 0 0 0,-1-1 0 0 0,1 1 0 0 0,0 0 0 0 0,0-1 0 0 0,0 1 0 0 0,0 0 0 0 0,0-1 0 0 0,2 0 0 0 0,0 0-187 0 0,0 0 0 0 0,0 0 0 0 0,0 0 0 0 0,-1-1 0 0 0,1 1-1 0 0,-1-1 1 0 0,1 1 0 0 0,-1-1 0 0 0,0 0 0 0 0,0 0 0 0 0,0 0 0 0 0,-1 0 0 0 0,1 0-1 0 0,0 0 1 0 0,0-6 0 0 0,-1 5-71 0 0,0-1-1 0 0,0 1 1 0 0,-1-1-1 0 0,0 0 1 0 0,0 0 0 0 0,0 1-1 0 0,0-1 1 0 0,-1 0-1 0 0,0 1 1 0 0,-1-7-1 0 0,-4-5 58 0 0,-1 0 0 0 0,0 0 0 0 0,-1 0-1 0 0,-1 1 1 0 0,-11-16 0 0 0,14 23-134 0 0,1 1 1 0 0,-1 0-1 0 0,0 0 0 0 0,-1 0 1 0 0,0 0-1 0 0,-12-8 0 0 0,14 11-37 0 0,-1 1 0 0 0,1 0 0 0 0,-1 1 0 0 0,1-1 0 0 0,-1 1 0 0 0,0 0 0 0 0,0 0 0 0 0,0 1 0 0 0,0 0 1 0 0,0 0-1 0 0,-9 0 0 0 0,3 1-17 0 0,-1 0-1 0 0,1 1 1 0 0,0 1 0 0 0,0 0 0 0 0,0 0 0 0 0,0 2 0 0 0,0-1 0 0 0,-12 7 0 0 0,7-2 2 0 0,1 0 0 0 0,0 1 0 0 0,1 1 0 0 0,-26 22 1 0 0,-50 51-19 0 0,76-67 13 0 0,0 1 0 0 0,1 0-1 0 0,-17 28 1 0 0,27-40-3 0 0,2 0-1 0 0,-1 0 1 0 0,0 0-1 0 0,1 0 1 0 0,0 0-1 0 0,1 1 1 0 0,-1-1-1 0 0,1 1 1 0 0,0-1-1 0 0,0 1 1 0 0,0 0 0 0 0,1 0-1 0 0,0-1 1 0 0,0 1-1 0 0,1 0 1 0 0,0-1-1 0 0,0 1 1 0 0,0-1-1 0 0,0 1 1 0 0,1-1-1 0 0,0 1 1 0 0,0-1-1 0 0,0 0 1 0 0,1 0-1 0 0,0 0 1 0 0,0 0-1 0 0,0 0 1 0 0,0-1-1 0 0,1 1 1 0 0,0-1-1 0 0,0 0 1 0 0,0 0-1 0 0,1 0 1 0 0,-1-1-1 0 0,10 6 1 0 0,5 2 8 0 0,1-1 0 0 0,0-1 0 0 0,0-1 0 0 0,1 0-1 0 0,0-2 1 0 0,1-1 0 0 0,-1 0 0 0 0,1-1 0 0 0,0-2 0 0 0,0 0 0 0 0,44-3 0 0 0,-51-1-6 0 0,0 0 0 0 0,0-1 0 0 0,-1-1 1 0 0,1 0-1 0 0,-1-1 0 0 0,0-1 1 0 0,0 0-1 0 0,0-1 0 0 0,-1 0 0 0 0,0-1 1 0 0,-1 0-1 0 0,19-16 0 0 0,-27 19-10 0 0,0 1 1 0 0,-1-1-1 0 0,1 0 0 0 0,-1 0 0 0 0,0 0 0 0 0,0 0 0 0 0,-1-1 1 0 0,1 1-1 0 0,-1-1 0 0 0,0 1 0 0 0,-1-1 0 0 0,1 0 0 0 0,-1 0 1 0 0,0-6-1 0 0,1-12-19 0 0,-2 0 0 0 0,-2-29 0 0 0,1 26 42 0 0,-6-79-49 0 0,-1-66 170 0 0,6 81-71 0 0,1-129 368 0 0,1 218-426 0 0,1-11 63 0 0,0 0-1 0 0,3-16 1 0 0,-3 26-45 0 0,0-1 1 0 0,0 1 0 0 0,0 0 0 0 0,0 0 0 0 0,1-1 0 0 0,-1 1-1 0 0,1 0 1 0 0,0 1 0 0 0,0-1 0 0 0,0 0 0 0 0,0 0 0 0 0,0 1-1 0 0,5-5 1 0 0,-6 6-15 0 0,0 1-1 0 0,-1-1 1 0 0,1 1-1 0 0,-1-1 1 0 0,1 1-1 0 0,0 0 0 0 0,-1-1 1 0 0,1 1-1 0 0,0 0 1 0 0,-1 0-1 0 0,1-1 1 0 0,0 1-1 0 0,0 0 1 0 0,-1 0-1 0 0,1 0 1 0 0,0 0-1 0 0,0 0 1 0 0,-1 0-1 0 0,1 0 0 0 0,0 0 1 0 0,0 0-1 0 0,-1 0 1 0 0,1 0-1 0 0,0 0 1 0 0,1 1-1 0 0,-1 0 3 0 0,0 0 0 0 0,0 0 0 0 0,0 0 0 0 0,0 0-1 0 0,0 0 1 0 0,0 0 0 0 0,-1 0 0 0 0,1 0 0 0 0,0 0 0 0 0,0 0-1 0 0,-1 0 1 0 0,1 1 0 0 0,0 0 0 0 0,1 5 36 0 0,0 0 0 0 0,0 0 1 0 0,-1 0-1 0 0,1 8 0 0 0,10 81 392 0 0,-4-42 40 0 0,1 88 1 0 0,-21 66 249 0 0,7-172-600 0 0,-1 0 0 0 0,-2 0 0 0 0,-21 59 0 0 0,23-80-124 0 0,1 1-1 0 0,0 0 1 0 0,1 0-1 0 0,-2 26 1 0 0,5-34-87 0 0,1 0 0 0 0,0 0 0 0 0,0 1 0 0 0,1-1 0 0 0,0 0 0 0 0,1 0 0 0 0,0 0 0 0 0,0 0-1 0 0,0 0 1 0 0,1-1 0 0 0,5 9 0 0 0,-4-7-489 0 0,0-2 0 0 0,1 1-1 0 0,0 0 1 0 0,1-1-1 0 0,7 8 1 0 0,-10-12-451 0 0,1 0-1 0 0,-1 0 1 0 0,1 0 0 0 0,0-1 0 0 0,0 1-1 0 0,0-1 1 0 0,0 0 0 0 0,0 0 0 0 0,0-1-1 0 0,0 1 1 0 0,1-1 0 0 0,6 2 0 0 0,11-1-2481 0 0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20.1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148 65 512 0 0,'-3'-4'994'0'0,"0"0"0"0"0,0 0-1 0 0,-1 0 1 0 0,1 0 0 0 0,-1 1-1 0 0,0 0 1 0 0,-5-4 0 0 0,8 6-768 0 0,0 1 0 0 0,0-1 0 0 0,0 0 0 0 0,0 1 0 0 0,0-1 0 0 0,0 1 0 0 0,0-1 0 0 0,0 1 0 0 0,0 0 0 0 0,0 0 0 0 0,0-1 0 0 0,0 1 0 0 0,0 0-1 0 0,0 0 1 0 0,0 0 0 0 0,0 0 0 0 0,-1 0 0 0 0,1 0 0 0 0,0 0 0 0 0,0 0 0 0 0,0 1 0 0 0,0-1 0 0 0,0 0 0 0 0,0 1 0 0 0,0-1 0 0 0,0 1 0 0 0,0-1 0 0 0,0 1 0 0 0,0-1 0 0 0,0 1 0 0 0,0 0 0 0 0,0-1 0 0 0,1 1 0 0 0,-1 0 0 0 0,0 0 0 0 0,0 0 0 0 0,0 1 0 0 0,-7 10 406 0 0,2 0 0 0 0,0 1 0 0 0,0 0 0 0 0,1 0 0 0 0,-5 21 0 0 0,-11 71 330 0 0,13-57-626 0 0,6-36-265 0 0,0-1 0 0 0,1 1 0 0 0,0 0 0 0 0,0 0 0 0 0,2 0 0 0 0,-1 0 0 0 0,4 14 0 0 0,-3-22-56 0 0,0 1 1 0 0,0-1 0 0 0,1 0-1 0 0,0 0 1 0 0,-1 1 0 0 0,2-1-1 0 0,-1 0 1 0 0,0 0 0 0 0,1-1-1 0 0,0 1 1 0 0,0-1 0 0 0,0 1-1 0 0,0-1 1 0 0,0 0 0 0 0,1 0-1 0 0,-1 0 1 0 0,1 0 0 0 0,0-1 0 0 0,0 0-1 0 0,0 1 1 0 0,7 1 0 0 0,5 2 9 0 0,0-1 0 0 0,1-1 0 0 0,-1 0-1 0 0,1-1 1 0 0,0-1 0 0 0,0 0 0 0 0,33-3 0 0 0,-39 1 17 0 0,0-1 0 0 0,0-1 0 0 0,-1 0 0 0 0,1-1 0 0 0,0 0 0 0 0,-1 0 0 0 0,1-1 0 0 0,-1-1 0 0 0,0 0 0 0 0,-1 0 0 0 0,1-1 0 0 0,-1 0-1 0 0,11-9 1 0 0,-18 13-38 0 0,1-1 0 0 0,-1 0 0 0 0,1 0 0 0 0,-1 0 0 0 0,0 0 0 0 0,0 0 0 0 0,0-1 0 0 0,0 1 0 0 0,-1 0 0 0 0,1-1 0 0 0,-1 1 0 0 0,0-1 0 0 0,0 0 0 0 0,-1 1-1 0 0,1-1 1 0 0,-1 0 0 0 0,1 0 0 0 0,-1 1 0 0 0,0-1 0 0 0,-1-5 0 0 0,-1-5 9 0 0,-1-1 0 0 0,-1 1-1 0 0,-11-27 1 0 0,7 17-11 0 0,-3-6 5 0 0,-1 0 0 0 0,-25-45-1 0 0,32 66 7 0 0,0 0 1 0 0,-1 0-1 0 0,-1 0 1 0 0,1 1-1 0 0,-2 0 0 0 0,1 1 1 0 0,-1 0-1 0 0,0 0 0 0 0,0 0 1 0 0,-1 1-1 0 0,-17-10 1 0 0,21 14-10 0 0,1 1 1 0 0,-1-1 0 0 0,0 1 0 0 0,0 0 0 0 0,0 0 0 0 0,0 1 0 0 0,0-1 0 0 0,0 1-1 0 0,0 0 1 0 0,0 1 0 0 0,0-1 0 0 0,0 1 0 0 0,0 0 0 0 0,0 0 0 0 0,0 0 0 0 0,0 1-1 0 0,1 0 1 0 0,-1 0 0 0 0,0 0 0 0 0,1 0 0 0 0,0 1 0 0 0,0 0 0 0 0,-1 0 0 0 0,2 0 0 0 0,-1 0-1 0 0,0 1 1 0 0,1-1 0 0 0,-1 1 0 0 0,-3 6 0 0 0,4-7-3 0 0,0 1 0 0 0,1 0 0 0 0,-1 0 1 0 0,1 0-1 0 0,0 0 0 0 0,0 0 0 0 0,0 0 0 0 0,1 1 0 0 0,-1-1 0 0 0,1 1 1 0 0,0-1-1 0 0,1 1 0 0 0,-1-1 0 0 0,1 1 0 0 0,0 0 0 0 0,0-1 0 0 0,0 1 1 0 0,1-1-1 0 0,-1 1 0 0 0,1-1 0 0 0,0 1 0 0 0,0-1 0 0 0,1 1 1 0 0,0-1-1 0 0,-1 0 0 0 0,1 1 0 0 0,1-1 0 0 0,-1 0 0 0 0,1-1 0 0 0,-1 1 1 0 0,1 0-1 0 0,4 3 0 0 0,-2-2 27 0 0,0 0 0 0 0,1 0 1 0 0,0-1-1 0 0,0 0 0 0 0,0 0 0 0 0,1 0 1 0 0,-1-1-1 0 0,1 0 0 0 0,0 0 0 0 0,0-1 0 0 0,11 3 1 0 0,-7-3 66 0 0,0-1 0 0 0,0 0 0 0 0,-1-1 0 0 0,1 0 0 0 0,0-1 0 0 0,0 0 0 0 0,11-3 0 0 0,9-4 208 0 0,0-1 0 0 0,-1-2 1 0 0,0-2-1 0 0,35-19 0 0 0,-12 2 37 0 0,-31 17-201 0 0,-1 1 1 0 0,2 1-1 0 0,24-9 0 0 0,-45 20-121 0 0,0-1-1 0 0,0 0 1 0 0,0 1 0 0 0,0 0 0 0 0,-1-1-1 0 0,1 1 1 0 0,0 0 0 0 0,0 0 0 0 0,0 0-1 0 0,0 0 1 0 0,0 0 0 0 0,0 1 0 0 0,0-1-1 0 0,2 1 1 0 0,-3 0-8 0 0,0 0 0 0 0,0-1 1 0 0,0 1-1 0 0,0 0 0 0 0,0 0 0 0 0,-1 0 0 0 0,1-1 1 0 0,0 1-1 0 0,0 0 0 0 0,-1 0 0 0 0,1 0 0 0 0,-1 0 1 0 0,1 0-1 0 0,-1 0 0 0 0,1 1 0 0 0,-1-1 0 0 0,0 0 1 0 0,1 0-1 0 0,-1 0 0 0 0,0 0 0 0 0,0 0 0 0 0,0 1 1 0 0,0-1-1 0 0,0 0 0 0 0,0 1 0 0 0,-3 165 262 0 0,2-145-231 0 0,-6 30-1 0 0,4-29 55 0 0,-1 29 0 0 0,7-38-56 0 0,0-8-37 0 0,1-7-92 0 0,27-51-113 0 0,34-78 0 0 0,21-35 153 0 0,-78 153 53 0 0,0 0 0 0 0,0 1 0 0 0,2 0 0 0 0,18-18 0 0 0,-25 26-3 0 0,0 1 0 0 0,0-1 1 0 0,1 0-1 0 0,0 1 0 0 0,-1 0 0 0 0,1 0 1 0 0,0 0-1 0 0,0 0 0 0 0,0 0 1 0 0,0 1-1 0 0,0 0 0 0 0,1 0 1 0 0,-1 0-1 0 0,0 0 0 0 0,1 1 1 0 0,-1-1-1 0 0,0 1 0 0 0,1 0 0 0 0,-1 1 1 0 0,5 0-1 0 0,-6 0 4 0 0,1 0-1 0 0,-1 1 0 0 0,0-1 1 0 0,0 1-1 0 0,1 0 0 0 0,-1 0 1 0 0,0 0-1 0 0,0 1 1 0 0,-1-1-1 0 0,1 0 0 0 0,0 1 1 0 0,-1 0-1 0 0,0 0 1 0 0,0 0-1 0 0,3 3 0 0 0,3 8-2 0 0,-1 0-1 0 0,8 17 0 0 0,-10-19 4 0 0,60 159-192 0 0,-54-140-20 0 0,-9-25-152 0 0,0-1-1 0 0,0 0 0 0 0,1 0 1 0 0,0 0-1 0 0,0 0 1 0 0,0-1-1 0 0,5 6 0 0 0,-5-6-728 0 0,1-1 0 0 0,-1 0-1 0 0,1 0 1 0 0,0 0 0 0 0,0-1-1 0 0,0 1 1 0 0,0-1 0 0 0,0 0-1 0 0,6 2 1 0 0,5 0-1144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4:05.4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 6 4865 0 0,'-17'2'5321'0'0,"1"-4"4593"0"0,2 1-9026 0 0,2-1-279 0 0,5 1-417 0 0,4 1-176 0 0,1 0 24 0 0,4 0-72 0 0,2 1-128 0 0,2-1-192 0 0,4 0-73 0 0,3 0-1303 0 0,-1-1-3129 0 0,2-1 224 0 0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20.5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110 68 8 0 0,'-2'-6'912'0'0,"0"0"-1"0"0,0 0 1 0 0,0 1-1 0 0,0-1 1 0 0,-1 1 0 0 0,0 0-1 0 0,0-1 1 0 0,-4-4 0 0 0,6 9-641 0 0,0 0 1 0 0,0 0 0 0 0,0 0 0 0 0,0 0 0 0 0,0 0 0 0 0,0 1 0 0 0,0-1-1 0 0,0 0 1 0 0,0 0 0 0 0,-1 1 0 0 0,1-1 0 0 0,0 1 0 0 0,0-1 0 0 0,-1 1-1 0 0,1-1 1 0 0,0 1 0 0 0,-1 0 0 0 0,1 0 0 0 0,0-1 0 0 0,-1 1 0 0 0,1 0-1 0 0,-1 0 1 0 0,1 1 0 0 0,0-1 0 0 0,-1 0 0 0 0,1 0 0 0 0,0 1 0 0 0,-1-1-1 0 0,1 1 1 0 0,0-1 0 0 0,-1 1 0 0 0,1-1 0 0 0,0 1 0 0 0,0 0 0 0 0,0-1 0 0 0,0 1-1 0 0,0 0 1 0 0,0 0 0 0 0,0 0 0 0 0,-2 2 0 0 0,0 0-49 0 0,0 1-1 0 0,0 0 1 0 0,0 0 0 0 0,0 0 0 0 0,0 1-1 0 0,1-1 1 0 0,0 0 0 0 0,0 1 0 0 0,0 0 0 0 0,1-1-1 0 0,-1 1 1 0 0,1 0 0 0 0,0 0 0 0 0,1 0 0 0 0,-1 6-1 0 0,0 10 71 0 0,2 1 1 0 0,3 26-1 0 0,-2-32-90 0 0,9 97 1348 0 0,34 145 0 0 0,-39-237-1478 0 0,0 3-258 0 0,5 31 0 0 0,-11-55 114 0 0,0 1 0 0 0,0-1-1 0 0,0 0 1 0 0,0 1 0 0 0,0-1 0 0 0,0 0-1 0 0,0 1 1 0 0,0-1 0 0 0,0 1 0 0 0,0-1-1 0 0,0 0 1 0 0,-1 1 0 0 0,1-1 0 0 0,0 0-1 0 0,0 1 1 0 0,0-1 0 0 0,0 1 0 0 0,-1-1-1 0 0,1 0 1 0 0,0 1 0 0 0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20.8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30 26 2040 0 0,'5'-25'17658'0'0,"-10"35"-15705"0"0,-3 23 103 0 0,-6 65 1 0 0,12-74-1641 0 0,-2 16-262 0 0,3 0-1 0 0,1-1 0 0 0,1 1 1 0 0,3 0-1 0 0,1-1 0 0 0,2 1 1 0 0,1-2-1 0 0,22 60 1 0 0,-15-59-338 0 0,12 36 289 0 0,-13-24-3290 0 0,-14-47 1648 0 0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21.0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39 36 2769 0 0,'-39'-9'11775'0'0,"47"8"-6736"0"0,29-2-3217 0 0,-36 3-1778 0 0,174-6 3142 0 0,74-10-1770 0 0,-200 15-1275 0 0,66 3 9 0 0,-103-1-164 0 0,0 1 0 0 0,-1 0 0 0 0,1 1 0 0 0,-1 0 0 0 0,0 0 0 0 0,0 2 0 0 0,17 7 0 0 0,-26-11-74 0 0,0 1 1 0 0,1-1 0 0 0,-1 1 0 0 0,0 0-1 0 0,0-1 1 0 0,0 1 0 0 0,0 0 0 0 0,0 0-1 0 0,-1 0 1 0 0,1 0 0 0 0,-1 1 0 0 0,3 3-1 0 0,-4-5-171 0 0,1 1 0 0 0,-1-1 0 0 0,1 1 0 0 0,-1-1 0 0 0,1 1 0 0 0,-1 0 0 0 0,0-1-1 0 0,0 1 1 0 0,0 0 0 0 0,0-1 0 0 0,0 1 0 0 0,-1 0 0 0 0,1-1 0 0 0,-1 3 0 0 0,-3 7-2154 0 0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21.24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1784 0 0,'3'1'1259'0'0,"-1"0"0"0"0,0 0-1 0 0,1 0 1 0 0,-1 0-1 0 0,1 0 1 0 0,0-1 0 0 0,4 1-1 0 0,4 0 670 0 0,-1-1-1 0 0,13-2 0 0 0,3 1 173 0 0,53 2 707 0 0,84 12 0 0 0,-91-4-2544 0 0,64 9 316 0 0,-107-13-1284 0 0,1 2 1 0 0,41 15-1 0 0,-54-13-3569 0 0,-5-2-1433 0 0,-8-7 2685 0 0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06.8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492 85 512 0 0,'2'-17'5010'0'0,"-2"14"-3910"0"0,1 0 1 0 0,-1-1-1 0 0,1 1 1 0 0,-1 0-1 0 0,0-1 1 0 0,0 1-1 0 0,-1 0 1 0 0,1-1-1 0 0,-1 1 1 0 0,0 0-1 0 0,-1-6 1 0 0,0 7-850 0 0,0 1-1 0 0,1 0 1 0 0,-1-1-1 0 0,0 1 1 0 0,0 0-1 0 0,0 0 1 0 0,0 0 0 0 0,1 0-1 0 0,-2 0 1 0 0,1 0-1 0 0,0 1 1 0 0,-3-1-1 0 0,-29-5 1119 0 0,27 5-1014 0 0,-4 0-152 0 0,-1 1 0 0 0,0 0-1 0 0,0 1 1 0 0,1 0 0 0 0,-1 0 0 0 0,0 1 0 0 0,-20 7-1 0 0,-80 36 284 0 0,72-27-349 0 0,17-8-101 0 0,-41 18 68 0 0,55-23-94 0 0,1 0-1 0 0,-1 0 1 0 0,1 1-1 0 0,-14 13 1 0 0,21-18-9 0 0,0 0 0 0 0,0 0 0 0 0,0 0 0 0 0,0 0 0 0 0,0 0 0 0 0,0 0 0 0 0,0 1 0 0 0,0-1 0 0 0,1 0 0 0 0,-1 1 0 0 0,0-1 1 0 0,1 1-1 0 0,-1-1 0 0 0,1 1 0 0 0,0-1 0 0 0,-1 1 0 0 0,1-1 0 0 0,0 1 0 0 0,0-1 0 0 0,0 1 0 0 0,0 2 0 0 0,1-2 2 0 0,0 0 1 0 0,-1-1-1 0 0,1 1 0 0 0,0 0 0 0 0,0-1 1 0 0,0 1-1 0 0,0-1 0 0 0,1 1 0 0 0,-1-1 0 0 0,0 0 1 0 0,1 1-1 0 0,-1-1 0 0 0,0 0 0 0 0,1 0 0 0 0,-1 0 1 0 0,1 0-1 0 0,2 1 0 0 0,19 9 29 0 0,-1-1 0 0 0,45 12 0 0 0,52 6 1 0 0,-3-1-70 0 0,-89-19 53 0 0,-1 1 1 0 0,0 1-1 0 0,0 1 0 0 0,-1 1 0 0 0,0 1 1 0 0,-1 1-1 0 0,-1 2 0 0 0,40 33 1 0 0,-58-44-9 0 0,0 0 1 0 0,-1 0 0 0 0,0 0 0 0 0,0 1 0 0 0,0 0 0 0 0,-1 0 0 0 0,0 0-1 0 0,0 0 1 0 0,-1 1 0 0 0,1-1 0 0 0,1 10 0 0 0,-2-4 11 0 0,0-1 1 0 0,-1 1-1 0 0,0 0 1 0 0,-1-1-1 0 0,0 1 1 0 0,-2 11-1 0 0,1-18-9 0 0,-1 0-1 0 0,1-1 1 0 0,-1 1-1 0 0,0 0 1 0 0,0-1 0 0 0,0 0-1 0 0,0 0 1 0 0,-1 1-1 0 0,0-1 1 0 0,0-1-1 0 0,0 1 1 0 0,0 0 0 0 0,0-1-1 0 0,-1 1 1 0 0,0-1-1 0 0,1 0 1 0 0,-1 0 0 0 0,-8 4-1 0 0,-5 2-2 0 0,0-1 0 0 0,-1 0 0 0 0,-25 7 0 0 0,8-6-24 0 0,0-2-1 0 0,-58 5 0 0 0,65-9-6 0 0,-53-2 1 0 0,72-1-9 0 0,0-1 1 0 0,1 0-1 0 0,-1-1 0 0 0,0 0 0 0 0,0 0 1 0 0,1-1-1 0 0,0 0 0 0 0,-1 0 0 0 0,1-1 1 0 0,-8-6-1 0 0,13 9-2 0 0,1 0-1 0 0,0-1 1 0 0,1 1 0 0 0,-1-1 0 0 0,0 1-1 0 0,0-1 1 0 0,1 0 0 0 0,-1 0-1 0 0,1 0 1 0 0,-1 0 0 0 0,1 0 0 0 0,0 0-1 0 0,0 0 1 0 0,0-1 0 0 0,0 1 0 0 0,0 0-1 0 0,1 0 1 0 0,-1-1 0 0 0,0-2-1 0 0,1 2-42 0 0,0 0-1 0 0,1 0 0 0 0,-1-1 0 0 0,1 1 1 0 0,-1 0-1 0 0,1 0 0 0 0,0 0 1 0 0,0 0-1 0 0,0 0 0 0 0,1 0 0 0 0,-1 0 1 0 0,4-4-1 0 0,1-3-901 0 0,2 1 0 0 0,-1 0 1 0 0,1 1-1 0 0,1 0 0 0 0,0 0 1 0 0,16-11-1 0 0,-5 6-2063 0 0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08.0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 77 1616 0 0,'-8'-16'4088'0'0,"6"13"-3105"0"0,0 0 0 0 0,0-1 0 0 0,1 1 0 0 0,-1-1 1 0 0,1 1-1 0 0,-1-1 0 0 0,1 0 0 0 0,0 0 0 0 0,1 1 1 0 0,-1-1-1 0 0,1 0 0 0 0,-1-7 0 0 0,1 11-889 0 0,0-1 0 0 0,0 1 0 0 0,1 0 0 0 0,-1 0 0 0 0,0-1-1 0 0,0 1 1 0 0,0 0 0 0 0,0 0 0 0 0,0-1 0 0 0,0 1 0 0 0,0 0-1 0 0,0 0 1 0 0,0-1 0 0 0,1 1 0 0 0,-1 0 0 0 0,0 0 0 0 0,0-1 0 0 0,0 1-1 0 0,0 0 1 0 0,1 0 0 0 0,-1 0 0 0 0,0 0 0 0 0,0-1 0 0 0,0 1-1 0 0,1 0 1 0 0,-1 0 0 0 0,0 0 0 0 0,0 0 0 0 0,1 0 0 0 0,5 5 1601 0 0,3 15-32 0 0,-8-18-1438 0 0,0 2-78 0 0,1 0 1 0 0,-1 1-1 0 0,0-1 0 0 0,0 1 1 0 0,0-1-1 0 0,-1 1 0 0 0,0-1 1 0 0,0 1-1 0 0,0-1 0 0 0,0 1 1 0 0,-1-1-1 0 0,0 1 0 0 0,1-1 1 0 0,-2 0-1 0 0,1 1 0 0 0,0-1 1 0 0,-1 0-1 0 0,-4 7 0 0 0,1-2 152 0 0,10-13 62 0 0,-4 2-317 0 0,1 0 1 0 0,0 0-1 0 0,-1 1 0 0 0,1-1 1 0 0,0 0-1 0 0,0 1 0 0 0,0 0 1 0 0,3-2-1 0 0,-4 3-38 0 0,-1 0 0 0 0,0 0 0 0 0,1-1 0 0 0,-1 1 0 0 0,0 0 1 0 0,1 0-1 0 0,-1 0 0 0 0,0 0 0 0 0,0 0 0 0 0,1-1 0 0 0,-1 1 0 0 0,0 0 0 0 0,0 0 0 0 0,1-1 0 0 0,-1 1 0 0 0,0 0 0 0 0,0 0 0 0 0,0-1 0 0 0,1 1 1 0 0,-1 0-1 0 0,0 0 0 0 0,0-1 0 0 0,0 1 0 0 0,0 0 0 0 0,0-1 0 0 0,0 1 0 0 0,0 0 0 0 0,0-1 0 0 0,0 1 0 0 0,1 0 0 0 0,-1 0 0 0 0,0-1 0 0 0,-1 1 0 0 0,1 0 1 0 0,0-1-1 0 0,0 1 0 0 0,0 0 0 0 0,0-1 0 0 0,0 1 0 0 0,0-1 0 0 0,-5-17 117 0 0,3 11-56 0 0,2-27 146 0 0,0 34-202 0 0,0-1-1 0 0,0 1 1 0 0,0 0 0 0 0,0 0-1 0 0,0 0 1 0 0,0 0-1 0 0,0-1 1 0 0,0 1-1 0 0,0 0 1 0 0,0 0 0 0 0,0 0-1 0 0,0-1 1 0 0,0 1-1 0 0,0 0 1 0 0,0 0 0 0 0,0 0-1 0 0,0-1 1 0 0,0 1-1 0 0,0 0 1 0 0,0 0-1 0 0,0 0 1 0 0,0-1 0 0 0,0 1-1 0 0,0 0 1 0 0,0 0-1 0 0,-1 0 1 0 0,1 0 0 0 0,0 0-1 0 0,0-1 1 0 0,0 1-1 0 0,0 0 1 0 0,0 0-1 0 0,-1 0 1 0 0,1 0 0 0 0,0 0-1 0 0,0 0 1 0 0,0 0-1 0 0,0-1 1 0 0,-1 1-1 0 0,1 0 1 0 0,0 0 0 0 0,0 0-1 0 0,0 0 1 0 0,-1 0-1 0 0,1 0 1 0 0,0 0 0 0 0,0 0-1 0 0,0 0 1 0 0,-1 0-1 0 0,1 0 1 0 0,0 0-1 0 0,0 0 1 0 0,0 0 0 0 0,-1 0-1 0 0,1 0 1 0 0,0 1-1 0 0,0-1 1 0 0,0 0-1 0 0,-1 0 1 0 0,0 1 5 0 0,1 1-1 0 0,-1-1 1 0 0,0 1-1 0 0,1 0 1 0 0,-1-1-1 0 0,1 1 1 0 0,-1-1 0 0 0,1 1-1 0 0,0 0 1 0 0,-1-1-1 0 0,1 1 1 0 0,0 0-1 0 0,0-1 1 0 0,0 1-1 0 0,1 1 1 0 0,3 31 16 0 0,-2-27-8 0 0,25 200 78 0 0,-26-195-118 0 0,4 54 44 0 0,-5 113 0 0 0,-1-168-22 0 0,-1-1 1 0 0,1 1-1 0 0,-2 0 0 0 0,1-1 1 0 0,-2 1-1 0 0,1-1 1 0 0,-1 0-1 0 0,-1 0 0 0 0,-7 12 1 0 0,11-18 17 0 0,2-3-2 0 0,10-6 15 0 0,19-17 10 0 0,-23 17-38 0 0,-4 3-2 0 0,0 0 1 0 0,0 0 0 0 0,1 0-1 0 0,-1 0 1 0 0,1 1 0 0 0,-1 0 0 0 0,1-1-1 0 0,-1 1 1 0 0,1 0 0 0 0,-1 1-1 0 0,1-1 1 0 0,0 1 0 0 0,-1 0 0 0 0,1-1-1 0 0,0 2 1 0 0,0-1 0 0 0,-1 0 0 0 0,7 2-1 0 0,6 0 0 0 0,-1-1-1 0 0,1 0 0 0 0,-1-1 0 0 0,17-3 1 0 0,64-12 35 0 0,-62 9-44 0 0,16-2-39 0 0,1 2 0 0 0,93 1 1 0 0,-113 9 8 0 0,-30-4-42 0 0,0 0 0 0 0,0 0 0 0 0,0 0 0 0 0,0 0 0 0 0,0 0 0 0 0,0 1 0 0 0,-1-1 0 0 0,1 0 0 0 0,0 1 0 0 0,0-1 0 0 0,0 1-1 0 0,0-1 1 0 0,0 1 0 0 0,-1-1 0 0 0,1 1 0 0 0,0-1 0 0 0,0 1 0 0 0,-1 0 0 0 0,1 0 0 0 0,0-1 0 0 0,-1 1 0 0 0,1 0 0 0 0,-1 0 0 0 0,1 0 0 0 0,-1-1 0 0 0,1 2-1 0 0,-1-1-304 0 0,0 0-1 0 0,-1-1 0 0 0,1 1 0 0 0,0-1 1 0 0,0 1-1 0 0,-1-1 0 0 0,1 1 0 0 0,-1 0 1 0 0,1-1-1 0 0,0 1 0 0 0,-1-1 0 0 0,1 0 1 0 0,-1 1-1 0 0,1-1 0 0 0,-1 1 0 0 0,1-1 1 0 0,-1 0-1 0 0,1 1 0 0 0,-1-1 0 0 0,0 0 1 0 0,1 1-1 0 0,-2-1 0 0 0,-13 5-4639 0 0,0-3 2040 0 0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08.61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492 178 912 0 0,'-5'-55'9484'0'0,"2"34"-6740"0"0,3 15-2189 0 0,-1 1-1 0 0,0 0 0 0 0,0-1 1 0 0,-1 1-1 0 0,1 0 1 0 0,-1 0-1 0 0,0 0 0 0 0,0 0 1 0 0,-1 1-1 0 0,0-1 1 0 0,0 1-1 0 0,-5-8 0 0 0,5 9-341 0 0,-1 0-1 0 0,1 1 1 0 0,0-1-1 0 0,-1 1 0 0 0,0-1 1 0 0,1 1-1 0 0,-1 0 1 0 0,0 1-1 0 0,0-1 1 0 0,0 0-1 0 0,-1 1 0 0 0,1 0 1 0 0,0 0-1 0 0,0 1 1 0 0,-1-1-1 0 0,-4 1 0 0 0,-1 0-46 0 0,-1 0-1 0 0,1 1 1 0 0,0 1 0 0 0,-1 0-1 0 0,1 0 1 0 0,0 1-1 0 0,0 0 1 0 0,0 1-1 0 0,1 0 1 0 0,-1 0-1 0 0,1 1 1 0 0,0 1-1 0 0,-14 10 1 0 0,-2 4 3 0 0,0 2-1 0 0,2 0 1 0 0,-22 27 0 0 0,31-33-69 0 0,1 1 0 0 0,1 0 0 0 0,0 0 0 0 0,1 1 0 0 0,1 0 0 0 0,1 1 0 0 0,-8 22 0 0 0,13-30-40 0 0,1 1 0 0 0,0 0-1 0 0,1-1 1 0 0,1 1 0 0 0,-1 0 0 0 0,2 0 0 0 0,0 0 0 0 0,0 0 0 0 0,1 0-1 0 0,0 0 1 0 0,1 0 0 0 0,1 0 0 0 0,6 20 0 0 0,-4-21-48 0 0,-1-1 1 0 0,1 1 0 0 0,1-1-1 0 0,0 0 1 0 0,0-1 0 0 0,1 1 0 0 0,0-1-1 0 0,1-1 1 0 0,0 1 0 0 0,1-1-1 0 0,-1-1 1 0 0,17 12 0 0 0,-12-11-35 0 0,2 0 0 0 0,-1-1 1 0 0,1 0-1 0 0,0-1 1 0 0,1-1-1 0 0,-1-1 1 0 0,1 0-1 0 0,22 3 0 0 0,39 1-841 0 0,125-2-1 0 0,-185-7-742 0 0,29-4-1 0 0,-7-7-7011 0 0,-20 3 5099 0 0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09.9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9 184 512 0 0,'6'-22'2093'0'0,"-1"-1"-1"0"0,-1 0 1 0 0,-1 0 0 0 0,-1-1-1 0 0,-2-32 1 0 0,0 56-1952 0 0,0-1 0 0 0,0 0-1 0 0,0 1 1 0 0,0-1 0 0 0,0 0-1 0 0,0 1 1 0 0,0-1 0 0 0,0 0 0 0 0,0 0-1 0 0,-1 1 1 0 0,1-1 0 0 0,0 1-1 0 0,-1-1 1 0 0,1 0 0 0 0,0 1-1 0 0,-1-1 1 0 0,0 0 0 0 0,1 1-41 0 0,-1 0 0 0 0,1 0 0 0 0,0 0-1 0 0,-1 0 1 0 0,1 0 0 0 0,0 0 0 0 0,0 0 0 0 0,-1 0 0 0 0,1 0 0 0 0,0 0 0 0 0,-1 0 0 0 0,1 1 0 0 0,0-1-1 0 0,0 0 1 0 0,-1 0 0 0 0,1 0 0 0 0,0 1 0 0 0,0-1 0 0 0,0 0 0 0 0,-1 0 0 0 0,1 0 0 0 0,0 1 0 0 0,0-1-1 0 0,0 0 1 0 0,0 1 0 0 0,-1-1 0 0 0,-1 4 321 0 0,0-1 1 0 0,1 1-1 0 0,-1 0 0 0 0,-1 7 0 0 0,0 4-73 0 0,1 1-1 0 0,1 0 1 0 0,0-1-1 0 0,1 1 1 0 0,3 18-1 0 0,16 79 722 0 0,-7-53-537 0 0,18 72 393 0 0,-13-64-663 0 0,-14-48-237 0 0,0 0 0 0 0,0 0 0 0 0,-2-1 0 0 0,-1 1 0 0 0,0 0-1 0 0,-5 30 1 0 0,0-19-63 0 0,-2-1 0 0 0,-1 0 0 0 0,-17 42 0 0 0,25-72 33 0 0,0 0-1 0 0,0 0 1 0 0,0 0 0 0 0,0-1 0 0 0,1 1 0 0 0,-1 0 0 0 0,0 0 0 0 0,0 0 0 0 0,0 0-1 0 0,0 0 1 0 0,0 0 0 0 0,0 0 0 0 0,0 0 0 0 0,0 0 0 0 0,0 0 0 0 0,0 0-1 0 0,0 0 1 0 0,0 0 0 0 0,0 0 0 0 0,1 0 0 0 0,-1 0 0 0 0,0 0 0 0 0,0 0 0 0 0,0 0-1 0 0,0 0 1 0 0,0 1 0 0 0,0-1 0 0 0,0 0 0 0 0,0 0 0 0 0,0 0 0 0 0,0 0-1 0 0,0 0 1 0 0,0 0 0 0 0,0 0 0 0 0,0 0 0 0 0,0 0 0 0 0,0 0 0 0 0,0 0 0 0 0,0 0-1 0 0,1 0 1 0 0,-1 0 0 0 0,0 0 0 0 0,0 0 0 0 0,0 0 0 0 0,0 1 0 0 0,0-1 0 0 0,0 0-1 0 0,0 0 1 0 0,10-10-79 0 0,12-13 48 0 0,29-37 27 0 0,2 3 0 0 0,84-69 0 0 0,-126 117 24 0 0,1 0-1 0 0,-1 2 1 0 0,2-1-1 0 0,-1 1 1 0 0,1 1-1 0 0,0 0 1 0 0,0 1-1 0 0,1 0 1 0 0,0 1-1 0 0,0 1 1 0 0,0 0-1 0 0,0 1 1 0 0,0 1-1 0 0,0 0 1 0 0,0 0-1 0 0,22 3 1 0 0,-32-1-14 0 0,0 0 0 0 0,1 0 0 0 0,-1 0 0 0 0,0 0 0 0 0,0 0 0 0 0,0 1 0 0 0,0 0 0 0 0,0 0 0 0 0,0 0 0 0 0,-1 0 0 0 0,1 1 0 0 0,0-1 0 0 0,3 4 0 0 0,-5-3-7 0 0,0 0-1 0 0,0-1 1 0 0,0 1 0 0 0,0 0-1 0 0,0 0 1 0 0,-1 0 0 0 0,1 1-1 0 0,-1-1 1 0 0,0 0 0 0 0,0 1-1 0 0,0-1 1 0 0,0 0 0 0 0,-1 1-1 0 0,1-1 1 0 0,-1 1 0 0 0,0 3-1 0 0,0 4 3 0 0,-1-1 0 0 0,-1 0 0 0 0,0 0 0 0 0,0 0 0 0 0,-1 0 0 0 0,0-1 0 0 0,-1 1-1 0 0,0-1 1 0 0,0 1 0 0 0,-1-1 0 0 0,0-1 0 0 0,-1 1 0 0 0,0-1 0 0 0,-7 8 0 0 0,3-4 2 0 0,-1-1 1 0 0,0-1 0 0 0,0 0-1 0 0,-1 0 1 0 0,-1-1 0 0 0,1-1 0 0 0,-1 0-1 0 0,-26 11 1 0 0,31-16-34 0 0,0 0 0 0 0,-1-1 0 0 0,1 0 0 0 0,-1 0-1 0 0,1-1 1 0 0,-1 0 0 0 0,0 0 0 0 0,0-1 0 0 0,0 0 0 0 0,1-1 0 0 0,-13-2 0 0 0,16 2-313 0 0,0 0 1 0 0,0-1-1 0 0,0 0 0 0 0,0 0 1 0 0,1 0-1 0 0,-1 0 0 0 0,0-1 1 0 0,-6-5-1 0 0,7 5-413 0 0,1 0 0 0 0,0 0 0 0 0,0 0-1 0 0,1-1 1 0 0,-1 1 0 0 0,1-1 0 0 0,-1 1 0 0 0,1-1-1 0 0,0 0 1 0 0,1 0 0 0 0,-3-6 0 0 0,0-3-2973 0 0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10.6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177 119 2040 0 0,'-8'-5'1944'0'0,"0"0"0"0"0,0 1 0 0 0,0 0 0 0 0,-1 1 0 0 0,-10-3 0 0 0,17 5-1691 0 0,-1 1 1 0 0,1-1-1 0 0,-1 1 0 0 0,0 0 0 0 0,1 0 1 0 0,-1 0-1 0 0,0 0 0 0 0,1 1 1 0 0,-1-1-1 0 0,1 1 0 0 0,-1 0 0 0 0,1-1 1 0 0,-1 1-1 0 0,1 0 0 0 0,-1 0 1 0 0,1 1-1 0 0,0-1 0 0 0,-1 0 0 0 0,1 1 1 0 0,0 0-1 0 0,0-1 0 0 0,-3 4 1 0 0,-1 2-101 0 0,1 0 1 0 0,-1 0-1 0 0,1 0 1 0 0,1 1 0 0 0,-1 0-1 0 0,1 0 1 0 0,1 0-1 0 0,-1 0 1 0 0,1 1 0 0 0,-2 13-1 0 0,2-10-112 0 0,1 0-1 0 0,1 0 1 0 0,0 0-1 0 0,0 0 1 0 0,1 0-1 0 0,1 0 1 0 0,3 16-1 0 0,-3-21-21 0 0,1-1-1 0 0,1 0 1 0 0,-1 1-1 0 0,1-1 1 0 0,0 0-1 0 0,0-1 1 0 0,1 1-1 0 0,-1 0 1 0 0,1-1-1 0 0,1 0 1 0 0,-1 0-1 0 0,1 0 1 0 0,0-1-1 0 0,0 1 1 0 0,0-1-1 0 0,0 0 1 0 0,1-1-1 0 0,0 1 1 0 0,0-1-1 0 0,0 0 1 0 0,0-1-1 0 0,0 0 1 0 0,0 1-1 0 0,1-2 1 0 0,-1 1-1 0 0,1-1 1 0 0,-1 0-1 0 0,1 0 1 0 0,10-1-1 0 0,-4 0-5 0 0,0-1 1 0 0,0-1-1 0 0,-1 0 0 0 0,1 0 0 0 0,0-1 1 0 0,-1-1-1 0 0,0 0 0 0 0,0-1 0 0 0,0 0 0 0 0,0-1 1 0 0,-1 0-1 0 0,0-1 0 0 0,14-11 0 0 0,-17 13-10 0 0,-1-1 0 0 0,-1 0-1 0 0,1 0 1 0 0,-1 0-1 0 0,0-1 1 0 0,7-9 0 0 0,-10 11-1 0 0,0 0 1 0 0,-1 0-1 0 0,1-1 0 0 0,-1 1 1 0 0,0-1-1 0 0,0 0 1 0 0,-1 1-1 0 0,0-1 1 0 0,0 0-1 0 0,1-9 1 0 0,-3-7-12 0 0,-1 0 0 0 0,0 0 0 0 0,-2 1 0 0 0,0-1 0 0 0,-2 1 0 0 0,0 0 0 0 0,-12-27 0 0 0,17 45 2 0 0,-1-1 0 0 0,1 1 0 0 0,-1-1 0 0 0,0 1 0 0 0,0 0 0 0 0,0 0 0 0 0,0 0 0 0 0,-1 0 0 0 0,1 0 0 0 0,-1 1 0 0 0,0-1 0 0 0,0 1 1 0 0,0-1-1 0 0,-5-2 0 0 0,6 4 8 0 0,-1 0 0 0 0,0 0 0 0 0,0 0 0 0 0,0 1 1 0 0,0-1-1 0 0,0 1 0 0 0,0-1 0 0 0,0 1 0 0 0,0 0 1 0 0,0 0-1 0 0,0 0 0 0 0,0 1 0 0 0,0-1 0 0 0,0 1 1 0 0,0 0-1 0 0,0 0 0 0 0,0 0 0 0 0,-3 1 0 0 0,-7 3-22 0 0,1 1-1 0 0,1 0 0 0 0,-1 1 0 0 0,1 0 0 0 0,0 1 1 0 0,1 0-1 0 0,0 0 0 0 0,0 1 0 0 0,1 1 0 0 0,0-1 0 0 0,0 1 1 0 0,1 1-1 0 0,0 0 0 0 0,1 0 0 0 0,1 1 0 0 0,0-1 1 0 0,0 1-1 0 0,1 1 0 0 0,1-1 0 0 0,0 1 0 0 0,0 0 0 0 0,1 0 1 0 0,1 0-1 0 0,-1 25 0 0 0,3-33 25 0 0,0-1 0 0 0,0 1 0 0 0,1-1 0 0 0,-1 1 0 0 0,1-1 1 0 0,0 1-1 0 0,1-1 0 0 0,-1 0 0 0 0,1 0 0 0 0,0 1 0 0 0,0-1 0 0 0,0 0 0 0 0,1-1 0 0 0,-1 1 0 0 0,6 6 0 0 0,-4-6-1 0 0,1 0-1 0 0,0 0 0 0 0,0 0 0 0 0,1 0 0 0 0,-1-1 0 0 0,1 0 1 0 0,0 0-1 0 0,-1 0 0 0 0,1-1 0 0 0,7 2 0 0 0,3 0 3 0 0,0-1 0 0 0,1-1-1 0 0,-1 0 1 0 0,1-1 0 0 0,-1-1 0 0 0,1 0-1 0 0,28-5 1 0 0,-33 3-2 0 0,0 0 0 0 0,0-1 0 0 0,-1-1-1 0 0,1 0 1 0 0,-1 0 0 0 0,0-1 0 0 0,0-1 0 0 0,0 0 0 0 0,12-10-1 0 0,-18 12-4 0 0,0 0-1 0 0,0 0 0 0 0,-1 0 0 0 0,1-1 0 0 0,-1 0 0 0 0,0 0 0 0 0,-1 0 1 0 0,1-1-1 0 0,-1 1 0 0 0,0-1 0 0 0,-1 1 0 0 0,1-1 0 0 0,-1 0 0 0 0,0 0 1 0 0,-1 0-1 0 0,1-1 0 0 0,-1 1 0 0 0,0 0 0 0 0,-1-10 0 0 0,0-4 28 0 0,-2 1 0 0 0,0 0 0 0 0,-1-1-1 0 0,-1 1 1 0 0,-7-20 0 0 0,11 38-22 0 0,0 0 1 0 0,0 0-1 0 0,-1 0 1 0 0,1-1-1 0 0,-1 1 0 0 0,1 0 1 0 0,-1 0-1 0 0,1 0 1 0 0,-1 0-1 0 0,0 0 0 0 0,1 0 1 0 0,-1 0-1 0 0,0 0 0 0 0,0 0 1 0 0,0 1-1 0 0,0-1 1 0 0,0 0-1 0 0,1 0 0 0 0,-2 1 1 0 0,1-1-1 0 0,-2 0 1 0 0,2 1 2 0 0,0 0 0 0 0,0 0 0 0 0,0 0 0 0 0,0 1 0 0 0,0-1 0 0 0,0 1 0 0 0,0-1 0 0 0,0 0 0 0 0,0 1 0 0 0,0-1 0 0 0,0 1 0 0 0,1 0 0 0 0,-1-1 0 0 0,0 1 0 0 0,0 0 0 0 0,0 0 0 0 0,1-1 0 0 0,-1 1 0 0 0,0 0 0 0 0,1 0 1 0 0,-1 0-1 0 0,1 0 0 0 0,-1 0 0 0 0,0 2 0 0 0,-4 6 20 0 0,1 0 0 0 0,-1 1 1 0 0,2-1-1 0 0,-1 1 0 0 0,1 0 0 0 0,1 0 1 0 0,0 0-1 0 0,0 1 0 0 0,1-1 0 0 0,0 0 1 0 0,1 13-1 0 0,1-16 3 0 0,0 1 1 0 0,0 0-1 0 0,0-1 0 0 0,1 1 1 0 0,1-1-1 0 0,-1 1 0 0 0,1-1 0 0 0,0 0 1 0 0,0 0-1 0 0,1 0 0 0 0,0 0 1 0 0,1-1-1 0 0,-1 0 0 0 0,1 0 1 0 0,9 9-1 0 0,-1-4-174 0 0,0-1 0 0 0,1-1 0 0 0,0 0 1 0 0,1-1-1 0 0,-1 0 0 0 0,2-1 0 0 0,-1-1 0 0 0,31 9 1 0 0,-38-14-1032 0 0,0 1 0 0 0,16 0 0 0 0,3-3-5523 0 0,-8-2 1183 0 0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11.1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275 186 2601 0 0,'0'0'334'0'0,"-1"0"1"0"0,1 0 0 0 0,0-1-1 0 0,-1 1 1 0 0,1 0 0 0 0,0 0-1 0 0,-1 0 1 0 0,1-1 0 0 0,0 1 0 0 0,-1 0-1 0 0,1 0 1 0 0,0-1 0 0 0,-1 1-1 0 0,1 0 1 0 0,0 0 0 0 0,0-1-1 0 0,0 1 1 0 0,-1 0 0 0 0,1-1-1 0 0,0 1 1 0 0,0-1 0 0 0,0 1 0 0 0,0 0-1 0 0,0-1 1 0 0,-1 1 0 0 0,1 0-1 0 0,0-1 1 0 0,0 1 0 0 0,0-1-1 0 0,0 1 1 0 0,0 0 0 0 0,0-1 0 0 0,0 1-1 0 0,1-1 1 0 0,-1 1 0 0 0,0-1-1 0 0,14-7 4153 0 0,-9 6-4838 0 0,1-1 709 0 0,0 0-1 0 0,-1 0 0 0 0,1 0 1 0 0,-1-1-1 0 0,0 0 1 0 0,0 0-1 0 0,0 0 1 0 0,-1-1-1 0 0,1 1 0 0 0,-1-1 1 0 0,0 0-1 0 0,4-8 1 0 0,-6 10-307 0 0,0 0 1 0 0,-1-1 0 0 0,1 1-1 0 0,-1 0 1 0 0,0-1 0 0 0,0 1-1 0 0,-1-1 1 0 0,1 1 0 0 0,-1-1-1 0 0,1 0 1 0 0,-1 1 0 0 0,0-1-1 0 0,-1 1 1 0 0,1-1 0 0 0,0 0-1 0 0,-1 1 1 0 0,0-1 0 0 0,0 1-1 0 0,0-1 1 0 0,0 1 0 0 0,-1 0-1 0 0,1-1 1 0 0,-4-3 0 0 0,4 5-41 0 0,0 1 0 0 0,0 0 0 0 0,0 0-1 0 0,0 0 1 0 0,0 0 0 0 0,-1-1 0 0 0,1 2 0 0 0,0-1 0 0 0,-1 0 0 0 0,1 0 0 0 0,0 0 0 0 0,-1 1 0 0 0,1-1 0 0 0,-1 0 0 0 0,0 1 0 0 0,1 0 0 0 0,-1-1 0 0 0,1 1 0 0 0,-1 0 0 0 0,0 0-1 0 0,1 0 1 0 0,-1 0 0 0 0,0 0 0 0 0,1 0 0 0 0,-1 0 0 0 0,1 0 0 0 0,-1 1 0 0 0,-2 0 0 0 0,-6 2 43 0 0,0 1 0 0 0,1 0 0 0 0,-15 7 0 0 0,10-4 34 0 0,-7 3-21 0 0,0 0 1 0 0,0 1-1 0 0,2 1 1 0 0,-1 1-1 0 0,-28 25 0 0 0,46-36-68 0 0,-1 1 0 0 0,1-1-1 0 0,0 1 1 0 0,0 0 0 0 0,0-1 0 0 0,0 1-1 0 0,1 0 1 0 0,-1 0 0 0 0,1 0 0 0 0,-1 0-1 0 0,1 1 1 0 0,-1 4 0 0 0,2-6 2 0 0,0 0 0 0 0,0 0 0 0 0,0 0 0 0 0,0 0 0 0 0,0 0 0 0 0,1 0 0 0 0,-1-1 0 0 0,1 1 0 0 0,-1 0 0 0 0,1 0 0 0 0,0 0 1 0 0,-1 0-1 0 0,1-1 0 0 0,0 1 0 0 0,0 0 0 0 0,0-1 0 0 0,1 1 0 0 0,-1 0 0 0 0,0-1 0 0 0,1 0 0 0 0,-1 1 0 0 0,3 1 0 0 0,3 3 58 0 0,1-1 0 0 0,-1 1 0 0 0,1-1 0 0 0,14 6 0 0 0,3 0 56 0 0,1-2 0 0 0,42 9 0 0 0,-51-14 50 0 0,-1 0-1 0 0,1 1 1 0 0,-1 0 0 0 0,0 2-1 0 0,-1 0 1 0 0,1 1-1 0 0,20 14 1 0 0,-35-22-137 0 0,0 1 0 0 0,1 0 1 0 0,-1 0-1 0 0,0 0 0 0 0,0 0 0 0 0,0 0 1 0 0,0 1-1 0 0,0-1 0 0 0,0 0 1 0 0,-1 0-1 0 0,1 1 0 0 0,0-1 0 0 0,-1 0 1 0 0,1 1-1 0 0,0-1 0 0 0,0 4 1 0 0,-1-4-13 0 0,0 0 1 0 0,-1 0 0 0 0,1 0 0 0 0,0 0 0 0 0,0 0 0 0 0,0 1 0 0 0,-1-1-1 0 0,1 0 1 0 0,-1 0 0 0 0,1 0 0 0 0,-1 0 0 0 0,1 0 0 0 0,-1 0 0 0 0,1 0 0 0 0,-1 0-1 0 0,0-1 1 0 0,-1 3 0 0 0,-4 1 21 0 0,0 1 0 0 0,0-1 0 0 0,0 0 0 0 0,-1 0 0 0 0,-9 4 0 0 0,5-2-33 0 0,-27 11-39 0 0,-2-1 0 0 0,0-2-1 0 0,-48 10 1 0 0,54-15-45 0 0,23-6-70 0 0,0-1 0 0 0,-1 0 0 0 0,1-1-1 0 0,0 0 1 0 0,0 0 0 0 0,-22-3 0 0 0,32 2 108 0 0,1 0 0 0 0,-1 0 0 0 0,0 0 0 0 0,0 0 0 0 0,1 0 0 0 0,-1 0 0 0 0,0-1 0 0 0,1 1 0 0 0,-1 0-1 0 0,0-1 1 0 0,1 1 0 0 0,-1 0 0 0 0,0-1 0 0 0,1 1 0 0 0,-1 0 0 0 0,0-1 0 0 0,1 1 0 0 0,-1-1 0 0 0,1 1 0 0 0,-1-1 0 0 0,1 0 0 0 0,-1 1 0 0 0,1-1 0 0 0,0 1 0 0 0,-1-1 0 0 0,0-1 0 0 0,1 1-40 0 0,0-1 0 0 0,0 1 0 0 0,0 0 0 0 0,1 0 0 0 0,-1-1 0 0 0,0 1 0 0 0,0 0 0 0 0,1 0 0 0 0,-1-1 0 0 0,1 1 0 0 0,-1 0 0 0 0,1 0 0 0 0,-1 0 0 0 0,2-2 0 0 0,3-4-427 0 0,1-1 1 0 0,0 1-1 0 0,9-8 0 0 0,-13 13 404 0 0,20-19-2161 0 0,41-30 0 0 0,32-11-6269 0 0,-67 46 6504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4:06.2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200 80 3385 0 0,'-14'-4'9033'0'0,"8"2"-7244"0"0,-1 0-1 0 0,1 1 1 0 0,-9-2 0 0 0,13 3-1639 0 0,1 0 0 0 0,0 0 1 0 0,0 0-1 0 0,0 0 0 0 0,0 0 0 0 0,0 0 0 0 0,0 0 0 0 0,0 1 1 0 0,0-1-1 0 0,0 0 0 0 0,0 1 0 0 0,0-1 0 0 0,0 0 0 0 0,0 1 1 0 0,0-1-1 0 0,0 1 0 0 0,0-1 0 0 0,0 1 0 0 0,0 0 0 0 0,0 0 1 0 0,0-1-1 0 0,1 1 0 0 0,-1 0 0 0 0,0 0 0 0 0,1 0 1 0 0,-2 1-1 0 0,2-2-139 0 0,0 0 0 0 0,0 0 0 0 0,0 0 0 0 0,0 1 0 0 0,0-1 0 0 0,0 0-1 0 0,0 0 1 0 0,0 1 0 0 0,0-1 0 0 0,0 0 0 0 0,0 0 0 0 0,0 0 0 0 0,0 1 0 0 0,0-1 0 0 0,0 0 0 0 0,0 0 0 0 0,0 0 0 0 0,0 1 0 0 0,0-1 0 0 0,0 0 0 0 0,0 0 0 0 0,0 0 0 0 0,1 1 0 0 0,-1-1 0 0 0,0 0 0 0 0,0 0 0 0 0,0 0 0 0 0,0 0 0 0 0,0 1 0 0 0,1-1 0 0 0,-1 0 0 0 0,0 0 0 0 0,0 0 0 0 0,0 0-1 0 0,1 1 1 0 0,10 2 118 0 0,13-1-158 0 0,4-6-17 0 0,-1-2 0 0 0,0 0 0 0 0,-1-2 0 0 0,1-1-1 0 0,37-19 1 0 0,-44 17 5 0 0,-19 11 51 0 0,1-1 0 0 0,-1 0 0 0 0,0 0 0 0 0,0 0 0 0 0,1 0 0 0 0,-1 0-1 0 0,0 0 1 0 0,0 0 0 0 0,0 0 0 0 0,-1 0 0 0 0,1 0 0 0 0,0-1 0 0 0,1-1-1 0 0,-3 3-5 0 0,1-1 1 0 0,0 1-1 0 0,-1-1 0 0 0,1 1 0 0 0,-1 0 0 0 0,1-1 0 0 0,-1 1 0 0 0,1 0 0 0 0,-1-1 0 0 0,1 1 0 0 0,-1 0 0 0 0,1 0 0 0 0,-1 0 0 0 0,0-1 0 0 0,1 1 0 0 0,-1 0 0 0 0,1 0 0 0 0,-1 0 0 0 0,0 0 0 0 0,1 0 0 0 0,-1 0 0 0 0,1 0 0 0 0,-1 0 1 0 0,1 0-1 0 0,-2 1 0 0 0,-18 0 105 0 0,-14 5 22 0 0,1 2 0 0 0,-49 18 0 0 0,-60 34 362 0 0,139-58-476 0 0,-4 0 21 0 0,1 1-1 0 0,0 0 1 0 0,-1 1-1 0 0,1-1 1 0 0,0 1-1 0 0,1 0 0 0 0,-1 1 1 0 0,1-1-1 0 0,-5 7 1 0 0,9-11-40 0 0,1 1 1 0 0,0-1-1 0 0,-1 1 1 0 0,1-1-1 0 0,0 1 1 0 0,-1-1-1 0 0,1 1 1 0 0,0 0-1 0 0,0-1 1 0 0,-1 1-1 0 0,1 0 1 0 0,0-1 0 0 0,0 1-1 0 0,0-1 1 0 0,0 1-1 0 0,0 0 1 0 0,0-1-1 0 0,0 1 1 0 0,0 0-1 0 0,0-1 1 0 0,0 1-1 0 0,0 0 1 0 0,1-1-1 0 0,-1 1 1 0 0,0 0-1 0 0,0-1 1 0 0,1 1-1 0 0,-1-1 1 0 0,0 1-1 0 0,1-1 1 0 0,-1 1-1 0 0,1-1 1 0 0,-1 1-1 0 0,0-1 1 0 0,1 1-1 0 0,-1-1 1 0 0,1 1 0 0 0,-1-1-1 0 0,1 0 1 0 0,0 1-1 0 0,-1-1 1 0 0,1 0-1 0 0,-1 1 1 0 0,1-1-1 0 0,0 0 1 0 0,-1 0-1 0 0,1 0 1 0 0,0 1-1 0 0,0-1 1 0 0,3 1-27 0 0,1 0 0 0 0,-1 0 0 0 0,1 0 0 0 0,-1-1 0 0 0,10 1 0 0 0,0-3-54 0 0,0 0 0 0 0,1-1 0 0 0,-1 0 0 0 0,-1-1 0 0 0,1-1 0 0 0,0 0-1 0 0,17-10 1 0 0,-5 1-38 0 0,-1-2-1 0 0,38-29 0 0 0,-57 40 101 0 0,-2 3 25 0 0,-1-1 1 0 0,0 1 0 0 0,0-1 0 0 0,0 1 0 0 0,0-1 0 0 0,-1 0 0 0 0,1 0 0 0 0,3-5 0 0 0,-6 7 1 0 0,0 1 1 0 0,-1 0 0 0 0,1 0 0 0 0,0 0 0 0 0,0 0 0 0 0,0 0 0 0 0,-1 0 0 0 0,1 0 0 0 0,0-1 0 0 0,0 1 0 0 0,-1 0 0 0 0,1 0 0 0 0,0 0-1 0 0,0 0 1 0 0,0 0 0 0 0,-1 0 0 0 0,1 0 0 0 0,0 0 0 0 0,0 0 0 0 0,-1 0 0 0 0,1 0 0 0 0,0 0 0 0 0,0 1 0 0 0,0-1 0 0 0,-1 0 0 0 0,1 0-1 0 0,0 0 1 0 0,0 0 0 0 0,0 0 0 0 0,-1 0 0 0 0,1 0 0 0 0,0 1 0 0 0,0-1 0 0 0,0 0 0 0 0,-1 0 0 0 0,-8 5 81 0 0,-135 92 421 0 0,120-81-393 0 0,18-13-96 0 0,1 0 0 0 0,0 1 0 0 0,-1-1-1 0 0,2 1 1 0 0,-1 0 0 0 0,0 0 0 0 0,1 1 0 0 0,0-1-1 0 0,-7 11 1 0 0,10-15-22 0 0,1 0 0 0 0,0 1 1 0 0,0-1-1 0 0,-1 1 0 0 0,1-1 0 0 0,0 1 0 0 0,0-1 0 0 0,0 1 1 0 0,0-1-1 0 0,-1 1 0 0 0,1-1 0 0 0,0 1 0 0 0,0-1 0 0 0,0 1 0 0 0,0-1 1 0 0,0 1-1 0 0,0 0 0 0 0,1-1 0 0 0,-1 1 0 0 0,0-1 0 0 0,0 1 1 0 0,0-1-1 0 0,0 1 0 0 0,1-1 0 0 0,-1 1 0 0 0,0-1 0 0 0,0 0 0 0 0,1 1 1 0 0,-1-1-1 0 0,1 1 0 0 0,0 0-5 0 0,0 0 0 0 0,0-1 0 0 0,0 1 0 0 0,0-1 1 0 0,0 1-1 0 0,1-1 0 0 0,-1 1 0 0 0,0-1 0 0 0,1 0 0 0 0,-1 1 0 0 0,3-1 0 0 0,1 0-25 0 0,1 0-1 0 0,-1 0 0 0 0,0 0 0 0 0,1-1 0 0 0,6-1 0 0 0,5-5-56 0 0,0 0 0 0 0,0-1 0 0 0,20-13-1 0 0,-33 18 98 0 0,33-24-55 0 0,-29 20 71 0 0,0 1 0 0 0,1 0 0 0 0,10-6-1 0 0,-37 25 46 0 0,0 0-1 0 0,1 0 0 0 0,-27 30 1 0 0,41-39-160 0 0,0-1 0 0 0,0 0 0 0 0,0 1 0 0 0,1-1 0 0 0,-4 6 1 0 0,3 5-1886 0 0,3-13 1648 0 0,0 0 0 0 0,0 0 0 0 0,1-1 0 0 0,-1 1-1 0 0,0 0 1 0 0,0 0 0 0 0,1-1 0 0 0,-1 1 0 0 0,0 0-1 0 0,1-1 1 0 0,-1 1 0 0 0,1 0 0 0 0,-1-1-1 0 0,1 1 1 0 0,-1-1 0 0 0,1 1 0 0 0,0 0 0 0 0,10 7-4494 0 0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11.5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69 0 8 0 0,'-21'11'2358'0'0,"16"-9"-855"0"0,0 0 1 0 0,1 0-1 0 0,-1 1 1 0 0,1 0-1 0 0,-1 0 0 0 0,1 0 1 0 0,-4 4-1 0 0,7-6-1238 0 0,0 0 1 0 0,1 0-1 0 0,-1 1 0 0 0,0-1 1 0 0,1 0-1 0 0,-1 1 1 0 0,0-1-1 0 0,1 0 0 0 0,0 1 1 0 0,-1-1-1 0 0,1 1 0 0 0,0-1 1 0 0,0 1-1 0 0,-1-1 1 0 0,1 1-1 0 0,1-1 0 0 0,-1 1 1 0 0,0-1-1 0 0,0 1 0 0 0,0-1 1 0 0,1 1-1 0 0,-1-1 1 0 0,1 0-1 0 0,-1 1 0 0 0,1-1 1 0 0,0 1-1 0 0,-1-1 0 0 0,1 0 1 0 0,2 3-1 0 0,0 0-78 0 0,0 1-1 0 0,0 0 0 0 0,1-1 1 0 0,0 0-1 0 0,0 0 1 0 0,0 0-1 0 0,0-1 0 0 0,1 1 1 0 0,-1-1-1 0 0,8 4 1 0 0,-4-3-68 0 0,1 0 0 0 0,-1-1 0 0 0,1 0 0 0 0,-1-1 0 0 0,18 4 0 0 0,0-4-58 0 0,1-1 0 0 0,0-1 0 0 0,36-4 0 0 0,-62 4-59 0 0,14-2 47 0 0,0 1-1 0 0,0-2 1 0 0,21-6-1 0 0,-32 8-34 0 0,0-1 0 0 0,0 1 1 0 0,0-1-1 0 0,0 0 0 0 0,-1-1 0 0 0,1 1 0 0 0,4-4 0 0 0,-6 4-6 0 0,-1 0 0 0 0,1 1 1 0 0,-1-1-1 0 0,1 0 0 0 0,-1 0 0 0 0,0 0 0 0 0,0 0 0 0 0,0 0 0 0 0,0 0 0 0 0,0 0 0 0 0,0 0 0 0 0,0 0 0 0 0,-1 0 0 0 0,1 0 0 0 0,-1-3 1 0 0,1 2-10 0 0,-1 0 0 0 0,0 1 1 0 0,0-1-1 0 0,0 0 1 0 0,0 1-1 0 0,-1-1 1 0 0,1 0-1 0 0,-1 1 1 0 0,1-1-1 0 0,-1 1 1 0 0,0-1-1 0 0,0 1 1 0 0,0-1-1 0 0,-1 1 1 0 0,1-1-1 0 0,0 1 1 0 0,-4-4-1 0 0,2 4 9 0 0,1-1-1 0 0,-1 1 1 0 0,-1-1-1 0 0,1 1 0 0 0,0 0 1 0 0,0 0-1 0 0,-1 1 1 0 0,1-1-1 0 0,-1 1 1 0 0,1-1-1 0 0,-6 0 1 0 0,1 0 3 0 0,-1 1 0 0 0,0 0 0 0 0,0 0 0 0 0,0 1 1 0 0,0 0-1 0 0,0 0 0 0 0,0 1 0 0 0,0 0 0 0 0,-16 5 1 0 0,10 0-4 0 0,1 0 0 0 0,0 1 1 0 0,0 0-1 0 0,0 2 1 0 0,1-1-1 0 0,0 2 1 0 0,1 0-1 0 0,0 0 1 0 0,0 1-1 0 0,1 0 0 0 0,-16 22 1 0 0,24-29-13 0 0,0 0-1 0 0,1 0 1 0 0,-1 0 0 0 0,1 1-1 0 0,0-1 1 0 0,0 1 0 0 0,0-1 0 0 0,0 1-1 0 0,1 0 1 0 0,0 0 0 0 0,0 0-1 0 0,0 0 1 0 0,1 8 0 0 0,0-7-3 0 0,1 0 0 0 0,0-1 0 0 0,0 0 0 0 0,0 1 1 0 0,1-1-1 0 0,0 0 0 0 0,0 1 0 0 0,0-1 0 0 0,0 0 0 0 0,1 0 0 0 0,0-1 0 0 0,4 6 1 0 0,0-1-25 0 0,1-1 0 0 0,0 0 0 0 0,0 0 0 0 0,1-1 0 0 0,0 0 0 0 0,0 0 0 0 0,0-1 0 0 0,1 0 0 0 0,0-1 0 0 0,0 0 0 0 0,14 4 0 0 0,-4-2-229 0 0,0-1 0 0 0,0-2 0 0 0,0 0 0 0 0,1-1-1 0 0,26 1 1 0 0,-32-5-403 0 0,0 1 0 0 0,0-2 0 0 0,28-6 0 0 0,13-8-4098 0 0,-27 6 2860 0 0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12.1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279 817 1200 0 0,'11'7'3522'0'0,"-7"-4"-2350"0"0,1 0 1 0 0,-1-1-1 0 0,0 1 1 0 0,1-1-1 0 0,-1 0 0 0 0,1-1 1 0 0,0 1-1 0 0,-1-1 1 0 0,1 0-1 0 0,5 1 0 0 0,-6-2-837 0 0,-1 0-1 0 0,0 0 0 0 0,0 0 0 0 0,0-1 1 0 0,0 1-1 0 0,1-1 0 0 0,-1 0 1 0 0,0 0-1 0 0,0 0 0 0 0,0 0 0 0 0,-1-1 1 0 0,1 1-1 0 0,0-1 0 0 0,0 0 0 0 0,2-2 1 0 0,1-1-17 0 0,0 0 1 0 0,-1-1 0 0 0,1 1 0 0 0,-1-1 0 0 0,5-9 0 0 0,-7 9-267 0 0,0 0 1 0 0,0 0-1 0 0,-1 0 1 0 0,0 0-1 0 0,0 0 0 0 0,0 0 1 0 0,-1-1-1 0 0,1-8 1 0 0,-1-1 28 0 0,0 1 0 0 0,-3-23 0 0 0,1 24-55 0 0,-1 1 1 0 0,-1 0 0 0 0,-5-19-1 0 0,6 27-15 0 0,0 0-1 0 0,0 0 1 0 0,0 1-1 0 0,0-1 1 0 0,-1 0-1 0 0,0 1 1 0 0,0 0-1 0 0,0 0 1 0 0,0 0-1 0 0,-1 0 1 0 0,0 0-1 0 0,-4-3 1 0 0,5 5 5 0 0,-1 0 1 0 0,1 1-1 0 0,-1-1 1 0 0,0 1 0 0 0,1 0-1 0 0,-1 0 1 0 0,0 0 0 0 0,0 0-1 0 0,0 1 1 0 0,0 0 0 0 0,1 0-1 0 0,-1 0 1 0 0,0 0 0 0 0,-4 1-1 0 0,-7 1 40 0 0,1 1 0 0 0,-19 6 0 0 0,8-1-55 0 0,0 1 1 0 0,1 1-1 0 0,0 1 1 0 0,-27 18-1 0 0,38-21-10 0 0,2 0 0 0 0,-1 1 0 0 0,1 0 0 0 0,0 1 0 0 0,1 0-1 0 0,0 1 1 0 0,1 0 0 0 0,0 1 0 0 0,-10 16 0 0 0,17-24 0 0 0,0 0-1 0 0,1 0 1 0 0,-1 0 0 0 0,1 0 0 0 0,0 0-1 0 0,0 0 1 0 0,0 0 0 0 0,0 1-1 0 0,1-1 1 0 0,-1 0 0 0 0,1 0 0 0 0,0 1-1 0 0,1-1 1 0 0,0 5 0 0 0,0-3 9 0 0,1 0 0 0 0,0 0 0 0 0,0 0 1 0 0,1-1-1 0 0,-1 1 0 0 0,1-1 0 0 0,0 1 0 0 0,8 9 1 0 0,-3-6 6 0 0,0 0 1 0 0,1 0 0 0 0,0-1 0 0 0,1 0-1 0 0,0-1 1 0 0,0 0 0 0 0,0 0-1 0 0,1-1 1 0 0,16 7 0 0 0,-14-8-4 0 0,1 0-1 0 0,0-1 1 0 0,-1-1 0 0 0,1 0-1 0 0,1-1 1 0 0,-1 0 0 0 0,0-1 0 0 0,26-1-1 0 0,-32-1-6 0 0,1-1-1 0 0,0 1 0 0 0,-1-1 0 0 0,0 0 1 0 0,1-1-1 0 0,-1 0 0 0 0,0-1 0 0 0,0 1 1 0 0,0-2-1 0 0,-1 1 0 0 0,0-1 0 0 0,0 0 0 0 0,0 0 1 0 0,0-1-1 0 0,9-10 0 0 0,-8 5-8 0 0,0 1 0 0 0,0-1 1 0 0,-1-1-1 0 0,-1 0 0 0 0,0 0 0 0 0,8-22 0 0 0,18-81-60 0 0,-21 67-26 0 0,64-333-363 0 0,-57 275 316 0 0,-14 85 131 0 0,-1 6 5 0 0,-1 0 0 0 0,0 0 0 0 0,0 0-1 0 0,-2-25 1 0 0,0 40 9 0 0,0 0 0 0 0,0 0 0 0 0,0 0 0 0 0,0-1 0 0 0,0 1 0 0 0,0 0 0 0 0,0 0 0 0 0,0 0 0 0 0,0 0 0 0 0,0 0 0 0 0,0 0 0 0 0,0-1 0 0 0,0 1 0 0 0,-1 0 0 0 0,1 0 0 0 0,0 0 0 0 0,0 0 0 0 0,0 0 0 0 0,0 0 0 0 0,0-1 0 0 0,0 1 0 0 0,0 0 0 0 0,0 0 0 0 0,0 0 0 0 0,0 0 0 0 0,-1 0 0 0 0,1 0 0 0 0,0 0 0 0 0,0 0 0 0 0,0 0 0 0 0,0 0 0 0 0,0-1 0 0 0,0 1 0 0 0,-1 0 0 0 0,1 0 0 0 0,0 0 0 0 0,0 0 0 0 0,0 0 0 0 0,0 0 0 0 0,0 0 0 0 0,0 0 0 0 0,-1 0 0 0 0,-5 5-5 0 0,-5 8-12 0 0,3 3 26 0 0,-1 0 0 0 0,2 0-1 0 0,0 1 1 0 0,2 0 0 0 0,-7 26 0 0 0,-9 91 59 0 0,5 145 462 0 0,16-263-488 0 0,-1 7 15 0 0,2 0 0 0 0,1 0-1 0 0,0 1 1 0 0,2-1 0 0 0,1-1-1 0 0,0 1 1 0 0,15 35 0 0 0,-11-36-338 0 0,23 54 254 0 0,-29-69-675 0 0,1 0-1 0 0,0-1 1 0 0,0 1-1 0 0,1-1 0 0 0,0 0 1 0 0,0 0-1 0 0,1-1 0 0 0,6 6 1 0 0,-3-4-2073 0 0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13.2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152 161 512 0 0,'-6'-19'5260'0'0,"-17"-33"0"0"0,0-1-1439 0 0,22 51-3677 0 0,0-1 0 0 0,0 1 0 0 0,0-1 0 0 0,0 1 1 0 0,-1 0-1 0 0,1 0 0 0 0,0 0 0 0 0,-1 0 0 0 0,0 0 1 0 0,1 0-1 0 0,-1 0 0 0 0,0 0 0 0 0,0 1 0 0 0,0-1 1 0 0,-3-1-1 0 0,3 3-47 0 0,1-1 0 0 0,-1 1 0 0 0,1-1 1 0 0,-1 1-1 0 0,1 0 0 0 0,-1-1 0 0 0,0 1 0 0 0,1 0 1 0 0,-1 0-1 0 0,1 0 0 0 0,-1 0 0 0 0,0 1 0 0 0,1-1 1 0 0,-1 0-1 0 0,1 1 0 0 0,-1-1 0 0 0,1 1 0 0 0,-1-1 1 0 0,1 1-1 0 0,-1 0 0 0 0,1 0 0 0 0,0 0 0 0 0,-1-1 1 0 0,1 1-1 0 0,0 1 0 0 0,-2 0 0 0 0,0 1 78 0 0,0 1-1 0 0,0 0 1 0 0,0 0-1 0 0,1 0 1 0 0,-1 0-1 0 0,1 0 1 0 0,0 0 0 0 0,0 0-1 0 0,1 1 1 0 0,-1-1-1 0 0,1 1 1 0 0,0 0-1 0 0,0-1 1 0 0,0 1-1 0 0,1 0 1 0 0,-1 6-1 0 0,1 6 39 0 0,1 0 1 0 0,0-1-1 0 0,5 24 0 0 0,-3-25-135 0 0,1 1 1 0 0,1 0 0 0 0,0-1 0 0 0,10 22 0 0 0,-11-30-65 0 0,0 0 0 0 0,0 0 1 0 0,1 0-1 0 0,0-1 1 0 0,0 0-1 0 0,1 0 0 0 0,0 0 1 0 0,0 0-1 0 0,0-1 1 0 0,0 0-1 0 0,8 4 0 0 0,-1-2-2 0 0,-1-1-1 0 0,1 0 1 0 0,0-1-1 0 0,1 0 0 0 0,0-1 1 0 0,22 3-1 0 0,-26-5-19 0 0,0-1 0 0 0,0 0 0 0 0,0-1 0 0 0,0 0 0 0 0,0-1 0 0 0,0 0 0 0 0,0 0 0 0 0,0-1 0 0 0,0-1 0 0 0,11-3 1 0 0,-14 2-10 0 0,0 1 1 0 0,0-2 0 0 0,0 1 0 0 0,0-1-1 0 0,-1 0 1 0 0,0 0 0 0 0,0-1 0 0 0,0 0 0 0 0,-1 0-1 0 0,1 0 1 0 0,-1-1 0 0 0,-1 1 0 0 0,5-9-1 0 0,-4 4 16 0 0,1 0 0 0 0,-1 0 0 0 0,-1 0 0 0 0,0-1 0 0 0,-1 0 0 0 0,0 0 0 0 0,-1 0 0 0 0,1-12 0 0 0,0-23 65 0 0,-4-65 0 0 0,1 111-56 0 0,0 0 0 0 0,0 0 0 0 0,0 0 0 0 0,0 0 0 0 0,0 0 0 0 0,-1 0 0 0 0,1 0 0 0 0,0 0 0 0 0,0 0 0 0 0,-1 0 0 0 0,1 0 0 0 0,0 1-1 0 0,-1-1 1 0 0,1 0 0 0 0,-1 0 0 0 0,1 0 0 0 0,-2-1 0 0 0,2 2-3 0 0,-1 0 0 0 0,1 0 0 0 0,-1 0-1 0 0,1 0 1 0 0,0 0 0 0 0,-1 0 0 0 0,1 0 0 0 0,-1 0 0 0 0,1 0 0 0 0,0 0-1 0 0,-1 0 1 0 0,1 1 0 0 0,-1-1 0 0 0,1 0 0 0 0,0 0 0 0 0,-1 0-1 0 0,1 0 1 0 0,0 1 0 0 0,-1-1 0 0 0,1 0 0 0 0,0 0 0 0 0,-1 1 0 0 0,1-1-1 0 0,0 0 1 0 0,0 1 0 0 0,-1-1 0 0 0,1 1 0 0 0,-3 3 16 0 0,-1 0 0 0 0,2 1 0 0 0,-1-1 0 0 0,-4 9 1 0 0,3-1-26 0 0,-1 1 1 0 0,1 0 0 0 0,1-1 0 0 0,0 2-1 0 0,1-1 1 0 0,0 0 0 0 0,1 0 0 0 0,1 1 0 0 0,0-1-1 0 0,1 0 1 0 0,0 1 0 0 0,1-1 0 0 0,1 0 0 0 0,0 0-1 0 0,0 0 1 0 0,10 21 0 0 0,-9-27 41 0 0,0 0 0 0 0,1 0 0 0 0,0-1 0 0 0,0 0 1 0 0,1 1-1 0 0,-1-2 0 0 0,1 1 0 0 0,1-1 0 0 0,-1 1 0 0 0,1-2 0 0 0,0 1 1 0 0,0-1-1 0 0,0 0 0 0 0,1-1 0 0 0,-1 1 0 0 0,16 3 0 0 0,-12-4-454 0 0,1 0-1 0 0,-1-1 1 0 0,1 0-1 0 0,20-1 0 0 0,-21-1-1593 0 0,1-1-1 0 0,-1 0 0 0 0,0-1 1 0 0,20-5-1 0 0,-13 1-3667 0 0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13.6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57 61 1192 0 0,'-12'-19'3163'0'0,"6"10"875"0"0,0 0 0 0 0,-12-15 884 0 0,30 39-1205 0 0,-9-10-3358 0 0,-1 0 0 0 0,1 0 0 0 0,-1 0 0 0 0,-1 1 0 0 0,1-1 0 0 0,0 7-1 0 0,4 10 244 0 0,0 0-291 0 0,-1 0 0 0 0,-1 0 0 0 0,-1 1 0 0 0,-1-1 0 0 0,-1 34 0 0 0,-16 113 495 0 0,12-140-735 0 0,-22 88 50 0 0,2-12-186 0 0,22-96 18 0 0,0 0 0 0 0,1-1-1 0 0,0 1 1 0 0,0 0 0 0 0,1 0-1 0 0,3 13 1 0 0,-4-18 7 0 0,1-1-1 0 0,0 0 1 0 0,0 1 0 0 0,0-1-1 0 0,1 0 1 0 0,-1 0-1 0 0,1 0 1 0 0,0 0 0 0 0,0 0-1 0 0,0-1 1 0 0,0 1 0 0 0,0 0-1 0 0,0-1 1 0 0,1 0-1 0 0,-1 1 1 0 0,1-1 0 0 0,0 0-1 0 0,0 0 1 0 0,0-1 0 0 0,3 3-1 0 0,-4-4-57 0 0,0 1-1 0 0,0-1 0 0 0,0 1 1 0 0,1-1-1 0 0,-1 0 1 0 0,0 1-1 0 0,0-1 0 0 0,0 0 1 0 0,1-1-1 0 0,-1 1 0 0 0,0 0 1 0 0,0-1-1 0 0,0 1 1 0 0,0-1-1 0 0,0 1 0 0 0,1-1 1 0 0,-1 0-1 0 0,0 0 1 0 0,-1 0-1 0 0,1 0 0 0 0,0 0 1 0 0,3-3-1 0 0,3-3-1919 0 0,-1 0 0 0 0,0 0 0 0 0,10-13 0 0 0,-15 18 1236 0 0,12-14-3698 0 0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14.0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192 140 1240 0 0,'-30'2'5776'0'0,"-56"9"1"0"0,42-4-3537 0 0,36-5-1654 0 0,-6 2 168 0 0,13-4-677 0 0,1 1 0 0 0,0-1-1 0 0,-1 0 1 0 0,1 0 0 0 0,-1 0 0 0 0,1 0 0 0 0,0 0 0 0 0,-1 0 0 0 0,1 0-1 0 0,0 0 1 0 0,-1 0 0 0 0,1 0 0 0 0,0 0 0 0 0,-1 0 0 0 0,1 0 0 0 0,0-1-1 0 0,-1 1 1 0 0,1 0 0 0 0,0 0 0 0 0,-1 0 0 0 0,1 0 0 0 0,0-1 0 0 0,-1 1-1 0 0,1 0 1 0 0,0 0 0 0 0,-1-1 0 0 0,2 0 151 0 0,1-1 0 0 0,-1 1 0 0 0,1-1 1 0 0,-1 1-1 0 0,1 0 0 0 0,-1 0 0 0 0,1 0 0 0 0,0 0 1 0 0,2-2-1 0 0,1 1 54 0 0,33-23 619 0 0,1 3-1 0 0,70-31 1 0 0,-84 43-672 0 0,1 1 0 0 0,-1 2 0 0 0,1 0 0 0 0,0 2 0 0 0,51-4 0 0 0,-71 9-209 0 0,0 0-1 0 0,0 0 1 0 0,0 1-1 0 0,0-1 0 0 0,1 1 1 0 0,-1 1-1 0 0,-1-1 1 0 0,1 1-1 0 0,0 0 1 0 0,6 3-1 0 0,-10-4-16 0 0,-1 0 1 0 0,1 0-1 0 0,-1 0 0 0 0,0 0 0 0 0,1 1 0 0 0,-1-1 0 0 0,0 0 0 0 0,0 0 0 0 0,0 1 0 0 0,1-1 0 0 0,-2 1 0 0 0,1-1 0 0 0,0 1 0 0 0,0 0 0 0 0,1 2 0 0 0,-2-2-1 0 0,0 1 0 0 0,1-1 0 0 0,-1 0 0 0 0,0 1 0 0 0,0-1 0 0 0,0 0 0 0 0,-1 1 0 0 0,1-1 0 0 0,0 1-1 0 0,-1-1 1 0 0,0 0 0 0 0,1 0 0 0 0,-1 1 0 0 0,-2 2 0 0 0,-11 20-29 0 0,-1 0 0 0 0,-28 34 1 0 0,23-32 15 0 0,5-9-11 0 0,-1 0 0 0 0,0-1 0 0 0,-2-1 0 0 0,0-1 0 0 0,-1 0 0 0 0,0-2 0 0 0,-25 14 0 0 0,35-22-97 0 0,0-1-1 0 0,0 0 1 0 0,0 0-1 0 0,0-1 0 0 0,-1-1 1 0 0,-10 2-1 0 0,16-3-382 0 0,-1 0-1 0 0,1-1 1 0 0,-1 1-1 0 0,0-1 1 0 0,1-1-1 0 0,-1 1 1 0 0,0-1 0 0 0,1 1-1 0 0,-1-1 1 0 0,0-1-1 0 0,1 1 1 0 0,0 0-1 0 0,-1-1 1 0 0,-5-3 0 0 0,0-3-1179 0 0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14.4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61 181 808 0 0,'-1'-7'2385'0'0,"0"0"-1"0"0,0 1 0 0 0,-1-1 1 0 0,1 0-1 0 0,-7-12 0 0 0,-3-16 2086 0 0,9 25-3438 0 0,0 0-1 0 0,0-18 1 0 0,2 26-926 0 0,0 0 0 0 0,0-1 0 0 0,0 1 0 0 0,0 0 0 0 0,1-1 0 0 0,-1 1 0 0 0,1 0 0 0 0,-1-1 0 0 0,1 1 0 0 0,0 0 0 0 0,0 0 0 0 0,0 0 0 0 0,0 0 0 0 0,0 0 0 0 0,0 0 0 0 0,1 0 0 0 0,2-3 0 0 0,-4 5-76 0 0,0-1 1 0 0,0 1 0 0 0,0 0-1 0 0,1 0 1 0 0,-1 0 0 0 0,0 0 0 0 0,0 0-1 0 0,0 0 1 0 0,0-1 0 0 0,0 1-1 0 0,1 0 1 0 0,-1 0 0 0 0,0 0 0 0 0,0 0-1 0 0,0 0 1 0 0,0 0 0 0 0,1 0 0 0 0,-1 0-1 0 0,0 0 1 0 0,0 0 0 0 0,0 0-1 0 0,1 0 1 0 0,-1 0 0 0 0,0 0 0 0 0,0 0-1 0 0,0 0 1 0 0,0 0 0 0 0,1 0-1 0 0,-1 0 1 0 0,0 0 0 0 0,0 0 0 0 0,0 0-1 0 0,1 0 1 0 0,-1 0 0 0 0,1 7 477 0 0,-6 15-219 0 0,3-18-121 0 0,-14 137 648 0 0,13-102-629 0 0,-13 243 440 0 0,11-210-621 0 0,3-53-8 0 0,0 0 0 0 0,2 0 0 0 0,0 1 0 0 0,3 23 0 0 0,-3-42-14 0 0,0 0 1 0 0,0 0-1 0 0,0 0 1 0 0,1 0-1 0 0,-1 0 1 0 0,0 0 0 0 0,0 0-1 0 0,1 0 1 0 0,-1-1-1 0 0,1 1 1 0 0,-1 0-1 0 0,1 0 1 0 0,-1 0-1 0 0,1 0 1 0 0,0-1 0 0 0,-1 1-1 0 0,1 0 1 0 0,0 0-1 0 0,-1-1 1 0 0,1 1-1 0 0,0-1 1 0 0,0 1-1 0 0,0 0 1 0 0,0-1-1 0 0,-1 0 1 0 0,1 1 0 0 0,0-1-1 0 0,0 0 1 0 0,0 1-1 0 0,0-1 1 0 0,0 0-1 0 0,0 0 1 0 0,0 0-1 0 0,0 0 1 0 0,0 0 0 0 0,0 0-1 0 0,2 0 1 0 0,0-1-428 0 0,0 1 1 0 0,-1-1-1 0 0,1 0 1 0 0,0 0-1 0 0,0-1 1 0 0,-1 1-1 0 0,1 0 1 0 0,-1-1-1 0 0,1 0 0 0 0,-1 1 1 0 0,4-5-1 0 0,4-3-2669 0 0,0-2-872 0 0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14.8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184 117 2497 0 0,'-58'5'10842'0'0,"-27"10"-6226"0"0,83-14-4559 0 0,0-1 6 0 0,-1 1-1 0 0,1-1 1 0 0,-1 1 0 0 0,1-1-1 0 0,-1 0 1 0 0,1 0 0 0 0,-1 0-1 0 0,1 0 1 0 0,-1 0 0 0 0,1-1-1 0 0,-1 1 1 0 0,-3-2 0 0 0,5 1-50 0 0,1 1-1 0 0,0 0 1 0 0,0-1 0 0 0,0 1 0 0 0,0 0 0 0 0,-1-1 0 0 0,1 1 0 0 0,0 0-1 0 0,0-1 1 0 0,0 1 0 0 0,0 0 0 0 0,0-1 0 0 0,0 1 0 0 0,0 0 0 0 0,0-1-1 0 0,0 1 1 0 0,0 0 0 0 0,0-1 0 0 0,0 1 0 0 0,0 0 0 0 0,0-1 0 0 0,0 1-1 0 0,0 0 1 0 0,1-1 0 0 0,-1 1 0 0 0,0 0 0 0 0,0-1 0 0 0,0 1 0 0 0,0 0 0 0 0,1-1-1 0 0,-1 1 1 0 0,0 0 0 0 0,0 0 0 0 0,1-1 0 0 0,-1 1 0 0 0,0 0 0 0 0,0 0-1 0 0,1 0 1 0 0,-1-1 0 0 0,1 1 0 0 0,11-12 296 0 0,11-3-33 0 0,0 0 0 0 0,1 1 1 0 0,0 1-1 0 0,1 1 0 0 0,0 2 0 0 0,1 0 0 0 0,28-6 1 0 0,-44 14-131 0 0,0 0-1 0 0,0 1 1 0 0,0 0 0 0 0,1 0 0 0 0,-1 1 0 0 0,14 2-1 0 0,-19-1-111 0 0,0-1 1 0 0,0 1-1 0 0,0 1 0 0 0,0-1 0 0 0,0 1 0 0 0,-1 0 0 0 0,1 0 0 0 0,0 0 0 0 0,-1 0 0 0 0,1 1 0 0 0,-1 0 0 0 0,0 0 0 0 0,0 0 0 0 0,6 7 0 0 0,-8-8-31 0 0,0 1 0 0 0,0-1 1 0 0,0 1-1 0 0,0 0 1 0 0,-1 0-1 0 0,0 0 0 0 0,1 0 1 0 0,-1 0-1 0 0,0 0 0 0 0,0 0 1 0 0,-1 0-1 0 0,1 0 1 0 0,-1 0-1 0 0,1 5 0 0 0,-1-3 10 0 0,-1 0 0 0 0,1 0 0 0 0,-1 0 0 0 0,0 0 0 0 0,-1-1 0 0 0,1 1 0 0 0,-1 0 0 0 0,-3 6 0 0 0,0 0 15 0 0,-1-1 0 0 0,-1 0 0 0 0,0 0 0 0 0,0-1 0 0 0,-1 1 1 0 0,-17 14-1 0 0,8-9-261 0 0,-1-2 0 0 0,0 0-1 0 0,0 0 1 0 0,-2-2 0 0 0,1 0 0 0 0,-1-2 0 0 0,-1 0 0 0 0,-42 12 0 0 0,62-21 135 0 0,-15 2-2100 0 0,15-2 1966 0 0,1 0 0 0 0,-1 0 1 0 0,1 0-1 0 0,-1 0 0 0 0,1 0 0 0 0,-1 0 0 0 0,1 0 1 0 0,0 0-1 0 0,-1 0 0 0 0,1-1 0 0 0,-1 1 1 0 0,1 0-1 0 0,0 0 0 0 0,-1 0 0 0 0,1-1 1 0 0,-1 1-1 0 0,1 0 0 0 0,0 0 0 0 0,-1-1 0 0 0,1 1 1 0 0,0 0-1 0 0,0-1 0 0 0,-1 1 0 0 0,1-1 1 0 0,0 1-1 0 0,0 0 0 0 0,-1-1 0 0 0,1 1 1 0 0,0-1-1 0 0,0 1 0 0 0,0-1 0 0 0,-1-4-2619 0 0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15.2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47 110 2136 0 0,'-8'0'2251'0'0,"4"0"-892"0"0,0 0 1 0 0,1 0-1 0 0,-1 0 0 0 0,1 0 0 0 0,-1 1 1 0 0,-5 1-1 0 0,9-2-1172 0 0,-1 0 1 0 0,1 0 0 0 0,-1 1 0 0 0,1-1-1 0 0,0 0 1 0 0,-1 0 0 0 0,1 1-1 0 0,-1-1 1 0 0,1 0 0 0 0,0 1-1 0 0,-1-1 1 0 0,1 1 0 0 0,0-1 0 0 0,-1 0-1 0 0,1 1 1 0 0,0-1 0 0 0,-1 1-1 0 0,1-1 1 0 0,0 1 0 0 0,0 0-1 0 0,0 0-58 0 0,-1 0-1 0 0,1 0 0 0 0,0 0 1 0 0,1 0-1 0 0,-1 1 1 0 0,0-1-1 0 0,0 0 0 0 0,0 0 1 0 0,1 0-1 0 0,-1 0 0 0 0,0 0 1 0 0,1 0-1 0 0,0 1 0 0 0,3 4 98 0 0,-1-1-1 0 0,1 1 0 0 0,0-1 1 0 0,0-1-1 0 0,1 1 0 0 0,-1 0 1 0 0,1-1-1 0 0,0 0 1 0 0,0 0-1 0 0,1-1 0 0 0,-1 1 1 0 0,1-1-1 0 0,0 0 0 0 0,0-1 1 0 0,0 0-1 0 0,11 4 1 0 0,2-2-54 0 0,-1 0 0 0 0,1-1 1 0 0,0-1-1 0 0,27 0 0 0 0,-32-2-145 0 0,-1-1 0 0 0,0 0-1 0 0,0-1 1 0 0,0 0 0 0 0,15-5-1 0 0,-22 5 4 0 0,0 0-1 0 0,0-1 0 0 0,0 0 0 0 0,0 0 0 0 0,0 0 1 0 0,0-1-1 0 0,-1 0 0 0 0,0 0 0 0 0,0 0 1 0 0,0-1-1 0 0,0 0 0 0 0,4-6 0 0 0,-7 9-22 0 0,0-1 0 0 0,-1 0-1 0 0,1 0 1 0 0,-1 0 0 0 0,0 0-1 0 0,0-1 1 0 0,0 1-1 0 0,0 0 1 0 0,-1 0 0 0 0,1-1-1 0 0,-1 1 1 0 0,0 0 0 0 0,0-1-1 0 0,0 1 1 0 0,-1 0 0 0 0,1-1-1 0 0,-2-5 1 0 0,0 0-1 0 0,-1 1 1 0 0,0 0-1 0 0,0-1 1 0 0,-1 2 0 0 0,-8-15-1 0 0,10 20-9 0 0,1 0 1 0 0,-1-1-1 0 0,0 1 0 0 0,0 0 1 0 0,1 0-1 0 0,-1 0 1 0 0,-1 1-1 0 0,1-1 0 0 0,0 0 1 0 0,0 1-1 0 0,-1-1 0 0 0,1 1 1 0 0,-1 0-1 0 0,1 0 1 0 0,-1 0-1 0 0,-4-1 0 0 0,2 1 4 0 0,1 1 0 0 0,-1-1-1 0 0,1 1 1 0 0,-1 1 0 0 0,0-1 0 0 0,1 0-1 0 0,-1 1 1 0 0,1 0 0 0 0,-6 2-1 0 0,-7 3 23 0 0,1 1 0 0 0,0 1 0 0 0,0 0 0 0 0,-15 12 0 0 0,15-9-17 0 0,0 0-1 0 0,2 1 0 0 0,-1 0 1 0 0,1 2-1 0 0,1 0 0 0 0,0 0 1 0 0,1 1-1 0 0,-13 21 0 0 0,22-31-1 0 0,1 0 0 0 0,-1 0 0 0 0,1 0 0 0 0,0 0 0 0 0,0 0 1 0 0,1 0-1 0 0,0 0 0 0 0,0 1 0 0 0,0-1 0 0 0,0 0 0 0 0,1 1 0 0 0,0-1 0 0 0,0 1 0 0 0,1 4 0 0 0,0-5-9 0 0,0 0-1 0 0,1-1 1 0 0,-1 1 0 0 0,1-1 0 0 0,0 0 0 0 0,0 1-1 0 0,1-1 1 0 0,-1 0 0 0 0,1 0 0 0 0,0 0 0 0 0,0-1-1 0 0,0 1 1 0 0,0-1 0 0 0,1 0 0 0 0,0 0 0 0 0,4 4-1 0 0,4 0-54 0 0,0 1 0 0 0,1-2 0 0 0,0 0 0 0 0,0 0 0 0 0,19 5-1 0 0,-1-3-598 0 0,40 6 0 0 0,-55-12-392 0 0,0-1 1 0 0,22 0-1 0 0,-15-3-2647 0 0,24-4-1 0 0,-20 1 704 0 0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15.5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9 202 928 0 0,'-1'2'879'0'0,"0"-1"0"0"0,-1 1 0 0 0,2 0 0 0 0,-1 0 0 0 0,0 0 0 0 0,0 0 0 0 0,1-1 0 0 0,-1 1-1 0 0,0 4 1 0 0,2 19 3887 0 0,2-14-3596 0 0,0 0-1 0 0,7 17 1 0 0,-2-9 51 0 0,42 130 3922 0 0,-50-148-5096 0 0,2 1 70 0 0,-1 1 1 0 0,-1-1-1 0 0,1 1 0 0 0,0 0 0 0 0,0-1 0 0 0,-1 1 0 0 0,0 0 0 0 0,0 0 1 0 0,0 4-1 0 0,-6-24-113 0 0,-31-204-1599 0 0,35 203 1521 0 0,1 0 0 0 0,1 1 0 0 0,1-1 0 0 0,4-30 0 0 0,-3 39 64 0 0,0 0-1 0 0,0 0 1 0 0,1 1-1 0 0,0-1 1 0 0,1 1-1 0 0,0 0 0 0 0,0 0 1 0 0,0 0-1 0 0,1 1 1 0 0,1-1-1 0 0,5-6 1 0 0,-6 10 12 0 0,0 0 1 0 0,0 0-1 0 0,0 1 0 0 0,0 0 1 0 0,0 0-1 0 0,0 0 1 0 0,1 1-1 0 0,0 0 1 0 0,-1 0-1 0 0,1 0 1 0 0,0 1-1 0 0,0-1 0 0 0,0 1 1 0 0,0 1-1 0 0,0-1 1 0 0,0 1-1 0 0,7 1 1 0 0,3 0-713 0 0,29 4 0 0 0,9 8-4045 0 0,-12-1-2627 0 0,-22-7 4585 0 0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8:04.5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513 200 512 0 0,'5'-6'500'0'0,"-4"4"-579"0"0,0 1 0 0 0,0 0 0 0 0,0 0 0 0 0,0 0 0 0 0,0 0 0 0 0,0 1 0 0 0,0-1 0 0 0,0 0 0 0 0,1 0 0 0 0,-1 1 0 0 0,2-2 0 0 0,1-1 831 0 0,-1 0 0 0 0,1 0 0 0 0,-1 0 1 0 0,4-5-1 0 0,-4 3-295 0 0,-2 4-244 0 0,0 0 0 0 0,0-1 1 0 0,0 1-1 0 0,-1-1 0 0 0,1 1 0 0 0,0-1 0 0 0,-1 1 0 0 0,1-1 0 0 0,-1 1 1 0 0,1-1-1 0 0,-1 1 0 0 0,0-1 0 0 0,0 0 0 0 0,0 1 0 0 0,0-1 0 0 0,0 0 1 0 0,0 1-1 0 0,0-1 0 0 0,0 1 0 0 0,-1-1 0 0 0,0-1 0 0 0,0-4 183 0 0,-1 1 0 0 0,-1-1-1 0 0,1 1 1 0 0,-1 0 0 0 0,0 0-1 0 0,-1 0 1 0 0,1 0 0 0 0,-1 0-1 0 0,-1 1 1 0 0,1 0 0 0 0,-1 0-1 0 0,1 0 1 0 0,-1 0 0 0 0,-1 1-1 0 0,1 0 1 0 0,-1 0 0 0 0,1 0-1 0 0,-1 1 1 0 0,-7-4 0 0 0,6 4-326 0 0,-1 1 1 0 0,1-1-1 0 0,-1 1 1 0 0,0 1 0 0 0,1-1-1 0 0,-1 1 1 0 0,0 1 0 0 0,0-1-1 0 0,0 1 1 0 0,0 1-1 0 0,1-1 1 0 0,-1 1 0 0 0,0 1-1 0 0,0 0 1 0 0,1 0 0 0 0,-12 4-1 0 0,-10 8 257 0 0,0 1 0 0 0,1 0 1 0 0,1 3-1 0 0,0 0 0 0 0,2 1 0 0 0,0 2 0 0 0,1 0 0 0 0,2 2 0 0 0,-36 44 1 0 0,53-61-237 0 0,1 1 1 0 0,-1 0 0 0 0,2 0 0 0 0,-1 0 0 0 0,1 1 0 0 0,0-1-1 0 0,0 1 1 0 0,-2 12 0 0 0,4-16-59 0 0,0 1 0 0 0,1-1-1 0 0,0 1 1 0 0,0-1 0 0 0,0 1 0 0 0,0-1-1 0 0,1 0 1 0 0,0 1 0 0 0,-1-1 0 0 0,2 0 0 0 0,-1 1-1 0 0,0-1 1 0 0,1 0 0 0 0,0 0 0 0 0,0 0-1 0 0,0 0 1 0 0,4 4 0 0 0,0 0-24 0 0,1-1-1 0 0,0 0 1 0 0,1 0 0 0 0,0 0 0 0 0,0-1-1 0 0,0-1 1 0 0,0 1 0 0 0,1-1 0 0 0,0-1-1 0 0,0 1 1 0 0,16 4 0 0 0,10 1-25 0 0,67 11 1 0 0,-93-19 24 0 0,3-1-19 0 0,0 0 1 0 0,0 0-1 0 0,1-1 1 0 0,-1-1-1 0 0,0 0 1 0 0,0-1 0 0 0,0 0-1 0 0,0-1 1 0 0,0 0-1 0 0,0-1 1 0 0,-1 0-1 0 0,1-1 1 0 0,-1 0 0 0 0,16-11-1 0 0,-15 9 9 0 0,0-1-1 0 0,0-1 1 0 0,-1 0 0 0 0,14-14-1 0 0,-20 17-2 0 0,0 0-1 0 0,0 0 0 0 0,-1 0 0 0 0,0-1 0 0 0,0 0 0 0 0,-1 0 0 0 0,0 0 0 0 0,0 0 0 0 0,3-14 0 0 0,-3 8-17 0 0,0 0-1 0 0,-2-1 0 0 0,1 1 1 0 0,-2-1-1 0 0,-1-16 0 0 0,1 22 17 0 0,-1 0-1 0 0,0 0 0 0 0,-1 0 1 0 0,0 0-1 0 0,0 1 0 0 0,-1-1 0 0 0,0 0 1 0 0,0 1-1 0 0,-8-14 0 0 0,7 17 3 0 0,0 0-1 0 0,1 0 0 0 0,-1 1 0 0 0,-1-1 0 0 0,1 1 1 0 0,0 0-1 0 0,-1 0 0 0 0,0 0 0 0 0,0 1 0 0 0,0-1 1 0 0,0 1-1 0 0,0 0 0 0 0,0 1 0 0 0,0-1 1 0 0,-1 1-1 0 0,-9-1 0 0 0,2 1 3 0 0,0 0 1 0 0,0 1-1 0 0,0 0 0 0 0,1 1 0 0 0,-1 1 1 0 0,-13 3-1 0 0,-14 5 11 0 0,1 2 0 0 0,0 1 0 0 0,1 2 0 0 0,-54 31 0 0 0,82-40 10 0 0,0 0 0 0 0,1 1 0 0 0,0 0 0 0 0,1 0 0 0 0,0 1 0 0 0,0 1 0 0 0,1-1-1 0 0,-1 1 1 0 0,2 0 0 0 0,-1 1 0 0 0,2 0 0 0 0,-8 16 0 0 0,12-25-18 0 0,1 1 1 0 0,-1-1 0 0 0,1 1-1 0 0,0 0 1 0 0,-1-1 0 0 0,1 1-1 0 0,0-1 1 0 0,0 1 0 0 0,0 0-1 0 0,0-1 1 0 0,1 1 0 0 0,-1-1-1 0 0,0 1 1 0 0,1-1 0 0 0,-1 1-1 0 0,1-1 1 0 0,-1 1 0 0 0,1-1-1 0 0,0 1 1 0 0,-1-1 0 0 0,1 0-1 0 0,0 1 1 0 0,0-1-1 0 0,0 0 1 0 0,2 2 0 0 0,3 3 10 0 0,0-1 1 0 0,1 0-1 0 0,13 9 1 0 0,-3-3-5 0 0,-11-7-7 0 0,1 0 0 0 0,-1-1 0 0 0,1 0 0 0 0,0-1 0 0 0,0 1-1 0 0,8 1 1 0 0,14 5 0 0 0,-9-2-22 0 0,-1 0 1 0 0,1-2 0 0 0,38 6-1 0 0,-50-10 15 0 0,1-1 0 0 0,-1 1 0 0 0,0-2 0 0 0,1 1 0 0 0,-1-1-1 0 0,0 0 1 0 0,0 0 0 0 0,0-1 0 0 0,0-1 0 0 0,0 1 0 0 0,0-1 0 0 0,11-6-1 0 0,-14 6 7 0 0,13-7-5 0 0,0-1 0 0 0,-1-1 0 0 0,27-24 0 0 0,-40 32 3 0 0,0 0 1 0 0,0-1-1 0 0,0 1 1 0 0,0-1-1 0 0,-1 0 0 0 0,0 0 1 0 0,0 0-1 0 0,-1-1 1 0 0,1 1-1 0 0,-1-1 0 0 0,0 1 1 0 0,-1-1-1 0 0,0 0 1 0 0,1 1-1 0 0,-2-1 0 0 0,1 0 1 0 0,-1-11-1 0 0,0 3 16 0 0,-2 1 1 0 0,-2-15-1 0 0,3 25-7 0 0,0-1 0 0 0,1 1-1 0 0,-2 0 1 0 0,1-1 0 0 0,0 1 0 0 0,-1 0 0 0 0,1 0 0 0 0,-1 0 0 0 0,0 0-1 0 0,0 0 1 0 0,0 0 0 0 0,0 1 0 0 0,-4-4 0 0 0,5 5-3 0 0,1 0 1 0 0,-1 1-1 0 0,0-1 1 0 0,1 1-1 0 0,-1-1 1 0 0,0 1-1 0 0,1 0 1 0 0,-1-1-1 0 0,0 1 1 0 0,0 0-1 0 0,0-1 1 0 0,1 1-1 0 0,-1 0 1 0 0,0 0-1 0 0,0 0 1 0 0,0 0-1 0 0,0-1 1 0 0,1 1-1 0 0,-1 0 1 0 0,0 1-1 0 0,0-1 1 0 0,0 0-1 0 0,0 0 1 0 0,0 0-1 0 0,0 1 0 0 0,0 0 0 0 0,0-1-1 0 0,0 1 1 0 0,1 0 0 0 0,-1 0-1 0 0,0-1 1 0 0,1 1 0 0 0,-1 0-1 0 0,0 0 1 0 0,1 0 0 0 0,-1 0-1 0 0,1 0 1 0 0,0 0-1 0 0,-1 0 1 0 0,1 0 0 0 0,-1 1-1 0 0,0 6 9 0 0,0-1-1 0 0,0 1 0 0 0,0 14 1 0 0,1-20-11 0 0,1 11 31 0 0,0 0-1 0 0,1-1 1 0 0,0 1 0 0 0,1 0-1 0 0,1-1 1 0 0,0 0 0 0 0,1 0-1 0 0,10 20 1 0 0,1-4 24 0 0,1 0 0 0 0,26 32 1 0 0,-37-51-126 0 0,1-1 0 0 0,1 1 0 0 0,-1-2 0 0 0,1 1 0 0 0,0-1 1 0 0,1 0-1 0 0,0-1 0 0 0,0 0 0 0 0,0-1 0 0 0,1 1 0 0 0,0-2 0 0 0,0 1 1 0 0,0-2-1 0 0,0 1 0 0 0,13 2 0 0 0,-21-6-334 0 0,1 0 0 0 0,0 0-1 0 0,-1-1 1 0 0,1 1 0 0 0,-1 0 0 0 0,0-1-1 0 0,1 0 1 0 0,-1 1 0 0 0,1-1 0 0 0,-1 0-1 0 0,0 0 1 0 0,0 0 0 0 0,1-1 0 0 0,-1 1-1 0 0,3-3 1 0 0,5-4-3164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4:07.0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357 117 512 0 0,'0'0'317'0'0,"1"0"0"0"0,-1 0 0 0 0,0 0-1 0 0,1 0 1 0 0,-1 0 0 0 0,0 0 0 0 0,1 0 0 0 0,-1-1-1 0 0,0 1 1 0 0,1 0 0 0 0,-1 0 0 0 0,0 0 0 0 0,0-1 0 0 0,1 1-1 0 0,-1 0 1 0 0,0 0 0 0 0,0-1 0 0 0,1 1 0 0 0,-1 0-1 0 0,0-1 1 0 0,0 1 0 0 0,0 0 0 0 0,1-1 0 0 0,-1 1-1 0 0,0 0 1 0 0,0-1 0 0 0,0 0 0 0 0,3-13 3547 0 0,0-1-615 0 0,-3 15-3206 0 0,3-5 491 0 0,0 0 0 0 0,-1-1 0 0 0,0 1-1 0 0,0-1 1 0 0,0 1 0 0 0,1-9 0 0 0,-3 12-466 0 0,0 1 0 0 0,0 0 1 0 0,0 0-1 0 0,0 0 1 0 0,0 0-1 0 0,0 0 0 0 0,-1-1 1 0 0,1 1-1 0 0,0 0 0 0 0,-1 0 1 0 0,1 0-1 0 0,0 0 1 0 0,-1 0-1 0 0,0 0 0 0 0,1 0 1 0 0,-2-1-1 0 0,1 1-19 0 0,0 0-1 0 0,-1 0 1 0 0,1 0 0 0 0,-1 0-1 0 0,1 0 1 0 0,-1 0-1 0 0,1 0 1 0 0,-1 0 0 0 0,1 1-1 0 0,-1-1 1 0 0,0 1 0 0 0,1 0-1 0 0,-1-1 1 0 0,-2 1-1 0 0,-14-2 280 0 0,0 1 0 0 0,-1 1-1 0 0,-34 4 1 0 0,-54 14 262 0 0,104-17-577 0 0,-12 1 124 0 0,1 2 0 0 0,0 0-1 0 0,1 0 1 0 0,-26 13 0 0 0,35-15-114 0 0,1 0 1 0 0,-1 0-1 0 0,1 1 1 0 0,0-1-1 0 0,0 1 1 0 0,0-1-1 0 0,1 1 1 0 0,-1 0 0 0 0,1 0-1 0 0,-4 5 1 0 0,5-6-29 0 0,0 0 0 0 0,0 1 1 0 0,1-1-1 0 0,-1 0 1 0 0,0 1-1 0 0,1-1 1 0 0,-1 0-1 0 0,1 1 1 0 0,0-1-1 0 0,0 1 1 0 0,0-1-1 0 0,0 1 1 0 0,0-1-1 0 0,1 1 0 0 0,-1-1 1 0 0,1 0-1 0 0,-1 1 1 0 0,2 2-1 0 0,0-2-5 0 0,-1 0 0 0 0,1 0 1 0 0,0 0-1 0 0,0-1 0 0 0,0 1 0 0 0,0 0 0 0 0,0-1 0 0 0,1 0 0 0 0,-1 1 0 0 0,1-1 0 0 0,0 0 0 0 0,-1 0 0 0 0,1 0 0 0 0,0-1 0 0 0,0 1 0 0 0,0-1 0 0 0,1 0 0 0 0,-1 1 1 0 0,0-1-1 0 0,6 1 0 0 0,7 1-75 0 0,0-1-1 0 0,32 1 1 0 0,-44-3 73 0 0,44 1-138 0 0,-17-1 69 0 0,1 2 0 0 0,0 0 0 0 0,47 11-1 0 0,-75-12 85 0 0,0 0-1 0 0,0 1 1 0 0,0-1-1 0 0,0 1 1 0 0,0 0-1 0 0,0 0 1 0 0,0 1-1 0 0,0-1 1 0 0,-1 1-1 0 0,1-1 1 0 0,-1 1-1 0 0,0 0 1 0 0,0 1-1 0 0,0-1 1 0 0,3 4-1 0 0,-4-2 18 0 0,1-1 0 0 0,-1 1-1 0 0,1 0 1 0 0,-1 0 0 0 0,-1 1 0 0 0,1-1-1 0 0,-1 0 1 0 0,0 0 0 0 0,0 1-1 0 0,0 10 1 0 0,-1-5 47 0 0,-1 0-1 0 0,0-1 1 0 0,-1 1 0 0 0,0 0-1 0 0,-1-1 1 0 0,0 1 0 0 0,0-1-1 0 0,-1 0 1 0 0,-1 0-1 0 0,1 0 1 0 0,-11 15 0 0 0,9-18-7 0 0,-1 1 1 0 0,0-1-1 0 0,0 0 0 0 0,0-1 1 0 0,-1 0-1 0 0,0 0 1 0 0,0 0-1 0 0,0-1 0 0 0,-1-1 1 0 0,0 1-1 0 0,0-1 1 0 0,0-1-1 0 0,0 0 0 0 0,-1 0 1 0 0,1-1-1 0 0,-1 0 1 0 0,1 0-1 0 0,-1-1 1 0 0,-11 0-1 0 0,19-1-80 0 0,1 0-1 0 0,-1-1 1 0 0,1 1 0 0 0,-1 0-1 0 0,1-1 1 0 0,0 1 0 0 0,-1 0 0 0 0,1-1-1 0 0,-1 0 1 0 0,1 1 0 0 0,0-1-1 0 0,-1 0 1 0 0,1 0 0 0 0,0 0 0 0 0,0 0-1 0 0,0 0 1 0 0,0 0 0 0 0,0 0-1 0 0,-2-2 1 0 0,2 1-85 0 0,-1-1 0 0 0,1 1 0 0 0,0-1 0 0 0,0 0 0 0 0,0 1 0 0 0,0-1 0 0 0,0 0 0 0 0,1 0 0 0 0,-1-5 0 0 0,1 0-329 0 0,0 0 0 0 0,0 1 1 0 0,1-1-1 0 0,0 0 0 0 0,0 1 0 0 0,1-1 0 0 0,3-8 1 0 0,-2 9-132 0 0,0 1 1 0 0,0-1-1 0 0,1 1 1 0 0,0 0 0 0 0,0 0-1 0 0,1 0 1 0 0,0 1-1 0 0,0-1 1 0 0,8-6 0 0 0,12-7-1658 0 0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8:05.58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83 279 1376 0 0,'-24'-114'5572'0'0,"-2"-6"-1195"0"0,25 117-4143 0 0,-4-21 714 0 0,5 23-805 0 0,0 0 1 0 0,-1 0-1 0 0,1-1 0 0 0,0 1 1 0 0,-1 0-1 0 0,1 0 0 0 0,-1 0 0 0 0,0 0 1 0 0,1 0-1 0 0,-1 0 0 0 0,0 0 1 0 0,0 0-1 0 0,0 0 0 0 0,-1-2 0 0 0,0 6 57 0 0,1-1 0 0 0,0 1-1 0 0,-1-1 1 0 0,1 1-1 0 0,0-1 1 0 0,0 1 0 0 0,1-1-1 0 0,-2 5 1 0 0,0 6 81 0 0,0 0 1 0 0,1-1-1 0 0,0 1 0 0 0,1 0 1 0 0,3 21-1 0 0,14 63 495 0 0,-12-73-593 0 0,99 352 1625 0 0,-94-346-1780 0 0,-2 0-1 0 0,-2 1 0 0 0,0 0 0 0 0,-2 0 0 0 0,-1 0 0 0 0,-3 57 0 0 0,0-37-115 0 0,5-70 69 0 0,6-28-7 0 0,2 0-1 0 0,34-80 1 0 0,-43 119 28 0 0,11-23-7 0 0,1 1 1 0 0,32-46-1 0 0,-42 67 5 0 0,1 1-1 0 0,0 0 0 0 0,1 0 1 0 0,0 1-1 0 0,0 0 1 0 0,0 0-1 0 0,1 1 0 0 0,0 0 1 0 0,0 0-1 0 0,1 1 1 0 0,0 1-1 0 0,17-7 0 0 0,-21 9 16 0 0,0 1 0 0 0,0 0 0 0 0,0 0 0 0 0,0 0 0 0 0,0 0 0 0 0,1 1 0 0 0,-1 0 0 0 0,0 0-1 0 0,0 1 1 0 0,0 0 0 0 0,0 0 0 0 0,0 0 0 0 0,0 1 0 0 0,0 0 0 0 0,0 0 0 0 0,0 0 0 0 0,-1 1 0 0 0,1 0-1 0 0,-1 0 1 0 0,0 1 0 0 0,1-1 0 0 0,-2 1 0 0 0,1 0 0 0 0,0 0 0 0 0,-1 1 0 0 0,0-1 0 0 0,0 1-1 0 0,0 0 1 0 0,5 10 0 0 0,-3-4 49 0 0,0 0 1 0 0,-1 1-1 0 0,-1 0 0 0 0,0 0 0 0 0,-1 1 1 0 0,0-1-1 0 0,-1 1 0 0 0,0-1 0 0 0,-1 1 0 0 0,0 0 1 0 0,-1 0-1 0 0,-1-1 0 0 0,0 1 0 0 0,0 0 0 0 0,-5 15 1 0 0,2-12-1 0 0,-1 1-1 0 0,-1-1 1 0 0,0 0 0 0 0,-1 0 0 0 0,-1 0 0 0 0,-1-1 0 0 0,0 0-1 0 0,-1-1 1 0 0,0 0 0 0 0,-21 21 0 0 0,20-24-80 0 0,-1 0-1 0 0,-1-1 1 0 0,1 0-1 0 0,-1-1 1 0 0,-1-1-1 0 0,0 0 1 0 0,0 0 0 0 0,0-2-1 0 0,-1 0 1 0 0,0 0-1 0 0,0-2 1 0 0,-20 5 0 0 0,30-9-78 0 0,0 1 1 0 0,-1-1 0 0 0,1 0-1 0 0,-1 0 1 0 0,1-1 0 0 0,-1 1 0 0 0,1-1-1 0 0,-1 0 1 0 0,1-1 0 0 0,0 0-1 0 0,0 1 1 0 0,0-1 0 0 0,0-1 0 0 0,0 1-1 0 0,0-1 1 0 0,0 0 0 0 0,1 0 0 0 0,-1 0-1 0 0,1-1 1 0 0,0 0 0 0 0,0 0-1 0 0,0 0 1 0 0,1 0 0 0 0,-6-8 0 0 0,4 3-721 0 0,0 0 1 0 0,0 0 0 0 0,1 0 0 0 0,0-1-1 0 0,1 1 1 0 0,0-1 0 0 0,0 0 0 0 0,1 0-1 0 0,0 0 1 0 0,1 0 0 0 0,0-1 0 0 0,1-14-1 0 0,3-6-807 0 0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8:07.0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169 208 1128 0 0,'0'-1'301'0'0,"0"-1"0"0"0,0 1 0 0 0,-1 0 0 0 0,1 0 0 0 0,0 0 0 0 0,-1-1 0 0 0,1 1-1 0 0,-1 0 1 0 0,1 0 0 0 0,-1 0 0 0 0,0 0 0 0 0,1 0 0 0 0,-1 0 0 0 0,0 0 0 0 0,0 0 0 0 0,0 0-1 0 0,0 0 1 0 0,0 1 0 0 0,0-1 0 0 0,0 0 0 0 0,0 1 0 0 0,0-1 0 0 0,0 0 0 0 0,0 1 0 0 0,0-1 0 0 0,0 1-1 0 0,0 0 1 0 0,-1-1 0 0 0,0 1 0 0 0,-1-1 48 0 0,0 0-1 0 0,0 1 1 0 0,0 0 0 0 0,0-1-1 0 0,0 1 1 0 0,-1 0-1 0 0,1 1 1 0 0,0-1-1 0 0,0 0 1 0 0,-5 2 0 0 0,2 1-118 0 0,1 0 0 0 0,0 0 0 0 0,0 0 0 0 0,0 0 0 0 0,0 1 0 0 0,1 0 0 0 0,-1 0 0 0 0,1 0-1 0 0,0 1 1 0 0,0-1 0 0 0,0 1 0 0 0,1 0 0 0 0,0 0 0 0 0,0 0 0 0 0,0 1 0 0 0,0-1 0 0 0,1 1 0 0 0,-2 7 0 0 0,-3 10 497 0 0,1 2-1 0 0,-6 48 0 0 0,11-60-539 0 0,-1-1 0 0 0,2 1 0 0 0,0 0 0 0 0,0 0 0 0 0,4 17-1 0 0,-3-24-175 0 0,0 0 0 0 0,1-1-1 0 0,0 1 1 0 0,0-1-1 0 0,1 1 1 0 0,-1-1 0 0 0,1 0-1 0 0,0 0 1 0 0,1 0 0 0 0,-1 0-1 0 0,1 0 1 0 0,0-1-1 0 0,7 7 1 0 0,0-1-24 0 0,-1-2 0 0 0,2 1 0 0 0,-1-2-1 0 0,21 11 1 0 0,-28-16-7 0 0,1 0 0 0 0,0 0 1 0 0,0-1-1 0 0,0 0 0 0 0,0 0 0 0 0,0 0 0 0 0,0 0 0 0 0,0-1 0 0 0,0 0 0 0 0,0 0 0 0 0,0 0 0 0 0,0-1 0 0 0,0 1 0 0 0,0-1 0 0 0,0-1 0 0 0,5-1 0 0 0,-4 1 9 0 0,0 0-1 0 0,-1-1 1 0 0,1 0 0 0 0,-1 0-1 0 0,0-1 1 0 0,0 1-1 0 0,0-1 1 0 0,0 0 0 0 0,0-1-1 0 0,-1 1 1 0 0,0-1-1 0 0,6-7 1 0 0,-5 4 8 0 0,-1 0 0 0 0,1 0 0 0 0,-1-1 0 0 0,-1 1 0 0 0,0-1 0 0 0,0 0 0 0 0,0 0 0 0 0,0-9 0 0 0,-1 6 5 0 0,-1 0 0 0 0,0 0 0 0 0,-1 0 0 0 0,0 0 0 0 0,-1 1 0 0 0,0-1-1 0 0,-1 0 1 0 0,0 1 0 0 0,-1-1 0 0 0,0 1 0 0 0,-1-1 0 0 0,0 1 0 0 0,-11-19 0 0 0,8 19 6 0 0,0 0 1 0 0,-1 1-1 0 0,-15-16 0 0 0,19 22 0 0 0,0 1 0 0 0,0-1 0 0 0,-1 1 0 0 0,1 0 0 0 0,-1 0 0 0 0,0 0 0 0 0,0 1 0 0 0,0 0 0 0 0,0 0 1 0 0,0 0-1 0 0,-7-1 0 0 0,1 1-17 0 0,0-1 23 0 0,0 1-1 0 0,1 0 0 0 0,-17 0 0 0 0,25 2-10 0 0,0 0 0 0 0,0 0 0 0 0,0 0 0 0 0,-1 1 0 0 0,1-1 0 0 0,0 0 0 0 0,0 1-1 0 0,0 0 1 0 0,0-1 0 0 0,0 1 0 0 0,0 0 0 0 0,0 0 0 0 0,0 0 0 0 0,0 0-1 0 0,0 0 1 0 0,0 1 0 0 0,0-1 0 0 0,1 1 0 0 0,-1-1 0 0 0,1 1 0 0 0,-1-1 0 0 0,1 1-1 0 0,-2 2 1 0 0,3-3-2 0 0,-1 0 0 0 0,1-1 0 0 0,0 1 0 0 0,-1 0 0 0 0,1 0 0 0 0,0 0 0 0 0,0 0 0 0 0,0 0 0 0 0,-1 0 0 0 0,1 0 0 0 0,0 0 0 0 0,0 0 0 0 0,0 0-1 0 0,0 0 1 0 0,1 0 0 0 0,-1-1 0 0 0,0 1 0 0 0,0 0 0 0 0,1 0 0 0 0,-1 0 0 0 0,1 1 0 0 0,0 0-7 0 0,0 0 0 0 0,1 0 0 0 0,-1 0 0 0 0,1 0 0 0 0,-1-1 0 0 0,1 1 0 0 0,-1-1 0 0 0,5 3 0 0 0,-1 0 6 0 0,0-1 0 0 0,1 0 0 0 0,-1 0 0 0 0,1-1 0 0 0,0 0 1 0 0,6 2-1 0 0,18 1-2 0 0,1-2 0 0 0,-1-1 1 0 0,35-2-1 0 0,-37 0-30 0 0,-16 0 44 0 0,0-2-1 0 0,0 1 1 0 0,14-5-1 0 0,-11 3 10 0 0,22-3 0 0 0,-26 4-18 0 0,0 0 1 0 0,0-1 0 0 0,0 0-1 0 0,0 0 1 0 0,18-10 0 0 0,18-5 8 0 0,-26 12 1 0 0,-14 5 27 0 0,-1-1 1 0 0,0 1 0 0 0,10-5 0 0 0,-42 70 538 0 0,24-58-572 0 0,0 1 0 0 0,0-1 0 0 0,1 1 0 0 0,0-1 0 0 0,0 1 0 0 0,1-1 0 0 0,-1 1-1 0 0,1 0 1 0 0,1-1 0 0 0,-1 1 0 0 0,3 6 0 0 0,-1-3 5 0 0,0-1 0 0 0,1 1-1 0 0,0-1 1 0 0,1 1 0 0 0,0-1 0 0 0,10 16 0 0 0,-9-18-12 0 0,1 1 1 0 0,1-1 0 0 0,-1 0 0 0 0,1-1 0 0 0,0 1 0 0 0,0-1 0 0 0,1-1-1 0 0,0 1 1 0 0,10 4 0 0 0,-9-7-5 0 0,0 0 0 0 0,0 0 0 0 0,0-1 0 0 0,17 1 0 0 0,-12-1-19 0 0,-9-2 6 0 0,0-1 1 0 0,0 0-1 0 0,0 0 1 0 0,0 0 0 0 0,0 0-1 0 0,-1-1 1 0 0,1 0-1 0 0,0 0 1 0 0,-1 0-1 0 0,1 0 1 0 0,5-5-1 0 0,-5 3-2 0 0,0-1-1 0 0,0 1 0 0 0,-1-1 0 0 0,1 0 0 0 0,-1-1 0 0 0,0 1 1 0 0,-1-1-1 0 0,0 1 0 0 0,1-1 0 0 0,-2 0 0 0 0,1-1 0 0 0,-1 1 0 0 0,0 0 1 0 0,0-1-1 0 0,-1 1 0 0 0,2-12 0 0 0,-1-8-9 0 0,-1 0 1 0 0,-6-51-1 0 0,2 43 43 0 0,3 26-18 0 0,-1-11 30 0 0,0 0 0 0 0,-2 0 0 0 0,-7-29-1 0 0,9 50-12 0 0,0 0-1 0 0,1 0 0 0 0,-1 0 0 0 0,0 0 1 0 0,1 0-1 0 0,0 0 0 0 0,-1 0 0 0 0,1 0 0 0 0,0 0 1 0 0,0 0-1 0 0,0 3 0 0 0,2-1-13 0 0,-1-1 0 0 0,0 1 0 0 0,1-1 0 0 0,-1 0 0 0 0,1 0-1 0 0,0 0 1 0 0,0 0 0 0 0,0 0 0 0 0,5 4 0 0 0,-6-6-3 0 0,1 1-1 0 0,-1-1 1 0 0,1 0-1 0 0,0 0 1 0 0,0 0-1 0 0,0 0 1 0 0,0 0-1 0 0,-1-1 1 0 0,1 1 0 0 0,0 0-1 0 0,0-1 1 0 0,0 0-1 0 0,1 1 1 0 0,-1-1-1 0 0,0 0 1 0 0,0 0-1 0 0,0 0 1 0 0,2 0-1 0 0,14-2 36 0 0,28-4-16 0 0,-33 4-16 0 0,1 0-1 0 0,0 1 0 0 0,18 1 1 0 0,-18 0-15 0 0,-8 1 29 0 0,0 0 0 0 0,0 1 0 0 0,1 0 0 0 0,-1 0 1 0 0,0 0-1 0 0,-1 1 0 0 0,7 3 0 0 0,0 0-22 0 0,-4-2 7 0 0,0 0-1 0 0,0-1 0 0 0,0 0 0 0 0,1-1 0 0 0,-1 1 0 0 0,1-2 0 0 0,-1 1 0 0 0,15 0 0 0 0,-12-3 5 0 0,1 0 0 0 0,-1 0-1 0 0,0-1 1 0 0,1-1 0 0 0,-1 1-1 0 0,0-2 1 0 0,-1 0 0 0 0,1 0-1 0 0,-1-1 1 0 0,0 0 0 0 0,17-12-1 0 0,-21 13-6 0 0,-1 0 0 0 0,-1 0 0 0 0,1-1 0 0 0,0 0 0 0 0,-1 0 0 0 0,0 0 0 0 0,0 0 0 0 0,-1 0 0 0 0,6-11 0 0 0,-7 11 2 0 0,0 0-1 0 0,-1 1 1 0 0,0-1-1 0 0,0 0 1 0 0,0 0-1 0 0,0 0 1 0 0,-1 0-1 0 0,1 0 1 0 0,-2 0-1 0 0,1 0 1 0 0,0 0-1 0 0,-1 1 1 0 0,0-1-1 0 0,-1-5 1 0 0,1 7 1 0 0,0 0-1 0 0,0 1 1 0 0,0-1 0 0 0,0 1 0 0 0,0 0-1 0 0,0-1 1 0 0,-1 1 0 0 0,1 0 0 0 0,-1 0-1 0 0,0 0 1 0 0,1 0 0 0 0,-1 0 0 0 0,0 0-1 0 0,0 0 1 0 0,0 1 0 0 0,-3-2 0 0 0,1 1-3 0 0,1 0 0 0 0,-1 0 1 0 0,0 1-1 0 0,0 0 1 0 0,0 0-1 0 0,0 0 0 0 0,0 0 1 0 0,0 1-1 0 0,-6-1 0 0 0,-6 2 7 0 0,0 0-1 0 0,0 1 0 0 0,1 1 0 0 0,-20 6 0 0 0,33-9 2 0 0,-7 2 22 0 0,0 1 0 0 0,0-1 0 0 0,0 2 0 0 0,0-1 0 0 0,1 1 0 0 0,-1 0 0 0 0,1 1 0 0 0,0 0 0 0 0,0 1 1 0 0,1-1-1 0 0,-1 1 0 0 0,1 1 0 0 0,1-1 0 0 0,-1 1 0 0 0,1 0 0 0 0,0 1 0 0 0,1-1 0 0 0,-5 10 0 0 0,4-6 55 0 0,1-1 1 0 0,0 1 0 0 0,0 0-1 0 0,1 0 1 0 0,1 1-1 0 0,0-1 1 0 0,-3 23-1 0 0,6-28-50 0 0,0 0 0 0 0,0-1-1 0 0,0 1 1 0 0,1-1 0 0 0,0 1-1 0 0,0-1 1 0 0,0 1 0 0 0,0-1-1 0 0,1 0 1 0 0,0 1 0 0 0,0-1-1 0 0,1 0 1 0 0,-1 0 0 0 0,1 0-1 0 0,0-1 1 0 0,0 1-1 0 0,1-1 1 0 0,7 8 0 0 0,0-2-53 0 0,0-1 0 0 0,1 0 1 0 0,0-1-1 0 0,1 0 0 0 0,0-1 1 0 0,0-1-1 0 0,21 8 0 0 0,-3-4-595 0 0,1-1 0 0 0,40 5 0 0 0,-44-10-548 0 0,-2 2-685 0 0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8:09.2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493 533 512 0 0,'-1'-1'436'0'0,"0"0"0"0"0,0 0 1 0 0,1 0-1 0 0,-1 0 0 0 0,0 0 0 0 0,1-1 0 0 0,-1 1 0 0 0,1 0 1 0 0,-1 0-1 0 0,0-3 0 0 0,-1-27 2055 0 0,1 4-1283 0 0,-5 3-72 0 0,-1-1 1 0 0,-2 2 0 0 0,-15-34 0 0 0,-5-12-179 0 0,27 63-832 0 0,0 0 0 0 0,-1-1 0 0 0,0 1 1 0 0,0 0-1 0 0,-1 0 0 0 0,-4-6 0 0 0,6 10-65 0 0,0 0 0 0 0,0 0 0 0 0,0 0 0 0 0,-1 0 0 0 0,1 0 0 0 0,0 1 0 0 0,-1-1 0 0 0,1 1 0 0 0,-1 0 0 0 0,0 0 0 0 0,1 0 0 0 0,-1 0 0 0 0,0 0 0 0 0,0 0 0 0 0,1 1 0 0 0,-1-1 1 0 0,-4 1-1 0 0,-3 0 21 0 0,0 1 1 0 0,0 0-1 0 0,0 0 1 0 0,0 1-1 0 0,0 0 1 0 0,0 1-1 0 0,0 0 1 0 0,1 1-1 0 0,0 0 1 0 0,0 0 0 0 0,0 1-1 0 0,0 0 1 0 0,-10 8-1 0 0,-4 5 54 0 0,1 1 0 0 0,0 1 0 0 0,-25 30 0 0 0,38-40-26 0 0,1 1 0 0 0,0 0 0 0 0,1 0 1 0 0,0 1-1 0 0,1 0 0 0 0,0 0 1 0 0,1 0-1 0 0,1 1 0 0 0,-4 13 1 0 0,6-19-59 0 0,1 0 1 0 0,0-1-1 0 0,0 1 0 0 0,0 0 1 0 0,1 0-1 0 0,0 0 1 0 0,0 0-1 0 0,1 0 1 0 0,0-1-1 0 0,0 1 1 0 0,1 0-1 0 0,0-1 1 0 0,0 1-1 0 0,0-1 1 0 0,1 1-1 0 0,0-1 1 0 0,0 0-1 0 0,1 0 1 0 0,4 7-1 0 0,0-4 2 0 0,-1-1 0 0 0,1 1 0 0 0,1-1 1 0 0,9 7-1 0 0,-12-11-30 0 0,-1 0 1 0 0,1-1 0 0 0,0 0-1 0 0,0 0 1 0 0,0-1-1 0 0,1 1 1 0 0,-1-1 0 0 0,11 1-1 0 0,-6-1-27 0 0,0 0 0 0 0,0-1 0 0 0,0 0 0 0 0,0 0 0 0 0,0-2 0 0 0,0 1 0 0 0,0-1 0 0 0,0-1 0 0 0,0 0 0 0 0,0-1 1 0 0,-1 0-1 0 0,1 0 0 0 0,-1-1 0 0 0,0 0 0 0 0,0-1 0 0 0,0-1 0 0 0,12-7 0 0 0,-9 3-12 0 0,-1 0 0 0 0,0-1 0 0 0,-1 0 0 0 0,13-16 0 0 0,34-53-2 0 0,-48 64 17 0 0,-1-1 1 0 0,0 0-1 0 0,-1-1 1 0 0,-1 0-1 0 0,-1 0 1 0 0,-1-1-1 0 0,0 1 1 0 0,3-33-1 0 0,-4 15 7 0 0,-2 0 1 0 0,-2-1-1 0 0,-7-58 0 0 0,6 84 9 0 0,-1 1-1 0 0,0-1 1 0 0,0 1 0 0 0,-7-16-1 0 0,9 24-11 0 0,-1 0-1 0 0,0 0 1 0 0,0-1 0 0 0,0 1-1 0 0,0 1 1 0 0,-1-1 0 0 0,1 0-1 0 0,0 0 1 0 0,-1 0-1 0 0,1 1 1 0 0,-1-1 0 0 0,0 1-1 0 0,1-1 1 0 0,-1 1-1 0 0,0 0 1 0 0,0-1 0 0 0,0 1-1 0 0,0 0 1 0 0,0 0-1 0 0,0 0 1 0 0,0 1 0 0 0,-1-1-1 0 0,1 1 1 0 0,0-1-1 0 0,0 1 1 0 0,-1-1 0 0 0,1 1-1 0 0,-3 0 1 0 0,3 1 4 0 0,0-1-1 0 0,0 1 1 0 0,0 0 0 0 0,0 0 0 0 0,0 0 0 0 0,1 0 0 0 0,-1 0-1 0 0,0 0 1 0 0,0 0 0 0 0,1 0 0 0 0,-1 1 0 0 0,1-1-1 0 0,-1 1 1 0 0,1-1 0 0 0,-1 1 0 0 0,-1 3 0 0 0,-2 3 11 0 0,0-1 1 0 0,-5 14 0 0 0,4-7 31 0 0,0 0-1 0 0,1 0 1 0 0,1 1 0 0 0,1 0 0 0 0,0-1-1 0 0,0 1 1 0 0,1 30 0 0 0,2-25-17 0 0,2 0 0 0 0,0 0 0 0 0,1 0 0 0 0,1-1 1 0 0,10 29-1 0 0,-3-18 37 0 0,1-1 1 0 0,1-1-1 0 0,1 0 1 0 0,2 0-1 0 0,22 30 1 0 0,-12-18-124 0 0,-21-30 30 0 0,0-1 0 0 0,1-1 0 0 0,0 1 0 0 0,0-1 0 0 0,1 0 1 0 0,15 14-1 0 0,-8-9-35 0 0,-9-9 19 0 0,0 0 0 0 0,0 0 0 0 0,0 0 0 0 0,6 3 0 0 0,-10-6 32 0 0,1-1 1 0 0,-1 1-1 0 0,1 0 1 0 0,0-1-1 0 0,-1 1 0 0 0,1-1 1 0 0,0 0-1 0 0,-1 1 1 0 0,1-1-1 0 0,0 0 0 0 0,0 0 1 0 0,-1 0-1 0 0,1 0 1 0 0,0-1-1 0 0,-1 1 0 0 0,1 0 1 0 0,0-1-1 0 0,-1 1 1 0 0,4-2-1 0 0,0 0 6 0 0,0-1 0 0 0,0 0 0 0 0,0-1 0 0 0,0 1 0 0 0,0-1 0 0 0,-1 0 0 0 0,1 0 0 0 0,-1 0 0 0 0,5-8 0 0 0,-3 3 0 0 0,0 0 1 0 0,-1 0-1 0 0,0 0 1 0 0,6-19-1 0 0,-1-2 8 0 0,-2-2 0 0 0,6-46 0 0 0,-13 68-5 0 0,9-32 369 0 0,-19 58-303 0 0,2 1 1 0 0,0 1-1 0 0,0 0 0 0 0,2 0 0 0 0,-5 24 0 0 0,8-28-13 0 0,1 0-1 0 0,0 0 1 0 0,0 0 0 0 0,2 0-1 0 0,-1 0 1 0 0,4 15-1 0 0,-3-24-45 0 0,0 1-1 0 0,1-1 1 0 0,0 1 0 0 0,0-1-1 0 0,0 1 1 0 0,1-1-1 0 0,-1 0 1 0 0,1 0-1 0 0,0 0 1 0 0,1-1 0 0 0,-1 1-1 0 0,1-1 1 0 0,0 0-1 0 0,0 1 1 0 0,0-2-1 0 0,1 1 1 0 0,7 4 0 0 0,-6-5 2 0 0,-1 0 0 0 0,1-1 1 0 0,0 1-1 0 0,1-1 0 0 0,-1-1 1 0 0,0 1-1 0 0,0-1 0 0 0,1-1 1 0 0,-1 1-1 0 0,1-1 1 0 0,6 0-1 0 0,3-1-16 0 0,0-1-1 0 0,-1-1 1 0 0,21-5-1 0 0,-23 3 10 0 0,0 1 0 0 0,0-2 0 0 0,0 0 0 0 0,-1 0 0 0 0,0-1 0 0 0,-1 0 0 0 0,1-1 0 0 0,-1-1 0 0 0,13-13 0 0 0,-20 17-7 0 0,1 0 0 0 0,-2 0 1 0 0,1-1-1 0 0,-1 0 1 0 0,0 0-1 0 0,0 0 0 0 0,0 0 1 0 0,-1 0-1 0 0,0 0 1 0 0,2-12-1 0 0,0-3 21 0 0,-1 0 0 0 0,0-21 1 0 0,-3 32-22 0 0,0 0 0 0 0,0 0 1 0 0,-1 0-1 0 0,0 0 1 0 0,-4-17-1 0 0,4 24 2 0 0,-1-1-1 0 0,1 1 1 0 0,-1-1-1 0 0,1 1 1 0 0,-1 0-1 0 0,0-1 1 0 0,0 1-1 0 0,0 0 1 0 0,-1 0-1 0 0,1 1 1 0 0,-1-1-1 0 0,0 0 1 0 0,0 1-1 0 0,0 0 1 0 0,0-1-1 0 0,0 1 1 0 0,0 0-1 0 0,-5-2 1 0 0,-4 0 14 0 0,1 0 0 0 0,-1 0 0 0 0,0 1 0 0 0,0 1 0 0 0,-1 0 0 0 0,1 1 0 0 0,0 0 0 0 0,-1 1 0 0 0,1 0 0 0 0,0 1 1 0 0,-1 0-1 0 0,-12 4 0 0 0,17-3-14 0 0,-1 0 0 0 0,1 1 0 0 0,1 1 0 0 0,-1-1 0 0 0,-9 7 0 0 0,-16 6 97 0 0,28-13-89 0 0,0-1 0 0 0,1 1-1 0 0,-1-1 1 0 0,1 1 0 0 0,0 1 0 0 0,0-1 0 0 0,0 1-1 0 0,0-1 1 0 0,1 1 0 0 0,-1 0 0 0 0,1 0 0 0 0,-5 9-1 0 0,7-12-6 0 0,1 0 0 0 0,0 0-1 0 0,-1 0 1 0 0,1 0 0 0 0,0 0 0 0 0,0 0-1 0 0,-1 0 1 0 0,1 0 0 0 0,0 0-1 0 0,0 0 1 0 0,0 0 0 0 0,0 0-1 0 0,0 0 1 0 0,1 0 0 0 0,-1 0 0 0 0,0 0-1 0 0,0 0 1 0 0,1 0 0 0 0,-1 0-1 0 0,1 0 1 0 0,-1 0 0 0 0,0 0-1 0 0,2 1 1 0 0,-1-1 1 0 0,1 1 0 0 0,-1-1-1 0 0,1 0 1 0 0,-1 0 0 0 0,1 0-1 0 0,-1-1 1 0 0,1 1 0 0 0,0 0-1 0 0,-1 0 1 0 0,1-1 0 0 0,0 1 0 0 0,2 0-1 0 0,3 0-2 0 0,-1-1 0 0 0,1 1 0 0 0,-1-1 0 0 0,1 0-1 0 0,-1-1 1 0 0,10-1 0 0 0,47-16 0 0 0,-43 11-18 0 0,37-8 0 0 0,-40 11 8 0 0,1 0 0 0 0,22-10-1 0 0,16-5 86 0 0,-45 17-66 0 0,-1 1-1 0 0,14-1 1 0 0,-14 1-25 0 0,0 0 0 0 0,17-3 0 0 0,-14 1 33 0 0,0 1-1 0 0,22-1 1 0 0,13-2-33 0 0,-7 0 101 0 0,-25 3-92 0 0,-1 0-1 0 0,21-7 0 0 0,-28 7 11 0 0,1 0 0 0 0,0 0 0 0 0,-1 0 0 0 0,1 1 0 0 0,0 1 0 0 0,0-1 0 0 0,-1 1 0 0 0,1 1 0 0 0,0 0 0 0 0,0 0 0 0 0,-1 0 0 0 0,1 1 0 0 0,8 3 0 0 0,-14-3 2 0 0,1 0-1 0 0,-1 0 1 0 0,0 1-1 0 0,0-1 0 0 0,3 4 1 0 0,8 5-7 0 0,-10-9 3 0 0,-1-1 1 0 0,1 1-1 0 0,-1-1 0 0 0,1 0 1 0 0,0 0-1 0 0,-1 0 1 0 0,1 0-1 0 0,0-1 1 0 0,-1 0-1 0 0,1 0 0 0 0,0 0 1 0 0,0 0-1 0 0,0 0 1 0 0,-1-1-1 0 0,1 1 0 0 0,0-1 1 0 0,-1 0-1 0 0,6-2 1 0 0,-8 2-1 0 0,1 0 1 0 0,0 0 0 0 0,-1 0-1 0 0,1-1 1 0 0,-1 1 0 0 0,1 0-1 0 0,-1-1 1 0 0,1 1 0 0 0,-1 0-1 0 0,0-1 1 0 0,0 0 0 0 0,0 1-1 0 0,0-1 1 0 0,0 0 0 0 0,0 0-1 0 0,0 1 1 0 0,-1-1-1 0 0,1 0 1 0 0,0 0 0 0 0,-1 0-1 0 0,0 0 1 0 0,1 0 0 0 0,-1-2-1 0 0,0 0 2 0 0,0 0 0 0 0,0-1 0 0 0,0 1-1 0 0,0 0 1 0 0,-1 0 0 0 0,0 0 0 0 0,0 0 0 0 0,0-1-1 0 0,-3-5 1 0 0,1 4-1 0 0,0 0-1 0 0,0 0 1 0 0,0 1 0 0 0,-1-1-1 0 0,0 1 1 0 0,0 0-1 0 0,-1 0 1 0 0,1 0 0 0 0,-1 1-1 0 0,0 0 1 0 0,0-1 0 0 0,-1 2-1 0 0,1-1 1 0 0,-1 1-1 0 0,0 0 1 0 0,0 0 0 0 0,0 0-1 0 0,0 1 1 0 0,0 0 0 0 0,-1 0-1 0 0,1 1 1 0 0,-1-1-1 0 0,1 1 1 0 0,-1 1 0 0 0,1-1-1 0 0,-1 1 1 0 0,1 1 0 0 0,-1-1-1 0 0,-11 3 1 0 0,1 1 19 0 0,1 1 0 0 0,0 1 0 0 0,0 0 0 0 0,1 1 1 0 0,0 0-1 0 0,0 2 0 0 0,0-1 0 0 0,-12 12 0 0 0,16-12-2 0 0,1 1 0 0 0,0 0 0 0 0,0 1 0 0 0,1 0-1 0 0,0 0 1 0 0,1 1 0 0 0,1 0 0 0 0,-1 1 0 0 0,2-1-1 0 0,-9 20 1 0 0,13-26-6 0 0,0 1-1 0 0,1-1 1 0 0,-1 0-1 0 0,1 0 1 0 0,0 1-1 0 0,1-1 0 0 0,-1 1 1 0 0,1-1-1 0 0,0 1 1 0 0,1-1-1 0 0,-1 0 1 0 0,1 1-1 0 0,0-1 1 0 0,0 0-1 0 0,1 1 1 0 0,0-1-1 0 0,-1 0 1 0 0,2 0-1 0 0,-1 0 1 0 0,1-1-1 0 0,-1 1 0 0 0,1 0 1 0 0,1-1-1 0 0,4 6 1 0 0,-2-4-8 0 0,0 0 0 0 0,1 0 0 0 0,0 0-1 0 0,0-1 1 0 0,0 0 0 0 0,1 0 0 0 0,0-1 0 0 0,0 0 0 0 0,0 0 0 0 0,0-1 0 0 0,1 0-1 0 0,15 3 1 0 0,-5-2-43 0 0,1-1-1 0 0,0-1 1 0 0,0-1 0 0 0,35-2-1 0 0,-45 0 16 0 0,0-1 0 0 0,-1 0-1 0 0,1-1 1 0 0,0 0 0 0 0,-1 0 0 0 0,1-1-1 0 0,-1 0 1 0 0,0 0 0 0 0,15-12 0 0 0,4-4-77 0 0,38-36 1 0 0,-60 50 90 0 0,14-14 30 0 0,-2-1 0 0 0,0-1 1 0 0,27-43-1 0 0,6-11 41 0 0,-48 73-53 0 0,0 0-1 0 0,-1 0 1 0 0,1 0 0 0 0,0 0-1 0 0,0 1 1 0 0,1-1-1 0 0,-1 1 1 0 0,0 0-1 0 0,1 0 1 0 0,0 0-1 0 0,-1 0 1 0 0,1 1-1 0 0,0-1 1 0 0,0 1-1 0 0,0 0 1 0 0,0 0-1 0 0,0 0 1 0 0,0 1-1 0 0,8-1 1 0 0,-6 2 12 0 0,1-1 0 0 0,-1 1-1 0 0,0 1 1 0 0,0-1 0 0 0,0 1 0 0 0,1 0 0 0 0,-1 0 0 0 0,-1 1 0 0 0,1 0 0 0 0,0 0 0 0 0,9 7 0 0 0,-1 1-12 0 0,-1 1 1 0 0,-1 0-1 0 0,0 2 0 0 0,17 22 1 0 0,2 3 6 0 0,-30-38-13 0 0,8 9 52 0 0,0 1 0 0 0,-1 0 0 0 0,9 16 0 0 0,-15-23-34 0 0,0-1 0 0 0,-1 1 0 0 0,1-1 0 0 0,-1 1 0 0 0,0 0 0 0 0,0 0 0 0 0,0-1-1 0 0,-1 1 1 0 0,1 0 0 0 0,-1 0 0 0 0,0 0 0 0 0,0 0 0 0 0,-1 0 0 0 0,1 0 0 0 0,-1 0-1 0 0,-1 5 1 0 0,0-5-7 0 0,1 0-1 0 0,-1 0 1 0 0,0-1-1 0 0,-1 1 1 0 0,1-1-1 0 0,-1 1 1 0 0,1-1 0 0 0,-1 0-1 0 0,0 0 1 0 0,0 0-1 0 0,0 0 1 0 0,-1-1-1 0 0,-6 5 1 0 0,-3 0-16 0 0,0 0 0 0 0,-21 8 0 0 0,7-6-28 0 0,-1 0-1 0 0,0-2 1 0 0,-50 6 0 0 0,-89-4-284 0 0,146-9-48 0 0,1-2 1 0 0,-1 0-1 0 0,0-1 1 0 0,0-1-1 0 0,-23-9 1 0 0,40 12 124 0 0,1 0 1 0 0,-1-1-1 0 0,0 0 1 0 0,1 0 0 0 0,-1 0-1 0 0,1 0 1 0 0,-1 0-1 0 0,1-1 1 0 0,0 1-1 0 0,-5-7 1 0 0,7 8 14 0 0,0 0 0 0 0,0-1 0 0 0,1 1 1 0 0,-1 0-1 0 0,0 0 0 0 0,1-1 0 0 0,-1 1 0 0 0,1-1 0 0 0,0 1 0 0 0,-1 0 1 0 0,1-1-1 0 0,0 1 0 0 0,0-1 0 0 0,0 1 0 0 0,0-1 0 0 0,0 1 0 0 0,0 0 1 0 0,0-1-1 0 0,1 1 0 0 0,-1-1 0 0 0,1 1 0 0 0,-1 0 0 0 0,1-1 1 0 0,-1 1-1 0 0,1 0 0 0 0,0-1 0 0 0,-1 1 0 0 0,1 0 0 0 0,0 0 0 0 0,0 0 1 0 0,0 0-1 0 0,0 0 0 0 0,2-2 0 0 0,15-13-1971 0 0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8:14.3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78 111 512 0 0,'-7'-7'1277'0'0,"-1"1"-1"0"0,1-2 1 0 0,1 1 0 0 0,-1-1-1 0 0,1 0 1 0 0,1 0 0 0 0,-1 0-1 0 0,2-1 1 0 0,-1 0-1 0 0,-5-14 1 0 0,10 13 402 0 0,4 12-603 0 0,8 13 141 0 0,-6 0-935 0 0,0 1 1 0 0,-1 0-1 0 0,0-1 1 0 0,-2 1-1 0 0,1 1 0 0 0,-2-1 1 0 0,-1 0-1 0 0,0 1 1 0 0,0-1-1 0 0,-2 1 1 0 0,0-1-1 0 0,-1 1 1 0 0,-1-1-1 0 0,0 0 1 0 0,-7 18-1 0 0,-7 5 70 0 0,13-31-282 0 0,1-1 0 0 0,0 1 0 0 0,0 0 0 0 0,-4 15 0 0 0,10-32-72 0 0,0 0 1 0 0,0 0-1 0 0,1 0 1 0 0,0 0-1 0 0,0 1 1 0 0,10-14-1 0 0,46-62-87 0 0,-15 24-57 0 0,-32 41 104 0 0,0-1 11 0 0,28-31-1 0 0,-37 46 37 0 0,1 0 0 0 0,0 0 0 0 0,0 1 1 0 0,1 0-1 0 0,-1 0 0 0 0,1 0 0 0 0,0 1 0 0 0,0 0 0 0 0,0 0 0 0 0,12-4 0 0 0,-15 6 13 0 0,-1 0-1 0 0,1 0 1 0 0,0 0 0 0 0,-1 1-1 0 0,1-1 1 0 0,0 1 0 0 0,-1 0-1 0 0,1 0 1 0 0,0-1 0 0 0,0 2-1 0 0,-1-1 1 0 0,1 0 0 0 0,0 1-1 0 0,-1-1 1 0 0,1 1-1 0 0,0 0 1 0 0,-1 0 0 0 0,1 0-1 0 0,-1 0 1 0 0,4 2 0 0 0,12 11 111 0 0,-1 0 0 0 0,0 1 1 0 0,22 25-1 0 0,-36-37-106 0 0,0 0 0 0 0,0-1 0 0 0,1 1 0 0 0,-1-1 0 0 0,7 3 0 0 0,-7-3-4 0 0,0-1 0 0 0,0 1 0 0 0,0 0 0 0 0,0 0 0 0 0,0 0 0 0 0,-1 0 0 0 0,1 0 0 0 0,-1 0 0 0 0,5 6 0 0 0,-4-3 5 0 0,0 0 0 0 0,-1 0-1 0 0,0 0 1 0 0,1 0 0 0 0,-1 0-1 0 0,-1 1 1 0 0,1-1 0 0 0,-1 1-1 0 0,0-1 1 0 0,0 12 0 0 0,-1-1 22 0 0,-2-1 0 0 0,-4 27 0 0 0,6-42-46 0 0,-1 2-5 0 0,1 0 1 0 0,-1 0-1 0 0,1 0 1 0 0,0 0-1 0 0,0 0 0 0 0,0 0 1 0 0,0 0-1 0 0,0 0 1 0 0,1 0-1 0 0,-1-1 0 0 0,0 1 1 0 0,1 0-1 0 0,-1 0 1 0 0,1 0-1 0 0,1 2 0 0 0,-1-4-1 0 0,-1 1-1 0 0,1 0 0 0 0,0 0 1 0 0,0 0-1 0 0,0-1 0 0 0,0 1 1 0 0,0-1-1 0 0,0 1 0 0 0,0 0 1 0 0,0-1-1 0 0,0 0 1 0 0,0 1-1 0 0,1-1 0 0 0,-1 0 1 0 0,0 1-1 0 0,0-1 0 0 0,0 0 1 0 0,0 0-1 0 0,1 0 0 0 0,-1 0 1 0 0,0 0-1 0 0,0 0 0 0 0,0-1 1 0 0,0 1-1 0 0,1 0 0 0 0,0-1 1 0 0,2 0-15 0 0,-1 1 0 0 0,1-1 1 0 0,-1 0-1 0 0,1-1 0 0 0,-1 1 1 0 0,1-1-1 0 0,-1 1 0 0 0,0-1 1 0 0,0 0-1 0 0,0 0 0 0 0,0-1 1 0 0,0 1-1 0 0,4-5 0 0 0,5-4 2 0 0,-1 0-1 0 0,0-1 0 0 0,-1 0 0 0 0,-1-1 1 0 0,0 1-1 0 0,0-2 0 0 0,-2 0 1 0 0,8-15-1 0 0,-11 17-7 0 0,3-4 38 0 0,-1-1 1 0 0,6-27 0 0 0,-12 43-6 0 0,1-1 0 0 0,-1 1 0 0 0,0-1 0 0 0,0 0-1 0 0,0 1 1 0 0,0-1 0 0 0,-1 0 0 0 0,1 1 0 0 0,-1-3 0 0 0,-2 3 102 0 0,-2 9-64 0 0,1 5 0 0 0,0 1 1 0 0,0-1-1 0 0,1 1 1 0 0,-1 16 0 0 0,3-24-32 0 0,1 0-1 0 0,0 1 1 0 0,0-1 0 0 0,0 1-1 0 0,1-1 1 0 0,0 0 0 0 0,0 1 0 0 0,1-1-1 0 0,0 0 1 0 0,0 0 0 0 0,3 7 0 0 0,-3-11-13 0 0,0 1 1 0 0,0-1 0 0 0,0 1-1 0 0,0-1 1 0 0,1 0 0 0 0,-1 0-1 0 0,1 0 1 0 0,3 3-1 0 0,11 8 24 0 0,-11-7-26 0 0,1-1 1 0 0,-1 1-1 0 0,1-1 1 0 0,0-1-1 0 0,0 1 1 0 0,0-1-1 0 0,1-1 1 0 0,0 1-1 0 0,-1-1 1 0 0,1 0-1 0 0,0-1 1 0 0,1 0-1 0 0,10 1 1 0 0,8 2-14 0 0,-22-3 22 0 0,0-1-1 0 0,1 0 1 0 0,-1 0-1 0 0,0-1 1 0 0,0 1-1 0 0,1-1 1 0 0,8-1-1 0 0,-1-1-13 0 0,0-1-1 0 0,1-1 1 0 0,-1 1 0 0 0,0-2-1 0 0,18-8 1 0 0,-26 10-4 0 0,1 0 5 0 0,-1 0 1 0 0,1 0 0 0 0,-1-1-1 0 0,1 0 1 0 0,-1 0 0 0 0,-1 0 0 0 0,1 0-1 0 0,0-1 1 0 0,-1 1 0 0 0,0-1 0 0 0,5-8-1 0 0,-7 8-2 0 0,1 0 0 0 0,-1 0 0 0 0,0 0 0 0 0,-1 0-1 0 0,1-1 1 0 0,-1 1 0 0 0,0 0 0 0 0,-1-1 0 0 0,1 1 0 0 0,-1-1-1 0 0,0 1 1 0 0,0-1 0 0 0,-1 1 0 0 0,0-1 0 0 0,0 1 0 0 0,0 0-1 0 0,0-1 1 0 0,-1 1 0 0 0,0 0 0 0 0,0 0 0 0 0,-5-9-1 0 0,2 7 1 0 0,0-1 0 0 0,0 1 0 0 0,0 0 0 0 0,-1 1 0 0 0,0-1 0 0 0,0 1 0 0 0,-1 0 0 0 0,1 1 0 0 0,-1 0 0 0 0,-1 0 0 0 0,1 0 0 0 0,-1 1 0 0 0,-8-4 0 0 0,-3 1 11 0 0,1 0 0 0 0,-1 2 1 0 0,0 0-1 0 0,0 1 0 0 0,-20-2 0 0 0,27 5 7 0 0,-1 1 1 0 0,1 0-1 0 0,0 1 1 0 0,-1 1-1 0 0,1-1 0 0 0,0 2 1 0 0,0 0-1 0 0,0 0 1 0 0,-12 6-1 0 0,21-8-5 0 0,1 0 0 0 0,-1 0 0 0 0,1 1 0 0 0,-1-1 0 0 0,1 1 0 0 0,0-1 0 0 0,-1 1 0 0 0,1 0 1 0 0,0 0-1 0 0,0 0 0 0 0,1 0 0 0 0,-1 0 0 0 0,0 0 0 0 0,1 0 0 0 0,-1 1 0 0 0,1-1 0 0 0,-1 0 0 0 0,1 1 0 0 0,-1 3 0 0 0,2-5-6 0 0,0 0-1 0 0,1 0 0 0 0,-1 0 0 0 0,0 0 0 0 0,0 0 1 0 0,1 0-1 0 0,-1 0 0 0 0,1 0 0 0 0,-1 0 0 0 0,1-1 1 0 0,-1 1-1 0 0,1 0 0 0 0,-1 0 0 0 0,1 0 0 0 0,0-1 1 0 0,-1 1-1 0 0,1 0 0 0 0,0-1 0 0 0,0 1 1 0 0,0 0-1 0 0,0-1 0 0 0,-1 1 0 0 0,1-1 0 0 0,0 1 1 0 0,0-1-1 0 0,0 0 0 0 0,0 1 0 0 0,0-1 0 0 0,1 0 1 0 0,3 2-9 0 0,-1-1 1 0 0,1 0 0 0 0,-1 0 0 0 0,10 0-1 0 0,93-5-121 0 0,-64 1-415 0 0,-1 1 1 0 0,53 6-1 0 0,-61 2-1690 0 0,-11-1-3558 0 0,-19-4 3519 0 0,6 3-3360 0 0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8:14.7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83 48 2809 0 0,'-1'-15'4899'0'0,"1"-10"955"0"0,0 24-5793 0 0,0 1 1 0 0,0 0 0 0 0,0 0-1 0 0,0-1 1 0 0,1 1 0 0 0,-1 0-1 0 0,0-1 1 0 0,0 1 0 0 0,0 0-1 0 0,0-1 1 0 0,0 1 0 0 0,1 0 0 0 0,-1 0-1 0 0,0-1 1 0 0,0 1 0 0 0,1 0-1 0 0,-1 0 1 0 0,0-1 0 0 0,0 1-1 0 0,1 0 1 0 0,-1 0 0 0 0,0 0-1 0 0,0 0 1 0 0,1-1 0 0 0,-1 1 0 0 0,0 0-1 0 0,1 0 1 0 0,-1 0 0 0 0,0 0-1 0 0,1 0 1 0 0,-1 0 0 0 0,0 0-1 0 0,1 0 1 0 0,-1 0 0 0 0,0 0-1 0 0,1 0 1 0 0,-1 0 0 0 0,0 0 0 0 0,1 0-1 0 0,-1 0 1 0 0,0 0 0 0 0,1 0-1 0 0,-1 1 1 0 0,0-1 0 0 0,1 0-1 0 0,-1 0 1 0 0,0 0 0 0 0,0 0-1 0 0,1 1 1 0 0,-1-1 0 0 0,0 0 0 0 0,0 0-1 0 0,1 1 1 0 0,-1-1 0 0 0,0 1-1 0 0,15 12 1871 0 0,-11-5-1614 0 0,1 0 0 0 0,-1 0 0 0 0,-1 0 0 0 0,1 1 0 0 0,-1-1 0 0 0,-1 1 0 0 0,0 0 0 0 0,0-1 0 0 0,-1 1 0 0 0,0 0 0 0 0,0 14 0 0 0,-2 11 376 0 0,-9 59 0 0 0,4-47-314 0 0,-13 68-25 0 0,-33 114-1 0 0,16-77-323 0 0,29-124-103 0 0,-4 56-1 0 0,10-75 8 0 0,1 0 0 0 0,0-1 0 0 0,1 1 1 0 0,-1 0-1 0 0,1-1 0 0 0,1 1 0 0 0,0-1 0 0 0,0 1 0 0 0,0-1 0 0 0,1 0 1 0 0,0 0-1 0 0,6 10 0 0 0,-7-15-44 0 0,0 1 0 0 0,0-1 0 0 0,0 0 0 0 0,1 0 0 0 0,-1 0 0 0 0,1 0 0 0 0,0-1 0 0 0,-1 1 0 0 0,1-1 0 0 0,0 1 0 0 0,0-1 0 0 0,0 0 0 0 0,0 0 0 0 0,0 0 1 0 0,0-1-1 0 0,0 1 0 0 0,0-1 0 0 0,0 0 0 0 0,5 1 0 0 0,0-1-884 0 0,0-1-1 0 0,0 1 1 0 0,0-1 0 0 0,0-1 0 0 0,0 0 0 0 0,12-4 0 0 0,3-5-949 0 0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8:14.8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25 10 3825 0 0,'-22'-8'11387'0'0,"19"6"-7861"0"0,14 5-3393 0 0,20 4 147 0 0,1-3 1 0 0,-1 0 0 0 0,33-1-1 0 0,-7 0-374 0 0,97 0-379 0 0,-36-2-1210 0 0,-40 5-2397 0 0,-43-2 563 0 0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8:20.8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380 50 664 0 0,'-1'-2'345'0'0,"1"-1"0"0"0,-1 1 0 0 0,1 0 0 0 0,-1-1 0 0 0,0 1 0 0 0,0 0-1 0 0,1 0 1 0 0,-2 0 0 0 0,1 0 0 0 0,0 0 0 0 0,0 0 0 0 0,-1 0 0 0 0,1 0 0 0 0,-1 0 0 0 0,0 0 0 0 0,1 1-1 0 0,-1-1 1 0 0,0 1 0 0 0,0-1 0 0 0,-3 0 0 0 0,3 1-53 0 0,0-1 0 0 0,0 2 0 0 0,0-1 0 0 0,0 0 0 0 0,0 0 0 0 0,0 1 0 0 0,-1-1 0 0 0,1 1 0 0 0,0 0 0 0 0,0-1 0 0 0,-1 1 0 0 0,1 0 0 0 0,0 0 0 0 0,0 1 0 0 0,-1-1 0 0 0,1 0 0 0 0,-4 2 0 0 0,-16 1 936 0 0,19-4-1098 0 0,0 2 1 0 0,0-1-1 0 0,0 0 1 0 0,0 1-1 0 0,0-1 0 0 0,0 1 1 0 0,0 0-1 0 0,-3 1 1 0 0,-7 5 336 0 0,0 1 1 0 0,1 1-1 0 0,-1 0 0 0 0,2 1 1 0 0,-1 0-1 0 0,-10 13 1 0 0,-3 6 823 0 0,-27 40 0 0 0,42-54-963 0 0,1 0 0 0 0,0 1 0 0 0,1 0-1 0 0,1 0 1 0 0,-9 31 0 0 0,14-40-254 0 0,0 0 0 0 0,1 1 0 0 0,0-1-1 0 0,1 1 1 0 0,-1-1 0 0 0,1 1 0 0 0,2 8 0 0 0,-1-12-61 0 0,0 1 0 0 0,0-1-1 0 0,0 1 1 0 0,1-1 0 0 0,-1 0 0 0 0,1 0 0 0 0,0 0 0 0 0,0 0-1 0 0,1 0 1 0 0,-1 0 0 0 0,1 0 0 0 0,6 5 0 0 0,-4-5-9 0 0,0 0 0 0 0,0 0 0 0 0,1 0 0 0 0,-1-1 0 0 0,1 0 0 0 0,12 5 1 0 0,1 1-37 0 0,-13-7 27 0 0,0 0-1 0 0,0 0 1 0 0,0 0-1 0 0,1 0 1 0 0,-1-1-1 0 0,0 0 1 0 0,0-1 0 0 0,1 0-1 0 0,-1 1 1 0 0,1-2-1 0 0,-1 1 1 0 0,0-1-1 0 0,11-2 1 0 0,7-4-77 0 0,-1 0 0 0 0,28-14 1 0 0,-24 10 42 0 0,-19 8 21 0 0,-1 0 0 0 0,-1-1-1 0 0,1 1 1 0 0,0-1 0 0 0,-1-1 0 0 0,0 1 0 0 0,0-1-1 0 0,0 0 1 0 0,8-9 0 0 0,-10 8 3 0 0,-1 1-1 0 0,1 0 1 0 0,-1-1 0 0 0,0 1 0 0 0,0-1 0 0 0,-1 0-1 0 0,0 0 1 0 0,0 0 0 0 0,0 0 0 0 0,-1 0-1 0 0,0-1 1 0 0,1-7 0 0 0,-1-10-15 0 0,-1-40 0 0 0,-1 55 33 0 0,0 0 0 0 0,0 0 0 0 0,-1 0-1 0 0,0 0 1 0 0,-1 0 0 0 0,0 1 0 0 0,-7-15 0 0 0,9 20-3 0 0,-1 0 1 0 0,0 0 0 0 0,0 0 0 0 0,-1 1 0 0 0,1-1 0 0 0,0 0-1 0 0,-1 1 1 0 0,0 0 0 0 0,1-1 0 0 0,-1 1 0 0 0,0 0 0 0 0,0 1-1 0 0,0-1 1 0 0,0 0 0 0 0,-1 1 0 0 0,1-1 0 0 0,0 1 0 0 0,-1 0-1 0 0,1 1 1 0 0,-6-2 0 0 0,-1 1-6 0 0,0 1 0 0 0,0 1 0 0 0,0 0-1 0 0,1 0 1 0 0,-1 0 0 0 0,-13 5 0 0 0,6-1 14 0 0,0 1-1 0 0,0 1 1 0 0,0 1-1 0 0,1 0 1 0 0,0 1-1 0 0,-15 11 1 0 0,20-11-3 0 0,0 1 0 0 0,0 0 0 0 0,1 1-1 0 0,0 0 1 0 0,-11 15 0 0 0,-37 66 134 0 0,56-89-127 0 0,-1 1 0 0 0,2 0-1 0 0,-1 0 1 0 0,0 0 0 0 0,1 1 0 0 0,0-1 0 0 0,0 0 0 0 0,0 0 0 0 0,0 1 0 0 0,0 7 0 0 0,1-10-14 0 0,1 1 0 0 0,-1-1 0 0 0,0 0 0 0 0,1 0 0 0 0,-1 0 0 0 0,1 0 0 0 0,0 0 0 0 0,-1 0 0 0 0,1 0 1 0 0,0 0-1 0 0,0 0 0 0 0,1 0 0 0 0,-1-1 0 0 0,0 1 0 0 0,1 0 0 0 0,-1-1 0 0 0,1 1 0 0 0,-1-1 0 0 0,1 1 0 0 0,0-1 0 0 0,-1 0 1 0 0,1 0-1 0 0,4 2 0 0 0,3 0-2 0 0,1 0-1 0 0,-1 0 1 0 0,1-1 0 0 0,0 0 0 0 0,0-1 0 0 0,0 0 0 0 0,0-1-1 0 0,15-1 1 0 0,-8 1-20 0 0,-9-1 0 0 0,0 0 0 0 0,1 0 0 0 0,-1-1 1 0 0,0 0-1 0 0,0-1 0 0 0,0 1 0 0 0,0-2 0 0 0,-1 1 1 0 0,12-7-1 0 0,-8 4 13 0 0,0 1-1 0 0,25-9 1 0 0,-27 12-1 0 0,0-2 1 0 0,0 1-1 0 0,0-1 0 0 0,0 0 1 0 0,-1-1-1 0 0,13-8 1 0 0,-17 10 4 0 0,1-1 0 0 0,-1 0 1 0 0,0 1-1 0 0,0-2 1 0 0,-1 1-1 0 0,1 0 1 0 0,-1-1-1 0 0,0 1 1 0 0,0-1-1 0 0,0 0 0 0 0,-1 0 1 0 0,4-9-1 0 0,-3 3 4 0 0,-1 0 0 0 0,0 0 0 0 0,-1 0 0 0 0,0 0-1 0 0,0 0 1 0 0,-2-15 0 0 0,1 21 10 0 0,-1 1 1 0 0,0-1-1 0 0,0 0 1 0 0,0 0-1 0 0,-1 1 1 0 0,1-1-1 0 0,-5-6 1 0 0,5 9 6 0 0,-1-1 1 0 0,1 1 0 0 0,-1 0-1 0 0,0 0 1 0 0,1 0 0 0 0,-1 0-1 0 0,0 0 1 0 0,0 0-1 0 0,-1 1 1 0 0,1-1 0 0 0,0 1-1 0 0,-1-1 1 0 0,1 1-1 0 0,-4-1 1 0 0,6 1-8 0 0,-1 1 1 0 0,0 0-1 0 0,0 0 0 0 0,0-1 1 0 0,0 1-1 0 0,0 0 1 0 0,0 0-1 0 0,1 0 0 0 0,-1 0 1 0 0,0 0-1 0 0,0 0 0 0 0,0 0 1 0 0,0 0-1 0 0,0 0 0 0 0,0 1 1 0 0,0-1-1 0 0,1 0 1 0 0,-1 1-1 0 0,0-1 0 0 0,0 0 1 0 0,0 1-1 0 0,1-1 0 0 0,-1 1 1 0 0,-1 0-1 0 0,0 1 5 0 0,1 0 1 0 0,-1 0-1 0 0,1 0 0 0 0,-1 0 1 0 0,1 0-1 0 0,0 0 1 0 0,0 0-1 0 0,0 1 0 0 0,-1 2 1 0 0,0 4 11 0 0,-1 0 1 0 0,2 0 0 0 0,-2 19-1 0 0,2-11-14 0 0,2 0-1 0 0,0 0 1 0 0,1 0-1 0 0,0 0 1 0 0,2 0-1 0 0,0 0 1 0 0,1 0-1 0 0,0-1 1 0 0,1 0-1 0 0,1 0 1 0 0,1-1-1 0 0,14 22 0 0 0,-18-31-40 0 0,0-1 0 0 0,0 0-1 0 0,1-1 1 0 0,-1 1-1 0 0,1-1 1 0 0,0 1-1 0 0,0-2 1 0 0,1 1-1 0 0,-1 0 1 0 0,1-1-1 0 0,0 0 1 0 0,0-1-1 0 0,0 1 1 0 0,0-1-1 0 0,11 3 1 0 0,-9-4-394 0 0,-1 0 0 0 0,1 0-1 0 0,0-1 1 0 0,-1 0 0 0 0,1 0 0 0 0,0 0 0 0 0,14-4 0 0 0,21-4-5042 0 0,-22 1 1976 0 0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8:21.2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299 234 536 0 0,'1'-3'782'0'0,"-1"1"-1"0"0,0-1 1 0 0,1 0-1 0 0,0 1 1 0 0,-1-1-1 0 0,1 1 1 0 0,0-1-1 0 0,0 1 1 0 0,0 0-1 0 0,2-4 1 0 0,19-23 2486 0 0,-1 0-638 0 0,-16 18-1965 0 0,1 0-1 0 0,-2-1 0 0 0,5-14 0 0 0,-8 21-475 0 0,0 0 0 0 0,0 0-1 0 0,0-1 1 0 0,0 1-1 0 0,-1 0 1 0 0,0 0 0 0 0,0-1-1 0 0,0 1 1 0 0,-1 0-1 0 0,-1-6 1 0 0,2 10-146 0 0,-1 0-1 0 0,1-1 1 0 0,-1 1 0 0 0,0 0-1 0 0,1 0 1 0 0,-1 0 0 0 0,0 0-1 0 0,0 0 1 0 0,0 0 0 0 0,1 0 0 0 0,-1 0-1 0 0,0 0 1 0 0,0 0 0 0 0,-1 0-1 0 0,1 0 1 0 0,0 1 0 0 0,0-1-1 0 0,0 0 1 0 0,0 1 0 0 0,-1-1 0 0 0,1 1-1 0 0,0-1 1 0 0,-1 1 0 0 0,1 0-1 0 0,0 0 1 0 0,-1-1 0 0 0,1 1-1 0 0,0 0 1 0 0,-3 0 0 0 0,-4 1 51 0 0,0 0 0 0 0,0 0-1 0 0,-14 4 1 0 0,11-3 52 0 0,-8 3-51 0 0,0 1 1 0 0,1 0 0 0 0,0 1-1 0 0,0 1 1 0 0,0 1 0 0 0,1 0-1 0 0,-17 13 1 0 0,22-13 37 0 0,0 0 1 0 0,1 1-1 0 0,0 0 1 0 0,0 1-1 0 0,1 0 0 0 0,1 0 1 0 0,0 1-1 0 0,0 1 0 0 0,-12 24 1 0 0,19-33-89 0 0,0 0 1 0 0,1 0 0 0 0,-1 0 0 0 0,1 0 0 0 0,0 0-1 0 0,0 0 1 0 0,1 1 0 0 0,-1-1 0 0 0,1 9 0 0 0,0-10-29 0 0,1 0 1 0 0,0 0-1 0 0,-1 0 1 0 0,1 0-1 0 0,0 0 1 0 0,1-1 0 0 0,-1 1-1 0 0,0 0 1 0 0,1 0-1 0 0,0-1 1 0 0,0 1-1 0 0,-1-1 1 0 0,1 0 0 0 0,4 4-1 0 0,-2-1-16 0 0,0-1-1 0 0,1 1 0 0 0,0-1 1 0 0,-1 0-1 0 0,1-1 1 0 0,1 1-1 0 0,-1-1 0 0 0,1 0 1 0 0,-1 0-1 0 0,1 0 1 0 0,0-1-1 0 0,0 0 0 0 0,0 0 1 0 0,0-1-1 0 0,0 1 0 0 0,9 0 1 0 0,57 8-197 0 0,-55-7 11 0 0,0 0 1 0 0,0-1 0 0 0,0-1 0 0 0,0-1 0 0 0,30-2-1 0 0,44-15-2998 0 0,-32 0-3392 0 0,-40 11 3717 0 0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8:22.15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29 258 1840 0 0,'-15'-12'6821'0'0,"6"8"-5026"0"0,8 4-1712 0 0,1 0 0 0 0,0 0 0 0 0,0 0 0 0 0,0-1-1 0 0,0 1 1 0 0,0 0 0 0 0,0 0 0 0 0,0 0 0 0 0,-1 0-1 0 0,1 0 1 0 0,0 0 0 0 0,0 0 0 0 0,0 0 0 0 0,0 0-1 0 0,0 1 1 0 0,0-1 0 0 0,-1 0 0 0 0,1 0 0 0 0,0 0-1 0 0,0 0 1 0 0,0 0 0 0 0,0 0 0 0 0,0 0 0 0 0,0 0 0 0 0,0 0-1 0 0,0 0 1 0 0,-1 0 0 0 0,1 0 0 0 0,0 0 0 0 0,0 1-1 0 0,0-1 1 0 0,0 0 0 0 0,0 0 0 0 0,0 0 0 0 0,0 0-1 0 0,0 0 1 0 0,0 0 0 0 0,0 0 0 0 0,0 1 0 0 0,0-1-1 0 0,0 0 1 0 0,0 0 0 0 0,0 1 1101 0 0,13 14 3286 0 0,56 31-2326 0 0,-61-41-2100 0 0,7 5 9 0 0,1-1 0 0 0,0-1 0 0 0,0 0 0 0 0,1-2 0 0 0,0 1 0 0 0,22 4 0 0 0,-12-8-26 0 0,-1 0 0 0 0,1-2 1 0 0,0-1-1 0 0,42-6 0 0 0,-48 3-29 0 0,0-1 0 0 0,0-1 0 0 0,0-1 0 0 0,35-15-1 0 0,-52 19 1 0 0,-1 1 0 0 0,0-1-1 0 0,0 0 1 0 0,0 0 0 0 0,0 0-1 0 0,-1 0 1 0 0,1 0 0 0 0,0 0-1 0 0,-1-1 1 0 0,0 0 0 0 0,1 1-1 0 0,-1-1 1 0 0,0 0 0 0 0,-1 0-1 0 0,1 0 1 0 0,0 0 0 0 0,-1 0-1 0 0,2-5 1 0 0,-2 4 2 0 0,0-1 0 0 0,-1 0 0 0 0,1 1 0 0 0,-1-1 0 0 0,0 0 0 0 0,0 1 0 0 0,0-1 0 0 0,-1 0 0 0 0,1 0 0 0 0,-1 1 0 0 0,-1-1 0 0 0,1 1 0 0 0,-3-6 0 0 0,-2-6 11 0 0,-2 1 0 0 0,0 0-1 0 0,0 0 1 0 0,-2 1-1 0 0,0 0 1 0 0,-22-24-1 0 0,23 29 19 0 0,0 1-1 0 0,0 0 0 0 0,-1 0 1 0 0,0 0-1 0 0,-1 2 0 0 0,1-1 1 0 0,-1 1-1 0 0,-1 1 0 0 0,1 0 1 0 0,-16-4-1 0 0,23 7-5 0 0,-1 1-1 0 0,0 1 1 0 0,0-1 0 0 0,1 1-1 0 0,-1-1 1 0 0,0 1 0 0 0,0 1-1 0 0,1-1 1 0 0,-1 1-1 0 0,0 0 1 0 0,0 0 0 0 0,1 0-1 0 0,-1 0 1 0 0,1 1 0 0 0,-8 3-1 0 0,6-1 14 0 0,0 0 0 0 0,0 0-1 0 0,1 1 1 0 0,-1 0 0 0 0,1 0-1 0 0,0 0 1 0 0,0 0-1 0 0,1 1 1 0 0,-7 11 0 0 0,-1 4 86 0 0,0 1 0 0 0,2 0 0 0 0,1 1 0 0 0,-7 25 0 0 0,-20 98 771 0 0,30-116-699 0 0,-8 41 417 0 0,3 0 0 0 0,-2 133 0 0 0,13-199-604 0 0,0 0 0 0 0,0 0 1 0 0,1 0-1 0 0,0 0 1 0 0,0 0-1 0 0,1-1 0 0 0,1 7 1 0 0,-2-10-8 0 0,-1 0 0 0 0,1 0 1 0 0,-1-1-1 0 0,1 1 0 0 0,-1 0 1 0 0,1 0-1 0 0,-1 0 0 0 0,1-1 1 0 0,0 1-1 0 0,-1 0 0 0 0,1-1 1 0 0,0 1-1 0 0,0-1 0 0 0,0 1 0 0 0,-1-1 1 0 0,1 1-1 0 0,2 0 0 0 0,-2-1-4 0 0,0 0 0 0 0,0 0-1 0 0,0 0 1 0 0,0 0 0 0 0,0 0-1 0 0,0 0 1 0 0,0 0 0 0 0,0-1-1 0 0,0 1 1 0 0,0 0 0 0 0,0-1-1 0 0,0 1 1 0 0,0-1 0 0 0,0 1-1 0 0,-1-1 1 0 0,1 1 0 0 0,0-1-1 0 0,0 0 1 0 0,0 1-1 0 0,1-2 1 0 0,11-12-50 0 0,-1 0-1 0 0,0-1 1 0 0,-1 0 0 0 0,-1-1-1 0 0,0-1 1 0 0,10-23 0 0 0,23-36-41 0 0,-37 66 81 0 0,1 1 0 0 0,0 0 0 0 0,0 1 0 0 0,1 0 0 0 0,14-12 0 0 0,-17 17 13 0 0,1-1-1 0 0,-1 1 0 0 0,1 0 0 0 0,0 1 1 0 0,0-1-1 0 0,0 1 0 0 0,1 1 0 0 0,-1-1 1 0 0,0 1-1 0 0,1 0 0 0 0,-1 0 1 0 0,0 1-1 0 0,1 0 0 0 0,-1 0 0 0 0,1 0 1 0 0,9 2-1 0 0,-13 0 6 0 0,1 0 1 0 0,-1-1-1 0 0,1 1 0 0 0,-1 0 1 0 0,0 1-1 0 0,0-1 0 0 0,0 1 0 0 0,0-1 1 0 0,0 1-1 0 0,0 0 0 0 0,-1 0 1 0 0,1 0-1 0 0,2 5 0 0 0,-1-2 8 0 0,-1 0-1 0 0,1 1 0 0 0,-1-1 1 0 0,-1 1-1 0 0,1-1 1 0 0,2 14-1 0 0,-3-5 31 0 0,-2 1 1 0 0,1-1-1 0 0,-2 0 0 0 0,0 0 1 0 0,-5 24-1 0 0,-1 18 49 0 0,7-25-138 0 0,0-30 45 0 0,0-1 0 0 0,0 0 0 0 0,0 0 0 0 0,1 1 0 0 0,-1-1 0 0 0,0 0 0 0 0,1 0 0 0 0,-1 1 0 0 0,0-1 0 0 0,1 0 0 0 0,-1 0 0 0 0,1 0 0 0 0,0 0 0 0 0,-1 0 0 0 0,1 0 0 0 0,0 0 0 0 0,0 0 0 0 0,0 0 0 0 0,0 0 0 0 0,0 0 0 0 0,0 0 0 0 0,1 1 0 0 0,1-2-26 0 0,-1 1 0 0 0,1-1-1 0 0,-1 0 1 0 0,1 1 0 0 0,0-1 0 0 0,-1 0-1 0 0,1 0 1 0 0,-1-1 0 0 0,1 1 0 0 0,0-1 0 0 0,-1 1-1 0 0,1-1 1 0 0,2-1 0 0 0,33-17-514 0 0,-19 9 101 0 0,-6 4-501 0 0,0-1-1 0 0,15-12 0 0 0,-15 9-3267 0 0,20-20 1 0 0,-21 18 1906 0 0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8:22.5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122 32 528 0 0,'-1'-3'344'0'0,"0"1"1"0"0,0-1-1 0 0,1 1 0 0 0,-2 0 0 0 0,1-1 1 0 0,0 1-1 0 0,-3-4 0 0 0,4 5 27 0 0,-1 1 0 0 0,0-1-1 0 0,0 0 1 0 0,0 0 0 0 0,0 1 0 0 0,0-1-1 0 0,0 1 1 0 0,0-1 0 0 0,0 1 0 0 0,0-1-1 0 0,0 1 1 0 0,0-1 0 0 0,0 1-1 0 0,0 0 1 0 0,-1 0 0 0 0,1-1 0 0 0,0 1-1 0 0,-2 0 1 0 0,0 0 338 0 0,0 0 0 0 0,0 0 0 0 0,1 0-1 0 0,-1 1 1 0 0,0-1 0 0 0,0 1 0 0 0,1-1-1 0 0,-4 2 1 0 0,4-1-519 0 0,1 0 0 0 0,-1 0 1 0 0,1 0-1 0 0,0 0 0 0 0,-1 1 0 0 0,1-1 0 0 0,0 0 0 0 0,0 1 0 0 0,0-1 0 0 0,0 1 0 0 0,0-1 0 0 0,1 1 1 0 0,-1-1-1 0 0,0 1 0 0 0,0 2 0 0 0,-10 24 1690 0 0,-11 47 1 0 0,18-60-1585 0 0,2 1 0 0 0,0-1 1 0 0,0 0-1 0 0,2 1 0 0 0,1 15 0 0 0,-1-30-295 0 0,0 1 0 0 0,0-1 0 0 0,0 1 0 0 0,1-1 0 0 0,-1 1-1 0 0,0-1 1 0 0,1 0 0 0 0,-1 1 0 0 0,1-1 0 0 0,0 0 0 0 0,0 0-1 0 0,-1 1 1 0 0,1-1 0 0 0,0 0 0 0 0,0 0 0 0 0,0 0 0 0 0,0 0-1 0 0,0 0 1 0 0,0 0 0 0 0,0 0 0 0 0,1 0 0 0 0,-1-1 0 0 0,0 1 0 0 0,0 0-1 0 0,1-1 1 0 0,-1 1 0 0 0,0-1 0 0 0,1 1 0 0 0,-1-1 0 0 0,0 1-1 0 0,1-1 1 0 0,-1 0 0 0 0,1 0 0 0 0,-1 0 0 0 0,1 0 0 0 0,-1 0-1 0 0,1 0 1 0 0,1-1 0 0 0,6 0-111 0 0,1 0-1 0 0,0-1 1 0 0,0-1-1 0 0,12-4 1 0 0,-16 5 19 0 0,17-7-1051 0 0,41-21 0 0 0,-9-1-3683 0 0,-35 18 2278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4:07.3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12 1912 0 0,'-18'-9'11416'0'0,"2"7"-3952"0"0,15 2-7283 0 0,0 0-1 0 0,-1 1 0 0 0,1-1 1 0 0,0 0-1 0 0,0 1 0 0 0,0-1 0 0 0,0 1 1 0 0,-1 0-1 0 0,1 0 0 0 0,0-1 1 0 0,0 1-1 0 0,0 0 0 0 0,0 0 0 0 0,1 0 1 0 0,-1 0-1 0 0,0 0 0 0 0,0 0 1 0 0,0 0-1 0 0,1 0 0 0 0,-1 0 0 0 0,1 0 1 0 0,-1 0-1 0 0,1 1 0 0 0,-1-1 1 0 0,1 0-1 0 0,-1 2 0 0 0,-1 5-75 0 0,0 0-1 0 0,1 1 1 0 0,0 0-1 0 0,0-1 1 0 0,0 1-1 0 0,2 13 1 0 0,9 51-131 0 0,-8-66 26 0 0,0 0 0 0 0,0 0 0 0 0,0-1 0 0 0,1 1 1 0 0,0-1-1 0 0,0 1 0 0 0,1-1 0 0 0,4 6 0 0 0,-6-10-79 0 0,-1 0 0 0 0,1 0-1 0 0,0 0 1 0 0,0 0-1 0 0,0 0 1 0 0,0 0 0 0 0,0-1-1 0 0,1 1 1 0 0,-1-1 0 0 0,5 2-1 0 0,-6-2-86 0 0,1-1-1 0 0,-1 0 1 0 0,1 1-1 0 0,0-1 1 0 0,-1 0-1 0 0,1 0 0 0 0,-1 0 1 0 0,1 0-1 0 0,0 0 1 0 0,-1 0-1 0 0,1-1 1 0 0,-1 1-1 0 0,1 0 1 0 0,0-1-1 0 0,-1 0 1 0 0,1 1-1 0 0,-1-1 0 0 0,0 0 1 0 0,2 0-1 0 0,8-6-1649 0 0,1-2-1279 0 0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8:22.7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77 37 3441 0 0,'-6'-1'2394'0'0,"-1"0"0"0"0,0-1 1 0 0,1 1-1 0 0,0-1 0 0 0,-11-5 1 0 0,-8-3 416 0 0,25 10-2803 0 0,0 0 0 0 0,0 0 0 0 0,0 0 0 0 0,0 0 0 0 0,0 0 0 0 0,0 0 1 0 0,0 0-1 0 0,-1 0 0 0 0,1 0 0 0 0,0 0 0 0 0,0 0 0 0 0,0 0 0 0 0,0 0 0 0 0,0 0 0 0 0,0 0 0 0 0,0 0 1 0 0,0 0-1 0 0,0 0 0 0 0,0-1 0 0 0,-1 1 0 0 0,1 0 0 0 0,0 0 0 0 0,0 0 0 0 0,0 0 0 0 0,0 0 1 0 0,0 0-1 0 0,0 0 0 0 0,0 0 0 0 0,0 0 0 0 0,0-1 0 0 0,0 1 0 0 0,0 0 0 0 0,0 0 0 0 0,0 0 1 0 0,0 0-1 0 0,0 0 0 0 0,0 0 0 0 0,0 0 0 0 0,0 0 0 0 0,0 0 0 0 0,0-1 0 0 0,0 1 0 0 0,0 0 1 0 0,0 0-1 0 0,0 0 0 0 0,0 0 0 0 0,0 0 0 0 0,6-5 90 0 0,9 1-98 0 0,-4 5-261 0 0,3 0-19 0 0,23 6 0 0 0,-34-6-298 0 0,1-1-1 0 0,-1 2 1 0 0,0-1-1 0 0,0 0 1 0 0,0 1-1 0 0,1-1 1 0 0,-1 1-1 0 0,-1 0 1 0 0,1 0-1 0 0,0 0 1 0 0,0 0 0 0 0,2 3-1 0 0,2 4-2687 0 0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8:23.1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79 129 2345 0 0,'-4'0'913'0'0,"-3"0"838"0"0,-1 0 0 0 0,0 0 0 0 0,0 1-1 0 0,-9 3 1 0 0,15-4-1572 0 0,1 0 0 0 0,0 0 0 0 0,0 1 0 0 0,-1-1 0 0 0,1 1 0 0 0,0-1 0 0 0,0 1 1 0 0,0-1-1 0 0,0 1 0 0 0,0 0 0 0 0,0-1 0 0 0,0 1 0 0 0,0 0 0 0 0,0 0 0 0 0,0 0 0 0 0,0 0 0 0 0,0 0 0 0 0,0 0 0 0 0,1 0 0 0 0,-1 0 0 0 0,0 0 0 0 0,1 0 0 0 0,-1 1 0 0 0,1-1 0 0 0,-1 0 0 0 0,1 0 0 0 0,0 1 0 0 0,-1-1 0 0 0,1 0 0 0 0,0 0 0 0 0,0 1 0 0 0,0-1 0 0 0,0 0 1 0 0,0 2-1 0 0,1-1-73 0 0,0 1 1 0 0,-1-1 0 0 0,1 0 0 0 0,0 0 0 0 0,1 0 0 0 0,-1 0 0 0 0,0 0 0 0 0,0 0 0 0 0,1 0 0 0 0,0 0 0 0 0,-1 0 0 0 0,1-1 0 0 0,0 1-1 0 0,0-1 1 0 0,-1 1 0 0 0,1-1 0 0 0,0 0 0 0 0,0 0 0 0 0,1 1 0 0 0,1 0 0 0 0,4 1-1 0 0,0 0-1 0 0,-1 0 1 0 0,1-1 0 0 0,13 3 0 0 0,-5-4-70 0 0,0 0 0 0 0,1-1 0 0 0,-1-1 0 0 0,0-1 0 0 0,0 0 0 0 0,0-1 0 0 0,0 0 0 0 0,0-1 0 0 0,26-12 0 0 0,-38 15-43 0 0,-1-1 1 0 0,1 0-1 0 0,-1 0 1 0 0,0 0 0 0 0,0 0-1 0 0,0 0 1 0 0,0-1-1 0 0,0 0 1 0 0,0 1 0 0 0,-1-1-1 0 0,1 0 1 0 0,-1 0-1 0 0,0-1 1 0 0,0 1 0 0 0,0 0-1 0 0,0-1 1 0 0,-1 1-1 0 0,1-1 1 0 0,-1 1 0 0 0,0-1-1 0 0,0 0 1 0 0,0-5-1 0 0,0 3-1 0 0,-1-1 0 0 0,0 0 0 0 0,0 1 0 0 0,0-1 0 0 0,-1 0 0 0 0,0 1 0 0 0,-1-1 0 0 0,1 1 0 0 0,-1 0 0 0 0,-1-1 0 0 0,1 1 0 0 0,-5-8 0 0 0,6 12 21 0 0,0 0 1 0 0,0 0-1 0 0,0 0 1 0 0,-1 1-1 0 0,1-1 1 0 0,0 0-1 0 0,-1 1 1 0 0,1-1-1 0 0,-1 1 1 0 0,0-1-1 0 0,1 1 1 0 0,-1 0 0 0 0,0 0-1 0 0,0 0 1 0 0,0 0-1 0 0,0 0 1 0 0,0 0-1 0 0,-3 0 1 0 0,3 0 45 0 0,-1 1 1 0 0,0 0-1 0 0,0 0 1 0 0,1 0-1 0 0,-1 0 1 0 0,0 0-1 0 0,1 1 1 0 0,-1 0-1 0 0,0-1 1 0 0,1 1-1 0 0,-1 0 0 0 0,-4 2 1 0 0,-1 1 148 0 0,0 1 0 0 0,0 1 0 0 0,0-1 0 0 0,1 1 0 0 0,0 1 1 0 0,0-1-1 0 0,-7 10 0 0 0,5-6-90 0 0,1 1-1 0 0,0 0 1 0 0,1 1 0 0 0,0 0 0 0 0,1 0-1 0 0,1 0 1 0 0,-1 1 0 0 0,2-1 0 0 0,-6 27-1 0 0,8-31-106 0 0,1 0 0 0 0,0 1 0 0 0,1-1 0 0 0,0 0-1 0 0,1 0 1 0 0,-1 1 0 0 0,1-1 0 0 0,1 0 0 0 0,0 0 0 0 0,0 0-1 0 0,0 0 1 0 0,1 0 0 0 0,0-1 0 0 0,1 1 0 0 0,0-1-1 0 0,0 1 1 0 0,7 7 0 0 0,-6-8-28 0 0,1 0 1 0 0,0-1-1 0 0,1 0 1 0 0,0-1-1 0 0,-1 1 0 0 0,2-1 1 0 0,-1 0-1 0 0,1-1 1 0 0,-1 0-1 0 0,1 0 0 0 0,0-1 1 0 0,14 5-1 0 0,-5-4-455 0 0,0-1 0 0 0,-1 0 0 0 0,1-1 0 0 0,0-1 0 0 0,28-1-1 0 0,-37-1-898 0 0,0 0 0 0 0,0-1 0 0 0,10-3 0 0 0,-16 4 923 0 0,11-3-1252 0 0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8:23.9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63 73 3561 0 0,'-24'-11'10031'0'0,"14"5"-8221"0"0,10 6-1652 0 0,1 0 1 0 0,-1 0-1 0 0,1 0 1 0 0,-1 0-1 0 0,1 0 1 0 0,-1 0-1 0 0,1 0 1 0 0,-1 0-1 0 0,1 0 1 0 0,-1 0-1 0 0,1 0 1 0 0,-1-1-1 0 0,1 1 1 0 0,-1 0-1 0 0,1 0 0 0 0,-1-1 1 0 0,0 1-1 0 0,1 0 1 0 0,-1-1-1 0 0,1 1 1 0 0,-1 0-1 0 0,0-1 1 0 0,1 1-1 0 0,-1-1 1 0 0,0 1-1 0 0,1-1 1 0 0,0 0 1411 0 0,1 7-673 0 0,-1-6-854 0 0,-1 0-1 0 0,0 1 1 0 0,0-1-1 0 0,0 0 1 0 0,0 0 0 0 0,0 1-1 0 0,0-1 1 0 0,0 0-1 0 0,0 0 1 0 0,0 1-1 0 0,0-1 1 0 0,0 0-1 0 0,0 1 1 0 0,0-1-1 0 0,0 0 1 0 0,0 0 0 0 0,0 1-1 0 0,0-1 1 0 0,0 0-1 0 0,-1 0 1 0 0,1 1-1 0 0,0-1 1 0 0,0 0-1 0 0,0 0 1 0 0,0 1-1 0 0,0-1 1 0 0,-1 0 0 0 0,1 0-1 0 0,0 0 1 0 0,0 1-1 0 0,0-1 1 0 0,-1 0-1 0 0,1 0 1 0 0,-5 6 226 0 0,1 3-33 0 0,3-7-194 0 0,1-1 0 0 0,0 0 0 0 0,-1 0 0 0 0,0 1 0 0 0,1-1 0 0 0,-1 0 0 0 0,0 0 0 0 0,1 0 0 0 0,-1 0 0 0 0,0 0 0 0 0,-2 2 0 0 0,0-2 48 0 0,0 4 52 0 0,3-5-139 0 0,0 0-1 0 0,0 0 1 0 0,0 0 0 0 0,0 0-1 0 0,0 0 1 0 0,0 0 0 0 0,0 0 0 0 0,0-1-1 0 0,0 1 1 0 0,0 0 0 0 0,0 0-1 0 0,0 0 1 0 0,0 0 0 0 0,0 0-1 0 0,-1 0 1 0 0,1 0 0 0 0,0 0-1 0 0,0 0 1 0 0,0 0 0 0 0,0 0 0 0 0,0 0-1 0 0,0 0 1 0 0,0 0 0 0 0,0 0-1 0 0,0 0 1 0 0,0 0 0 0 0,0 0-1 0 0,0 0 1 0 0,0-1 0 0 0,0 1-1 0 0,0 0 1 0 0,0 0 0 0 0,0 0 0 0 0,0 0-1 0 0,0 0 1 0 0,-1 0 0 0 0,1 0-1 0 0,0 0 1 0 0,0 0 0 0 0,0 0-1 0 0,0 0 1 0 0,0 0 0 0 0,0 0-1 0 0,0 0 1 0 0,0 0 0 0 0,0 0 0 0 0,0 0-1 0 0,0 0 1 0 0,0 0 0 0 0,0 0-1 0 0,0 1 1 0 0,0-1 0 0 0,-1 0-1 0 0,1 0 1 0 0,0 0 0 0 0,1-9-1 0 0,3-12-94 0 0,-4 19 117 0 0,1 0 0 0 0,-1 0 0 0 0,0 0-1 0 0,0 0 1 0 0,0 0 0 0 0,0 0 0 0 0,0 0-1 0 0,0 0 1 0 0,0 0 0 0 0,-1 0 0 0 0,1 0-1 0 0,-1 0 1 0 0,1 1 0 0 0,-1-1 0 0 0,-1-2-1 0 0,-2 2 145 0 0,4 2-165 0 0,0 0-1 0 0,0 0 1 0 0,-1 0 0 0 0,1 0-1 0 0,0 0 1 0 0,0-1 0 0 0,0 1-1 0 0,0 0 1 0 0,-1 0 0 0 0,1 0-1 0 0,0 0 1 0 0,0 0 0 0 0,0-1-1 0 0,0 1 1 0 0,-1 0 0 0 0,1 0-1 0 0,0 0 1 0 0,0 0 0 0 0,0-1-1 0 0,0 1 1 0 0,0 0 0 0 0,0 0-1 0 0,0 0 1 0 0,0-1 0 0 0,-1 1-1 0 0,1 0 1 0 0,0 0 0 0 0,0 0-1 0 0,0-1 1 0 0,0 1 0 0 0,0 0-1 0 0,0 0 1 0 0,0-1 0 0 0,0 1-1 0 0,0 0 1 0 0,1-1-1 0 0,-5-6 324 0 0,4 6-291 0 0,-1 1 0 0 0,1 0-1 0 0,0 0 1 0 0,0-1 0 0 0,-1 1-1 0 0,1 0 1 0 0,0 0-1 0 0,0-1 1 0 0,0 1 0 0 0,0 0-1 0 0,-1-1 1 0 0,1 1 0 0 0,0 0-1 0 0,0-1 1 0 0,0 1 0 0 0,0 0-1 0 0,0-1 1 0 0,0 1 0 0 0,0 0-1 0 0,0-1 1 0 0,0 1 0 0 0,0 0-1 0 0,0-1 1 0 0,0 1-1 0 0,0-1 1 0 0,2 3 249 0 0,-1-2-258 0 0,-1 0 0 0 0,1 1 1 0 0,-1-1-1 0 0,1 0 1 0 0,-1 0-1 0 0,1 1 1 0 0,-1-1-1 0 0,1 0 0 0 0,-1 1 1 0 0,0-1-1 0 0,1 1 1 0 0,-1-1-1 0 0,0 1 0 0 0,1-1 1 0 0,-1 0-1 0 0,0 1 1 0 0,1-1-1 0 0,-1 1 1 0 0,0-1-1 0 0,0 1 0 0 0,1 0 1 0 0,-1-1-1 0 0,0 1 1 0 0,0-1-1 0 0,0 1 0 0 0,0-1 1 0 0,0 2-1 0 0,-4 73 1115 0 0,1-55-1091 0 0,2-1-1 0 0,0 1 1 0 0,1 0 0 0 0,6 38-1 0 0,-2-39-52 0 0,0-1 0 0 0,1 1 0 0 0,1-1 0 0 0,16 32 0 0 0,-19-45-16 0 0,-1-1-1 0 0,1 1 1 0 0,1-1 0 0 0,-1 1 0 0 0,0-1 0 0 0,1 0 0 0 0,8 7 0 0 0,-11-10 13 0 0,0-1 0 0 0,1 1 0 0 0,-1 0 0 0 0,0 0-1 0 0,1 0 1 0 0,-1-1 0 0 0,1 1 0 0 0,-1-1 0 0 0,1 1 0 0 0,-1-1 0 0 0,1 0 0 0 0,-1 1 0 0 0,1-1-1 0 0,-1 0 1 0 0,1 0 0 0 0,-1 0 0 0 0,1 0 0 0 0,-1 0 0 0 0,1-1 0 0 0,-1 1 0 0 0,1 0-1 0 0,-1-1 1 0 0,1 1 0 0 0,-1-1 0 0 0,1 1 0 0 0,-1-1 0 0 0,0 0 0 0 0,1 0 0 0 0,-1 1 0 0 0,0-1-1 0 0,1 0 1 0 0,0-2 0 0 0,5-2-17 0 0,-1-1 0 0 0,0-1-1 0 0,0 1 1 0 0,0-1 0 0 0,-1 0-1 0 0,0 0 1 0 0,0 0 0 0 0,-1-1 0 0 0,0 0-1 0 0,0 0 1 0 0,-1 0 0 0 0,0 0-1 0 0,3-14 1 0 0,9-63-38 0 0,-11 54 63 0 0,2 1-1 0 0,17-53 1 0 0,-22 80-1 0 0,1-1 0 0 0,0 1-1 0 0,-1-1 1 0 0,2 1 0 0 0,-1 0 0 0 0,0 0 0 0 0,0 0-1 0 0,1 0 1 0 0,0 0 0 0 0,0 1 0 0 0,0-1 0 0 0,0 1-1 0 0,0 0 1 0 0,0 0 0 0 0,0 0 0 0 0,1 0-1 0 0,-1 0 1 0 0,1 1 0 0 0,-1-1 0 0 0,5 0 0 0 0,-2 1-4 0 0,-1 0 1 0 0,0 0 0 0 0,1 0 0 0 0,-1 1 0 0 0,1 0 0 0 0,-1 0 0 0 0,1 1-1 0 0,-1-1 1 0 0,1 1 0 0 0,-1 0 0 0 0,0 1 0 0 0,0-1 0 0 0,9 5-1 0 0,-7-1-123 0 0,0-1 1 0 0,0 2-1 0 0,-1-1 0 0 0,0 1 0 0 0,0 0 0 0 0,0 1 0 0 0,-1-1 0 0 0,0 1 0 0 0,7 11 0 0 0,-11-16-410 0 0,-1 0 0 0 0,1 0-1 0 0,0 0 1 0 0,-1 0 0 0 0,1-1 0 0 0,-1 1 0 0 0,0 0 0 0 0,1 0 0 0 0,-1 0 0 0 0,0 0-1 0 0,0 0 1 0 0,0 0 0 0 0,-1 0 0 0 0,1 0 0 0 0,0 0 0 0 0,-1 0 0 0 0,1 0-1 0 0,-2 2 1 0 0,-2 7-1692 0 0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8:24.39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98 45 3041 0 0,'-14'-4'6679'0'0,"8"3"-5461"0"0,-1-1 1 0 0,1 1-1 0 0,-1 0 1 0 0,1 0 0 0 0,-8 1-1 0 0,13 0-1130 0 0,0 0 0 0 0,0 0 0 0 0,0 0 0 0 0,1 0 0 0 0,-1 1 0 0 0,0-1 0 0 0,0 0 0 0 0,1 0 0 0 0,-1 1 0 0 0,0-1-1 0 0,0 1 1 0 0,1-1 0 0 0,-1 0 0 0 0,0 1 0 0 0,1-1 0 0 0,-1 1 0 0 0,1 0 0 0 0,-1-1 0 0 0,0 2 0 0 0,0-1 32 0 0,1 0 0 0 0,0 0 0 0 0,-1 0 0 0 0,1 0 1 0 0,0 0-1 0 0,0 1 0 0 0,0-1 0 0 0,0 0 0 0 0,0 0 0 0 0,0 0 0 0 0,0 0 1 0 0,0 1-1 0 0,0-1 0 0 0,0 0 0 0 0,1 0 0 0 0,-1 0 0 0 0,1 2 0 0 0,0-2-50 0 0,-1 0 0 0 0,1 0-1 0 0,0 1 1 0 0,0-1-1 0 0,0 0 1 0 0,0 0-1 0 0,0-1 1 0 0,0 1-1 0 0,0 0 1 0 0,0 0-1 0 0,0 0 1 0 0,0-1-1 0 0,0 1 1 0 0,2 0-1 0 0,21 9 315 0 0,-18-8-306 0 0,52 25 263 0 0,-44-20-240 0 0,1 1 0 0 0,0-2 0 0 0,0 0-1 0 0,16 3 1 0 0,0-2 55 0 0,-2 0-46 0 0,33 3 0 0 0,-54-9-110 0 0,0-1 0 0 0,-1 0 0 0 0,1 0 0 0 0,0-1 0 0 0,0 0 0 0 0,-1 0-1 0 0,1 0 1 0 0,-1-1 0 0 0,11-4 0 0 0,8-4 12 0 0,-18 7-16 0 0,-1 0 0 0 0,1 0 0 0 0,-1 0-1 0 0,0-1 1 0 0,9-7 0 0 0,-14 10 1 0 0,0-1 0 0 0,-1 0-1 0 0,1 0 1 0 0,-1 0 0 0 0,1 0 0 0 0,-1 0 0 0 0,0 0 0 0 0,0-1 0 0 0,0 1 0 0 0,0 0 0 0 0,0-1-1 0 0,-1 1 1 0 0,1-1 0 0 0,-1 1 0 0 0,1-1 0 0 0,-1 1 0 0 0,0-4 0 0 0,0 3 1 0 0,0 0 1 0 0,0 0 0 0 0,0 0-1 0 0,-1 0 1 0 0,1 0-1 0 0,-1 0 1 0 0,0 0-1 0 0,1 0 1 0 0,-2 0-1 0 0,1 0 1 0 0,0 0 0 0 0,0 1-1 0 0,-4-6 1 0 0,2 5-2 0 0,0-1 1 0 0,-1 1 0 0 0,1 0 0 0 0,-1 0-1 0 0,1 0 1 0 0,-1 0 0 0 0,0 1-1 0 0,0 0 1 0 0,-1-1 0 0 0,1 2 0 0 0,0-1-1 0 0,-1 0 1 0 0,-7-1 0 0 0,2 1 13 0 0,0 1 0 0 0,-1 1 1 0 0,1 0-1 0 0,0 0 0 0 0,-15 3 1 0 0,14-1 35 0 0,-1 0 0 0 0,1 1 0 0 0,-1 0 0 0 0,1 1 0 0 0,0 0-1 0 0,1 1 1 0 0,-14 7 0 0 0,3 2 166 0 0,0 0-1 0 0,-25 24 0 0 0,8-6 198 0 0,-43 41 723 0 0,74-65-1004 0 0,-1 0 1 0 0,2 1 0 0 0,-1-1 0 0 0,1 2-1 0 0,0-1 1 0 0,1 1 0 0 0,-7 17-1 0 0,11-23-111 0 0,0 0-1 0 0,0 0 0 0 0,0 0 0 0 0,1 0 0 0 0,-1 0 1 0 0,1 0-1 0 0,0 0 0 0 0,0 0 0 0 0,0-1 0 0 0,1 1 0 0 0,-1 0 1 0 0,1 0-1 0 0,2 6 0 0 0,-1-4-15 0 0,1 0-1 0 0,0-1 1 0 0,0 0 0 0 0,0 1 0 0 0,0-1-1 0 0,1 0 1 0 0,0-1 0 0 0,5 6-1 0 0,1-1-70 0 0,1 0-1 0 0,0 0 0 0 0,0-1 0 0 0,1-1 0 0 0,0 0 0 0 0,0 0 1 0 0,15 4-1 0 0,-9-4-703 0 0,0-1 0 0 0,0-1 0 0 0,21 3 0 0 0,-21-6-2837 0 0,28 1 0 0 0,-11-4 1019 0 0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8:25.1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137 178 24 0 0,'-28'3'7176'0'0,"4"-1"2240"0"0,23-2-9354 0 0,1 0 0 0 0,0 0 1 0 0,-1 1-1 0 0,1-1 1 0 0,0 0-1 0 0,-1 0 1 0 0,1 0-1 0 0,0 0 0 0 0,0 0 1 0 0,-1 1-1 0 0,1-1 1 0 0,0 0-1 0 0,0 0 1 0 0,-1 1-1 0 0,1-1 0 0 0,0 0 1 0 0,0 0-1 0 0,-1 1 1 0 0,1-1-1 0 0,0 0 1 0 0,0 1-1 0 0,0-1 0 0 0,0 0 1 0 0,0 1-1 0 0,0-1 1 0 0,-1 0-1 0 0,1 0 1 0 0,0 1-1 0 0,0-1 0 0 0,0 1 1 0 0,0-1-1 0 0,0 0 1 0 0,0 1-1 0 0,0-1 1 0 0,0 0-1 0 0,0 1 0 0 0,1-1 1 0 0,-1 0-1 0 0,0 1 1 0 0,0-1-1 0 0,0 0 1 0 0,0 0-1 0 0,0 1 0 0 0,1-1 1 0 0,-1 0-1 0 0,0 1 1 0 0,8 15 723 0 0,-4-13-650 0 0,0 1 0 0 0,1-1 0 0 0,0 0 0 0 0,-1 0 0 0 0,1 0-1 0 0,0-1 1 0 0,1 1 0 0 0,-1-1 0 0 0,0-1 0 0 0,1 1 0 0 0,-1-1-1 0 0,1 0 1 0 0,5 1 0 0 0,8-1-38 0 0,146 4 439 0 0,-134-5-491 0 0,-1-2 0 0 0,0-2 0 0 0,43-9 0 0 0,-68 11-40 0 0,1 0 0 0 0,-1 0 0 0 0,1 0 1 0 0,-1-1-1 0 0,0 0 0 0 0,0 0 0 0 0,0 0 0 0 0,-1 0 1 0 0,1-1-1 0 0,-1 0 0 0 0,0 0 0 0 0,0 0 0 0 0,0 0 0 0 0,0-1 1 0 0,2-5-1 0 0,-3 6-8 0 0,-1 0 0 0 0,0 0 0 0 0,0 0 0 0 0,0 0 0 0 0,0-1 0 0 0,-1 1 0 0 0,0-1 0 0 0,0 1 0 0 0,0-1 0 0 0,-1 1 0 0 0,1-1 0 0 0,-1 0 0 0 0,0 1 0 0 0,0-1 0 0 0,-1 0 0 0 0,1 1 0 0 0,-1-1 0 0 0,0 1 0 0 0,-3-7 0 0 0,2 6 1 0 0,0 1 1 0 0,0-1-1 0 0,-1 1 1 0 0,1 0-1 0 0,-1 0 1 0 0,0 0-1 0 0,-1 0 1 0 0,1 1-1 0 0,0-1 1 0 0,-1 1-1 0 0,0 0 1 0 0,0 0-1 0 0,0 0 1 0 0,0 0-1 0 0,-1 1 1 0 0,1-1-1 0 0,0 1 1 0 0,-1 1-1 0 0,-9-4 1 0 0,0 2 25 0 0,0 0 0 0 0,-1 1 0 0 0,1 1 0 0 0,-1 0 0 0 0,-22 2 0 0 0,25 0-15 0 0,-78 6 280 0 0,79-5-209 0 0,0 1 1 0 0,0 0 0 0 0,0 0 0 0 0,0 1 0 0 0,-19 10-1 0 0,1 2 325 0 0,0 2-1 0 0,-45 35 0 0 0,65-46-293 0 0,1 1 1 0 0,-1 0-1 0 0,2 1 1 0 0,-1 0 0 0 0,1 0-1 0 0,0 1 1 0 0,1-1-1 0 0,0 1 1 0 0,1 1-1 0 0,0-1 1 0 0,-6 18-1 0 0,10-23-85 0 0,0 1 0 0 0,0-1 1 0 0,0 0-1 0 0,0 1 0 0 0,1-1 0 0 0,0 1 0 0 0,0-1 0 0 0,1 1 0 0 0,-1-1 0 0 0,1 0 0 0 0,0 1 0 0 0,1-1 0 0 0,-1 0 0 0 0,1 0 0 0 0,4 10 0 0 0,-2-10-30 0 0,-1 0-1 0 0,1 1 0 0 0,0-1 1 0 0,0-1-1 0 0,0 1 0 0 0,1 0 1 0 0,0-1-1 0 0,-1 0 0 0 0,2 0 0 0 0,-1-1 1 0 0,0 1-1 0 0,1-1 0 0 0,7 3 1 0 0,8 2-79 0 0,0-1 1 0 0,0-1-1 0 0,1 0 1 0 0,-1-2-1 0 0,1-1 0 0 0,24 1 1 0 0,133-7-1434 0 0,-177 3 1488 0 0,129-11-4019 0 0,-44-2-4180 0 0,-47 7 2667 0 0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8:25.7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44 45 2921 0 0,'-26'-28'9763'0'0,"16"15"-8381"0"0,10 13-1364 0 0,0-1 0 0 0,0 1 0 0 0,0 0 0 0 0,-1 0 0 0 0,1 0 0 0 0,0 0 0 0 0,0 0 0 0 0,0-1 0 0 0,0 1 1 0 0,0 0-1 0 0,0 0 0 0 0,0 0 0 0 0,0 0 0 0 0,0 0 0 0 0,0 0 0 0 0,0 0 0 0 0,0 0 0 0 0,-1-1 0 0 0,1 1 0 0 0,0 0 1 0 0,0 0-1 0 0,0 0 0 0 0,0 0 0 0 0,0 0 0 0 0,0 0 0 0 0,-1 0 0 0 0,1 0 0 0 0,0 0 0 0 0,0 0 0 0 0,0 0 0 0 0,0 0 0 0 0,0 0 1 0 0,0 0-1 0 0,-1 0 0 0 0,1 0 0 0 0,0 0 0 0 0,0 0 0 0 0,0 0 0 0 0,0 0 0 0 0,0 0 0 0 0,-1 0 0 0 0,1 0 0 0 0,0 0 1 0 0,0 0-1 0 0,0 0 0 0 0,0 0 0 0 0,0 0 0 0 0,-1 0 0 0 0,0 9 1318 0 0,3 13 443 0 0,2-4-1035 0 0,-1 0 1 0 0,-1 0 0 0 0,0 0-1 0 0,-2 31 1 0 0,0-25-162 0 0,1-1 0 0 0,4 26-1 0 0,-2-28-329 0 0,2 5 138 0 0,10 38-1 0 0,-13-57-355 0 0,1 0 0 0 0,-1-1 0 0 0,1 1 0 0 0,0-1 0 0 0,1 0 0 0 0,0 0-1 0 0,0 0 1 0 0,0-1 0 0 0,0 1 0 0 0,10 7 0 0 0,-11-10-30 0 0,1 0 0 0 0,0-1 0 0 0,0 1 0 0 0,1-1 0 0 0,-1 0 0 0 0,0-1 1 0 0,1 1-1 0 0,-1-1 0 0 0,1 0 0 0 0,-1 0 0 0 0,1 0 0 0 0,0 0 0 0 0,-1-1 0 0 0,1 0 0 0 0,0 0 0 0 0,-1 0 0 0 0,1-1 0 0 0,0 1 0 0 0,-1-1 0 0 0,1 0 1 0 0,6-3-1 0 0,-4 2-22 0 0,-1 0 0 0 0,0-1 0 0 0,-1 0 0 0 0,1 0 0 0 0,-1 0 0 0 0,1-1 0 0 0,-1 0 0 0 0,0 0 0 0 0,0 0 0 0 0,0-1 0 0 0,-1 1 0 0 0,0-1 0 0 0,0 0 0 0 0,0-1 0 0 0,3-5 0 0 0,-1-1 3 0 0,-1-1 0 0 0,0 0 1 0 0,-1 0-1 0 0,0 0 0 0 0,-1 0 0 0 0,1-18 1 0 0,2-83 43 0 0,-5 71-56 0 0,-1 24 28 0 0,1-19 77 0 0,-1 36-72 0 0,0 0-1 0 0,1 0 1 0 0,-1 0-1 0 0,1 1 0 0 0,-1-1 1 0 0,1 0-1 0 0,0 0 1 0 0,-1 1-1 0 0,1-1 0 0 0,0 0 1 0 0,0 1-1 0 0,1-1 1 0 0,-1 1-1 0 0,0-1 1 0 0,3-2-1 0 0,-3 4-10 0 0,0-1 0 0 0,0 1 0 0 0,-1-1 1 0 0,1 1-1 0 0,0 0 0 0 0,0 0 0 0 0,0-1 0 0 0,0 1 1 0 0,0 0-1 0 0,0 0 0 0 0,0 0 0 0 0,0 0 0 0 0,0 0 0 0 0,0 0 1 0 0,0 0-1 0 0,0 0 0 0 0,0 0 0 0 0,0 1 0 0 0,0-1 0 0 0,-1 0 1 0 0,1 1-1 0 0,2 0 0 0 0,22 15-55 0 0,-8-5 25 0 0,51 20 27 0 0,-45-20-82 0 0,-19-9 66 0 0,1 1 0 0 0,-1-1 0 0 0,1 0 0 0 0,-1-1 1 0 0,1 1-1 0 0,0-1 0 0 0,5 1 0 0 0,6 1-244 0 0,20 0-431 0 0,-12-5-3381 0 0,-18 1 36 0 0,1 4 1649 0 0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8:26.1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95 99 4097 0 0,'-1'-4'1800'0'0,"-1"0"0"0"0,0-1 0 0 0,0 1 1 0 0,-1 0-1 0 0,1 0 0 0 0,-4-4 0 0 0,4 2-1143 0 0,0 10 219 0 0,1-2-689 0 0,0 0 0 0 0,0 1 0 0 0,0-1 0 0 0,1 1 0 0 0,-1-1 0 0 0,1 1 0 0 0,-1 0 0 0 0,1-1 0 0 0,0 1 0 0 0,0 0 0 0 0,0-1 0 0 0,0 1 0 0 0,1-1 0 0 0,-1 1 0 0 0,1-1 0 0 0,-1 1 0 0 0,1-1 0 0 0,1 4 0 0 0,1 0 28 0 0,-1 1 0 0 0,1-1 0 0 0,0 0 0 0 0,1 0 0 0 0,8 10 0 0 0,-3-7-171 0 0,0 0 1 0 0,1-1-1 0 0,0 0 0 0 0,1-1 0 0 0,16 9 1 0 0,-20-12-38 0 0,1 0 0 0 0,0-1 0 0 0,0 0-1 0 0,0 0 1 0 0,0-1 0 0 0,1 0 0 0 0,-1-1 0 0 0,0 0 0 0 0,1 0 0 0 0,-1 0 0 0 0,1-1 0 0 0,-1-1 0 0 0,1 1 0 0 0,-1-2 0 0 0,1 1 0 0 0,-1-1 0 0 0,0 0 0 0 0,9-4 0 0 0,-13 4-8 0 0,-1 0 1 0 0,1 0 0 0 0,-1 0 0 0 0,0-1 0 0 0,0 0 0 0 0,0 1-1 0 0,0-1 1 0 0,-1 0 0 0 0,1 0 0 0 0,-1-1 0 0 0,1 1-1 0 0,-1 0 1 0 0,0-1 0 0 0,-1 1 0 0 0,1-1 0 0 0,-1 0 0 0 0,1 0-1 0 0,-1 1 1 0 0,0-1 0 0 0,0 0 0 0 0,-1 0 0 0 0,1 0-1 0 0,-1 0 1 0 0,0-6 0 0 0,0 2-11 0 0,-1 0-1 0 0,1 0 1 0 0,-1 0-1 0 0,-1 0 1 0 0,0 0-1 0 0,0 1 1 0 0,0-1-1 0 0,-1 1 1 0 0,0-1-1 0 0,-1 1 0 0 0,-5-10 1 0 0,6 14 8 0 0,0-1-1 0 0,-1 1 1 0 0,1 0 0 0 0,-1 0 0 0 0,0 0-1 0 0,1 0 1 0 0,-1 0 0 0 0,-1 1 0 0 0,1 0-1 0 0,0 0 1 0 0,-1 0 0 0 0,1 0 0 0 0,-1 1-1 0 0,1 0 1 0 0,-1 0 0 0 0,0 0 0 0 0,1 0-1 0 0,-1 1 1 0 0,-6 0 0 0 0,-1 0 42 0 0,1 0 1 0 0,-1 1-1 0 0,0 0 0 0 0,1 1 1 0 0,0 1-1 0 0,-21 6 1 0 0,21-4 55 0 0,0 0 1 0 0,1 1-1 0 0,-1 1 1 0 0,1-1-1 0 0,0 2 1 0 0,0-1-1 0 0,1 1 1 0 0,0 1-1 0 0,-11 13 1 0 0,13-13 30 0 0,0-1 1 0 0,1 2 0 0 0,0-1-1 0 0,1 0 1 0 0,0 1 0 0 0,0 0-1 0 0,1 0 1 0 0,0 1 0 0 0,1-1 0 0 0,-4 20-1 0 0,7-23-93 0 0,0-1 0 0 0,0 1 0 0 0,0 0 1 0 0,1 0-1 0 0,0-1 0 0 0,0 1 0 0 0,1-1 0 0 0,0 1 0 0 0,0-1 0 0 0,0 0 0 0 0,1 1 0 0 0,0-1 0 0 0,0-1 0 0 0,6 10 1 0 0,0-3-36 0 0,1 0 0 0 0,0-1 0 0 0,0 0 0 0 0,1-1 0 0 0,17 14 1 0 0,-16-17-201 0 0,0 1 0 0 0,0-1 1 0 0,0-1-1 0 0,1 0 1 0 0,0-1-1 0 0,0-1 0 0 0,1 0 1 0 0,-1 0-1 0 0,1-1 1 0 0,0-1-1 0 0,-1-1 0 0 0,1 0 1 0 0,0 0-1 0 0,0-1 1 0 0,0-1-1 0 0,0-1 0 0 0,21-4 1 0 0,-27 4-1580 0 0,0-1 0 0 0,0 0 0 0 0,0 0 0 0 0,12-7 0 0 0,-4 0-2313 0 0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8:26.5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61 87 3849 0 0,'-8'2'8192'0'0,"4"2"-4065"0"0,2 11-2718 0 0,2-13-1161 0 0,0-1 0 0 0,0 1 0 0 0,0 0 0 0 0,-1-1 0 0 0,1 1 0 0 0,0 0 0 0 0,-1 0 0 0 0,1-1-1 0 0,-1 1 1 0 0,-1 1 0 0 0,-4 8 536 0 0,1 1-1 0 0,0-1 1 0 0,1 1-1 0 0,0 0 1 0 0,1 0-1 0 0,-3 14 1 0 0,4-17-501 0 0,-1 12 16 0 0,1 0 0 0 0,1 1 0 0 0,2 36-1 0 0,0-14-252 0 0,1-23-32 0 0,-2-17-16 0 0,1 1 1 0 0,-1-1-1 0 0,1 0 0 0 0,-1 0 1 0 0,-1 0-1 0 0,1 5 0 0 0,3-15-74 0 0,1 1-1 0 0,-1-1 1 0 0,2 1 0 0 0,-1 0-1 0 0,0 0 1 0 0,9-6 0 0 0,8-10-57 0 0,10-18-160 0 0,32-52-1 0 0,-37 51 201 0 0,47-57-1 0 0,-47 66 89 0 0,-15 17 16 0 0,-1 2 0 0 0,2-1 1 0 0,18-15-1 0 0,-27 25 13 0 0,1 1 0 0 0,-1-1 0 0 0,1 1 1 0 0,0 0-1 0 0,0 0 0 0 0,0 0 0 0 0,0 0 0 0 0,1 1 0 0 0,-1 0 0 0 0,0-1 0 0 0,1 2 1 0 0,-1-1-1 0 0,1 0 0 0 0,-1 1 0 0 0,1 0 0 0 0,-1 0 0 0 0,8 1 0 0 0,-11 0-9 0 0,0-1 1 0 0,1 1-1 0 0,-1-1 0 0 0,0 1 0 0 0,0 0 0 0 0,1-1 1 0 0,-1 1-1 0 0,0 0 0 0 0,0 0 0 0 0,0 0 0 0 0,0 0 0 0 0,0 0 1 0 0,0 0-1 0 0,0 0 0 0 0,-1 0 0 0 0,1 0 0 0 0,0 0 1 0 0,-1 1-1 0 0,1-1 0 0 0,0 0 0 0 0,-1 1 0 0 0,0-1 1 0 0,1 0-1 0 0,-1 3 0 0 0,2 4 36 0 0,0 1-1 0 0,0 15 1 0 0,-1-16-9 0 0,0 17-31 0 0,-1 0-1 0 0,-1 0 1 0 0,-1 1 0 0 0,-1-1 0 0 0,-2-1 0 0 0,0 1 0 0 0,-14 37-1 0 0,1 7-2418 0 0,18-69 2078 0 0,0 0 1 0 0,0 1-1 0 0,0-1 1 0 0,0 0-1 0 0,0 1 1 0 0,0-1-1 0 0,0 1 1 0 0,0-1-1 0 0,0 0 1 0 0,0 1-1 0 0,0-1 1 0 0,0 0-1 0 0,0 1 1 0 0,0-1-1 0 0,1 0 1 0 0,-1 1-1 0 0,0-1 1 0 0,0 0-1 0 0,0 1 1 0 0,1-1-1 0 0,-1 0 1 0 0,0 1-1 0 0,0-1 1 0 0,1 0-1 0 0,3 1-3765 0 0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21.73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107 86 512 0 0,'2'-5'880'0'0,"-1"1"0"0"0,0 0 0 0 0,1 0 0 0 0,0 0 0 0 0,0 0 0 0 0,0 1 0 0 0,0-1-1 0 0,0 0 1 0 0,1 1 0 0 0,0 0 0 0 0,0-1 0 0 0,0 1 0 0 0,0 0 0 0 0,0 0 0 0 0,0 1 0 0 0,5-4 0 0 0,15-14 3801 0 0,-21 17-1864 0 0,-6 4-1560 0 0,-8 5-206 0 0,5 0-726 0 0,0 1-1 0 0,0 0 0 0 0,1 1 1 0 0,0-1-1 0 0,-8 14 0 0 0,-23 47 37 0 0,23-40-214 0 0,-1-1-101 0 0,4-9 11 0 0,2 1-1 0 0,-9 23 1 0 0,16-37-50 0 0,0 0 0 0 0,0 1 0 0 0,1-1-1 0 0,0 1 1 0 0,1-1 0 0 0,-1 1 0 0 0,1-1-1 0 0,0 1 1 0 0,0 0 0 0 0,0-1 0 0 0,1 1-1 0 0,0-1 1 0 0,2 7 0 0 0,-1-8-12 0 0,0 0 0 0 0,0 0 0 0 0,0 0 1 0 0,1 0-1 0 0,-1-1 0 0 0,1 1 0 0 0,0-1 0 0 0,0 1 0 0 0,1-1 1 0 0,-1 0-1 0 0,0 0 0 0 0,1-1 0 0 0,0 1 0 0 0,0-1 0 0 0,7 4 1 0 0,4 1-43 0 0,1-1 0 0 0,27 8 1 0 0,-24-10-51 0 0,0 0 0 0 0,0 0 0 0 0,1-2 0 0 0,-1-1 0 0 0,22 0 0 0 0,-26-2-536 0 0,0-1 0 0 0,23-5 0 0 0,-26 4-725 0 0,0-1 0 0 0,-1 0 0 0 0,17-9 0 0 0,-11 4-1502 0 0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21.9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75 2 2537 0 0,'-19'-2'3304'0'0,"1"2"2081"0"0,1 7-3392 0 0,6-1-529 0 0,3 5-624 0 0,6 2-520 0 0,4-1 24 0 0,6 3-224 0 0,8 1-120 0 0,3-4-96 0 0,3 1-48 0 0,8 1-296 0 0,2-1-1032 0 0,1 1 656 0 0,5 0-3377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5:26.2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46 198 2096 0 0,'-2'0'682'0'0,"1"0"0"0"0,-1 0 0 0 0,0 0 0 0 0,0 0 0 0 0,1 1 0 0 0,-1-1 0 0 0,0 1 0 0 0,1-1 0 0 0,-1 1-1 0 0,0-1 1 0 0,1 1 0 0 0,-1 0 0 0 0,1 0 0 0 0,-1 0 0 0 0,1 0 0 0 0,0 0 0 0 0,-1 0 0 0 0,1 0 0 0 0,-2 3 0 0 0,1-2-261 0 0,1 1 1 0 0,-1-1-1 0 0,1 1 1 0 0,0-1-1 0 0,0 1 1 0 0,0 0-1 0 0,0 0 0 0 0,0 0 1 0 0,1-1-1 0 0,-1 6 1 0 0,0 4-38 0 0,1-1 1 0 0,1 0-1 0 0,0 0 0 0 0,0 0 1 0 0,4 11-1 0 0,1 4 70 0 0,1 0 0 0 0,1 0 0 0 0,2-1 1 0 0,0-1-1 0 0,1 1 0 0 0,16 22 0 0 0,-26-44-434 0 0,1-1-1 0 0,-1 0 1 0 0,0 0-1 0 0,1 0 1 0 0,0-1 0 0 0,-1 1-1 0 0,1 0 1 0 0,0-1-1 0 0,0 1 1 0 0,0-1-1 0 0,0 1 1 0 0,0-1-1 0 0,0 0 1 0 0,3 1 0 0 0,-4-2-15 0 0,-1-1 0 0 0,0 1 0 0 0,1-1 1 0 0,-1 1-1 0 0,0-1 0 0 0,0 0 0 0 0,0 1 0 0 0,0-1 1 0 0,1 1-1 0 0,-1-1 0 0 0,0 0 0 0 0,0 1 1 0 0,0-1-1 0 0,0 1 0 0 0,0-1 0 0 0,-1 0 1 0 0,1 1-1 0 0,0-1 0 0 0,0-1 0 0 0,-3-13 15 0 0,0 4-29 0 0,-1 0 0 0 0,-1 1 1 0 0,0-1-1 0 0,0 1 0 0 0,-8-11 1 0 0,6 9 0 0 0,0 0 1 0 0,-10-26-1 0 0,11 17-20 0 0,1-1 1 0 0,2 0-1 0 0,0 0 1 0 0,1 0-1 0 0,1 0 0 0 0,1 0 1 0 0,1 0-1 0 0,1-1 0 0 0,8-38 1 0 0,-8 52-1 0 0,1 0 1 0 0,-1 1-1 0 0,2-1 1 0 0,-1 1-1 0 0,1 0 1 0 0,0 0-1 0 0,1 1 1 0 0,-1-1-1 0 0,2 1 0 0 0,8-11 1 0 0,-11 15 5 0 0,-1 1-1 0 0,1-1 1 0 0,0 1 0 0 0,0 0-1 0 0,0 0 1 0 0,0 0 0 0 0,0 0 0 0 0,0 1-1 0 0,0-1 1 0 0,1 1 0 0 0,-1 0-1 0 0,0 0 1 0 0,1 0 0 0 0,-1 0-1 0 0,1 1 1 0 0,-1-1 0 0 0,1 1 0 0 0,0 0-1 0 0,-1 0 1 0 0,1 0 0 0 0,-1 0-1 0 0,1 1 1 0 0,-1 0 0 0 0,1-1 0 0 0,-1 1-1 0 0,1 0 1 0 0,-1 1 0 0 0,6 2-1 0 0,11 8-1799 0 0,0 0-1 0 0,-1 2 1 0 0,19 17 0 0 0,-20-16-1571 0 0,1 1 1297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4:07.5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0 4057 0 0,'-16'1'6225'0'0,"-13"0"1336"0"0,28-1-7369 0 0,-1 0 0 0 0,1 0 0 0 0,0 0 0 0 0,-1 1 0 0 0,1-1 0 0 0,0 0 0 0 0,-1 1-1 0 0,1-1 1 0 0,0 1 0 0 0,-1 0 0 0 0,1-1 0 0 0,0 1 0 0 0,0 0 0 0 0,-2 2 0 0 0,2-3-155 0 0,1 0 1 0 0,0 1 0 0 0,0-1 0 0 0,-1 0-1 0 0,1 1 1 0 0,0-1 0 0 0,0 1-1 0 0,-1-1 1 0 0,1 0 0 0 0,0 1-1 0 0,0-1 1 0 0,0 1 0 0 0,0-1 0 0 0,0 0-1 0 0,0 1 1 0 0,0-1 0 0 0,0 1-1 0 0,0-1 1 0 0,0 1 0 0 0,0-1 0 0 0,0 0-1 0 0,0 1 1 0 0,0-1 0 0 0,0 1-1 0 0,0-1 1 0 0,0 1 0 0 0,0-1-1 0 0,1 0 1 0 0,-1 1 0 0 0,1 0-11 0 0,0 0 1 0 0,-1 0-1 0 0,1 0 1 0 0,0-1-1 0 0,0 1 1 0 0,0 0-1 0 0,0-1 1 0 0,0 1-1 0 0,0 0 1 0 0,3 0-1 0 0,29 8-557 0 0,-30-9 446 0 0,33 7-4724 0 0,-23-1 1182 0 0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22.2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110 59 1928 0 0,'-2'-9'964'0'0,"1"6"-391"0"0,1 0 0 0 0,-1 0 0 0 0,1 0 1 0 0,-1 0-1 0 0,1 0 0 0 0,0 0 0 0 0,0 0 1 0 0,0-1-1 0 0,1 1 0 0 0,-1 0 0 0 0,1 0 1 0 0,0 0-1 0 0,1-3 0 0 0,-2 6-514 0 0,0-1 0 0 0,0 1-1 0 0,0 0 1 0 0,0 0 0 0 0,0 0 0 0 0,0 0 0 0 0,1-1-1 0 0,-1 1 1 0 0,0 0 0 0 0,0 0 0 0 0,0 0 0 0 0,0 0-1 0 0,0 0 1 0 0,0 0 0 0 0,1-1 0 0 0,-1 1 0 0 0,0 0-1 0 0,0 0 1 0 0,0 0 0 0 0,0 0 0 0 0,1 0 0 0 0,-1 0-1 0 0,0 0 1 0 0,0 0 0 0 0,0 0 0 0 0,1 0-1 0 0,-1 0 1 0 0,0 0 0 0 0,0 0 0 0 0,0 0 0 0 0,0 0-1 0 0,1 0 1 0 0,-1 0 0 0 0,0 0 0 0 0,0 0 0 0 0,0 0-1 0 0,1 0 1 0 0,-1 0 0 0 0,0 0 0 0 0,0 0 0 0 0,0 1-1 0 0,0-1 1 0 0,0 0 0 0 0,1 0 0 0 0,-1 0 0 0 0,0 0-1 0 0,0 0 1 0 0,0 0 0 0 0,0 1 0 0 0,0-1 0 0 0,0 0-1 0 0,1 0 1 0 0,-1 0 0 0 0,0 0 0 0 0,0 0 0 0 0,0 1-1 0 0,0-1 1 0 0,0 0 0 0 0,0 0 0 0 0,0 0 0 0 0,0 1-1 0 0,0-1 1 0 0,0 0 0 0 0,0 0 0 0 0,0 0 0 0 0,0 1-1 0 0,4 13 1960 0 0,-2 11-316 0 0,-1 0 0 0 0,-4 50-1 0 0,-15 51-484 0 0,4-33-291 0 0,-27 114 1031 0 0,8-57-1195 0 0,27-113-629 0 0,1 1 0 0 0,1 39 0 0 0,4-65-127 0 0,1 1 0 0 0,1 0 0 0 0,0-1-1 0 0,0 1 1 0 0,1-1 0 0 0,1 0 0 0 0,0 0-1 0 0,1 0 1 0 0,0 0 0 0 0,1-1 0 0 0,0 0-1 0 0,1 0 1 0 0,10 13 0 0 0,-11-17-168 0 0,-1-1 1 0 0,1 0-1 0 0,0 0 1 0 0,0 0 0 0 0,1-1-1 0 0,0 0 1 0 0,0 0-1 0 0,0-1 1 0 0,0 0-1 0 0,1 0 1 0 0,0 0-1 0 0,0-1 1 0 0,0-1 0 0 0,0 1-1 0 0,0-1 1 0 0,0 0-1 0 0,0-1 1 0 0,1 0-1 0 0,-1-1 1 0 0,17 0-1 0 0,-20-1-989 0 0,0 0-1 0 0,1 0 0 0 0,-1-1 0 0 0,0 1 0 0 0,0-1 0 0 0,9-5 0 0 0,-1-1-2936 0 0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22.4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62 3057 0 0,'7'-8'8201'0'0,"4"4"-4536"0"0,16 2-2495 0 0,-15 2-34 0 0,344-38 3490 0 0,-342 36-4496 0 0,1-1-106 0 0,0 1 0 0 0,0 0 0 0 0,0 2 0 0 0,0-1 0 0 0,30 4 0 0 0,-36 2-1536 0 0,-9-4 1206 0 0,1-1 0 0 0,-1 1 1 0 0,1-1-1 0 0,-1 1 0 0 0,0-1 0 0 0,0 1 0 0 0,1-1 0 0 0,-1 1 0 0 0,0 0 1 0 0,0-1-1 0 0,0 1 0 0 0,0 0 0 0 0,1-1 0 0 0,-1 1 0 0 0,0 1 0 0 0,0 8-4695 0 0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22.9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285 83 944 0 0,'-2'-2'1249'0'0,"0"-1"0"0"0,0 1 1 0 0,0-1-1 0 0,0 1 0 0 0,0 0 0 0 0,0 0 0 0 0,-1 0 0 0 0,1 0 0 0 0,-1 0 0 0 0,1 1 0 0 0,-1-1 1 0 0,0 1-1 0 0,-5-3 0 0 0,7 4-935 0 0,0-1 0 0 0,0 1 1 0 0,-1 0-1 0 0,1 0 0 0 0,0 0 1 0 0,-1 0-1 0 0,1 0 0 0 0,0 0 1 0 0,0 0-1 0 0,-1 0 0 0 0,1 0 0 0 0,0 0 1 0 0,0 1-1 0 0,-3 0 0 0 0,3 0-235 0 0,0 0-1 0 0,-1-1 1 0 0,1 1-1 0 0,0 0 1 0 0,0 0-1 0 0,0 0 0 0 0,0 0 1 0 0,0 1-1 0 0,0-1 1 0 0,0 0-1 0 0,0 0 1 0 0,1 0-1 0 0,-1 1 0 0 0,0-1 1 0 0,0 3-1 0 0,-1 0-17 0 0,1 1 0 0 0,0-1 1 0 0,0 1-1 0 0,0 0 0 0 0,1-1 0 0 0,0 1 0 0 0,0-1 0 0 0,0 1 0 0 0,0 0 1 0 0,0-1-1 0 0,1 1 0 0 0,0 0 0 0 0,0-1 0 0 0,0 1 0 0 0,1-1 0 0 0,0 0 0 0 0,0 1 1 0 0,0-1-1 0 0,0 0 0 0 0,0 0 0 0 0,4 4 0 0 0,-3-3-44 0 0,1-1-1 0 0,0 1 1 0 0,1-1-1 0 0,-1 0 1 0 0,0 0-1 0 0,1-1 1 0 0,0 1-1 0 0,0-1 1 0 0,0 0-1 0 0,1 0 1 0 0,-1-1-1 0 0,1 1 1 0 0,-1-1-1 0 0,1-1 1 0 0,0 1-1 0 0,6 0 1 0 0,-1 0-9 0 0,-1-1-1 0 0,0-1 1 0 0,1 0 0 0 0,-1 0-1 0 0,0-1 1 0 0,1 0 0 0 0,-1-1-1 0 0,0 0 1 0 0,0-1 0 0 0,0 0-1 0 0,18-8 1 0 0,-26 10-6 0 0,0 0 1 0 0,0-1-1 0 0,0 1 0 0 0,0-1 1 0 0,0 1-1 0 0,-1-1 1 0 0,1 0-1 0 0,0 1 0 0 0,-1-1 1 0 0,1 0-1 0 0,-1 0 1 0 0,0 0-1 0 0,0 0 0 0 0,1-1 1 0 0,-1 1-1 0 0,-1 0 0 0 0,1 0 1 0 0,0-1-1 0 0,0 1 1 0 0,-1 0-1 0 0,1-1 0 0 0,-1 1 1 0 0,0-1-1 0 0,0 1 1 0 0,0 0-1 0 0,0-1 0 0 0,0 1 1 0 0,-1-1-1 0 0,0-2 0 0 0,-2-6-11 0 0,0-1-1 0 0,-1 1 0 0 0,0 0 0 0 0,-10-17 0 0 0,12 24 1 0 0,0-1 6 0 0,-1 1-1 0 0,1-1 1 0 0,-1 0-1 0 0,0 1 1 0 0,0 0-1 0 0,-1 0 1 0 0,0 0-1 0 0,1 0 1 0 0,-1 0-1 0 0,0 1 1 0 0,-1 0-1 0 0,1 0 1 0 0,-7-4-1 0 0,6 5-4 0 0,1 1-1 0 0,-1-1 1 0 0,0 1 0 0 0,0 0-1 0 0,0 0 1 0 0,-1 0 0 0 0,1 1-1 0 0,0-1 1 0 0,0 1-1 0 0,0 1 1 0 0,0-1 0 0 0,-1 1-1 0 0,1 0 1 0 0,-5 1 0 0 0,-11 4 27 0 0,0 2 0 0 0,1 0 0 0 0,-1 1 0 0 0,2 1 1 0 0,-1 0-1 0 0,1 2 0 0 0,1 0 0 0 0,0 1 0 0 0,1 1 1 0 0,1 1-1 0 0,0 0 0 0 0,0 1 0 0 0,2 1 0 0 0,-14 20 1 0 0,23-30-18 0 0,1 0 0 0 0,0 0 0 0 0,0 0 0 0 0,1 0 1 0 0,0 1-1 0 0,0 0 0 0 0,1-1 0 0 0,0 1 1 0 0,-2 13-1 0 0,4-16-4 0 0,0 0-1 0 0,0 1 1 0 0,0-1 0 0 0,1 0-1 0 0,-1 1 1 0 0,1-1 0 0 0,0 0-1 0 0,1 0 1 0 0,-1 0 0 0 0,1 0-1 0 0,0 0 1 0 0,1 0 0 0 0,-1 0 0 0 0,1 0-1 0 0,4 5 1 0 0,1 0-18 0 0,2 0 1 0 0,-1 0-1 0 0,1-1 1 0 0,1 0-1 0 0,0-1 1 0 0,0 0-1 0 0,0 0 0 0 0,1-1 1 0 0,0-1-1 0 0,18 7 1 0 0,-3-4-336 0 0,-1 0 0 0 0,1-2 0 0 0,1-1 0 0 0,28 3 0 0 0,-5-5-2100 0 0,-26-4-1601 0 0,26-3 1 0 0,-19-1 134 0 0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23.5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68 286 2024 0 0,'-1'-1'993'0'0,"-1"0"-1"0"0,0 0 1 0 0,0 0-1 0 0,1 0 1 0 0,-1 1-1 0 0,0-1 1 0 0,0 0-1 0 0,0 1 1 0 0,0 0-1 0 0,0-1 1 0 0,0 1-1 0 0,-4 0 0 0 0,5 0-862 0 0,1 0-1 0 0,-1 0 0 0 0,0 0 1 0 0,1 0-1 0 0,-1 0 0 0 0,1 1 1 0 0,-1-1-1 0 0,1 0 0 0 0,-1 0 1 0 0,1 0-1 0 0,-1 1 0 0 0,1-1 1 0 0,-1 0-1 0 0,1 1 0 0 0,-1-1 1 0 0,1 1-1 0 0,-1-1 0 0 0,1 0 1 0 0,0 1-1 0 0,-1-1 0 0 0,1 1 1 0 0,-1-1-1 0 0,1 1 0 0 0,0-1 0 0 0,0 1 1 0 0,-1-1-1 0 0,1 1 0 0 0,0 0 1 0 0,0-1-1 0 0,0 1 0 0 0,0-1 1 0 0,0 1-1 0 0,0-1 0 0 0,0 1 1 0 0,0 0-1 0 0,0-1 0 0 0,0 1 1 0 0,0-1-1 0 0,0 1 0 0 0,0 0 1 0 0,0-1-1 0 0,0 1 0 0 0,0-1 1 0 0,1 1-1 0 0,-1-1 0 0 0,0 1 1 0 0,1 0-1 0 0,3 10 391 0 0,0 0 0 0 0,0 1 0 0 0,-1-1 0 0 0,-1 0 0 0 0,0 1 1 0 0,-1 0-1 0 0,0-1 0 0 0,-1 1 0 0 0,-1 12 0 0 0,1-17-276 0 0,-2 1-1 0 0,1 0 1 0 0,-1-1-1 0 0,-5 14 1 0 0,6-18-226 0 0,-1-1 1 0 0,1 1 0 0 0,0-1-1 0 0,-1 1 1 0 0,0-1 0 0 0,0 0-1 0 0,1 0 1 0 0,-2 0 0 0 0,1 0-1 0 0,0 0 1 0 0,0 0 0 0 0,0 0-1 0 0,-1-1 1 0 0,1 1 0 0 0,-1-1-1 0 0,-2 2 1 0 0,27-75-70 0 0,-6 2 58 0 0,-9 35-11 0 0,2-1 0 0 0,1 1 0 0 0,2 0 0 0 0,18-38 0 0 0,-20 54-7 0 0,0 1 0 0 0,0 0-1 0 0,2 1 1 0 0,22-25 0 0 0,-31 38-11 0 0,1 0-1 0 0,0 0 1 0 0,0 1-1 0 0,0 0 1 0 0,0 0-1 0 0,0 0 1 0 0,1 0-1 0 0,0 1 1 0 0,-1-1-1 0 0,1 1 1 0 0,0 0-1 0 0,0 1 0 0 0,0-1 1 0 0,0 1-1 0 0,1 0 1 0 0,-1 0-1 0 0,0 1 1 0 0,0 0-1 0 0,1 0 1 0 0,-1 0-1 0 0,0 0 1 0 0,0 1-1 0 0,10 2 1 0 0,6 5-1015 0 0,1 0 0 0 0,-2 2 0 0 0,0 1 0 0 0,0 0 0 0 0,20 15 0 0 0,-17-10-1318 0 0,1 0 93 0 0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24.2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304 75 2825 0 0,'-55'-2'9895'0'0,"0"6"-5170"0"0,46-3-4348 0 0,1 1 1 0 0,-1 0-1 0 0,0 0 0 0 0,1 1 1 0 0,-1 0-1 0 0,1 1 0 0 0,0-1 0 0 0,0 2 1 0 0,1-1-1 0 0,-11 8 0 0 0,15-9-266 0 0,-1 0-1 0 0,0 1 1 0 0,1-1 0 0 0,0 1-1 0 0,0 0 1 0 0,0 0-1 0 0,1 0 1 0 0,-1 0-1 0 0,1 0 1 0 0,0 0-1 0 0,0 1 1 0 0,-1 4 0 0 0,2-6-63 0 0,0 0 1 0 0,1-1-1 0 0,-1 1 1 0 0,1 0 0 0 0,0 0-1 0 0,0 0 1 0 0,0-1 0 0 0,0 1-1 0 0,0 0 1 0 0,1 0 0 0 0,-1 0-1 0 0,1-1 1 0 0,0 1-1 0 0,0 0 1 0 0,0-1 0 0 0,0 1-1 0 0,1 0 1 0 0,-1-1 0 0 0,0 0-1 0 0,1 1 1 0 0,3 3-1 0 0,5 4 85 0 0,0 0 0 0 0,1 0 0 0 0,1-1-1 0 0,23 14 1 0 0,55 23 130 0 0,-77-40-236 0 0,0-1-1 0 0,1-1 0 0 0,-1 0 0 0 0,1-1 0 0 0,0 0 1 0 0,0-1-1 0 0,0 0 0 0 0,0-2 0 0 0,0 1 0 0 0,0-2 1 0 0,0 0-1 0 0,0-1 0 0 0,15-3 0 0 0,-26 4-13 0 0,0 0 0 0 0,0 0-1 0 0,0 0 1 0 0,-1 0 0 0 0,1-1 0 0 0,0 1-1 0 0,-1-1 1 0 0,0 0 0 0 0,1 0 0 0 0,-1 0-1 0 0,0 0 1 0 0,0 0 0 0 0,0 0 0 0 0,0 0-1 0 0,0-1 1 0 0,-1 1 0 0 0,1-1 0 0 0,-1 1-1 0 0,1-1 1 0 0,-1 0 0 0 0,0 0 0 0 0,0 1-1 0 0,0-1 1 0 0,0 0 0 0 0,0-5 0 0 0,0-5-12 0 0,0-1 1 0 0,-1 0 0 0 0,0 0-1 0 0,-3-18 1 0 0,1 9-73 0 0,0-17 11 0 0,1 14 37 0 0,-1 0-1 0 0,-6-29 1 0 0,7 52 18 0 0,0 1 0 0 0,1-1 0 0 0,-1 1 0 0 0,-1-1 0 0 0,1 1 1 0 0,0-1-1 0 0,0 1 0 0 0,-1 0 0 0 0,0 0 0 0 0,1 0 0 0 0,-1-1 0 0 0,0 2 1 0 0,0-1-1 0 0,0 0 0 0 0,0 0 0 0 0,0 1 0 0 0,-1-1 0 0 0,1 1 0 0 0,0-1 0 0 0,-1 1 1 0 0,1 0-1 0 0,-1 0 0 0 0,1 0 0 0 0,-1 0 0 0 0,1 1 0 0 0,-1-1 0 0 0,0 1 1 0 0,1 0-1 0 0,-4-1 0 0 0,-8 1-33 0 0,1 0 1 0 0,-1 1 0 0 0,1 1-1 0 0,-20 4 1 0 0,30-6 28 0 0,-21 6-22 0 0,0 0-1 0 0,1 1 1 0 0,0 1-1 0 0,1 2 1 0 0,-43 23-1 0 0,51-25-9 0 0,0 2-1 0 0,0 0 1 0 0,1 0-1 0 0,0 2 1 0 0,1-1-1 0 0,1 2 1 0 0,-1-1-1 0 0,2 2 1 0 0,-12 18-1 0 0,20-29 36 0 0,0 0 0 0 0,0 0 0 0 0,1 0-1 0 0,0 0 1 0 0,0 0 0 0 0,0 0 0 0 0,0 0 0 0 0,0 1-1 0 0,0-1 1 0 0,1 0 0 0 0,0 1 0 0 0,0-1 0 0 0,0 0-1 0 0,0 1 1 0 0,0-1 0 0 0,0 0 0 0 0,2 5 0 0 0,-1-4 4 0 0,1 0 1 0 0,0-1 0 0 0,0 1 0 0 0,0 0 0 0 0,0-1 0 0 0,1 1 0 0 0,-1-1 0 0 0,1 0 0 0 0,0 1-1 0 0,0-1 1 0 0,6 5 0 0 0,5 1 0 0 0,-1-1 1 0 0,1 0-1 0 0,0-1 0 0 0,1-1 1 0 0,30 10-1 0 0,-28-11 20 0 0,0-1 0 0 0,0-1 1 0 0,1 0-1 0 0,-1-1 0 0 0,1-1 0 0 0,0-1 0 0 0,-1-1 1 0 0,1 0-1 0 0,34-8 0 0 0,-38 6-2 0 0,9-1 31 0 0,29-10-1 0 0,-45 11-46 0 0,0 1 0 0 0,-1-1 0 0 0,1-1 0 0 0,-1 1 0 0 0,1-1 0 0 0,-1 0 0 0 0,0-1 0 0 0,7-6 0 0 0,-5 2 3 0 0,0 1-1 0 0,-1-2 1 0 0,0 1 0 0 0,0-1-1 0 0,-1 0 1 0 0,0 0-1 0 0,-1-1 1 0 0,0 0 0 0 0,5-17-1 0 0,13-61 51 0 0,-13 45-10 0 0,-28 94-20 0 0,-2 64 143 0 0,19-95-131 0 0,0 0 0 0 0,1-1 0 0 0,0 1 1 0 0,5 22-1 0 0,-3-29-75 0 0,2-1 1 0 0,-1 1-1 0 0,1-1 0 0 0,1 0 1 0 0,0 0-1 0 0,1-1 1 0 0,0 1-1 0 0,0-1 1 0 0,1-1-1 0 0,1 1 1 0 0,10 10-1 0 0,-17-19-104 0 0,1 1 0 0 0,-1-1-1 0 0,1 0 1 0 0,0 1 0 0 0,-1-1 0 0 0,1 0-1 0 0,0 0 1 0 0,0 0 0 0 0,0-1 0 0 0,0 1 0 0 0,0 0-1 0 0,0-1 1 0 0,0 1 0 0 0,0-1 0 0 0,0 0 0 0 0,0 0-1 0 0,3 0 1 0 0,-2 0-708 0 0,0 0-1 0 0,0-1 0 0 0,0 1 1 0 0,0-1-1 0 0,0 0 0 0 0,4-1 1 0 0,3-2-847 0 0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24.5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228 56 2072 0 0,'-1'-5'791'0'0,"-8"-24"4140"0"0,9 28-4513 0 0,-1-1 0 0 0,0 1-1 0 0,1 0 1 0 0,-1-1-1 0 0,0 1 1 0 0,0 0-1 0 0,0-1 1 0 0,0 1-1 0 0,0 0 1 0 0,0 0-1 0 0,0 0 1 0 0,0 0-1 0 0,0 0 1 0 0,0 0 0 0 0,-3-1-1 0 0,4 1-277 0 0,-1 1 0 0 0,0 0 1 0 0,0 0-1 0 0,1 0 0 0 0,-1 0 0 0 0,0 0 0 0 0,0 0 0 0 0,1 0 0 0 0,-1 0 1 0 0,0 0-1 0 0,0 1 0 0 0,1-1 0 0 0,-1 0 0 0 0,0 0 0 0 0,1 1 0 0 0,-1-1 1 0 0,0 0-1 0 0,1 1 0 0 0,-1-1 0 0 0,0 0 0 0 0,1 1 0 0 0,-1-1 0 0 0,1 1 1 0 0,-1-1-1 0 0,0 1 0 0 0,1 0 0 0 0,0-1 0 0 0,-1 1 0 0 0,1 0 0 0 0,-1-1 1 0 0,1 2-1 0 0,-12 24 1653 0 0,11-22-1580 0 0,-14 40 932 0 0,-12 71 0 0 0,1 47-199 0 0,10-56-363 0 0,-15 142-8 0 0,19-135-399 0 0,3-27-274 0 0,-8 62-7 0 0,4-51-2945 0 0,11-79-2444 0 0,2-13 2140 0 0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24.8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 3017 0 0,'14'-3'12465'0'0,"7"3"-7536"0"0,27 6-5325 0 0,-25-3 1803 0 0,227 7 808 0 0,-35-4-1136 0 0,-208-5-994 0 0,-1-1 0 0 0,1 1 0 0 0,0 1 0 0 0,0-1 0 0 0,-1 1 0 0 0,13 5 0 0 0,-18-6-68 0 0,0 0-1 0 0,1-1 1 0 0,-1 1 0 0 0,0 0 0 0 0,0 0 0 0 0,1 0 0 0 0,-1 0 0 0 0,0 0 0 0 0,0 0 0 0 0,0 0 0 0 0,0 1 0 0 0,-1-1-1 0 0,1 0 1 0 0,0 0 0 0 0,0 1 0 0 0,-1-1 0 0 0,1 1 0 0 0,-1-1 0 0 0,1 0 0 0 0,-1 1 0 0 0,0-1 0 0 0,1 1-1 0 0,-1-1 1 0 0,0 1 0 0 0,0-1 0 0 0,0 1 0 0 0,0-1 0 0 0,0 1 0 0 0,0-1 0 0 0,-1 1 0 0 0,1-1 0 0 0,0 1 0 0 0,-1-1-1 0 0,1 1 1 0 0,-1-1 0 0 0,-1 3 0 0 0,-1 1 41 0 0,0 1-1 0 0,0-1 1 0 0,-1 0 0 0 0,1 0-1 0 0,-1 0 1 0 0,-7 7 0 0 0,-31 25 279 0 0,25-23-256 0 0,-12 9 102 0 0,15-12-57 0 0,1 1 0 0 0,-16 17 0 0 0,25-25-117 0 0,0 1 1 0 0,1-1 0 0 0,0 1-1 0 0,0 0 1 0 0,0 0-1 0 0,1 1 1 0 0,-1-1 0 0 0,1 0-1 0 0,1 1 1 0 0,-1-1-1 0 0,0 8 1 0 0,1-8-22 0 0,0-1 0 0 0,0 1 0 0 0,1 0 0 0 0,0 0 0 0 0,0 0 1 0 0,0 0-1 0 0,1 0 0 0 0,-1 0 0 0 0,1-1 0 0 0,0 1 0 0 0,1 0 0 0 0,-1 0 1 0 0,1-1-1 0 0,0 1 0 0 0,0-1 0 0 0,0 1 0 0 0,1-1 0 0 0,0 0 0 0 0,0 0 0 0 0,0 0 1 0 0,0-1-1 0 0,0 1 0 0 0,1-1 0 0 0,-1 1 0 0 0,1-1 0 0 0,0 0 0 0 0,0-1 0 0 0,0 1 1 0 0,1-1-1 0 0,7 4 0 0 0,-1-1-151 0 0,0-1 0 0 0,0 0 0 0 0,0-1 0 0 0,0 0 0 0 0,1-1-1 0 0,22 2 1 0 0,-26-4-558 0 0,1 0 0 0 0,0-1 0 0 0,16-3 0 0 0,-17 3-815 0 0,-1-2 1 0 0,0 1-1 0 0,0-1 1 0 0,13-7-1 0 0,-9 4-335 0 0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25.0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138 28 3769 0 0,'-22'-10'3769'0'0,"-2"4"5705"0"0,0 1-8234 0 0,4 0 688 0 0,-1 4-103 0 0,7 1-609 0 0,4 3-552 0 0,7 2-560 0 0,6 1-24 0 0,5 3-104 0 0,8-1-128 0 0,0 5-200 0 0,1-2-48 0 0,4 0-1833 0 0,-2 2 1337 0 0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25.9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239 166 8 0 0,'1'-5'744'0'0,"0"0"-1"0"0,0 0 1 0 0,0 0-1 0 0,0 0 1 0 0,1 0-1 0 0,0 1 1 0 0,0-1-1 0 0,0 0 1 0 0,0 1-1 0 0,5-7 1 0 0,-3 6 93 0 0,-1 0-1 0 0,-1 0 1 0 0,1 0-1 0 0,-1-1 1 0 0,0 1 0 0 0,0-1-1 0 0,0 0 1 0 0,1-6 0 0 0,-3 11-742 0 0,0 1 1 0 0,0-1-1 0 0,-1 0 1 0 0,1 0-1 0 0,0 0 1 0 0,0 0 0 0 0,0 0-1 0 0,-1 0 1 0 0,1 0-1 0 0,0 1 1 0 0,-1-1-1 0 0,1 0 1 0 0,0 0-1 0 0,-1 0 1 0 0,1 1 0 0 0,-1-1-1 0 0,0 0 1 0 0,1 1-1 0 0,-1-1 1 0 0,0 0-1 0 0,1 1 1 0 0,-1-1 0 0 0,0 1-1 0 0,1-1 1 0 0,-1 1-1 0 0,0-1 1 0 0,0 1-1 0 0,0 0 1 0 0,0-1-1 0 0,1 1 1 0 0,-1 0 0 0 0,0 0-1 0 0,0 0 1 0 0,0 0-1 0 0,0-1 1 0 0,-1 1-1 0 0,-6 0 392 0 0,1-1 0 0 0,-1 1 0 0 0,-10 2 0 0 0,10-2 15 0 0,-9 1 502 0 0,-28 5-1 0 0,38-4-847 0 0,0 0 0 0 0,1 0 0 0 0,-1 1 0 0 0,1 0 0 0 0,-1 0 0 0 0,-10 7 0 0 0,9-4-54 0 0,0 0 0 0 0,0 0 0 0 0,0 1 0 0 0,1 0 0 0 0,0 0 0 0 0,1 1 0 0 0,0 0 0 0 0,0 0 0 0 0,-9 16 0 0 0,13-18-73 0 0,-1-1 0 0 0,1 1 1 0 0,0-1-1 0 0,1 1 0 0 0,0 0 1 0 0,0 0-1 0 0,0 0 0 0 0,0 0 1 0 0,1 0-1 0 0,0 0 0 0 0,0 0 0 0 0,1 0 1 0 0,-1 0-1 0 0,1-1 0 0 0,1 1 1 0 0,-1 0-1 0 0,5 10 0 0 0,1 0-13 0 0,1 0 1 0 0,1-1-1 0 0,1 0 0 0 0,0 0 0 0 0,0-1 0 0 0,2-1 0 0 0,0 1 1 0 0,0-2-1 0 0,1 0 0 0 0,1 0 0 0 0,19 12 0 0 0,-20-15-24 0 0,0-1 0 0 0,0-1 0 0 0,1 0 0 0 0,0-1 0 0 0,0 0-1 0 0,1-2 1 0 0,-1 1 0 0 0,1-2 0 0 0,0 1 0 0 0,0-2 0 0 0,1 0 0 0 0,-1-1-1 0 0,22-2 1 0 0,-32 1 11 0 0,0-1 0 0 0,1 0 0 0 0,-1 0 0 0 0,0 0 0 0 0,0-1 0 0 0,0 0 0 0 0,0 0-1 0 0,0 0 1 0 0,9-6 0 0 0,-11 6-7 0 0,-1 0 1 0 0,1 0-1 0 0,-1 0 0 0 0,0-1 1 0 0,1 1-1 0 0,-1-1 0 0 0,0 1 1 0 0,-1-1-1 0 0,1 0 0 0 0,0 0 1 0 0,-1 0-1 0 0,1 0 0 0 0,-1 0 1 0 0,0 0-1 0 0,0 0 0 0 0,0 0 1 0 0,0-4-1 0 0,0-5-9 0 0,-1 1 1 0 0,0 0-1 0 0,-1-1 0 0 0,0 1 1 0 0,0 0-1 0 0,-1 0 1 0 0,-1 0-1 0 0,0 0 0 0 0,-6-15 1 0 0,-4-3 1 0 0,0 2 1 0 0,-21-34 0 0 0,33 60 7 0 0,-63-95-38 0 0,55 84 34 0 0,0 1 0 0 0,-1 1 0 0 0,0-1-1 0 0,0 1 1 0 0,-24-16 0 0 0,30 24-8 0 0,1 0 1 0 0,-1 1-1 0 0,1-1 0 0 0,-1 1 0 0 0,0 0 1 0 0,1 0-1 0 0,-1 0 0 0 0,0 0 1 0 0,0 1-1 0 0,0-1 0 0 0,0 1 1 0 0,-4 0-1 0 0,6 0 7 0 0,1 0-1 0 0,-1 1 1 0 0,0-1-1 0 0,1 0 1 0 0,-1 1-1 0 0,1-1 1 0 0,-1 1-1 0 0,1-1 1 0 0,-1 1-1 0 0,1 0 1 0 0,0-1-1 0 0,-1 1 1 0 0,1 0-1 0 0,0 0 1 0 0,0 0-1 0 0,-1 0 1 0 0,1 0-1 0 0,0 0 1 0 0,0 1-1 0 0,0-1 1 0 0,0 0-1 0 0,0 1 1 0 0,1-1-1 0 0,-1 0 1 0 0,0 1 0 0 0,1-1-1 0 0,-1 1 1 0 0,1-1-1 0 0,-1 1 1 0 0,1-1-1 0 0,0 1 1 0 0,-1 2-1 0 0,1-2 6 0 0,0 0 1 0 0,1 0-1 0 0,-1 0 0 0 0,0 0 1 0 0,1 0-1 0 0,-1 0 0 0 0,1 0 1 0 0,0-1-1 0 0,0 1 0 0 0,-1 0 1 0 0,1 0-1 0 0,1 0 0 0 0,-1-1 1 0 0,0 1-1 0 0,0-1 0 0 0,0 1 1 0 0,1-1-1 0 0,-1 1 0 0 0,3 1 1 0 0,4 3 1 0 0,0 0-1 0 0,13 7 1 0 0,-20-12 1 0 0,18 9 10 0 0,0-1 1 0 0,0-1-1 0 0,1 0 0 0 0,29 6 1 0 0,85 13 125 0 0,-95-20-47 0 0,9-1 292 0 0,0-2-1 0 0,56-3 0 0 0,-70-1 238 0 0,-32 0-575 0 0,-1 0 1 0 0,1 0-1 0 0,-1 0 0 0 0,1 0 0 0 0,-1 0 0 0 0,1 0 1 0 0,-1 1-1 0 0,0-1 0 0 0,1 1 0 0 0,-1-1 1 0 0,0 1-1 0 0,1-1 0 0 0,-1 1 0 0 0,0 0 0 0 0,1 0 1 0 0,-1 0-1 0 0,0 0 0 0 0,0 0 0 0 0,0 0 0 0 0,0 0 1 0 0,0 0-1 0 0,1 1 0 0 0,-1 1 1 0 0,0-1 0 0 0,0 1 0 0 0,0-1 0 0 0,0 1 0 0 0,0-1 0 0 0,-1 1 0 0 0,1 0 0 0 0,-1-1 0 0 0,1 1 0 0 0,-1 0 0 0 0,0 3 0 0 0,-2 7 57 0 0,1-1 1 0 0,-1 1-1 0 0,-8 23 0 0 0,10-36-98 0 0,-15 44 143 0 0,-3-1 0 0 0,-24 45 0 0 0,34-71-136 0 0,7-17-10 0 0,-10 19-34 0 0,11-18 31 0 0,-1 0 0 0 0,1-1 0 0 0,-1 1 0 0 0,1-1 0 0 0,0 1 0 0 0,-1-1 0 0 0,1 1 0 0 0,-1-1 0 0 0,1 1 0 0 0,-1-1 0 0 0,0 1 0 0 0,1-1 0 0 0,-1 0 0 0 0,1 1 0 0 0,-1-1 0 0 0,0 0-1 0 0,1 1 1 0 0,-1-1 0 0 0,0 0 0 0 0,1 0 0 0 0,-1 0 0 0 0,0 0 0 0 0,1 1 0 0 0,-1-1 0 0 0,0 0 0 0 0,0 0 0 0 0,1 0 0 0 0,-1-1 0 0 0,-1 1 0 0 0,2-1-16 0 0,0 0-1 0 0,0 0 1 0 0,0 0 0 0 0,-1 0 0 0 0,1 0 0 0 0,0 0 0 0 0,0 0-1 0 0,0 0 1 0 0,1 0 0 0 0,-1 0 0 0 0,0 0 0 0 0,0 0-1 0 0,0 0 1 0 0,1 0 0 0 0,-1 0 0 0 0,1 0 0 0 0,-1 0 0 0 0,1-1-1 0 0,0 0-9 0 0,60-129-453 0 0,-43 96 430 0 0,-2 4 37 0 0,2 0 0 0 0,1 1 1 0 0,42-49-1 0 0,-45 60 8 0 0,2 1-1 0 0,0 1 1 0 0,1 1 0 0 0,0 1 0 0 0,1 0-1 0 0,28-14 1 0 0,-42 25 12 0 0,1 1 1 0 0,0 0-1 0 0,0 0 0 0 0,0 0 0 0 0,9-1 0 0 0,-14 4-3 0 0,-1-1-1 0 0,1 1 0 0 0,0 0 1 0 0,0 0-1 0 0,0 0 1 0 0,0 0-1 0 0,0 0 1 0 0,0 0-1 0 0,-1 1 0 0 0,1-1 1 0 0,0 1-1 0 0,0-1 1 0 0,0 1-1 0 0,-1 0 1 0 0,1 0-1 0 0,0-1 0 0 0,-1 1 1 0 0,1 0-1 0 0,-1 0 1 0 0,1 1-1 0 0,-1-1 1 0 0,1 0-1 0 0,-1 0 0 0 0,0 1 1 0 0,2 2-1 0 0,1 2 10 0 0,-1 0 1 0 0,0 0-1 0 0,0 0 0 0 0,0 0 0 0 0,-1 0 0 0 0,0 1 1 0 0,-1-1-1 0 0,1 1 0 0 0,0 12 0 0 0,0 6 53 0 0,-3 32-1 0 0,0-43-48 0 0,-2 40-427 0 0,0-26 750 0 0,2 0-1 0 0,2 28 1 0 0,0-46-856 0 0,1 0 0 0 0,0 0 0 0 0,5 14 0 0 0,-5-17-502 0 0,1-1-1 0 0,0 1 1 0 0,1 0-1 0 0,0-1 1 0 0,6 9-1 0 0,-9-14 413 0 0,-1 0 1 0 0,1 0-1 0 0,-1 0 1 0 0,1-1-1 0 0,0 1 0 0 0,-1-1 1 0 0,1 1-1 0 0,0 0 1 0 0,-1-1-1 0 0,1 1 0 0 0,0-1 1 0 0,0 1-1 0 0,0-1 1 0 0,0 1-1 0 0,6-1-2914 0 0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26.4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282 254 1736 0 0,'1'-1'221'0'0,"-1"1"0"0"0,0-1-1 0 0,0 1 1 0 0,1-1-1 0 0,-1 1 1 0 0,0 0-1 0 0,0-1 1 0 0,1 1-1 0 0,-1-1 1 0 0,0 1 0 0 0,1 0-1 0 0,-1-1 1 0 0,1 1-1 0 0,-1 0 1 0 0,1-1-1 0 0,-1 1 1 0 0,0 0 0 0 0,1-1-1 0 0,-1 1 1 0 0,1 0-1 0 0,-1 0 1 0 0,1 0-1 0 0,-1 0 1 0 0,1-1 0 0 0,0 1-1 0 0,0 0 1 0 0,19-3 601 0 0,-15 3-478 0 0,34-5 771 0 0,-22 4-835 0 0,0-1 0 0 0,19-5 0 0 0,-30 5-78 0 0,-1 0 0 0 0,1 0 0 0 0,-1 0 0 0 0,1-1-1 0 0,-1 1 1 0 0,0-1 0 0 0,0-1 0 0 0,0 1 0 0 0,-1-1 0 0 0,6-4-1 0 0,-2 0 315 0 0,-1-1-1 0 0,0 0 0 0 0,0 0 0 0 0,-1-1 0 0 0,0 1 1 0 0,0-1-1 0 0,-1-1 0 0 0,0 1 0 0 0,-1-1 0 0 0,-1 0 1 0 0,1 0-1 0 0,2-20 0 0 0,-6 30-466 0 0,0-1 0 0 0,0 1 0 0 0,0-1 1 0 0,0 1-1 0 0,0 0 0 0 0,0-1 0 0 0,0 1 0 0 0,-1-1 0 0 0,1 1 1 0 0,-1-1-1 0 0,1 1 0 0 0,-1 0 0 0 0,1-1 0 0 0,-1 1 0 0 0,0 0 1 0 0,0 0-1 0 0,1 0 0 0 0,-1-1 0 0 0,0 1 0 0 0,0 0 0 0 0,0 0 1 0 0,0 0-1 0 0,-1 0 0 0 0,1 0 0 0 0,0 1 0 0 0,0-1 0 0 0,0 0 1 0 0,-1 1-1 0 0,1-1 0 0 0,0 0 0 0 0,-1 1 0 0 0,1 0 0 0 0,-1-1 1 0 0,-1 1-1 0 0,-6-2 111 0 0,-1 0 0 0 0,1 1-1 0 0,-1 1 1 0 0,-11 0 0 0 0,5 0 68 0 0,-4 0-83 0 0,1 1 0 0 0,0 1 0 0 0,-1 1 0 0 0,1 0 0 0 0,-25 9 0 0 0,11-1-64 0 0,1 1 0 0 0,-36 20 0 0 0,62-29-72 0 0,0 0 0 0 0,0 1 1 0 0,0 0-1 0 0,0 0 0 0 0,1 1 1 0 0,0-1-1 0 0,0 1 0 0 0,0 1 0 0 0,0-1 1 0 0,1 1-1 0 0,-5 8 0 0 0,7-11-14 0 0,1 0 1 0 0,-1 0-1 0 0,1 0 0 0 0,0 0 0 0 0,0 0 0 0 0,1 0 0 0 0,-1 0 0 0 0,1 1 0 0 0,-1-1 0 0 0,1 0 0 0 0,0 0 0 0 0,0 1 0 0 0,0-1 0 0 0,1 0 0 0 0,-1 0 1 0 0,1 0-1 0 0,0 1 0 0 0,0-1 0 0 0,0 0 0 0 0,0 0 0 0 0,0 0 0 0 0,1 0 0 0 0,-1 0 0 0 0,1-1 0 0 0,0 1 0 0 0,4 4 0 0 0,0 1-6 0 0,1-1 0 0 0,1 0-1 0 0,0 0 1 0 0,0-1-1 0 0,14 9 1 0 0,48 22-100 0 0,-24-13-51 0 0,155 66-435 0 0,-179-81 610 0 0,-5-2-14 0 0,1 1 0 0 0,-2 1 0 0 0,25 16 0 0 0,-35-21 35 0 0,0 0 1 0 0,-1 1-1 0 0,1 0 0 0 0,-1 0 1 0 0,0 0-1 0 0,-1 0 0 0 0,1 1 1 0 0,-1-1-1 0 0,0 1 0 0 0,-1 0 1 0 0,1 1-1 0 0,3 10 1 0 0,-6-15-5 0 0,-1 0 1 0 0,1 0 0 0 0,-1 1 0 0 0,1-1 0 0 0,-1 0-1 0 0,0 0 1 0 0,0 0 0 0 0,0 1 0 0 0,0-1-1 0 0,0 0 1 0 0,-1 0 0 0 0,1 0 0 0 0,-1 0 0 0 0,1 1-1 0 0,-1-1 1 0 0,0 0 0 0 0,-1 2 0 0 0,0-2 30 0 0,1 1-1 0 0,-1 0 1 0 0,0-1 0 0 0,-1 0 0 0 0,1 1-1 0 0,0-1 1 0 0,-1 0 0 0 0,1 0 0 0 0,-1-1 0 0 0,-4 4-1 0 0,-5 0 149 0 0,0 0 0 0 0,0-1-1 0 0,-1 0 1 0 0,-19 3-1 0 0,3-2 1 0 0,1-2-1 0 0,-1 0 1 0 0,-55-4 0 0 0,-87-18-269 0 0,124 12 38 0 0,-52-9-665 0 0,36-2-2997 0 0,45 11 1201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4:08.4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110 118 1712 0 0,'-1'0'951'0'0,"1"0"-1"0"0,-1 0 0 0 0,0 0 1 0 0,0 0-1 0 0,0 0 0 0 0,0 0 1 0 0,0 0-1 0 0,0 1 0 0 0,0-1 1 0 0,1 0-1 0 0,-1 0 1 0 0,0 1-1 0 0,-1 0 0 0 0,-3 4 2373 0 0,5-5-3248 0 0,0 1 0 0 0,0-1 0 0 0,0 1-1 0 0,1-1 1 0 0,-1 1 0 0 0,0-1 0 0 0,0 0 0 0 0,1 1 0 0 0,-1-1 0 0 0,0 1 0 0 0,1-1 0 0 0,-1 0 0 0 0,0 1 0 0 0,1-1 0 0 0,-1 0 0 0 0,0 0 0 0 0,1 1 0 0 0,-1-1-1 0 0,1 0 1 0 0,-1 0 0 0 0,1 1 0 0 0,5 2 89 0 0,0-1-1 0 0,0 0 0 0 0,0 0 1 0 0,0 0-1 0 0,0 0 1 0 0,0-1-1 0 0,0 0 0 0 0,1-1 1 0 0,-1 1-1 0 0,10-2 1 0 0,8 0-119 0 0,33-8 0 0 0,-44 7 42 0 0,45-12 118 0 0,-42 9-150 0 0,0 1 0 0 0,1 1 0 0 0,-1 0-1 0 0,1 1 1 0 0,24 0 0 0 0,-40 2-44 0 0,-1 0 0 0 0,0 0 1 0 0,1 0-1 0 0,-1 0 0 0 0,1 0 0 0 0,-1 0 1 0 0,0 0-1 0 0,1 0 0 0 0,-1 0 0 0 0,1 0 1 0 0,-1 0-1 0 0,0 0 0 0 0,1 0 1 0 0,-1 0-1 0 0,1 1 0 0 0,-1-1 0 0 0,0 0 1 0 0,1 0-1 0 0,-1 0 0 0 0,0 1 0 0 0,1-1 1 0 0,-1 0-1 0 0,0 0 0 0 0,0 1 1 0 0,1-1-1 0 0,-1 0 0 0 0,0 1 0 0 0,0-1 1 0 0,1 1-1 0 0,-9 6 320 0 0,-19 5 79 0 0,-3-2-99 0 0,-2-3 0 0 0,1-1 0 0 0,-56 5 0 0 0,-98-8 339 0 0,124-3-523 0 0,70-1-196 0 0,1-1-1 0 0,-1 0 1 0 0,0 0-1 0 0,16-6 0 0 0,43-19-143 0 0,54-40 71 0 0,-47 25 248 0 0,-70 39-81 0 0,-3 1 5 0 0,1 1 0 0 0,-1 0 0 0 0,1-1 0 0 0,-1 1-1 0 0,1 0 1 0 0,0 0 0 0 0,-1 1 0 0 0,1-1 0 0 0,4 0 0 0 0,-24 11 375 0 0,9-4-331 0 0,-63 29 267 0 0,47-24-321 0 0,0 1 0 0 0,0 0 0 0 0,2 2 0 0 0,-42 32 0 0 0,62-44-28 0 0,1 0-1 0 0,-1 0 0 0 0,0 0 0 0 0,0 0 1 0 0,1 0-1 0 0,-1 0 0 0 0,1 0 0 0 0,0 1 1 0 0,0-1-1 0 0,0 1 0 0 0,0-1 0 0 0,-1 5 1 0 0,2-6 1 0 0,0 0 1 0 0,-1 0-1 0 0,1 0 1 0 0,0 0-1 0 0,1 0 0 0 0,-1 1 1 0 0,0-1-1 0 0,0 0 1 0 0,0 0-1 0 0,1 0 1 0 0,-1 0-1 0 0,1 0 1 0 0,-1 0-1 0 0,1 0 1 0 0,-1 0-1 0 0,1 0 1 0 0,-1 0-1 0 0,1 0 1 0 0,0 0-1 0 0,0 0 1 0 0,-1 0-1 0 0,1-1 0 0 0,0 1 1 0 0,0 0-1 0 0,0 0 1 0 0,0-1-1 0 0,0 1 1 0 0,0-1-1 0 0,0 1 1 0 0,2 0-1 0 0,2 1-31 0 0,1-1 0 0 0,0 1 1 0 0,0-1-1 0 0,0 0 0 0 0,0 0 0 0 0,0-1 0 0 0,0 0 0 0 0,0 0 0 0 0,0 0 0 0 0,0-1 0 0 0,0 0 1 0 0,6-1-1 0 0,12-4-102 0 0,34-14 0 0 0,-57 20 139 0 0,85-35-240 0 0,-74 29 291 0 0,-1 1 0 0 0,-1-2 0 0 0,0 0 1 0 0,0 0-1 0 0,14-14 0 0 0,-45 29 494 0 0,-1 5-509 0 0,1 1 0 0 0,1 1 0 0 0,1 1 0 0 0,0 1 0 0 0,-25 28 1 0 0,41-41-47 0 0,0-1 0 0 0,1 1 1 0 0,-1-1-1 0 0,1 1 0 0 0,0 0 1 0 0,0 0-1 0 0,0 0 1 0 0,0 0-1 0 0,1 1 0 0 0,-2 7 1 0 0,3-10-77 0 0,-1 0 1 0 0,1 0 0 0 0,1 0 0 0 0,-1-1 0 0 0,0 1-1 0 0,0 0 1 0 0,1 0 0 0 0,-1 0 0 0 0,1-1 0 0 0,-1 1 0 0 0,1 0-1 0 0,0 0 1 0 0,-1-1 0 0 0,1 1 0 0 0,0-1 0 0 0,0 1-1 0 0,0-1 1 0 0,1 1 0 0 0,-1-1 0 0 0,0 1 0 0 0,0-1-1 0 0,1 0 1 0 0,-1 0 0 0 0,1 0 0 0 0,-1 0 0 0 0,1 0-1 0 0,-1 0 1 0 0,3 1 0 0 0,33 12-4011 0 0,-13-8 1597 0 0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26.6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39 43 4393 0 0,'-7'-5'2029'0'0,"-13"-10"8320"0"0,19 14-9744 0 0,0 1 1 0 0,0-1-1 0 0,0 0 1 0 0,0 0-1 0 0,0 0 1 0 0,1 0-1 0 0,-1 0 0 0 0,0 0 1 0 0,1 0-1 0 0,-1 0 1 0 0,1-1-1 0 0,-1 1 0 0 0,1 0 1 0 0,0 0-1 0 0,-1 0 1 0 0,1-2-1 0 0,0 2-527 0 0,0 1 0 0 0,0 0 0 0 0,0 0 0 0 0,0 0-1 0 0,0 0 1 0 0,0 0 0 0 0,0 0 0 0 0,0-1 0 0 0,0 1 0 0 0,0 0-1 0 0,0 0 1 0 0,0 0 0 0 0,0 0 0 0 0,0 0 0 0 0,0 0 0 0 0,0 0 0 0 0,1 0-1 0 0,-1-1 1 0 0,0 1 0 0 0,0 0 0 0 0,0 0 0 0 0,0 0 0 0 0,0 0 0 0 0,0 0-1 0 0,0 0 1 0 0,0 0 0 0 0,1 0 0 0 0,-1 0 0 0 0,0 0 0 0 0,0 0-1 0 0,0 0 1 0 0,0 0 0 0 0,0 0 0 0 0,0 0 0 0 0,1 0 0 0 0,-1 0 0 0 0,0 0-1 0 0,0 0 1 0 0,0 0 0 0 0,8 2 1004 0 0,10 6-1213 0 0,-16-6 342 0 0,6 1-470 0 0,0 1 254 0 0,1 0-1 0 0,-1 1 0 0 0,13 10 1 0 0,-18-13-273 0 0,-1 0 1 0 0,0 0-1 0 0,0 1 1 0 0,0-1-1 0 0,-1 0 1 0 0,3 5-1 0 0,-3-5-286 0 0,0 1 1 0 0,0-1-1 0 0,0 0 0 0 0,0 1 1 0 0,-1-1-1 0 0,1 0 0 0 0,-1 1 1 0 0,0-1-1 0 0,1 3 0 0 0,-2 7-3163 0 0,-2 3-1221 0 0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8:29.3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138 810 512 0 0,'-5'0'7496'0'0,"10"3"-3547"0"0,-4-1-3721 0 0,1-1 0 0 0,-1 1-1 0 0,0-1 1 0 0,0 1 0 0 0,0-1 0 0 0,0 1-1 0 0,-1-1 1 0 0,1 1 0 0 0,0 0 0 0 0,-1 0-1 0 0,1-1 1 0 0,-1 1 0 0 0,0 0-1 0 0,1 2 1 0 0,2 30 1500 0 0,-2-28-1337 0 0,1 21 293 0 0,-1 0-1 0 0,0 0 1 0 0,-3 0 0 0 0,-7 47 0 0 0,6-66-405 0 0,-2-8 240 0 0,5 0-482 0 0,-1-1 0 0 0,1 0 0 0 0,-1 1-1 0 0,1-1 1 0 0,-1 0 0 0 0,1 0 0 0 0,-1 0-1 0 0,1 1 1 0 0,0-1 0 0 0,-1 0 0 0 0,1 0-1 0 0,0 0 1 0 0,0 0 0 0 0,0-1 0 0 0,-4-33 470 0 0,2 1 79 0 0,-12-49 0 0 0,-30-69 350 0 0,-14-63-493 0 0,54 190-436 0 0,0 1 0 0 0,2-1-1 0 0,1 0 1 0 0,1 0 0 0 0,1-1 0 0 0,7-43 0 0 0,-3 49-23 0 0,0 0 1 0 0,1 1 0 0 0,1-1 0 0 0,18-35-1 0 0,-19 44 9 0 0,0 1 0 0 0,1-1 0 0 0,1 1 0 0 0,0 1 0 0 0,0 0 0 0 0,1 0 0 0 0,0 0 0 0 0,1 1 0 0 0,14-10 0 0 0,-5 6 0 0 0,2 1-1 0 0,0 1 1 0 0,0 1-1 0 0,1 1 1 0 0,0 1-1 0 0,0 0 1 0 0,1 2 0 0 0,0 1-1 0 0,0 0 1 0 0,0 2-1 0 0,0 0 1 0 0,0 2-1 0 0,34 4 1 0 0,-1-1-70 0 0,-23-1 60 0 0,0 1 0 0 0,55 11 0 0 0,-79-11-42 0 0,0-1 0 0 0,0 1 1 0 0,0 1-1 0 0,-1 0 0 0 0,1 0 0 0 0,-1 0 1 0 0,0 1-1 0 0,0 1 0 0 0,-1-1 0 0 0,1 1 1 0 0,-1 0-1 0 0,0 1 0 0 0,-1 0 0 0 0,7 8 0 0 0,-11-12-73 0 0,0 1-1 0 0,-1-1 0 0 0,1 1 0 0 0,-1-1 0 0 0,1 1 0 0 0,-1 0 0 0 0,0 0 0 0 0,0-1 0 0 0,-1 1 0 0 0,1 0 1 0 0,-1 0-1 0 0,0 0 0 0 0,0 0 0 0 0,0 0 0 0 0,-1-1 0 0 0,1 1 0 0 0,-1 0 0 0 0,0 0 0 0 0,0 0 0 0 0,-2 5 1 0 0,-2 3-733 0 0,-1 1 1 0 0,0-2-1 0 0,-1 1 0 0 0,-13 17 1 0 0,-8 6-1461 0 0,-3 0-68 0 0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8:29.6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 99 3665 0 0,'-3'-3'1787'0'0,"1"0"0"0"0,-1 0 1 0 0,1 0-1 0 0,0 0 0 0 0,0 0 1 0 0,-3-7-1 0 0,4 9-1693 0 0,1 1 1 0 0,0-1-1 0 0,-1 0 0 0 0,1 0 0 0 0,0 0 1 0 0,0 0-1 0 0,-1 0 0 0 0,1 0 1 0 0,0 0-1 0 0,0 0 0 0 0,0 1 0 0 0,0-1 1 0 0,0 0-1 0 0,0 0 0 0 0,0 0 0 0 0,1 0 1 0 0,-1 0-1 0 0,0 0 0 0 0,0 0 1 0 0,1 0-1 0 0,-1 1 0 0 0,1-1 0 0 0,-1 0 1 0 0,0 0-1 0 0,1 0 0 0 0,0 1 1 0 0,-1-1-1 0 0,1 0 0 0 0,-1 1 0 0 0,1-1 1 0 0,0 0-1 0 0,0 1 0 0 0,0-1 0 0 0,14-6 592 0 0,0 0-1 0 0,0 1 1 0 0,0 1-1 0 0,0 1 1 0 0,20-4-1 0 0,-13 6-626 0 0,-1 0 0 0 0,1 1 0 0 0,-1 1 0 0 0,28 3 0 0 0,0 0-46 0 0,-26-1-171 0 0,41 9 0 0 0,-9-1-291 0 0,-36-7-98 0 0,-1 1 0 0 0,24 8 0 0 0,7 6-5954 0 0,-35-11 2304 0 0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8:29.8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101 71 1552 0 0,'-2'-7'1149'0'0,"-1"1"-1"0"0,1 0 1 0 0,-1 0-1 0 0,0-1 1 0 0,-1 2-1 0 0,0-1 1 0 0,0 0-1 0 0,0 1 1 0 0,-7-7-1 0 0,11 11-1047 0 0,0 1 0 0 0,-1 0 0 0 0,1-1-1 0 0,0 1 1 0 0,-1 0 0 0 0,1 0 0 0 0,0-1-1 0 0,-1 1 1 0 0,1 0 0 0 0,0 0-1 0 0,-1 0 1 0 0,1-1 0 0 0,-1 1 0 0 0,1 0-1 0 0,0 0 1 0 0,-1 0 0 0 0,1 0 0 0 0,-1 0-1 0 0,1 0 1 0 0,-1 0 0 0 0,1 0 0 0 0,0 0-1 0 0,-1 0 1 0 0,1 0 0 0 0,-1 0-1 0 0,1 0 1 0 0,-1 0 0 0 0,1 1 0 0 0,-11 9 1146 0 0,-1 19-363 0 0,11-28-711 0 0,-5 18 785 0 0,0 0 1 0 0,-5 35 0 0 0,10-44-783 0 0,0-1 0 0 0,0 0 1 0 0,1 1-1 0 0,1-1 0 0 0,0 1 0 0 0,0-1 1 0 0,5 18-1 0 0,7 21-123 0 0,-8-29-275 0 0,0 0-1 0 0,1 0 1 0 0,14 27 0 0 0,-19-44-25 0 0,0-1 0 0 0,0 1 0 0 0,0 0 0 0 0,0-1-1 0 0,1 1 1 0 0,-1-1 0 0 0,0 0 0 0 0,1 1 0 0 0,-1-1 0 0 0,4 2 0 0 0,-3-2-539 0 0,0 0 0 0 0,0 0-1 0 0,0-1 1 0 0,0 1 0 0 0,0-1 0 0 0,0 1-1 0 0,0-1 1 0 0,0 1 0 0 0,0-1-1 0 0,3 0 1 0 0,4 0-1454 0 0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8:30.0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59 17 4273 0 0,'-5'0'2082'0'0,"0"-1"0"0"0,0 0 0 0 0,0 0 0 0 0,0 0 0 0 0,0 0 0 0 0,-7-4 0 0 0,-5-1-1283 0 0,78 30-1336 0 0,-16-2-4953 0 0,-34-15 3377 0 0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8:30.6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19 102 3201 0 0,'-7'-11'3981'0'0,"-3"-6"1187"0"0,9 17-5085 0 0,1-1 0 0 0,0 0 0 0 0,0 1 0 0 0,-1-1 1 0 0,1 0-1 0 0,0 0 0 0 0,0 1 0 0 0,0-1 0 0 0,0 0 0 0 0,0 1 0 0 0,0-1 0 0 0,0 0 0 0 0,0 1 0 0 0,0-1 1 0 0,1 0-1 0 0,-1 0 0 0 0,0 1 0 0 0,0-1 0 0 0,0 0 0 0 0,1 1 0 0 0,-1-1 0 0 0,0 1 0 0 0,2-2 0 0 0,-2 2-41 0 0,0 0 0 0 0,0 0 0 0 0,0 0 0 0 0,0 0 0 0 0,0-1 0 0 0,0 1-1 0 0,0 0 1 0 0,0 0 0 0 0,0 0 0 0 0,0 0 0 0 0,0 0 0 0 0,0 0 0 0 0,0 0-1 0 0,0 0 1 0 0,0 0 0 0 0,1 0 0 0 0,-1 0 0 0 0,0 0 0 0 0,0 0 0 0 0,0 0 0 0 0,0 0-1 0 0,0 0 1 0 0,0-1 0 0 0,0 1 0 0 0,0 0 0 0 0,0 0 0 0 0,1 0 0 0 0,-1 0-1 0 0,0 0 1 0 0,0 0 0 0 0,0 0 0 0 0,0 0 0 0 0,0 0 0 0 0,0 0 0 0 0,0 1 0 0 0,0-1-1 0 0,1 0 1 0 0,-1 0 0 0 0,0 0 0 0 0,0 0 0 0 0,0 0 0 0 0,0 0 0 0 0,0 0-1 0 0,0 0 1 0 0,0 0 0 0 0,0 0 0 0 0,0 0 0 0 0,0 0 0 0 0,0 0 0 0 0,1 0-1 0 0,-1 0 1 0 0,0 1 0 0 0,0-1 0 0 0,0 0 0 0 0,0 0 0 0 0,0 0 0 0 0,0 0 0 0 0,0 0-1 0 0,0 0 1 0 0,0 0 0 0 0,0 0 0 0 0,0 0 0 0 0,0 1 0 0 0,0-1 0 0 0,0 0-1 0 0,0 0 1 0 0,0 0 0 0 0,1 14 1578 0 0,-3 24-193 0 0,2-31-1073 0 0,0 25 391 0 0,1 0 0 0 0,9 49 0 0 0,-7-63-746 0 0,-2-5 6 0 0,-1-11 3 0 0,0 1-1 0 0,0 0 1 0 0,1 0 0 0 0,-1-1 0 0 0,1 1-1 0 0,1 5 1 0 0,-2-8-10 0 0,1 0 0 0 0,-1 0 0 0 0,0 0 0 0 0,1 1-1 0 0,-1-1 1 0 0,1 0 0 0 0,-1 0 0 0 0,0 0 0 0 0,1 0 0 0 0,-1 0 0 0 0,0 0 0 0 0,1-1 0 0 0,-1 1 0 0 0,1 0 0 0 0,-1 0 0 0 0,0 0-1 0 0,1 0 1 0 0,-1 0 0 0 0,0-1 0 0 0,1 1 0 0 0,-1 0 0 0 0,0 0 0 0 0,1 0 0 0 0,-1-1 0 0 0,0 1 0 0 0,0 0 0 0 0,1 0 0 0 0,-1-1-1 0 0,0 1 1 0 0,0 0 0 0 0,0-1 0 0 0,1 1 0 0 0,10-13-30 0 0,13-21-3 0 0,33-63 0 0 0,-17 25 26 0 0,-34 61 11 0 0,1 0-1 0 0,0 1 1 0 0,15-15 0 0 0,-20 22 11 0 0,0 1 0 0 0,1 0 1 0 0,-1 0-1 0 0,1 1 1 0 0,-1-1-1 0 0,1 0 0 0 0,0 1 1 0 0,0-1-1 0 0,3 0 0 0 0,-5 2-3 0 0,1-1-1 0 0,-1 1 1 0 0,1 0-1 0 0,-1 0 0 0 0,1 0 1 0 0,-1 0-1 0 0,1 0 0 0 0,-1 0 1 0 0,0 0-1 0 0,1 0 1 0 0,-1 1-1 0 0,1-1 0 0 0,-1 0 1 0 0,1 1-1 0 0,-1-1 0 0 0,0 1 1 0 0,1 0-1 0 0,-1 0 1 0 0,0-1-1 0 0,2 2 0 0 0,-1 0 9 0 0,0 0-1 0 0,-1 0 0 0 0,1 0 1 0 0,0 0-1 0 0,-1 0 1 0 0,1 0-1 0 0,-1 0 1 0 0,0 1-1 0 0,0-1 0 0 0,0 0 1 0 0,1 4-1 0 0,7 31 50 0 0,-6-22 24 0 0,7 51 298 0 0,-7-43-38 0 0,8 36 0 0 0,-10-53-332 0 0,1 0-1 0 0,0 0 0 0 0,1 0 1 0 0,0 0-1 0 0,0 0 1 0 0,0 0-1 0 0,0 0 0 0 0,1-1 1 0 0,0 0-1 0 0,5 5 1 0 0,-4-5-43 0 0,0-1 1 0 0,0 0-1 0 0,1 0 0 0 0,0-1 1 0 0,0 0-1 0 0,0 0 1 0 0,0 0-1 0 0,0 0 1 0 0,0-1-1 0 0,1 0 1 0 0,-1-1-1 0 0,1 1 1 0 0,0-1-1 0 0,-1-1 1 0 0,1 1-1 0 0,0-1 1 0 0,-1 0-1 0 0,9-1 0 0 0,-8 0-266 0 0,1 0 0 0 0,-1-1 0 0 0,1 0 0 0 0,-1 0-1 0 0,0 0 1 0 0,1-1 0 0 0,-1 0 0 0 0,-1 0 0 0 0,1-1-1 0 0,0 0 1 0 0,-1 0 0 0 0,0 0 0 0 0,0-1 0 0 0,0 0-1 0 0,9-10 1 0 0,-12 10-255 0 0,1 0 0 0 0,-1 0-1 0 0,-1-1 1 0 0,1 1 0 0 0,-1 0-1 0 0,0-1 1 0 0,0 0 0 0 0,-1 1 0 0 0,1-1-1 0 0,0-10 1 0 0,0-6-974 0 0,-2-34 0 0 0,-1 15 1240 0 0,1 32 278 0 0,0-2 59 0 0,0 0-1 0 0,1 0 1 0 0,0 0 0 0 0,1 0-1 0 0,0 0 1 0 0,1 0-1 0 0,6-17 1 0 0,-19 59 3987 0 0,3-16-3343 0 0,1 0 1 0 0,0 0-1 0 0,1 1 0 0 0,1 0 1 0 0,0 0-1 0 0,1 0 1 0 0,1 0-1 0 0,1 0 1 0 0,0 24-1 0 0,1-32-666 0 0,1 0 1 0 0,0 0-1 0 0,0 0 0 0 0,1 0 1 0 0,0 0-1 0 0,0-1 0 0 0,1 1 0 0 0,0-1 1 0 0,1 1-1 0 0,-1-1 0 0 0,1 0 1 0 0,1 0-1 0 0,-1 0 0 0 0,1-1 1 0 0,0 0-1 0 0,1 0 0 0 0,0 0 1 0 0,-1 0-1 0 0,2-1 0 0 0,-1 0 1 0 0,12 7-1 0 0,-10-7-74 0 0,1 0 0 0 0,0-1 0 0 0,0 0 0 0 0,0-1 0 0 0,0 1 0 0 0,1-2 0 0 0,9 3 0 0 0,-12-4-293 0 0,-1-1 0 0 0,1 1-1 0 0,0-1 1 0 0,9-1 0 0 0,-10 0-631 0 0,0 0 0 0 0,0-1 0 0 0,0 1 1 0 0,0-1-1 0 0,7-4 0 0 0,1-1-2522 0 0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8:30.8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73 96 4401 0 0,'-30'-7'11357'0'0,"26"6"-10729"0"0,-1-1 1 0 0,1 1-1 0 0,0-1 0 0 0,0 0 1 0 0,0 0-1 0 0,0-1 0 0 0,0 1 0 0 0,-4-5 1 0 0,8 7-601 0 0,0-1 1 0 0,-1 1 0 0 0,1-1-1 0 0,0 1 1 0 0,0-1 0 0 0,0 1-1 0 0,0-1 1 0 0,0 1 0 0 0,0-1-1 0 0,0 1 1 0 0,0-1 0 0 0,0 1-1 0 0,0-1 1 0 0,0 1 0 0 0,0-1-1 0 0,0 1 1 0 0,1-1 0 0 0,-1 1-1 0 0,0-1 1 0 0,0 1 0 0 0,0 0-1 0 0,1-1 1 0 0,-1 1 0 0 0,0-1-1 0 0,1 1 1 0 0,-1 0 0 0 0,0-1-1 0 0,1 1 1 0 0,-1 0 0 0 0,0-1-1 0 0,1 1 1 0 0,-1 0 0 0 0,1-1-1 0 0,-1 1 1 0 0,0 0 0 0 0,1 0-1 0 0,0-1 1 0 0,22-12-238 0 0,-19 11 243 0 0,6-4-210 0 0,0-1-324 0 0,2 1-1 0 0,-1 1 0 0 0,13-5 0 0 0,-23 9 180 0 0,-1 1-1 0 0,1 0 1 0 0,0 0 0 0 0,-1 0-1 0 0,1-1 1 0 0,0 1-1 0 0,0 0 1 0 0,-1 0 0 0 0,1 0-1 0 0,0 0 1 0 0,-1 0-1 0 0,1 1 1 0 0,0-1 0 0 0,-1 0-1 0 0,1 0 1 0 0,0 0-1 0 0,-1 1 1 0 0,1-1 0 0 0,0 0-1 0 0,-1 1 1 0 0,1-1-1 0 0,-1 0 1 0 0,1 1 0 0 0,0 0-1 0 0,3 6-3093 0 0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8:31.1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2 158 2561 0 0,'0'-14'1234'0'0,"-1"-4"1954"0"0,3-33 0 0 0,-2 46-2903 0 0,1 0 0 0 0,0-1-1 0 0,0 1 1 0 0,1 0 0 0 0,-1 0 0 0 0,1 1-1 0 0,0-1 1 0 0,1 0 0 0 0,-1 1 0 0 0,1-1-1 0 0,4-5 1 0 0,-6 9-186 0 0,0 0 0 0 0,-1 0-1 0 0,1 1 1 0 0,0-1 0 0 0,0 0 0 0 0,0 0-1 0 0,0 1 1 0 0,0-1 0 0 0,0 0 0 0 0,0 1-1 0 0,0-1 1 0 0,0 1 0 0 0,0 0 0 0 0,0-1-1 0 0,1 1 1 0 0,-1 0 0 0 0,0-1 0 0 0,0 1-1 0 0,0 0 1 0 0,0 0 0 0 0,1 0 0 0 0,-1 0-1 0 0,0 0 1 0 0,0 0 0 0 0,0 1 0 0 0,1-1-1 0 0,-1 0 1 0 0,0 1 0 0 0,0-1 0 0 0,0 1-1 0 0,0-1 1 0 0,0 1 0 0 0,0-1 0 0 0,0 1-1 0 0,0 0 1 0 0,0-1 0 0 0,0 1 0 0 0,0 0-1 0 0,0 0 1 0 0,1 1 0 0 0,3 3 126 0 0,0 1 0 0 0,-1-1 1 0 0,0 1-1 0 0,0 0 0 0 0,5 11 0 0 0,-5-9-76 0 0,-1 1-1 0 0,0-1 1 0 0,-1 1-1 0 0,0 0 1 0 0,0-1 0 0 0,-1 1-1 0 0,1 12 1 0 0,-4 64 1183 0 0,1-75-1142 0 0,-36 253 2696 0 0,14-164-2569 0 0,13-63-349 0 0,2 0 0 0 0,1 1 0 0 0,-2 62 1 0 0,9-76-150 0 0,4 28 0 0 0,-3-42 47 0 0,1 0 0 0 0,0 0 1 0 0,1 0-1 0 0,-1 0 0 0 0,9 16 0 0 0,-10-24 29 0 0,0 1 0 0 0,0 0-1 0 0,0-1 1 0 0,0 1 0 0 0,1-1 0 0 0,-1 0-1 0 0,0 1 1 0 0,1-1 0 0 0,-1 0-1 0 0,1 0 1 0 0,-1 0 0 0 0,1 0 0 0 0,0 0-1 0 0,-1 0 1 0 0,1 0 0 0 0,0-1-1 0 0,0 1 1 0 0,0 0 0 0 0,0-1-1 0 0,-1 0 1 0 0,1 1 0 0 0,0-1 0 0 0,0 0-1 0 0,2 0 1 0 0,0 0-584 0 0,-1-1 1 0 0,0 1-1 0 0,1-1 0 0 0,-1 0 1 0 0,1 1-1 0 0,-1-2 0 0 0,0 1 1 0 0,1 0-1 0 0,-1-1 0 0 0,0 1 1 0 0,0-1-1 0 0,3-2 0 0 0,8-7-3902 0 0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8:31.3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84 102 3825 0 0,'-9'-4'2697'0'0,"-1"0"0"0"0,1 0 0 0 0,0-1 0 0 0,-8-7 0 0 0,-4-4-100 0 0,20 15-2499 0 0,1 1-1 0 0,-1-1 1 0 0,0 1-1 0 0,1-1 1 0 0,-1 1 0 0 0,1-1-1 0 0,-1 0 1 0 0,1 1-1 0 0,-1-1 1 0 0,1 0 0 0 0,0 1-1 0 0,-1-1 1 0 0,1 0 0 0 0,0 1-1 0 0,-1-1 1 0 0,1 0-1 0 0,0 0 1 0 0,0 1 0 0 0,0-1-1 0 0,-1 0 1 0 0,1 0-1 0 0,0 0 1 0 0,0 1 0 0 0,1-3-1 0 0,-1 3-28 0 0,1-1 0 0 0,-1 0-1 0 0,1 0 1 0 0,-1 0 0 0 0,1 0-1 0 0,0 1 1 0 0,-1-1 0 0 0,1 0 0 0 0,0 1-1 0 0,0-1 1 0 0,-1 0 0 0 0,1 1-1 0 0,0-1 1 0 0,0 1 0 0 0,0-1-1 0 0,1 1 1 0 0,5-3 33 0 0,0 1 0 0 0,0 0 0 0 0,14-1-1 0 0,68-7 3 0 0,129 4 0 0 0,-180 8-406 0 0,1 1-1 0 0,-1 2 0 0 0,59 16 1 0 0,-94-20 279 0 0,21 7-1998 0 0,-23-7 1698 0 0,1-1 0 0 0,-1 1 1 0 0,0 0-1 0 0,0 0 0 0 0,0-1 1 0 0,0 1-1 0 0,0 0 0 0 0,0 0 0 0 0,0 0 1 0 0,0 0-1 0 0,0 0 0 0 0,0 0 1 0 0,0 0-1 0 0,-1 1 0 0 0,2 1 1 0 0,0 6-1612 0 0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8:31.8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121 102 2889 0 0,'-4'-5'1365'0'0,"0"0"0"0"0,0 0 0 0 0,-1 0 0 0 0,1 0 0 0 0,-1 0 0 0 0,0 1 0 0 0,-8-5 0 0 0,10 7-1062 0 0,1 1 0 0 0,-1-1 0 0 0,-1 0 0 0 0,1 1 0 0 0,0 0 0 0 0,0 0 0 0 0,0 0 0 0 0,-1 0 0 0 0,1 0 0 0 0,-1 1 0 0 0,1-1 0 0 0,0 1 0 0 0,-1 0 0 0 0,1 0 0 0 0,-1 0 0 0 0,-3 1 0 0 0,7-1-266 0 0,-1 0 0 0 0,0 0-1 0 0,0 1 1 0 0,0-1 0 0 0,1 0-1 0 0,-1 0 1 0 0,0 1 0 0 0,0-1 0 0 0,0 1-1 0 0,1-1 1 0 0,-1 0 0 0 0,0 1 0 0 0,1-1-1 0 0,-1 1 1 0 0,0 0 0 0 0,1-1-1 0 0,-1 1 1 0 0,1 0 0 0 0,-1-1 0 0 0,1 1-1 0 0,-1 0 1 0 0,1-1 0 0 0,0 1 0 0 0,-1 0-1 0 0,1 0 1 0 0,0 0 0 0 0,-1-1-1 0 0,1 1 1 0 0,0 0 0 0 0,0 0 0 0 0,0 0-1 0 0,0 0 1 0 0,0-1 0 0 0,0 1 0 0 0,0 0-1 0 0,0 0 1 0 0,0 0 0 0 0,0 0-1 0 0,1-1 1 0 0,-1 1 0 0 0,0 0 0 0 0,0 0-1 0 0,1 0 1 0 0,-1-1 0 0 0,1 1 0 0 0,0 1-1 0 0,1 2 53 0 0,0 0-1 0 0,0-1 1 0 0,0 1-1 0 0,1-1 1 0 0,0 1-1 0 0,0-1 0 0 0,5 5 1 0 0,8 5 53 0 0,1-2 0 0 0,1 0 0 0 0,0-1 0 0 0,0 0 0 0 0,1-2 0 0 0,33 11 0 0 0,-23-11-138 0 0,-1-1 1 0 0,2-2-1 0 0,-1-1 1 0 0,32 1-1 0 0,-42-5 16 0 0,0-2-1 0 0,31-5 1 0 0,-45 6-31 0 0,-2 1 8 0 0,0-1-1 0 0,-1 0 1 0 0,1 0-1 0 0,0 0 1 0 0,-1 0-1 0 0,1 0 1 0 0,-1-1-1 0 0,1 1 1 0 0,-1-1-1 0 0,0 0 1 0 0,0 1-1 0 0,0-1 1 0 0,0 0-1 0 0,0 0 1 0 0,0-1-1 0 0,0 1 1 0 0,-1 0 0 0 0,1-1-1 0 0,-1 1 1 0 0,1-1-1 0 0,-1 1 1 0 0,1-5-1 0 0,0 3 4 0 0,-1 0 0 0 0,0 0 0 0 0,0 0 0 0 0,0-1 1 0 0,0 1-1 0 0,-1 0 0 0 0,0-1 0 0 0,0 1 0 0 0,0 0 0 0 0,-1-1 0 0 0,1 1 0 0 0,-1 0 0 0 0,-2-8 0 0 0,1 6 20 0 0,-1 0-1 0 0,1 0 0 0 0,-1 1 1 0 0,-1-1-1 0 0,1 1 0 0 0,-1-1 1 0 0,0 1-1 0 0,0 1 0 0 0,0-1 0 0 0,-1 0 1 0 0,0 1-1 0 0,1 0 0 0 0,-2 0 1 0 0,1 0-1 0 0,0 1 0 0 0,-1 0 0 0 0,0 0 1 0 0,1 0-1 0 0,-1 1 0 0 0,0-1 1 0 0,0 2-1 0 0,-1-1 0 0 0,1 1 1 0 0,0-1-1 0 0,-1 2 0 0 0,1-1 0 0 0,0 1 1 0 0,-1 0-1 0 0,1 0 0 0 0,-1 1 1 0 0,-10 2-1 0 0,8-1 35 0 0,0 1-1 0 0,1 0 1 0 0,-1 1 0 0 0,0 0-1 0 0,1 1 1 0 0,0-1 0 0 0,0 1-1 0 0,1 1 1 0 0,-1 0 0 0 0,1 0-1 0 0,0 0 1 0 0,1 1 0 0 0,-1 0-1 0 0,1 0 1 0 0,-5 9 0 0 0,6-8-46 0 0,0-1-1 0 0,1 1 1 0 0,1 0 0 0 0,-1 0 0 0 0,1 0 0 0 0,0 1 0 0 0,1-1 0 0 0,0 1 0 0 0,1-1 0 0 0,-1 1 0 0 0,2 0 0 0 0,-1-1 0 0 0,1 1 0 0 0,0 0 0 0 0,1 0 0 0 0,2 11-1 0 0,0-6-103 0 0,1-1 0 0 0,1 0 0 0 0,0 0 0 0 0,0 0 0 0 0,1 0 0 0 0,1-1 0 0 0,0 0 0 0 0,1 0 0 0 0,10 12 0 0 0,-9-15-921 0 0,0 1 1 0 0,1-1 0 0 0,0 0-1 0 0,0-1 1 0 0,22 13 0 0 0,-7-8-705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4:08.9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110 3 512 0 0,'-33'7'3001'0'0,"12"-4"5075"0"0,-34-1 1 0 0,277-10-4664 0 0,-53 2-4281 0 0,-77 10-1252 0 0,-52 0-5543 0 0,-29-3 2869 0 0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8:32.4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65 2385 0 0,'1'-7'1533'0'0,"-1"0"0"0"0,0 0 0 0 0,-1 0 0 0 0,0 0 1 0 0,-2-10-1 0 0,3 6 729 0 0,0 11-2205 0 0,0 0 1 0 0,0 0 0 0 0,0 0-1 0 0,0 0 1 0 0,1-1 0 0 0,-1 1 0 0 0,0 0-1 0 0,0 0 1 0 0,0 0 0 0 0,0 0 0 0 0,0 0-1 0 0,0 0 1 0 0,1 0 0 0 0,-1 0-1 0 0,0 0 1 0 0,0 0 0 0 0,0 0 0 0 0,0 0-1 0 0,1 0 1 0 0,-1 0 0 0 0,0 0 0 0 0,0 0-1 0 0,0 0 1 0 0,0 0 0 0 0,0 0-1 0 0,1 0 1 0 0,-1 0 0 0 0,0 0 0 0 0,0 0-1 0 0,0 0 1 0 0,0 0 0 0 0,0 1 0 0 0,1-1-1 0 0,-1 0 1 0 0,0 0 0 0 0,1 1 110 0 0,0 0 0 0 0,0 0 0 0 0,1 0 0 0 0,-1 0 0 0 0,0 0 0 0 0,0 1 0 0 0,-1-1 0 0 0,1 0 0 0 0,0 0 0 0 0,1 3 0 0 0,3 13 262 0 0,0 1 1 0 0,-1-1-1 0 0,-1 1 0 0 0,2 30 1 0 0,-6 73 982 0 0,0-100-1071 0 0,-12 89 174 0 0,3-38-690 0 0,9-63-41 0 0,0 0 1 0 0,1 0-1 0 0,0 1 0 0 0,0-1 1 0 0,1 0-1 0 0,0 0 1 0 0,0 0-1 0 0,4 11 1 0 0,-4-19-33 0 0,-1 0 1 0 0,1-1-1 0 0,-1 1 0 0 0,1 0 1 0 0,0 0-1 0 0,-1 0 1 0 0,1 0-1 0 0,0 0 1 0 0,0-1-1 0 0,-1 1 1 0 0,2 0-1 0 0,7 2-5928 0 0,-2-3 1764 0 0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8:32.6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 24 4009 0 0,'-2'-3'1261'0'0,"1"1"-388"0"0,0 0 1 0 0,1 1 0 0 0,-1-1-1 0 0,0 1 1 0 0,0 0 0 0 0,-1-1-1 0 0,1 1 1 0 0,0 0 0 0 0,0-1-1 0 0,-1 1 1 0 0,1 0 0 0 0,0 0-1 0 0,-3-1 1 0 0,3 2-847 0 0,1 0 0 0 0,0 0-1 0 0,0 0 1 0 0,0 0 0 0 0,0 0 0 0 0,0 0-1 0 0,0 0 1 0 0,0-1 0 0 0,0 1 0 0 0,-1 0 0 0 0,1 1-1 0 0,0-1 1 0 0,0 0 0 0 0,0 0 0 0 0,0 0-1 0 0,0 0 1 0 0,0 0 0 0 0,0 0 0 0 0,0 0-1 0 0,-1 0 1 0 0,1 0 0 0 0,0 0 0 0 0,0 0 0 0 0,0 0-1 0 0,0 0 1 0 0,0 0 0 0 0,0 0 0 0 0,0 0-1 0 0,0 0 1 0 0,0 0 0 0 0,0 1 0 0 0,0-1 0 0 0,0 0-1 0 0,-1 0 1 0 0,1 0 0 0 0,0 0 0 0 0,0 0-1 0 0,0 0 1 0 0,0 0 0 0 0,0 0 0 0 0,0 0-1 0 0,0 1 1 0 0,0-1 0 0 0,0 0 0 0 0,0 0 0 0 0,0 0-1 0 0,0 0 1 0 0,0 0 0 0 0,0 0 0 0 0,2 9 653 0 0,6 7-16 0 0,2 3-374 0 0,-2 0 0 0 0,0 1-1 0 0,0 0 1 0 0,-2 0 0 0 0,-1 1-1 0 0,6 39 1 0 0,-5 3 629 0 0,-3 64 0 0 0,6 67-757 0 0,-7-168-835 0 0,5 66 212 0 0,-8-62-3060 0 0,-2 0-3715 0 0,1-19 1516 0 0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8:32.7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32 15 4953 0 0,'-1'1'599'0'0,"-1"-1"-1"0"0,1 0 1 0 0,0 0 0 0 0,0 1 0 0 0,-1-1-1 0 0,1 0 1 0 0,0 0 0 0 0,0 0-1 0 0,-1-1 1 0 0,1 1 0 0 0,0 0-1 0 0,0 0 1 0 0,0-1 0 0 0,-1 1-1 0 0,1 0 1 0 0,0-1 0 0 0,0 0 0 0 0,0 1-1 0 0,0-1 1 0 0,0 1 0 0 0,0-1-1 0 0,0 0 1 0 0,0 0 0 0 0,0 0-1 0 0,-1-1 1 0 0,2 2-586 0 0,0 0-1 0 0,0 0 1 0 0,0 0 0 0 0,0-1 0 0 0,0 1-1 0 0,0 0 1 0 0,0 0 0 0 0,0 0-1 0 0,0-1 1 0 0,0 1 0 0 0,0 0-1 0 0,0 0 1 0 0,0 0 0 0 0,0 0-1 0 0,0-1 1 0 0,0 1 0 0 0,0 0 0 0 0,1 0-1 0 0,-1 0 1 0 0,0 0 0 0 0,0-1-1 0 0,0 1 1 0 0,0 0 0 0 0,0 0-1 0 0,1 0 1 0 0,-1 0 0 0 0,0 0-1 0 0,0 0 1 0 0,0-1 0 0 0,0 1 0 0 0,0 0-1 0 0,1 0 1 0 0,-1 0 0 0 0,0 0-1 0 0,0 0 1 0 0,0 0 0 0 0,1 0-1 0 0,-1 0 1 0 0,0 0 0 0 0,0 0-1 0 0,0 0 1 0 0,1 0 0 0 0,-1 0 0 0 0,0 0-1 0 0,0 0 1 0 0,0 0 0 0 0,0 0-1 0 0,1 0 1 0 0,-1 0 0 0 0,11 1 154 0 0,77 10 1002 0 0,103 8-1013 0 0,-81-13-417 0 0,85 1-755 0 0,-104-2-3057 0 0,-68-3 1750 0 0,-2-1-527 0 0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8:32.9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12 3529 0 0,'-1'-7'15200'0'0,"12"5"-11611"0"0,17 4-5462 0 0,-26-1 2743 0 0,52 9-488 0 0,-30-5-225 0 0,25 3-1 0 0,7-5-417 0 0,1-1 1 0 0,0-3-1 0 0,90-14 0 0 0,-60 4-1784 0 0,1 5-4722 0 0,-64 5 4518 0 0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8:33.5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342 205 2385 0 0,'4'-1'793'0'0,"-1"0"0"0"0,1 0 1 0 0,-1 0-1 0 0,0 0 1 0 0,1-1-1 0 0,-1 1 0 0 0,0-1 1 0 0,0 0-1 0 0,4-3 1 0 0,24-23 2462 0 0,-12 9-3369 0 0,-12 13 245 0 0,0-1 0 0 0,0-1 0 0 0,-1 1 1 0 0,11-17-1 0 0,-15 22-122 0 0,-1-1 0 0 0,1 0-1 0 0,-1 0 1 0 0,1 0 0 0 0,-1 0 0 0 0,0 0 0 0 0,0 0-1 0 0,-1 0 1 0 0,1 0 0 0 0,-1 0 0 0 0,1 0 0 0 0,-1 0-1 0 0,0 0 1 0 0,0-1 0 0 0,0 1 0 0 0,-1 0 0 0 0,1 0-1 0 0,-1 0 1 0 0,-1-4 0 0 0,1 5 8 0 0,0 1-1 0 0,0-1 1 0 0,0 1 0 0 0,0-1 0 0 0,0 1-1 0 0,0 0 1 0 0,-1 0 0 0 0,1-1-1 0 0,-1 1 1 0 0,1 0 0 0 0,-1 0-1 0 0,1 0 1 0 0,-1 0 0 0 0,0 1-1 0 0,1-1 1 0 0,-1 0 0 0 0,0 1-1 0 0,0-1 1 0 0,1 1 0 0 0,-4-1 0 0 0,-5 0 235 0 0,1 0 1 0 0,-16 1-1 0 0,20 0-86 0 0,-35 0 1004 0 0,-1 2 1 0 0,-72 14-1 0 0,95-13-1044 0 0,0 2 0 0 0,1 0 0 0 0,-1 1 0 0 0,2 1 0 0 0,-1 1 0 0 0,1 0 0 0 0,0 1 0 0 0,-25 18 0 0 0,39-25-126 0 0,0 0 0 0 0,-1 0 0 0 0,1 0 0 0 0,0 0-1 0 0,0 0 1 0 0,0 0 0 0 0,1 1 0 0 0,-1-1 0 0 0,1 1 0 0 0,-1-1 0 0 0,1 1 0 0 0,0 0-1 0 0,0-1 1 0 0,0 1 0 0 0,0 0 0 0 0,0 0 0 0 0,1 0 0 0 0,-1 0 0 0 0,1 0 0 0 0,0 5-1 0 0,0-5-7 0 0,1 0 0 0 0,0 1 0 0 0,0-1 0 0 0,0 0 0 0 0,0 1 0 0 0,0-1 0 0 0,1 0 0 0 0,-1 0 0 0 0,1 0 0 0 0,0 0 0 0 0,0 0 0 0 0,0 0 0 0 0,0-1 0 0 0,1 1 0 0 0,-1-1 0 0 0,1 0 0 0 0,3 3 0 0 0,6 3-11 0 0,0-1 1 0 0,0-1-1 0 0,0 0 0 0 0,0-1 1 0 0,17 5-1 0 0,15 6-7 0 0,86 34-80 0 0,55 26-67 0 0,-180-74 183 0 0,0 1 0 0 0,-1 0 0 0 0,1 0 0 0 0,-1 1 1 0 0,1-1-1 0 0,-1 1 0 0 0,0 0 0 0 0,-1 0 0 0 0,1 0 0 0 0,-1 1 0 0 0,6 8 1 0 0,-8-11 0 0 0,0 0 0 0 0,0 0 1 0 0,0 0-1 0 0,-1 0 1 0 0,1 0-1 0 0,0 1 1 0 0,-1-1-1 0 0,0 0 0 0 0,1 0 1 0 0,-1 1-1 0 0,0-1 1 0 0,0 0-1 0 0,0 0 1 0 0,0 1-1 0 0,-1-1 0 0 0,1 0 1 0 0,-1 0-1 0 0,1 1 1 0 0,-1-1-1 0 0,0 0 0 0 0,0 0 1 0 0,0 0-1 0 0,0 0 1 0 0,0 0-1 0 0,0 0 1 0 0,-1 0-1 0 0,1 0 0 0 0,0-1 1 0 0,-1 1-1 0 0,-2 1 1 0 0,-4 5 40 0 0,-1-2 0 0 0,0 1 1 0 0,0-2-1 0 0,-1 1 0 0 0,0-1 0 0 0,0 0 1 0 0,0-1-1 0 0,-1 0 0 0 0,1-1 1 0 0,-1 0-1 0 0,0-1 0 0 0,0 0 0 0 0,-22 0 1 0 0,8-1-81 0 0,-1-2 1 0 0,1-1 0 0 0,0-1-1 0 0,-1-1 1 0 0,-25-8 0 0 0,38 9-364 0 0,0-2 0 0 0,0 0 0 0 0,0 0 0 0 0,0-1 0 0 0,1-1 0 0 0,0 0 0 0 0,1 0 0 0 0,-1-1 0 0 0,1-1-1 0 0,1 0 1 0 0,0 0 0 0 0,-13-16 0 0 0,20 22 268 0 0,2 1-1 0 0,-1-1 1 0 0,0 0-1 0 0,0 0 1 0 0,1 1-1 0 0,-1-1 1 0 0,1 0-1 0 0,0 0 1 0 0,0 0-1 0 0,0 0 1 0 0,1 0-1 0 0,-1-1 1 0 0,1 1-1 0 0,-1 0 1 0 0,1 0-1 0 0,0-5 1 0 0,1 4-2 0 0,0 0 0 0 0,0 0 0 0 0,0 0 0 0 0,1 1 0 0 0,-1-1 0 0 0,1 0 0 0 0,0 1 0 0 0,0-1 0 0 0,0 1 0 0 0,0 0 0 0 0,1-1 0 0 0,4-4 0 0 0,15-12-1159 0 0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8:33.7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88 47 4553 0 0,'-40'-24'11652'0'0,"8"5"-7114"0"0,32 18-4502 0 0,-1 1 0 0 0,1 0 0 0 0,-1-1 0 0 0,1 1 1 0 0,-1 0-1 0 0,1 0 0 0 0,-1-1 0 0 0,1 1 0 0 0,-1 0 0 0 0,1 0 0 0 0,-1 0 0 0 0,0 0 0 0 0,1 0 0 0 0,-1 0 1 0 0,1 0-1 0 0,-1 0 0 0 0,1 0 0 0 0,-1 0 0 0 0,0 0 0 0 0,1 0 0 0 0,-2 0 0 0 0,2 1-14 0 0,0-1-1 0 0,0 0 0 0 0,-1 1 1 0 0,1-1-1 0 0,0 0 0 0 0,0 1 1 0 0,0-1-1 0 0,-1 1 1 0 0,1-1-1 0 0,0 0 0 0 0,0 1 1 0 0,0-1-1 0 0,0 1 0 0 0,0-1 1 0 0,0 0-1 0 0,0 1 1 0 0,0-1-1 0 0,0 1 0 0 0,0-1 1 0 0,0 1-1 0 0,0 0 0 0 0,8 26 308 0 0,-7-24-312 0 0,23 57 117 0 0,-10-27 55 0 0,-2 0-1 0 0,-1 1 1 0 0,12 67-1 0 0,-8 203 2579 0 0,-21-186-2267 0 0,1 26-685 0 0,6 7-3062 0 0,0-149 2825 0 0,-1 1 1 0 0,0-1 0 0 0,0 1 0 0 0,1-1 0 0 0,0 0 0 0 0,1 5-1 0 0,-2-6 90 0 0,1 0-1 0 0,-1 0 0 0 0,1 0 0 0 0,-1-1 0 0 0,1 1 0 0 0,0 0 0 0 0,-1 0 1 0 0,1-1-1 0 0,0 1 0 0 0,-1 0 0 0 0,1-1 0 0 0,0 1 0 0 0,0-1 0 0 0,0 1 1 0 0,0-1-1 0 0,-1 1 0 0 0,1-1 0 0 0,0 0 0 0 0,0 1 0 0 0,1-1 0 0 0,7 2-1418 0 0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8:34.2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45 51 5609 0 0,'-4'-3'1357'0'0,"-21"-10"9745"0"0,13 1-5983 0 0,8 4-5008 0 0,4 7-97 0 0,0 1 0 0 0,1-1 0 0 0,-1 1 0 0 0,0-1-1 0 0,0 1 1 0 0,0 0 0 0 0,0-1 0 0 0,0 1-1 0 0,1-1 1 0 0,-1 1 0 0 0,0 0 0 0 0,0-1 0 0 0,1 1-1 0 0,-1 0 1 0 0,0-1 0 0 0,1 1 0 0 0,-1 0 0 0 0,0 0-1 0 0,1-1 1 0 0,-1 1 0 0 0,0 0 0 0 0,1 0 0 0 0,-1 0-1 0 0,0-1 1 0 0,1 1 0 0 0,-1 0 0 0 0,1 0 0 0 0,-1 0-1 0 0,0 0 1 0 0,1 0 0 0 0,-1 0 0 0 0,1 0 0 0 0,16-3 225 0 0,-15 3-219 0 0,33-2-140 0 0,0 2 0 0 0,1 1-1 0 0,-1 1 1 0 0,0 2 0 0 0,42 10 0 0 0,-46-3 75 0 0,-1 1 1 0 0,0 1 0 0 0,32 19 0 0 0,-35-18 31 0 0,-21-10 10 0 0,1-1 0 0 0,-1 1 0 0 0,0 1 0 0 0,0-1 0 0 0,0 1 0 0 0,-1 0 0 0 0,8 9 0 0 0,-12-12 10 0 0,0-1 0 0 0,0 0-1 0 0,0 1 1 0 0,0-1 0 0 0,0 1-1 0 0,0-1 1 0 0,0 1-1 0 0,-1 0 1 0 0,1-1 0 0 0,-1 1-1 0 0,1 0 1 0 0,-1-1 0 0 0,1 1-1 0 0,-1 0 1 0 0,0-1-1 0 0,0 1 1 0 0,0 0 0 0 0,0 0-1 0 0,0-1 1 0 0,-1 1 0 0 0,1 0-1 0 0,0 0 1 0 0,-1-1-1 0 0,1 1 1 0 0,-1 0 0 0 0,0-1-1 0 0,1 1 1 0 0,-1-1 0 0 0,0 1-1 0 0,0-1 1 0 0,0 1 0 0 0,0-1-1 0 0,0 1 1 0 0,-1-1-1 0 0,1 0 1 0 0,-3 2 0 0 0,2-1 68 0 0,-21 21 448 0 0,22-22-506 0 0,0 0 1 0 0,0 0-1 0 0,0 0 1 0 0,1 0 0 0 0,-1 0-1 0 0,0 0 1 0 0,1 0 0 0 0,-1 0-1 0 0,1 1 1 0 0,-1-1-1 0 0,1 0 1 0 0,-1 0 0 0 0,1 1-1 0 0,0-1 1 0 0,0 0 0 0 0,-1 0-1 0 0,1 1 1 0 0,0-1-1 0 0,0 0 1 0 0,0 1 0 0 0,1 1-1 0 0,0-2-8 0 0,0 0 1 0 0,1 1-1 0 0,-1-1 0 0 0,1 0 1 0 0,-1 0-1 0 0,1 1 0 0 0,0-1 0 0 0,2 1 1 0 0,3 2 2 0 0,-1 0-11 0 0,0 0 0 0 0,0-1-1 0 0,0 0 1 0 0,0 0 0 0 0,0-1 0 0 0,1 1-1 0 0,-1-1 1 0 0,1-1 0 0 0,0 1 0 0 0,-1-1-1 0 0,1 0 1 0 0,0-1 0 0 0,0 0 0 0 0,0 0-1 0 0,-1 0 1 0 0,1-1 0 0 0,13-3 0 0 0,8-1-11 0 0,-10 3-22 0 0,30-10 1 0 0,-44 10 26 0 0,0 1 0 0 0,0-1 0 0 0,0 0 0 0 0,0 0-1 0 0,0 0 1 0 0,0 0 0 0 0,-1-1 0 0 0,1 1 0 0 0,-1-1 0 0 0,0 0 0 0 0,0 0 0 0 0,4-5 0 0 0,-5 5-8 0 0,-1 1 0 0 0,0 0 0 0 0,0-1 1 0 0,0 1-1 0 0,0-1 0 0 0,0 1 0 0 0,0-1 0 0 0,-1 1 0 0 0,1-1 1 0 0,-1 1-1 0 0,0-1 0 0 0,0 0 0 0 0,0 1 0 0 0,0-1 1 0 0,0 1-1 0 0,0-1 0 0 0,-1 0 0 0 0,0-2 0 0 0,-1 1 4 0 0,1 0 1 0 0,-1 0-1 0 0,1 0 0 0 0,-1 0 1 0 0,0 1-1 0 0,0-1 0 0 0,-1 1 1 0 0,1-1-1 0 0,-1 1 0 0 0,0 0 0 0 0,-3-3 1 0 0,-1 1 4 0 0,0 0 1 0 0,-1 0-1 0 0,0 0 1 0 0,0 1-1 0 0,0 1 0 0 0,0-1 1 0 0,-1 1-1 0 0,0 1 1 0 0,1-1-1 0 0,-1 1 1 0 0,0 1-1 0 0,-17-1 0 0 0,9 1 102 0 0,0 1 0 0 0,-1 1 0 0 0,1 1-1 0 0,0 0 1 0 0,-31 9 0 0 0,37-7-49 0 0,2 0 1 0 0,-1 0-1 0 0,0 1 0 0 0,1 0 0 0 0,0 1 1 0 0,0 0-1 0 0,0 0 0 0 0,-13 13 1 0 0,17-13-50 0 0,-1-1 1 0 0,1 1 0 0 0,0 0 0 0 0,0 1-1 0 0,1-1 1 0 0,0 1 0 0 0,0 0 0 0 0,1 0-1 0 0,-1 0 1 0 0,1 0 0 0 0,1 1 0 0 0,-3 12-1 0 0,4-15-33 0 0,1 1 0 0 0,0-1-1 0 0,0 1 1 0 0,1-1-1 0 0,-1 1 1 0 0,1-1 0 0 0,1 1-1 0 0,-1-1 1 0 0,1 1-1 0 0,0-1 1 0 0,0 0 0 0 0,0 0-1 0 0,1 0 1 0 0,-1 0-1 0 0,1 0 1 0 0,1-1 0 0 0,-1 1-1 0 0,8 6 1 0 0,5 6-322 0 0,2-2 1 0 0,0 0 0 0 0,24 15-1 0 0,-15-11-315 0 0,58 38-3132 0 0,-71-50 1767 0 0,-1 0 0 0 0,22 7 0 0 0,-3-4-1603 0 0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8:34.5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129 20 5001 0 0,'-7'-5'8750'0'0,"7"4"-8204"0"0,0 1 1 0 0,0 0 0 0 0,-1-1 0 0 0,1 1 0 0 0,0-1 0 0 0,0 0 0 0 0,0 0-370 0 0,0 1 1 0 0,1 0 0 0 0,-1-1 0 0 0,0 1 0 0 0,0 0 0 0 0,1 0 0 0 0,-1-1 0 0 0,0 1 0 0 0,1 0-1 0 0,-1 0 1 0 0,0 0 0 0 0,1-1 0 0 0,-1 1 0 0 0,0 0 0 0 0,1 0 0 0 0,-1 0 0 0 0,1 0-1 0 0,-1 0 1 0 0,0 0 0 0 0,1 0 0 0 0,0 0 0 0 0,23 0-92 0 0,-22 0-60 0 0,-1 0 1 0 0,0 0-1 0 0,1 0 0 0 0,-1 0 1 0 0,0 0-1 0 0,0 0 0 0 0,1 0 1 0 0,-1 0-1 0 0,0 0 0 0 0,1-1 1 0 0,-1 1-1 0 0,0-1 1 0 0,0 1-1 0 0,0-1 0 0 0,1 1 1 0 0,0-2-1 0 0,-2 2-16 0 0,0 0 1 0 0,0 0-1 0 0,0 0 1 0 0,0 0-1 0 0,0 0 0 0 0,0 0 1 0 0,0 0-1 0 0,0 0 1 0 0,0 0-1 0 0,0 0 1 0 0,0 0-1 0 0,0 0 0 0 0,0 0 1 0 0,0 0-1 0 0,0 0 1 0 0,0 0-1 0 0,0 0 0 0 0,-1 0 1 0 0,1 0-1 0 0,0 0 1 0 0,0 0-1 0 0,0 0 1 0 0,0 0-1 0 0,0 0 0 0 0,0 0 1 0 0,0 0-1 0 0,0 0 1 0 0,0 0-1 0 0,0 0 0 0 0,0 0 1 0 0,0 0-1 0 0,0 0 1 0 0,0 0-1 0 0,0-1 1 0 0,0 1-1 0 0,0 0 0 0 0,0 0 1 0 0,0 0-1 0 0,0 0 1 0 0,0 0-1 0 0,0 0 0 0 0,0 0 1 0 0,0 0-1 0 0,0 0 1 0 0,0 0-1 0 0,0 0 1 0 0,0 0-1 0 0,0 0 0 0 0,0 0 1 0 0,0 0-1 0 0,0 0 1 0 0,0 0-1 0 0,0 0 0 0 0,0-1 1 0 0,0 1-1 0 0,0 0 1 0 0,0 0-1 0 0,0 0 1 0 0,-13 6 757 0 0,8-3-607 0 0,1 0 1 0 0,0 0-1 0 0,-1 1 0 0 0,2 0 1 0 0,-1 0-1 0 0,0 0 0 0 0,1 0 1 0 0,0 0-1 0 0,-5 9 0 0 0,-2 5 215 0 0,-9 22 0 0 0,18-36-327 0 0,-16 40 95 0 0,3 0 1 0 0,1 1-1 0 0,2 0 1 0 0,2 1-1 0 0,-3 52 1 0 0,10-56-272 0 0,6 63 0 0 0,0-33 51 0 0,-4-52 60 0 0,-2 1 0 0 0,-5 31-1 0 0,3-30-2813 0 0,-2 41 0 0 0,8-52-1695 0 0,1-5 1162 0 0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8:34.8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129 126 4345 0 0,'-3'-1'1550'0'0,"1"-1"0"0"0,-1 0 1 0 0,1 0-1 0 0,0 0 0 0 0,0-1 1 0 0,0 1-1 0 0,-3-4 0 0 0,5 5-1360 0 0,0 0 0 0 0,-1 1 0 0 0,1-1 0 0 0,0 1 0 0 0,0-1 0 0 0,-1 0 0 0 0,1 0 0 0 0,0 1 0 0 0,0-1 0 0 0,0 0 0 0 0,0 1 0 0 0,0-1 0 0 0,0 0 0 0 0,0 1 0 0 0,0-2 0 0 0,1 1-223 0 0,-1 0-1 0 0,0 1 1 0 0,1-1 0 0 0,-1 0 0 0 0,0 1 0 0 0,1-1 0 0 0,-1 0 0 0 0,1 1 0 0 0,-1-1 0 0 0,1 1 0 0 0,0-1 0 0 0,-1 1-1 0 0,1-1 1 0 0,-1 1 0 0 0,1-1 0 0 0,1 0 0 0 0,80-42 396 0 0,-70 37-291 0 0,0 0 1 0 0,1 1-1 0 0,0 0 1 0 0,-1 1-1 0 0,1 0 0 0 0,1 1 1 0 0,-1 0-1 0 0,0 1 1 0 0,1 1-1 0 0,-1 0 0 0 0,24 2 1 0 0,-28 0 10 0 0,0 0 1 0 0,0 0 0 0 0,0 1-1 0 0,0 1 1 0 0,0 0-1 0 0,0 0 1 0 0,-1 0 0 0 0,1 1-1 0 0,-1 0 1 0 0,0 1-1 0 0,0 0 1 0 0,0 0 0 0 0,-1 1-1 0 0,0 0 1 0 0,0 0 0 0 0,-1 0-1 0 0,12 15 1 0 0,-12-13-63 0 0,-1 0 0 0 0,0 0 0 0 0,0 0 0 0 0,-1 1 0 0 0,0 0 0 0 0,-1 0 1 0 0,0 0-1 0 0,0 0 0 0 0,2 16 0 0 0,-4-19-19 0 0,-1 0-1 0 0,0 0 1 0 0,0 1 0 0 0,-1-1-1 0 0,1 0 1 0 0,-2 0-1 0 0,1 0 1 0 0,0 0 0 0 0,-1 0-1 0 0,0 0 1 0 0,-1 0 0 0 0,1-1-1 0 0,-1 1 1 0 0,0-1-1 0 0,-7 10 1 0 0,0-4 16 0 0,1 0 0 0 0,-2 0 0 0 0,1-1 0 0 0,-1-1 0 0 0,-1 0 0 0 0,1 0 0 0 0,-2-1 0 0 0,1-1-1 0 0,-1 0 1 0 0,0-1 0 0 0,0 0 0 0 0,-1-1 0 0 0,0 0 0 0 0,-18 3 0 0 0,-17 0-80 0 0,0-1 0 0 0,-90 0 0 0 0,116-6-16 0 0,17-1-139 0 0,-38-2-147 0 0,41 2-47 0 0,1 0 0 0 0,0 0 0 0 0,0-1 0 0 0,0 1 0 0 0,0-1 0 0 0,0 0 0 0 0,0 0 0 0 0,0 0 0 0 0,0 0-1 0 0,0 0 1 0 0,0 0 0 0 0,0 0 0 0 0,0 0 0 0 0,0-1 0 0 0,1 1 0 0 0,-3-3 0 0 0,0-4-1796 0 0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8:35.35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362 287 3041 0 0,'-17'-2'9699'0'0,"2"-7"-4533"0"0,14 9-5106 0 0,0-1 0 0 0,0 0 0 0 0,1 0 0 0 0,-1 1 0 0 0,0-1 0 0 0,1 0 1 0 0,-1 0-1 0 0,1 0 0 0 0,-1 0 0 0 0,1 0 0 0 0,-1 0 0 0 0,1 0 0 0 0,0 0 0 0 0,-1 0 1 0 0,1 0-1 0 0,0 0 0 0 0,0 0 0 0 0,0 0 0 0 0,0 0 0 0 0,0 0 0 0 0,0 0 0 0 0,0 0 0 0 0,0 0 1 0 0,0 0-1 0 0,0 0 0 0 0,1 0 0 0 0,-1 0 0 0 0,0 0 0 0 0,1 0 0 0 0,-1 0 0 0 0,2-2 1 0 0,5-12-152 0 0,0 0 0 0 0,-1 0 0 0 0,7-28 1 0 0,-2 7 3 0 0,-8 27 97 0 0,-1 0 94 0 0,2 0-1 0 0,7-17 0 0 0,-9 23-83 0 0,0 0 0 0 0,0 1 0 0 0,0-1 0 0 0,1 0 0 0 0,-1 1 0 0 0,1-1 0 0 0,-1 1 0 0 0,1 0 0 0 0,0 0 0 0 0,0 0 0 0 0,5-3 0 0 0,-6 4-34 0 0,0 0 0 0 0,0 0 0 0 0,-1 0 0 0 0,1 0 0 0 0,0 0 0 0 0,-1 0 0 0 0,1-1 0 0 0,-1 1-1 0 0,1 0 1 0 0,-1-1 0 0 0,0 0 0 0 0,1 1 0 0 0,-1-1 0 0 0,0 0 0 0 0,1-3 0 0 0,-4 4 15 0 0,0 0 0 0 0,0 0 0 0 0,0 1 1 0 0,0-1-1 0 0,0 0 0 0 0,-1 1 0 0 0,-1-1 0 0 0,-18-1 88 0 0,-1 1 1 0 0,1 0-1 0 0,-24 4 0 0 0,-68 11 403 0 0,87-10-377 0 0,14-2-27 0 0,-7 1 177 0 0,-1 0 0 0 0,-31 11 0 0 0,48-13-207 0 0,0 0-1 0 0,-1 1 1 0 0,1 0-1 0 0,0 0 1 0 0,0 0 0 0 0,0 1-1 0 0,0-1 1 0 0,1 1-1 0 0,-1 0 1 0 0,1 0-1 0 0,-1 0 1 0 0,1 0 0 0 0,0 1-1 0 0,0-1 1 0 0,1 1-1 0 0,-1 0 1 0 0,-3 6 0 0 0,5-7-50 0 0,1 0 1 0 0,-1-1 0 0 0,1 1 0 0 0,-1 0 0 0 0,1-1 0 0 0,0 1 0 0 0,0 0 0 0 0,0-1 0 0 0,1 1 0 0 0,-1 0 0 0 0,1-1 0 0 0,-1 1 0 0 0,1-1 0 0 0,0 1 0 0 0,0-1 0 0 0,0 1 0 0 0,0-1 0 0 0,0 1 0 0 0,1-1 0 0 0,-1 0 0 0 0,1 0 0 0 0,-1 0 0 0 0,4 3 0 0 0,0 1 1 0 0,1 0 1 0 0,-1-1-1 0 0,2 0 1 0 0,-1 0-1 0 0,0 0 0 0 0,13 6 1 0 0,30 11 26 0 0,2-1 0 0 0,98 25 1 0 0,-131-40 10 0 0,-1 1 0 0 0,0 0 1 0 0,0 1-1 0 0,0 1 0 0 0,-1 0 1 0 0,-1 1-1 0 0,17 14 0 0 0,-30-23-37 0 0,-1 0 0 0 0,1 1 0 0 0,-1-1-1 0 0,1 1 1 0 0,-1-1 0 0 0,0 1 0 0 0,0-1-1 0 0,1 1 1 0 0,-1 0 0 0 0,0-1 0 0 0,0 1-1 0 0,-1 0 1 0 0,1 0 0 0 0,0 0-1 0 0,-1 0 1 0 0,1 0 0 0 0,-1 0 0 0 0,1 0-1 0 0,-1 0 1 0 0,0 0 0 0 0,0 0 0 0 0,0 0-1 0 0,0 0 1 0 0,0 0 0 0 0,-1 0 0 0 0,1-1-1 0 0,0 1 1 0 0,-1 0 0 0 0,0 0 0 0 0,1 0-1 0 0,-1 0 1 0 0,-1 2 0 0 0,-1 1-4 0 0,1-1 0 0 0,-1-1 0 0 0,0 1-1 0 0,0 0 1 0 0,0 0 0 0 0,0-1 0 0 0,-1 0 0 0 0,0 0 0 0 0,1 0 0 0 0,-1 0 0 0 0,0 0 0 0 0,-7 3-1 0 0,-67 23 9 0 0,50-19 0 0 0,5-3-17 0 0,0-2-1 0 0,0 0 1 0 0,0-2 0 0 0,-1 0 0 0 0,-42-2-1 0 0,59-1-149 0 0,1 0-1 0 0,-1-1 0 0 0,1 0 0 0 0,-1 0 0 0 0,1 0 0 0 0,-10-4 0 0 0,12 4-515 0 0,0-1 0 0 0,1 0-1 0 0,-1 0 1 0 0,1 0-1 0 0,-1-1 1 0 0,1 1-1 0 0,0-1 1 0 0,0 0-1 0 0,0 0 1 0 0,0 0 0 0 0,-3-4-1 0 0,-1-4-2836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4:09.1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0 2833 0 0,'-9'9'5828'0'0,"-3"3"2001"0"0,12-11-7771 0 0,-1-1 0 0 0,1 0 0 0 0,0 1-1 0 0,0-1 1 0 0,0 1 0 0 0,0-1 0 0 0,0 1 0 0 0,0-1 0 0 0,0 1 0 0 0,0-1 0 0 0,0 1 0 0 0,0-1 0 0 0,0 1 0 0 0,0-1 0 0 0,0 1 0 0 0,0-1-1 0 0,0 0 1 0 0,1 1 0 0 0,-1-1 0 0 0,0 1 0 0 0,0-1 0 0 0,0 1 0 0 0,1-1 0 0 0,-1 0 0 0 0,0 1 0 0 0,1-1 0 0 0,-1 0 0 0 0,0 1 0 0 0,1-1-1 0 0,-1 0 1 0 0,0 1 0 0 0,2-1 0 0 0,2 3 82 0 0,0 0 0 0 0,1 0 0 0 0,-1-1 0 0 0,1 0 0 0 0,0 0 0 0 0,0 0 0 0 0,0-1 0 0 0,0 1 0 0 0,0-1 0 0 0,0 0 0 0 0,0-1-1 0 0,7 1 1 0 0,8-1 81 0 0,36-3 0 0 0,-49 2-153 0 0,196-16-432 0 0,-66 9-5922 0 0,-99 7 1976 0 0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8:35.65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 72 832 0 0,'-1'-9'2081'0'0,"0"4"-123"0"0,0 1-1 0 0,0-1 1 0 0,0 1 0 0 0,-1-1-1 0 0,1 1 1 0 0,-1 0 0 0 0,-5-8 0 0 0,7 11-1869 0 0,0 1 0 0 0,-1-1 0 0 0,1 1 0 0 0,-1 0 0 0 0,1-1 0 0 0,0 1 0 0 0,0-1 0 0 0,-1 1 0 0 0,1-1 0 0 0,0 1 0 0 0,0-1 0 0 0,0 1 0 0 0,-1-1 0 0 0,1 0 0 0 0,0 1 0 0 0,0-1 0 0 0,0 1 1 0 0,0-1-1 0 0,0 1 0 0 0,0-1 0 0 0,0 0 0 0 0,0 1 0 0 0,0-1 0 0 0,1 1 0 0 0,-1-1 0 0 0,0 0-44 0 0,1 1 0 0 0,0-1 0 0 0,-1 1 0 0 0,1-1 0 0 0,-1 1 0 0 0,1 0 0 0 0,0-1 0 0 0,-1 1 0 0 0,1 0 0 0 0,-1 0 1 0 0,1-1-1 0 0,0 1 0 0 0,0 0 0 0 0,-1 0 0 0 0,1 0 0 0 0,0 0 0 0 0,0 0 0 0 0,8 0-56 0 0,-1 1 1 0 0,15 3-1 0 0,-15-3 223 0 0,19 5 175 0 0,-1 1 0 0 0,0 0 1 0 0,0 2-1 0 0,-1 1 1 0 0,-1 1-1 0 0,0 2 0 0 0,0 0 1 0 0,-1 1-1 0 0,37 31 1 0 0,8 14 1392 0 0,95 106 0 0 0,-121-120-1638 0 0,11 13 172 0 0,55 74 0 0 0,-89-104-272 0 0,-1 0-1 0 0,-1 1 1 0 0,-2 1 0 0 0,-1 1 0 0 0,15 46 0 0 0,-20-48 1 0 0,-2 1 1 0 0,-1 0-1 0 0,-1 1 1 0 0,-2-1 0 0 0,-1 55-1 0 0,-3-63-15 0 0,-1 0-1 0 0,-1 0 1 0 0,-2-1-1 0 0,0 1 1 0 0,-1-1 0 0 0,-1 0-1 0 0,0-1 1 0 0,-21 38-1 0 0,5-20-82 0 0,-1 0 0 0 0,-1-2 0 0 0,-2-1 0 0 0,-2-2 0 0 0,-1 0 0 0 0,-2-2 0 0 0,-1-1 0 0 0,-1-2 0 0 0,-1-1 0 0 0,-1-2 0 0 0,-72 36 0 0 0,67-42-1100 0 0,-1-2 0 0 0,-1-1-1 0 0,-72 14 1 0 0,29-11-3192 0 0,52-10 1398 0 0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8:36.4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0 136 512 0 0,'7'-17'1685'0'0,"-6"10"-387"0"0,1 1 0 0 0,1-1 1 0 0,-1 1-1 0 0,1 0 0 0 0,0 0 0 0 0,1 0 1 0 0,0 0-1 0 0,-1 1 0 0 0,8-8 0 0 0,46-37 4491 0 0,-57 49-5356 0 0,-2 19 1484 0 0,-7 13-1238 0 0,-28 98 579 0 0,31-104-1193 0 0,2 0 0 0 0,1 0 1 0 0,-1 32-1 0 0,7-11-117 0 0,1-1 1 0 0,15 61-1 0 0,-19-105 51 0 0,7 30-196 0 0,22 52 1 0 0,3 16-3274 0 0,-30-87 1484 0 0,-1-2-353 0 0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8:36.6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 56 6409 0 0,'-17'-12'19613'0'0,"12"4"-19125"0"0,3 3-24 0 0,6 3-96 0 0,2-1-56 0 0,2 0 8 0 0,0 0-368 0 0,3 0-112 0 0,-2-2-136 0 0,2 2-968 0 0,2-2-1041 0 0,-2 2-431 0 0,2 3-2226 0 0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1T10:39:43.0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65 512 0 0,'-1'0'365'0'0,"0"0"1"0"0,0-1-1 0 0,0 1 0 0 0,0 0 0 0 0,0-1 0 0 0,1 1 1 0 0,-1-1-1 0 0,0 1 0 0 0,0-1 0 0 0,0 1 1 0 0,0-1-1 0 0,1 0 0 0 0,-1 1 0 0 0,0-1 1 0 0,1 0-1 0 0,-1 0 0 0 0,0 0 0 0 0,1 1 0 0 0,-1-1 1 0 0,1 0-1 0 0,-1-1 1967 0 0,1 1-2238 0 0,-1 1-1 0 0,1-1 1 0 0,0 1-1 0 0,-1-1 1 0 0,1 1-1 0 0,0-1 1 0 0,0 1 0 0 0,0-1-1 0 0,-1 1 1 0 0,1-1-1 0 0,0 1 1 0 0,0-1-1 0 0,0 1 1 0 0,0-1-1 0 0,0 1 1 0 0,0-1-1 0 0,0 1 1 0 0,0-1-1 0 0,0 1 1 0 0,0-1 0 0 0,0 1-1 0 0,1-1 1 0 0,1-14 1754 0 0,-2 14-1645 0 0,1-1 1 0 0,-1 1 0 0 0,0 0 0 0 0,0-1-1 0 0,0 1 1 0 0,0-1 0 0 0,0 1-1 0 0,0-1 1 0 0,0 1 0 0 0,-1-1 0 0 0,1 1-1 0 0,-1-2 1 0 0,1 2-157 0 0,0 1 0 0 0,-1 0 1 0 0,1 0-1 0 0,0 0 0 0 0,0 0 0 0 0,0-1 0 0 0,0 1 0 0 0,0 0 1 0 0,0 0-1 0 0,-1 0 0 0 0,1 0 0 0 0,0 0 0 0 0,0-1 0 0 0,0 1 1 0 0,-1 0-1 0 0,1 0 0 0 0,0 0 0 0 0,0 0 0 0 0,0 0 0 0 0,0 0 1 0 0,-1 0-1 0 0,1 0 0 0 0,0 0 0 0 0,0 0 0 0 0,-1 0 0 0 0,1 0 0 0 0,0 0 1 0 0,0 0-1 0 0,0 0 0 0 0,-1 0 0 0 0,-8 7 889 0 0,6-3-811 0 0,1 0-1 0 0,0 0 1 0 0,0 0-1 0 0,0 0 1 0 0,0 0-1 0 0,0 0 1 0 0,1 1 0 0 0,0-1-1 0 0,0 0 1 0 0,0 1-1 0 0,0-1 1 0 0,1 1-1 0 0,0-1 1 0 0,0 1-1 0 0,0-1 1 0 0,1 5-1 0 0,2 9 102 0 0,0 0-1 0 0,11 30 0 0 0,-6-21-33 0 0,-4-10-143 0 0,-1-1 0 0 0,0 1 0 0 0,-1 0 1 0 0,-1 0-1 0 0,0 0 0 0 0,-2 0 0 0 0,-3 29 0 0 0,4-46-53 0 0,0 0 0 0 0,0 0 0 0 0,0 0 0 0 0,0 0 0 0 0,0 0 0 0 0,0 0-1 0 0,0 0 1 0 0,0 0 0 0 0,0 0 0 0 0,0 0 0 0 0,0 0 0 0 0,0 0 0 0 0,0 0 0 0 0,1 0-1 0 0,-1 0 1 0 0,0 0 0 0 0,0 0 0 0 0,0 0 0 0 0,0 0 0 0 0,0 0 0 0 0,0 0 0 0 0,0 0-1 0 0,0 0 1 0 0,0 0 0 0 0,0 0 0 0 0,0 0 0 0 0,1 0 0 0 0,-1 0 0 0 0,0 0 0 0 0,0 0-1 0 0,0 0 1 0 0,0 0 0 0 0,0 0 0 0 0,0 0 0 0 0,0 0 0 0 0,0 0 0 0 0,0 1 0 0 0,0-1 0 0 0,0 0-1 0 0,0 0 1 0 0,0 0 0 0 0,0 0 0 0 0,0 0 0 0 0,0 0 0 0 0,0 0 0 0 0,0 0 0 0 0,1 0-1 0 0,-1 0 1 0 0,0 0 0 0 0,0 0 0 0 0,0 1 0 0 0,0-1 0 0 0,0 0 0 0 0,0 0 0 0 0,0 0-1 0 0,0 0 1 0 0,0 0 0 0 0,0 0 0 0 0,0 0 0 0 0,-1 0 0 0 0,1 0 0 0 0,9-9-314 0 0,8-16-481 0 0,6-13-1508 0 0,-5 6-6247 0 0,-11 19 2738 0 0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1T10:39:43.5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66 205 360 0 0,'-10'1'1131'0'0,"7"-1"-212"0"0,0 0 1 0 0,-1 0-1 0 0,1 0 1 0 0,0 0-1 0 0,-1-1 1 0 0,1 1-1 0 0,0-1 1 0 0,-5-1-1 0 0,8 2-762 0 0,0-1-1 0 0,-1 1 0 0 0,1-1 1 0 0,-1 0-1 0 0,1 1 1 0 0,0-1-1 0 0,-1 1 1 0 0,1-1-1 0 0,0 0 0 0 0,0 1 1 0 0,0-1-1 0 0,-1 0 1 0 0,1 1-1 0 0,0-1 1 0 0,0 0-1 0 0,0 1 0 0 0,0-1 1 0 0,0 0-1 0 0,0 1 1 0 0,0-1-1 0 0,0 0 1 0 0,1 0-1 0 0,3-20 1425 0 0,-3 18-1285 0 0,1-5-124 0 0,0 0 1 0 0,1 0-1 0 0,0 0 1 0 0,1 1 0 0 0,0-1-1 0 0,0 1 1 0 0,0 0-1 0 0,1 0 1 0 0,0 1-1 0 0,8-9 1 0 0,-3 5-148 0 0,1 0 1 0 0,1 1-1 0 0,0 0 1 0 0,25-15-1 0 0,-33 23-22 0 0,-1-1 0 0 0,1 0 0 0 0,-1 1 0 0 0,1 0-1 0 0,0 0 1 0 0,0 0 0 0 0,0 0 0 0 0,0 1-1 0 0,0-1 1 0 0,-1 1 0 0 0,1 0 0 0 0,7 1 0 0 0,-9-1 8 0 0,-1 0 0 0 0,1 1 0 0 0,-1-1 1 0 0,1 1-1 0 0,-1-1 0 0 0,1 1 0 0 0,-1-1 1 0 0,1 1-1 0 0,-1 0 0 0 0,0 0 0 0 0,1 0 1 0 0,-1 0-1 0 0,0 0 0 0 0,0 0 0 0 0,0 0 1 0 0,0 0-1 0 0,0 0 0 0 0,0 1 0 0 0,0-1 1 0 0,0 0-1 0 0,0 1 0 0 0,0-1 0 0 0,-1 1 1 0 0,1-1-1 0 0,-1 0 0 0 0,1 1 0 0 0,-1 0 1 0 0,1-1-1 0 0,-1 1 0 0 0,0-1 0 0 0,0 1 1 0 0,0-1-1 0 0,0 3 0 0 0,0 2 12 0 0,-1-1 1 0 0,0 1-1 0 0,0-1 0 0 0,-1 0 1 0 0,0 1-1 0 0,0-1 0 0 0,0 0 0 0 0,0 0 1 0 0,-1 0-1 0 0,0 0 0 0 0,0-1 1 0 0,0 1-1 0 0,0-1 0 0 0,-1 0 1 0 0,-6 6-1 0 0,-6 5-44 0 0,-1 0 1 0 0,-26 17-1 0 0,-55 36-2373 0 0,98-67 1998 0 0,-2 0 1 0 0,1 0-1 0 0,0-1 0 0 0,0 1 0 0 0,0-1 1 0 0,0 1-1 0 0,0-1 0 0 0,0 1 1 0 0,-1-1-1 0 0,1 0 0 0 0,0 1 0 0 0,0-1 1 0 0,-1 0-1 0 0,1 0 0 0 0,0 0 1 0 0,0 0-1 0 0,-3 0 0 0 0,1-3-1714 0 0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1T10:39:44.5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90 512 0 0,'-1'-1'367'0'0,"0"0"-1"0"0,0 0 1 0 0,-1 0 0 0 0,1 0-1 0 0,0 0 1 0 0,0 0 0 0 0,1 0-1 0 0,-1-1 1 0 0,0 1 0 0 0,0 0-1 0 0,1-1 1 0 0,-1 1 0 0 0,0 0-1 0 0,1-1 1 0 0,-1 1 0 0 0,1-1-1 0 0,0 1 1 0 0,0-1 0 0 0,-1 1-1 0 0,1-3 1 0 0,0-2 1011 0 0,1 0 0 0 0,-1-1 1 0 0,3-9-1 0 0,1-9 1978 0 0,-11 55-139 0 0,5-20-3041 0 0,-16 116 1544 0 0,16-111-1565 0 0,2 0 1 0 0,0 1 0 0 0,1-1-1 0 0,0 0 1 0 0,1 0 0 0 0,6 19 0 0 0,-8-32-185 0 0,2 4 79 0 0,0-1-1 0 0,0 1 1 0 0,0-1-1 0 0,4 7 1 0 0,-5-11-88 0 0,-1 0 1 0 0,1-1-1 0 0,-1 1 1 0 0,1 0-1 0 0,-1 0 1 0 0,1 0 0 0 0,0-1-1 0 0,0 1 1 0 0,-1 0-1 0 0,1-1 1 0 0,0 1-1 0 0,0 0 1 0 0,0-1 0 0 0,0 0-1 0 0,-1 1 1 0 0,1-1-1 0 0,0 1 1 0 0,0-1-1 0 0,0 0 1 0 0,0 0 0 0 0,0 1-1 0 0,0-1 1 0 0,0 0-1 0 0,0 0 1 0 0,0 0-1 0 0,0 0 1 0 0,0 0 0 0 0,0 0-1 0 0,0 0 1 0 0,0-1-1 0 0,2 1 1 0 0,-3-1-219 0 0,0 1 1 0 0,1 0-1 0 0,-1-1 1 0 0,0 1-1 0 0,1 0 1 0 0,-1-1-1 0 0,0 1 1 0 0,0 0-1 0 0,1-1 1 0 0,-1 1-1 0 0,0-1 1 0 0,0 1-1 0 0,0-1 1 0 0,0 1-1 0 0,1-1 1 0 0,-1 1-1 0 0,0 0 1 0 0,0-1-1 0 0,0 0 1 0 0,1-2-2874 0 0,1-1-1199 0 0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1T10:39:44.9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59 253 8 0 0,'-1'-1'481'0'0,"-1"0"0"0"0,1 0 0 0 0,0 0-1 0 0,0 0 1 0 0,-1 0 0 0 0,1 0 0 0 0,-1 0 0 0 0,1 0 0 0 0,-1 1 0 0 0,1-1-1 0 0,-1 0 1 0 0,1 1 0 0 0,-4-1 0 0 0,4 1-64 0 0,-1 0-1 0 0,1-1 1 0 0,-1 1 0 0 0,1-1-1 0 0,-1 1 1 0 0,1-1 0 0 0,0 0-1 0 0,-1 1 1 0 0,1-1 0 0 0,0 0-1 0 0,-1 0 1 0 0,1 0 0 0 0,0 0 0 0 0,0 0-1 0 0,-2-3 1 0 0,1 0-178 0 0,0 1 1 0 0,0-1-1 0 0,1 0 0 0 0,-1 0 1 0 0,1 0-1 0 0,0 0 0 0 0,1 0 1 0 0,-1 0-1 0 0,1-1 1 0 0,-1 1-1 0 0,1 0 0 0 0,1 0 1 0 0,-1 0-1 0 0,0 0 0 0 0,1-1 1 0 0,0 1-1 0 0,0 0 0 0 0,0 0 1 0 0,1 0-1 0 0,2-5 1 0 0,0-1-189 0 0,1 1 1 0 0,0-1-1 0 0,1 1 1 0 0,0 0 0 0 0,0 0-1 0 0,14-13 1 0 0,-15 16-14 0 0,1 1 0 0 0,-1 0 0 0 0,1 0 0 0 0,0 0 0 0 0,0 1 1 0 0,1 0-1 0 0,-1 0 0 0 0,1 1 0 0 0,0 0 0 0 0,0 0 0 0 0,0 0 1 0 0,1 1-1 0 0,-1 0 0 0 0,0 1 0 0 0,1 0 0 0 0,-1 0 0 0 0,12 0 0 0 0,-17 1-33 0 0,-1 0-1 0 0,1 0 0 0 0,-1 1 0 0 0,1-1 1 0 0,0 0-1 0 0,-1 1 0 0 0,1-1 0 0 0,-1 1 1 0 0,1 0-1 0 0,-1-1 0 0 0,0 1 0 0 0,1 0 1 0 0,-1 0-1 0 0,0 0 0 0 0,1 0 0 0 0,-1 0 1 0 0,0 0-1 0 0,0 0 0 0 0,1 2 0 0 0,0 0 9 0 0,-1-1 0 0 0,0 0 0 0 0,1 1 0 0 0,-1 0 0 0 0,-1-1 0 0 0,1 1 0 0 0,0 0 0 0 0,-1-1 0 0 0,1 1 0 0 0,-1 4 0 0 0,1 1 11 0 0,-2 1 0 0 0,1-1 0 0 0,-1 1 0 0 0,-1-1 0 0 0,1 0 0 0 0,-5 12 1 0 0,-2 1-40 0 0,-2 0 0 0 0,0-1 0 0 0,-16 25 1 0 0,-44 52-91 0 0,70-96 32 0 0,-4 4 21 0 0,-1 1 1 0 0,1-1-1 0 0,-7 5 0 0 0,11-9-84 0 0,-1-1-1 0 0,1 1 1 0 0,-1 0-1 0 0,0-1 1 0 0,1 1-1 0 0,-1-1 1 0 0,1 1-1 0 0,-1-1 1 0 0,0 0 0 0 0,1 1-1 0 0,-1-1 1 0 0,0 0-1 0 0,0 1 1 0 0,1-1-1 0 0,-1 0 1 0 0,0 0-1 0 0,0 0 1 0 0,1 0-1 0 0,-1 1 1 0 0,0-1-1 0 0,0 0 1 0 0,1 0 0 0 0,-1 0-1 0 0,0-1 1 0 0,0 1-1 0 0,1 0 1 0 0,-1 0-1 0 0,0 0 1 0 0,0-1-1 0 0,1 1 1 0 0,-1 0 0 0 0,0-1-1 0 0,0 1 1 0 0,1 0-1 0 0,-1-1 1 0 0,1 1-1 0 0,-1-1 1 0 0,0 0-1 0 0,-4-7-1412 0 0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9:27.6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589 53 512 0 0,'0'-2'442'0'0,"0"0"0"0"0,0 0 0 0 0,0 0 0 0 0,0 0 0 0 0,-1 0-1 0 0,1 0 1 0 0,-1 0 0 0 0,1 1 0 0 0,-1-1 0 0 0,0 0 0 0 0,0 0 0 0 0,0 1 0 0 0,0-1 0 0 0,0 0 0 0 0,0 1-1 0 0,0-1 1 0 0,-2-1 0 0 0,0 1 34 0 0,1 0-1 0 0,0 0 0 0 0,-1 1 0 0 0,1-1 1 0 0,-1 1-1 0 0,0 0 0 0 0,1 0 1 0 0,-1 0-1 0 0,0 0 0 0 0,-4-1 0 0 0,-4 1 287 0 0,-1 0 0 0 0,1 1-1 0 0,0 0 1 0 0,-23 3-1 0 0,8 0-409 0 0,1 1 0 0 0,-1 1-1 0 0,1 2 1 0 0,0 0 0 0 0,0 2 0 0 0,-31 15-1 0 0,34-12-178 0 0,1 0 0 0 0,0 2-1 0 0,1 1 1 0 0,1 1 0 0 0,0 0-1 0 0,1 1 1 0 0,1 1 0 0 0,-16 22-1 0 0,24-28-37 0 0,1 0-1 0 0,0 1 0 0 0,1 1 0 0 0,1-1 1 0 0,0 1-1 0 0,-6 19 0 0 0,10-22-41 0 0,-1-1 1 0 0,2 1-1 0 0,-1 0 0 0 0,1 0 1 0 0,1 1-1 0 0,0-1 1 0 0,1 0-1 0 0,0 0 0 0 0,3 14 1 0 0,-2-17-52 0 0,0-1 0 0 0,1 1-1 0 0,0-1 1 0 0,0 0 0 0 0,0 0 0 0 0,1 0 0 0 0,0 0 0 0 0,0 0 0 0 0,9 8 0 0 0,-5-6 4 0 0,0-2 0 0 0,0 1 1 0 0,1-1-1 0 0,0 0 0 0 0,19 10 0 0 0,3-2-35 0 0,1-1 0 0 0,1-2 0 0 0,43 10 0 0 0,-67-19-33 0 0,7 2-40 0 0,25 6-133 0 0,42 7 1 0 0,-71-16-5 0 0,0-1 1 0 0,0 0 0 0 0,0 0 0 0 0,0-2 0 0 0,0 1 0 0 0,0-2 0 0 0,0 1-1 0 0,16-6 1 0 0,-23 6-298 0 0,0-1 0 0 0,0 0 0 0 0,-1 0 0 0 0,1-1-1 0 0,0 1 1 0 0,-1-1 0 0 0,6-4 0 0 0,-8 4-645 0 0,1 1 0 0 0,0-1 0 0 0,-1 0 0 0 0,0 0 0 0 0,1 0 0 0 0,1-5 0 0 0,1-3-3041 0 0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9:27.8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0 111 1096 0 0,'13'0'1545'0'0,"7"0"1743"0"0,6-3-2392 0 0,2-3 593 0 0,14-2-1 0 0,2-2 120 0 0,7-1-367 0 0,10-2-401 0 0,0 4-208 0 0,-3-2-272 0 0,4 0-272 0 0,-11 1 64 0 0,-4 2-152 0 0,-3 2-112 0 0,-9 1-840 0 0,-5 5-200 0 0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9:29.3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77 315 512 0 0,'3'-39'1187'0'0,"-3"25"1593"0"0,2 0 0 0 0,-1 1 1 0 0,7-24-1 0 0,-6 33 1206 0 0,-2 11-2293 0 0,-4 11-714 0 0,-31 136 1213 0 0,15-69-1798 0 0,11-53-223 0 0,1-1 0 0 0,2 2-1 0 0,2-1 1 0 0,-2 47 0 0 0,7-45-72 0 0,8 53 0 0 0,-7-76-102 0 0,0 0 1 0 0,1 0-1 0 0,0 0 0 0 0,1-1 0 0 0,0 0 0 0 0,1 1 0 0 0,0-1 0 0 0,10 14 0 0 0,-12-21-19 0 0,0 1 1 0 0,-1-1-1 0 0,1 0 0 0 0,0-1 0 0 0,6 5 0 0 0,-9-6 20 0 0,1-1-1 0 0,-1 0 1 0 0,1 1-1 0 0,-1-1 0 0 0,1 0 1 0 0,-1 1-1 0 0,1-1 1 0 0,-1 0-1 0 0,1 0 1 0 0,-1 1-1 0 0,1-1 1 0 0,-1 0-1 0 0,1 0 1 0 0,0 0-1 0 0,-1 0 1 0 0,1 0-1 0 0,-1 0 1 0 0,1 0-1 0 0,-1 0 1 0 0,1 0-1 0 0,0 0 1 0 0,-1 0-1 0 0,1 0 1 0 0,-1-1-1 0 0,1 1 1 0 0,-1 0-1 0 0,1 0 1 0 0,-1 0-1 0 0,1-1 1 0 0,-1 1-1 0 0,1 0 1 0 0,-1-1-1 0 0,1 1 0 0 0,-1 0 1 0 0,1-1-1 0 0,-1 1 1 0 0,0-1-1 0 0,1 1 1 0 0,-1-1-1 0 0,0 1 1 0 0,1-1-1 0 0,-1 1 1 0 0,0-1-1 0 0,0 1 1 0 0,1-1-1 0 0,-1 1 1 0 0,0-2-1 0 0,3-6-22 0 0,-1 0 1 0 0,0-1-1 0 0,-1 1 0 0 0,0-1 0 0 0,0 1 1 0 0,-1-14-1 0 0,-7-56-38 0 0,4 49 54 0 0,-3-27 12 0 0,3 0 0 0 0,6-76 0 0 0,3 16 159 0 0,-2 41 174 0 0,17-104 0 0 0,-24 202-95 0 0,1 0 1 0 0,1 0 0 0 0,0 0-1 0 0,2 0 1 0 0,5 31 0 0 0,3 1-212 0 0,19 64-1 0 0,-21-97-27 0 0,1-1-1 0 0,1 0 0 0 0,1 0 1 0 0,1-1-1 0 0,0 0 0 0 0,27 32 1 0 0,1-5 51 0 0,59 54 0 0 0,-81-85-53 0 0,0-1 0 0 0,2-1 0 0 0,-1 0 0 0 0,28 13 0 0 0,-36-21 5 0 0,0-1 1 0 0,0-1 0 0 0,0 0-1 0 0,1 0 1 0 0,0-1-1 0 0,0-1 1 0 0,0 1 0 0 0,0-2-1 0 0,0 0 1 0 0,0 0-1 0 0,11-1 1 0 0,-18 0-4 0 0,1-1 0 0 0,-1 0 1 0 0,0 0-1 0 0,0 0 0 0 0,0 0 0 0 0,0-1 0 0 0,0 1 0 0 0,0-1 1 0 0,0 0-1 0 0,-1-1 0 0 0,1 1 0 0 0,-1 0 0 0 0,5-5 0 0 0,-3 2 0 0 0,0 0-1 0 0,-1 0 1 0 0,0 0 0 0 0,0-1-1 0 0,-1 1 1 0 0,0-1-1 0 0,0 0 1 0 0,3-6-1 0 0,-2-1 0 0 0,0 0 1 0 0,0-1-1 0 0,-1 1 0 0 0,-1-1 0 0 0,0 0 0 0 0,-1 1 0 0 0,-1-26 0 0 0,-4-13 15 0 0,-3-80-14 0 0,5-23 70 0 0,1-62 52 0 0,1 202-98 0 0,-2-98 284 0 0,2 112-304 0 0,0 1-1 0 0,0 0 1 0 0,0 0 0 0 0,0 0-1 0 0,0-1 1 0 0,0 1 0 0 0,0 0 0 0 0,0 0-1 0 0,0 0 1 0 0,0-1 0 0 0,0 1-1 0 0,0 0 1 0 0,0 0 0 0 0,0 0 0 0 0,0-1-1 0 0,0 1 1 0 0,0 0 0 0 0,0 0-1 0 0,0 0 1 0 0,0-1 0 0 0,-1 1-1 0 0,1 0 1 0 0,0 0 0 0 0,0 0 0 0 0,0 0-1 0 0,0 0 1 0 0,0-1 0 0 0,-1 1-1 0 0,1 0 1 0 0,0 0 0 0 0,0 0 0 0 0,0 0-1 0 0,0 0 1 0 0,-1 0 0 0 0,1 0-1 0 0,0-1 1 0 0,-1 1 0 0 0,-5 6 51 0 0,-4 13-64 0 0,6-7-46 0 0,0 0 1 0 0,1 0 0 0 0,1 1 0 0 0,0-1 0 0 0,1 1 0 0 0,0 0 0 0 0,1 15 0 0 0,0-8-81 0 0,-1 0-519 0 0,2 0 0 0 0,4 29 0 0 0,-4-40-352 0 0,1 1 0 0 0,1-1 0 0 0,0 1 0 0 0,0-1 0 0 0,1 0 0 0 0,0 0 1 0 0,6 9-1 0 0,7 4-3087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4:09.714"/>
    </inkml:context>
    <inkml:brush xml:id="br0">
      <inkml:brushProperty name="width" value="0.035" units="cm"/>
      <inkml:brushProperty name="height" value="0.035" units="cm"/>
      <inkml:brushProperty name="color" value="#FF0000"/>
    </inkml:brush>
  </inkml:definitions>
  <inkml:trace contextRef="#ctx0" brushRef="#br0">532 51 512 0 0,'-8'-3'1292'0'0,"0"1"0"0"0,-1 0 0 0 0,1 1-1 0 0,-1-1 1 0 0,1 2 0 0 0,-1-1 0 0 0,0 1 0 0 0,1 1-1 0 0,-13 1 1 0 0,-12 4 2068 0 0,-33 10-1 0 0,59-15-3365 0 0,-14 6 360 0 0,1 0 0 0 0,-1 1 0 0 0,1 1 1 0 0,1 1-1 0 0,0 0 0 0 0,0 2 0 0 0,1 0 0 0 0,1 1 0 0 0,-21 19 1 0 0,27-21-225 0 0,0 0 0 0 0,0 1 0 0 0,2 0 0 0 0,-1 0 0 0 0,2 1 0 0 0,-1 0 1 0 0,2 1-1 0 0,0-1 0 0 0,1 2 0 0 0,0-1 0 0 0,1 1 0 0 0,0-1 1 0 0,-4 29-1 0 0,8-30-96 0 0,0 1 1 0 0,0-1-1 0 0,1 0 0 0 0,1 0 1 0 0,0 0-1 0 0,1 0 0 0 0,4 15 1 0 0,-3-20-41 0 0,0 0 0 0 0,0 0 0 0 0,0-1 1 0 0,1 1-1 0 0,0-1 0 0 0,0 0 0 0 0,1 0 1 0 0,0-1-1 0 0,0 0 0 0 0,1 1 0 0 0,-1-2 1 0 0,13 11-1 0 0,-3-6-32 0 0,0 0 0 0 0,1-1 1 0 0,30 13-1 0 0,56 15-210 0 0,-84-31 192 0 0,5 1-48 0 0,1 0-1 0 0,0-1 1 0 0,0-2 0 0 0,0 0-1 0 0,1-1 1 0 0,42-2-1 0 0,-55-2 68 0 0,1 0-1 0 0,-1-1 0 0 0,1 0 1 0 0,-1-1-1 0 0,0-1 0 0 0,0 0 0 0 0,0 0 1 0 0,0-1-1 0 0,-1-1 0 0 0,0 0 1 0 0,0 0-1 0 0,0-1 0 0 0,-1-1 0 0 0,18-16 1 0 0,-21 17 19 0 0,0-1 1 0 0,-1 1-1 0 0,0-1 1 0 0,0-1-1 0 0,-1 1 1 0 0,0-1 0 0 0,0 0-1 0 0,-1 0 1 0 0,0 0-1 0 0,-1-1 1 0 0,0 1-1 0 0,0-1 1 0 0,-1 0-1 0 0,-1 0 1 0 0,1 0-1 0 0,-2 0 1 0 0,1 0 0 0 0,-1 0-1 0 0,-1 0 1 0 0,0 0-1 0 0,-2-9 1 0 0,-10-37 83 0 0,-1 2 1 0 0,-30-70 0 0 0,38 107 4 0 0,-1 1 0 0 0,0 0 1 0 0,-1 0-1 0 0,-1 1 0 0 0,-1 0 0 0 0,0 1 1 0 0,-22-24-1 0 0,25 31-12 0 0,-1 1 0 0 0,0-1 0 0 0,0 1 1 0 0,0 1-1 0 0,0-1 0 0 0,-1 1 0 0 0,0 1 0 0 0,0 0 0 0 0,-1 0 0 0 0,1 1 0 0 0,-1 0 1 0 0,0 0-1 0 0,1 1 0 0 0,-1 1 0 0 0,-12-1 0 0 0,10 2-46 0 0,1 0-1 0 0,-1 1 1 0 0,1 1 0 0 0,0 0-1 0 0,0 1 1 0 0,0 0-1 0 0,0 0 1 0 0,0 1 0 0 0,1 0-1 0 0,-1 1 1 0 0,1 1 0 0 0,0-1-1 0 0,1 1 1 0 0,-1 1 0 0 0,1 0-1 0 0,-9 10 1 0 0,2-2-152 0 0,0 2 0 0 0,1 0 0 0 0,2 0 0 0 0,-1 1 0 0 0,2 1 0 0 0,1 1 0 0 0,-13 27 0 0 0,20-38-304 0 0,0 1 1 0 0,1 0-1 0 0,0 1 1 0 0,-1 10-1 0 0,3-13-708 0 0,0 1-1 0 0,0-1 1 0 0,1 0 0 0 0,1 1-1 0 0,1 12 1 0 0,9 18-4397 0 0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9:31.0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471 152 512 0 0,'-1'-13'923'0'0,"-1"-1"-1"0"0,0 1 1 0 0,-1 0-1 0 0,0-1 1 0 0,-9-20-1 0 0,11 31-594 0 0,-1 0-1 0 0,1 0 1 0 0,-1 0 0 0 0,0 0-1 0 0,0 0 1 0 0,0 0-1 0 0,0 1 1 0 0,0-1-1 0 0,0 1 1 0 0,-1-1 0 0 0,0 1-1 0 0,1 0 1 0 0,-1 0-1 0 0,0 0 1 0 0,0 0-1 0 0,0 1 1 0 0,0-1 0 0 0,0 1-1 0 0,0 0 1 0 0,-1 0-1 0 0,1 0 1 0 0,0 0-1 0 0,-1 0 1 0 0,1 1 0 0 0,0-1-1 0 0,-1 1 1 0 0,-5 0-1 0 0,0 2-20 0 0,0-1 0 0 0,0 2-1 0 0,1-1 1 0 0,-1 1 0 0 0,1 0-1 0 0,-1 1 1 0 0,1 0 0 0 0,0 0-1 0 0,0 1 1 0 0,1-1 0 0 0,-1 2-1 0 0,1-1 1 0 0,-11 13 0 0 0,0 1 131 0 0,0 0 0 0 0,2 1 0 0 0,-22 37 0 0 0,3 2 171 0 0,-53 127 0 0 0,82-172-540 0 0,1 0 0 0 0,0 1 0 0 0,2-1 0 0 0,-1 1 0 0 0,2 0 0 0 0,0 0-1 0 0,0 27 1 0 0,2-32-35 0 0,2-1-1 0 0,-1 1 1 0 0,1 0-1 0 0,1 0 1 0 0,0-1-1 0 0,0 0 1 0 0,0 1 0 0 0,1-1-1 0 0,1-1 1 0 0,0 1-1 0 0,0-1 1 0 0,1 1-1 0 0,6 7 1 0 0,1-2-34 0 0,1 0 1 0 0,0-1 0 0 0,1 0-1 0 0,0-2 1 0 0,1 1-1 0 0,0-2 1 0 0,1 0 0 0 0,0-1-1 0 0,0-1 1 0 0,37 12 0 0 0,-23-10-1004 0 0,63 9 0 0 0,30-9-5794 0 0,-77-11 3727 0 0,-5-4 282 0 0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9:32.8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47 512 0 0,'0'-3'389'0'0,"0"0"1"0"0,0 0-1 0 0,-1 0 1 0 0,1 0-1 0 0,0-1 0 0 0,-1 2 1 0 0,0-1-1 0 0,0 0 0 0 0,-1-4 1 0 0,1 6-243 0 0,1 0 0 0 0,0 0 0 0 0,0 1-1 0 0,-1-1 1 0 0,1 0 0 0 0,-1 1 0 0 0,1-1 0 0 0,-1 0 0 0 0,1 1 0 0 0,-1-1 0 0 0,1 1 0 0 0,-1-1-1 0 0,0 1 1 0 0,1-1 0 0 0,-1 1 0 0 0,0-1 0 0 0,1 1 0 0 0,-1 0 0 0 0,0-1 0 0 0,1 1 0 0 0,-1 0 0 0 0,0 0-1 0 0,0-1 1 0 0,0 1 0 0 0,1 0 0 0 0,-1 0 0 0 0,0 0 0 0 0,0 0 0 0 0,1 0 0 0 0,-1 0 0 0 0,0 0-1 0 0,0 0 1 0 0,0 0 0 0 0,1 1 0 0 0,-1-1 0 0 0,0 0 0 0 0,0 0 0 0 0,1 1 0 0 0,-1-1 0 0 0,0 1-1 0 0,1-1 1 0 0,-2 1 0 0 0,0 1-37 0 0,1-1 0 0 0,-1 0 0 0 0,1 1 0 0 0,0-1 0 0 0,-1 1 0 0 0,1 0 0 0 0,0 0-1 0 0,0-1 1 0 0,0 1 0 0 0,0 0 0 0 0,0 0 0 0 0,1 0 0 0 0,-1 0 0 0 0,1 0 0 0 0,-1 0 0 0 0,1 0 0 0 0,-1 0-1 0 0,1 0 1 0 0,0 0 0 0 0,0 0 0 0 0,1 4 0 0 0,-1 3 331 0 0,1 1 0 0 0,1 0-1 0 0,2 11 1 0 0,25 67 2044 0 0,-6-22-1706 0 0,0 3-404 0 0,-9-32-849 0 0,11 56 0 0 0,-22-68-2281 0 0,-3-12 1423 0 0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9:33.2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559 14 552 0 0,'0'0'155'0'0,"0"-1"-1"0"0,0 0 1 0 0,1 1-1 0 0,-1-1 1 0 0,0 1-1 0 0,0-1 1 0 0,0 1-1 0 0,0-1 1 0 0,0 0 0 0 0,0 1-1 0 0,0-1 1 0 0,0 1-1 0 0,0-1 1 0 0,0 0-1 0 0,0 1 1 0 0,0-2-1 0 0,0 2-13 0 0,0 0 0 0 0,-1 0 0 0 0,1-1 0 0 0,0 1 0 0 0,0 0 1 0 0,0 0-1 0 0,0 0 0 0 0,-1 0 0 0 0,1 0 0 0 0,0-1 0 0 0,0 1 0 0 0,0 0 0 0 0,-1 0 0 0 0,1 0 0 0 0,0 0 0 0 0,0 0 0 0 0,-1 0 0 0 0,1 0 0 0 0,0 0 0 0 0,0 0 0 0 0,-1 0 0 0 0,1 0 0 0 0,0 0 0 0 0,0 0 0 0 0,0 0 0 0 0,-1 0 0 0 0,1 0 0 0 0,-2 0 159 0 0,1 1 0 0 0,0-1 0 0 0,0 1 0 0 0,0-1 0 0 0,0 1 0 0 0,0-1 0 0 0,0 1-1 0 0,0 0 1 0 0,0-1 0 0 0,0 1 0 0 0,0 0 0 0 0,0 0 0 0 0,0 0 0 0 0,0 0 0 0 0,-1 1 0 0 0,-9 20 909 0 0,-15 34 1 0 0,-1 3-667 0 0,9-27-241 0 0,-1 0 1 0 0,-40 47 0 0 0,-56 48 556 0 0,-26 35 33 0 0,121-135-606 0 0,1 1 0 0 0,-25 49 0 0 0,38-63-244 0 0,0 0 1 0 0,0 0-1 0 0,2 0 1 0 0,0 1-1 0 0,0 0 1 0 0,1 0-1 0 0,1 0 1 0 0,0 16-1 0 0,2-26-82 0 0,1 0-1 0 0,-1 0 0 0 0,1 0 1 0 0,0 0-1 0 0,0 0 1 0 0,1 0-1 0 0,0-1 1 0 0,-1 1-1 0 0,1-1 1 0 0,1 1-1 0 0,5 7 1 0 0,-7-10-90 0 0,0 0-1 0 0,1 0 1 0 0,0 0 0 0 0,-1 0 0 0 0,1 0 0 0 0,0-1-1 0 0,0 1 1 0 0,0-1 0 0 0,0 1 0 0 0,0-1 0 0 0,0 0-1 0 0,1 0 1 0 0,-1 0 0 0 0,0 0 0 0 0,1 0 0 0 0,-1-1-1 0 0,0 1 1 0 0,1 0 0 0 0,-1-1 0 0 0,1 0 0 0 0,-1 0-1 0 0,1 0 1 0 0,-1 0 0 0 0,1 0 0 0 0,4-1 0 0 0,-6 0-542 0 0,1 1 0 0 0,0-1 1 0 0,0 0-1 0 0,0 0 1 0 0,-1 0-1 0 0,1 0 1 0 0,0 0-1 0 0,2-3 1 0 0,5-3-3657 0 0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9:34.7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128 2 512 0 0,'-3'1'189'0'0,"0"-1"1"0"0,0 1-1 0 0,0-1 1 0 0,0 1-1 0 0,0 0 0 0 0,0 0 1 0 0,0 0-1 0 0,0 0 0 0 0,1 1 1 0 0,-1-1-1 0 0,0 1 1 0 0,1 0-1 0 0,-1 0 0 0 0,1 0 1 0 0,0 0-1 0 0,-1 0 0 0 0,1 0 1 0 0,0 0-1 0 0,0 1 1 0 0,1-1-1 0 0,-1 1 0 0 0,0 0 1 0 0,1-1-1 0 0,-1 1 0 0 0,1 0 1 0 0,0 0-1 0 0,0 0 1 0 0,0 0-1 0 0,1 0 0 0 0,-1 5 1 0 0,0-7-181 0 0,1-1 1 0 0,0 0-1 0 0,0 0 0 0 0,0 0 1 0 0,0 1-1 0 0,0-1 1 0 0,0 0-1 0 0,0 0 0 0 0,0 0 1 0 0,0 1-1 0 0,0-1 1 0 0,1 0-1 0 0,-1 0 0 0 0,0 0 1 0 0,0 0-1 0 0,0 1 1 0 0,0-1-1 0 0,0 0 0 0 0,0 0 1 0 0,0 0-1 0 0,0 0 1 0 0,0 1-1 0 0,1-1 0 0 0,-1 0 1 0 0,0 0-1 0 0,0 0 1 0 0,0 0-1 0 0,0 0 0 0 0,1 0 1 0 0,-1 1-1 0 0,0-1 1 0 0,0 0-1 0 0,0 0 0 0 0,0 0 1 0 0,1 0-1 0 0,-1 0 1 0 0,8-3 288 0 0,6-11 91 0 0,-12 12-61 0 0,-1 0 1 0 0,1-1 0 0 0,0 1-1 0 0,0 0 1 0 0,0 0 0 0 0,3-2 0 0 0,14-15 2340 0 0,-19 19-2580 0 0,1-1 0 0 0,-1 1 1 0 0,0-1-1 0 0,1 1 0 0 0,-1-1 0 0 0,0 1 1 0 0,1-1-1 0 0,-1 1 0 0 0,0-1 0 0 0,0 1 1 0 0,0-1-1 0 0,1 1 0 0 0,-1-1 0 0 0,0 1 1 0 0,0-1-1 0 0,0 0 0 0 0,0 1 0 0 0,0-1 1 0 0,0 1-1 0 0,0-1 0 0 0,0 1 0 0 0,0-1 1 0 0,0 0-1 0 0,0 1 0 0 0,-1-1 0 0 0,1 0 1 0 0,-1 0-46 0 0,1 1 1 0 0,-1-1 0 0 0,1 1 0 0 0,-1 0-1 0 0,0-1 1 0 0,1 1 0 0 0,-1 0-1 0 0,0 0 1 0 0,1-1 0 0 0,-1 1-1 0 0,0 0 1 0 0,1 0 0 0 0,-1 0-1 0 0,0 0 1 0 0,0 0 0 0 0,1 0 0 0 0,-1 0-1 0 0,-1 0 1 0 0,0 0 7 0 0,-1 1 0 0 0,1-1 0 0 0,0 1 0 0 0,-1-1 0 0 0,1 1 0 0 0,-1 0 0 0 0,1 0 0 0 0,0 0-1 0 0,0 0 1 0 0,0 0 0 0 0,0 1 0 0 0,0-1 0 0 0,-3 2 0 0 0,-13 15 554 0 0,15-15-511 0 0,-1 1 1 0 0,1-1-1 0 0,-1 0 0 0 0,1 1 1 0 0,0 0-1 0 0,-3 5 1 0 0,1 1 16 0 0,0 1 0 0 0,1 0 0 0 0,0 0 0 0 0,0 0 0 0 0,1 1 0 0 0,1-1 0 0 0,-2 19-1 0 0,3-22-63 0 0,1 0 0 0 0,0 1 0 0 0,1-1-1 0 0,-1 0 1 0 0,2 1 0 0 0,-1-1-1 0 0,1 0 1 0 0,0 0 0 0 0,1 0 0 0 0,0 0-1 0 0,6 10 1 0 0,-7-14-31 0 0,1 1 1 0 0,0-1-1 0 0,0 0 0 0 0,1 0 0 0 0,-1-1 1 0 0,1 1-1 0 0,-1-1 0 0 0,1 1 0 0 0,0-1 1 0 0,1 0-1 0 0,-1-1 0 0 0,6 4 0 0 0,-2-3-5 0 0,-1 0 0 0 0,1-1-1 0 0,0 1 1 0 0,0-2-1 0 0,0 1 1 0 0,17 0 0 0 0,-7-2-38 0 0,0 0 0 0 0,0-2 0 0 0,1 0 1 0 0,-2-1-1 0 0,1-1 0 0 0,20-7 0 0 0,-14 3-332 0 0,-2-2 0 0 0,1 0 0 0 0,28-17 0 0 0,-32 14-3101 0 0,32-27 1 0 0,-38 29 656 0 0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9:35.0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21 8 0 0,'-9'-11'6137'0'0,"6"5"-1748"0"0,3 6-4339 0 0,0-1 0 0 0,0 1 0 0 0,0 0 0 0 0,0 0 0 0 0,0 0 0 0 0,0 0 0 0 0,0 0 0 0 0,0 0 0 0 0,0 0 0 0 0,0 0 0 0 0,0 0 0 0 0,0 0 0 0 0,0-1 0 0 0,0 1 0 0 0,0 0 0 0 0,0 0 0 0 0,0 0 0 0 0,0 0 0 0 0,0 0 0 0 0,0 0 0 0 0,0 0 0 0 0,0 0 0 0 0,0 0 0 0 0,0 0 0 0 0,0-1 0 0 0,0 1 0 0 0,1 0 0 0 0,-1 0 0 0 0,0 0 0 0 0,0 0 0 0 0,0 0 0 0 0,0 0 0 0 0,0 0 0 0 0,0 0 0 0 0,0 0 0 0 0,0 0 0 0 0,0 0 0 0 0,0 0 0 0 0,0 0 0 0 0,1 0 0 0 0,-1 0 0 0 0,0 0 0 0 0,0 0 0 0 0,0 0 0 0 0,0 0 0 0 0,0 0 0 0 0,1 0 117 0 0,-1 0-1 0 0,1 1 1 0 0,-1-1-1 0 0,1 0 0 0 0,-1 1 1 0 0,1-1-1 0 0,-1 0 1 0 0,1 1-1 0 0,-1-1 1 0 0,1 1-1 0 0,-1-1 1 0 0,0 1-1 0 0,1-1 1 0 0,-1 1-1 0 0,0-1 1 0 0,0 1-1 0 0,1-1 1 0 0,-1 1-1 0 0,0-1 1 0 0,0 1-1 0 0,0 0 1 0 0,1-1-1 0 0,-1 2 1 0 0,3 15 1132 0 0,2 41 198 0 0,3-1 0 0 0,21 77 0 0 0,-25-122-1490 0 0,0 0-1 0 0,1 1 1 0 0,0-2 0 0 0,1 1-1 0 0,0-1 1 0 0,1 1 0 0 0,0-2-1 0 0,1 1 1 0 0,0-1 0 0 0,1 0-1 0 0,0-1 1 0 0,0 0 0 0 0,1 0-1 0 0,0-1 1 0 0,12 7-1 0 0,-9-8-1845 0 0,-1 0-1 0 0,1-1 0 0 0,0 0 0 0 0,24 7 1 0 0,-27-12-2729 0 0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9:35.3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19 1816 0 0,'-13'-5'1191'0'0,"10"3"-541"0"0,0 0 0 0 0,-1 0 0 0 0,1 1 0 0 0,0 0 0 0 0,-1-1 0 0 0,1 1 1 0 0,-1 1-1 0 0,0-1 0 0 0,1 0 0 0 0,-5 1 0 0 0,7 1 1452 0 0,5 2-1221 0 0,5 1 80 0 0,31 9 840 0 0,221 86 4252 0 0,-235-87-5783 0 0,-1 1 0 0 0,0 2 0 0 0,-1 0 1 0 0,0 2-1 0 0,-1 0 0 0 0,-1 2 0 0 0,30 33 0 0 0,-34-29-183 0 0,-1 0 0 0 0,0 1 0 0 0,-2 1 0 0 0,-1 1 0 0 0,-1 0 0 0 0,-2 1 0 0 0,0 0 0 0 0,7 33 0 0 0,-13-41-75 0 0,-2 0 1 0 0,-1 1-1 0 0,0-1 0 0 0,-1 1 0 0 0,-1 0 1 0 0,-1-1-1 0 0,-1 1 0 0 0,-1-1 1 0 0,0 1-1 0 0,-2-1 0 0 0,0 0 1 0 0,-1-1-1 0 0,-9 19 0 0 0,-3 4-221 0 0,-2-2-1 0 0,-2-1 1 0 0,-2 0 0 0 0,-48 58-1 0 0,58-78-561 0 0,-2 0-1 0 0,0 0 1 0 0,-2-2 0 0 0,-29 23-1 0 0,11-15-296 0 0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9:36.1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 1 512 0 0,'-15'7'6939'0'0,"-6"3"-2221"0"0,-2 0-552 0 0,-20 15-1 0 0,78-28-1449 0 0,-3-3-2172 0 0,3-1-148 0 0,1 1-1 0 0,0 2 1 0 0,67 1 0 0 0,-98 3-370 0 0,-1 0-1 0 0,0 1 1 0 0,0 0 0 0 0,1 0 0 0 0,-1 0-1 0 0,0 0 1 0 0,0 1 0 0 0,0 0 0 0 0,-1 0-1 0 0,1 0 1 0 0,0 0 0 0 0,3 3 0 0 0,-5-4-20 0 0,-1 1 0 0 0,0-1 0 0 0,0 0 1 0 0,0 0-1 0 0,0 1 0 0 0,0-1 0 0 0,0 1 0 0 0,0-1 1 0 0,0 1-1 0 0,-1-1 0 0 0,1 1 0 0 0,-1 0 0 0 0,1-1 1 0 0,-1 1-1 0 0,1 0 0 0 0,-1-1 0 0 0,0 1 1 0 0,0 0-1 0 0,0 0 0 0 0,0-1 0 0 0,0 1 0 0 0,0 0 1 0 0,-1-1-1 0 0,1 1 0 0 0,0 0 0 0 0,-1-1 1 0 0,0 1-1 0 0,1 0 0 0 0,-1-1 0 0 0,0 1 0 0 0,0-1 1 0 0,-1 3-1 0 0,-5 6 10 0 0,0 0 0 0 0,-1 0 0 0 0,-1-1 0 0 0,1 0 0 0 0,-2 0 0 0 0,1-1 0 0 0,-19 13 0 0 0,-13 12 29 0 0,38-31-48 0 0,0 1-1 0 0,0 0 1 0 0,0 0-1 0 0,0 0 0 0 0,1 0 1 0 0,-1 1-1 0 0,-3 6 1 0 0,6-9 1 0 0,0-1 1 0 0,-1 1-1 0 0,1 0 1 0 0,0 0-1 0 0,0 0 1 0 0,0-1 0 0 0,0 1-1 0 0,0 0 1 0 0,0 0-1 0 0,0 0 1 0 0,0-1-1 0 0,0 1 1 0 0,0 0-1 0 0,0 0 1 0 0,0 0-1 0 0,0-1 1 0 0,1 1-1 0 0,0 1 1 0 0,-1-1-3 0 0,1 0 0 0 0,0 0 0 0 0,0 0 0 0 0,0 0 0 0 0,0 0 0 0 0,0 0 0 0 0,0 0 0 0 0,0-1 0 0 0,0 1 0 0 0,0 0 0 0 0,1-1 0 0 0,-1 1 0 0 0,0-1 0 0 0,3 2 0 0 0,4 0-25 0 0,1 0-1 0 0,0 0 1 0 0,0-1-1 0 0,0 0 0 0 0,0 0 1 0 0,0-1-1 0 0,0 0 1 0 0,10-2-1 0 0,75-16-359 0 0,-56 10 96 0 0,-10 1-435 0 0,29-10-1 0 0,-31 7-1707 0 0,29-15 0 0 0,-28 11-280 0 0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9:21.6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70 512 0 0,'-25'-1'5673'0'0,"20"1"-2315"0"0,23 0-550 0 0,-3-1-2117 0 0,-1-1 0 0 0,1 0 0 0 0,22-7 0 0 0,-1 0 185 0 0,241-24 2357 0 0,-178 25-2562 0 0,-76 6-534 0 0,0 0 0 0 0,0 2 1 0 0,0 0-1 0 0,0 2 0 0 0,0 0 0 0 0,0 2 0 0 0,26 7 0 0 0,-46-10-129 0 0,-1 0-1 0 0,1 0 1 0 0,0 0-1 0 0,-1 0 0 0 0,1 0 1 0 0,-1 1-1 0 0,1 0 0 0 0,-1-1 1 0 0,1 1-1 0 0,-1 0 0 0 0,0 0 1 0 0,0 0-1 0 0,0 1 0 0 0,0-1 1 0 0,-1 0-1 0 0,1 1 0 0 0,0-1 1 0 0,-1 1-1 0 0,0-1 1 0 0,1 1-1 0 0,-1 0 0 0 0,0 0 1 0 0,-1-1-1 0 0,1 1 0 0 0,0 0 1 0 0,-1 0-1 0 0,0 0 0 0 0,1 0 1 0 0,-1 0-1 0 0,0 0 0 0 0,-1 0 1 0 0,0 4-1 0 0,0 2 7 0 0,-1-1 0 0 0,0 1-1 0 0,-1-1 1 0 0,0 1 0 0 0,-1-1 0 0 0,1 0-1 0 0,-1 0 1 0 0,-1 0 0 0 0,-8 11 0 0 0,-233 259-532 0 0,215-246 475 0 0,27-27 34 0 0,0-1 0 0 0,0 1 0 0 0,0 0 0 0 0,1 0 0 0 0,-6 11 0 0 0,9-15 6 0 0,-1 0 0 0 0,1 0 0 0 0,-1 0 0 0 0,1 0 0 0 0,-1 1 1 0 0,1-1-1 0 0,0 0 0 0 0,0 0 0 0 0,0 1 0 0 0,-1-1 0 0 0,1 0 0 0 0,0 0 0 0 0,0 1 0 0 0,1-1 0 0 0,-1 0 1 0 0,0 1-1 0 0,0-1 0 0 0,1 0 0 0 0,-1 0 0 0 0,1 0 0 0 0,-1 1 0 0 0,1-1 0 0 0,-1 0 0 0 0,1 0 0 0 0,-1 0 1 0 0,1 0-1 0 0,0 0 0 0 0,0 0 0 0 0,0 0 0 0 0,0 0 0 0 0,0 0 0 0 0,0-1 0 0 0,0 1 0 0 0,1 1 0 0 0,4 1-7 0 0,1 0 0 0 0,-1-1 0 0 0,1 1-1 0 0,-1-1 1 0 0,1-1 0 0 0,0 1 0 0 0,0-1-1 0 0,13 0 1 0 0,58-2-33 0 0,-74 1 49 0 0,50-4-680 0 0,97-20-1 0 0,-65 0-6143 0 0,-69 18 3732 0 0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9:21.8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1 102 2897 0 0,'15'-4'9817'0'0,"9"4"-7414"0"0,-10 1-1067 0 0,47 0 1139 0 0,-27 1-1356 0 0,62-6 0 0 0,208-53-332 0 0,-157 24-2820 0 0,-107 26 1173 0 0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9:23.0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60 512 0 0,'-6'0'-490'0'0,"-5"-3"10897"0"0,17 3-8101 0 0,78-5 2308 0 0,43-14-2588 0 0,11-1-1599 0 0,-101 16-419 0 0,88-4-487 0 0,-123 8 336 0 0,0 0 1 0 0,0 0-1 0 0,0 0 0 0 0,0 0 1 0 0,0 1-1 0 0,0-1 1 0 0,0 1-1 0 0,0 0 1 0 0,0-1-1 0 0,3 3 0 0 0,-4-3-8 0 0,-1 1 0 0 0,1-1-1 0 0,0 1 1 0 0,-1-1-1 0 0,1 1 1 0 0,0 0-1 0 0,-1-1 1 0 0,1 1 0 0 0,-1 0-1 0 0,1-1 1 0 0,-1 1-1 0 0,0 0 1 0 0,1 0 0 0 0,-1-1-1 0 0,0 1 1 0 0,1 0-1 0 0,-1 0 1 0 0,0 0 0 0 0,0 0-1 0 0,0-1 1 0 0,0 1-1 0 0,0 0 1 0 0,0 0-1 0 0,0 0 1 0 0,0 1 0 0 0,-4 11-1336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4:10.3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72 383 512 0 0,'1'-4'557'0'0,"-1"1"0"0"0,1 0 0 0 0,0 0 0 0 0,-1 0-1 0 0,0-1 1 0 0,0 1 0 0 0,0 0 0 0 0,0-1 0 0 0,0 1 0 0 0,-1 0 0 0 0,1 0 0 0 0,-1-1-1 0 0,0 1 1 0 0,-2-6 0 0 0,2 8-193 0 0,0-1-1 0 0,0 0 1 0 0,0 1-1 0 0,0-1 1 0 0,0 1-1 0 0,0-1 1 0 0,0 1-1 0 0,-1 0 1 0 0,1-1-1 0 0,-1 1 1 0 0,1 0-1 0 0,-1 0 1 0 0,1 0-1 0 0,-1 0 1 0 0,0 0-1 0 0,1 0 1 0 0,-1 1-1 0 0,0-1 1 0 0,0 0-1 0 0,1 1 1 0 0,-1 0-1 0 0,0-1 1 0 0,0 1-1 0 0,0 0 1 0 0,0 0-1 0 0,0 0 1 0 0,1 0-1 0 0,-4 0 1 0 0,4 0-241 0 0,0 1 1 0 0,0-1-1 0 0,1 0 1 0 0,-1 0-1 0 0,0 0 1 0 0,0 1-1 0 0,0-1 1 0 0,0 0-1 0 0,0 1 1 0 0,0-1-1 0 0,0 1 1 0 0,1-1-1 0 0,-1 1 1 0 0,0-1-1 0 0,0 1 1 0 0,1 0-1 0 0,-1-1 1 0 0,0 1-1 0 0,1 0 1 0 0,-1 0-1 0 0,0 1 1 0 0,0 0-35 0 0,0-1 0 0 0,1 1 0 0 0,-1 0 1 0 0,1-1-1 0 0,0 1 0 0 0,0 0 0 0 0,0 0 0 0 0,-1-1 0 0 0,1 1 1 0 0,1 0-1 0 0,-1 2 0 0 0,2 5 4 0 0,0 0 0 0 0,1 0-1 0 0,6 14 1 0 0,-8-19 24 0 0,49 121 536 0 0,53 125 20 0 0,-76-191-530 0 0,-4-8-4 0 0,42 70 0 0 0,-63-118-126 0 0,1 1 0 0 0,-1-1-1 0 0,0 0 1 0 0,1 0-1 0 0,0 0 1 0 0,0 0 0 0 0,0 0-1 0 0,4 2 1 0 0,-6-4-14 0 0,0 0 0 0 0,0-1 0 0 0,1 0-1 0 0,-1 1 1 0 0,0-1 0 0 0,0 0 0 0 0,0 1 0 0 0,1-1 0 0 0,-1 0 0 0 0,0 0 0 0 0,0 0 0 0 0,1 0 0 0 0,-1 0 0 0 0,0 0 0 0 0,0-1 0 0 0,1 1 0 0 0,-1 0 0 0 0,0-1 0 0 0,0 1-1 0 0,0-1 1 0 0,1 1 0 0 0,-1-1 0 0 0,0 1 0 0 0,0-1 0 0 0,0 0 0 0 0,0 1 0 0 0,0-1 0 0 0,0 0 0 0 0,1-2 0 0 0,14-14-67 0 0,0 0 0 0 0,-2-1 0 0 0,0 0 1 0 0,-1-2-1 0 0,15-29 0 0 0,-14 21 60 0 0,-1-2-1 0 0,18-59 0 0 0,6-66 89 0 0,-17 65-42 0 0,40-121 54 0 0,8-34 203 0 0,-66 239-252 0 0,-1 4-11 0 0,-1 0-1 0 0,1 0 0 0 0,-1-1 1 0 0,1 1-1 0 0,-1 0 1 0 0,0-1-1 0 0,0 1 0 0 0,0 0 1 0 0,0-5-1 0 0,0 7-28 0 0,-1 0-1 0 0,1 0 1 0 0,0 0-1 0 0,0 0 1 0 0,0 0-1 0 0,0 0 0 0 0,0 0 1 0 0,-1 0-1 0 0,1 0 1 0 0,0-1-1 0 0,0 1 1 0 0,0 0-1 0 0,0 0 1 0 0,-1 0-1 0 0,1 0 1 0 0,0 0-1 0 0,0 0 0 0 0,0 0 1 0 0,0 0-1 0 0,0 1 1 0 0,-1-1-1 0 0,1 0 1 0 0,0 0-1 0 0,0 0 1 0 0,0 0-1 0 0,0 0 1 0 0,0 0-1 0 0,-1 0 1 0 0,1 0-1 0 0,0 0 0 0 0,0 0 1 0 0,0 0-1 0 0,0 0 1 0 0,0 1-1 0 0,0-1 1 0 0,-1 0-1 0 0,1 0 1 0 0,0 0-1 0 0,0 0 1 0 0,0 0-1 0 0,0 1 0 0 0,0-1 1 0 0,0 0-1 0 0,0 0 1 0 0,-5 8-35 0 0,4-8 33 0 0,-42 65-288 0 0,-33 55-922 0 0,31-35-2873 0 0,33-54 669 0 0,3 1 1379 0 0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9:23.2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64 2425 0 0,'11'-8'3000'0'0,"5"0"1977"0"0,10-2-3000 0 0,2 2-425 0 0,5 2-368 0 0,12-2-656 0 0,-4 2 16 0 0,2 3-392 0 0,4 0-184 0 0,-10-1-472 0 0,-4 4-104 0 0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0:00.6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26 512 0 0,'-8'-8'1761'0'0,"-1"0"1586"0"0,4 2 1909 0 0,5 6-5065 0 0,-1 0 0 0 0,1 0 1 0 0,0 0-1 0 0,0 1 0 0 0,-1-1 0 0 0,1 0 1 0 0,0 0-1 0 0,0 0 0 0 0,0 0 1 0 0,-1 1-1 0 0,1-1 0 0 0,0 0 0 0 0,0 0 1 0 0,0 0-1 0 0,-1 1 0 0 0,1-1 1 0 0,0 0-1 0 0,0 0 0 0 0,0 1 0 0 0,0-1 1 0 0,0 0-1 0 0,0 0 0 0 0,0 1 1 0 0,0-1-1 0 0,0 0 0 0 0,0 0 0 0 0,0 1 1 0 0,0-1-1 0 0,0 0 0 0 0,0 1 1 0 0,-3 9 863 0 0,-5 40 963 0 0,4-34-1758 0 0,2 0-1 0 0,0 0 1 0 0,-1 30 0 0 0,4-43-246 0 0,-1-1 0 0 0,1 1 1 0 0,0 0-1 0 0,-1-1 0 0 0,1 1 1 0 0,1 0-1 0 0,-1-1 0 0 0,0 1 1 0 0,0-1-1 0 0,1 0 0 0 0,-1 1 1 0 0,1-1-1 0 0,0 0 0 0 0,0 0 1 0 0,0 0-1 0 0,0 0 0 0 0,0 0 1 0 0,0-1-1 0 0,1 1 0 0 0,-1 0 1 0 0,0-1-1 0 0,1 0 0 0 0,-1 0 1 0 0,1 0-1 0 0,3 1 0 0 0,4 2-12 0 0,0-2 0 0 0,0 1 0 0 0,0-1 0 0 0,0-1 0 0 0,15 1 0 0 0,-7-2-12 0 0,-1 0 0 0 0,0-1 0 0 0,0-1 0 0 0,32-8 0 0 0,-39 7 6 0 0,0 0 0 0 0,-1-1 0 0 0,1 1 0 0 0,-1-2 0 0 0,0 0 0 0 0,0 0 0 0 0,-1 0 0 0 0,1-1 1 0 0,11-11-1 0 0,-17 14 12 0 0,0 1 1 0 0,-1 0 0 0 0,0-1-1 0 0,1 0 1 0 0,-1 0 0 0 0,0 0 0 0 0,-1 0-1 0 0,1 0 1 0 0,0 0 0 0 0,-1 0-1 0 0,0 0 1 0 0,0 0 0 0 0,0-1 0 0 0,0 1-1 0 0,0-1 1 0 0,0 1 0 0 0,-1-1-1 0 0,0 1 1 0 0,0-1 0 0 0,0 1 0 0 0,0-1-1 0 0,0 1 1 0 0,-1-1 0 0 0,0 1-1 0 0,1 0 1 0 0,-1-1 0 0 0,0 1 0 0 0,-1 0-1 0 0,1-1 1 0 0,-1 1 0 0 0,1 0-1 0 0,-1 0 1 0 0,0 0 0 0 0,0 1 0 0 0,0-1-1 0 0,-1 0 1 0 0,1 1 0 0 0,-1-1-1 0 0,1 1 1 0 0,-1 0 0 0 0,0 0 0 0 0,-3-2-1 0 0,-1-1-15 0 0,-1 1 0 0 0,0 0 0 0 0,0 0 0 0 0,0 1 0 0 0,-1 0 0 0 0,1 1 0 0 0,-1 0 0 0 0,1 0 0 0 0,-1 1 0 0 0,0 0 0 0 0,0 0 0 0 0,0 1-1 0 0,0 0 1 0 0,-16 3 0 0 0,12-1-33 0 0,1 0 0 0 0,-1 1 0 0 0,1 1 0 0 0,0 0 0 0 0,0 1 0 0 0,0 0 0 0 0,0 0 0 0 0,1 1 0 0 0,-18 13 0 0 0,25-15-81 0 0,0-1 1 0 0,1 1 0 0 0,-1-1 0 0 0,0 1 0 0 0,1 0 0 0 0,0 1 0 0 0,0-1 0 0 0,-3 6 0 0 0,6-9-109 0 0,-1 0 0 0 0,0 1 0 0 0,1-1 0 0 0,-1 0 0 0 0,1 1 0 0 0,-1-1 0 0 0,1 1 1 0 0,0-1-1 0 0,-1 0 0 0 0,1 1 0 0 0,0-1 0 0 0,0 1 0 0 0,0-1 0 0 0,0 1 0 0 0,1-1 0 0 0,-1 1 0 0 0,0-1 0 0 0,0 0 0 0 0,1 1 1 0 0,-1-1-1 0 0,1 0 0 0 0,-1 1 0 0 0,1-1 0 0 0,0 0 0 0 0,0 1 0 0 0,-1-1 0 0 0,1 0 0 0 0,0 0 0 0 0,0 0 0 0 0,0 0 1 0 0,0 0-1 0 0,0 0 0 0 0,0 0 0 0 0,2 1 0 0 0,14 7-2108 0 0,5 0 224 0 0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9:24.2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435 39 512 0 0,'-2'-3'424'0'0,"0"0"0"0"0,0 1 0 0 0,0-1 0 0 0,-1 1-1 0 0,1-1 1 0 0,0 1 0 0 0,-1 0 0 0 0,0 0 0 0 0,0 0 0 0 0,1 0 0 0 0,-1 1-1 0 0,0-1 1 0 0,0 1 0 0 0,-1 0 0 0 0,1-1 0 0 0,0 1 0 0 0,0 1 0 0 0,-1-1-1 0 0,-4 0 1 0 0,-1 0 599 0 0,-1 0-1 0 0,1 0 1 0 0,-1 1-1 0 0,0 1 1 0 0,-15 2 0 0 0,15-1-643 0 0,1 1 1 0 0,0-1-1 0 0,-1 2 0 0 0,1-1 1 0 0,1 1-1 0 0,-1 1 1 0 0,0-1-1 0 0,1 1 1 0 0,0 1-1 0 0,-14 12 1 0 0,12-8-183 0 0,0 1 0 0 0,1 0 0 0 0,0 0 0 0 0,1 1 0 0 0,0 0 0 0 0,-10 24 0 0 0,-8 27 423 0 0,-31 113-1 0 0,55-171-596 0 0,-7 30 99 0 0,1 0 1 0 0,2 0-1 0 0,1 1 1 0 0,1-1-1 0 0,3 1 1 0 0,0 0 0 0 0,3 0-1 0 0,7 48 1 0 0,-5-62-105 0 0,2-1 0 0 0,0 1 0 0 0,1-1 0 0 0,1-1 1 0 0,1 0-1 0 0,14 25 0 0 0,-13-30-57 0 0,0-1 0 0 0,0 0 0 0 0,1 0 0 0 0,1-1 1 0 0,1-1-1 0 0,0 0 0 0 0,0-1 0 0 0,25 16 0 0 0,-24-18-207 0 0,1-1-1 0 0,0-1 1 0 0,0 0-1 0 0,32 8 0 0 0,-17-8-2836 0 0,54 6 0 0 0,-48-9 1211 0 0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9:24.6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1 1432 0 0,'-1'0'377'0'0,"-1"0"0"0"0,1 0 0 0 0,0 1 1 0 0,-1-1-1 0 0,1 1 0 0 0,0-1 0 0 0,0 1 0 0 0,0 0 0 0 0,0-1 0 0 0,0 1 0 0 0,-1 0 0 0 0,1 0 0 0 0,0-1 0 0 0,1 1 0 0 0,-1 0 0 0 0,0 0 0 0 0,0 0 0 0 0,0 0 0 0 0,0 2 0 0 0,0-1-113 0 0,0 0 0 0 0,0 0 0 0 0,1 0 0 0 0,-1 0 0 0 0,1 0 0 0 0,0 0 0 0 0,-1 0 0 0 0,1 1 0 0 0,0-1-1 0 0,0 0 1 0 0,1 2 0 0 0,0 3-4 0 0,0 0-1 0 0,1-1 0 0 0,0 1 0 0 0,0-1 0 0 0,1 1 1 0 0,5 9-1 0 0,-1-5 14 0 0,0 0-1 0 0,1-1 1 0 0,0-1 0 0 0,1 1-1 0 0,0-1 1 0 0,1-1 0 0 0,0 1 0 0 0,14 8-1 0 0,15 7 586 0 0,42 19 1 0 0,-38-21-517 0 0,-5-2-525 0 0,60 31 329 0 0,-30-25-6380 0 0,-56-23 4119 0 0,-3-3 371 0 0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9:24.7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388 17 2473 0 0,'-4'-2'945'0'0,"0"0"1"0"0,0-1 0 0 0,0 2-1 0 0,-1-1 1 0 0,1 0 0 0 0,0 1 0 0 0,-1 0-1 0 0,1 0 1 0 0,-1 0 0 0 0,-7 1-1 0 0,9 0-606 0 0,0 1 0 0 0,-1-1 0 0 0,1 1 0 0 0,0 0 0 0 0,0 0 0 0 0,-1 1-1 0 0,1-1 1 0 0,0 1 0 0 0,0-1 0 0 0,1 1 0 0 0,-1 0 0 0 0,0 0 0 0 0,0 0 0 0 0,1 1-1 0 0,-4 2 1 0 0,-28 32 623 0 0,1 2 0 0 0,-27 42 0 0 0,-51 90-1210 0 0,104-159 261 0 0,1-3-84 0 0,0 1 0 0 0,1 1-1 0 0,0-1 1 0 0,-7 21-1 0 0,11-28-141 0 0,1 0 0 0 0,-1 0 1 0 0,1 0-1 0 0,-1 0 0 0 0,1 1 0 0 0,0-1 0 0 0,1 0 1 0 0,-1 0-1 0 0,1 6 0 0 0,0-7-241 0 0,0 0 1 0 0,0 0-1 0 0,0 0 1 0 0,0 0-1 0 0,0 0 1 0 0,0 0-1 0 0,1 0 1 0 0,-1 0-1 0 0,1 0 1 0 0,-1-1-1 0 0,1 1 0 0 0,0-1 1 0 0,-1 1-1 0 0,5 2 1 0 0,14 7-4574 0 0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9:25.0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0 240 0 0,'0'1'650'0'0,"-1"-1"-1"0"0,0 0 1 0 0,1 1 0 0 0,-1-1-1 0 0,1 1 1 0 0,-1-1-1 0 0,1 1 1 0 0,-1-1 0 0 0,1 1-1 0 0,-1-1 1 0 0,1 1-1 0 0,-1-1 1 0 0,1 1 0 0 0,0 0-1 0 0,-1 0 1 0 0,0 11 4755 0 0,9 17-2110 0 0,-4-16-2313 0 0,1 6-556 0 0,-1 1 0 0 0,-1-1 0 0 0,-1 1-1 0 0,-1-1 1 0 0,0 1 0 0 0,-4 31 0 0 0,-1-24-931 0 0,-1 0 0 0 0,-1-1 1 0 0,-1 1-1 0 0,-14 31 1 0 0,14-38-826 0 0,2 0-1470 0 0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9:25.4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335 142 824 0 0,'16'-11'3446'0'0,"37"-26"6641"0"0,-23 9-6109 0 0,-29 26-3843 0 0,1 1 1 0 0,-1-1-1 0 0,0 1 1 0 0,0-1-1 0 0,0 0 1 0 0,0 1-1 0 0,-1-1 1 0 0,1 0-1 0 0,0 0 1 0 0,-1 1-1 0 0,1-1 1 0 0,-1 0-1 0 0,0 0 1 0 0,0 0-1 0 0,1 0 1 0 0,-1 0-1 0 0,-1 0 1 0 0,1 0-1 0 0,0 0 1 0 0,-1-3-1 0 0,1 4-78 0 0,-1 0 0 0 0,1-1 0 0 0,-1 1 0 0 0,1 0 0 0 0,-1 0 0 0 0,0-1-1 0 0,1 1 1 0 0,-1 0 0 0 0,0 0 0 0 0,0 0 0 0 0,0 0 0 0 0,0 0 0 0 0,0 0 0 0 0,0 0-1 0 0,0 0 1 0 0,0 0 0 0 0,-1 1 0 0 0,1-1 0 0 0,0 0 0 0 0,0 1 0 0 0,-1-1 0 0 0,1 1-1 0 0,0-1 1 0 0,-1 1 0 0 0,1 0 0 0 0,-1-1 0 0 0,-1 1 0 0 0,-8 0 26 0 0,0 0 1 0 0,-1 1-1 0 0,1 0 1 0 0,-16 4-1 0 0,-46 16-46 0 0,49-14-10 0 0,-8 3 2 0 0,0 2 0 0 0,1 0 0 0 0,0 2 0 0 0,-44 28-1 0 0,71-39-25 0 0,0 0 0 0 0,1 0 0 0 0,-1 0 0 0 0,1 0 0 0 0,0 1 0 0 0,0-1 0 0 0,0 1 0 0 0,0 0 0 0 0,1 0 0 0 0,-1 0 0 0 0,1 0 0 0 0,-2 4 0 0 0,4-6-3 0 0,-1 0 0 0 0,1-1 0 0 0,-1 1 0 0 0,1 0 0 0 0,0 0 0 0 0,-1 0 0 0 0,1-1 0 0 0,0 1 0 0 0,0 0 0 0 0,1 0 0 0 0,-1 0 0 0 0,0-1 1 0 0,0 1-1 0 0,1 0 0 0 0,-1 0 0 0 0,1-1 0 0 0,0 1 0 0 0,-1 0 0 0 0,1-1 0 0 0,0 1 0 0 0,0-1 0 0 0,0 1 0 0 0,0-1 0 0 0,0 1 0 0 0,1-1 0 0 0,-1 0 0 0 0,0 1 0 0 0,1-1 0 0 0,-1 0 0 0 0,1 0 0 0 0,-1 0 0 0 0,1 0 0 0 0,-1 0 0 0 0,3 0 0 0 0,4 3-9 0 0,1-1-1 0 0,-1 1 0 0 0,1-2 0 0 0,0 1 1 0 0,0-1-1 0 0,17 1 0 0 0,58-1 50 0 0,-55-2-73 0 0,-9 0 11 0 0,42-1 36 0 0,93 12 1 0 0,-151-10-11 0 0,0-1 0 0 0,-1 1 0 0 0,1 0 1 0 0,-1 0-1 0 0,1 0 0 0 0,0 1 0 0 0,-1-1 1 0 0,0 1-1 0 0,1 0 0 0 0,-1 0 1 0 0,0 0-1 0 0,0 0 0 0 0,0 1 0 0 0,3 3 1 0 0,-4-4 1 0 0,-1 0 1 0 0,0 0-1 0 0,0 0 1 0 0,0 0-1 0 0,0 0 1 0 0,0 1 0 0 0,0-1-1 0 0,0 0 1 0 0,-1 1-1 0 0,1-1 1 0 0,-1 1-1 0 0,0-1 1 0 0,0 0-1 0 0,0 1 1 0 0,0-1 0 0 0,0 1-1 0 0,0-1 1 0 0,-1 1-1 0 0,1-1 1 0 0,-1 0-1 0 0,1 1 1 0 0,-1-1-1 0 0,-1 3 1 0 0,-3 5 28 0 0,0 0-1 0 0,0 0 1 0 0,-1-1-1 0 0,0 1 1 0 0,-1-1 0 0 0,0-1-1 0 0,0 1 1 0 0,-1-1-1 0 0,0-1 1 0 0,-1 1 0 0 0,1-1-1 0 0,-1-1 1 0 0,-20 11-1 0 0,-5 1-19 0 0,0-2-1 0 0,-63 20 0 0 0,89-34-85 0 0,-22 8-113 0 0,29-10 107 0 0,0 0 1 0 0,0 1 0 0 0,-1-1 0 0 0,1 0-1 0 0,-1 0 1 0 0,1 0 0 0 0,0 0-1 0 0,-1 0 1 0 0,1 0 0 0 0,0 0 0 0 0,-1-1-1 0 0,1 1 1 0 0,0 0 0 0 0,-1-1-1 0 0,1 1 1 0 0,0-1 0 0 0,-2 0-1 0 0,2 0-116 0 0,1 0-1 0 0,-1 0 0 0 0,1 0 0 0 0,-1 1 0 0 0,1-1 0 0 0,-1 0 0 0 0,1 0 0 0 0,-1 0 0 0 0,1 0 0 0 0,0 0 0 0 0,0 0 0 0 0,0 0 0 0 0,-1 0 0 0 0,1 0 0 0 0,0 0 0 0 0,0 0 1 0 0,0 0-1 0 0,1 0 0 0 0,-1 0 0 0 0,0 0 0 0 0,0 0 0 0 0,0 0 0 0 0,1 0 0 0 0,-1 1 0 0 0,0-1 0 0 0,1 0 0 0 0,-1 0 0 0 0,2-1 0 0 0,0-2-883 0 0,0 0 0 0 0,0 1 0 0 0,1-1 0 0 0,-1 1 0 0 0,5-5 0 0 0,8-4-3299 0 0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9:25.6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1 2040 0 0,'-1'0'562'0'0,"0"1"-1"0"0,1-1 0 0 0,-1 1 0 0 0,0-1 0 0 0,0 1 1 0 0,1 0-1 0 0,-1-1 0 0 0,0 1 0 0 0,1 0 0 0 0,-1-1 0 0 0,1 1 1 0 0,-1 0-1 0 0,0 1 0 0 0,-3 14 3781 0 0,6 20-804 0 0,-1-26-2514 0 0,11 246 3361 0 0,-12-234-4514 0 0,-1 0-1 0 0,-1 0 0 0 0,-8 36 1 0 0,-3-5-3622 0 0,9-35 1159 0 0,4 0-2507 0 0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9:26.6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129 296 512 0 0,'-5'-3'1840'0'0,"0"-1"1"0"0,0 1-1 0 0,0 0 0 0 0,-1 0 1 0 0,1 1-1 0 0,-8-3 0 0 0,9 4-1437 0 0,0 0 0 0 0,0 0 0 0 0,0 1 0 0 0,0-1 0 0 0,0 1 0 0 0,0 0 0 0 0,0 0 0 0 0,0 1 0 0 0,0-1 0 0 0,-7 2-1 0 0,8-1-232 0 0,-2 1 363 0 0,0-1 1 0 0,0 0-1 0 0,-10 1 1 0 0,16-4-346 0 0,0 0 1 0 0,0 1 0 0 0,1-1-1 0 0,-1 0 1 0 0,1 1-1 0 0,-1-1 1 0 0,1 1 0 0 0,1-2-1 0 0,44-32 644 0 0,-27 20-529 0 0,0 0 1 0 0,32-34-1 0 0,-46 42-249 0 0,-1-1 0 0 0,0 0 1 0 0,-1 0-1 0 0,0 0 0 0 0,0-1 0 0 0,5-16 0 0 0,-6 15-31 0 0,1 0 0 0 0,0 0 0 0 0,0 0 0 0 0,8-11-1 0 0,-11 20-19 0 0,-1 0 0 0 0,1 0 0 0 0,0 0 0 0 0,0 0 0 0 0,-1 0 0 0 0,1 0 0 0 0,0 0 0 0 0,0 1 0 0 0,0-1 0 0 0,0 0 0 0 0,0 0 0 0 0,0 1 0 0 0,0-1 0 0 0,0 1 0 0 0,0-1 0 0 0,0 1 0 0 0,1-1 0 0 0,-1 1 0 0 0,0 0 0 0 0,0-1 0 0 0,2 1 0 0 0,-2 0-1 0 0,0 1 0 0 0,-1-1-1 0 0,1 0 1 0 0,0 1-1 0 0,0-1 1 0 0,0 1-1 0 0,0-1 1 0 0,0 1-1 0 0,-1-1 1 0 0,1 1 0 0 0,0 0-1 0 0,-1-1 1 0 0,1 1-1 0 0,0 0 1 0 0,-1 0-1 0 0,1-1 1 0 0,-1 1-1 0 0,1 0 1 0 0,-1 0 0 0 0,1 0-1 0 0,-1 0 1 0 0,0 0-1 0 0,1 0 1 0 0,-1 0-1 0 0,0-1 1 0 0,1 3-1 0 0,61 280 9 0 0,-58-254 15 0 0,12 37 1 0 0,-14-56-31 0 0,2 0 0 0 0,-1 0 0 0 0,2-1 0 0 0,-1 0 0 0 0,1 1 1 0 0,0-2-1 0 0,10 13 0 0 0,-12-18 5 0 0,0 1 0 0 0,0-1 0 0 0,0 0 0 0 0,1 0 0 0 0,-1 0 0 0 0,1-1 0 0 0,0 1 0 0 0,0-1 0 0 0,0 0 0 0 0,0 0 0 0 0,0 0 0 0 0,0-1 0 0 0,1 1 0 0 0,-1-1 1 0 0,0 0-1 0 0,1 0 0 0 0,-1 0 0 0 0,1-1 0 0 0,-1 0 0 0 0,1 0 0 0 0,-1 0 0 0 0,1 0 0 0 0,-1-1 0 0 0,1 0 0 0 0,-1 1 0 0 0,1-2 0 0 0,-1 1 0 0 0,7-3 0 0 0,-4 1-4 0 0,1-1 0 0 0,-1 0 0 0 0,0 0-1 0 0,0-1 1 0 0,-1 0 0 0 0,1 0 0 0 0,-1 0 0 0 0,9-11 0 0 0,-11 12 3 0 0,-2 0 1 0 0,1-1-1 0 0,0 1 1 0 0,-1-1 0 0 0,0 1-1 0 0,0-1 1 0 0,0 0-1 0 0,0 0 1 0 0,-1 0 0 0 0,0 0-1 0 0,0 0 1 0 0,0 0-1 0 0,-1 0 1 0 0,0 0 0 0 0,0-6-1 0 0,-3-18 32 0 0,-1 1 0 0 0,-2 0 0 0 0,-15-43 0 0 0,2 2-41 0 0,12 45 77 0 0,4 17-41 0 0,0-1 1 0 0,1 0-1 0 0,1 0 1 0 0,-2-14 0 0 0,14 47 46 0 0,3 13-14 0 0,36 68-1 0 0,-10-22-30 0 0,13 51 85 0 0,-9-18-46 0 0,-29-82-62 0 0,-2 0-1 0 0,-1 0 1 0 0,-2 2-1 0 0,-2-1 1 0 0,-1 1-1 0 0,-2 0 1 0 0,1 43-1 0 0,-6-67 13 0 0,0 10 22 0 0,0 0 0 0 0,-7 40-1 0 0,5-57-21 0 0,1 0-1 0 0,-1 1 0 0 0,0-1 0 0 0,0 0 1 0 0,0-1-1 0 0,-1 1 0 0 0,0 0 1 0 0,0-1-1 0 0,-1 0 0 0 0,0 1 1 0 0,0-1-1 0 0,0-1 0 0 0,0 1 0 0 0,-10 7 1 0 0,8-7 11 0 0,-1-1 0 0 0,1 1 1 0 0,-1-2-1 0 0,0 1 0 0 0,0-1 1 0 0,0 0-1 0 0,-1 0 0 0 0,1-1 1 0 0,-1 0-1 0 0,1-1 0 0 0,-1 1 1 0 0,0-1-1 0 0,-14-1 0 0 0,16 0-11 0 0,0-1 0 0 0,0 0-1 0 0,1 0 1 0 0,-1 0 0 0 0,0-1-1 0 0,1 0 1 0 0,-1 0 0 0 0,1-1 0 0 0,0 1-1 0 0,0-1 1 0 0,0 0 0 0 0,0 0 0 0 0,0-1-1 0 0,0 0 1 0 0,1 0 0 0 0,0 0-1 0 0,0 0 1 0 0,0 0 0 0 0,-3-6 0 0 0,0 0-20 0 0,2 1 1 0 0,-1 0 0 0 0,1-1 0 0 0,1 0-1 0 0,0 0 1 0 0,0-1 0 0 0,1 1 0 0 0,0-1-1 0 0,1 0 1 0 0,0 0 0 0 0,1 0 0 0 0,0 1 0 0 0,1-19-1 0 0,2 12-27 0 0,0 0 0 0 0,1-1 0 0 0,1 1 1 0 0,1 0-1 0 0,0 1 0 0 0,1-1 0 0 0,15-28 0 0 0,-2 11-136 0 0,32-46 0 0 0,-38 63-49 0 0,0 1 1 0 0,1 0-1 0 0,1 1 0 0 0,21-17 0 0 0,-24 23-598 0 0,0 1 0 0 0,17-9-1 0 0,9 2-4275 0 0,-24 11 3548 0 0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9:27.0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3 512 0 0,'-7'-3'15990'0'0,"11"7"-12760"0"0,2 2-4113 0 0,71 74 4916 0 0,-38-44-3059 0 0,48 36 1 0 0,-44-40-767 0 0,-1 2 0 0 0,-2 2 1 0 0,-1 2-1 0 0,53 67 0 0 0,-58-61-163 0 0,102 138-22 0 0,-117-154-54 0 0,-1 0 0 0 0,-1 0 0 0 0,-2 2 0 0 0,-1 0 0 0 0,-1 1 0 0 0,17 63 0 0 0,-26-75-48 0 0,-1 0-1 0 0,0 0 0 0 0,-2 0 0 0 0,0 0 0 0 0,-3 32 0 0 0,0-36-37 0 0,-1 0 0 0 0,0-1-1 0 0,-1 1 1 0 0,0-1 0 0 0,-1 0 0 0 0,-1 0 0 0 0,-1-1-1 0 0,-7 14 1 0 0,5-14-483 0 0,0-1 1 0 0,0 0-1 0 0,-2 0 0 0 0,1-1 0 0 0,-2 0 1 0 0,1-1-1 0 0,-1 0 0 0 0,-1-1 0 0 0,0 0 1 0 0,-26 13-1 0 0,-1-4-933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4:10.5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96 4481 0 0,'-1'-1'2155'0'0,"-6"-7"6526"0"0,1-1-4603 0 0,5 9-4053 0 0,1 0-1 0 0,0-1 1 0 0,0 1-1 0 0,0 0 0 0 0,0-1 1 0 0,0 1-1 0 0,-1-1 1 0 0,1 1-1 0 0,0 0 0 0 0,0-1 1 0 0,0 1-1 0 0,0-1 1 0 0,0 1-1 0 0,0 0 1 0 0,0-1-1 0 0,1 1 0 0 0,-1-1 1 0 0,0 1-1 0 0,0 0 1 0 0,0-1-1 0 0,0 1 0 0 0,0-1 1 0 0,1 1-1 0 0,-1 0 1 0 0,0-1-1 0 0,0 1 0 0 0,0 0 1 0 0,1-1-1 0 0,-1 1 1 0 0,0 0-1 0 0,1 0 1 0 0,-1-1-1 0 0,0 1 0 0 0,1 0 1 0 0,-1 0-1 0 0,0-1 1 0 0,1 1-1 0 0,-1 0 0 0 0,0 0 1 0 0,1 0-1 0 0,-1 0 1 0 0,1 0-1 0 0,-1 0 0 0 0,0-1 1 0 0,1 1-1 0 0,-1 0 1 0 0,1 0-1 0 0,12-2 145 0 0,1 0-1 0 0,0 0 0 0 0,18 1 1 0 0,7 0-5 0 0,164-18-128 0 0,60-5-1070 0 0,-86 14-2879 0 0,-127 8 2526 0 0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0:02.0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185 87 512 0 0,'0'-2'-54'0'0,"2"-4"589"0"0,0 1 0 0 0,0-1 0 0 0,-1 1 0 0 0,0-1 1 0 0,0-9-1 0 0,0 14-404 0 0,-2 0 0 0 0,1 0 0 0 0,0 0 0 0 0,0 0 0 0 0,0 0 0 0 0,0 0 0 0 0,-1 0 0 0 0,1 0 0 0 0,0 0 0 0 0,-1 0 0 0 0,1 0 0 0 0,-1 1 0 0 0,1-1 0 0 0,-1 0 0 0 0,1 0 0 0 0,-1 0 0 0 0,0 1 0 0 0,1-1 0 0 0,-1 0 0 0 0,0 1 0 0 0,0-1 0 0 0,0 0 0 0 0,1 1 0 0 0,-1-1 0 0 0,0 1 0 0 0,0-1 0 0 0,0 1 1 0 0,0 0-1 0 0,0-1 0 0 0,0 1 0 0 0,0 0 0 0 0,0 0 0 0 0,0-1 0 0 0,0 1 0 0 0,0 0 0 0 0,0 0 0 0 0,0 0 0 0 0,0 0 0 0 0,-1 1 0 0 0,-2-1 80 0 0,0 1 0 0 0,0 0 0 0 0,0-1 1 0 0,0 2-1 0 0,0-1 0 0 0,0 0 0 0 0,0 1 0 0 0,0 0 1 0 0,1 0-1 0 0,-1 0 0 0 0,1 0 0 0 0,-1 1 0 0 0,1-1 0 0 0,0 1 1 0 0,0 0-1 0 0,-4 5 0 0 0,5-7 253 0 0,1 0 0 0 0,-1 0 0 0 0,0 0 0 0 0,1 0 1 0 0,-1 0-1 0 0,0 0 0 0 0,1 0 0 0 0,-4 0 0 0 0,3 0-297 0 0,0-1 1 0 0,0 1 0 0 0,0 0-1 0 0,0 0 1 0 0,1 0-1 0 0,-1 0 1 0 0,0 0-1 0 0,1 0 1 0 0,-1 0-1 0 0,-2 3 1 0 0,-4 6 19 0 0,0 0-1 0 0,0 1 1 0 0,2 0-1 0 0,-11 21 1 0 0,14-26-173 0 0,1-1 0 0 0,0 1 0 0 0,0 0 0 0 0,1 0 0 0 0,-1 0-1 0 0,1 0 1 0 0,1 0 0 0 0,-1 0 0 0 0,1 0 0 0 0,0 0 0 0 0,1 0 0 0 0,1 8 0 0 0,-2-11-13 0 0,1-1 1 0 0,-1 0-1 0 0,1 0 1 0 0,0 0-1 0 0,0 1 1 0 0,0-1-1 0 0,0 0 1 0 0,0 0 0 0 0,1-1-1 0 0,-1 1 1 0 0,1 0-1 0 0,-1 0 1 0 0,1-1-1 0 0,0 1 1 0 0,-1-1-1 0 0,1 1 1 0 0,3 1 0 0 0,-1-1-7 0 0,-1-1 1 0 0,1 1-1 0 0,0-1 0 0 0,-1 0 1 0 0,1 0-1 0 0,0 0 1 0 0,0 0-1 0 0,0-1 1 0 0,6 1-1 0 0,3-2 7 0 0,0 0 0 0 0,0-1 0 0 0,0 0 0 0 0,0-1 0 0 0,14-5 0 0 0,-2 0-30 0 0,28-14 1 0 0,-44 18 41 0 0,0-1 0 0 0,0 0 0 0 0,-1 0 1 0 0,1-1-1 0 0,-1-1 0 0 0,9-8 0 0 0,-15 13-4 0 0,0-1 0 0 0,0 1-1 0 0,0-1 1 0 0,0 1 0 0 0,0-1-1 0 0,-1 0 1 0 0,1 0 0 0 0,-1 0-1 0 0,0 0 1 0 0,0 0 0 0 0,0 0-1 0 0,0 0 1 0 0,0 0 0 0 0,0 0-1 0 0,-1 0 1 0 0,0 0 0 0 0,0-6-1 0 0,0 5-2 0 0,-1 0 0 0 0,0-1 0 0 0,0 1 0 0 0,-1 0 0 0 0,1 0 0 0 0,-1 0 0 0 0,0 1 0 0 0,0-1-1 0 0,0 0 1 0 0,0 1 0 0 0,-6-7 0 0 0,1 2-14 0 0,-1 0-1 0 0,0 1 1 0 0,0 0-1 0 0,-1 0 1 0 0,0 1 0 0 0,0 1-1 0 0,0-1 1 0 0,-1 1-1 0 0,-17-6 1 0 0,21 9-3 0 0,-1 0-1 0 0,1 1 1 0 0,-1 0 0 0 0,0 0-1 0 0,0 0 1 0 0,1 1-1 0 0,-1 0 1 0 0,-9 2 0 0 0,11-2-38 0 0,1 1 0 0 0,0 0 0 0 0,-1 0 0 0 0,1 0 0 0 0,0 1 0 0 0,0 0 0 0 0,0-1 0 0 0,0 1 0 0 0,0 1 0 0 0,1-1-1 0 0,-1 1 1 0 0,0-1 0 0 0,-5 6 0 0 0,8-6-92 0 0,0-1 0 0 0,0 1 0 0 0,0 0-1 0 0,0-1 1 0 0,0 1 0 0 0,1 0 0 0 0,-1-1 0 0 0,0 1-1 0 0,1 0 1 0 0,-1 0 0 0 0,1 0 0 0 0,0 0-1 0 0,0 0 1 0 0,0-1 0 0 0,0 1 0 0 0,0 0-1 0 0,0 0 1 0 0,1 4 0 0 0,-1-4-463 0 0,1 1-1 0 0,-1-1 1 0 0,1 1-1 0 0,0-1 1 0 0,0 1-1 0 0,0-1 1 0 0,1 0 0 0 0,-1 1-1 0 0,0-1 1 0 0,1 0-1 0 0,-1 0 1 0 0,5 4-1 0 0,7 5-4135 0 0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0:03.0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124 26 8 0 0,'1'-1'269'0'0,"-1"0"-1"0"0,0 0 1 0 0,1 1-1 0 0,-1-1 1 0 0,0 0-1 0 0,0 0 1 0 0,1 0-1 0 0,-1 0 1 0 0,0 0 0 0 0,0 1-1 0 0,0-1 1 0 0,0 0-1 0 0,0 0 1 0 0,0 0-1 0 0,-1 0 1 0 0,1 0-1 0 0,0 0 1 0 0,0 1-1 0 0,-1-1 1 0 0,1 0 0 0 0,0 0-1 0 0,-1 0 1 0 0,0-1-1 0 0,0 2 3 0 0,1-1-1 0 0,-1 1 1 0 0,0-1-1 0 0,0 1 1 0 0,0 0-1 0 0,0-1 0 0 0,0 1 1 0 0,1 0-1 0 0,-1 0 1 0 0,0-1-1 0 0,0 1 1 0 0,0 0-1 0 0,0 0 1 0 0,0 0-1 0 0,0 0 1 0 0,0 0-1 0 0,0 0 1 0 0,-1 1-1 0 0,-3 0 279 0 0,0 0 1 0 0,0 0-1 0 0,1 1 0 0 0,-1-1 0 0 0,0 1 1 0 0,1 1-1 0 0,-6 2 0 0 0,5-1-404 0 0,0 0 0 0 0,1 0-1 0 0,-1 1 1 0 0,1 0 0 0 0,-1-1 0 0 0,1 2-1 0 0,1-1 1 0 0,-1 0 0 0 0,1 1 0 0 0,0 0-1 0 0,0-1 1 0 0,1 1 0 0 0,-1 0 0 0 0,1 1-1 0 0,1-1 1 0 0,-1 0 0 0 0,0 7 0 0 0,1-8-112 0 0,1 0 1 0 0,0 0 0 0 0,-1 0 0 0 0,2 0 0 0 0,-1 0 0 0 0,0 0 0 0 0,1 0 0 0 0,0 0-1 0 0,0 0 1 0 0,1 0 0 0 0,-1-1 0 0 0,1 1 0 0 0,0-1 0 0 0,0 1 0 0 0,1-1 0 0 0,-1 1 0 0 0,1-1-1 0 0,0 0 1 0 0,0 0 0 0 0,1 0 0 0 0,-1-1 0 0 0,6 6 0 0 0,-2-5-27 0 0,1 0 1 0 0,-1 0 0 0 0,0 0-1 0 0,1-1 1 0 0,0 0 0 0 0,0 0-1 0 0,0-1 1 0 0,0 0 0 0 0,0 0-1 0 0,0-1 1 0 0,1 0 0 0 0,-1-1-1 0 0,12 0 1 0 0,-7-1-15 0 0,1 0 0 0 0,-1-1 0 0 0,0-1 0 0 0,0 0 1 0 0,0-1-1 0 0,-1 0 0 0 0,20-9 0 0 0,-29 11 4 0 0,0 1 0 0 0,0-1 0 0 0,0 1 0 0 0,-1-1 1 0 0,1 0-1 0 0,-1 0 0 0 0,1 0 0 0 0,-1-1 0 0 0,0 1 0 0 0,0-1 0 0 0,0 1 1 0 0,0-1-1 0 0,0 0 0 0 0,0 1 0 0 0,-1-1 0 0 0,1 0 0 0 0,-1 0 0 0 0,0 0 1 0 0,0 0-1 0 0,0 0 0 0 0,-1 0 0 0 0,1-1 0 0 0,-1 1 0 0 0,1 0 0 0 0,-1 0 1 0 0,0-1-1 0 0,0 1 0 0 0,0 0 0 0 0,-1 0 0 0 0,1 0 0 0 0,-1-1 1 0 0,0 1-1 0 0,0 0 0 0 0,0 0 0 0 0,0 0 0 0 0,-1 0 0 0 0,1 0 0 0 0,-1 1 1 0 0,1-1-1 0 0,-1 0 0 0 0,0 1 0 0 0,-4-5 0 0 0,-2-1-5 0 0,0-1-1 0 0,-1 1 1 0 0,0 1 0 0 0,0 0-1 0 0,0 0 1 0 0,-1 1 0 0 0,-14-7-1 0 0,16 9-8 0 0,-1 1 0 0 0,1-1 0 0 0,-1 2 0 0 0,1-1 0 0 0,-1 1 0 0 0,0 1 0 0 0,0 0 0 0 0,0 0 0 0 0,0 0-1 0 0,-9 2 1 0 0,15-1-17 0 0,0 0-1 0 0,0 1 1 0 0,-1 0-1 0 0,1-1 1 0 0,0 1-1 0 0,0 0 1 0 0,0 1-1 0 0,1-1 1 0 0,-1 0-1 0 0,0 1 0 0 0,0 0 1 0 0,1 0-1 0 0,-1-1 1 0 0,-2 4-1 0 0,4-4-134 0 0,-1 1 0 0 0,1 0 0 0 0,0-1 0 0 0,0 1 0 0 0,0 0 0 0 0,-1 0 0 0 0,2 0 0 0 0,-1 0-1 0 0,0 0 1 0 0,0 0 0 0 0,1 0 0 0 0,-1 0 0 0 0,1 0 0 0 0,-1 0 0 0 0,1 0 0 0 0,0 0 0 0 0,0 0 0 0 0,0 1-1 0 0,0-1 1 0 0,0 0 0 0 0,1 3 0 0 0,2 6-1699 0 0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0:03.7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95 40 512 0 0,'0'0'114'0'0,"0"0"0"0"0,0 0 0 0 0,0-1 0 0 0,-1 1 0 0 0,1 0 0 0 0,0 0 0 0 0,0 0 0 0 0,0 0 0 0 0,0 0 0 0 0,-1 0 0 0 0,1 0 0 0 0,0 0 0 0 0,0 0 0 0 0,0 0 0 0 0,-1 0 0 0 0,1 0 0 0 0,0 0 0 0 0,0 0-1 0 0,0 0 1 0 0,-1 0 0 0 0,1 0 0 0 0,0 0 0 0 0,0 0 0 0 0,0 0 0 0 0,-1 0 0 0 0,1 0 0 0 0,0 0 0 0 0,0 0 0 0 0,0 0 0 0 0,0 0 0 0 0,-1 1 0 0 0,1-1 0 0 0,0 0 0 0 0,0 0 0 0 0,-8 10 2327 0 0,-7 18-373 0 0,9-17-1476 0 0,-40 70 3322 0 0,44-78-3623 0 0,0 1 0 0 0,1 0 1 0 0,-1 0-1 0 0,1-1 0 0 0,-1 1 0 0 0,1 0 0 0 0,0 0 0 0 0,0 1 0 0 0,1-1 0 0 0,-1 0 0 0 0,1 0 0 0 0,1 8 1 0 0,-1-9-181 0 0,1 0 0 0 0,-1-1 0 0 0,1 1 0 0 0,0 0 0 0 0,0-1 0 0 0,1 1 0 0 0,-1 0 0 0 0,0-1 0 0 0,1 0 0 0 0,-1 1 0 0 0,1-1 0 0 0,0 0 0 0 0,0 0 0 0 0,0 0 0 0 0,0 0 0 0 0,0 0 0 0 0,0 0 0 0 0,1 0 0 0 0,4 2 0 0 0,0 0 1 0 0,0-1-1 0 0,1 1 0 0 0,0-1 0 0 0,0 0 0 0 0,0-1 0 0 0,0 0 0 0 0,0 0 0 0 0,1-1 0 0 0,-1 0 0 0 0,13 0 1 0 0,-9-2-83 0 0,0 0 1 0 0,0 0 0 0 0,-1-2 0 0 0,1 0 0 0 0,0 0 0 0 0,19-8-1 0 0,-20 6-6 0 0,-1 0-1 0 0,1 0 0 0 0,-1-1 1 0 0,0 0-1 0 0,0-1 0 0 0,15-14 1 0 0,-22 19-20 0 0,-1 0 0 0 0,0-1 1 0 0,1 1-1 0 0,-1-1 0 0 0,0 1 1 0 0,-1-1-1 0 0,1 0 0 0 0,0 0 0 0 0,-1 0 1 0 0,0 0-1 0 0,1 0 0 0 0,-1 0 1 0 0,-1 0-1 0 0,1 0 0 0 0,0-1 1 0 0,-1 1-1 0 0,1 0 0 0 0,-1 0 0 0 0,0-1 1 0 0,0 1-1 0 0,0 0 0 0 0,-1-1 1 0 0,1 1-1 0 0,-1 0 0 0 0,0 0 1 0 0,0 0-1 0 0,0-1 0 0 0,-3-5 1 0 0,-2-1-4 0 0,0 0 0 0 0,0 0 1 0 0,-1 1-1 0 0,-1-1 1 0 0,1 2-1 0 0,-2-1 1 0 0,1 1-1 0 0,-1 0 1 0 0,-16-11-1 0 0,19 15-4 0 0,0 0 0 0 0,-1 1 1 0 0,1-1-1 0 0,-1 1 0 0 0,0 0 0 0 0,0 1 0 0 0,0 0 1 0 0,0 0-1 0 0,0 0 0 0 0,0 1 0 0 0,-1 0 0 0 0,1 1 1 0 0,-1-1-1 0 0,1 1 0 0 0,0 1 0 0 0,-11 1 1 0 0,12 0-19 0 0,0 0 0 0 0,0 0 0 0 0,0 1 0 0 0,1 0 0 0 0,0 0 0 0 0,-1 0 0 0 0,1 1 0 0 0,0 0 0 0 0,0 0 0 0 0,1 0 0 0 0,-1 0 0 0 0,1 1 0 0 0,0-1 1 0 0,-6 10-1 0 0,6-8-264 0 0,1 0 1 0 0,0 0-1 0 0,0 0 1 0 0,0 1-1 0 0,-3 11 1 0 0,5-13-356 0 0,0-1 0 0 0,1 1 1 0 0,-1 0-1 0 0,1-1 0 0 0,0 1 0 0 0,0 0 1 0 0,0-1-1 0 0,2 9 0 0 0,2 0-2485 0 0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0:33.2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136 127 512 0 0,'-1'-2'116'0'0,"0"0"0"0"0,1-1 0 0 0,-1 1-1 0 0,0 0 1 0 0,0 0 0 0 0,0 0 0 0 0,-1 0 0 0 0,1 0-1 0 0,0 1 1 0 0,-1-1 0 0 0,1 0 0 0 0,-1 0 0 0 0,1 1-1 0 0,-1-1 1 0 0,0 1 0 0 0,0 0 0 0 0,0-1 0 0 0,0 1-1 0 0,0 0 1 0 0,0 0 0 0 0,0 0 0 0 0,0 0 0 0 0,0 1-1 0 0,0-1 1 0 0,-3 0 0 0 0,-5 0 1382 0 0,-1-1-1 0 0,1 2 1 0 0,-1 0 0 0 0,-13 1-1 0 0,-2 0 923 0 0,26-1-2364 0 0,0 0 1 0 0,0 0-1 0 0,0 0 0 0 0,0 0 1 0 0,0 1-1 0 0,0-1 0 0 0,-1 0 1 0 0,1 0-1 0 0,0 0 0 0 0,0 0 1 0 0,0 1-1 0 0,0-1 0 0 0,0 0 1 0 0,0 0-1 0 0,0 0 1 0 0,0 1-1 0 0,0-1 0 0 0,0 0 1 0 0,0 0-1 0 0,0 0 0 0 0,0 0 1 0 0,0 1-1 0 0,0-1 0 0 0,0 0 1 0 0,0 0-1 0 0,1 0 0 0 0,-1 0 1 0 0,0 0-1 0 0,0 1 0 0 0,0-1 1 0 0,0 0-1 0 0,0 0 1 0 0,0 0-1 0 0,0 0 0 0 0,1 0 1 0 0,-1 1-1 0 0,0-1 0 0 0,0 0 1 0 0,0 0-1 0 0,5 7 705 0 0,-1-5-630 0 0,0 1 0 0 0,1-1 1 0 0,-1 0-1 0 0,0 0 0 0 0,1-1 0 0 0,-1 1 0 0 0,1-1 0 0 0,0 0 1 0 0,-1 0-1 0 0,1-1 0 0 0,0 1 0 0 0,0-1 0 0 0,4 0 0 0 0,12-2 144 0 0,36-6 1 0 0,-25 2 68 0 0,359-49 1031 0 0,14 11-1295 0 0,-399 44-83 0 0,0-1-62 0 0,-1 1-1 0 0,1 0 0 0 0,0 0 0 0 0,7 2 1 0 0,-12-2 19 0 0,-1 0 1 0 0,1 0 0 0 0,0 0-1 0 0,-1 0 1 0 0,1 0-1 0 0,0 1 1 0 0,-1-1 0 0 0,1 0-1 0 0,-1 0 1 0 0,1 1 0 0 0,0-1-1 0 0,-1 0 1 0 0,1 1 0 0 0,-1-1-1 0 0,1 0 1 0 0,-1 1 0 0 0,1-1-1 0 0,-1 1 1 0 0,0-1 0 0 0,1 1-1 0 0,-1-1 1 0 0,1 1 0 0 0,-1 0-1 0 0,0-1 1 0 0,0 1-1 0 0,1-1 1 0 0,-1 1 0 0 0,0 0-1 0 0,0-1 1 0 0,0 1 0 0 0,0-1-1 0 0,1 1 1 0 0,-1 0 0 0 0,0-1-1 0 0,0 1 1 0 0,0 0 0 0 0,-1-1-1 0 0,1 1 1 0 0,0 0 0 0 0,0-1-1 0 0,0 1 1 0 0,0-1 0 0 0,0 1-1 0 0,-1 0 1 0 0,1-1 0 0 0,-1 2-1 0 0,-1 1-377 0 0,1-1-1 0 0,-1 1 1 0 0,0 0-1 0 0,0-1 1 0 0,-5 5-1 0 0,-7 9-6089 0 0,11-10 4488 0 0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0:33.7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46 8 0 0,'0'-1'47'0'0,"-5"-23"2725"0"0,4 22-1794 0 0,1 0 0 0 0,-1 0 1 0 0,0 0-1 0 0,0 0 0 0 0,0 0 0 0 0,0 0 1 0 0,0 1-1 0 0,0-1 0 0 0,-2-2 1033 0 0,3 6-1406 0 0,0 0 0 0 0,0-1 1 0 0,-1 1-1 0 0,2 0 1 0 0,-1 0-1 0 0,0 0 0 0 0,0-1 1 0 0,1 4-1 0 0,12 29 1060 0 0,-5-13-843 0 0,-2 2-563 0 0,-1 0-1 0 0,0-1 1 0 0,-2 2 0 0 0,0 35 0 0 0,-11 94-82 0 0,1 12-209 0 0,8-131 28 0 0,-1-9-6 0 0,6 47 0 0 0,-4-60-80 0 0,-2-5 78 0 0,1-1-1 0 0,0 0 1 0 0,0 1 0 0 0,3 6-1 0 0,-4-12-6 0 0,0-1 0 0 0,1 1-1 0 0,-1 0 1 0 0,0 0 0 0 0,1-1 0 0 0,-1 1-1 0 0,0 0 1 0 0,1-1 0 0 0,-1 1-1 0 0,1 0 1 0 0,-1-1 0 0 0,1 1 0 0 0,-1-1-1 0 0,1 1 1 0 0,0 0 0 0 0,-1-1-1 0 0,1 0 1 0 0,0 1 0 0 0,-1-1 0 0 0,1 1-1 0 0,0-1 1 0 0,-1 0 0 0 0,1 1-1 0 0,0-1 1 0 0,0 0 0 0 0,0 0-1 0 0,-1 0 1 0 0,1 1 0 0 0,0-1 0 0 0,0 0-1 0 0,0 0 1 0 0,-1 0 0 0 0,1 0-1 0 0,0-1 1 0 0,0 1 0 0 0,0 0 0 0 0,-1 0-1 0 0,1 0 1 0 0,1-1 0 0 0,-1 0-66 0 0,0 1-1 0 0,0-1 1 0 0,0 1 0 0 0,0-1 0 0 0,0 1 0 0 0,-1-1 0 0 0,1 0-1 0 0,0 1 1 0 0,0-1 0 0 0,-1 0 0 0 0,1 0 0 0 0,0 0 0 0 0,-1 0 0 0 0,1 1-1 0 0,-1-1 1 0 0,1 0 0 0 0,-1 0 0 0 0,1 0 0 0 0,-1 0 0 0 0,0 0-1 0 0,0 0 1 0 0,1 0 0 0 0,-1 0 0 0 0,0-1 0 0 0,0 1 0 0 0,0 0 0 0 0,0 0-1 0 0,0 0 1 0 0,-1-2 0 0 0,1 1-467 0 0,0 0 1 0 0,-1-1-1 0 0,0 1 0 0 0,1 0 1 0 0,-1-1-1 0 0,0 1 1 0 0,0 0-1 0 0,0 0 0 0 0,0 0 1 0 0,-1 0-1 0 0,1 0 0 0 0,-3-3 1 0 0,-4-2-1590 0 0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0:33.9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65 8 0 0,'-1'-1'1037'0'0,"1"1"-889"0"0,0 0 0 0 0,0 0 0 0 0,0 0 0 0 0,0-1 1 0 0,0 1-1 0 0,0 0 0 0 0,-1 0 0 0 0,1 0 0 0 0,0 0 0 0 0,0 0 0 0 0,0-1 0 0 0,0 1 1 0 0,0 0-1 0 0,0 0 0 0 0,0 0 0 0 0,0 0 0 0 0,0 0 0 0 0,0-1 0 0 0,0 1 0 0 0,0 0 1 0 0,0 0-1 0 0,0 0 0 0 0,0 0 0 0 0,0 0 0 0 0,1-1 0 0 0,-1 1 0 0 0,0 0 1 0 0,0 0-1 0 0,0 0 0 0 0,0-1 296 0 0,0 1-296 0 0,8-4 3276 0 0,11 1 36 0 0,-19 3-3389 0 0,71-8 4760 0 0,142-17-407 0 0,-154 16-4915 0 0,0 3 0 0 0,1 2 0 0 0,98 7 0 0 0,-97 7-4033 0 0,-43-7 3252 0 0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0:34.7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77 512 0 0,'-2'-21'2531'0'0,"1"19"-1886"0"0,0-1 1 0 0,1 1-1 0 0,-1-1 1 0 0,1 0-1 0 0,0 1 1 0 0,0-1-1 0 0,0 1 1 0 0,0-1-1 0 0,0 0 1 0 0,1 1-1 0 0,-1-1 1 0 0,1 1-1 0 0,0-1 1 0 0,-1 1-1 0 0,1-1 1 0 0,0 1-1 0 0,1 0 1 0 0,-1-1-1 0 0,0 1 1 0 0,3-3-1 0 0,-4 5-596 0 0,0 0-1 0 0,0 0 1 0 0,0 0-1 0 0,0 0 1 0 0,0 0-1 0 0,0 0 1 0 0,0 0-1 0 0,0 0 1 0 0,0 0 0 0 0,0 0-1 0 0,0-1 1 0 0,1 1-1 0 0,-1 0 1 0 0,0 0-1 0 0,0 0 1 0 0,0 0-1 0 0,0 0 1 0 0,0 0-1 0 0,0 0 1 0 0,0 0-1 0 0,0 0 1 0 0,0 0-1 0 0,1 0 1 0 0,-1 0 0 0 0,0 0-1 0 0,0 0 1 0 0,0 0-1 0 0,0 0 1 0 0,0 0-1 0 0,0 1 1 0 0,0-1-1 0 0,0 0 1 0 0,0 0-1 0 0,0 0 1 0 0,1 0-1 0 0,-1 0 1 0 0,0 0-1 0 0,0 0 1 0 0,0 0-1 0 0,0 0 1 0 0,0 0 0 0 0,0 0-1 0 0,0 0 1 0 0,0 1-1 0 0,3 5 867 0 0,0 9-324 0 0,-3-14-476 0 0,17 130 2205 0 0,4 32-1294 0 0,-11-126-989 0 0,-10-35-38 0 0,1 0 0 0 0,0 0-1 0 0,0 0 1 0 0,0 0-1 0 0,0-1 1 0 0,0 1 0 0 0,0 0-1 0 0,0 0 1 0 0,0-1-1 0 0,1 1 1 0 0,-1-1-1 0 0,1 1 1 0 0,-1-1 0 0 0,1 0-1 0 0,-1 1 1 0 0,3 0-1 0 0,-3-2-3 0 0,0 0-1 0 0,0 0 0 0 0,0 0 0 0 0,-1 0 1 0 0,1 0-1 0 0,0 0 0 0 0,0 0 0 0 0,0 0 0 0 0,0 0 1 0 0,0 0-1 0 0,0-1 0 0 0,-1 1 0 0 0,1 0 1 0 0,0-1-1 0 0,0 1 0 0 0,0-1 0 0 0,-1 1 0 0 0,1-1 1 0 0,0 1-1 0 0,-1-1 0 0 0,1 1 0 0 0,0-1 1 0 0,-1 0-1 0 0,1 1 0 0 0,-1-1 0 0 0,1 0 0 0 0,-1 0 1 0 0,1 1-1 0 0,-1-1 0 0 0,1 0 0 0 0,-1 0 1 0 0,1-1-1 0 0,11-29-93 0 0,-12 30 95 0 0,39-108-88 0 0,-11 33 45 0 0,-25 65 52 0 0,1 1-1 0 0,1-1 1 0 0,-1 1-1 0 0,2 1 0 0 0,-1-1 1 0 0,13-16-1 0 0,-16 24-2 0 0,0 0-1 0 0,0 0 1 0 0,1 0-1 0 0,-1 0 1 0 0,0 0-1 0 0,1 0 0 0 0,-1 0 1 0 0,1 1-1 0 0,-1-1 1 0 0,1 1-1 0 0,0 0 1 0 0,0 0-1 0 0,0 0 1 0 0,0 0-1 0 0,-1 0 1 0 0,1 1-1 0 0,0 0 0 0 0,0-1 1 0 0,0 1-1 0 0,0 0 1 0 0,0 0-1 0 0,0 0 1 0 0,0 1-1 0 0,0-1 1 0 0,0 1-1 0 0,0 0 1 0 0,0-1-1 0 0,0 1 0 0 0,0 1 1 0 0,3 1-1 0 0,5 3 9 0 0,0 0 1 0 0,0 1-1 0 0,0 1 0 0 0,-1-1 0 0 0,0 2 0 0 0,-1-1 0 0 0,0 2 0 0 0,0-1 0 0 0,10 15 0 0 0,4 11 171 0 0,29 57 0 0 0,-33-53-87 0 0,14 25-203 0 0,-27-55-25 0 0,-3-3 50 0 0,1 0 0 0 0,0 0 0 0 0,7 9-1 0 0,-8-13-453 0 0,0 1-1 0 0,-1-1 1 0 0,1 0-1 0 0,0 0 1 0 0,6 3-1 0 0,-1-1-1393 0 0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0:35.0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 1376 0 0,'-4'11'9368'0'0,"6"4"-4567"0"0,9 15-2419 0 0,-3-10-982 0 0,6 29 704 0 0,13 84 1 0 0,-23-105-1988 0 0,-2 1 0 0 0,-1 0 0 0 0,-2 0 0 0 0,-4 41 0 0 0,-15 31-161 0 0,10-57-58 0 0,-4 56 0 0 0,13-96 60 0 0,1 1 0 0 0,1-1 0 0 0,-1 1 0 0 0,1-1-1 0 0,-1 1 1 0 0,1-1 0 0 0,1 1 0 0 0,-1-1 0 0 0,1 0 0 0 0,3 8 0 0 0,-5-11-7 0 0,1 0-1 0 0,0 0 1 0 0,0 1 0 0 0,-1-1 0 0 0,1 0 0 0 0,0 0 0 0 0,0 0 0 0 0,0 0 0 0 0,0 0 0 0 0,1 0 0 0 0,-1 0 0 0 0,0-1 0 0 0,0 1 0 0 0,0 0 0 0 0,1 0 0 0 0,-1-1 0 0 0,0 1 0 0 0,1-1 0 0 0,-1 1 0 0 0,0-1 0 0 0,1 0 0 0 0,-1 0 0 0 0,1 1 0 0 0,-1-1-1 0 0,1 0 1 0 0,-1 0 0 0 0,0 0 0 0 0,1-1 0 0 0,-1 1 0 0 0,1 0 0 0 0,-1 0 0 0 0,1-1 0 0 0,-1 1 0 0 0,0-1 0 0 0,1 1 0 0 0,-1-1 0 0 0,1 0 0 0 0,5-4-787 0 0,-1 1 1 0 0,1-1 0 0 0,-1 0-1 0 0,0-1 1 0 0,-1 1-1 0 0,1-1 1 0 0,-1 0-1 0 0,6-10 1 0 0,-6 9-193 0 0,11-13-2153 0 0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0:35.3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43 258 232 0 0,'-3'0'810'0'0,"1"0"-1"0"0,-1-1 1 0 0,1 1-1 0 0,-1 0 1 0 0,1-1 0 0 0,-1 0-1 0 0,1 0 1 0 0,0 0-1 0 0,-1 0 1 0 0,1 0-1 0 0,-4-3 1 0 0,5 4-616 0 0,1 0 0 0 0,-1-1 1 0 0,0 0-1 0 0,1 1 0 0 0,-1-1 0 0 0,1 1 0 0 0,-1-1 1 0 0,0 0-1 0 0,1 1 0 0 0,-1-1 0 0 0,1 0 0 0 0,0 0 1 0 0,-1 1-1 0 0,1-1 0 0 0,0 0 0 0 0,-1 0 0 0 0,1 0 1 0 0,0 1-1 0 0,0-1 0 0 0,0 0 0 0 0,0 0 0 0 0,0 0 0 0 0,0 0 1 0 0,0 0-1 0 0,0 1 0 0 0,0-1 0 0 0,0 0 0 0 0,0 0 1 0 0,0 0-1 0 0,1 0 0 0 0,-1 1 0 0 0,0-1 0 0 0,1 0 1 0 0,-1 0-1 0 0,0 0 0 0 0,1 1 0 0 0,0-2 0 0 0,12-15 918 0 0,1 0-1 0 0,27-25 0 0 0,-23 25-773 0 0,-4 3-161 0 0,1 1 0 0 0,1 0 1 0 0,0 1-1 0 0,0 1 0 0 0,1 1 0 0 0,1 0 0 0 0,0 1 1 0 0,29-10-1 0 0,-36 16-125 0 0,0 0-1 0 0,0 0 1 0 0,0 1-1 0 0,0 1 1 0 0,0 0 0 0 0,1 1-1 0 0,12 0 1 0 0,-16 1-45 0 0,0 1 0 0 0,1-1 1 0 0,-1 1-1 0 0,0 0 0 0 0,-1 1 0 0 0,1 0 0 0 0,0 0 0 0 0,-1 1 1 0 0,0 0-1 0 0,12 8 0 0 0,-15-8 6 0 0,1 0 0 0 0,-1 0 0 0 0,0 1 1 0 0,0-1-1 0 0,-1 1 0 0 0,1 0 0 0 0,-1 0 0 0 0,0 0 1 0 0,-1 0-1 0 0,1 1 0 0 0,-1-1 0 0 0,0 1 0 0 0,0-1 0 0 0,-1 1 1 0 0,0 0-1 0 0,0 0 0 0 0,0 0 0 0 0,0 0 0 0 0,-1 0 1 0 0,-1 10-1 0 0,1-9-2 0 0,-1 0 0 0 0,0 0 0 0 0,0 0 0 0 0,-1 0 1 0 0,0 0-1 0 0,0 0 0 0 0,-1 0 0 0 0,0 0 0 0 0,0-1 0 0 0,0 0 1 0 0,-1 1-1 0 0,0-1 0 0 0,0-1 0 0 0,0 1 0 0 0,-1 0 1 0 0,-10 8-1 0 0,1-4-64 0 0,-2 0 0 0 0,1-1 0 0 0,-2-1 0 0 0,1-1 0 0 0,-1 0 1 0 0,0-1-1 0 0,0 0 0 0 0,0-2 0 0 0,-1 0 0 0 0,-27 2 0 0 0,39-5-86 0 0,0-1 1 0 0,1-1-1 0 0,-1 1 0 0 0,0-1 0 0 0,0 0 1 0 0,0 0-1 0 0,-6-2 0 0 0,9 2-349 0 0,-1-1 0 0 0,1 1 0 0 0,0 0 0 0 0,0-1 0 0 0,0 0 0 0 0,0 0 0 0 0,0 1 0 0 0,1-2 0 0 0,-1 1-1 0 0,1 0 1 0 0,-1 0 0 0 0,1-1 0 0 0,-4-4 0 0 0,1-3-1216 0 0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0:35.8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49 120 0 0,'-12'-14'17046'0'0,"12"13"-16844"0"0,0 0-1 0 0,0 0 0 0 0,0 1 0 0 0,0-1 0 0 0,1 0 0 0 0,-1 0 1 0 0,0 0-1 0 0,1 0 0 0 0,-1 0 0 0 0,1 1 0 0 0,-1-1 0 0 0,1 0 1 0 0,-1 0-1 0 0,1 1 0 0 0,0-1 0 0 0,-1 0 0 0 0,1 1 0 0 0,0-1 1 0 0,-1 0-1 0 0,1 1 0 0 0,2-1 0 0 0,-3 0-152 0 0,0 1 0 0 0,1 0 1 0 0,-1 0-1 0 0,1 0 0 0 0,-1-1 0 0 0,1 1 0 0 0,-1 0 0 0 0,1 0 0 0 0,-1 0 0 0 0,0 0 0 0 0,1 0 1 0 0,-1 0-1 0 0,1 0 0 0 0,-1 0 0 0 0,1 0 0 0 0,-1 0 0 0 0,1 0 0 0 0,-1 1 0 0 0,1-1 1 0 0,-1 0-1 0 0,0 0 0 0 0,1 0 0 0 0,-1 0 0 0 0,1 1 0 0 0,-1-1 0 0 0,1 0 0 0 0,-1 0 0 0 0,0 1 1 0 0,1-1-1 0 0,-1 0 0 0 0,0 1 0 0 0,1-1 0 0 0,-1 1 0 0 0,0-1 0 0 0,0 0 0 0 0,1 1 1 0 0,-1-1-1 0 0,0 1 0 0 0,0-1 0 0 0,0 0 0 0 0,0 1 0 0 0,1-1 0 0 0,-1 1 0 0 0,0 0 0 0 0,3 16 190 0 0,0 0 0 0 0,-1 1 0 0 0,-1-1 0 0 0,-3 35 0 0 0,1-35-195 0 0,1-1 1 0 0,0 1-1 0 0,1-1 1 0 0,1 1 0 0 0,7 31-1 0 0,-8-42-42 0 0,1-1 0 0 0,1 1-1 0 0,-1-1 1 0 0,1 0 0 0 0,0 0 0 0 0,0 0-1 0 0,4 5 1 0 0,-5-8-3 0 0,-1 0-1 0 0,1 0 1 0 0,0 0-1 0 0,0-1 1 0 0,0 1-1 0 0,0-1 1 0 0,1 1-1 0 0,-1-1 1 0 0,0 0-1 0 0,1 0 1 0 0,-1 0-1 0 0,1 0 1 0 0,-1 0-1 0 0,1 0 0 0 0,-1-1 1 0 0,1 1-1 0 0,-1-1 1 0 0,5 0-1 0 0,0 0-14 0 0,-1-1 0 0 0,0 0 0 0 0,1 0 1 0 0,-1 0-1 0 0,0-1 0 0 0,0 0 0 0 0,0 0 0 0 0,0-1 0 0 0,0 0 0 0 0,-1 0 0 0 0,1 0 0 0 0,-1-1 0 0 0,1 1 0 0 0,-1-1 0 0 0,-1-1 0 0 0,1 1 0 0 0,0-1 0 0 0,-1 1 0 0 0,0-1 0 0 0,4-7 0 0 0,-2 3-19 0 0,0-1-1 0 0,0 0 1 0 0,-1 0-1 0 0,-1 0 1 0 0,0-1-1 0 0,0 0 1 0 0,-1 0-1 0 0,0 0 1 0 0,-1 0-1 0 0,2-20 1 0 0,-4-24 37 0 0,-1 35-1 0 0,1 0 0 0 0,4-28 0 0 0,-7 65 43 0 0,1-1-1 0 0,1 1 1 0 0,1 0-1 0 0,0 0 1 0 0,1 0-1 0 0,4 20 1 0 0,-4-29-31 0 0,1-1 0 0 0,0 0 0 0 0,0 1 1 0 0,1-1-1 0 0,0 0 0 0 0,0 0 0 0 0,1 0 0 0 0,0-1 0 0 0,0 1 1 0 0,0-1-1 0 0,1 0 0 0 0,0 0 0 0 0,0-1 0 0 0,1 1 0 0 0,-1-1 0 0 0,1 0 1 0 0,7 4-1 0 0,-3-3-19 0 0,0 0 1 0 0,0-1 0 0 0,1 0-1 0 0,-1-1 1 0 0,22 6 0 0 0,-25-8-8 0 0,0-1 1 0 0,0-1-1 0 0,1 1 1 0 0,-1-1-1 0 0,0 0 1 0 0,1 0-1 0 0,-1-1 1 0 0,0 0-1 0 0,1-1 1 0 0,8-2-1 0 0,1-1-178 0 0,-1-2 0 0 0,0 0 0 0 0,0 0 0 0 0,0-2 0 0 0,16-11-1 0 0,-20 12-2429 0 0,18-19-1 0 0,-23 19-126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4:10.8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68 512 0 0,'-2'-24'2118'0'0,"1"20"-628"0"0,0 1 0 0 0,0-1 1 0 0,-1 1-1 0 0,1-1 0 0 0,-1 1 1 0 0,0-1-1 0 0,-2-3 0 0 0,2-5 6809 0 0,6 17-5624 0 0,-4 7-3296 0 0,-25 58 1643 0 0,19-42-889 0 0,1 1 1 0 0,0-1-1 0 0,3 1 0 0 0,0 33 0 0 0,2-44-155 0 0,1 0 0 0 0,1-1 0 0 0,1 1 0 0 0,1-1 0 0 0,0 1 0 0 0,1-1-1 0 0,14 31 1 0 0,-15-39-110 0 0,1 0-1 0 0,1-1 1 0 0,-1 0-1 0 0,14 14 1 0 0,-16-19-115 0 0,0 0-1 0 0,0-1 1 0 0,0 1-1 0 0,0-1 1 0 0,0 0-1 0 0,1 0 1 0 0,3 1-1 0 0,-6-2-88 0 0,1 0 1 0 0,0-1-1 0 0,0 1 0 0 0,-1-1 0 0 0,1 0 0 0 0,0 1 1 0 0,0-1-1 0 0,0 0 0 0 0,-1 0 0 0 0,1 0 0 0 0,0 0 1 0 0,0-1-1 0 0,0 1 0 0 0,0 0 0 0 0,2-2 0 0 0,12-6-4406 0 0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0:36.1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2248 0 0,'3'1'6816'0'0,"1"3"-3573"0"0,3 11-2247 0 0,-5-12 300 0 0,10 25-4 0 0,-1 1-1 0 0,-2 1 1 0 0,-1-1-1 0 0,-1 2 1 0 0,5 47-1 0 0,-6-7-168 0 0,-6 93-1 0 0,-19 63-546 0 0,0 23-474 0 0,18-231-138 0 0,2 1 0 0 0,3 24-1 0 0,-4-39-24 0 0,1 0 0 0 0,0-1 0 0 0,0 1 0 0 0,0-1 0 0 0,1 1 0 0 0,0-1 0 0 0,0 1 0 0 0,0-1 0 0 0,0 0 0 0 0,0 0 0 0 0,1 0 0 0 0,0 0 0 0 0,0-1 0 0 0,0 1 1 0 0,6 4-1 0 0,-8-7-27 0 0,0 0 1 0 0,1 0 0 0 0,-1-1 0 0 0,1 1 0 0 0,-1 0 0 0 0,1-1 0 0 0,0 0 0 0 0,-1 1 0 0 0,1-1 0 0 0,-1 0 0 0 0,1 0 0 0 0,0 0 0 0 0,-1 0 0 0 0,1 0 0 0 0,0 0 0 0 0,-1 0 0 0 0,1-1-1 0 0,-1 1 1 0 0,1-1 0 0 0,-1 1 0 0 0,1-1 0 0 0,-1 1 0 0 0,1-1 0 0 0,-1 0 0 0 0,1 0 0 0 0,-1 0 0 0 0,0 0 0 0 0,2-1 0 0 0,4-4-1642 0 0,0 0 1 0 0,-1 0-1 0 0,10-13 1 0 0,-14 17 959 0 0,11-16-2276 0 0,0-2 385 0 0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0:36.3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1 207 448 0 0,'-1'-2'664'0'0,"1"-1"-1"0"0,0 1 1 0 0,0-1-1 0 0,0 1 1 0 0,1-1 0 0 0,-1 1-1 0 0,1 0 1 0 0,-1-1-1 0 0,1 1 1 0 0,0 0 0 0 0,0-1-1 0 0,0 1 1 0 0,2-4-1 0 0,-1 3-110 0 0,1 0 0 0 0,-1 0 0 0 0,1 0 0 0 0,0 1 0 0 0,-1-1 0 0 0,1 1 0 0 0,0-1 0 0 0,4-1 0 0 0,6-3 439 0 0,0 1 0 0 0,0 1 0 0 0,25-8-1 0 0,-21 8-95 0 0,46-17 399 0 0,138-40 326 0 0,-170 55-1700 0 0,0 0 1 0 0,1 3-1 0 0,-1 0 0 0 0,50 2 1 0 0,-71 3-431 0 0,1-1 0 0 0,-1 2 0 0 0,20 5 1 0 0,-6 2-1034 0 0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0:36.5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14 4289 0 0,'-5'4'14291'0'0,"10"-7"-13123"0"0,6 0 273 0 0,8 1 207 0 0,0 2-584 0 0,2 0-576 0 0,-1 0-384 0 0,-2-3 56 0 0,-4 2-184 0 0,0-2 72 0 0,-3 1-136 0 0,-3 2-56 0 0,0 0-448 0 0,-3 0-1144 0 0,-2 5 1120 0 0,-3 1-3177 0 0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0:36.6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59 3721 0 0,'5'-6'4513'0'0,"1"-5"4689"0"0,0 1-7810 0 0,2 1 800 0 0,5 1-975 0 0,0 3 31 0 0,-4 2-640 0 0,1-2-592 0 0,-2 3-96 0 0,-4 2-48 0 0,0 0-376 0 0,-1 4-904 0 0,-3-1 840 0 0,0 3-4954 0 0,-2-1 3522 0 0,-4 1-249 0 0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1:02.3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165 9 512 0 0,'0'-1'179'0'0,"0"1"-1"0"0,0-1 1 0 0,0 1-1 0 0,0-1 1 0 0,0 1-1 0 0,0 0 1 0 0,-1-1-1 0 0,1 1 1 0 0,0-1 0 0 0,0 1-1 0 0,-1-1 1 0 0,1 1-1 0 0,0 0 1 0 0,0-1-1 0 0,-1 1 1 0 0,1 0-1 0 0,0-1 1 0 0,-1 1 0 0 0,0-1-1 0 0,-5 4 5216 0 0,5-1-4712 0 0,0 0 0 0 0,0 0 0 0 0,0-1 0 0 0,0 1-1 0 0,0 0 1 0 0,1 0 0 0 0,-1 0 0 0 0,0 3 0 0 0,-30 122 3409 0 0,-32 61-2575 0 0,39-121-998 0 0,15-46-419 0 0,4-9-36 0 0,-6 23 1 0 0,10-33-85 0 0,1 1-1 0 0,-1-1 1 0 0,1 1 0 0 0,-1-1-1 0 0,1 1 1 0 0,0-1 0 0 0,0 1-1 0 0,0 0 1 0 0,1-1-1 0 0,-1 1 1 0 0,1-1 0 0 0,-1 1-1 0 0,1-1 1 0 0,2 5 0 0 0,-2-5-256 0 0,1 0 0 0 0,0-1 0 0 0,-1 1 1 0 0,1 0-1 0 0,0-1 0 0 0,0 0 0 0 0,0 1 1 0 0,0-1-1 0 0,0 0 0 0 0,0 0 0 0 0,0 0 0 0 0,1 0 1 0 0,-1-1-1 0 0,0 1 0 0 0,0 0 0 0 0,5 0 1 0 0,16 1-1653 0 0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1:03.1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167 13 512 0 0,'-1'-1'307'0'0,"0"0"0"0"0,0 0-1 0 0,0-1 1 0 0,-1 2 0 0 0,1-1-1 0 0,0 0 1 0 0,-1 0 0 0 0,1 0-1 0 0,-1 1 1 0 0,1-1 0 0 0,-1 1-1 0 0,1-1 1 0 0,-1 1 0 0 0,1-1 0 0 0,-1 1-1 0 0,1 0 1 0 0,-1 0 0 0 0,0 0-1 0 0,1 0 1 0 0,-3 0 0 0 0,1 1 76 0 0,0 0 1 0 0,0-1-1 0 0,0 2 0 0 0,1-1 1 0 0,-1 0-1 0 0,0 0 1 0 0,1 1-1 0 0,-1-1 0 0 0,1 1 1 0 0,-4 3-1 0 0,0 1 49 0 0,0 0-1 0 0,1 0 1 0 0,0 0 0 0 0,0 1-1 0 0,1-1 1 0 0,-1 1 0 0 0,-5 14-1 0 0,0 7 112 0 0,1 1-1 0 0,2 0 1 0 0,-8 55-1 0 0,1 93 1048 0 0,14-175-1570 0 0,-1 70 529 0 0,4-1 0 0 0,2 0 0 0 0,4-1 0 0 0,18 76 1 0 0,-22-125-558 0 0,9 25 0 0 0,-11-38-50 0 0,1 0 1 0 0,-1 0-1 0 0,1-1 1 0 0,1 1 0 0 0,-1-1-1 0 0,7 7 1 0 0,-9-12-65 0 0,0 0 0 0 0,0 0-1 0 0,0 0 1 0 0,0 0 0 0 0,0-1-1 0 0,0 1 1 0 0,0-1 0 0 0,1 0 0 0 0,-1 0-1 0 0,1 1 1 0 0,-1-1 0 0 0,1-1-1 0 0,-1 1 1 0 0,1 0 0 0 0,-1-1 0 0 0,1 1-1 0 0,0-1 1 0 0,-1 0 0 0 0,1 0-1 0 0,0 0 1 0 0,4-1 0 0 0,0 0-500 0 0,0-1 0 0 0,0 0 0 0 0,0-1 0 0 0,0 1 0 0 0,-1-1 0 0 0,13-8 0 0 0,10-7-622 0 0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1:03.3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57 108 2921 0 0,'-14'1'2441'0'0,"9"-1"-960"0"0,1 0 1 0 0,-1 0 0 0 0,0 0-1 0 0,0 0 1 0 0,0-1-1 0 0,-9-2 1 0 0,22 3 2108 0 0,15-1-2898 0 0,-10 0-197 0 0,50-3 99 0 0,81-18-1 0 0,59-24-1069 0 0,-83 22-4442 0 0,-85 17 1442 0 0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1:04.1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220 116 512 0 0,'-3'-6'1266'0'0,"1"-1"1"0"0,-1 1-1 0 0,0 0 0 0 0,-1 0 1 0 0,-6-9-1 0 0,9 14-1018 0 0,0 0-1 0 0,-1 0 1 0 0,1 0 0 0 0,0 0 0 0 0,0 0 0 0 0,0 0-1 0 0,-1 0 1 0 0,1 0 0 0 0,0 0 0 0 0,-1 1 0 0 0,1-1-1 0 0,-1 0 1 0 0,1 1 0 0 0,-1-1 0 0 0,1 1-1 0 0,-1 0 1 0 0,1 0 0 0 0,-1-1 0 0 0,0 1 0 0 0,1 0-1 0 0,-1 0 1 0 0,1 0 0 0 0,-1 1 0 0 0,1-1 0 0 0,-1 0-1 0 0,0 1 1 0 0,1-1 0 0 0,-1 1 0 0 0,1-1 0 0 0,-2 2-1 0 0,-8 3 110 0 0,1 1 1 0 0,0 0-1 0 0,0 1 0 0 0,0 0 0 0 0,1 1 0 0 0,0 0 0 0 0,1 0 0 0 0,0 0 0 0 0,-9 14 0 0 0,11-14-312 0 0,0 0-1 0 0,1 0 1 0 0,0 1 0 0 0,1 0-1 0 0,0 0 1 0 0,0 0 0 0 0,1 0-1 0 0,1 1 1 0 0,-1-1-1 0 0,1 1 1 0 0,-1 14 0 0 0,3-19-26 0 0,0-1 0 0 0,1 1 0 0 0,-1-1 1 0 0,1 1-1 0 0,0 0 0 0 0,0-1 0 0 0,1 1 1 0 0,-1-1-1 0 0,1 0 0 0 0,0 1 0 0 0,0-1 1 0 0,0 0-1 0 0,1 0 0 0 0,-1 0 1 0 0,1-1-1 0 0,0 1 0 0 0,0-1 0 0 0,0 1 1 0 0,1-1-1 0 0,-1 0 0 0 0,6 3 0 0 0,-2-1-9 0 0,-1-1 0 0 0,1 0-1 0 0,0-1 1 0 0,0 0-1 0 0,1 0 1 0 0,-1 0-1 0 0,1-1 1 0 0,-1 0 0 0 0,1-1-1 0 0,0 0 1 0 0,15 1-1 0 0,-8-2-24 0 0,-1-1 0 0 0,1-1 0 0 0,-1 0 0 0 0,0-1 0 0 0,0 0 0 0 0,0-1 0 0 0,0-1 0 0 0,0 0 0 0 0,-1-1 0 0 0,0 0 0 0 0,0-1 0 0 0,0 0 0 0 0,16-14 0 0 0,-25 17 9 0 0,0 0 0 0 0,0-1 0 0 0,0 1 0 0 0,-1-1 0 0 0,0 1 0 0 0,1-1 1 0 0,-2 0-1 0 0,1 0 0 0 0,-1-1 0 0 0,0 1 0 0 0,0 0 0 0 0,0-1 0 0 0,-1 1 0 0 0,1-1 1 0 0,-1 0-1 0 0,-1 1 0 0 0,1-1 0 0 0,-1 0 0 0 0,0 0 0 0 0,0 1 0 0 0,-3-12 0 0 0,0 3-1 0 0,0 1-1 0 0,-1-1 1 0 0,0 1-1 0 0,-2 0 1 0 0,1 0-1 0 0,-2 0 1 0 0,-13-21-1 0 0,16 28 19 0 0,-1 0-1 0 0,1 0 0 0 0,-1 1 1 0 0,-1 0-1 0 0,1 0 0 0 0,-1 0 1 0 0,0 0-1 0 0,0 1 0 0 0,-12-7 0 0 0,14 9-16 0 0,1 0-1 0 0,-1 1 1 0 0,0 0-1 0 0,1 0 1 0 0,-1 0-1 0 0,0 0 1 0 0,0 0-1 0 0,0 1 1 0 0,0-1-1 0 0,0 1 1 0 0,0 0-1 0 0,1 1 1 0 0,-1-1-1 0 0,0 0 1 0 0,0 1-1 0 0,0 0 1 0 0,0 0-1 0 0,1 0 1 0 0,-1 1-1 0 0,-5 2 1 0 0,2 0 2 0 0,0 1 1 0 0,1 0-1 0 0,0 0 0 0 0,0 1 0 0 0,0 0 1 0 0,0 0-1 0 0,1 0 0 0 0,0 1 1 0 0,0-1-1 0 0,1 1 0 0 0,0 0 0 0 0,0 1 1 0 0,1-1-1 0 0,-3 9 0 0 0,1-3-14 0 0,1-1 0 0 0,1 1 1 0 0,0 1-1 0 0,1-1 0 0 0,0 0 0 0 0,1 1 0 0 0,2 25 0 0 0,-1-33 25 0 0,1 0-1 0 0,0-1 1 0 0,0 1-1 0 0,0 0 1 0 0,1-1-1 0 0,0 0 1 0 0,0 1-1 0 0,0-1 1 0 0,1 0-1 0 0,0 0 1 0 0,0 0 0 0 0,0 0-1 0 0,5 5 1 0 0,-5-7-5 0 0,1 1 0 0 0,0-1 0 0 0,0 1 0 0 0,1-1 0 0 0,-1 0 1 0 0,0-1-1 0 0,1 1 0 0 0,0-1 0 0 0,0 0 0 0 0,0 0 1 0 0,0-1-1 0 0,0 1 0 0 0,0-1 0 0 0,9 1 0 0 0,-4-1-4 0 0,-1-1-1 0 0,1 1 0 0 0,0-2 1 0 0,0 1-1 0 0,0-2 1 0 0,-1 1-1 0 0,1-1 0 0 0,-1-1 1 0 0,1 0-1 0 0,-1 0 0 0 0,0 0 1 0 0,0-1-1 0 0,0-1 1 0 0,0 0-1 0 0,-1 0 0 0 0,0 0 1 0 0,0-1-1 0 0,0-1 0 0 0,-1 1 1 0 0,0-1-1 0 0,0 0 1 0 0,-1-1-1 0 0,0 1 0 0 0,0-1 1 0 0,-1-1-1 0 0,0 1 0 0 0,0-1 1 0 0,-1 0-1 0 0,0 0 1 0 0,-1 0-1 0 0,4-15 0 0 0,1-6 28 0 0,-2-1 0 0 0,-1 1-1 0 0,0-36 1 0 0,-7 81 130 0 0,1-4-144 0 0,-1-1 1 0 0,1 0-1 0 0,1 1 1 0 0,0 16-1 0 0,2-17 25 0 0,0 0 0 0 0,1 0 0 0 0,0 0 0 0 0,0 0 0 0 0,1-1 0 0 0,1 1-1 0 0,-1-1 1 0 0,1 0 0 0 0,1 0 0 0 0,0-1 0 0 0,9 11 0 0 0,-9-13-199 0 0,0 1-1 0 0,1-2 1 0 0,0 1 0 0 0,0-1 0 0 0,1 0-1 0 0,-1 0 1 0 0,10 3 0 0 0,-8-4-890 0 0,0 0 1 0 0,1-1-1 0 0,17 3 1 0 0,-15-4-1807 0 0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1:04.4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66 217 2385 0 0,'-4'-1'1249'0'0,"0"0"0"0"0,1 0 0 0 0,-1 0 0 0 0,0 1 0 0 0,0-1 0 0 0,0 1 0 0 0,0 0 0 0 0,0 0 1 0 0,-4 1-1 0 0,7-1-1032 0 0,0 1 0 0 0,0-1 0 0 0,-1 0 0 0 0,1 1 0 0 0,0-1 0 0 0,0 1 0 0 0,0 0 0 0 0,0-1 0 0 0,0 1 0 0 0,0 0 0 0 0,0-1 0 0 0,0 1 0 0 0,0 0 0 0 0,1 0 0 0 0,-1 0 0 0 0,0 0 0 0 0,0 0 0 0 0,1 0 0 0 0,-1 0 1 0 0,1 0-1 0 0,-1 0 0 0 0,1 0 0 0 0,-1 0 0 0 0,1 0 0 0 0,-1 1 0 0 0,1-1 0 0 0,0 0 0 0 0,0 0 0 0 0,0 0 0 0 0,0 1 0 0 0,0-1 0 0 0,0 2 0 0 0,1 11 96 0 0,1 1 1 0 0,0-1-1 0 0,1 0 0 0 0,0 0 0 0 0,2 0 1 0 0,-1 0-1 0 0,2 0 0 0 0,0-1 1 0 0,0 0-1 0 0,1-1 0 0 0,15 20 1 0 0,-22-31-310 0 0,1 1 0 0 0,0-1 1 0 0,0 0-1 0 0,0 0 1 0 0,0 0-1 0 0,0-1 1 0 0,0 1-1 0 0,0 0 1 0 0,0 0-1 0 0,3 1 0 0 0,0-4-5 0 0,-4-8-64 0 0,-4-6 41 0 0,-9-34 26 0 0,-7-61 0 0 0,19 97-3 0 0,0-1 0 0 0,0 0 0 0 0,1 1 1 0 0,1-1-1 0 0,1 0 0 0 0,0 1 0 0 0,1-1 0 0 0,8-27 0 0 0,-8 36-5 0 0,0 1-1 0 0,0 0 1 0 0,0 0-1 0 0,0 0 1 0 0,1 1-1 0 0,-1-1 1 0 0,1 1-1 0 0,1 0 1 0 0,-1 0-1 0 0,0 0 1 0 0,1 0-1 0 0,0 1 1 0 0,0 0-1 0 0,0 0 1 0 0,0 0 0 0 0,0 0-1 0 0,1 1 1 0 0,10-3-1 0 0,-2 1-136 0 0,0 1 1 0 0,0 1-1 0 0,1 0 1 0 0,-1 0-1 0 0,1 2 0 0 0,22 1 1 0 0,-22 0-1423 0 0,0 2 0 0 0,-1-1 1 0 0,21 8-1 0 0,-19-4-1484 0 0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1:05.4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193 44 512 0 0,'-6'1'577'0'0,"0"0"-1"0"0,1 1 0 0 0,-1 0 1 0 0,0 0-1 0 0,1 0 1 0 0,0 1-1 0 0,-1-1 1 0 0,1 1-1 0 0,0 1 1 0 0,1-1-1 0 0,-1 1 0 0 0,0-1 1 0 0,1 1-1 0 0,-6 7 1 0 0,-3 5 346 0 0,0 1 0 0 0,-17 30 0 0 0,22-35-529 0 0,0 1 1 0 0,1 0-1 0 0,1 0 1 0 0,0 1-1 0 0,1 0 0 0 0,1 0 1 0 0,-6 28-1 0 0,10-37-315 0 0,0-1 0 0 0,0 1 0 0 0,1-1 0 0 0,-1 1-1 0 0,1-1 1 0 0,0 1 0 0 0,0-1 0 0 0,1 0 0 0 0,-1 0-1 0 0,1 0 1 0 0,0 1 0 0 0,0-1 0 0 0,1-1 0 0 0,-1 1 0 0 0,1 0-1 0 0,-1-1 1 0 0,1 1 0 0 0,1-1 0 0 0,-1 0 0 0 0,4 4-1 0 0,0-2-43 0 0,-1-1-1 0 0,1 1 0 0 0,-1-1 1 0 0,1 0-1 0 0,0-1 0 0 0,1 0 0 0 0,-1 0 1 0 0,1 0-1 0 0,-1-1 0 0 0,15 3 1 0 0,-13-5-22 0 0,0 1 0 0 0,0-1 0 0 0,0-1 1 0 0,0 0-1 0 0,0 0 0 0 0,0-1 0 0 0,0 0 0 0 0,-1 0 1 0 0,1-1-1 0 0,-1 0 0 0 0,1-1 0 0 0,13-8 0 0 0,-11 6-6 0 0,-1-1 0 0 0,-1 0-1 0 0,1 0 1 0 0,-1-1-1 0 0,-1 0 1 0 0,0-1-1 0 0,0 0 1 0 0,0 0-1 0 0,8-15 1 0 0,-12 17 23 0 0,-1-1 1 0 0,1 0-1 0 0,-2 0 0 0 0,1 0 1 0 0,-1 0-1 0 0,0 0 0 0 0,-1 0 1 0 0,0 0-1 0 0,0-1 0 0 0,-1 1 1 0 0,0 0-1 0 0,0-1 0 0 0,-1 1 1 0 0,0 0-1 0 0,-3-11 0 0 0,-1 0-13 0 0,-1 0-1 0 0,0 1 1 0 0,-1 0-1 0 0,-1 0 1 0 0,-16-25-1 0 0,22 41-14 0 0,1-1-1 0 0,-1 1 1 0 0,0-1-1 0 0,0 1 1 0 0,0 0-1 0 0,0-1 0 0 0,0 1 1 0 0,-1 0-1 0 0,1 1 1 0 0,-1-1-1 0 0,1 0 1 0 0,-1 1-1 0 0,0-1 1 0 0,0 1-1 0 0,1 0 1 0 0,-6-2-1 0 0,3 3-4 0 0,1-1 0 0 0,0 1 0 0 0,0 0 0 0 0,-1 0 0 0 0,1 0 0 0 0,0 0 0 0 0,-1 1 0 0 0,1-1 0 0 0,0 1 0 0 0,0 1 0 0 0,-6 1 1 0 0,-7 4-34 0 0,1 0 0 0 0,-1 1 1 0 0,2 0-1 0 0,-1 2 0 0 0,1 0 1 0 0,1 1-1 0 0,-20 18 1 0 0,27-23-4 0 0,1 0-1 0 0,0 0 1 0 0,1 1 0 0 0,0 0 0 0 0,0 0 0 0 0,0 1 0 0 0,1-1 0 0 0,0 1 0 0 0,0 0 0 0 0,1 0 0 0 0,0 0 0 0 0,1 1 0 0 0,-1-1 0 0 0,2 1 0 0 0,-1-1-1 0 0,1 1 1 0 0,0 12 0 0 0,2-15 34 0 0,0 1 0 0 0,0-1 0 0 0,1 0 0 0 0,0 0-1 0 0,0 0 1 0 0,0 0 0 0 0,1 0 0 0 0,0 0 0 0 0,0-1 0 0 0,0 1-1 0 0,1-1 1 0 0,0 0 0 0 0,0 0 0 0 0,0 0 0 0 0,0-1-1 0 0,1 1 1 0 0,0-1 0 0 0,8 5 0 0 0,-6-3 1 0 0,1-1 1 0 0,0-1-1 0 0,0 1 0 0 0,1-1 0 0 0,-1 0 1 0 0,1-1-1 0 0,0 0 0 0 0,0-1 1 0 0,0 0-1 0 0,1 0 0 0 0,17 1 1 0 0,-20-3 57 0 0,-1-1 0 0 0,1 1 0 0 0,0-1 0 0 0,0-1 0 0 0,-1 1 0 0 0,1-1 1 0 0,-1 0-1 0 0,0-1 0 0 0,1 1 0 0 0,-1-1 0 0 0,0-1 0 0 0,0 1 0 0 0,-1-1 1 0 0,1 0-1 0 0,-1 0 0 0 0,0 0 0 0 0,0-1 0 0 0,0 0 0 0 0,-1 0 0 0 0,6-7 0 0 0,-5 4 36 0 0,-1 1-1 0 0,1-1 1 0 0,-1 0-1 0 0,-1-1 0 0 0,0 1 1 0 0,0-1-1 0 0,0 1 1 0 0,-1-1-1 0 0,0 0 0 0 0,-1 0 1 0 0,0 0-1 0 0,0 0 1 0 0,-1 0-1 0 0,-2-16 0 0 0,1 12 211 0 0,0 3-58 0 0,0 1-1 0 0,0-1 0 0 0,-1 1 1 0 0,0-1-1 0 0,0 1 1 0 0,-1 0-1 0 0,-7-15 1 0 0,10 24-229 0 0,-1-1 1 0 0,1 1-1 0 0,0-1 0 0 0,0 1 1 0 0,-1-1-1 0 0,1 1 1 0 0,0 0-1 0 0,0-1 1 0 0,-1 1-1 0 0,1-1 1 0 0,-1 1-1 0 0,1 0 1 0 0,0-1-1 0 0,-1 1 0 0 0,1 0 1 0 0,-1-1-1 0 0,1 1 1 0 0,-1 0-1 0 0,1 0 1 0 0,-1-1-1 0 0,1 1 1 0 0,-1 0-1 0 0,1 0 1 0 0,-1 0-1 0 0,1 0 1 0 0,-1 0-1 0 0,1 0 0 0 0,-1 0 1 0 0,0 0-1 0 0,1 0 1 0 0,-1 0-1 0 0,1 0 1 0 0,-1 0-1 0 0,1 0 1 0 0,-1 0-1 0 0,1 0 1 0 0,-1 1-1 0 0,1-1 0 0 0,-1 0 1 0 0,1 0-1 0 0,-1 1 1 0 0,1-1-1 0 0,-1 0 1 0 0,1 1-1 0 0,0-1 1 0 0,-1 0-1 0 0,1 1 1 0 0,-1-1-1 0 0,1 0 1 0 0,0 1-1 0 0,-1-1 0 0 0,1 1 1 0 0,0-1-1 0 0,0 1 1 0 0,-1-1-1 0 0,1 1 1 0 0,0 0-1 0 0,-2 2 8 0 0,1 0-1 0 0,-1 1 0 0 0,1-1 0 0 0,0 1 1 0 0,0-1-1 0 0,0 1 0 0 0,-1 5 0 0 0,2 7-8 0 0,0 0-1 0 0,2 0 1 0 0,5 31-1 0 0,18 47-26 0 0,-18-68 6 0 0,8 20 27 0 0,27 59 1 0 0,29 40-134 0 0,-10-23 137 0 0,3-3 151 0 0,-62-116-173 0 0,-1 1 0 0 0,1-1 1 0 0,-1 1-1 0 0,0-1 0 0 0,0 1 0 0 0,0-1 0 0 0,-1 1 0 0 0,1 0 0 0 0,-1-1 0 0 0,0 1 0 0 0,0 0 1 0 0,0-1-1 0 0,0 1 0 0 0,-1 0 0 0 0,1-1 0 0 0,-1 1 0 0 0,0 0 0 0 0,0-1 0 0 0,-2 4 0 0 0,0-2 5 0 0,1-1 1 0 0,-1 1-1 0 0,0-1 0 0 0,-1 0 0 0 0,1 0 0 0 0,-1 0 0 0 0,0-1 0 0 0,0 1 0 0 0,0-1 0 0 0,0 0 0 0 0,0 0 0 0 0,-9 4 0 0 0,-3 1 3 0 0,0-1-1 0 0,-1 0 1 0 0,0-1 0 0 0,-1-1-1 0 0,1-1 1 0 0,-1 0 0 0 0,-21 1-1 0 0,25-4-26 0 0,0-1 0 0 0,0 0 0 0 0,0 0 0 0 0,0-1-1 0 0,0-1 1 0 0,0-1 0 0 0,0 0 0 0 0,1-1 0 0 0,-23-9-1 0 0,32 12-8 0 0,0-1 0 0 0,0 0 0 0 0,1-1 0 0 0,-1 1-1 0 0,1 0 1 0 0,-1-1 0 0 0,1 0 0 0 0,0 0-1 0 0,0 0 1 0 0,0 0 0 0 0,1-1 0 0 0,-1 1-1 0 0,1-1 1 0 0,0 1 0 0 0,-3-6 0 0 0,3 4 1 0 0,1 0 0 0 0,0 1 1 0 0,0-1-1 0 0,0 0 0 0 0,0 0 1 0 0,1 0-1 0 0,0 0 0 0 0,0 0 0 0 0,0 0 1 0 0,1 1-1 0 0,-1-1 0 0 0,1 0 1 0 0,2-6-1 0 0,1-2-44 0 0,1 0 0 0 0,1 0 1 0 0,0 0-1 0 0,0 1 0 0 0,13-18 0 0 0,47-51-692 0 0,-51 66 134 0 0,0 1 1 0 0,2 0 0 0 0,-1 2 0 0 0,26-15 0 0 0,-11 7-2074 0 0,-10 6 158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4:11.0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98 57 5681 0 0,'-19'-21'6306'0'0,"-2"6"5648"0"0,-2 5-11058 0 0,7 2 289 0 0,6 5-705 0 0,2 6-120 0 0,7 5-168 0 0,1 0-184 0 0,0 5-272 0 0,1 0-576 0 0,4 3 319 0 0,2 4-4888 0 0,-3 3 3537 0 0,-4 2-785 0 0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1:05.8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69 180 3553 0 0,'-6'0'1693'0'0,"-2"0"547"0"0,1 0 0 0 0,-1 0-1 0 0,0 1 1 0 0,-9 2 0 0 0,16-3-2047 0 0,0 0 0 0 0,0 0 0 0 0,0 1 0 0 0,1-1 0 0 0,-1 0 0 0 0,0 1 0 0 0,0-1 1 0 0,1 1-1 0 0,-1-1 0 0 0,0 1 0 0 0,1-1 0 0 0,-1 1 0 0 0,0-1 0 0 0,1 1 1 0 0,-1-1-1 0 0,1 1 0 0 0,-1 0 0 0 0,1 0 0 0 0,-1-1 0 0 0,0 2 0 0 0,1-1-138 0 0,0 0 0 0 0,0 0-1 0 0,0 0 1 0 0,0 0-1 0 0,1 0 1 0 0,-1 0 0 0 0,0 0-1 0 0,0 0 1 0 0,1 1 0 0 0,-1-1-1 0 0,0 0 1 0 0,1 0-1 0 0,-1 0 1 0 0,1-1 0 0 0,-1 1-1 0 0,1 0 1 0 0,0 0-1 0 0,-1 0 1 0 0,1 0 0 0 0,1 1-1 0 0,4 4 36 0 0,0-1 1 0 0,1 1-1 0 0,-1-1 0 0 0,1 0 0 0 0,0 0 0 0 0,0-1 1 0 0,1 0-1 0 0,0-1 0 0 0,-1 1 0 0 0,1-1 0 0 0,0-1 0 0 0,11 3 1 0 0,14 1 29 0 0,58 5 1 0 0,-74-10-64 0 0,3 1-22 0 0,0-1 0 0 0,0-1 0 0 0,0-1 0 0 0,0 0 0 0 0,24-6 0 0 0,-36 5-40 0 0,-1 0 1 0 0,0 0-1 0 0,0-1 0 0 0,0 0 0 0 0,0 0 1 0 0,0-1-1 0 0,-1 1 0 0 0,1-2 0 0 0,-1 1 1 0 0,0-1-1 0 0,-1 1 0 0 0,1-2 1 0 0,-1 1-1 0 0,0-1 0 0 0,0 1 0 0 0,8-14 1 0 0,-10 13-8 0 0,-1 1 0 0 0,0-1 1 0 0,0 0-1 0 0,0 0 0 0 0,-1 0 1 0 0,0 0-1 0 0,0 0 1 0 0,-1 0-1 0 0,1 0 0 0 0,-1 0 1 0 0,-1-9-1 0 0,0 4-2 0 0,-1 0 0 0 0,0 0 0 0 0,0 0 0 0 0,-1 1 0 0 0,-6-15 0 0 0,8 22 12 0 0,-1 0 0 0 0,1 1 0 0 0,-1-1 0 0 0,1 1 0 0 0,-1-1 0 0 0,0 1 0 0 0,0-1 0 0 0,0 1 0 0 0,0 0 0 0 0,-1 0 0 0 0,1 0 0 0 0,-1 0 0 0 0,1 0 0 0 0,-1 1 0 0 0,-3-2-1 0 0,2 1-1 0 0,-1 0-1 0 0,1 1 0 0 0,-1 0 0 0 0,1 0 0 0 0,-1 0 0 0 0,1 1 1 0 0,-1-1-1 0 0,0 1 0 0 0,-4 1 0 0 0,-7 0-17 0 0,0 2 1 0 0,0 0-1 0 0,0 2 0 0 0,-24 8 0 0 0,24-6 1 0 0,0 0-1 0 0,1 0 1 0 0,0 2-1 0 0,0 0 0 0 0,-19 15 1 0 0,24-15 6 0 0,0-1 1 0 0,0 2-1 0 0,1-1 1 0 0,1 1-1 0 0,0 1 1 0 0,0-1-1 0 0,-10 21 1 0 0,16-27 7 0 0,0 0 1 0 0,0 0 0 0 0,0 0-1 0 0,1 1 1 0 0,0-1 0 0 0,0 0-1 0 0,0 1 1 0 0,0-1 0 0 0,1 1-1 0 0,0-1 1 0 0,0 0 0 0 0,0 1-1 0 0,0-1 1 0 0,1 1 0 0 0,0-1-1 0 0,0 1 1 0 0,0-1 0 0 0,0 0-1 0 0,4 8 1 0 0,-2-7 4 0 0,0 1 0 0 0,1-1 1 0 0,0 0-1 0 0,0 0 0 0 0,0 0 0 0 0,1 0 1 0 0,0-1-1 0 0,0 0 0 0 0,0 0 1 0 0,0 0-1 0 0,0 0 0 0 0,12 5 0 0 0,7 1-271 0 0,0 0-1 0 0,0-2 0 0 0,1-1 1 0 0,0-1-1 0 0,0-1 0 0 0,0-1 1 0 0,1-1-1 0 0,28 0 0 0 0,-41-3-108 0 0,-1-1-1 0 0,0 0 0 0 0,0-1 0 0 0,1 0 0 0 0,20-7 1 0 0,-24 5-925 0 0,0 1 0 0 0,0-2 0 0 0,-1 1 0 0 0,13-9 0 0 0,-5 1-556 0 0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1:06.0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189 23 440 0 0,'-8'-4'1520'0'0,"-1"1"0"0"0,1-1 0 0 0,-1 1 0 0 0,0 1 0 0 0,0 0-1 0 0,0 0 1 0 0,-15-1 0 0 0,21 3-951 0 0,-1 1-1 0 0,1-1 0 0 0,-1 0 0 0 0,1 1 1 0 0,-1 0-1 0 0,1 0 0 0 0,-1 0 1 0 0,1 0-1 0 0,0 0 0 0 0,0 1 0 0 0,-7 3 1 0 0,8-3-427 0 0,-1 0 1 0 0,0 1-1 0 0,1-1 1 0 0,-1 1 0 0 0,1-1-1 0 0,-1 1 1 0 0,1 0-1 0 0,-2 4 1 0 0,-2 4 75 0 0,1 1 0 0 0,1-1 1 0 0,0 1-1 0 0,0 0 1 0 0,1 0-1 0 0,1 0 0 0 0,0 1 1 0 0,1-1-1 0 0,0 0 0 0 0,1 14 1 0 0,2 18 357 0 0,12 63 1 0 0,0-37 23 0 0,24 73-1 0 0,4 12-184 0 0,-36-129-414 0 0,7 32-98 0 0,11 104-1 0 0,-23-146-188 0 0,5 77-748 0 0,3-33-4130 0 0,-6-40 1582 0 0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1:06.2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2833 0 0,'-1'5'9225'0'0,"2"-4"-8954"0"0,6 4 3301 0 0,13 2-3021 0 0,-16-6 477 0 0,21 6-426 0 0,-1-2 0 0 0,1 0 0 0 0,0-2 0 0 0,1-1 0 0 0,26 0 0 0 0,130-14-1114 0 0,-134 7 271 0 0,19-2-2661 0 0,-39 2 1556 0 0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1:24.6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644 30 512 0 0,'0'0'153'0'0,"0"-1"1"0"0,0 1-1 0 0,0 0 0 0 0,0-1 0 0 0,0 1 1 0 0,0 0-1 0 0,0-1 0 0 0,1 1 0 0 0,-1 0 0 0 0,0 0 1 0 0,0-1-1 0 0,0 1 0 0 0,0 0 0 0 0,0-1 1 0 0,1 1-1 0 0,-1 0 0 0 0,0-1 0 0 0,0 1 1 0 0,0 0-1 0 0,1 0 0 0 0,-1 0 0 0 0,0-1 0 0 0,0 1 1 0 0,1 0-1 0 0,-1 0 0 0 0,0 0 0 0 0,1-1 1 0 0,-1 1-1 0 0,0 0 0 0 0,1 0 0 0 0,-1 0 1 0 0,14-1 2962 0 0,1 0-6 0 0,33-14 2394 0 0,-47 13-4743 0 0,-4 1-537 0 0,-5-1 16 0 0,-37 2 506 0 0,-1 3 1 0 0,-49 8 0 0 0,59-5-661 0 0,1 1 0 0 0,0 2 0 0 0,0 1 0 0 0,-52 24-1 0 0,43-12 48 0 0,1 2 0 0 0,0 2 0 0 0,-57 47-1 0 0,92-66-92 0 0,1 0-1 0 0,-1 0 0 0 0,1 1 1 0 0,0 0-1 0 0,1 1 0 0 0,0-1 1 0 0,-7 15-1 0 0,11-20-29 0 0,0 0-1 0 0,1 0 1 0 0,0 0 0 0 0,0 1 0 0 0,0-1 0 0 0,0 0-1 0 0,1 0 1 0 0,-1 1 0 0 0,1-1 0 0 0,0 0-1 0 0,-1 1 1 0 0,2-1 0 0 0,-1 1 0 0 0,0-1 0 0 0,1 0-1 0 0,-1 1 1 0 0,1-1 0 0 0,0 0 0 0 0,0 0 0 0 0,1 1-1 0 0,-1-1 1 0 0,1 0 0 0 0,-1 0 0 0 0,1-1-1 0 0,0 1 1 0 0,4 5 0 0 0,1-2-4 0 0,-1 0-1 0 0,2 0 0 0 0,-1 0 1 0 0,1-1-1 0 0,0 0 1 0 0,0-1-1 0 0,0 0 1 0 0,13 5-1 0 0,10 2 49 0 0,32 6-1 0 0,-9-5-71 0 0,67 7 0 0 0,-94-16 20 0 0,-1-2-1 0 0,0-1 0 0 0,1-1 0 0 0,45-8 1 0 0,-70 9 5 0 0,1 0 1 0 0,0-1-1 0 0,-1 1 1 0 0,1-1-1 0 0,-1 0 0 0 0,1 0 1 0 0,-1 0-1 0 0,1 0 1 0 0,-1-1-1 0 0,0 1 1 0 0,0-1-1 0 0,1 1 1 0 0,-1-1-1 0 0,0 0 1 0 0,0 0-1 0 0,3-3 0 0 0,-7 5-4 0 0,0-1-1 0 0,1 1 0 0 0,-1 1 0 0 0,0-1 0 0 0,0 0 0 0 0,1 0 0 0 0,-1 1 0 0 0,0-1 0 0 0,1 1 0 0 0,-3 0 0 0 0,-147 50 26 0 0,31-12-7 0 0,51-14-26 0 0,-79 34 22 0 0,141-55-25 0 0,0 0-1 0 0,0 0 0 0 0,0 0 1 0 0,1 1-1 0 0,0 0 0 0 0,0 0 1 0 0,0 1-1 0 0,-10 12 0 0 0,14-16 6 0 0,1 0-1 0 0,-1 1 1 0 0,1-1-1 0 0,-1 0 1 0 0,1 1-1 0 0,0-1 1 0 0,0 1-1 0 0,0 0 1 0 0,1-1-1 0 0,-1 1 1 0 0,1 0-1 0 0,-1-1 1 0 0,1 1-1 0 0,0 0 1 0 0,0 0-1 0 0,0 0 1 0 0,0-1 0 0 0,1 1-1 0 0,-1 0 1 0 0,1-1-1 0 0,-1 1 1 0 0,1 0-1 0 0,0-1 1 0 0,0 1-1 0 0,0-1 1 0 0,1 1-1 0 0,-1-1 1 0 0,0 1-1 0 0,3 2 1 0 0,2 1-10 0 0,-1-1 1 0 0,1 1-1 0 0,0-1 0 0 0,0 0 1 0 0,0 0-1 0 0,1-1 0 0 0,-1 0 1 0 0,1 0-1 0 0,11 4 0 0 0,4 1 9 0 0,43 10 0 0 0,-23-9-106 0 0,1-3 0 0 0,-1-1 0 0 0,65 0 0 0 0,-72-6-957 0 0,48-8-1 0 0,-55 3-1018 0 0,0-1 0 0 0,29-10-1 0 0,-21 2-119 0 0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1:33.7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312 81 512 0 0,'-2'-2'451'0'0,"-1"-1"0"0"0,1 1 0 0 0,-1 0-1 0 0,0 0 1 0 0,0 0 0 0 0,0 0 0 0 0,0 0 0 0 0,0 1 0 0 0,0-1-1 0 0,-5-1 1 0 0,6 3-147 0 0,-1-1-1 0 0,0 1 1 0 0,0 0 0 0 0,1 0-1 0 0,-1 0 1 0 0,0 0 0 0 0,1 1-1 0 0,-1-1 1 0 0,0 1 0 0 0,1-1-1 0 0,-1 1 1 0 0,0 0-1 0 0,-4 2 1 0 0,-10 5 498 0 0,1 1 1 0 0,0 0-1 0 0,-27 20 1 0 0,36-24-722 0 0,1 1 0 0 0,0-1 0 0 0,0 1-1 0 0,1 0 1 0 0,-1 1 0 0 0,1-1 0 0 0,1 1 0 0 0,0 0 0 0 0,0 0 0 0 0,0 1 0 0 0,-3 8 0 0 0,6-13-35 0 0,0 0 0 0 0,0 0-1 0 0,1 0 1 0 0,-1 1 0 0 0,1-1 0 0 0,0 0-1 0 0,0 1 1 0 0,0-1 0 0 0,0 0 0 0 0,1 0-1 0 0,-1 1 1 0 0,1-1 0 0 0,0 0 0 0 0,0 0 0 0 0,0 1-1 0 0,0-1 1 0 0,0 0 0 0 0,1 0 0 0 0,-1-1-1 0 0,1 1 1 0 0,0 0 0 0 0,0 0 0 0 0,0-1-1 0 0,0 1 1 0 0,1-1 0 0 0,-1 0 0 0 0,1 1 0 0 0,-1-1-1 0 0,1 0 1 0 0,4 2 0 0 0,2 1 10 0 0,0 0 0 0 0,1 0 1 0 0,-1-1-1 0 0,1 0 0 0 0,0-1 1 0 0,0 0-1 0 0,1-1 0 0 0,13 2 1 0 0,-11-2-33 0 0,0-1 0 0 0,0-1 0 0 0,0 0 0 0 0,0 0 0 0 0,0-1 0 0 0,0-1 0 0 0,15-3 0 0 0,-25 4-17 0 0,1-1 0 0 0,0 1 1 0 0,-1 0-1 0 0,1-1 0 0 0,-1 0 0 0 0,0 0 0 0 0,1 0 1 0 0,-1 0-1 0 0,0 0 0 0 0,0-1 0 0 0,0 1 0 0 0,-1-1 1 0 0,1 0-1 0 0,0 0 0 0 0,-1 0 0 0 0,0 0 1 0 0,0 0-1 0 0,0-1 0 0 0,0 1 0 0 0,0-1 0 0 0,-1 1 1 0 0,0-1-1 0 0,1 0 0 0 0,-1 1 0 0 0,-1-1 0 0 0,1 0 1 0 0,0 0-1 0 0,-1-5 0 0 0,0-14 40 0 0,0 1-1 0 0,-2-1 1 0 0,-1 1 0 0 0,0-1 0 0 0,-2 1-1 0 0,-8-26 1 0 0,12 44-38 0 0,0 1 1 0 0,-1 0 0 0 0,1 0-1 0 0,-1 0 1 0 0,1 0-1 0 0,-1 0 1 0 0,0 0 0 0 0,0 0-1 0 0,0 1 1 0 0,0-1-1 0 0,-1 0 1 0 0,1 1-1 0 0,-1 0 1 0 0,0 0 0 0 0,1 0-1 0 0,-5-3 1 0 0,3 4 3 0 0,1-1-1 0 0,-1 1 1 0 0,0 0 0 0 0,1 0 0 0 0,-1 0 0 0 0,0 1 0 0 0,0-1 0 0 0,0 1 0 0 0,0 0 0 0 0,1 0-1 0 0,-1 0 1 0 0,0 1 0 0 0,0-1 0 0 0,-6 2 0 0 0,-4 3-34 0 0,0 0 0 0 0,1 0-1 0 0,-1 1 1 0 0,1 1 0 0 0,0 0 0 0 0,0 1 0 0 0,1 0-1 0 0,-17 15 1 0 0,8-4-3 0 0,2 0-1 0 0,0 1 0 0 0,-27 38 1 0 0,41-52 8 0 0,1 1 1 0 0,0 0 0 0 0,0 0 0 0 0,0 0 0 0 0,1 0 0 0 0,0 1 0 0 0,1-1 0 0 0,-2 9 0 0 0,3-13 3 0 0,1 1 1 0 0,-1-1-1 0 0,1 0 1 0 0,0 1-1 0 0,0-1 1 0 0,1 0-1 0 0,-1 1 1 0 0,1-1-1 0 0,-1 0 0 0 0,1 0 1 0 0,0 0-1 0 0,0 1 1 0 0,1-1-1 0 0,-1 0 1 0 0,1 0-1 0 0,-1-1 1 0 0,1 1-1 0 0,0 0 1 0 0,0 0-1 0 0,0-1 1 0 0,5 5-1 0 0,-1-2 6 0 0,0 0-1 0 0,1 0 1 0 0,-1-1-1 0 0,1 0 1 0 0,0 0-1 0 0,1 0 1 0 0,-1-1-1 0 0,1 0 1 0 0,-1-1-1 0 0,1 0 1 0 0,0 0-1 0 0,0 0 1 0 0,0-1-1 0 0,0 0 1 0 0,0-1-1 0 0,0 0 1 0 0,15-1-1 0 0,-7-2-3 0 0,0 0-1 0 0,-1 0 0 0 0,1-1 1 0 0,-1-1-1 0 0,0-1 1 0 0,0 0-1 0 0,0-1 1 0 0,14-10-1 0 0,-24 14 12 0 0,-1 0 0 0 0,1 0 1 0 0,-1 0-1 0 0,0-1 0 0 0,0 0 0 0 0,0 0 1 0 0,0 0-1 0 0,-1 0 0 0 0,0-1 0 0 0,1 1 0 0 0,-2-1 1 0 0,4-5-1 0 0,-3 1 4 0 0,0 0-1 0 0,0 0 1 0 0,-1 0 0 0 0,0-1 0 0 0,0 1 0 0 0,-1-12-1 0 0,6-149 889 0 0,-10 148-491 0 0,3 22-395 0 0,0 0 0 0 0,0 0-1 0 0,0 0 1 0 0,0-1 0 0 0,0 1-1 0 0,0 0 1 0 0,0 0-1 0 0,0 0 1 0 0,0 0 0 0 0,0 0-1 0 0,-1 0 1 0 0,1 0 0 0 0,0 0-1 0 0,0-1 1 0 0,0 1-1 0 0,0 0 1 0 0,0 0 0 0 0,0 0-1 0 0,0 0 1 0 0,0 0-1 0 0,0 0 1 0 0,-1 0 0 0 0,1 0-1 0 0,0 0 1 0 0,0 0 0 0 0,0 0-1 0 0,0 0 1 0 0,0 0-1 0 0,0 0 1 0 0,-1 0 0 0 0,1 0-1 0 0,0 0 1 0 0,0 0 0 0 0,0 0-1 0 0,0 0 1 0 0,0 0-1 0 0,0 0 1 0 0,0 0 0 0 0,-1 0-1 0 0,1 0 1 0 0,0 0-1 0 0,0 0 1 0 0,0 0 0 0 0,0 0-1 0 0,0 1 1 0 0,-8 9 116 0 0,5-2-96 0 0,0-1 0 0 0,0 0-1 0 0,1 0 1 0 0,0 1-1 0 0,1-1 1 0 0,-1 1 0 0 0,1 0-1 0 0,1-1 1 0 0,-1 1-1 0 0,1 0 1 0 0,1 0 0 0 0,0-1-1 0 0,0 1 1 0 0,0-1-1 0 0,1 1 1 0 0,0-1 0 0 0,0 1-1 0 0,6 12 1 0 0,6 7 178 0 0,1-1-1 0 0,1 0 1 0 0,30 36 0 0 0,-3-4 267 0 0,-16-19-179 0 0,64 105 516 0 0,-82-128-724 0 0,-1 1 1 0 0,-1 0 0 0 0,-1 0-1 0 0,0 1 1 0 0,-2 0 0 0 0,0-1-1 0 0,3 23 1 0 0,-7-33-25 0 0,0 0 0 0 0,1 0 1 0 0,-2 0-1 0 0,1 1 0 0 0,-1-1 1 0 0,0 0-1 0 0,-1 0 0 0 0,0-1 0 0 0,0 1 1 0 0,-6 12-1 0 0,5-13-25 0 0,0-1-1 0 0,0 0 1 0 0,-1 0 0 0 0,0 0-1 0 0,0 0 1 0 0,-1-1 0 0 0,1 1-1 0 0,-1-1 1 0 0,0 0 0 0 0,0-1-1 0 0,0 1 1 0 0,-9 3-1 0 0,-7 4 78 0 0,-1 0 0 0 0,0-2-1 0 0,-1-1 1 0 0,0 0 0 0 0,0-2-1 0 0,-1-1 1 0 0,0 0-1 0 0,-46 1 1 0 0,60-6-71 0 0,-1-1 0 0 0,1 0 1 0 0,0 0-1 0 0,0-1 0 0 0,0-1 0 0 0,0 1 0 0 0,0-2 0 0 0,0 1 1 0 0,1-2-1 0 0,-11-5 0 0 0,15 7-27 0 0,1 1 1 0 0,0-1-1 0 0,0 0 0 0 0,0-1 1 0 0,0 1-1 0 0,0-1 0 0 0,0 0 1 0 0,1 0-1 0 0,0 0 0 0 0,0 0 1 0 0,0-1-1 0 0,0 1 0 0 0,1-1 1 0 0,0 0-1 0 0,0 0 0 0 0,0 1 1 0 0,0-1-1 0 0,1-1 0 0 0,0 1 1 0 0,0 0-1 0 0,-1-7 1 0 0,3 1-24 0 0,0 1 0 0 0,0 0 1 0 0,0 0-1 0 0,2-1 1 0 0,-1 1-1 0 0,1 1 1 0 0,1-1-1 0 0,-1 0 1 0 0,2 1-1 0 0,-1 0 1 0 0,8-10-1 0 0,0 0-30 0 0,0 1-1 0 0,2 1 1 0 0,0 0-1 0 0,21-18 1 0 0,-24 26-178 0 0,0 0 1 0 0,0 0-1 0 0,1 1 1 0 0,0 1-1 0 0,24-11 0 0 0,-21 12-1880 0 0,0 0-1 0 0,25-5 0 0 0,-18 7-1436 0 0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1:34.4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162 77 408 0 0,'-9'0'897'0'0,"1"1"0"0"0,0-1-1 0 0,0 1 1 0 0,-1 1 0 0 0,1 0 0 0 0,0 0-1 0 0,0 1 1 0 0,1-1 0 0 0,-12 7 0 0 0,15-7-709 0 0,0 0 1 0 0,1 1 0 0 0,0-1-1 0 0,-1 1 1 0 0,1 0-1 0 0,0 0 1 0 0,0 0-1 0 0,0 0 1 0 0,1 0 0 0 0,-1 1-1 0 0,1-1 1 0 0,0 1-1 0 0,-1-1 1 0 0,2 1 0 0 0,-1 0-1 0 0,0 0 1 0 0,1 0-1 0 0,0 0 1 0 0,0 0 0 0 0,-1 7-1 0 0,2-8-141 0 0,0 0 0 0 0,0 0 0 0 0,0 0 0 0 0,0 0 0 0 0,1 0-1 0 0,0 0 1 0 0,-1 0 0 0 0,1 0 0 0 0,0 0 0 0 0,0 0 0 0 0,1 0 0 0 0,-1 0 0 0 0,0-1-1 0 0,1 1 1 0 0,0-1 0 0 0,0 1 0 0 0,-1-1 0 0 0,2 1 0 0 0,-1-1 0 0 0,0 0 0 0 0,0 0 0 0 0,1 0-1 0 0,-1 0 1 0 0,1-1 0 0 0,-1 1 0 0 0,5 1 0 0 0,6 4 86 0 0,0-2 0 0 0,0 0 0 0 0,1 0 0 0 0,16 3 0 0 0,-9-3-43 0 0,0 0 0 0 0,0-2 0 0 0,38 2 0 0 0,-49-5-70 0 0,1-1 1 0 0,-1 0 0 0 0,0 0 0 0 0,1-1-1 0 0,-1-1 1 0 0,0 0 0 0 0,-1 0 0 0 0,1-1-1 0 0,18-9 1 0 0,-23 10-12 0 0,-1 1 1 0 0,1-2-1 0 0,0 1 0 0 0,-1 0 0 0 0,0-1 1 0 0,0 0-1 0 0,0 0 0 0 0,0 0 0 0 0,0 0 1 0 0,3-6-1 0 0,-6 6 2 0 0,1 1 1 0 0,0-1-1 0 0,-1 0 0 0 0,0 1 0 0 0,0-1 1 0 0,0 0-1 0 0,0 0 0 0 0,-1 0 1 0 0,1 1-1 0 0,-1-1 0 0 0,0 0 1 0 0,0 0-1 0 0,0 0 0 0 0,-1 0 0 0 0,-1-7 1 0 0,-1-2 20 0 0,-1 0 1 0 0,0-1-1 0 0,0 1 0 0 0,-2 1 1 0 0,-7-16-1 0 0,10 24-30 0 0,1 0 0 0 0,-1 0 0 0 0,1 0 0 0 0,-1 1 1 0 0,-1-1-1 0 0,1 1 0 0 0,0 0 0 0 0,-1 0 0 0 0,1 0 0 0 0,-1 0 0 0 0,0 1 0 0 0,0 0 0 0 0,0-1 0 0 0,0 1 0 0 0,0 1 0 0 0,-1-1 1 0 0,1 1-1 0 0,-1-1 0 0 0,-6 0 0 0 0,2 2-5 0 0,0 0 0 0 0,-1 0 0 0 0,1 1 0 0 0,0 0 0 0 0,0 0 0 0 0,0 1 0 0 0,0 1 0 0 0,0-1 0 0 0,0 2 0 0 0,-14 6 0 0 0,-3 3-9 0 0,1 2 0 0 0,-25 19-1 0 0,36-24-12 0 0,0 1 0 0 0,0 0 0 0 0,-21 25 0 0 0,31-32 18 0 0,0 1 0 0 0,1 0 0 0 0,0 0 0 0 0,-1 0-1 0 0,1 0 1 0 0,1 0 0 0 0,-1 1 0 0 0,1-1 0 0 0,0 1 0 0 0,0 0 0 0 0,1-1-1 0 0,0 1 1 0 0,0 0 0 0 0,0 0 0 0 0,0 7 0 0 0,2-10 10 0 0,-1 0 0 0 0,1 0 1 0 0,0 0-1 0 0,0 0 0 0 0,0 0 1 0 0,0 0-1 0 0,0 0 0 0 0,1 0 0 0 0,-1-1 1 0 0,1 1-1 0 0,0 0 0 0 0,0-1 1 0 0,0 1-1 0 0,0-1 0 0 0,0 0 1 0 0,0 0-1 0 0,1 0 0 0 0,-1 0 0 0 0,1 0 1 0 0,-1 0-1 0 0,6 2 0 0 0,6 2-29 0 0,-1 0 0 0 0,1-1-1 0 0,19 5 1 0 0,-25-8 17 0 0,11 3-14 0 0,-1-1-1 0 0,1 0 1 0 0,0-2-1 0 0,1 0 1 0 0,-1-1-1 0 0,31-3 1 0 0,-39 1 31 0 0,-1 0-1 0 0,1-1 1 0 0,-1 0 0 0 0,0-1 0 0 0,0-1 0 0 0,0 1 0 0 0,0-1 0 0 0,-1-1 0 0 0,1 0 0 0 0,-1 0 0 0 0,0-1 0 0 0,-1 0 0 0 0,14-12 0 0 0,-18 14-7 0 0,0-1-1 0 0,-1 0 1 0 0,0 1 0 0 0,1-1-1 0 0,-2 0 1 0 0,1-1-1 0 0,-1 1 1 0 0,1 0 0 0 0,-1-1-1 0 0,-1 1 1 0 0,1-1-1 0 0,-1 0 1 0 0,0 1 0 0 0,0-1-1 0 0,-1 0 1 0 0,0-7 0 0 0,-1-9 83 0 0,-1 1 1 0 0,-9-43 0 0 0,8 53-31 0 0,2 3-3 0 0,1 6-5 0 0,-1-1 0 0 0,1 0 0 0 0,-1 0 0 0 0,0 1 0 0 0,0-1 0 0 0,0 0 0 0 0,0 1 0 0 0,0-1 0 0 0,0 1 0 0 0,-2-3 0 0 0,2 6-23 0 0,0 1 0 0 0,0-1-1 0 0,0 1 1 0 0,0-1 0 0 0,0 1-1 0 0,1 0 1 0 0,-2 2 0 0 0,0 4 27 0 0,1 0 0 0 0,-1 1 1 0 0,2-1-1 0 0,-1 0 0 0 0,1 0 1 0 0,0 0-1 0 0,1 1 1 0 0,0-1-1 0 0,4 16 0 0 0,3 5 297 0 0,17 38-1 0 0,-14-39-202 0 0,-11-28-144 0 0,28 75 615 0 0,46 85 0 0 0,-53-125-626 0 0,-14-25-251 0 0,0 1 0 0 0,-1-1 0 0 0,-1 1 1 0 0,0 0-1 0 0,0 0 0 0 0,4 17 0 0 0,-9-26-102 0 0,2 4-3051 0 0,5-2-4379 0 0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1:35.1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95 1136 0 0,'-1'-7'1452'0'0,"0"1"0"0"0,0-1-1 0 0,0 1 1 0 0,1-1 0 0 0,0-10 0 0 0,1 14-803 0 0,-1 0 0 0 0,0 0 0 0 0,1 0 0 0 0,0 0 0 0 0,0 0 0 0 0,0 0 0 0 0,0 0 0 0 0,0 0 0 0 0,1 0 0 0 0,-1 0 0 0 0,1 0 0 0 0,0 1 0 0 0,3-5 0 0 0,-11 18 3507 0 0,-7 15-3560 0 0,4 3-384 0 0,1 1 1 0 0,1-1-1 0 0,2 2 0 0 0,-2 50 1 0 0,6-62-189 0 0,2 0 0 0 0,0 0 0 0 0,2 0 1 0 0,0-1-1 0 0,0 1 0 0 0,10 25 0 0 0,48 105-65 0 0,-22-64-83 0 0,-37-77 56 0 0,1-1 0 0 0,-1 1 0 0 0,0-1 1 0 0,2 12-1 0 0,-4-17-39 0 0,0 0 1 0 0,0 0 0 0 0,1 0-1 0 0,-1-1 1 0 0,0 1-1 0 0,-1 0 1 0 0,1 0-1 0 0,0 0 1 0 0,0 0-1 0 0,-1-1 1 0 0,1 1-1 0 0,-1 0 1 0 0,0 0-1 0 0,1-1 1 0 0,-1 1-1 0 0,0 0 1 0 0,0-1-1 0 0,0 1 1 0 0,0-1-1 0 0,0 1 1 0 0,0-1-1 0 0,-1 0 1 0 0,1 1-1 0 0,-2 0 1 0 0,2-1-61 0 0,1-1 0 0 0,-1 0 1 0 0,1 0-1 0 0,-1 1 0 0 0,0-1 0 0 0,1 0 0 0 0,-1 0 1 0 0,0 0-1 0 0,1 0 0 0 0,-1 0 0 0 0,0 0 0 0 0,1 0 1 0 0,-1 0-1 0 0,1 0 0 0 0,-1 0 0 0 0,0 0 0 0 0,1 0 0 0 0,-1 0 1 0 0,0-1-1 0 0,0 1 0 0 0,0 0-291 0 0,-5-2-1752 0 0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1:35.4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1 153 8 0 0,'0'-5'669'0'0,"0"1"-1"0"0,1-1 1 0 0,-1 1-1 0 0,1 0 1 0 0,0-1 0 0 0,0 1-1 0 0,1 0 1 0 0,0 0-1 0 0,-1 0 1 0 0,1 0-1 0 0,0 0 1 0 0,6-7 0 0 0,-4 5-10 0 0,1 1 0 0 0,0-1 1 0 0,1 1-1 0 0,-1 0 0 0 0,1 1 0 0 0,0-1 1 0 0,8-4-1 0 0,0 2 45 0 0,0 1 1 0 0,0 0-1 0 0,1 0 1 0 0,0 2-1 0 0,0 0 1 0 0,30-5-1 0 0,-6 7-370 0 0,1 0-1 0 0,-1 3 1 0 0,1 1-1 0 0,-1 2 0 0 0,52 12 1 0 0,-76-12-343 0 0,1 0 0 0 0,-1 1 1 0 0,0 1-1 0 0,0 0 0 0 0,0 1 0 0 0,19 12 1 0 0,-29-16-6 0 0,1 1 1 0 0,-1 0-1 0 0,0 0 0 0 0,0 0 1 0 0,0 1-1 0 0,-1-1 1 0 0,0 1-1 0 0,0 0 1 0 0,0 0-1 0 0,0 1 1 0 0,-1-1-1 0 0,0 1 0 0 0,0 0 1 0 0,0 0-1 0 0,-1 0 1 0 0,1 0-1 0 0,-2 0 1 0 0,3 9-1 0 0,-4-10-9 0 0,0 0-1 0 0,-1 0 1 0 0,1 0 0 0 0,-1 0 0 0 0,0-1-1 0 0,0 1 1 0 0,0 0 0 0 0,-1 0-1 0 0,0-1 1 0 0,0 1 0 0 0,0-1 0 0 0,0 1-1 0 0,-1-1 1 0 0,0 0 0 0 0,0 0-1 0 0,0 0 1 0 0,0 0 0 0 0,0-1 0 0 0,-5 4-1 0 0,-8 7-42 0 0,0-1-1 0 0,-1-1 1 0 0,-20 12-1 0 0,9-8-262 0 0,0-1 1 0 0,-2-2-1 0 0,1 0 0 0 0,-44 11 1 0 0,36-15-1857 0 0,-61 8 0 0 0,59-12-539 0 0,4-2-208 0 0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1:36.6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1 512 0 0,'-14'1'1673'0'0,"14"0"-1599"0"0,0-1-1 0 0,-1 0 1 0 0,1 0-1 0 0,0 0 1 0 0,0 0-1 0 0,-1 0 0 0 0,1 0 1 0 0,0 0-1 0 0,0 1 1 0 0,-1-1-1 0 0,1 0 0 0 0,0 0 1 0 0,0 0-1 0 0,0 1 1 0 0,-1-1-1 0 0,1 0 1 0 0,0 0-1 0 0,0 1 0 0 0,0-1 1 0 0,0 0-1 0 0,0 0 1 0 0,0 1-1 0 0,-1-1 0 0 0,1 0 1 0 0,0 0-1 0 0,0 1 1 0 0,0-1-1 0 0,0 0 1 0 0,0 1-1 0 0,0-1 0 0 0,0 0 1 0 0,0 0-1 0 0,0 1 1 0 0,0-1-1 0 0,0 0 0 0 0,0 1 1 0 0,0-1-1 0 0,1 0 1 0 0,-1 0-1 0 0,0 1 1 0 0,0-1-1 0 0,0 0 0 0 0,0 1 1 0 0,18 13 6758 0 0,-18-12-6676 0 0,1-1-1 0 0,0 1 1 0 0,-1-1-1 0 0,1 0 1 0 0,0 1-1 0 0,0-1 1 0 0,0 0 0 0 0,0 0-1 0 0,0 1 1 0 0,0-1-1 0 0,0 0 1 0 0,0 0-1 0 0,0 0 1 0 0,0 0 0 0 0,1-1-1 0 0,-1 1 1 0 0,0 0-1 0 0,1 0 1 0 0,-1-1-1 0 0,1 1 1 0 0,-1-1 0 0 0,1 1-1 0 0,-1-1 1 0 0,1 0-1 0 0,1 1 1 0 0,152 34 2469 0 0,-23-6-2156 0 0,-122-27-448 0 0,94 28 173 0 0,-86-23-134 0 0,-1 0 1 0 0,1 1-1 0 0,27 17 0 0 0,-40-21 11 0 0,-1-1-1 0 0,0 0 1 0 0,-1 1-1 0 0,1 0 1 0 0,-1 0 0 0 0,6 8-1 0 0,-3-3 171 0 0,-1 1-140 0 0,-3-4-46 0 0,-2-5-49 0 0,-1 0 0 0 0,1 0 0 0 0,0 0 0 0 0,-1 1 0 0 0,1-1 0 0 0,0 0 0 0 0,-1 0 0 0 0,0 0 0 0 0,1 0 0 0 0,-1 0 0 0 0,0 0 0 0 0,1 0 0 0 0,-1 0 0 0 0,0 0 0 0 0,0 0 0 0 0,0-1 0 0 0,0 1 0 0 0,0 0 0 0 0,0 0 0 0 0,0-1 0 0 0,0 1 0 0 0,-1 0 0 0 0,-29 17-28 0 0,22-15 30 0 0,1 2 1 0 0,-1-1 0 0 0,1 1-1 0 0,0 0 1 0 0,0 1-1 0 0,1 0 1 0 0,-1 0 0 0 0,-8 10-1 0 0,2 7-84 0 0,10-17 82 0 0,0 0 0 0 0,0-1 1 0 0,0 1-1 0 0,0-1 0 0 0,-1 0 0 0 0,0 0 1 0 0,0 0-1 0 0,-8 6 0 0 0,-4-2-11 0 0,0-1 0 0 0,0 0 0 0 0,0-1 0 0 0,-36 9-1 0 0,27-9-10 0 0,-37 17-1 0 0,54-20 18 0 0,2-1-19 0 0,0 1 0 0 0,-1-1 0 0 0,-7 7 0 0 0,13-9-2 0 0,1 0 0 0 0,-1 1 0 0 0,1-1 1 0 0,0 0-1 0 0,-1 1 0 0 0,1-1 0 0 0,0 0 1 0 0,0 1-1 0 0,0 0 0 0 0,0-1 0 0 0,0 1 1 0 0,0-1-1 0 0,1 1 0 0 0,-1 0 0 0 0,1 0 1 0 0,-1 0-1 0 0,1-1 0 0 0,-1 1 0 0 0,1 3 1 0 0,0-4-7 0 0,0-1 1 0 0,0 1-1 0 0,0 0 1 0 0,1-1 0 0 0,-1 1-1 0 0,0-1 1 0 0,1 1-1 0 0,-1-1 1 0 0,0 1-1 0 0,1 0 1 0 0,-1-1 0 0 0,0 0-1 0 0,1 1 1 0 0,-1-1-1 0 0,1 1 1 0 0,-1-1-1 0 0,1 1 1 0 0,-1-1 0 0 0,1 0-1 0 0,0 1 1 0 0,-1-1-1 0 0,1 0 1 0 0,-1 0-1 0 0,1 0 1 0 0,0 1 0 0 0,-1-1-1 0 0,1 0 1 0 0,-1 0-1 0 0,1 0 1 0 0,0 0 0 0 0,0 0-1 0 0,24 1-1265 0 0,-21-1 820 0 0,36-1-5342 0 0,-24-1 3470 0 0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1:37.0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194 232 8 0 0,'-4'2'797'0'0,"0"0"0"0"0,0 0-1 0 0,0 0 1 0 0,0 1 0 0 0,0-1 0 0 0,1 1 0 0 0,-1 0-1 0 0,1 0 1 0 0,0 0 0 0 0,0 0 0 0 0,0 1-1 0 0,-5 6 1 0 0,-10 16 290 0 0,2 0-1 0 0,0 1 0 0 0,2 0 1 0 0,-13 38-1 0 0,25-61-993 0 0,1 1-1 0 0,0 0 1 0 0,0-1-1 0 0,0 1 1 0 0,1 0-1 0 0,0 0 1 0 0,0-1 0 0 0,0 1-1 0 0,0 0 1 0 0,1-1-1 0 0,0 1 1 0 0,0 0-1 0 0,0-1 1 0 0,0 1 0 0 0,1-1-1 0 0,0 1 1 0 0,0-1-1 0 0,2 5 1 0 0,1-2-62 0 0,0-1 0 0 0,0 0 1 0 0,0 0-1 0 0,1 0 0 0 0,0 0 1 0 0,0-1-1 0 0,0 0 0 0 0,1 0 1 0 0,-1-1-1 0 0,9 5 0 0 0,5 1-10 0 0,1-1-1 0 0,0-1 1 0 0,0 0-1 0 0,1-2 0 0 0,0-1 1 0 0,0 0-1 0 0,0-2 1 0 0,0 0-1 0 0,1-1 1 0 0,-1-2-1 0 0,38-3 1 0 0,-43 0-19 0 0,0 0 0 0 0,-1-1 0 0 0,1 0 0 0 0,-1-2 1 0 0,0 0-1 0 0,23-13 0 0 0,-31 15 17 0 0,0-1 0 0 0,-1 0 0 0 0,1 0 0 0 0,-1-1 1 0 0,-1 0-1 0 0,1 0 0 0 0,-1-1 0 0 0,0 1 0 0 0,0-1 0 0 0,-1-1 0 0 0,0 1 0 0 0,0-1 0 0 0,6-16 0 0 0,-4 3 15 0 0,-1 1-1 0 0,-1-1 0 0 0,4-31 1 0 0,-1-67-54 0 0,-8 104 36 0 0,0 0 1 0 0,-1 0-1 0 0,0 0 1 0 0,-1 1-1 0 0,-1-1 1 0 0,0 0-1 0 0,-10-24 1 0 0,10 32-5 0 0,0-1 0 0 0,-1 1-1 0 0,0 0 1 0 0,0 0 0 0 0,-1 1 0 0 0,0-1 0 0 0,0 1 0 0 0,-1 0 0 0 0,1 0 0 0 0,-1 1 0 0 0,-1 0 0 0 0,1 0 0 0 0,-1 0 0 0 0,1 1 0 0 0,-1 0-1 0 0,-8-4 1 0 0,-2 2-4 0 0,0 0 0 0 0,0 2 0 0 0,0 0 0 0 0,-1 0 0 0 0,-21 0 0 0 0,-91 2-86 0 0,112 4 70 0 0,-1 0 0 0 0,1 0 0 0 0,-1 2 0 0 0,1 1 0 0 0,0 0 0 0 0,0 1 0 0 0,-26 13 0 0 0,32-13-465 0 0,0 1 0 0 0,0 0 0 0 0,1 1 0 0 0,0 0 0 0 0,0 1 0 0 0,1 0-1 0 0,0 1 1 0 0,0 0 0 0 0,1 1 0 0 0,-14 21 0 0 0,4 4-2616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6:53.3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35 512 0 0,'2'-21'5350'0'0,"-2"20"-5028"0"0,1 0-1 0 0,-1 1 0 0 0,0-1 0 0 0,0 0 0 0 0,0 1 0 0 0,1-1 0 0 0,-1 1 0 0 0,0-1 0 0 0,0 0 0 0 0,1 1 0 0 0,-1-1 0 0 0,1 1 1 0 0,-1-1-1 0 0,0 1 0 0 0,1-1 0 0 0,-1 1 0 0 0,1-1 0 0 0,-1 1 0 0 0,1 0 0 0 0,0-1 0 0 0,-1 1 0 0 0,1 0 0 0 0,-1-1 0 0 0,1 1 1 0 0,0 0-1 0 0,-1 0 0 0 0,1-1 0 0 0,0 1 0 0 0,2 20 3450 0 0,-1 6-3017 0 0,1-1-1 0 0,11 47 0 0 0,-2-14-211 0 0,8 113 50 0 0,4 22 2 0 0,-17-153-599 0 0,-5-23-1 0 0,1-1 1 0 0,0 1-1 0 0,1-1 0 0 0,1-1 1 0 0,0 1-1 0 0,8 15 1 0 0,-13-31 0 0 0,1 0 0 0 0,-1 1 1 0 0,0-1-1 0 0,0 1 0 0 0,0-1 0 0 0,0 0 1 0 0,0 1-1 0 0,1-1 0 0 0,-1 0 1 0 0,0 0-1 0 0,0 1 0 0 0,0-1 0 0 0,1 0 1 0 0,-1 1-1 0 0,0-1 0 0 0,0 0 0 0 0,1 0 1 0 0,-1 0-1 0 0,0 1 0 0 0,1-1 0 0 0,-1 0 1 0 0,0 0-1 0 0,1 0 0 0 0,-1 0 0 0 0,0 1 1 0 0,1-1-1 0 0,-1 0 0 0 0,0 0 0 0 0,1 0 1 0 0,-1 0-1 0 0,1 0 0 0 0,-1 0 1 0 0,0 0-1 0 0,1 0 0 0 0,-1 0 0 0 0,1 0 1 0 0,0-1-24 0 0,0 0 0 0 0,-1 0 0 0 0,1 0 0 0 0,0 1 1 0 0,-1-1-1 0 0,1 0 0 0 0,-1 0 0 0 0,1 0 0 0 0,-1 0 1 0 0,1 0-1 0 0,-1 0 0 0 0,1-2 0 0 0,6-32-1150 0 0,-5-33-6116 0 0,-2 50 3960 0 0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1:43.2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1 512 0 0,'0'0'512'0'0,"-1"1"552"0"0,-1 1-2120 0 0,1 3 544 0 0,-1-1 0 0 0,1 4 512 0 0,-3 0 0 0 0,1 2 0 0 0,0-1 0 0 0,0 1 0 0 0,0 1 0 0 0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1:49.0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98 19 512 0 0,'-7'3'408'0'0,"-3"0"298"0"0,1 2 1 0 0,-1-1 0 0 0,-13 9-1 0 0,14-7 775 0 0,-11 7 1201 0 0,19-13-2418 0 0,1 1 0 0 0,-1-1 0 0 0,0 1 0 0 0,0-1 0 0 0,1 1 1 0 0,-1 0-1 0 0,1-1 0 0 0,-1 1 0 0 0,0 0 0 0 0,1-1 0 0 0,-1 1 0 0 0,1 0 0 0 0,0 0 0 0 0,-1 0 0 0 0,1-1 1 0 0,-1 3 1334 0 0,3-3-1360 0 0,-1-1 1 0 0,1 1-1 0 0,-1-1 0 0 0,1 1 1 0 0,-1-1-1 0 0,1 0 1 0 0,-1 0-1 0 0,1 0 1 0 0,-1 1-1 0 0,0-2 1 0 0,1 1-1 0 0,-1 0 1 0 0,1-1-1 0 0,0 0-133 0 0,-1 0-1 0 0,1 1 1 0 0,0 0-1 0 0,0-1 1 0 0,-1 1-1 0 0,1 0 1 0 0,0 0-1 0 0,3-1 1 0 0,-5 2-93 0 0,0 0-1 0 0,0 0 1 0 0,0 0-1 0 0,0 0 1 0 0,-1 1 0 0 0,1-1-1 0 0,0 0 1 0 0,0 0 0 0 0,0 0-1 0 0,0 0 1 0 0,0 0 0 0 0,0 0-1 0 0,0 0 1 0 0,1 0 0 0 0,-1 0-1 0 0,0 0 1 0 0,0 0 0 0 0,0 0-1 0 0,0 1 1 0 0,0-1 0 0 0,0 0-1 0 0,0 0 1 0 0,0 0 0 0 0,0 0-1 0 0,0 0 1 0 0,0 0 0 0 0,0 0-1 0 0,0 0 1 0 0,0 0 0 0 0,0 0-1 0 0,0 0 1 0 0,0 0 0 0 0,0 0-1 0 0,0 0 1 0 0,0 0 0 0 0,0 0-1 0 0,1 0 1 0 0,-1 0 0 0 0,0 0-1 0 0,0 0 1 0 0,0 0 0 0 0,0 0-1 0 0,0 0 1 0 0,0 0 0 0 0,0 0-1 0 0,0 0 1 0 0,0 0 0 0 0,0 0-1 0 0,0 0 1 0 0,0 0 0 0 0,1 0-1 0 0,-1 0 1 0 0,0 0-1 0 0,0 0 1 0 0,0 0 0 0 0,0 0-1 0 0,0 0 1 0 0,0 0 0 0 0,0 0-1 0 0,0 0 1 0 0,-7 8 190 0 0,-15 6-141 0 0,22-14-61 0 0,-6 2-12 0 0,6-2 13 0 0,0-1 0 0 0,0 1 1 0 0,0 0-1 0 0,0 0 0 0 0,0 0 1 0 0,0 0-1 0 0,0 0 0 0 0,0 0 0 0 0,0 0 1 0 0,0 0-1 0 0,0 0 0 0 0,0 0 1 0 0,0 0-1 0 0,0 0 0 0 0,0 0 0 0 0,0 0 1 0 0,0 0-1 0 0,0-1 0 0 0,0 1 0 0 0,0 0 1 0 0,0 0-1 0 0,0 0 0 0 0,0 0 1 0 0,0 0-1 0 0,0 0 0 0 0,0 0 0 0 0,0 0 1 0 0,0 0-1 0 0,0 0 0 0 0,0 0 0 0 0,0-1 1 0 0,0 1-1 0 0,0 0 0 0 0,0 0 1 0 0,0 0-1 0 0,0 0 0 0 0,0 0 0 0 0,0 0 1 0 0,0 0-1 0 0,0 0 0 0 0,0 0 0 0 0,0 0 1 0 0,0 0-1 0 0,0 0 0 0 0,0 0 1 0 0,0 0-1 0 0,0 0 0 0 0,0 0 0 0 0,0-1 1 0 0,-1 1-1 0 0,1 0 0 0 0,0 0 1 0 0,0 0-1 0 0,0 0 0 0 0,5-3 35 0 0,-6 6 162 0 0,25-5 136 0 0,79-22 229 0 0,90-18 518 0 0,-174 39-960 0 0,0 0 0 0 0,1 2 1 0 0,0 0-1 0 0,-1 1 0 0 0,1 2 1 0 0,29 4-1 0 0,-39-4-102 0 0,1 0-1 0 0,-1 1 0 0 0,0 0 1 0 0,-1 1-1 0 0,1 0 1 0 0,0 1-1 0 0,-1 0 0 0 0,0 0 1 0 0,0 1-1 0 0,-1 0 1 0 0,1 0-1 0 0,-1 1 0 0 0,12 14 1 0 0,-18-19-16 0 0,0 0-1 0 0,0 1 1 0 0,-1-1 0 0 0,1 1-1 0 0,-1-1 1 0 0,1 1 0 0 0,-1-1 0 0 0,0 1-1 0 0,0 0 1 0 0,0 0 0 0 0,-1 0-1 0 0,1-1 1 0 0,-1 1 0 0 0,1 0 0 0 0,-1 0-1 0 0,0 0 1 0 0,0 0 0 0 0,0 0 0 0 0,-1 0-1 0 0,1 0 1 0 0,-1-1 0 0 0,1 1-1 0 0,-1 0 1 0 0,0 0 0 0 0,0 0 0 0 0,0-1-1 0 0,-1 1 1 0 0,-2 4 0 0 0,-3 3 0 0 0,-1 1 1 0 0,0-2-1 0 0,-1 1 1 0 0,-1-1-1 0 0,-11 9 1 0 0,13-11-23 0 0,-105 75-144 0 0,10-7 22 0 0,90-64 136 0 0,0 0 1 0 0,1 1 0 0 0,0 1 0 0 0,1 0 0 0 0,-12 18 0 0 0,21-28-3 0 0,1-1 0 0 0,0 0-1 0 0,0 1 1 0 0,-1-1 0 0 0,1 1 0 0 0,1-1 0 0 0,-1 1 0 0 0,0-1 0 0 0,0 1 0 0 0,1 0-1 0 0,0-1 1 0 0,-1 6 0 0 0,2-7 4 0 0,-1 0-1 0 0,0 0 1 0 0,1 0-1 0 0,-1 1 0 0 0,0-1 1 0 0,1 0-1 0 0,-1 0 1 0 0,1 0-1 0 0,0 0 1 0 0,-1 0-1 0 0,1 0 1 0 0,0-1-1 0 0,0 1 0 0 0,-1 0 1 0 0,1 0-1 0 0,0 0 1 0 0,0-1-1 0 0,0 1 1 0 0,0 0-1 0 0,0-1 1 0 0,0 1-1 0 0,0-1 0 0 0,0 1 1 0 0,0-1-1 0 0,0 0 1 0 0,1 1-1 0 0,-1-1 1 0 0,0 0-1 0 0,0 0 1 0 0,0 0-1 0 0,2 0 0 0 0,3 1 12 0 0,1-1 0 0 0,-1 0 0 0 0,1 0 0 0 0,0-1 0 0 0,-1 0 0 0 0,12-3 0 0 0,39-15 37 0 0,-16 5 36 0 0,125-32-70 0 0,-126 37-34 0 0,-1 2 0 0 0,52-3 1 0 0,-83 10-15 0 0,0 0 1 0 0,0 0 0 0 0,-1 1 0 0 0,10 1-1 0 0,-16-2-32 0 0,0 0 0 0 0,-1 1-1 0 0,1-1 1 0 0,0 0-1 0 0,0 1 1 0 0,0-1 0 0 0,0 0-1 0 0,-1 1 1 0 0,1-1-1 0 0,0 1 1 0 0,0-1-1 0 0,-1 1 1 0 0,1-1 0 0 0,0 1-1 0 0,-1 0 1 0 0,1-1-1 0 0,-1 1 1 0 0,1 0 0 0 0,0 0-1 0 0,-1 0-119 0 0,0 0-1 0 0,0 0 0 0 0,0 0 0 0 0,0 0 1 0 0,0 0-1 0 0,0 0 0 0 0,0 0 0 0 0,0 0 1 0 0,-1 0-1 0 0,1 0 0 0 0,0 0 1 0 0,-1 0-1 0 0,1 0 0 0 0,-1 0 0 0 0,1 0 1 0 0,-1 0-1 0 0,1-1 0 0 0,-1 1 0 0 0,1 0 1 0 0,-1 0-1 0 0,0-1 0 0 0,0 2 1 0 0,-10 9-7238 0 0,6-5 2505 0 0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1:49.2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1 117 520 0 0,'0'-2'557'0'0,"1"0"1"0"0,0 0-1 0 0,1 0 0 0 0,-1 0 0 0 0,0 1 0 0 0,1-1 1 0 0,-1 0-1 0 0,1 1 0 0 0,-1-1 0 0 0,1 1 0 0 0,0-1 1 0 0,0 1-1 0 0,-1 0 0 0 0,1-1 0 0 0,0 1 0 0 0,0 0 1 0 0,3 0-1 0 0,5-3 204 0 0,1 0 0 0 0,14-2 0 0 0,-6 1 209 0 0,17-6 24 0 0,11-3-1 0 0,1 1 0 0 0,75-9 0 0 0,-104 20-942 0 0,35-3-523 0 0,94 2-1 0 0,-103 11-3556 0 0,-24-3 2170 0 0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1:57.9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65 512 0 0,'-1'0'228'0'0,"1"-1"-1"0"0,0 1 0 0 0,0-1 1 0 0,0 1-1 0 0,0-1 0 0 0,0 1 1 0 0,0-1-1 0 0,0 1 1 0 0,0-1-1 0 0,0 1 0 0 0,0-1 1 0 0,0 1-1 0 0,0-1 1 0 0,0 1-1 0 0,0-1 0 0 0,0 1 1 0 0,0-1-1 0 0,1 1 1 0 0,-1-1-1 0 0,0 1 0 0 0,0-1 1 0 0,0 1-1 0 0,1-1 1 0 0,-1 1-1 0 0,0-1 0 0 0,1 1 1 0 0,-1 0-1 0 0,1-1 1 0 0,-1 1-1 0 0,0 0 0 0 0,1-1 1 0 0,-1 1-1 0 0,1 0 1 0 0,-1-1-1 0 0,2 1 0 0 0,17-12 2709 0 0,-1 5-1140 0 0,0 0 0 0 0,26-4-1 0 0,-23 6-1351 0 0,0 2 0 0 0,0 1 0 0 0,0 1 0 0 0,23 1 0 0 0,-35 0-460 0 0,0 2 0 0 0,0-1-1 0 0,0 1 1 0 0,-1 1-1 0 0,1-1 1 0 0,-1 1 0 0 0,1 1-1 0 0,8 4 1 0 0,-9-3-659 0 0,0 0 1 0 0,-1 0-1 0 0,1 1 0 0 0,9 9 1 0 0,-9-9-4749 0 0,-5-6 4055 0 0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1:58.1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51 1088 0 0,'0'-1'395'0'0,"0"1"0"0"0,0-1-1 0 0,1 0 1 0 0,-1 0 0 0 0,0 1 0 0 0,0-1-1 0 0,0 0 1 0 0,1 1 0 0 0,-1-1-1 0 0,0 0 1 0 0,0 1 0 0 0,1-1 0 0 0,-1 0-1 0 0,1 1 1 0 0,-1-1 0 0 0,1 1-1 0 0,-1-1 1 0 0,1 0 0 0 0,14-6 3681 0 0,-8 5-3278 0 0,1 1 0 0 0,-1 0 0 0 0,9 1-1 0 0,-3-1 553 0 0,67-9 521 0 0,73-5-4642 0 0,-134 14 1621 0 0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1:58.7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393 30 512 0 0,'-3'-2'593'0'0,"-3"-2"1164"0"0,1 0 1 0 0,-1 0 0 0 0,0 0-1 0 0,-9-4 1 0 0,13 8-1382 0 0,0-1 0 0 0,-1 0-1 0 0,1 1 1 0 0,0-1 0 0 0,0 1 0 0 0,-1 0 0 0 0,1 0 0 0 0,0 0 0 0 0,0 0-1 0 0,-1 0 1 0 0,1 0 0 0 0,0 1 0 0 0,0-1 0 0 0,-1 1 0 0 0,1-1 0 0 0,0 1-1 0 0,-4 2 1 0 0,-12 8 219 0 0,1 0 1 0 0,0 2-1 0 0,1 0 0 0 0,-23 24 0 0 0,24-23-350 0 0,-3 4-31 0 0,1 1 1 0 0,1 1 0 0 0,1 0-1 0 0,0 1 1 0 0,2 1-1 0 0,0 0 1 0 0,1 1-1 0 0,-14 41 1 0 0,16-35-45 0 0,2 0 1 0 0,1 1-1 0 0,1 0 1 0 0,1 1-1 0 0,2-1 1 0 0,2 59 0 0 0,2-71-126 0 0,0 0 0 0 0,2-1 0 0 0,0 1 0 0 0,1 0 1 0 0,9 21-1 0 0,-8-26-27 0 0,0-2 0 0 0,1 1 0 0 0,0-1 0 0 0,1 0 0 0 0,1 0 0 0 0,0-1 0 0 0,0 0 0 0 0,10 9 0 0 0,3 1-73 0 0,1-2 0 0 0,1-1-1 0 0,1 0 1 0 0,0-2 0 0 0,1-1 0 0 0,0-1 0 0 0,39 14 0 0 0,-43-20-409 0 0,1 0 1 0 0,0-2-1 0 0,40 4 1 0 0,-44-7-1749 0 0,1-1 1 0 0,31-4 0 0 0,-29-1-1787 0 0,-1-2 1618 0 0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1:59.0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42 1320 0 0,'-17'-15'3870'0'0,"15"12"-3032"0"0,0 1 0 0 0,-1-1 0 0 0,0 1 0 0 0,0-1-1 0 0,0 1 1 0 0,0 0 0 0 0,0 0 0 0 0,0 0 0 0 0,0 1 0 0 0,-6-3 0 0 0,9 4-740 0 0,-1 0-1 0 0,1 0 1 0 0,0 0 0 0 0,-1 0-1 0 0,1 0 1 0 0,-1 0-1 0 0,1 0 1 0 0,-1 0 0 0 0,1 0-1 0 0,-1 0 1 0 0,1 0 0 0 0,-1 1-1 0 0,1-1 1 0 0,0 0-1 0 0,-1 0 1 0 0,1 0 0 0 0,-1 1-1 0 0,1-1 1 0 0,0 0 0 0 0,-1 0-1 0 0,1 1 1 0 0,-1-1-1 0 0,1 0 1 0 0,0 1 0 0 0,0-1-1 0 0,-1 0 1 0 0,1 1 0 0 0,-1 0-1 0 0,1 1 65 0 0,-1-1 0 0 0,0 1 0 0 0,1 0 0 0 0,0-1 0 0 0,-1 1 0 0 0,1 0 0 0 0,0-1 1 0 0,0 4-1 0 0,0 0 77 0 0,0 0 0 0 0,1 1 1 0 0,-1-1-1 0 0,3 9 1 0 0,2-3-49 0 0,0-1 0 0 0,0 1 0 0 0,1-1 0 0 0,0 0 0 0 0,1 0 0 0 0,0 0 1 0 0,1-1-1 0 0,0-1 0 0 0,0 1 0 0 0,1-1 0 0 0,0 0 0 0 0,0-1 0 0 0,11 7 0 0 0,12 5-21 0 0,1-1-1 0 0,62 25 0 0 0,-82-38-247 0 0,10 5 69 0 0,37 9-1 0 0,-54-17-224 0 0,1 0 0 0 0,-1-1 0 0 0,1 0 0 0 0,-1-1-1 0 0,1 0 1 0 0,-1 0 0 0 0,1 0 0 0 0,0 0 0 0 0,-1-1 0 0 0,12-3-1 0 0,-7-1-1865 0 0,-3-3-3644 0 0,-6 2 1554 0 0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1:59.2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501 12 656 0 0,'-1'-1'369'0'0,"0"0"-1"0"0,0 0 1 0 0,0 0-1 0 0,-1 0 1 0 0,1 0-1 0 0,0 1 1 0 0,-1-1-1 0 0,1 0 1 0 0,0 0-1 0 0,-1 1 1 0 0,1-1-1 0 0,-1 1 0 0 0,0 0 1 0 0,1-1-1 0 0,-1 1 1 0 0,1 0-1 0 0,-1 0 1 0 0,1 0-1 0 0,-1 0 1 0 0,0 0-1 0 0,1 0 1 0 0,-1 1-1 0 0,1-1 1 0 0,-1 0-1 0 0,1 1 1 0 0,-1-1-1 0 0,1 1 1 0 0,-1 0-1 0 0,1-1 1 0 0,-2 2-1 0 0,-4 3 695 0 0,0 0-1 0 0,0 0 0 0 0,1 0 1 0 0,-10 11-1 0 0,7-7-735 0 0,-166 136 3197 0 0,-3 3-3407 0 0,173-143-171 0 0,-25 27-52 0 0,28-30 27 0 0,0 0-1 0 0,1 0 0 0 0,0 1 0 0 0,-1-1 0 0 0,1 0 0 0 0,0 0 0 0 0,0 1 1 0 0,0-1-1 0 0,0 0 0 0 0,1 1 0 0 0,-1-1 0 0 0,1 1 0 0 0,-1-1 0 0 0,1 3 1 0 0,0-4-23 0 0,0 0 0 0 0,1 0 1 0 0,-1 0-1 0 0,0 0 0 0 0,0 0 1 0 0,1-1-1 0 0,-1 1 0 0 0,0 0 1 0 0,1 0-1 0 0,-1 0 0 0 0,1-1 1 0 0,-1 1-1 0 0,1 0 0 0 0,0 0 1 0 0,-1-1-1 0 0,1 1 1 0 0,0 0-1 0 0,-1-1 0 0 0,1 1 1 0 0,0-1-1 0 0,0 1 0 0 0,-1-1 1 0 0,1 1-1 0 0,0-1 0 0 0,0 0 1 0 0,1 1-1 0 0,16 4-1200 0 0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1:59.5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126 13 2096 0 0,'8'-10'9480'0'0,"1"7"-4161"0"0,-8 3-5174 0 0,0 1 0 0 0,0-1-1 0 0,-1 0 1 0 0,1 1 0 0 0,0-1 0 0 0,-1 1 0 0 0,1-1-1 0 0,0 1 1 0 0,-1-1 0 0 0,1 1 0 0 0,-1-1 0 0 0,1 1-1 0 0,-1-1 1 0 0,1 1 0 0 0,-1 0 0 0 0,1-1-1 0 0,-1 1 1 0 0,0 0 0 0 0,1-1 0 0 0,-1 1 0 0 0,0 0-1 0 0,0 0 1 0 0,1-1 0 0 0,-1 1 0 0 0,0 0 0 0 0,0 1-1 0 0,1 5 79 0 0,0 1-1 0 0,-1-1 0 0 0,0 1 1 0 0,-1-1-1 0 0,1 1 0 0 0,-1-1 1 0 0,-1 1-1 0 0,0-1 0 0 0,0 0 0 0 0,0 0 1 0 0,-1 0-1 0 0,-4 9 0 0 0,-6 10 121 0 0,-31 43-1 0 0,34-53-260 0 0,-10 12-104 0 0,12-19-123 0 0,2 0 0 0 0,-1 0 0 0 0,1 1-1 0 0,1 0 1 0 0,0 0 0 0 0,-7 20-1 0 0,12-29 8 0 0,-1 0 0 0 0,1 0-1 0 0,0 0 1 0 0,0 0 0 0 0,-1 0-1 0 0,1 0 1 0 0,0 0 0 0 0,0 0-1 0 0,0 0 1 0 0,1 0 0 0 0,-1 0-1 0 0,0 0 1 0 0,0 0 0 0 0,0 0 0 0 0,1 0-1 0 0,-1 0 1 0 0,1 0 0 0 0,-1 0-1 0 0,0 0 1 0 0,1 0 0 0 0,0-1-1 0 0,-1 1 1 0 0,1 0 0 0 0,-1 0-1 0 0,1 0 1 0 0,0-1 0 0 0,0 1-1 0 0,-1 0 1 0 0,1-1 0 0 0,0 1-1 0 0,1 0 1 0 0,13 6-1606 0 0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2:00.3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216 86 512 0 0,'12'-12'1260'0'0,"16"-16"2926"0"0,-26 26-3533 0 0,0-1 0 0 0,0 1 1 0 0,-1-1-1 0 0,1 0 0 0 0,-1 0 0 0 0,1 0 1 0 0,-1 1-1 0 0,0-1 0 0 0,1-6 1 0 0,-1 9-570 0 0,-1-1 0 0 0,0 1 0 0 0,0 0 0 0 0,0-1-1 0 0,0 1 1 0 0,0 0 0 0 0,0-1 0 0 0,-1 1 0 0 0,1 0 0 0 0,0-1 0 0 0,0 1 0 0 0,0 0 0 0 0,0-1 0 0 0,0 1 0 0 0,0 0 0 0 0,-1-1 0 0 0,1 1 0 0 0,0 0 0 0 0,0-1 0 0 0,0 1 0 0 0,-1 0 0 0 0,1 0 0 0 0,0-1 0 0 0,0 1 0 0 0,-1 0 0 0 0,1 0 0 0 0,0 0 0 0 0,-1-1 0 0 0,-13-2 1315 0 0,-13 5-199 0 0,8 4-766 0 0,0 1 0 0 0,1 1 0 0 0,0 1 0 0 0,1 1 1 0 0,0 0-1 0 0,0 1 0 0 0,-18 16 0 0 0,34-26-427 0 0,-38 33 411 0 0,36-31-389 0 0,0 0 0 0 0,1 0 0 0 0,-1 1 0 0 0,1-1 0 0 0,-1 0 0 0 0,1 1 0 0 0,0-1 0 0 0,1 1 0 0 0,-1 0 0 0 0,-1 5 0 0 0,3-7-23 0 0,0 0 1 0 0,0 0-1 0 0,0-1 0 0 0,0 1 1 0 0,1 0-1 0 0,-1-1 0 0 0,1 1 1 0 0,-1 0-1 0 0,1-1 0 0 0,0 1 1 0 0,-1-1-1 0 0,1 1 0 0 0,0-1 1 0 0,0 1-1 0 0,0-1 0 0 0,0 0 1 0 0,0 1-1 0 0,1-1 0 0 0,-1 0 1 0 0,0 0-1 0 0,0 0 0 0 0,1 0 1 0 0,-1 0-1 0 0,2 1 1 0 0,4 2 21 0 0,0 0 1 0 0,0 0 0 0 0,14 5-1 0 0,30 11-59 0 0,-25-10 84 0 0,0 0 0 0 0,1-1 1 0 0,42 7-1 0 0,70 10 419 0 0,-138-26-456 0 0,1 0 1 0 0,0 1-1 0 0,-1-1 1 0 0,1 1-1 0 0,-1-1 0 0 0,1 1 1 0 0,-1 0-1 0 0,1-1 1 0 0,-1 1-1 0 0,0 0 1 0 0,1 0-1 0 0,-1 0 1 0 0,0 0-1 0 0,0 1 0 0 0,0-1 1 0 0,1 0-1 0 0,-1 0 1 0 0,-1 1-1 0 0,1-1 1 0 0,2 3-1 0 0,-3-3 0 0 0,0 1 0 0 0,0-1 0 0 0,0 0 0 0 0,0 0 0 0 0,0 1 0 0 0,0-1 0 0 0,-1 0 0 0 0,1 0 0 0 0,0 1 0 0 0,0-1 0 0 0,-1 0 0 0 0,1 0 0 0 0,-1 0 0 0 0,1 0 0 0 0,-1 0 0 0 0,0 0 0 0 0,1 1 0 0 0,-1-1 0 0 0,0-1 0 0 0,0 1 0 0 0,0 0 0 0 0,0 0 0 0 0,0 0 0 0 0,0 0 0 0 0,0-1 0 0 0,0 1 0 0 0,-1 1 0 0 0,-12 7 51 0 0,-1-1-1 0 0,0 0 1 0 0,0-1-1 0 0,-30 10 0 0 0,-67 13-182 0 0,87-24 43 0 0,15-3-37 0 0,0 0 0 0 0,-1-1 0 0 0,1 0-1 0 0,-1-1 1 0 0,0 0 0 0 0,-20-1 0 0 0,30 0 67 0 0,1 0-1 0 0,-1 0 0 0 0,1 0 1 0 0,-1 0-1 0 0,1 0 1 0 0,-1 0-1 0 0,1 0 1 0 0,-1-1-1 0 0,1 1 0 0 0,-1 0 1 0 0,1 0-1 0 0,-1-1 1 0 0,1 1-1 0 0,0 0 0 0 0,-1-1 1 0 0,1 1-1 0 0,-1 0 1 0 0,1-1-1 0 0,0 1 0 0 0,-1 0 1 0 0,1-1-1 0 0,0 1 1 0 0,-1-1-1 0 0,1 1 0 0 0,0-1 1 0 0,0 1-1 0 0,-1-1 1 0 0,1 1-1 0 0,0-2 1 0 0,0 1-106 0 0,0 0 0 0 0,0 0 1 0 0,0-1-1 0 0,0 1 1 0 0,1 0-1 0 0,-1-1 0 0 0,0 1 1 0 0,1 0-1 0 0,-1 0 1 0 0,1 0-1 0 0,1-3 0 0 0,1-1-808 0 0,1-1 0 0 0,0 1 0 0 0,8-8 0 0 0,6-3-1423 0 0,5-1-105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5:27.0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390 382 512 0 0,'10'-6'634'0'0,"-1"0"0"0"0,0-1-1 0 0,0 0 1 0 0,-1-1 0 0 0,0 0-1 0 0,0 0 1 0 0,-1 0 0 0 0,0-1 0 0 0,-1 0-1 0 0,0-1 1 0 0,0 1 0 0 0,-1-1 0 0 0,0 0-1 0 0,-1 0 1 0 0,5-15 0 0 0,-6 14-160 0 0,0-1 0 0 0,-1 1 0 0 0,0-1 0 0 0,0 0 0 0 0,-1 0 1 0 0,-1 0-1 0 0,0 0 0 0 0,-1 0 0 0 0,0 0 0 0 0,0 0 0 0 0,-2 1 0 0 0,1-1 1 0 0,-2 1-1 0 0,-5-15 0 0 0,8 24-330 0 0,0-1 1 0 0,0 1-1 0 0,-1 0 1 0 0,1-1-1 0 0,-1 1 0 0 0,0 0 1 0 0,0 0-1 0 0,0 0 1 0 0,0 0-1 0 0,0 0 1 0 0,0 1-1 0 0,0-1 1 0 0,-1 0-1 0 0,-3-1 1 0 0,2 1 9 0 0,0 1 1 0 0,-1-1 0 0 0,1 1 0 0 0,-1 0 0 0 0,0 0 0 0 0,1 0 0 0 0,-10 1 0 0 0,-1 0 154 0 0,-1 2 0 0 0,1 0 0 0 0,0 0-1 0 0,-19 7 1 0 0,14-2-140 0 0,0 0 0 0 0,0 1 0 0 0,1 2 0 0 0,0 0 1 0 0,1 0-1 0 0,0 2 0 0 0,1 0 0 0 0,0 2 0 0 0,1-1 0 0 0,0 2 0 0 0,1 0 0 0 0,1 1 0 0 0,1 1 0 0 0,0 0 0 0 0,1 0 0 0 0,1 1 0 0 0,-16 33 1 0 0,23-40-139 0 0,0 1 0 0 0,0-1 0 0 0,1 1 0 0 0,1 0 0 0 0,0 0 1 0 0,0 0-1 0 0,2 0 0 0 0,0 21 0 0 0,1-25-24 0 0,0 0 1 0 0,0 0-1 0 0,1-1 0 0 0,0 1 1 0 0,0 0-1 0 0,1-1 0 0 0,0 0 1 0 0,1 0-1 0 0,-1 0 1 0 0,1 0-1 0 0,0 0 0 0 0,1-1 1 0 0,0 0-1 0 0,7 7 0 0 0,2 1 2 0 0,2-1-1 0 0,-1-1 1 0 0,2 0-1 0 0,23 12 1 0 0,75 32-22 0 0,-35-19-50 0 0,-32-14 21 0 0,-19-10 6 0 0,-1 1 0 0 0,53 36 0 0 0,-73-44 22 0 0,-1 0 0 0 0,0 0 0 0 0,0 1 0 0 0,-1-1 0 0 0,1 2 0 0 0,-2-1 0 0 0,1 1 0 0 0,-1 0 0 0 0,0 0 0 0 0,-1 0 0 0 0,1 1 0 0 0,-2-1 0 0 0,1 1 0 0 0,2 14 0 0 0,-4-15 12 0 0,-1 0 0 0 0,0 0 0 0 0,0 0 0 0 0,-1 1 0 0 0,0-1 0 0 0,0 0 0 0 0,-1 0 0 0 0,0 0 1 0 0,-4 15-1 0 0,3-17 14 0 0,0 0 0 0 0,-1 0 0 0 0,0-1 0 0 0,0 1 0 0 0,0-1 0 0 0,-1 1 1 0 0,1-1-1 0 0,-1 0 0 0 0,0-1 0 0 0,-1 1 0 0 0,1-1 0 0 0,-1 0 0 0 0,-7 5 1 0 0,-5 2 31 0 0,0-1 1 0 0,0-1 0 0 0,-1-1 0 0 0,0 0 0 0 0,-1-2 0 0 0,0 0 0 0 0,0-1 0 0 0,0 0 0 0 0,-29 2 0 0 0,41-7-51 0 0,1 0 1 0 0,-1 0-1 0 0,0 0 1 0 0,0-1-1 0 0,0 0 1 0 0,0 0-1 0 0,1 0 1 0 0,-1-1-1 0 0,1 0 1 0 0,-1-1-1 0 0,-9-4 0 0 0,13 5-65 0 0,-1-1 0 0 0,0 1 0 0 0,1-1 0 0 0,-1 0 0 0 0,1 0 0 0 0,0 0 0 0 0,0-1 0 0 0,0 1-1 0 0,1-1 1 0 0,-1 0 0 0 0,1 1 0 0 0,-1-1 0 0 0,1 0 0 0 0,1 0 0 0 0,-1-1 0 0 0,1 1 0 0 0,-1 0-1 0 0,0-8 1 0 0,1 4-351 0 0,0 0 1 0 0,0 0-1 0 0,1 1 0 0 0,0-1 0 0 0,1 0 0 0 0,-1 0 0 0 0,2 0 1 0 0,2-12-1 0 0,-1 13-632 0 0,-1-1 1 0 0,1 1 0 0 0,1 0-1 0 0,8-14 1 0 0,1 2-1826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6:54.0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196 268 8 0 0,'-57'-3'12219'0'0,"48"2"-10582"0"0,-1 0 1 0 0,1-1 0 0 0,-18-5-1 0 0,23 5-1458 0 0,0 1-1 0 0,0-1 1 0 0,0 0-1 0 0,1 0 1 0 0,-1-1-1 0 0,1 1 1 0 0,-1 0 0 0 0,1-1-1 0 0,0 0 1 0 0,0 0-1 0 0,0 0 1 0 0,0 0-1 0 0,1-1 1 0 0,-1 1-1 0 0,1-1 1 0 0,0 1 0 0 0,0-1-1 0 0,0 0 1 0 0,0 0-1 0 0,1 0 1 0 0,-1 0-1 0 0,1 0 1 0 0,0 0-1 0 0,0-7 1 0 0,0 5-155 0 0,0 0 1 0 0,1 0-1 0 0,-1 0 0 0 0,1 0 1 0 0,1 0-1 0 0,-1-1 0 0 0,1 1 1 0 0,0 1-1 0 0,1-1 0 0 0,0 0 1 0 0,0 0-1 0 0,0 0 0 0 0,0 1 1 0 0,1-1-1 0 0,0 1 0 0 0,0 0 1 0 0,0 0-1 0 0,1 0 0 0 0,0 0 1 0 0,-1 0-1 0 0,2 1 0 0 0,-1 0 1 0 0,1 0-1 0 0,-1 0 0 0 0,1 0 1 0 0,0 1-1 0 0,0 0 0 0 0,1 0 1 0 0,-1 0-1 0 0,1 1 0 0 0,9-4 1 0 0,1 3-30 0 0,0 0-1 0 0,0 1 1 0 0,1 1 0 0 0,-1 0 0 0 0,1 1 0 0 0,-1 1 0 0 0,1 0-1 0 0,-1 2 1 0 0,0 0 0 0 0,20 6 0 0 0,-3 1-62 0 0,-1 2 1 0 0,1 1 0 0 0,54 32-1 0 0,-87-44 67 0 0,16 7-60 0 0,0 2 1 0 0,-1 0-1 0 0,0 1 1 0 0,23 22-1 0 0,-35-30 56 0 0,-1-1 0 0 0,1 1-1 0 0,0 0 1 0 0,-1 1-1 0 0,0-1 1 0 0,0 0-1 0 0,0 1 1 0 0,0-1-1 0 0,-1 1 1 0 0,1-1-1 0 0,-1 1 1 0 0,0 0 0 0 0,0 0-1 0 0,0-1 1 0 0,0 1-1 0 0,-1 0 1 0 0,0 0-1 0 0,0 0 1 0 0,0 0-1 0 0,0 0 1 0 0,0 0-1 0 0,-1 0 1 0 0,0 0 0 0 0,0-1-1 0 0,0 1 1 0 0,0 0-1 0 0,0 0 1 0 0,-4 5-1 0 0,-3 4 23 0 0,0 0 0 0 0,-1 0 0 0 0,-1-1-1 0 0,0 0 1 0 0,-1 0 0 0 0,-15 12 0 0 0,-7 3 44 0 0,-37 24 1 0 0,31-26-13 0 0,-1-1-1 0 0,-65 27 1 0 0,79-40-81 0 0,-2-2 0 0 0,1 0 0 0 0,-2-2 1 0 0,1-1-1 0 0,-34 3 0 0 0,58-8-18 0 0,-1-1 6 0 0,0 0 0 0 0,0 1-1 0 0,0-1 1 0 0,1-1-1 0 0,-6 0 1 0 0,9 1 14 0 0,1 0-1 0 0,-1 0 1 0 0,1 0 0 0 0,-1-1-1 0 0,1 1 1 0 0,-1 0-1 0 0,1 0 1 0 0,-1 0 0 0 0,1-1-1 0 0,-1 1 1 0 0,1 0 0 0 0,-1-1-1 0 0,1 1 1 0 0,0 0-1 0 0,-1-1 1 0 0,1 1 0 0 0,0-1-1 0 0,-1 1 1 0 0,1 0 0 0 0,0-1-1 0 0,-1 0 1 0 0,1 0-51 0 0,0 0 0 0 0,0 0 1 0 0,0 0-1 0 0,0 0 1 0 0,0 0-1 0 0,0 0 0 0 0,0 1 1 0 0,1-1-1 0 0,-1 0 0 0 0,0 0 1 0 0,1 0-1 0 0,-1 0 0 0 0,0 0 1 0 0,1 1-1 0 0,-1-1 0 0 0,1 0 1 0 0,0-1-1 0 0,10-11-1635 0 0,1-1 0 0 0,0 1 0 0 0,1 1 1 0 0,0 0-1 0 0,15-10 0 0 0,-24 20 1557 0 0,31-26-2344 0 0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2:00.6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9 1000 0 0,'-12'-4'8718'0'0,"0"0"-1027"0"0,12 4-7585 0 0,-1 0 0 0 0,1 0 0 0 0,-1 1 1 0 0,1-1-1 0 0,0 0 0 0 0,-1 0 0 0 0,1 1 0 0 0,-1-1 1 0 0,1 0-1 0 0,0 1 0 0 0,-1-1 0 0 0,1 0 1 0 0,0 1-1 0 0,0-1 0 0 0,-1 1 0 0 0,1-1 0 0 0,0 0 1 0 0,0 1-1 0 0,-1-1 0 0 0,1 1 0 0 0,0-1 0 0 0,0 1 1 0 0,0-1-1 0 0,0 1 0 0 0,0-1 0 0 0,0 1 0 0 0,0-1 1 0 0,0 1-1 0 0,0 0 0 0 0,-5 31 1318 0 0,-7 64 160 0 0,12-82-1567 0 0,0 1 0 0 0,1-1 0 0 0,0 0 0 0 0,6 27 0 0 0,8 8-648 0 0,-9-33-2030 0 0,1 0-3509 0 0,-2-5 2338 0 0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2:01.5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57 304 512 0 0,'-1'0'191'0'0,"-27"-1"8007"0"0,26 1-7576 0 0,0 0 1 0 0,0-1-1 0 0,1 1 1 0 0,-1 0-1 0 0,0-1 1 0 0,0 1 0 0 0,0-1-1 0 0,0 0 1 0 0,1 0-1 0 0,-1 1 1 0 0,-2-3 0 0 0,3 2-545 0 0,1 1 0 0 0,0-1 1 0 0,-1 0-1 0 0,1 1 1 0 0,0-1-1 0 0,-1 0 1 0 0,1 0-1 0 0,0 1 1 0 0,0-1-1 0 0,0 0 1 0 0,0 0-1 0 0,0 1 0 0 0,0-1 1 0 0,0 0-1 0 0,0 0 1 0 0,0 1-1 0 0,0-1 1 0 0,0 0-1 0 0,0 0 1 0 0,0 1-1 0 0,1-1 1 0 0,-1 0-1 0 0,0 0 1 0 0,1 1-1 0 0,-1-1 0 0 0,1-1 1 0 0,13-18 272 0 0,-12 18-231 0 0,104-116 1148 0 0,-56 67-843 0 0,-34 34-173 0 0,19-15 0 0 0,-30 28-173 0 0,1-1 1 0 0,0 1-1 0 0,-1 1 0 0 0,1-1 1 0 0,1 1-1 0 0,-1 0 1 0 0,0 0-1 0 0,8-1 1 0 0,-13 4-66 0 0,0-1 1 0 0,0 1 0 0 0,0 0-1 0 0,0 0 1 0 0,0 0 0 0 0,0 0-1 0 0,0 0 1 0 0,0 1-1 0 0,0-1 1 0 0,0 0 0 0 0,0 0-1 0 0,-1 1 1 0 0,1-1 0 0 0,0 0-1 0 0,0 1 1 0 0,0-1 0 0 0,0 1-1 0 0,-1-1 1 0 0,1 1 0 0 0,0-1-1 0 0,0 1 1 0 0,-1 0-1 0 0,1-1 1 0 0,0 1 0 0 0,-1 0-1 0 0,1-1 1 0 0,-1 1 0 0 0,1 0-1 0 0,-1 0 1 0 0,1 0 0 0 0,-1-1-1 0 0,0 1 1 0 0,1 0 0 0 0,-1 0-1 0 0,0 0 1 0 0,0 0-1 0 0,1 0 1 0 0,-1 0 0 0 0,0 1-1 0 0,1 5 16 0 0,0 0-1 0 0,-1 1 1 0 0,0 12-1 0 0,0-17-19 0 0,-4 34 16 0 0,-1 1-1 0 0,-19 70 1 0 0,16-78-9 0 0,6-22-16 0 0,1 0 0 0 0,-1 0 1 0 0,1-1-1 0 0,1 1 1 0 0,0 0-1 0 0,0 0 1 0 0,1 0-1 0 0,-1 0 0 0 0,2 0 1 0 0,-1-1-1 0 0,5 13 1 0 0,-5-16-5 0 0,1 0 1 0 0,0 0 0 0 0,0 0 0 0 0,0 0-1 0 0,0-1 1 0 0,1 1 0 0 0,0-1 0 0 0,-1 0-1 0 0,1 1 1 0 0,0-1 0 0 0,1-1 0 0 0,-1 1-1 0 0,0 0 1 0 0,1-1 0 0 0,0 1 0 0 0,-1-1-1 0 0,1 0 1 0 0,0-1 0 0 0,0 1 0 0 0,0-1-1 0 0,0 1 1 0 0,8 0 0 0 0,-4-1-1 0 0,0 0 1 0 0,0 0-1 0 0,0-1 0 0 0,0 0 1 0 0,0-1-1 0 0,0 1 0 0 0,0-2 1 0 0,0 1-1 0 0,0-1 1 0 0,9-3-1 0 0,-12 3 6 0 0,0-1 0 0 0,0 1 0 0 0,0-1 0 0 0,0 0-1 0 0,0 0 1 0 0,-1 0 0 0 0,1-1 0 0 0,-1 1 0 0 0,0-1 0 0 0,0 0 0 0 0,0 0 0 0 0,-1-1 0 0 0,1 1-1 0 0,-1-1 1 0 0,3-6 0 0 0,0-1 21 0 0,-1 0 0 0 0,0-1 0 0 0,-1 0 0 0 0,-1 0 0 0 0,0 0 0 0 0,0 0-1 0 0,-2 0 1 0 0,1-1 0 0 0,-2 1 0 0 0,0 0 0 0 0,0-1 0 0 0,-3-14 0 0 0,-1-4 69 0 0,-19-117 674 0 0,23 149-757 0 0,0-1-1 0 0,0 1 1 0 0,-1 0 0 0 0,1-1-1 0 0,0 1 1 0 0,0-1 0 0 0,0 1-1 0 0,0 0 1 0 0,0-1-1 0 0,0 1 1 0 0,0-1 0 0 0,-1 1-1 0 0,1 0 1 0 0,0-1 0 0 0,0 1-1 0 0,-1 0 1 0 0,1-1 0 0 0,0 1-1 0 0,0 0 1 0 0,-1-1 0 0 0,1 1-1 0 0,0 0 1 0 0,-1 0-1 0 0,1-1 1 0 0,-1 1 0 0 0,-5 7 133 0 0,-1 17-19 0 0,5-11-118 0 0,1 0 1 0 0,1-1-1 0 0,0 1 1 0 0,0 0-1 0 0,2 0 1 0 0,-1 0-1 0 0,2-1 1 0 0,-1 1-1 0 0,6 11 1 0 0,7 19-9 0 0,24 48 1 0 0,-35-83 5 0 0,12 23-8 0 0,2-1-1 0 0,21 28 0 0 0,-21-34-19 0 0,-2 0-1 0 0,-1 1 0 0 0,20 45 0 0 0,2 50 54 0 0,-14-41-22 0 0,-19-67-3 0 0,-1 0 0 0 0,0 0 0 0 0,0 0 0 0 0,-1 0 0 0 0,-1 0 0 0 0,0 21 1 0 0,-1-28 1 0 0,-1-1 0 0 0,0 1 1 0 0,0 0-1 0 0,0 0 1 0 0,0 0-1 0 0,-1-1 1 0 0,0 1-1 0 0,1-1 0 0 0,-2 1 1 0 0,1-1-1 0 0,-1 0 1 0 0,1 1-1 0 0,-1-1 1 0 0,0-1-1 0 0,0 1 0 0 0,-1 0 1 0 0,1-1-1 0 0,-1 0 1 0 0,-5 4-1 0 0,0-1 9 0 0,0-1 0 0 0,-1 0 0 0 0,1 0-1 0 0,-1-1 1 0 0,-15 5 0 0 0,18-7 3 0 0,0 0 0 0 0,-1-1 0 0 0,1 0 0 0 0,0 0 0 0 0,-1 0 0 0 0,1-1 0 0 0,-1 0 0 0 0,-11-2 0 0 0,15 1-9 0 0,0-1 0 0 0,0 1 1 0 0,0-1-1 0 0,0 0 0 0 0,1 0 0 0 0,-1 0 0 0 0,1 0 1 0 0,-1-1-1 0 0,1 1 0 0 0,0-1 0 0 0,0 0 0 0 0,0 0 1 0 0,0 0-1 0 0,0-1 0 0 0,1 1 0 0 0,0 0 0 0 0,-1-1 1 0 0,1 0-1 0 0,0 1 0 0 0,-2-8 0 0 0,-1-4-5 0 0,0 0 0 0 0,1 0 0 0 0,0-1 0 0 0,-1-17 0 0 0,2 10-16 0 0,2 0 0 0 0,0 1 0 0 0,2-1 0 0 0,0 0-1 0 0,8-37 1 0 0,-6 45-22 0 0,0 0 0 0 0,2 0 0 0 0,0 1 0 0 0,1 0-1 0 0,0 0 1 0 0,1 0 0 0 0,0 1 0 0 0,1 0 0 0 0,15-18 0 0 0,-16 23-119 0 0,1 1 0 0 0,0 0 1 0 0,1 0-1 0 0,-1 1 0 0 0,1 0 0 0 0,13-7 1 0 0,4 1-3078 0 0,29-11 0 0 0,-30 14-489 0 0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2:01.9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1 512 0 0,'-1'1'231'0'0,"-1"-1"0"0"0,0 1 0 0 0,1 0 0 0 0,-1 0 0 0 0,1 0 0 0 0,0 0 0 0 0,-1 0 0 0 0,1 1 0 0 0,0-1 0 0 0,0 0 0 0 0,-1 1 0 0 0,0 1-1 0 0,2-2 75 0 0,0 0-1 0 0,0 0 0 0 0,0 0 0 0 0,0 0 0 0 0,0 0 0 0 0,0 0 0 0 0,0 0 0 0 0,0 0 0 0 0,0 0 0 0 0,0 0 0 0 0,1 0 0 0 0,-1-1 0 0 0,0 1 0 0 0,1 0 0 0 0,-1 0 0 0 0,1 0 0 0 0,-1 0 0 0 0,1 0 0 0 0,-1-1 0 0 0,1 1 1 0 0,0 0-1 0 0,-1 0 0 0 0,1-1 0 0 0,1 1 0 0 0,7 9 749 0 0,0-2 1 0 0,0 1-1 0 0,1-2 1 0 0,1 1 0 0 0,18 9-1 0 0,62 26 579 0 0,-49-24-561 0 0,41 19 134 0 0,83 53-1 0 0,-138-73-1078 0 0,-1 0 0 0 0,-1 2 1 0 0,-1 2-1 0 0,-1 0 0 0 0,-1 1 1 0 0,32 41-1 0 0,-33-35 41 0 0,-2 1 0 0 0,-1 0 0 0 0,27 59 0 0 0,-41-77-152 0 0,-1 0 0 0 0,0 0-1 0 0,-1 0 1 0 0,0 1 0 0 0,-1-1-1 0 0,0 1 1 0 0,-1 0 0 0 0,0-1-1 0 0,-1 1 1 0 0,-1 0 0 0 0,0 0-1 0 0,-1-1 1 0 0,0 1 0 0 0,-5 14-1 0 0,1-10-5 0 0,0-1 1 0 0,-2 1-1 0 0,0-1 0 0 0,-1-1 1 0 0,-1 0-1 0 0,-22 27 0 0 0,-82 74-826 0 0,80-84-63 0 0,33-31 798 0 0,-3 3-622 0 0,0 0-1 0 0,0 1 0 0 0,0-1 1 0 0,-3 6-1 0 0,2-1-567 0 0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2:02.6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60 160 512 0 0,'-36'5'1044'0'0,"15"-2"-35"0"0,18-2 801 0 0,8-3 1393 0 0,84-13 2831 0 0,-62 12-5098 0 0,0 1 1 0 0,-1 1 0 0 0,30 4-1 0 0,31 4 438 0 0,134-6 0 0 0,-162-6-1334 0 0,0-2 1 0 0,0-2 0 0 0,67-21-1 0 0,-48 8-7 0 0,-3 2-201 0 0,72-31 1 0 0,-142 48 16 0 0,1 1 1 0 0,-1 0 0 0 0,0 1 0 0 0,1-1 0 0 0,0 1 0 0 0,6-1 0 0 0,-24 12-2596 0 0,-27 12-3442 0 0,21-13 4577 0 0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2:03.2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544 4 8 0 0,'3'-2'560'0'0,"11"0"12772"0"0,-15 11-11131 0 0,-1-5-1810 0 0,0 0 0 0 0,0-1 0 0 0,0 1 1 0 0,-1 0-1 0 0,1-1 0 0 0,-1 1 0 0 0,0-1 0 0 0,0 0 1 0 0,0 0-1 0 0,0 0 0 0 0,-7 5 0 0 0,-6 2-387 0 0,-26 13 0 0 0,17-9 307 0 0,-58 34-330 0 0,-188 111-105 0 0,264-154 103 0 0,-7 3 28 0 0,-18 15 0 0 0,29-20-12 0 0,0-1 0 0 0,0 0 0 0 0,1 1 0 0 0,-1-1-1 0 0,1 1 1 0 0,0 0 0 0 0,0 0 0 0 0,0 0 0 0 0,0 0 0 0 0,0 0 0 0 0,1 0 0 0 0,-3 8 0 0 0,4-10 1 0 0,0 0 1 0 0,0 0-1 0 0,0 0 1 0 0,0 0 0 0 0,0 0-1 0 0,0 0 1 0 0,1 0-1 0 0,-1 0 1 0 0,0 0-1 0 0,1 0 1 0 0,-1 0-1 0 0,0 0 1 0 0,1-1-1 0 0,-1 1 1 0 0,1 0-1 0 0,0 0 1 0 0,-1 0 0 0 0,1 0-1 0 0,0-1 1 0 0,-1 1-1 0 0,1 0 1 0 0,0-1-1 0 0,0 1 1 0 0,-1 0-1 0 0,1-1 1 0 0,0 1-1 0 0,0-1 1 0 0,0 1-1 0 0,0-1 1 0 0,0 0 0 0 0,0 1-1 0 0,0-1 1 0 0,0 0-1 0 0,0 0 1 0 0,1 1-1 0 0,6 0-19 0 0,-1 1 0 0 0,1-1 0 0 0,10 0 0 0 0,-18-1 21 0 0,103 4-31 0 0,126 6-963 0 0,-132 2-380 0 0,-82-9-96 0 0,0 1 0 0 0,0 0-1 0 0,-1 1 1 0 0,19 9 0 0 0,-15-5-559 0 0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2:04.1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 12 512 0 0,'-8'-1'2171'0'0,"0"0"-1"0"0,0 0 1 0 0,-11 0 0 0 0,17 1-1781 0 0,0 0-1 0 0,0 0 1 0 0,0 0 0 0 0,0 0 0 0 0,0 1 0 0 0,1-1 0 0 0,-1 1 0 0 0,0-1-1 0 0,0 1 1 0 0,0 0 0 0 0,0 0 0 0 0,1-1 0 0 0,-1 1 0 0 0,0 0-1 0 0,1 1 1 0 0,-1-1 0 0 0,1 0 0 0 0,-1 0 0 0 0,-1 3 0 0 0,3-4-360 0 0,0 0 1 0 0,0 0-1 0 0,0 0 1 0 0,0 0 0 0 0,0 0-1 0 0,0 0 1 0 0,0 0 0 0 0,0 1-1 0 0,0-1 1 0 0,0 0-1 0 0,0 0 1 0 0,0 0 0 0 0,0 0-1 0 0,0 0 1 0 0,0 0-1 0 0,0 0 1 0 0,0 0 0 0 0,0 1-1 0 0,0-1 1 0 0,0 0 0 0 0,0 0-1 0 0,0 0 1 0 0,0 0-1 0 0,0 0 1 0 0,0 0 0 0 0,0 0-1 0 0,0 0 1 0 0,0 0 0 0 0,0 1-1 0 0,0-1 1 0 0,0 0-1 0 0,0 0 1 0 0,0 0 0 0 0,0 0-1 0 0,1 0 1 0 0,-1 0-1 0 0,0 0 1 0 0,0 0 0 0 0,0 0-1 0 0,0 0 1 0 0,0 0 0 0 0,0 0-1 0 0,0 0 1 0 0,0 0-1 0 0,1 0 1 0 0,7 2 573 0 0,12-1-278 0 0,-19-1-215 0 0,30-2 661 0 0,35-6 0 0 0,-3 1-191 0 0,-41 5-385 0 0,148-8 898 0 0,-122 9-818 0 0,71 9 0 0 0,-100-6-217 0 0,-1 1 1 0 0,20 7-1 0 0,-33-9-47 0 0,-1 0 0 0 0,1 1 0 0 0,0 0 0 0 0,-1 0-1 0 0,0 0 1 0 0,0 1 0 0 0,1-1 0 0 0,-1 1 0 0 0,-1 0 0 0 0,1 0-1 0 0,0 0 1 0 0,-1 1 0 0 0,5 5 0 0 0,-6-6-4 0 0,-1-1 1 0 0,0 1-1 0 0,0 0 1 0 0,0 0-1 0 0,0 0 1 0 0,0 0-1 0 0,0 0 1 0 0,-1 0-1 0 0,1 0 1 0 0,-1 0 0 0 0,0 0-1 0 0,0 0 1 0 0,0 1-1 0 0,-1-1 1 0 0,1 0-1 0 0,-1 0 1 0 0,-1 5-1 0 0,-1 2 11 0 0,-1-1 1 0 0,0 0-1 0 0,0 0 0 0 0,-7 10 0 0 0,1-4-25 0 0,0-1-1 0 0,-1 0 1 0 0,-1 0-1 0 0,0-1 1 0 0,-19 15 0 0 0,-74 50-29 0 0,72-56 8 0 0,0 2 1 0 0,-36 35 0 0 0,65-54 26 0 0,-1-1-1 0 0,1 1 1 0 0,0 0 0 0 0,1 0-1 0 0,-1 1 1 0 0,1-1 0 0 0,0 1 0 0 0,-3 8-1 0 0,5-12-2 0 0,1 0 0 0 0,-1 0 0 0 0,1 0 0 0 0,-1 0 0 0 0,1 0 0 0 0,0 0 0 0 0,0 0 0 0 0,0 0 0 0 0,0 0 0 0 0,0 0 0 0 0,0 0 0 0 0,0 0 0 0 0,1 0 0 0 0,-1 0 0 0 0,1 0-1 0 0,-1 0 1 0 0,1 0 0 0 0,0-1 0 0 0,0 1 0 0 0,0 0 0 0 0,0 0 0 0 0,0-1 0 0 0,0 1 0 0 0,1 0 0 0 0,-1-1 0 0 0,0 0 0 0 0,1 1 0 0 0,-1-1 0 0 0,1 0 0 0 0,2 2 0 0 0,3 1-15 0 0,0-1 0 0 0,0 1 1 0 0,1-1-1 0 0,-1-1 0 0 0,1 1 1 0 0,0-2-1 0 0,0 1 0 0 0,0-1 1 0 0,0 0-1 0 0,10 0 0 0 0,14-1-114 0 0,37-5-1 0 0,-64 4 107 0 0,25-2-396 0 0,0-2 1 0 0,0-1-1 0 0,-1-2 0 0 0,44-16 0 0 0,-48 13-2852 0 0,0-1 0 0 0,43-28-1 0 0,-52 28 1463 0 0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2:04.3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1 138 1496 0 0,'24'0'6072'0'0,"15"-8"-2900"0"0,-20 3-1479 0 0,185-38 3115 0 0,131-28-4880 0 0,-309 65-1407 0 0,-2 1-280 0 0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2:04.6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367 1 512 0 0,'-15'8'3188'0'0,"-22"8"-1"0"0,27-12-1700 0 0,0 0 0 0 0,-1 1-1 0 0,2 0 1 0 0,-1 1 0 0 0,-9 7-1 0 0,11-6-1006 0 0,1 0 0 0 0,-1 1 0 0 0,1 0 0 0 0,1 0-1 0 0,-12 19 1 0 0,15-22-406 0 0,0 1 0 0 0,0 0 0 0 0,0 1 0 0 0,1-1 0 0 0,0 0 0 0 0,0 1 0 0 0,1-1 0 0 0,-1 1 0 0 0,2 0 0 0 0,-1 9 0 0 0,1-12-41 0 0,1 0 0 0 0,-1 0-1 0 0,1 0 1 0 0,0-1 0 0 0,1 1 0 0 0,-1 0-1 0 0,1 0 1 0 0,-1-1 0 0 0,1 1-1 0 0,0-1 1 0 0,1 0 0 0 0,-1 1 0 0 0,0-1-1 0 0,1 0 1 0 0,0 0 0 0 0,0-1-1 0 0,0 1 1 0 0,0 0 0 0 0,0-1 0 0 0,0 0-1 0 0,0 0 1 0 0,1 0 0 0 0,3 2 0 0 0,6 2 15 0 0,1-1 1 0 0,-1 0 0 0 0,1-1-1 0 0,0 0 1 0 0,14 1 0 0 0,-4-1-26 0 0,0-1-1 0 0,0-1 1 0 0,1-1 0 0 0,43-4 0 0 0,-59 2-56 0 0,0 0 0 0 0,-1-1 1 0 0,1 0-1 0 0,0 0 1 0 0,-1-1-1 0 0,1 0 0 0 0,-1-1 1 0 0,0 1-1 0 0,0-2 1 0 0,0 1-1 0 0,-1-1 1 0 0,0 0-1 0 0,0-1 0 0 0,0 0 1 0 0,0 0-1 0 0,7-9 1 0 0,-12 13 2 0 0,0-1 0 0 0,0 0 1 0 0,0 0-1 0 0,-1 1 1 0 0,1-1-1 0 0,-1 0 1 0 0,1 0-1 0 0,-1 0 0 0 0,0-1 1 0 0,0 1-1 0 0,-1 0 1 0 0,1 0-1 0 0,0 0 1 0 0,-1-1-1 0 0,0 1 0 0 0,0 0 1 0 0,0-1-1 0 0,0 1 1 0 0,-1 0-1 0 0,1-1 0 0 0,-1 1 1 0 0,0 0-1 0 0,0 0 1 0 0,0 0-1 0 0,0 0 1 0 0,0 0-1 0 0,-1 0 0 0 0,0 0 1 0 0,1 0-1 0 0,-1 0 1 0 0,0 1-1 0 0,0-1 1 0 0,0 1-1 0 0,-1-1 0 0 0,1 1 1 0 0,-1 0-1 0 0,1 0 1 0 0,-6-3-1 0 0,-1 0-31 0 0,0 0 1 0 0,0 1-1 0 0,0 1 0 0 0,-1-1 1 0 0,1 2-1 0 0,-1-1 0 0 0,0 1 0 0 0,0 1 1 0 0,0 0-1 0 0,-17 0 0 0 0,0 2-19 0 0,0 0 0 0 0,-43 10 0 0 0,36-4-274 0 0,1 2 0 0 0,0 1 1 0 0,-49 22-1 0 0,60-22-571 0 0,0 2-1 0 0,0 1 1 0 0,1 0 0 0 0,1 2-1 0 0,-30 27 1 0 0,27-18-1670 0 0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2:06.6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18 512 0 0,'-1'-1'174'0'0,"1"0"0"0"0,0 0 0 0 0,-1 1-1 0 0,1-1 1 0 0,-1 0 0 0 0,1 0 0 0 0,-1 1 0 0 0,0-1 0 0 0,1 0-1 0 0,-1 1 1 0 0,0-1 0 0 0,1 1 0 0 0,-1-1 0 0 0,0 1 0 0 0,1-1-1 0 0,-1 1 1 0 0,-1-1 0 0 0,1 1 7 0 0,1 0 1 0 0,-1 0-1 0 0,1-1 0 0 0,-1 1 1 0 0,0 1-1 0 0,1-1 0 0 0,-1 0 1 0 0,1 0-1 0 0,-1 0 0 0 0,1 0 1 0 0,-1 0-1 0 0,1 0 0 0 0,-1 1 1 0 0,1-1-1 0 0,-1 0 0 0 0,1 0 1 0 0,-1 1-1 0 0,1-1 1 0 0,-1 0-1 0 0,0 1 0 0 0,0 1 124 0 0,-1-1 0 0 0,1 0-1 0 0,0 1 1 0 0,0-1 0 0 0,0 1-1 0 0,0 0 1 0 0,0-1 0 0 0,1 1-1 0 0,-1 0 1 0 0,0-1 0 0 0,1 1-1 0 0,-1 0 1 0 0,1 0 0 0 0,0-1-1 0 0,-1 5 1 0 0,3 18 544 0 0,0 1 0 0 0,8 31 0 0 0,2 17-103 0 0,0 151 1428 0 0,-9-146-1694 0 0,-1-29-235 0 0,4 60-142 0 0,-5-96-107 0 0,1-1 0 0 0,1 0 0 0 0,0 0-1 0 0,1 0 1 0 0,0 0 0 0 0,9 17-1 0 0,-12-27-3 0 0,0 0 0 0 0,1 0-1 0 0,-1 0 1 0 0,0 0 0 0 0,0 0 0 0 0,1-1-1 0 0,-1 1 1 0 0,1 0 0 0 0,0-1 0 0 0,-1 1-1 0 0,1-1 1 0 0,0 0 0 0 0,0 0-1 0 0,0 1 1 0 0,0-1 0 0 0,0-1 0 0 0,0 1-1 0 0,0 0 1 0 0,0 0 0 0 0,0-1-1 0 0,5 1 1 0 0,-5-1 2 0 0,1 0-1 0 0,-1 0 0 0 0,1-1 0 0 0,-1 1 1 0 0,1-1-1 0 0,-1 0 0 0 0,1 1 1 0 0,-1-1-1 0 0,0-1 0 0 0,1 1 1 0 0,-1 0-1 0 0,0 0 0 0 0,0-1 0 0 0,0 1 1 0 0,0-1-1 0 0,0 0 0 0 0,0 0 1 0 0,-1 1-1 0 0,3-3 0 0 0,11-18-5 0 0,0 0 1 0 0,-1 0-1 0 0,-1-1 0 0 0,-2-1 0 0 0,0 0 0 0 0,11-37 1 0 0,-17 41 67 0 0,-1-1-1 0 0,-1 0 1 0 0,0 1 0 0 0,-2-2 0 0 0,-1-36 0 0 0,1-28 409 0 0,1 76-486 0 0,-1-11 665 0 0,-1 21-638 0 0,0 0-1 0 0,0 0 1 0 0,0 0-1 0 0,0 0 1 0 0,0 0-1 0 0,0 0 1 0 0,0 0-1 0 0,0 0 1 0 0,0 0-1 0 0,0 0 1 0 0,0 0-1 0 0,0 0 1 0 0,0 0-1 0 0,0 0 1 0 0,0 0-1 0 0,0 0 1 0 0,0 0-1 0 0,0 0 1 0 0,0 0-1 0 0,-1 0 0 0 0,1 0 1 0 0,0 0-1 0 0,0 0 1 0 0,0 0-1 0 0,0 0 1 0 0,0 0-1 0 0,0 0 1 0 0,0 0-1 0 0,0 0 1 0 0,0 0-1 0 0,0 0 1 0 0,0 0-1 0 0,0 0 1 0 0,0 0-1 0 0,0 0 1 0 0,0 0-1 0 0,0 0 1 0 0,0 0-1 0 0,0 0 1 0 0,0 0-1 0 0,0 0 1 0 0,0 0-1 0 0,0 0 1 0 0,0 0-1 0 0,0 0 1 0 0,0 0-1 0 0,0-1 1 0 0,0 1-1 0 0,0 0 1 0 0,0 0-1 0 0,0 0 1 0 0,0 0-1 0 0,0 0 1 0 0,0 0-1 0 0,0 0 1 0 0,0 0-1 0 0,0 0 1 0 0,0 0-1 0 0,0 0 1 0 0,0 0-1 0 0,0 0 1 0 0,0 0-1 0 0,0 0 1 0 0,0 0-1 0 0,-5 10 176 0 0,1 3-142 0 0,0 0 0 0 0,1 0 0 0 0,1 0 0 0 0,0 0 0 0 0,1 0 0 0 0,1 25-1 0 0,11 81-82 0 0,-10-112 55 0 0,1 8-29 0 0,1 0 0 0 0,1 1 0 0 0,6 18 0 0 0,-7-26 20 0 0,1 0-1 0 0,0 0 1 0 0,0-1 0 0 0,0 0 0 0 0,1 0 0 0 0,0 0 0 0 0,10 11 0 0 0,-5-9-25 0 0,0 0 0 0 0,0 0 0 0 0,1-1 0 0 0,0 0 0 0 0,1-1 1 0 0,-1 0-1 0 0,18 7 0 0 0,-21-11-5 0 0,-1-1 0 0 0,0 0 0 0 0,1 0 0 0 0,-1 0 0 0 0,1-1 0 0 0,0 0 0 0 0,-1-1 0 0 0,1 0 0 0 0,0 0 0 0 0,0 0 0 0 0,-1-1 0 0 0,1 0 0 0 0,-1-1 0 0 0,12-3 0 0 0,-12 3 22 0 0,-1-1 0 0 0,1 0 0 0 0,-1 0 0 0 0,0-1 1 0 0,0 0-1 0 0,-1 0 0 0 0,1 0 0 0 0,-1 0 0 0 0,0-1 0 0 0,0 0 0 0 0,6-7 0 0 0,-5 3 2 0 0,-1 0 0 0 0,1 0 1 0 0,-1 0-1 0 0,0-1 0 0 0,-1 1 0 0 0,5-20 0 0 0,-3 6 52 0 0,-2-2 1 0 0,-1 1-1 0 0,0 0 1 0 0,-2-1 0 0 0,-3-41-1 0 0,-34-374 80 0 0,36 439-121 0 0,0 0 0 0 0,0-1 0 0 0,0 1 0 0 0,0 0 0 0 0,0 0 0 0 0,-1 0 1 0 0,1 0-1 0 0,0 0 0 0 0,-1 0 0 0 0,1 0 0 0 0,0 0 0 0 0,-1 0 0 0 0,1 0 0 0 0,-1 0 0 0 0,0 0 0 0 0,1 0 0 0 0,-3-2 0 0 0,3 3-7 0 0,0 0-1 0 0,0 0 1 0 0,-1 0 0 0 0,1 0-1 0 0,0 0 1 0 0,0 0 0 0 0,-1 0 0 0 0,1 0-1 0 0,0 0 1 0 0,0 0 0 0 0,-1 0-1 0 0,1 0 1 0 0,0 0 0 0 0,-1 0 0 0 0,1 0-1 0 0,0 1 1 0 0,0-1 0 0 0,0 0-1 0 0,-1 0 1 0 0,1 0 0 0 0,0 0-1 0 0,0 0 1 0 0,-1 1 0 0 0,1-1 0 0 0,0 0-1 0 0,-8 12-44 0 0,4-4-296 0 0,1 0-1 0 0,0 0 1 0 0,1 0 0 0 0,0 0 0 0 0,0 1 0 0 0,0-1 0 0 0,2 1 0 0 0,-1 16 0 0 0,1 0-1336 0 0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2:07.4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1 512 0 0,'-1'0'230'0'0,"0"0"0"0"0,-1 0 0 0 0,1-1 0 0 0,0 1-1 0 0,0 0 1 0 0,0 0 0 0 0,0 0 0 0 0,-1 0 0 0 0,1 0 0 0 0,0 0 0 0 0,0 1 0 0 0,0-1-1 0 0,0 0 1 0 0,-1 1 0 0 0,1-1 0 0 0,0 0 0 0 0,0 1 0 0 0,0-1 0 0 0,0 1 0 0 0,0 0-1 0 0,0-1 1 0 0,0 1 0 0 0,-1 1 0 0 0,1-1-75 0 0,1 0 0 0 0,-1 1 0 0 0,1-1 1 0 0,0 0-1 0 0,-1 0 0 0 0,1 0 0 0 0,0 0 0 0 0,0 0 0 0 0,0 0 0 0 0,0 1 0 0 0,0-1 0 0 0,0 0 1 0 0,0 0-1 0 0,0 0 0 0 0,0 0 0 0 0,0 0 0 0 0,1 1 0 0 0,-1-1 0 0 0,1 0 0 0 0,-1 0 1 0 0,0 0-1 0 0,1 0 0 0 0,0 0 0 0 0,-1 0 0 0 0,2 1 0 0 0,14 22 1773 0 0,21 23 0 0 0,0-1-560 0 0,-22-23-788 0 0,-1 0-1 0 0,-1 1 1 0 0,16 39 0 0 0,21 81 512 0 0,-31-84-825 0 0,-11-37-234 0 0,-2-1 0 0 0,-1 1 0 0 0,-1 1 1 0 0,-1-1-1 0 0,0 41 0 0 0,-3-60-54 0 0,0 0 0 0 0,1 0 0 0 0,-1 0 0 0 0,1 0 0 0 0,0-1 0 0 0,0 1 0 0 0,2 5 0 0 0,-3-8 12 0 0,0-1 1 0 0,1 1-1 0 0,-1 0 1 0 0,0-1 0 0 0,1 1-1 0 0,-1-1 1 0 0,1 1-1 0 0,-1 0 1 0 0,0-1-1 0 0,1 1 1 0 0,0-1 0 0 0,-1 1-1 0 0,1-1 1 0 0,-1 0-1 0 0,1 1 1 0 0,-1-1-1 0 0,1 0 1 0 0,0 1 0 0 0,-1-1-1 0 0,1 0 1 0 0,0 1-1 0 0,0-1 1 0 0,-1 0-1 0 0,1 0 1 0 0,0 0 0 0 0,-1 0-1 0 0,1 0 1 0 0,0 0-1 0 0,0 0 1 0 0,-1 0-1 0 0,1 0 1 0 0,0 0 0 0 0,-1 0-1 0 0,1-1 1 0 0,0 1-1 0 0,0 0 1 0 0,-1 0 0 0 0,1-1-1 0 0,-1 1 1 0 0,1 0-1 0 0,0-1 1 0 0,-1 1-1 0 0,1-1 1 0 0,-1 1 0 0 0,1 0-1 0 0,0-2 1 0 0,6-3-38 0 0,-1-1 0 0 0,1 0 1 0 0,-1 0-1 0 0,0-1 1 0 0,-1 0-1 0 0,0 0 1 0 0,0 0-1 0 0,7-14 0 0 0,-4 4 74 0 0,-1 0-1 0 0,11-36 1 0 0,-7 8 67 0 0,-6 22-24 0 0,0 1 0 0 0,17-40 0 0 0,-22 61-51 0 0,1 0 0 0 0,0 0 0 0 0,-1-1 0 0 0,1 1 0 0 0,0 0 0 0 0,-1 0 0 0 0,1 0 0 0 0,0 0 0 0 0,0 0 0 0 0,0 0 0 0 0,0 0 0 0 0,0 0 0 0 0,0 0 0 0 0,0 1 0 0 0,2-2 0 0 0,-3 2-11 0 0,1 0 0 0 0,-1 0-1 0 0,0 0 1 0 0,1 0-1 0 0,-1 0 1 0 0,0 0-1 0 0,1 0 1 0 0,-1 0 0 0 0,1 0-1 0 0,-1 0 1 0 0,0 0-1 0 0,1 0 1 0 0,-1 0 0 0 0,0 0-1 0 0,1 0 1 0 0,-1 0-1 0 0,0 0 1 0 0,0 1-1 0 0,1-1 1 0 0,-1 0 0 0 0,0 0-1 0 0,1 1 1 0 0,6 11 155 0 0,15 68-103 0 0,-14-49-69 0 0,0-1 0 0 0,23 51 0 0 0,-27-72-31 0 0,1-1 1 0 0,0 0-1 0 0,0 0 1 0 0,1 0-1 0 0,0 0 1 0 0,0-1-1 0 0,1 0 1 0 0,0 0-1 0 0,0-1 1 0 0,0 1-1 0 0,1-2 1 0 0,0 1-1 0 0,11 5 1 0 0,-16-9 39 0 0,0-1 0 0 0,1 0 1 0 0,-1 0-1 0 0,0 0 0 0 0,1 0 0 0 0,-1 0 1 0 0,0 0-1 0 0,1-1 0 0 0,-1 0 0 0 0,1 0 1 0 0,-1 0-1 0 0,0 0 0 0 0,1 0 1 0 0,-1-1-1 0 0,7-1 0 0 0,-5 0-10 0 0,0 0 1 0 0,-1 0-1 0 0,1 0 0 0 0,0-1 0 0 0,-1 0 1 0 0,0 0-1 0 0,0 0 0 0 0,0 0 0 0 0,6-7 0 0 0,-1-1-10 0 0,0 0-1 0 0,-1 0 1 0 0,0-1-1 0 0,-1 0 1 0 0,0-1-1 0 0,9-25 1 0 0,-6 0 45 0 0,-8 31-8 0 0,-1-1-1 0 0,1 1 1 0 0,0 0-1 0 0,0 0 1 0 0,1 0-1 0 0,0 1 1 0 0,6-10-1 0 0,-9 15-14 0 0,0 1-1 0 0,0-1 1 0 0,1 1-1 0 0,-1 0 1 0 0,0-1-1 0 0,1 1 1 0 0,-1-1-1 0 0,0 1 0 0 0,1 0 1 0 0,-1 0-1 0 0,0-1 1 0 0,1 1-1 0 0,-1 0 1 0 0,1-1-1 0 0,-1 1 1 0 0,0 0-1 0 0,1 0 1 0 0,-1 0-1 0 0,1 0 1 0 0,-1-1-1 0 0,1 1 1 0 0,-1 0-1 0 0,1 0 0 0 0,-1 0 1 0 0,1 0-1 0 0,-1 0 1 0 0,0 0-1 0 0,2 0 1 0 0,-2 1 4 0 0,1-1 0 0 0,0 1 0 0 0,-1-1 0 0 0,1 1 0 0 0,-1-1 0 0 0,1 1 0 0 0,-1-1 0 0 0,1 1 0 0 0,-1 0 0 0 0,1-1 0 0 0,-1 1 0 0 0,1 0 0 0 0,-1-1 0 0 0,0 1-1 0 0,1 1 1 0 0,7 30 67 0 0,-7-31-89 0 0,4 39 1 0 0,-3-25 15 0 0,0 0-1 0 0,1 0 1 0 0,0 0-1 0 0,1 0 1 0 0,9 19-1 0 0,-10-28-22 0 0,1-1-1 0 0,0 1 1 0 0,0-1-1 0 0,0 0 1 0 0,1 0-1 0 0,0 0 1 0 0,0-1-1 0 0,0 0 1 0 0,0 0 0 0 0,1 0-1 0 0,-1 0 1 0 0,1-1-1 0 0,0 0 1 0 0,13 4-1 0 0,-6-2-173 0 0,1-1 0 0 0,0-1 0 0 0,0 0 0 0 0,0-1 0 0 0,0 0-1 0 0,16-1 1 0 0,-23-1-73 0 0,-1 0-1 0 0,1-1 0 0 0,0 0 1 0 0,0 0-1 0 0,0-1 0 0 0,-1 0 1 0 0,1 0-1 0 0,-1-1 0 0 0,11-5 1 0 0,-10 4-876 0 0,0 0 0 0 0,0-1 0 0 0,-1 0 1 0 0,10-9-1 0 0,-3 0-2196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6:54.6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86 512 0 0,'-2'-26'3698'0'0,"-1"-6"5996"0"0,3 31-9573 0 0,0 1 0 0 0,0 0 0 0 0,0-1 0 0 0,0 1 0 0 0,0 0 0 0 0,0-1 0 0 0,0 1-1 0 0,0 0 1 0 0,0-1 0 0 0,0 1 0 0 0,0 0 0 0 0,-1-1 0 0 0,1 1 0 0 0,0 0 0 0 0,0 0 0 0 0,0-1 0 0 0,-1 1-1 0 0,1 0 1 0 0,0 0 0 0 0,0-1 0 0 0,-1 1 0 0 0,1 0 0 0 0,0 0 0 0 0,0 0 0 0 0,-1-1 0 0 0,1 1-1 0 0,0 0 1 0 0,-1 0 0 0 0,1 0 0 0 0,0 0 0 0 0,-1 0 0 0 0,-10 4 2064 0 0,-6 14-385 0 0,13-13-1671 0 0,1 0-1 0 0,-1 1 1 0 0,1-1-1 0 0,1 1 1 0 0,-1-1-1 0 0,1 1 1 0 0,0 0-1 0 0,0 0 1 0 0,0 0-1 0 0,1 0 1 0 0,0 0 0 0 0,1 0-1 0 0,-1 0 1 0 0,1 0-1 0 0,1 9 1 0 0,0-6-91 0 0,1 1 1 0 0,0-1 0 0 0,0 0-1 0 0,1 0 1 0 0,1 0 0 0 0,-1-1-1 0 0,2 1 1 0 0,-1-1 0 0 0,9 13-1 0 0,-2-7 51 0 0,-5-5-63 0 0,0-1 0 0 0,0 1 0 0 0,0 0 0 0 0,-1 1-1 0 0,-1-1 1 0 0,1 1 0 0 0,-2 0 0 0 0,4 11 0 0 0,-7-20-22 0 0,0-1 0 0 0,0 1 1 0 0,0-1-1 0 0,0 0 0 0 0,0 1 1 0 0,0-1-1 0 0,0 1 0 0 0,0-1 1 0 0,0 1-1 0 0,0-1 0 0 0,0 1 1 0 0,0-1-1 0 0,0 0 0 0 0,0 1 1 0 0,0-1-1 0 0,0 1 0 0 0,-1-1 1 0 0,1 0-1 0 0,0 1 0 0 0,0-1 1 0 0,0 1-1 0 0,-1-1 0 0 0,1 0 1 0 0,0 1-1 0 0,-1-1 0 0 0,1 0 1 0 0,-1 1-1 0 0,0-1 2 0 0,0 1 0 0 0,1-1 0 0 0,-1 0 0 0 0,0 0 0 0 0,0 0 0 0 0,0 1 0 0 0,0-1 0 0 0,0 0 0 0 0,1 0 0 0 0,-1 0 0 0 0,0 0 0 0 0,0-1 0 0 0,-1 1 0 0 0,-1-1 9 0 0,-1 1 0 0 0,1-2 0 0 0,0 1 0 0 0,0 0 0 0 0,0 0 0 0 0,-4-3 0 0 0,4 2-3 0 0,0-1-1 0 0,0 1 1 0 0,0-1-1 0 0,0 1 1 0 0,1-1-1 0 0,-1 0 1 0 0,1 0-1 0 0,0 0 1 0 0,0-1-1 0 0,0 1 1 0 0,0 0-1 0 0,0-1 1 0 0,-1-4-1 0 0,1 0 17 0 0,0 0 0 0 0,1-1-1 0 0,0 1 1 0 0,0 0-1 0 0,1-11 1 0 0,0-5-21 0 0,1-1-1 0 0,1 1 1 0 0,6-25-1 0 0,-6 38 16 0 0,1 0-1 0 0,1 1 0 0 0,0-1 1 0 0,0 1-1 0 0,1 0 1 0 0,0 0-1 0 0,1 0 0 0 0,0 1 1 0 0,7-9-1 0 0,-12 16 0 0 0,1 0 0 0 0,0 0 0 0 0,-1 1 0 0 0,1-1 0 0 0,0 1 0 0 0,-1 0-1 0 0,1-1 1 0 0,0 1 0 0 0,3-1 0 0 0,-4 1-12 0 0,-1 1 0 0 0,1 0 0 0 0,0 0 0 0 0,-1 0 1 0 0,1 0-1 0 0,-1 0 0 0 0,1 0 0 0 0,0 0 0 0 0,-1 0 0 0 0,1 0 0 0 0,0 0 0 0 0,-1 0 0 0 0,1 0 0 0 0,0 0 0 0 0,-1 0 0 0 0,1 1 0 0 0,0-1 1 0 0,-1 0-1 0 0,1 0 0 0 0,-1 1 0 0 0,1-1 0 0 0,-1 0 0 0 0,1 1 0 0 0,-1-1 0 0 0,1 1 0 0 0,-1-1 0 0 0,1 1 0 0 0,-1-1 0 0 0,1 1 0 0 0,-1-1 1 0 0,0 1-1 0 0,1-1 0 0 0,-1 1 0 0 0,0 0 0 0 0,3 4-15 0 0,0-1 0 0 0,0 1 0 0 0,0-1 0 0 0,1 0-1 0 0,0 0 1 0 0,-1 0 0 0 0,1 0 0 0 0,1-1 0 0 0,-1 1 0 0 0,0-1 0 0 0,1 0 0 0 0,0-1 0 0 0,-1 1 0 0 0,1-1 0 0 0,0 0 0 0 0,8 2-1 0 0,-5-2-180 0 0,0-1 0 0 0,0 1 0 0 0,0-2 0 0 0,0 1 0 0 0,0-1 0 0 0,0-1 0 0 0,0 1-1 0 0,1-1 1 0 0,-1-1 0 0 0,10-3 0 0 0,27-10-4421 0 0,-23 6-2492 0 0,-5 3 596 0 0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2:07.6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 2913 0 0,'-12'3'3408'0'0,"2"0"3466"0"0,5 0-6194 0 0,4-1 472 0 0,5-1-600 0 0,6 1-72 0 0,3 1-143 0 0,6 0-434 0 0,1 1-335 0 0,1 2-96 0 0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2:08.0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0 2096 0 0,'-4'1'1340'0'0,"0"1"0"0"0,0-1 0 0 0,0 1 0 0 0,1 0-1 0 0,-7 4 1 0 0,8-5-1127 0 0,1 0-1 0 0,0 1 1 0 0,-1-1 0 0 0,1 1-1 0 0,0-1 1 0 0,0 1-1 0 0,0-1 1 0 0,0 1-1 0 0,0 0 1 0 0,0-1-1 0 0,0 1 1 0 0,1 0 0 0 0,-1 0-1 0 0,1 0 1 0 0,-1 2-1 0 0,-1 9 382 0 0,1-1-1 0 0,1 0 1 0 0,0 0 0 0 0,0 1-1 0 0,3 12 1 0 0,14 63 369 0 0,-11-61-617 0 0,23 132 1422 0 0,10 46-308 0 0,-28-164-1468 0 0,1 0-1 0 0,34 74 1 0 0,-43-108-377 0 0,0-1 0 0 0,1 1 0 0 0,0-1 1 0 0,0 0-1 0 0,0 0 0 0 0,1 0 0 0 0,0-1 0 0 0,11 10 1 0 0,-5-8-783 0 0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2:08.4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74 2937 0 0,'-5'3'1340'0'0,"1"-1"0"0"0,-1 1 1 0 0,1 0-1 0 0,-1 0 0 0 0,1 0 1 0 0,0 0-1 0 0,-7 8 0 0 0,10-9-1167 0 0,0-1-1 0 0,0 1 0 0 0,-1 0 0 0 0,1 0 0 0 0,1 0 0 0 0,-1 0 0 0 0,0 0 0 0 0,0 0 1 0 0,1 0-1 0 0,-1 0 0 0 0,1 0 0 0 0,0 0 0 0 0,0 0 0 0 0,0 0 0 0 0,0 0 0 0 0,0 1 1 0 0,0-1-1 0 0,0 0 0 0 0,0 0 0 0 0,1 0 0 0 0,-1 0 0 0 0,1 0 0 0 0,1 3 0 0 0,1 2-42 0 0,1 0-1 0 0,0-1 0 0 0,1 1 0 0 0,-1-1 0 0 0,1 1 0 0 0,1-1 0 0 0,-1-1 0 0 0,1 1 0 0 0,0-1 0 0 0,0 0 0 0 0,0 0 0 0 0,1-1 0 0 0,0 0 1 0 0,-1 0-1 0 0,14 5 0 0 0,1-1 4 0 0,0 0 1 0 0,0-2 0 0 0,1 0 0 0 0,30 4-1 0 0,-40-9-103 0 0,-1 0-1 0 0,1 0 1 0 0,0-1 0 0 0,0 0-1 0 0,0-1 1 0 0,-1 0-1 0 0,1-1 1 0 0,19-6-1 0 0,-26 6-22 0 0,1 0 1 0 0,-1 0-1 0 0,1-1 0 0 0,-1 0 0 0 0,0 0 0 0 0,0 0 1 0 0,0-1-1 0 0,-1 1 0 0 0,1-1 0 0 0,-1 0 0 0 0,0-1 0 0 0,0 1 1 0 0,0-1-1 0 0,-1 0 0 0 0,0 1 0 0 0,0-1 0 0 0,0-1 0 0 0,0 1 1 0 0,2-7-1 0 0,-3 4-8 0 0,0-1 1 0 0,0 1-1 0 0,-1-1 1 0 0,0 1-1 0 0,0-1 0 0 0,-1 1 1 0 0,0-1-1 0 0,0 1 1 0 0,-3-12-1 0 0,2 14 8 0 0,0 1-1 0 0,0-1 1 0 0,-1 1 0 0 0,1 0-1 0 0,-1 0 1 0 0,-1-1-1 0 0,1 1 1 0 0,-1 1 0 0 0,1-1-1 0 0,-1 0 1 0 0,-1 1-1 0 0,1-1 1 0 0,-1 1 0 0 0,0 0-1 0 0,-6-5 1 0 0,6 6 30 0 0,0 1 0 0 0,0 1-1 0 0,0-1 1 0 0,0 0 0 0 0,0 1 0 0 0,-1 0 0 0 0,1 0 0 0 0,0 0 0 0 0,-1 1-1 0 0,1-1 1 0 0,-1 1 0 0 0,1 0 0 0 0,0 0 0 0 0,-1 1 0 0 0,1 0 0 0 0,-1-1-1 0 0,1 1 1 0 0,0 0 0 0 0,-5 3 0 0 0,-5 1 169 0 0,0 0 1 0 0,0 2-1 0 0,1-1 0 0 0,-17 13 0 0 0,14-8 14 0 0,0 0-1 0 0,1 2 1 0 0,1 0-1 0 0,0 1 1 0 0,1 0-1 0 0,-18 24 1 0 0,24-27-204 0 0,-1 0 1 0 0,2 1-1 0 0,-1 0 1 0 0,2 0-1 0 0,-1 0 1 0 0,2 1-1 0 0,0 0 1 0 0,0 0-1 0 0,1 0 0 0 0,-1 18 1 0 0,3-27-38 0 0,1 0 1 0 0,0 1-1 0 0,0-1 0 0 0,1 0 1 0 0,-1 1-1 0 0,1-1 0 0 0,0 0 1 0 0,0 1-1 0 0,1-1 0 0 0,-1 0 1 0 0,1 0-1 0 0,0 0 0 0 0,0 0 1 0 0,5 7-1 0 0,-3-6-40 0 0,0-1 1 0 0,1 1-1 0 0,-1-1 0 0 0,1 0 1 0 0,0 0-1 0 0,0-1 0 0 0,0 1 1 0 0,1-1-1 0 0,8 4 0 0 0,-1-2-541 0 0,0 0-1 0 0,0-1 1 0 0,23 4 0 0 0,-14-5-2258 0 0,27 1 1 0 0,-24-4-108 0 0,0 0-347 0 0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2:09.1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355 47 512 0 0,'-18'-10'3108'0'0,"7"3"-1622"0"0,0 1-1 0 0,0 0 1 0 0,-1 1-1 0 0,-12-4 0 0 0,21 8-1245 0 0,0 1 0 0 0,0-1 0 0 0,0 0 0 0 0,0 1 0 0 0,0 0 0 0 0,0 0 0 0 0,0 0 0 0 0,0 0 0 0 0,0 0 0 0 0,0 1 0 0 0,0-1 0 0 0,0 1 0 0 0,0 0 0 0 0,0 0 0 0 0,0 0 1 0 0,1 0-1 0 0,-1 0 0 0 0,0 0 0 0 0,1 1 0 0 0,-1 0 0 0 0,1-1 0 0 0,-3 4 0 0 0,-5 5 349 0 0,2 0 1 0 0,-1 1 0 0 0,2 0 0 0 0,-1 1 0 0 0,2 0 0 0 0,-1 0 0 0 0,-8 25 0 0 0,-4 6 344 0 0,-2 3-468 0 0,2 0-1 0 0,2 2 1 0 0,-17 73 0 0 0,27-87-358 0 0,2 0 0 0 0,1 1 0 0 0,1 0 0 0 0,2 0 0 0 0,7 64 0 0 0,-4-83-107 0 0,1-1 0 0 0,1 1 0 0 0,0-1 1 0 0,1 0-1 0 0,1 0 0 0 0,0-1 0 0 0,1 0 0 0 0,1 0 1 0 0,0 0-1 0 0,0-1 0 0 0,14 15 0 0 0,-12-17-84 0 0,0-1 0 0 0,1 0 1 0 0,0-1-1 0 0,0 0 0 0 0,1 0 0 0 0,0-1 0 0 0,0-1 0 0 0,1 0 0 0 0,0-1 1 0 0,1-1-1 0 0,-1 0 0 0 0,20 5 0 0 0,-8-5-728 0 0,0 0 0 0 0,1-2 0 0 0,26 0-1 0 0,-8-3-1168 0 0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2:13.7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477 44 512 0 0,'0'-1'284'0'0,"0"0"0"0"0,0 0 0 0 0,-1 0 0 0 0,1-1 0 0 0,0 1 0 0 0,-1 0 0 0 0,1 0 0 0 0,-1 0 0 0 0,0 0 1 0 0,1 0-1 0 0,-1 0 0 0 0,0 1 0 0 0,1-1 0 0 0,-1 0 0 0 0,0 0 0 0 0,0 0 0 0 0,0 1 0 0 0,0-1 0 0 0,0 0 0 0 0,0 1 0 0 0,0-1 0 0 0,0 1 0 0 0,0-1 0 0 0,0 1 0 0 0,0-1 0 0 0,-2 1 0 0 0,-5-3 768 0 0,-1 1 0 0 0,-13-2-1 0 0,8 2-568 0 0,-1-2 850 0 0,-1 1 0 0 0,-18-1 1 0 0,28 4-1093 0 0,0 0 0 0 0,-1 1 0 0 0,1 0 0 0 0,-1 0 1 0 0,1 0-1 0 0,0 0 0 0 0,0 1 0 0 0,-8 3 0 0 0,-7 4-21 0 0,-21 8 223 0 0,1 1 1 0 0,-74 47 0 0 0,107-59-367 0 0,-22 17 22 0 0,29-22-93 0 0,-1 1 0 0 0,1-1-1 0 0,-1 1 1 0 0,1 0 0 0 0,0 0 0 0 0,-1 0-1 0 0,1-1 1 0 0,0 1 0 0 0,0 1-1 0 0,1-1 1 0 0,-1 0 0 0 0,0 0-1 0 0,0 4 1 0 0,1-5-3 0 0,0-1 0 0 0,0 1 0 0 0,0-1 0 0 0,0 1 0 0 0,0-1-1 0 0,0 1 1 0 0,0-1 0 0 0,0 1 0 0 0,0-1 0 0 0,1 1 0 0 0,-1 0 0 0 0,0-1-1 0 0,0 1 1 0 0,1-1 0 0 0,-1 0 0 0 0,0 1 0 0 0,1-1 0 0 0,-1 1 0 0 0,0-1 0 0 0,1 1-1 0 0,-1-1 1 0 0,0 0 0 0 0,2 1 0 0 0,14 5 4 0 0,21-3-2 0 0,-34-3 10 0 0,115-9 69 0 0,-18 0-2 0 0,-82 8-70 0 0,-1 2 0 0 0,0 0 0 0 0,32 6 0 0 0,-38-4 12 0 0,-1-1 0 0 0,0 1 0 0 0,0 1 0 0 0,0 0 0 0 0,0 0 0 0 0,0 1 0 0 0,15 11 0 0 0,-22-14 0 0 0,0 1-1 0 0,0 0 1 0 0,0 0 0 0 0,0 0-1 0 0,0 0 1 0 0,0 1 0 0 0,-1-1-1 0 0,0 1 1 0 0,0-1 0 0 0,0 1-1 0 0,0 0 1 0 0,0 0-1 0 0,-1 0 1 0 0,0 0 0 0 0,1 0-1 0 0,-2 0 1 0 0,1 0 0 0 0,0 0-1 0 0,-1 1 1 0 0,0-1 0 0 0,0 0-1 0 0,0 7 1 0 0,-2-5 27 0 0,1 0-1 0 0,-1 0 1 0 0,1 0 0 0 0,-2 0 0 0 0,1-1-1 0 0,-1 1 1 0 0,1-1 0 0 0,-2 1-1 0 0,1-1 1 0 0,0 0 0 0 0,-1 0 0 0 0,0-1-1 0 0,0 1 1 0 0,-1-1 0 0 0,1 1 0 0 0,-1-2-1 0 0,0 1 1 0 0,-7 4 0 0 0,-6 3 102 0 0,-1-1-1 0 0,0 0 1 0 0,-40 13 0 0 0,56-22-147 0 0,-82 25 266 0 0,75-24-246 0 0,0 0 1 0 0,0-1-1 0 0,0 0 0 0 0,0 0 1 0 0,0-1-1 0 0,-17-2 1 0 0,25 2-34 0 0,0-1 0 0 0,1 0 0 0 0,-1 0 0 0 0,0 0 0 0 0,0 0 0 0 0,1 0 0 0 0,-1 0 0 0 0,1 0 0 0 0,-1 0 0 0 0,1-1 0 0 0,-1 1 0 0 0,1-1 0 0 0,0 1 0 0 0,0-1 0 0 0,-1 1 0 0 0,1-1 0 0 0,1 0 0 0 0,-1 1 0 0 0,0-1 0 0 0,0 0 1 0 0,0-2-1 0 0,-3-6-274 0 0,1-1 0 0 0,-2-15 1 0 0,4 22 121 0 0,-3-28-1856 0 0,5 11-2371 0 0,0 11 631 0 0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2:14.1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 61 728 0 0,'-17'-6'5506'0'0,"12"4"-3434"0"0,0 0 1 0 0,-1 0-1 0 0,-9-1 0 0 0,14 3-1896 0 0,0-1 0 0 0,0 1 0 0 0,0 0 0 0 0,0 0 0 0 0,0 0 0 0 0,0 0 0 0 0,0 1 0 0 0,0-1-1 0 0,0 0 1 0 0,0 0 0 0 0,0 1 0 0 0,0-1 0 0 0,0 0 0 0 0,0 1 0 0 0,0-1 0 0 0,0 1 0 0 0,0-1 0 0 0,0 1 0 0 0,0 0 0 0 0,1-1 0 0 0,-1 1 0 0 0,0 0 0 0 0,0 0-1 0 0,0 1 1 0 0,0-2-137 0 0,1 0-1 0 0,0 1 0 0 0,0-1 0 0 0,0 0 1 0 0,0 1-1 0 0,0-1 0 0 0,0 0 1 0 0,0 1-1 0 0,1-1 0 0 0,-1 0 0 0 0,0 0 1 0 0,0 1-1 0 0,0-1 0 0 0,0 0 1 0 0,0 1-1 0 0,0-1 0 0 0,0 0 0 0 0,1 0 1 0 0,-1 1-1 0 0,0-1 0 0 0,0 0 0 0 0,0 0 1 0 0,1 1-1 0 0,-1-1 0 0 0,0 0 1 0 0,0 0-1 0 0,1 0 0 0 0,-1 0 0 0 0,0 1 1 0 0,0-1-1 0 0,1 0 0 0 0,-1 0 0 0 0,0 0 1 0 0,1 0-1 0 0,-1 0 0 0 0,0 0 1 0 0,0 0-1 0 0,1 0 0 0 0,-1 0 0 0 0,0 0 1 0 0,1 0-1 0 0,-1 0 0 0 0,1 0 1 0 0,15 3 542 0 0,18-2 42 0 0,0-1 0 0 0,64-9 0 0 0,68-21-596 0 0,-138 24 31 0 0,-26 5-70 0 0,130-20-928 0 0,-124 21 351 0 0,-17 8-8182 0 0,-2-2 3800 0 0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2:14.4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39 8 0 0,'-5'-11'3411'0'0,"5"10"-2513"0"0,-1 0-1 0 0,1-1 1 0 0,-1 1 0 0 0,1-1 0 0 0,0 1-1 0 0,0-1 1 0 0,0 1 0 0 0,0-1 0 0 0,0-1-1 0 0,0 3-579 0 0,0-1 0 0 0,0 1 0 0 0,0-1-1 0 0,0 0 1 0 0,1 1 0 0 0,-1-1-1 0 0,0 1 1 0 0,0-1 0 0 0,0 1 0 0 0,1 0-1 0 0,-1-1 1 0 0,0 1 0 0 0,1-1-1 0 0,-1 1 1 0 0,1-1 0 0 0,-1 1 0 0 0,0 0-1 0 0,1-1 1 0 0,-1 1 0 0 0,1 0-1 0 0,-1-1 1 0 0,1 1 0 0 0,0 0 0 0 0,13-1 318 0 0,-12 2-509 0 0,0-1 1 0 0,0 1-1 0 0,0 0 0 0 0,0 0 1 0 0,0 0-1 0 0,-1 0 1 0 0,1 0-1 0 0,0 1 0 0 0,0-1 1 0 0,-1 1-1 0 0,1-1 1 0 0,-1 1-1 0 0,1-1 0 0 0,0 3 1 0 0,19 29 378 0 0,-17-27-427 0 0,35 74 318 0 0,-26-52-671 0 0,24 41-1 0 0,-31-60-611 0 0,0 0-1 0 0,15 15 1 0 0,-10-12-909 0 0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2:15.8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85 255 512 0 0,'-10'-5'2358'0'0,"1"-1"1"0"0,1-1-1 0 0,-10-7 0 0 0,14 10-1750 0 0,1 1 0 0 0,0 0 0 0 0,0-1-1 0 0,1 0 1 0 0,-1 0 0 0 0,1 0-1 0 0,0 0 1 0 0,0 0 0 0 0,0 0 0 0 0,-2-5-1 0 0,2 1-215 0 0,0-1 0 0 0,0 1-1 0 0,1 0 1 0 0,0-1 0 0 0,0 1 0 0 0,1-1-1 0 0,0 1 1 0 0,2-11 0 0 0,-2 15-285 0 0,1-1 1 0 0,0 1-1 0 0,0 1 1 0 0,1-1 0 0 0,-1 0-1 0 0,1 0 1 0 0,0 0-1 0 0,0 1 1 0 0,0-1-1 0 0,1 1 1 0 0,-1 0-1 0 0,1-1 1 0 0,0 1 0 0 0,-1 0-1 0 0,1 1 1 0 0,1-1-1 0 0,-1 0 1 0 0,7-3-1 0 0,-4 3-36 0 0,-1 0 0 0 0,1 0 0 0 0,0 1 0 0 0,0 0 0 0 0,1 0 0 0 0,-1 0 0 0 0,0 1 0 0 0,1 0 0 0 0,-1 0 1 0 0,0 1-1 0 0,1-1 0 0 0,7 2 0 0 0,-5 0-31 0 0,0 1 1 0 0,0-1 0 0 0,0 2-1 0 0,-1-1 1 0 0,1 1 0 0 0,-1 1 0 0 0,0 0-1 0 0,8 4 1 0 0,-1 2-21 0 0,0 0 1 0 0,-1 1-1 0 0,-1 0 0 0 0,1 1 1 0 0,-2 1-1 0 0,0 0 0 0 0,-1 1 0 0 0,15 21 1 0 0,15 40 83 0 0,-31-53-102 0 0,2-1-1 0 0,0 0 1 0 0,17 21-1 0 0,-21-33-20 0 0,0-1-1 0 0,0 0 1 0 0,1 0-1 0 0,0 0 0 0 0,1-1 1 0 0,19 10-1 0 0,-22-13-161 0 0,-1-1 1 0 0,1 0-1 0 0,0 0 0 0 0,0-1 0 0 0,0 0 0 0 0,0 0 0 0 0,0-1 0 0 0,1 0 0 0 0,-1 0 1 0 0,0-1-1 0 0,1 0 0 0 0,8 0 0 0 0,-13-1-461 0 0,0 0 0 0 0,0 0 0 0 0,0 0 0 0 0,0 0 0 0 0,0 0 0 0 0,0-1 0 0 0,0 1 0 0 0,0-1 0 0 0,0 0 0 0 0,3-3 0 0 0,2-2-995 0 0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2:16.0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662 33 1016 0 0,'0'-2'247'0'0,"0"1"0"0"0,0-1 0 0 0,0 1 0 0 0,0 0-1 0 0,-1 0 1 0 0,1-1 0 0 0,-1 1 0 0 0,1 0 0 0 0,-1-1 0 0 0,1 1-1 0 0,-1 0 1 0 0,0 0 0 0 0,1 0 0 0 0,-1 0 0 0 0,0 0 0 0 0,0 0 0 0 0,0 0-1 0 0,0 0 1 0 0,0 0 0 0 0,0 0 0 0 0,0 0 0 0 0,0 0 0 0 0,-2 0-1 0 0,0 0 152 0 0,0 0 0 0 0,0 0-1 0 0,1 1 1 0 0,-1-1-1 0 0,0 1 1 0 0,0 0-1 0 0,1 0 1 0 0,-1 0-1 0 0,0 0 1 0 0,0 0-1 0 0,-2 1 1 0 0,-6 2 535 0 0,1-1 0 0 0,0 2 0 0 0,0-1 0 0 0,0 1 0 0 0,-12 7 0 0 0,4 2-416 0 0,0 0 0 0 0,1 1 0 0 0,0 1 0 0 0,1 0 0 0 0,-20 26 0 0 0,7-9-388 0 0,-19 20-20 0 0,-10 12-205 0 0,-88 75-1 0 0,132-128-97 0 0,-54 47-898 0 0,55-46-1084 0 0,-14 18 0 0 0,16-16 361 0 0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2:18.4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79 25 512 0 0,'-1'-1'271'0'0,"0"0"0"0"0,1-1 0 0 0,-1 1 0 0 0,0 0 1 0 0,0 0-1 0 0,0 0 0 0 0,0 0 0 0 0,-1 0 0 0 0,1 0 0 0 0,0 1 0 0 0,0-1 0 0 0,0 0 0 0 0,-1 1 0 0 0,1-1 1 0 0,0 0-1 0 0,-1 1 0 0 0,1 0 0 0 0,-1-1 0 0 0,-2 1 0 0 0,-30-2 2824 0 0,23 3-1866 0 0,4-2 1639 0 0,18 0-1246 0 0,10-2-315 0 0,-14 2-914 0 0,0 0 0 0 0,0 1-1 0 0,0 0 1 0 0,0 0-1 0 0,10 2 1 0 0,11-1 128 0 0,-2 0-206 0 0,1 1 0 0 0,-1 1 0 0 0,0 1 0 0 0,0 2 0 0 0,0 0 0 0 0,37 15 0 0 0,-47-14-226 0 0,60 18 378 0 0,-51-18-276 0 0,2-1 1 0 0,-1-2 0 0 0,0 0 0 0 0,1-2 0 0 0,40-2 0 0 0,-60 0-124 0 0,0-1 0 0 0,0 0 0 0 0,0 0 0 0 0,-1-1 0 0 0,1 0 0 0 0,-1 0 0 0 0,1 0 1 0 0,-1-1-1 0 0,0 0 0 0 0,0 0 0 0 0,10-8 0 0 0,-38 14 223 0 0,18-2-293 0 0,1 0 0 0 0,-1 0 0 0 0,0 1 1 0 0,1-1-1 0 0,-1 1 0 0 0,-2 2 0 0 0,4-3 1 0 0,1 0 1 0 0,0-1-1 0 0,0 1 0 0 0,0 0 0 0 0,1 0 0 0 0,-1 0 1 0 0,0 0-1 0 0,0 0 0 0 0,0 0 0 0 0,1 0 0 0 0,-1 0 1 0 0,0 0-1 0 0,1 0 0 0 0,-1 1 0 0 0,1-1 0 0 0,-1 0 1 0 0,1 0-1 0 0,0 1 0 0 0,0-1 0 0 0,-1 2 0 0 0,1-2 4 0 0,-1 1-1 0 0,1-1 0 0 0,0 0 0 0 0,-1 0 1 0 0,1 0-1 0 0,-1 0 0 0 0,0 0 0 0 0,1 0 1 0 0,-1-1-1 0 0,0 1 0 0 0,0 0 0 0 0,1 0 1 0 0,-1 0-1 0 0,0-1 0 0 0,-2 2 0 0 0,-20 14 59 0 0,9-6-43 0 0,-12 10-26 0 0,-32 32 0 0 0,25-22-85 0 0,-66 45 0 0 0,23-19-33 0 0,20-13 37 0 0,12-10 79 0 0,1 2 0 0 0,-41 44 0 0 0,83-78 6 0 0,-1 0 1 0 0,1 0-1 0 0,0 0 0 0 0,0 1 0 0 0,1-1 0 0 0,-1 1 0 0 0,0-1 0 0 0,0 0 0 0 0,1 1 0 0 0,-1-1 0 0 0,1 1 0 0 0,-1 2 0 0 0,1-4 2 0 0,0 0 0 0 0,0 1-1 0 0,0-1 1 0 0,0 0-1 0 0,0 1 1 0 0,0-1-1 0 0,0 0 1 0 0,0 0-1 0 0,0 1 1 0 0,0-1-1 0 0,0 0 1 0 0,0 1-1 0 0,1-1 1 0 0,-1 0-1 0 0,0 0 1 0 0,0 1-1 0 0,0-1 1 0 0,1 0-1 0 0,-1 0 1 0 0,0 0-1 0 0,0 1 1 0 0,0-1 0 0 0,1 0-1 0 0,-1 0 1 0 0,14 2-60 0 0,-9-3 3 0 0,0 0 0 0 0,0 0 0 0 0,0-1 0 0 0,0 1 0 0 0,0-1 1 0 0,-1-1-1 0 0,1 1 0 0 0,7-6 0 0 0,34-26-1175 0 0,-40 29 901 0 0,4-5-1383 0 0,0 0 0 0 0,0-1 0 0 0,10-14-1 0 0,-13 16-1071 0 0,-2 3-204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6:54.9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156 11 2064 0 0,'-3'-1'1160'0'0,"0"-1"-1"0"0,0 1 1 0 0,-1-1-1 0 0,1 1 0 0 0,0 0 1 0 0,-1 0-1 0 0,1 1 0 0 0,-1-1 1 0 0,1 1-1 0 0,-5-1 0 0 0,6 1-959 0 0,0 1 0 0 0,1-1 0 0 0,-1 1-1 0 0,0-1 1 0 0,1 1 0 0 0,-1 0 0 0 0,1-1 0 0 0,-1 1-1 0 0,1 0 1 0 0,-1 0 0 0 0,1 0 0 0 0,0 0 0 0 0,-1 0-1 0 0,1 0 1 0 0,0 0 0 0 0,0 1 0 0 0,0-1-1 0 0,0 0 1 0 0,0 1 0 0 0,0-1 0 0 0,0 1 0 0 0,0-1-1 0 0,0 3 1 0 0,-1 0-52 0 0,-48 111 2232 0 0,43-96-2128 0 0,1 0 0 0 0,0 0 0 0 0,2 1 0 0 0,-3 24 0 0 0,7-38-300 0 0,-1 0 0 0 0,1 0 0 0 0,1 1 0 0 0,-1-1 0 0 0,1 0 0 0 0,0 0 0 0 0,1 0 1 0 0,-1 0-1 0 0,1 0 0 0 0,0 0 0 0 0,1 0 0 0 0,0-1 0 0 0,-1 1 0 0 0,2-1 0 0 0,-1 1 1 0 0,1-1-1 0 0,-1 0 0 0 0,2-1 0 0 0,-1 1 0 0 0,0-1 0 0 0,1 1 0 0 0,0-2 0 0 0,0 1 0 0 0,0 0 1 0 0,0-1-1 0 0,0 0 0 0 0,1 0 0 0 0,0 0 0 0 0,-1-1 0 0 0,1 0 0 0 0,0 0 0 0 0,0 0 1 0 0,1-1-1 0 0,-1 0 0 0 0,0 0 0 0 0,0-1 0 0 0,0 0 0 0 0,1 0 0 0 0,-1 0 0 0 0,0 0 0 0 0,8-3 1 0 0,-2 0-1057 0 0,0-1 1 0 0,-1 0 0 0 0,0 0 0 0 0,0-1-1 0 0,0-1 1 0 0,0 0 0 0 0,11-9 0 0 0,-1-2-1338 0 0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2:19.2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336 103 8 0 0,'5'-3'1744'0'0,"-1"-1"0"0"0,1 1-1 0 0,-1-1 1 0 0,0 0 0 0 0,0 0 0 0 0,0 0-1 0 0,5-7 1 0 0,-8 9-1565 0 0,0 1 0 0 0,0-1 0 0 0,-1 1-1 0 0,1-1 1 0 0,-1 1 0 0 0,1-1 0 0 0,-1 1-1 0 0,1-1 1 0 0,-1 1 0 0 0,0-1 0 0 0,1 0-1 0 0,-1 1 1 0 0,0-1 0 0 0,0 1 0 0 0,0-1 0 0 0,-1 0-1 0 0,1 1 1 0 0,0-1 0 0 0,-1 1 0 0 0,1-1-1 0 0,0 0 1 0 0,-1 1 0 0 0,0-1 0 0 0,1 1-1 0 0,-1 0 1 0 0,0-1 0 0 0,0 1 0 0 0,0-1 0 0 0,0 1-1 0 0,0 0 1 0 0,-2-2 0 0 0,0 1-100 0 0,1 0 0 0 0,-1 1 0 0 0,1-1 0 0 0,-1 1 0 0 0,0 0 1 0 0,1-1-1 0 0,-1 1 0 0 0,0 0 0 0 0,0 1 0 0 0,0-1 0 0 0,0 1 0 0 0,0-1 0 0 0,0 1 0 0 0,0 0 1 0 0,0 0-1 0 0,0 0 0 0 0,0 0 0 0 0,0 1 0 0 0,0-1 0 0 0,-3 2 0 0 0,-8 1 30 0 0,1 1 0 0 0,-25 11 0 0 0,12-3 10 0 0,1 1-1 0 0,0 1 1 0 0,1 1-1 0 0,0 2 1 0 0,1 0-1 0 0,2 1 1 0 0,-23 24-1 0 0,41-39-118 0 0,1 0-1 0 0,-1 0 1 0 0,0 0-1 0 0,1 1 1 0 0,0-1-1 0 0,0 1 1 0 0,0 0-1 0 0,0 0 1 0 0,0 0-1 0 0,1 0 1 0 0,0 0-1 0 0,-1 0 1 0 0,0 7-1 0 0,2-8 1 0 0,0 0 0 0 0,1 0-1 0 0,-1 0 1 0 0,0 0 0 0 0,1 0-1 0 0,0 0 1 0 0,-1 0 0 0 0,1 0-1 0 0,0 0 1 0 0,1 0 0 0 0,-1 0 0 0 0,1-1-1 0 0,-1 1 1 0 0,1 0 0 0 0,0-1-1 0 0,-1 1 1 0 0,2-1 0 0 0,-1 0-1 0 0,3 3 1 0 0,9 6-40 0 0,1-1-1 0 0,0 0 0 0 0,1-1 1 0 0,0-1-1 0 0,27 10 1 0 0,-28-11-25 0 0,-9-5 54 0 0,0 0 0 0 0,0-1 0 0 0,0 1 0 0 0,0-1 0 0 0,1-1 1 0 0,-1 1-1 0 0,0-1 0 0 0,1 0 0 0 0,-1 0 0 0 0,10-3 0 0 0,7-1-109 0 0,33-11-1 0 0,-46 12 71 0 0,5-3 17 0 0,1 0-1 0 0,-1-1 0 0 0,-1-1 0 0 0,1 0 0 0 0,-1-1 0 0 0,-1-1 0 0 0,21-18 1 0 0,-33 27 34 0 0,0 0 1 0 0,0 1-1 0 0,0-1 1 0 0,0 0-1 0 0,0 0 1 0 0,-1 0-1 0 0,1 0 1 0 0,0 0-1 0 0,-1 0 1 0 0,2-2-1 0 0,-4-1-30 0 0,-7 6 110 0 0,-24 10-286 0 0,-60 30 0 0 0,85-38 172 0 0,-24 12-5 0 0,0 1 0 0 0,2 2 0 0 0,0 0-1 0 0,1 3 1 0 0,1 0 0 0 0,-44 45 0 0 0,68-62 22 0 0,0-1 0 0 0,0 1 0 0 0,1 0 0 0 0,0 1 0 0 0,0-1 1 0 0,0 1-1 0 0,-3 8 0 0 0,5-13 8 0 0,1 1 1 0 0,-1 0 0 0 0,1 0 0 0 0,-1 0-1 0 0,1 0 1 0 0,0 0 0 0 0,0 0 0 0 0,0 0-1 0 0,0 0 1 0 0,0 0 0 0 0,1 0 0 0 0,-1 0-1 0 0,1 0 1 0 0,-1 0 0 0 0,1 0 0 0 0,-1-1-1 0 0,1 1 1 0 0,0 0 0 0 0,0 0-1 0 0,0-1 1 0 0,0 1 0 0 0,0 0 0 0 0,1-1-1 0 0,-1 1 1 0 0,0-1 0 0 0,1 0 0 0 0,1 2-1 0 0,3 1-56 0 0,0 1-1 0 0,1-2 1 0 0,-1 1 0 0 0,1-1-1 0 0,0 0 1 0 0,0 0-1 0 0,12 2 1 0 0,54 9-973 0 0,-63-12 833 0 0,23 2-1428 0 0,44 1 0 0 0,-4-8-3726 0 0,-44 0 2570 0 0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2:20.0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77 66 840 0 0,'-4'-2'909'0'0,"0"0"0"0"0,0 0 0 0 0,1 0 1 0 0,-1 1-1 0 0,-1-1 0 0 0,1 1 0 0 0,-6-1 0 0 0,8 2-594 0 0,1 0 1 0 0,0 0 0 0 0,-1 0-1 0 0,1 0 1 0 0,-1 0 0 0 0,1 0-1 0 0,-1 0 1 0 0,1 0-1 0 0,-1 0 1 0 0,1 1 0 0 0,0-1-1 0 0,-1 0 1 0 0,1 1 0 0 0,-1 0-1 0 0,1-1 1 0 0,0 1-1 0 0,0 0 1 0 0,-1-1 0 0 0,1 1-1 0 0,0 0 1 0 0,0 0 0 0 0,0 0-1 0 0,0 0 1 0 0,-2 2-1 0 0,3-2-239 0 0,-1-1 0 0 0,1 1-1 0 0,0-1 1 0 0,-1 1-1 0 0,1-1 1 0 0,0 1-1 0 0,0-1 1 0 0,-1 1-1 0 0,1-1 1 0 0,0 1 0 0 0,0-1-1 0 0,0 1 1 0 0,0-1-1 0 0,0 1 1 0 0,-1-1-1 0 0,1 1 1 0 0,0-1-1 0 0,0 1 1 0 0,0 0 0 0 0,1-1-1 0 0,-1 1 1 0 0,0-1-1 0 0,0 1 1 0 0,0-1-1 0 0,0 1 1 0 0,0-1-1 0 0,1 1 1 0 0,-1-1-1 0 0,0 1 1 0 0,0-1 0 0 0,1 1-1 0 0,-1-1 1 0 0,0 1-1 0 0,1-1 1 0 0,-1 0-1 0 0,1 1 1 0 0,-1-1-1 0 0,0 1 1 0 0,1-1 0 0 0,-1 0-1 0 0,1 0 1 0 0,-1 1-1 0 0,1-1 1 0 0,-1 0-1 0 0,1 0 1 0 0,-1 1-1 0 0,1-1 1 0 0,-1 0 0 0 0,2 0-1 0 0,0 1 146 0 0,0-1-1 0 0,0 0 1 0 0,0 0-1 0 0,0 1 1 0 0,0-1-1 0 0,1 0 1 0 0,-1-1-1 0 0,0 1 1 0 0,0 0-1 0 0,0-1 1 0 0,3 0-1 0 0,4-3 345 0 0,-1 0 0 0 0,13-8-1 0 0,-19 10-481 0 0,1 0 0 0 0,-1 0-1 0 0,0 0 1 0 0,1 0 0 0 0,-1 0 0 0 0,0 0 0 0 0,0 0 0 0 0,0-1-1 0 0,-1 1 1 0 0,1-1 0 0 0,2-5 0 0 0,-4 8-77 0 0,0 0 0 0 0,0 0 0 0 0,0 0 1 0 0,0 0-1 0 0,0 0 0 0 0,0 0 0 0 0,0 0 0 0 0,-1 0 1 0 0,1 0-1 0 0,0 0 0 0 0,0 0 0 0 0,0 0 0 0 0,0 0 1 0 0,0 0-1 0 0,0 0 0 0 0,0 0 0 0 0,0 0 0 0 0,0 0 1 0 0,0 0-1 0 0,0 0 0 0 0,0 0 0 0 0,0 0 1 0 0,0 0-1 0 0,0 0 0 0 0,0 0 0 0 0,-1 0 0 0 0,1 0 1 0 0,0 0-1 0 0,0 0 0 0 0,0 0 0 0 0,0 0 0 0 0,0 0 1 0 0,0 0-1 0 0,0 0 0 0 0,0-1 0 0 0,0 1 0 0 0,0 0 1 0 0,0 0-1 0 0,0 0 0 0 0,0 0 0 0 0,0 0 0 0 0,0 0 1 0 0,0 0-1 0 0,0 0 0 0 0,0 0 0 0 0,0 0 1 0 0,0 0-1 0 0,0 0 0 0 0,0 0 0 0 0,0 0 0 0 0,0 0 1 0 0,0-1-1 0 0,0 1 0 0 0,0 0 0 0 0,0 0 0 0 0,-7 7 69 0 0,2 0-70 0 0,5-7-3 0 0,0 0 1 0 0,0 0 0 0 0,0 0-1 0 0,0 0 1 0 0,0 0-1 0 0,0 0 1 0 0,0 0 0 0 0,0 0-1 0 0,0 0 1 0 0,0 0 0 0 0,1 0-1 0 0,-1 0 1 0 0,0 0-1 0 0,0 0 1 0 0,0 0 0 0 0,0 0-1 0 0,0 0 1 0 0,0 0-1 0 0,0 0 1 0 0,0 0 0 0 0,0 0-1 0 0,0 0 1 0 0,0 0-1 0 0,0 0 1 0 0,0 0 0 0 0,0 1-1 0 0,0-1 1 0 0,0 0 0 0 0,0 0-1 0 0,0 0 1 0 0,0 0-1 0 0,0 0 1 0 0,1 0 0 0 0,-1 0-1 0 0,0 0 1 0 0,0 0-1 0 0,0 0 1 0 0,0 0 0 0 0,0 0-1 0 0,0 0 1 0 0,0 0-1 0 0,0 0 1 0 0,0 0 0 0 0,0 0-1 0 0,0 0 1 0 0,0 1 0 0 0,0-1-1 0 0,0 0 1 0 0,0 0-1 0 0,0 0 1 0 0,0 0 0 0 0,0 0-1 0 0,21-16 80 0 0,-20 15-68 0 0,0 0-1 0 0,0 1 1 0 0,-1-1 0 0 0,1 0 0 0 0,0 0 0 0 0,-1 0 0 0 0,1 0 0 0 0,0 0 0 0 0,-1 0-1 0 0,1 0 1 0 0,-1 0 0 0 0,1 0 0 0 0,-1 0 0 0 0,0 0 0 0 0,1 0 0 0 0,-1 0 0 0 0,0 0-1 0 0,0 0 1 0 0,0-1 0 0 0,0 1 0 0 0,0-2 0 0 0,0 3-12 0 0,-1-1 0 0 0,1 1 0 0 0,-1-1 0 0 0,1 1 0 0 0,-1-1 0 0 0,1 1 0 0 0,-1-1 0 0 0,1 1 0 0 0,-1-1 0 0 0,1 1 0 0 0,-1-1 0 0 0,0 1 0 0 0,1 0 0 0 0,-1 0 0 0 0,0-1 0 0 0,1 1 0 0 0,-1 0 0 0 0,0 0 0 0 0,1 0 0 0 0,-1 0 0 0 0,0-1 0 0 0,1 1 0 0 0,-1 0 0 0 0,0 0 0 0 0,0 0 0 0 0,1 1 0 0 0,-1-1 0 0 0,0 0-1 0 0,1 0 1 0 0,-1 0 0 0 0,0 0 0 0 0,1 1 0 0 0,-1-1 0 0 0,0 0 0 0 0,1 1 0 0 0,-1-1 0 0 0,0 1 0 0 0,-1 0-4 0 0,0 0 0 0 0,0 0 0 0 0,0 0 0 0 0,0 0-1 0 0,0 0 1 0 0,0 1 0 0 0,0-1 0 0 0,1 0 0 0 0,-1 1 0 0 0,0 0-1 0 0,-1 1 1 0 0,3-2 5 0 0,0-1-1 0 0,0 0 0 0 0,0 1 0 0 0,0-1 1 0 0,0 0-1 0 0,0 1 0 0 0,0-1 1 0 0,0 0-1 0 0,0 1 0 0 0,0-1 1 0 0,0 0-1 0 0,0 1 0 0 0,0-1 0 0 0,0 0 1 0 0,0 1-1 0 0,0-1 0 0 0,0 0 1 0 0,0 1-1 0 0,0-1 0 0 0,1 0 0 0 0,-1 0 1 0 0,0 1-1 0 0,0-1 0 0 0,0 0 1 0 0,0 1-1 0 0,1-1 0 0 0,-1 0 1 0 0,0 0-1 0 0,0 1 0 0 0,1-1 0 0 0,-1 0 1 0 0,0 0-1 0 0,1 0 0 0 0,-1 1 1 0 0,0-1-1 0 0,0 0 0 0 0,1 0 1 0 0,-1 0-1 0 0,0 0 0 0 0,1 0 0 0 0,-1 0 1 0 0,0 0-1 0 0,1 0 0 0 0,-1 0 1 0 0,0 0-1 0 0,1 0 0 0 0,-1 0 1 0 0,0 0-1 0 0,1 0 0 0 0,24 1 119 0 0,-20-2-61 0 0,6 1 58 0 0,-3 0-50 0 0,-1 0 0 0 0,0 0-1 0 0,0 1 1 0 0,0-1 0 0 0,1 2 0 0 0,-1-1 0 0 0,13 5-1 0 0,-7 0-12 0 0,-1 1-1 0 0,1 0 1 0 0,-2 1-1 0 0,1 1 1 0 0,-1-1-1 0 0,0 2 0 0 0,-1 0 1 0 0,0 0-1 0 0,0 0 1 0 0,-1 2-1 0 0,12 18 0 0 0,-1 3-1 0 0,-2 1-1 0 0,-1 0 0 0 0,13 40 0 0 0,-4 0 156 0 0,24 111 0 0 0,-12-40-36 0 0,-19-79 45 0 0,13 87 0 0 0,-31-149-213 0 0,2 17 47 0 0,-1 0-1 0 0,0-1 1 0 0,-3 37-1 0 0,0-53-51 0 0,1-1 0 0 0,-1 1 0 0 0,-1 0 0 0 0,1-1 0 0 0,0 1 0 0 0,-1-1 0 0 0,0 0 0 0 0,0 1 0 0 0,0-1 0 0 0,0 0 0 0 0,0 0 0 0 0,-1 0 0 0 0,0-1 0 0 0,1 1 0 0 0,-1-1 0 0 0,0 1 0 0 0,0-1 0 0 0,0 0 0 0 0,0 0 0 0 0,-6 3 0 0 0,-6 2-77 0 0,0-1 0 0 0,-1-1 0 0 0,-22 6 0 0 0,27-8-6 0 0,-10 3-629 0 0,0-2 0 0 0,0 0 0 0 0,-33 1 0 0 0,15-7-3381 0 0,-1-4-3795 0 0,18 0 4293 0 0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2:45.3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72 512 0 0,'0'0'559'0'0,"6"-6"5404"0"0,0 4-4984 0 0,0 0 1 0 0,0 1 0 0 0,1 0 0 0 0,-1 0-1 0 0,11 0 1 0 0,-16 1-954 0 0,-1 0 1 0 0,0 0-1 0 0,0 0 0 0 0,0 0 1 0 0,0 0-1 0 0,1 0 0 0 0,-1 0 1 0 0,0 0-1 0 0,0 0 0 0 0,0 0 1 0 0,0 0-1 0 0,0 0 0 0 0,1 0 1 0 0,-1 0-1 0 0,0 1 0 0 0,0-1 1 0 0,0 0-1 0 0,0 0 0 0 0,0 0 1 0 0,0 0-1 0 0,0 0 0 0 0,0 0 1 0 0,1 0-1 0 0,-1 1 0 0 0,0-1 1 0 0,0 0-1 0 0,0 0 0 0 0,0 0 1 0 0,0 0-1 0 0,0 0 0 0 0,0 1 1 0 0,0-1-1 0 0,0 0 0 0 0,0 0 1 0 0,0 0-1 0 0,0 1-14 0 0,0-1 0 0 0,0 0 0 0 0,0 0 0 0 0,0 0 0 0 0,0 1 0 0 0,0-1 0 0 0,0 0 0 0 0,0 0 0 0 0,1 0 0 0 0,-1 0 0 0 0,0 1 0 0 0,0-1 0 0 0,0 0 0 0 0,0 0 0 0 0,0 0 0 0 0,0 0 0 0 0,0 1 0 0 0,1-1 0 0 0,-1 0-1 0 0,0 0 1 0 0,0 0 0 0 0,0 0 0 0 0,0 0 0 0 0,0 0 0 0 0,1 0 0 0 0,-1 0 0 0 0,0 0 0 0 0,0 1 0 0 0,0-1 0 0 0,1 0 0 0 0,-1 0 0 0 0,0 0 0 0 0,0 0 0 0 0,0 0 0 0 0,0 0 0 0 0,1 0 0 0 0,8 0 402 0 0,10-1 216 0 0,40-14 2224 0 0,-47 10-2293 0 0,-10 4-506 0 0,0 1 0 0 0,-1-1 0 0 0,1 0 0 0 0,0 1-1 0 0,-1-1 1 0 0,1 1 0 0 0,0 0 0 0 0,2-1 0 0 0,33 0 383 0 0,-12-1-34 0 0,0 0 1 0 0,26-6 0 0 0,-1-1 20 0 0,-6 2-56 0 0,-19 3-3 0 0,46-2 1 0 0,-69 6-347 0 0,0 0-1 0 0,0 0 1 0 0,0 0 0 0 0,-1 0-1 0 0,1 1 1 0 0,0-1-1 0 0,0 1 1 0 0,0-1-1 0 0,0 1 1 0 0,0 0-1 0 0,-1 0 1 0 0,1-1-1 0 0,0 1 1 0 0,0 1-1 0 0,-1-1 1 0 0,1 0-1 0 0,-1 0 1 0 0,2 2-1 0 0,1 1-37 0 0,5 4 167 0 0,-8-8-146 0 0,-1 0-1 0 0,0 0 1 0 0,0 1-1 0 0,0-1 1 0 0,1 0-1 0 0,-1 1 1 0 0,0-1-1 0 0,0 0 1 0 0,0 1-1 0 0,0-1 1 0 0,0 0 0 0 0,0 0-1 0 0,0 1 1 0 0,0-1-1 0 0,0 0 1 0 0,0 1-1 0 0,0-1 1 0 0,0 0-1 0 0,0 1 1 0 0,0-1 0 0 0,0 0-1 0 0,0 1 1 0 0,0-1-1 0 0,0 0 1 0 0,0 1-1 0 0,-1-1 1 0 0,1 0-1 0 0,0 0 1 0 0,0 1 0 0 0,0-1-1 0 0,0 0 1 0 0,-1 0-1 0 0,1 1 1 0 0,0-1-1 0 0,-25 18 68 0 0,19-15-81 0 0,6-3 14 0 0,-1 1 1 0 0,0-1-1 0 0,0 0 0 0 0,1 1 1 0 0,-1-1-1 0 0,1 0 1 0 0,-1 1-1 0 0,0-1 0 0 0,1 1 1 0 0,-1-1-1 0 0,1 1 0 0 0,-1-1 1 0 0,1 1-1 0 0,-1-1 0 0 0,1 1 1 0 0,-1 0-1 0 0,1-1 0 0 0,-1 1 1 0 0,1 0-1 0 0,0-1 1 0 0,0 1-1 0 0,-1 0 0 0 0,1-1 1 0 0,0 2 0 0 0,-7 9 75 0 0,-4 0-15 0 0,-24 15 0 0 0,22-16-71 0 0,-23 19 1 0 0,18-10 0 0 0,1 1 0 0 0,1 1 1 0 0,-14 24-1 0 0,-36 71-46 0 0,14-23 43 0 0,30-56-31 0 0,13-19 58 0 0,-1-1 1 0 0,0 0 0 0 0,-2-1-1 0 0,-17 20 1 0 0,28-35-19 0 0,0 0 0 0 0,0 0 0 0 0,0 0 0 0 0,0-1 0 0 0,0 1 0 0 0,0 0 0 0 0,0 0 0 0 0,0 0 0 0 0,0-1 0 0 0,0 1 0 0 0,0-1-1 0 0,0 1 1 0 0,-1-1 0 0 0,1 1 0 0 0,0-1 0 0 0,0 0 0 0 0,-1 0 0 0 0,1 1 0 0 0,0-1 0 0 0,0 0 0 0 0,-1 0 0 0 0,1 0 0 0 0,0-1 0 0 0,-1 1 0 0 0,1 0 0 0 0,0 0 0 0 0,0-1 0 0 0,-1 1 0 0 0,1 0 0 0 0,-2-2 0 0 0,2 1 0 0 0,0 1 1 0 0,-1-1 0 0 0,1 1-1 0 0,0 0 1 0 0,0-1-1 0 0,0 1 1 0 0,-1 0 0 0 0,1 0-1 0 0,0 0 1 0 0,0 0 0 0 0,-1 0-1 0 0,1 0 1 0 0,0 0 0 0 0,0 0-1 0 0,-1 1 1 0 0,1-1-1 0 0,0 0 1 0 0,-2 1 0 0 0,3 0 9 0 0,0-1-35 0 0,0 0 26 0 0,0 0-1 0 0,0 0 1 0 0,0 1-1 0 0,1-1 0 0 0,-1 0 1 0 0,0 0-1 0 0,0 0 1 0 0,0 0-1 0 0,1 1 0 0 0,-1-1 1 0 0,0 0-1 0 0,0 0 0 0 0,1 0 1 0 0,-1 0-1 0 0,0 0 1 0 0,0 0-1 0 0,1 0 0 0 0,-1 0 1 0 0,0 0-1 0 0,0 0 1 0 0,1 0-1 0 0,-1 0 0 0 0,0 0 1 0 0,0 0-1 0 0,1 0 1 0 0,-1 0-1 0 0,0 0 0 0 0,0 0 1 0 0,1 0-1 0 0,-1 0 0 0 0,0-1 1 0 0,0 1-1 0 0,1 0 1 0 0,8-3-4 0 0,2 0 15 0 0,1 0 0 0 0,-1 0 0 0 0,1 1 0 0 0,13 0 1 0 0,-15 1-50 0 0,8 0 97 0 0,34 3 1 0 0,-7 0-48 0 0,31-1 26 0 0,-20 1 12 0 0,85-9-1 0 0,-124 4-45 0 0,0 0-1 0 0,0 0 0 0 0,0-2 0 0 0,0 0 1 0 0,-1-1-1 0 0,1-1 0 0 0,-1 0 1 0 0,-1-1-1 0 0,18-12 0 0 0,-15 9-392 0 0,-15 11-1795 0 0,-12 8-2538 0 0,0-2 1279 0 0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2:45.8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73 496 0 0,'-4'-1'276'0'0,"-15"-7"11002"0"0,26 7-9544 0 0,6 2-454 0 0,0 1 0 0 0,-1 0-1 0 0,18 4 1 0 0,-16-2-1066 0 0,0-1-1 0 0,22 1 1 0 0,-1-4-112 0 0,1-1-1 0 0,56-11 0 0 0,70-22-1059 0 0,-154 33 839 0 0,67-22-2593 0 0,-56 17 2090 0 0,8-2-324 0 0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2:46.8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78 135 512 0 0,'-9'3'-464'0'0,"1"-5"5232"0"0,1 1-3676 0 0,-46 1 10504 0 0,72-11-9516 0 0,-10 6-1779 0 0,1 1 0 0 0,0 1 1 0 0,-1 0-1 0 0,1 0 0 0 0,1 1 0 0 0,-1 0 0 0 0,0 1 0 0 0,15-1 0 0 0,14-1 46 0 0,117-14 774 0 0,10-1-312 0 0,99-16-67 0 0,-183 22-654 0 0,2 3 0 0 0,165 3-1 0 0,-186 8-604 0 0,-75-2-2496 0 0,-1 1 0 0 0,-21 3 0 0 0,9 4-3420 0 0,13-2 4112 0 0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2:47.7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292 43 296 0 0,'45'-29'7726'0'0,"-45"29"-7653"0"0,0 0-1 0 0,0 0 1 0 0,1 0 0 0 0,-1 0 0 0 0,0-1 0 0 0,1 1 0 0 0,-1 0 0 0 0,0 0 0 0 0,0 0-1 0 0,0-1 1 0 0,1 1 0 0 0,-1 0 0 0 0,0 0 0 0 0,0-1 0 0 0,0 1 0 0 0,0 0 0 0 0,0-1-1 0 0,1 1 1 0 0,-1 0 0 0 0,0-1 0 0 0,0 1 0 0 0,0 0 0 0 0,0 0 0 0 0,0-1 0 0 0,0 1-1 0 0,0 0 1 0 0,0-1 0 0 0,0 1 0 0 0,0 0 0 0 0,0-1 0 0 0,0 1 0 0 0,0 0 0 0 0,-1-1-1 0 0,1 1 1 0 0,0 0 0 0 0,0-1 0 0 0,0 1 0 0 0,0 0 0 0 0,0 0 0 0 0,-1-1 0 0 0,1 1-1 0 0,0 0 1 0 0,0 0 0 0 0,-1-1 0 0 0,1 1 2 0 0,0 0 0 0 0,-1-1 0 0 0,1 1 0 0 0,-1 0 0 0 0,1 0 0 0 0,-1 0 0 0 0,1 0 0 0 0,0-1 0 0 0,-1 1 1 0 0,1 0-1 0 0,-1 0 0 0 0,1 0 0 0 0,-1 0 0 0 0,1 0 0 0 0,-1 0 0 0 0,1 0 0 0 0,-1 0 0 0 0,1 0 0 0 0,0 0 0 0 0,-1 0 0 0 0,1 1 0 0 0,-1-1 0 0 0,1 0 0 0 0,-1 0 0 0 0,1 0 0 0 0,0 1 0 0 0,-1-1 0 0 0,1 0 0 0 0,-1 0 0 0 0,1 1 1 0 0,0-1-1 0 0,-1 1 0 0 0,1-1-2 0 0,0 0 1 0 0,0 0 0 0 0,0 0 0 0 0,-1 0 0 0 0,1 0-1 0 0,0 0 1 0 0,0 0 0 0 0,0 0 0 0 0,0 0-1 0 0,0 1 1 0 0,0-1 0 0 0,0 0 0 0 0,0 0 0 0 0,0 0-1 0 0,0 0 1 0 0,0 0 0 0 0,0 0 0 0 0,0 0 0 0 0,0 0-1 0 0,-1 1 1 0 0,1-1 0 0 0,0 0 0 0 0,0 0-1 0 0,0 0 1 0 0,0 0 0 0 0,0 0 0 0 0,0 0 0 0 0,0 1-1 0 0,0-1 1 0 0,1 0 0 0 0,-1 0 0 0 0,0 0-1 0 0,0 0 1 0 0,0 0 0 0 0,0 0 0 0 0,0 0 0 0 0,0 1-1 0 0,0-1 1 0 0,0 0 0 0 0,0 0 0 0 0,0 0 0 0 0,0 0-1 0 0,0 0 1 0 0,0 0 0 0 0,0 0 0 0 0,1 0-1 0 0,-1 0 1 0 0,0 1 0 0 0,0-1 0 0 0,0 0 0 0 0,0 0-1 0 0,0 0 1 0 0,0 0 0 0 0,0 0 0 0 0,1 0-1 0 0,-1 0 1 0 0,0 0 0 0 0,0 0 0 0 0,0 0 0 0 0,0 0-1 0 0,0 0 1 0 0,0 0 0 0 0,0 0 0 0 0,1 0 0 0 0,-1 0-1 0 0,0 0 1 0 0,1 0 1164 0 0,-7-1-651 0 0,1 2-477 0 0,0 1 0 0 0,0-1 1 0 0,0 1-1 0 0,0 0 1 0 0,0 0-1 0 0,0 0 0 0 0,1 0 1 0 0,-1 1-1 0 0,1 0 0 0 0,-8 6 1 0 0,-17 10-89 0 0,-95 57-50 0 0,73-42 13 0 0,39-27 79 0 0,1 0 0 0 0,-19 18 0 0 0,30-25-43 0 0,-1 1 0 0 0,1 0 0 0 0,0-1 0 0 0,-1 1 0 0 0,1-1 0 0 0,0 1 0 0 0,0 0 0 0 0,-1-1 0 0 0,1 1 0 0 0,0 0 0 0 0,0-1 0 0 0,0 1 0 0 0,0 0 0 0 0,0-1 0 0 0,0 1 0 0 0,0 0 0 0 0,0 0 0 0 0,0-1 0 0 0,0 1 0 0 0,0 0 0 0 0,1-1 0 0 0,-1 1 0 0 0,0 0 0 0 0,0-1 0 0 0,1 1-1 0 0,-1-1 1 0 0,0 1 0 0 0,1-1 0 0 0,-1 1 0 0 0,1 0 0 0 0,-1-1 0 0 0,1 1 0 0 0,-1-1 0 0 0,1 0 0 0 0,-1 1 0 0 0,1-1 0 0 0,-1 1 0 0 0,2-1 0 0 0,0 2 18 0 0,0 0 0 0 0,0 0-1 0 0,1-1 1 0 0,-1 1 0 0 0,1-1 0 0 0,-1 0 0 0 0,1 0-1 0 0,4 2 1 0 0,35 2 662 0 0,-27-4-509 0 0,0 1 0 0 0,-1 1 1 0 0,27 7-1 0 0,-21-3-179 0 0,0 1 1 0 0,0 1-1 0 0,0 1 0 0 0,-1 0 1 0 0,-1 2-1 0 0,0 0 0 0 0,0 1 1 0 0,-2 1-1 0 0,29 28 0 0 0,-38-33-27 0 0,2 0 0 0 0,-1-1-1 0 0,1 0 1 0 0,1 0 0 0 0,-1-1-1 0 0,1-1 1 0 0,0 1 0 0 0,1-2 0 0 0,0 1-1 0 0,16 5 1 0 0,-18-8-47 0 0,1-1 1 0 0,-1 0-1 0 0,1 0 1 0 0,0-1-1 0 0,0-1 1 0 0,0 1 0 0 0,-1-2-1 0 0,1 1 1 0 0,0-1-1 0 0,0-1 1 0 0,-1 1-1 0 0,1-2 1 0 0,10-3-1 0 0,35-15-1352 0 0,-18 6-6415 0 0,-32 13 5799 0 0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2:48.9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186 27 512 0 0,'-30'4'4700'0'0,"-31"8"0"0"0,50-8-3680 0 0,-1-1 0 0 0,1 1 0 0 0,-1 1 1 0 0,1 0-1 0 0,-15 10 0 0 0,14-4 998 0 0,13-6-432 0 0,8-2-764 0 0,5-3-516 0 0,-1-1 0 0 0,1 0 0 0 0,-1-1 0 0 0,0 0 0 0 0,0-1 0 0 0,0 0 0 0 0,16-8 0 0 0,27-5 71 0 0,-4 4-140 0 0,108-22 228 0 0,-126 28-389 0 0,0 2-1 0 0,61 1 1 0 0,-87 4-63 0 0,0 0-1 0 0,1 0 1 0 0,-1 0-1 0 0,0 1 0 0 0,0 0 1 0 0,0 1-1 0 0,0 0 1 0 0,8 4-1 0 0,-13-6-12 0 0,0 0 0 0 0,-1 1-1 0 0,1 0 1 0 0,0 0 0 0 0,-1 0-1 0 0,0 0 1 0 0,1 0 0 0 0,-1 0-1 0 0,0 0 1 0 0,0 1 0 0 0,0-1-1 0 0,0 1 1 0 0,-1 0 0 0 0,1-1-1 0 0,-1 1 1 0 0,1 0 0 0 0,-1 0-1 0 0,0 0 1 0 0,0 0 0 0 0,0 0-1 0 0,-1 0 1 0 0,1 0 0 0 0,-1 7-1 0 0,0-6 10 0 0,0 0 1 0 0,-1 1-1 0 0,1-1 0 0 0,-1 0 0 0 0,-1 0 0 0 0,1 0 0 0 0,0 0 0 0 0,-1 0 1 0 0,0 0-1 0 0,-3 5 0 0 0,-3 3 22 0 0,-17 20-1 0 0,16-22-8 0 0,2 0 0 0 0,-13 19 0 0 0,10-9 4 0 0,1 0 0 0 0,1 1 0 0 0,1 1 0 0 0,-8 35 0 0 0,8-30-45 0 0,5-20 39 0 0,0 0 1 0 0,0 1 0 0 0,0-1-1 0 0,1 1 1 0 0,0-1 0 0 0,1 1 0 0 0,0 10-1 0 0,0-17-16 0 0,1 0-1 0 0,-1 0 0 0 0,0 0 0 0 0,0 0 1 0 0,1 0-1 0 0,-1 0 0 0 0,1 0 1 0 0,-1 0-1 0 0,1 0 0 0 0,0 0 0 0 0,-1 0 1 0 0,1 0-1 0 0,0 0 0 0 0,-1-1 0 0 0,1 1 1 0 0,0 0-1 0 0,0 0 0 0 0,0-1 1 0 0,0 1-1 0 0,0 0 0 0 0,0-1 0 0 0,0 1 1 0 0,0-1-1 0 0,0 0 0 0 0,0 1 1 0 0,0-1-1 0 0,0 0 0 0 0,0 1 0 0 0,0-1 1 0 0,0 0-1 0 0,0 0 0 0 0,1 0 1 0 0,0 0-1 0 0,5 0 10 0 0,0-1-1 0 0,0 0 1 0 0,0 0 0 0 0,8-3 0 0 0,-8 3-18 0 0,210-53 40 0 0,-203 50-309 0 0,0 0 0 0 0,0-1 0 0 0,0-1 0 0 0,0 0 1 0 0,23-16-1 0 0,-18 11-3761 0 0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2:49.2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97 968 0 0,'2'-4'713'0'0,"1"0"0"0"0,-1 0 0 0 0,1 0 0 0 0,1 0 0 0 0,-1 0-1 0 0,0 1 1 0 0,1 0 0 0 0,0-1 0 0 0,0 1 0 0 0,0 0 0 0 0,0 1 0 0 0,0-1-1 0 0,0 1 1 0 0,1 0 0 0 0,-1 0 0 0 0,10-3 0 0 0,5 1 265 0 0,-1 0 0 0 0,1 1 0 0 0,20 0 0 0 0,-17 1-179 0 0,181-13 288 0 0,-68 6-4421 0 0,-104 9 674 0 0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2:49.8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9 512 0 0,'-8'-9'5016'0'0,"3"9"-1226"0"0,5 1-3462 0 0,-1 0 1 0 0,1 0-1 0 0,-1 0 1 0 0,1 0 0 0 0,-1 0-1 0 0,1-1 1 0 0,0 1-1 0 0,-1 0 1 0 0,1 0-1 0 0,0 1 1 0 0,0-1 0 0 0,0 0-1 0 0,0 1 1 0 0,1 38 1831 0 0,39 280 2969 0 0,-37-302-5057 0 0,11 33 0 0 0,-12-47-357 0 0,-1 1 1 0 0,1 0-1 0 0,0-1 0 0 0,1 1 0 0 0,-1-1 0 0 0,1 0 1 0 0,0 0-1 0 0,0 0 0 0 0,0 0 0 0 0,1 0 1 0 0,-1-1-1 0 0,6 4 0 0 0,-2-4-1678 0 0,-2-2 472 0 0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2:50.0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0 110 8 0 0,'3'-5'2585'0'0,"4"-1"63"0"0,5 0 257 0 0,6-1 1792 0 0,2 1-3401 0 0,12 0 872 0 0,3-1-751 0 0,4 3-633 0 0,9-3-568 0 0,-2-1 56 0 0,-2 0-264 0 0,10-3 48 0 0,-8 2-120 0 0,-3 1-64 0 0,3 3-800 0 0,-11 0-2737 0 0,-5 4 200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6:55.1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18 4089 0 0,'-20'-8'9908'0'0,"-1"-1"-2375"0"0,26 10-4984 0 0,21 4-2490 0 0,4 3-1680 0 0,-1 5-4631 0 0,-14-3 3470 0 0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2:51.3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189 392 512 0 0,'-4'-101'2776'0'0,"-1"-25"8091"0"0,5 124-10772 0 0,-1-1 264 0 0,1 0 0 0 0,0 0-1 0 0,-1 0 1 0 0,1 0 0 0 0,-1 1 0 0 0,0-1 0 0 0,-1-4 0 0 0,-5 37 2807 0 0,-24 132-2110 0 0,2-8-894 0 0,5-14-55 0 0,14-77-63 0 0,-24 89 1 0 0,22-117-1 0 0,6-21-10 0 0,1 1 0 0 0,1 0 0 0 0,0 0 0 0 0,1 0 0 0 0,-1 21 0 0 0,4-35-35 0 0,-1-1 1 0 0,1 1 0 0 0,0-1-1 0 0,0 0 1 0 0,0 1 0 0 0,0-1-1 0 0,0 0 1 0 0,0 1 0 0 0,0-1 0 0 0,1 1-1 0 0,-1-1 1 0 0,0 0 0 0 0,0 1-1 0 0,0-1 1 0 0,0 0 0 0 0,0 1-1 0 0,1-1 1 0 0,-1 0 0 0 0,0 1-1 0 0,0-1 1 0 0,0 0 0 0 0,1 1-1 0 0,-1-1 1 0 0,0 0 0 0 0,1 0-1 0 0,-1 1 1 0 0,0-1 0 0 0,0 0-1 0 0,1 0 1 0 0,-1 0 0 0 0,1 1 0 0 0,0-1-1 0 0,0 0 0 0 0,-1 0 0 0 0,1 0 0 0 0,0 0-1 0 0,0 0 1 0 0,0-1 0 0 0,0 1 0 0 0,0 0 0 0 0,0 0-1 0 0,0-1 1 0 0,0 1 0 0 0,0-1 0 0 0,1 0 0 0 0,21-18-59 0 0,-7-1 68 0 0,0 0 0 0 0,-2-1 0 0 0,0-1 0 0 0,-2 0 0 0 0,0-1 0 0 0,-1 0 0 0 0,-2-1 0 0 0,0 0 0 0 0,8-42 0 0 0,47-336 862 0 0,-49 288-533 0 0,1-27 401 0 0,-16 137-680 0 0,0 1 0 0 0,0-1 0 0 0,0 1 0 0 0,-1-1 0 0 0,1 1 0 0 0,-1-1 0 0 0,0 1-1 0 0,-3-6 1 0 0,4 8-35 0 0,0 0 0 0 0,-1 1 0 0 0,1-1 0 0 0,0 1-1 0 0,-1-1 1 0 0,1 0 0 0 0,-1 1 0 0 0,1-1-1 0 0,-1 1 1 0 0,1-1 0 0 0,-1 1 0 0 0,0-1 0 0 0,1 1-1 0 0,-1 0 1 0 0,0-1 0 0 0,1 1 0 0 0,-1 0-1 0 0,-1-1 1 0 0,1 1-5 0 0,0 0-1 0 0,0 0 1 0 0,0 0-1 0 0,0 0 0 0 0,0 0 1 0 0,0 1-1 0 0,0-1 1 0 0,0 0-1 0 0,0 0 1 0 0,0 1-1 0 0,0-1 0 0 0,0 1 1 0 0,0-1-1 0 0,0 1 1 0 0,0-1-1 0 0,1 1 1 0 0,-2 1-1 0 0,-2 1 13 0 0,0 1 0 0 0,1-1 0 0 0,0 1 0 0 0,-1 0 0 0 0,2 0 0 0 0,-1 1 0 0 0,0-1 0 0 0,1 0-1 0 0,-3 9 1 0 0,-15 48-1 0 0,12-33-4 0 0,7-22 10 0 0,-1 0 0 0 0,1 1 0 0 0,0-1 0 0 0,0 0 0 0 0,1 0 0 0 0,0 1 0 0 0,0-1 0 0 0,0 0 0 0 0,1 1 0 0 0,0-1 0 0 0,0 0 0 0 0,0 0 0 0 0,3 7-1 0 0,-1-6-1 0 0,1 1-1 0 0,-1-1 0 0 0,1 0 0 0 0,0 0 0 0 0,1-1 0 0 0,0 1 0 0 0,0-1 0 0 0,0 0 0 0 0,1-1 0 0 0,6 6 0 0 0,32 24 118 0 0,-28-24-94 0 0,-1 1 0 0 0,0 0 0 0 0,-1 1 1 0 0,20 24-1 0 0,-18-15-20 0 0,0 1 1 0 0,-1 0-1 0 0,-1 2 0 0 0,-2 0 1 0 0,0 0-1 0 0,13 45 0 0 0,-9-12 8 0 0,-3-8-60 0 0,2 0 0 0 0,27 61 0 0 0,-33-91 10 0 0,1 0-1 0 0,1-1 0 0 0,0 0 0 0 0,16 18 0 0 0,-26-36 10 0 0,0 1 5 0 0,0-1 0 0 0,1 1 0 0 0,-1-1 0 0 0,0 0 0 0 0,1 1 0 0 0,-1-1 0 0 0,0 0 0 0 0,1 0 1 0 0,0 0-1 0 0,-1 0 0 0 0,1 0 0 0 0,-1 0 0 0 0,4 0 0 0 0,-5-1-8 0 0,0 0 1 0 0,0 0-1 0 0,0 0 1 0 0,1 0-1 0 0,-1 0 1 0 0,0 0-1 0 0,0 0 1 0 0,0 0-1 0 0,0-1 1 0 0,0 1-1 0 0,1 0 1 0 0,-1 0-1 0 0,0 0 0 0 0,0 0 1 0 0,0 0-1 0 0,0-1 1 0 0,0 1-1 0 0,0 0 1 0 0,0 0-1 0 0,0 0 1 0 0,0 0-1 0 0,1-1 1 0 0,-1 1-1 0 0,0 0 1 0 0,0 0-1 0 0,0 0 1 0 0,0 0-1 0 0,0-1 1 0 0,0 1-1 0 0,0 0 1 0 0,0 0-1 0 0,0 0 1 0 0,0 0-1 0 0,0-1 0 0 0,-1 1 1 0 0,1 0-1 0 0,0 0 1 0 0,0 0-1 0 0,0 0 1 0 0,0-1-1 0 0,0 1 1 0 0,0 0-1 0 0,0 0 1 0 0,0 0-1 0 0,0 0 1 0 0,-1 0-1 0 0,1-1 1 0 0,0 1-1 0 0,0 0 1 0 0,-8-9 101 0 0,2 7-103 0 0,0 0 1 0 0,0 1-1 0 0,0 0 0 0 0,0 0 0 0 0,0 0 0 0 0,0 1 0 0 0,-11 0 0 0 0,-46 6-19 0 0,46-3 5 0 0,-52 9-14 0 0,0 3 1 0 0,1 3 0 0 0,-67 29-1 0 0,97-33-109 0 0,-66 37-1 0 0,155-96-4826 0 0,-21 24 1121 0 0,1 2-1 0 0,35-16 1 0 0,-25 16 1057 0 0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2:54.4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48 106 512 0 0,'0'-1'605'0'0,"1"-1"0"0"0,-2 0-1 0 0,1 0 1 0 0,0 0 0 0 0,0 1 0 0 0,0-1-1 0 0,-1 0 1 0 0,1 1 0 0 0,-1-1 0 0 0,0 0-1 0 0,1 1 1 0 0,-1-1 0 0 0,0 1 0 0 0,-2-4-1 0 0,3 5-268 0 0,-1-1 0 0 0,0 0-1 0 0,0 1 1 0 0,1-1-1 0 0,-1 1 1 0 0,0-1 0 0 0,0 1-1 0 0,0 0 1 0 0,1-1 0 0 0,-1 1-1 0 0,0 0 1 0 0,0-1-1 0 0,0 1 1 0 0,0 0 0 0 0,-1 0-1 0 0,-12 1-447 0 0,4 6 1135 0 0,9-7-1012 0 0,1 0 0 0 0,0 1 0 0 0,0-1 0 0 0,0 0 0 0 0,0 0 0 0 0,0 0 0 0 0,0 0 0 0 0,0 0 0 0 0,0 1-1 0 0,0-1 1 0 0,0 0 0 0 0,0 0 0 0 0,0 0 0 0 0,0 0 0 0 0,0 1 0 0 0,0-1 0 0 0,0 0 0 0 0,0 0-1 0 0,0 0 1 0 0,0 0 0 0 0,0 1 0 0 0,0-1 0 0 0,0 0 0 0 0,0 0 0 0 0,0 0 0 0 0,0 0 0 0 0,0 1 0 0 0,0-1-1 0 0,0 0 1 0 0,0 0 0 0 0,0 0 0 0 0,1 0 0 0 0,-1 0 0 0 0,0 1 0 0 0,0-1 0 0 0,0 0 0 0 0,0 0-1 0 0,0 0 1 0 0,1 0 0 0 0,-1 0 0 0 0,0 0 0 0 0,0 0 0 0 0,0 0 0 0 0,0 0 0 0 0,0 0 0 0 0,1 0 0 0 0,-1 0-1 0 0,0 1 1 0 0,0-1 0 0 0,0 0 0 0 0,0 0 0 0 0,1 0 0 0 0,-1 0 0 0 0,0 0 0 0 0,0-1 0 0 0,0 1-1 0 0,0 0 1 0 0,1 0 0 0 0,-1 0 0 0 0,0 0 0 0 0,0 0 0 0 0,0 0 0 0 0,0 0 0 0 0,1 0 0 0 0,-1 0 0 0 0,3-1 168 0 0,-1 0 0 0 0,1 0 1 0 0,0 0-1 0 0,-1 0 0 0 0,1-1 1 0 0,-1 1-1 0 0,1-1 1 0 0,-1 0-1 0 0,4-2 0 0 0,3-3 524 0 0,-1 2-327 0 0,1 0-1 0 0,14-13 1 0 0,-23 18-372 0 0,0 0 1 0 0,0 0-1 0 0,-1 0 1 0 0,1 0-1 0 0,0 0 1 0 0,0 0-1 0 0,0 0 1 0 0,0 0-1 0 0,0 0 0 0 0,0 0 1 0 0,0 0-1 0 0,0 0 1 0 0,0 0-1 0 0,0 0 1 0 0,-1 0-1 0 0,1 0 1 0 0,0 0-1 0 0,0 0 1 0 0,0 0-1 0 0,0 0 0 0 0,0 0 1 0 0,0 0-1 0 0,0 0 1 0 0,0 0-1 0 0,0 0 1 0 0,0 0-1 0 0,-1 0 1 0 0,1 0-1 0 0,0 0 1 0 0,0 0-1 0 0,0 0 0 0 0,0 0 1 0 0,0 0-1 0 0,0-1 1 0 0,0 1-1 0 0,0 0 1 0 0,0 0-1 0 0,0 0 1 0 0,0 0-1 0 0,0 0 0 0 0,0 0 1 0 0,0 0-1 0 0,0 0 1 0 0,0 0-1 0 0,0 0 1 0 0,0-1-1 0 0,0 1 1 0 0,0 0-1 0 0,0 0 1 0 0,0 0-1 0 0,0 0 0 0 0,0 0 1 0 0,0 0-1 0 0,0 0 1 0 0,0 0-1 0 0,0 0 1 0 0,0-1-1 0 0,-10 7 2 0 0,10-6-3 0 0,0 0-1 0 0,0 0 1 0 0,-1 0-1 0 0,1 0 1 0 0,0 1-1 0 0,0-1 1 0 0,0 0-1 0 0,0 0 1 0 0,0 0-1 0 0,0 0 1 0 0,-1 0-1 0 0,1 1 1 0 0,0-1-1 0 0,0 0 1 0 0,0 0-1 0 0,0 0 1 0 0,0 0-1 0 0,0 1 1 0 0,0-1 0 0 0,0 0-1 0 0,0 0 1 0 0,0 0-1 0 0,0 1 1 0 0,0-1-1 0 0,0 0 1 0 0,0 0-1 0 0,0 0 1 0 0,0 0-1 0 0,0 1 1 0 0,0-1-1 0 0,0 0 1 0 0,0 0-1 0 0,0 0 1 0 0,0 1-1 0 0,0-1 1 0 0,0 0-1 0 0,0 0 1 0 0,1 0-1 0 0,-1 0 1 0 0,0 1 0 0 0,0-1-1 0 0,0 0 1 0 0,0 0-1 0 0,0 0 1 0 0,0 0-1 0 0,1 0 1 0 0,-1 0-1 0 0,0 1 1 0 0,0-1-1 0 0,0 0 1 0 0,0 0-1 0 0,1 0 1 0 0,-1 0-1 0 0,0 0 1 0 0,0 0-1 0 0,1 0 1 0 0,16-2 63 0 0,20-11 247 0 0,-28 8-242 0 0,0 2 0 0 0,0 0 0 0 0,0 0 1 0 0,1 0-1 0 0,12-1 0 0 0,50-2 347 0 0,-30 4-46 0 0,-14 1 44 0 0,-1 1 0 0 0,1 1 0 0 0,41 7-1 0 0,-58-6-227 0 0,0 0 0 0 0,17 6-1 0 0,-27-7-175 0 0,-1-1-1 0 0,1 0 0 0 0,-1 0 1 0 0,1 1-1 0 0,-1-1 0 0 0,0 1 1 0 0,1-1-1 0 0,-1 0 0 0 0,1 1 1 0 0,-1-1-1 0 0,0 1 0 0 0,1-1 1 0 0,-1 1-1 0 0,0-1 0 0 0,0 1 1 0 0,1-1-1 0 0,-1 1 0 0 0,0-1 1 0 0,0 1-1 0 0,0-1 0 0 0,0 1 1 0 0,1-1-1 0 0,-1 1 0 0 0,0 0 1 0 0,0-1-1 0 0,0 1 0 0 0,0-1 1 0 0,0 1-1 0 0,-1-1 0 0 0,1 1 1 0 0,0-1-1 0 0,0 1 0 0 0,0 0 1 0 0,0-1-1 0 0,-1 1 0 0 0,1-1 1 0 0,0 1-1 0 0,0-1 0 0 0,-1 1 1 0 0,0 0-1 0 0,-16 24 156 0 0,13-20-161 0 0,-10 14-40 0 0,10-16 42 0 0,1 1-1 0 0,0 0 1 0 0,0 0-1 0 0,0 0 1 0 0,1 0 0 0 0,-1 0-1 0 0,1 1 1 0 0,0-1-1 0 0,0 1 1 0 0,1-1-1 0 0,-1 1 1 0 0,1 0 0 0 0,0 0-1 0 0,0 6 1 0 0,-14 14-4 0 0,10-18-11 0 0,2-2 3 0 0,-61 103-46 0 0,51-83 65 0 0,1 0-1 0 0,-13 40 0 0 0,23-55-4 0 0,-1-1 0 0 0,0 0 0 0 0,-1-1-1 0 0,0 1 1 0 0,0-1 0 0 0,-1 1 0 0 0,0-1 0 0 0,-6 7-1 0 0,11-15-8 0 0,0 1-1 0 0,0-1 0 0 0,-1 0 1 0 0,1 0-1 0 0,0 0 0 0 0,0 0 1 0 0,0 0-1 0 0,0 0 0 0 0,0 0 1 0 0,-1 0-1 0 0,1 1 0 0 0,0-1 1 0 0,0 0-1 0 0,0 0 0 0 0,0 0 1 0 0,0 0-1 0 0,-1 0 0 0 0,1 0 1 0 0,0 0-1 0 0,0 0 0 0 0,0 0 1 0 0,0 0-1 0 0,-1 0 0 0 0,1 0 1 0 0,0 0-1 0 0,0 0 0 0 0,0 0 1 0 0,0 0-1 0 0,0 0 0 0 0,-1 0 1 0 0,1-1-1 0 0,0 1 0 0 0,0 0 1 0 0,0 0-1 0 0,0 0 0 0 0,0 0 1 0 0,-1 0-1 0 0,1 0 0 0 0,0 0 1 0 0,0 0-1 0 0,0-1 0 0 0,0 1 1 0 0,0 0-1 0 0,0 0 0 0 0,0-1 0 0 0,0 1 1 0 0,0 0-1 0 0,0 0 0 0 0,0-1 0 0 0,0 1 1 0 0,0 0-1 0 0,0 0 0 0 0,0 0 0 0 0,0-1 1 0 0,0 1-1 0 0,0 0 0 0 0,0 0 0 0 0,0 0 1 0 0,0-1-1 0 0,1 1 0 0 0,-1 0 0 0 0,0 0 1 0 0,0 0-1 0 0,0 0 0 0 0,0-1 0 0 0,0 1 1 0 0,1 0-1 0 0,-1 0 0 0 0,0 0 0 0 0,0 0 0 0 0,0 0 1 0 0,0 0-1 0 0,1-1 0 0 0,-1 1 0 0 0,0 0 1 0 0,0 0-1 0 0,0 0 0 0 0,1 0 0 0 0,-1 0 1 0 0,0 0-1 0 0,0 0 0 0 0,1 0 0 0 0,7-2 1 0 0,-1 1 0 0 0,1 0 0 0 0,0 0 0 0 0,0 0 0 0 0,11 2 0 0 0,16-2 1 0 0,293-41-112 0 0,-304 37 25 0 0,-1-1-617 0 0,-7 5-2962 0 0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2:54.7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59 1224 0 0,'0'0'157'0'0,"3"-4"1855"0"0,0 1 0 0 0,0 0 0 0 0,0 1 0 0 0,1-1 0 0 0,3-2 0 0 0,-5 4-1658 0 0,0 0 0 0 0,0 1 1 0 0,1-1-1 0 0,-1 1 0 0 0,0-1 0 0 0,0 1 1 0 0,1 0-1 0 0,-1 0 0 0 0,0 0 0 0 0,1 0 1 0 0,2 0-1 0 0,9 2 558 0 0,11 1-465 0 0,0-1 0 0 0,1-2 0 0 0,-1 0 0 0 0,0-1 0 0 0,28-6 0 0 0,43-19-3684 0 0,-73 18 2004 0 0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2:55.6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244 145 8 0 0,'10'-11'3668'0'0,"0"0"0"0"0,-1-1 0 0 0,12-19-1 0 0,-4 0-3 0 0,-17 30-3560 0 0,1 0 0 0 0,0-1 0 0 0,-1 1 1 0 0,1 0-1 0 0,-1-1 0 0 0,1 1 0 0 0,-1 0 1 0 0,0-1-1 0 0,0 1 0 0 0,1 0 0 0 0,-1-1 1 0 0,0 1-1 0 0,0 0 0 0 0,0-1 0 0 0,-1 1 0 0 0,1-1 1 0 0,0 1-1 0 0,0 0 0 0 0,-1-1 0 0 0,1 1 1 0 0,-1 0-1 0 0,1 0 0 0 0,-1-1 0 0 0,0 1 1 0 0,-1-2-1 0 0,1 2-23 0 0,0-1 1 0 0,-1 1-1 0 0,1 0 1 0 0,-1 0-1 0 0,1 0 0 0 0,-1 0 1 0 0,1 0-1 0 0,-1 1 1 0 0,0-1-1 0 0,0 0 0 0 0,1 1 1 0 0,-1-1-1 0 0,0 1 0 0 0,0 0 1 0 0,0-1-1 0 0,0 1 1 0 0,1 0-1 0 0,-1 0 0 0 0,-2 1 1 0 0,-14 1 46 0 0,0 2-1 0 0,0 0 1 0 0,0 1 0 0 0,1 0-1 0 0,0 2 1 0 0,0 0 0 0 0,0 1 0 0 0,-21 14-1 0 0,28-16-111 0 0,1 1-1 0 0,0 0 1 0 0,0 0-1 0 0,0 1 1 0 0,-13 16-1 0 0,19-20-3 0 0,0-1 0 0 0,0 1 0 0 0,1 0-1 0 0,-1 0 1 0 0,1 0 0 0 0,0 0 0 0 0,0 1 0 0 0,1-1 0 0 0,-1 0-1 0 0,1 1 1 0 0,0-1 0 0 0,0 1 0 0 0,0 0 0 0 0,1-1-1 0 0,0 1 1 0 0,0 0 0 0 0,0 4 0 0 0,1-6-8 0 0,0 0 0 0 0,0 0 0 0 0,0 0 0 0 0,0 0 0 0 0,0-1 0 0 0,1 1 1 0 0,0 0-1 0 0,-1-1 0 0 0,1 1 0 0 0,0-1 0 0 0,0 1 0 0 0,0-1 0 0 0,0 0 0 0 0,1 0 0 0 0,-1 0 0 0 0,1 0 1 0 0,-1 0-1 0 0,1-1 0 0 0,0 1 0 0 0,-1-1 0 0 0,1 0 0 0 0,5 2 0 0 0,6 2 2 0 0,0-1 1 0 0,1-1-1 0 0,20 2 0 0 0,-29-4-16 0 0,31 3-534 0 0,1-1 0 0 0,55-4 1 0 0,19-9-7825 0 0,-86 7 6181 0 0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2:57.6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231 1 512 0 0,'-2'1'830'0'0,"0"1"0"0"0,0-1 0 0 0,-1 0 0 0 0,1 0 1 0 0,0 0-1 0 0,0 0 0 0 0,-4 1 0 0 0,-10 4 2686 0 0,14-4-3230 0 0,0-1 0 0 0,0 1-1 0 0,0 0 1 0 0,0 0 0 0 0,0 0 0 0 0,0 0 0 0 0,0 0 0 0 0,0 0-1 0 0,1 1 1 0 0,0-1 0 0 0,-2 3 0 0 0,-11 31 1132 0 0,5-12-905 0 0,-46 88 780 0 0,2-6-702 0 0,44-85-506 0 0,0 1 0 0 0,2 0-1 0 0,-5 23 1 0 0,11-40-106 0 0,0-1-1 0 0,1 0 0 0 0,-1 1 0 0 0,1-1 1 0 0,0 0-1 0 0,0 1 0 0 0,1-1 1 0 0,-1 1-1 0 0,2 5 0 0 0,-2-9-102 0 0,1 1 0 0 0,0-1 0 0 0,-1 0 0 0 0,1 1-1 0 0,0-1 1 0 0,0 0 0 0 0,0 1 0 0 0,0-1 0 0 0,0 0 0 0 0,0 0 0 0 0,0 0 0 0 0,0 0-1 0 0,1 0 1 0 0,-1 0 0 0 0,0 0 0 0 0,1 0 0 0 0,-1-1 0 0 0,0 1 0 0 0,1 0 0 0 0,-1-1-1 0 0,1 1 1 0 0,-1-1 0 0 0,1 0 0 0 0,-1 1 0 0 0,1-1 0 0 0,0 0 0 0 0,-1 0 0 0 0,3 0-1 0 0,16 0-1268 0 0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2:58.6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165 366 512 0 0,'0'0'138'0'0,"0"0"1"0"0,0-1-1 0 0,0 1 0 0 0,0 0 1 0 0,-1 0-1 0 0,1 0 0 0 0,0-1 1 0 0,0 1-1 0 0,0 0 0 0 0,0 0 1 0 0,0 0-1 0 0,-1-1 0 0 0,1 1 1 0 0,0 0-1 0 0,0 0 0 0 0,0 0 1 0 0,-1 0-1 0 0,1 0 0 0 0,0-1 1 0 0,0 1-1 0 0,0 0 0 0 0,-1 0 1 0 0,1 0-1 0 0,0 0 0 0 0,0 0 1 0 0,0 0-1 0 0,-1 0 0 0 0,1 0 1 0 0,0 0-1 0 0,0 0 0 0 0,-1 0 1 0 0,1 0-1 0 0,0 0 0 0 0,0 0 1 0 0,-1 0-1 0 0,1 0 0 0 0,0 0 1 0 0,0 0-1 0 0,0 0 0 0 0,-1 0 1 0 0,1 0-1 0 0,0 1 0 0 0,0-1 1 0 0,-1 0-1 0 0,1 0 0 0 0,0 0 1 0 0,0 0-1 0 0,0 0 1 0 0,0 1-1 0 0,-1-1 0 0 0,1 0 1 0 0,0 0-1 0 0,0 0 0 0 0,0 1 1 0 0,-1 0 249 0 0,0 0 1 0 0,1 0 0 0 0,-1 0 0 0 0,1 0 0 0 0,-1 0 0 0 0,1 0 0 0 0,-1 0 0 0 0,1 0 0 0 0,0 0-1 0 0,0 0 1 0 0,-1 0 0 0 0,1 1 0 0 0,-1 88 3792 0 0,-1-59-3511 0 0,-1-1 1 0 0,-10 44-1 0 0,-3-10 96 0 0,-3-1 0 0 0,-28 63 0 0 0,38-108-733 0 0,2 1 0 0 0,0 0 0 0 0,1 1 1 0 0,1 0-1 0 0,1 0 0 0 0,0 0 0 0 0,0 29 0 0 0,4-49-33 0 0,0 0-1 0 0,0 0 1 0 0,-1 0-1 0 0,1 0 1 0 0,0 0-1 0 0,0 1 0 0 0,0-1 1 0 0,0 0-1 0 0,0 0 1 0 0,0 0-1 0 0,0 0 1 0 0,0 0-1 0 0,0 0 1 0 0,0 0-1 0 0,0 0 1 0 0,0 1-1 0 0,0-1 0 0 0,0 0 1 0 0,0 0-1 0 0,0 0 1 0 0,0 0-1 0 0,0 0 1 0 0,0 0-1 0 0,0 0 1 0 0,0 1-1 0 0,0-1 0 0 0,0 0 1 0 0,0 0-1 0 0,0 0 1 0 0,0 0-1 0 0,0 0 1 0 0,1 0-1 0 0,-1 0 1 0 0,0 0-1 0 0,0 1 1 0 0,0-1-1 0 0,0 0 0 0 0,0 0 1 0 0,0 0-1 0 0,0 0 1 0 0,0 0-1 0 0,0 0 1 0 0,0 0-1 0 0,1 0 1 0 0,-1 0-1 0 0,0 0 0 0 0,0 0 1 0 0,0 0-1 0 0,0 0 1 0 0,0 0-1 0 0,0 0 1 0 0,0 0-1 0 0,1 0 1 0 0,-1 0-1 0 0,0 0 1 0 0,0 0-1 0 0,0 0 0 0 0,0 0 1 0 0,0 0-1 0 0,0 0 1 0 0,0 0-1 0 0,1 0 1 0 0,-1 0-1 0 0,0 0 1 0 0,0 0-1 0 0,7-10-26 0 0,6-16-23 0 0,5-34 58 0 0,11-30 32 0 0,22-76 123 0 0,-15 40 85 0 0,-31 112-223 0 0,73-232 759 0 0,17-33 1443 0 0,-92 270-1938 0 0,-3 8-224 0 0,0 0-1 0 0,0-1 1 0 0,1 1 0 0 0,-1-1 0 0 0,1 1 0 0 0,-1 0 0 0 0,1-1 0 0 0,-1 1-1 0 0,1 0 1 0 0,0 0 0 0 0,-1-1 0 0 0,1 1 0 0 0,2-2 0 0 0,-3 3-54 0 0,0 0 1 0 0,1 1 0 0 0,-1-1-1 0 0,0 0 1 0 0,0 0 0 0 0,1 0-1 0 0,-1 0 1 0 0,0 0 0 0 0,1 0-1 0 0,-1 1 1 0 0,0-1 0 0 0,0 0-1 0 0,1 0 1 0 0,-1 0 0 0 0,0 1-1 0 0,0-1 1 0 0,0 0 0 0 0,1 0-1 0 0,-1 0 1 0 0,0 1 0 0 0,0-1-1 0 0,0 0 1 0 0,0 1 0 0 0,1-1-1 0 0,-1 0 1 0 0,0 0 0 0 0,0 1-1 0 0,0-1 1 0 0,0 0 0 0 0,0 1-1 0 0,0-1 1 0 0,0 1 0 0 0,3 11 73 0 0,-1 11-39 0 0,0 1 0 0 0,-2-1-1 0 0,-1 1 1 0 0,-5 31 0 0 0,-2 43 39 0 0,8-78-56 0 0,5 141 282 0 0,-3-134-287 0 0,2-1 1 0 0,1 0-1 0 0,1-1 1 0 0,10 30 0 0 0,-7-31-41 0 0,65 189 77 0 0,-28-38-160 0 0,-37-130 39 0 0,7 88 0 0 0,-12-34 12 0 0,-5-96 62 0 0,-3-8 9 0 0,-3-8 20 0 0,7 12-39 0 0,-4-5-2 0 0,1 0 1 0 0,-1-1-1 0 0,-1 2 0 0 0,1-1 1 0 0,-1 1-1 0 0,1-1 0 0 0,-2 1 0 0 0,1 0 1 0 0,0 1-1 0 0,-10-6 0 0 0,5 4-5 0 0,1 1 1 0 0,-1 0-1 0 0,-1 1 0 0 0,1 0 0 0 0,0 1 0 0 0,-15-3 1 0 0,4 2-13 0 0,-1 2 0 0 0,1 0-1 0 0,-1 1 1 0 0,0 2 0 0 0,0 0 0 0 0,-29 6 0 0 0,29-3-165 0 0,1 1 0 0 0,0 1 0 0 0,0 0 0 0 0,-30 15 0 0 0,124-54-5281 0 0,54-40-3757 0 0,-92 53 7208 0 0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2:59.1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179 92 2521 0 0,'-19'-2'4699'0'0,"-28"0"0"0"0,36 2-3621 0 0,-1 1 0 0 0,0 0 0 0 0,1 1 0 0 0,-1 0 0 0 0,1 1 0 0 0,-18 6 1 0 0,15 2 159 0 0,13-6-395 0 0,10-1-319 0 0,2-4-345 0 0,0 0 0 0 0,0-1 0 0 0,0 0 0 0 0,0 0 0 0 0,20-6-1 0 0,53-22 350 0 0,-38 12-311 0 0,-37 14-176 0 0,60-20 372 0 0,81-17 0 0 0,-144 38-337 0 0,-1 2-1 0 0,0-1 1 0 0,0 0 0 0 0,0 1-1 0 0,1 0 1 0 0,6 1-1 0 0,-11-1-57 0 0,0 0-1 0 0,0 1 0 0 0,1-1 0 0 0,-1 0 1 0 0,0 1-1 0 0,0-1 0 0 0,0 1 0 0 0,0 0 0 0 0,0-1 1 0 0,0 1-1 0 0,0 0 0 0 0,0-1 0 0 0,0 1 0 0 0,0 0 1 0 0,0 0-1 0 0,0 0 0 0 0,-1 0 0 0 0,1 0 0 0 0,0 0 1 0 0,0 0-1 0 0,-1 0 0 0 0,1 0 0 0 0,-1 0 1 0 0,1 0-1 0 0,-1 1 0 0 0,0-1 0 0 0,1 0 0 0 0,-1 0 1 0 0,0 0-1 0 0,0 1 0 0 0,0 1 0 0 0,0 3-4 0 0,0-1 0 0 0,-1 0 0 0 0,1 1-1 0 0,-1-1 1 0 0,0 1 0 0 0,-1-1 0 0 0,1 0-1 0 0,-4 6 1 0 0,-20 40 54 0 0,22-46-47 0 0,-66 106 42 0 0,32-53-50 0 0,-5 0-16 0 0,29-42-2 0 0,1 1 1 0 0,1 0-1 0 0,-17 33 1 0 0,27-46-1 0 0,-1-1 0 0 0,1 1 1 0 0,0-1-1 0 0,0 1 1 0 0,0 0-1 0 0,0-1 1 0 0,1 1-1 0 0,0 0 0 0 0,0 0 1 0 0,0-1-1 0 0,0 1 1 0 0,0 0-1 0 0,2 4 0 0 0,-2-5 1 0 0,1-1 0 0 0,0 1 0 0 0,1-1 0 0 0,-1 0-1 0 0,0 1 1 0 0,1-1 0 0 0,-1 0 0 0 0,1 0-1 0 0,0 0 1 0 0,0 0 0 0 0,0 0 0 0 0,0-1-1 0 0,0 1 1 0 0,0 0 0 0 0,0-1 0 0 0,0 1 0 0 0,1-1-1 0 0,-1 0 1 0 0,4 1 0 0 0,1 1-53 0 0,1-1 1 0 0,0 0-1 0 0,1 0 0 0 0,-1-1 1 0 0,0 0-1 0 0,0 0 1 0 0,1-1-1 0 0,-1 0 0 0 0,0 0 1 0 0,0-1-1 0 0,1 0 0 0 0,-1-1 1 0 0,15-4-1 0 0,-6 0-914 0 0,30-14 0 0 0,9-12-4402 0 0,-43 24 3367 0 0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2:59.3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1 135 1536 0 0,'-1'5'7013'0'0,"7"-5"-3252"0"0,16-8-1407 0 0,-10 3-989 0 0,181-50 3830 0 0,101-11-6049 0 0,-273 62-941 0 0,-4 2-288 0 0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2:59.7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375 123 1080 0 0,'1'-4'1736'0'0,"0"0"0"0"0,-1-1 0 0 0,1 1 0 0 0,-1-1-1 0 0,-1-7 1 0 0,1 7-179 0 0,-1 0 0 0 0,1 0-1 0 0,1 0 1 0 0,0-7 0 0 0,0 5-461 0 0,0 1 1 0 0,-1-1-1 0 0,0-9 1 0 0,0 4-62 0 0,0 12-1009 0 0,0-1 0 0 0,0 1 0 0 0,-1-1 0 0 0,1 1 0 0 0,0 0 0 0 0,0-1 0 0 0,0 1 0 0 0,-1-1 0 0 0,1 1 0 0 0,0 0 1 0 0,0-1-1 0 0,-1 1 0 0 0,1 0 0 0 0,0-1 0 0 0,-1 1 0 0 0,1 0 0 0 0,0-1 0 0 0,-1 1 0 0 0,1 0 0 0 0,-1 0 0 0 0,1-1 0 0 0,0 1 0 0 0,-1 0 0 0 0,1 0 0 0 0,-1 0 0 0 0,1 0 0 0 0,-1-1 0 0 0,1 1 1 0 0,-1 0-1 0 0,1 0 0 0 0,0 0 0 0 0,-1 0 0 0 0,1 0 0 0 0,-1 0 0 0 0,1 0 0 0 0,-1 0 0 0 0,1 1 0 0 0,-1-1 0 0 0,1 0 0 0 0,-1 0 0 0 0,1 0 0 0 0,-23 7 396 0 0,22-7-384 0 0,-17 9 62 0 0,-1 0 1 0 0,1 2 0 0 0,1 0 0 0 0,0 0 0 0 0,-24 23 0 0 0,38-31-90 0 0,-25 21 157 0 0,1 1 1 0 0,1 2-1 0 0,1 1 1 0 0,1 0-1 0 0,-28 48 1 0 0,48-70-120 0 0,0 1 0 0 0,0-1 0 0 0,1 1 0 0 0,1 0 0 0 0,-1 0 0 0 0,-2 11 1 0 0,5-16-48 0 0,-1 0 1 0 0,1 0 0 0 0,0 0 0 0 0,0 0 0 0 0,0 0-1 0 0,0 0 1 0 0,0 0 0 0 0,1 0 0 0 0,-1-1 0 0 0,1 1-1 0 0,-1 0 1 0 0,1 0 0 0 0,0 0 0 0 0,-1 0 0 0 0,1-1-1 0 0,0 1 1 0 0,0 0 0 0 0,0-1 0 0 0,0 1 0 0 0,1 0-1 0 0,-1-1 1 0 0,0 0 0 0 0,1 1 0 0 0,-1-1 0 0 0,1 0-1 0 0,-1 0 1 0 0,1 0 0 0 0,0 0 0 0 0,3 2 0 0 0,1 0-13 0 0,1-1 1 0 0,0 1 0 0 0,0-1-1 0 0,1-1 1 0 0,-1 1 0 0 0,0-1 0 0 0,12 0-1 0 0,53-4-261 0 0,-61 2 203 0 0,28-2-1027 0 0,54-13 0 0 0,-68 10-3281 0 0,36-14-1 0 0,-24 3 1060 0 0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00.4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303 129 512 0 0,'3'-4'1046'0'0,"0"-1"-1"0"0,0 0 1 0 0,-1 0 0 0 0,0 0-1 0 0,0-1 1 0 0,0 1-1 0 0,0 0 1 0 0,-1-1 0 0 0,0 1-1 0 0,1-11 1 0 0,-1 14-855 0 0,-1-1-1 0 0,0 1 1 0 0,0 0 0 0 0,0 0-1 0 0,0-1 1 0 0,-1 1 0 0 0,1 0-1 0 0,-1 0 1 0 0,1 0 0 0 0,-1-1-1 0 0,0 1 1 0 0,1 0 0 0 0,-1 0 0 0 0,0 0-1 0 0,-1 0 1 0 0,1 0 0 0 0,0 0-1 0 0,0 0 1 0 0,-1 1 0 0 0,1-1-1 0 0,-1 0 1 0 0,0 1 0 0 0,1-1-1 0 0,-1 1 1 0 0,0 0 0 0 0,0 0-1 0 0,0-1 1 0 0,-3 0 0 0 0,-1 0 21 0 0,0 1 1 0 0,0 0 0 0 0,1 0-1 0 0,-1 1 1 0 0,0 0-1 0 0,0 0 1 0 0,0 0-1 0 0,0 1 1 0 0,1 0 0 0 0,-1 0-1 0 0,0 0 1 0 0,0 1-1 0 0,1 0 1 0 0,-1 0 0 0 0,1 0-1 0 0,0 1 1 0 0,-6 2-1 0 0,-5 5 35 0 0,0 0-1 0 0,1 1 0 0 0,-28 25 0 0 0,31-25-125 0 0,1 0 0 0 0,1 1-1 0 0,-1 1 1 0 0,2-1-1 0 0,-13 24 1 0 0,18-30-97 0 0,1 0-1 0 0,1 0 1 0 0,-1 0 0 0 0,1 0 0 0 0,0 1-1 0 0,1-1 1 0 0,-1 1 0 0 0,1-1-1 0 0,1 1 1 0 0,-1 0 0 0 0,1-1 0 0 0,0 1-1 0 0,1 0 1 0 0,-1-1 0 0 0,1 1 0 0 0,3 7-1 0 0,-3-10-16 0 0,0 0 0 0 0,1 0-1 0 0,0-1 1 0 0,0 1-1 0 0,0-1 1 0 0,0 1-1 0 0,0-1 1 0 0,1 0 0 0 0,-1 0-1 0 0,1 0 1 0 0,0 0-1 0 0,0-1 1 0 0,4 4-1 0 0,-1-2-15 0 0,0-1 0 0 0,1 1-1 0 0,-1-1 1 0 0,1-1 0 0 0,-1 1 0 0 0,15 2-1 0 0,0-1-117 0 0,1-2 0 0 0,0 0 0 0 0,41-2 0 0 0,77-15-2745 0 0,-46-2-5877 0 0,-61 11 3034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6:56.5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60 557 512 0 0,'0'-1'403'0'0,"0"0"0"0"0,-1 0 0 0 0,1 0 0 0 0,0 0 1 0 0,-1-1-1 0 0,0 1 0 0 0,1 0 0 0 0,-1 0 0 0 0,0 0 0 0 0,1 0 0 0 0,-1 0 0 0 0,0 1 0 0 0,0-1 0 0 0,0 0 0 0 0,0 0 0 0 0,0 0 0 0 0,0 1 1 0 0,0-1-1 0 0,0 0 0 0 0,0 1 0 0 0,0-1 0 0 0,0 1 0 0 0,0 0 0 0 0,-1-1 0 0 0,1 1 0 0 0,0 0 0 0 0,0-1 0 0 0,0 1 0 0 0,-1 0 0 0 0,0 0 1 0 0,1 0 9 0 0,-1 1 1 0 0,1-1 0 0 0,0 0-1 0 0,-1 1 1 0 0,1-1 0 0 0,0 1 0 0 0,0-1-1 0 0,0 1 1 0 0,0-1 0 0 0,0 1-1 0 0,0 0 1 0 0,-1 0 0 0 0,1-1-1 0 0,1 1 1 0 0,-2 1 0 0 0,-7 14 827 0 0,8-11-997 0 0,0 1 0 0 0,0 0 0 0 0,1 1-1 0 0,-1-1 1 0 0,1 0 0 0 0,1 0 0 0 0,-1 0-1 0 0,1 0 1 0 0,0 0 0 0 0,1 0 0 0 0,-1 0-1 0 0,5 10 1 0 0,2 3 226 0 0,1 0 0 0 0,16 24 0 0 0,-15-28-266 0 0,1 0 0 0 0,13 13 0 0 0,-12-15-132 0 0,0 1 0 0 0,10 18 0 0 0,-20-26-37 0 0,-6-7-39 0 0,-8-10-44 0 0,9 5 39 0 0,0 0 1 0 0,1 0-1 0 0,-1 0 1 0 0,1 0-1 0 0,0 0 1 0 0,1-1-1 0 0,-1 1 1 0 0,1-1-1 0 0,1 1 1 0 0,-1-1-1 0 0,1 1 1 0 0,1-14-1 0 0,3-4 13 0 0,0 0-1 0 0,9-27 0 0 0,-5 21-28 0 0,-5 18 8 0 0,1 0 1 0 0,0 1-1 0 0,7-16 0 0 0,-10 24 19 0 0,0 1 1 0 0,1-1 0 0 0,-1 1-1 0 0,1 0 1 0 0,-1-1 0 0 0,1 1-1 0 0,0 0 1 0 0,0 0 0 0 0,0 0-1 0 0,0 0 1 0 0,0 0-1 0 0,0 1 1 0 0,0-1 0 0 0,1 1-1 0 0,-1-1 1 0 0,1 1 0 0 0,-1 0-1 0 0,1 0 1 0 0,0 0 0 0 0,4-1-1 0 0,-5 2 2 0 0,-1 0 0 0 0,1 0 0 0 0,0 1-1 0 0,-1-1 1 0 0,1 0 0 0 0,-1 1 0 0 0,1-1 0 0 0,-1 1-1 0 0,1 0 1 0 0,-1-1 0 0 0,1 1 0 0 0,-1 0 0 0 0,0 0-1 0 0,1 0 1 0 0,-1 0 0 0 0,0 0 0 0 0,0 0 0 0 0,0 1-1 0 0,0-1 1 0 0,0 0 0 0 0,0 0 0 0 0,0 1 0 0 0,0-1-1 0 0,0 1 1 0 0,-1-1 0 0 0,1 2 0 0 0,3 6 14 0 0,0 1 0 0 0,5 18 0 0 0,-8-21-25 0 0,6 22 86 0 0,2 35 1 0 0,-7-43-21 0 0,1-1 0 0 0,1 1-1 0 0,1-1 1 0 0,8 24 0 0 0,-10-38-54 0 0,0 0 0 0 0,0 0 0 0 0,0 0-1 0 0,0-1 1 0 0,1 1 0 0 0,0-1 0 0 0,6 7 0 0 0,-9-11-11 0 0,1 0-1 0 0,-1 0 1 0 0,0 0 0 0 0,0 0 0 0 0,0 0 0 0 0,0-1-1 0 0,1 1 1 0 0,-1 0 0 0 0,0-1 0 0 0,1 1 0 0 0,-1-1 0 0 0,1 1-1 0 0,-1-1 1 0 0,1 0 0 0 0,-1 1 0 0 0,1-1 0 0 0,-1 0-1 0 0,1 0 1 0 0,-1 0 0 0 0,1 0 0 0 0,-1 0 0 0 0,0-1-1 0 0,1 1 1 0 0,-1 0 0 0 0,1-1 0 0 0,-1 1 0 0 0,1-1-1 0 0,-1 1 1 0 0,0-1 0 0 0,1 0 0 0 0,-1 1 0 0 0,0-1 0 0 0,0 0-1 0 0,0 0 1 0 0,1 0 0 0 0,-1 0 0 0 0,0 0 0 0 0,1-2-1 0 0,4-3-35 0 0,0-1 0 0 0,0 0 1 0 0,0-1-1 0 0,-1 1 0 0 0,-1-1 0 0 0,1 0 0 0 0,-1 0 0 0 0,0-1 0 0 0,-1 1 0 0 0,0-1 0 0 0,0 0 0 0 0,-1 0 0 0 0,0 0 0 0 0,-1 0 0 0 0,0 0 0 0 0,0 0 0 0 0,-1-13 1 0 0,0-7 2 0 0,1 0 1 0 0,7-43 0 0 0,-7 68 89 0 0,-1 12 16 0 0,-3 14 55 0 0,0-8-88 0 0,0 0 0 0 0,1-1 1 0 0,1 1-1 0 0,0 0 0 0 0,1 0 0 0 0,1 0 0 0 0,2 17 1 0 0,-2-25-36 0 0,0-1-1 0 0,0 1 1 0 0,1 0 0 0 0,0-1 0 0 0,0 1 0 0 0,0-1 0 0 0,1 1 0 0 0,0-1 0 0 0,0 0 0 0 0,0 0 0 0 0,1 0 0 0 0,-1-1 0 0 0,1 1-1 0 0,0-1 1 0 0,1 0 0 0 0,-1 0 0 0 0,1 0 0 0 0,-1-1 0 0 0,9 5 0 0 0,-5-5-34 0 0,0 0 0 0 0,0 0 1 0 0,0-1-1 0 0,1 0 0 0 0,-1-1 0 0 0,1 0 1 0 0,-1 0-1 0 0,1-1 0 0 0,0 0 0 0 0,-1 0 1 0 0,1-1-1 0 0,-1 0 0 0 0,1 0 0 0 0,13-5 0 0 0,-15 4-43 0 0,-1-1-1 0 0,0 1 0 0 0,0-1 0 0 0,0 0 1 0 0,0 0-1 0 0,0-1 0 0 0,-1 0 0 0 0,1 0 0 0 0,-1 0 1 0 0,0 0-1 0 0,-1-1 0 0 0,1 0 0 0 0,-1 0 1 0 0,7-10-1 0 0,-6 7 12 0 0,-1 0 0 0 0,1-1 0 0 0,-2 1 0 0 0,1-1 0 0 0,-1 0 0 0 0,0 0 0 0 0,-1-1 0 0 0,0 1 0 0 0,1-16 0 0 0,-2 3 77 0 0,1 10 8 0 0,-1 0-1 0 0,0 0 0 0 0,-1-1 0 0 0,-1 1 1 0 0,-3-20-1 0 0,4 32-7 0 0,0 0 1 0 0,0-1-1 0 0,0 1 1 0 0,0-1-1 0 0,0 1 1 0 0,0-1-1 0 0,0 1 1 0 0,-1 0-1 0 0,1-1 1 0 0,0 1-1 0 0,0-1 1 0 0,0 1-1 0 0,0 0 1 0 0,-1-1-1 0 0,1 1 1 0 0,0 0-1 0 0,0-1 1 0 0,-1 1-1 0 0,1 0 1 0 0,0-1-1 0 0,-1 1 1 0 0,1 0-1 0 0,0 0 1 0 0,-1-1-1 0 0,1 1 1 0 0,0 0-1 0 0,-1 0 1 0 0,1-1-1 0 0,-1 1 1 0 0,1 0-1 0 0,0 0 1 0 0,-1 0-1 0 0,0 0 1 0 0,0 0 14 0 0,0 1-1 0 0,0-1 1 0 0,1 1-1 0 0,-1-1 1 0 0,0 1 0 0 0,0 0-1 0 0,1-1 1 0 0,-1 1-1 0 0,0 0 1 0 0,1 0 0 0 0,-1-1-1 0 0,0 1 1 0 0,0 2-1 0 0,-14 29 364 0 0,10-16-270 0 0,0 0-1 0 0,1 0 1 0 0,1 0-1 0 0,0 1 1 0 0,1-1-1 0 0,0 19 1 0 0,2-29-111 0 0,1 0 1 0 0,-1 0-1 0 0,1 0 1 0 0,0 0-1 0 0,0 0 1 0 0,0 0-1 0 0,1-1 1 0 0,0 1-1 0 0,0-1 1 0 0,0 1 0 0 0,1-1-1 0 0,0 0 1 0 0,0 0-1 0 0,0 0 1 0 0,1 0-1 0 0,0 0 1 0 0,0-1-1 0 0,0 0 1 0 0,0 0-1 0 0,8 6 1 0 0,-8-7-29 0 0,1 0 0 0 0,-1 0 0 0 0,1-1 1 0 0,-1 1-1 0 0,1-1 0 0 0,0 0 1 0 0,0-1-1 0 0,0 1 0 0 0,0-1 1 0 0,0 0-1 0 0,0 0 0 0 0,1 0 0 0 0,-1-1 1 0 0,0 0-1 0 0,0 0 0 0 0,1 0 1 0 0,-1-1-1 0 0,0 0 0 0 0,0 0 1 0 0,0 0-1 0 0,0 0 0 0 0,9-5 0 0 0,-4 1-71 0 0,-1 0-1 0 0,0-1 0 0 0,0-1 1 0 0,0 1-1 0 0,-1-2 0 0 0,0 1 1 0 0,10-13-1 0 0,-13 13 58 0 0,0 1 0 0 0,-1-1 0 0 0,0 0 0 0 0,0-1 0 0 0,-1 1 0 0 0,0-1 0 0 0,0 1 0 0 0,-1-1 0 0 0,0 0 0 0 0,2-13 0 0 0,-1-5 27 0 0,-1 0 0 0 0,-1 1 0 0 0,-4-49 0 0 0,2 70 21 0 0,1 0 0 0 0,-1 0 1 0 0,0 0-1 0 0,0 1 1 0 0,-1-1-1 0 0,1 0 0 0 0,-1 1 1 0 0,0-1-1 0 0,0 1 1 0 0,0-1-1 0 0,0 1 1 0 0,-1 0-1 0 0,1 0 0 0 0,-1 0 1 0 0,0 0-1 0 0,0 1 1 0 0,0-1-1 0 0,0 1 1 0 0,0-1-1 0 0,0 1 0 0 0,-1 0 1 0 0,-4-2-1 0 0,3 3 19 0 0,1-1 0 0 0,-1 1-1 0 0,0 0 1 0 0,0 0 0 0 0,0 0-1 0 0,0 1 1 0 0,0-1 0 0 0,0 1-1 0 0,0 0 1 0 0,0 1 0 0 0,0-1-1 0 0,0 1 1 0 0,1 0 0 0 0,-1 1-1 0 0,0-1 1 0 0,0 1 0 0 0,-5 2-1 0 0,-4 4 73 0 0,1 0 1 0 0,0 0-1 0 0,1 1 0 0 0,0 1 0 0 0,1 0 0 0 0,0 1 0 0 0,-11 13 0 0 0,-62 88 441 0 0,80-105-520 0 0,0-1 1 0 0,0 0-1 0 0,1 1 1 0 0,0 0-1 0 0,0 0 1 0 0,1 0-1 0 0,-1 0 0 0 0,-1 11 1 0 0,4-15-24 0 0,0 0 0 0 0,0 0 1 0 0,0 1-1 0 0,0-1 0 0 0,0 0 0 0 0,1 0 0 0 0,-1 0 1 0 0,1 1-1 0 0,0-1 0 0 0,0 0 0 0 0,0 0 1 0 0,0 0-1 0 0,0 0 0 0 0,1-1 0 0 0,0 1 0 0 0,-1 0 1 0 0,1-1-1 0 0,0 1 0 0 0,0-1 0 0 0,0 1 1 0 0,1-1-1 0 0,2 3 0 0 0,3 1-19 0 0,1 0 1 0 0,0 0-1 0 0,0 0 0 0 0,1-1 1 0 0,-1-1-1 0 0,1 0 0 0 0,0 0 0 0 0,0 0 1 0 0,1-2-1 0 0,-1 1 0 0 0,18 1 1 0 0,-19-3-18 0 0,0-1 1 0 0,-1 0 0 0 0,1 0 0 0 0,0-1 0 0 0,0 0 0 0 0,0 0 0 0 0,-1-1 0 0 0,1 0-1 0 0,-1-1 1 0 0,1 0 0 0 0,-1 0 0 0 0,0-1 0 0 0,0 0 0 0 0,11-8 0 0 0,-5 3 12 0 0,-1-2 1 0 0,0 0 0 0 0,12-14-1 0 0,-20 20 15 0 0,0-1-1 0 0,-1-1 1 0 0,1 1-1 0 0,-1-1 1 0 0,-1 0-1 0 0,1 1 1 0 0,-1-2-1 0 0,-1 1 0 0 0,3-9 1 0 0,3-18 26 0 0,-3 1 0 0 0,0-1 1 0 0,-2-1-1 0 0,-3-47 0 0 0,0 80-7 0 0,0 0-1 0 0,0-1 0 0 0,0 1 0 0 0,-1 0 1 0 0,1 0-1 0 0,-1 0 0 0 0,1 1 1 0 0,-1-1-1 0 0,0 0 0 0 0,0 0 0 0 0,-2-3 1 0 0,3 5-7 0 0,0-1 0 0 0,-1 1 0 0 0,1 0 0 0 0,-1-1 1 0 0,1 1-1 0 0,0 0 0 0 0,-1-1 0 0 0,1 1 0 0 0,-1 0 0 0 0,1 0 1 0 0,0-1-1 0 0,-1 1 0 0 0,1 0 0 0 0,-1 0 0 0 0,1 0 0 0 0,-1 0 1 0 0,1 0-1 0 0,-1 0 0 0 0,1 0 0 0 0,-1 0 0 0 0,0 0 1 0 0,0 0-1 0 0,0 0 0 0 0,0 1 1 0 0,0-1-1 0 0,0 1 0 0 0,0-1 0 0 0,0 1 1 0 0,0-1-1 0 0,0 1 0 0 0,0-1 1 0 0,1 1-1 0 0,-1 0 0 0 0,-1 1 1 0 0,-2 3 12 0 0,0 0 0 0 0,0 0 0 0 0,0 1 0 0 0,1-1 0 0 0,0 1 1 0 0,-5 12-1 0 0,2-1 16 0 0,-5 23 1 0 0,7-24-24 0 0,1 0 0 0 0,1 0-1 0 0,1 1 1 0 0,0-1 0 0 0,2 18 0 0 0,-1-26-15 0 0,1 0-1 0 0,1 0 1 0 0,-1 0-1 0 0,1 0 1 0 0,1-1 0 0 0,-1 1-1 0 0,1 0 1 0 0,1-1-1 0 0,-1 0 1 0 0,1 0 0 0 0,0 0-1 0 0,7 8 1 0 0,-8-13-19 0 0,-1 1 0 0 0,1-1 0 0 0,0 1 0 0 0,0-1 0 0 0,0 0 0 0 0,1 0 0 0 0,-1-1 0 0 0,0 1 0 0 0,1-1 0 0 0,-1 1 0 0 0,1-1 0 0 0,0 0 0 0 0,4 0 0 0 0,9 2-75 0 0,28-1 0 0 0,-22-1 71 0 0,-9-1-48 0 0,-1 0 1 0 0,1-1 0 0 0,-1-1-1 0 0,1 0 1 0 0,-1-1 0 0 0,0 0-1 0 0,22-9 1 0 0,-16 4-135 0 0,0-1 1 0 0,-1-1-1 0 0,0 0 1 0 0,23-18-1 0 0,-28 17 121 0 0,0-1-1 0 0,-1-1 0 0 0,0 0 1 0 0,-1-1-1 0 0,0 0 1 0 0,-1-1-1 0 0,-1 0 0 0 0,0 0 1 0 0,-1-1-1 0 0,-1 0 1 0 0,7-21-1 0 0,2-18 84 0 0,-1-1-1 0 0,7-63 1 0 0,-17 88-34 0 0,10-71 42 0 0,-14 88 70 0 0,-1 0 1 0 0,0 0-1 0 0,-1 0 0 0 0,0 0 1 0 0,-4-17-1 0 0,4 27-18 0 0,0 0 1 0 0,0 1-1 0 0,-1-1 1 0 0,1 0-1 0 0,-1 0 0 0 0,0 1 1 0 0,0-1-1 0 0,0 1 1 0 0,0 0-1 0 0,0 0 0 0 0,-1 0 1 0 0,0 0-1 0 0,1 0 0 0 0,-1 0 1 0 0,0 0-1 0 0,-6-3 1 0 0,6 5 10 0 0,0-1 1 0 0,0 1 0 0 0,0 0 0 0 0,-1 0-1 0 0,1 0 1 0 0,0 1 0 0 0,0-1 0 0 0,-1 1 0 0 0,1-1-1 0 0,-1 1 1 0 0,1 0 0 0 0,0 1 0 0 0,-1-1-1 0 0,1 0 1 0 0,0 1 0 0 0,0 0 0 0 0,-1 0 0 0 0,1 0-1 0 0,0 0 1 0 0,-3 2 0 0 0,-4 2 125 0 0,1 0 0 0 0,0 0-1 0 0,0 1 1 0 0,1 1 0 0 0,-10 8 0 0 0,-38 42 800 0 0,33-32-615 0 0,-7 7-16 0 0,1 1 0 0 0,1 1 0 0 0,-23 40-1 0 0,39-55-298 0 0,2 1-1 0 0,0 0 1 0 0,1 1-1 0 0,1 0 1 0 0,1 0 0 0 0,1 1-1 0 0,-6 43 1 0 0,10-48-52 0 0,1 0 0 0 0,1 0 0 0 0,0 1 0 0 0,1-1 0 0 0,1 0 0 0 0,1 0 0 0 0,0 0 0 0 0,12 31 0 0 0,-11-37-31 0 0,1 1 1 0 0,0-1-1 0 0,1-1 1 0 0,1 1-1 0 0,0-1 0 0 0,0 0 1 0 0,1-1-1 0 0,0 0 1 0 0,0 0-1 0 0,1 0 1 0 0,0-1-1 0 0,1-1 0 0 0,14 10 1 0 0,-11-9-155 0 0,1 0-1 0 0,1-1 1 0 0,-1-1 0 0 0,1 0 0 0 0,0-1 0 0 0,0-1-1 0 0,23 4 1 0 0,-28-6-360 0 0,-1-2-1 0 0,1 0 0 0 0,0 0 1 0 0,-1 0-1 0 0,15-4 1 0 0,-15 2-450 0 0,0 0 1 0 0,-1-1-1 0 0,1 0 1 0 0,-1 0 0 0 0,0-1-1 0 0,12-7 1 0 0,0-3-2941 0 0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00.9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112 74 1864 0 0,'-7'3'1989'0'0,"-7"2"250"0"0,1 0 1 0 0,0 2-1 0 0,-14 8 0 0 0,25-13-2064 0 0,-1 0 0 0 0,0 0-1 0 0,0 0 1 0 0,1 0 0 0 0,-1 1-1 0 0,1-1 1 0 0,0 1 0 0 0,0-1-1 0 0,0 1 1 0 0,0 0-1 0 0,0 0 1 0 0,1 0 0 0 0,-1 0-1 0 0,1 0 1 0 0,-1 0 0 0 0,1 1-1 0 0,1-1 1 0 0,-2 7 0 0 0,2-7-144 0 0,0-1 0 0 0,0 1 1 0 0,1 0-1 0 0,-1-1 0 0 0,1 1 1 0 0,0 0-1 0 0,0-1 0 0 0,0 1 1 0 0,0-1-1 0 0,0 1 0 0 0,1-1 1 0 0,-1 0-1 0 0,1 1 0 0 0,-1-1 1 0 0,1 0-1 0 0,0 0 0 0 0,0 0 1 0 0,0 0-1 0 0,0-1 0 0 0,0 1 1 0 0,3 1-1 0 0,6 5 253 0 0,0-1-1 0 0,23 10 0 0 0,-30-15-171 0 0,4 2-6 0 0,0-1 0 0 0,0 0 0 0 0,0-1 0 0 0,0 1 0 0 0,1-1 0 0 0,-1-1 0 0 0,0 0 0 0 0,1 0 0 0 0,14-1 0 0 0,-21 0-95 0 0,-1-1 0 0 0,0 0 0 0 0,1 0 0 0 0,-1 1 0 0 0,0-1 0 0 0,1 0 0 0 0,-1 0 0 0 0,0 0 1 0 0,0 0-1 0 0,0-1 0 0 0,0 1 0 0 0,0 0 0 0 0,0 0 0 0 0,0-1 0 0 0,0 1 0 0 0,0 0 0 0 0,-1-1 0 0 0,1 1 0 0 0,0-1 0 0 0,0-2 0 0 0,1-2 7 0 0,0-2 0 0 0,0 1 0 0 0,1-7 0 0 0,-2 3 20 0 0,-1 0-1 0 0,0 0 1 0 0,-1-1-1 0 0,0 2 1 0 0,-1-1 0 0 0,0 0-1 0 0,0 0 1 0 0,-1 0-1 0 0,-1 1 1 0 0,0 0-1 0 0,0 0 1 0 0,-1 0 0 0 0,0 0-1 0 0,-1 0 1 0 0,0 1-1 0 0,-10-11 1 0 0,14 18-8 0 0,1 0 1 0 0,-1 0-1 0 0,1 0 0 0 0,-1 1 1 0 0,0-1-1 0 0,0 0 1 0 0,0 1-1 0 0,0 0 0 0 0,0-1 1 0 0,0 1-1 0 0,0 0 1 0 0,-1 0-1 0 0,1 0 0 0 0,0 1 1 0 0,-1-1-1 0 0,1 0 0 0 0,0 1 1 0 0,-1 0-1 0 0,1-1 1 0 0,-1 1-1 0 0,1 0 0 0 0,-1 0 1 0 0,1 0-1 0 0,0 1 1 0 0,-1-1-1 0 0,1 0 0 0 0,-1 1 1 0 0,1 0-1 0 0,0 0 1 0 0,-1-1-1 0 0,1 1 0 0 0,0 1 1 0 0,0-1-1 0 0,-3 2 0 0 0,1 0-25 0 0,1 0-1 0 0,-1 0 0 0 0,1 0 0 0 0,0 0 0 0 0,0 1 1 0 0,0-1-1 0 0,1 1 0 0 0,-1 0 0 0 0,1 0 0 0 0,0 0 0 0 0,0 0 1 0 0,0 0-1 0 0,1 0 0 0 0,-1 1 0 0 0,1-1 0 0 0,0 0 0 0 0,0 1 1 0 0,0 4-1 0 0,1-5-15 0 0,0 0 1 0 0,0 1-1 0 0,0-1 1 0 0,0 0-1 0 0,1 0 0 0 0,0 0 1 0 0,0 0-1 0 0,0 0 1 0 0,0 0-1 0 0,1 0 1 0 0,0 0-1 0 0,3 5 0 0 0,-4-6-18 0 0,1-1-1 0 0,0 0 0 0 0,0 0 0 0 0,0 0 1 0 0,0 0-1 0 0,0 0 0 0 0,1 0 1 0 0,-1-1-1 0 0,0 1 0 0 0,1-1 0 0 0,-1 0 1 0 0,1 1-1 0 0,0-1 0 0 0,-1 0 0 0 0,1-1 1 0 0,0 1-1 0 0,0 0 0 0 0,0-1 0 0 0,3 1 1 0 0,13 0-721 0 0,0-1 0 0 0,0 0 0 0 0,29-6 0 0 0,21-8-5767 0 0,-40 5 2305 0 0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01.2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83 159 2312 0 0,'-2'0'1020'0'0,"-1"0"-1"0"0,1 0 1 0 0,0 0-1 0 0,-1 0 1 0 0,1 1-1 0 0,0-1 1 0 0,0 1-1 0 0,0 0 1 0 0,-1 0-1 0 0,-2 1 1 0 0,4-1-605 0 0,-1 0 1 0 0,1 0-1 0 0,0 0 1 0 0,0 0-1 0 0,0 0 1 0 0,0 0-1 0 0,0 0 1 0 0,0 0-1 0 0,0 1 1 0 0,0-1-1 0 0,1 0 1 0 0,-1 1-1 0 0,0 1 1 0 0,0 0-135 0 0,0 1 0 0 0,0 0 0 0 0,1 0 1 0 0,-1 0-1 0 0,1-1 0 0 0,0 1 0 0 0,0 0 0 0 0,1 0 1 0 0,-1 0-1 0 0,1-1 0 0 0,2 8 0 0 0,-2-6-128 0 0,3 7 48 0 0,-1-1 0 0 0,-1 1 1 0 0,0 0-1 0 0,0 0 0 0 0,-1 0 1 0 0,-1 20-1 0 0,0-31-198 0 0,0 1 1 0 0,0-1 0 0 0,0 0-1 0 0,-1 0 1 0 0,1 1 0 0 0,0-1-1 0 0,-1 0 1 0 0,1 0 0 0 0,-1 0-1 0 0,1 0 1 0 0,-1 1 0 0 0,0-1-1 0 0,1 0 1 0 0,-1 0-1 0 0,0 0 1 0 0,0 0 0 0 0,0-1-1 0 0,0 1 1 0 0,0 0 0 0 0,0 0-1 0 0,0 0 1 0 0,0-1 0 0 0,0 1-1 0 0,0 0 1 0 0,0-1-1 0 0,0 1 1 0 0,0-1 0 0 0,-3 1-1 0 0,3-1-5 0 0,0 0 0 0 0,0 0 0 0 0,0 0 0 0 0,-1 0 0 0 0,1 0-1 0 0,0-1 1 0 0,0 1 0 0 0,0 0 0 0 0,0-1 0 0 0,0 1-1 0 0,0 0 1 0 0,0-1 0 0 0,0 1 0 0 0,0-1 0 0 0,0 0 0 0 0,0 1-1 0 0,0-1 1 0 0,0 0 0 0 0,1 0 0 0 0,-1 1 0 0 0,0-1 0 0 0,0 0-1 0 0,1 0 1 0 0,-1 0 0 0 0,0 0 0 0 0,1 0 0 0 0,-1 0 0 0 0,1 0-1 0 0,0 0 1 0 0,-1 0 0 0 0,1-2 0 0 0,-2-6 0 0 0,0-1 1 0 0,1 1-1 0 0,0 0 0 0 0,1-1 1 0 0,0 1-1 0 0,0 0 1 0 0,1-1-1 0 0,0 1 0 0 0,1 0 1 0 0,0 0-1 0 0,6-16 1 0 0,4-7-3 0 0,30-55 0 0 0,-38 79 15 0 0,1 0 1 0 0,0 0-1 0 0,0 1 0 0 0,1 0 1 0 0,0 0-1 0 0,0 1 0 0 0,0-1 0 0 0,1 1 1 0 0,0 1-1 0 0,1-1 0 0 0,-1 1 1 0 0,13-6-1 0 0,-15 9-138 0 0,-1 0 0 0 0,1 0 0 0 0,0 0 0 0 0,0 1 0 0 0,0 0 0 0 0,0 0 0 0 0,-1 0 0 0 0,1 1 0 0 0,0 0 0 0 0,0 0 0 0 0,0 0 0 0 0,0 0 0 0 0,0 1 0 0 0,0 0 0 0 0,0 0 0 0 0,0 0 0 0 0,0 1 0 0 0,0-1 0 0 0,-1 1 0 0 0,1 0 0 0 0,-1 1 0 0 0,1-1 0 0 0,-1 1 0 0 0,4 3 0 0 0,19 19-4084 0 0,-14-11 1892 0 0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01.6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69 221 8 0 0,'-10'-8'2089'0'0,"10"7"-1645"0"0,0 1 0 0 0,-1 0 1 0 0,1-1-1 0 0,-1 1 0 0 0,1 0 1 0 0,-1-1-1 0 0,1 1 1 0 0,-1 0-1 0 0,1 0 0 0 0,-1 0 1 0 0,1-1-1 0 0,-1 1 0 0 0,1 0 1 0 0,-1 0-1 0 0,1 0 0 0 0,-1 0 1 0 0,0 0-1 0 0,0 0 35 0 0,1 0 0 0 0,-1 1 0 0 0,1-1 0 0 0,-1 0-1 0 0,1 1 1 0 0,-1-1 0 0 0,1 0 0 0 0,-1 1 0 0 0,1-1 0 0 0,-1 1-1 0 0,1-1 1 0 0,0 0 0 0 0,-1 1 0 0 0,1-1 0 0 0,0 1 0 0 0,-1 0 0 0 0,-4 10 1861 0 0,-2 8-1570 0 0,0-1 0 0 0,1 1 0 0 0,1 0 0 0 0,1 1 0 0 0,1-1 0 0 0,-1 35 0 0 0,4-54-758 0 0,-1 1 1 0 0,1 0-1 0 0,0-1 1 0 0,0 1-1 0 0,0 0 0 0 0,0-1 1 0 0,0 1-1 0 0,0 0 1 0 0,0-1-1 0 0,1 1 1 0 0,-1 0-1 0 0,0-1 1 0 0,0 1-1 0 0,0 0 1 0 0,1-1-1 0 0,-1 1 1 0 0,0 0-1 0 0,1-1 1 0 0,-1 1-1 0 0,0-1 1 0 0,1 1-1 0 0,-1-1 1 0 0,1 1-1 0 0,-1-1 1 0 0,1 1-1 0 0,-1-1 1 0 0,1 1-1 0 0,-1-1 1 0 0,1 0-1 0 0,0 1 1 0 0,-1-1-1 0 0,1 0 1 0 0,0 1-1 0 0,0-1-10 0 0,0-1 0 0 0,0 1 0 0 0,-1 0 0 0 0,1 0 1 0 0,0-1-1 0 0,0 1 0 0 0,-1 0 0 0 0,1-1 0 0 0,0 1 0 0 0,-1-1 0 0 0,1 1 0 0 0,0-1 0 0 0,-1 0 0 0 0,1 1 0 0 0,-1-1 0 0 0,1 1 0 0 0,-1-1 0 0 0,0 0 0 0 0,1 1 0 0 0,-1-1 0 0 0,1 0 0 0 0,-1 0 0 0 0,0 1 0 0 0,0-1 0 0 0,1 0 1 0 0,-1 0-1 0 0,0 1 0 0 0,0-2 0 0 0,2-12-29 0 0,0 0 0 0 0,-2 1 0 0 0,1-1 0 0 0,-4-22 1 0 0,2 21 0 0 0,0-1 0 0 0,1 1 0 0 0,3-25 0 0 0,0 23-23 0 0,1 1 1 0 0,0-1-1 0 0,1 1 0 0 0,0 0 0 0 0,11-21 1 0 0,-13 31-26 0 0,1 0 0 0 0,0-1 0 0 0,1 1 0 0 0,-1 1 1 0 0,1-1-1 0 0,0 1 0 0 0,0 0 0 0 0,1 0 0 0 0,0 0 0 0 0,0 1 1 0 0,0 0-1 0 0,0 0 0 0 0,0 0 0 0 0,1 1 0 0 0,7-3 1 0 0,-2 2-591 0 0,1 0 1 0 0,0 0 0 0 0,0 2 0 0 0,0-1 0 0 0,1 2 0 0 0,-1 0 0 0 0,27 1 0 0 0,-27 1-791 0 0,-1 1 0 0 0,0 0 0 0 0,0 1 0 0 0,0 1 0 0 0,14 5 0 0 0,-7 0-238 0 0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02.1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155 88 3081 0 0,'-9'-2'2607'0'0,"1"1"1"0"0,-1-1 0 0 0,-12 1 0 0 0,13 1-1627 0 0,1 0 1 0 0,0 1 0 0 0,0 0 0 0 0,-15 3-1 0 0,19-3-866 0 0,1 0-1 0 0,-1-1 0 0 0,0 2 1 0 0,0-1-1 0 0,0 0 0 0 0,0 0 1 0 0,1 1-1 0 0,-1 0 0 0 0,1-1 1 0 0,-1 1-1 0 0,1 0 0 0 0,0 0 1 0 0,-1 0-1 0 0,1 1 0 0 0,0-1 1 0 0,1 0-1 0 0,-1 1 0 0 0,0 0 0 0 0,1-1 1 0 0,-1 1-1 0 0,1 0 0 0 0,0 0 1 0 0,0-1-1 0 0,0 1 0 0 0,0 0 1 0 0,0 0-1 0 0,1 0 0 0 0,-1 0 1 0 0,1 6-1 0 0,0-6-96 0 0,1 1-1 0 0,-1-1 1 0 0,1 0 0 0 0,0 0-1 0 0,0 0 1 0 0,0 0 0 0 0,0 0-1 0 0,0-1 1 0 0,1 1 0 0 0,-1 0-1 0 0,1 0 1 0 0,0-1 0 0 0,0 1-1 0 0,0-1 1 0 0,0 0-1 0 0,0 1 1 0 0,1-1 0 0 0,-1 0-1 0 0,0 0 1 0 0,1-1 0 0 0,0 1-1 0 0,-1 0 1 0 0,1-1 0 0 0,5 2-1 0 0,2 1 17 0 0,0 0-1 0 0,0-1 1 0 0,0 0 0 0 0,1 0-1 0 0,-1-2 1 0 0,13 2-1 0 0,-10-3-6 0 0,-1 0 0 0 0,0 0-1 0 0,1-1 1 0 0,-1-1 0 0 0,0 0 0 0 0,0-1-1 0 0,0-1 1 0 0,0 1 0 0 0,-1-2 0 0 0,1 0-1 0 0,10-6 1 0 0,-16 8-18 0 0,-1 0 0 0 0,1-1 1 0 0,-1 1-1 0 0,0-1 0 0 0,0-1 0 0 0,0 1 0 0 0,-1-1 1 0 0,1 1-1 0 0,-1-1 0 0 0,0 0 0 0 0,0-1 0 0 0,-1 1 0 0 0,0-1 1 0 0,0 0-1 0 0,0 1 0 0 0,-1-1 0 0 0,0 0 0 0 0,0-1 1 0 0,0 1-1 0 0,-1 0 0 0 0,0-1 0 0 0,1-10 0 0 0,-2 13-12 0 0,0 0 0 0 0,0 0 0 0 0,-1 0-1 0 0,1 0 1 0 0,-1 0 0 0 0,0 0 0 0 0,0 0-1 0 0,0 1 1 0 0,-1-1 0 0 0,1 0 0 0 0,-3-3-1 0 0,3 5 7 0 0,-1 0-1 0 0,0 0 0 0 0,0 0 1 0 0,1 0-1 0 0,-1 0 0 0 0,0 1 1 0 0,0-1-1 0 0,-1 1 0 0 0,1-1 1 0 0,0 1-1 0 0,0 0 0 0 0,-1 0 1 0 0,1 0-1 0 0,-1 0 0 0 0,1 0 1 0 0,-1 0-1 0 0,1 1 0 0 0,-4-1 1 0 0,-8 0 9 0 0,0 1 1 0 0,0 0 0 0 0,1 1 0 0 0,-1 0 0 0 0,0 1 0 0 0,0 1 0 0 0,1 0 0 0 0,0 1 0 0 0,-1 0 0 0 0,2 1-1 0 0,-1 1 1 0 0,0 0 0 0 0,1 0 0 0 0,-18 14 0 0 0,24-16-10 0 0,1 1 0 0 0,0 0-1 0 0,0 0 1 0 0,1 1 0 0 0,-1-1 0 0 0,1 1-1 0 0,0 0 1 0 0,1 0 0 0 0,-1 0 0 0 0,1 1 0 0 0,0-1-1 0 0,1 1 1 0 0,-3 12 0 0 0,3-13-6 0 0,1-1 0 0 0,1 1 0 0 0,-1 0 0 0 0,1 0 0 0 0,0 0 0 0 0,1 0 0 0 0,-1-1 0 0 0,1 1 0 0 0,0 0 0 0 0,0 0 0 0 0,1-1 0 0 0,0 1 0 0 0,0-1 0 0 0,0 1 0 0 0,1-1 0 0 0,5 10 0 0 0,0-6-16 0 0,-1 0-1 0 0,1-1 1 0 0,0 0 0 0 0,1 0-1 0 0,0-1 1 0 0,0 0 0 0 0,1-1 0 0 0,19 11-1 0 0,-9-7-157 0 0,1-2 0 0 0,0 0-1 0 0,35 9 1 0 0,-42-14-176 0 0,-1-1 1 0 0,1 0-1 0 0,-1-1 1 0 0,1 0-1 0 0,16-1 0 0 0,-21-1-399 0 0,1-1-1 0 0,-1 0 0 0 0,0 0 0 0 0,0 0 1 0 0,9-5-1 0 0,6-3-1238 0 0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02.4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221 130 1240 0 0,'0'0'157'0'0,"0"1"0"0"0,0-1 0 0 0,0 0 0 0 0,0 0-1 0 0,0 0 1 0 0,0 1 0 0 0,0-1 0 0 0,-1 0 0 0 0,1 0-1 0 0,0 0 1 0 0,0 1 0 0 0,0-1 0 0 0,0 0 0 0 0,0 0 0 0 0,0 1-1 0 0,0-1 1 0 0,0 0 0 0 0,0 0 0 0 0,0 0 0 0 0,0 1-1 0 0,1-1 1 0 0,-1 0 0 0 0,0 0 0 0 0,0 0 0 0 0,0 1 0 0 0,0-1-1 0 0,0 0 1 0 0,0 0 0 0 0,0 0 0 0 0,1 1 0 0 0,-1-1-1 0 0,0 0 1 0 0,0 0 0 0 0,0 0 0 0 0,0 0 0 0 0,0 0 0 0 0,1 1-1 0 0,-1-1 1 0 0,0 0 0 0 0,1 0 0 0 0,11 2 2693 0 0,-8-2-2351 0 0,0-1 0 0 0,-1 1 0 0 0,1-1 0 0 0,0 0 0 0 0,4-1 0 0 0,-7 1-176 0 0,1 0 0 0 0,0 0 0 0 0,0-1 1 0 0,-1 1-1 0 0,1-1 0 0 0,-1 1 0 0 0,1-1 1 0 0,-1 1-1 0 0,1-1 0 0 0,-1 0 0 0 0,0 0 1 0 0,0 0-1 0 0,0 0 0 0 0,0 0 0 0 0,1-2 1 0 0,-1 0 21 0 0,0 0-1 0 0,0 0 1 0 0,0 0 0 0 0,0 0 0 0 0,-1-1-1 0 0,0 1 1 0 0,0-8 0 0 0,0 8-184 0 0,-1 0-1 0 0,0 0 1 0 0,1 0-1 0 0,-1 0 1 0 0,-1 0-1 0 0,1 0 1 0 0,-1 0 0 0 0,-2-4-1 0 0,3 6-87 0 0,0 1-1 0 0,0-1 1 0 0,0 0-1 0 0,-1 1 1 0 0,1-1 0 0 0,0 1-1 0 0,-1-1 1 0 0,1 1-1 0 0,-1 0 1 0 0,0-1-1 0 0,1 1 1 0 0,-1 0-1 0 0,0 0 1 0 0,0 0-1 0 0,0 0 1 0 0,-2 0-1 0 0,-1 0 22 0 0,-1 0-1 0 0,1 1 1 0 0,-1 0-1 0 0,0 0 0 0 0,1 0 1 0 0,-1 0-1 0 0,1 1 0 0 0,-1 0 1 0 0,1 0-1 0 0,-10 3 0 0 0,3 1-2 0 0,0-1 0 0 0,1 2 0 0 0,-18 10 0 0 0,19-10-48 0 0,1 1-1 0 0,0 0 0 0 0,0 1 0 0 0,0 0 1 0 0,1 1-1 0 0,0-1 0 0 0,1 2 0 0 0,0-1 1 0 0,0 1-1 0 0,1 0 0 0 0,-7 15 0 0 0,10-19-22 0 0,1 0 0 0 0,0 0 0 0 0,0 1 0 0 0,0-1-1 0 0,1 0 1 0 0,0 1 0 0 0,0-1 0 0 0,0 1 0 0 0,1-1 0 0 0,0 1-1 0 0,1-1 1 0 0,-1 1 0 0 0,1-1 0 0 0,0 1 0 0 0,1-1-1 0 0,0 0 1 0 0,0 1 0 0 0,0-1 0 0 0,0 0 0 0 0,1 0 0 0 0,6 9-1 0 0,-4-8-40 0 0,0-1-1 0 0,0 0 1 0 0,1 0 0 0 0,0-1-1 0 0,0 1 1 0 0,0-1-1 0 0,1 0 1 0 0,-1-1-1 0 0,1 0 1 0 0,0 0-1 0 0,1 0 1 0 0,-1-1 0 0 0,1 0-1 0 0,-1 0 1 0 0,1-1-1 0 0,0 0 1 0 0,0-1-1 0 0,0 1 1 0 0,0-2-1 0 0,0 1 1 0 0,0-1 0 0 0,16-1-1 0 0,-10-1-318 0 0,0 0 1 0 0,0-1-1 0 0,0 0 0 0 0,0-1 1 0 0,-1-1-1 0 0,0 0 0 0 0,1-1 1 0 0,-2 0-1 0 0,1-1 0 0 0,-1-1 1 0 0,0 0-1 0 0,12-10 0 0 0,11-14-3410 0 0,-19 16 1412 0 0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02.7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91 0 3009 0 0,'-5'0'1081'0'0,"1"0"1"0"0,-1 1-1 0 0,0-1 1 0 0,1 1-1 0 0,-1 0 1 0 0,1 0-1 0 0,-1 1 1 0 0,1-1-1 0 0,0 1 1 0 0,-1 0-1 0 0,1 0 1 0 0,-5 4-1 0 0,7-5-847 0 0,0 1 0 0 0,-1 0 0 0 0,1 0 0 0 0,0 0 0 0 0,1 1 0 0 0,-1-1 0 0 0,0 0 0 0 0,0 1 0 0 0,1-1 0 0 0,0 1 0 0 0,-1 0-1 0 0,1-1 1 0 0,0 1 0 0 0,0 0 0 0 0,1 0 0 0 0,-1 0 0 0 0,0-1 0 0 0,1 1 0 0 0,0 0 0 0 0,0 4 0 0 0,1 5-56 0 0,0 0 1 0 0,1 0-1 0 0,1 0 1 0 0,0 0-1 0 0,8 18 1 0 0,4 17 87 0 0,-10-27-96 0 0,33 137 789 0 0,-29-108-682 0 0,4 66-1 0 0,-22 192-117 0 0,9-297-187 0 0,-1 0-294 0 0,0 8 93 0 0,1 29 0 0 0,6-15-2490 0 0,-5-29 1841 0 0,0 0 1 0 0,0-1 0 0 0,1 1 0 0 0,-1 0-1 0 0,1 0 1 0 0,0-1 0 0 0,2 5 0 0 0,4 1-3703 0 0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03.2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51 3457 0 0,'-1'0'482'0'0,"0"1"-1"0"0,1-1 1 0 0,-1 0 0 0 0,0 1 0 0 0,0-1 0 0 0,1 1 0 0 0,-1-1 0 0 0,1 1 0 0 0,-1-1 0 0 0,0 1-1 0 0,1-1 1 0 0,-1 1 0 0 0,1-1 0 0 0,-1 1 0 0 0,1 0 0 0 0,-1-1 0 0 0,1 1 0 0 0,0 0-1 0 0,-1 0 1 0 0,1-1 0 0 0,0 1 0 0 0,0 0 0 0 0,-1 0 0 0 0,1-1 0 0 0,0 1 0 0 0,0 0-1 0 0,0 1 1 0 0,1-1-260 0 0,-1 0 0 0 0,1 0 0 0 0,0 0 0 0 0,0 1 0 0 0,-1-1 0 0 0,1 0 0 0 0,0-1 0 0 0,0 1 0 0 0,0 0 0 0 0,0 0 0 0 0,1 0 0 0 0,-1 0 0 0 0,0-1 0 0 0,0 1 0 0 0,0-1 0 0 0,2 2 0 0 0,5 1-9 0 0,0-1 0 0 0,0 1 0 0 0,0-1 1 0 0,0-1-1 0 0,0 1 0 0 0,1-2 0 0 0,-1 1 0 0 0,12-1 0 0 0,-1-1-176 0 0,1-1 1 0 0,28-7-1 0 0,108-35-111 0 0,-35 8-110 0 0,-91 30 101 0 0,-28 6 85 0 0,-1 0 1 0 0,1 0-1 0 0,0 0 0 0 0,0 0 1 0 0,-1 0-1 0 0,1 0 0 0 0,0 0 1 0 0,0 0-1 0 0,-1 1 1 0 0,1-1-1 0 0,0 1 0 0 0,-1-1 1 0 0,1 1-1 0 0,3 1 0 0 0,-5-1 1 0 0,1 0 0 0 0,-1-1 0 0 0,1 1 0 0 0,-1 0 0 0 0,1 0 0 0 0,-1 0 0 0 0,0-1 0 0 0,1 1 0 0 0,-1 0 0 0 0,0 0-1 0 0,0 0 1 0 0,1 0 0 0 0,-1 0 0 0 0,0 0 0 0 0,0 0 0 0 0,0 0 0 0 0,0 0 0 0 0,0-1 0 0 0,-1 1 0 0 0,1 0-1 0 0,0 0 1 0 0,0 0 0 0 0,0 0 0 0 0,-1 0 0 0 0,0 1 0 0 0,-11 23 131 0 0,11-22-106 0 0,-8 12 9 0 0,1 1 1 0 0,1 0-1 0 0,-6 18 1 0 0,11-28-38 0 0,0 0 0 0 0,1 1 1 0 0,0-1-1 0 0,0 1 0 0 0,1-1 0 0 0,0 1 1 0 0,0-1-1 0 0,0 1 0 0 0,1-1 1 0 0,0 0-1 0 0,3 12 0 0 0,1-5-2 0 0,0 0-1 0 0,0 0 0 0 0,1 0 1 0 0,1-1-1 0 0,0 0 0 0 0,1 0 1 0 0,15 17-1 0 0,-18-23 7 0 0,1 0-1 0 0,-1-1 1 0 0,1 0-1 0 0,0 0 1 0 0,0 0-1 0 0,0-1 1 0 0,0 0 0 0 0,1 0-1 0 0,0-1 1 0 0,0 0-1 0 0,0 0 1 0 0,0 0 0 0 0,0-1-1 0 0,1 0 1 0 0,12 1-1 0 0,-17-2 1 0 0,0-1 0 0 0,0 0-1 0 0,0 0 1 0 0,0-1-1 0 0,0 1 1 0 0,0 0 0 0 0,0-1-1 0 0,-1 0 1 0 0,1 0 0 0 0,0 0-1 0 0,0 0 1 0 0,0 0 0 0 0,-1 0-1 0 0,1-1 1 0 0,-1 0-1 0 0,1 1 1 0 0,-1-1 0 0 0,0 0-1 0 0,1 0 1 0 0,-1 0 0 0 0,0 0-1 0 0,0 0 1 0 0,0-1 0 0 0,-1 1-1 0 0,4-6 1 0 0,-3 4 0 0 0,-1 0 0 0 0,1 0 0 0 0,-1 0 0 0 0,0 0-1 0 0,0-1 1 0 0,0 1 0 0 0,-1 0 0 0 0,0-1 0 0 0,1 1 0 0 0,-1 0 0 0 0,-1-1 0 0 0,1 1 0 0 0,-1 0 0 0 0,0-1 0 0 0,0 1 0 0 0,0 0 0 0 0,-2-6 0 0 0,-3-4 39 0 0,-1 1 0 0 0,-1-1 0 0 0,0 1 0 0 0,-13-16 1 0 0,1 5 221 0 0,-27-25 0 0 0,35 38-145 0 0,-1-1 1 0 0,-1 2-1 0 0,-19-13 0 0 0,27 19-76 0 0,0 1 0 0 0,0 0 0 0 0,0 0 0 0 0,0 1 0 0 0,-1 0 0 0 0,1 0 0 0 0,-1 0 1 0 0,1 1-1 0 0,-1 0 0 0 0,0 0 0 0 0,-10 1 0 0 0,16-1-42 0 0,1 1 0 0 0,-1 0 0 0 0,0 0 1 0 0,1 0-1 0 0,-1 0 0 0 0,1 0 0 0 0,-1 0 0 0 0,0 1 0 0 0,1-1 1 0 0,-1 0-1 0 0,1 0 0 0 0,-1 0 0 0 0,0 0 0 0 0,1 1 0 0 0,-1-1 0 0 0,1 0 1 0 0,-1 1-1 0 0,1-1 0 0 0,-1 0 0 0 0,1 1 0 0 0,-1-1 0 0 0,1 1 1 0 0,0-1-1 0 0,-1 0 0 0 0,1 1 0 0 0,0-1 0 0 0,-1 1 0 0 0,1-1 1 0 0,0 1-1 0 0,-1 0 0 0 0,1-1 0 0 0,0 1 0 0 0,0-1 0 0 0,0 1 0 0 0,-1-1 1 0 0,1 1-1 0 0,0 0 0 0 0,0-1 0 0 0,0 1 0 0 0,0 0 0 0 0,1 1-5 0 0,-1-1-1 0 0,0 1 1 0 0,1-1 0 0 0,0 0-1 0 0,-1 1 1 0 0,1-1-1 0 0,0 0 1 0 0,-1 0-1 0 0,1 0 1 0 0,0 0-1 0 0,0 1 1 0 0,0-1-1 0 0,0 0 1 0 0,0 0-1 0 0,0-1 1 0 0,2 2-1 0 0,12 7-52 0 0,1-1 0 0 0,0 0 0 0 0,0-2 0 0 0,0 0 0 0 0,29 7 0 0 0,89 9-66 0 0,-106-20 227 0 0,0-2 0 0 0,0 0 1 0 0,0-2-1 0 0,0-1 0 0 0,52-13 1 0 0,-76 15-100 0 0,-1 0 0 0 0,1 0 0 0 0,0 1 0 0 0,-1-1 0 0 0,1 1 0 0 0,0 0 0 0 0,-1 0 0 0 0,1 1 0 0 0,0-1 0 0 0,-1 1 0 0 0,1-1 0 0 0,0 1 0 0 0,3 2 0 0 0,-6-2-9 0 0,0-1 1 0 0,-1 1-1 0 0,1 0 1 0 0,-1 0-1 0 0,1 0 1 0 0,-1 0 0 0 0,1 0-1 0 0,-1 0 1 0 0,0-1-1 0 0,1 1 1 0 0,-1 0-1 0 0,0 0 1 0 0,0 0-1 0 0,0 0 1 0 0,0 0 0 0 0,0 0-1 0 0,0 0 1 0 0,0 1-1 0 0,0 0 1 0 0,-3 21 7 0 0,-9 18-112 0 0,7-29 53 0 0,1 1-1 0 0,-2 13 1 0 0,5-21-1 0 0,1 0-1 0 0,0-1 0 0 0,-1 1 1 0 0,2 0-1 0 0,-1 0 1 0 0,0-1-1 0 0,1 1 0 0 0,0 0 1 0 0,2 6-1 0 0,-1-6-253 0 0,0 0-1 0 0,0-1 1 0 0,1 1 0 0 0,-1-1-1 0 0,1 0 1 0 0,5 8-1 0 0,-2-7-779 0 0,0 1-1 0 0,0-1 0 0 0,0 0 0 0 0,0 0 1 0 0,1-1-1 0 0,8 5 0 0 0,1-1-1150 0 0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06.7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289 318 512 0 0,'0'-1'87'0'0,"1"0"1"0"0,0-1-1 0 0,-1 1 0 0 0,1 0 0 0 0,0 0 0 0 0,0 0 1 0 0,0 0-1 0 0,0 0 0 0 0,0 0 0 0 0,0 0 0 0 0,0 1 1 0 0,0-1-1 0 0,0 0 0 0 0,2 0 0 0 0,5-5 1070 0 0,28-23 3675 0 0,-27 23-3485 0 0,-1 0-1 0 0,-1 0 1 0 0,1-1-1 0 0,7-8 1 0 0,-7 5-310 0 0,-2 3-348 0 0,0 0 0 0 0,-1-1 0 0 0,1 0 0 0 0,7-16 1 0 0,-12 22-599 0 0,-1 0 1 0 0,1-1-1 0 0,0 1 1 0 0,-1 0-1 0 0,1-1 1 0 0,-1 1 0 0 0,0 0-1 0 0,1-1 1 0 0,-1 1-1 0 0,0 0 1 0 0,-1-1-1 0 0,1 1 1 0 0,0-1 0 0 0,-1 1-1 0 0,1 0 1 0 0,-1-1-1 0 0,0 1 1 0 0,0 0-1 0 0,0 0 1 0 0,0 0 0 0 0,0 0-1 0 0,0-1 1 0 0,-1 2-1 0 0,-2-5 1 0 0,2 4-28 0 0,-1-1 0 0 0,0 1 0 0 0,-1-1 1 0 0,1 1-1 0 0,0 0 0 0 0,-1 0 0 0 0,1 1 0 0 0,-1-1 0 0 0,1 1 1 0 0,-1 0-1 0 0,0 0 0 0 0,1 0 0 0 0,-1 0 0 0 0,0 0 0 0 0,0 1 1 0 0,0 0-1 0 0,0 0 0 0 0,-4 0 0 0 0,-5 1-38 0 0,0 0 1 0 0,1 1-1 0 0,-1 0 0 0 0,-13 5 1 0 0,0 1-21 0 0,0 2 1 0 0,1 1-1 0 0,0 1 1 0 0,1 1-1 0 0,0 1 1 0 0,1 0-1 0 0,-30 27 1 0 0,46-35-9 0 0,1-1 0 0 0,0 1 0 0 0,1 0 1 0 0,0 0-1 0 0,-1 1 0 0 0,2 0 0 0 0,-6 8 0 0 0,9-12 1 0 0,0-1-1 0 0,1 0 0 0 0,-1 0 1 0 0,0 0-1 0 0,1 0 0 0 0,-1 0 1 0 0,1 1-1 0 0,0-1 1 0 0,-1 0-1 0 0,1 1 0 0 0,0-1 1 0 0,0 0-1 0 0,1 0 0 0 0,-1 1 1 0 0,0-1-1 0 0,1 0 0 0 0,0 0 1 0 0,-1 0-1 0 0,1 1 1 0 0,0-1-1 0 0,0 0 0 0 0,0 0 1 0 0,0 0-1 0 0,1-1 0 0 0,-1 1 1 0 0,0 0-1 0 0,1 0 0 0 0,-1-1 1 0 0,1 1-1 0 0,3 2 1 0 0,1 1 5 0 0,1-1 1 0 0,0 0 0 0 0,-1 0 0 0 0,2 0 0 0 0,-1-1 0 0 0,0 0 0 0 0,14 3 0 0 0,57 10 44 0 0,-62-13-67 0 0,0-1 0 0 0,1-1 0 0 0,-1 0 1 0 0,1-1-1 0 0,-1-1 0 0 0,1 0 0 0 0,16-5 1 0 0,-26 4 7 0 0,0 0 1 0 0,0 0 0 0 0,0-1 0 0 0,0 0 0 0 0,0 0-1 0 0,-1 0 1 0 0,0-1 0 0 0,1 0 0 0 0,-1-1-1 0 0,-1 1 1 0 0,1-1 0 0 0,-1 0 0 0 0,0-1-1 0 0,0 1 1 0 0,0-1 0 0 0,-1 0 0 0 0,0 0-1 0 0,4-8 1 0 0,-2 2 13 0 0,-1 0 1 0 0,0-1-1 0 0,-1 0 0 0 0,0 0 1 0 0,-1 0-1 0 0,0 0 0 0 0,-1 0 0 0 0,0-26 1 0 0,-2 30-5 0 0,0-1 1 0 0,-1 1 0 0 0,0 0-1 0 0,-1-1 1 0 0,0 1 0 0 0,0 0-1 0 0,-1 0 1 0 0,0 0 0 0 0,0 1-1 0 0,-1-1 1 0 0,-1 1 0 0 0,1 0-1 0 0,-10-12 1 0 0,13 18 0 0 0,-1 0-1 0 0,0 0 1 0 0,0 0 0 0 0,0 1-1 0 0,0-1 1 0 0,0 1-1 0 0,0-1 1 0 0,0 1 0 0 0,0 0-1 0 0,0 0 1 0 0,-1 0-1 0 0,1 0 1 0 0,0 0 0 0 0,-1 1-1 0 0,1-1 1 0 0,-4 0-1 0 0,1 1-6 0 0,1 0-1 0 0,-1 0 0 0 0,1 0 1 0 0,-1 1-1 0 0,1 0 0 0 0,-1 0 0 0 0,1 0 1 0 0,-7 3-1 0 0,-4 3-24 0 0,0 0 0 0 0,0 2 1 0 0,-24 16-1 0 0,38-24 31 0 0,-18 13-72 0 0,0 2 0 0 0,0-1 1 0 0,2 2-1 0 0,0 1 0 0 0,1 0 0 0 0,0 1 1 0 0,2 0-1 0 0,-16 27 0 0 0,28-42 50 0 0,0 0 0 0 0,0 1 0 0 0,0-1-1 0 0,0 0 1 0 0,1 1 0 0 0,0-1 0 0 0,0 1-1 0 0,0-1 1 0 0,0 1 0 0 0,1-1-1 0 0,0 1 1 0 0,0 0 0 0 0,1 5 0 0 0,-1-7 21 0 0,1 0 0 0 0,0 0 0 0 0,0 0 0 0 0,0 0 1 0 0,1 0-1 0 0,-1 0 0 0 0,1 0 0 0 0,-1-1 0 0 0,1 1 0 0 0,0 0 1 0 0,0-1-1 0 0,0 0 0 0 0,1 1 0 0 0,-1-1 0 0 0,0 0 1 0 0,1 0-1 0 0,-1 0 0 0 0,1 0 0 0 0,5 2 0 0 0,-1-1-5 0 0,1 0 0 0 0,0 0 0 0 0,-1-1-1 0 0,1 0 1 0 0,0 0 0 0 0,0-1 0 0 0,0 0 0 0 0,0 0-1 0 0,0-1 1 0 0,1 0 0 0 0,-1-1 0 0 0,0 0 0 0 0,0 0-1 0 0,0 0 1 0 0,0-1 0 0 0,-1 0 0 0 0,10-4 0 0 0,8-5 15 0 0,0 0-1 0 0,-1-1 1 0 0,40-28 0 0 0,-56 34-1 0 0,0 0-1 0 0,0-1 1 0 0,-1 0-1 0 0,0-1 1 0 0,0 1 0 0 0,-1-1-1 0 0,0-1 1 0 0,-1 1-1 0 0,1-1 1 0 0,-2 0-1 0 0,1 0 1 0 0,-1 0-1 0 0,-1-1 1 0 0,1 1 0 0 0,-2-1-1 0 0,1 0 1 0 0,-1 0-1 0 0,-1 0 1 0 0,0 0-1 0 0,0 0 1 0 0,-1 0-1 0 0,-1 0 1 0 0,-2-19 0 0 0,3 28-5 0 0,0 0-1 0 0,0 1 1 0 0,0-1 0 0 0,0 1 0 0 0,0-1 0 0 0,0 1 0 0 0,-1-1 0 0 0,1 1 0 0 0,0-1 0 0 0,0 1 0 0 0,0-1 0 0 0,-1 1 0 0 0,1-1 0 0 0,0 1 0 0 0,-1 0 0 0 0,1-1 0 0 0,0 1 0 0 0,-1-1 0 0 0,1 1-1 0 0,-1 0 1 0 0,1-1 0 0 0,-1 1 0 0 0,0 0 3 0 0,1 0 1 0 0,0 0-1 0 0,-1 0 0 0 0,1 0 0 0 0,-1 0 0 0 0,1 0 0 0 0,-1 0 0 0 0,1 0 0 0 0,0 0 0 0 0,-1 0 1 0 0,1 0-1 0 0,-1 1 0 0 0,1-1 0 0 0,0 0 0 0 0,-1 0 0 0 0,1 1 0 0 0,0-1 0 0 0,-1 0 0 0 0,1 0 1 0 0,-1 1-1 0 0,-1 2 24 0 0,0-1 0 0 0,0 1 0 0 0,0-1 0 0 0,1 1 0 0 0,-4 5 0 0 0,2 2-34 0 0,-1 1 0 0 0,1-1 0 0 0,1 0-1 0 0,0 1 1 0 0,0 0 0 0 0,1-1 0 0 0,0 1 0 0 0,1 0 0 0 0,1-1 0 0 0,-1 1 0 0 0,2 0 0 0 0,2 13 0 0 0,-2-17-1 0 0,0 0 0 0 0,1 1 0 0 0,0-2 0 0 0,0 1 0 0 0,0 0-1 0 0,1-1 1 0 0,0 1 0 0 0,0-1 0 0 0,0 0 0 0 0,1-1 0 0 0,0 1 0 0 0,0-1 0 0 0,1 0 0 0 0,-1 0 0 0 0,1 0 0 0 0,0-1-1 0 0,1 0 1 0 0,9 5 0 0 0,-3-3-332 0 0,0-1 0 0 0,1 0 0 0 0,-1-1-1 0 0,20 3 1 0 0,-20-5-1844 0 0,0 0 0 0 0,22-1 0 0 0,-13-3 205 0 0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07.0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164 5 2489 0 0,'-2'-5'9559'0'0,"-2"9"-6516"0"0,-3 9-888 0 0,-3 37 1701 0 0,4 29-2460 0 0,1-13-790 0 0,-61 339 127 0 0,34-290-773 0 0,6-23-87 0 0,25-85 43 0 0,-1 0-1 0 0,1 0 0 0 0,0 1 0 0 0,1-1 0 0 0,0 0 0 0 0,0 0 1 0 0,0 0-1 0 0,1 1 0 0 0,2 9 0 0 0,-1-12-250 0 0,-1-1-1 0 0,1 1 0 0 0,0-1 1 0 0,0 0-1 0 0,0 0 1 0 0,0 0-1 0 0,1 0 1 0 0,0 0-1 0 0,0 0 0 0 0,0 0 1 0 0,0-1-1 0 0,1 0 1 0 0,-1 0-1 0 0,1 0 1 0 0,4 3-1 0 0,7 3-1298 0 0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07.2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94 1856 0 0,'0'-13'6218'0'0,"0"11"-5447"0"0,0 1 1 0 0,0 0 0 0 0,0 0-1 0 0,0 0 1 0 0,0 0 0 0 0,0 0-1 0 0,1 0 1 0 0,-1 0 0 0 0,0 0-1 0 0,0 0 1 0 0,1 0 0 0 0,0-2-1 0 0,-1 3-617 0 0,1-1-1 0 0,-1 1 1 0 0,1-1-1 0 0,0 1 1 0 0,-1-1 0 0 0,1 1-1 0 0,-1-1 1 0 0,1 1-1 0 0,0 0 1 0 0,-1-1-1 0 0,1 1 1 0 0,0 0-1 0 0,-1 0 1 0 0,2-1-1 0 0,30-5 903 0 0,1 0 0 0 0,58 0-1 0 0,3-2-1086 0 0,165-17-3511 0 0,-203 21-593 0 0,-7 0-74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6:56.8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110 27 512 0 0,'-17'2'841'0'0,"-31"6"6335"0"0,45-7-6140 0 0,0 0 1 0 0,-1 0-1 0 0,1 1 0 0 0,0-1 1 0 0,-1 1-1 0 0,1-1 1 0 0,0 1-1 0 0,0 0 1 0 0,0 0-1 0 0,-4 4 1 0 0,7-5-970 0 0,-1-1 1 0 0,1 0 0 0 0,0 1-1 0 0,-1-1 1 0 0,1 0 0 0 0,-1 1-1 0 0,1-1 1 0 0,0 1 0 0 0,0-1-1 0 0,-1 1 1 0 0,1-1 0 0 0,0 1-1 0 0,0-1 1 0 0,-1 1 0 0 0,1-1-1 0 0,0 1 1 0 0,0-1 0 0 0,0 1-1 0 0,0-1 1 0 0,0 1-1 0 0,0-1 1 0 0,0 1 0 0 0,0 0-1 0 0,0-1 1 0 0,0 1 0 0 0,0-1-1 0 0,0 2 1 0 0,1-2-20 0 0,-1 1 0 0 0,1-1 0 0 0,-1 1 0 0 0,1-1 0 0 0,0 1 0 0 0,-1-1 0 0 0,1 0 0 0 0,0 1 0 0 0,-1-1 0 0 0,1 0 0 0 0,0 1 0 0 0,0-1 0 0 0,-1 0 0 0 0,1 0 0 0 0,0 0 0 0 0,1 0 0 0 0,4 1 19 0 0,0-1 0 0 0,0 0 0 0 0,10-1 0 0 0,22-6-176 0 0,56-17 0 0 0,-2 0-890 0 0,-32 12-825 0 0,29 2-5583 0 0,-63 10 5125 0 0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07.7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106 76 4281 0 0,'-5'-1'929'0'0,"-55"-11"11146"0"0,20 5-5740 0 0,40 7-6265 0 0,10-2 441 0 0,14-2-471 0 0,124-17 430 0 0,-73 9-406 0 0,90-4 0 0 0,-155 16-55 0 0,4-1-1 0 0,-1 1-1 0 0,1 1 1 0 0,-1 0-1 0 0,1 0 1 0 0,13 4-1 0 0,-24-4-6 0 0,-1-1-1 0 0,0 1 0 0 0,1 0 1 0 0,-1 0-1 0 0,0 0 0 0 0,0 0 1 0 0,0 0-1 0 0,0 0 0 0 0,0 1 1 0 0,0-1-1 0 0,0 1 0 0 0,0-1 1 0 0,0 1-1 0 0,-1 0 0 0 0,1-1 1 0 0,0 1-1 0 0,-1 0 0 0 0,0 0 0 0 0,1 0 1 0 0,-1 0-1 0 0,0 1 0 0 0,0-1 1 0 0,0 0-1 0 0,-1 0 0 0 0,1 1 1 0 0,0-1-1 0 0,-1 0 0 0 0,0 1 1 0 0,1-1-1 0 0,-1 1 0 0 0,0-1 1 0 0,0 1-1 0 0,0-1 0 0 0,-1 0 1 0 0,1 1-1 0 0,-1 2 0 0 0,-2 6-7 0 0,-1 1 0 0 0,0 0 0 0 0,0-1-1 0 0,-1 0 1 0 0,0 0 0 0 0,-1 0 0 0 0,-1-1-1 0 0,0 0 1 0 0,0 0 0 0 0,-15 15 0 0 0,-1-1 18 0 0,-2-2 0 0 0,-47 35 1 0 0,4-11 18 0 0,30-21-33 0 0,-62 51 0 0 0,97-73 5 0 0,1-1 0 0 0,-1 1 0 0 0,1-1 0 0 0,0 1 0 0 0,-1 0 0 0 0,1 0 0 0 0,1 0 0 0 0,-1 0 0 0 0,0 0 0 0 0,1 0 0 0 0,-1 1 0 0 0,1-1 0 0 0,0 1 0 0 0,-1 3 0 0 0,2-5-7 0 0,0 0 1 0 0,0 1 0 0 0,1-1 0 0 0,-1 0 0 0 0,0 0 0 0 0,1 1 0 0 0,-1-1 0 0 0,1 0 0 0 0,0 0 0 0 0,0 1 0 0 0,0-1 0 0 0,0 0 0 0 0,0 0 0 0 0,0 0 0 0 0,0 0-1 0 0,1 0 1 0 0,-1-1 0 0 0,1 1 0 0 0,-1 0 0 0 0,1-1 0 0 0,0 1 0 0 0,2 1 0 0 0,5 3-40 0 0,0 0-1 0 0,0 0 1 0 0,1-1 0 0 0,0 0-1 0 0,0-1 1 0 0,0 0-1 0 0,0-1 1 0 0,1 0 0 0 0,-1 0-1 0 0,1-1 1 0 0,0-1 0 0 0,0 0-1 0 0,21 0 1 0 0,-14-2-385 0 0,0 0-1 0 0,-1-2 1 0 0,1 0-1 0 0,-1-1 1 0 0,1 0-1 0 0,-1-2 1 0 0,28-13-1 0 0,28-21-5242 0 0,-53 28 2544 0 0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07.8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3529 0 0,'0'8'3977'0'0,"9"-1"3280"0"0,7-1-5528 0 0,6 2-145 0 0,7 0-160 0 0,12-2-624 0 0,5 1 129 0 0,4-3-473 0 0,12-2-56 0 0,-3 1-152 0 0,1-3-168 0 0,5 0-112 0 0,-8-2 16 0 0,-5-2-48 0 0,2-3-200 0 0,-13 1-953 0 0,-3-3-215 0 0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11.7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74 512 0 0,'-2'-1'668'0'0,"0"0"1"0"0,0 0-1 0 0,0 0 0 0 0,1 0 1 0 0,-1 0-1 0 0,0 0 0 0 0,0 0 1 0 0,0 1-1 0 0,0-1 0 0 0,-1 1 1 0 0,1 0-1 0 0,-4-1 0 0 0,-11-1 1765 0 0,17 1-2418 0 0,-9-1 1656 0 0,9 2-1560 0 0,0 0-1 0 0,-1 0 1 0 0,1 0-1 0 0,0 0 1 0 0,0 0-1 0 0,0 0 1 0 0,0 0-1 0 0,-1 0 1 0 0,1 0-1 0 0,0 1 1 0 0,0-1-1 0 0,0 0 1 0 0,0 0-1 0 0,-1 0 1 0 0,1 0-1 0 0,0 0 1 0 0,0 0-1 0 0,0 0 1 0 0,0 0 0 0 0,-1 1-1 0 0,1-1 1 0 0,0 0-1 0 0,0 0 1 0 0,0 0-1 0 0,0 0 1 0 0,0 0-1 0 0,0 1 1 0 0,0-1-1 0 0,0 0 1 0 0,0 0-1 0 0,-1 0 1 0 0,1 0-1 0 0,0 1 1 0 0,0-1-1 0 0,0 0 1 0 0,0 0-1 0 0,0 0 1 0 0,0 1-1 0 0,0-1 1 0 0,0 0-1 0 0,0 0-70 0 0,3 1 383 0 0,-2-1-389 0 0,-1 0 1 0 0,0 0-1 0 0,1 0 1 0 0,-1 0 0 0 0,0 1-1 0 0,1-1 1 0 0,-1 0-1 0 0,0 0 1 0 0,1 0-1 0 0,-1 0 1 0 0,0 0 0 0 0,1 0-1 0 0,-1 0 1 0 0,1 0-1 0 0,-1 0 1 0 0,0 0-1 0 0,1-1 1 0 0,-1 1 0 0 0,0 0-1 0 0,1 0 1 0 0,-1 0-1 0 0,0 0 1 0 0,1 0-1 0 0,-1-1 1 0 0,0 1 0 0 0,1 0-1 0 0,-1 0 1 0 0,0-1-1 0 0,0 1 1 0 0,1 0-1 0 0,-1 0 1 0 0,0-1 0 0 0,1 0 811 0 0,35-7 797 0 0,-21 7-1379 0 0,0 0 1 0 0,0-2-1 0 0,23-6 0 0 0,9-2 164 0 0,0 0-108 0 0,-26 6-83 0 0,40-6-1 0 0,-55 11-209 0 0,0 0 0 0 0,0 0-1 0 0,0 0 1 0 0,0 0 0 0 0,0 1-1 0 0,0 0 1 0 0,-1 0 0 0 0,1 1-1 0 0,0-1 1 0 0,0 1 0 0 0,7 5-1 0 0,-11-6-17 0 0,1 1 1 0 0,-1 0-1 0 0,0 0 0 0 0,0 0 0 0 0,0 0 1 0 0,-1 0-1 0 0,1 0 0 0 0,0 0 0 0 0,-1 1 0 0 0,0-1 1 0 0,1 1-1 0 0,1 3 0 0 0,-3-4 3 0 0,1 1 1 0 0,0-1-1 0 0,1 0 0 0 0,-1 0 0 0 0,0 1 0 0 0,1-1 1 0 0,-1 0-1 0 0,1 0 0 0 0,-1-1 0 0 0,1 1 0 0 0,0 0 1 0 0,0-1-1 0 0,3 3 0 0 0,-4-4-1 0 0,0 1 0 0 0,0-1 0 0 0,0 0 0 0 0,1 0 0 0 0,-1 1 0 0 0,0-1 0 0 0,0 0 1 0 0,0 0-1 0 0,0-1 0 0 0,0 1 0 0 0,1 0 0 0 0,-1 0 0 0 0,0 0 0 0 0,0-1 0 0 0,0 1 0 0 0,0-1 0 0 0,0 1 0 0 0,0-1 0 0 0,1 0 0 0 0,17-13 340 0 0,-18 14-319 0 0,-9-1 463 0 0,7 1-475 0 0,-1 0 1 0 0,1 0 0 0 0,0 0 0 0 0,0 0 0 0 0,-1 0-1 0 0,1 0 1 0 0,0 0 0 0 0,0 0 0 0 0,0 1-1 0 0,-1-1 1 0 0,1 1 0 0 0,0-1 0 0 0,-2 2 0 0 0,2-2-10 0 0,0 1 1 0 0,0-1 0 0 0,1 1-1 0 0,-1-1 1 0 0,0 1 0 0 0,1 0 0 0 0,-1-1-1 0 0,0 1 1 0 0,1 0 0 0 0,-1 0-1 0 0,1-1 1 0 0,-1 1 0 0 0,0 1 0 0 0,-4 6 165 0 0,-8 0-5 0 0,11-6-165 0 0,-1-1-1 0 0,1 0 1 0 0,0 1 0 0 0,0-1-1 0 0,0 1 1 0 0,-3 3 0 0 0,-13 18 11 0 0,1 2 0 0 0,1 0 0 0 0,-17 38 0 0 0,23-45-15 0 0,-1 0 1 0 0,-1 0-1 0 0,0-1 1 0 0,-2 0-1 0 0,0-1 1 0 0,0-1-1 0 0,-21 16 1 0 0,-20 15 1 0 0,53-44-7 0 0,0 1 0 0 0,0-1 0 0 0,0 0-1 0 0,1 1 1 0 0,-1-1 0 0 0,1 1 0 0 0,-1 0 0 0 0,1-1-1 0 0,0 1 1 0 0,0 0 0 0 0,0 0 0 0 0,1 0 0 0 0,-1 0 0 0 0,1 0-1 0 0,-1 5 1 0 0,1-4 8 0 0,0-1 0 0 0,-1 1 0 0 0,0 0 0 0 0,0-1 0 0 0,0 1 0 0 0,0-1 0 0 0,0 1 0 0 0,-4 4 0 0 0,4-6-7 0 0,0 0 0 0 0,-1-1 1 0 0,1 1-1 0 0,-1-1 1 0 0,1 0-1 0 0,-1 1 0 0 0,0-1 1 0 0,1 0-1 0 0,-1 0 0 0 0,0 0 1 0 0,-3 1-1 0 0,-1 1 17 0 0,41-14-27 0 0,11 10 18 0 0,-4-3-9 0 0,166-10-15 0 0,51 7-706 0 0,-248 9-404 0 0,-8 1-1823 0 0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12.0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58 1144 0 0,'-3'-2'7821'0'0,"3"2"-7678"0"0,6-5 3114 0 0,11-4-436 0 0,7 3-1388 0 0,-1 0 0 0 0,1 2 1 0 0,32-2-1 0 0,74 4 381 0 0,-84 3-3519 0 0,0-2-1 0 0,73-11 1 0 0,-90 7-1061 0 0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13.0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45 158 512 0 0,'-3'0'771'0'0,"-1"0"1"0"0,0 0-1 0 0,1 0 0 0 0,-1 1 1 0 0,1 0-1 0 0,-1-1 0 0 0,1 1 1 0 0,-1 1-1 0 0,1-1 0 0 0,-6 3 6115 0 0,17-8-4506 0 0,14-5-1252 0 0,52-13 933 0 0,-39 16-1383 0 0,0 2 0 0 0,45 0 0 0 0,-28 2-338 0 0,86-4 122 0 0,105-7 52 0 0,68-28 156 0 0,-210 22-593 0 0,-43 7-32 0 0,91-7 1 0 0,-91 19-74 0 0,-29 0-146 0 0,32-3 0 0 0,-48 1-517 0 0,-19 1-2505 0 0,-22 1-2291 0 0,20 2 3752 0 0,-1-1-158 0 0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13.9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143 110 608 0 0,'11'-29'7454'0'0,"-10"24"-6603"0"0,1 0 0 0 0,0 0 1 0 0,0 0-1 0 0,0 0 0 0 0,0 1 0 0 0,1-1 1 0 0,0 1-1 0 0,3-5 0 0 0,-1 5-352 0 0,1 1 1 0 0,0-1-1 0 0,0 1 0 0 0,0 1 0 0 0,0-1 0 0 0,0 1 0 0 0,10-2 0 0 0,-13 3-223 0 0,5-2 466 0 0,16-2 849 0 0,-26 5-992 0 0,1 0-538 0 0,1 0 0 0 0,-1 0-1 0 0,0 0 1 0 0,1 0 0 0 0,-1 0 0 0 0,0 0-1 0 0,0 0 1 0 0,1 1 0 0 0,-1-1 0 0 0,0 0-1 0 0,1 0 1 0 0,-1 1 0 0 0,0-1 0 0 0,1 0-1 0 0,-1 1 1 0 0,0-1 0 0 0,1 1 0 0 0,-1-1-1 0 0,1 0 1 0 0,-1 1 0 0 0,1 0 0 0 0,-1-1-1 0 0,1 1 1 0 0,-1-1 0 0 0,1 1 0 0 0,0-1-1 0 0,-1 1 1 0 0,1 0 0 0 0,-1 0 0 0 0,-2 3-2 0 0,0 0 1 0 0,0 0 0 0 0,-1 0-1 0 0,1-1 1 0 0,-1 1-1 0 0,0-1 1 0 0,0 0 0 0 0,-8 4-1 0 0,-4 5 26 0 0,-14 13-22 0 0,2 1 1 0 0,0 1-1 0 0,2 2 0 0 0,-24 33 0 0 0,47-57-55 0 0,-1-1 0 0 0,1 0-1 0 0,0 1 1 0 0,1 0 0 0 0,-1 0-1 0 0,1 0 1 0 0,0 0 0 0 0,0 0-1 0 0,0 0 1 0 0,1 0 0 0 0,0 1-1 0 0,-1 7 1 0 0,2-13-3 0 0,0 1 0 0 0,0-1 0 0 0,1 1 0 0 0,-1-1 0 0 0,0 1 0 0 0,0-1 0 0 0,1 0 0 0 0,-1 1 0 0 0,0-1 0 0 0,1 1 0 0 0,-1-1 0 0 0,1 0 0 0 0,-1 1 0 0 0,0-1 0 0 0,1 0 0 0 0,-1 1 0 0 0,1-1 0 0 0,-1 0 0 0 0,1 0 0 0 0,-1 1 0 0 0,1-1 0 0 0,-1 0 0 0 0,1 0 0 0 0,-1 0 0 0 0,1 0 0 0 0,-1 0 0 0 0,1 0 0 0 0,-1 0 0 0 0,1 0 0 0 0,-1 0 0 0 0,1 0 0 0 0,-1 0 0 0 0,1 0 0 0 0,0 0 0 0 0,0 0 0 0 0,0 0 7 0 0,-1 0-1 0 0,1 0 0 0 0,0 0 1 0 0,0 0-1 0 0,0 0 1 0 0,0 0-1 0 0,0 0 0 0 0,0 0 1 0 0,-1 1-1 0 0,1-1 1 0 0,0 0-1 0 0,1 1 0 0 0,16 28 85 0 0,-8-19-96 0 0,2 0 0 0 0,-1-1 0 0 0,1 0 0 0 0,14 7 0 0 0,55 24 3 0 0,-44-26-9 0 0,70 19 0 0 0,42-2-90 0 0,-113-24 51 0 0,103 19-1867 0 0,-121-24-3243 0 0,-16-1 3568 0 0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14.9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128 0 512 0 0,'-8'3'2295'0'0,"1"0"0"0"0,-1-1 0 0 0,-10 3-1 0 0,-20 6 587 0 0,-8 3 925 0 0,43-11-2445 0 0,7-1-564 0 0,6 0 104 0 0,9-3-136 0 0,1-1 0 0 0,25-6 0 0 0,25-2-60 0 0,23 6-60 0 0,43-3-189 0 0,-130 7-432 0 0,45-5 117 0 0,64 2 0 0 0,-112 3-130 0 0,-1 0 0 0 0,0 0 1 0 0,1 1-1 0 0,-1-1 0 0 0,1 1 1 0 0,-1-1-1 0 0,1 1 0 0 0,-1 0 1 0 0,0 0-1 0 0,0 0 0 0 0,1 0 0 0 0,-1 0 1 0 0,0 0-1 0 0,0 1 0 0 0,0-1 1 0 0,3 4-1 0 0,-3-3 7 0 0,-1 1-1 0 0,1-1 1 0 0,-1 1-1 0 0,0-1 1 0 0,0 1-1 0 0,0 0 1 0 0,0-1-1 0 0,0 1 1 0 0,-1 0-1 0 0,1 0 1 0 0,-1 0-1 0 0,1-1 1 0 0,-1 1-1 0 0,-1 4 1 0 0,1 10-3 0 0,-1 0 1 0 0,-1 1 0 0 0,-1-1 0 0 0,-1 0 0 0 0,0 0-1 0 0,-1-1 1 0 0,-1 1 0 0 0,0-1 0 0 0,-12 21 0 0 0,2-10-48 0 0,-1-1 0 0 0,-1 0 1 0 0,-1-2-1 0 0,-29 30 1 0 0,36-42 17 0 0,2-2-7 0 0,-18 22-1 0 0,27-30 22 0 0,-1 0-1 0 0,0 0 0 0 0,1 1 0 0 0,-1-1 1 0 0,1 1-1 0 0,0 0 0 0 0,0-1 1 0 0,0 1-1 0 0,0 0 0 0 0,1-1 1 0 0,-1 1-1 0 0,1 0 0 0 0,-1 0 1 0 0,1 0-1 0 0,0-1 0 0 0,0 4 1 0 0,1-5-4 0 0,-1 1 0 0 0,1-1 1 0 0,-1 0-1 0 0,1 0 0 0 0,0 0 1 0 0,0 1-1 0 0,-1-1 1 0 0,1 0-1 0 0,0 0 0 0 0,0 0 1 0 0,0 0-1 0 0,0-1 0 0 0,0 1 1 0 0,1 0-1 0 0,-1 0 1 0 0,0-1-1 0 0,0 1 0 0 0,0 0 1 0 0,1-1-1 0 0,-1 1 0 0 0,0-1 1 0 0,1 0-1 0 0,-1 1 1 0 0,2-1-1 0 0,35 4-72 0 0,-36-3 70 0 0,9-2-12 0 0,0 1 0 0 0,0-1-1 0 0,0-1 1 0 0,20-4 0 0 0,42-18-49 0 0,-65 21 51 0 0,101-41-732 0 0,-41 8-2732 0 0,-46 20-2466 0 0,-18 11 3190 0 0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15.1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0 110 3001 0 0,'2'-3'3544'0'0,"4"-3"2578"0"0,9-1-4442 0 0,4-1-256 0 0,4 2-367 0 0,12-3-313 0 0,5-1 64 0 0,1 1-408 0 0,14-4-136 0 0,-4 2-120 0 0,0 3-112 0 0,4-2-120 0 0,-10 6-160 0 0,-4 0 152 0 0,-3 3-2240 0 0,-11 1 1599 0 0,-3 0-431 0 0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16.6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37 122 512 0 0,'-10'-5'1437'0'0,"-5"1"11373"0"0,28 8-9853 0 0,-5-1-1486 0 0,-6-3-1241 0 0,-1 0 1 0 0,0 0-1 0 0,0 1 1 0 0,0-1-1 0 0,0 0 1 0 0,0 1-1 0 0,0-1 1 0 0,0 1-1 0 0,0-1 1 0 0,0 1-1 0 0,1 1 1 0 0,-2-2-174 0 0,1 1 1 0 0,-1 0-1 0 0,0 0 1 0 0,0-1-1 0 0,1 1 0 0 0,-1 0 1 0 0,0-1-1 0 0,0 1 1 0 0,0 0-1 0 0,0 0 0 0 0,0-1 1 0 0,0 1-1 0 0,0 0 0 0 0,0 0 1 0 0,-1-1-1 0 0,1 1 1 0 0,0 0-1 0 0,0-1 0 0 0,0 1 1 0 0,-1 0-1 0 0,1-1 1 0 0,0 1-1 0 0,-1 0 0 0 0,-6 16 40 0 0,1 1 0 0 0,1 0 0 0 0,0-1 0 0 0,2 1 0 0 0,0 1-1 0 0,1-1 1 0 0,0 22 0 0 0,2-32-72 0 0,1-1 0 0 0,0 1 0 0 0,1-1 0 0 0,2 8 0 0 0,4 19 65 0 0,8 34 43 0 0,-10-46-180 0 0,-4-19 55 0 0,-1 1 1 0 0,0 0-1 0 0,0 0 1 0 0,0 0-1 0 0,0 0 1 0 0,0 7-1 0 0,-2-4-11 0 0,-1-12 47 0 0,2 4-39 0 0,-1-1 1 0 0,1 1 0 0 0,0-1-1 0 0,0 1 1 0 0,0-1 0 0 0,0 1-1 0 0,0 0 1 0 0,0-1 0 0 0,1 1-1 0 0,0-3 1 0 0,2-5-3 0 0,1 0 0 0 0,-1-1 0 0 0,-1 1 0 0 0,1 0 1 0 0,-2-1-1 0 0,1 1 0 0 0,-1-1 0 0 0,-1 0 0 0 0,0-14 0 0 0,-3-11 16 0 0,-9-43 0 0 0,7 51 27 0 0,-4-29 14 0 0,6 27 136 0 0,-2-1 1 0 0,-1 2 0 0 0,-14-41-1 0 0,19 68-170 0 0,1 1-1 0 0,0-1 1 0 0,-1 0-1 0 0,1 0 1 0 0,0 0-1 0 0,-1 1 0 0 0,1-1 1 0 0,0 0-1 0 0,0 0 1 0 0,0 0-1 0 0,0 1 1 0 0,-1-1-1 0 0,1 0 0 0 0,1 0 1 0 0,-1 0-1 0 0,0 0 1 0 0,0 1-1 0 0,0-1 1 0 0,0 0-1 0 0,0 0 1 0 0,1 0-1 0 0,-1 0 0 0 0,0 1 1 0 0,1-1-1 0 0,-1 0 1 0 0,1 1-1 0 0,-1-1 1 0 0,1 0-1 0 0,-1 0 0 0 0,1 1 1 0 0,-1-1-1 0 0,1 1 1 0 0,0-1-1 0 0,-1 1 1 0 0,1-1-1 0 0,1 0 0 0 0,5-5 304 0 0,-6 7 137 0 0,-1 4-275 0 0,-5 7-137 0 0,2-10-48 0 0,1 1 0 0 0,-1-1 0 0 0,1 1 0 0 0,0 0 0 0 0,0 0-1 0 0,0 0 1 0 0,0 0 0 0 0,-1 3 0 0 0,3-4 2 0 0,-1 0-1 0 0,1 1 1 0 0,-1-1-1 0 0,1 0 1 0 0,0 0 0 0 0,0 0-1 0 0,0 1 1 0 0,0-1-1 0 0,1 0 1 0 0,-1 0-1 0 0,0 0 1 0 0,1 0-1 0 0,-1 0 1 0 0,3 4 0 0 0,2 9 34 0 0,-1 1 1 0 0,0-1-1 0 0,-1 1 1 0 0,2 22-1 0 0,-3 67 33 0 0,-3-78-66 0 0,1-1 1 0 0,1 1 0 0 0,2 0 0 0 0,0 0-1 0 0,9 29 1 0 0,-6-34-1 0 0,-3-10-10 0 0,1-1-1 0 0,7 17 0 0 0,-11-27 4 0 0,0-1 0 0 0,1 1 0 0 0,-1-1 0 0 0,0 1 0 0 0,0-1 0 0 0,1 1 0 0 0,-1-1-1 0 0,0 1 1 0 0,1-1 0 0 0,-1 1 0 0 0,0-1 0 0 0,1 1 0 0 0,-1-1 0 0 0,1 0 0 0 0,-1 1 0 0 0,1-1 0 0 0,-1 0 0 0 0,1 1 0 0 0,-1-1 0 0 0,1 0 0 0 0,-1 0 0 0 0,1 1 0 0 0,-1-1-1 0 0,2 0 1 0 0,-1 0 0 0 0,-1 0-1 0 0,1-1 0 0 0,-1 1 0 0 0,1 0 0 0 0,0 0 0 0 0,-1-1 0 0 0,1 1 1 0 0,-1 0-1 0 0,1-1 0 0 0,-1 1 0 0 0,1-1 0 0 0,-1 1 0 0 0,0-1 0 0 0,1 1 1 0 0,-1-1-1 0 0,1 1 0 0 0,-1-1 0 0 0,1 0 0 0 0,0-2-2 0 0,1 0-1 0 0,-1 0 0 0 0,0 0 1 0 0,0 0-1 0 0,0 0 1 0 0,0 0-1 0 0,0-6 0 0 0,-1 6-7 0 0,0 0 0 0 0,0 1 0 0 0,0-1 0 0 0,0 0 0 0 0,-1 1 0 0 0,1-1 0 0 0,-1 1 0 0 0,0-1 0 0 0,0 1 0 0 0,0-1 0 0 0,0 1-1 0 0,0-1 1 0 0,0 1 0 0 0,-2-3 0 0 0,1 4-230 0 0,1 0 0 0 0,0-1 0 0 0,-1 1 0 0 0,1 0 0 0 0,0 0 0 0 0,-1 0 0 0 0,0 0 0 0 0,-2-1 0 0 0,-18-4-6300 0 0,16 5 3279 0 0,2 1-606 0 0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16.9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96 960 0 0,'-1'0'161'0'0,"1"0"0"0"0,0 0 0 0 0,0 0 0 0 0,0 0 0 0 0,0 0 1 0 0,-1 0-1 0 0,1 0 0 0 0,0 0 0 0 0,0 0 0 0 0,0 0 0 0 0,-1 0 0 0 0,1 0 0 0 0,0 0 0 0 0,0 0 0 0 0,0 0 0 0 0,0 0 0 0 0,-1 0 0 0 0,1 0 0 0 0,0 0 0 0 0,0 0 0 0 0,0 0 0 0 0,-1 0 0 0 0,1 0 0 0 0,0 0 1 0 0,0 0-1 0 0,0 0 0 0 0,0 0 0 0 0,-1-1 0 0 0,1 1 0 0 0,0 0 0 0 0,0 0 0 0 0,0 0 0 0 0,0 0 0 0 0,0 0 0 0 0,-1-1 0 0 0,1 1 0 0 0,0 0 0 0 0,0 0 0 0 0,0 0 0 0 0,0 0 0 0 0,0-1 0 0 0,0 1 0 0 0,0 0 1 0 0,0 0-1 0 0,0 0 0 0 0,0-1 0 0 0,0 1 0 0 0,0 0 0 0 0,0 0 0 0 0,0 0 0 0 0,0 0 0 0 0,0-1 0 0 0,0 1 0 0 0,0 0 0 0 0,0 0 0 0 0,0 0 0 0 0,0-1 0 0 0,0 1 0 0 0,0 0 0 0 0,0 0 0 0 0,0 0 0 0 0,0 0 1 0 0,0-1-1 0 0,1 1 0 0 0,-1 0 0 0 0,0 0 0 0 0,0 0 0 0 0,0-1 0 0 0,12-7 3247 0 0,24-2-1004 0 0,38-5 0 0 0,40-1-934 0 0,26-5-1784 0 0,-51 7-5845 0 0,-54 11 3444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6:57.5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84 62 512 0 0,'-3'-6'1611'0'0,"-17"-28"5832"0"0,19 32-6941 0 0,-1 1 0 0 0,1-1 0 0 0,-1 0 0 0 0,1 0 0 0 0,-1 1 0 0 0,0-1 0 0 0,0 1 0 0 0,1-1 0 0 0,-1 1 0 0 0,0 0 0 0 0,0 0 0 0 0,-1 0 0 0 0,-2-2 0 0 0,4 3-365 0 0,0 0 0 0 0,1 0 0 0 0,-1 1 0 0 0,0-1 1 0 0,0 0-1 0 0,1 0 0 0 0,-1 0 0 0 0,0 1 0 0 0,1-1 0 0 0,-1 0 0 0 0,0 1 0 0 0,1-1 0 0 0,-1 0 0 0 0,1 1 0 0 0,-1-1 0 0 0,1 1 0 0 0,-1-1 0 0 0,1 1 0 0 0,-1-1 0 0 0,1 1 0 0 0,-1-1 0 0 0,1 1 1 0 0,-1 0-1 0 0,1-1 0 0 0,0 1 0 0 0,0 0 0 0 0,-1-1 0 0 0,1 1 0 0 0,0 0 0 0 0,0-1 0 0 0,-1 2 0 0 0,-5 26 705 0 0,6-26-614 0 0,-5 37 233 0 0,2-1 0 0 0,2 0 0 0 0,4 50 0 0 0,22 73-58 0 0,-8-70-347 0 0,-10-47-159 0 0,2-1 0 0 0,3 0 0 0 0,1 0-1 0 0,19 41 1 0 0,-31-81 0 0 0,0 0 0 0 0,0 0 0 0 0,0 0 0 0 0,-1 0 0 0 0,1 6 0 0 0,-1-9 20 0 0,0 1 1 0 0,0-1-1 0 0,0 1 0 0 0,0-1 1 0 0,0 1-1 0 0,0-1 0 0 0,0 1 1 0 0,0-1-1 0 0,0 0 0 0 0,0 1 1 0 0,0-1-1 0 0,0 1 0 0 0,-1-1 1 0 0,1 1-1 0 0,0-1 0 0 0,0 0 1 0 0,-1 1-1 0 0,1-1 0 0 0,-1 1 1 0 0,1-1-103 0 0,-1 0-1 0 0,1 1 1 0 0,-1-1 0 0 0,1 0 0 0 0,-1 0 0 0 0,1 0-1 0 0,-1 0 1 0 0,1 0 0 0 0,-1 0 0 0 0,1 0 0 0 0,-1 0-1 0 0,1 0 1 0 0,-1-1 0 0 0,1 1 0 0 0,-1 0 0 0 0,1 0 0 0 0,-1 0-1 0 0,1 0 1 0 0,-1-1 0 0 0,1 1 0 0 0,-1 0 0 0 0,0-1-1 0 0,-3-4-5069 0 0,2 1 1998 0 0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17.7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532 20 512 0 0,'1'0'381'0'0,"-1"-1"0"0"0,1 1 0 0 0,-1-1 0 0 0,0 1-1 0 0,1-1 1 0 0,-1 1 0 0 0,0-1 0 0 0,1 0 0 0 0,-1 1 0 0 0,0-1-1 0 0,0 1 1 0 0,0-1 0 0 0,0 0 0 0 0,1 1 0 0 0,-1-1 0 0 0,0 0 0 0 0,0 1-1 0 0,0-1 1 0 0,0 0 0 0 0,-1 1 0 0 0,1-2 0 0 0,0 2-107 0 0,-1-1 0 0 0,1 1 0 0 0,0-1 0 0 0,0 1 0 0 0,-1 0 0 0 0,1-1 0 0 0,-1 1 0 0 0,1 0 0 0 0,0 0 0 0 0,-1-1 0 0 0,1 1 0 0 0,-1 0 0 0 0,1 0 0 0 0,-1-1 1 0 0,1 1-1 0 0,-1 0 0 0 0,1 0 0 0 0,-1 0 0 0 0,1 0 0 0 0,-1 0 0 0 0,1 0 0 0 0,-1 0 0 0 0,-1 0-17 0 0,1 0 1 0 0,-1 0-1 0 0,1 0 1 0 0,-1 0 0 0 0,0 1-1 0 0,1-1 1 0 0,-1 1-1 0 0,1-1 1 0 0,-1 1-1 0 0,1-1 1 0 0,-1 1-1 0 0,1 0 1 0 0,0 0-1 0 0,-1 0 1 0 0,1 0-1 0 0,0 0 1 0 0,0 0-1 0 0,-2 1 1 0 0,-8 16 316 0 0,0-1 0 0 0,2 2 0 0 0,0-1 0 0 0,-8 26 1 0 0,-18 37 265 0 0,-67 84-75 0 0,74-123-655 0 0,18-27-95 0 0,-1 0-1 0 0,0-1 0 0 0,-1-1 0 0 0,-1 0 1 0 0,0 0-1 0 0,-17 12 0 0 0,22-19-54 0 0,0-1 0 0 0,-1 0 0 0 0,0 0 0 0 0,0-1 0 0 0,0 0 0 0 0,0 0 0 0 0,-1-1 0 0 0,1 0 0 0 0,-1-1 0 0 0,0 0 0 0 0,0 0 0 0 0,-15 0 0 0 0,24-2 23 0 0,0 0 0 0 0,-1 0 0 0 0,1-1-1 0 0,0 1 1 0 0,-1 0 0 0 0,1 0 0 0 0,0-1 0 0 0,0 1-1 0 0,-1-1 1 0 0,1 1 0 0 0,0-1 0 0 0,0 0 0 0 0,0 1-1 0 0,0-1 1 0 0,0 0 0 0 0,0 0 0 0 0,0 0 0 0 0,0 1-1 0 0,-1-3 1 0 0,0 1-10 0 0,0-1 0 0 0,1 1 0 0 0,0-1 0 0 0,0 1 0 0 0,-1-1 0 0 0,1 1 0 0 0,1-1-1 0 0,-2-5 1 0 0,0-4-33 0 0,1 0 0 0 0,1 0 0 0 0,1-16 0 0 0,-1 22 49 0 0,4-38-5 0 0,11-49 0 0 0,-12 80 30 0 0,-3 10-14 0 0,2-8 0 0 0,1 0 0 0 0,5-15 0 0 0,-8 24 4 0 0,1 0 0 0 0,-1 0 1 0 0,1 0-1 0 0,0 1 0 0 0,0-1 0 0 0,0 0 1 0 0,0 0-1 0 0,1 0 0 0 0,-1 1 0 0 0,0-1 1 0 0,1 1-1 0 0,-1-1 0 0 0,1 1 0 0 0,-1 0 1 0 0,1-1-1 0 0,0 1 0 0 0,0 0 0 0 0,-1 0 1 0 0,1 0-1 0 0,3 0 0 0 0,-4 0 0 0 0,0 1 0 0 0,1 0 0 0 0,-1 0 0 0 0,1 0 0 0 0,-1 1 1 0 0,0-1-1 0 0,1 0 0 0 0,-1 1 0 0 0,1-1 0 0 0,-1 0 0 0 0,0 1 0 0 0,1 0 0 0 0,-1-1 0 0 0,0 1 0 0 0,0 0 0 0 0,0 0 1 0 0,1-1-1 0 0,-1 1 0 0 0,1 2 0 0 0,21 22 35 0 0,-16-17-79 0 0,18 22 32 0 0,42 43 39 0 0,-58-65-57 0 0,1 0 1 0 0,0 0 0 0 0,0-1 0 0 0,1 0-1 0 0,0-1 1 0 0,12 5 0 0 0,4 0-1287 0 0,1-2 0 0 0,0-1 0 0 0,28 4 0 0 0,-29-7-1073 0 0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20.8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232 263 512 0 0,'2'-8'777'0'0,"0"1"0"0"0,-1-1 0 0 0,0 0 1 0 0,0 0-1 0 0,-1-10 0 0 0,0 12 828 0 0,-1 0 0 0 0,0 0 0 0 0,0 0 0 0 0,-3-8 0 0 0,4 14-1492 0 0,0-1 0 0 0,0 1-1 0 0,0-1 1 0 0,1 1 0 0 0,-1-1-1 0 0,0 1 1 0 0,0 0 0 0 0,0-1 0 0 0,1 1-1 0 0,-1-1 1 0 0,0 1 0 0 0,0-1-1 0 0,1 1 1 0 0,-1 0 0 0 0,0-1-1 0 0,1 1 1 0 0,-1 0 0 0 0,1-1 0 0 0,-1 1-1 0 0,0 0 1 0 0,1 0 0 0 0,-1-1-1 0 0,1 1 1 0 0,-1 0 0 0 0,1 0 0 0 0,-1 0-1 0 0,1 0 1 0 0,-1-1 0 0 0,1 1-1 0 0,-1 0 1 0 0,0 0 0 0 0,2 0-1 0 0,16-3 2561 0 0,-19 5-2421 0 0,1-1-1 0 0,-1 1 0 0 0,1-1 1 0 0,-1 1-1 0 0,1-1 1 0 0,-1 1-1 0 0,0-1 0 0 0,0 0 1 0 0,-1 2-1 0 0,2-3-231 0 0,-5 9 224 0 0,-18 25 277 0 0,-30 58 0 0 0,52-90-518 0 0,-49 118 93 0 0,44-103-76 0 0,2-1 0 0 0,0 1 0 0 0,0 0-1 0 0,2 0 1 0 0,-1 27 0 0 0,4-5-5 0 0,0-24-1 0 0,0-1 1 0 0,-1 1-1 0 0,-1-1 0 0 0,0 1 0 0 0,-1-1 1 0 0,-6 21-1 0 0,-4-8 4 0 0,2-15 41 0 0,10-12-56 0 0,0 0 1 0 0,0 1-1 0 0,-1-1 0 0 0,1 0 0 0 0,0 0 0 0 0,-1 0 0 0 0,1 1 0 0 0,0-1 0 0 0,-1 0 0 0 0,1 0 0 0 0,-1 0 0 0 0,1 0 0 0 0,0 0 0 0 0,-1 0 0 0 0,1 0 0 0 0,0 0 0 0 0,-1 0 0 0 0,1 0 0 0 0,-1 0 0 0 0,1 0 0 0 0,0 0 0 0 0,-1 0 0 0 0,1 0 0 0 0,0 0 0 0 0,-1 0 0 0 0,1-1 0 0 0,0 1 0 0 0,-1 0 0 0 0,0-2 3 0 0,0 0 0 0 0,0-1-1 0 0,0 1 1 0 0,0 0 0 0 0,0 0-1 0 0,0-1 1 0 0,1 1 0 0 0,-1 0-1 0 0,1-1 1 0 0,0 1-1 0 0,0 0 1 0 0,0-1 0 0 0,0-2-1 0 0,0-3 15 0 0,0 0 3 0 0,0 0 0 0 0,0 1 1 0 0,1-1-1 0 0,0 0 0 0 0,0 0 0 0 0,1 0 0 0 0,0 1 0 0 0,5-13 1 0 0,4-3 112 0 0,18-30 0 0 0,-3 5 30 0 0,3-6-75 0 0,-14 27-1 0 0,0-2 1 0 0,-2 0 0 0 0,9-31-1 0 0,4-46 195 0 0,-15 56-34 0 0,18-52 0 0 0,-25 88-163 0 0,-3 10-9 0 0,0 0 1 0 0,0 1-1 0 0,1-1 0 0 0,-1 0 0 0 0,1 1 0 0 0,0-1 0 0 0,0 1 0 0 0,3-5 0 0 0,-5 23 335 0 0,-12 27-319 0 0,7-27-41 0 0,0-1 1 0 0,2 1 0 0 0,0 0-1 0 0,-2 27 1 0 0,5-40-42 0 0,0 0-1 0 0,0 0 1 0 0,0-1 0 0 0,0 1 0 0 0,0 0 0 0 0,1 0-1 0 0,-1 0 1 0 0,1-1 0 0 0,-1 1 0 0 0,1 0 0 0 0,0-1-1 0 0,-1 1 1 0 0,1 0 0 0 0,0-1 0 0 0,0 1-1 0 0,0-1 1 0 0,1 1 0 0 0,-1-1 0 0 0,0 0 0 0 0,0 1-1 0 0,1-1 1 0 0,-1 0 0 0 0,1 0 0 0 0,-1 0 0 0 0,1 0-1 0 0,-1 0 1 0 0,4 1 0 0 0,6 5 22 0 0,-10-6-22 0 0,0 1 0 0 0,0 0-1 0 0,0-1 1 0 0,0 1 0 0 0,0 0-1 0 0,0 0 1 0 0,-1 0 0 0 0,1 0 0 0 0,0 0-1 0 0,-1 0 1 0 0,0 0 0 0 0,1 0-1 0 0,-1 0 1 0 0,0 0 0 0 0,0 0-1 0 0,0 0 1 0 0,-1 3 0 0 0,2 7 16 0 0,-1 0-23 0 0,2 1 1 0 0,0-1-1 0 0,1 0 0 0 0,0 1 1 0 0,0-1-1 0 0,1-1 1 0 0,1 1-1 0 0,0 0 1 0 0,1-1-1 0 0,12 19 0 0 0,50 54 38 0 0,-38-50-39 0 0,31 49 0 0 0,-52-69 4 0 0,0 0 0 0 0,-2 1 0 0 0,1 0 0 0 0,-2 0 1 0 0,0 0-1 0 0,-1 1 0 0 0,6 32 0 0 0,-10-47-8 0 0,-1 0 0 0 0,0 0 0 0 0,0-1 0 0 0,0 1 0 0 0,1 0 0 0 0,-1 0 0 0 0,0 0 0 0 0,0 0 0 0 0,-1 0-1 0 0,1-1 1 0 0,0 1 0 0 0,0 0 0 0 0,0 0 0 0 0,0 0 0 0 0,-1-1 0 0 0,1 1 0 0 0,0 0 0 0 0,-1 0 0 0 0,1 0 0 0 0,-1-1 0 0 0,1 1 0 0 0,-1 0 0 0 0,1-1 0 0 0,-1 1 0 0 0,1-1-1 0 0,-1 1 1 0 0,0 0 0 0 0,1-1 0 0 0,-1 1 0 0 0,0-1 0 0 0,1 1 0 0 0,-1-1 0 0 0,0 0 0 0 0,0 1 0 0 0,0-1 0 0 0,1 0 0 0 0,-1 0 0 0 0,0 1 0 0 0,0-1 0 0 0,0 0 0 0 0,0 0 0 0 0,1 0-1 0 0,-1 0 1 0 0,0 0 0 0 0,0 0 0 0 0,0 0 0 0 0,0 0 0 0 0,1-1 0 0 0,-1 1 0 0 0,-1 0 0 0 0,-7-3 5 0 0,1 1 0 0 0,-1-1 0 0 0,1 0 0 0 0,-8-5 0 0 0,6 4-4 0 0,-12-4-4 0 0,0 1-1 0 0,-1 0 1 0 0,1 2-1 0 0,-45-5 1 0 0,15 7 4 0 0,-58 4 0 0 0,94 0-35 0 0,0 1-1 0 0,0 1 1 0 0,0 1-1 0 0,1 0 1 0 0,-1 1-1 0 0,1 1 1 0 0,0 0-1 0 0,1 1 1 0 0,0 1-1 0 0,-17 11 1 0 0,22-13-348 0 0,16-13 6 0 0,18-12-144 0 0,13-6-1212 0 0,60-31 0 0 0,-71 44-3121 0 0,44-15-1 0 0,-36 17 139 0 0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21.3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102 42 1056 0 0,'-23'-2'2438'0'0,"15"2"-1257"0"0,-1 0 0 0 0,1-1 0 0 0,0 0 0 0 0,-1 0 0 0 0,1-1 0 0 0,-13-4 0 0 0,21 6-1114 0 0,0 0 0 0 0,-1 0 0 0 0,1 0 0 0 0,-1 0 0 0 0,1 0 0 0 0,0-1 0 0 0,-1 1 1 0 0,1 0-1 0 0,0 0 0 0 0,0 0 0 0 0,-1 0 0 0 0,1 0 0 0 0,0-1 0 0 0,-1 1 0 0 0,1 0 0 0 0,0 0 0 0 0,0-1 0 0 0,-1 1 0 0 0,1 0 0 0 0,0 0 0 0 0,0-1 0 0 0,0 1 0 0 0,-1 0 0 0 0,1-1 0 0 0,0 1 0 0 0,0 0 0 0 0,0-1 0 0 0,0 1 0 0 0,0 0 0 0 0,0-1 1 0 0,-1 1-1 0 0,1 0 0 0 0,0-1 0 0 0,0 1 0 0 0,0-1 0 0 0,1 1 23 0 0,0-1-1 0 0,-1 0 1 0 0,1 1 0 0 0,0-1 0 0 0,-1 1 0 0 0,1-1-1 0 0,0 1 1 0 0,0-1 0 0 0,-1 1 0 0 0,1-1-1 0 0,0 1 1 0 0,0 0 0 0 0,1-1 0 0 0,29-6 2320 0 0,69 2 2661 0 0,51 9-3748 0 0,-126-3-995 0 0,-15 0-276 0 0,0 0 1 0 0,0 0-1 0 0,12 4 0 0 0,-19-5-41 0 0,-1 1 1 0 0,1 0-1 0 0,0 0 1 0 0,0 0-1 0 0,0 1 0 0 0,-1-1 1 0 0,1 1-1 0 0,-1-1 0 0 0,1 1 1 0 0,-1 0-1 0 0,0 0 0 0 0,0 0 1 0 0,0 0-1 0 0,0 0 0 0 0,2 4 1 0 0,-2-4-8 0 0,-1 1 1 0 0,0 0-1 0 0,0-1 0 0 0,-1 1 1 0 0,1 0-1 0 0,0 0 1 0 0,-1 0-1 0 0,0 0 0 0 0,0-1 1 0 0,0 1-1 0 0,0 0 1 0 0,0 0-1 0 0,0 0 1 0 0,-1 0-1 0 0,1 0 0 0 0,-1-1 1 0 0,0 1-1 0 0,0 0 1 0 0,0 0-1 0 0,0-1 0 0 0,-3 4 1 0 0,-2 6-15 0 0,-1-1 0 0 0,-1 0 0 0 0,-10 12 0 0 0,18-22 11 0 0,-82 82-31 0 0,58-60 20 0 0,1 0 0 0 0,-25 32 0 0 0,44-48 7 0 0,-1-1 1 0 0,1 1-1 0 0,1 0 0 0 0,-1 0 0 0 0,-3 10 0 0 0,7-15 0 0 0,-1 0 0 0 0,1 0 0 0 0,0 0 0 0 0,-1 0 0 0 0,1 0 0 0 0,0 0 0 0 0,0 0 0 0 0,0 0 0 0 0,0 0 0 0 0,1 0 0 0 0,0 3 0 0 0,-1-4 1 0 0,1 0 0 0 0,-1 1 0 0 0,1-1 0 0 0,-1 0 0 0 0,1 0 0 0 0,0 0 0 0 0,-1 0 0 0 0,1-1 0 0 0,0 1 0 0 0,0 0 0 0 0,0 0 0 0 0,0 0 0 0 0,0-1 0 0 0,0 1 0 0 0,0 0 1 0 0,0-1-1 0 0,0 1 0 0 0,0-1 0 0 0,0 1 0 0 0,2 0 0 0 0,5 1-19 0 0,0-1 1 0 0,0 1 0 0 0,0-2 0 0 0,0 1 0 0 0,0-1 0 0 0,0 0-1 0 0,0 0 1 0 0,1-1 0 0 0,14-4 0 0 0,5-2-45 0 0,38-16 0 0 0,-29 9-103 0 0,23-6-1395 0 0,-21 8-5791 0 0,-28 9 3050 0 0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21.6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17 125 1920 0 0,'-4'-1'1062'0'0,"-8"-4"6753"0"0,12 2-3991 0 0,6 0-2263 0 0,43-10 1028 0 0,52-6 0 0 0,-15 3-2195 0 0,190-44-2477 0 0,-237 56-3045 0 0,-27 3 3252 0 0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22.1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38 512 0 0,'1'-2'1160'0'0,"0"0"-1"0"0,0-1 1 0 0,1 1 0 0 0,-1 0-1 0 0,1-1 1 0 0,0 1 0 0 0,-1 0-1 0 0,1 0 1 0 0,0 0-1 0 0,0 1 1 0 0,3-3 0 0 0,-3 3-240 0 0,0-1 1 0 0,0 1-1 0 0,1-1 1 0 0,-1 1-1 0 0,1 0 1 0 0,4-1-1 0 0,-7 2-858 0 0,0 0-1 0 0,1 0 1 0 0,-1 0 0 0 0,0 0-1 0 0,1 0 1 0 0,-1 0-1 0 0,0 0 1 0 0,1 0 0 0 0,-1 0-1 0 0,0 0 1 0 0,1 1 0 0 0,-1-1-1 0 0,0 0 1 0 0,0 0-1 0 0,1 0 1 0 0,-1 1 0 0 0,0-1-1 0 0,0 0 1 0 0,1 0-1 0 0,-1 1 1 0 0,0-1 0 0 0,0 0-1 0 0,1 1 1 0 0,-1-1 0 0 0,0 0-1 0 0,0 0 1 0 0,0 1-1 0 0,0-1 1 0 0,0 0 0 0 0,0 1-1 0 0,1-1 1 0 0,-1 0 0 0 0,0 1-1 0 0,0 0 1 0 0,2 14 382 0 0,-1-11-232 0 0,3 42 224 0 0,-3 60 1 0 0,-2-61-330 0 0,0-14-436 0 0,-2 1 1 0 0,-10 49-1 0 0,12-67-1240 0 0,3-12-1005 0 0,5-5-1228 0 0,-1-3 744 0 0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22.4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59 234 2833 0 0,'-25'-3'13594'0'0,"23"3"-13117"0"0,0-1-1 0 0,0 1 0 0 0,0-1 0 0 0,0 0 1 0 0,0 0-1 0 0,0 0 0 0 0,0 0 1 0 0,-1-2-1 0 0,1 2-422 0 0,1-1 1 0 0,0 1-1 0 0,0-1 0 0 0,-1 1 0 0 0,1-1 1 0 0,0 0-1 0 0,0 0 0 0 0,0 1 1 0 0,1-1-1 0 0,-1 0 0 0 0,0 0 0 0 0,1 0 1 0 0,-1 0-1 0 0,1 0 0 0 0,0 0 1 0 0,-1 0-1 0 0,1 0 0 0 0,0 0 0 0 0,0 0 1 0 0,1-4-1 0 0,0-1 43 0 0,0-1 0 0 0,1 0-1 0 0,0 1 1 0 0,1-1 0 0 0,-1 1 0 0 0,1 0 0 0 0,1-1 0 0 0,0 2-1 0 0,4-9 1 0 0,0 4 25 0 0,0 0 1 0 0,1 1-1 0 0,0-1 0 0 0,13-11 0 0 0,-17 18-86 0 0,-1 1 0 0 0,1-1 0 0 0,0 1 1 0 0,0 0-1 0 0,0 1 0 0 0,1-1 0 0 0,-1 1 0 0 0,0 0 0 0 0,1 0 1 0 0,-1 0-1 0 0,1 1 0 0 0,0 0 0 0 0,0 0 0 0 0,-1 1 0 0 0,1-1 1 0 0,0 1-1 0 0,0 1 0 0 0,0-1 0 0 0,-1 1 0 0 0,10 2 0 0 0,-2 1-19 0 0,0 0 0 0 0,0 1 0 0 0,0 1 0 0 0,0 0 0 0 0,-1 1 0 0 0,0 0 0 0 0,16 13 0 0 0,-22-16-38 0 0,-1 1 0 0 0,1 0 1 0 0,-1 0-1 0 0,0 1 0 0 0,0-1 1 0 0,-1 1-1 0 0,1 0 0 0 0,-1 0 1 0 0,-1 1-1 0 0,5 8 0 0 0,-6-11-8 0 0,-1 0 0 0 0,0 0 0 0 0,0 0-1 0 0,0 0 1 0 0,0 0 0 0 0,-1 0 0 0 0,1 1-1 0 0,-1-1 1 0 0,0 0 0 0 0,-1 0 0 0 0,1 0-1 0 0,-1 0 1 0 0,1 1 0 0 0,-1-1 0 0 0,0 0 0 0 0,-1 0-1 0 0,1 0 1 0 0,-1 0 0 0 0,-3 6 0 0 0,-1-2-105 0 0,0 1-1 0 0,0-1 1 0 0,-1 0 0 0 0,0-1 0 0 0,-1 0 0 0 0,1 0-1 0 0,-1 0 1 0 0,-1-1 0 0 0,1 0 0 0 0,-1-1 0 0 0,-12 6 0 0 0,-5 0-1641 0 0,-1 0 1 0 0,-50 12-1 0 0,25-14-2987 0 0,29-7 1968 0 0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23.5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223 5 512 0 0,'-1'0'499'0'0,"0"-1"1"0"0,0 1-1 0 0,0-1 0 0 0,0 1 1 0 0,0-1-1 0 0,1 1 0 0 0,-1 0 0 0 0,0-1 1 0 0,0 1-1 0 0,0 0 0 0 0,0 0 1 0 0,0 0-1 0 0,0 0 0 0 0,0 0 1 0 0,0 0-1 0 0,0 0 0 0 0,0 0 0 0 0,0 0 1 0 0,0 0-1 0 0,0 0 0 0 0,0 1 1 0 0,0-1-1 0 0,-2 1 0 0 0,1 0 32 0 0,0 1-1 0 0,0-1 0 0 0,0 1 1 0 0,0-1-1 0 0,1 1 1 0 0,-1 0-1 0 0,0 0 0 0 0,1 0 1 0 0,-3 3-1 0 0,-1 4 11 0 0,0 1 0 0 0,0-1-1 0 0,-4 14 1 0 0,9-22-505 0 0,-61 184 988 0 0,41-135-1194 0 0,-22 62-1629 0 0,18-37-4933 0 0,18-53 4773 0 0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24.7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321 257 512 0 0,'-2'-38'2901'0'0,"0"27"215"0"0,2 0-1 0 0,0-21 1 0 0,7 15 619 0 0,-6 16-3643 0 0,-1 1 0 0 0,0-1 0 0 0,0 1 0 0 0,0 0 0 0 0,0-1 0 0 0,1 1 0 0 0,-1 0 0 0 0,0-1 0 0 0,0 1 0 0 0,1 0 0 0 0,-1-1 0 0 0,0 1 0 0 0,1 0 0 0 0,-1 0 0 0 0,0-1 0 0 0,1 1 0 0 0,-1 0 0 0 0,0 0 0 0 0,1 0 0 0 0,-1 0 0 0 0,1-1 0 0 0,-1 1 0 0 0,0 0 1 0 0,1 0-1 0 0,-1 0 0 0 0,1 0 0 0 0,-1 0 0 0 0,0 0 0 0 0,1 0 0 0 0,-1 0 0 0 0,1 0 0 0 0,-1 0 0 0 0,1 0 0 0 0,-1 0 0 0 0,0 0 0 0 0,1 1 0 0 0,-1-1 0 0 0,0 0 0 0 0,1 0 0 0 0,-1 0 0 0 0,1 1 0 0 0,-1-1 0 0 0,0 0 0 0 0,1 1 0 0 0,0 0 41 0 0,0 0 0 0 0,0 1-1 0 0,-1-1 1 0 0,1 1 0 0 0,0-1 0 0 0,-1 1-1 0 0,1-1 1 0 0,-1 1 0 0 0,1 0-1 0 0,-1-1 1 0 0,0 1 0 0 0,0 0-1 0 0,1-1 1 0 0,-1 1 0 0 0,0 0-1 0 0,-1 1 1 0 0,-4 29 468 0 0,5-30-548 0 0,-10 43 253 0 0,-22 60 0 0 0,22-80-261 0 0,-1 0-1 0 0,-1 0 0 0 0,-25 39 1 0 0,-29 38-56 0 0,56-85 15 0 0,2 1 0 0 0,-1 0 0 0 0,2 0 0 0 0,-6 23 0 0 0,11-19-52 0 0,2-21 47 0 0,0 0-1 0 0,0-1 0 0 0,0 1 1 0 0,0-1-1 0 0,0 1 1 0 0,0 0-1 0 0,0-1 0 0 0,1 1 1 0 0,-1-1-1 0 0,0 1 1 0 0,0-1-1 0 0,1 1 1 0 0,-1 0-1 0 0,0-1 0 0 0,0 1 1 0 0,1-1-1 0 0,-1 1 1 0 0,1-1-1 0 0,-1 0 0 0 0,0 1 1 0 0,1-1-1 0 0,-1 1 1 0 0,1-1-1 0 0,-1 0 0 0 0,1 1 1 0 0,-1-1-1 0 0,1 0 1 0 0,-1 0-1 0 0,1 1 0 0 0,-1-1 1 0 0,1 0-1 0 0,0 0 1 0 0,-1 0-1 0 0,1 0 0 0 0,0 1 1 0 0,0-2-4 0 0,0 1 1 0 0,0 0-1 0 0,-1-1 1 0 0,1 1-1 0 0,0-1 1 0 0,0 1-1 0 0,-1-1 1 0 0,1 1-1 0 0,0-1 0 0 0,-1 1 1 0 0,1-1-1 0 0,0 0 1 0 0,-1 1-1 0 0,1-1 1 0 0,-1 0-1 0 0,1 1 1 0 0,-1-1-1 0 0,1 0 1 0 0,-1 0-1 0 0,0 1 0 0 0,1-1 1 0 0,-1-1-1 0 0,8-22-100 0 0,-7 20 113 0 0,1-8-31 0 0,0-1-1 0 0,0 1 0 0 0,-1-20 0 0 0,-1 18 12 0 0,1 0 1 0 0,4-21-1 0 0,42-167 172 0 0,-39 167-16 0 0,3-1 1 0 0,0 2-1 0 0,3-1 1 0 0,0 2-1 0 0,2 0 1 0 0,2 1-1 0 0,1 0 1 0 0,26-32-1 0 0,-23 40 330 0 0,-20 23-410 0 0,-1 0 0 0 0,1 0 0 0 0,0-1-1 0 0,-1 1 1 0 0,1 0 0 0 0,0 1 0 0 0,0-1-1 0 0,0 0 1 0 0,0 0 0 0 0,0 1 0 0 0,0-1 0 0 0,0 1-1 0 0,3-1 1 0 0,-4 2-49 0 0,-1-1-1 0 0,1 1 1 0 0,-1-1-1 0 0,1 1 1 0 0,-1-1-1 0 0,1 1 1 0 0,-1 0-1 0 0,1-1 1 0 0,-1 1-1 0 0,0 0 1 0 0,1-1-1 0 0,-1 1 1 0 0,0 0 0 0 0,0-1-1 0 0,1 1 1 0 0,-1 0-1 0 0,0-1 1 0 0,0 1-1 0 0,0 0 1 0 0,0 0-1 0 0,0-1 1 0 0,0 1-1 0 0,0 0 1 0 0,0 1-1 0 0,-1 20 80 0 0,-7 10-45 0 0,5-20-14 0 0,0 0 0 0 0,-2 22 0 0 0,5-30-26 0 0,0 1 1 0 0,0-1 0 0 0,1 1-1 0 0,-1-1 1 0 0,1 0 0 0 0,0 0-1 0 0,0 1 1 0 0,1-1 0 0 0,-1 0-1 0 0,1 0 1 0 0,4 7 0 0 0,4 8 31 0 0,0 1-1 0 0,-1 0 1 0 0,-1 1 0 0 0,-1-1 0 0 0,-1 1 0 0 0,6 36 0 0 0,4 132 78 0 0,-13-134-116 0 0,1 0 0 0 0,14 63-1 0 0,-13-96 0 0 0,11 44-20 0 0,-14-58 15 0 0,1 1 1 0 0,1-2-1 0 0,-1 1 1 0 0,1 0-1 0 0,8 11 0 0 0,-12-19 4 0 0,0 1-1 0 0,1 0 0 0 0,-1-1 1 0 0,0 1-1 0 0,1-1 0 0 0,-1 1 1 0 0,1-1-1 0 0,-1 1 0 0 0,1-1 1 0 0,-1 1-1 0 0,1-1 0 0 0,-1 0 1 0 0,1 1-1 0 0,-1-1 0 0 0,1 0 1 0 0,0 1-1 0 0,-1-1 0 0 0,1 0 0 0 0,-1 0 1 0 0,2 1-1 0 0,-1-2 1 0 0,-1 1-1 0 0,0 0 1 0 0,0 0-1 0 0,1-1 1 0 0,-1 1 0 0 0,0 0-1 0 0,1 0 1 0 0,-1-1-1 0 0,0 1 1 0 0,0 0 0 0 0,0-1-1 0 0,1 1 1 0 0,-1 0-1 0 0,0-1 1 0 0,0 1 0 0 0,0-1-1 0 0,0 1 1 0 0,0 0-1 0 0,0-1 1 0 0,1 1 0 0 0,-1-1-1 0 0,0 1 1 0 0,0 0-1 0 0,0-1 1 0 0,0-3 2 0 0,0 1 0 0 0,0-1-1 0 0,-1 1 1 0 0,1-1 0 0 0,-1 0 0 0 0,-1-4 0 0 0,-1 1-10 0 0,0 0 1 0 0,0 1 0 0 0,-1 0 0 0 0,0-1 0 0 0,0 1 0 0 0,-1 0 0 0 0,1 1-1 0 0,-1-1 1 0 0,-1 1 0 0 0,1 0 0 0 0,-1 0 0 0 0,1 1 0 0 0,-2 0-1 0 0,1 0 1 0 0,-10-5 0 0 0,4 4-22 0 0,0 0 0 0 0,0 1 0 0 0,0 1 0 0 0,0 0 0 0 0,0 1 0 0 0,-1 0 0 0 0,1 0 0 0 0,-17 1 0 0 0,-11 2-149 0 0,-1 1 0 0 0,1 1-1 0 0,0 3 1 0 0,1 1 0 0 0,-1 2 0 0 0,-55 20 0 0 0,92-27 131 0 0,-2-1-62 0 0,1 1-1 0 0,0 0 0 0 0,-1 0 0 0 0,1 0 0 0 0,0 1 1 0 0,-3 2-1 0 0,6-3-570 0 0,5-2 364 0 0,5-2-28 0 0,30-15-3031 0 0,58-16 0 0 0,-66 25 1295 0 0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25.1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68 1976 0 0,'-13'0'3167'0'0,"-25"0"4264"0"0,29 0-4105 0 0,17-1-897 0 0,14-2-1692 0 0,30-7 0 0 0,4-1 190 0 0,36-9 1 0 0,-70 14-706 0 0,1 1 0 0 0,-1 0 1 0 0,1 2-1 0 0,0 1 0 0 0,34 0 1 0 0,-53 3-183 0 0,0-1 1 0 0,0 1 0 0 0,-1-1 0 0 0,1 1-1 0 0,0 0 1 0 0,-1 1 0 0 0,1-1 0 0 0,0 1-1 0 0,4 2 1 0 0,-6-3-27 0 0,-1 0 0 0 0,0 0 0 0 0,0 0 1 0 0,0 0-1 0 0,0 0 0 0 0,0 1 0 0 0,0-1 0 0 0,0 0 0 0 0,0 0 0 0 0,0 1 0 0 0,-1-1 1 0 0,1 1-1 0 0,0-1 0 0 0,-1 0 0 0 0,1 1 0 0 0,-1-1 0 0 0,0 1 0 0 0,0-1 0 0 0,1 1 0 0 0,-1 0 1 0 0,0-1-1 0 0,0 1 0 0 0,0-1 0 0 0,0 1 0 0 0,-1-1 0 0 0,1 1 0 0 0,-1 1 0 0 0,-1 5-17 0 0,0 0-1 0 0,-1-1 1 0 0,0 0-1 0 0,-1 1 1 0 0,0-1-1 0 0,-8 11 0 0 0,-34 41-28 0 0,12-18-40 0 0,12-11 61 0 0,-33 59-1 0 0,48-76 11 0 0,1 1 1 0 0,0-1-1 0 0,1 1 1 0 0,0 0-1 0 0,2 1 0 0 0,-1-1 1 0 0,-1 24-1 0 0,5-36-5 0 0,-1 0-1 0 0,1-1 0 0 0,0 1 1 0 0,0 0-1 0 0,1 0 1 0 0,-1 0-1 0 0,0-1 1 0 0,0 1-1 0 0,1 0 1 0 0,-1 0-1 0 0,1-1 1 0 0,0 1-1 0 0,0 0 1 0 0,-1-1-1 0 0,1 1 1 0 0,0 0-1 0 0,0-1 1 0 0,0 0-1 0 0,1 1 1 0 0,-1-1-1 0 0,0 1 1 0 0,0-1-1 0 0,1 0 1 0 0,-1 0-1 0 0,1 0 1 0 0,2 2-1 0 0,-1-2-6 0 0,0 0 0 0 0,0-1-1 0 0,-1 1 1 0 0,1-1 0 0 0,0 1 0 0 0,0-1 0 0 0,0 0 0 0 0,0 0-1 0 0,0 0 1 0 0,0 0 0 0 0,0-1 0 0 0,0 1 0 0 0,0-1-1 0 0,0 1 1 0 0,0-1 0 0 0,2-2 0 0 0,19-7-1051 0 0,-1-2 0 0 0,42-28 1 0 0,-43 25-1478 0 0,-1 1-2111 0 0,-2 0-1151 0 0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25.4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1 102 1064 0 0,'8'-4'1897'0'0,"4"1"1087"0"0,7 0-1327 0 0,2 0 735 0 0,4 1-1048 0 0,7-4 417 0 0,1-2-585 0 0,2 0-592 0 0,8-1-392 0 0,-4-1 0 0 0,1 1-112 0 0,1-1-80 0 0,-9 2-192 0 0,-4 3-80 0 0,-1-3-2432 0 0,-9 2 1735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6:57.9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123 94 3689 0 0,'-33'-9'8442'0'0,"-3"-5"-4185"0"0,32 12-3922 0 0,0 0 1 0 0,0 0 0 0 0,0-1-1 0 0,1 1 1 0 0,-1-1-1 0 0,1 0 1 0 0,-1 0 0 0 0,1 0-1 0 0,0 0 1 0 0,0-1-1 0 0,0 1 1 0 0,1-1 0 0 0,-1 1-1 0 0,-1-6 1 0 0,3 9-299 0 0,1-1 0 0 0,0 1-1 0 0,0-1 1 0 0,-1 1 0 0 0,1-1 0 0 0,0 1 0 0 0,0-1 0 0 0,0 0 0 0 0,0 1-1 0 0,0-1 1 0 0,0 1 0 0 0,0-1 0 0 0,0 1 0 0 0,0-1 0 0 0,0 0 0 0 0,0 1-1 0 0,0-1 1 0 0,0 1 0 0 0,0-1 0 0 0,0 1 0 0 0,0-1 0 0 0,1 0 0 0 0,-1 1-1 0 0,0-1 1 0 0,1 1 0 0 0,-1-1 0 0 0,0 1 0 0 0,1 0 0 0 0,-1-1 0 0 0,0 1-1 0 0,1-1 1 0 0,-1 1 0 0 0,1-1 0 0 0,-1 1 0 0 0,1 0 0 0 0,-1-1 0 0 0,1 1-1 0 0,-1 0 1 0 0,1 0 0 0 0,-1-1 0 0 0,1 1 0 0 0,-1 0 0 0 0,1 0 0 0 0,-1 0-1 0 0,1 0 1 0 0,0 0 0 0 0,0 0 0 0 0,5-1 14 0 0,-1 1 0 0 0,1 0 0 0 0,0 0 0 0 0,6 1 0 0 0,-3 0 100 0 0,42 2-78 0 0,-1 3 1 0 0,1 1-1 0 0,67 20 0 0 0,-92-19-123 0 0,-1 1 1 0 0,-1 1-1 0 0,1 2 0 0 0,-2 0 0 0 0,1 1 1 0 0,-2 1-1 0 0,0 2 0 0 0,25 22 0 0 0,-27-21-109 0 0,-1 2-1 0 0,29 36 0 0 0,-44-49 132 0 0,1 0-1 0 0,-1 1 1 0 0,0 0 0 0 0,-1 0 0 0 0,1 0-1 0 0,-1 0 1 0 0,-1 1 0 0 0,0-1 0 0 0,0 1-1 0 0,0-1 1 0 0,-1 1 0 0 0,0 0 0 0 0,0 14-1 0 0,-2-8 61 0 0,-2 0-1 0 0,1 0 0 0 0,-2 0 0 0 0,0-1 0 0 0,0 1 0 0 0,-1-1 0 0 0,-14 24 0 0 0,8-16 54 0 0,-2-1 1 0 0,-1-1 0 0 0,-31 35-1 0 0,30-38 13 0 0,-1-2 0 0 0,0 0 1 0 0,-1-1-1 0 0,0 0 0 0 0,-1-2 0 0 0,-1 0 0 0 0,0-1 0 0 0,0-1 0 0 0,-1-1 0 0 0,0 0 0 0 0,0-2 0 0 0,-1 0 1 0 0,1-1-1 0 0,-1-1 0 0 0,-1-1 0 0 0,1-1 0 0 0,-42-2 0 0 0,58 0-164 0 0,0-1 0 0 0,0 0 0 0 0,0 0 1 0 0,0 0-1 0 0,1 0 0 0 0,-1-1 0 0 0,0 0 0 0 0,1 0 0 0 0,0 0 1 0 0,-6-4-1 0 0,8 5-79 0 0,0 0 1 0 0,1-1-1 0 0,-1 1 1 0 0,1-1-1 0 0,-1 1 1 0 0,1-1-1 0 0,0 0 1 0 0,-1 1-1 0 0,1-1 1 0 0,0 0 0 0 0,0 0-1 0 0,1 0 1 0 0,-1 0-1 0 0,0 0 1 0 0,1 0-1 0 0,-1 0 1 0 0,1 0-1 0 0,-1 0 1 0 0,1 0-1 0 0,0 0 1 0 0,0 0-1 0 0,0-1 1 0 0,0 1-1 0 0,0 0 1 0 0,1 0-1 0 0,0-3 1 0 0,6-19-1951 0 0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25.8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9 112 0 0,'-6'-7'1580'0'0,"6"7"-1332"0"0,-1-1 1 0 0,1 1-1 0 0,0 0 1 0 0,0 0-1 0 0,-1 0 0 0 0,1 0 1 0 0,0 0-1 0 0,0-1 1 0 0,-1 1-1 0 0,1 0 0 0 0,0 0 1 0 0,0 0-1 0 0,-1 0 0 0 0,1 0 1 0 0,0 0-1 0 0,0 0 1 0 0,-1 0-1 0 0,1 0 0 0 0,0 0 1 0 0,0 0-1 0 0,-1 0 1 0 0,1 0-1 0 0,0 0 0 0 0,-1 1 1 0 0,1-1-1 0 0,0 0 0 0 0,-5 8 6931 0 0,4 2-6139 0 0,-7 208 4277 0 0,2-143-4777 0 0,-11 70-1045 0 0,16-135-281 0 0,1-10 688 0 0,0 0 0 0 0,0 0 0 0 0,0 1 0 0 0,0-1 0 0 0,0 0 0 0 0,0 0 0 0 0,0 1 0 0 0,0-1 0 0 0,0 0 0 0 0,0 0 0 0 0,0 0-1 0 0,0 1 1 0 0,1-1 0 0 0,-1 0 0 0 0,0 0 0 0 0,0 0 0 0 0,0 1 0 0 0,0-1 0 0 0,0 0 0 0 0,0 0 0 0 0,1 0 0 0 0,-1 0 0 0 0,0 1-1 0 0,0-1 1 0 0,0 0 0 0 0,0 0 0 0 0,1 0 0 0 0,-1 0 0 0 0,0 0 0 0 0,0 0 0 0 0,0 1 0 0 0,1-1 0 0 0,-1 0 0 0 0,0 0 0 0 0,0 0-1 0 0,1 0 1 0 0,6-1-2429 0 0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26.2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20 176 552 0 0,'-5'1'-215'0'0,"-6"2"4236"0"0,8-2 359 0 0,10-2-1925 0 0,-1-1-2030 0 0,-1 0-1 0 0,1-1 1 0 0,-1 1 0 0 0,0-1-1 0 0,0 0 1 0 0,0-1 0 0 0,0 1-1 0 0,0-1 1 0 0,-1 0 0 0 0,0 0-1 0 0,0 0 1 0 0,0-1 0 0 0,0 0-1 0 0,-1 1 1 0 0,1-1 0 0 0,-1 0-1 0 0,0-1 1 0 0,-1 1 0 0 0,0 0-1 0 0,4-11 1 0 0,-1-4 373 0 0,-4 14-551 0 0,1 0-1 0 0,0-1 1 0 0,0 1 0 0 0,5-9-1 0 0,-6 13-222 0 0,0 1-1 0 0,0-1 1 0 0,0 0-1 0 0,0 1 0 0 0,0-1 1 0 0,1 1-1 0 0,-1 0 0 0 0,1 0 1 0 0,-1-1-1 0 0,1 1 1 0 0,0 0-1 0 0,-1 0 0 0 0,1 0 1 0 0,0 0-1 0 0,0 1 1 0 0,-1-1-1 0 0,1 0 0 0 0,0 1 1 0 0,3-1-1 0 0,19-1-29 0 0,0 1-1 0 0,0 2 1 0 0,-1 0 0 0 0,29 5-1 0 0,-46-5 4 0 0,1 0 0 0 0,-1 0 1 0 0,0 1-1 0 0,0 0 0 0 0,1 0 0 0 0,-1 0 0 0 0,-1 1 0 0 0,7 3 1 0 0,-11-5-2 0 0,1 0 0 0 0,-1 0 1 0 0,0 0-1 0 0,0 0 1 0 0,0 0-1 0 0,0 0 1 0 0,0 0-1 0 0,0 1 1 0 0,0-1-1 0 0,0 0 0 0 0,0 1 1 0 0,-1-1-1 0 0,1 0 1 0 0,-1 1-1 0 0,2 2 1 0 0,-2-2-5 0 0,0 0 1 0 0,0 0-1 0 0,0 0 1 0 0,0 0-1 0 0,0 0 1 0 0,-1 0-1 0 0,1 0 1 0 0,-1-1-1 0 0,1 1 1 0 0,-1 0-1 0 0,0 0 0 0 0,1 0 1 0 0,-1-1-1 0 0,0 1 1 0 0,-2 2-1 0 0,-3 4-53 0 0,1-1-1 0 0,-1-1 1 0 0,0 1-1 0 0,-1-1 1 0 0,0 0-1 0 0,0-1 1 0 0,0 1-1 0 0,-9 4 1 0 0,-9 3-754 0 0,-33 15 0 0 0,-98 31-5961 0 0,134-51 4918 0 0,-1 1-610 0 0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28.5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134 143 512 0 0,'-1'-28'2561'0'0,"-4"-38"1"0"0,4 64-2186 0 0,1 0 0 0 0,0-1 0 0 0,-1 1 0 0 0,1 0 0 0 0,0 0 0 0 0,1 0 0 0 0,-1 0 0 0 0,0 0 0 0 0,0 0 0 0 0,1 0 0 0 0,-1 0 0 0 0,1 0 0 0 0,0 0 0 0 0,0 0 0 0 0,0 0 0 0 0,0 0 0 0 0,0 0 0 0 0,0 0 0 0 0,0 1 0 0 0,0-1 0 0 0,1 0 0 0 0,2-2 652 0 0,-4 7-713 0 0,-1-1 0 0 0,1 1 0 0 0,-1 0 0 0 0,0-1 0 0 0,0 1 1 0 0,-2 3-1 0 0,-2 7-103 0 0,-20 111 608 0 0,7-21-681 0 0,-55 206 360 0 0,68-286-874 0 0,1 0 0 0 0,2 0-1 0 0,-1 38 1 0 0,5-50-1853 0 0,-3-20-8013 0 0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29.0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67 227 672 0 0,'-13'2'2651'0'0,"-1"1"1"0"0,-21-1-1 0 0,34-2-2594 0 0,1 0 0 0 0,0 1 0 0 0,0-1 0 0 0,0 0 0 0 0,0 0 0 0 0,0 0 0 0 0,-1-1 0 0 0,1 1 0 0 0,0 0 0 0 0,0 0 0 0 0,0 0 0 0 0,0 0 0 0 0,-1 0-1 0 0,1 0 1 0 0,0 0 0 0 0,0 0 0 0 0,0 0 0 0 0,0 0 0 0 0,0 0 0 0 0,0 0 0 0 0,-1 0 0 0 0,1-1 0 0 0,0 1 0 0 0,0 0 0 0 0,0 0 0 0 0,0 0 0 0 0,0 0 0 0 0,0 0 0 0 0,0 0 0 0 0,0-1 0 0 0,0 1 0 0 0,0 0 0 0 0,-1 0 0 0 0,1 0 0 0 0,0 0 0 0 0,0 0 0 0 0,0-1 0 0 0,0 1 0 0 0,0 0 0 0 0,0 0 0 0 0,0 0 0 0 0,0 0 0 0 0,0-1 0 0 0,0 1 0 0 0,4-10 1109 0 0,9-6-354 0 0,31-45 886 0 0,-31 42-1081 0 0,-1 2 1 0 0,2-1-1 0 0,0 2 0 0 0,20-18 0 0 0,-29 30-490 0 0,0 1-1 0 0,0 0 1 0 0,0 0 0 0 0,0 1-1 0 0,0 0 1 0 0,1 0 0 0 0,-1 0-1 0 0,0 0 1 0 0,1 1 0 0 0,0 0 0 0 0,-1 0-1 0 0,1 0 1 0 0,0 1 0 0 0,0 0-1 0 0,-1 0 1 0 0,12 2 0 0 0,5 2 17 0 0,-1 1 0 0 0,42 14 0 0 0,-60-18-127 0 0,0 0-12 0 0,14 5 2 0 0,24 12 1 0 0,-38-17-1 0 0,1 1-1 0 0,-1 0 1 0 0,1 0 0 0 0,-1 1 0 0 0,0-1 0 0 0,0 0-1 0 0,0 1 1 0 0,0 0 0 0 0,0 0 0 0 0,-1 0-1 0 0,1 0 1 0 0,-1 0 0 0 0,3 5 0 0 0,-5-7-5 0 0,0 0 0 0 0,1 0 0 0 0,-1 1 1 0 0,0-1-1 0 0,0 0 0 0 0,0 1 0 0 0,0-1 1 0 0,0 0-1 0 0,0 1 0 0 0,0-1 0 0 0,0 0 1 0 0,0 0-1 0 0,-1 1 0 0 0,1-1 0 0 0,-1 0 0 0 0,1 0 1 0 0,-1 1-1 0 0,1-1 0 0 0,-1 0 0 0 0,1 0 1 0 0,-1 0-1 0 0,0 0 0 0 0,0 0 0 0 0,0 0 1 0 0,0 0-1 0 0,0 0 0 0 0,1 0 0 0 0,-2 0 1 0 0,1-1-1 0 0,-2 2 0 0 0,-4 3 1 0 0,0-1-1 0 0,-1 0 1 0 0,-12 5 0 0 0,12-5-35 0 0,-146 49-390 0 0,149-51 401 0 0,-14 3-39 0 0,0 0-1 0 0,-37 4 1 0 0,48-8 39 0 0,1-1 1 0 0,-1 0-1 0 0,1 0 1 0 0,-1 0 0 0 0,1-1-1 0 0,0 0 1 0 0,-1-1 0 0 0,1 0-1 0 0,0 0 1 0 0,-12-5 0 0 0,18 6-7 0 0,-1 1 0 0 0,1-1 0 0 0,0 0 0 0 0,0 1 0 0 0,0-1 0 0 0,0 0 0 0 0,0 0 0 0 0,0 0 0 0 0,1 0 0 0 0,-1 0 0 0 0,0 0 0 0 0,0 0 0 0 0,0 0 0 0 0,1 0 0 0 0,-1 0 0 0 0,1 0 0 0 0,-1 0 0 0 0,1 0 0 0 0,-1-1 0 0 0,1 1 0 0 0,0 0 0 0 0,-1-2 0 0 0,1 1-42 0 0,0 0-1 0 0,1-1 1 0 0,-1 1-1 0 0,0 0 0 0 0,1 0 1 0 0,0-1-1 0 0,-1 1 1 0 0,1 0-1 0 0,0 0 0 0 0,0 0 1 0 0,2-3-1 0 0,3-5-430 0 0,1 1 0 0 0,0 0 0 0 0,16-15 0 0 0,-21 22 349 0 0,97-88-6449 0 0,-56 57 3442 0 0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29.4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89 103 8 0 0,'-20'18'10376'0'0,"11"3"-5710"0"0,2 14-1804 0 0,-1-1-1594 0 0,-7 9 208 0 0,9-29-1152 0 0,1 1 0 0 0,0-1 0 0 0,1 1 0 0 0,1 0 1 0 0,0 0-1 0 0,0 19 0 0 0,3-34-323 0 0,0 0 0 0 0,0 0-1 0 0,0 1 1 0 0,-1-1 0 0 0,1 0 0 0 0,0 0 0 0 0,0 0 0 0 0,0 1-1 0 0,0-1 1 0 0,0 0 0 0 0,1 0 0 0 0,-1 0 0 0 0,0 1 0 0 0,0-1-1 0 0,0 0 1 0 0,0 0 0 0 0,0 0 0 0 0,0 1 0 0 0,0-1-1 0 0,0 0 1 0 0,0 0 0 0 0,0 0 0 0 0,1 0 0 0 0,-1 1 0 0 0,0-1-1 0 0,0 0 1 0 0,0 0 0 0 0,0 0 0 0 0,0 0 0 0 0,1 0 0 0 0,-1 1-1 0 0,0-1 1 0 0,0 0 0 0 0,0 0 0 0 0,1 0 0 0 0,-1 0 0 0 0,0 0-1 0 0,0 0 1 0 0,1 0 0 0 0,8-5 12 0 0,6-11-7 0 0,-8 7-22 0 0,-1-1 0 0 0,-1 0 0 0 0,0 0 1 0 0,0-1-1 0 0,-1 1 0 0 0,4-15 0 0 0,10-68 23 0 0,-15 71-10 0 0,0 0 0 0 0,2 0 1 0 0,1 0-1 0 0,10-25 1 0 0,-15 44-8 0 0,0 0 1 0 0,1-1 0 0 0,0 1 0 0 0,0 0 0 0 0,0 0 0 0 0,0 0 0 0 0,1 0 0 0 0,-1 1-1 0 0,1-1 1 0 0,-1 1 0 0 0,1-1 0 0 0,3-1 0 0 0,-3 3-21 0 0,-1-1 1 0 0,1 1-1 0 0,-1 0 0 0 0,1 0 0 0 0,-1 1 1 0 0,1-1-1 0 0,0 1 0 0 0,-1-1 0 0 0,1 1 1 0 0,0 0-1 0 0,0 0 0 0 0,-1 0 0 0 0,1 0 1 0 0,0 0-1 0 0,-1 1 0 0 0,5 0 0 0 0,63 20-2793 0 0,0 0-5812 0 0,-54-17 6876 0 0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29.7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48 171 1936 0 0,'-9'7'2939'0'0,"4"-2"-1356"0"0,0-1-1 0 0,-1 1 1 0 0,-4 6-1 0 0,9-9-1320 0 0,-1 0 0 0 0,1 0 0 0 0,0 0 0 0 0,0 0 0 0 0,0 0 0 0 0,0 0 0 0 0,0 1 0 0 0,0-1 0 0 0,1 0 0 0 0,-1 0 0 0 0,1 1 0 0 0,-1-1 0 0 0,1 4 0 0 0,0-2-149 0 0,0-1 1 0 0,0 0 0 0 0,1 1 0 0 0,-1-1 0 0 0,1 0 0 0 0,-1 0 0 0 0,1 1 0 0 0,0-1 0 0 0,1 0 0 0 0,-1 0 0 0 0,0 0-1 0 0,1 0 1 0 0,0 0 0 0 0,0-1 0 0 0,0 1 0 0 0,3 4 0 0 0,-2-5-37 0 0,1 1 0 0 0,-1 0-1 0 0,1-1 1 0 0,0 1 0 0 0,0-1 0 0 0,-1 0 0 0 0,1 0-1 0 0,1-1 1 0 0,-1 1 0 0 0,0-1 0 0 0,5 1 0 0 0,3 0-19 0 0,0-1 0 0 0,-1 0 0 0 0,1-1 0 0 0,0 0 0 0 0,0-1 0 0 0,-1-1 0 0 0,1 1 0 0 0,17-6 0 0 0,-15 2-45 0 0,0 0-1 0 0,0 0 0 0 0,-1-1 1 0 0,1-1-1 0 0,-1 0 1 0 0,-1-1-1 0 0,0 0 1 0 0,22-20-1 0 0,-27 22-18 0 0,-2 0 0 0 0,1 0 1 0 0,-1-1-1 0 0,0 0 0 0 0,0 0 0 0 0,-1-1 0 0 0,0 1 1 0 0,0-1-1 0 0,-1 0 0 0 0,0 0 0 0 0,0 0 1 0 0,-1 0-1 0 0,0 0 0 0 0,0-1 0 0 0,-1 1 0 0 0,1-16 1 0 0,-2 17-6 0 0,0 1 0 0 0,-1-1 0 0 0,0 0 0 0 0,0 1 1 0 0,0-1-1 0 0,-1 1 0 0 0,0-1 0 0 0,-3-7 0 0 0,4 13 12 0 0,1-1 0 0 0,-1 1 0 0 0,0-1 0 0 0,0 1 0 0 0,0 0 0 0 0,0-1 0 0 0,-1 1 0 0 0,1 0 0 0 0,0 0 0 0 0,0 0 0 0 0,-1-1 0 0 0,1 2 0 0 0,-1-1 0 0 0,1 0-1 0 0,-1 0 1 0 0,1 0 0 0 0,-1 1 0 0 0,0-1 0 0 0,1 1 0 0 0,-1-1 0 0 0,0 1 0 0 0,1-1 0 0 0,-1 1 0 0 0,0 0 0 0 0,0 0 0 0 0,1 0 0 0 0,-1 0 0 0 0,0 0-1 0 0,0 1 1 0 0,1-1 0 0 0,-1 0 0 0 0,0 1 0 0 0,1-1 0 0 0,-1 1 0 0 0,0 0 0 0 0,-1 0 0 0 0,-14 8 30 0 0,0 1 0 0 0,0 0 0 0 0,1 1-1 0 0,0 0 1 0 0,-16 17 0 0 0,17-14-88 0 0,1 0-1 0 0,0 1 1 0 0,1 0-1 0 0,0 1 1 0 0,1 1-1 0 0,1 0 1 0 0,1 1 0 0 0,0 0-1 0 0,2 0 1 0 0,-11 31-1 0 0,18-47 14 0 0,1 0 1 0 0,-1 0-1 0 0,1 0 0 0 0,-1 0 0 0 0,1 0 0 0 0,0 0 0 0 0,0 0 1 0 0,0 0-1 0 0,0 0 0 0 0,0 1 0 0 0,0-1 0 0 0,1 0 1 0 0,-1 0-1 0 0,1 0 0 0 0,-1 0 0 0 0,1 0 0 0 0,0 0 1 0 0,0 0-1 0 0,0-1 0 0 0,0 1 0 0 0,2 3 0 0 0,-1-3-72 0 0,1 0 1 0 0,-1 1-1 0 0,1-1 0 0 0,-1 0 0 0 0,1 0 0 0 0,0-1 0 0 0,0 1 1 0 0,0-1-1 0 0,0 1 0 0 0,1-1 0 0 0,-1 0 0 0 0,5 1 0 0 0,13 2-1365 0 0,1-1 1 0 0,0 0-1 0 0,-1-2 0 0 0,38-3 0 0 0,-27 0-9 0 0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30.6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286 703 560 0 0,'0'-3'785'0'0,"0"1"1"0"0,1-1-1 0 0,-1 1 0 0 0,1-1 0 0 0,0 1 1 0 0,-1-1-1 0 0,1 1 0 0 0,3-5 1 0 0,12-18 2462 0 0,1-4-1259 0 0,-14 22-1704 0 0,-1 1 0 0 0,0-1 0 0 0,0 0-1 0 0,-1 0 1 0 0,0 0 0 0 0,0 0 0 0 0,-1 0-1 0 0,0-1 1 0 0,0 1 0 0 0,0 0-1 0 0,-1 0 1 0 0,0 0 0 0 0,-3-10 0 0 0,3 14-185 0 0,0 0 1 0 0,0 0-1 0 0,0 0 1 0 0,-1 0-1 0 0,1 0 1 0 0,-1 0-1 0 0,0 0 1 0 0,0 0-1 0 0,0 1 1 0 0,0-1 0 0 0,0 1-1 0 0,0-1 1 0 0,-1 1-1 0 0,1 0 1 0 0,-1 0-1 0 0,0 0 1 0 0,0 0-1 0 0,1 0 1 0 0,-1 1-1 0 0,0-1 1 0 0,0 1-1 0 0,-1 0 1 0 0,1 0 0 0 0,0 0-1 0 0,0 0 1 0 0,-1 1-1 0 0,1-1 1 0 0,0 1-1 0 0,-1 0 1 0 0,-3 0-1 0 0,-3 1-16 0 0,1 0-1 0 0,-1 1 1 0 0,1 1-1 0 0,0-1 0 0 0,-1 1 1 0 0,1 1-1 0 0,1 0 1 0 0,-1 0-1 0 0,1 1 0 0 0,-1 0 1 0 0,1 0-1 0 0,0 1 1 0 0,1 0-1 0 0,0 0 1 0 0,-12 14-1 0 0,5-4-96 0 0,1 0-1 0 0,0 1 1 0 0,2 1-1 0 0,0 0 1 0 0,1 0-1 0 0,-10 25 1 0 0,18-38 9 0 0,0 0 0 0 0,0 0 0 0 0,1 1 1 0 0,-1-1-1 0 0,1 1 0 0 0,0-1 1 0 0,1 1-1 0 0,-1 8 0 0 0,2-12 2 0 0,-1 0-1 0 0,0 1 0 0 0,1-1 0 0 0,-1 0 0 0 0,1 0 1 0 0,0 0-1 0 0,0 0 0 0 0,0 1 0 0 0,0-1 1 0 0,0 0-1 0 0,1-1 0 0 0,-1 1 0 0 0,0 0 0 0 0,1 0 1 0 0,-1 0-1 0 0,1-1 0 0 0,0 1 0 0 0,0-1 0 0 0,-1 1 1 0 0,1-1-1 0 0,0 0 0 0 0,0 0 0 0 0,3 1 1 0 0,1 1-9 0 0,1-1 0 0 0,0 0 1 0 0,0 0-1 0 0,0 0 1 0 0,0-1-1 0 0,0 0 1 0 0,0 0-1 0 0,0-1 0 0 0,0 0 1 0 0,13-2-1 0 0,-8 1-10 0 0,0-2 1 0 0,0 1-1 0 0,0-1 0 0 0,0-1 0 0 0,16-8 0 0 0,-17 6 21 0 0,0 0 0 0 0,0-1 0 0 0,-1-1 1 0 0,0 0-1 0 0,-1 0 0 0 0,1-1 0 0 0,-1 0 0 0 0,-1 0 0 0 0,0-1 0 0 0,0 0 0 0 0,6-12 0 0 0,7-17 30 0 0,32-75 0 0 0,-29 56-50 0 0,15-33 58 0 0,-4-1-1 0 0,36-156 0 0 0,-69 236 56 0 0,-6 14-59 0 0,-10 21-34 0 0,11-17 12 0 0,-12 23-13 0 0,1 1 0 0 0,1 1 0 0 0,-13 50-1 0 0,-16 101-115 0 0,28-113 92 0 0,7-37 25 0 0,2 1 0 0 0,1 0 0 0 0,2 0 0 0 0,0 0-1 0 0,8 64 1 0 0,-6-94-40 0 0,1 1 0 0 0,0-1 0 0 0,0 0-1 0 0,0 0 1 0 0,0 1 0 0 0,0-1 0 0 0,1 0 0 0 0,-1 0-1 0 0,1-1 1 0 0,0 1 0 0 0,3 4 0 0 0,-4-6 2 0 0,0 0-1 0 0,0-1 1 0 0,0 1 0 0 0,0 0 0 0 0,0 0 0 0 0,0-1-1 0 0,0 1 1 0 0,0 0 0 0 0,0-1 0 0 0,0 1 0 0 0,1-1-1 0 0,-1 1 1 0 0,0-1 0 0 0,0 0 0 0 0,1 0 0 0 0,-1 1-1 0 0,0-1 1 0 0,0 0 0 0 0,1 0 0 0 0,-1 0 0 0 0,0 0-1 0 0,0-1 1 0 0,1 1 0 0 0,-1 0 0 0 0,0 0 0 0 0,0-1-1 0 0,1 1 1 0 0,-1-1 0 0 0,0 1 0 0 0,0-1 0 0 0,0 1-1 0 0,2-2 1 0 0,10-8-492 0 0,0 1 1 0 0,-1-1-1 0 0,0-1 0 0 0,-1 0 1 0 0,0-1-1 0 0,0 0 0 0 0,12-21 0 0 0,4-10 53 0 0,20-49 0 0 0,-6 12 1152 0 0,-40 79-621 0 0,-1 1 0 0 0,1-1 0 0 0,-1 1 0 0 0,1-1 0 0 0,-1 0 0 0 0,0 1 0 0 0,0-1 0 0 0,1 0 0 0 0,-1 1 0 0 0,0-1 0 0 0,0 0 0 0 0,0 0 0 0 0,0 1 0 0 0,0-1 0 0 0,0 0 0 0 0,0-1 0 0 0,0 2 8 0 0,0 0 0 0 0,0 0 0 0 0,-1 0 0 0 0,1-1 0 0 0,0 1 0 0 0,0 0 0 0 0,-1 0 0 0 0,1 0 0 0 0,0 0-1 0 0,0 0 1 0 0,-1 0 0 0 0,1 0 0 0 0,0 0 0 0 0,0 0 0 0 0,-1 0 0 0 0,1 0 0 0 0,0 0 0 0 0,0 0 0 0 0,-1 0 0 0 0,1 0 0 0 0,0 0 0 0 0,-1 0 0 0 0,1 0 0 0 0,0 0 0 0 0,0 0-1 0 0,0 1 1 0 0,-1-1 0 0 0,1 0 0 0 0,-3 1 234 0 0,1 1 0 0 0,-1-1 0 0 0,1 1 0 0 0,-1 0 0 0 0,1-1 0 0 0,0 1 1 0 0,-3 3-1 0 0,1 0-194 0 0,1 1 0 0 0,0 0 0 0 0,-1-1 0 0 0,2 1 0 0 0,-1 0 1 0 0,1 0-1 0 0,0 0 0 0 0,0 1 0 0 0,1-1 0 0 0,-1 1 0 0 0,2-1 1 0 0,-1 1-1 0 0,1 11 0 0 0,0-8-83 0 0,1-1-1 0 0,1 1 1 0 0,-1-1 0 0 0,2 0 0 0 0,-1 1-1 0 0,1-1 1 0 0,1 0 0 0 0,8 15 0 0 0,-6-12 41 0 0,-3-5-40 0 0,1 0 1 0 0,0 0-1 0 0,0 0 1 0 0,1-1 0 0 0,0 1-1 0 0,0-1 1 0 0,0 0-1 0 0,1-1 1 0 0,-1 1 0 0 0,13 7-1 0 0,-15-10-34 0 0,1-1-1 0 0,0 0 1 0 0,1 0 0 0 0,-1 0-1 0 0,0-1 1 0 0,1 1-1 0 0,-1-1 1 0 0,6 1-1 0 0,-8-2-315 0 0,1 0 1 0 0,-1 0-1 0 0,1 0 0 0 0,-1-1 0 0 0,0 1 0 0 0,1-1 1 0 0,-1 0-1 0 0,0 1 0 0 0,1-1 0 0 0,-1 0 0 0 0,0 0 1 0 0,0 0-1 0 0,0-1 0 0 0,0 1 0 0 0,0 0 0 0 0,0-1 0 0 0,3-2 1 0 0,5-6-1666 0 0,3-2-61 0 0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30.7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79 1 3073 0 0,'-26'12'3977'0'0,"5"-2"4256"0"0,4-1-6912 0 0,5-1-113 0 0,9-1-88 0 0,5-1-520 0 0,6-1-288 0 0,4-2-168 0 0,3 0-200 0 0,4-3-432 0 0,0 2-1200 0 0,0-2 720 0 0,6 0-3473 0 0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31.2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248 159 512 0 0,'8'-24'3786'0'0,"-1"0"-1"0"0,-1 0 1 0 0,4-37-1 0 0,-10 60-3668 0 0,0 0 0 0 0,0 0 0 0 0,1 0 0 0 0,-1 0 1 0 0,-1 0-1 0 0,1 0 0 0 0,0 0 0 0 0,0 0 0 0 0,0 0 0 0 0,0 0 0 0 0,-1 1 0 0 0,1-1 0 0 0,0 0 0 0 0,-1 0 1 0 0,1 0-1 0 0,-1 0 0 0 0,1 1 0 0 0,-1-1 0 0 0,1 0 0 0 0,-1 0 0 0 0,0 1 0 0 0,1-1 0 0 0,-2-1 0 0 0,0 2 19 0 0,1-1-1 0 0,-1 0 0 0 0,1 1 0 0 0,-1-1 0 0 0,1 1 0 0 0,-1 0 1 0 0,1-1-1 0 0,-1 1 0 0 0,0 0 0 0 0,1 0 0 0 0,-1 0 0 0 0,-2 0 1 0 0,-3 2 86 0 0,0-1 1 0 0,-1 1 0 0 0,1 0 0 0 0,1 0 0 0 0,-8 4 0 0 0,0 1-52 0 0,2 0-1 0 0,-1 1 0 0 0,1 0 1 0 0,0 1-1 0 0,1 1 0 0 0,-12 11 1 0 0,7-3-27 0 0,0 0 1 0 0,-25 39-1 0 0,37-51-127 0 0,0 1-1 0 0,1-1 1 0 0,0 0 0 0 0,0 1 0 0 0,0-1-1 0 0,1 1 1 0 0,0 0 0 0 0,1 0 0 0 0,-1 0 0 0 0,1 0-1 0 0,1 0 1 0 0,-1 9 0 0 0,1-13-10 0 0,1 1 0 0 0,0 0 0 0 0,0-1 0 0 0,0 1 0 0 0,0 0 0 0 0,0-1 0 0 0,1 1 0 0 0,-1-1 0 0 0,1 0-1 0 0,0 0 1 0 0,0 1 0 0 0,0-1 0 0 0,0 0 0 0 0,1 0 0 0 0,-1-1 0 0 0,1 1 0 0 0,0-1 0 0 0,0 1 0 0 0,0-1 0 0 0,0 0 0 0 0,0 0 0 0 0,0 0 0 0 0,1 0 0 0 0,4 1 0 0 0,6 2-26 0 0,0 0 0 0 0,-1-1 0 0 0,2-1 0 0 0,-1 0 0 0 0,0-1 0 0 0,1-1 0 0 0,-1 0 0 0 0,1-1 1 0 0,17-2-1 0 0,-10 0-406 0 0,-1-1 1 0 0,0-2 0 0 0,0 0-1 0 0,0-1 1 0 0,32-14 0 0 0,-43 15-1682 0 0,1-1-1 0 0,19-13 1 0 0,-10 4-2159 0 0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31.6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2 153 1016 0 0,'-1'-24'1971'0'0,"1"9"-140"0"0,-1 1 1 0 0,2-1 0 0 0,0 1-1 0 0,1-1 1 0 0,5-21-1 0 0,-6 34-1639 0 0,-1 1-1 0 0,1 0 1 0 0,-1 0-1 0 0,1 0 1 0 0,-1-1 0 0 0,1 1-1 0 0,0 0 1 0 0,-1 0-1 0 0,1 0 1 0 0,0 0-1 0 0,0 0 1 0 0,0 0-1 0 0,0 0 1 0 0,0 1-1 0 0,0-1 1 0 0,2-1-1 0 0,-2 2-121 0 0,-1 0 0 0 0,1 0 0 0 0,0-1-1 0 0,-1 1 1 0 0,1 0 0 0 0,0 1-1 0 0,-1-1 1 0 0,1 0 0 0 0,0 0 0 0 0,-1 0-1 0 0,1 0 1 0 0,0 0 0 0 0,-1 1 0 0 0,1-1-1 0 0,-1 0 1 0 0,1 0 0 0 0,-1 1-1 0 0,1-1 1 0 0,0 0 0 0 0,-1 1 0 0 0,1-1-1 0 0,-1 1 1 0 0,0-1 0 0 0,1 1 0 0 0,-1-1-1 0 0,1 1 1 0 0,-1-1 0 0 0,0 1-1 0 0,1-1 1 0 0,-1 1 0 0 0,0 0 0 0 0,1-1-1 0 0,-1 1 1 0 0,0-1 0 0 0,0 1-1 0 0,0 1 1 0 0,4 7 148 0 0,-1 1 0 0 0,0 0 1 0 0,-1 0-1 0 0,0 0 0 0 0,0 13 0 0 0,0 54 132 0 0,-2-59-270 0 0,-19 223 1017 0 0,0-28-663 0 0,18-200-562 0 0,1-1 0 0 0,1 0 0 0 0,0 1-1 0 0,0-1 1 0 0,1 0 0 0 0,1 0 0 0 0,6 19 0 0 0,-8-30-25 0 0,-1 0 0 0 0,1 0 0 0 0,-1 1 1 0 0,1-1-1 0 0,0 0 0 0 0,0 0 0 0 0,-1 0 1 0 0,1 0-1 0 0,0 0 0 0 0,0 0 0 0 0,0 0 1 0 0,0 0-1 0 0,0 0 0 0 0,0-1 0 0 0,1 1 1 0 0,-1 0-1 0 0,0-1 0 0 0,0 1 0 0 0,1-1 1 0 0,-1 1-1 0 0,2 0 0 0 0,-2-1-376 0 0,1 0 0 0 0,-1 0 0 0 0,1 0 0 0 0,-1 0-1 0 0,1 0 1 0 0,-1-1 0 0 0,1 1 0 0 0,0 0 0 0 0,-1-1 0 0 0,0 1 0 0 0,1-1-1 0 0,2 0 1 0 0,9-7-4254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6:59.1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74 679 512 0 0,'-6'-28'8405'0'0,"-1"-35"1"0"0,7 25-4874 0 0,0 37-3405 0 0,0 0-1 0 0,0 0 1 0 0,1 1-1 0 0,-1-1 1 0 0,0 0-1 0 0,0 0 1 0 0,0 1-1 0 0,0-1 1 0 0,0 0-1 0 0,0 0 1 0 0,-1 0-1 0 0,1 1 1 0 0,0-1 0 0 0,0 0-1 0 0,0 1 1 0 0,-1-1-1 0 0,1 0 1 0 0,-1 0-1 0 0,1 1-40 0 0,-1 0 0 0 0,1 1 0 0 0,-1-1-1 0 0,1 0 1 0 0,-1 1 0 0 0,1-1 0 0 0,-1 0 0 0 0,1 1-1 0 0,0-1 1 0 0,-1 1 0 0 0,1-1 0 0 0,0 1 0 0 0,-1-1-1 0 0,1 1 1 0 0,0-1 0 0 0,0 1 0 0 0,-1 0 0 0 0,-12 29 888 0 0,-16 61-137 0 0,26-79-746 0 0,1 0 0 0 0,0 0 1 0 0,0 0-1 0 0,2 0 1 0 0,0 22-1 0 0,1-30-79 0 0,0 0 0 0 0,0 1 0 0 0,0-1 0 0 0,0 0 0 0 0,1 0 0 0 0,0 0 0 0 0,0 0-1 0 0,0 0 1 0 0,0 0 0 0 0,1 0 0 0 0,-1-1 0 0 0,1 1 0 0 0,0-1 0 0 0,0 0 0 0 0,1 0 0 0 0,-1 0 0 0 0,0 0 0 0 0,1-1-1 0 0,0 1 1 0 0,-1-1 0 0 0,1 0 0 0 0,0 0 0 0 0,0 0 0 0 0,6 1 0 0 0,-1 0-34 0 0,0 0 1 0 0,0-1-1 0 0,0 0 0 0 0,1 0 1 0 0,-1-1-1 0 0,1 0 1 0 0,-1-1-1 0 0,1 0 0 0 0,-1-1 1 0 0,13-2-1 0 0,-12 1-38 0 0,1 0-1 0 0,-1-2 1 0 0,0 1 0 0 0,0-1-1 0 0,0-1 1 0 0,0 0-1 0 0,-1 0 1 0 0,0-1 0 0 0,0 0-1 0 0,-1 0 1 0 0,9-9-1 0 0,-10 9 37 0 0,-1-1-1 0 0,0-1 0 0 0,0 1 0 0 0,-1-1 0 0 0,0 0 0 0 0,0 0 0 0 0,-1 0 0 0 0,0-1 0 0 0,-1 0 1 0 0,0 0-1 0 0,0 0 0 0 0,3-18 0 0 0,-3 7 78 0 0,-1 0-1 0 0,-1-1 1 0 0,0 1 0 0 0,-2 0 0 0 0,0 0 0 0 0,-7-35-1 0 0,8 54-38 0 0,0 0 0 0 0,-1 1 0 0 0,1-1 0 0 0,0 0-1 0 0,0 0 1 0 0,0 1 0 0 0,-1-1 0 0 0,1 0 0 0 0,0 1 0 0 0,-1-1-1 0 0,1 0 1 0 0,0 1 0 0 0,-1-1 0 0 0,1 1 0 0 0,-1-1 0 0 0,1 0-1 0 0,-1 1 1 0 0,1-1 0 0 0,-1 1 0 0 0,0 0 0 0 0,1-1 0 0 0,-1 1-1 0 0,1-1 1 0 0,-1 1 0 0 0,-1-1 0 0 0,1 1 2 0 0,0 0-1 0 0,0 1 1 0 0,0-1-1 0 0,0 0 1 0 0,0 0 0 0 0,0 1-1 0 0,0-1 1 0 0,1 1 0 0 0,-1-1-1 0 0,0 0 1 0 0,0 1-1 0 0,0 0 1 0 0,0-1 0 0 0,1 1-1 0 0,-1-1 1 0 0,-1 3 0 0 0,-3 3 50 0 0,0 0 0 0 0,0 0 0 0 0,-5 11 0 0 0,4-6-47 0 0,1 0 0 0 0,0 0 1 0 0,0 1-1 0 0,2-1 0 0 0,-1 1 0 0 0,1 0 0 0 0,1 0 1 0 0,0 0-1 0 0,1 0 0 0 0,0 13 0 0 0,1-18-20 0 0,0 1 1 0 0,1-1-1 0 0,0 0 0 0 0,0 0 0 0 0,1 0 0 0 0,0 0 0 0 0,0 0 0 0 0,1 0 0 0 0,-1 0 0 0 0,1-1 0 0 0,1 1 0 0 0,-1-1 0 0 0,1 0 0 0 0,1 0 0 0 0,-1 0 0 0 0,1-1 1 0 0,10 11-1 0 0,-7-10-39 0 0,0 1 0 0 0,1-1 1 0 0,-1 0-1 0 0,2-1 1 0 0,-1 0-1 0 0,14 5 1 0 0,-19-8 4 0 0,0-1 1 0 0,-1 0 0 0 0,1 0 0 0 0,0-1-1 0 0,0 1 1 0 0,0-1 0 0 0,0 0-1 0 0,0 0 1 0 0,0 0 0 0 0,0-1-1 0 0,0 1 1 0 0,-1-1 0 0 0,1 0-1 0 0,0 0 1 0 0,0 0 0 0 0,-1-1-1 0 0,1 1 1 0 0,-1-1 0 0 0,1 0-1 0 0,3-3 1 0 0,0 1 3 0 0,0-1-1 0 0,-1 0 1 0 0,0-1-1 0 0,0 0 1 0 0,-1 1-1 0 0,0-2 1 0 0,0 1-1 0 0,0-1 1 0 0,0 1-1 0 0,-1-1 1 0 0,0-1-1 0 0,-1 1 1 0 0,0 0-1 0 0,0-1 1 0 0,0 0-1 0 0,-1 1 1 0 0,0-1-1 0 0,-1 0 1 0 0,0 0-1 0 0,0-9 1 0 0,4-119 259 0 0,-6 130-137 0 0,-1 5-13 0 0,-5 10 41 0 0,-5 16 26 0 0,7-9-51 0 0,0 1 1 0 0,0-1-1 0 0,2 1 0 0 0,-3 30 1 0 0,5-37-92 0 0,1-1 1 0 0,1 0 0 0 0,-1 1 0 0 0,1-1 0 0 0,1 0 0 0 0,0 1 0 0 0,0-1 0 0 0,1 0 0 0 0,0 0 0 0 0,6 11 0 0 0,-6-14-14 0 0,1-1 0 0 0,0 0 1 0 0,0 0-1 0 0,0 0 0 0 0,1 0 1 0 0,0-1-1 0 0,0 0 0 0 0,0 0 1 0 0,0 0-1 0 0,1 0 0 0 0,-1-1 1 0 0,1 0-1 0 0,0 0 0 0 0,0 0 1 0 0,0-1-1 0 0,0 0 0 0 0,0 0 1 0 0,1-1-1 0 0,-1 0 0 0 0,1 0 1 0 0,8 0-1 0 0,-6 0-25 0 0,1-1-1 0 0,0 0 1 0 0,-1-1 0 0 0,1 0 0 0 0,-1 0 0 0 0,1-1 0 0 0,-1-1-1 0 0,0 1 1 0 0,1-1 0 0 0,-1-1 0 0 0,-1 0 0 0 0,1 0 0 0 0,14-10-1 0 0,-13 7-20 0 0,-1-1-1 0 0,1 0 0 0 0,-1-1 1 0 0,-1 0-1 0 0,14-19 0 0 0,-17 21 47 0 0,-1 0 0 0 0,0-1 0 0 0,0 0-1 0 0,-1 0 1 0 0,0 0 0 0 0,-1 0-1 0 0,0 0 1 0 0,0-1 0 0 0,1-11 0 0 0,0-9 1 0 0,5-71 71 0 0,-8 87-54 0 0,0 1-1 0 0,-1-1 1 0 0,0 1-1 0 0,-1 0 1 0 0,-7-23-1 0 0,8 32-2 0 0,0 0 0 0 0,0 0 0 0 0,-1 0 0 0 0,0 0 0 0 0,1 0-1 0 0,-1 0 1 0 0,0 0 0 0 0,0 1 0 0 0,-1-1 0 0 0,1 1 0 0 0,0-1 0 0 0,-1 1-1 0 0,0 0 1 0 0,1 0 0 0 0,-4-2 0 0 0,1 2 7 0 0,1 0 0 0 0,-1 0 0 0 0,0 1 0 0 0,0-1 0 0 0,1 1 1 0 0,-1 0-1 0 0,0 0 0 0 0,0 1 0 0 0,-7-1 0 0 0,-1 2 62 0 0,0 0-1 0 0,0 1 1 0 0,1 0 0 0 0,-1 1 0 0 0,0 0-1 0 0,-22 10 1 0 0,21-7 13 0 0,1 1 0 0 0,0 1-1 0 0,1 0 1 0 0,0 0 0 0 0,-18 17 0 0 0,11-6 42 0 0,0 1-1 0 0,-18 24 1 0 0,31-37-78 0 0,1 1 1 0 0,1-1-1 0 0,-1 1 1 0 0,1 0-1 0 0,1 0 1 0 0,-1 0-1 0 0,1 1 1 0 0,1-1-1 0 0,-1 1 1 0 0,1-1 0 0 0,1 1-1 0 0,-1 12 1 0 0,2-16-47 0 0,0 0 0 0 0,1 0 0 0 0,-1 0 0 0 0,1-1 0 0 0,0 1 0 0 0,0 0 0 0 0,0-1 0 0 0,1 1 1 0 0,0-1-1 0 0,0 0 0 0 0,0 1 0 0 0,0-1 0 0 0,1 0 0 0 0,-1 0 0 0 0,1 0 0 0 0,0-1 0 0 0,0 1 1 0 0,1-1-1 0 0,-1 1 0 0 0,1-1 0 0 0,0 0 0 0 0,0-1 0 0 0,0 1 0 0 0,6 3 0 0 0,7 1-64 0 0,-1 0 0 0 0,1-1 0 0 0,0-1-1 0 0,1-1 1 0 0,-1 0 0 0 0,1-1-1 0 0,0-1 1 0 0,0-1 0 0 0,-1 0-1 0 0,1-1 1 0 0,0-1 0 0 0,0-1 0 0 0,0-1-1 0 0,31-8 1 0 0,-39 7 27 0 0,-1 0-1 0 0,1 0 1 0 0,-1-1-1 0 0,0 0 1 0 0,0-1 0 0 0,-1 0-1 0 0,0 0 1 0 0,0-1-1 0 0,0 0 1 0 0,-1 0 0 0 0,0-1-1 0 0,0 0 1 0 0,-1 0-1 0 0,0-1 1 0 0,-1 0 0 0 0,0 0-1 0 0,0 0 1 0 0,-1 0-1 0 0,0-1 1 0 0,0 0 0 0 0,-1 0-1 0 0,0 0 1 0 0,1-10-1 0 0,-3 8 37 0 0,1 3 9 0 0,-1 1 0 0 0,0-1 1 0 0,-1 1-1 0 0,0-1 0 0 0,0 0 0 0 0,-3-16 0 0 0,3 24-4 0 0,0 0-1 0 0,-1 0 1 0 0,1 1-1 0 0,0-1 1 0 0,-1 0-1 0 0,1 0 1 0 0,0 1-1 0 0,-1-1 1 0 0,1 0-1 0 0,-1 1 1 0 0,1-1-1 0 0,-1 0 1 0 0,1 1-1 0 0,-1-1 1 0 0,0 1-1 0 0,1-1 1 0 0,-1 1-1 0 0,0-1 1 0 0,1 1-1 0 0,-1-1 1 0 0,0 1-1 0 0,0 0 1 0 0,0-1-1 0 0,-1 1 1 0 0,1-1 6 0 0,-1 1 0 0 0,0 0 0 0 0,1 1 0 0 0,-1-1 0 0 0,1 0 0 0 0,-1 0 0 0 0,0 1 0 0 0,1-1 0 0 0,-1 1 0 0 0,1-1 0 0 0,-1 1 0 0 0,-1 0 0 0 0,-2 3 24 0 0,0-1 1 0 0,-1 0 0 0 0,1 1-1 0 0,0 0 1 0 0,-6 8 0 0 0,-3 5 6 0 0,1 1 1 0 0,1 0-1 0 0,0 1 1 0 0,2 1-1 0 0,-10 22 1 0 0,18-36-43 0 0,-1 0 1 0 0,2-1-1 0 0,-1 1 1 0 0,1 0-1 0 0,-1 0 1 0 0,2 0-1 0 0,-1 0 0 0 0,1 12 1 0 0,0-15-5 0 0,1 1 1 0 0,-1 0-1 0 0,1-1 1 0 0,0 1-1 0 0,0 0 0 0 0,1-1 1 0 0,-1 1-1 0 0,1-1 1 0 0,-1 0-1 0 0,1 1 0 0 0,0-1 1 0 0,1 0-1 0 0,-1 0 1 0 0,0 0-1 0 0,5 3 0 0 0,0 1-11 0 0,2 0-1 0 0,-1-1 0 0 0,1 0 0 0 0,0-1 0 0 0,0 1 1 0 0,0-2-1 0 0,1 1 0 0 0,11 2 0 0 0,-14-5-11 0 0,-1 0 0 0 0,1 0-1 0 0,0-1 1 0 0,0 0-1 0 0,0 0 1 0 0,0-1 0 0 0,0 0-1 0 0,-1 0 1 0 0,1-1-1 0 0,0 0 1 0 0,0 0 0 0 0,0 0-1 0 0,9-4 1 0 0,-1-2-14 0 0,0 0 1 0 0,0-1-1 0 0,-1 0 1 0 0,0-1 0 0 0,0-1-1 0 0,-1 0 1 0 0,-1-1-1 0 0,0 0 1 0 0,0-1-1 0 0,-1 0 1 0 0,12-17-1 0 0,-8 7 17 0 0,-2 0 0 0 0,0-1 0 0 0,-2 0 0 0 0,-1-1 0 0 0,0 0 0 0 0,9-38 0 0 0,-4-10 16 0 0,9-113 0 0 0,-19 136 14 0 0,-4 40-8 0 0,2-14 15 0 0,-1-47-1 0 0,-2 64 11 0 0,-1 0 0 0 0,1 0 1 0 0,-1 0-1 0 0,-1 0 0 0 0,1 0 1 0 0,-1 0-1 0 0,0 1 0 0 0,0-1 1 0 0,-1 1-1 0 0,1-1 0 0 0,-1 1 1 0 0,0 0-1 0 0,-5-6 0 0 0,7 10-3 0 0,-1-1-1 0 0,1 1 1 0 0,0 0-1 0 0,-1 0 0 0 0,1 0 1 0 0,0 0-1 0 0,-1 0 1 0 0,0 0-1 0 0,1 0 1 0 0,-1 0-1 0 0,1 0 1 0 0,-1 1-1 0 0,0-1 1 0 0,0 1-1 0 0,1-1 1 0 0,-1 1-1 0 0,0 0 1 0 0,0-1-1 0 0,-1 1 0 0 0,0 1 19 0 0,0-1-1 0 0,0 1 0 0 0,1-1 0 0 0,-1 1 0 0 0,0 0 0 0 0,1 0 0 0 0,-1 0 1 0 0,1 0-1 0 0,-1 1 0 0 0,1-1 0 0 0,-3 3 0 0 0,-4 3 91 0 0,0 1 1 0 0,1 0-1 0 0,0 1 0 0 0,-11 16 1 0 0,-3 5 125 0 0,2 1 1 0 0,1 2 0 0 0,1 0 0 0 0,2 1 0 0 0,-16 46 0 0 0,24-54-210 0 0,2 0 0 0 0,1 1-1 0 0,1-1 1 0 0,1 1 0 0 0,2 0-1 0 0,0 0 1 0 0,2 0 0 0 0,1-1-1 0 0,1 1 1 0 0,1 0 0 0 0,15 48-1 0 0,-14-61-70 0 0,0-1 0 0 0,1 1-1 0 0,1-1 1 0 0,0 0 0 0 0,1 0 0 0 0,1-1-1 0 0,15 19 1 0 0,-18-25-98 0 0,0 0-1 0 0,1 0 1 0 0,0 0-1 0 0,0-1 1 0 0,0 0 0 0 0,1-1-1 0 0,0 1 1 0 0,0-1-1 0 0,0-1 1 0 0,0 0 0 0 0,0 0-1 0 0,1 0 1 0 0,0-1-1 0 0,8 1 1 0 0,-9-2-524 0 0,-1-1 0 0 0,1 0 0 0 0,-1 0-1 0 0,1-1 1 0 0,0 1 0 0 0,-1-2 0 0 0,1 1 0 0 0,-1-1 0 0 0,9-3 0 0 0,-7 1-1503 0 0,0 0 1 0 0,1-1-1 0 0,12-8 1 0 0,4-7-3446 0 0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32.1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18 1344 0 0,'-9'4'2228'0'0,"0"-1"0"0"0,1 1 0 0 0,-1 1 0 0 0,-14 11 0 0 0,23-16-2135 0 0,-1 0-1 0 0,1 0 1 0 0,-1 0-1 0 0,1 1 1 0 0,0-1-1 0 0,-1 0 1 0 0,1 1-1 0 0,-1-1 1 0 0,1 0 0 0 0,0 1-1 0 0,0-1 1 0 0,-1 0-1 0 0,1 1 1 0 0,0-1-1 0 0,-1 1 1 0 0,1-1-1 0 0,0 0 1 0 0,0 1 0 0 0,0-1-1 0 0,0 1 1 0 0,0-1-1 0 0,-1 1 1 0 0,1-1-1 0 0,0 1 1 0 0,0-1-1 0 0,0 1 1 0 0,0-1-1 0 0,0 0 1 0 0,0 1 0 0 0,0-1-1 0 0,0 1 1 0 0,1-1-1 0 0,-1 1 1 0 0,0 0-1 0 0,1 0 39 0 0,0 0 0 0 0,0-1 0 0 0,0 1 0 0 0,0 0-1 0 0,0 0 1 0 0,0-1 0 0 0,0 1 0 0 0,0-1 0 0 0,0 1-1 0 0,0-1 1 0 0,1 1 0 0 0,1-1 0 0 0,6 2 307 0 0,-1 0 0 0 0,16 0 1 0 0,-1-3-147 0 0,0-1 1 0 0,1-1-1 0 0,-1-1 1 0 0,0-1-1 0 0,27-10 1 0 0,29-5 28 0 0,-75 19-291 0 0,2-1 57 0 0,0 1 0 0 0,0 0 0 0 0,0 0 0 0 0,0 1 0 0 0,0 0 0 0 0,10 0 0 0 0,-14 1-67 0 0,-1-1-1 0 0,0 0 1 0 0,0 1-1 0 0,0-1 1 0 0,0 0 0 0 0,1 1-1 0 0,-1 0 1 0 0,0-1-1 0 0,0 1 1 0 0,0 0 0 0 0,0-1-1 0 0,0 1 1 0 0,0 0 0 0 0,0 0-1 0 0,1 2 1 0 0,-1-2-6 0 0,0 1 0 0 0,0 0 1 0 0,-1 0-1 0 0,1 0 1 0 0,0 0-1 0 0,-1-1 0 0 0,0 1 1 0 0,1 0-1 0 0,-1 0 0 0 0,0 0 1 0 0,0 0-1 0 0,0 0 0 0 0,0 2 1 0 0,-1 4-14 0 0,0 0-1 0 0,0 0 1 0 0,-1 0 0 0 0,0 0 0 0 0,-1 0 0 0 0,-5 11 0 0 0,-27 46-38 0 0,22-44-46 0 0,-10 26-1 0 0,20-39 43 0 0,0 0 0 0 0,0 1 0 0 0,1 0 0 0 0,0 0 0 0 0,1 0 0 0 0,-1-1 0 0 0,2 1 0 0 0,-1 0 0 0 0,3 17 0 0 0,-2-22 19 0 0,1-1 0 0 0,-1 0 1 0 0,1 0-1 0 0,0 0 0 0 0,0 0 0 0 0,0 1 0 0 0,1-1 0 0 0,-1 0 1 0 0,1-1-1 0 0,-1 1 0 0 0,1 0 0 0 0,0 0 0 0 0,0-1 0 0 0,0 1 1 0 0,1-1-1 0 0,-1 0 0 0 0,1 0 0 0 0,-1 0 0 0 0,1 0 0 0 0,0 0 1 0 0,-1 0-1 0 0,1 0 0 0 0,0-1 0 0 0,0 0 0 0 0,0 1 1 0 0,0-1-1 0 0,1-1 0 0 0,-1 1 0 0 0,0 0 0 0 0,4 0 0 0 0,-2-1 14 0 0,1 0 0 0 0,-1-1 0 0 0,1 1 0 0 0,-1-1 0 0 0,1 0 0 0 0,-1 0-1 0 0,1-1 1 0 0,-1 0 0 0 0,0 0 0 0 0,0 0 0 0 0,0 0 0 0 0,0-1-1 0 0,0 0 1 0 0,0 0 0 0 0,6-6 0 0 0,-1 2 15 0 0,-1-2 1 0 0,1 0-1 0 0,-2 0 0 0 0,1 0 0 0 0,12-21 1 0 0,-16 21-1 0 0,0 0 0 0 0,-1-1 1 0 0,0 0-1 0 0,0 0 0 0 0,-1 0 0 0 0,0 0 1 0 0,-1 0-1 0 0,-1-1 0 0 0,1 1 1 0 0,-1-21-1 0 0,-2 14 2 0 0,0 0 0 0 0,-1 0 1 0 0,-1 0-1 0 0,-1 1 0 0 0,0-1 1 0 0,-7-16-1 0 0,9 28 2 0 0,0 0-1 0 0,0-1 1 0 0,-1 1-1 0 0,0 0 1 0 0,0 1-1 0 0,0-1 1 0 0,-1 0-1 0 0,1 1 1 0 0,-6-5-1 0 0,7 7-5 0 0,1 1-1 0 0,-1 0 1 0 0,0 0 0 0 0,0 0-1 0 0,0 0 1 0 0,1 0-1 0 0,-1 0 1 0 0,0 0-1 0 0,0 0 1 0 0,0 1 0 0 0,-1-1-1 0 0,1 1 1 0 0,0 0-1 0 0,0-1 1 0 0,0 1 0 0 0,0 0-1 0 0,0 0 1 0 0,0 0-1 0 0,0 1 1 0 0,-1-1-1 0 0,1 0 1 0 0,0 1 0 0 0,0 0-1 0 0,0-1 1 0 0,0 1-1 0 0,0 0 1 0 0,-3 2-1 0 0,4-3-14 0 0,-1 1-1 0 0,0 0 0 0 0,1 0 0 0 0,-1 0 0 0 0,1 0 0 0 0,-1 0 0 0 0,1 1 0 0 0,-1-1 0 0 0,1 0 0 0 0,0 1 0 0 0,-1-1 0 0 0,1 1 0 0 0,0-1 0 0 0,0 1 0 0 0,0 0 1 0 0,0-1-1 0 0,1 1 0 0 0,-1 0 0 0 0,0 0 0 0 0,1 0 0 0 0,-1 3 0 0 0,1-3-37 0 0,0 0-1 0 0,0 0 1 0 0,1 0-1 0 0,-1 0 1 0 0,1 0 0 0 0,-1 0-1 0 0,1-1 1 0 0,0 1 0 0 0,0 0-1 0 0,0 0 1 0 0,0 0 0 0 0,0-1-1 0 0,0 1 1 0 0,0 0-1 0 0,0-1 1 0 0,1 1 0 0 0,-1-1-1 0 0,1 0 1 0 0,-1 1 0 0 0,4 1-1 0 0,6 4-325 0 0,0 0-1 0 0,1 0 1 0 0,0-1-1 0 0,0-1 0 0 0,1 0 1 0 0,-1 0-1 0 0,22 3 1 0 0,-12-4 294 0 0,0 0 1 0 0,1-2 0 0 0,38-1-1 0 0,-47-2 288 0 0,0-1 1 0 0,1-1-1 0 0,-1-1 0 0 0,0 0 1 0 0,-1-1-1 0 0,19-8 0 0 0,-15 5 508 0 0,1 1-1 0 0,-1 1 0 0 0,21-3 1 0 0,-37 8-678 0 0,1 1-1 0 0,-1 0 1 0 0,1-1 0 0 0,0 1 0 0 0,-1 0-1 0 0,1 0 1 0 0,-1 0 0 0 0,1 0 0 0 0,0 1-1 0 0,-1-1 1 0 0,1 0 0 0 0,-1 1 0 0 0,1-1 0 0 0,-1 1-1 0 0,1-1 1 0 0,-1 1 0 0 0,1 0 0 0 0,-1-1-1 0 0,0 1 1 0 0,1 0 0 0 0,-1 0 0 0 0,2 2-1 0 0,-2-1-16 0 0,0-1 0 0 0,0 1 0 0 0,0 0-1 0 0,0 0 1 0 0,0-1 0 0 0,-1 1 0 0 0,1 0-1 0 0,-1 0 1 0 0,1 0 0 0 0,-1 0 0 0 0,0 0-1 0 0,0 0 1 0 0,0 0 0 0 0,0 0 0 0 0,0 0-1 0 0,0 0 1 0 0,-1 0 0 0 0,0 3 0 0 0,-3 6 7 0 0,0 1 1 0 0,0-1 0 0 0,-1 0-1 0 0,-1 0 1 0 0,0 0 0 0 0,-8 10 0 0 0,-8 13-40 0 0,18-26-62 0 0,-6 9 53 0 0,1 0 1 0 0,1 0-1 0 0,0 1 1 0 0,-8 30-1 0 0,15-44-98 0 0,0 0-1 0 0,0 1 0 0 0,0-1 1 0 0,1 1-1 0 0,0-1 0 0 0,0 0 1 0 0,0 1-1 0 0,0-1 1 0 0,1 1-1 0 0,-1-1 0 0 0,1 0 1 0 0,0 1-1 0 0,1-1 0 0 0,-1 0 1 0 0,1 0-1 0 0,0 0 1 0 0,0 0-1 0 0,0 0 0 0 0,0 0 1 0 0,1 0-1 0 0,0-1 0 0 0,-1 1 1 0 0,1-1-1 0 0,0 0 1 0 0,1 0-1 0 0,3 3 0 0 0,-1-2-959 0 0,0 1 0 0 0,1-1 0 0 0,11 5-1 0 0,3-2-1482 0 0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33.3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380 125 512 0 0,'2'-10'1109'0'0,"-1"1"0"0"0,0 0-1 0 0,0-1 1 0 0,0 1 0 0 0,-1-1 0 0 0,-2-14 0 0 0,1 22-775 0 0,1-1 0 0 0,-1 1 0 0 0,0-1 0 0 0,1 1 0 0 0,-1 0 0 0 0,0-1 0 0 0,-1 1 0 0 0,1 0 0 0 0,0 0 0 0 0,-1-1 0 0 0,1 1 0 0 0,-4-3 0 0 0,4 4-210 0 0,-1 0 0 0 0,1 0 0 0 0,-1 0 1 0 0,0 0-1 0 0,1 0 0 0 0,-1 0 0 0 0,0 1 1 0 0,0-1-1 0 0,0 0 0 0 0,0 1 0 0 0,1 0 1 0 0,-1-1-1 0 0,0 1 0 0 0,0 0 0 0 0,0 0 1 0 0,0 0-1 0 0,0 0 0 0 0,0 0 0 0 0,-2 1 1 0 0,-12 2 173 0 0,1 1 0 0 0,-1 0 1 0 0,1 1-1 0 0,-1 1 1 0 0,2 1-1 0 0,-1 0 1 0 0,1 0-1 0 0,0 2 1 0 0,0 0-1 0 0,1 0 1 0 0,-21 20-1 0 0,20-15-238 0 0,0 1 1 0 0,1 0-1 0 0,1 0 0 0 0,0 1 0 0 0,1 1 0 0 0,0 0 1 0 0,2 1-1 0 0,0 0 0 0 0,-8 24 0 0 0,14-34-38 0 0,1 0 0 0 0,0 0-1 0 0,1 0 1 0 0,0 1 0 0 0,0-1 0 0 0,0 0 0 0 0,1 1-1 0 0,2 15 1 0 0,-1-20-17 0 0,0 0 1 0 0,0 0-1 0 0,0 0 0 0 0,0 0 1 0 0,1 0-1 0 0,-1 0 0 0 0,1 0 0 0 0,0 0 1 0 0,1 0-1 0 0,-1-1 0 0 0,1 1 0 0 0,-1-1 1 0 0,1 0-1 0 0,0 0 0 0 0,0 0 0 0 0,0 0 1 0 0,1 0-1 0 0,-1-1 0 0 0,5 4 1 0 0,3-1-26 0 0,-1-1 0 0 0,0 0 0 0 0,1 0 1 0 0,0-1-1 0 0,0-1 0 0 0,0 0 1 0 0,0 0-1 0 0,0-1 0 0 0,0 0 1 0 0,1-1-1 0 0,20-2 0 0 0,-13-1-14 0 0,-1 0 0 0 0,0-1-1 0 0,0-1 1 0 0,0-1 0 0 0,-1 0 0 0 0,23-12-1 0 0,-31 14 15 0 0,-1-1-1 0 0,0 0 1 0 0,-1 0-1 0 0,1-1 1 0 0,-1 0-1 0 0,0 0 0 0 0,-1-1 1 0 0,1 0-1 0 0,-1 0 1 0 0,7-11-1 0 0,-10 12 9 0 0,1-1 0 0 0,-1 1-1 0 0,0-1 1 0 0,-1 0 0 0 0,1 0 0 0 0,-2 0 0 0 0,1 0-1 0 0,-1 0 1 0 0,0 0 0 0 0,0 0 0 0 0,-1-1-1 0 0,1 1 1 0 0,-3-12 0 0 0,-3-9-14 0 0,-1 1 1 0 0,-2 0-1 0 0,-1 0 1 0 0,-23-48-1 0 0,30 70 0 0 0,-1-1-1 0 0,0 1 1 0 0,0-1 0 0 0,-1 1-1 0 0,0 0 1 0 0,1 0 0 0 0,-9-7 0 0 0,10 10 14 0 0,0 1 1 0 0,0 0 0 0 0,1-1 0 0 0,-1 1 0 0 0,0 0 0 0 0,0 0 0 0 0,0 0 0 0 0,0 0 0 0 0,-1 1-1 0 0,1-1 1 0 0,0 1 0 0 0,0-1 0 0 0,0 1 0 0 0,0 0 0 0 0,-1 0 0 0 0,1-1 0 0 0,0 2 0 0 0,0-1 0 0 0,-1 0-1 0 0,1 0 1 0 0,0 1 0 0 0,0-1 0 0 0,0 1 0 0 0,-4 1 0 0 0,-4 3-120 0 0,0 1 1 0 0,0-1-1 0 0,1 2 0 0 0,0-1 0 0 0,-15 15 1 0 0,-37 44-489 0 0,40-39 498 0 0,2 0 0 0 0,0 2 0 0 0,2 0 1 0 0,-14 32-1 0 0,27-53 122 0 0,1 0 0 0 0,0 1 1 0 0,1-1-1 0 0,0 1 0 0 0,0-1 1 0 0,1 1-1 0 0,-1 0 0 0 0,1 13 1 0 0,1-18 1 0 0,0 0 0 0 0,1 0 0 0 0,-1 0 1 0 0,1-1-1 0 0,-1 1 0 0 0,1 0 0 0 0,0 0 1 0 0,0 0-1 0 0,0-1 0 0 0,1 1 0 0 0,-1-1 1 0 0,1 1-1 0 0,-1-1 0 0 0,1 1 1 0 0,0-1-1 0 0,0 0 0 0 0,0 0 0 0 0,0 0 1 0 0,0 0-1 0 0,0 0 0 0 0,1 0 0 0 0,-1-1 1 0 0,1 1-1 0 0,-1-1 0 0 0,1 1 1 0 0,3 0-1 0 0,4 1-9 0 0,-1 0-1 0 0,1-1 1 0 0,0 0 0 0 0,0-1 0 0 0,0 0 0 0 0,0 0 0 0 0,0-1-1 0 0,0-1 1 0 0,0 1 0 0 0,0-2 0 0 0,0 1 0 0 0,11-4 0 0 0,1-1 45 0 0,-1-2 0 0 0,0 0 0 0 0,0-1 0 0 0,26-15-1 0 0,-29 13 36 0 0,0 0-1 0 0,-1-1 0 0 0,0-1 1 0 0,-1-1-1 0 0,27-29 0 0 0,-37 37 10 0 0,-1-1 1 0 0,0 0-1 0 0,0 0 1 0 0,0 0-1 0 0,-1 0 0 0 0,0-1 1 0 0,-1 0-1 0 0,0 0 0 0 0,0 0 1 0 0,-1 0-1 0 0,0 0 1 0 0,0 0-1 0 0,-1-1 0 0 0,0 1 1 0 0,0-1-1 0 0,-1 1 0 0 0,-1-13 1 0 0,1 20-52 0 0,0 0 0 0 0,0 0 0 0 0,0-1 0 0 0,0 1 0 0 0,-1 0 0 0 0,1 0 1 0 0,0 0-1 0 0,-1 0 0 0 0,1 0 0 0 0,0 0 0 0 0,-1 0 0 0 0,1 0 0 0 0,-1 0 0 0 0,0 0 0 0 0,1 0 0 0 0,-1 0 0 0 0,0 0 0 0 0,1 1 1 0 0,-1-1-1 0 0,0 0 0 0 0,0 0 0 0 0,0 1 0 0 0,0-1 0 0 0,0 1 0 0 0,-1-2 0 0 0,0 2-5 0 0,1 0-1 0 0,-1 0 1 0 0,0 0-1 0 0,1 0 1 0 0,-1 0-1 0 0,1 1 1 0 0,-1-1-1 0 0,0 0 1 0 0,1 1-1 0 0,-1-1 0 0 0,1 1 1 0 0,-1 0-1 0 0,1-1 1 0 0,0 1-1 0 0,-1 0 1 0 0,1 0-1 0 0,-2 1 1 0 0,-4 4-9 0 0,0 0 1 0 0,0 0-1 0 0,1 1 1 0 0,0-1 0 0 0,1 1-1 0 0,-1 1 1 0 0,1-1-1 0 0,0 1 1 0 0,-5 12-1 0 0,3-4-54 0 0,0 1 0 0 0,1 0 0 0 0,-6 32 0 0 0,10-41 43 0 0,1 0-1 0 0,0 0 0 0 0,1 0 0 0 0,0 0 1 0 0,0 0-1 0 0,1 0 0 0 0,0 0 1 0 0,0 0-1 0 0,1 0 0 0 0,0 0 1 0 0,0 0-1 0 0,4 7 0 0 0,-4-11-15 0 0,0 0 0 0 0,0 0 0 0 0,1 0 0 0 0,-1-1 0 0 0,1 1 0 0 0,0-1 0 0 0,0 0 0 0 0,0 0 0 0 0,0 0 0 0 0,0 0 0 0 0,1 0 0 0 0,-1-1 0 0 0,1 1 0 0 0,0-1 0 0 0,-1 0 0 0 0,1 0 0 0 0,0-1 0 0 0,1 1 0 0 0,-1-1 0 0 0,0 0 0 0 0,0 0 0 0 0,0 0 0 0 0,9 0-1 0 0,-9-1-94 0 0,0 0 0 0 0,0 0 0 0 0,0 0 0 0 0,0 0 0 0 0,0-1 0 0 0,0 0 0 0 0,0 0 0 0 0,0 0 0 0 0,-1 0 0 0 0,1-1 0 0 0,0 0 0 0 0,-1 1 0 0 0,7-5 0 0 0,-2 0-1231 0 0,-1-1 1 0 0,0 1-1 0 0,-1-1 0 0 0,11-14 1 0 0,-5 7-276 0 0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33.4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131 182 1584 0 0,'3'-12'631'0'0,"2"-11"988"0"0,0 2 1 0 0,2-1 0 0 0,1 0 0 0 0,0 1-1 0 0,14-23 1 0 0,-8 29 1383 0 0,-14 14-2934 0 0,0 1-1 0 0,0 0 1 0 0,0 0-1 0 0,0 0 1 0 0,1 0-1 0 0,-1 0 1 0 0,0 0-1 0 0,0-1 1 0 0,0 1-1 0 0,1 0 1 0 0,-1 0-1 0 0,0 0 1 0 0,0 0 0 0 0,1 0-1 0 0,-1 0 1 0 0,0 0-1 0 0,0 0 1 0 0,1 0-1 0 0,-1 0 1 0 0,0 0-1 0 0,0 0 1 0 0,0 0-1 0 0,1 0 1 0 0,-1 0-1 0 0,0 0 1 0 0,0 0 0 0 0,1 1-1 0 0,-1-1 26 0 0,1 1 0 0 0,-1-1 0 0 0,0 1-1 0 0,0-1 1 0 0,1 1 0 0 0,-1-1 0 0 0,0 1 0 0 0,0-1 0 0 0,0 1 0 0 0,0-1-1 0 0,1 1 1 0 0,-1 0 0 0 0,0-1 0 0 0,0 1 0 0 0,0-1 0 0 0,-1 2 0 0 0,0 16 614 0 0,-1 1 0 0 0,-2-1 0 0 0,0 0 0 0 0,-9 26 0 0 0,-1 4-358 0 0,-65 211 238 0 0,52-185-702 0 0,-30 144 0 0 0,54-202-108 0 0,0-1 0 0 0,1 0 1 0 0,1 1-1 0 0,0-1 0 0 0,4 29 1 0 0,-2-38-149 0 0,0 0-1 0 0,0 1 1 0 0,1-1 0 0 0,0 0 0 0 0,1 0 0 0 0,5 11 0 0 0,-5-13-231 0 0,-1 1 0 0 0,2-1-1 0 0,-1 0 1 0 0,0-1 0 0 0,1 1-1 0 0,0 0 1 0 0,-1-1-1 0 0,1 0 1 0 0,8 5 0 0 0,3 0-1188 0 0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33.6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 1376 0 0,'0'0'236'0'0,"0"0"-1"0"0,0 1 1 0 0,1-1-1 0 0,-1 0 0 0 0,0 1 1 0 0,0-1-1 0 0,0 0 1 0 0,1 0-1 0 0,-1 1 0 0 0,0-1 1 0 0,1 0-1 0 0,-1 0 1 0 0,0 0-1 0 0,0 1 1 0 0,1-1-1 0 0,-1 0 0 0 0,0 0 1 0 0,1 0-1 0 0,-1 0 1 0 0,0 0-1 0 0,1 1 0 0 0,-1-1 1 0 0,1 0-1 0 0,-1 0 1 0 0,0 0-1 0 0,1 0 0 0 0,-1 0 1 0 0,0 0-1 0 0,1 0 1 0 0,15 0 816 0 0,-12-1-267 0 0,77 2 4390 0 0,114-3-1642 0 0,-32-3-2650 0 0,-22 2-4496 0 0,-121 1 1058 0 0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34.2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77 512 0 0,'12'0'6155'0'0,"23"-2"-3705"0"0,35-6 1506 0 0,107-27 0 0 0,-168 32-3669 0 0,29-7 1633 0 0,51-7 1 0 0,-87 16-1866 0 0,-1 1 1 0 0,1 0-1 0 0,-1 0 1 0 0,1 0 0 0 0,-1 0-1 0 0,1 0 1 0 0,-1 0-1 0 0,1 0 1 0 0,-1 1 0 0 0,1-1-1 0 0,-1 0 1 0 0,1 1-1 0 0,-1-1 1 0 0,1 1 0 0 0,-1 0-1 0 0,0-1 1 0 0,1 1 0 0 0,-1 0-1 0 0,0 0 1 0 0,0 0-1 0 0,0 0 1 0 0,1 0 0 0 0,-1 0-1 0 0,1 2 1 0 0,-1-1-14 0 0,0 0 0 0 0,0 1 0 0 0,0-1 0 0 0,0 1 1 0 0,0-1-1 0 0,-1 1 0 0 0,1 0 0 0 0,-1-1 0 0 0,0 1 0 0 0,1 0 0 0 0,-1-1 1 0 0,0 1-1 0 0,-1 4 0 0 0,-3 18-147 0 0,-2 1 0 0 0,0-1 1 0 0,-1 0-1 0 0,-2 0 0 0 0,-1-1 0 0 0,-22 42 0 0 0,-6-5-244 0 0,-8 18-32 0 0,40-68 339 0 0,1 1-1 0 0,0-1 1 0 0,1 1-1 0 0,1 0 0 0 0,-3 14 1 0 0,5-23 24 0 0,1 0 0 0 0,-1 0-1 0 0,1-1 1 0 0,0 1 0 0 0,0 0 0 0 0,0 0 0 0 0,0 0-1 0 0,1 0 1 0 0,-1-1 0 0 0,1 1 0 0 0,-1 0 0 0 0,1 0-1 0 0,0-1 1 0 0,0 1 0 0 0,1 0 0 0 0,-1-1 0 0 0,0 1-1 0 0,1-1 1 0 0,-1 0 0 0 0,1 1 0 0 0,0-1 0 0 0,0 0-1 0 0,0 0 1 0 0,0 0 0 0 0,0 0 0 0 0,1-1 0 0 0,-1 1 0 0 0,0 0-1 0 0,1-1 1 0 0,-1 0 0 0 0,1 1 0 0 0,0-1 0 0 0,3 1-1 0 0,2 0-66 0 0,-1 0 0 0 0,1-1 0 0 0,0 0 0 0 0,-1 0 0 0 0,1-1-1 0 0,0 1 1 0 0,0-2 0 0 0,-1 1 0 0 0,1-1 0 0 0,0 0 0 0 0,9-4 0 0 0,6-2-325 0 0,-1-1 0 0 0,-1-2 0 0 0,31-16 0 0 0,2-8-2361 0 0,-2-3-4042 0 0,-31 22 2124 0 0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34.4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 1408 0 0,'12'0'1921'0'0,"1"0"2336"0"0,4 2-3441 0 0,12 1 872 0 0,3 0 177 0 0,6 0-497 0 0,12-3 40 0 0,-2 0-432 0 0,2-1-456 0 0,11-2-351 0 0,-9 1 55 0 0,-3-1-208 0 0,6 0-321 0 0,-12-1-1783 0 0,-2 1-232 0 0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15.970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19 512 0 0,'32'-8'359'0'0,"-24"5"-285"0"0,0 1-1 0 0,0 0 1 0 0,0 1-1 0 0,12-1 1 0 0,-18 2-55 0 0,-1 0 1 0 0,1 0-1 0 0,-1 0 1 0 0,1 0-1 0 0,0 0 1 0 0,-1 1-1 0 0,1-1 1 0 0,0 0-1 0 0,-1 1 0 0 0,1-1 1 0 0,-1 1-1 0 0,3 1 1 0 0,-3-2 4 0 0,-1 1 1 0 0,0 0 0 0 0,1-1 0 0 0,-1 1-1 0 0,0 0 1 0 0,0-1 0 0 0,1 1 0 0 0,-1-1-1 0 0,0 1 1 0 0,0 0 0 0 0,0-1 0 0 0,0 1-1 0 0,0 0 1 0 0,0 0 0 0 0,0-1-1 0 0,0 1 1 0 0,0 0 0 0 0,0-1 0 0 0,0 1-1 0 0,-1 0 1 0 0,1-1 0 0 0,0 1 0 0 0,0-1-1 0 0,-1 1 1 0 0,1 0 0 0 0,0-1-1 0 0,-1 1 1 0 0,1-1 0 0 0,0 1 0 0 0,-1 0-1 0 0,0 0 1 0 0,-7 18-1286 0 0,8-16 903 0 0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16.280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224 115 8 0 0,'-7'-2'613'0'0,"0"-1"1"0"0,0 1-1 0 0,0-1 1 0 0,-1 2-1 0 0,1-1 0 0 0,0 1 1 0 0,-1 0-1 0 0,1 1 1 0 0,-1 0-1 0 0,1 0 0 0 0,0 1 1 0 0,-1 0-1 0 0,1 0 1 0 0,-1 0-1 0 0,1 1 0 0 0,0 0 1 0 0,0 1-1 0 0,0-1 1 0 0,-10 7-1 0 0,6-4 354 0 0,0 1-1 0 0,1 1 1 0 0,-1 0-1 0 0,-14 13 1 0 0,47-21 1688 0 0,39-12-522 0 0,-17 3-1177 0 0,63-6 0 0 0,1 11-719 0 0,61-7-124 0 0,-87 2-41 0 0,203-35-90 0 0,-199 28 3 0 0,78-17-459 0 0,-162 33 390 0 0,16-1-314 0 0,-18 1 345 0 0,1 1 0 0 0,-1 0 0 0 0,0 0 0 0 0,1 0 0 0 0,-1 1 0 0 0,0-1 0 0 0,0 0 0 0 0,1 0 0 0 0,-1 0 0 0 0,0 0 0 0 0,1 0 0 0 0,-1 0 0 0 0,0 0 0 0 0,0 0 0 0 0,1 0 0 0 0,-1 1 0 0 0,0-1 0 0 0,0 0 0 0 0,0 0 0 0 0,1 0 1 0 0,-1 1-1 0 0,0-1 0 0 0,0 0 0 0 0,0 0 0 0 0,1 0 0 0 0,-1 1 0 0 0,0-1 0 0 0,0 0 0 0 0,0 0 0 0 0,0 1 0 0 0,0-1 0 0 0,0 0 0 0 0,1 1 0 0 0,-1-1 0 0 0,0 0 0 0 0,0 0 0 0 0,0 1 0 0 0,0-1 0 0 0,0 0 0 0 0,0 1 0 0 0,0-1 0 0 0,0 0 0 0 0,0 0 0 0 0,-1 1 0 0 0,1-1 1 0 0,0 0-1 0 0,0 0 0 0 0,0 1 0 0 0,0-1 0 0 0,0 0 0 0 0,0 0 0 0 0,0 1 0 0 0,-1-1 0 0 0,1 0 0 0 0,0 0 0 0 0,-1 1 0 0 0,-14 22-5483 0 0,1-6 3492 0 0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16.715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106 84 688 0 0,'-6'-5'1459'0'0,"-1"0"0"0"0,1-1 0 0 0,1 0-1 0 0,-9-9 1 0 0,8 7 526 0 0,-1 1 1 0 0,-10-10-1 0 0,-8 2 2338 0 0,26 17-3902 0 0,0-1 0 0 0,-1 0 0 0 0,1 1 0 0 0,0-1-1 0 0,-1 1 1 0 0,1-1 0 0 0,-1 0 0 0 0,1 1 0 0 0,-1 1 0 0 0,5 34 281 0 0,-4-25-146 0 0,4 29-208 0 0,-2 0-1 0 0,-1 0 1 0 0,-3 1 0 0 0,-7 57 0 0 0,-15 86-365 0 0,20-137-225 0 0,7 88-1 0 0,-3-113 86 0 0,6 36-235 0 0,-6-53 239 0 0,0-1 0 0 0,1 1 0 0 0,-1-1 0 0 0,1 0 0 0 0,1 1 0 0 0,-1-1 0 0 0,1 0 0 0 0,3 5 1 0 0,-5-9 48 0 0,-1 0 0 0 0,1-1 0 0 0,-1 1 0 0 0,1 0 0 0 0,-1-1 1 0 0,1 1-1 0 0,0-1 0 0 0,-1 1 0 0 0,1-1 0 0 0,0 1 0 0 0,-1-1 0 0 0,1 1 1 0 0,0-1-1 0 0,0 1 0 0 0,-1-1 0 0 0,1 0 0 0 0,0 0 0 0 0,0 1 1 0 0,0-1-1 0 0,-1 0 0 0 0,1 0 0 0 0,0 0 0 0 0,0 0 0 0 0,0 0 1 0 0,0 0-1 0 0,-1 0 0 0 0,1 0 0 0 0,0 0 0 0 0,0-1 0 0 0,1 1 1 0 0,0-1-714 0 0,1-1 1 0 0,-1 1 0 0 0,0-1 0 0 0,1 1-1 0 0,-1-1 1 0 0,0 0 0 0 0,0 1 0 0 0,2-4 0 0 0,4-6-3521 0 0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17.380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76 54 1216 0 0,'-8'-5'1929'0'0,"0"1"0"0"0,0 0 0 0 0,-10-4 0 0 0,-16-8 4837 0 0,35 16-6636 0 0,-1 0 0 0 0,0 0 1 0 0,1 0-1 0 0,-1 0 0 0 0,1 0 0 0 0,-1 0 0 0 0,1 0 0 0 0,-1 0 1 0 0,1 0-1 0 0,-1 0 0 0 0,0 0 0 0 0,1 0 0 0 0,-1 0 0 0 0,1 0 1 0 0,-1 0-1 0 0,1-1 0 0 0,-1 1 0 0 0,0 0 0 0 0,1 0 1 0 0,-1 0-1 0 0,0-1 0 0 0,1 1 0 0 0,-1 0 0 0 0,0-1 0 0 0,1 1 1 0 0,-1 0-1 0 0,0-1 0 0 0,1 1 0 0 0,-1 0 0 0 0,0-1 0 0 0,0 1 1 0 0,1 0-1 0 0,-1-1 0 0 0,0 1 0 0 0,0-1 0 0 0,0 1 1 0 0,0 0-1 0 0,0-1 0 0 0,1 1 0 0 0,-1-1 0 0 0,0 1 0 0 0,0-1 1 0 0,0 1-1 0 0,0 0 0 0 0,0-1 0 0 0,0 1 0 0 0,-1-1 0 0 0,1 1 1 0 0,0-1-1 0 0,0 1 0 0 0,0-1 0 0 0,0 1 0 0 0,0 0 1 0 0,-1-1-1 0 0,1 1 0 0 0,0 0 0 0 0,0-1 0 0 0,-1 0 0 0 0,9 9 42 0 0,0-1 0 0 0,-1 1 0 0 0,0 0 0 0 0,-1 1 0 0 0,0 0 0 0 0,0 0 0 0 0,-1 0 0 0 0,0 1 0 0 0,0 0 0 0 0,-1-1 0 0 0,0 2-1 0 0,-1-1 1 0 0,0 0 0 0 0,-1 1 0 0 0,1 12 0 0 0,1 16-118 0 0,-3-1 1 0 0,-5 72-1 0 0,2-79 102 0 0,-1 14-170 0 0,-2 1 0 0 0,-19 78 0 0 0,21-114-9 0 0,0-1 0 0 0,-8 14-1 0 0,10-19 8 0 0,-1 0-1 0 0,0-1 0 0 0,-1 0 0 0 0,1 1 1 0 0,-1-1-1 0 0,1 0 0 0 0,-1 0 0 0 0,-6 5 1 0 0,9-8 15 0 0,0 0-1 0 0,0 0 1 0 0,0 0 0 0 0,-1 0 0 0 0,1 0 0 0 0,0 0 0 0 0,0 0 0 0 0,0 0 0 0 0,0 0 0 0 0,0 0 0 0 0,-1 0 0 0 0,1 0 0 0 0,0 0 0 0 0,0 0 0 0 0,0 0 0 0 0,0 0-1 0 0,0 0 1 0 0,-1 0 0 0 0,1 0 0 0 0,0 0 0 0 0,0 0 0 0 0,0 0 0 0 0,0 0 0 0 0,0 0 0 0 0,-1 0 0 0 0,1 0 0 0 0,0 0 0 0 0,0 0 0 0 0,0 0 0 0 0,0 0 0 0 0,0 0 0 0 0,-1 0-1 0 0,1 0 1 0 0,0-1 0 0 0,0 1 0 0 0,0 0 0 0 0,0 0 0 0 0,0 0 0 0 0,0 0 0 0 0,0 0 0 0 0,0 0 0 0 0,0-1 0 0 0,0 1 0 0 0,-1 0 0 0 0,1 0 0 0 0,0 0 0 0 0,0 0 0 0 0,-2-13-15 0 0,3-10 24 0 0,3-1 10 0 0,1 1 0 0 0,1 0 0 0 0,1 1-1 0 0,13-31 1 0 0,-14 42-19 0 0,0-1-1 0 0,1 1 1 0 0,0 0-1 0 0,0 0 0 0 0,1 0 1 0 0,10-8-1 0 0,-12 12-2 0 0,1 1-1 0 0,0 0 1 0 0,0 0-1 0 0,0 1 1 0 0,1 0-1 0 0,0 0 1 0 0,0 1-1 0 0,0 0 1 0 0,14-5-1 0 0,-20 8 3 0 0,-1 1 0 0 0,1-1 0 0 0,0 1 1 0 0,0-1-1 0 0,0 1 0 0 0,0 0 0 0 0,0 0 0 0 0,0 0 0 0 0,0 0 0 0 0,0 0 0 0 0,0 0 0 0 0,0 1 0 0 0,0-1 0 0 0,0 1 0 0 0,0-1 0 0 0,0 1 0 0 0,-1 0 0 0 0,1-1 1 0 0,0 1-1 0 0,0 0 0 0 0,-1 0 0 0 0,4 3 0 0 0,-2-1 0 0 0,-1 0-1 0 0,1 0 1 0 0,-1 0 0 0 0,0 1 0 0 0,0-1 0 0 0,0 1 0 0 0,0 0 0 0 0,-1-1 0 0 0,1 1-1 0 0,0 6 1 0 0,3 13 10 0 0,-2 0 0 0 0,0 0 0 0 0,-2 1 0 0 0,-1 24-1 0 0,1 10-19 0 0,-1-54 6 0 0,5 51 2 0 0,-5-50-8 0 0,1 1-1 0 0,1 0 1 0 0,-1-1 0 0 0,1 0 0 0 0,0 1-1 0 0,0-1 1 0 0,4 7 0 0 0,-4-10-33 0 0,-1 0 0 0 0,1 0 0 0 0,0 0 0 0 0,0 0 0 0 0,0 0 0 0 0,0 0 0 0 0,0-1 0 0 0,0 1 0 0 0,1-1 0 0 0,-1 1 0 0 0,0-1 0 0 0,1 0 0 0 0,-1 0 0 0 0,1 0 0 0 0,-1 0 0 0 0,1-1 0 0 0,0 1 1 0 0,-1-1-1 0 0,1 1 0 0 0,0-1 0 0 0,0 0 0 0 0,-1 0 0 0 0,1 0 0 0 0,0 0 0 0 0,-1-1 0 0 0,1 1 0 0 0,0-1 0 0 0,3-1 0 0 0,6-2-718 0 0,0 0 0 0 0,0-1 0 0 0,0 0 0 0 0,16-11 0 0 0,13-7-4702 0 0,-19 12 3409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7:00.0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479 379 512 0 0,'4'-14'3563'0'0,"10"-22"-1"0"0,2-9 2059 0 0,-12 28-4556 0 0,-1-1 0 0 0,0 0 0 0 0,-1 0 0 0 0,-1 0 0 0 0,-1-19 0 0 0,-1 26-691 0 0,0 0 1 0 0,-1 0-1 0 0,0 1 0 0 0,0-1 0 0 0,-1 1 0 0 0,0-1 1 0 0,-1 1-1 0 0,-1 0 0 0 0,-8-16 0 0 0,11 24-255 0 0,0-1-1 0 0,0 0 0 0 0,0 1 1 0 0,0-1-1 0 0,0 1 1 0 0,-1 0-1 0 0,1-1 0 0 0,-1 1 1 0 0,0 0-1 0 0,0 1 0 0 0,1-1 1 0 0,-1 0-1 0 0,0 1 1 0 0,-7-2-1 0 0,6 2-6 0 0,-1 0-1 0 0,0 0 1 0 0,0 0-1 0 0,0 1 1 0 0,0 0 0 0 0,1 0-1 0 0,-1 1 1 0 0,0-1 0 0 0,-6 2-1 0 0,-3 2 103 0 0,0 1-1 0 0,0 0 1 0 0,1 1-1 0 0,-1 1 1 0 0,-23 15-1 0 0,7-1 26 0 0,0 1 0 0 0,2 2 1 0 0,1 0-1 0 0,1 2 0 0 0,1 1 0 0 0,-35 49 0 0 0,52-63-204 0 0,0 1 0 0 0,1 0 0 0 0,0 0-1 0 0,1 1 1 0 0,1-1 0 0 0,0 1 0 0 0,1 1 0 0 0,1-1 0 0 0,0 1 0 0 0,1-1-1 0 0,1 1 1 0 0,0 24 0 0 0,2-28-29 0 0,0-1 0 0 0,1 1 0 0 0,0-1 1 0 0,1 0-1 0 0,0 0 0 0 0,1 0 0 0 0,9 19 0 0 0,-9-22-14 0 0,1-1 0 0 0,0 1-1 0 0,0-1 1 0 0,1 0 0 0 0,0-1 0 0 0,0 1 0 0 0,0-1 0 0 0,1-1-1 0 0,0 1 1 0 0,0-1 0 0 0,8 5 0 0 0,4 0-60 0 0,0-1-1 0 0,1-1 1 0 0,0-1-1 0 0,0 0 1 0 0,28 4-1 0 0,-10-4-369 0 0,-1-3 0 0 0,44 1-1 0 0,-44-5-1160 0 0,45-6 0 0 0,-4-8-4353 0 0,-43 4 1798 0 0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17.86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111 146 1240 0 0,'-11'4'2809'0'0,"7"-3"-1649"0"0,1 0 0 0 0,-1 0 1 0 0,1 1-1 0 0,-1-1 0 0 0,1 1 0 0 0,0 0 1 0 0,-5 3-1 0 0,8-4-985 0 0,-1 0-1 0 0,0 0 1 0 0,0 0 0 0 0,1 0 0 0 0,-1 0-1 0 0,1 0 1 0 0,-1 0 0 0 0,1 0 0 0 0,-1 0-1 0 0,1 0 1 0 0,0 1 0 0 0,-1-1 0 0 0,1 0-1 0 0,0 0 1 0 0,0 0 0 0 0,0 0 0 0 0,0 1-1 0 0,0-1 1 0 0,0 0 0 0 0,0 0 0 0 0,1 0-1 0 0,-1 0 1 0 0,0 1 0 0 0,0-1 0 0 0,1 0-1 0 0,-1 0 1 0 0,1 0 0 0 0,0 2 0 0 0,1-1 11 0 0,-1 1 0 0 0,1 0 1 0 0,-1-1-1 0 0,1 1 1 0 0,0-1-1 0 0,0 1 1 0 0,0-1-1 0 0,0 0 0 0 0,0 0 1 0 0,0 0-1 0 0,1 0 1 0 0,-1 0-1 0 0,1 0 1 0 0,0-1-1 0 0,-1 1 0 0 0,1-1 1 0 0,0 0-1 0 0,0 0 1 0 0,0 0-1 0 0,0 0 1 0 0,0 0-1 0 0,0-1 0 0 0,0 1 1 0 0,6-1-1 0 0,-4 0-79 0 0,0 0-1 0 0,0-1 0 0 0,0 1 0 0 0,0-1 1 0 0,0 0-1 0 0,0-1 0 0 0,0 1 0 0 0,0-1 1 0 0,0 0-1 0 0,0 0 0 0 0,-1 0 0 0 0,1-1 1 0 0,-1 0-1 0 0,6-4 0 0 0,5-6 51 0 0,-3 5-92 0 0,-1-2 0 0 0,-1 1-1 0 0,0-2 1 0 0,13-16 0 0 0,-21 24-62 0 0,0 1 1 0 0,0-1-1 0 0,0 0 1 0 0,-1-1-1 0 0,1 1 0 0 0,-1 0 1 0 0,0 0-1 0 0,0-1 1 0 0,0 1-1 0 0,0 0 0 0 0,-1-1 1 0 0,1 1-1 0 0,-1-1 0 0 0,0 1 1 0 0,0-1-1 0 0,0 1 1 0 0,-1 0-1 0 0,1-1 0 0 0,-1 1 1 0 0,0-1-1 0 0,0 1 1 0 0,0 0-1 0 0,0-1 0 0 0,-2-2 1 0 0,1 3-6 0 0,1 0 1 0 0,-1-1 0 0 0,0 1-1 0 0,0 0 1 0 0,0 0 0 0 0,0 1-1 0 0,-1-1 1 0 0,1 0-1 0 0,-1 1 1 0 0,0-1 0 0 0,1 1-1 0 0,-1 0 1 0 0,0 0 0 0 0,0 0-1 0 0,-1 0 1 0 0,1 1-1 0 0,0-1 1 0 0,-1 1 0 0 0,1 0-1 0 0,-1 0 1 0 0,1 0 0 0 0,-1 0-1 0 0,1 1 1 0 0,-1-1-1 0 0,1 1 1 0 0,-1 0 0 0 0,0 0-1 0 0,1 1 1 0 0,-1-1 0 0 0,1 0-1 0 0,-1 1 1 0 0,0 0 0 0 0,1 0-1 0 0,0 0 1 0 0,-1 1-1 0 0,-3 1 1 0 0,-5 3 8 0 0,-1 0 1 0 0,1 0-1 0 0,0 2 0 0 0,1-1 0 0 0,0 2 1 0 0,0-1-1 0 0,1 2 0 0 0,0-1 0 0 0,0 1 1 0 0,-15 22-1 0 0,19-24-9 0 0,1 1 0 0 0,0 0 0 0 0,0 0 1 0 0,1 0-1 0 0,0 1 0 0 0,1-1 0 0 0,0 1 0 0 0,0 0 1 0 0,1 0-1 0 0,0 0 0 0 0,1 0 0 0 0,0 0 0 0 0,1 1 0 0 0,0-1 1 0 0,2 15-1 0 0,-2-21-5 0 0,1 1-1 0 0,0-1 1 0 0,1 0 0 0 0,-1 1 0 0 0,1-1-1 0 0,-1 0 1 0 0,1 0 0 0 0,0 0 0 0 0,1 0 0 0 0,-1 0-1 0 0,1-1 1 0 0,0 1 0 0 0,0-1 0 0 0,0 0-1 0 0,5 5 1 0 0,-3-4 17 0 0,1-1 0 0 0,-1 1 0 0 0,1-1-1 0 0,0 0 1 0 0,1 0 0 0 0,-1-1 0 0 0,0 0-1 0 0,1 0 1 0 0,8 1 0 0 0,10 0-1012 0 0,0-1 1 0 0,0-2-1 0 0,0 0 1 0 0,34-6 0 0 0,-21 2-1735 0 0,1-1-623 0 0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18.56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170 78 616 0 0,'3'-4'756'0'0,"18"-28"3075"0"0,-19 29-3255 0 0,-1 0 1 0 0,1 0-1 0 0,-1 0 0 0 0,0 0 1 0 0,0-1-1 0 0,0 1 0 0 0,0 0 1 0 0,0-1-1 0 0,-1-3 0 0 0,0 7-507 0 0,0 0-1 0 0,0 0 0 0 0,0-1 1 0 0,0 1-1 0 0,0 0 0 0 0,0 0 1 0 0,0-1-1 0 0,0 1 0 0 0,0 0 1 0 0,0 0-1 0 0,-1-1 0 0 0,1 1 1 0 0,0 0-1 0 0,0 0 1 0 0,0-1-1 0 0,0 1 0 0 0,-1 0 1 0 0,1 0-1 0 0,0 0 0 0 0,0 0 1 0 0,0-1-1 0 0,-1 1 0 0 0,1 0 1 0 0,0 0-1 0 0,0 0 0 0 0,-1 0 1 0 0,1 0-1 0 0,0 0 0 0 0,0 0 1 0 0,-1-1-1 0 0,1 1 0 0 0,-13 0 1351 0 0,-11 7 158 0 0,11-1-1175 0 0,2 0 1 0 0,-1 1-1 0 0,1 0 1 0 0,0 1-1 0 0,1 0 1 0 0,-1 0-1 0 0,2 1 1 0 0,-1 1-1 0 0,1 0 1 0 0,1 0-1 0 0,-13 20 1 0 0,17-23-269 0 0,0 0 0 0 0,1-1 0 0 0,0 2 0 0 0,0-1 1 0 0,1 0-1 0 0,0 0 0 0 0,0 1 0 0 0,1-1 0 0 0,-1 13 0 0 0,2-14-57 0 0,0 0 0 0 0,0-1 0 0 0,1 1-1 0 0,0 0 1 0 0,1 0 0 0 0,-1 0 0 0 0,1-1 0 0 0,0 1 0 0 0,0-1-1 0 0,1 0 1 0 0,-1 1 0 0 0,1-1 0 0 0,6 7 0 0 0,-6-7-23 0 0,1 0 0 0 0,1-1 0 0 0,-1 1 0 0 0,1-1 1 0 0,-1 0-1 0 0,1 0 0 0 0,0-1 0 0 0,1 0 0 0 0,-1 0 1 0 0,11 5-1 0 0,-7-5-24 0 0,0 0-1 0 0,0-1 1 0 0,1 0 0 0 0,-1 0 0 0 0,1-1 0 0 0,12 0-1 0 0,1-1-24 0 0,0-2 0 0 0,0-1 0 0 0,-1 0 0 0 0,1-2-1 0 0,22-8 1 0 0,-32 9 8 0 0,0 0 1 0 0,-1-2-1 0 0,0 1 0 0 0,0-2 0 0 0,21-14 1 0 0,-29 18-13 0 0,1 0 1 0 0,-1-1-1 0 0,0 0 1 0 0,0 0-1 0 0,0 0 1 0 0,-1 0-1 0 0,1 0 1 0 0,-1-1-1 0 0,0 0 1 0 0,0 0-1 0 0,-1 0 1 0 0,0 0-1 0 0,0 0 1 0 0,0 0-1 0 0,0 0 1 0 0,1-10 0 0 0,-3 11-12 0 0,0 0 0 0 0,0 1 0 0 0,0-1 0 0 0,-1 0 0 0 0,0 0 0 0 0,0 1 0 0 0,0-1 0 0 0,0 0 0 0 0,0 1 0 0 0,-1-1 0 0 0,1 1 0 0 0,-1 0 0 0 0,0-1 1 0 0,0 1-1 0 0,0 0 0 0 0,-4-4 0 0 0,-6-5-67 0 0,1 0 1 0 0,-20-14-1 0 0,16 13 35 0 0,4 3-16 0 0,1 2-1 0 0,-1-1 1 0 0,-1 1-1 0 0,1 1 1 0 0,-21-10-1 0 0,28 15 20 0 0,0 1 0 0 0,0 0-1 0 0,0 0 1 0 0,-1 0 0 0 0,1 0 0 0 0,0 0-1 0 0,0 1 1 0 0,-1 0 0 0 0,1 0-1 0 0,0 0 1 0 0,0 0 0 0 0,-1 1-1 0 0,1 0 1 0 0,0 0 0 0 0,0 0 0 0 0,0 0-1 0 0,0 0 1 0 0,0 1 0 0 0,0 0-1 0 0,0 0 1 0 0,0 0 0 0 0,-4 3 0 0 0,2 0-154 0 0,1-1 0 0 0,-1 1 1 0 0,1 0-1 0 0,0 0 1 0 0,0 0-1 0 0,1 1 1 0 0,0 0-1 0 0,0 0 1 0 0,-5 9-1 0 0,8-13 1 0 0,0 0-1 0 0,0 0 1 0 0,0 1-1 0 0,0-1 1 0 0,1 0 0 0 0,-1 0-1 0 0,1 0 1 0 0,0 1-1 0 0,-1-1 1 0 0,1 0-1 0 0,0 1 1 0 0,0-1-1 0 0,1 0 1 0 0,-1 1-1 0 0,0-1 1 0 0,1 0-1 0 0,0 0 1 0 0,-1 1 0 0 0,1-1-1 0 0,0 0 1 0 0,0 0-1 0 0,0 0 1 0 0,0 0-1 0 0,0 0 1 0 0,1 0-1 0 0,-1 0 1 0 0,1 0-1 0 0,-1-1 1 0 0,1 1-1 0 0,0-1 1 0 0,-1 1 0 0 0,5 2-1 0 0,-3-2-343 0 0,0-1-1 0 0,0 1 1 0 0,0-1 0 0 0,0 0 0 0 0,1 1-1 0 0,5 0 1 0 0,8 1-1343 0 0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18.981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124 19 504 0 0,'-3'2'912'0'0,"0"0"-1"0"0,0-1 0 0 0,0 1 1 0 0,0 0-1 0 0,-6 1 1 0 0,-7 1 5926 0 0,12-3-4791 0 0,3 0-1875 0 0,1-1-1 0 0,-1 0 1 0 0,1 0 0 0 0,-1 1 0 0 0,1-1 0 0 0,-1 1-1 0 0,1-1 1 0 0,-1 0 0 0 0,1 1 0 0 0,0-1 0 0 0,-1 1-1 0 0,1-1 1 0 0,-1 1 0 0 0,1-1 0 0 0,0 1 0 0 0,0-1-1 0 0,-1 1 1 0 0,1-1 0 0 0,0 1 0 0 0,0 0 0 0 0,0-1-1 0 0,0 1 1 0 0,0-1 0 0 0,-1 1 0 0 0,1 0 0 0 0,0-1-1 0 0,0 1 1 0 0,0-1 0 0 0,1 1 0 0 0,-1 0 0 0 0,0-1-1 0 0,0 1 1 0 0,0-1 0 0 0,0 1 0 0 0,1 0 0 0 0,10 29 1375 0 0,-7-18-809 0 0,17 71 1466 0 0,-14-49-1803 0 0,21 59 1 0 0,-21-78-416 0 0,-1 1 1 0 0,-1-1-1 0 0,-1 1 1 0 0,0 0-1 0 0,3 33 1 0 0,-7-49 11 0 0,0 0 1 0 0,0 0 0 0 0,0 0 0 0 0,0 1 0 0 0,0-1 0 0 0,0 0 0 0 0,0 0-1 0 0,0 0 1 0 0,0 0 0 0 0,0 1 0 0 0,0-1 0 0 0,0 0 0 0 0,0 0 0 0 0,0 0-1 0 0,-1 0 1 0 0,1 0 0 0 0,0 0 0 0 0,0 1 0 0 0,0-1 0 0 0,0 0 0 0 0,0 0-1 0 0,-1 0 1 0 0,1 0 0 0 0,0 0 0 0 0,0 0 0 0 0,0 0 0 0 0,0 0 0 0 0,0 0-1 0 0,-1 0 1 0 0,1 1 0 0 0,0-1 0 0 0,0 0 0 0 0,0 0 0 0 0,-1 0-1 0 0,1 0 1 0 0,0 0 0 0 0,0 0 0 0 0,0 0 0 0 0,0-1 0 0 0,-1 1 0 0 0,1 0-1 0 0,0 0 1 0 0,0 0 0 0 0,0 0 0 0 0,0 0 0 0 0,-1 0 0 0 0,1 0 0 0 0,0 0-1 0 0,0 0 1 0 0,0 0 0 0 0,0-1 0 0 0,-8-3-19 0 0,-7-8 30 0 0,1-1 0 0 0,0-1 0 0 0,1 0 0 0 0,-18-25 0 0 0,17 20-11 0 0,6 9 15 0 0,1 0-1 0 0,0-1 1 0 0,0 0 0 0 0,1 0 0 0 0,0 0-1 0 0,1-1 1 0 0,-5-19 0 0 0,8 26-7 0 0,1-1 0 0 0,0 0 0 0 0,0 1 0 0 0,1-1 1 0 0,0 0-1 0 0,0 0 0 0 0,0 0 0 0 0,0 1 0 0 0,1-1 0 0 0,0 0 0 0 0,1 1 0 0 0,-1-1 1 0 0,1 0-1 0 0,0 1 0 0 0,0 0 0 0 0,1-1 0 0 0,-1 1 0 0 0,7-8 0 0 0,-2 4 9 0 0,0 2 0 0 0,0-1-1 0 0,1 1 1 0 0,0 0 0 0 0,1 0-1 0 0,-1 1 1 0 0,1 0 0 0 0,1 0 0 0 0,-1 1-1 0 0,1 1 1 0 0,20-7 0 0 0,-18 7-6 0 0,0 0 1 0 0,1 2 0 0 0,-1-1-1 0 0,1 2 1 0 0,0-1-1 0 0,-1 2 1 0 0,1 0 0 0 0,0 0-1 0 0,22 4 1 0 0,-30-2-20 0 0,0-1 0 0 0,-1 0 1 0 0,1 1-1 0 0,0 0 0 0 0,-1 0 0 0 0,1 0 1 0 0,-1 1-1 0 0,0 0 0 0 0,1-1 0 0 0,-1 1 0 0 0,0 1 1 0 0,-1-1-1 0 0,1 1 0 0 0,3 4 0 0 0,15 25-1377 0 0,-4 3-3624 0 0,-7-13-805 0 0,-5-10 3174 0 0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19.439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145 86 560 0 0,'-32'8'5782'0'0,"27"-8"-4772"0"0,-1 1-1 0 0,1 0 0 0 0,0 1 0 0 0,0-1 1 0 0,-1 1-1 0 0,1 0 0 0 0,0 0 0 0 0,1 1 0 0 0,-1-1 1 0 0,-9 8-1 0 0,10-6-719 0 0,0 0 1 0 0,-1 0-1 0 0,1 1 1 0 0,1 0-1 0 0,-1 0 1 0 0,1 0-1 0 0,-1 0 1 0 0,2 0-1 0 0,-1 1 1 0 0,0 0-1 0 0,1-1 1 0 0,-2 10-1 0 0,3-12-229 0 0,0 1 0 0 0,1-1 0 0 0,0 1 0 0 0,0-1 0 0 0,-1 0-1 0 0,2 1 1 0 0,-1-1 0 0 0,0 1 0 0 0,1-1 0 0 0,0 0 0 0 0,-1 1 0 0 0,1-1-1 0 0,1 0 1 0 0,-1 0 0 0 0,0 0 0 0 0,1 1 0 0 0,0-1 0 0 0,-1-1 0 0 0,1 1-1 0 0,0 0 1 0 0,1 0 0 0 0,-1-1 0 0 0,4 4 0 0 0,1-1-41 0 0,0 0 0 0 0,0-1 0 0 0,0 1 1 0 0,1-2-1 0 0,-1 1 0 0 0,1-1 0 0 0,0 0 1 0 0,0-1-1 0 0,0 0 0 0 0,11 2 0 0 0,0-1-12 0 0,0-2 0 0 0,0 0-1 0 0,28-2 1 0 0,-37 0-1 0 0,0-1-1 0 0,0 0 1 0 0,0-1-1 0 0,0 0 1 0 0,-1 0-1 0 0,0-1 0 0 0,1 0 1 0 0,-1-1-1 0 0,0 0 1 0 0,-1 0-1 0 0,11-9 1 0 0,-11 8 0 0 0,-1 0 0 0 0,0-1-1 0 0,0 0 1 0 0,-1 0 0 0 0,1 0 0 0 0,-2-1 0 0 0,1 0 0 0 0,-1 0 0 0 0,0-1 0 0 0,-1 0-1 0 0,7-15 1 0 0,-10 17-8 0 0,0 0 0 0 0,0 0 1 0 0,0 0-1 0 0,-1 1 0 0 0,0-1 0 0 0,0 0 0 0 0,0 0 0 0 0,-1 0 0 0 0,0 0 0 0 0,-1 0 0 0 0,-2-8 1 0 0,3 11-14 0 0,-1 0 0 0 0,1 0 0 0 0,-1 0 1 0 0,0 0-1 0 0,0 0 0 0 0,0 1 0 0 0,0-1 1 0 0,-1 1-1 0 0,1-1 0 0 0,-1 1 0 0 0,0 0 1 0 0,0 0-1 0 0,0 0 0 0 0,0 1 1 0 0,-1-1-1 0 0,1 1 0 0 0,-1-1 0 0 0,0 1 1 0 0,-5-2-1 0 0,5 3 4 0 0,-1 0 1 0 0,1 1-1 0 0,-1 0 1 0 0,1 0-1 0 0,-1 0 1 0 0,1 0 0 0 0,-1 0-1 0 0,1 1 1 0 0,-1 0-1 0 0,1 0 1 0 0,0 0-1 0 0,-1 1 1 0 0,1-1-1 0 0,0 1 1 0 0,-6 3-1 0 0,-1 2-6 0 0,0-1 0 0 0,0 1-1 0 0,1 1 1 0 0,-12 11-1 0 0,10-7-35 0 0,0 0 0 0 0,0 2-1 0 0,1-1 1 0 0,1 2-1 0 0,0-1 1 0 0,1 1-1 0 0,-11 24 1 0 0,16-29-174 0 0,0-1 0 0 0,1 1 0 0 0,0 1 0 0 0,1-1 0 0 0,0 0 1 0 0,0 1-1 0 0,1-1 0 0 0,0 1 0 0 0,1-1 0 0 0,0 1 0 0 0,1-1 0 0 0,0 1 0 0 0,5 18 0 0 0,-4-24-35 0 0,0 1-1 0 0,0-1 0 0 0,1 0 1 0 0,-1 0-1 0 0,1 0 0 0 0,0 0 0 0 0,0 0 1 0 0,1 0-1 0 0,0-1 0 0 0,0 0 1 0 0,0 1-1 0 0,0-2 0 0 0,0 1 0 0 0,1 0 1 0 0,0-1-1 0 0,0 0 0 0 0,0 0 1 0 0,0 0-1 0 0,0-1 0 0 0,8 3 1 0 0,18 4-2219 0 0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20.324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40 84 1080 0 0,'-3'0'917'0'0,"-21"2"22071"0"0,25 0-21592 0 0,1 5-847 0 0,-3 23 484 0 0,-6 30 0 0 0,3-35-887 0 0,2-1-1 0 0,0 36 1 0 0,3-51-138 0 0,0-1 1 0 0,1 1-1 0 0,0-1 0 0 0,0 0 1 0 0,3 10-1 0 0,-3-15-7 0 0,-1 0 1 0 0,0 0-1 0 0,1 0 0 0 0,-1 0 1 0 0,1 0-1 0 0,0 0 0 0 0,0 0 0 0 0,0-1 1 0 0,1 1-1 0 0,-1-1 0 0 0,0 0 1 0 0,1 1-1 0 0,0-1 0 0 0,-1 0 0 0 0,6 3 1 0 0,-7-5-6 0 0,0 0 1 0 0,-1 0 0 0 0,1 1-1 0 0,0-1 1 0 0,0 0 0 0 0,0 0 0 0 0,0 0-1 0 0,-1 1 1 0 0,1-1 0 0 0,0 0-1 0 0,0 0 1 0 0,0-1 0 0 0,0 1 0 0 0,-1 0-1 0 0,1 0 1 0 0,0 0 0 0 0,0 0-1 0 0,0-1 1 0 0,-1 1 0 0 0,1 0 0 0 0,0-1-1 0 0,0 0 1 0 0,1 0-1 0 0,-1 0-1 0 0,1 0 1 0 0,-1 0 0 0 0,0-1 0 0 0,0 1-1 0 0,0-1 1 0 0,0 1 0 0 0,0-1-1 0 0,0 1 1 0 0,1-3 0 0 0,1-4-7 0 0,0 0-1 0 0,-1-1 1 0 0,3-11 0 0 0,-4 14 5 0 0,3-12 4 0 0,27-106-5 0 0,-26 109 10 0 0,0 0 0 0 0,1 1 0 0 0,1-1 0 0 0,0 1-1 0 0,19-25 1 0 0,-23 35-5 0 0,0 0 0 0 0,0 1 0 0 0,1-1 0 0 0,0 1 0 0 0,-1 0 0 0 0,1 0 0 0 0,0 0 0 0 0,1 0 0 0 0,-1 1 0 0 0,9-4 0 0 0,-10 5 8 0 0,0 0 0 0 0,0 0 0 0 0,0 1 0 0 0,0-1 0 0 0,0 1 0 0 0,0 0 0 0 0,1 0 0 0 0,-1 0 0 0 0,0 0-1 0 0,0 0 1 0 0,0 1 0 0 0,0-1 0 0 0,0 1 0 0 0,0 0 0 0 0,0 0 0 0 0,0 0 0 0 0,0 0 0 0 0,3 2 0 0 0,0 2-1 0 0,1-1 1 0 0,-1 1 0 0 0,0 0-1 0 0,0 0 1 0 0,0 1-1 0 0,-1 0 1 0 0,0 0-1 0 0,0 0 1 0 0,0 0-1 0 0,-1 1 1 0 0,0 0-1 0 0,0 0 1 0 0,-1 0-1 0 0,0 0 1 0 0,4 15-1 0 0,-2-4-2 0 0,-1 0 0 0 0,-2 0 0 0 0,0 0 0 0 0,0 1 0 0 0,-3 31-1 0 0,0-39-7 0 0,-1-1-1 0 0,0 1 0 0 0,-1-1 1 0 0,0 0-1 0 0,-1 0 0 0 0,0 0 1 0 0,-8 13-1 0 0,12-19-144 0 0,5-7 55 0 0,5-6-19 0 0,8-19-61 0 0,-1-1-1 0 0,13-31 1 0 0,-28 55 178 0 0,16-32-8 0 0,46-90 40 0 0,-59 119-19 0 0,1 1 1 0 0,0-1-1 0 0,0 1 1 0 0,0 0-1 0 0,1 1 1 0 0,0-1 0 0 0,0 1-1 0 0,1 1 1 0 0,0-1-1 0 0,0 1 1 0 0,0 1-1 0 0,0 0 1 0 0,1 0-1 0 0,17-6 1 0 0,-24 10-11 0 0,0 0-1 0 0,0-1 1 0 0,0 1 0 0 0,0 0-1 0 0,-1 0 1 0 0,1 0 0 0 0,0 0 0 0 0,0 0-1 0 0,0 1 1 0 0,0-1 0 0 0,0 1 0 0 0,0-1-1 0 0,0 1 1 0 0,0 0 0 0 0,-1-1-1 0 0,1 1 1 0 0,0 0 0 0 0,1 1 0 0 0,0 0 6 0 0,-1 1 1 0 0,0-1 0 0 0,1 0 0 0 0,-1 1-1 0 0,0 0 1 0 0,0-1 0 0 0,-1 1-1 0 0,1 0 1 0 0,2 6 0 0 0,1 4 9 0 0,-1 0-1 0 0,-1 0 1 0 0,0 0-1 0 0,1 15 1 0 0,-4-22-33 0 0,4 23-31 0 0,1 0 0 0 0,1 0 0 0 0,17 44 0 0 0,-22-70-17 0 0,0 0 0 0 0,0-1-1 0 0,0 1 1 0 0,1-1 0 0 0,-1 1 0 0 0,1-1-1 0 0,0 1 1 0 0,0-1 0 0 0,0 0-1 0 0,0 0 1 0 0,0 0 0 0 0,0 0 0 0 0,1 0-1 0 0,-1 0 1 0 0,5 2 0 0 0,-4-3-380 0 0,0 0-1 0 0,-1 0 1 0 0,1-1 0 0 0,0 1 0 0 0,-1 0 0 0 0,6-1 0 0 0,20-3-7007 0 0,-14 0 4590 0 0,2 0 53 0 0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20.546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99 51 5481 0 0,'-9'3'3878'0'0,"0"-2"-1"0"0,0 1 0 0 0,-15 0 1 0 0,-10-2 1183 0 0,21 0-4883 0 0,50-16 1209 0 0,-9 6-1498 0 0,-11 3-221 0 0,-1 1-1 0 0,0 1 1 0 0,1 1-1 0 0,0 0 0 0 0,29-2 1 0 0,-45 6 132 0 0,0 0 0 0 0,0 0 0 0 0,0 0 0 0 0,0 0 1 0 0,0 0-1 0 0,0 0 0 0 0,-1 0 0 0 0,1 1 0 0 0,0-1 0 0 0,0 0 0 0 0,0 1 1 0 0,-1-1-1 0 0,1 0 0 0 0,0 1 0 0 0,1 0 0 0 0,-1 0-267 0 0,-1 0-1 0 0,1 0 0 0 0,-1-1 1 0 0,1 1-1 0 0,-1 0 0 0 0,1 0 0 0 0,-1 0 1 0 0,0 0-1 0 0,1 0 0 0 0,-1-1 1 0 0,0 1-1 0 0,0 0 0 0 0,1 0 1 0 0,-1 2-1 0 0,-1 8-2307 0 0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20.705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75 1 1760 0 0,'-16'2'5285'0'0,"-17"4"4821"0"0,31-6-9643 0 0,0 1 1 0 0,1-1-1 0 0,-1 1 0 0 0,0 0 1 0 0,1-1-1 0 0,-1 1 0 0 0,1 0 1 0 0,-1 0-1 0 0,1 0 0 0 0,0 0 1 0 0,-1 0-1 0 0,1 0 0 0 0,0 1 1 0 0,-2 1-1 0 0,2-3-423 0 0,1 1-1 0 0,0-1 1 0 0,0 0-1 0 0,0 0 1 0 0,0 1-1 0 0,0-1 1 0 0,0 0-1 0 0,0 0 1 0 0,0 0-1 0 0,-1 1 1 0 0,1-1-1 0 0,0 0 1 0 0,0 0-1 0 0,0 1 1 0 0,0-1-1 0 0,0 0 1 0 0,0 0-1 0 0,0 1 0 0 0,0-1 1 0 0,1 0-1 0 0,-1 0 1 0 0,0 1-1 0 0,0-1 1 0 0,0 0-1 0 0,0 0 1 0 0,0 1-1 0 0,0-1 1 0 0,0 0-1 0 0,0 0 1 0 0,1 0-1 0 0,-1 1 1 0 0,0-1-1 0 0,0 0 1 0 0,0 0-1 0 0,1 1 1 0 0,10 3 277 0 0,12-2-486 0 0,-14-3-218 0 0,-1 0 1 0 0,1 0-1 0 0,15-4 1 0 0,1-1-4287 0 0,-13 4 2801 0 0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37.8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208 98 512 0 0,'-31'6'-528'0'0,"10"-2"3566"0"0,1 0 2 0 0,1 1-1 0 0,-26 10 0 0 0,29-9-1632 0 0,12-6-1120 0 0,0 1 0 0 0,1 1 0 0 0,-1-1 0 0 0,1 0 0 0 0,-1 1 0 0 0,1 0 0 0 0,0 0 0 0 0,0 0-1 0 0,0 0 1 0 0,0 0 0 0 0,0 1 0 0 0,-3 3 0 0 0,2-2-98 0 0,-2 6 1435 0 0,6-10-1591 0 0,0 0 1 0 0,0 1 0 0 0,0-1-1 0 0,0 0 1 0 0,1 0-1 0 0,-1 1 1 0 0,0-1-1 0 0,0 0 1 0 0,0 0 0 0 0,0 1-1 0 0,0-1 1 0 0,1 0-1 0 0,-1 0 1 0 0,0 0 0 0 0,0 1-1 0 0,0-1 1 0 0,1 0-1 0 0,-1 0 1 0 0,0 0 0 0 0,0 0-1 0 0,1 0 1 0 0,-1 1-1 0 0,0-1 1 0 0,0 0-1 0 0,1 0 1 0 0,-1 0 0 0 0,0 0-1 0 0,1 0 1 0 0,-1 0-1 0 0,0 0 1 0 0,0 0 0 0 0,1 0-1 0 0,-1 0 1 0 0,0 0-1 0 0,0 0 1 0 0,1 0-1 0 0,-1 0 1 0 0,0 0 0 0 0,1 0-1 0 0,-1 0 1 0 0,0-1-1 0 0,16 0 446 0 0,-1-1-1 0 0,0-1 1 0 0,27-8-1 0 0,-21 6-231 0 0,376-104 1017 0 0,-373 102-1264 0 0,106-27-18 0 0,-110 31 12 0 0,-1 0-1 0 0,1 1 1 0 0,0 1-1 0 0,34 2 0 0 0,-52-1-11 0 0,0 0 0 0 0,0 0-1 0 0,0 1 1 0 0,0-1-1 0 0,1 1 1 0 0,-1 0-1 0 0,0-1 1 0 0,0 1-1 0 0,0 0 1 0 0,0 0-1 0 0,0 0 1 0 0,-1 0-1 0 0,1 1 1 0 0,0-1-1 0 0,0 1 1 0 0,-1-1 0 0 0,1 1-1 0 0,-1-1 1 0 0,3 4-1 0 0,-3-3-46 0 0,0 0 0 0 0,-1 0 1 0 0,1 0-1 0 0,0 0 0 0 0,-1 0 0 0 0,0-1 0 0 0,1 1 0 0 0,-1 1 0 0 0,0-1 1 0 0,0 0-1 0 0,0 0 0 0 0,0 0 0 0 0,0 0 0 0 0,-1 0 0 0 0,1 0 0 0 0,-1-1 0 0 0,1 1 1 0 0,-1 0-1 0 0,0 0 0 0 0,0 0 0 0 0,-1 3 0 0 0,-31 46-4712 0 0,22-36 1839 0 0,3-2 97 0 0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38.3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146 115 600 0 0,'-3'-5'1175'0'0,"0"0"-1"0"0,0-1 1 0 0,0 1-1 0 0,1 0 1 0 0,-1-1 0 0 0,1 0-1 0 0,1 1 1 0 0,-1-1-1 0 0,1 0 1 0 0,0 0 0 0 0,0-11-1 0 0,1 16-881 0 0,-1-1 1 0 0,1 1-1 0 0,0-1 1 0 0,0 1-1 0 0,1-1 0 0 0,-1 1 1 0 0,0-1-1 0 0,0 1 0 0 0,1-1 1 0 0,-1 1-1 0 0,1-1 0 0 0,-1 1 1 0 0,1 0-1 0 0,0-1 0 0 0,0 1 1 0 0,-1 0-1 0 0,1-1 0 0 0,0 1 1 0 0,0 0-1 0 0,0 0 0 0 0,0 0 1 0 0,0 0-1 0 0,1 0 0 0 0,-1 0 1 0 0,0 0-1 0 0,2-1 1 0 0,-2 2-231 0 0,0 0 0 0 0,-1 1 1 0 0,1-1-1 0 0,-1 0 1 0 0,1 1-1 0 0,-1-1 1 0 0,1 1-1 0 0,-1-1 1 0 0,0 1-1 0 0,1-1 1 0 0,-1 0-1 0 0,1 1 1 0 0,-1 0-1 0 0,0-1 1 0 0,1 1-1 0 0,-1-1 1 0 0,0 1-1 0 0,0-1 1 0 0,1 1-1 0 0,-1 0 1 0 0,0-1-1 0 0,0 1 1 0 0,0-1-1 0 0,0 2 1 0 0,4 15 401 0 0,-2 0-349 0 0,0 1 1 0 0,-2-1-1 0 0,0 1 0 0 0,-5 27 1 0 0,-17 68-115 0 0,18-95 25 0 0,-16 62-34 0 0,-37 97 0 0 0,21-68-92 0 0,33-94 43 0 0,0 0 1 0 0,0 0-1 0 0,2 1 0 0 0,0-1 1 0 0,1 22-1 0 0,0-33 11 0 0,1 0 1 0 0,-1 0-1 0 0,1 0 1 0 0,0 0-1 0 0,0 0 1 0 0,1 0-1 0 0,-1-1 1 0 0,1 1-1 0 0,3 5 1 0 0,-4-8 3 0 0,-1 0 0 0 0,1 0 0 0 0,0 0-1 0 0,0 0 1 0 0,0-1 0 0 0,0 1 0 0 0,0 0 0 0 0,0 0 0 0 0,0 0 0 0 0,0-1 0 0 0,0 1-1 0 0,0-1 1 0 0,0 1 0 0 0,0-1 0 0 0,1 1 0 0 0,-1-1 0 0 0,0 1 0 0 0,0-1 0 0 0,1 0 0 0 0,-1 0-1 0 0,0 0 1 0 0,0 0 0 0 0,1 0 0 0 0,-1 0 0 0 0,0 0 0 0 0,1 0 0 0 0,-1 0 0 0 0,0-1-1 0 0,0 1 1 0 0,0 0 0 0 0,1-1 0 0 0,-1 1 0 0 0,2-2 0 0 0,3-1-479 0 0,0-1 0 0 0,0 0 0 0 0,0 0 0 0 0,0-1 1 0 0,9-9-1 0 0,24-30-5056 0 0,-30 33 3503 0 0,14-18-2818 0 0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38.8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47 138 1000 0 0,'-4'0'837'0'0,"0"2"0"0"0,0-1 1 0 0,-1 0-1 0 0,1 1 0 0 0,0-1 0 0 0,0 1 0 0 0,0 0 0 0 0,1 1 0 0 0,-5 2 0 0 0,8-4-631 0 0,-1 0-1 0 0,1 0 0 0 0,-1 1 1 0 0,1-1-1 0 0,0 0 1 0 0,-1 1-1 0 0,1-1 0 0 0,0 0 1 0 0,0 1-1 0 0,0-1 1 0 0,0 0-1 0 0,0 1 0 0 0,0-1 1 0 0,1 1-1 0 0,-1-1 0 0 0,0 0 1 0 0,1 2-1 0 0,9 23 1808 0 0,-9-25-1932 0 0,0 2 54 0 0,1 0 0 0 0,1 0 0 0 0,-1 0 0 0 0,0 0 0 0 0,1-1 0 0 0,-1 1 0 0 0,1-1 0 0 0,0 1 0 0 0,0-1 0 0 0,0 0 0 0 0,0 0 0 0 0,0 0 0 0 0,0-1 0 0 0,0 1 0 0 0,1-1 0 0 0,-1 0 0 0 0,1 0 0 0 0,-1 0 0 0 0,7 1 1 0 0,3 0-59 0 0,-1-1 1 0 0,0 0-1 0 0,1-1 1 0 0,20-2 0 0 0,-26 1-14 0 0,1 0 0 0 0,0-1 1 0 0,-1 0-1 0 0,1 0 0 0 0,-1-1 0 0 0,0 0 1 0 0,1 0-1 0 0,-2-1 0 0 0,1 0 1 0 0,0 0-1 0 0,-1 0 0 0 0,1-1 1 0 0,8-9-1 0 0,-11 10 27 0 0,0-1 1 0 0,0 0-1 0 0,0 0 0 0 0,0 0 0 0 0,-1 0 1 0 0,0-1-1 0 0,0 0 0 0 0,0 1 0 0 0,-1-1 1 0 0,0 0-1 0 0,0 0 0 0 0,-1 0 0 0 0,1-1 1 0 0,-1 1-1 0 0,0 0 0 0 0,-1 0 0 0 0,0-8 1 0 0,0 9 14 0 0,-1-1 0 0 0,1 1 1 0 0,-1 0-1 0 0,0 0 0 0 0,-1 0 1 0 0,1 0-1 0 0,-1 0 1 0 0,0 1-1 0 0,0-1 0 0 0,-1 0 1 0 0,1 1-1 0 0,-7-9 0 0 0,7 11-76 0 0,0 1 0 0 0,0-1 0 0 0,1 0-1 0 0,-1 1 1 0 0,0-1 0 0 0,-1 1 0 0 0,1 0-1 0 0,0 0 1 0 0,0-1 0 0 0,0 1 0 0 0,-1 1-1 0 0,1-1 1 0 0,0 0 0 0 0,-1 1 0 0 0,1-1 0 0 0,-1 1-1 0 0,1-1 1 0 0,-1 1 0 0 0,1 0 0 0 0,-1 0-1 0 0,1 1 1 0 0,-1-1 0 0 0,1 0 0 0 0,-1 1-1 0 0,1-1 1 0 0,0 1 0 0 0,-1 0 0 0 0,-3 2 0 0 0,-3 1-25 0 0,0 1 1 0 0,1 0 0 0 0,-1 1 0 0 0,1 0 0 0 0,1 0-1 0 0,-1 1 1 0 0,1 0 0 0 0,0 0 0 0 0,0 1 0 0 0,1-1-1 0 0,0 1 1 0 0,-5 10 0 0 0,-1 3 6 0 0,1 1 0 0 0,0 1-1 0 0,-11 39 1 0 0,20-57-26 0 0,0 0 0 0 0,1 1 0 0 0,0-1-1 0 0,1 0 1 0 0,-1 1 0 0 0,1-1 0 0 0,0 1-1 0 0,0-1 1 0 0,0 1 0 0 0,1-1 0 0 0,0 0-1 0 0,2 7 1 0 0,-2-9 2 0 0,0 0 0 0 0,0 0 0 0 0,1 0 0 0 0,0 0 0 0 0,-1 0 1 0 0,1 0-1 0 0,0-1 0 0 0,0 1 0 0 0,0-1 0 0 0,1 1 0 0 0,-1-1 0 0 0,1 0 0 0 0,-1 0 0 0 0,1 0 0 0 0,-1 0 0 0 0,1 0 0 0 0,0-1 0 0 0,0 1 0 0 0,0-1 0 0 0,7 2 0 0 0,3 0-261 0 0,0 0 0 0 0,1-1 0 0 0,-1-1 0 0 0,1 0 0 0 0,0-1 0 0 0,-1 0-1 0 0,1-1 1 0 0,19-4 0 0 0,-6 0-1567 0 0,-1-2-1 0 0,0-1 0 0 0,32-14 0 0 0,-31 11 370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5:27.4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370 254 1520 0 0,'-6'-52'7616'0'0,"-7"-25"-1641"0"0,5 33-3537 0 0,7 37-2000 0 0,0 0 0 0 0,-1 0 0 0 0,1 0 0 0 0,-2 1 0 0 0,1-1 0 0 0,-5-8 0 0 0,6 13-347 0 0,0 0 1 0 0,-1 1-1 0 0,1-1 0 0 0,0 1 0 0 0,0-1 0 0 0,-1 1 0 0 0,1-1 1 0 0,-1 1-1 0 0,1 0 0 0 0,-1 0 0 0 0,0-1 0 0 0,1 1 0 0 0,-1 0 1 0 0,0 1-1 0 0,0-1 0 0 0,0 0 0 0 0,0 0 0 0 0,0 1 1 0 0,1-1-1 0 0,-1 1 0 0 0,0 0 0 0 0,0 0 0 0 0,0-1 0 0 0,0 1 1 0 0,0 0-1 0 0,-4 1 0 0 0,-5 1 126 0 0,1 1-1 0 0,0 0 1 0 0,0 0-1 0 0,0 1 1 0 0,0 0-1 0 0,1 1 1 0 0,-12 8 0 0 0,-1 2 163 0 0,-35 30 1 0 0,47-36-304 0 0,0 1 0 0 0,0 0 0 0 0,1 0 0 0 0,1 1 0 0 0,0 1 0 0 0,0-1 0 0 0,1 1-1 0 0,1 0 1 0 0,0 1 0 0 0,0-1 0 0 0,-3 16 0 0 0,6-19-57 0 0,1 1-1 0 0,0 0 1 0 0,1-1-1 0 0,0 1 0 0 0,0 0 1 0 0,1 0-1 0 0,1-1 1 0 0,0 1-1 0 0,0 0 0 0 0,1-1 1 0 0,0 1-1 0 0,0 0 1 0 0,1-1-1 0 0,0 0 1 0 0,1 0-1 0 0,7 12 0 0 0,-5-10-31 0 0,1 0-1 0 0,1-1 0 0 0,0 0 0 0 0,0 0 0 0 0,1-1 0 0 0,0 0 0 0 0,0-1 0 0 0,19 13 0 0 0,-14-12-31 0 0,0-1 0 0 0,1 0-1 0 0,0-1 1 0 0,0-1-1 0 0,1-1 1 0 0,19 5-1 0 0,-13-5-698 0 0,0-2 0 0 0,-1 0 0 0 0,1-1 0 0 0,29-2 0 0 0,-28-2-1840 0 0,-1 0 1 0 0,0-2-1 0 0,43-11 1 0 0,-35 4 296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7:00.4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167 145 8 0 0,'-8'0'1591'0'0,"0"0"0"0"0,-1 0-1 0 0,1 0 1 0 0,0 1 0 0 0,0 1 0 0 0,-1-1-1 0 0,1 1 1 0 0,0 0 0 0 0,-14 7 0 0 0,17-6-1289 0 0,0-1 1 0 0,0 1-1 0 0,0 0 0 0 0,1 0 1 0 0,-1 1-1 0 0,1 0 0 0 0,0-1 1 0 0,0 1-1 0 0,1 1 1 0 0,-1-1-1 0 0,1 0 0 0 0,0 1 1 0 0,0 0-1 0 0,0 0 0 0 0,-3 9 1 0 0,5-12-265 0 0,0 0 0 0 0,0 0 1 0 0,1 0-1 0 0,-1 0 0 0 0,1 0 0 0 0,0 0 1 0 0,-1 0-1 0 0,1 0 0 0 0,0 0 0 0 0,0 0 1 0 0,0 0-1 0 0,1 0 0 0 0,-1 0 0 0 0,0 0 1 0 0,1 0-1 0 0,-1 0 0 0 0,1 0 0 0 0,0 0 1 0 0,0 0-1 0 0,0-1 0 0 0,0 1 0 0 0,0 0 1 0 0,0 0-1 0 0,0-1 0 0 0,0 1 0 0 0,1-1 1 0 0,-1 1-1 0 0,1-1 0 0 0,-1 1 1 0 0,1-1-1 0 0,-1 0 0 0 0,3 1 0 0 0,0 1-23 0 0,1-1 0 0 0,-1 0 0 0 0,1 0 0 0 0,-1 0 0 0 0,1-1 0 0 0,0 0 0 0 0,0 1 0 0 0,0-2 0 0 0,0 1 0 0 0,0-1 0 0 0,0 1 0 0 0,5-2 0 0 0,6 0-19 0 0,-1-2 1 0 0,1 0-1 0 0,-1-1 0 0 0,1 0 0 0 0,15-8 0 0 0,-6 1-14 0 0,0-1 0 0 0,24-16 0 0 0,-42 24 20 0 0,-1-1 1 0 0,1 1-1 0 0,-1-1 1 0 0,-1-1-1 0 0,1 1 0 0 0,-1-1 1 0 0,1 0-1 0 0,-2 0 0 0 0,1 0 1 0 0,-1-1-1 0 0,6-10 0 0 0,-8 13 24 0 0,-1-1-1 0 0,1 1 1 0 0,-1-1-1 0 0,0 0 0 0 0,0 1 1 0 0,-1-1-1 0 0,1 0 0 0 0,-1 1 1 0 0,0-1-1 0 0,0 0 1 0 0,-1 0-1 0 0,1 1 0 0 0,-1-1 1 0 0,0 0-1 0 0,0 1 1 0 0,-1-1-1 0 0,1 1 0 0 0,-1 0 1 0 0,0-1-1 0 0,-3-4 1 0 0,3 6 54 0 0,-1-1 1 0 0,1 0-1 0 0,-1 1 1 0 0,1 0 0 0 0,-1-1-1 0 0,0 1 1 0 0,-1 0 0 0 0,1 1-1 0 0,0-1 1 0 0,-1 1-1 0 0,0-1 1 0 0,1 1 0 0 0,-1 0-1 0 0,0 0 1 0 0,-6-1 0 0 0,3 1 44 0 0,0 0 1 0 0,1 1-1 0 0,-1 0 1 0 0,0 1-1 0 0,0-1 1 0 0,1 1-1 0 0,-1 1 1 0 0,0-1-1 0 0,-8 3 1 0 0,3-1 21 0 0,1 1 1 0 0,0 1 0 0 0,-1 0-1 0 0,2 0 1 0 0,-1 1 0 0 0,0 1-1 0 0,1 0 1 0 0,0 0 0 0 0,0 1-1 0 0,1 0 1 0 0,-10 10-1 0 0,9-6-64 0 0,0 1-1 0 0,1 0 0 0 0,1 0 1 0 0,0 1-1 0 0,0 0 0 0 0,2 1 1 0 0,0 0-1 0 0,0 0 0 0 0,-5 23 1 0 0,8-29-77 0 0,1 1 0 0 0,1 0 0 0 0,-1-1 0 0 0,1 1 0 0 0,1 0 0 0 0,0 0 0 0 0,0 0 0 0 0,1 0 0 0 0,0 0 0 0 0,0-1 0 0 0,1 1-1 0 0,1 0 1 0 0,-1-1 0 0 0,1 1 0 0 0,0-1 0 0 0,1 0 0 0 0,7 11 0 0 0,-7-13-36 0 0,1 0-1 0 0,1-1 0 0 0,-1 1 0 0 0,1-1 0 0 0,0 0 1 0 0,0-1-1 0 0,1 0 0 0 0,-1 0 0 0 0,1 0 0 0 0,0 0 1 0 0,0-1-1 0 0,0 0 0 0 0,0-1 0 0 0,1 0 0 0 0,12 2 1 0 0,9 1-746 0 0,0-2 0 0 0,49-1 1 0 0,-74-2 662 0 0,16 0-1700 0 0,32-5-1 0 0,-6-6-4299 0 0,-24 4 1916 0 0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39.2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90 54 2481 0 0,'-24'15'10535'0'0,"12"-9"-7654"0"0,11-6-2701 0 0,1 1 0 0 0,-1 0 0 0 0,0-1 0 0 0,1 1 0 0 0,-1-1 0 0 0,0 1 0 0 0,1 0 0 0 0,-1 0 1 0 0,1-1-1 0 0,-1 1 0 0 0,1 0 0 0 0,0 0 0 0 0,-1 0 0 0 0,1 0 0 0 0,0-1 0 0 0,-1 1 0 0 0,1 0 0 0 0,0 0 0 0 0,0 0 1 0 0,0 0-1 0 0,0 0 0 0 0,0 0 0 0 0,0 1 0 0 0,4 26 675 0 0,-1-6-427 0 0,-3-6-355 0 0,-2 0 1 0 0,0 0-1 0 0,-1 0 0 0 0,0 0 1 0 0,-1 0-1 0 0,-1-1 0 0 0,-1 1 1 0 0,-10 19-1 0 0,15-31-46 0 0,-1-1-1 0 0,0 1 1 0 0,1 0 0 0 0,0-1-1 0 0,0 1 1 0 0,0 0 0 0 0,-1 7-1 0 0,4-11-31 0 0,2-3 30 0 0,3-7 97 0 0,-1-9 89 0 0,0 0 0 0 0,-1 0 0 0 0,-1-1 0 0 0,2-28 0 0 0,-2 12 59 0 0,-1 16-106 0 0,-1 6-56 0 0,0 0 0 0 0,1 0 1 0 0,8-24-1 0 0,-10 34-105 0 0,1 0 0 0 0,0 0-1 0 0,0 1 1 0 0,0 0 0 0 0,0-1 0 0 0,0 1 0 0 0,1 0 0 0 0,-1 0 0 0 0,1 0 0 0 0,0 0 0 0 0,0 0 0 0 0,0 1 0 0 0,0-1 0 0 0,1 1 0 0 0,-1 0 0 0 0,1 0 0 0 0,-1 0 0 0 0,5-1 0 0 0,2 0-224 0 0,-1 0 1 0 0,1 1 0 0 0,-1 0-1 0 0,1 1 1 0 0,0 0 0 0 0,15 0-1 0 0,32 6-4857 0 0,-38-1 2199 0 0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40.3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75 86 512 0 0,'0'-5'1609'0'0,"-1"0"0"0"0,0 1 0 0 0,-1-1 0 0 0,1 0 0 0 0,-1 1 0 0 0,0-1 0 0 0,0 1 0 0 0,0-1 0 0 0,-1 1 0 0 0,-5-8 0 0 0,7 11-1348 0 0,1 1-197 0 0,0 0 1 0 0,0 0-1 0 0,0 0 1 0 0,0-1-1 0 0,0 1 0 0 0,0 0 1 0 0,-1 0-1 0 0,1 0 1 0 0,0 0-1 0 0,0 0 0 0 0,0-1 1 0 0,0 1-1 0 0,0 0 0 0 0,0 0 1 0 0,-1 0-1 0 0,1 0 1 0 0,0 0-1 0 0,0 0 0 0 0,0 0 1 0 0,0 0-1 0 0,-1 0 1 0 0,1-1-1 0 0,0 1 0 0 0,0 0 1 0 0,0 0-1 0 0,-1 0 1 0 0,1 0-1 0 0,0 0 0 0 0,0 0 1 0 0,0 0-1 0 0,-1 0 1 0 0,1 0-1 0 0,0 0 0 0 0,0 0 1 0 0,0 0-1 0 0,0 1 1 0 0,-1-1-1 0 0,1 0 0 0 0,0 0 1 0 0,0 0-1 0 0,0 0 1 0 0,0 0-1 0 0,-1 0 0 0 0,1 0 1 0 0,0 1-1 0 0,-6 10 992 0 0,-1 16-229 0 0,3 40-79 0 0,2-36-532 0 0,0 0 0 0 0,-11 47 0 0 0,11-66-214 0 0,0-1-1 0 0,0 1 0 0 0,0 21 1 0 0,2-33-3 0 0,0 1 0 0 0,0-1 0 0 0,0 0 0 0 0,0 0 0 0 0,0 0 0 0 0,0 0 0 0 0,0 0 0 0 0,0 0 0 0 0,0 0 0 0 0,0 0 0 0 0,0 0 0 0 0,0 0 0 0 0,0 0 0 0 0,0 0 0 0 0,0 0 0 0 0,0 0 0 0 0,0 1 0 0 0,0-1 0 0 0,0 0 0 0 0,0 0 0 0 0,0 0 0 0 0,0 0 0 0 0,0 0 0 0 0,0 0 0 0 0,0 0 0 0 0,1 0 0 0 0,-1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0,6-4-29 0 0,2-4 13 0 0,9-13 30 0 0,-1-1 1 0 0,-1-1 0 0 0,-2 0-1 0 0,0 0 1 0 0,-1-1-1 0 0,11-33 1 0 0,-19 47-1 0 0,24-55 61 0 0,-24 58-55 0 0,-1 0-1 0 0,1 1 0 0 0,1 0 1 0 0,-1 0-1 0 0,1 0 1 0 0,0 1-1 0 0,8-7 0 0 0,-13 11-12 0 0,1 1-1 0 0,-1-1 1 0 0,1 1-1 0 0,0-1 1 0 0,-1 1-1 0 0,1 0 1 0 0,0-1-1 0 0,-1 1 0 0 0,1 0 1 0 0,0-1-1 0 0,0 1 1 0 0,-1 0-1 0 0,1 0 1 0 0,0 0-1 0 0,0 0 1 0 0,-1 0-1 0 0,1 0 1 0 0,0 0-1 0 0,0 0 1 0 0,0 0-1 0 0,-1 0 1 0 0,1 0-1 0 0,0 0 0 0 0,1 1 1 0 0,-1-1 2 0 0,0 1 0 0 0,1 0 1 0 0,-1 0-1 0 0,0 0 0 0 0,0 0 0 0 0,0 0 0 0 0,0 0 1 0 0,0 0-1 0 0,0 0 0 0 0,-1 1 0 0 0,1-1 0 0 0,1 2 1 0 0,1 5 9 0 0,0-1 0 0 0,0 1 0 0 0,2 13 0 0 0,-5-20-22 0 0,19 111 102 0 0,-14-72-124 0 0,2 0-1 0 0,14 47 1 0 0,-21-86 20 0 0,1 0 1 0 0,-1 0-1 0 0,0 0 0 0 0,1 0 0 0 0,-1 1 1 0 0,1-1-1 0 0,-1 0 0 0 0,1 0 0 0 0,-1-1 1 0 0,1 1-1 0 0,0 0 0 0 0,0 0 0 0 0,-1 0 1 0 0,1 0-1 0 0,0 0 0 0 0,0-1 0 0 0,0 1 1 0 0,0 0-1 0 0,0-1 0 0 0,0 1 0 0 0,1 0 1 0 0,-1-1-4 0 0,1 0 0 0 0,-1 0 0 0 0,0 0 0 0 0,0 0 0 0 0,0 0 0 0 0,0 0 0 0 0,0-1 1 0 0,0 1-1 0 0,1 0 0 0 0,-1-1 0 0 0,0 1 0 0 0,0 0 0 0 0,0-1 0 0 0,0 0 0 0 0,0 1 0 0 0,0-1 1 0 0,1-1-1 0 0,4-3-16 0 0,-1 0 0 0 0,1-1 1 0 0,-1 0-1 0 0,8-12 1 0 0,-10 13 2 0 0,16-21 21 0 0,-1-1 0 0 0,-2-1 0 0 0,21-47 0 0 0,-34 66 32 0 0,10-21 18 0 0,-12 28-42 0 0,0 0 1 0 0,0 0 0 0 0,0 0-1 0 0,0 0 1 0 0,0 1-1 0 0,1-1 1 0 0,-1 0 0 0 0,1 1-1 0 0,-1-1 1 0 0,1 1-1 0 0,3-2 1 0 0,-5 2-5 0 0,1 2 0 0 0,-1-1 1 0 0,1 0-1 0 0,-1 0 0 0 0,0 0 0 0 0,1 0 0 0 0,-1 0 1 0 0,1 0-1 0 0,-1 0 0 0 0,0 0 0 0 0,1 1 0 0 0,-1-1 1 0 0,0 0-1 0 0,1 0 0 0 0,-1 0 0 0 0,0 1 0 0 0,1-1 0 0 0,-1 0 1 0 0,0 1-1 0 0,1-1 0 0 0,-1 0 0 0 0,0 1 0 0 0,0-1 1 0 0,1 0-1 0 0,-1 1 0 0 0,0-1 0 0 0,0 0 0 0 0,0 1 1 0 0,0-1-1 0 0,1 1 0 0 0,-1-1 0 0 0,0 0 0 0 0,0 1 1 0 0,0-1-1 0 0,0 1 0 0 0,5 19 37 0 0,-4-16-35 0 0,1 8-6 0 0,1 25-1 0 0,-3-25-12 0 0,1 0 0 0 0,5 24-1 0 0,-5-33 5 0 0,0 1 0 0 0,0-1 0 0 0,1 0 0 0 0,-1 0 0 0 0,1 0 0 0 0,-1 0 0 0 0,1 0-1 0 0,0 0 1 0 0,0 0 0 0 0,1 0 0 0 0,-1-1 0 0 0,0 1 0 0 0,1-1 0 0 0,5 4 0 0 0,-1-1-8 0 0,0-1 1 0 0,0 0 0 0 0,1 0 0 0 0,0-1 0 0 0,-1 0-1 0 0,1 0 1 0 0,0-1 0 0 0,1 0 0 0 0,-1-1-1 0 0,10 2 1 0 0,-12-3 14 0 0,1 0-1 0 0,-1 0 1 0 0,0-1-1 0 0,1 0 1 0 0,-1 0-1 0 0,0 0 1 0 0,0-1 0 0 0,0 0-1 0 0,0 0 1 0 0,0-1-1 0 0,0 0 1 0 0,-1 1-1 0 0,1-2 1 0 0,5-3-1 0 0,-5 3 2 0 0,1-1 0 0 0,-1 0 0 0 0,0-1 0 0 0,-1 1-1 0 0,1-1 1 0 0,-1 0 0 0 0,0-1 0 0 0,-1 1 0 0 0,1-1 0 0 0,-1 0-1 0 0,-1 0 1 0 0,1 0 0 0 0,-1 0 0 0 0,0-1 0 0 0,2-13 0 0 0,-2 9 47 0 0,1-3 6 0 0,-1 0-1 0 0,-1 0 1 0 0,1-17 0 0 0,-14 54 86 0 0,7-12-146 0 0,2-1-1 0 0,-1 0 1 0 0,1 1 0 0 0,1 0-1 0 0,0-1 1 0 0,0 1-1 0 0,1 12 1 0 0,0-17 4 0 0,1 0 1 0 0,-1 0-1 0 0,1 0 0 0 0,0 1 1 0 0,1-1-1 0 0,-1 0 0 0 0,1 0 1 0 0,0-1-1 0 0,1 1 0 0 0,-1 0 0 0 0,1-1 1 0 0,-1 1-1 0 0,1-1 0 0 0,7 7 1 0 0,-6-7-13 0 0,0 0 0 0 0,0-1 0 0 0,0 1 0 0 0,1-1 0 0 0,-1 0 0 0 0,1 0 0 0 0,0-1-1 0 0,0 1 1 0 0,0-1 0 0 0,0 0 0 0 0,0-1 0 0 0,0 1 0 0 0,1-1 0 0 0,-1 0 0 0 0,1 0 0 0 0,-1-1 0 0 0,1 1 0 0 0,-1-1 0 0 0,0-1 0 0 0,8 0 0 0 0,-6 0-243 0 0,0-1 1 0 0,-1 0-1 0 0,1 0 0 0 0,-1 0 0 0 0,0-1 1 0 0,11-6-1 0 0,-10 5-735 0 0,0-1 1 0 0,0-1-1 0 0,0 1 1 0 0,-1-1-1 0 0,8-9 1 0 0,0-2-3069 0 0,1 1 1652 0 0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40.5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102 59 5073 0 0,'-29'2'5633'0'0,"-1"-1"5610"0"0,10 1-10483 0 0,5-2 440 0 0,8-2-664 0 0,10 1-96 0 0,3-2-104 0 0,8-5-288 0 0,2 3-88 0 0,0-1-64 0 0,3-2-480 0 0,-3 0-512 0 0,0 1 280 0 0,1-1-3425 0 0,2 4 2681 0 0,-1 1-385 0 0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41.8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86 274 512 0 0,'-3'0'311'0'0,"1"1"0"0"0,-1-1-1 0 0,1 0 1 0 0,-1 0 0 0 0,0 0 0 0 0,1 0-1 0 0,-1 0 1 0 0,1 0 0 0 0,-5-2-1 0 0,6 2 308 0 0,0-1-1 0 0,-1 0 0 0 0,1 0 0 0 0,0 1 0 0 0,-1-1 0 0 0,1 0 0 0 0,0-1 0 0 0,0 1 0 0 0,0 0 0 0 0,0 0 0 0 0,0 0 0 0 0,0-1 0 0 0,0 1 0 0 0,0 0 1 0 0,0-1-1 0 0,0-1 0 0 0,1 2-362 0 0,-1 1 1 0 0,1-1-1 0 0,0 0 1 0 0,-1 1-1 0 0,1-1 1 0 0,-1 0-1 0 0,1 1 1 0 0,-1-1-1 0 0,1 1 1 0 0,-1-1-1 0 0,1 1 1 0 0,-1-1-1 0 0,1 1 1 0 0,-1-1-1 0 0,0 1 1 0 0,1-1-1 0 0,-1 1 1 0 0,0 0-1 0 0,1-1 1 0 0,-1 1-1 0 0,0 0 1 0 0,1 0-1 0 0,-1-1 1 0 0,0 1-1 0 0,0 0 1 0 0,1 0-1 0 0,-1 0 1 0 0,0 0-1 0 0,0 0 1 0 0,1 0-1 0 0,-1 0 1 0 0,0 0-1 0 0,0 1 1 0 0,-1-1-1 0 0,1 1-63 0 0,0-1 1 0 0,0 1-1 0 0,1-1 0 0 0,-1 1 0 0 0,0-1 0 0 0,0 1 0 0 0,0 0 0 0 0,1 0 0 0 0,-1-1 0 0 0,0 1 0 0 0,1 0 0 0 0,-1 0 0 0 0,1 0 0 0 0,-1 0 0 0 0,1 0 0 0 0,-1-1 0 0 0,1 1 1 0 0,-1 0-1 0 0,1 0 0 0 0,0 0 0 0 0,0 0 0 0 0,0 0 0 0 0,-1 0 0 0 0,1 2 0 0 0,2 25 519 0 0,6 42-1 0 0,-3-43-624 0 0,-4-19-81 0 0,0 0-1 0 0,1 0 1 0 0,0 0-1 0 0,1-1 1 0 0,4 11-1 0 0,-6-16-8 0 0,0 1 0 0 0,0-1 0 0 0,1 0 1 0 0,-1 0-1 0 0,1 0 0 0 0,-1 0 0 0 0,1 0 0 0 0,0 0 0 0 0,0 0 0 0 0,0-1 0 0 0,0 1 0 0 0,0-1 0 0 0,0 1 0 0 0,0-1 0 0 0,1 0 0 0 0,-1 1 0 0 0,0-1 0 0 0,1 0 0 0 0,-1-1 0 0 0,5 2 0 0 0,-6-2-6 0 0,1 0 1 0 0,0 0 0 0 0,0-1-1 0 0,-1 1 1 0 0,1 0-1 0 0,0-1 1 0 0,0 1-1 0 0,-1-1 1 0 0,1 0 0 0 0,0 1-1 0 0,-1-1 1 0 0,3-2-1 0 0,20-14-100 0 0,-17 12 56 0 0,4-4-4 0 0,-1 1 0 0 0,-1-2 0 0 0,0 1 1 0 0,0-1-1 0 0,0-1 0 0 0,-2 0 0 0 0,12-20 0 0 0,-1-5 0 0 0,17-46-1 0 0,5-14 91 0 0,-21 67 3 0 0,-18 27-33 0 0,0 1 0 0 0,0-1 0 0 0,1 1 0 0 0,-1-1 0 0 0,1 1 0 0 0,-1 0 1 0 0,1-1-1 0 0,0 1 0 0 0,0 0 0 0 0,-1 0 0 0 0,1 0 0 0 0,0 0 0 0 0,0 1 1 0 0,3-2-1 0 0,-5 2 0 0 0,1 0 0 0 0,0 0 0 0 0,-1 1 0 0 0,1-1-1 0 0,-1 0 1 0 0,1 0 0 0 0,-1 0 0 0 0,1 1 0 0 0,-1-1 0 0 0,1 0 0 0 0,-1 1 0 0 0,1-1 0 0 0,-1 0 0 0 0,1 1 0 0 0,-1-1 0 0 0,1 1 0 0 0,-1-1 0 0 0,0 1 0 0 0,1-1 0 0 0,-1 1-1 0 0,0-1 1 0 0,1 1 0 0 0,-1-1 0 0 0,0 1 0 0 0,0-1 0 0 0,1 1 0 0 0,-1 0 0 0 0,0-1 0 0 0,0 2 0 0 0,5 20-11 0 0,-5-20 9 0 0,8 77 20 0 0,-7-56-32 0 0,1 0 1 0 0,1 0-1 0 0,1 0 0 0 0,1 0 0 0 0,10 28 0 0 0,-13-47 1 0 0,1 1-1 0 0,-1 0 0 0 0,1-1 0 0 0,-1 0 0 0 0,1 1 0 0 0,1-1 0 0 0,-1 0 0 0 0,1 0 0 0 0,-1-1 1 0 0,1 1-1 0 0,0-1 0 0 0,0 0 0 0 0,8 5 0 0 0,-6-5-36 0 0,1 0 1 0 0,-1-1-1 0 0,1 0 1 0 0,0 0-1 0 0,0 0 1 0 0,0-1-1 0 0,0 0 1 0 0,0 0-1 0 0,11-1 1 0 0,-11 0 10 0 0,1-1-1 0 0,0 0 1 0 0,-1-1 0 0 0,1 0-1 0 0,-1 0 1 0 0,1-1 0 0 0,-1 0-1 0 0,0 0 1 0 0,0 0 0 0 0,0-1-1 0 0,-1 0 1 0 0,11-9 0 0 0,-8 6 16 0 0,-1 0 0 0 0,0 0 0 0 0,-1-1-1 0 0,0 0 1 0 0,0-1 0 0 0,0 1 0 0 0,-1-1 0 0 0,8-16 0 0 0,-10 14 25 0 0,0 0 0 0 0,-1 0 0 0 0,0 0 0 0 0,-1-1 0 0 0,2-17 0 0 0,-1-60 16 0 0,-4 68-20 0 0,-6 34 75 0 0,1 1-85 0 0,2 1-1 0 0,0 0 1 0 0,1 0 0 0 0,0 1-1 0 0,1-1 1 0 0,1 1 0 0 0,1 18 0 0 0,0-28 0 0 0,1 0 0 0 0,-1 0 0 0 0,1 1 0 0 0,1-1 0 0 0,-1 0 0 0 0,1 0 1 0 0,0 0-1 0 0,0 0 0 0 0,1 0 0 0 0,0-1 0 0 0,0 1 0 0 0,0-1 0 0 0,1 0 1 0 0,-1 1-1 0 0,1-2 0 0 0,1 1 0 0 0,-1 0 0 0 0,0-1 0 0 0,1 0 0 0 0,7 5 0 0 0,-2-3-26 0 0,-1-1-1 0 0,1-1 1 0 0,0 0-1 0 0,0 0 1 0 0,0-1-1 0 0,0 0 1 0 0,1-1-1 0 0,0 0 1 0 0,-1-1-1 0 0,1 0 1 0 0,0 0-1 0 0,-1-1 1 0 0,16-2-1 0 0,-20 1 32 0 0,0 0 0 0 0,0 0 0 0 0,-1 0-1 0 0,1-1 1 0 0,0 0 0 0 0,-1 0 0 0 0,1 0 0 0 0,-1-1 0 0 0,0 0 0 0 0,0 0-1 0 0,0 0 1 0 0,0-1 0 0 0,0 1 0 0 0,-1-1 0 0 0,0-1 0 0 0,0 1-1 0 0,0 0 1 0 0,0-1 0 0 0,0 0 0 0 0,-1 0 0 0 0,0 0 0 0 0,0 0-1 0 0,-1 0 1 0 0,1-1 0 0 0,2-9 0 0 0,-3 5 11 0 0,0 0 0 0 0,0 0 0 0 0,-1 0 0 0 0,-1 0 0 0 0,0-1 0 0 0,0 1 0 0 0,-1 0 0 0 0,-3-15-1 0 0,-4-9-6 0 0,-13-37-1 0 0,15 54 3 0 0,3 5 0 0 0,-2 0 0 0 0,1 1-1 0 0,-2-1 1 0 0,-8-15 0 0 0,12 25 3 0 0,0-1 0 0 0,0 1 0 0 0,0-1 0 0 0,0 1-1 0 0,0 0 1 0 0,-1 0 0 0 0,1 0 0 0 0,-1 0 0 0 0,1 0-1 0 0,-5-1 1 0 0,5 2-1 0 0,0 0 0 0 0,0 1 0 0 0,0-1 0 0 0,0 1 0 0 0,0-1 1 0 0,0 1-1 0 0,0 0 0 0 0,0 0 0 0 0,0 0 0 0 0,0 0 0 0 0,0 0 0 0 0,0 1 0 0 0,0-1 0 0 0,0 0 0 0 0,0 1 0 0 0,0 0 0 0 0,-3 1 0 0 0,-3 2 0 0 0,-1 1 1 0 0,1 0-1 0 0,0 0 0 0 0,0 1 0 0 0,-6 7 1 0 0,-35 35-35 0 0,37-34 20 0 0,0 0-1 0 0,1 1 1 0 0,0 1-1 0 0,2-1 0 0 0,-12 24 1 0 0,16-28-23 0 0,0 1 1 0 0,1 0-1 0 0,0 1 0 0 0,1-1 1 0 0,1 0-1 0 0,0 1 0 0 0,0 0 1 0 0,1 21-1 0 0,1-31 15 0 0,0 0 1 0 0,0 0-1 0 0,1 0 0 0 0,0 0 0 0 0,-1 0 1 0 0,1 0-1 0 0,0 0 0 0 0,0 0 0 0 0,1 0 0 0 0,-1 0 1 0 0,1 0-1 0 0,-1-1 0 0 0,1 1 0 0 0,0 0 1 0 0,4 4-1 0 0,-2-4-19 0 0,0 0 1 0 0,-1-1-1 0 0,1 1 0 0 0,0-1 1 0 0,1 0-1 0 0,-1 1 1 0 0,0-2-1 0 0,0 1 1 0 0,9 2-1 0 0,1-2-79 0 0,-1 0 1 0 0,1 0-1 0 0,0-2 1 0 0,0 0-1 0 0,-1 0 1 0 0,19-3-1 0 0,-23 1 104 0 0,0 1-1 0 0,-1-1 1 0 0,1-1-1 0 0,-1 1 1 0 0,0-2-1 0 0,0 1 1 0 0,0-1 0 0 0,0 0-1 0 0,-1-1 1 0 0,1 1-1 0 0,-1-1 1 0 0,0-1 0 0 0,-1 0-1 0 0,1 0 1 0 0,9-12-1 0 0,-10 10 22 0 0,0-1 0 0 0,-1 0 0 0 0,0 0 0 0 0,0 0-1 0 0,-1 0 1 0 0,-1-1 0 0 0,1 1 0 0 0,-2-1 0 0 0,1 0-1 0 0,-1 0 1 0 0,-1 0 0 0 0,0 0 0 0 0,0-13 0 0 0,-1 21-5 0 0,-2-76 92 0 0,1 65-31 0 0,0 0 0 0 0,-1 1-1 0 0,-8-26 1 0 0,10 37-53 0 0,0 1-1 0 0,0-1 1 0 0,0 0 0 0 0,-1 0 0 0 0,1 0-1 0 0,0 1 1 0 0,-1-1 0 0 0,1 0-1 0 0,-1 0 1 0 0,1 1 0 0 0,-1-1-1 0 0,1 0 1 0 0,-1 1 0 0 0,1-1 0 0 0,-1 1-1 0 0,1-1 1 0 0,-1 1 0 0 0,0-1-1 0 0,1 1 1 0 0,-1-1 0 0 0,0 1-1 0 0,0-1 1 0 0,1 1 0 0 0,-3-1 0 0 0,3 1-1 0 0,-1 1 0 0 0,0-1 0 0 0,0 0 0 0 0,0 0 1 0 0,0 1-1 0 0,0-1 0 0 0,0 0 0 0 0,1 1 0 0 0,-1-1 1 0 0,0 1-1 0 0,0-1 0 0 0,1 1 0 0 0,-1 0 0 0 0,0-1 1 0 0,1 1-1 0 0,-1 0 0 0 0,0-1 0 0 0,0 2 0 0 0,-2 3-1 0 0,-1 0 0 0 0,1 1 0 0 0,0-1 0 0 0,0 1 0 0 0,-2 8 0 0 0,1 0-15 0 0,1 1 0 0 0,0-1 0 0 0,1 1 0 0 0,1 0 0 0 0,0 0 0 0 0,1 0 0 0 0,1 0 0 0 0,4 26 0 0 0,-3-29-10 0 0,0 0 1 0 0,2 0-1 0 0,-1 0 1 0 0,1-1-1 0 0,1 1 1 0 0,0-1-1 0 0,1 0 1 0 0,0-1-1 0 0,0 1 1 0 0,1-1-1 0 0,9 10 1 0 0,-11-16-79 0 0,0 1 1 0 0,0-1-1 0 0,0 0 1 0 0,0-1-1 0 0,1 1 1 0 0,0-1-1 0 0,-1 0 1 0 0,1 0-1 0 0,0-1 1 0 0,1 0-1 0 0,-1 0 1 0 0,0 0 0 0 0,0-1-1 0 0,1 0 1 0 0,-1 0-1 0 0,8 0 1 0 0,-9-1-346 0 0,1 0 1 0 0,-1-1 0 0 0,1 1 0 0 0,-1-1-1 0 0,0 0 1 0 0,0-1 0 0 0,1 1 0 0 0,-1-1-1 0 0,0 0 1 0 0,0 0 0 0 0,0 0 0 0 0,-1-1-1 0 0,1 0 1 0 0,-1 0 0 0 0,1 0 0 0 0,-1 0-1 0 0,0-1 1 0 0,0 0 0 0 0,5-6-1 0 0,3-7-2661 0 0,0-3 1226 0 0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42.0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96 143 1408 0 0,'0'-14'505'0'0,"-3"-95"7808"0"0,-1 92-5166 0 0,1 14-943 0 0,0 10-745 0 0,-5 79 3081 0 0,2-12-3292 0 0,-15 84 94 0 0,-12 86 179 0 0,26-190-1395 0 0,2 0-1 0 0,3 0 1 0 0,4 66 0 0 0,0-99-150 0 0,0-1 0 0 0,2 0 0 0 0,0 0 1 0 0,1-1-1 0 0,13 34 0 0 0,-14-45-246 0 0,0 0 0 0 0,0 0-1 0 0,0 0 1 0 0,1 0 0 0 0,0-1 0 0 0,1 0-1 0 0,0 0 1 0 0,0 0 0 0 0,0-1 0 0 0,1 0-1 0 0,0 0 1 0 0,0 0 0 0 0,0-1 0 0 0,1 0 0 0 0,11 5-1 0 0,-16-8-289 0 0,0-1 0 0 0,0 0 0 0 0,0 0 0 0 0,0 0 0 0 0,0-1 0 0 0,1 1-1 0 0,-1-1 1 0 0,0 1 0 0 0,0-1 0 0 0,1 0 0 0 0,-1 0 0 0 0,5-1 0 0 0,3-3-1599 0 0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42.4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27 131 1088 0 0,'-2'2'788'0'0,"0"-1"-1"0"0,0 1 1 0 0,0 0-1 0 0,0 0 1 0 0,0 0-1 0 0,0 0 1 0 0,0 0-1 0 0,1 1 0 0 0,-1-1 1 0 0,1 0-1 0 0,0 1 1 0 0,-1-1-1 0 0,1 1 1 0 0,-1 4-1 0 0,2-5-388 0 0,-1-1-1 0 0,1 1 0 0 0,0-1 1 0 0,0 1-1 0 0,0 0 0 0 0,0-1 1 0 0,0 1-1 0 0,1-1 0 0 0,-1 1 1 0 0,0-1-1 0 0,1 1 0 0 0,-1-1 1 0 0,1 1-1 0 0,1 1 0 0 0,-1-1-261 0 0,0 0-1 0 0,0 0 1 0 0,1-1-1 0 0,-1 1 1 0 0,0-1-1 0 0,1 1 0 0 0,3 2 1 0 0,1 0-78 0 0,0-1 0 0 0,0 0-1 0 0,0 0 1 0 0,1 0 0 0 0,0-1 0 0 0,-1 0 0 0 0,1 0-1 0 0,0 0 1 0 0,0-1 0 0 0,9 0 0 0 0,11 1 181 0 0,36-4 0 0 0,-38 1-204 0 0,-8 0-38 0 0,3 0-14 0 0,37 3-1 0 0,-51-2 12 0 0,0 1 1 0 0,0 1-1 0 0,1-1 1 0 0,-1 1-1 0 0,0 0 1 0 0,0 0-1 0 0,-1 1 1 0 0,1 0-1 0 0,10 6 1 0 0,-2 1-79 0 0,1 2-183 0 0,34 19 0 0 0,-46-30 266 0 0,0 0 0 0 0,0 0 0 0 0,0-1 0 0 0,0 1 1 0 0,1 0-1 0 0,-1-1 0 0 0,0 0 0 0 0,0 0 0 0 0,1 0 0 0 0,-1 0 0 0 0,0 0 0 0 0,1-1 0 0 0,-1 1 0 0 0,0-1 0 0 0,0 0 1 0 0,0 0-1 0 0,0 0 0 0 0,0-1 0 0 0,0 1 0 0 0,0-1 0 0 0,0 1 0 0 0,0-1 0 0 0,3-3 0 0 0,1 0 72 0 0,0-1 0 0 0,0 0 1 0 0,-1-1-1 0 0,0 1 0 0 0,0-1 0 0 0,0-1 0 0 0,5-9 0 0 0,-6 7 75 0 0,0 0 0 0 0,-1 0-1 0 0,-1-1 1 0 0,0 1 0 0 0,0-1 0 0 0,-1 1 0 0 0,0-1 0 0 0,-1 0 0 0 0,0 0-1 0 0,0 0 1 0 0,-2 0 0 0 0,1 0 0 0 0,-1 0 0 0 0,-1 0 0 0 0,0 1 0 0 0,-6-21-1 0 0,7 29-110 0 0,0 0-1 0 0,1 0 1 0 0,-1 0-1 0 0,0 0 1 0 0,0 0-1 0 0,0 1 1 0 0,0-1-1 0 0,-1 0 1 0 0,1 0-1 0 0,0 1 1 0 0,-1-1-1 0 0,1 1 1 0 0,-1-1-1 0 0,0 1 1 0 0,0 0-1 0 0,1-1 1 0 0,-1 1-1 0 0,0 0 1 0 0,0 0-1 0 0,-3-1 0 0 0,2 2 10 0 0,0-1 0 0 0,0 1-1 0 0,0 0 1 0 0,-1 0 0 0 0,1 0-1 0 0,0 0 1 0 0,0 0-1 0 0,0 1 1 0 0,-1 0 0 0 0,1-1-1 0 0,0 1 1 0 0,0 0-1 0 0,-3 2 1 0 0,-20 9 198 0 0,1 0-1 0 0,0 2 1 0 0,1 0-1 0 0,1 2 1 0 0,0 0 0 0 0,-31 31-1 0 0,37-30-185 0 0,0 1-1 0 0,1 0 1 0 0,1 2 0 0 0,1-1-1 0 0,1 2 1 0 0,0 0 0 0 0,-17 41-1 0 0,28-57-62 0 0,0 1 0 0 0,0 0 1 0 0,1-1-1 0 0,-1 1 0 0 0,1 0 0 0 0,1 0 0 0 0,-1 0 0 0 0,1 0 0 0 0,0 0 1 0 0,0 0-1 0 0,1 0 0 0 0,-1-1 0 0 0,4 11 0 0 0,-3-12-10 0 0,1 1 0 0 0,0-1 0 0 0,1 0 0 0 0,-1 0 0 0 0,1 0 0 0 0,-1 0 0 0 0,1 0 0 0 0,0 0 0 0 0,1-1 0 0 0,-1 1 0 0 0,0-1 0 0 0,1 0 0 0 0,0 0 0 0 0,0-1-1 0 0,0 1 1 0 0,0-1 0 0 0,6 3 0 0 0,6 2-216 0 0,1-1 0 0 0,0-1 0 0 0,0 0 0 0 0,0-1 0 0 0,0-1 0 0 0,1-1 0 0 0,-1 0 0 0 0,30-2 0 0 0,-25-1-833 0 0,-1-1-1 0 0,31-8 1 0 0,-34 6-1111 0 0,0-2-1 0 0,33-14 1 0 0,-23 4-1909 0 0,0-2 1677 0 0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42.9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98 296 1096 0 0,'1'0'396'0'0,"-1"-1"-1"0"0,0 0 0 0 0,1 0 1 0 0,-1 0-1 0 0,0 0 1 0 0,1 0-1 0 0,-1 0 0 0 0,1 1 1 0 0,-1-1-1 0 0,1 0 0 0 0,0 0 1 0 0,-1 1-1 0 0,1-1 1 0 0,0 0-1 0 0,0 1 0 0 0,-1-1 1 0 0,1 1-1 0 0,1-1 0 0 0,20-12 2361 0 0,-12 7-1152 0 0,15-10 704 0 0,-7 5-678 0 0,-1-1 0 0 0,22-18 0 0 0,-35 25-1370 0 0,1 0 1 0 0,0 0-1 0 0,-1 0 0 0 0,0 0 1 0 0,-1 0-1 0 0,1-1 0 0 0,-1 0 1 0 0,0 0-1 0 0,0 0 1 0 0,0 0-1 0 0,2-11 0 0 0,-3 9-53 0 0,-1 0-1 0 0,1 0 0 0 0,-2 0 0 0 0,1 0 0 0 0,-1 0 1 0 0,0 0-1 0 0,-2-10 0 0 0,2 16-167 0 0,0 0-1 0 0,-1 0 1 0 0,1 0 0 0 0,-1 0 0 0 0,0 0-1 0 0,1 0 1 0 0,-1 0 0 0 0,0 0 0 0 0,0 1-1 0 0,0-1 1 0 0,0 0 0 0 0,-1 0 0 0 0,1 1 0 0 0,0-1-1 0 0,-1 1 1 0 0,1-1 0 0 0,-1 1 0 0 0,1 0-1 0 0,-1 0 1 0 0,0-1 0 0 0,0 1 0 0 0,1 0-1 0 0,-1 0 1 0 0,0 1 0 0 0,0-1 0 0 0,0 0-1 0 0,0 1 1 0 0,0-1 0 0 0,0 1 0 0 0,0 0-1 0 0,0-1 1 0 0,0 1 0 0 0,-3 0 0 0 0,-3 1 0 0 0,0 0 1 0 0,1 0 0 0 0,-1 0 0 0 0,0 1-1 0 0,1 0 1 0 0,-15 7 0 0 0,-42 23-51 0 0,52-25-2 0 0,-2 0-9 0 0,2-1 10 0 0,0 1 0 0 0,-17 13 0 0 0,26-18 2 0 0,1 0 0 0 0,-1 0 0 0 0,1 0 0 0 0,0 1 0 0 0,0-1 0 0 0,0 0 0 0 0,0 1 0 0 0,1 0 0 0 0,-1-1 0 0 0,1 1 0 0 0,-1 0 1 0 0,1 0-1 0 0,0 0 0 0 0,0 0 0 0 0,0 0 0 0 0,0 0 0 0 0,0 3 0 0 0,1-4-4 0 0,0-1 0 0 0,0 1-1 0 0,1-1 1 0 0,-1 1 0 0 0,0-1 0 0 0,0 1 0 0 0,1-1 0 0 0,-1 0-1 0 0,1 1 1 0 0,-1-1 0 0 0,1 1 0 0 0,0-1 0 0 0,-1 0-1 0 0,1 1 1 0 0,0-1 0 0 0,2 2 0 0 0,-1 0-16 0 0,1-1 1 0 0,-1 0-1 0 0,1 0 1 0 0,0 0 0 0 0,0 0-1 0 0,0-1 1 0 0,4 3-1 0 0,4 0-53 0 0,1 0 0 0 0,-1-1 1 0 0,16 2-1 0 0,56 7-151 0 0,45 9 190 0 0,-112-17 85 0 0,0 0-1 0 0,0 1 1 0 0,-1 1 0 0 0,1 1 0 0 0,22 13-1 0 0,-33-17-8 0 0,0 0 0 0 0,-1 1 0 0 0,0-1-1 0 0,0 1 1 0 0,0 0 0 0 0,0 0 0 0 0,-1 0-1 0 0,1 0 1 0 0,-1 1 0 0 0,5 9-1 0 0,-7-12-20 0 0,0 1-1 0 0,0 0 0 0 0,0 0 0 0 0,0-1 1 0 0,-1 1-1 0 0,1 0 0 0 0,-1 0 1 0 0,1 0-1 0 0,-1 0 0 0 0,0 0 0 0 0,0 0 1 0 0,-1 0-1 0 0,1 0 0 0 0,-1-1 0 0 0,1 1 1 0 0,-1 0-1 0 0,0 0 0 0 0,0 0 0 0 0,0-1 1 0 0,0 1-1 0 0,-3 4 0 0 0,-2 2 24 0 0,-1-1-1 0 0,0 1 1 0 0,-1-1-1 0 0,0-1 0 0 0,0 1 1 0 0,0-1-1 0 0,-1-1 1 0 0,0 1-1 0 0,0-2 1 0 0,-12 7-1 0 0,3-4-53 0 0,0 0 1 0 0,0-1-1 0 0,-1-1 0 0 0,-34 6 1 0 0,43-10-36 0 0,1 0 0 0 0,-1-1 0 0 0,1 0 0 0 0,-20-2 0 0 0,26 1-98 0 0,1-1 0 0 0,-1 1 0 0 0,1-1-1 0 0,0 0 1 0 0,-1 1 0 0 0,1-1 0 0 0,0 0 0 0 0,-1-1 0 0 0,1 1 0 0 0,-3-2 0 0 0,4 1-236 0 0,-1 1 0 0 0,1-1-1 0 0,-1 1 1 0 0,1-1 0 0 0,0 0 0 0 0,-1 0 0 0 0,1 1 0 0 0,0-1 0 0 0,0 0-1 0 0,0 0 1 0 0,1 0 0 0 0,-1 0 0 0 0,0-4 0 0 0,-3-17-3239 0 0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43.5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79 221 512 0 0,'-16'5'954'0'0,"5"-2"2859"0"0,0-1 0 0 0,0 1 0 0 0,-19 0 0 0 0,33-4-3557 0 0,0 0-1 0 0,-1 0 1 0 0,1 0-1 0 0,-1-1 1 0 0,1 1-1 0 0,-1-1 1 0 0,4-2-1 0 0,0 0-14 0 0,335-199 4117 0 0,-335 200-4282 0 0,13-7 192 0 0,-19 9-238 0 0,1 1 0 0 0,0-1 0 0 0,0 1 0 0 0,-1 0 0 0 0,1 0 0 0 0,0-1 0 0 0,0 1 0 0 0,0 0 0 0 0,0 0 1 0 0,-1 0-1 0 0,1 0 0 0 0,0 0 0 0 0,0 0 0 0 0,0 0 0 0 0,0 0 0 0 0,-1 0 0 0 0,1 0 0 0 0,1 1 0 0 0,-2 1-16 0 0,0-1-1 0 0,0 1 1 0 0,0 0 0 0 0,0-1 0 0 0,0 1-1 0 0,-1 0 1 0 0,1-1 0 0 0,-1 1 0 0 0,1 0 0 0 0,-1-1-1 0 0,0 1 1 0 0,-1 2 0 0 0,2-4-13 0 0,-40 77 19 0 0,-17 37-217 0 0,51-99 143 0 0,1 0 1 0 0,0 1 0 0 0,0 0-1 0 0,2 0 1 0 0,-3 26-1 0 0,6-37 36 0 0,-1-1-1 0 0,1 1 1 0 0,1 0-1 0 0,-1 0 1 0 0,1-1-1 0 0,0 1 0 0 0,0 0 1 0 0,0 0-1 0 0,0-1 1 0 0,1 1-1 0 0,0-1 0 0 0,3 6 1 0 0,-3-7-34 0 0,0-1 1 0 0,0 1-1 0 0,0 0 1 0 0,1-1-1 0 0,-1 1 1 0 0,1-1-1 0 0,0 0 1 0 0,-1 0 0 0 0,1 0-1 0 0,0 0 1 0 0,0-1-1 0 0,0 1 1 0 0,1-1-1 0 0,-1 0 1 0 0,0 0-1 0 0,1 0 1 0 0,4 1-1 0 0,3 0-473 0 0,-1-1-1 0 0,1-1 1 0 0,0 0-1 0 0,-1 0 1 0 0,1-1 0 0 0,-1-1-1 0 0,1 0 1 0 0,-1 0-1 0 0,0-1 1 0 0,0 0-1 0 0,0 0 1 0 0,14-8-1 0 0,5-4-1598 0 0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43.7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1 3345 0 0,'-8'3'4009'0'0,"2"2"2944"0"0,3-2-5113 0 0,3-1-263 0 0,5-1-465 0 0,4 1-528 0 0,4-2 88 0 0,-1 0-416 0 0,7 0-144 0 0,0-2-120 0 0,2 2-80 0 0,3-1-496 0 0,-2 1-776 0 0,-1 1 440 0 0,2 2-2057 0 0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44.1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65 3177 0 0,'-13'-12'4273'0'0,"-18"-19"5162"0"0,29 29-8958 0 0,0-1 1 0 0,1 1-1 0 0,-1-1 1 0 0,0 0-1 0 0,1 1 1 0 0,-2-4-1 0 0,1 13 3288 0 0,-3 38-2761 0 0,-3 41-316 0 0,3-46-409 0 0,1 44-1 0 0,4-72-269 0 0,1 1 0 0 0,0 0 0 0 0,1-1-1 0 0,1 0 1 0 0,0 1 0 0 0,0-1-1 0 0,9 20 1 0 0,-9-27-6 0 0,-3-3-4 0 0,0-1 1 0 0,1 1 0 0 0,0-1 0 0 0,-1 1-1 0 0,1-1 1 0 0,0 0 0 0 0,-1 1-1 0 0,1-1 1 0 0,0 0 0 0 0,0 0 0 0 0,0 1-1 0 0,0-1 1 0 0,0 0 0 0 0,0 0 0 0 0,1 0-1 0 0,-1 0 1 0 0,0-1 0 0 0,0 1 0 0 0,2 1-1 0 0,-2-2-2 0 0,0-1-1 0 0,-1 1 0 0 0,1 0 0 0 0,-1 0 0 0 0,1-1 1 0 0,-1 1-1 0 0,1 0 0 0 0,-1-1 0 0 0,1 1 1 0 0,-1-1-1 0 0,1 1 0 0 0,-1 0 0 0 0,1-1 0 0 0,-1 1 1 0 0,0-1-1 0 0,1 1 0 0 0,-1-1 0 0 0,0 0 1 0 0,1 0-1 0 0,8-15-75 0 0,-7 11 56 0 0,10-19 12 0 0,15-41 0 0 0,1-3-4 0 0,-11 30 74 0 0,-8 16-37 0 0,2 0 0 0 0,0 1 0 0 0,21-30 0 0 0,-29 47-19 0 0,1-1 1 0 0,0 0 0 0 0,0 1 0 0 0,1-1 0 0 0,-1 1 0 0 0,1 1 0 0 0,0-1 0 0 0,0 0 0 0 0,0 1 0 0 0,1 0 0 0 0,-1 1 0 0 0,1-1-1 0 0,0 1 1 0 0,-1 0 0 0 0,1 0 0 0 0,0 1 0 0 0,0-1 0 0 0,10 0 0 0 0,-13 2-3 0 0,0 0 0 0 0,1 0 0 0 0,-1 0 1 0 0,0 1-1 0 0,0-1 0 0 0,0 1 0 0 0,0 0 0 0 0,0 0 0 0 0,0 0 1 0 0,0 0-1 0 0,0 0 0 0 0,0 0 0 0 0,-1 1 0 0 0,1-1 0 0 0,0 1 1 0 0,3 3-1 0 0,-3-2-2 0 0,0 1 0 0 0,0-1 0 0 0,-1 1 1 0 0,1-1-1 0 0,-1 1 0 0 0,0 0 0 0 0,0 0 1 0 0,0 0-1 0 0,0 0 0 0 0,1 7 0 0 0,0 2-11 0 0,0 0 0 0 0,-2 1 0 0 0,1-1-1 0 0,-2 1 1 0 0,0-1 0 0 0,-3 24-1 0 0,-4 11 20 0 0,3-29-192 0 0,1-1 0 0 0,1 1 0 0 0,1 0 0 0 0,2 31-1 0 0,0-45-225 0 0,0-1-1 0 0,1 1 0 0 0,-1-1 0 0 0,1 0 0 0 0,0 0 1 0 0,0 0-1 0 0,0 1 0 0 0,1-2 0 0 0,-1 1 0 0 0,1 0 1 0 0,0-1-1 0 0,0 1 0 0 0,0-1 0 0 0,1 0 0 0 0,-1 0 0 0 0,1 0 1 0 0,0 0-1 0 0,5 2 0 0 0,11 7-2170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7:00.8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1 3793 0 0,'-23'3'11624'0'0,"4"7"-5875"0"0,17-8-5580 0 0,0-1-1 0 0,1 1 1 0 0,-1 0 0 0 0,0 0-1 0 0,1 0 1 0 0,0 0-1 0 0,-1 0 1 0 0,1 1 0 0 0,0-1-1 0 0,0 0 1 0 0,0 0 0 0 0,0 1-1 0 0,0-1 1 0 0,1 1-1 0 0,-1-1 1 0 0,1 1 0 0 0,0-1-1 0 0,-1 1 1 0 0,1-1-1 0 0,0 1 1 0 0,1-1 0 0 0,-1 1-1 0 0,0-1 1 0 0,1 3-1 0 0,5 20 519 0 0,15 36-1 0 0,-14-41-473 0 0,0 0 0 0 0,-1 0-1 0 0,4 26 1 0 0,-3-6 12 0 0,-4-25-211 0 0,-1 0 0 0 0,1 21 1 0 0,-3-35-16 0 0,0-1 1 0 0,0 0 0 0 0,1 1 0 0 0,-1-1-1 0 0,0 0 1 0 0,0 1 0 0 0,0-1-1 0 0,0 1 1 0 0,0-1 0 0 0,0 0 0 0 0,-1 1-1 0 0,1-1 1 0 0,0 0 0 0 0,0 1 0 0 0,0-1-1 0 0,0 0 1 0 0,0 1 0 0 0,0-1-1 0 0,-1 0 1 0 0,1 1 0 0 0,0-1 0 0 0,0 0-1 0 0,-1 1 1 0 0,1-1 0 0 0,0 0 0 0 0,-1 0-7 0 0,1-1 1 0 0,0 1 0 0 0,0 0 0 0 0,0-1-1 0 0,0 1 1 0 0,-1-1 0 0 0,1 1 0 0 0,0-1-1 0 0,0 1 1 0 0,0-1 0 0 0,0 1 0 0 0,0-1-1 0 0,0 1 1 0 0,0-1 0 0 0,0 1 0 0 0,1-1-1 0 0,-1 1 1 0 0,0-1 0 0 0,0 0 0 0 0,8-75-416 0 0,1 21 316 0 0,23-71 0 0 0,-29 117 97 0 0,0 1 0 0 0,1 0 0 0 0,-1 1 1 0 0,2-1-1 0 0,5-8 0 0 0,-9 14 7 0 0,0 1 1 0 0,0-1 0 0 0,1 0-1 0 0,-1 0 1 0 0,1 1 0 0 0,-1-1-1 0 0,1 1 1 0 0,0 0 0 0 0,0-1-1 0 0,0 1 1 0 0,-1 0 0 0 0,1 0-1 0 0,0 0 1 0 0,0 0 0 0 0,0 0-1 0 0,1 1 1 0 0,-1-1 0 0 0,0 1-1 0 0,0-1 1 0 0,0 1 0 0 0,0 0-1 0 0,1 0 1 0 0,-1 0 0 0 0,0 0-1 0 0,3 0 1 0 0,-3 1 5 0 0,-1-1-1 0 0,0 1 1 0 0,0 0-1 0 0,1-1 0 0 0,-1 1 1 0 0,0 0-1 0 0,0 0 1 0 0,0 0-1 0 0,0 0 1 0 0,0 0-1 0 0,0 0 1 0 0,0 0-1 0 0,0 0 1 0 0,-1 0-1 0 0,2 3 1 0 0,10 21-8 0 0,-8-16-20 0 0,25 71 43 0 0,3 9 153 0 0,-27-80-172 0 0,-1 0-1 0 0,2 0 0 0 0,-1 0 1 0 0,1-1-1 0 0,0 1 0 0 0,15 13 1 0 0,-17-19-68 0 0,-1 0 1 0 0,1 0-1 0 0,0 0 0 0 0,1-1 1 0 0,-1 1-1 0 0,0-1 1 0 0,1 0-1 0 0,-1-1 1 0 0,1 1-1 0 0,0-1 0 0 0,-1 0 1 0 0,1 0-1 0 0,0 0 1 0 0,0 0-1 0 0,0-1 0 0 0,0 0 1 0 0,0 0-1 0 0,-1-1 1 0 0,10-1-1 0 0,1-1-1140 0 0,0-1-1 0 0,0-1 1 0 0,0-1 0 0 0,24-12-1 0 0,-19 7-1863 0 0,-2-1-685 0 0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45.4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680 315 512 0 0,'11'-19'1843'0'0,"-1"-1"-1"0"0,-1 0 1 0 0,13-38 0 0 0,-19 46-1180 0 0,0 1 0 0 0,-1-1 0 0 0,0 0 0 0 0,-1 0 0 0 0,0 0 1 0 0,0 0-1 0 0,-2 0 0 0 0,-2-19 0 0 0,3 28-453 0 0,-1-1 0 0 0,0 1 0 0 0,0-1 0 0 0,0 1 1 0 0,-1 0-1 0 0,1-1 0 0 0,-1 1 0 0 0,0 0 0 0 0,0 0 0 0 0,0 0 0 0 0,0 0 1 0 0,0 0-1 0 0,-1 0 0 0 0,1 1 0 0 0,-4-3 0 0 0,3 2 6 0 0,-1 1-1 0 0,0 0 1 0 0,0 0-1 0 0,0 0 1 0 0,0 1-1 0 0,0-1 1 0 0,0 1-1 0 0,0 0 1 0 0,0 0-1 0 0,-1 0 1 0 0,1 1-1 0 0,-6-1 1 0 0,-13 1 158 0 0,1 1 0 0 0,-1 0 0 0 0,0 2 1 0 0,1 1-1 0 0,-1 0 0 0 0,1 2 0 0 0,0 1 0 0 0,1 0 0 0 0,0 2 0 0 0,-31 16 0 0 0,31-11-305 0 0,1 0-1 0 0,0 1 0 0 0,2 2 0 0 0,-1 0 0 0 0,2 0 1 0 0,0 2-1 0 0,2 0 0 0 0,-15 22 0 0 0,-5 16-55 0 0,-49 105 1 0 0,75-143-30 0 0,-8 16 22 0 0,1 1-1 0 0,-14 50 1 0 0,27-75-4 0 0,1 1 1 0 0,0 0 0 0 0,0 0 0 0 0,1 0-1 0 0,1 0 1 0 0,0 0 0 0 0,0 0-1 0 0,1 0 1 0 0,1 0 0 0 0,0 0-1 0 0,7 22 1 0 0,-4-21-20 0 0,0 0-1 0 0,1-1 1 0 0,1 1-1 0 0,0-1 1 0 0,0 0 0 0 0,1-1-1 0 0,1 0 1 0 0,0 0-1 0 0,0-1 1 0 0,1 0 0 0 0,1 0-1 0 0,-1-1 1 0 0,1-1-1 0 0,1 0 1 0 0,0 0 0 0 0,0-1-1 0 0,0-1 1 0 0,1 0-1 0 0,0 0 1 0 0,0-2 0 0 0,0 1-1 0 0,25 3 1 0 0,-14-4-53 0 0,1 0 1 0 0,-1-2-1 0 0,1-1 1 0 0,0-2-1 0 0,45-5 0 0 0,-53 3 39 0 0,1-1-1 0 0,-1 0 0 0 0,0-2 1 0 0,0 0-1 0 0,0 0 0 0 0,-1-2 0 0 0,0 0 1 0 0,26-19-1 0 0,-24 14 18 0 0,-1 0 1 0 0,-1-2-1 0 0,0 0 0 0 0,-1 0 0 0 0,22-31 0 0 0,-30 34 15 0 0,1 0 0 0 0,-2 0 0 0 0,1 0 0 0 0,-2-1-1 0 0,0 0 1 0 0,0 0 0 0 0,-1 0 0 0 0,-1-1 0 0 0,4-27-1 0 0,-5 6 26 0 0,-2-1-1 0 0,-1 0 0 0 0,-2 1 1 0 0,-10-51-1 0 0,-2 23 10 0 0,-33-93-1 0 0,43 141-18 0 0,-1-1-1 0 0,-1 1 1 0 0,-1 0-1 0 0,-11-17 1 0 0,16 27-4 0 0,-1 1 0 0 0,1-1 0 0 0,-1 1 0 0 0,0 0 0 0 0,-1 0 0 0 0,1 1 0 0 0,0-1 0 0 0,-1 1 0 0 0,0 0 0 0 0,0 0 0 0 0,0 0 0 0 0,0 1 0 0 0,-1-1 0 0 0,1 1 0 0 0,-11-2 0 0 0,2 2-8 0 0,0 1 1 0 0,-1 0-1 0 0,1 1 0 0 0,0 1 1 0 0,0 0-1 0 0,0 1 1 0 0,0 1-1 0 0,0 0 0 0 0,1 0 1 0 0,-22 9-1 0 0,8 0-46 0 0,-1 1 0 0 0,2 1 0 0 0,-48 33 0 0 0,54-31-29 0 0,1 0 1 0 0,0 2 0 0 0,1 0-1 0 0,1 0 1 0 0,1 2 0 0 0,0 0-1 0 0,-15 27 1 0 0,14-16-534 0 0,1 1-1 0 0,1 1 1 0 0,1 0-1 0 0,-13 54 1 0 0,24-77-125 0 0,1 0-1 0 0,0 0 1 0 0,1 1-1 0 0,0-1 1 0 0,1 0-1 0 0,1 21 1 0 0,7 12-2813 0 0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45.7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668 84 2457 0 0,'-4'-7'1259'0'0,"1"1"0"0"0,-1-1 0 0 0,-1 1 0 0 0,1 0 0 0 0,-1 0 0 0 0,0 0 0 0 0,-1 1 0 0 0,1 0 0 0 0,-8-6 0 0 0,9 9-866 0 0,-1-1 1 0 0,1 1-1 0 0,-1 0 1 0 0,1 0-1 0 0,-1 0 1 0 0,1 1-1 0 0,-1 0 1 0 0,0 0 0 0 0,0 0-1 0 0,0 0 1 0 0,1 1-1 0 0,-1 0 1 0 0,0 0-1 0 0,0 0 1 0 0,-8 2-1 0 0,-1 1-52 0 0,0 0-1 0 0,0 1 1 0 0,0 1-1 0 0,0 1 1 0 0,1 0-1 0 0,0 0 1 0 0,-16 12-1 0 0,-3 3 137 0 0,-45 42-1 0 0,-72 80 42 0 0,126-118-478 0 0,2 1 0 0 0,1 1 0 0 0,1 1 0 0 0,-19 35 0 0 0,34-52-31 0 0,-1-1 0 0 0,1 1 0 0 0,1 0 0 0 0,0 0 0 0 0,1 1 0 0 0,0-1 0 0 0,0 0 0 0 0,1 1 0 0 0,1-1 0 0 0,0 1 0 0 0,0-1 0 0 0,4 18 0 0 0,-3-21-23 0 0,1 0 0 0 0,0 0 0 0 0,0-1 0 0 0,1 1 0 0 0,0-1 0 0 0,1 1 0 0 0,-1-1 0 0 0,1 0 0 0 0,1 0 0 0 0,-1-1 0 0 0,1 1 0 0 0,0-1 0 0 0,1 0 0 0 0,0 0 0 0 0,-1-1 0 0 0,2 0 0 0 0,-1 0 0 0 0,12 7 0 0 0,-2-4-111 0 0,1-1-1 0 0,0-1 0 0 0,0 0 0 0 0,1-1 0 0 0,-1-1 0 0 0,24 3 0 0 0,8-2-1903 0 0,53-2 0 0 0,-51-3-545 0 0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46.8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63 725 512 0 0,'-9'-5'3033'0'0,"-1"0"-1"0"0,-17-6 1 0 0,11 11 3604 0 0,22 3-4381 0 0,-1 0-1916 0 0,-1-1 1 0 0,1 1 0 0 0,-1 0 0 0 0,0 0-1 0 0,0 1 1 0 0,0-1 0 0 0,-1 1 0 0 0,1 0-1 0 0,-1 0 1 0 0,0 0 0 0 0,0 0 0 0 0,0 0-1 0 0,3 9 1 0 0,1 2-111 0 0,-1 0-1 0 0,0 0 1 0 0,4 19 0 0 0,-5-6-119 0 0,0 1 1 0 0,0 45-1 0 0,1 11-44 0 0,-5-78-63 0 0,0 0-1 0 0,1-1 1 0 0,-1 1-1 0 0,1-1 1 0 0,1 1 0 0 0,3 7-1 0 0,-4-11-3 0 0,-1-1-1 0 0,0 0 0 0 0,1 1 1 0 0,0-1-1 0 0,0 0 1 0 0,-1 0-1 0 0,1 0 1 0 0,1 0-1 0 0,-1 0 0 0 0,0 0 1 0 0,0-1-1 0 0,1 1 1 0 0,-1-1-1 0 0,0 1 1 0 0,1-1-1 0 0,0 0 1 0 0,5 2-1 0 0,-7-3 2 0 0,1 0 1 0 0,0 0-1 0 0,0 0 1 0 0,0-1-1 0 0,-1 1 1 0 0,1 0-1 0 0,0 0 1 0 0,0-1-1 0 0,-1 0 1 0 0,1 1-1 0 0,0-1 1 0 0,-1 0-1 0 0,1 1 1 0 0,0-1-1 0 0,-1 0 1 0 0,1 0-1 0 0,-1-1 1 0 0,0 1-1 0 0,1 0 1 0 0,-1 0-1 0 0,0-1 1 0 0,0 1-1 0 0,1 0 1 0 0,0-3-1 0 0,1 0 13 0 0,0-1 0 0 0,0 1-1 0 0,-1-1 1 0 0,0 0 0 0 0,0 0-1 0 0,0 0 1 0 0,2-6 0 0 0,-2-5 9 0 0,0 0 1 0 0,-1 1-1 0 0,0-1 0 0 0,-1 0 1 0 0,-4-29-1 0 0,-22-79-14 0 0,-1-7 24 0 0,15-3 41 0 0,5-1-1 0 0,12-164 0 0 0,-4 285 23 0 0,0 1-1 0 0,0 0 0 0 0,1 0 0 0 0,1 0 1 0 0,0 1-1 0 0,1-1 0 0 0,0 1 1 0 0,10-20-1 0 0,-14 32-90 0 0,0 0-1 0 0,0 0 1 0 0,0 0 0 0 0,0 0 0 0 0,0 0 0 0 0,0 0-1 0 0,0 0 1 0 0,1 0 0 0 0,-1 0 0 0 0,0 0-1 0 0,0 0 1 0 0,0-1 0 0 0,0 1 0 0 0,0 0-1 0 0,0 0 1 0 0,0 0 0 0 0,0 0 0 0 0,0 0 0 0 0,0 0-1 0 0,0 0 1 0 0,1 0 0 0 0,-1 0 0 0 0,0 0-1 0 0,0 0 1 0 0,0 0 0 0 0,0 0 0 0 0,0 0-1 0 0,0 0 1 0 0,0 0 0 0 0,0 0 0 0 0,0 0 0 0 0,1 0-1 0 0,-1 0 1 0 0,0 0 0 0 0,0 0 0 0 0,0 0-1 0 0,0 0 1 0 0,0 0 0 0 0,0 0 0 0 0,0 0 0 0 0,0 0-1 0 0,0 0 1 0 0,1 0 0 0 0,-1 0 0 0 0,0 1-1 0 0,0-1 1 0 0,0 0 0 0 0,0 0 0 0 0,0 0-1 0 0,0 0 1 0 0,0 0 0 0 0,0 0 0 0 0,0 0 0 0 0,0 0-1 0 0,4 9 173 0 0,1 9-5 0 0,-3-3-159 0 0,1 0-1 0 0,1 0 1 0 0,0-1 0 0 0,1 0 0 0 0,0 0 0 0 0,1 0 0 0 0,1 0 0 0 0,15 23 0 0 0,-14-24-1 0 0,-6-10-6 0 0,0 1 0 0 0,1-1 0 0 0,-1 1 0 0 0,1-1 1 0 0,-1 0-1 0 0,1 0 0 0 0,4 3 0 0 0,-7-5-5 0 0,0-1-1 0 0,1 0 1 0 0,-1 0-1 0 0,0 0 1 0 0,0 0-1 0 0,0 0 1 0 0,1 0-1 0 0,-1 0 1 0 0,0 1-1 0 0,0-1 1 0 0,0 0 0 0 0,1 0-1 0 0,-1 0 1 0 0,0 0-1 0 0,0 0 1 0 0,0 0-1 0 0,1 0 1 0 0,-1 0-1 0 0,0 0 1 0 0,0 0-1 0 0,1 0 1 0 0,-1 0-1 0 0,0 0 1 0 0,0-1 0 0 0,0 1-1 0 0,1 0 1 0 0,-1 0-1 0 0,0 0 1 0 0,0 0-1 0 0,0 0 1 0 0,0 0-1 0 0,1 0 1 0 0,-1-1-1 0 0,4-8 43 0 0,-1-13 38 0 0,-3 19-75 0 0,4-30 15 0 0,-4 33-16 0 0,1-1 0 0 0,-1 1 0 0 0,1 0-1 0 0,-1-1 1 0 0,1 1 0 0 0,-1 0 0 0 0,1 0-1 0 0,-1-1 1 0 0,1 1 0 0 0,-1 0 0 0 0,1 0-1 0 0,0 0 1 0 0,-1 0 0 0 0,1 0 0 0 0,-1 0-1 0 0,1 0 1 0 0,-1 0 0 0 0,1 0 0 0 0,0 0-1 0 0,0 0 1 0 0,23 1-5 0 0,-13-1 28 0 0,28-1 1 0 0,39-8-1 0 0,26-1 74 0 0,132-7 146 0 0,-93 5-152 0 0,-52 6-12 0 0,283-17-69 0 0,-90 6-160 0 0,-240 13 106 0 0,9-1-53 0 0,-73 6-459 0 0,0 2 0 0 0,0 0 0 0 0,-30 9 0 0 0,8-1-725 0 0,19-6-1958 0 0,-44 17 0 0 0,37-8 1215 0 0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47.3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24 191 528 0 0,'-7'-29'3934'0'0,"1"-1"0"0"0,1 0 1 0 0,2 0-1 0 0,0-37 0 0 0,5 62-1724 0 0,1 9-826 0 0,3 9-262 0 0,-6-12-1100 0 0,62 160 1881 0 0,-52-138-1865 0 0,-1 1 0 0 0,0 0-1 0 0,-2 0 1 0 0,-1 1-1 0 0,4 32 1 0 0,-10-54-47 0 0,0-1 0 0 0,-1 1 1 0 0,1 0-1 0 0,0 0 0 0 0,-1 0 0 0 0,0 0 1 0 0,1 0-1 0 0,-1-1 0 0 0,0 1 0 0 0,-1 0 1 0 0,1-1-1 0 0,0 1 0 0 0,-1 0 0 0 0,1-1 1 0 0,-1 0-1 0 0,0 1 0 0 0,-3 2 0 0 0,18-34-257 0 0,-10 24 260 0 0,22-38 27 0 0,55-73 0 0 0,-67 101-17 0 0,63-71 87 0 0,-67 78-76 0 0,1 0 1 0 0,-1 0-1 0 0,1 1 1 0 0,1 0-1 0 0,-1 0 1 0 0,1 2-1 0 0,15-7 0 0 0,-23 11-4 0 0,1-1-1 0 0,-1 1 0 0 0,1 0 1 0 0,-1 1-1 0 0,1-1 0 0 0,0 0 1 0 0,0 1-1 0 0,-1 0 1 0 0,1 0-1 0 0,0 0 0 0 0,0 1 1 0 0,-1-1-1 0 0,1 1 0 0 0,0 0 1 0 0,-1 0-1 0 0,5 2 0 0 0,-3-1-2 0 0,-1 0 0 0 0,0 1 0 0 0,-1-1 0 0 0,1 1 0 0 0,0 0 0 0 0,-1 0 0 0 0,1 1 0 0 0,-1-1 0 0 0,0 1 0 0 0,0 0 0 0 0,3 5 0 0 0,2 6 3 0 0,-1 0 0 0 0,-1 0 0 0 0,0 1-1 0 0,-1 0 1 0 0,0 0 0 0 0,1 17 0 0 0,0 0-353 0 0,-4-18 444 0 0,0 0 0 0 0,2-1 0 0 0,6 22 0 0 0,-8-31-476 0 0,1 0 1 0 0,-1-1 0 0 0,1 1-1 0 0,-1-1 1 0 0,7 7-1 0 0,-6-8-381 0 0,0 0 1 0 0,0 0-1 0 0,1 0 0 0 0,-1 0 0 0 0,1-1 0 0 0,0 1 1 0 0,6 2-1 0 0,6 1-2697 0 0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48.3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21 168 512 0 0,'-6'-28'838'0'0,"2"10"-629"0"0,0 0 1 0 0,1 0-1 0 0,1 0 0 0 0,1 0 1 0 0,1-22-1 0 0,0 40-219 0 0,-1-1 1 0 0,1 1-1 0 0,0 0 0 0 0,0-1 1 0 0,0 1-1 0 0,0-1 0 0 0,0 1 1 0 0,0 0-1 0 0,0-1 1 0 0,1 1-1 0 0,-1-1 0 0 0,0 1 1 0 0,0 0-1 0 0,0-1 0 0 0,0 1 1 0 0,0 0-1 0 0,1-1 0 0 0,-1 1 1 0 0,0 0-1 0 0,0-1 1 0 0,0 1-1 0 0,1 0 0 0 0,-1 0 1 0 0,0-1-1 0 0,1 1 0 0 0,4 7-219 0 0,1 18-231 0 0,-3-9-193 0 0,7 25 0 0 0,-9-38 596 0 0,2 8-142 0 0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49.0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168 816 8 0 0,'-5'-4'780'0'0,"-1"1"0"0"0,0 0-1 0 0,0 1 1 0 0,0 0 0 0 0,0 0 0 0 0,0 0-1 0 0,-1 0 1 0 0,1 1 0 0 0,0 0 0 0 0,-1 1-1 0 0,1-1 1 0 0,-13 2 0 0 0,16-1-522 0 0,-1 0 1 0 0,1 1-1 0 0,0-1 1 0 0,-1 1 0 0 0,1 0-1 0 0,0 0 1 0 0,0 0-1 0 0,0 1 1 0 0,0-1 0 0 0,-1 0-1 0 0,2 1 1 0 0,-1 0-1 0 0,0 0 1 0 0,0 0-1 0 0,1 0 1 0 0,-1 0 0 0 0,1 1-1 0 0,-1-1 1 0 0,1 1-1 0 0,0 0 1 0 0,0-1-1 0 0,0 1 1 0 0,1 0 0 0 0,-1 0-1 0 0,1 0 1 0 0,-2 4-1 0 0,2-5-159 0 0,1-1 0 0 0,-1 1 0 0 0,1 0 0 0 0,0-1 0 0 0,-1 1 0 0 0,1 0 0 0 0,0-1-1 0 0,0 1 1 0 0,0 0 0 0 0,0-1 0 0 0,0 1 0 0 0,0 0 0 0 0,1-1 0 0 0,-1 1 0 0 0,1 0 0 0 0,-1-1-1 0 0,1 1 1 0 0,-1-1 0 0 0,2 3 0 0 0,-1-3-23 0 0,1 0 1 0 0,-1 0-1 0 0,0 1 0 0 0,0-1 0 0 0,1 0 1 0 0,-1 0-1 0 0,1 0 0 0 0,-1-1 1 0 0,1 1-1 0 0,-1 0 0 0 0,1 0 0 0 0,-1-1 1 0 0,1 1-1 0 0,0-1 0 0 0,2 1 0 0 0,3-1 32 0 0,1 1 0 0 0,-1-1 0 0 0,0 0 0 0 0,0-1 0 0 0,0 0-1 0 0,0 0 1 0 0,11-3 0 0 0,37-14 25 0 0,-1-1-1 0 0,-1-3 0 0 0,96-55 1 0 0,-125 60-58 0 0,-1-1 1 0 0,0 0 0 0 0,-1-2-1 0 0,-1 0 1 0 0,-1-2 0 0 0,-1 0 0 0 0,0-1-1 0 0,-2-1 1 0 0,-1-1 0 0 0,-1 0-1 0 0,-1-1 1 0 0,18-48 0 0 0,-26 55 22 0 0,-1 0 0 0 0,0-1 0 0 0,-2 1 0 0 0,2-23 0 0 0,-4 5 154 0 0,-3-47 1 0 0,1 72-221 0 0,-1 1 1 0 0,0-1-1 0 0,-1 1 1 0 0,0-1-1 0 0,0 1 0 0 0,-1 0 1 0 0,-1 0-1 0 0,0 1 1 0 0,0-1-1 0 0,-10-12 1 0 0,12 19-10 0 0,0 0 0 0 0,0 1 0 0 0,-1-1 0 0 0,1 1 1 0 0,-1 0-1 0 0,0 0 0 0 0,0 0 0 0 0,0 0 0 0 0,0 1 1 0 0,0-1-1 0 0,-9-2 0 0 0,9 4-6 0 0,0 0 1 0 0,0 0-1 0 0,0 0 0 0 0,0 1 1 0 0,0 0-1 0 0,0 0 0 0 0,-1 0 0 0 0,1 0 1 0 0,0 0-1 0 0,0 1 0 0 0,0 0 1 0 0,0 0-1 0 0,0 0 0 0 0,0 1 1 0 0,-7 2-1 0 0,-4 5 20 0 0,0-1 0 0 0,0 2 0 0 0,0 0 0 0 0,2 1 0 0 0,-22 19 0 0 0,5 2-34 0 0,-28 37 0 0 0,28-28-13 0 0,1 1 0 0 0,3 1 0 0 0,1 1 0 0 0,-27 68 0 0 0,37-73 16 0 0,2 0 1 0 0,1 1 0 0 0,3 0-1 0 0,1 0 1 0 0,-5 78-1 0 0,12-104-21 0 0,1-1 0 0 0,1 1-1 0 0,0-1 1 0 0,1 1 0 0 0,0-1 0 0 0,7 20-1 0 0,-6-25 0 0 0,0 0 0 0 0,1-1 0 0 0,0 1 0 0 0,0-1-1 0 0,0 0 1 0 0,1 0 0 0 0,0-1 0 0 0,1 1 0 0 0,-1-1-1 0 0,1 0 1 0 0,11 8 0 0 0,3 0-127 0 0,0-1 0 0 0,0-1 0 0 0,1-1 0 0 0,31 12 0 0 0,-18-11-549 0 0,0-2 0 0 0,43 9 0 0 0,-53-16-1166 0 0,-1-1 1 0 0,0 0-1 0 0,30-3 1 0 0,-14-2-1404 0 0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50.4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260 293 8 0 0,'-12'0'1442'0'0,"0"-1"0"0"0,1 2-1 0 0,-1 0 1 0 0,0 0 0 0 0,1 1 0 0 0,-1 0 0 0 0,1 1-1 0 0,-21 8 1 0 0,19-4-955 0 0,-1 0 0 0 0,2 1 0 0 0,-1 0 0 0 0,1 1-1 0 0,1 0 1 0 0,-12 12 0 0 0,19-17-382 0 0,0 1-1 0 0,0 0 1 0 0,1-1 0 0 0,-1 1-1 0 0,1 1 1 0 0,0-1 0 0 0,-4 11 0 0 0,6-13-50 0 0,0 0 0 0 0,1 1 0 0 0,-1-1 0 0 0,0 1 0 0 0,1-1 1 0 0,0 1-1 0 0,0-1 0 0 0,0 1 0 0 0,0-1 0 0 0,1 0 0 0 0,-1 1 1 0 0,1-1-1 0 0,0 1 0 0 0,2 4 0 0 0,-1-4-38 0 0,1 1 1 0 0,-1-1-1 0 0,1 0 0 0 0,0 0 0 0 0,1 0 0 0 0,-1 0 0 0 0,1-1 0 0 0,-1 1 1 0 0,1-1-1 0 0,0 0 0 0 0,0 0 0 0 0,1 0 0 0 0,-1-1 0 0 0,1 0 1 0 0,-1 1-1 0 0,8 1 0 0 0,4 1-13 0 0,-1 0 1 0 0,1-1-1 0 0,31 3 1 0 0,-29-5 8 0 0,0-2 1 0 0,1 0-1 0 0,-1-1 1 0 0,0-1-1 0 0,0 0 1 0 0,0-2-1 0 0,0 0 1 0 0,0-1-1 0 0,-1-1 1 0 0,0 0-1 0 0,0-1 1 0 0,0-1-1 0 0,-1-1 1 0 0,18-13-1 0 0,-30 20 6 0 0,-1-1-1 0 0,1 0 1 0 0,-1-1-1 0 0,0 1 1 0 0,0 0-1 0 0,0-1 1 0 0,-1 0-1 0 0,1 1 0 0 0,-1-1 1 0 0,0 0-1 0 0,0-1 1 0 0,0 1-1 0 0,0 0 1 0 0,-1 0-1 0 0,0-1 1 0 0,2-7-1 0 0,-3 5 29 0 0,0 0-1 0 0,0 0 1 0 0,0 1 0 0 0,-1-1-1 0 0,0 0 1 0 0,0 0 0 0 0,-1 1-1 0 0,0-1 1 0 0,0 1 0 0 0,-5-11-1 0 0,-11-21 60 0 0,-2 1 0 0 0,-32-47 0 0 0,45 75-81 0 0,1 1 0 0 0,-1 0 0 0 0,0 0 0 0 0,-1 1 1 0 0,0 0-1 0 0,-17-12 0 0 0,22 17-14 0 0,-1 0 1 0 0,0 0 0 0 0,0 0-1 0 0,0 0 1 0 0,0 1-1 0 0,-1-1 1 0 0,1 1-1 0 0,0 0 1 0 0,0 1-1 0 0,-1-1 1 0 0,1 1-1 0 0,-1 0 1 0 0,1 0-1 0 0,0 0 1 0 0,-1 0-1 0 0,1 1 1 0 0,0 0-1 0 0,-1 0 1 0 0,-4 1-1 0 0,1 2-28 0 0,1-1-1 0 0,-1 1 0 0 0,1 1 1 0 0,-1-1-1 0 0,2 1 1 0 0,-1 0-1 0 0,0 1 0 0 0,1 0 1 0 0,0 0-1 0 0,0 0 1 0 0,1 0-1 0 0,0 1 0 0 0,-7 12 1 0 0,7-10 1 0 0,-1 1 0 0 0,2 0 1 0 0,0 0-1 0 0,0 0 0 0 0,1 1 1 0 0,0-1-1 0 0,0 1 1 0 0,2 0-1 0 0,-1 0 0 0 0,1 12 1 0 0,1-19 10 0 0,0 0 0 0 0,0 0 0 0 0,1 0 0 0 0,-1 0 0 0 0,1 0 1 0 0,0 0-1 0 0,0 0 0 0 0,1 0 0 0 0,-1 0 0 0 0,1 0 1 0 0,0-1-1 0 0,0 1 0 0 0,0-1 0 0 0,0 0 0 0 0,0 1 1 0 0,4 2-1 0 0,-2-2-1 0 0,1 0 0 0 0,0 0 1 0 0,0-1-1 0 0,0 1 0 0 0,0-1 1 0 0,0-1-1 0 0,1 1 0 0 0,-1-1 0 0 0,12 4 1 0 0,-1-2-32 0 0,1-1 0 0 0,0-1 0 0 0,0-1 0 0 0,0 0 0 0 0,0-1 0 0 0,30-4 0 0 0,-17 0 47 0 0,-1-1 0 0 0,0-2 1 0 0,0-1-1 0 0,-1-2 0 0 0,0 0 0 0 0,0-2 0 0 0,26-16 0 0 0,-45 23 6 0 0,0-1-1 0 0,-1 0 1 0 0,1-1-1 0 0,-2 0 1 0 0,11-12-1 0 0,-15 16 25 0 0,0-1 1 0 0,0 0-1 0 0,0 0 0 0 0,-1 0 1 0 0,1 0-1 0 0,-1-1 0 0 0,0 1 1 0 0,0-1-1 0 0,-1 1 1 0 0,1-1-1 0 0,-1 0 0 0 0,0 0 1 0 0,0-8-1 0 0,0 12-31 0 0,-1 0 0 0 0,0 1 0 0 0,0-1 0 0 0,0 0 0 0 0,0 1 0 0 0,0-1 0 0 0,0 0 0 0 0,0 0 1 0 0,-1 1-1 0 0,1-1 0 0 0,0 0 0 0 0,0 1 0 0 0,0-1 0 0 0,-1 0 0 0 0,1 1 0 0 0,0-1 0 0 0,-1 1 0 0 0,1-1 0 0 0,-1 0 0 0 0,1 1 0 0 0,-1-1 0 0 0,1 1 0 0 0,-1-1 0 0 0,1 1 1 0 0,-1-1-1 0 0,1 1 0 0 0,-1 0 0 0 0,1-1 0 0 0,-1 1 0 0 0,0 0 0 0 0,1-1 0 0 0,-1 1 0 0 0,0 0 0 0 0,1 0 0 0 0,-1-1 0 0 0,0 1 0 0 0,1 0 0 0 0,-1 0 0 0 0,0 0 0 0 0,0 0 0 0 0,1 0 1 0 0,-1 0-1 0 0,0 0 0 0 0,1 0 0 0 0,-1 0 0 0 0,0 1 0 0 0,0-1 0 0 0,-3 1 21 0 0,0 0 1 0 0,1 1-1 0 0,-1-1 1 0 0,0 1-1 0 0,1 0 1 0 0,0 0-1 0 0,-4 2 1 0 0,1 1-38 0 0,0 1 0 0 0,0-1 0 0 0,1 1 0 0 0,0 0 0 0 0,0 0 0 0 0,1 0 0 0 0,-1 1 0 0 0,1 0 0 0 0,1-1 0 0 0,-1 2 1 0 0,1-1-1 0 0,1 0 0 0 0,-1 0 0 0 0,1 1 0 0 0,0 0 0 0 0,1-1 0 0 0,0 1 0 0 0,0 15 0 0 0,1-16-6 0 0,0-1-1 0 0,0 1 1 0 0,1 0-1 0 0,0 0 1 0 0,1 0-1 0 0,-1-1 1 0 0,1 1-1 0 0,1 0 1 0 0,-1-1-1 0 0,1 0 1 0 0,0 0-1 0 0,0 0 1 0 0,1 0-1 0 0,0 0 1 0 0,0 0 0 0 0,0-1-1 0 0,1 0 1 0 0,0 0-1 0 0,0 0 1 0 0,0-1-1 0 0,9 6 1 0 0,-9-6 7 0 0,1-1 1 0 0,0 0-1 0 0,-1 0 1 0 0,1-1-1 0 0,0 0 1 0 0,1 0-1 0 0,-1 0 1 0 0,0-1-1 0 0,0 0 1 0 0,1 0-1 0 0,-1 0 1 0 0,1-1-1 0 0,-1 0 1 0 0,1 0-1 0 0,-1-1 1 0 0,0 0-1 0 0,1 0 1 0 0,-1 0-1 0 0,0-1 1 0 0,0 0-1 0 0,0 0 1 0 0,0-1-1 0 0,0 1 1 0 0,0-1-1 0 0,9-7 1 0 0,-7 5 32 0 0,-1-1 0 0 0,1 0 0 0 0,-1-1 0 0 0,0 0 0 0 0,-1 0 0 0 0,0 0 0 0 0,0-1 0 0 0,0 1 0 0 0,-1-1 1 0 0,0-1-1 0 0,-1 1 0 0 0,0-1 0 0 0,5-13 0 0 0,-5 8 38 0 0,0-1 1 0 0,-1 0-1 0 0,-1 0 1 0 0,0 0-1 0 0,-1 0 1 0 0,0 0-1 0 0,-3-28 1 0 0,-3-14 51 0 0,3 23 137 0 0,-12-61 0 0 0,14 93-232 0 0,-1-1 0 0 0,0 0 0 0 0,0 1-1 0 0,0-1 1 0 0,0 0 0 0 0,0 1 0 0 0,0 0-1 0 0,-1-1 1 0 0,1 1 0 0 0,-1 0 0 0 0,1 0-1 0 0,-1-1 1 0 0,-2-1 0 0 0,2 3-5 0 0,0 0 0 0 0,0 0 0 0 0,0 0 0 0 0,0 0 0 0 0,1 0 0 0 0,-1 1 0 0 0,0-1 0 0 0,0 1 0 0 0,0-1-1 0 0,-1 1 1 0 0,1 0 0 0 0,0 0 0 0 0,0 0 0 0 0,0 0 0 0 0,0 0 0 0 0,0 0 0 0 0,0 0 0 0 0,-2 1 0 0 0,-4 1-7 0 0,-1 1-1 0 0,1 0 0 0 0,0 0 1 0 0,0 1-1 0 0,1 0 1 0 0,-1 0-1 0 0,1 1 0 0 0,0 0 1 0 0,0 0-1 0 0,0 1 1 0 0,1 0-1 0 0,0 0 1 0 0,0 0-1 0 0,0 1 0 0 0,-5 9 1 0 0,-5 7-64 0 0,2 1 0 0 0,0 0 0 0 0,-14 38 0 0 0,19-41-25 0 0,-2 4-8 0 0,-10 36 0 0 0,19-55 65 0 0,1 1 0 0 0,-1 0 0 0 0,1 0 0 0 0,0-1 0 0 0,1 1 0 0 0,0 0 0 0 0,0 0 0 0 0,0 0 0 0 0,1 0 0 0 0,2 11 0 0 0,-1-13-9 0 0,0-1-1 0 0,0 1 1 0 0,1 0 0 0 0,-1-1-1 0 0,1 1 1 0 0,0-1 0 0 0,0 0 0 0 0,1 0-1 0 0,-1 0 1 0 0,1 0 0 0 0,0-1-1 0 0,0 1 1 0 0,0-1 0 0 0,0 0-1 0 0,1-1 1 0 0,-1 1 0 0 0,10 3 0 0 0,-6-2-28 0 0,1-1-1 0 0,-1 0 1 0 0,1-1 0 0 0,0 0 0 0 0,0-1 0 0 0,0 0 0 0 0,0 0 0 0 0,0 0 0 0 0,14-2 0 0 0,-16-1 57 0 0,0 1 0 0 0,-1-1-1 0 0,1 0 1 0 0,0 0 0 0 0,-1-1 0 0 0,0 0-1 0 0,0 0 1 0 0,0-1 0 0 0,0 1-1 0 0,0-1 1 0 0,-1-1 0 0 0,9-7-1 0 0,-5 3 24 0 0,0-1-1 0 0,0 0 1 0 0,-1-1 0 0 0,0 1-1 0 0,11-21 1 0 0,-14 20-1 0 0,-1 0 1 0 0,0-1 0 0 0,0 1-1 0 0,-1-1 1 0 0,0 0-1 0 0,-1 0 1 0 0,1-18 0 0 0,-5-88 356 0 0,0 76-178 0 0,1 34-145 0 0,1 4-5 0 0,0 0 0 0 0,0 0-1 0 0,0 0 1 0 0,-1 0-1 0 0,0 0 1 0 0,1 1-1 0 0,-4-8 1 0 0,1 41 230 0 0,3-17-279 0 0,1 0 1 0 0,1 0-1 0 0,0 0 0 0 0,1-1 1 0 0,0 1-1 0 0,9 19 1 0 0,38 71-37 0 0,-5-12-19 0 0,-25-43 64 0 0,68 171 426 0 0,-68-159 118 0 0,23 107-1 0 0,-39-145-419 0 0,-1 0 0 0 0,-1 0 0 0 0,-1 0 0 0 0,-1 1 0 0 0,-1-1 0 0 0,-4 26 0 0 0,3-37-44 0 0,0 0-1 0 0,-1 0 0 0 0,-1 0 1 0 0,0-1-1 0 0,0 1 0 0 0,-1-1 1 0 0,0 0-1 0 0,-1 0 0 0 0,0 0 0 0 0,-1-1 1 0 0,0 0-1 0 0,0 0 0 0 0,-16 14 1 0 0,7-10 7 0 0,0-1 1 0 0,-1-1 0 0 0,0-1 0 0 0,-1 0-1 0 0,0-1 1 0 0,-1-1 0 0 0,0 0 0 0 0,-22 5-1 0 0,16-7-63 0 0,0-1 0 0 0,0-1-1 0 0,0-1 1 0 0,-1-1-1 0 0,1-2 1 0 0,-28-2-1 0 0,41 1-30 0 0,1-1 0 0 0,0 0 0 0 0,0-1-1 0 0,0 0 1 0 0,1 0 0 0 0,-1-1 0 0 0,1-1-1 0 0,0 0 1 0 0,0-1 0 0 0,0 1 0 0 0,1-2-1 0 0,-15-12 1 0 0,19 15-15 0 0,1 0 1 0 0,0 0-1 0 0,0-1 0 0 0,0 0 1 0 0,1 0-1 0 0,-1 0 0 0 0,1 0 1 0 0,1 0-1 0 0,-1-1 0 0 0,1 1 1 0 0,-1-1-1 0 0,2 0 0 0 0,-1 1 1 0 0,1-1-1 0 0,-1 0 0 0 0,2 0 1 0 0,-1 0-1 0 0,1 0 0 0 0,0 0 1 0 0,0 0-1 0 0,0 0 0 0 0,1 0 1 0 0,0 0-1 0 0,0 0 0 0 0,3-7 1 0 0,3-6-34 0 0,1-1 0 0 0,1 1 1 0 0,1 1-1 0 0,18-27 0 0 0,56-64-445 0 0,-60 83 147 0 0,0 1 0 0 0,2 1 0 0 0,0 1 1 0 0,52-33-1 0 0,22-4-3620 0 0,4 4-5726 0 0,-73 37 6735 0 0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54.1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656 39 512 0 0,'-2'-3'521'0'0,"0"0"0"0"0,0 0 1 0 0,-1 0-1 0 0,1 1 0 0 0,-1-1 0 0 0,0 1 0 0 0,0-1 0 0 0,0 1 0 0 0,0 0 1 0 0,0 0-1 0 0,-1 1 0 0 0,1-1 0 0 0,0 1 0 0 0,-1-1 0 0 0,1 1 0 0 0,-1 0 1 0 0,0 0-1 0 0,1 1 0 0 0,-1-1 0 0 0,0 1 0 0 0,1-1 0 0 0,-1 1 1 0 0,0 0-1 0 0,1 1 0 0 0,-1-1 0 0 0,-6 2 0 0 0,-6 3 73 0 0,0 0 0 0 0,1 1-1 0 0,0 0 1 0 0,0 2 0 0 0,0-1 0 0 0,1 2-1 0 0,0 0 1 0 0,0 1 0 0 0,1 0 0 0 0,-22 23-1 0 0,-2 8 358 0 0,-61 88 0 0 0,91-119-850 0 0,-41 60 397 0 0,-59 111-1 0 0,92-152-425 0 0,2 1 0 0 0,1 0 0 0 0,2 1 0 0 0,0 0 0 0 0,2 0 0 0 0,2 1 0 0 0,-3 37 0 0 0,8-56-71 0 0,1 0-1 0 0,1 0 1 0 0,0 1-1 0 0,0-1 1 0 0,1 0 0 0 0,6 18-1 0 0,-5-23-7 0 0,0 1-1 0 0,1-1 0 0 0,0 1 0 0 0,0-1 0 0 0,1 0 1 0 0,0-1-1 0 0,0 1 0 0 0,1-1 0 0 0,0 0 0 0 0,7 6 1 0 0,0-2-78 0 0,1 0 1 0 0,1-1-1 0 0,-1-1 1 0 0,2 0 0 0 0,-1-1-1 0 0,1 0 1 0 0,32 9-1 0 0,-13-7-1473 0 0,0-2-1 0 0,65 7 0 0 0,-34-11-243 0 0,-1-2 24 0 0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5:12.5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64 512 0 0,'14'-10'976'0'0,"-10"8"-851"0"0,0 0-1 0 0,-1-1 1 0 0,1 1-1 0 0,6-7 1 0 0,-10 8-53 0 0,1 0 1 0 0,0 0-1 0 0,-1 0 0 0 0,1 0 1 0 0,0 0-1 0 0,-1 0 0 0 0,1 0 1 0 0,-1 0-1 0 0,0 0 0 0 0,1 0 1 0 0,-1 0-1 0 0,0 0 1 0 0,0 0-1 0 0,1-1 0 0 0,-1 1 1 0 0,0 0-1 0 0,0 0 0 0 0,0 0 1 0 0,-1 0-1 0 0,1 0 0 0 0,0-1 1 0 0,0 1-1 0 0,-1-1 0 0 0,1 1-19 0 0,0 1-1 0 0,0-1 1 0 0,0 1-1 0 0,0 0 1 0 0,0-1-1 0 0,-1 1 1 0 0,1 0-1 0 0,0-1 0 0 0,0 1 1 0 0,0 0-1 0 0,0-1 1 0 0,-1 1-1 0 0,1 0 1 0 0,0 0-1 0 0,0-1 0 0 0,0 1 1 0 0,-1 0-1 0 0,1 0 1 0 0,0-1-1 0 0,-1 1 1 0 0,1 0-1 0 0,0 0 0 0 0,-1 0 1 0 0,1-1-1 0 0,0 1 1 0 0,-1 0-1 0 0,1 0 1 0 0,0 0-1 0 0,-1 0 0 0 0,1 0 1 0 0,0 0-1 0 0,-1 0 1 0 0,1 0-1 0 0,0 0 1 0 0,-1 0-1 0 0,1 0 0 0 0,0 0 1 0 0,-1 0-1 0 0,-13 9-560 0 0,5-3-407 0 0,3-1-575 0 0,2-2 599 0 0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5:13.0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525 41 8 0 0,'0'0'46'0'0,"0"0"-1"0"0,0 0 1 0 0,0 0-1 0 0,0 1 1 0 0,0-1-1 0 0,0 0 1 0 0,0 0-1 0 0,0 0 1 0 0,0 1-1 0 0,0-1 1 0 0,0 0-1 0 0,0 0 1 0 0,0 1-1 0 0,0-1 1 0 0,0 0 0 0 0,0 0-1 0 0,0 0 1 0 0,0 1-1 0 0,0-1 1 0 0,0 0-1 0 0,0 0 1 0 0,0 1-1 0 0,0-1 1 0 0,0 0-1 0 0,0 0 1 0 0,0 0-1 0 0,-1 1 1 0 0,1-1-1 0 0,0 0 1 0 0,0 0 0 0 0,0 0-1 0 0,0 0 1 0 0,-1 0-1 0 0,1 1 1 0 0,0-1-1 0 0,0 0 1 0 0,0 0-1 0 0,-1 0 1 0 0,1 0-1 0 0,0 0 1 0 0,0 0-1 0 0,0 0 1 0 0,-1 0-1 0 0,1 0 1 0 0,0 0 0 0 0,0 1-1 0 0,0-1 1 0 0,-1 0-1 0 0,10-5 6188 0 0,3 0-5256 0 0,-1 0-1 0 0,12-9 0 0 0,-22 14-896 0 0,-1 0-1 0 0,0-1 1 0 0,1 1 0 0 0,-1 0-1 0 0,1 0 1 0 0,-1-1-1 0 0,1 1 1 0 0,-1 0 0 0 0,0-1-1 0 0,1 1 1 0 0,-1-1-1 0 0,0 1 1 0 0,1 0 0 0 0,-1-1-1 0 0,0 1 1 0 0,0-1-1 0 0,1 1 1 0 0,-1-1 0 0 0,0 1-1 0 0,0-1 1 0 0,0 1 0 0 0,0-1-1 0 0,0 1 1 0 0,0-1-1 0 0,0 1 1 0 0,1-1 0 0 0,-1 1-1 0 0,-1-1 1 0 0,1 0-1 0 0,0 1-1 0 0,-1-1 0 0 0,1 1 0 0 0,-1-1-1 0 0,0 1 1 0 0,1-1 0 0 0,-1 1-1 0 0,0-1 1 0 0,1 1 0 0 0,-1 0-1 0 0,0 0 1 0 0,0-1 0 0 0,1 1-1 0 0,-1 0 1 0 0,0 0 0 0 0,0 0 0 0 0,0 0-1 0 0,-7-1 148 0 0,1 0-1 0 0,0 1 0 0 0,-9 1 0 0 0,0 1-97 0 0,-131 19 1095 0 0,125-16-954 0 0,0 0-1 0 0,0 2 1 0 0,1 0-1 0 0,-32 17 0 0 0,47-21-201 0 0,1 0 0 0 0,0 0 0 0 0,0 1 0 0 0,1-1 0 0 0,-8 8 0 0 0,11-11-60 0 0,1 1 0 0 0,-1 0-1 0 0,0-1 1 0 0,1 1 0 0 0,-1 0 0 0 0,1 0 0 0 0,-1 0 0 0 0,1-1 0 0 0,-1 1 0 0 0,1 0 0 0 0,-1 0 0 0 0,1 0 0 0 0,0 0 0 0 0,0 0-1 0 0,-1 0 1 0 0,1-1 0 0 0,0 1 0 0 0,0 0 0 0 0,0 0 0 0 0,0 0 0 0 0,0 0 0 0 0,0 0 0 0 0,0 0 0 0 0,0 0 0 0 0,1 0-1 0 0,-1 0 1 0 0,0 0 0 0 0,0 0 0 0 0,1 0 0 0 0,-1-1 0 0 0,1 1 0 0 0,-1 0 0 0 0,1 0 0 0 0,-1 0 0 0 0,1-1 0 0 0,-1 1 0 0 0,1 0-1 0 0,0-1 1 0 0,-1 1 0 0 0,1 0 0 0 0,0-1 0 0 0,0 1 0 0 0,-1-1 0 0 0,3 2 0 0 0,8 4 5 0 0,0-1 0 0 0,1 1 0 0 0,0-2 1 0 0,0 0-1 0 0,0 0 0 0 0,22 3 0 0 0,-16-3 18 0 0,-1 0 0 0 0,28 11 0 0 0,-35-11 4 0 0,0 0-1 0 0,0 1 1 0 0,0 1 0 0 0,0 0-1 0 0,-1 0 1 0 0,0 1-1 0 0,0 0 1 0 0,8 9 0 0 0,-15-14 7 0 0,-1 0 1 0 0,1-1-1 0 0,-1 1 1 0 0,0 0-1 0 0,0 0 1 0 0,0 0-1 0 0,0 0 1 0 0,0 1-1 0 0,0-1 1 0 0,0 2-1 0 0,-1-3-30 0 0,0 0 0 0 0,0-1 1 0 0,0 1-1 0 0,0 0 0 0 0,0 0 0 0 0,0-1 0 0 0,0 1 0 0 0,-1 0 0 0 0,1-1 1 0 0,0 1-1 0 0,0 0 0 0 0,-1-1 0 0 0,1 1 0 0 0,0 0 0 0 0,-1-1 0 0 0,1 1 1 0 0,0-1-1 0 0,-1 1 0 0 0,1-1 0 0 0,-1 1 0 0 0,1-1 0 0 0,-1 1 1 0 0,1-1-1 0 0,-1 1 0 0 0,0-1 0 0 0,1 1 0 0 0,-1-1 0 0 0,0 0 0 0 0,1 1 1 0 0,-1-1-1 0 0,0 0 0 0 0,1 0 0 0 0,-1 0 0 0 0,0 1 0 0 0,-1-1 0 0 0,-29 7 18 0 0,-2-1-1 0 0,-43 1 0 0 0,-119-6-494 0 0,146-1 231 0 0,38 1-118 0 0,-1 0 0 0 0,0-1 0 0 0,0-1 0 0 0,1 0 0 0 0,-15-3-1 0 0,26 4 312 0 0,0 0-1 0 0,0 0 0 0 0,0 0 1 0 0,-1-1-1 0 0,1 1 0 0 0,0 0 0 0 0,0 0 1 0 0,0 0-1 0 0,-1 0 0 0 0,1 0 1 0 0,0 0-1 0 0,0 0 0 0 0,0-1 0 0 0,0 1 1 0 0,0 0-1 0 0,-1 0 0 0 0,1 0 0 0 0,0 0 1 0 0,0 0-1 0 0,0-1 0 0 0,0 1 1 0 0,0 0-1 0 0,0 0 0 0 0,0 0 0 0 0,0-1 1 0 0,0 1-1 0 0,-1 0 0 0 0,1 0 1 0 0,0 0-1 0 0,0 0 0 0 0,0-1 0 0 0,0 1 1 0 0,0 0-1 0 0,0-1 0 0 0,4-7-940 0 0,10-8-806 0 0,-13 15 1547 0 0,18-16-3134 0 0,8-1 1529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7:01.0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16 3929 0 0,'-16'-11'10078'0'0,"1"6"-4219"0"0,14 5-5658 0 0,-1 0 0 0 0,1 0 0 0 0,0 1-1 0 0,0-1 1 0 0,0 0 0 0 0,0 0 0 0 0,0 1 0 0 0,0-1 0 0 0,0 1 0 0 0,0-1-1 0 0,0 1 1 0 0,0-1 0 0 0,0 1 0 0 0,0 0 0 0 0,0-1 0 0 0,0 1 0 0 0,1 0-1 0 0,-1 0 1 0 0,0 0 0 0 0,0-1 0 0 0,1 1 0 0 0,-1 0 0 0 0,1 0 0 0 0,-1 0-1 0 0,1 0 1 0 0,-1 0 0 0 0,1 0 0 0 0,-1 2 0 0 0,-1 3 37 0 0,0 0-1 0 0,0 0 1 0 0,1 0 0 0 0,0 0 0 0 0,0 0-1 0 0,1 1 1 0 0,0-1 0 0 0,0 0-1 0 0,1 7 1 0 0,2 10-8 0 0,6 25-1 0 0,-3-21 14 0 0,5 31 159 0 0,7 112 0 0 0,-17-108-385 0 0,3 103 164 0 0,0-116-771 0 0,13 65-1 0 0,-11-91-389 0 0,-5-22 697 0 0,-1 0 0 0 0,1 0-1 0 0,-1 0 1 0 0,0 0 0 0 0,1 0 0 0 0,0 0 0 0 0,-1 0 0 0 0,1 0 0 0 0,0 0 0 0 0,-1-1-1 0 0,1 1 1 0 0,0 0 0 0 0,0 0 0 0 0,0-1 0 0 0,0 1 0 0 0,0-1 0 0 0,-1 1 0 0 0,3 0-1 0 0,3 0-3239 0 0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5:13.4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39 744 0 0,'-5'-2'1135'0'0,"0"1"0"0"0,0 0-1 0 0,0 0 1 0 0,0 0 0 0 0,0 0 0 0 0,0 1-1 0 0,0 0 1 0 0,-7 1 0 0 0,11-1-1035 0 0,1 0 0 0 0,0 0 0 0 0,0 0 1 0 0,0 0-1 0 0,-1 0 0 0 0,1 0 0 0 0,0 0 0 0 0,0 0 0 0 0,0 0 1 0 0,0 0-1 0 0,-1 0 0 0 0,1 0 0 0 0,0 0 0 0 0,0 0 0 0 0,0 0 1 0 0,0 0-1 0 0,-1 0 0 0 0,1 0 0 0 0,0 0 0 0 0,0 1 0 0 0,0-1 1 0 0,0 0-1 0 0,0 0 0 0 0,-1 0 0 0 0,1 0 0 0 0,0 0 0 0 0,0 1 1 0 0,0-1-1 0 0,0 0 0 0 0,0 0 0 0 0,0 0 0 0 0,0 0 0 0 0,0 1 1 0 0,0-1-1 0 0,0 0 0 0 0,-1 0 0 0 0,7 5 1450 0 0,9 1-621 0 0,-1-5-526 0 0,-1 0-1 0 0,0 0 1 0 0,1-2-1 0 0,22-2 1 0 0,52-15 409 0 0,-54 10-598 0 0,41-5 0 0 0,-53 11-146 0 0,1 0-91 0 0,0 0 0 0 0,0 1 1 0 0,29 3-1 0 0,-51-1 0 0 0,0-1 0 0 0,1 0 1 0 0,-1 0-1 0 0,0 0 0 0 0,0 1 0 0 0,0-1 0 0 0,1 1 0 0 0,-1-1 0 0 0,0 1 0 0 0,2 1 0 0 0,-3-2-63 0 0,0 0 0 0 0,0 0 0 0 0,0 0 0 0 0,1 1 0 0 0,-1-1 0 0 0,0 0 0 0 0,0 1 0 0 0,0-1 0 0 0,1 0 0 0 0,-1 0-1 0 0,0 1 1 0 0,0-1 0 0 0,0 0 0 0 0,0 1 0 0 0,0-1 0 0 0,0 0 0 0 0,0 1 0 0 0,0-1 0 0 0,0 0 0 0 0,0 1 0 0 0,0-1 0 0 0,0 0 0 0 0,0 1 0 0 0,0 0 0 0 0,-1 0-579 0 0,1 1-1 0 0,-1-1 1 0 0,0 1-1 0 0,0-1 1 0 0,0 0 0 0 0,0 1-1 0 0,0-1 1 0 0,-1 0 0 0 0,1 0-1 0 0,0 1 1 0 0,-1-1 0 0 0,-1 1-1 0 0,-2 1-1387 0 0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5:13.7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78 624 0 0,'14'-29'6327'0'0,"-10"21"-3913"0"0,1 0 0 0 0,-2 0-1 0 0,4-12 1 0 0,-6 15-307 0 0,-3 9-1213 0 0,-1 9-475 0 0,3-4-339 0 0,1 1 0 0 0,0 0 0 0 0,1-1 0 0 0,0 1 0 0 0,6 17 0 0 0,25 46-82 0 0,-1 0-238 0 0,-12-7-1562 0 0,-17-54-218 0 0,-1 0 1 0 0,-1 1-1 0 0,1 16 1 0 0,-2-13-347 0 0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5:14.8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58 211 496 0 0,'-12'-9'5069'0'0,"0"0"1"0"0,-16-18-1 0 0,24 23-3980 0 0,4 4-1021 0 0,0 0-1 0 0,0-1 1 0 0,0 1-1 0 0,-1 0 1 0 0,1 0 0 0 0,0 0-1 0 0,0-1 1 0 0,0 1-1 0 0,0 0 1 0 0,0 0-1 0 0,0-1 1 0 0,0 1 0 0 0,0 0-1 0 0,-1 0 1 0 0,1 0-1 0 0,0-1 1 0 0,0 1 0 0 0,0 0-1 0 0,0 0 1 0 0,0-1-1 0 0,0 1 1 0 0,0 0 0 0 0,0 0-1 0 0,0-1 1 0 0,1 1-1 0 0,-1 0 1 0 0,0 0 0 0 0,0-1-1 0 0,0 1 1 0 0,0 0-1 0 0,0 0 1 0 0,0 0 0 0 0,1-1-1 0 0,8-6 792 0 0,11-2-121 0 0,32-10-210 0 0,-2-2-1 0 0,0-2 1 0 0,65-42-1 0 0,-113 64-495 0 0,0 0 0 0 0,0 0 0 0 0,0 0 0 0 0,0 0-1 0 0,0 0 1 0 0,0 0 0 0 0,0 0 0 0 0,0 1 0 0 0,0-1 0 0 0,0 1-1 0 0,0 0 1 0 0,0-1 0 0 0,0 1 0 0 0,1 0 0 0 0,-1 0 0 0 0,0 1 0 0 0,4-1-1 0 0,-5 1-8 0 0,1 0 0 0 0,0 0-1 0 0,-1 0 1 0 0,1 0-1 0 0,-1 0 1 0 0,1 0 0 0 0,-1 0-1 0 0,1 1 1 0 0,-1-1 0 0 0,0 0-1 0 0,0 1 1 0 0,1-1-1 0 0,-1 1 1 0 0,0-1 0 0 0,0 1-1 0 0,-1 0 1 0 0,1 0 0 0 0,0-1-1 0 0,0 1 1 0 0,0 2-1 0 0,7 27 26 0 0,-2 0-1 0 0,0 0 0 0 0,1 55 0 0 0,1 1-94 0 0,-7-79 15 0 0,1-1 0 0 0,-1 1 0 0 0,1 0 0 0 0,1-1 0 0 0,-1 0 1 0 0,1 1-1 0 0,7 11 0 0 0,-8-16-57 0 0,0 0 1 0 0,0 0-1 0 0,1 0 1 0 0,-1 0 0 0 0,0-1-1 0 0,1 0 1 0 0,0 1-1 0 0,-1-1 1 0 0,1 0-1 0 0,0 0 1 0 0,0 0-1 0 0,0-1 1 0 0,0 1-1 0 0,1-1 1 0 0,-1 1-1 0 0,0-1 1 0 0,1 0-1 0 0,-1 0 1 0 0,5 0-1 0 0,-1 0-555 0 0,-1-1-1 0 0,0 0 1 0 0,0-1-1 0 0,1 1 1 0 0,5-2-1 0 0,16-7-5754 0 0,-8 2 3456 0 0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5:15.0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473 1 2377 0 0,'-15'1'5149'0'0,"14"-1"-4592"0"0,-1 0 0 0 0,1 0 1 0 0,0 0-1 0 0,-1 0 0 0 0,1 0 1 0 0,0 0-1 0 0,-1 0 0 0 0,1 1 1 0 0,0-1-1 0 0,-1 1 0 0 0,1-1 1 0 0,0 1-1 0 0,0-1 0 0 0,-1 1 1 0 0,1 0-1 0 0,0-1 0 0 0,0 1 1 0 0,0 0-1 0 0,0 0 0 0 0,0 0 1 0 0,-1 1-1 0 0,-82 94 2365 0 0,52-62-3168 0 0,-61 54 1 0 0,-46 20-3904 0 0,91-71 486 0 0,15-12 323 0 0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5:15.9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82 223 512 0 0,'-10'2'620'0'0,"5"-1"89"0"0,1 0 0 0 0,-1 0 0 0 0,0 0 0 0 0,1 1 1 0 0,0-1-1 0 0,-1 1 0 0 0,1 0 0 0 0,0 1 0 0 0,-4 2 0 0 0,6-3 135 0 0,0 0 0 0 0,1 1 0 0 0,0-1 0 0 0,0 1 0 0 0,0-1 0 0 0,0 1-1 0 0,0-1 1 0 0,0 1 0 0 0,0 0 0 0 0,0 3 0 0 0,-6 18 778 0 0,7-22-1589 0 0,-1-1 0 0 0,0 1-1 0 0,1-1 1 0 0,-1 1 0 0 0,1 0 0 0 0,0-1 0 0 0,0 1-1 0 0,-1 0 1 0 0,1-1 0 0 0,0 1 0 0 0,0 0-1 0 0,0-1 1 0 0,1 1 0 0 0,-1 0 0 0 0,0-1 0 0 0,1 1-1 0 0,-1 0 1 0 0,1-1 0 0 0,1 4 0 0 0,0 1 43 0 0,0 5-50 0 0,1-2 100 0 0,-2-9-116 0 0,0 1 1 0 0,-1-1-1 0 0,1 1 0 0 0,0-1 0 0 0,0 0 0 0 0,-1 0 0 0 0,1 1 0 0 0,0-1 0 0 0,0 0 0 0 0,-1 0 0 0 0,1 0 0 0 0,0 0 0 0 0,0 0 0 0 0,1 0 0 0 0,29-2 381 0 0,0-1 1 0 0,43-11-1 0 0,-29 6-111 0 0,173-23 687 0 0,-132 21-665 0 0,68-5-35 0 0,24-3-7 0 0,95-17-46 0 0,122-19 36 0 0,-308 38-150 0 0,130-19 202 0 0,-139 27-213 0 0,156-14 198 0 0,-197 18-342 0 0,0-1 1 0 0,0-2 0 0 0,-1-2 0 0 0,64-24 0 0 0,-98 32-38 0 0,1 0 1 0 0,0 0-1 0 0,-1-1 0 0 0,1 1 1 0 0,-1-1-1 0 0,0 0 1 0 0,1 1-1 0 0,-1-1 0 0 0,2-3 1 0 0,-3 5 29 0 0,-1 0-1 0 0,0-1 1 0 0,0 1 0 0 0,0 0 0 0 0,1-1 0 0 0,-1 1-1 0 0,0 0 1 0 0,0 0 0 0 0,0-1 0 0 0,0 1-1 0 0,0 0 1 0 0,0-1 0 0 0,1 1 0 0 0,-1 0 0 0 0,0-1-1 0 0,0 1 1 0 0,0 0 0 0 0,0-1 0 0 0,0 1 0 0 0,0 0-1 0 0,0-1 1 0 0,-1 1 0 0 0,1 0 0 0 0,0-1-1 0 0,0 1 1 0 0,0 0 0 0 0,0-1 0 0 0,-1 0 0 0 0,1 1-140 0 0,-1-1 0 0 0,0 0 1 0 0,0 1-1 0 0,0-1 0 0 0,0 1 1 0 0,0-1-1 0 0,0 1 0 0 0,0 0 1 0 0,0-1-1 0 0,0 1 0 0 0,0 0 1 0 0,0 0-1 0 0,0-1 0 0 0,-2 1 1 0 0,-3 0-909 0 0,0-1 1 0 0,0 1 0 0 0,0 1 0 0 0,-1-1-1 0 0,1 1 1 0 0,0 0 0 0 0,-8 3 0 0 0,-13 4-1222 0 0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5:16.7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340 186 8 0 0,'46'-43'9647'0'0,"1"0"-4025"0"0,-42 38-5330 0 0,2-1 213 0 0,-1-1 0 0 0,0 0-1 0 0,6-8 1 0 0,-11 13-390 0 0,0 0 0 0 0,1-1-1 0 0,-1 1 1 0 0,0-1 0 0 0,0 1-1 0 0,0-1 1 0 0,0 1-1 0 0,-1-1 1 0 0,1 0 0 0 0,-1 1-1 0 0,0-1 1 0 0,1 0 0 0 0,-1 0-1 0 0,-1-4 1 0 0,1 6-82 0 0,-1 0-1 0 0,1 0 1 0 0,-1 0-1 0 0,1 0 1 0 0,-1 1-1 0 0,0-1 1 0 0,1 0 0 0 0,-1 0-1 0 0,0 1 1 0 0,1-1-1 0 0,-1 0 1 0 0,0 1-1 0 0,0-1 1 0 0,0 1-1 0 0,0-1 1 0 0,1 1-1 0 0,-1-1 1 0 0,0 1 0 0 0,0 0-1 0 0,0-1 1 0 0,0 1-1 0 0,0 0 1 0 0,0 0-1 0 0,0 0 1 0 0,-1 0-1 0 0,-26-2 296 0 0,7 3-231 0 0,0 1 0 0 0,0 0 0 0 0,0 2 0 0 0,0 1 0 0 0,-22 8 0 0 0,-97 43 245 0 0,121-48-226 0 0,1 2 0 0 0,-21 13 1 0 0,33-19-86 0 0,0 1 0 0 0,0-1 1 0 0,0 1-1 0 0,1 0 1 0 0,0 0-1 0 0,0 1 0 0 0,0 0 1 0 0,1 0-1 0 0,-6 10 1 0 0,8-14-27 0 0,2 0 0 0 0,-1 0 0 0 0,0 0 0 0 0,0 0 1 0 0,1 0-1 0 0,-1 0 0 0 0,1 1 0 0 0,-1-1 0 0 0,1 0 0 0 0,0 0 1 0 0,0 0-1 0 0,0 0 0 0 0,0 1 0 0 0,0-1 0 0 0,1 0 1 0 0,-1 0-1 0 0,1 0 0 0 0,-1 0 0 0 0,1 0 0 0 0,1 3 0 0 0,0-2-1 0 0,-1-1 0 0 0,1 0 0 0 0,0 1 0 0 0,0-1-1 0 0,1 0 1 0 0,-1 0 0 0 0,0 0 0 0 0,1 0-1 0 0,-1 0 1 0 0,1-1 0 0 0,0 1 0 0 0,4 1-1 0 0,6 2-1 0 0,-1-1-1 0 0,0-1 0 0 0,1 0 0 0 0,0-1 0 0 0,22 2 0 0 0,8-3-6 0 0,0-2 1 0 0,61-9 0 0 0,83-25 29 0 0,-178 33-27 0 0,1 0 31 0 0,0 0 0 0 0,12-5 0 0 0,-20 7-26 0 0,-1-1-1 0 0,1 0 1 0 0,0 0 0 0 0,0 1 0 0 0,0-1 0 0 0,-1-1 0 0 0,1 1 0 0 0,-1 0 0 0 0,1 0 0 0 0,-1 0 0 0 0,1-1 0 0 0,-1 1 0 0 0,0-1-1 0 0,1 1 1 0 0,-1-1 0 0 0,0 0 0 0 0,1-3 0 0 0,-1 5 4 0 0,-1 0-1 0 0,0 0 1 0 0,0-1-1 0 0,0 1 1 0 0,0 0 0 0 0,0 0-1 0 0,0-1 1 0 0,0 1-1 0 0,0 0 1 0 0,0-1-1 0 0,0 1 1 0 0,0 0 0 0 0,0 0-1 0 0,0-1 1 0 0,0 1-1 0 0,0 0 1 0 0,0 0-1 0 0,0-1 1 0 0,0 1-1 0 0,-1 0 1 0 0,1 0 0 0 0,0 0-1 0 0,0-1 1 0 0,0 1-1 0 0,0 0 1 0 0,0 0-1 0 0,-1 0 1 0 0,1-1 0 0 0,0 1-1 0 0,0 0 1 0 0,0 0-1 0 0,-1 0 1 0 0,1-1-1 0 0,-12-1 60 0 0,-11 5-29 0 0,4 1 10 0 0,-161 37 78 0 0,139-29-150 0 0,1 1 1 0 0,-50 24-1 0 0,82-33 15 0 0,0 0 0 0 0,1 1 0 0 0,0 0-1 0 0,-1 0 1 0 0,2 0 0 0 0,-1 1 0 0 0,1 0 0 0 0,-1 1 0 0 0,-7 10-1 0 0,12-14 5 0 0,0 0 0 0 0,0 0-1 0 0,0 1 1 0 0,1-1 0 0 0,-1 1-1 0 0,1-1 1 0 0,0 1 0 0 0,0 0-1 0 0,0-1 1 0 0,0 1 0 0 0,0 0-1 0 0,1 0 1 0 0,0 0 0 0 0,0 0-1 0 0,0-1 1 0 0,0 1 0 0 0,1 0-1 0 0,-1 0 1 0 0,1 0 0 0 0,0-1-1 0 0,0 1 1 0 0,1 0 0 0 0,-1-1-1 0 0,3 5 1 0 0,0-1-17 0 0,0 0 1 0 0,1 0-1 0 0,0 0 0 0 0,0 0 0 0 0,0-1 0 0 0,1 0 0 0 0,0 0 1 0 0,0 0-1 0 0,1-1 0 0 0,0 0 0 0 0,14 9 0 0 0,-9-9-89 0 0,0 1 0 0 0,1-2 0 0 0,0 0 0 0 0,0 0 0 0 0,0-1-1 0 0,24 3 1 0 0,-1-3-797 0 0,-1-2-1 0 0,1-1 1 0 0,39-5-1 0 0,-41 0-2227 0 0,51-13 1 0 0,-31 2-478 0 0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5:17.2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32 183 512 0 0,'-4'-3'807'0'0,"1"-1"0"0"0,0 1 0 0 0,0-1 1 0 0,0 0-1 0 0,1 0 0 0 0,-1 0 0 0 0,1 0 0 0 0,-3-7 0 0 0,4 8-362 0 0,1 1 1 0 0,-1-1-1 0 0,1 1 1 0 0,-1-1-1 0 0,1 0 0 0 0,0 1 1 0 0,0-1-1 0 0,0 0 0 0 0,0 1 1 0 0,1-1-1 0 0,-1 0 0 0 0,1 1 1 0 0,0-1-1 0 0,-1 1 1 0 0,1-1-1 0 0,2-3 0 0 0,1-2 109 0 0,0 1-1 0 0,0 0 0 0 0,1 0 0 0 0,-1 0 1 0 0,2 0-1 0 0,-1 1 0 0 0,10-9 1 0 0,-11 12-361 0 0,1-1 0 0 0,0 1 0 0 0,0 0 0 0 0,0 1 0 0 0,0-1 0 0 0,0 1 0 0 0,0 0 0 0 0,1 0 0 0 0,-1 1 0 0 0,1 0 0 0 0,-1 0 0 0 0,8-1 0 0 0,-1 2 30 0 0,1-1 0 0 0,-1 1 0 0 0,1 1-1 0 0,-1 0 1 0 0,0 1 0 0 0,0 1 0 0 0,0 0-1 0 0,0 0 1 0 0,19 8 0 0 0,-16-3-56 0 0,0-1 1 0 0,-1 2-1 0 0,0 0 1 0 0,-1 1-1 0 0,1 0 1 0 0,17 19-1 0 0,-11-7-70 0 0,-1 1-1 0 0,-1 1 0 0 0,-1 0 0 0 0,-1 1 1 0 0,-1 1-1 0 0,-2 0 0 0 0,19 52 1 0 0,-22-48-82 0 0,-2 0 1 0 0,-1 0 0 0 0,-1 0-1 0 0,1 36 1 0 0,-5-22 13 0 0,-2 1 1 0 0,-7 56-1 0 0,-10 4 33 0 0,-49 164 0 0 0,-5-49 2 0 0,52-175-80 0 0,-1-1 0 0 0,-46 73 0 0 0,58-105-188 0 0,-2 0-1 0 0,1 0 0 0 0,-1-1 0 0 0,-19 15 1 0 0,-4-1-4705 0 0,21-18 3085 0 0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5:18.6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246 45 512 0 0,'-6'-1'959'0'0,"0"-1"0"0"0,0 2 0 0 0,0-1 0 0 0,0 1 0 0 0,-9 0-1 0 0,10 0-43 0 0,0 0 0 0 0,0 0-1 0 0,1 0 1 0 0,-1-1-1 0 0,0 1 1 0 0,0-1-1 0 0,0 0 1 0 0,-7-3-1 0 0,40-7 2942 0 0,-5 3-2825 0 0,19-4 612 0 0,-39 11-1484 0 0,1 1 1 0 0,-1-1-1 0 0,0 1 0 0 0,1 0 1 0 0,-1 0-1 0 0,1 0 0 0 0,-1 0 1 0 0,1 1-1 0 0,5 1 0 0 0,-8-2-125 0 0,0 1 0 0 0,-1-1 0 0 0,1 1-1 0 0,0 0 1 0 0,0-1 0 0 0,0 1 0 0 0,0 0-1 0 0,-1 0 1 0 0,1-1 0 0 0,0 1 0 0 0,-1 0-1 0 0,1 0 1 0 0,0 0 0 0 0,-1 0 0 0 0,1 0-1 0 0,-1 0 1 0 0,0 0 0 0 0,1 0 0 0 0,-1 0-1 0 0,0 0 1 0 0,0 0 0 0 0,1 0 0 0 0,-1 2-1 0 0,0 31 374 0 0,0-19-283 0 0,2 1-19 0 0,0-1 1 0 0,1 1-1 0 0,1-1 0 0 0,0 0 1 0 0,7 16-1 0 0,37 73 146 0 0,-30-67-151 0 0,33 67 92 0 0,45 98-86 0 0,-77-153-74 0 0,-1 0-1 0 0,14 64 1 0 0,-26-86-46 0 0,-2-1-1 0 0,-1 1 1 0 0,0 43-1 0 0,-4-50-20 0 0,-1-1 0 0 0,0 1 0 0 0,-2-1-1 0 0,0 0 1 0 0,-12 31 0 0 0,8-28-118 0 0,-1-1 0 0 0,-1 0 0 0 0,-1-1 0 0 0,-1 0 1 0 0,0-1-1 0 0,-2 0 0 0 0,0-1 0 0 0,-1 0 0 0 0,-1-1 0 0 0,0-1 1 0 0,-2-1-1 0 0,1 0 0 0 0,-2-1 0 0 0,-33 19 0 0 0,-1-7-1897 0 0,-66 23 0 0 0,-33 15-7881 0 0,128-51 8077 0 0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5:19.2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57 111 512 0 0,'-4'-34'5191'0'0,"0"-3"1805"0"0,4 34-6579 0 0,0 0 0 0 0,0 1 0 0 0,1-1 0 0 0,-1 0-1 0 0,1 1 1 0 0,0-1 0 0 0,-1 1 0 0 0,1-1 0 0 0,0 1-1 0 0,1-1 1 0 0,1-3 0 0 0,-3 6-361 0 0,0 0-1 0 0,0-1 1 0 0,0 1-1 0 0,0 0 0 0 0,1 0 1 0 0,-1-1-1 0 0,0 1 1 0 0,0 0-1 0 0,0 0 1 0 0,0 0-1 0 0,0-1 1 0 0,1 1-1 0 0,-1 0 1 0 0,0 0-1 0 0,0 0 1 0 0,0-1-1 0 0,1 1 1 0 0,-1 0-1 0 0,0 0 1 0 0,0 0-1 0 0,1 0 1 0 0,-1 0-1 0 0,0 0 0 0 0,0 0 1 0 0,1 0-1 0 0,-1 0 1 0 0,0-1-1 0 0,0 1 1 0 0,1 0-1 0 0,-1 0 1 0 0,1 1-1 0 0,2 6 1118 0 0,-2 14-169 0 0,-5 0-658 0 0,-1 0-1 0 0,-13 34 1 0 0,6-19-302 0 0,5-16-36 0 0,1 1 0 0 0,1 0 0 0 0,0-1 0 0 0,2 2-1 0 0,0-1 1 0 0,2 0 0 0 0,1 31 0 0 0,0-49-84 0 0,1 0 0 0 0,-1 1 0 0 0,1-1 0 0 0,0 1 1 0 0,0-1-1 0 0,0 0 0 0 0,0 0 0 0 0,0 0 0 0 0,1 0 0 0 0,-1 0 1 0 0,1 0-1 0 0,0 0 0 0 0,0 0 0 0 0,0 0 0 0 0,0-1 0 0 0,1 1 0 0 0,-1-1 1 0 0,1 0-1 0 0,-1 0 0 0 0,1 1 0 0 0,0-2 0 0 0,0 1 0 0 0,0 0 0 0 0,0-1 1 0 0,0 1-1 0 0,0-1 0 0 0,0 0 0 0 0,1 0 0 0 0,-1 0 0 0 0,0 0 1 0 0,1-1-1 0 0,-1 1 0 0 0,0-1 0 0 0,1 0 0 0 0,-1 0 0 0 0,1 0 0 0 0,-1-1 1 0 0,0 1-1 0 0,5-2 0 0 0,0 0-1414 0 0,0 0 0 0 0,-1-1 0 0 0,14-6 0 0 0,0-3-935 0 0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5:19.4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72 7 3049 0 0,'-16'-3'3480'0'0,"-2"0"3698"0"0,4 3-6130 0 0,1 1 560 0 0,5 2-431 0 0,5 2 79 0 0,3 0-456 0 0,7 1-496 0 0,2 1-104 0 0,5-1-152 0 0,4 2-96 0 0,2-2-64 0 0,1 1 0 0 0,4 4-400 0 0,-3-3-776 0 0,2 3-168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7:01.2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45 3433 0 0,'-5'-1'3663'0'0,"-18"-2"5851"0"0,23 3-9268 0 0,-1 0 0 0 0,0 0 0 0 0,0 0 0 0 0,1 0 0 0 0,-1 0 0 0 0,0 0 0 0 0,0 0 0 0 0,1 0 0 0 0,-1 1-1 0 0,0-1 1 0 0,1 0 0 0 0,-1 0 0 0 0,0 1 0 0 0,1-1 0 0 0,-1 0 0 0 0,0 1 0 0 0,1-1 0 0 0,-1 0 0 0 0,0 1 0 0 0,1-1 0 0 0,-1 1-1 0 0,1-1 1 0 0,-1 1 0 0 0,0 0 0 0 0,1-1-156 0 0,1 1 0 0 0,-1-1 0 0 0,0 1 0 0 0,0-1 0 0 0,0 1 0 0 0,0-1 0 0 0,1 0 0 0 0,-1 1 0 0 0,0-1 0 0 0,0 1 0 0 0,1-1 0 0 0,-1 0 0 0 0,0 1 0 0 0,0-1 0 0 0,1 0 1 0 0,-1 0-1 0 0,0 1 0 0 0,1-1 0 0 0,-1 0 0 0 0,1 1 0 0 0,-1-1 0 0 0,0 0 0 0 0,1 0 0 0 0,-1 0 0 0 0,1 0 0 0 0,-1 1 0 0 0,1-1 0 0 0,-1 0 0 0 0,0 0 0 0 0,1 0 0 0 0,-1 0 0 0 0,1 0 0 0 0,18 3 644 0 0,0 0-555 0 0,0-2 1 0 0,1-1-1 0 0,-1 0 0 0 0,1-1 0 0 0,29-7 1 0 0,92-29-4309 0 0,-106 27 1013 0 0,-9 2-750 0 0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5:19.7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233 134 1736 0 0,'22'-97'9492'0'0,"-13"60"-4598"0"0,-27 93 22 0 0,-2 5-4633 0 0,-34 150 14 0 0,-64 219-206 0 0,102-381-154 0 0,-10 63 0 0 0,21-81-182 0 0,1 0 0 0 0,2 1 0 0 0,2 40 0 0 0,0-62-242 0 0,1-1 0 0 0,0 1-1 0 0,1-1 1 0 0,0 1 0 0 0,0-1 0 0 0,1 0 0 0 0,0 0-1 0 0,1 0 1 0 0,0 0 0 0 0,0 0 0 0 0,9 12-1 0 0,2-3-1985 0 0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5:19.9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0 1936 0 0,'-1'2'394'0'0,"1"-1"-1"0"0,-1 0 0 0 0,0 0 0 0 0,0 0 1 0 0,1 1-1 0 0,-1-1 0 0 0,1 0 0 0 0,-1 1 0 0 0,1-1 1 0 0,-1 0-1 0 0,1 1 0 0 0,0-1 0 0 0,0 0 1 0 0,0 1-1 0 0,0-1 0 0 0,0 1 0 0 0,0-1 0 0 0,0 0 1 0 0,0 1-1 0 0,1 1 0 0 0,0-2-39 0 0,0 1 1 0 0,0 0-1 0 0,0-1 1 0 0,0 1-1 0 0,1-1 0 0 0,-1 0 1 0 0,1 1-1 0 0,-1-1 1 0 0,1 0-1 0 0,-1 0 0 0 0,1 0 1 0 0,0 0-1 0 0,-1 0 1 0 0,5 1-1 0 0,6 3 26 0 0,1-1-1 0 0,-1 0 1 0 0,1-1 0 0 0,20 3 0 0 0,55 1-271 0 0,-65-6 11 0 0,50 2-802 0 0,0-3 0 0 0,133-17-1 0 0,-142 8-6909 0 0,-48 6 5482 0 0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5:20.3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185 104 584 0 0,'-17'-3'3503'0'0,"0"0"0"0"0,0 2 1 0 0,-34 1-1 0 0,8 7-974 0 0,42-7-2449 0 0,1 0 0 0 0,-1 0 0 0 0,0 0 0 0 0,1 0 0 0 0,-1 1 0 0 0,0-1 0 0 0,1 0 0 0 0,-1 0 0 0 0,0 1 0 0 0,1-1 0 0 0,-1 1 0 0 0,0-1 0 0 0,1 1 0 0 0,-1-1 0 0 0,1 1 0 0 0,-1-1 0 0 0,1 1 0 0 0,-1-1 0 0 0,1 1 0 0 0,0-1 0 0 0,-1 1 0 0 0,1 0 0 0 0,-1-1 0 0 0,1 1 0 0 0,0 0 0 0 0,0-1 0 0 0,-1 2 0 0 0,1-1 52 0 0,0 1-1 0 0,0 0 1 0 0,1-1-1 0 0,-1 1 1 0 0,0-1-1 0 0,1 0 0 0 0,-1 1 1 0 0,1-1-1 0 0,-1 1 1 0 0,1-1-1 0 0,-1 0 1 0 0,2 3-1 0 0,3 2 240 0 0,0 1 0 0 0,0-1 0 0 0,0 0 0 0 0,6 5 0 0 0,-3-4-260 0 0,1-1 0 0 0,-1 0 0 0 0,1-1-1 0 0,0 0 1 0 0,1 0 0 0 0,-1-1 0 0 0,1 0 0 0 0,0 0-1 0 0,0-1 1 0 0,0-1 0 0 0,14 3 0 0 0,-9-3-100 0 0,0-1 0 0 0,1 0 0 0 0,-1-1 0 0 0,0-1 1 0 0,0 0-1 0 0,0-1 0 0 0,20-6 0 0 0,-29 7-4 0 0,0-1 1 0 0,-1 0-1 0 0,1-1 0 0 0,-1 1 0 0 0,0-1 0 0 0,1 0 1 0 0,-1-1-1 0 0,-1 1 0 0 0,1-1 0 0 0,0 0 1 0 0,-1 0-1 0 0,5-6 0 0 0,-7 8-9 0 0,0-1-1 0 0,-1 1 1 0 0,1 0 0 0 0,-1-1-1 0 0,0 0 1 0 0,1 1-1 0 0,-1-1 1 0 0,0 0 0 0 0,-1 1-1 0 0,1-1 1 0 0,0 0 0 0 0,-1 0-1 0 0,1 1 1 0 0,-1-1 0 0 0,0 0-1 0 0,0 0 1 0 0,0 0 0 0 0,-1 0-1 0 0,1 0 1 0 0,-1 1 0 0 0,1-1-1 0 0,-1 0 1 0 0,0 0 0 0 0,0 1-1 0 0,0-1 1 0 0,0 0 0 0 0,-3-2-1 0 0,-1-4-8 0 0,-1 0 0 0 0,0 1 0 0 0,0 0-1 0 0,-1 0 1 0 0,0 0 0 0 0,-16-12 0 0 0,18 16 11 0 0,0 1 0 0 0,0 0 0 0 0,0 0 0 0 0,-1 0 0 0 0,0 1 0 0 0,1 0 0 0 0,-1 0 1 0 0,0 0-1 0 0,0 1 0 0 0,0 0 0 0 0,0 0 0 0 0,-12 0 0 0 0,5 1 4 0 0,1 1 0 0 0,0 1 0 0 0,1 0 0 0 0,-1 1 0 0 0,0 0 0 0 0,1 1 0 0 0,-1 0 0 0 0,-13 8 0 0 0,12-6 15 0 0,0 2 0 0 0,0 0 0 0 0,1 0-1 0 0,0 1 1 0 0,0 1 0 0 0,-13 14 0 0 0,21-19-24 0 0,0 0 0 0 0,0 0 0 0 0,0 1 0 0 0,1-1 0 0 0,0 1 0 0 0,0-1 0 0 0,0 1 0 0 0,1 0 0 0 0,0 0-1 0 0,0 0 1 0 0,0 1 0 0 0,1-1 0 0 0,0 0 0 0 0,0 1 0 0 0,1-1 0 0 0,0 0 0 0 0,0 1 0 0 0,0-1 0 0 0,3 12 0 0 0,-2-11 0 0 0,1 1 1 0 0,1-1-1 0 0,-1 0 1 0 0,1 0-1 0 0,1 0 1 0 0,-1 0-1 0 0,1-1 0 0 0,0 1 1 0 0,0-1-1 0 0,1 0 1 0 0,0 0-1 0 0,0-1 1 0 0,1 1-1 0 0,-1-1 0 0 0,1-1 1 0 0,10 7-1 0 0,-3-3-90 0 0,0-1-1 0 0,0-1 0 0 0,1 0 1 0 0,0-1-1 0 0,23 5 1 0 0,75 8-4169 0 0,-69-14 1256 0 0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5:20.8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161 319 8 0 0,'-12'-1'1347'0'0,"1"0"1"0"0,-1-1-1 0 0,1 0 0 0 0,0-1 1 0 0,0 0-1 0 0,-12-5 0 0 0,14 3 441 0 0,11 2 1108 0 0,-1 3-2605 0 0,1 0-1 0 0,-1 0 0 0 0,0 0 0 0 0,0 0 1 0 0,0 0-1 0 0,1 0 0 0 0,-1 1 1 0 0,0-1-1 0 0,0 0 0 0 0,0 0 1 0 0,0 1-1 0 0,2 0 0 0 0,19 9 1789 0 0,-13-6-1398 0 0,0 0 1 0 0,-1 0-1 0 0,1 1 0 0 0,-1 0 0 0 0,14 12 1 0 0,-22-17-672 0 0,0 0 1 0 0,0 0 0 0 0,0 0-1 0 0,0 0 1 0 0,0 0-1 0 0,0 0 1 0 0,0 0 0 0 0,0 0-1 0 0,0 0 1 0 0,0 0 0 0 0,0 0-1 0 0,0 0 1 0 0,0 1-1 0 0,1-1 1 0 0,-1 0 0 0 0,0 0-1 0 0,0 0 1 0 0,0 0-1 0 0,0 0 1 0 0,0 0 0 0 0,-1 0-1 0 0,1 0 1 0 0,0 0 0 0 0,0 0-1 0 0,0 1 1 0 0,0-1-1 0 0,0 0 1 0 0,0 0 0 0 0,0 0-1 0 0,0 0 1 0 0,0 0-1 0 0,0 0 1 0 0,0 0 0 0 0,0 0-1 0 0,0 0 1 0 0,0 0-1 0 0,0 0 1 0 0,0 0 0 0 0,0 0-1 0 0,0 0 1 0 0,0 1 0 0 0,0-1-1 0 0,-1 0 1 0 0,1 0-1 0 0,0 0 1 0 0,0 0 0 0 0,0 0-1 0 0,0 0 1 0 0,0 0-1 0 0,0 0 1 0 0,0 0 0 0 0,0 0-1 0 0,0 0 1 0 0,0 0 0 0 0,-1 0-1 0 0,1 0 1 0 0,0 0-1 0 0,-10 1 128 0 0,-9-1-172 0 0,13-1 40 0 0,1 0 1 0 0,-1 0 0 0 0,1-1-1 0 0,0 0 1 0 0,-1 0 0 0 0,1-1 0 0 0,0 1-1 0 0,1-1 1 0 0,-1 0 0 0 0,0-1-1 0 0,1 1 1 0 0,0-1 0 0 0,0 1 0 0 0,-8-10-1 0 0,6 6-11 0 0,0-1 0 0 0,0-1 1 0 0,1 1-1 0 0,0-1 0 0 0,0 1 0 0 0,1-1 0 0 0,-5-16 0 0 0,7 16 1 0 0,0 0-1 0 0,0 0 1 0 0,1 0 0 0 0,0 0-1 0 0,0 0 1 0 0,1 0 0 0 0,1 0-1 0 0,-1 0 1 0 0,2 0 0 0 0,-1 0 0 0 0,1 0-1 0 0,0 0 1 0 0,4-9 0 0 0,-4 14-1 0 0,0-1 1 0 0,1 0-1 0 0,-1 0 1 0 0,1 1-1 0 0,0-1 1 0 0,0 1-1 0 0,1 0 1 0 0,-1 0-1 0 0,1 0 1 0 0,0 1-1 0 0,0-1 1 0 0,0 1-1 0 0,0 0 1 0 0,1 0-1 0 0,-1 0 1 0 0,1 1-1 0 0,0-1 1 0 0,0 1-1 0 0,0 0 1 0 0,0 1-1 0 0,0-1 1 0 0,0 1-1 0 0,9-1 1 0 0,33-1-491 0 0,1 3 0 0 0,0 1 0 0 0,65 11 0 0 0,-42 4-4298 0 0,-56-13 2771 0 0,15 4-224 0 0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5:21.5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212 169 1136 0 0,'-2'-4'848'0'0,"0"1"-1"0"0,-1-1 0 0 0,1 1 0 0 0,-1-1 1 0 0,0 1-1 0 0,0 0 0 0 0,-1 0 0 0 0,1 0 1 0 0,0 1-1 0 0,-1-1 0 0 0,0 1 1 0 0,1 0-1 0 0,-1 0 0 0 0,0 0 0 0 0,-7-2 1 0 0,7 3-521 0 0,1 1 0 0 0,-1-1-1 0 0,0 1 1 0 0,0-1 0 0 0,0 1 0 0 0,0 1 0 0 0,1-1 0 0 0,-1 0 0 0 0,0 1 0 0 0,0 0 0 0 0,0 0 0 0 0,1 0 0 0 0,-1 0 0 0 0,0 1 0 0 0,1-1 0 0 0,0 1 0 0 0,-1 0 0 0 0,-2 2-1 0 0,-1 1-223 0 0,1 0-1 0 0,-1 0 1 0 0,2 1-1 0 0,-1 0 1 0 0,1 0-1 0 0,-1 0 0 0 0,2 1 1 0 0,-1 0-1 0 0,1-1 1 0 0,0 2-1 0 0,0-1 0 0 0,1 0 1 0 0,0 1-1 0 0,0-1 1 0 0,-2 14-1 0 0,4-16-82 0 0,0 0 0 0 0,0 1-1 0 0,1-1 1 0 0,0 0 0 0 0,0 0-1 0 0,0 0 1 0 0,0 1 0 0 0,1-1-1 0 0,0 0 1 0 0,0 0 0 0 0,1 0 0 0 0,-1 0-1 0 0,1 0 1 0 0,0 0 0 0 0,0 0-1 0 0,1-1 1 0 0,-1 1 0 0 0,1-1-1 0 0,0 1 1 0 0,0-1 0 0 0,1 0-1 0 0,-1 0 1 0 0,1-1 0 0 0,8 7 0 0 0,2-1-23 0 0,0 0 0 0 0,1-1 1 0 0,1-1-1 0 0,-1 0 0 0 0,1-1 1 0 0,17 5-1 0 0,-11-6-25 0 0,0 0-1 0 0,1-1 1 0 0,-1-2 0 0 0,24 1 0 0 0,-36-3 23 0 0,-1-1 0 0 0,1 0 0 0 0,-1 0 1 0 0,1-1-1 0 0,-1 0 0 0 0,0-1 0 0 0,0 0 0 0 0,0 0 1 0 0,0-1-1 0 0,0 0 0 0 0,11-8 0 0 0,-15 9 1 0 0,0-1-1 0 0,-1 1 0 0 0,0-1 1 0 0,1 0-1 0 0,-1 0 0 0 0,-1-1 0 0 0,1 1 1 0 0,-1-1-1 0 0,1 0 0 0 0,-1 0 1 0 0,-1 0-1 0 0,1 0 0 0 0,-1-1 0 0 0,0 1 1 0 0,0 0-1 0 0,0-1 0 0 0,-1 0 1 0 0,0 1-1 0 0,0-1 0 0 0,0-6 1 0 0,-1-1-56 0 0,-1 0 1 0 0,0 1 0 0 0,-1-1-1 0 0,0 0 1 0 0,-9-24 0 0 0,-27-59-419 0 0,34 88 447 0 0,1 1 4 0 0,0 0 0 0 0,-1 0 0 0 0,0 0 0 0 0,-1 1 0 0 0,1 0 0 0 0,-1 0 0 0 0,0 0 0 0 0,-1 0 0 0 0,0 1 0 0 0,1 0-1 0 0,-2 0 1 0 0,1 1 0 0 0,0 0 0 0 0,-1 0 0 0 0,-10-5 0 0 0,11 7-1 0 0,0 0 1 0 0,0 0-1 0 0,-1 0 0 0 0,1 1 0 0 0,0 0 1 0 0,-1 0-1 0 0,1 1 0 0 0,-1 0 0 0 0,1 0 1 0 0,-1 1-1 0 0,1-1 0 0 0,-1 1 0 0 0,1 0 1 0 0,0 1-1 0 0,-1 0 0 0 0,1 0 0 0 0,0 0 1 0 0,0 1-1 0 0,-5 3 0 0 0,1 0-53 0 0,0 0 0 0 0,1 1 0 0 0,0 0-1 0 0,0 1 1 0 0,1-1 0 0 0,0 2 0 0 0,0-1 0 0 0,1 1 0 0 0,0 0-1 0 0,0 1 1 0 0,1 0 0 0 0,-9 20 0 0 0,12-24 54 0 0,1 0-1 0 0,0 0 1 0 0,0 0 0 0 0,1 0 0 0 0,0 1 0 0 0,0-1 0 0 0,0 0-1 0 0,1 0 1 0 0,-1 1 0 0 0,2-1 0 0 0,-1 0 0 0 0,1 1-1 0 0,0-1 1 0 0,0 0 0 0 0,0 0 0 0 0,1 0 0 0 0,0 0-1 0 0,1 0 1 0 0,-1 0 0 0 0,1 0 0 0 0,0-1 0 0 0,0 1-1 0 0,1-1 1 0 0,7 9 0 0 0,-1-3-44 0 0,1-1-1 0 0,0 0 1 0 0,1-1 0 0 0,-1 0 0 0 0,2 0-1 0 0,-1-2 1 0 0,1 0 0 0 0,0 0-1 0 0,1-1 1 0 0,0 0 0 0 0,0-2-1 0 0,0 1 1 0 0,0-2 0 0 0,1 0-1 0 0,-1-1 1 0 0,1 0 0 0 0,0-1-1 0 0,18-1 1 0 0,-24-1 66 0 0,0-1-1 0 0,0 0 0 0 0,-1 0 1 0 0,1-1-1 0 0,0 0 1 0 0,-1-1-1 0 0,0 0 1 0 0,0 0-1 0 0,0 0 1 0 0,0-1-1 0 0,-1-1 1 0 0,1 1-1 0 0,-1-1 0 0 0,-1 0 1 0 0,1-1-1 0 0,6-8 1 0 0,-8 9 21 0 0,0-1 0 0 0,0 1 0 0 0,-1-1 0 0 0,0-1 0 0 0,0 1 0 0 0,0 0 0 0 0,-1-1 0 0 0,0 0 0 0 0,-1 0 0 0 0,1 1 0 0 0,-2-2 0 0 0,1 1 1 0 0,-1 0-1 0 0,0 0 0 0 0,-1 0 0 0 0,0-1 0 0 0,0 1 0 0 0,-2-9 0 0 0,2 16-2 0 0,0 0-1 0 0,0-1 1 0 0,-1 1 0 0 0,1 0 0 0 0,0-1-1 0 0,-1 1 1 0 0,1 0 0 0 0,-1 0 0 0 0,1 0-1 0 0,-1 0 1 0 0,0 0 0 0 0,1-1 0 0 0,-1 1-1 0 0,0 0 1 0 0,0 0 0 0 0,0 1 0 0 0,0-1 0 0 0,0 0-1 0 0,0 0 1 0 0,0 0 0 0 0,0 1 0 0 0,-2-2-1 0 0,1 2 7 0 0,1-1-1 0 0,-1 1 1 0 0,1 0-1 0 0,-1 0 1 0 0,1 0-1 0 0,-1 0 1 0 0,0 0-1 0 0,1 0 1 0 0,-1 1-1 0 0,1-1 1 0 0,-1 0-1 0 0,1 1 1 0 0,-1-1-1 0 0,1 1 1 0 0,-3 1-1 0 0,-1 1 13 0 0,0 0 0 0 0,1 0 0 0 0,-1 0 0 0 0,1 0-1 0 0,0 1 1 0 0,0 0 0 0 0,0 0 0 0 0,1 0 0 0 0,-6 8 0 0 0,6-8-46 0 0,1 1 1 0 0,0-1 0 0 0,0 1 0 0 0,1-1 0 0 0,-1 1-1 0 0,1 0 1 0 0,0-1 0 0 0,0 1 0 0 0,0 0 0 0 0,1 0-1 0 0,0 0 1 0 0,0 0 0 0 0,0 0 0 0 0,1 6 0 0 0,1-5 62 0 0,-1 0 0 0 0,1 0 0 0 0,0 0 0 0 0,1-1 0 0 0,0 1 0 0 0,-1-1 0 0 0,2 0 0 0 0,-1 0 0 0 0,1 0 0 0 0,5 6 0 0 0,-1-2-327 0 0,1-1 0 0 0,0 0 0 0 0,0 0 0 0 0,19 11 0 0 0,-14-11-1718 0 0,0-1 0 0 0,28 11 1 0 0,-21-10-1278 0 0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5:21.7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81 142 2513 0 0,'33'-141'13092'0'0,"-56"222"-5894"0"0,-17 78-6521 0 0,-6 234-303 0 0,41-303-2297 0 0,9 101-1 0 0,6-101-2166 0 0,-6-72 175 0 0,7 21-1 0 0,-6-23 1391 0 0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5:22.0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49 2473 0 0,'-5'-2'991'0'0,"1"2"527"0"0,1-2 1 0 0,0 1-1 0 0,0 0 1 0 0,0-1-1 0 0,-4-4 3509 0 0,14 6-3688 0 0,10 0-398 0 0,47 4 420 0 0,118-7-1 0 0,-109 0-973 0 0,-13 0 6 0 0,-1-2 0 0 0,62-14 0 0 0,-119 19-375 0 0,28-5 167 0 0,-28 5-160 0 0,0 0-1 0 0,0-1 0 0 0,0 1 1 0 0,0 1-1 0 0,0-1 0 0 0,0 0 0 0 0,0 0 1 0 0,0 1-1 0 0,0-1 0 0 0,0 1 1 0 0,3 1-1 0 0,-5-1-16 0 0,1-1 0 0 0,-1 0 0 0 0,1 1 0 0 0,-1-1 0 0 0,1 1 0 0 0,-1-1 0 0 0,1 1 0 0 0,-1 0 0 0 0,0-1 0 0 0,1 1 0 0 0,-1-1 0 0 0,0 1 0 0 0,0 0 0 0 0,1-1 0 0 0,-1 1 0 0 0,0 0 0 0 0,0-1 0 0 0,0 1-1 0 0,0 0 1 0 0,0-1 0 0 0,0 1 0 0 0,0 0 0 0 0,0-1 0 0 0,0 1 0 0 0,0 0 0 0 0,0-1 0 0 0,0 1 0 0 0,-1 1 0 0 0,-8 17 109 0 0,9-19-109 0 0,-49 72 490 0 0,37-55-390 0 0,0-1 0 0 0,0 2 0 0 0,2-1 1 0 0,-13 29-1 0 0,21-40-110 0 0,0 0 1 0 0,1 0-1 0 0,-1 0 0 0 0,1 0 1 0 0,0 0-1 0 0,1 0 1 0 0,-1 0-1 0 0,1 0 0 0 0,1 0 1 0 0,-1 0-1 0 0,1 1 1 0 0,0-1-1 0 0,0 0 0 0 0,1-1 1 0 0,0 1-1 0 0,0 0 1 0 0,0 0-1 0 0,0-1 0 0 0,6 9 1 0 0,-3-6-90 0 0,0-1 0 0 0,0 0 0 0 0,1-1 0 0 0,0 1 1 0 0,0-1-1 0 0,0 0 0 0 0,1 0 0 0 0,13 8 0 0 0,-15-11-286 0 0,-1-1 0 0 0,1 1 0 0 0,0-1-1 0 0,0-1 1 0 0,0 1 0 0 0,0-1 0 0 0,5 2 0 0 0,-6-3-392 0 0,0 0 0 0 0,0 0 0 0 0,-1 0 0 0 0,1 0 0 0 0,0 0 0 0 0,0-1-1 0 0,-1 1 1 0 0,1-1 0 0 0,0 0 0 0 0,5-2 0 0 0,5-5-1746 0 0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5:22.2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15 400 0 0,'-31'-7'4070'0'0,"-7"0"8966"0"0,37 7-12911 0 0,1 0-1 0 0,0-1 0 0 0,-1 1 1 0 0,1 0-1 0 0,0 0 0 0 0,-1 0 0 0 0,1 0 1 0 0,0 0-1 0 0,0 0 0 0 0,-1 0 0 0 0,1 0 1 0 0,0 0-1 0 0,-1 0 0 0 0,1 0 1 0 0,0 0-1 0 0,-1 0 0 0 0,1 1 0 0 0,0-1 1 0 0,0 0-1 0 0,-1 0 0 0 0,1 0 0 0 0,0 0 1 0 0,-1 0-1 0 0,1 1 0 0 0,0-1 1 0 0,0 0-1 0 0,-1 0 0 0 0,1 0 0 0 0,0 1 1 0 0,0-1-1 0 0,0 0 0 0 0,0 0 1 0 0,-1 1-1 0 0,1-1 0 0 0,0 0 0 0 0,0 1 1 0 0,5 11 1330 0 0,16 10-1115 0 0,47 25-310 0 0,-9-7-2437 0 0,-23-10-4981 0 0,-20-13 1183 0 0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5:22.9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263 149 1872 0 0,'2'-4'1342'0'0,"2"-4"1010"0"0,0 0 1 0 0,-1 0 0 0 0,0-1 0 0 0,-1 1-1 0 0,1-1 1 0 0,1-17 0 0 0,-4 25-2243 0 0,-1 0 1 0 0,1 1-1 0 0,0-1 0 0 0,0 0 1 0 0,-1 1-1 0 0,1-1 1 0 0,0 0-1 0 0,-1 1 0 0 0,1-1 1 0 0,0 0-1 0 0,-1 1 0 0 0,1-1 1 0 0,-1 1-1 0 0,1-1 1 0 0,-1 1-1 0 0,0-1 0 0 0,1 1 1 0 0,-1-1-1 0 0,0 1 0 0 0,1-1 1 0 0,-1 1-1 0 0,0 0 1 0 0,1 0-1 0 0,-1-1 0 0 0,0 1 1 0 0,1 0-1 0 0,-1 0 1 0 0,0 0-1 0 0,0-1 0 0 0,-1 1 1 0 0,-28-1 810 0 0,25 1-690 0 0,-7 1-179 0 0,0 0-1 0 0,0 0 1 0 0,0 2-1 0 0,0-1 1 0 0,0 2-1 0 0,1 0 1 0 0,-1 0-1 0 0,1 1 1 0 0,0 0-1 0 0,1 1 1 0 0,-1 0-1 0 0,1 0 1 0 0,0 1-1 0 0,1 1 1 0 0,-1 0 0 0 0,1 0-1 0 0,1 1 1 0 0,-10 12-1 0 0,15-17-54 0 0,1 0 0 0 0,-1-1-1 0 0,1 1 1 0 0,0 0 0 0 0,0 0 0 0 0,0 0-1 0 0,1 0 1 0 0,0 1 0 0 0,-1-1 0 0 0,1 0 0 0 0,1 1-1 0 0,-1-1 1 0 0,1 0 0 0 0,0 1 0 0 0,0 8-1 0 0,1-7 5 0 0,1 0 0 0 0,-1 0 1 0 0,1 0-1 0 0,0 0 0 0 0,1-1 0 0 0,-1 1 0 0 0,1-1 0 0 0,0 0 0 0 0,1 1 0 0 0,4 5 0 0 0,5 3-27 0 0,0-1 0 0 0,0 0 0 0 0,2-1 0 0 0,-1 0 0 0 0,2-1-1 0 0,23 13 1 0 0,-36-22 17 0 0,12 6-36 0 0,0 1 1 0 0,1-2-1 0 0,30 11 1 0 0,-41-16 45 0 0,0-1 0 0 0,0 0 0 0 0,0-1 0 0 0,0 1 0 0 0,0-1 0 0 0,0 0 0 0 0,0 0 0 0 0,0 0 0 0 0,0-1 0 0 0,0 0 0 0 0,0 0 0 0 0,0 0 0 0 0,0-1 0 0 0,-1 1 0 0 0,1-1 0 0 0,0 0 0 0 0,8-6 0 0 0,-7 4 9 0 0,1-1 0 0 0,-1 0-1 0 0,0-1 1 0 0,-1 1 0 0 0,1-1 0 0 0,-1-1 0 0 0,0 1-1 0 0,-1-1 1 0 0,0 1 0 0 0,0-1 0 0 0,0 0 0 0 0,-1-1-1 0 0,0 1 1 0 0,0-1 0 0 0,0 1 0 0 0,-1-1 0 0 0,-1 0 0 0 0,1 0-1 0 0,-1 0 1 0 0,0-15 0 0 0,-2 7 11 0 0,0 0 1 0 0,0 0-1 0 0,-2 0 1 0 0,0 0-1 0 0,0 0 0 0 0,-2 1 1 0 0,0-1-1 0 0,-1 1 1 0 0,-11-22-1 0 0,13 30-10 0 0,0 0 0 0 0,-1 1 0 0 0,0-1 0 0 0,0 1 0 0 0,0 0-1 0 0,-1 0 1 0 0,0 0 0 0 0,0 1 0 0 0,0 0 0 0 0,-1 0 0 0 0,0 1 0 0 0,0 0 0 0 0,0 0 0 0 0,0 0-1 0 0,-1 1 1 0 0,0 0 0 0 0,1 1 0 0 0,-1 0 0 0 0,0 0 0 0 0,0 0 0 0 0,0 1 0 0 0,0 0 0 0 0,-11 1-1 0 0,19 0-11 0 0,-1 0 0 0 0,1 0 0 0 0,-1-1 0 0 0,0 1 0 0 0,1 0 0 0 0,-1 0-1 0 0,0 1 1 0 0,1-1 0 0 0,-1 0 0 0 0,1 0 0 0 0,-1 0 0 0 0,0 0 0 0 0,1 0-1 0 0,-1 1 1 0 0,1-1 0 0 0,-1 0 0 0 0,1 1 0 0 0,-1-1 0 0 0,1 0 0 0 0,-1 1-1 0 0,1-1 1 0 0,-1 0 0 0 0,1 1 0 0 0,-1-1 0 0 0,1 1 0 0 0,0-1 0 0 0,-1 1-1 0 0,1-1 1 0 0,0 1 0 0 0,-1-1 0 0 0,1 1 0 0 0,0 0 0 0 0,0-1 0 0 0,-1 1-1 0 0,1-1 1 0 0,0 1 0 0 0,0 0 0 0 0,0-1 0 0 0,0 1 0 0 0,0-1 0 0 0,0 1-1 0 0,0 0 1 0 0,0-1 0 0 0,0 1 0 0 0,0 0 0 0 0,0-1 0 0 0,0 1 0 0 0,1-1-1 0 0,-1 1 1 0 0,0 0 0 0 0,0-1 0 0 0,1 1 0 0 0,-1-1 0 0 0,1 1 0 0 0,0 3-2 0 0,1-1 0 0 0,0 0 0 0 0,1 0 0 0 0,-1 0 0 0 0,0 0 0 0 0,1 0 0 0 0,4 3 0 0 0,14 8-27 0 0,1-1 1 0 0,1-1 0 0 0,0-1-1 0 0,0-1 1 0 0,1-1 0 0 0,26 6-1 0 0,-24-10 31 0 0,1 0-1 0 0,-1-2 1 0 0,1 0-1 0 0,-1-2 0 0 0,1-1 1 0 0,27-4-1 0 0,-38 2 66 0 0,27-7 0 0 0,2 0 476 0 0,-45 9-525 0 0,1-1 0 0 0,-1 1 0 0 0,0 0 0 0 0,0 0 0 0 0,0 0 0 0 0,1 0 0 0 0,-1 0 0 0 0,0 0 0 0 0,0 0 0 0 0,0 0 0 0 0,0 0 0 0 0,1 0 0 0 0,-1 0 0 0 0,0 0 0 0 0,0 0 0 0 0,0 0 0 0 0,1 0 0 0 0,-1 0 0 0 0,0 0 0 0 0,0 1 0 0 0,0-1 0 0 0,0 0 0 0 0,1 0 0 0 0,-1 0 0 0 0,0 0 0 0 0,0 0 1 0 0,0 0-1 0 0,0 0 0 0 0,0 1 0 0 0,1-1 0 0 0,-1 0 0 0 0,0 0 0 0 0,0 0 0 0 0,0 0 0 0 0,0 0 0 0 0,0 1 0 0 0,0-1 0 0 0,0 0 0 0 0,0 0 0 0 0,0 0 0 0 0,1 0 0 0 0,-1 1 0 0 0,-4 9 347 0 0,-10 10 17 0 0,-20 18 41 0 0,-18 22-305 0 0,45-51-129 0 0,1 0-1 0 0,0 0 1 0 0,1 1 0 0 0,-1 0 0 0 0,-2 11 0 0 0,7-18 0 0 0,0 0 0 0 0,1-1 0 0 0,-1 1 0 0 0,1 0 0 0 0,0 0 0 0 0,0 0 0 0 0,0 0 0 0 0,0 0 0 0 0,0 0 0 0 0,1 0 0 0 0,-1 0 0 0 0,1-1 0 0 0,0 1 0 0 0,0 0 0 0 0,0 0 0 0 0,0-1 0 0 0,1 1 0 0 0,-1-1 0 0 0,1 1 0 0 0,3 4 0 0 0,-4-6 3 0 0,0 0 1 0 0,0 0 0 0 0,0 1-1 0 0,0-1 1 0 0,1 0-1 0 0,-1 0 1 0 0,1 0 0 0 0,-1 0-1 0 0,0 0 1 0 0,1-1-1 0 0,0 1 1 0 0,-1 0-1 0 0,1-1 1 0 0,-1 1 0 0 0,1-1-1 0 0,0 1 1 0 0,-1-1-1 0 0,1 0 1 0 0,0 0 0 0 0,0 0-1 0 0,-1 0 1 0 0,1 0-1 0 0,0 0 1 0 0,-1 0 0 0 0,1-1-1 0 0,0 1 1 0 0,-1 0-1 0 0,1-1 1 0 0,0 1 0 0 0,-1-1-1 0 0,1 0 1 0 0,-1 0-1 0 0,1 0 1 0 0,-1 1 0 0 0,1-1-1 0 0,1-2 1 0 0,8-7-46 0 0,-1 0 0 0 0,0-1 0 0 0,0 0 0 0 0,11-18 0 0 0,17-19 65 0 0,-27 36-9 0 0,70-70 20 0 0,-72 73-17 0 0,1 2-1 0 0,0-1 0 0 0,0 1 1 0 0,1 1-1 0 0,0 0 0 0 0,0 1 0 0 0,14-6 1 0 0,-21 10-4 0 0,-1 0 1 0 0,1 0-1 0 0,0 0 1 0 0,0 1-1 0 0,0-1 1 0 0,-1 1-1 0 0,1 0 1 0 0,0 0-1 0 0,0 0 1 0 0,0 1-1 0 0,0-1 1 0 0,-1 1-1 0 0,8 2 1 0 0,-9-2 2 0 0,0 0 1 0 0,0 0-1 0 0,0 0 0 0 0,0 1 1 0 0,0-1-1 0 0,-1 0 1 0 0,1 1-1 0 0,0 0 0 0 0,0-1 1 0 0,-1 1-1 0 0,0 0 1 0 0,1 0-1 0 0,-1 0 0 0 0,0 0 1 0 0,0 0-1 0 0,1 0 1 0 0,-2 0-1 0 0,1 0 0 0 0,0 0 1 0 0,0 0-1 0 0,-1 1 1 0 0,1-1-1 0 0,-1 3 0 0 0,1 8 26 0 0,-1-1-1 0 0,0 0 1 0 0,-1 1-1 0 0,-4 21 1 0 0,3-18-112 0 0,-2 26 0 0 0,4-36-61 0 0,0 0 0 0 0,1 0 1 0 0,0 0-1 0 0,0-1 1 0 0,0 1-1 0 0,0 0 0 0 0,1 0 1 0 0,3 5-1 0 0,-2-5-1056 0 0,0 1 0 0 0,0-1 0 0 0,1-1 1 0 0,0 1-1 0 0,6 6 0 0 0,0-2-3049 0 0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5:23.3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247 203 2633 0 0,'0'0'299'0'0,"0"0"1"0"0,0-1 0 0 0,0 1 0 0 0,-1 0 0 0 0,1 0 0 0 0,0-1 0 0 0,0 1-1 0 0,0 0 1 0 0,0 0 0 0 0,0-1 0 0 0,0 1 0 0 0,0 0 0 0 0,0-1 0 0 0,0 1 0 0 0,0 0-1 0 0,0 0 1 0 0,0-1 0 0 0,0 1 0 0 0,0 0 0 0 0,0 0 0 0 0,0-1 0 0 0,1 1-1 0 0,-1 0 1 0 0,0-1 0 0 0,0 1 300 0 0,1-1-300 0 0,7-3 3026 0 0,18 1-2209 0 0,-20 2 256 0 0,8 0-531 0 0,15-1-122 0 0,0-1 0 0 0,0-2 0 0 0,0 0 0 0 0,41-15 0 0 0,-65 17-613 0 0,0 1-1 0 0,0-1 1 0 0,0 0-1 0 0,0 0 1 0 0,-1-1-1 0 0,1 0 1 0 0,-1 1 0 0 0,0-1-1 0 0,0-1 1 0 0,0 1-1 0 0,-1 0 1 0 0,4-6-1 0 0,-6 8-65 0 0,0 0 1 0 0,0 0-1 0 0,0 0 0 0 0,0 0 0 0 0,0 0 1 0 0,0 0-1 0 0,0 0 0 0 0,-1 0 0 0 0,1-1 1 0 0,-1 1-1 0 0,1 0 0 0 0,-1 0 0 0 0,0 0 1 0 0,0-1-1 0 0,0 1 0 0 0,0 0 0 0 0,0 0 1 0 0,-1-1-1 0 0,1 1 0 0 0,-1 0 0 0 0,1 0 1 0 0,-1 0-1 0 0,0 0 0 0 0,0-1 0 0 0,0 1 0 0 0,0 1 1 0 0,0-1-1 0 0,0 0 0 0 0,-1 0 0 0 0,1 0 1 0 0,-1 0-1 0 0,-2-2 0 0 0,0 1-19 0 0,0 0 0 0 0,-1 1 1 0 0,1-1-1 0 0,0 1 0 0 0,-1 0 0 0 0,1 0 0 0 0,-1 1 0 0 0,0-1 1 0 0,0 1-1 0 0,-6-1 0 0 0,-7 0 67 0 0,-24 0 1 0 0,37 2-75 0 0,-42 1 92 0 0,0 2 1 0 0,1 3 0 0 0,-80 18-1 0 0,102-18-46 0 0,-27 11 0 0 0,44-15-48 0 0,0 1 0 0 0,1 0 0 0 0,-1 1 0 0 0,1-1 0 0 0,0 1-1 0 0,0 1 1 0 0,0-1 0 0 0,-7 8 0 0 0,11-10-14 0 0,1 0 1 0 0,0 0 0 0 0,-1 0-1 0 0,1 0 1 0 0,0 0-1 0 0,0 0 1 0 0,0 0 0 0 0,0 0-1 0 0,1 0 1 0 0,-1 0-1 0 0,1 1 1 0 0,-1-1 0 0 0,1 0-1 0 0,0 0 1 0 0,0 1 0 0 0,0-1-1 0 0,0 0 1 0 0,0 1-1 0 0,0-1 1 0 0,0 0 0 0 0,1 0-1 0 0,-1 1 1 0 0,1-1-1 0 0,0 0 1 0 0,0 0 0 0 0,0 0-1 0 0,0 0 1 0 0,0 0 0 0 0,0 0-1 0 0,3 3 1 0 0,2 3-6 0 0,0-1-1 0 0,0 1 1 0 0,1-1 0 0 0,0-1 0 0 0,15 12-1 0 0,-3-5-34 0 0,1-1-1 0 0,0-1 0 0 0,1-1 1 0 0,0-1-1 0 0,36 12 0 0 0,113 18-516 0 0,-86-23 30 0 0,-24 0 274 0 0,-53-13 265 0 0,0-1 0 0 0,0 1 0 0 0,0 0 1 0 0,-1 1-1 0 0,0 0 0 0 0,8 5 0 0 0,-13-8 4 0 0,0 0 0 0 0,1 1 0 0 0,-1-1 0 0 0,0 0 0 0 0,0 0 0 0 0,0 0 0 0 0,0 1 0 0 0,0-1 0 0 0,0 0 0 0 0,-1 1 0 0 0,1-1 0 0 0,0 1 0 0 0,-1-1 0 0 0,1 1 0 0 0,-1 0 0 0 0,1-1 0 0 0,-1 1 0 0 0,0-1 0 0 0,0 3 0 0 0,0-1 21 0 0,0-1 1 0 0,-1 0-1 0 0,1 0 0 0 0,-1 1 1 0 0,1-1-1 0 0,-1 0 0 0 0,0 0 0 0 0,0 0 1 0 0,0 0-1 0 0,0 0 0 0 0,-1 0 0 0 0,-1 2 1 0 0,-2 2 96 0 0,0 0 0 0 0,-1-1 0 0 0,0 1 0 0 0,0-2 0 0 0,-1 1 0 0 0,-11 7 0 0 0,1-4 21 0 0,0-1 1 0 0,0 0-1 0 0,-1-1 1 0 0,0-1-1 0 0,-20 3 0 0 0,-93 6-743 0 0,128-14 320 0 0,-11 0-458 0 0,13 0 492 0 0,1 0 0 0 0,0 0 0 0 0,-1-1 0 0 0,1 1 0 0 0,-1 0-1 0 0,1 0 1 0 0,-1-1 0 0 0,1 1 0 0 0,0 0 0 0 0,-1 0 0 0 0,1-1 0 0 0,0 1 0 0 0,-1 0 0 0 0,1-1 0 0 0,0 1 0 0 0,-1 0 0 0 0,1-1 0 0 0,0 1 0 0 0,0-1 0 0 0,0 1 0 0 0,-1-1 0 0 0,1 1 0 0 0,0 0 0 0 0,0-1 0 0 0,0 1 0 0 0,0-1 0 0 0,0 0 0 0 0,-1-5-4546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7:01.5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181 426 4849 0 0,'-8'3'3446'0'0,"-1"-1"0"0"0,1 0 0 0 0,-1-1 0 0 0,-11 1 0 0 0,1 0-2059 0 0,13 0-482 0 0,-1-1 0 0 0,0 1-1 0 0,1 1 1 0 0,-1-1 0 0 0,-6 5-1 0 0,2-35-56 0 0,8 18-848 0 0,-13-40-42 0 0,-10-60 1 0 0,24 95 30 0 0,0 0-1 0 0,1 0 1 0 0,0 1 0 0 0,1-1 0 0 0,1 0 0 0 0,0 0 0 0 0,1 1 0 0 0,1-1 0 0 0,4-14 0 0 0,-5 24-11 0 0,0-1 1 0 0,0 1 0 0 0,0 0 0 0 0,1 0 0 0 0,0 0-1 0 0,0 0 1 0 0,0 0 0 0 0,1 1 0 0 0,0 0 0 0 0,0-1 0 0 0,0 1-1 0 0,9-6 1 0 0,-7 6-22 0 0,-1 1-1 0 0,1 0 0 0 0,1 0 1 0 0,-1 0-1 0 0,0 1 1 0 0,1 0-1 0 0,-1 0 1 0 0,1 1-1 0 0,-1 0 0 0 0,12-1 1 0 0,-6 2-265 0 0,0 0 1 0 0,0 1-1 0 0,0 0 1 0 0,0 1 0 0 0,0 0-1 0 0,0 1 1 0 0,-1 0-1 0 0,18 8 1 0 0,-13-4-1694 0 0,-1 1 1 0 0,27 18-1 0 0,-21-10-1195 0 0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5:23.4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 53 6081 0 0,'-8'-21'19196'0'0,"8"11"-16979"0"0,0 4-449 0 0,2 0-423 0 0,-2 3-713 0 0,0-1-16 0 0,-3 3-312 0 0,1-1-264 0 0,-1 2-64 0 0,0 0-40 0 0,-2 0-216 0 0,0 3-192 0 0,-1 1 16 0 0,0 0-1113 0 0,-6 0-711 0 0,0 2-497 0 0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8:22.7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26 512 0 0,'0'-2'414'0'0,"0"0"1"0"0,0-1-1 0 0,0 1 0 0 0,-1 0 0 0 0,1 0 0 0 0,-1-1 1 0 0,0 1-1 0 0,1 0 0 0 0,-3-3 2681 0 0,5 19 1450 0 0,-4 9-2099 0 0,1 4-1081 0 0,22 134 2986 0 0,-11-102-3561 0 0,4 103 0 0 0,-39 210-483 0 0,10-297-346 0 0,0-1-141 0 0,15-73 175 0 0,0-1-1 0 0,0 1 1 0 0,0-1-1 0 0,-1 1 1 0 0,1-1-1 0 0,0 1 1 0 0,0 0 0 0 0,0-1-1 0 0,0 1 1 0 0,0-1-1 0 0,0 1 1 0 0,0-1-1 0 0,0 1 1 0 0,1-1 0 0 0,-1 1-1 0 0,0 0 1 0 0,0-1-1 0 0,0 1 1 0 0,1-1-1 0 0,-1 1 1 0 0,0-1 0 0 0,0 1-1 0 0,1 0 1 0 0,0-1-3 0 0,-1-1 0 0 0,1 1 1 0 0,-1 0-1 0 0,1 0 1 0 0,-1 0-1 0 0,1 0 0 0 0,-1 0 1 0 0,1-1-1 0 0,-1 1 0 0 0,0 0 1 0 0,1 0-1 0 0,-1-1 0 0 0,1 1 1 0 0,-1 0-1 0 0,0-1 1 0 0,1 1-1 0 0,-1 0 0 0 0,0-1 1 0 0,1 0-1 0 0,17-24-433 0 0,21-54-5879 0 0,-31 60 3336 0 0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8:23.5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209 300 8 0 0,'-19'6'3402'0'0,"16"-5"-2714"0"0,0 0-1 0 0,0 0 1 0 0,0 0-1 0 0,0 0 1 0 0,0 0-1 0 0,-4 3 1 0 0,6-4-694 0 0,1 1-1 0 0,-1-1 1 0 0,0 0-1 0 0,0 1 1 0 0,0-1-1 0 0,0 0 1 0 0,0 1 0 0 0,0-1-1 0 0,0 0 1 0 0,-1 0-1 0 0,1 0 1 0 0,0 0-1 0 0,0 0 1 0 0,0 0-1 0 0,0 0 1 0 0,0 0 0 0 0,0-1-1 0 0,0 1 1 0 0,0 0-1 0 0,-2-1 1 0 0,1 0 8 0 0,0-1 0 0 0,-1 1 0 0 0,1 0 0 0 0,0-1 0 0 0,0 0 0 0 0,-4-3 0 0 0,5 5-17 0 0,1-2 144 0 0,0 2-133 0 0,1-1 0 0 0,-1 1 0 0 0,0 0 0 0 0,0-1 0 0 0,0 1 0 0 0,0 0 0 0 0,0 0-1 0 0,0-1 1 0 0,0 1 0 0 0,0 0 0 0 0,0 0 0 0 0,0-1 0 0 0,0 1 0 0 0,0 0 0 0 0,0-1 0 0 0,0 1 0 0 0,0 0 0 0 0,0 0 0 0 0,0-1 0 0 0,-1 1 0 0 0,1 0 0 0 0,0 0 0 0 0,0-1 0 0 0,0 1-1 0 0,0 0 1 0 0,0 0 0 0 0,-1 0 0 0 0,1-1 0 0 0,0 1 0 0 0,0 0 0 0 0,0 0 0 0 0,-1 0 0 0 0,1-1 0 0 0,0 1 0 0 0,0 0 0 0 0,-1 0 0 0 0,1 0 0 0 0,-2 0-8 0 0,0 1 0 0 0,1-1 0 0 0,-1 1 0 0 0,0-1 0 0 0,1 1 0 0 0,-1 0 0 0 0,1 0 0 0 0,-1-1 1 0 0,1 1-1 0 0,0 0 0 0 0,-3 3 0 0 0,2-3 102 0 0,1 0 1 0 0,0 0 0 0 0,-1 0-1 0 0,1 0 1 0 0,-1 0-1 0 0,1 0 1 0 0,-1 0 0 0 0,1-1-1 0 0,-1 1 1 0 0,0 0-1 0 0,1-1 1 0 0,-3 1 0 0 0,4-1-47 0 0,0 0 1 0 0,0 0 0 0 0,0 0 0 0 0,-1 0-1 0 0,1 0 1 0 0,0 0 0 0 0,0 0-1 0 0,0 0 1 0 0,0 0 0 0 0,0 0 0 0 0,0 0-1 0 0,-1 0 1 0 0,1 0 0 0 0,0 0 0 0 0,0 0-1 0 0,0 0 1 0 0,0 0 0 0 0,0 0-1 0 0,0 0 1 0 0,-1-1 0 0 0,1 1 0 0 0,0 0-1 0 0,0 0 1 0 0,0 0 0 0 0,0 0 0 0 0,0 0-1 0 0,0 0 1 0 0,0 0 0 0 0,0 0-1 0 0,0-1 1 0 0,-1 1 0 0 0,1 0 0 0 0,0 0-1 0 0,0 0 1 0 0,0 0 0 0 0,0 0 0 0 0,0 0-1 0 0,0-1 1 0 0,0 1 0 0 0,0 0-1 0 0,0 0 1 0 0,0 0 0 0 0,0 0 0 0 0,0 0-1 0 0,0-1 1 0 0,0 1 0 0 0,0 0 0 0 0,0 0-1 0 0,4-9 1756 0 0,-3 8-1679 0 0,-1 1 0 0 0,1-1 0 0 0,-1 1 0 0 0,0-1 0 0 0,1 1 0 0 0,-1-1 0 0 0,0 1 0 0 0,1-1 0 0 0,-1 0 0 0 0,0 1 0 0 0,0-1 0 0 0,0 1 0 0 0,1-1 0 0 0,-1 0 0 0 0,0 1 0 0 0,0-1 0 0 0,0 0 0 0 0,0 1 0 0 0,0-1 0 0 0,0 1 0 0 0,0-1 0 0 0,-1 0 0 0 0,1 1 0 0 0,0-1 0 0 0,0 0 0 0 0,-1 0 0 0 0,-20-11 1664 0 0,16 9-1549 0 0,-1 0-1 0 0,1 0 1 0 0,0 0 0 0 0,1 0-1 0 0,-1-1 1 0 0,0 1-1 0 0,1-1 1 0 0,-7-8-1 0 0,10 10-205 0 0,0 1-1 0 0,0-1 0 0 0,0 0 1 0 0,0 0-1 0 0,1 0 0 0 0,-1 0 1 0 0,1 0-1 0 0,-1 0 1 0 0,1 0-1 0 0,-1-1 0 0 0,1 1 1 0 0,0 0-1 0 0,0 0 0 0 0,0 0 1 0 0,0 0-1 0 0,1 0 0 0 0,-1 0 1 0 0,1 0-1 0 0,-1 0 0 0 0,1 0 1 0 0,0 0-1 0 0,-1 0 0 0 0,1 0 1 0 0,0 0-1 0 0,0 0 1 0 0,0 0-1 0 0,1 0 0 0 0,-1 1 1 0 0,0-1-1 0 0,3-2 0 0 0,5-4 82 0 0,-1 0-1 0 0,2 0 1 0 0,-1 0-1 0 0,13-7 1 0 0,-11 8-3 0 0,14-9 70 0 0,1 1-1 0 0,0 1 0 0 0,1 2 1 0 0,54-19-1 0 0,-51 22 4 0 0,52-8-1 0 0,-73 16-160 0 0,1 0-1 0 0,-1 0 1 0 0,1 1-1 0 0,0 0 0 0 0,-1 1 1 0 0,1 0-1 0 0,-1 1 0 0 0,0 0 1 0 0,18 6-1 0 0,-22-6-1 0 0,0 0 0 0 0,-1 1-1 0 0,1 0 1 0 0,-1 0 0 0 0,0 1 0 0 0,0-1-1 0 0,0 1 1 0 0,-1 0 0 0 0,1 0 0 0 0,-1 0 0 0 0,0 0-1 0 0,0 1 1 0 0,0-1 0 0 0,2 6 0 0 0,4 10 19 0 0,-2 0 0 0 0,8 25 0 0 0,-5-11 8 0 0,-1-9-25 0 0,30 99 39 0 0,-33-102-39 0 0,-2 0 0 0 0,0 0 0 0 0,0 40-1 0 0,-4-57-18 0 0,0 1-1 0 0,-1-1 1 0 0,0 0-1 0 0,0 0 1 0 0,0 0-1 0 0,-1 0 0 0 0,0 0 1 0 0,0 0-1 0 0,0-1 1 0 0,0 1-1 0 0,-1 0 0 0 0,1-1 1 0 0,-1 0-1 0 0,-1 0 1 0 0,1 0-1 0 0,0 0 1 0 0,-1 0-1 0 0,0 0 0 0 0,-6 3 1 0 0,-7 5-34 0 0,0-1 0 0 0,-1-1 1 0 0,-30 13-1 0 0,32-15 15 0 0,-26 11-282 0 0,0-2 0 0 0,-2-2 0 0 0,0-2 0 0 0,0-1 0 0 0,-1-3 0 0 0,-57 5 0 0 0,97-14 121 0 0,-22 1-424 0 0,26-1 495 0 0,0 0 1 0 0,0 0 0 0 0,0 0-1 0 0,0 0 1 0 0,0 0-1 0 0,0 0 1 0 0,0-1 0 0 0,0 1-1 0 0,0 0 1 0 0,0 0-1 0 0,0-1 1 0 0,1 1 0 0 0,-1-1-1 0 0,0 1 1 0 0,0-1 0 0 0,0 1-1 0 0,0-1 1 0 0,1 0-1 0 0,-1 1 1 0 0,0-1 0 0 0,0-1-1 0 0,1 2-40 0 0,-1-1-1 0 0,1 0 1 0 0,0 1-1 0 0,0-1 0 0 0,0 0 1 0 0,0 1-1 0 0,0-1 1 0 0,0 0-1 0 0,0 1 1 0 0,0-1-1 0 0,0 1 1 0 0,0-1-1 0 0,1 0 0 0 0,-1 1 1 0 0,0-1-1 0 0,0 0 1 0 0,1 1-1 0 0,-1-1 1 0 0,0 1-1 0 0,1-1 1 0 0,-1 1-1 0 0,1-2 0 0 0,12-10-3559 0 0,-13 12 3660 0 0,16-14-3774 0 0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8:24.6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91 512 0 0,'-3'-4'6172'0'0,"11"-18"8"0"0,-2 12-2822 0 0,-6 9-3271 0 0,1 1-1 0 0,-1 0 1 0 0,0 0 0 0 0,0 0 0 0 0,0 0-1 0 0,0 0 1 0 0,1 0 0 0 0,-1-1-1 0 0,0 1 1 0 0,0 0 0 0 0,0 0 0 0 0,0 0-1 0 0,1 0 1 0 0,-1 0 0 0 0,0 0 0 0 0,0 0-1 0 0,0 0 1 0 0,1 0 0 0 0,-1 0-1 0 0,0 0 1 0 0,0 0 0 0 0,0 0 0 0 0,1 0-1 0 0,-1 0 1 0 0,0 0 0 0 0,0 0-1 0 0,0 0 1 0 0,1 0 0 0 0,-1 0 0 0 0,0 0-1 0 0,0 0 1 0 0,0 1 0 0 0,1-1 0 0 0,-1 0-1 0 0,0 0 1 0 0,0 0 0 0 0,0 0-1 0 0,1 1 1 0 0,0 1 121 0 0,0 0 0 0 0,0 1 0 0 0,-1-1 0 0 0,1 0 0 0 0,0 1-1 0 0,-1 0 1 0 0,1-1 0 0 0,-1 1 0 0 0,0-1 0 0 0,0 6 0 0 0,0 1 180 0 0,15 81 1101 0 0,-1 0-845 0 0,-6-39-343 0 0,-8-58-307 0 0,0-14-7 0 0,-5-38-1 0 0,-9-11 22 0 0,7 44-12 0 0,2 0 0 0 0,1 0 0 0 0,-1-30 0 0 0,5 56 3 0 0,0-1 0 0 0,0 0 1 0 0,0 1-1 0 0,0-1 0 0 0,0 0 1 0 0,0 1-1 0 0,0-1 0 0 0,1 0 0 0 0,-1 1 1 0 0,0-1-1 0 0,0 0 0 0 0,0 1 0 0 0,1-1 1 0 0,-1 0-1 0 0,0 1 0 0 0,1-1 0 0 0,-1 1 1 0 0,1-1-1 0 0,-1 1 0 0 0,0-1 0 0 0,1 1 1 0 0,-1-1-1 0 0,1 1 0 0 0,-1-1 1 0 0,1 1-1 0 0,0 0 0 0 0,-1-1 0 0 0,1 1 1 0 0,-1 0-1 0 0,1 0 0 0 0,0-1 0 0 0,-1 1 1 0 0,1 0-1 0 0,0 0 0 0 0,-1 0 0 0 0,1 0 1 0 0,0 0-1 0 0,-1-1 0 0 0,1 1 0 0 0,0 1 1 0 0,-1-1-1 0 0,1 0 0 0 0,0 0 1 0 0,-1 0-1 0 0,2 1 0 0 0,5 0 13 0 0,-1 1 1 0 0,1 0-1 0 0,11 6 0 0 0,-5-2-6 0 0,14 3 16 0 0,52 12 0 0 0,-66-19-35 0 0,0-1 1 0 0,0 0 0 0 0,0 0 0 0 0,0-1-1 0 0,1-1 1 0 0,18-3 0 0 0,-11-1-212 0 0,0-1 0 0 0,37-15 0 0 0,4-9-5730 0 0,-52 26 2356 0 0,0 2 1430 0 0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8:25.3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90 102 408 0 0,'-5'1'916'0'0,"-1"1"0"0"0,0 0 0 0 0,1 0 0 0 0,-1 0 0 0 0,1 1 0 0 0,0-1 0 0 0,0 1 0 0 0,0 1 0 0 0,0-1 1 0 0,0 1-1 0 0,-4 4 0 0 0,7-6-696 0 0,0-1 0 0 0,0 1 0 0 0,0 0 0 0 0,1 0 0 0 0,-1 0 0 0 0,0 0 0 0 0,1 0 0 0 0,0 1 0 0 0,0-1 0 0 0,0 0 0 0 0,0 1 0 0 0,0-1 0 0 0,0 1 0 0 0,0-1 0 0 0,1 1 0 0 0,-1-1 0 0 0,1 1 0 0 0,0-1 0 0 0,-1 1 0 0 0,1-1 0 0 0,1 1 0 0 0,-1 0 0 0 0,0-1 0 0 0,1 1 0 0 0,-1-1 0 0 0,1 1 0 0 0,1 2 0 0 0,0 0-63 0 0,1-1-1 0 0,0 0 1 0 0,-1-1-1 0 0,2 1 1 0 0,-1 0-1 0 0,0-1 1 0 0,1 0-1 0 0,0 0 1 0 0,-1 0 0 0 0,1 0-1 0 0,0 0 1 0 0,1-1-1 0 0,4 3 1 0 0,5 1 102 0 0,0 0 0 0 0,0-1 0 0 0,16 3-1 0 0,-10-4-162 0 0,1 0-1 0 0,0-1 0 0 0,0-1 0 0 0,0-1 0 0 0,0-1 0 0 0,0 0 0 0 0,0-2 0 0 0,0 0 0 0 0,32-9 0 0 0,-47 9-98 0 0,1-1 0 0 0,-1 0-1 0 0,0 0 1 0 0,0 0 0 0 0,0-1 0 0 0,0 1-1 0 0,-1-2 1 0 0,1 1 0 0 0,-1 0-1 0 0,0-1 1 0 0,0 0 0 0 0,-1 0-1 0 0,0-1 1 0 0,1 1 0 0 0,-2-1 0 0 0,1 0-1 0 0,-1 0 1 0 0,0 0 0 0 0,0-1-1 0 0,0 1 1 0 0,-1-1 0 0 0,0 1 0 0 0,-1-1-1 0 0,1 0 1 0 0,-1 0 0 0 0,-1 1-1 0 0,1-1 1 0 0,-1 0 0 0 0,0 0-1 0 0,-1 0 1 0 0,0 0 0 0 0,0 0 0 0 0,-3-11-1 0 0,2 11-4 0 0,0 1 0 0 0,-1 0 0 0 0,1 0 0 0 0,-1 0 1 0 0,-1 0-1 0 0,1 1 0 0 0,-1-1 0 0 0,-7-8 0 0 0,9 12 5 0 0,-1 0 1 0 0,1 0 0 0 0,0 1-1 0 0,-1-1 1 0 0,1 1 0 0 0,-1-1-1 0 0,0 1 1 0 0,0 0 0 0 0,1 0-1 0 0,-1 0 1 0 0,0 0 0 0 0,0 0-1 0 0,0 1 1 0 0,0-1 0 0 0,0 1 0 0 0,0 0-1 0 0,0 0 1 0 0,0 0 0 0 0,0 0-1 0 0,0 1 1 0 0,-4 0 0 0 0,-12 3 14 0 0,1 1 1 0 0,0 1 0 0 0,0 1 0 0 0,0 0 0 0 0,1 1 0 0 0,0 1-1 0 0,0 1 1 0 0,1 0 0 0 0,-26 23 0 0 0,31-23-3 0 0,0 0 1 0 0,0 1-1 0 0,2 1 0 0 0,-1-1 1 0 0,1 1-1 0 0,1 1 0 0 0,0 0 1 0 0,1 0-1 0 0,1 1 0 0 0,0-1 1 0 0,0 1-1 0 0,-6 30 0 0 0,10-38-2 0 0,1 1 0 0 0,1-1-1 0 0,-1 1 1 0 0,1 0-1 0 0,0-1 1 0 0,1 1 0 0 0,1 10-1 0 0,-1-14-4 0 0,0 1 0 0 0,0-1 0 0 0,0 0 0 0 0,0 1 0 0 0,1-1 0 0 0,-1 0 0 0 0,1 0 0 0 0,0 0 0 0 0,0 0 0 0 0,0 0 0 0 0,1-1 0 0 0,-1 1 0 0 0,0-1-1 0 0,1 1 1 0 0,5 3 0 0 0,2 0-27 0 0,0-1-1 0 0,0 0 0 0 0,1-1 0 0 0,-1 0 1 0 0,1 0-1 0 0,0-1 0 0 0,0 0 1 0 0,21 1-1 0 0,7-1-861 0 0,46-3-1 0 0,-79 0 689 0 0,66-6-5258 0 0,-37 1 1552 0 0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8:28.4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285 665 512 0 0,'2'0'230'0'0,"0"0"1"0"0,0 0-1 0 0,-1 0 0 0 0,1 0 0 0 0,0 0 1 0 0,0 0-1 0 0,-1-1 0 0 0,1 1 0 0 0,0-1 1 0 0,1 0-1 0 0,-2 0-33 0 0,0 0 1 0 0,0 0-1 0 0,0 0 0 0 0,0-1 1 0 0,0 1-1 0 0,0 0 0 0 0,0 0 1 0 0,-1-1-1 0 0,1 1 1 0 0,0-1-1 0 0,-1 1 0 0 0,0 0 1 0 0,1-2-1 0 0,4-17 1360 0 0,-1-1 0 0 0,-1 1 0 0 0,-1 0 0 0 0,-2-41 0 0 0,0 60-1532 0 0,0-7 100 0 0,-1 1 0 0 0,0-1 0 0 0,0 1 1 0 0,0 0-1 0 0,-1 0 0 0 0,-1-1 1 0 0,1 1-1 0 0,-1 0 0 0 0,0 1 1 0 0,0-1-1 0 0,-1 1 0 0 0,0-1 0 0 0,0 1 1 0 0,-1 0-1 0 0,0 0 0 0 0,0 1 1 0 0,-10-9-1 0 0,11 11-80 0 0,0 0 0 0 0,0 0 0 0 0,0 0 0 0 0,0 1 0 0 0,-1-1 0 0 0,1 1 0 0 0,-1 0 0 0 0,1 1 0 0 0,-1-1 0 0 0,0 1 0 0 0,0 0 0 0 0,1 0 1 0 0,-1 0-1 0 0,0 1 0 0 0,0-1 0 0 0,0 1 0 0 0,0 1 0 0 0,0-1 0 0 0,0 1 0 0 0,0-1 0 0 0,0 1 0 0 0,0 1 0 0 0,1-1 0 0 0,-1 1 0 0 0,0 0 0 0 0,1 0 0 0 0,-7 4 0 0 0,3-1-12 0 0,1 0 1 0 0,-1 1-1 0 0,1 0 0 0 0,0 0 0 0 0,0 1 0 0 0,1 0 0 0 0,0 0 0 0 0,-9 14 0 0 0,8-9 3 0 0,0 1-1 0 0,0 1 1 0 0,2-1-1 0 0,-9 29 0 0 0,7-9 109 0 0,1 1 0 0 0,2 0 0 0 0,-1 67 0 0 0,5-89-95 0 0,0 1-1 0 0,1-1 0 0 0,1 0 1 0 0,0 0-1 0 0,6 23 0 0 0,-6-31-47 0 0,0 1-1 0 0,0 0 0 0 0,1 0 0 0 0,-1-1 1 0 0,1 1-1 0 0,0-1 0 0 0,0 0 1 0 0,1 0-1 0 0,-1 0 0 0 0,1 0 0 0 0,0-1 1 0 0,0 1-1 0 0,0-1 0 0 0,0 0 0 0 0,1 0 1 0 0,5 2-1 0 0,-6-2-19 0 0,1-1-1 0 0,-1 0 1 0 0,1-1-1 0 0,0 1 1 0 0,0-1 0 0 0,-1 0-1 0 0,1 0 1 0 0,0 0-1 0 0,0-1 1 0 0,0 0 0 0 0,8 0-1 0 0,-7-1-1 0 0,0-1 0 0 0,0 1 0 0 0,0-1 0 0 0,0 0 0 0 0,-1 0-1 0 0,1-1 1 0 0,-1 0 0 0 0,1 0 0 0 0,5-5 0 0 0,3-1 17 0 0,-2-1 0 0 0,1-1 0 0 0,-2 0 0 0 0,1-1-1 0 0,-1 0 1 0 0,-1-1 0 0 0,0 0 0 0 0,-1 0 0 0 0,-1-1 0 0 0,0 0 0 0 0,0-1 0 0 0,-2 0 0 0 0,0 0 0 0 0,0 0 0 0 0,-2-1 0 0 0,6-31 0 0 0,2-65 195 0 0,-3-149 0 0 0,9 40 80 0 0,-16 207-182 0 0,-2 0 58 0 0,-5 19 134 0 0,-8 23 154 0 0,12-25-437 0 0,-13 29 51 0 0,2 1 0 0 0,0 0 1 0 0,3 1-1 0 0,0 0 0 0 0,-5 62 1 0 0,11 135-92 0 0,5-208 10 0 0,1-1-1 0 0,0 0 1 0 0,2 0-1 0 0,1 0 1 0 0,0 0-1 0 0,2-1 1 0 0,10 20-1 0 0,-9-24-49 0 0,0 0 0 0 0,1-1 1 0 0,1 0-1 0 0,0 0 0 0 0,1-2 0 0 0,1 1 1 0 0,1-2-1 0 0,22 19 0 0 0,-33-29 55 0 0,0-1 0 0 0,0 0 0 0 0,1 0 0 0 0,-1-1 0 0 0,0 1 1 0 0,1-1-1 0 0,-1 1 0 0 0,1-1 0 0 0,-1 0 0 0 0,1-1 0 0 0,-1 1 0 0 0,1 0 0 0 0,0-1 0 0 0,-1 0 0 0 0,6 0 0 0 0,-6 0-15 0 0,0-1 0 0 0,0 0-1 0 0,0 1 1 0 0,0-1-1 0 0,0 0 1 0 0,0-1-1 0 0,-1 1 1 0 0,1 0 0 0 0,0-1-1 0 0,-1 1 1 0 0,1-1-1 0 0,-1 0 1 0 0,0 0 0 0 0,0 0-1 0 0,1 0 1 0 0,-1 0-1 0 0,0-1 1 0 0,-1 1-1 0 0,3-3 1 0 0,9-17-23 0 0,-1 0 1 0 0,-1 0-1 0 0,-1-1 0 0 0,-1-1 0 0 0,-1 0 1 0 0,0 0-1 0 0,-3-1 0 0 0,7-49 0 0 0,-10 55 94 0 0,0 8 40 0 0,-2 1 1 0 0,1-22 0 0 0,-1 32-61 0 0,0 0 1 0 0,0 0 0 0 0,0 0 0 0 0,0-1 0 0 0,0 1-1 0 0,0 0 1 0 0,0 0 0 0 0,0 0 0 0 0,0-1 0 0 0,0 1-1 0 0,0 0 1 0 0,0 0 0 0 0,0 0 0 0 0,-1-1 0 0 0,1 1-1 0 0,0 0 1 0 0,0 0 0 0 0,0 0 0 0 0,0-1 0 0 0,0 1-1 0 0,0 0 1 0 0,0 0 0 0 0,-1 0 0 0 0,1 0 0 0 0,0-1-1 0 0,0 1 1 0 0,0 0 0 0 0,0 0 0 0 0,-1 0 0 0 0,1 0-1 0 0,0 0 1 0 0,0 0 0 0 0,-6 4 207 0 0,-4 12 69 0 0,10-15-263 0 0,-9 16 91 0 0,2-1 0 0 0,0 2 0 0 0,1-1 0 0 0,1 1 0 0 0,1 0-1 0 0,0 0 1 0 0,1 0 0 0 0,-1 33 0 0 0,4-40-120 0 0,0 1 1 0 0,1-1-1 0 0,0 0 0 0 0,1 0 0 0 0,0 1 1 0 0,1-2-1 0 0,0 1 0 0 0,1 0 1 0 0,0 0-1 0 0,1-1 0 0 0,0 0 1 0 0,0 0-1 0 0,1 0 0 0 0,0-1 0 0 0,12 14 1 0 0,-11-17-58 0 0,0 0 0 0 0,1 0 0 0 0,-1-1 0 0 0,1 0 1 0 0,1 0-1 0 0,-1-1 0 0 0,0 0 0 0 0,1 0 0 0 0,0-1 0 0 0,0 0 1 0 0,0-1-1 0 0,0 0 0 0 0,1 0 0 0 0,-1-1 0 0 0,0 0 0 0 0,11 0 0 0 0,-16-2-232 0 0,1 1-1 0 0,-1-1 0 0 0,0 0 0 0 0,0 0 0 0 0,0-1 0 0 0,4-1 0 0 0,-3 1-665 0 0,0-1-1 0 0,0 0 1 0 0,0 0 0 0 0,0 0-1 0 0,-1 0 1 0 0,1-1 0 0 0,4-5-1 0 0,1-3-841 0 0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8:28.6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 49 2841 0 0,'-70'-26'11969'0'0,"69"26"-11802"0"0,1 0-1 0 0,-1 0 1 0 0,1 0 0 0 0,-1 0 0 0 0,1 0-1 0 0,-1 0 1 0 0,1-1 0 0 0,-1 1 0 0 0,1 0-1 0 0,-1 0 1 0 0,1-1 0 0 0,0 1 0 0 0,-1 0 0 0 0,1-1-1 0 0,-1 1 1 0 0,1-1 0 0 0,0 1 0 0 0,-1 0-1 0 0,1-1 1 0 0,0 1 0 0 0,0-1 0 0 0,-1 1-1 0 0,1-2 1 0 0,0 2-90 0 0,0 0-1 0 0,1-1 1 0 0,-1 1 0 0 0,0-1-1 0 0,0 1 1 0 0,1 0-1 0 0,-1-1 1 0 0,1 1 0 0 0,-1 0-1 0 0,0 0 1 0 0,1-1-1 0 0,-1 1 1 0 0,1 0 0 0 0,-1 0-1 0 0,1-1 1 0 0,-1 1-1 0 0,1 0 1 0 0,-1 0 0 0 0,1 0-1 0 0,33-6 34 0 0,-29 5 114 0 0,7 0-420 0 0,1 0 1 0 0,-1 0-1 0 0,16 2 1 0 0,15 6-5222 0 0,-24-3 1844 0 0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8:29.3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400 195 512 0 0,'-1'-12'732'0'0,"0"0"1"0"0,-2-1-1 0 0,1 1 1 0 0,-1 0-1 0 0,-1 0 0 0 0,0 1 1 0 0,-1-1-1 0 0,-7-13 0 0 0,-2-6 287 0 0,13 28-786 0 0,0 1 1 0 0,-1-1-1 0 0,1 1 1 0 0,-1-1 0 0 0,1 1-1 0 0,-1 0 1 0 0,0-1-1 0 0,0 1 1 0 0,0 0-1 0 0,0 0 1 0 0,0 0 0 0 0,-1 0-1 0 0,1 1 1 0 0,0-1-1 0 0,-1 1 1 0 0,0-1 0 0 0,1 1-1 0 0,-1 0 1 0 0,0 0-1 0 0,1 0 1 0 0,-1 0-1 0 0,0 1 1 0 0,0-1 0 0 0,0 1-1 0 0,-3-1 1 0 0,1 1-13 0 0,0 1 1 0 0,0-1 0 0 0,0 1-1 0 0,0 0 1 0 0,0 0 0 0 0,1 0-1 0 0,-1 1 1 0 0,0 0 0 0 0,1 0-1 0 0,-1 0 1 0 0,1 0 0 0 0,-1 1-1 0 0,1-1 1 0 0,-4 4 0 0 0,-9 9 40 0 0,1 0-1 0 0,1 2 1 0 0,0-1 0 0 0,1 2 0 0 0,1 0-1 0 0,-12 20 1 0 0,0 8 158 0 0,-29 71 0 0 0,50-108-353 0 0,0 1 0 0 0,1-1 0 0 0,0 1 0 0 0,1 0-1 0 0,0 0 1 0 0,1 0 0 0 0,-1 15 0 0 0,2-21-59 0 0,0 0 0 0 0,1 1 0 0 0,-1-1 0 0 0,1 0 1 0 0,0 0-1 0 0,0 0 0 0 0,1 0 0 0 0,-1 0 0 0 0,1 0 0 0 0,0 0 0 0 0,0 0 1 0 0,0-1-1 0 0,0 1 0 0 0,1-1 0 0 0,-1 1 0 0 0,1-1 0 0 0,0 0 0 0 0,0 0 1 0 0,0 0-1 0 0,6 3 0 0 0,0 0-22 0 0,0-1 1 0 0,1 0-1 0 0,-1-1 1 0 0,1 0-1 0 0,0-1 0 0 0,0 0 1 0 0,0-1-1 0 0,19 3 1 0 0,-1-2-146 0 0,56-3 0 0 0,-57-2-583 0 0,-1-2 0 0 0,0-1 0 0 0,-1 0 0 0 0,1-2 0 0 0,-1-1 0 0 0,46-22 1 0 0,-40 14-1329 0 0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8:29.7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 76 1728 0 0,'-9'-14'2374'0'0,"2"4"-345"0"0,-17-20-1 0 0,22 28-1737 0 0,0 0-1 0 0,0 0 0 0 0,1 0 1 0 0,-1 1-1 0 0,0-1 1 0 0,-1 1-1 0 0,1-1 1 0 0,0 1-1 0 0,0 0 0 0 0,-1 0 1 0 0,1 0-1 0 0,0 0 1 0 0,-1 0-1 0 0,1 1 0 0 0,-1-1 1 0 0,-2 0-1 0 0,5 2-214 0 0,-1-1-1 0 0,1 0 0 0 0,0 1 1 0 0,0-1-1 0 0,0 0 1 0 0,-1 1-1 0 0,1-1 1 0 0,0 0-1 0 0,0 1 1 0 0,0-1-1 0 0,0 0 0 0 0,0 1 1 0 0,0-1-1 0 0,0 0 1 0 0,0 1-1 0 0,-1-1 1 0 0,1 1-1 0 0,1-1 0 0 0,-1 0 1 0 0,0 1-1 0 0,0-1 1 0 0,0 0-1 0 0,0 1 1 0 0,0-1-1 0 0,0 1 1 0 0,0-1-1 0 0,1 1 0 0 0,2 14 581 0 0,-2-14-558 0 0,42 136 1632 0 0,14 58-887 0 0,-32-33-563 0 0,-22-130-246 0 0,-2 1 0 0 0,-1 0 0 0 0,-5 33 0 0 0,-5 7-102 0 0,-3-1 1 0 0,-34 106-1 0 0,44-169 24 0 0,1-1 1 0 0,0 1-1 0 0,-2 13 1 0 0,4-20 22 0 0,0-1 1 0 0,0 1 0 0 0,0 0 0 0 0,-1-1 0 0 0,1 1 0 0 0,1 0 0 0 0,-1-1 0 0 0,0 1 0 0 0,0-1 0 0 0,1 1 0 0 0,-1 0 0 0 0,0-1 0 0 0,1 1 0 0 0,0-1 0 0 0,-1 1 0 0 0,1-1-1 0 0,0 1 1 0 0,0-1 0 0 0,0 0 0 0 0,0 1 0 0 0,0-1 0 0 0,0 0 0 0 0,0 0 0 0 0,0 1 0 0 0,1-1 0 0 0,1 1 0 0 0,-1-1-32 0 0,0-1 1 0 0,0 0-1 0 0,0 1 0 0 0,0-1 0 0 0,0 0 1 0 0,-1 0-1 0 0,1 0 0 0 0,0 0 1 0 0,0 0-1 0 0,0-1 0 0 0,0 1 1 0 0,0 0-1 0 0,0-1 0 0 0,0 1 1 0 0,-1-1-1 0 0,1 0 0 0 0,3-1 1 0 0,30-21-1344 0 0,-29 18 1089 0 0,19-13-2910 0 0,36-36 1 0 0,-40 33 1767 0 0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8:30.4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19 172 1800 0 0,'-1'0'338'0'0,"0"0"-1"0"0,0 0 1 0 0,0-1-1 0 0,0 1 0 0 0,0-1 1 0 0,0 1-1 0 0,0-1 0 0 0,1 1 1 0 0,-1-1-1 0 0,0 1 1 0 0,0-1-1 0 0,0 0 0 0 0,1 1 1 0 0,-1-1-1 0 0,0 0 1 0 0,1 0-1 0 0,-1 0 0 0 0,0 1 1 0 0,1-1-1 0 0,-1 0 0 0 0,1 0 1 0 0,-1 0-1 0 0,1-1 1 0 0,0 1-162 0 0,0 0 0 0 0,0 0 0 0 0,0-1 0 0 0,0 1 0 0 0,1 0 1 0 0,-1 0-1 0 0,0 0 0 0 0,1 0 0 0 0,-1 0 0 0 0,1 0 1 0 0,-1 0-1 0 0,1 0 0 0 0,-1 0 0 0 0,1 0 0 0 0,0 1 0 0 0,-1-1 1 0 0,1 0-1 0 0,0 0 0 0 0,0 0 0 0 0,0 1 0 0 0,-1-1 0 0 0,3 0 1 0 0,12-10 302 0 0,1 0 1 0 0,1 2 0 0 0,23-11 0 0 0,56-17-130 0 0,-79 30-328 0 0,0 1 0 0 0,1 1 0 0 0,-1 1-1 0 0,1 0 1 0 0,0 1 0 0 0,27 0-1 0 0,-35 3-29 0 0,0 0-1 0 0,1 0 0 0 0,-1 1 0 0 0,0 1 1 0 0,0 0-1 0 0,11 3 0 0 0,-18-3 9 0 0,0-1 1 0 0,0 0-1 0 0,0 1 0 0 0,0 0 0 0 0,0 0 1 0 0,0 0-1 0 0,0 0 0 0 0,-1 0 0 0 0,1 0 0 0 0,-1 1 1 0 0,0-1-1 0 0,0 1 0 0 0,1-1 0 0 0,-2 1 1 0 0,1 0-1 0 0,0 0 0 0 0,-1 0 0 0 0,1 0 1 0 0,-1 0-1 0 0,0 1 0 0 0,0-1 0 0 0,1 5 0 0 0,-1 0 28 0 0,0 0 0 0 0,0 0 0 0 0,-1 0 0 0 0,0 0 0 0 0,-1 0-1 0 0,0 0 1 0 0,0 0 0 0 0,-3 10 0 0 0,-24 62 218 0 0,23-66-164 0 0,-6 10-53 0 0,-15 26-1 0 0,16-33-30 0 0,1 0 1 0 0,1 1-1 0 0,-10 30 1 0 0,17-45 3 0 0,0 0 0 0 0,1 0 0 0 0,-1 0 0 0 0,1 0 1 0 0,0 0-1 0 0,0 0 0 0 0,0 0 0 0 0,0 0 0 0 0,0 0 0 0 0,1 0 0 0 0,-1 0 0 0 0,1 0 1 0 0,0 0-1 0 0,0 0 0 0 0,0-1 0 0 0,3 6 0 0 0,-2-4-1 0 0,1-1 0 0 0,-1 0-1 0 0,1 0 1 0 0,0 0 0 0 0,0 0 0 0 0,0-1 0 0 0,0 1 0 0 0,0-1-1 0 0,1 0 1 0 0,-1 0 0 0 0,6 3 0 0 0,-2-2-4 0 0,0-1 1 0 0,-1 0-1 0 0,1 0 1 0 0,0 0-1 0 0,0-1 1 0 0,0 0-1 0 0,0 0 1 0 0,1-1-1 0 0,-1 1 1 0 0,0-2-1 0 0,0 1 1 0 0,0-1-1 0 0,0 0 0 0 0,7-3 1 0 0,-6 3 13 0 0,-1-2-1 0 0,0 1 1 0 0,0-1 0 0 0,0 0-1 0 0,-1 0 1 0 0,1-1 0 0 0,-1 0-1 0 0,1 0 1 0 0,-1-1 0 0 0,-1 0-1 0 0,9-8 1 0 0,-7 6 1 0 0,-2-1-1 0 0,1 1 1 0 0,-1-1 0 0 0,0 0 0 0 0,-1 0-1 0 0,0-1 1 0 0,5-12 0 0 0,-8 15-4 0 0,1-1-1 0 0,-1 1 1 0 0,0-1-1 0 0,0 1 1 0 0,-1-1-1 0 0,0 1 1 0 0,0-1-1 0 0,0 1 1 0 0,-1-1-1 0 0,0 1 1 0 0,-3-11-1 0 0,-31-84 49 0 0,28 83-26 0 0,-1 1-1 0 0,-1 1 1 0 0,-18-27 0 0 0,24 39-15 0 0,0 0 0 0 0,-1 0 1 0 0,0 1-1 0 0,1 0 0 0 0,-1-1 0 0 0,0 2 1 0 0,0-1-1 0 0,-1 0 0 0 0,1 1 1 0 0,-1 0-1 0 0,1 0 0 0 0,-1 0 1 0 0,0 0-1 0 0,-8-1 0 0 0,10 3-106 0 0,6 4 39 0 0,6 4 54 0 0,1-6 1 0 0,0 1 0 0 0,0-1 0 0 0,0-1 0 0 0,0 0-1 0 0,0 0 1 0 0,18-1 0 0 0,-16 0 31 0 0,12-1 81 0 0,0-1-1 0 0,0-1 1 0 0,0-1 0 0 0,0-1-1 0 0,0 0 1 0 0,-1-2-1 0 0,26-12 1 0 0,-14 5 670 0 0,1 1 1 0 0,61-14-1 0 0,-95 26-775 0 0,0 1 0 0 0,-1-1-1 0 0,1 1 1 0 0,0 0 0 0 0,0 0-1 0 0,0 0 1 0 0,0 0 0 0 0,0 0 0 0 0,0 0-1 0 0,0 0 1 0 0,-1 0 0 0 0,1 1 0 0 0,0-1-1 0 0,0 1 1 0 0,0-1 0 0 0,-1 1-1 0 0,1 0 1 0 0,0 0 0 0 0,0 0 0 0 0,-1 0-1 0 0,1 0 1 0 0,-1 0 0 0 0,1 0 0 0 0,-1 0-1 0 0,1 1 1 0 0,-1-1 0 0 0,0 0-1 0 0,0 1 1 0 0,0-1 0 0 0,0 1 0 0 0,0 0-1 0 0,0-1 1 0 0,0 1 0 0 0,0 0-1 0 0,0 0 1 0 0,-1-1 0 0 0,1 1 0 0 0,-1 2-1 0 0,2 3-1 0 0,-1 0 0 0 0,-1 1 0 0 0,0-1 0 0 0,0 0-1 0 0,0 0 1 0 0,-1 1 0 0 0,0-1 0 0 0,-3 12 0 0 0,-20 55-23 0 0,12-39-36 0 0,-9 41 1 0 0,19-65 22 0 0,0 0 1 0 0,1 0 0 0 0,0 0 0 0 0,1 0-1 0 0,0 0 1 0 0,1 0 0 0 0,0 0-1 0 0,3 13 1 0 0,-3-20-11 0 0,0 0 0 0 0,0-1 0 0 0,1 0 0 0 0,-1 1-1 0 0,1-1 1 0 0,-1 0 0 0 0,1 1 0 0 0,0-1 0 0 0,0 0 0 0 0,0 0 0 0 0,1-1 0 0 0,-1 1-1 0 0,1 0 1 0 0,4 3 0 0 0,-3-4-63 0 0,1 1 1 0 0,-1-1-1 0 0,0 0 0 0 0,0-1 0 0 0,1 1 0 0 0,-1-1 1 0 0,1 1-1 0 0,-1-2 0 0 0,1 1 0 0 0,0 0 0 0 0,5-1 0 0 0,1 0-443 0 0,-1 0-1 0 0,1-1 0 0 0,0 0 0 0 0,11-3 0 0 0,20-8-4374 0 0,-15 2 1219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7:02.3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256 642 1104 0 0,'-17'-50'8576'0'0,"14"40"-7433"0"0,0 1 0 0 0,0-1 0 0 0,-1 1 1 0 0,0 0-1 0 0,0 0 0 0 0,-1 0 0 0 0,-7-8 0 0 0,11 15-956 0 0,0 1 0 0 0,-1-1 0 0 0,1 1 0 0 0,-1 0 0 0 0,1 0 0 0 0,-1-1 0 0 0,1 1-1 0 0,-1 0 1 0 0,0 0 0 0 0,1 1 0 0 0,-1-1 0 0 0,0 0 0 0 0,0 1 0 0 0,0-1 0 0 0,0 1 0 0 0,-3-1-1 0 0,1 1 38 0 0,1 0 0 0 0,0 0-1 0 0,0 1 1 0 0,-1-1 0 0 0,1 1-1 0 0,0 0 1 0 0,0 0-1 0 0,0 0 1 0 0,-4 2 0 0 0,-2 2 218 0 0,1 0 1 0 0,-1 0 0 0 0,1 1 0 0 0,0 0-1 0 0,-11 12 1 0 0,13-12-328 0 0,0 1 0 0 0,0 0 0 0 0,0 1 0 0 0,1 0 0 0 0,0 0 0 0 0,1 0 0 0 0,0 0 0 0 0,0 1 0 0 0,0-1 1 0 0,1 1-1 0 0,1 0 0 0 0,0 0 0 0 0,0 0 0 0 0,0 0 0 0 0,0 16 0 0 0,2-18-114 0 0,1 1 1 0 0,-1-1 0 0 0,1 0 0 0 0,1 0-1 0 0,-1 0 1 0 0,1-1 0 0 0,0 1-1 0 0,1 0 1 0 0,-1 0 0 0 0,1-1-1 0 0,1 0 1 0 0,-1 0 0 0 0,1 0 0 0 0,0 0-1 0 0,1 0 1 0 0,-1-1 0 0 0,1 0-1 0 0,0 1 1 0 0,0-2 0 0 0,12 9-1 0 0,-8-7-44 0 0,-1-1 0 0 0,1 0-1 0 0,0 0 1 0 0,1-1 0 0 0,-1 0-1 0 0,1-1 1 0 0,0 0 0 0 0,-1 0-1 0 0,19 1 1 0 0,-22-3-108 0 0,1-1 1 0 0,-1 0-1 0 0,1-1 0 0 0,-1 1 1 0 0,0-1-1 0 0,1-1 0 0 0,-1 1 0 0 0,0-1 1 0 0,0 0-1 0 0,0 0 0 0 0,0-1 1 0 0,0 0-1 0 0,0 0 0 0 0,-1 0 1 0 0,1-1-1 0 0,6-5 0 0 0,-4 3 114 0 0,-1-1 0 0 0,1-1 0 0 0,-1 1 0 0 0,0-1 0 0 0,-1-1 0 0 0,0 1 0 0 0,0-1 0 0 0,-1 0 1 0 0,0 0-1 0 0,0-1 0 0 0,-1 1 0 0 0,-1-1 0 0 0,1 0 0 0 0,-1 0 0 0 0,-1 0 0 0 0,0-1 0 0 0,-1 1 0 0 0,0 0 0 0 0,0-1 0 0 0,-2-14 0 0 0,0 12 74 0 0,0 0-1 0 0,-1-1 1 0 0,-1 1-1 0 0,0 0 1 0 0,-1 0 0 0 0,0 0-1 0 0,-1 1 1 0 0,0 0-1 0 0,-14-23 1 0 0,16 31 12 0 0,0-1 0 0 0,-1 0 1 0 0,1 1-1 0 0,-1 0 0 0 0,0 0 0 0 0,0 0 0 0 0,0 0 1 0 0,-1 1-1 0 0,1-1 0 0 0,-1 1 0 0 0,0 0 1 0 0,0 1-1 0 0,0-1 0 0 0,0 1 0 0 0,-1 0 0 0 0,1 0 1 0 0,0 1-1 0 0,-1-1 0 0 0,1 1 0 0 0,-1 1 1 0 0,0-1-1 0 0,1 1 0 0 0,-1 0 0 0 0,0 0 0 0 0,-9 2 1 0 0,7-1 35 0 0,-1 2-1 0 0,1-1 1 0 0,0 1 0 0 0,0 1 0 0 0,1-1 0 0 0,-1 1 0 0 0,1 1 0 0 0,0-1 0 0 0,-13 12-1 0 0,5-3 16 0 0,1 0 0 0 0,1 2-1 0 0,-15 18 1 0 0,22-24-60 0 0,-1 0 0 0 0,2 1 0 0 0,-1 0 0 0 0,1 0 0 0 0,1 0 0 0 0,0 0 0 0 0,0 1 0 0 0,1-1 0 0 0,-4 22 1 0 0,6-25-40 0 0,1-1 1 0 0,0 0 0 0 0,0 1-1 0 0,0-1 1 0 0,1 0 0 0 0,-1 0 0 0 0,2 1-1 0 0,-1-1 1 0 0,1 0 0 0 0,-1 0-1 0 0,2 0 1 0 0,-1 0 0 0 0,1 0 0 0 0,0-1-1 0 0,0 1 1 0 0,0-1 0 0 0,1 0-1 0 0,7 9 1 0 0,-4-8-13 0 0,0 1-1 0 0,0-1 0 0 0,1 0 1 0 0,0 0-1 0 0,0-1 1 0 0,0 0-1 0 0,0-1 1 0 0,1 0-1 0 0,0 0 1 0 0,0 0-1 0 0,13 2 1 0 0,-15-4-17 0 0,0-1 0 0 0,0 0 0 0 0,1-1 0 0 0,-1 0 0 0 0,0 0 0 0 0,0 0 0 0 0,0-1 0 0 0,1 0 0 0 0,-1 0 0 0 0,0-1 0 0 0,0 0 0 0 0,-1 0 0 0 0,1-1 0 0 0,0 1 1 0 0,11-8-1 0 0,3-3-114 0 0,0-1 0 0 0,23-21 1 0 0,-37 29 118 0 0,1-1-1 0 0,-2 0 1 0 0,1-1 0 0 0,-1 1 0 0 0,0-1 0 0 0,-1-1-1 0 0,0 1 1 0 0,7-17 0 0 0,-7 13 20 0 0,0-1 1 0 0,-2 0-1 0 0,1 0 0 0 0,-1 0 1 0 0,-1 0-1 0 0,-1 0 0 0 0,0-1 1 0 0,0 1-1 0 0,-3-23 0 0 0,2 35 11 0 0,0-1-1 0 0,0 1 1 0 0,-1 0-1 0 0,1 0 0 0 0,0 0 1 0 0,0 0-1 0 0,-1 0 1 0 0,1 0-1 0 0,-1 0 0 0 0,1 0 1 0 0,-1 0-1 0 0,0 0 1 0 0,1 0-1 0 0,-1 0 0 0 0,0 0 1 0 0,1 1-1 0 0,-1-1 1 0 0,-2-1-1 0 0,2 1 5 0 0,1 1 0 0 0,-1 0 0 0 0,0 0 0 0 0,0-1 0 0 0,0 1 0 0 0,0 0 0 0 0,1 0 0 0 0,-1 0-1 0 0,0 0 1 0 0,0 0 0 0 0,0 0 0 0 0,0 0 0 0 0,0 1 0 0 0,1-1 0 0 0,-1 0 0 0 0,0 0 0 0 0,0 1 0 0 0,0-1 0 0 0,0 1 0 0 0,-3 1 20 0 0,0 0 0 0 0,1 1 0 0 0,-1-1 0 0 0,1 1 0 0 0,-1 0 0 0 0,1 0 0 0 0,0 0 1 0 0,-3 5-1 0 0,-2 4-27 0 0,1 1 1 0 0,0 0 0 0 0,0 0 0 0 0,1 0 0 0 0,1 1 0 0 0,0 0 0 0 0,1 0 0 0 0,1 1-1 0 0,0-1 1 0 0,1 1 0 0 0,0 0 0 0 0,1-1 0 0 0,1 1 0 0 0,2 16 0 0 0,-2-25-9 0 0,1 0 0 0 0,0 0 0 0 0,1 0 0 0 0,0-1 0 0 0,-1 1 0 0 0,2 0 0 0 0,-1-1 0 0 0,1 0 0 0 0,-1 1 0 0 0,2-1 0 0 0,-1 0 0 0 0,0-1 1 0 0,6 7-1 0 0,-3-5-9 0 0,1 0 0 0 0,-1-1-1 0 0,1 0 1 0 0,0 0 0 0 0,1 0 0 0 0,-1-1 0 0 0,1 0 0 0 0,12 5 0 0 0,-7-5-23 0 0,0 0-1 0 0,0-1 1 0 0,1 0-1 0 0,-1-1 0 0 0,1 0 1 0 0,0-1-1 0 0,0-1 1 0 0,-1 0-1 0 0,1-1 1 0 0,0-1-1 0 0,18-3 0 0 0,-19 0-52 0 0,0 1 0 0 0,-1-1 0 0 0,1-1 0 0 0,-1-1 0 0 0,-1 1 0 0 0,1-2 0 0 0,10-8 0 0 0,71-67-990 0 0,-90 80 1032 0 0,37-39 65 0 0,-3-2 1 0 0,-1-1-1 0 0,-2-2 0 0 0,55-100 0 0 0,-72 113 34 0 0,-1 0-1 0 0,-2-2 1 0 0,-2 0-1 0 0,-1 0 1 0 0,-1-1 0 0 0,8-75-1 0 0,-17 105 63 0 0,-1 0 0 0 0,0 0-1 0 0,0 0 1 0 0,0 0 0 0 0,-1 0-1 0 0,0 0 1 0 0,-2-8 0 0 0,2 13-60 0 0,0-1 0 0 0,0 1 1 0 0,0 0-1 0 0,0-1 0 0 0,-1 1 0 0 0,1 0 1 0 0,-1 0-1 0 0,0 0 0 0 0,1 0 0 0 0,-1 0 1 0 0,0 0-1 0 0,0 1 0 0 0,0-1 0 0 0,0 1 1 0 0,-1-1-1 0 0,1 1 0 0 0,0 0 0 0 0,0 0 1 0 0,-1 0-1 0 0,1 0 0 0 0,-1 0 0 0 0,-3 0 1 0 0,-1-1 39 0 0,0 0-1 0 0,0 1 1 0 0,0 1 0 0 0,0-1 0 0 0,0 1 0 0 0,0 0 0 0 0,0 1 0 0 0,0-1-1 0 0,0 1 1 0 0,0 1 0 0 0,0-1 0 0 0,-9 5 0 0 0,7-2 33 0 0,-1 0 0 0 0,1 1 0 0 0,0 1 0 0 0,1-1 0 0 0,-1 1 0 0 0,1 1 0 0 0,-12 12 0 0 0,0 4 126 0 0,1 0-1 0 0,1 2 1 0 0,1 1-1 0 0,-24 46 0 0 0,26-43-136 0 0,2 1 0 0 0,1 0-1 0 0,1 1 1 0 0,1 0 0 0 0,-5 37-1 0 0,11-45-104 0 0,1 0 0 0 0,2 1-1 0 0,0-1 1 0 0,2 0 0 0 0,0 1-1 0 0,1-1 1 0 0,11 44 0 0 0,-9-51-44 0 0,1-1 0 0 0,1 0 0 0 0,0 0 0 0 0,0-1 0 0 0,2 0 0 0 0,0 0 0 0 0,17 24 0 0 0,-18-31-84 0 0,-1 1 1 0 0,1-2 0 0 0,1 1 0 0 0,-1-1-1 0 0,1 0 1 0 0,0-1 0 0 0,0 1-1 0 0,1-2 1 0 0,-1 1 0 0 0,1-1-1 0 0,0-1 1 0 0,0 1 0 0 0,0-2-1 0 0,12 3 1 0 0,-8-3-368 0 0,-1-1-1 0 0,1 0 1 0 0,-1-1 0 0 0,1 0-1 0 0,-1-1 1 0 0,1 0-1 0 0,-1-1 1 0 0,0-1 0 0 0,19-5-1 0 0,-16 2-2226 0 0,0 0 0 0 0,0-1 0 0 0,27-16 0 0 0,-6-4-1055 0 0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8:31.5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100 78 512 0 0,'-14'0'3106'0'0,"-28"-1"-1"0"0,7 0 2463 0 0,35 1-5483 0 0,0 0 0 0 0,-1 0 0 0 0,1 0 0 0 0,0 0 0 0 0,-1 0 0 0 0,1 0 0 0 0,0 0 1 0 0,-1 0-1 0 0,1 0 0 0 0,0 0 0 0 0,-1 0 0 0 0,1 0 0 0 0,-1 0 0 0 0,1 0 0 0 0,0 0 0 0 0,-1 0 1 0 0,1 0-1 0 0,0-1 0 0 0,0 1 0 0 0,-1 0 0 0 0,1 0 0 0 0,0 0 0 0 0,-1-1 0 0 0,1 1 0 0 0,5-6 1030 0 0,15-3-589 0 0,8-2-276 0 0,0 2 0 0 0,0 1 0 0 0,33-5-1 0 0,88-3-751 0 0,-96 15-2406 0 0,-31 3 1439 0 0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8:32.0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621 334 512 0 0,'4'-159'11814'0'0,"3"54"-7909"0"0,-6 96-3638 0 0,0 4-30 0 0,-1 0-1 0 0,1 0 0 0 0,-1 0 1 0 0,0-1-1 0 0,-2-6 0 0 0,2 11-196 0 0,0 0 0 0 0,-1 0-1 0 0,1-1 1 0 0,-1 1 0 0 0,1 0-1 0 0,-1 0 1 0 0,1 0 0 0 0,-1 0-1 0 0,1 0 1 0 0,-1 0 0 0 0,0 0-1 0 0,0 0 1 0 0,0 1 0 0 0,1-1-1 0 0,-1 0 1 0 0,0 0 0 0 0,0 1-1 0 0,0-1 1 0 0,0 0 0 0 0,0 1-1 0 0,0-1 1 0 0,-1 1 0 0 0,1-1-1 0 0,0 1 1 0 0,0 0 0 0 0,0-1-1 0 0,0 1 1 0 0,-2 0 0 0 0,-8-1 41 0 0,1 1 0 0 0,0 0 0 0 0,0 1 0 0 0,0 0 0 0 0,-1 1 1 0 0,1 0-1 0 0,0 0 0 0 0,1 1 0 0 0,-18 7 0 0 0,-1 3-36 0 0,1 1 0 0 0,-27 19 1 0 0,27-14 33 0 0,0 2 1 0 0,-47 46 0 0 0,-38 58 265 0 0,101-112-319 0 0,-10 11 79 0 0,1 2-1 0 0,-21 33 0 0 0,34-46-64 0 0,0-1 0 0 0,2 1-1 0 0,-1 1 1 0 0,1-1-1 0 0,1 1 1 0 0,0 0-1 0 0,-2 19 1 0 0,4-17-3 0 0,1 0 1 0 0,0 0-1 0 0,1 0 0 0 0,1 0 1 0 0,1 0-1 0 0,5 25 1 0 0,-4-30-36 0 0,0-1-1 0 0,1 1 1 0 0,0-1 0 0 0,1 0 0 0 0,0 0 0 0 0,1 0 0 0 0,0-1 0 0 0,0 0 0 0 0,1 0 0 0 0,10 10 0 0 0,-7-9-13 0 0,1-1 1 0 0,1 0-1 0 0,0-1 1 0 0,0 0 0 0 0,0 0-1 0 0,1-2 1 0 0,0 1 0 0 0,0-2-1 0 0,1 0 1 0 0,26 6-1 0 0,-3-3-488 0 0,0-3-1 0 0,0-1 1 0 0,39 0-1 0 0,-44-5-3261 0 0,62-8 1 0 0,-52 1-5 0 0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8:32.9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243 156 512 0 0,'7'-24'710'0'0,"-5"18"-474"0"0,0 0 1 0 0,0-1 0 0 0,-1 1-1 0 0,0-1 1 0 0,1-12 0 0 0,-2 11 1058 0 0,-1-1-1 0 0,-2-14 1 0 0,3 20-767 0 0,-1-1 1 0 0,0 1-1 0 0,0 0 1 0 0,0 0-1 0 0,0 0 0 0 0,0 1 1 0 0,-1-1-1 0 0,1 0 1 0 0,-1 0-1 0 0,-4-4 1 0 0,5 7-425 0 0,1-1 0 0 0,-1 1 0 0 0,0-1 0 0 0,0 1 0 0 0,0 0 0 0 0,0-1 0 0 0,0 1 0 0 0,0 0 0 0 0,1 0 0 0 0,-1 0 0 0 0,0 0 0 0 0,0 0 0 0 0,0 0 0 0 0,0 0 0 0 0,0 0 0 0 0,0 0 0 0 0,0 0 0 0 0,0 0 0 0 0,0 1 0 0 0,0-1 0 0 0,-1 1 0 0 0,-20 8 755 0 0,20-7-704 0 0,-14 6 43 0 0,0 1 1 0 0,1 1 0 0 0,1 0-1 0 0,-1 2 1 0 0,2-1 0 0 0,0 1-1 0 0,0 1 1 0 0,1 1-1 0 0,1 0 1 0 0,-11 17 0 0 0,17-24-146 0 0,0 1 1 0 0,1 1-1 0 0,1-1 1 0 0,-1 1 0 0 0,1-1-1 0 0,1 1 1 0 0,-1 0-1 0 0,2 0 1 0 0,-2 13-1 0 0,3-15-24 0 0,0 0-1 0 0,0 0 0 0 0,1 0 0 0 0,0 0 0 0 0,0 0 1 0 0,1-1-1 0 0,0 1 0 0 0,0 0 0 0 0,1-1 0 0 0,0 0 0 0 0,0 1 1 0 0,0-1-1 0 0,7 9 0 0 0,-1-3-19 0 0,1-2-1 0 0,-1 1 1 0 0,1-1-1 0 0,1-1 1 0 0,0 0-1 0 0,0 0 1 0 0,1-1 0 0 0,0-1-1 0 0,1 0 1 0 0,-1 0-1 0 0,1-1 1 0 0,0-1-1 0 0,1 0 1 0 0,-1-1-1 0 0,1-1 1 0 0,0 0 0 0 0,0-1-1 0 0,23 2 1 0 0,-34-4-10 0 0,1 0 0 0 0,-1-1 0 0 0,1 1 0 0 0,-1-1 0 0 0,0 1 0 0 0,1-1 1 0 0,-1 0-1 0 0,0 0 0 0 0,0 0 0 0 0,1-1 0 0 0,-1 1 0 0 0,0-1 0 0 0,0 0 0 0 0,0 1 0 0 0,-1-2 1 0 0,1 1-1 0 0,0 0 0 0 0,-1 0 0 0 0,0-1 0 0 0,1 1 0 0 0,-1-1 0 0 0,0 0 0 0 0,0 0 1 0 0,2-4-1 0 0,-2 2 1 0 0,0 0 1 0 0,0-1 0 0 0,-1 1-1 0 0,1 0 1 0 0,-1 0 0 0 0,-1-1 0 0 0,1 1-1 0 0,-1 0 1 0 0,0-1 0 0 0,0 1-1 0 0,0 0 1 0 0,-1-1 0 0 0,0 1 0 0 0,0 0-1 0 0,-2-8 1 0 0,-11-22-12 0 0,-1 0 0 0 0,-1 1 0 0 0,-2 0 0 0 0,-1 2 0 0 0,-2 0 0 0 0,-26-31 0 0 0,43 59 7 0 0,1 0 0 0 0,-1 0 0 0 0,0 0 1 0 0,0 0-1 0 0,0 1 0 0 0,0-1 0 0 0,-1 1 1 0 0,0 0-1 0 0,1 0 0 0 0,-9-3 0 0 0,11 6 1 0 0,0-1-1 0 0,0 1 1 0 0,0-1-1 0 0,0 1 1 0 0,0 0-1 0 0,0 0 0 0 0,0 0 1 0 0,1 0-1 0 0,-1 0 1 0 0,0 0-1 0 0,0 0 1 0 0,0 1-1 0 0,0-1 0 0 0,0 1 1 0 0,0-1-1 0 0,0 1 1 0 0,1 0-1 0 0,-1-1 1 0 0,0 1-1 0 0,1 0 0 0 0,-1 0 1 0 0,0 1-1 0 0,1-1 1 0 0,-1 0-1 0 0,1 0 1 0 0,0 1-1 0 0,-1-1 0 0 0,1 1 1 0 0,0-1-1 0 0,0 1 1 0 0,0 0-1 0 0,0-1 1 0 0,-1 3-1 0 0,1-1-9 0 0,-1 0 0 0 0,1-1 0 0 0,0 1 0 0 0,-1 0 1 0 0,1 0-1 0 0,1 1 0 0 0,-1-1 0 0 0,0 0 0 0 0,1 0 0 0 0,0 0 0 0 0,-1 0 0 0 0,1 1 0 0 0,1-1 1 0 0,-1 0-1 0 0,1 6 0 0 0,1-4-5 0 0,-1-1 1 0 0,1 0-1 0 0,0 0 1 0 0,0 0 0 0 0,0 0-1 0 0,1 0 1 0 0,-1 0-1 0 0,1 0 1 0 0,0-1-1 0 0,4 5 1 0 0,-1-2-59 0 0,1-1 1 0 0,0 1-1 0 0,0-1 1 0 0,0-1-1 0 0,1 1 1 0 0,-1-1-1 0 0,1 0 1 0 0,0-1-1 0 0,0 0 1 0 0,0 0-1 0 0,13 2 1 0 0,12-1-1916 0 0,1-2 0 0 0,40-2 1 0 0,-41-1-368 0 0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8:33.3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89 1032 0 0,'-7'0'1349'0'0,"-8"1"4937"0"0,15-1-6186 0 0,0 0 0 0 0,-1 1-1 0 0,1-1 1 0 0,0 0 0 0 0,0 0-1 0 0,0 1 1 0 0,-1-1 0 0 0,1 0-1 0 0,0 0 1 0 0,0 1 0 0 0,0-1-1 0 0,0 0 1 0 0,0 1 0 0 0,0-1-1 0 0,0 0 1 0 0,0 1 0 0 0,-1-1-1 0 0,1 0 1 0 0,0 1 0 0 0,0-1 0 0 0,0 0-1 0 0,0 0 1 0 0,1 1 0 0 0,-1-1-1 0 0,0 0 1 0 0,0 1 0 0 0,0-1-1 0 0,0 0 1 0 0,0 1 0 0 0,0-1-1 0 0,0 0 1 0 0,1 1 0 0 0,-1-1-1 0 0,0 0 1 0 0,0 0 0 0 0,0 1-1 0 0,1-1 1 0 0,-1 0 0 0 0,0 0-1 0 0,0 0 1 0 0,1 1 0 0 0,-1-1-1 0 0,19 28 1347 0 0,-2 1-1 0 0,-1 0 0 0 0,-1 1 0 0 0,18 52 0 0 0,-16-22-727 0 0,13 37-16 0 0,-29-97-699 0 0,-1 1 0 0 0,0 0-1 0 0,0 0 1 0 0,1 0-1 0 0,-1 0 1 0 0,0-1 0 0 0,1 1-1 0 0,-1 0 1 0 0,1 0 0 0 0,-1-1-1 0 0,1 1 1 0 0,-1 0 0 0 0,1-1-1 0 0,0 1 1 0 0,-1-1 0 0 0,1 1-1 0 0,0-1 1 0 0,-1 1-1 0 0,1-1 1 0 0,0 1 0 0 0,0-1-1 0 0,-1 0 1 0 0,1 1 0 0 0,0-1-1 0 0,0 0 1 0 0,0 0 0 0 0,0 1-1 0 0,-1-1 1 0 0,1 0-1 0 0,0 0 1 0 0,0 0 0 0 0,0 0-1 0 0,0 0 1 0 0,0 0 0 0 0,-1 0-1 0 0,1-1 1 0 0,0 1 0 0 0,0 0-1 0 0,0 0 1 0 0,0-1 0 0 0,-1 1-1 0 0,1 0 1 0 0,0-1-1 0 0,0 1 1 0 0,-1-1 0 0 0,1 1-1 0 0,0-1 1 0 0,-1 1 0 0 0,1-1-1 0 0,0-1 1 0 0,2 0 6 0 0,0-1 1 0 0,0 1-1 0 0,-1-1 0 0 0,0 0 1 0 0,1 0-1 0 0,-1 0 0 0 0,0 0 1 0 0,0-1-1 0 0,-1 1 0 0 0,3-7 1 0 0,-3 4-10 0 0,0-1 1 0 0,0 1 0 0 0,-1 0-1 0 0,1-1 1 0 0,-2 1-1 0 0,1 0 1 0 0,-1-1 0 0 0,0 1-1 0 0,0 0 1 0 0,-4-9 0 0 0,-2-7 1 0 0,-18-33-1 0 0,7 17-9 0 0,-35-75-123 0 0,43 94 93 0 0,-1 0 1 0 0,-1 1-1 0 0,-25-29 1 0 0,36 47 36 0 0,0-1-9 0 0,0-1 0 0 0,0 1 0 0 0,0 0 0 0 0,0-1-1 0 0,-1 1 1 0 0,1 0 0 0 0,0 0 0 0 0,-1 0 0 0 0,1 0 0 0 0,-1 0 0 0 0,1 1 0 0 0,-1-1 0 0 0,0 0-1 0 0,1 1 1 0 0,-4-2 0 0 0,26 11-95 0 0,5-6 115 0 0,0 0 0 0 0,0-2 0 0 0,45-2 1 0 0,-11-1-56 0 0,-18 2-25 0 0,2-1-651 0 0,86 10 0 0 0,-124-8-44 0 0,0 0 0 0 0,0 1-1 0 0,11 4 1 0 0,-15-5-120 0 0,1 0-1 0 0,-1 1 1 0 0,1-1-1 0 0,-1 1 0 0 0,0 0 1 0 0,3 2-1 0 0,3 6-3083 0 0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8:33.7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24 276 1552 0 0,'-1'0'391'0'0,"0"0"0"0"0,1 0-1 0 0,-1 0 1 0 0,0 0 0 0 0,0 0-1 0 0,0 0 1 0 0,1 0-1 0 0,-1 1 1 0 0,0-1 0 0 0,0 0-1 0 0,1 1 1 0 0,-1-1 0 0 0,0 1-1 0 0,1-1 1 0 0,-1 0 0 0 0,0 1-1 0 0,1 0 1 0 0,-1-1-1 0 0,1 1 1 0 0,-1-1 0 0 0,0 2-1 0 0,0 0-44 0 0,0 0-1 0 0,0 0 1 0 0,0 0-1 0 0,1 0 1 0 0,-1 0-1 0 0,0 0 1 0 0,1 0-1 0 0,-1 3 1 0 0,1 5-151 0 0,0 0 0 0 0,2 18 0 0 0,-2-23 240 0 0,2 16-121 0 0,0-1 267 0 0,0 0-1 0 0,1 0 0 0 0,0 0 0 0 0,2-1 1 0 0,8 24-1 0 0,-12-41-500 0 0,0 0 0 0 0,0-1 0 0 0,1 1-1 0 0,-1 0 1 0 0,0 0 0 0 0,1-1 0 0 0,-1 1 0 0 0,1 0 0 0 0,-1-1 0 0 0,1 0 0 0 0,-1 1-1 0 0,3 0 1 0 0,-4-2-63 0 0,1 1 0 0 0,-1-1-1 0 0,1 0 1 0 0,-1 0-1 0 0,0 0 1 0 0,1 0-1 0 0,-1 0 1 0 0,1 0 0 0 0,-1 0-1 0 0,0 1 1 0 0,1-1-1 0 0,-1 0 1 0 0,1 0-1 0 0,-1 0 1 0 0,0-1 0 0 0,1 1-1 0 0,-1 0 1 0 0,1 0-1 0 0,-1 0 1 0 0,0 0-1 0 0,1 0 1 0 0,-1 0 0 0 0,1-1-1 0 0,-1 1 1 0 0,1 0-1 0 0,-1-1-13 0 0,1 0-1 0 0,0 0 0 0 0,-1 1 0 0 0,1-1 1 0 0,-1 0-1 0 0,1 0 0 0 0,-1 0 0 0 0,0 0 1 0 0,1 0-1 0 0,-1 0 0 0 0,0 0 0 0 0,0 0 1 0 0,0 0-1 0 0,1 0 0 0 0,-1-1 1 0 0,0-7 15 0 0,-1 1 1 0 0,0-1 0 0 0,0 1-1 0 0,-1 0 1 0 0,1-1 0 0 0,-2 1-1 0 0,-3-9 1 0 0,-3-11-23 0 0,-25-132 154 0 0,31 136-160 0 0,0 1 1 0 0,2-1-1 0 0,1 1 0 0 0,5-46 0 0 0,-4 63 12 0 0,0-1-1 0 0,1 1 0 0 0,0 0 1 0 0,0-1-1 0 0,0 1 0 0 0,1 0 1 0 0,5-8-1 0 0,-6 11-4 0 0,0 0-1 0 0,0 0 0 0 0,0 0 1 0 0,0 1-1 0 0,1 0 1 0 0,0-1-1 0 0,-1 1 1 0 0,1 0-1 0 0,0 0 1 0 0,0 0-1 0 0,0 0 1 0 0,0 1-1 0 0,0 0 1 0 0,0-1-1 0 0,6-1 1 0 0,2 1-32 0 0,-1 1-1 0 0,0 0 1 0 0,1 0 0 0 0,-1 1-1 0 0,1 0 1 0 0,-1 1 0 0 0,1 0 0 0 0,-1 0-1 0 0,14 5 1 0 0,10 4-1611 0 0,46 21 0 0 0,-55-20-240 0 0,-3-2-1041 0 0,-3 2-448 0 0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8:34.3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154 99 512 0 0,'-6'-2'1135'0'0,"0"1"0"0"0,-1 0-1 0 0,1 0 1 0 0,0 1 0 0 0,-1 0-1 0 0,-8 0 1 0 0,12 1-723 0 0,0-1 1 0 0,0 1-1 0 0,0 0 1 0 0,0 0-1 0 0,0 0 1 0 0,0 0-1 0 0,0 0 0 0 0,0 0 1 0 0,1 1-1 0 0,-1 0 1 0 0,0-1-1 0 0,1 1 1 0 0,-1 0-1 0 0,1 0 0 0 0,-3 3 1 0 0,2-1-224 0 0,0-1 1 0 0,1 1 0 0 0,-1 0-1 0 0,1 0 1 0 0,0 0-1 0 0,0 0 1 0 0,0 0 0 0 0,0 0-1 0 0,1 0 1 0 0,0 1-1 0 0,0-1 1 0 0,0 1 0 0 0,0-1-1 0 0,0 1 1 0 0,1-1-1 0 0,0 1 1 0 0,1 4 0 0 0,-1-5-134 0 0,1 0 1 0 0,0-1 0 0 0,0 1 0 0 0,0-1-1 0 0,1 1 1 0 0,-1-1 0 0 0,1 0 0 0 0,0 1-1 0 0,0-1 1 0 0,0 0 0 0 0,0 0-1 0 0,0 0 1 0 0,1 0 0 0 0,-1-1 0 0 0,1 1-1 0 0,0-1 1 0 0,0 0 0 0 0,0 1 0 0 0,0-1-1 0 0,0 0 1 0 0,6 2 0 0 0,2 1-38 0 0,-1-1 1 0 0,2 0-1 0 0,-1-1 1 0 0,0 0-1 0 0,1 0 1 0 0,-1-1-1 0 0,1-1 0 0 0,22 0 1 0 0,-26-1-16 0 0,1-1 0 0 0,-1 0 0 0 0,1 0 0 0 0,-1-1 0 0 0,0 0 0 0 0,0 0 0 0 0,0-1 0 0 0,0-1 1 0 0,-1 1-1 0 0,1-1 0 0 0,-1 0 0 0 0,0-1 0 0 0,8-5 0 0 0,-9 5 18 0 0,1-1 0 0 0,-1 0 0 0 0,0-1 0 0 0,-1 1 0 0 0,1-1 0 0 0,-1 0 0 0 0,-1 0 0 0 0,1-1 0 0 0,5-14 1 0 0,-7 16-22 0 0,-1 0 0 0 0,-1-1 0 0 0,1 1 0 0 0,-1-1 0 0 0,0 0 0 0 0,-1 1 0 0 0,1-1 0 0 0,-1 0 0 0 0,-1 0 0 0 0,1 1 0 0 0,-1-1 0 0 0,0 0 0 0 0,-3-6 0 0 0,3 7-5 0 0,-1 0-1 0 0,0 1 1 0 0,0-1 0 0 0,-1 1 0 0 0,0-1 0 0 0,-4-5 0 0 0,6 9 3 0 0,-1 0-1 0 0,1 0 1 0 0,-1 0 0 0 0,0 1 0 0 0,0-1 0 0 0,1 1 0 0 0,-1-1 0 0 0,0 1-1 0 0,0 0 1 0 0,0 0 0 0 0,-1 0 0 0 0,1 0 0 0 0,0 0 0 0 0,0 0 0 0 0,0 0-1 0 0,-1 1 1 0 0,1-1 0 0 0,-5 1 0 0 0,-5 0 5 0 0,-1 0-1 0 0,1 1 1 0 0,0 0 0 0 0,0 1 0 0 0,-1 1-1 0 0,1 0 1 0 0,1 0 0 0 0,-1 1 0 0 0,0 1-1 0 0,1 0 1 0 0,0 0 0 0 0,0 1 0 0 0,1 1-1 0 0,-17 12 1 0 0,15-9 2 0 0,0 1-1 0 0,0 1 1 0 0,1 0-1 0 0,0 0 1 0 0,1 1 0 0 0,1 1-1 0 0,0 0 1 0 0,1 0-1 0 0,0 0 1 0 0,-9 25-1 0 0,15-32-8 0 0,-1 0 0 0 0,1 0 0 0 0,0 0 0 0 0,1 0 0 0 0,0 0 0 0 0,0 0 0 0 0,0 1 0 0 0,1-1 0 0 0,0 0 0 0 0,1 0 0 0 0,-1 1 0 0 0,1-1 0 0 0,1 0 0 0 0,-1 0 0 0 0,1 0 0 0 0,1 0 0 0 0,-1 0 0 0 0,1-1 0 0 0,0 1 0 0 0,1-1 0 0 0,-1 1 0 0 0,1-1 0 0 0,1 0-1 0 0,-1-1 1 0 0,1 1 0 0 0,0-1 0 0 0,0 0 0 0 0,9 7 0 0 0,-2-4-129 0 0,-1 0-1 0 0,1-1 1 0 0,0-1-1 0 0,1 0 1 0 0,-1-1-1 0 0,1 0 1 0 0,0-1-1 0 0,26 5 1 0 0,-20-5-1157 0 0,1-2 0 0 0,-1-1 0 0 0,1 0 0 0 0,-1-1 0 0 0,34-5 0 0 0,-28-1-44 0 0,0-2 130 0 0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8:35.0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294 247 512 0 0,'0'-3'175'0'0,"0"1"0"0"0,1-1 1 0 0,-1 1-1 0 0,1-1 0 0 0,0 1 0 0 0,0-1 0 0 0,0 1 0 0 0,0 0 1 0 0,0-1-1 0 0,0 1 0 0 0,3-3 0 0 0,20-25 3533 0 0,-8 12-2235 0 0,-6 4-216 0 0,0 0-1 0 0,10-20 1 0 0,-18 30-1041 0 0,0 0 0 0 0,0 0-1 0 0,-1 0 1 0 0,1-1 0 0 0,-1 1 0 0 0,0 0 0 0 0,0-1-1 0 0,0 1 1 0 0,-1-1 0 0 0,0 1 0 0 0,1-1-1 0 0,-2 1 1 0 0,1-1 0 0 0,-1-4 0 0 0,0 7-127 0 0,0 0 0 0 0,0 0 0 0 0,0 0 0 0 0,0 0 0 0 0,0 0-1 0 0,0 0 1 0 0,-1 1 0 0 0,1-1 0 0 0,-1 1 0 0 0,1-1 0 0 0,-1 1 0 0 0,1-1 0 0 0,-1 1 0 0 0,0 0 0 0 0,0 0 0 0 0,0 0 0 0 0,1 0 0 0 0,-1 0 0 0 0,0 0 0 0 0,0 1 0 0 0,-1-1 0 0 0,1 0-1 0 0,0 1 1 0 0,0 0 0 0 0,-3-1 0 0 0,-5 0 105 0 0,-1 1 1 0 0,1 0-1 0 0,0 0 0 0 0,-11 2 0 0 0,7 0-38 0 0,0 1 1 0 0,0 1-1 0 0,1 0 0 0 0,-1 0 0 0 0,1 1 1 0 0,0 1-1 0 0,1 0 0 0 0,-1 1 1 0 0,1 1-1 0 0,0 0 0 0 0,1 0 0 0 0,-19 18 1 0 0,19-14-84 0 0,0-1 0 0 0,1 1 1 0 0,1 1-1 0 0,0 0 1 0 0,1 0-1 0 0,0 0 1 0 0,1 1-1 0 0,0 1 0 0 0,1-1 1 0 0,1 1-1 0 0,-6 24 1 0 0,10-32-49 0 0,0-1-1 0 0,0 1 1 0 0,1 0 0 0 0,0 0-1 0 0,0 0 1 0 0,0-1 0 0 0,1 1 0 0 0,0 0-1 0 0,0 0 1 0 0,1-1 0 0 0,0 1 0 0 0,0-1-1 0 0,5 11 1 0 0,-3-9 3 0 0,1-1 0 0 0,-1 0-1 0 0,1-1 1 0 0,1 1 0 0 0,-1-1 0 0 0,1 0 0 0 0,0 0 0 0 0,1-1-1 0 0,-1 0 1 0 0,14 9 0 0 0,-6-7-12 0 0,1 0 0 0 0,0-1-1 0 0,0 0 1 0 0,0-1 0 0 0,29 6 0 0 0,82 4-415 0 0,-104-14-105 0 0,-1 0 0 0 0,1-2 0 0 0,29-3 0 0 0,-38 1-1443 0 0,0 0 0 0 0,0 0 0 0 0,22-10 0 0 0,-11 1-1857 0 0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8:35.3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1 116 8 0 0,'0'-6'628'0'0,"1"-2"1292"0"0,0 0 1 0 0,0 0 0 0 0,4-14 0 0 0,-4 19-1483 0 0,1 1 0 0 0,-1-1 0 0 0,1 0 1 0 0,-1 0-1 0 0,1 1 0 0 0,0-1 0 0 0,0 1 0 0 0,0 0 1 0 0,0-1-1 0 0,0 1 0 0 0,1 0 0 0 0,-1 0 1 0 0,4-1-1 0 0,33-25 4647 0 0,-41 47-3173 0 0,-10 28-1294 0 0,7-30-432 0 0,0 1 0 0 0,-3 25-1 0 0,4 18-76 0 0,3-1-1 0 0,7 77 1 0 0,27 118-92 0 0,-17-139-37 0 0,-5 75-208 0 0,-10-124-1671 0 0,3 2-3314 0 0,-4-66 3895 0 0,0 0 0 0 0,1 0 1 0 0,-1 0-1 0 0,1 0 1 0 0,1 5-1 0 0,1-4-288 0 0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8:36.0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10 270 1096 0 0,'-1'-1'460'0'0,"0"0"0"0"0,0-1 0 0 0,0 1 0 0 0,0-1-1 0 0,0 1 1 0 0,1-1 0 0 0,-1 0 0 0 0,0 1 0 0 0,1-1 0 0 0,0 0 0 0 0,-1 1-1 0 0,1-1 1 0 0,0 0 0 0 0,0 0 0 0 0,-1 1 0 0 0,2-1 0 0 0,-1 0 0 0 0,0 0-1 0 0,0 1 1 0 0,1-4 0 0 0,0 3-191 0 0,1 0-1 0 0,-1-1 1 0 0,1 1-1 0 0,-1 0 1 0 0,1 0-1 0 0,0 0 1 0 0,0 0 0 0 0,0 0-1 0 0,0 0 1 0 0,0 1-1 0 0,0-1 1 0 0,5-2-1 0 0,200-128 2145 0 0,-188 119-2172 0 0,38-19 1 0 0,-51 30-179 0 0,0-1 0 0 0,-1 1 0 0 0,1 0 0 0 0,0 1 0 0 0,0-1 0 0 0,0 1 0 0 0,1 0 0 0 0,-1 1 0 0 0,0-1 1 0 0,0 1-1 0 0,0 0 0 0 0,7 2 0 0 0,-10-2-35 0 0,0 1 0 0 0,0 0 0 0 0,0 0 0 0 0,0 0 0 0 0,-1 1 0 0 0,1-1 0 0 0,0 0 0 0 0,-1 1 0 0 0,1 0 0 0 0,-1 0 0 0 0,1 0 0 0 0,-1 0 0 0 0,3 3 1 0 0,-2-1-2 0 0,0 0 1 0 0,0 0 0 0 0,0 1-1 0 0,-1 0 1 0 0,0-1 0 0 0,0 1-1 0 0,2 6 1 0 0,1 7 19 0 0,-2 0 1 0 0,0 0-1 0 0,1 27 0 0 0,-3-33-23 0 0,7 187 86 0 0,-8-191-109 0 0,0-1-1 0 0,1 1 0 0 0,0 0 0 0 0,1-1 0 0 0,-1 1 1 0 0,1-1-1 0 0,1 0 0 0 0,0 0 0 0 0,0 0 1 0 0,0 0-1 0 0,1 0 0 0 0,0 0 0 0 0,6 8 1 0 0,-7-12-10 0 0,0 0 1 0 0,-1 0 0 0 0,1 0 0 0 0,1 0 0 0 0,-1-1 0 0 0,0 1 0 0 0,1-1 0 0 0,-1 0-1 0 0,1 0 1 0 0,0 0 0 0 0,-1-1 0 0 0,1 1 0 0 0,0-1 0 0 0,0 0 0 0 0,0 0 0 0 0,0 0 0 0 0,1 0-1 0 0,-1-1 1 0 0,0 0 0 0 0,0 0 0 0 0,0 0 0 0 0,0 0 0 0 0,0 0 0 0 0,0-1 0 0 0,1 0-1 0 0,4-2 1 0 0,-1 0-1 0 0,0 0 0 0 0,1-1 0 0 0,-1 0 0 0 0,-1-1 0 0 0,1 1 0 0 0,-1-2-1 0 0,1 1 1 0 0,-1-1 0 0 0,-1 0 0 0 0,9-10 0 0 0,-4 4 39 0 0,-1-1 1 0 0,-1 0-1 0 0,0-1 1 0 0,14-29-1 0 0,-20 36-5 0 0,0-1-1 0 0,0 1 1 0 0,-1-1-1 0 0,0 0 1 0 0,0 0-1 0 0,-1 0 1 0 0,0 0-1 0 0,0 0 1 0 0,-1 0-1 0 0,0 0 1 0 0,0 0-1 0 0,-1 0 1 0 0,0 0-1 0 0,-1 0 1 0 0,0 0-1 0 0,0 0 0 0 0,-1 0 1 0 0,1 1-1 0 0,-2-1 1 0 0,1 1-1 0 0,-1 0 1 0 0,0 0-1 0 0,-1 0 1 0 0,1 0-1 0 0,-1 1 1 0 0,-1 0-1 0 0,1 0 1 0 0,-1 0-1 0 0,0 1 1 0 0,-12-9-1 0 0,4 6 54 0 0,0 0 0 0 0,0 1-1 0 0,-1 1 1 0 0,1 0 0 0 0,-2 1-1 0 0,1 0 1 0 0,-23-3 0 0 0,14 5 104 0 0,-1 1 1 0 0,0 0-1 0 0,-50 5 0 0 0,69-2-153 0 0,3-1-18 0 0,1 0 1 0 0,-1 0-1 0 0,0 0 1 0 0,1 0 0 0 0,-1 1-1 0 0,0-1 1 0 0,1 1-1 0 0,-1 0 1 0 0,1 0-1 0 0,-1 0 1 0 0,1 0-1 0 0,-5 3 1 0 0,7-4-14 0 0,0 0-1 0 0,0 1 1 0 0,0-1 0 0 0,0 0 0 0 0,0 1 0 0 0,0-1 0 0 0,0 0-1 0 0,0 0 1 0 0,0 1 0 0 0,0-1 0 0 0,0 0 0 0 0,0 0 0 0 0,0 1-1 0 0,0-1 1 0 0,0 0 0 0 0,0 0 0 0 0,0 1 0 0 0,0-1 0 0 0,1 0-1 0 0,-1 0 1 0 0,0 1 0 0 0,0-1 0 0 0,0 0 0 0 0,0 0 0 0 0,1 0-1 0 0,-1 1 1 0 0,0-1 0 0 0,0 0 0 0 0,0 0 0 0 0,1 0 0 0 0,-1 0-1 0 0,0 1 1 0 0,0-1 0 0 0,1 0 0 0 0,-1 0 0 0 0,0 0-1 0 0,0 0 1 0 0,1 0 0 0 0,-1 0 0 0 0,0 0 0 0 0,0 0 0 0 0,1 0-1 0 0,-1 0 1 0 0,14 4-52 0 0,7-1 32 0 0,-1-1 0 0 0,1-1-1 0 0,0 0 1 0 0,0-2-1 0 0,-1-1 1 0 0,33-6-1 0 0,122-38 16 0 0,-119 29 65 0 0,-28 8-75 0 0,-5 1 139 0 0,1 2 0 0 0,38-7 1 0 0,-56 12-80 0 0,0 1 1 0 0,0 0 0 0 0,0 0 0 0 0,0 0-1 0 0,-1 0 1 0 0,1 1 0 0 0,0 0 0 0 0,0 0-1 0 0,-1 1 1 0 0,1-1 0 0 0,-1 1 0 0 0,1 0-1 0 0,-1 1 1 0 0,0-1 0 0 0,0 1 0 0 0,7 5-1 0 0,-10-6-11 0 0,1 1 1 0 0,-1-1-1 0 0,0 1 0 0 0,0 0 0 0 0,0-1 0 0 0,0 1 0 0 0,0 0 0 0 0,0 0 1 0 0,-1 1-1 0 0,1-1 0 0 0,-1 0 0 0 0,0 1 0 0 0,0-1 0 0 0,-1 0 0 0 0,1 1 1 0 0,0-1-1 0 0,-1 1 0 0 0,0-1 0 0 0,0 1 0 0 0,0-1 0 0 0,-1 7 0 0 0,-2 5 86 0 0,0 0 0 0 0,-1 0-1 0 0,-9 23 1 0 0,10-30-71 0 0,-19 47 212 0 0,13-34-226 0 0,0 0 0 0 0,2 1 0 0 0,0 0-1 0 0,1 0 1 0 0,-3 31 0 0 0,9-48-48 0 0,0 0 0 0 0,0 0 1 0 0,0 0-1 0 0,1 0 1 0 0,0 0-1 0 0,0 0 0 0 0,0-1 1 0 0,1 1-1 0 0,-1 0 0 0 0,1-1 1 0 0,0 0-1 0 0,1 1 1 0 0,4 7-1 0 0,-2-6-51 0 0,-1-1 0 0 0,2 1 0 0 0,-1-1 0 0 0,0 0 0 0 0,1 0-1 0 0,0 0 1 0 0,0-1 0 0 0,11 6 0 0 0,-8-6-232 0 0,1 1 0 0 0,0-1-1 0 0,-1-1 1 0 0,1 1 0 0 0,1-2-1 0 0,-1 0 1 0 0,0 0 0 0 0,1 0-1 0 0,-1-2 1 0 0,1 1 0 0 0,-1-1 0 0 0,1-1-1 0 0,12-1 1 0 0,-5-3-3680 0 0,33-12 1 0 0,-27 8-215 0 0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8:41.6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250 96 512 0 0,'-45'15'2786'0'0,"0"-1"1"0"0,-64 9-1 0 0,108-23-2726 0 0,1 1 0 0 0,-1-1 0 0 0,1 0 0 0 0,0 0-1 0 0,-1 0 1 0 0,1 0 0 0 0,0 0 0 0 0,-1 0 0 0 0,1 0 0 0 0,-1 0 0 0 0,1 0-1 0 0,0 0 1 0 0,-1 0 0 0 0,1 0 0 0 0,-1 0 0 0 0,1 0 0 0 0,0 0-1 0 0,-1 0 1 0 0,1-1 0 0 0,0 1 0 0 0,-1 0 0 0 0,1 0 0 0 0,0 0 0 0 0,-1 0-1 0 0,1-1 1 0 0,0 1 0 0 0,-1 0 0 0 0,1-1 0 0 0,0 1 0 0 0,-1-1-1 0 0,4-9 2332 0 0,0-2-278 0 0,-4 13-1898 0 0,0-1 0 0 0,-1 0 0 0 0,1 1 0 0 0,0-1 0 0 0,-1 1 0 0 0,1 0 0 0 0,0-1 0 0 0,0 1 0 0 0,0 0-1 0 0,-2 1 1 0 0,-2 3 101 0 0,2-3-209 0 0,1 0 0 0 0,-1 0-1 0 0,1 1 1 0 0,0-1 0 0 0,0 0 0 0 0,0 1-1 0 0,0-1 1 0 0,0 1 0 0 0,1 0-1 0 0,-2 3 1 0 0,3-6-81 0 0,0 1 0 0 0,0-1 0 0 0,1 0-1 0 0,-1 1 1 0 0,0-1 0 0 0,0 0 0 0 0,1 1 0 0 0,-1-1 0 0 0,0 0 0 0 0,1 0-1 0 0,-1 1 1 0 0,0-1 0 0 0,1 0 0 0 0,-1 0 0 0 0,0 1 0 0 0,1-1-1 0 0,-1 0 1 0 0,0 0 0 0 0,1 0 0 0 0,-1 0 0 0 0,1 0 0 0 0,-1 0 0 0 0,0 0-1 0 0,1 1 1 0 0,-1-1 0 0 0,1 0 0 0 0,-1-1 0 0 0,1 1 0 0 0,-1 0-1 0 0,0 0 1 0 0,1 0 0 0 0,-1 0 0 0 0,1 0 0 0 0,21-4 283 0 0,-16 3-181 0 0,148-33 1286 0 0,-10 2-831 0 0,107-17 77 0 0,-70 22-372 0 0,-91 17-321 0 0,-61 5-45 0 0,-9 2-222 0 0,33-2 0 0 0,-53 5 285 0 0,0 0 0 0 0,0 0-1 0 0,1 0 1 0 0,-1 0 0 0 0,0 0-1 0 0,0 0 1 0 0,0 0 0 0 0,0 0-1 0 0,0 0 1 0 0,0 0 0 0 0,0 0 0 0 0,0 0-1 0 0,0 0 1 0 0,0 0 0 0 0,0 0-1 0 0,1 0 1 0 0,-1 0 0 0 0,0 0 0 0 0,0 0-1 0 0,0 0 1 0 0,0 0 0 0 0,0 0-1 0 0,0 0 1 0 0,0 0 0 0 0,0 0-1 0 0,0 0 1 0 0,0 0 0 0 0,0 0 0 0 0,1 0-1 0 0,-1 0 1 0 0,0 0 0 0 0,0 0-1 0 0,0 1 1 0 0,0-1 0 0 0,0 0-1 0 0,0 0 1 0 0,0 0 0 0 0,0 0 0 0 0,0 0-1 0 0,0 0 1 0 0,0 0 0 0 0,0 0-1 0 0,0 0 1 0 0,0 0 0 0 0,0 0-1 0 0,0 0 1 0 0,0 1 0 0 0,0-1 0 0 0,0 0-1 0 0,0 0 1 0 0,0 0 0 0 0,0 0-1 0 0,0 0 1 0 0,-4 5-724 0 0,-9 3-708 0 0,13-8 1408 0 0,-36 20-5893 0 0,24-12 2971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7:02.9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80 122 512 0 0,'-12'-29'571'0'0,"-9"-15"9737"0"0,6 13-1725 0 0,15 30-8356 0 0,-1 0 1 0 0,1-1-1 0 0,-1 1 1 0 0,1 0-1 0 0,-1 0 1 0 0,0 0 0 0 0,1 0-1 0 0,-1 0 1 0 0,0 1-1 0 0,0-1 1 0 0,0 0 0 0 0,0 0-1 0 0,0 0 1 0 0,0 1-1 0 0,0-1 1 0 0,0 0-1 0 0,0 1 1 0 0,0-1 0 0 0,-2 0-1 0 0,3 1-159 0 0,-1 0 0 0 0,0 1-1 0 0,1-1 1 0 0,-1 0 0 0 0,1 0 0 0 0,-1 0-1 0 0,0 1 1 0 0,1-1 0 0 0,-1 0 0 0 0,1 0 0 0 0,-1 1-1 0 0,1-1 1 0 0,-1 1 0 0 0,1-1 0 0 0,-1 0-1 0 0,1 1 1 0 0,-1-1 0 0 0,1 1 0 0 0,0-1-1 0 0,-1 1 1 0 0,1-1 0 0 0,-1 1 0 0 0,1 0-1 0 0,0-1 1 0 0,0 1 0 0 0,-1-1 0 0 0,1 1 0 0 0,0 0-1 0 0,0-1 1 0 0,0 1 0 0 0,0-1 0 0 0,0 1-1 0 0,0 0 1 0 0,0-1 0 0 0,0 1 0 0 0,0 1-1 0 0,0 4 106 0 0,-1 1 0 0 0,2 0 0 0 0,-1-1 0 0 0,1 1 0 0 0,0-1 0 0 0,0 1-1 0 0,1-1 1 0 0,2 9 0 0 0,25 50 253 0 0,-16-36-216 0 0,9 24-163 0 0,-2 1 0 0 0,-2 1 0 0 0,-3 0 0 0 0,-2 1 0 0 0,7 81 0 0 0,-19-129-304 0 0,0-1 0 0 0,-1 1 0 0 0,0-1-1 0 0,0 1 1 0 0,-1-1 0 0 0,0 0 0 0 0,0 1-1 0 0,-5 13 1 0 0,6-44-16193 0 0,6 8 13183 0 0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8:42.1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82 8 0 0,'34'-18'2742'0'0,"-26"14"-1453"0"0,0 1 0 0 0,-1-1 0 0 0,0-1 0 0 0,1 0 0 0 0,-1 0 0 0 0,-1 0 0 0 0,1-1 0 0 0,10-12 0 0 0,-16 18-1199 0 0,-1 0 0 0 0,0 0 0 0 0,0-1 0 0 0,1 1 0 0 0,-1 0-1 0 0,0 0 1 0 0,0 0 0 0 0,0-1 0 0 0,1 1 0 0 0,-1 0 0 0 0,0 0 0 0 0,0 0 0 0 0,0-1 0 0 0,0 1 0 0 0,0 0 0 0 0,1 0-1 0 0,-1-1 1 0 0,0 1 0 0 0,0 0 0 0 0,0-1 0 0 0,0 1 0 0 0,0 0 0 0 0,0 0 0 0 0,0-1 0 0 0,0 1 0 0 0,0 0-1 0 0,0-1 1 0 0,0 1 0 0 0,0 0 0 0 0,0 0 0 0 0,0-1 0 0 0,0 1 0 0 0,-1 0 0 0 0,1-1 0 0 0,0 1-14 0 0,-1 0-1 0 0,1 1 1 0 0,-1-1 0 0 0,1 0 0 0 0,-1 0-1 0 0,1 1 1 0 0,-1-1 0 0 0,1 0 0 0 0,-1 1 0 0 0,1-1-1 0 0,-1 0 1 0 0,1 1 0 0 0,0-1 0 0 0,-1 0-1 0 0,1 1 1 0 0,0-1 0 0 0,-1 1 0 0 0,1-1 0 0 0,-1 1-1 0 0,-1 3 40 0 0,1-1-1 0 0,-1 1 0 0 0,1 0 1 0 0,-1 0-1 0 0,1 0 0 0 0,0-1 1 0 0,0 1-1 0 0,1 0 0 0 0,-1 0 1 0 0,1 0-1 0 0,0 0 0 0 0,0 0 1 0 0,0 0-1 0 0,0 0 0 0 0,1 0 1 0 0,0 0-1 0 0,0 0 0 0 0,0 0 0 0 0,3 6 1 0 0,3 8 297 0 0,1-1 0 0 0,20 31 0 0 0,-16-28-102 0 0,1 2-114 0 0,-1 1 0 0 0,11 27 0 0 0,-19-37-176 0 0,0-1 1 0 0,-1 1-1 0 0,0 0 1 0 0,-1-1-1 0 0,-1 1 1 0 0,1 16-1 0 0,-4 4-243 0 0,-1 0 0 0 0,-2-1-1 0 0,0 1 1 0 0,-16 46 0 0 0,21-79 205 0 0,-1 1 0 0 0,1-1 1 0 0,0 0-1 0 0,0 0 0 0 0,0 1 0 0 0,0-1 1 0 0,0 0-1 0 0,-1 0 0 0 0,1 0 1 0 0,0 1-1 0 0,0-1 0 0 0,0 0 0 0 0,0 0 1 0 0,0 1-1 0 0,0-1 0 0 0,0 0 0 0 0,0 0 1 0 0,0 1-1 0 0,0-1 0 0 0,0 0 1 0 0,0 1-1 0 0,0-1 0 0 0,0 0 0 0 0,0 0 1 0 0,0 1-1 0 0,1-1 0 0 0,-1 0 1 0 0,0 0-1 0 0,0 0 0 0 0,0 1 0 0 0,0-1 1 0 0,0 0-1 0 0,1 0 0 0 0,-1 0 0 0 0,0 1 1 0 0,8-7-645 0 0,9-13-484 0 0,-12 11 43 0 0,-1 0 0 0 0,1 0 0 0 0,-2 0 0 0 0,1-1 0 0 0,4-17 0 0 0,-7 24 670 0 0,2-7-1929 0 0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8:42.3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39 8 0 0,'-20'2'2106'0'0,"2"-1"1422"0"0,3 5 7458 0 0,15-6-10925 0 0,8 2 1401 0 0,10-2-309 0 0,51-7 839 0 0,16-1-914 0 0,223-14 386 0 0,-88 11-1435 0 0,-168 9-279 0 0,-23 2-992 0 0,37 5 0 0 0,-3 3-4382 0 0,-47-6 3260 0 0,2 0 926 0 0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8:42.8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6 512 0 0,'-1'0'180'0'0,"1"-1"0"0"0,-1 1 0 0 0,1-1 0 0 0,-1 1 0 0 0,1-1 0 0 0,-1 1 0 0 0,0 0 0 0 0,1-1 0 0 0,-1 1 0 0 0,1 0-1 0 0,-1-1 1 0 0,0 1 0 0 0,1 0 0 0 0,-1 0 0 0 0,0 0 0 0 0,1-1 0 0 0,-1 1 0 0 0,0 0 0 0 0,0 0 0 0 0,1 0 0 0 0,-1 0 0 0 0,0 0 0 0 0,1 1 0 0 0,-1-1 0 0 0,0 0 0 0 0,1 0 0 0 0,-1 0-1 0 0,0 0 1 0 0,1 1 0 0 0,-1-1 0 0 0,0 0 0 0 0,1 1 0 0 0,-1-1 0 0 0,1 1 0 0 0,-1-1 0 0 0,1 0 0 0 0,-1 1 0 0 0,1-1 0 0 0,-1 1 0 0 0,1-1 0 0 0,-1 1 0 0 0,1 0 0 0 0,-1-1 0 0 0,1 1-1 0 0,0-1 1 0 0,-1 1 0 0 0,1 0 0 0 0,0-1 0 0 0,0 1 0 0 0,0 0 0 0 0,-1-1 0 0 0,1 1 0 0 0,0 0 0 0 0,0 1 0 0 0,-1 5 582 0 0,0 0-1 0 0,1 1 1 0 0,0-1 0 0 0,1 8 0 0 0,-1-10-913 0 0,4 33 1749 0 0,1-1 0 0 0,13 44 0 0 0,-9-39-673 0 0,11 41 375 0 0,17 100-560 0 0,-32-121-706 0 0,-4-37-131 0 0,8 38 0 0 0,-9-61 53 0 0,0-1 1 0 0,0 0-1 0 0,0 0 0 0 0,1 1 1 0 0,-1-1-1 0 0,0 0 0 0 0,1 0 1 0 0,-1 0-1 0 0,1 1 1 0 0,-1-1-1 0 0,1 0 0 0 0,0 0 1 0 0,-1 0-1 0 0,1 0 0 0 0,0 0 1 0 0,0 0-1 0 0,0 0 0 0 0,0-1 1 0 0,0 1-1 0 0,0 0 1 0 0,0 0-1 0 0,0-1 0 0 0,0 1 1 0 0,0-1-1 0 0,0 1 0 0 0,3 0 1 0 0,-3-1-300 0 0,0 0 1 0 0,1 0 0 0 0,-1-1-1 0 0,0 1 1 0 0,1 0 0 0 0,-1-1-1 0 0,0 1 1 0 0,0-1 0 0 0,1 1-1 0 0,-1-1 1 0 0,0 0 0 0 0,0 1-1 0 0,0-1 1 0 0,0 0 0 0 0,0 0-1 0 0,0 0 1 0 0,0 0 0 0 0,0 0-1 0 0,0 0 1 0 0,0 0 0 0 0,-1 0-1 0 0,1 0 1 0 0,0 0 0 0 0,0-3-1 0 0,4-7-3152 0 0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8:43.3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126 303 632 0 0,'-6'-2'2484'0'0,"-1"-1"0"0"0,1 0-1 0 0,-12-7 1 0 0,12 7-1046 0 0,1 0-1 0 0,-1 0 1 0 0,1 0 0 0 0,-1 1 0 0 0,-11-4-1 0 0,13 6-1177 0 0,0-1 1 0 0,1 0-1 0 0,-1 0 0 0 0,1-1 0 0 0,-1 1 0 0 0,1-1 0 0 0,-7-3 0 0 0,10 4-249 0 0,-1 1 1 0 0,0-1-1 0 0,1 1 1 0 0,-1-1-1 0 0,1 1 1 0 0,-1-1-1 0 0,0 0 1 0 0,1 0-1 0 0,0 1 1 0 0,-1-1-1 0 0,1 0 1 0 0,-1 0-1 0 0,1 1 1 0 0,0-1-1 0 0,0 0 1 0 0,-1 0-1 0 0,1 0 1 0 0,0 1-1 0 0,0-1 0 0 0,0 0 1 0 0,0 0-1 0 0,0 0 1 0 0,0 0-1 0 0,0 0 1 0 0,0 1-1 0 0,0-1 1 0 0,0 0-1 0 0,1 0 1 0 0,-1 0-1 0 0,0 0 1 0 0,1 1-1 0 0,-1-1 1 0 0,0 0-1 0 0,1 0 1 0 0,-1 1-1 0 0,1-1 1 0 0,-1 0-1 0 0,1 1 1 0 0,-1-1-1 0 0,2 0 1 0 0,7-9-5 0 0,0 0 0 0 0,1 1 0 0 0,0 1-1 0 0,23-16 1 0 0,9-6 56 0 0,-24 15-20 0 0,0 1-1 0 0,1 1 1 0 0,1 0-1 0 0,0 2 1 0 0,1 0-1 0 0,0 2 1 0 0,1 0-1 0 0,28-7 1 0 0,-30 10 38 0 0,1 2 0 0 0,-1 1-1 0 0,1 0 1 0 0,-1 1 0 0 0,1 2 0 0 0,0 0 0 0 0,27 4 0 0 0,-39-3-49 0 0,-1 1 1 0 0,0 0-1 0 0,0 1 1 0 0,0 0-1 0 0,0 0 1 0 0,0 0-1 0 0,-1 1 1 0 0,0 0-1 0 0,8 6 0 0 0,-10-6-7 0 0,-1 0 1 0 0,1 0-1 0 0,-1 1 0 0 0,0 0 0 0 0,0 0 0 0 0,0 0 0 0 0,0 0 0 0 0,-1 0 0 0 0,0 1 0 0 0,0 0 0 0 0,-1 0 1 0 0,0-1-1 0 0,3 10 0 0 0,-4-9-11 0 0,1 1 0 0 0,-1 0 0 0 0,-1 0 0 0 0,1 0 0 0 0,-1 0 0 0 0,0 0 0 0 0,-1 0 0 0 0,1 0 0 0 0,-2 0 0 0 0,-1 8 0 0 0,0-5-9 0 0,-1 1-1 0 0,0-1 0 0 0,-1 0 1 0 0,0 0-1 0 0,-12 17 0 0 0,4-10-43 0 0,0-1-1 0 0,-1-1 1 0 0,-1 0-1 0 0,0-1 1 0 0,-1-1-1 0 0,-24 16 1 0 0,14-13-256 0 0,-1-1 0 0 0,0-1 0 0 0,-1-2 0 0 0,-41 13 0 0 0,60-22-324 0 0,1-1 0 0 0,-1-1 0 0 0,-13 1 0 0 0,-28-2-5322 0 0,21-1 795 0 0,10 1 2541 0 0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18:44.1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44 482 8 0 0,'-8'-44'2753'0'0,"-2"-17"2969"0"0,9 54-4719 0 0,1 0 0 0 0,-1 0-1 0 0,2 0 1 0 0,-1 0 0 0 0,1 0-1 0 0,2-10 1 0 0,0 12 915 0 0,-1 8-414 0 0,0 10-368 0 0,-18 200 2887 0 0,0-29-3031 0 0,15-146-945 0 0,-1-10-46 0 0,1 0 0 0 0,2 0 0 0 0,6 40 1 0 0,-7-66-6 0 0,0 0 0 0 0,1-1 0 0 0,-1 1 0 0 0,1 0 0 0 0,-1 0 1 0 0,1-1-1 0 0,0 1 0 0 0,0 0 0 0 0,0-1 0 0 0,0 1 0 0 0,0-1 1 0 0,0 1-1 0 0,2 1 0 0 0,-3-3 3 0 0,1 0 0 0 0,-1 1 0 0 0,0-1 0 0 0,1 0 0 0 0,-1 0 0 0 0,1 0 0 0 0,-1 0 0 0 0,0 1 0 0 0,1-1 0 0 0,-1 0 0 0 0,1 0 0 0 0,-1 0 0 0 0,0 0 0 0 0,1 0 0 0 0,-1 0 0 0 0,1 0 0 0 0,-1 0 0 0 0,0 0 0 0 0,1 0 0 0 0,-1 0 0 0 0,1 0 0 0 0,-1-1 0 0 0,1 1 1 0 0,0 0-3 0 0,0-1 1 0 0,0 0-1 0 0,0 1 1 0 0,-1-1 0 0 0,1 0-1 0 0,0 0 1 0 0,0 0 0 0 0,-1 0-1 0 0,1 1 1 0 0,0-1-1 0 0,-1 0 1 0 0,2-2 0 0 0,4-11-11 0 0,0 0 0 0 0,0 0 1 0 0,-1 0-1 0 0,-1-1 0 0 0,3-15 1 0 0,7-80 3 0 0,-8 58 47 0 0,10-70-66 0 0,8-70 52 0 0,-24 190-25 0 0,3-32 51 0 0,2 0 0 0 0,10-42 0 0 0,-13 73 16 0 0,1 8-31 0 0,0 7 6 0 0,24 206 272 0 0,-21-149-183 0 0,6 29 52 0 0,-9-80-145 0 0,1 0 1 0 0,1 0-1 0 0,9 24 1 0 0,-3-16-10 0 0,20 43-18 0 0,-26-60-20 0 0,-1-1 0 0 0,2 0 0 0 0,-1 0 0 0 0,1-1 0 0 0,13 13 0 0 0,-17-18 3 0 0,1-1 0 0 0,-1 1 0 0 0,0-1 0 0 0,1 0 1 0 0,-1 0-1 0 0,1 0 0 0 0,-1 0 0 0 0,1-1 0 0 0,0 1 0 0 0,-1-1 0 0 0,1 1 0 0 0,-1-1 0 0 0,1 0 0 0 0,0 0 0 0 0,0 0 0 0 0,-1-1 0 0 0,1 1 0 0 0,-1 0 0 0 0,1-1 0 0 0,0 0 1 0 0,-1 0-1 0 0,1 0 0 0 0,4-2 0 0 0,4-2-47 0 0,1-1 0 0 0,-1 0 0 0 0,16-12-1 0 0,-12 5-2 0 0,0 1 0 0 0,-1-2 0 0 0,-1 0 0 0 0,0 0 0 0 0,-1-2 0 0 0,0 1 0 0 0,-2-1-1 0 0,13-25 1 0 0,6-19-200 0 0,23-67-1 0 0,-50 120 245 0 0,51-158-80 0 0,-35 103 105 0 0,2 1 0 0 0,30-62-1 0 0,-48 119 9 0 0,3-5-13 0 0,-1 0 0 0 0,12-15 1 0 0,-15 22 0 0 0,0 1 1 0 0,0-1 0 0 0,0 1-1 0 0,0 0 1 0 0,1 0 0 0 0,-1 0 0 0 0,0 0-1 0 0,0-1 1 0 0,1 1 0 0 0,-1 1-1 0 0,1-1 1 0 0,-1 0 0 0 0,1 0-1 0 0,-1 1 1 0 0,1-1 0 0 0,-1 0-1 0 0,1 1 1 0 0,0 0 0 0 0,-1-1 0 0 0,1 1-1 0 0,0 0 1 0 0,-1 0 0 0 0,1 0-1 0 0,2 0 1 0 0,-2 1 3 0 0,0 0 1 0 0,-1 0 0 0 0,1-1-1 0 0,-1 1 1 0 0,1 1-1 0 0,-1-1 1 0 0,1 0-1 0 0,-1 0 1 0 0,0 0-1 0 0,0 1 1 0 0,0-1-1 0 0,0 1 1 0 0,0-1-1 0 0,0 1 1 0 0,0-1-1 0 0,0 1 1 0 0,0 0-1 0 0,0 1 1 0 0,11 35 82 0 0,-12-35-80 0 0,7 35 48 0 0,-1 1 0 0 0,-1 53 0 0 0,2 8 37 0 0,2 8 51 0 0,16 109 95 0 0,-6-115-546 0 0,9 47 463 0 0,-19-110-3234 0 0,26 67 1 0 0,-28-91-1483 0 0,0-2 1725 0 0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45.0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104 297 512 0 0,'-28'-50'1705'0'0,"16"30"198"0"0,-18-42 1 0 0,30 62-1879 0 0,-6-15 1046 0 0,0-1-1 0 0,1 0 1 0 0,0 0-1 0 0,2 0 1 0 0,0 0-1 0 0,-2-28 1 0 0,5 33-352 0 0,0-4 1488 0 0,2 15-1376 0 0,3 9-659 0 0,49 86 1066 0 0,-36-66-1075 0 0,-12-18-103 0 0,-1 0 0 0 0,-1 0 0 0 0,0 0 0 0 0,0 0 0 0 0,-1 1 0 0 0,0-1 0 0 0,-1 1-1 0 0,-1 0 1 0 0,1 12 0 0 0,-2 17 76 0 0,-5 49 0 0 0,5-85-125 0 0,-25 163 102 0 0,-1 3-89 0 0,25-153-17 0 0,-2 11 14 0 0,1 1 0 0 0,2 0 0 0 0,4 32-1 0 0,-3-52-19 0 0,1-1 0 0 0,0 0 0 0 0,0 0-1 0 0,1 0 1 0 0,8 16 0 0 0,-8-20-7 0 0,0 0 0 0 0,0 0 0 0 0,1 0 0 0 0,-1-1 0 0 0,1 1 0 0 0,0-1 0 0 0,1 0 0 0 0,-1 0 0 0 0,1 0 1 0 0,6 4-1 0 0,-9-7-11 0 0,0 0-1 0 0,0 0 1 0 0,0 0 0 0 0,0 0 0 0 0,0 0 0 0 0,0-1 0 0 0,0 1 0 0 0,1 0 0 0 0,-1-1 0 0 0,0 0 0 0 0,0 0 0 0 0,0 1 0 0 0,1-1 0 0 0,-1 0 0 0 0,0-1 0 0 0,0 1 0 0 0,1 0 0 0 0,-1-1-1 0 0,0 1 1 0 0,0-1 0 0 0,0 0 0 0 0,0 1 0 0 0,0-1 0 0 0,0 0 0 0 0,0 0 0 0 0,0-1 0 0 0,0 1 0 0 0,0 0 0 0 0,0-1 0 0 0,-1 1 0 0 0,3-2 0 0 0,-3 1-151 0 0,1 0 0 0 0,0-1 0 0 0,-1 1 0 0 0,0 0 0 0 0,1 0 1 0 0,-1-1-1 0 0,0 1 0 0 0,0-1 0 0 0,0 1 0 0 0,0-1 0 0 0,-1 1 0 0 0,1-1 0 0 0,-1 0 1 0 0,1 1-1 0 0,-1-1 0 0 0,0 0 0 0 0,0 1 0 0 0,0-1 0 0 0,0 0 0 0 0,-1 1 1 0 0,1-1-1 0 0,-1 1 0 0 0,0-1 0 0 0,0 1 0 0 0,-2-6 0 0 0,-4-4-2554 0 0,-1-2 1043 0 0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46.5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326 236 8 0 0,'-8'3'341'0'0,"1"-1"0"0"0,0 1 0 0 0,0 1 0 0 0,-11 6 0 0 0,-14 6 851 0 0,31-15-1101 0 0,0-1 0 0 0,1 0 0 0 0,-1 1 1 0 0,0-1-1 0 0,0 0 0 0 0,1 0 1 0 0,-1 0-1 0 0,0 1 0 0 0,0-1 1 0 0,1 0-1 0 0,-1 0 0 0 0,0 0 0 0 0,0 0 1 0 0,1-1-1 0 0,-1 1 0 0 0,0 0 1 0 0,0 0-1 0 0,1 0 0 0 0,-1 0 0 0 0,0-1 1 0 0,1 1-1 0 0,-1 0 0 0 0,0-1 1 0 0,1 1-1 0 0,-1-1 0 0 0,0 1 0 0 0,0-1 1 0 0,-1-2 202 0 0,1 1 1 0 0,-1 0 0 0 0,1 0-1 0 0,-1-1 1 0 0,1 1 0 0 0,-1-4-1 0 0,-7-12 896 0 0,8 17-1165 0 0,1 0 1 0 0,-1 1-1 0 0,1-1 0 0 0,-1 1 1 0 0,0-1-1 0 0,1 0 1 0 0,-1 1-1 0 0,1 0 0 0 0,-1-1 1 0 0,0 1-1 0 0,0-1 1 0 0,1 1-1 0 0,-1 0 0 0 0,0-1 1 0 0,0 1-1 0 0,1 0 0 0 0,-1 0 1 0 0,0 0-1 0 0,0 0 1 0 0,-1-1-1 0 0,2 1-21 0 0,-6 0 24 0 0,0 0 0 0 0,0 0-1 0 0,0 1 1 0 0,0 0 0 0 0,0 0 0 0 0,-8 2 0 0 0,9-1 86 0 0,-1 0 1 0 0,0-1 0 0 0,1 0 0 0 0,-9 0 0 0 0,11 0 40 0 0,1-1 0 0 0,0 0 1 0 0,-1 0-1 0 0,1 0 1 0 0,0 0-1 0 0,-1-1 1 0 0,1 1-1 0 0,0-1 0 0 0,-1 1 1 0 0,1-1-1 0 0,0 0 1 0 0,0 0-1 0 0,-3-1 1 0 0,-10-15 1037 0 0,13 13-1042 0 0,-1 2 1 0 0,1-1 0 0 0,-1 0-1 0 0,-5-4 1 0 0,4 4-12 0 0,1-1 1 0 0,-1 1 0 0 0,1-1 0 0 0,0 1 0 0 0,0-1-1 0 0,-3-4 1 0 0,5 6-97 0 0,0 0 0 0 0,0 1-1 0 0,0-1 1 0 0,0 0 0 0 0,0 0 0 0 0,0 0 0 0 0,1 0-1 0 0,-1 0 1 0 0,1 0 0 0 0,-1 0 0 0 0,1 0-1 0 0,0 0 1 0 0,0 0 0 0 0,0 0 0 0 0,0 0 0 0 0,0-3-1 0 0,0 4-35 0 0,1 0 0 0 0,-1 0-1 0 0,1 0 1 0 0,-1 1 0 0 0,1-1-1 0 0,-1 0 1 0 0,1 0-1 0 0,0 1 1 0 0,-1-1 0 0 0,1 1-1 0 0,0-1 1 0 0,-1 0 0 0 0,1 1-1 0 0,0-1 1 0 0,0 1-1 0 0,0 0 1 0 0,-1-1 0 0 0,1 1-1 0 0,0 0 1 0 0,0-1 0 0 0,0 1-1 0 0,0 0 1 0 0,0 0-1 0 0,0 0 1 0 0,-1 0 0 0 0,1 0-1 0 0,0 0 1 0 0,0 0 0 0 0,0 0-1 0 0,0 0 1 0 0,1 1-1 0 0,5 0 5 0 0,-1 0 0 0 0,1 1 0 0 0,7 3 0 0 0,-7-3-8 0 0,11 5 61 0 0,-20-5 22 0 0,-9-1-32 0 0,10-1-40 0 0,0 0-1 0 0,0 0 1 0 0,-1 0 0 0 0,1 0-1 0 0,0 1 1 0 0,0-1-1 0 0,0 0 1 0 0,0 1 0 0 0,0-1-1 0 0,0 1 1 0 0,0-1-1 0 0,0 1 1 0 0,0-1 0 0 0,0 1-1 0 0,0 0 1 0 0,0 0-1 0 0,0-1 1 0 0,0 1 0 0 0,-1 2-1 0 0,2-3-8 0 0,0 0-2 0 0,0 0 1 0 0,1 0-1 0 0,-1 0 0 0 0,0 0 0 0 0,0 0 0 0 0,0 0 0 0 0,0 0 0 0 0,0 1 0 0 0,0-1 0 0 0,0 0 0 0 0,0 0 0 0 0,0 0 0 0 0,0 0 0 0 0,0 0 0 0 0,0 0 0 0 0,0 0 0 0 0,0 0 0 0 0,1 1 0 0 0,-1-1 0 0 0,0 0 1 0 0,0 0-1 0 0,0 0 0 0 0,0 0 0 0 0,0 0 0 0 0,0 0 0 0 0,0 0 0 0 0,0 1 0 0 0,-1-1 0 0 0,1 0 0 0 0,0 0 0 0 0,0 0 0 0 0,0 0 0 0 0,0 0 0 0 0,0 0 0 0 0,0 0 0 0 0,0 1 0 0 0,0-1 0 0 0,0 0 0 0 0,0 0 1 0 0,0 0-1 0 0,0 0 0 0 0,0 0 0 0 0,0 0 0 0 0,-1 0 0 0 0,1 0 0 0 0,0 0 0 0 0,0 0 0 0 0,0 0 0 0 0,0 0 0 0 0,0 1 0 0 0,0-1 0 0 0,0 0 0 0 0,0 0 0 0 0,-1 0 0 0 0,1 0 0 0 0,0 0 0 0 0,0 0 0 0 0,0 0 1 0 0,0 0-1 0 0,0 0 0 0 0,-1 0 21 0 0,-8-14 358 0 0,10 12-363 0 0,0 1 1 0 0,0 0-1 0 0,0-1 1 0 0,0 1 0 0 0,0 0-1 0 0,0 0 1 0 0,1 0-1 0 0,-1 0 1 0 0,3-2 0 0 0,5-5 86 0 0,-1 0-49 0 0,-1 0 0 0 0,1 0 0 0 0,0 1 0 0 0,1 0 0 0 0,0 1-1 0 0,0 0 1 0 0,1 0 0 0 0,-1 1 0 0 0,17-7 0 0 0,-5 4 66 0 0,0 2 1 0 0,1 1-1 0 0,40-5 0 0 0,-39 7-44 0 0,27-4 80 0 0,0 2 0 0 0,59 3 0 0 0,-105 2-147 0 0,0 0 0 0 0,-1 0 0 0 0,1 1 0 0 0,-1 0-1 0 0,1-1 1 0 0,-1 1 0 0 0,1 1 0 0 0,-1-1 0 0 0,1 0-1 0 0,-1 1 1 0 0,0 0 0 0 0,0-1 0 0 0,0 1 0 0 0,0 1-1 0 0,5 4 1 0 0,-5-4 2 0 0,-1 0 0 0 0,0 1 0 0 0,1-1 0 0 0,-1 1 0 0 0,-1-1 0 0 0,1 1 0 0 0,0 0-1 0 0,-1 0 1 0 0,0 0 0 0 0,0 0 0 0 0,0 0 0 0 0,-1 0 0 0 0,1 8 0 0 0,0 6-7 0 0,1 5 61 0 0,-1 28 0 0 0,-2-44-55 0 0,0 0-1 0 0,0 0 1 0 0,0 0 0 0 0,0 0-1 0 0,-1 0 1 0 0,-1-1 0 0 0,1 1 0 0 0,-5 9-1 0 0,0-6 9 0 0,0 0 0 0 0,0 0 0 0 0,-1-1 0 0 0,0 1-1 0 0,-1-2 1 0 0,0 1 0 0 0,0-1 0 0 0,-1-1 0 0 0,0 1 0 0 0,-18 8-1 0 0,-6 1 80 0 0,-2-1 0 0 0,-38 11 0 0 0,31-12-76 0 0,-21 13-65 0 0,91-45-72 0 0,10 3 78 0 0,-2 1 30 0 0,67-17 0 0 0,-69 23-5 0 0,0 2-1 0 0,38-2 1 0 0,-60 7 18 0 0,1 0 0 0 0,0 1-1 0 0,-1 1 1 0 0,1 0 0 0 0,-1 0 0 0 0,1 1-1 0 0,-1 0 1 0 0,0 1 0 0 0,19 9 0 0 0,-11-3-6 0 0,1 1 1 0 0,-1 1 0 0 0,-1 1 0 0 0,21 18 0 0 0,-33-24-3 0 0,1-1 0 0 0,-1 1 0 0 0,0 0 1 0 0,-1 0-1 0 0,0 1 0 0 0,0 0 0 0 0,0 0 0 0 0,-1 0 1 0 0,0 0-1 0 0,-1 1 0 0 0,0-1 0 0 0,0 1 0 0 0,1 9 1 0 0,-1 3 0 0 0,-1 0 1 0 0,-1 0-1 0 0,-1-1 1 0 0,-1 1-1 0 0,-1 0 1 0 0,0-1 0 0 0,-2 1-1 0 0,-1-1 1 0 0,0 0-1 0 0,-1 0 1 0 0,-14 30-1 0 0,12-33 15 0 0,0 0-1 0 0,-1 0 0 0 0,-1-1 0 0 0,-18 23 1 0 0,22-31-1 0 0,-1-1 0 0 0,-1 1 0 0 0,1-1 0 0 0,-1-1 0 0 0,-1 0 0 0 0,1 0 0 0 0,-1 0 0 0 0,0-1 0 0 0,0-1 0 0 0,-10 4 0 0 0,-15 5-43 0 0,-1-1-1 0 0,0-3 1 0 0,-49 8 0 0 0,71-15-61 0 0,-1-1 0 0 0,1 0 1 0 0,0-1-1 0 0,-1 0 1 0 0,1-1-1 0 0,0-1 0 0 0,-1 0 1 0 0,1-1-1 0 0,0 0 0 0 0,0-1 1 0 0,1-1-1 0 0,-18-8 1 0 0,27 12 15 0 0,1 0 0 0 0,0-1 0 0 0,0 1 1 0 0,-1-1-1 0 0,1 1 0 0 0,0-1 1 0 0,0 0-1 0 0,1 0 0 0 0,-1 0 1 0 0,0 0-1 0 0,1 0 0 0 0,-1 0 1 0 0,1 0-1 0 0,0-1 0 0 0,-1 1 0 0 0,1 0 1 0 0,0-1-1 0 0,0 1 0 0 0,1-1 1 0 0,-1 1-1 0 0,0-5 0 0 0,1 3-215 0 0,0 1-1 0 0,0-1 1 0 0,1 0-1 0 0,0 1 0 0 0,-1-1 1 0 0,1 0-1 0 0,0 1 1 0 0,1-1-1 0 0,-1 1 1 0 0,1-1-1 0 0,-1 1 1 0 0,1 0-1 0 0,0 0 0 0 0,5-6 1 0 0,10-10-2394 0 0,3-1 1061 0 0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52.4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339 82 512 0 0,'0'-1'123'0'0,"0"0"1"0"0,1 1-1 0 0,-1-1 0 0 0,1 1 0 0 0,-1-1 0 0 0,0 0 1 0 0,0 1-1 0 0,1-1 0 0 0,-1 0 0 0 0,0 0 0 0 0,0 1 1 0 0,0-1-1 0 0,0 0 0 0 0,0 1 0 0 0,0-1 0 0 0,0 0 1 0 0,0 0-1 0 0,0 1 0 0 0,0-1 0 0 0,0 0 0 0 0,0 1 1 0 0,-1-1-1 0 0,1 0 0 0 0,0 1 0 0 0,0-1 0 0 0,-1 0 0 0 0,1 1 1 0 0,0-1-1 0 0,-1 1 0 0 0,1-1 0 0 0,-1 0 0 0 0,1 1 1 0 0,-1-1-1 0 0,1 1 0 0 0,-1-1 0 0 0,1 1 0 0 0,-1 0 1 0 0,0-1-1 0 0,1 1 0 0 0,-1-1 0 0 0,1 1 0 0 0,-1 0 1 0 0,0 0-1 0 0,0-1 0 0 0,1 1 0 0 0,-1 0 0 0 0,0 0 1 0 0,1 0-1 0 0,-1 0 0 0 0,0 0 0 0 0,1 0 0 0 0,-2 0 1 0 0,-2-1 324 0 0,0 1 0 0 0,1 0 0 0 0,-1 0 1 0 0,0 1-1 0 0,0-1 0 0 0,0 1 0 0 0,0 0 0 0 0,-4 1 1 0 0,-4 4 15 0 0,1 0-1 0 0,0 0 1 0 0,0 1 0 0 0,0 1 0 0 0,1 0 0 0 0,0 0 0 0 0,1 1 0 0 0,-12 13 0 0 0,7-4-194 0 0,0-1 0 0 0,2 1 1 0 0,0 1-1 0 0,-9 21 0 0 0,17-33-175 0 0,1 1 0 0 0,0-1 0 0 0,0 1 0 0 0,1 0 0 0 0,0-1 0 0 0,0 1-1 0 0,1 0 1 0 0,-1 15 0 0 0,3-19-45 0 0,-1 1 1 0 0,1-1-1 0 0,-1 1 0 0 0,1-1 0 0 0,1 0 0 0 0,-1 1 1 0 0,0-1-1 0 0,1 0 0 0 0,0 0 0 0 0,0 0 0 0 0,0 0 1 0 0,1-1-1 0 0,-1 1 0 0 0,1 0 0 0 0,0-1 1 0 0,0 0-1 0 0,4 4 0 0 0,1 0-3 0 0,1-1 1 0 0,0 0-1 0 0,-1 0 0 0 0,2-1 1 0 0,-1 0-1 0 0,1-1 0 0 0,-1 0 1 0 0,1 0-1 0 0,0-1 0 0 0,1 0 1 0 0,18 2-1 0 0,-20-4-64 0 0,0 0-1 0 0,0-1 1 0 0,0 0 0 0 0,0-1-1 0 0,0 1 1 0 0,0-2 0 0 0,-1 1-1 0 0,1-1 1 0 0,0-1 0 0 0,-1 1-1 0 0,1-1 1 0 0,-1-1 0 0 0,0 0-1 0 0,9-5 1 0 0,-12 5 13 0 0,0 0-1 0 0,0 0 1 0 0,0-1-1 0 0,0 1 1 0 0,0-1 0 0 0,-1 0-1 0 0,0-1 1 0 0,0 1-1 0 0,-1-1 1 0 0,1 0 0 0 0,2-6-1 0 0,-2 3-8 0 0,-1-1 0 0 0,0-1 0 0 0,0 1 0 0 0,-1 0 0 0 0,0-1 1 0 0,0-13-1 0 0,-2-3-8 0 0,-1-1 0 0 0,-1 1 0 0 0,-2 0 0 0 0,-10-40 0 0 0,13 59 7 0 0,-2 0 0 0 0,1 0 1 0 0,-1 0-1 0 0,0 0 0 0 0,-1 0 0 0 0,0 1 0 0 0,0-1 1 0 0,-7-8-1 0 0,9 13 12 0 0,-1 1 0 0 0,1-1 0 0 0,-1 0-1 0 0,0 1 1 0 0,0 0 0 0 0,0 0 0 0 0,0 0 0 0 0,0 0 0 0 0,-1 0 0 0 0,1 0 0 0 0,-1 1 0 0 0,1 0 0 0 0,-1-1 0 0 0,1 1-1 0 0,-1 1 1 0 0,0-1 0 0 0,1 0 0 0 0,-1 1 0 0 0,0 0 0 0 0,-7 0 0 0 0,1 2-9 0 0,-1 0-1 0 0,1 0 1 0 0,0 1 0 0 0,0 0-1 0 0,0 1 1 0 0,0 0 0 0 0,1 1-1 0 0,-1 0 1 0 0,1 0 0 0 0,-12 10 0 0 0,-6 6-24 0 0,2 0 1 0 0,-24 27 0 0 0,36-34-23 0 0,0 0 1 0 0,1 1-1 0 0,0 0 0 0 0,1 1 0 0 0,1 1 1 0 0,1 0-1 0 0,0 0 0 0 0,-9 26 0 0 0,17-39 59 0 0,0-1-1 0 0,0 1 0 0 0,0 0 0 0 0,1-1 1 0 0,-1 1-1 0 0,1 0 0 0 0,0 0 0 0 0,0-1 0 0 0,0 1 1 0 0,1 0-1 0 0,-1-1 0 0 0,1 1 0 0 0,0 0 1 0 0,0-1-1 0 0,0 1 0 0 0,1-1 0 0 0,-1 1 1 0 0,4 5-1 0 0,-2-5 6 0 0,1 0 1 0 0,0 1-1 0 0,-1-2 0 0 0,1 1 1 0 0,0 0-1 0 0,1-1 1 0 0,-1 0-1 0 0,1 0 1 0 0,-1 0-1 0 0,1 0 1 0 0,0-1-1 0 0,7 3 0 0 0,3 0-4 0 0,1-1 0 0 0,0 0-1 0 0,0-1 1 0 0,1-1 0 0 0,-1 0-1 0 0,0-1 1 0 0,1-1 0 0 0,-1-1-1 0 0,1 0 1 0 0,-1-1 0 0 0,0-1-1 0 0,0 0 1 0 0,0-1 0 0 0,0-1-1 0 0,0 0 1 0 0,-1-1 0 0 0,0-1-1 0 0,27-17 1 0 0,-35 20 0 0 0,0-1 0 0 0,-1 0-1 0 0,0 0 1 0 0,0-1 0 0 0,0 0 0 0 0,0 0 0 0 0,-1 0-1 0 0,0-1 1 0 0,0 0 0 0 0,-1 0 0 0 0,0 0 0 0 0,0 0-1 0 0,-1-1 1 0 0,1 1 0 0 0,-2-1 0 0 0,1 0 0 0 0,-1 0-1 0 0,0 0 1 0 0,-1 0 0 0 0,0 0 0 0 0,0-14-1 0 0,0-2 23 0 0,-3-26 0 0 0,1 41 4 0 0,-1-1 0 0 0,1 0 0 0 0,-2 1 0 0 0,1 0-1 0 0,-7-15 1 0 0,9 24-12 0 0,0-1 0 0 0,0 0 0 0 0,-1 0 0 0 0,1 0-1 0 0,0 1 1 0 0,-1-1 0 0 0,1 0 0 0 0,-1 1 0 0 0,1-1 0 0 0,-1 0-1 0 0,1 1 1 0 0,-1-1 0 0 0,1 0 0 0 0,-1 1 0 0 0,1-1 0 0 0,-1 1-1 0 0,0-1 1 0 0,0 1 0 0 0,1 0 0 0 0,-1-1 0 0 0,0 1 0 0 0,0 0-1 0 0,1-1 1 0 0,-2 1 0 0 0,1 0-1 0 0,0 0 1 0 0,0 0-1 0 0,0 1 1 0 0,0-1-1 0 0,1 1 0 0 0,-1-1 1 0 0,0 0-1 0 0,0 1 1 0 0,1 0-1 0 0,-1-1 0 0 0,0 1 1 0 0,1-1-1 0 0,-1 1 0 0 0,0 0 1 0 0,1-1-1 0 0,-1 1 1 0 0,1 0-1 0 0,-1 1 0 0 0,-3 4 79 0 0,1 1 0 0 0,0 0 0 0 0,-5 14 0 0 0,6-9 3 0 0,-1 0 0 0 0,1 0-1 0 0,1 0 1 0 0,0 0-1 0 0,1 1 1 0 0,0-1-1 0 0,1 0 1 0 0,0 0-1 0 0,1 0 1 0 0,0 0-1 0 0,1 0 1 0 0,8 22 0 0 0,-7-25-8 0 0,0 0 0 0 0,0-1 0 0 0,1 0 0 0 0,0 1 0 0 0,1-1 1 0 0,-1-1-1 0 0,1 1 0 0 0,1-1 0 0 0,-1 0 0 0 0,1-1 0 0 0,1 0 1 0 0,-1 0-1 0 0,1 0 0 0 0,0-1 0 0 0,0 0 0 0 0,1-1 1 0 0,9 5-1 0 0,4-2-217 0 0,39 7-1 0 0,12 4-3793 0 0,-45-6-2490 0 0,-15-10 3915 0 0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52.9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373 137 8 0 0,'5'-17'2466'0'0,"-2"8"-785"0"0,-1 1 1 0 0,0-1 0 0 0,-1 1-1 0 0,1-1 1 0 0,-1-16 0 0 0,-1 22-1511 0 0,-1 1 0 0 0,1 0 0 0 0,-1 0 0 0 0,1 0 0 0 0,-1 0 1 0 0,1 0-1 0 0,-1 0 0 0 0,0 0 0 0 0,0 0 0 0 0,0 0 1 0 0,0 0-1 0 0,-1 0 0 0 0,1 1 0 0 0,0-1 0 0 0,-1 0 0 0 0,1 1 1 0 0,-1-1-1 0 0,0 1 0 0 0,1-1 0 0 0,-1 1 0 0 0,0 0 1 0 0,0 0-1 0 0,0 0 0 0 0,0 0 0 0 0,0 0 0 0 0,0 0 0 0 0,0 1 1 0 0,-4-2-1 0 0,-2 1-2 0 0,-1-1 0 0 0,1 2 0 0 0,0-1 0 0 0,0 1 0 0 0,-1 0 0 0 0,1 1 0 0 0,0 0 1 0 0,0 0-1 0 0,-13 4 0 0 0,-2 2 23 0 0,-43 19 0 0 0,-15 15 18 0 0,71-35-200 0 0,1 0 0 0 0,0 0 0 0 0,0 1 0 0 0,1 1 0 0 0,0-1 0 0 0,-8 10 0 0 0,15-15-8 0 0,-1-1-1 0 0,1 1 1 0 0,0-1 0 0 0,0 1 0 0 0,0 0 0 0 0,0-1-1 0 0,0 1 1 0 0,1 0 0 0 0,-1 0 0 0 0,0 0-1 0 0,1-1 1 0 0,0 1 0 0 0,-1 0 0 0 0,1 0 0 0 0,0 0-1 0 0,0 0 1 0 0,0 0 0 0 0,0 0 0 0 0,0 0-1 0 0,0 0 1 0 0,1 0 0 0 0,0 3 0 0 0,0-3-1 0 0,0 0 0 0 0,1 0 0 0 0,-1 1 1 0 0,1-1-1 0 0,-1 0 0 0 0,1 0 0 0 0,0-1 0 0 0,0 1 1 0 0,0 0-1 0 0,0-1 0 0 0,0 1 0 0 0,0-1 1 0 0,0 1-1 0 0,0-1 0 0 0,1 0 0 0 0,-1 0 0 0 0,3 1 1 0 0,17 5 42 0 0,1-2 0 0 0,0 0 0 0 0,0-1 0 0 0,46 1 1 0 0,37 6 66 0 0,-95-9-118 0 0,6 0 60 0 0,-1 2 0 0 0,1 0-1 0 0,25 10 1 0 0,-39-13-30 0 0,0 1-1 0 0,0-1 1 0 0,1 1 0 0 0,-1 0-1 0 0,-1 0 1 0 0,1 0-1 0 0,0 0 1 0 0,0 0 0 0 0,-1 0-1 0 0,1 1 1 0 0,-1-1-1 0 0,0 1 1 0 0,0 0 0 0 0,0 0-1 0 0,0 0 1 0 0,0 0-1 0 0,0 0 1 0 0,-1 0 0 0 0,0 0-1 0 0,1 0 1 0 0,-1 1-1 0 0,0-1 1 0 0,0 7-1 0 0,-1-6 2 0 0,0-1 0 0 0,-1 1 0 0 0,1-1 0 0 0,-1 1 0 0 0,0-1 0 0 0,0 1-1 0 0,0-1 1 0 0,0 0 0 0 0,-1 0 0 0 0,0 1 0 0 0,1-1 0 0 0,-1 0 0 0 0,0 0 0 0 0,0 0-1 0 0,-1-1 1 0 0,1 1 0 0 0,-1-1 0 0 0,1 1 0 0 0,-6 3 0 0 0,-5 3 87 0 0,0 0 1 0 0,-28 15 0 0 0,17-12-11 0 0,-40 14 0 0 0,52-22-99 0 0,-1 0-1 0 0,0-1 1 0 0,0-1 0 0 0,0 0-1 0 0,-17 0 1 0 0,29-2-25 0 0,-1 0 0 0 0,1 0 0 0 0,-1 0 0 0 0,1 0 0 0 0,-1 0 0 0 0,1-1 0 0 0,-1 1 0 0 0,1-1 0 0 0,-1 1 0 0 0,1-1 0 0 0,-1 1 0 0 0,1-1 0 0 0,0 0 0 0 0,-1 1 1 0 0,1-1-1 0 0,0 0 0 0 0,0 0 0 0 0,0 0 0 0 0,-1 0 0 0 0,1 0 0 0 0,0-1 0 0 0,0 1 0 0 0,1 0 0 0 0,-1 0 0 0 0,-1-2 0 0 0,1 0-96 0 0,0 1-1 0 0,1-1 0 0 0,-1 1 1 0 0,0-1-1 0 0,1 1 1 0 0,0-1-1 0 0,0 1 0 0 0,0-1 1 0 0,0 1-1 0 0,0-1 1 0 0,0 1-1 0 0,1-1 1 0 0,-1 1-1 0 0,1-1 0 0 0,1-2 1 0 0,12-25-3242 0 0,-5 14 1090 0 0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53.2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86 10 2040 0 0,'0'0'270'0'0,"0"0"0"0"0,1-1 0 0 0,-1 1 0 0 0,0 0 0 0 0,0-1 0 0 0,0 1 0 0 0,0 0 0 0 0,-1-1 0 0 0,1 1 0 0 0,0-1 0 0 0,0 1 0 0 0,0 0 0 0 0,0-1 0 0 0,0 1 0 0 0,0 0-1 0 0,0-1 1 0 0,-1 1 0 0 0,1 0 0 0 0,0-1 0 0 0,0 1 0 0 0,0 0 0 0 0,-1 0 0 0 0,1-1 0 0 0,0 1 0 0 0,0 0 0 0 0,-1 0 0 0 0,1-1 0 0 0,0 1 0 0 0,-1 0 0 0 0,1 0 0 0 0,0 0 0 0 0,-1 0-1 0 0,1-1 1 0 0,0 1 0 0 0,-1 0 0 0 0,1 0 0 0 0,-2 0 181 0 0,1 0 0 0 0,0 0 0 0 0,-1 1 0 0 0,1-1 0 0 0,0 0 1 0 0,0 1-1 0 0,0-1 0 0 0,-1 1 0 0 0,1-1 0 0 0,-2 2 0 0 0,-1 1 254 0 0,-1 0-1 0 0,1 0 1 0 0,0 1 0 0 0,-5 4 0 0 0,4-1-528 0 0,1 1 1 0 0,-1-1-1 0 0,1 1 1 0 0,1-1-1 0 0,-1 1 1 0 0,2 0-1 0 0,-1 0 1 0 0,1 1-1 0 0,0-1 0 0 0,0 1 1 0 0,1-1-1 0 0,1 1 1 0 0,-1-1-1 0 0,1 1 1 0 0,2 13-1 0 0,1-2 1 0 0,0-1-1 0 0,2 1 1 0 0,0-1-1 0 0,1 0 1 0 0,13 27 0 0 0,-13-34-190 0 0,0 0 1 0 0,1-1-1 0 0,0 0 1 0 0,1-1-1 0 0,0 1 1 0 0,1-1-1 0 0,0-1 1 0 0,0 0-1 0 0,20 15 1 0 0,-27-23-185 0 0,1 0 1 0 0,-1 1-1 0 0,0-1 1 0 0,0 0-1 0 0,1-1 0 0 0,-1 1 1 0 0,1 0-1 0 0,-1-1 1 0 0,0 1-1 0 0,1-1 1 0 0,-1 0-1 0 0,1 1 1 0 0,-1-1-1 0 0,1-1 0 0 0,-1 1 1 0 0,1 0-1 0 0,4-2 1 0 0,-2 1-900 0 0,0-1 0 0 0,0 0 0 0 0,0 0 1 0 0,0 0-1 0 0,0-1 0 0 0,0 1 0 0 0,5-5 0 0 0,5-7-1304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7:03.2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153 360 3329 0 0,'-74'-26'13890'0'0,"66"23"-12867"0"0,-1-2-1 0 0,1 1 1 0 0,0-1 0 0 0,0 0 0 0 0,1-1 0 0 0,-9-7 0 0 0,14 11-920 0 0,1 0 0 0 0,-1-1 1 0 0,1 1-1 0 0,-1 0 1 0 0,1 0-1 0 0,0-1 0 0 0,0 1 1 0 0,0-1-1 0 0,1 1 1 0 0,-1-1-1 0 0,0 1 1 0 0,1-1-1 0 0,0 1 0 0 0,-1-1 1 0 0,1 0-1 0 0,0 1 1 0 0,1-1-1 0 0,-1 1 0 0 0,0-1 1 0 0,2-4-1 0 0,1-5 98 0 0,0-1 0 0 0,11-21 0 0 0,-12 29-166 0 0,5-12 15 0 0,1 1-1 0 0,0 1 0 0 0,21-30 1 0 0,-24 38-48 0 0,0 1 1 0 0,1 0-1 0 0,0 1 1 0 0,0-1 0 0 0,0 1-1 0 0,1 0 1 0 0,-1 0-1 0 0,1 1 1 0 0,0 0-1 0 0,1 0 1 0 0,9-3 0 0 0,-5 3-13 0 0,0 1 0 0 0,1 0 0 0 0,-1 1 0 0 0,1 0 0 0 0,-1 1 1 0 0,1 1-1 0 0,0 0 0 0 0,-1 0 0 0 0,1 1 0 0 0,0 1 0 0 0,-1 0 1 0 0,1 1-1 0 0,-1 0 0 0 0,16 7 0 0 0,-14-4-24 0 0,0 0 1 0 0,-1 1-1 0 0,0 1 0 0 0,0 0 0 0 0,-1 1 1 0 0,0 0-1 0 0,0 1 0 0 0,-1 0 1 0 0,-1 1-1 0 0,0 0 0 0 0,18 25 0 0 0,-19-21-216 0 0,1 0-1 0 0,-2 1 0 0 0,0 0 0 0 0,-1 1 1 0 0,-1 0-1 0 0,0 0 0 0 0,4 22 0 0 0,-9-30 132 0 0,0-1 0 0 0,0 0 1 0 0,0 1-1 0 0,-1-1 0 0 0,0 1 0 0 0,-1-1 0 0 0,0 1 0 0 0,0-1 0 0 0,-1 0 0 0 0,0 1 0 0 0,0-1 0 0 0,-1 0 0 0 0,0 0 0 0 0,-1-1 0 0 0,1 1 0 0 0,-1-1 0 0 0,-9 12 0 0 0,6-11 131 0 0,-1 0 0 0 0,0-1-1 0 0,0 0 1 0 0,0 0 0 0 0,-1 0 0 0 0,0-1 0 0 0,-1-1 0 0 0,1 0-1 0 0,-1 0 1 0 0,0-1 0 0 0,-21 7 0 0 0,11-6 26 0 0,0-1 0 0 0,0 0 0 0 0,0-2 0 0 0,0 0-1 0 0,-33-1 1 0 0,44-2-52 0 0,0 0 0 0 0,1-1 0 0 0,-1 0 0 0 0,0 0 0 0 0,1 0 0 0 0,0-1 0 0 0,-1-1 0 0 0,1 1-1 0 0,0-1 1 0 0,1-1 0 0 0,-1 1 0 0 0,1-1 0 0 0,-12-10 0 0 0,13 9-356 0 0,0 0 0 0 0,1 0-1 0 0,0 0 1 0 0,0-1 0 0 0,0 0 0 0 0,-4-9 0 0 0,5 9-480 0 0,1 0 1 0 0,1 0-1 0 0,-1 0 1 0 0,1 0-1 0 0,1-1 1 0 0,-1 1-1 0 0,0-10 1 0 0,2-5-1291 0 0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53.3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1 3713 0 0,'-19'3'4233'0'0,"5"1"3408"0"0,7 1-6200 0 0,7 0-305 0 0,7 1-368 0 0,7 1-432 0 0,2-3-16 0 0,3 0-200 0 0,4 0-208 0 0,1-1-184 0 0,0 1-72 0 0,1 0-1032 0 0,-1 1-2169 0 0,-2 0 144 0 0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53.8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454 109 512 0 0,'5'-17'1327'0'0,"-2"8"671"0"0,0 0 0 0 0,-1 0 0 0 0,0 0 1 0 0,0 0-1 0 0,-1 0 0 0 0,0-16 0 0 0,-1 25-1856 0 0,0-1 0 0 0,-1 0 0 0 0,1 1 0 0 0,0-1-1 0 0,0 0 1 0 0,-1 1 0 0 0,1-1 0 0 0,0 1 0 0 0,-1-1 0 0 0,1 0 0 0 0,-1 1 0 0 0,1-1 0 0 0,-1 1-1 0 0,1-1 1 0 0,-1 1 0 0 0,1 0 0 0 0,-1-1 0 0 0,1 1 0 0 0,-1-1 0 0 0,0 1 0 0 0,1 0 0 0 0,-1 0-1 0 0,0-1 1 0 0,1 1 0 0 0,-1 0 0 0 0,0 0 0 0 0,1 0 0 0 0,-1-1 0 0 0,0 1 0 0 0,1 0 0 0 0,-1 0-1 0 0,0 0 1 0 0,1 0 0 0 0,-1 1 0 0 0,0-1 0 0 0,-1 0 0 0 0,-30 8 1054 0 0,24-6-823 0 0,-42 11 97 0 0,2 2 0 0 0,-55 25 0 0 0,83-30-356 0 0,0 1-1 0 0,0 0 1 0 0,1 1 0 0 0,1 1-1 0 0,0 1 1 0 0,1 1-1 0 0,-23 24 1 0 0,36-34-63 0 0,0 0 0 0 0,0 1 0 0 0,0-1 0 0 0,0 1 1 0 0,1 0-1 0 0,0 0 0 0 0,0 1 0 0 0,-3 12 0 0 0,5-16-22 0 0,0 0 0 0 0,1 1 0 0 0,-1-1 0 0 0,1 1 0 0 0,0-1 0 0 0,0 1 0 0 0,0-1 1 0 0,1 1-1 0 0,-1-1 0 0 0,1 1 0 0 0,0-1 0 0 0,-1 1 0 0 0,2-1 0 0 0,-1 0 0 0 0,0 0 0 0 0,1 1 0 0 0,-1-1 0 0 0,1 0 0 0 0,3 4 1 0 0,2 0 18 0 0,0 0 0 0 0,0 0 0 0 0,1-1 0 0 0,-1 0 0 0 0,1-1 0 0 0,1 0 0 0 0,-1 0 0 0 0,1-1 0 0 0,13 6 0 0 0,8 1 87 0 0,46 10 0 0 0,-35-12-102 0 0,1-2-1 0 0,53 3 0 0 0,-67-9-134 0 0,1-1 0 0 0,-1-2 1 0 0,0-1-1 0 0,38-8 0 0 0,-55 8-122 0 0,0 0 0 0 0,-1-1-1 0 0,1 0 1 0 0,-1 0 0 0 0,11-7 0 0 0,-11 5-1067 0 0,-1-1 0 0 0,15-13 0 0 0,-6 5-1599 0 0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56.9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57 110 512 0 0,'-6'-3'313'0'0,"0"0"0"0"0,0-1 0 0 0,0 0 0 0 0,1 0 0 0 0,0 0-1 0 0,-8-7 1 0 0,12 10-150 0 0,0 0-1 0 0,0 0 0 0 0,1 0 0 0 0,-1 0 1 0 0,0-1-1 0 0,0 1 0 0 0,1 0 1 0 0,-1 0-1 0 0,0-1 0 0 0,1 1 0 0 0,-1 0 1 0 0,1-1-1 0 0,0 1 0 0 0,-1 0 0 0 0,1-1 1 0 0,0 1-1 0 0,0-1 0 0 0,0 1 0 0 0,0-1 1 0 0,0 1-1 0 0,0 0 0 0 0,1-1 1 0 0,-1 1-1 0 0,0-1 0 0 0,1 1 0 0 0,-1 0 1 0 0,1-1-1 0 0,-1 1 0 0 0,1 0 0 0 0,0 0 1 0 0,-1-1-1 0 0,1 1 0 0 0,0 0 0 0 0,0 0 1 0 0,0 0-1 0 0,0 0 0 0 0,2-2 1 0 0,20-16 2718 0 0,-22 18-2740 0 0,0 0 1 0 0,0 0 0 0 0,0 1-1 0 0,0-1 1 0 0,0 1 0 0 0,0-1-1 0 0,0 1 1 0 0,0-1 0 0 0,0 1-1 0 0,0 0 1 0 0,0-1 0 0 0,0 1-1 0 0,0 0 1 0 0,0 0 0 0 0,0 0-1 0 0,0-1 1 0 0,0 1 0 0 0,0 0-1 0 0,0 1 1 0 0,0-1 0 0 0,0 0-1 0 0,1 0 1 0 0,-1 0 0 0 0,1 1-1 0 0,0 2 10 0 0,0 0-1 0 0,0 0 1 0 0,0 0-1 0 0,0 1 1 0 0,-1-1-1 0 0,0 0 1 0 0,0 0-1 0 0,0 1 1 0 0,0-1-1 0 0,1 6 1 0 0,0 2 15 0 0,4 17 474 0 0,-1 0 0 0 0,-1 0 0 0 0,-2 1 0 0 0,-1 28 1 0 0,2 18 248 0 0,1-7-381 0 0,4 1 0 0 0,29 124 1 0 0,-22-139-421 0 0,-2 1 1 0 0,-2 0-1 0 0,-3 0 1 0 0,-2 1-1 0 0,-3 0 1 0 0,-2 0-1 0 0,-7 57 1 0 0,-5 19-51 0 0,6 157 0 0 0,22-147-12 0 0,-1-18-42 0 0,-13-10 68 0 0,-14 137-1 0 0,1-181 69 0 0,3-24-1 0 0,7-45-112 0 0,0 1 1 0 0,-1-1-1 0 0,1 0 1 0 0,0 1-1 0 0,0-1 0 0 0,0 1 1 0 0,1-1-1 0 0,-1 0 1 0 0,0 1-1 0 0,0-1 1 0 0,1 1-1 0 0,-1-1 1 0 0,1 0-1 0 0,-1 0 1 0 0,1 1-1 0 0,0-1 0 0 0,0 2 1 0 0,0-3 0 0 0,0 1 0 0 0,-1-1 0 0 0,1 0 1 0 0,-1 1-1 0 0,1-1 0 0 0,0 0 0 0 0,0 0 0 0 0,-1 1 0 0 0,1-1 1 0 0,0 0-1 0 0,-1 0 0 0 0,1 0 0 0 0,0 0 0 0 0,0 0 1 0 0,-1 0-1 0 0,1 0 0 0 0,0 0 0 0 0,0 0 0 0 0,-1 0 0 0 0,1-1 1 0 0,0 1-1 0 0,-1 0 0 0 0,1 0 0 0 0,0-1 0 0 0,-1 1 0 0 0,1 0 1 0 0,0-1-1 0 0,-1 1 0 0 0,1-1 0 0 0,-1 1 0 0 0,1-1 1 0 0,-1 1-1 0 0,1-1 0 0 0,1 0 20 0 0,-1 0-1 0 0,1-1 1 0 0,-1 2 0 0 0,1-1-1 0 0,0 0 1 0 0,-1 0 0 0 0,1 0-1 0 0,0 1 1 0 0,0-1 0 0 0,-1 1 0 0 0,1-1-1 0 0,2 1 1 0 0,-4 1-11 0 0,0 1-1 0 0,0-1 1 0 0,0 1-1 0 0,0-1 1 0 0,0 0 0 0 0,0 1-1 0 0,-1-1 1 0 0,1 0-1 0 0,-1 1 1 0 0,0 1 0 0 0,-3 6-5 0 0,1 0 0 0 0,-1-1 1 0 0,2 1-1 0 0,-1 1 0 0 0,1-1 0 0 0,1 0 1 0 0,0 0-1 0 0,0 1 0 0 0,1-1 1 0 0,0 0-1 0 0,0 1 0 0 0,3 13 1 0 0,-1 6 1 0 0,-2-24-8 0 0,0 0-1 0 0,0 0 1 0 0,0 0 0 0 0,1 0 0 0 0,-1 0 0 0 0,2 0 0 0 0,-1 0 0 0 0,0 0 0 0 0,1 0-1 0 0,2 5 1 0 0,-3-10-3 0 0,-1 1 0 0 0,0-1-1 0 0,1 0 1 0 0,-1 0-1 0 0,1 1 1 0 0,-1-1 0 0 0,1 0-1 0 0,-1 0 1 0 0,0 1-1 0 0,1-1 1 0 0,-1 0 0 0 0,1 0-1 0 0,-1 0 1 0 0,1 0-1 0 0,-1 0 1 0 0,1 0 0 0 0,-1 0-1 0 0,1 0 1 0 0,-1 0 0 0 0,1 0-1 0 0,-1 0 1 0 0,1 0-1 0 0,-1 0 1 0 0,1 0 0 0 0,-1-1-1 0 0,1 1 1 0 0,-1 0-1 0 0,1 0 1 0 0,-1 0 0 0 0,1-1-1 0 0,-1 1 1 0 0,0 0-1 0 0,1-1 1 0 0,-1 1 0 0 0,1 0-1 0 0,-1-1 1 0 0,0 1-1 0 0,1 0 1 0 0,-1-2 0 0 0,17-16 142 0 0,-15 16-116 0 0,0-1 21 0 0,1 0-1 0 0,-1 0 1 0 0,1 1 0 0 0,0-1-1 0 0,0 1 1 0 0,0 0 0 0 0,1 0-1 0 0,-1 0 1 0 0,0 0-1 0 0,1 0 1 0 0,-1 1 0 0 0,1 0-1 0 0,5-2 1 0 0,10-3-89 0 0,52-23 107 0 0,-48 23-69 0 0,1 1 0 0 0,0 1-1 0 0,42-2 1 0 0,74 8 26 0 0,9 0-77 0 0,-25-7 59 0 0,139-11 20 0 0,-152 5-28 0 0,114-17-4 0 0,-31-1 1 0 0,-42 9 19 0 0,74-10-9 0 0,-48 7 12 0 0,39 2-31 0 0,-128 14 29 0 0,90-2-17 0 0,8-1 11 0 0,-47 5-2 0 0,-47 4-9 0 0,208-7 26 0 0,-88 2-37 0 0,-68 0-9 0 0,130-6 50 0 0,-87 4-28 0 0,55 0-5 0 0,-105 6 4 0 0,60 1-36 0 0,205 1 50 0 0,5 8-26 0 0,-48 4 41 0 0,134 1-33 0 0,444-8 0 0 0,-632 4 0 0 0,-175-3 7 0 0,86 9 37 0 0,240 9-62 0 0,-315-18 49 0 0,53 2 6 0 0,49 2-33 0 0,-85-3-6 0 0,-57-2-8 0 0,120 2 14 0 0,-97-5 3 0 0,106-3-4 0 0,-38-7 15 0 0,-40 2-18 0 0,22 1 48 0 0,28-2-66 0 0,-8 2 0 0 0,-43 3 10 0 0,110-2 5 0 0,-101 3-18 0 0,459 0 25 0 0,155-7 43 0 0,-57 3-76 0 0,-406 6 15 0 0,-268 0 8 0 0,262 8 22 0 0,-3-4-17 0 0,216 3-20 0 0,-219-15 78 0 0,-173 4-42 0 0,212-9-13 0 0,-178 8-13 0 0,61 0-33 0 0,-182 4 57 0 0,265 2 11 0 0,85 2 8 0 0,361 2-58 0 0,-212-1 30 0 0,-248-6 6 0 0,-9 5-11 0 0,323 5-28 0 0,-500-6 74 0 0,62 4-38 0 0,-10 5 7 0 0,71 6-11 0 0,-10-2-5 0 0,-78-7 13 0 0,99 2-5 0 0,-81-5 32 0 0,-116-6-100 0 0,0-2 0 0 0,0-2 0 0 0,78-17 0 0 0,-116 20 41 0 0,-1 0-1 0 0,1 0 1 0 0,-1 0-1 0 0,0 0 0 0 0,1-1 1 0 0,-1 1-1 0 0,5-4 1 0 0,-7 4-14 0 0,0 0-1 0 0,0 0 1 0 0,0 0 0 0 0,0 0 0 0 0,0 0-1 0 0,0 0 1 0 0,0 0 0 0 0,0-1 0 0 0,0 1 0 0 0,-1 0-1 0 0,1-1 1 0 0,0 1 0 0 0,-1 0 0 0 0,1-1-1 0 0,-1 1 1 0 0,0-1 0 0 0,1 1 0 0 0,-1-1-1 0 0,0 1 1 0 0,0-3 0 0 0,0 3-19 0 0,0 0 0 0 0,0 1 0 0 0,0-1-1 0 0,0 0 1 0 0,-1 0 0 0 0,1 0 0 0 0,0 0 0 0 0,0 0 0 0 0,-1 0-1 0 0,1 0 1 0 0,-1 1 0 0 0,1-1 0 0 0,-1 0 0 0 0,1 0 0 0 0,-1 1-1 0 0,1-1 1 0 0,-1 0 0 0 0,0 1 0 0 0,1-1 0 0 0,-1 0 0 0 0,0 1-1 0 0,0-1 1 0 0,-1 0 0 0 0,-22-8-4801 0 0,10 5-2573 0 0,7 1 4545 0 0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9:59.7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75 111 512 0 0,'0'0'221'0'0,"-1"-1"-1"0"0,0 0 1 0 0,1 1-1 0 0,-1-1 1 0 0,1 0-1 0 0,-1 0 1 0 0,1 0 0 0 0,-1 1-1 0 0,1-1 1 0 0,0 0-1 0 0,0 0 1 0 0,-1 0-1 0 0,1 0 1 0 0,0 0 0 0 0,0 0-1 0 0,0 0 1 0 0,0 0-1 0 0,0 1 1 0 0,0-1-1 0 0,0 0 1 0 0,0 0-1 0 0,0 0 1 0 0,0 0 0 0 0,0 0-1 0 0,1 0 1 0 0,0-1-1 0 0,0 0 319 0 0,1 0 0 0 0,0 1-1 0 0,0 0 1 0 0,-1-1-1 0 0,1 1 1 0 0,0 0 0 0 0,0 0-1 0 0,0 0 1 0 0,3-1 0 0 0,5-3 102 0 0,3 0 1180 0 0,-7 3-1048 0 0,1-1 1 0 0,-1 1 0 0 0,1-2 0 0 0,5-3 0 0 0,-11 7-701 0 0,-1-1 0 0 0,1 1 1 0 0,0-1-1 0 0,-1 1 0 0 0,1-1 0 0 0,0 1 1 0 0,-1-1-1 0 0,1 1 0 0 0,-1-1 0 0 0,1 1 1 0 0,-1-1-1 0 0,1 0 0 0 0,-1 0 1 0 0,1 1-1 0 0,-1-1 0 0 0,0 0 0 0 0,1 0 1 0 0,-1 1-1 0 0,0-1 0 0 0,0 0 0 0 0,1 0 1 0 0,-1 0-1 0 0,0 1 0 0 0,0-1 0 0 0,0 0 1 0 0,0 0-1 0 0,0 0 0 0 0,0 1 0 0 0,0-1 1 0 0,-1 0-1 0 0,1 0 0 0 0,0 0 1 0 0,0 1-1 0 0,-1-1 0 0 0,1 0 0 0 0,0 0 1 0 0,-1 1-1 0 0,1-1 0 0 0,-1 0 0 0 0,1 0 1 0 0,-1 0-1 0 0,-1-1-9 0 0,0 1 0 0 0,0-1 0 0 0,0 1 0 0 0,0 0 0 0 0,0 0 1 0 0,-1 0-1 0 0,1 0 0 0 0,0 0 0 0 0,-1 0 0 0 0,1 0 0 0 0,0 1 0 0 0,-1-1 0 0 0,1 1 1 0 0,-1-1-1 0 0,1 1 0 0 0,-1 0 0 0 0,-3 1 0 0 0,-5-1 59 0 0,-1 1-1 0 0,-12 3 1 0 0,20-4-89 0 0,1 0 1 0 0,0 1 0 0 0,-1 0 0 0 0,1 0-1 0 0,0 0 1 0 0,0 0 0 0 0,0 1-1 0 0,0-1 1 0 0,0 1 0 0 0,0 0 0 0 0,0-1-1 0 0,-4 5 1 0 0,6-5-1 0 0,0 1 1 0 0,0-1-1 0 0,0 1 0 0 0,1 0 1 0 0,-1-1-1 0 0,0 1 0 0 0,1 0 1 0 0,-1-1-1 0 0,1 1 0 0 0,-1 0 1 0 0,1 0-1 0 0,0 0 0 0 0,0-1 1 0 0,0 1-1 0 0,0 0 0 0 0,0 0 1 0 0,0 0-1 0 0,0-1 0 0 0,0 1 1 0 0,1 0-1 0 0,-1 0 0 0 0,1-1 1 0 0,0 1-1 0 0,1 2 0 0 0,0 2 89 0 0,1 0 1 0 0,0 0-1 0 0,1-1 0 0 0,-1 1 1 0 0,6 5-1 0 0,5 8 181 0 0,-13-18-284 0 0,0 1 0 0 0,0-1 0 0 0,0 1 0 0 0,0 0 0 0 0,0-1 0 0 0,-1 1 0 0 0,1 0 0 0 0,-1 0 0 0 0,1-1 0 0 0,-1 1 0 0 0,0 0 0 0 0,1 0 0 0 0,-1 0 0 0 0,0-1 0 0 0,0 1 0 0 0,0 0 0 0 0,-1 0 0 0 0,0 3 0 0 0,0-1 23 0 0,-1 1 1 0 0,0-1 0 0 0,0 0-1 0 0,-1 0 1 0 0,-4 6 0 0 0,4-6-13 0 0,0 1 0 0 0,0-1 0 0 0,1 1 1 0 0,-3 5-1 0 0,5-8-25 0 0,-1 0 0 0 0,1 0 0 0 0,-1 0 0 0 0,1 0 0 0 0,0-1 0 0 0,-1 1 1 0 0,1 0-1 0 0,0 0 0 0 0,1 0 0 0 0,-1 0 0 0 0,0 0 0 0 0,0 0 0 0 0,1-1 0 0 0,-1 1 0 0 0,2 3 0 0 0,1 0 18 0 0,0 0 0 0 0,0-1 0 0 0,0 0 0 0 0,1 1 0 0 0,6 5 0 0 0,-5-5 16 0 0,0 0 1 0 0,0 1-1 0 0,7 10 0 0 0,-11-14-29 0 0,-1-1 0 0 0,1 0 0 0 0,0 1 0 0 0,-1-1-1 0 0,1 1 1 0 0,-1 0 0 0 0,1-1 0 0 0,-1 1 0 0 0,0-1-1 0 0,0 1 1 0 0,1-1 0 0 0,-1 1 0 0 0,0 0 0 0 0,-1-1-1 0 0,1 1 1 0 0,0-1 0 0 0,0 1 0 0 0,-1 0 0 0 0,1-1-1 0 0,-1 1 1 0 0,0 2 0 0 0,-2-1 6 0 0,0 1 0 0 0,1 0-1 0 0,-1-1 1 0 0,-1 0 0 0 0,1 1 0 0 0,0-1-1 0 0,-5 2 1 0 0,4-2-4 0 0,1 0 1 0 0,-1 0-1 0 0,1 0 0 0 0,-1 1 0 0 0,1-1 1 0 0,-4 7-1 0 0,6-8-16 0 0,1-1 1 0 0,-1 0 0 0 0,1 1 0 0 0,-1-1-1 0 0,1 1 1 0 0,0-1 0 0 0,0 0 0 0 0,-1 1-1 0 0,1-1 1 0 0,0 1 0 0 0,0-1-1 0 0,1 1 1 0 0,-1-1 0 0 0,0 0 0 0 0,0 1-1 0 0,1-1 1 0 0,-1 1 0 0 0,1-1 0 0 0,-1 0-1 0 0,1 1 1 0 0,-1-1 0 0 0,1 0-1 0 0,0 0 1 0 0,0 0 0 0 0,-1 1 0 0 0,3 0-1 0 0,24 32 61 0 0,-19-27-46 0 0,-1 2-1 0 0,-1-1 1 0 0,1 1-1 0 0,-1-1 1 0 0,-1 2-1 0 0,0-1 1 0 0,0 1-1 0 0,6 16 1 0 0,-7-6 10 0 0,0 0 0 0 0,-1 0 1 0 0,0 27-1 0 0,-5 61-19 0 0,0 18 19 0 0,4-106-8 0 0,2 1-1 0 0,0 0 0 0 0,9 26 1 0 0,7 25 76 0 0,-19-62-68 0 0,1 0 0 0 0,-1 1 0 0 0,0-1 0 0 0,-1 0 0 0 0,-2 13 1 0 0,-12 50 127 0 0,9-52-132 0 0,1-1 0 0 0,0 1-1 0 0,0 27 1 0 0,4-39-15 0 0,0 10 35 0 0,0 0 1 0 0,1 0 0 0 0,1 0-1 0 0,6 25 1 0 0,-4-29-33 0 0,2 7 67 0 0,6 39 1 0 0,-11-54-62 0 0,-1 0 0 0 0,0 0 1 0 0,0 0-1 0 0,0 0 0 0 0,-1 0 1 0 0,0 0-1 0 0,-1 0 0 0 0,1 0 1 0 0,-6 12-1 0 0,-11 20 26 0 0,8-21-49 0 0,-6 20 0 0 0,14-33 15 0 0,0 1 0 0 0,0 0-1 0 0,1 0 1 0 0,0 0-1 0 0,0 0 1 0 0,1 1 0 0 0,0 10-1 0 0,1-11 1 0 0,0-1 0 0 0,1 1 0 0 0,0 0-1 0 0,0-1 1 0 0,0 1 0 0 0,1-1 0 0 0,0 0-1 0 0,0 0 1 0 0,0 0 0 0 0,6 6 0 0 0,-5-5 1 0 0,0-1 1 0 0,0 1 0 0 0,-1 0-1 0 0,1 0 1 0 0,-1 0 0 0 0,-1 0-1 0 0,4 12 1 0 0,-5-8-3 0 0,0-1 1 0 0,-1 1-1 0 0,0 0 1 0 0,-1 0-1 0 0,0-1 0 0 0,-1 1 1 0 0,-4 18-1 0 0,3-18 1 0 0,0 0 0 0 0,1 1 0 0 0,1-1 1 0 0,0 0-1 0 0,0 1 0 0 0,2 19 0 0 0,2-16-3 0 0,0 0-1 0 0,7 16 1 0 0,-6-21 1 0 0,-1 1 0 0 0,0 1 0 0 0,0-1 0 0 0,-1 0 0 0 0,1 20 1 0 0,-5-1 40 0 0,1-25-50 0 0,1 1 1 0 0,-1 0-1 0 0,1-1 1 0 0,0 1-1 0 0,0 0 0 0 0,0 0 1 0 0,1-1-1 0 0,0 1 1 0 0,0 0-1 0 0,0-1 0 0 0,4 9 1 0 0,-4-11 7 0 0,0 1 1 0 0,0-1-1 0 0,0 0 0 0 0,0 0 1 0 0,0 1-1 0 0,0-1 1 0 0,-1 1-1 0 0,1-1 1 0 0,-1 1-1 0 0,1-1 0 0 0,-1 1 1 0 0,0-1-1 0 0,0 1 1 0 0,0-1-1 0 0,0 1 1 0 0,-1-1-1 0 0,1 1 0 0 0,-1-1 1 0 0,0 1-1 0 0,1-1 1 0 0,-1 0-1 0 0,0 1 1 0 0,0-1-1 0 0,-1 0 1 0 0,1 0-1 0 0,-2 3 0 0 0,3-5-2 0 0,-1 0 0 0 0,1 0 0 0 0,0 1 0 0 0,0-1 0 0 0,-1 0 0 0 0,1 0 0 0 0,0 0-1 0 0,0 1 1 0 0,0-1 0 0 0,-1 0 0 0 0,1 0 0 0 0,0 1 0 0 0,0-1 0 0 0,0 0 0 0 0,0 0 0 0 0,0 1 0 0 0,-1-1-1 0 0,1 0 1 0 0,0 0 0 0 0,0 1 0 0 0,0-1 0 0 0,0 0 0 0 0,0 1 0 0 0,0-1 0 0 0,0 0 0 0 0,0 1-1 0 0,0-1 1 0 0,0 0 0 0 0,0 0 0 0 0,0 1 0 0 0,0-1 0 0 0,0 0 0 0 0,0 1 0 0 0,1-1 0 0 0,-1 0-1 0 0,0 0 1 0 0,0 1 0 0 0,0-1 0 0 0,0 0 0 0 0,0 0 0 0 0,1 1 0 0 0,-1-1 0 0 0,0 0 0 0 0,0 0-1 0 0,0 1 1 0 0,1-1 0 0 0,-1 0 0 0 0,0 0 0 0 0,0 0 0 0 0,1 0 0 0 0,-1 0 0 0 0,0 1 0 0 0,1-1-1 0 0,-1 0 1 0 0,0 0 0 0 0,0 0 0 0 0,1 0 0 0 0,-1 0 0 0 0,0 0 0 0 0,1 0 0 0 0,-1 0 0 0 0,0 0-1 0 0,1 0 1 0 0,-1 0 1 0 0,1 0 0 0 0,-1 0 0 0 0,1 1 0 0 0,-1-1 0 0 0,1 0 0 0 0,-1 0 0 0 0,1 0 0 0 0,-1 1 0 0 0,1-1-1 0 0,-1 0 1 0 0,1 1 0 0 0,-1-1 0 0 0,0 0 0 0 0,1 1 0 0 0,-1-1 0 0 0,1 0 0 0 0,-1 1 0 0 0,0-1 0 0 0,0 1 0 0 0,1-1-1 0 0,-1 1 1 0 0,0-1 0 0 0,0 1 0 0 0,1-1 0 0 0,-1 1 0 0 0,0 1-2 0 0,0 0-1 0 0,0 0 1 0 0,0-1 0 0 0,0 1 0 0 0,-1 0-1 0 0,1 0 1 0 0,0-1 0 0 0,-1 1-1 0 0,1 0 1 0 0,-1-1 0 0 0,0 1 0 0 0,1-1-1 0 0,-1 1 1 0 0,0 0 0 0 0,0-1-1 0 0,0 0 1 0 0,0 1 0 0 0,0-1 0 0 0,-1 0-1 0 0,0 2 1 0 0,-1 0 1 0 0,1 0 0 0 0,0 0 0 0 0,0 1 1 0 0,0-1-1 0 0,1 1 0 0 0,-1 0 0 0 0,1-1 0 0 0,0 1 0 0 0,0 0 1 0 0,-1 6-1 0 0,2-9 0 0 0,0-1 0 0 0,0 1 1 0 0,0-1-1 0 0,1 1 0 0 0,-1-1 0 0 0,0 0 1 0 0,0 1-1 0 0,1-1 0 0 0,-1 1 0 0 0,0-1 1 0 0,1 0-1 0 0,-1 1 0 0 0,1-1 1 0 0,-1 0-1 0 0,0 0 0 0 0,1 1 0 0 0,-1-1 1 0 0,1 0-1 0 0,-1 0 0 0 0,1 1 1 0 0,-1-1-1 0 0,0 0 0 0 0,1 0 0 0 0,-1 0 1 0 0,1 0-1 0 0,-1 0 0 0 0,1 0 1 0 0,-1 0-1 0 0,1 0 0 0 0,-1 0 0 0 0,1 0 1 0 0,-1 0-1 0 0,1 0 0 0 0,18-3 6 0 0,-18 2-11 0 0,0 1 5 0 0,-1 0-1 0 0,1 0 0 0 0,0 0 0 0 0,-1-1 0 0 0,1 1 1 0 0,0 0-1 0 0,0-1 0 0 0,-1 1 0 0 0,1 0 0 0 0,-1-1 1 0 0,1 1-1 0 0,0-1 0 0 0,-1 1 0 0 0,1-1 0 0 0,-1 0 1 0 0,1 1-1 0 0,-1-1 0 0 0,1 1 0 0 0,0-2 0 0 0,-2 1 4 0 0,1 1 0 0 0,0 0-1 0 0,0 0 1 0 0,0-1 0 0 0,0 1 0 0 0,-1 0-1 0 0,1 0 1 0 0,0-1 0 0 0,0 1-1 0 0,0 0 1 0 0,-1 0 0 0 0,1 0 0 0 0,0 0-1 0 0,-1-1 1 0 0,1 1 0 0 0,0 0-1 0 0,0 0 1 0 0,-1 0 0 0 0,1 0-1 0 0,0 0 1 0 0,-1 0 0 0 0,1 0 0 0 0,0 0-1 0 0,0 0 1 0 0,-1 0 0 0 0,1 0-1 0 0,0 0 1 0 0,-1 0 0 0 0,1 0 0 0 0,0 0-1 0 0,-1 0 1 0 0,1 0 0 0 0,-1 0-1 0 0,-13 3-8 0 0,13-3 26 0 0,-26 8-27 0 0,17-5-3 0 0,10-3 11 0 0,0 0 0 0 0,-1 1 0 0 0,1-1 0 0 0,0 0 0 0 0,0 0 0 0 0,-1 0 0 0 0,1 0 0 0 0,0 0 0 0 0,0 0 0 0 0,-1 0 0 0 0,1 0 0 0 0,0 0 0 0 0,-1 0 0 0 0,1 0 0 0 0,0 0 0 0 0,0 0 0 0 0,-1 0 0 0 0,1 0-1 0 0,0 0 1 0 0,0 0 0 0 0,-1 0 0 0 0,1 0 0 0 0,0 0 0 0 0,0-1 0 0 0,-1 1 0 0 0,1 0 0 0 0,0 0 0 0 0,0 0 0 0 0,0 0 0 0 0,-1-1 0 0 0,1 1 0 0 0,0 0 0 0 0,0 0 0 0 0,0 0 0 0 0,-1-1 0 0 0,1 1 0 0 0,0 0 0 0 0,0 0 0 0 0,0-1 0 0 0,0 1 0 0 0,0 0 0 0 0,0 0 0 0 0,0-1 0 0 0,0 1 0 0 0,0 0 0 0 0,-1 0 0 0 0,1-1 0 0 0,0 1 0 0 0,0 0 0 0 0,0-1 0 0 0,1 1 0 0 0,-1 0 0 0 0,0 0 0 0 0,0-1-1 0 0,0 1 1 0 0,0 0 0 0 0,0 0 0 0 0,0-1 0 0 0,0 1 0 0 0,0 0 0 0 0,1-1 0 0 0,7-20 1 0 0,-7 17-1 0 0,9-19 1 0 0,-1-1-1 0 0,-1 0 1 0 0,-1 0 0 0 0,-1 0 0 0 0,3-37 0 0 0,-10-198 26 0 0,1 247-29 0 0,-2-10 2 0 0,1 0 0 0 0,2 0-1 0 0,4-36 1 0 0,-1 45 5 0 0,0 0 0 0 0,1 0 0 0 0,0 1 0 0 0,8-14 0 0 0,10-22 11 0 0,-22 45-11 0 0,-1 0-1 0 0,1 1 1 0 0,-1-1-1 0 0,1 0 1 0 0,-1 0-1 0 0,0 1 1 0 0,0-1-1 0 0,0 0 0 0 0,0 0 1 0 0,0 1-1 0 0,-1-1 1 0 0,1 0-1 0 0,-1 0 1 0 0,0 1-1 0 0,-1-4 1 0 0,-2-4-4 0 0,-1 1 0 0 0,-11-16 0 0 0,10 17-1 0 0,1 0 0 0 0,-8-17 0 0 0,9 12 5 0 0,0 1 0 0 0,0-1 0 0 0,2 0 0 0 0,-1 0 0 0 0,2 0 0 0 0,0 0 0 0 0,0-1 0 0 0,1 1 0 0 0,1 0 1 0 0,0 0-1 0 0,1 0 0 0 0,0 0 0 0 0,9-25 0 0 0,-10 31 0 0 0,1 0 1 0 0,-1 0 0 0 0,0 0 0 0 0,-1 0-1 0 0,0 0 1 0 0,0 0 0 0 0,0 1 0 0 0,-1-1 0 0 0,0 0-1 0 0,-2-7 1 0 0,-4-9 18 0 0,-14-34 1 0 0,14 41-21 0 0,-10-22 20 0 0,9 21-6 0 0,-7-21 1 0 0,13 32-7 0 0,1 0-1 0 0,-1-1 0 0 0,1 1 1 0 0,0-1-1 0 0,1 1 0 0 0,0-1 0 0 0,0-7 1 0 0,3-8 79 0 0,8-28 1 0 0,-7 33-19 0 0,0 0 0 0 0,-2-1 0 0 0,2-23 0 0 0,-4 23-35 0 0,-1-1 1 0 0,-1 1-1 0 0,-1 0 1 0 0,-1 0-1 0 0,0 0 1 0 0,-1 0-1 0 0,-15-33 1 0 0,-5 5 26 0 0,14 27-43 0 0,-10-26 1 0 0,18 36-11 0 0,1 0-1 0 0,0 1 1 0 0,0-1 0 0 0,1 0-1 0 0,0 0 1 0 0,1-17-1 0 0,8-56 120 0 0,-7 71-112 0 0,6-32 54 0 0,5-58 10 0 0,-11 83-67 0 0,0 0 0 0 0,-2 0 0 0 0,-3-29 0 0 0,2 40-11 0 0,0-1 0 0 0,0 1 1 0 0,-1 0-1 0 0,0-1 0 0 0,0 1 0 0 0,-6-8 0 0 0,-29-38 2 0 0,29 40 9 0 0,8 13-16 0 0,1 0 1 0 0,0-1-1 0 0,-1 1 1 0 0,1-1-1 0 0,-1 1 1 0 0,1 0 0 0 0,0-1-1 0 0,-1 1 1 0 0,1-1-1 0 0,0 1 1 0 0,0-1-1 0 0,-1 1 1 0 0,1-1-1 0 0,0 1 1 0 0,0-1 0 0 0,0 0-1 0 0,0 1 1 0 0,-1-1-1 0 0,1 1 1 0 0,0-1-1 0 0,0 1 1 0 0,0-1-1 0 0,0 0 1 0 0,0 1-1 0 0,1-1 1 0 0,-1 1 0 0 0,0-1-1 0 0,0 1 1 0 0,0-1-1 0 0,0 1 1 0 0,1-1-1 0 0,-1 1 1 0 0,0-1-1 0 0,0 1 1 0 0,1-1 0 0 0,-1 1-1 0 0,0-1 1 0 0,1 1-1 0 0,-1-1 1 0 0,1 1-1 0 0,-1 0 1 0 0,0-1-1 0 0,1 1 1 0 0,-1 0 0 0 0,1-1-1 0 0,-1 1 1 0 0,1 0-1 0 0,-1 0 1 0 0,1-1-1 0 0,-1 1 1 0 0,1 0-1 0 0,0 0 1 0 0,5-2-2 0 0,-1 1 1 0 0,1 0-1 0 0,0 1 1 0 0,7-1-1 0 0,-2 0-3 0 0,8-1-12 0 0,34-7 35 0 0,-47 5 12 0 0,-9 0-25 0 0,-11-1-52 0 0,11 6 35 0 0,-1-1 0 0 0,0 1 0 0 0,0-1 0 0 0,0 1 0 0 0,1 0 0 0 0,-1 0 0 0 0,1 1 0 0 0,-1-1 0 0 0,1 1 0 0 0,-1 0 0 0 0,1-1 0 0 0,-6 5 0 0 0,8-5-55 0 0,0 0 0 0 0,0 0 0 0 0,-1 0 0 0 0,1 1 1 0 0,0-1-1 0 0,0 0 0 0 0,0 0 0 0 0,0 1 1 0 0,1-1-1 0 0,-1 0 0 0 0,0 1 0 0 0,0-1 0 0 0,1 1 1 0 0,-1-1-1 0 0,1 1 0 0 0,-1-1 0 0 0,1 1 1 0 0,0-1-1 0 0,0 1 0 0 0,-1-1 0 0 0,1 1 0 0 0,0 0 1 0 0,0-1-1 0 0,1 1 0 0 0,-1-1 0 0 0,0 1 1 0 0,0-1-1 0 0,1 1 0 0 0,-1-1 0 0 0,1 1 0 0 0,0-1 1 0 0,1 3-1 0 0,1 1-900 0 0,2-1 1 0 0,-1 1-1 0 0,0-1 0 0 0,1-1 0 0 0,0 1 1 0 0,0-1-1 0 0,0 1 0 0 0,0-1 1 0 0,11 4-1 0 0,-4-1-2194 0 0,10 5-2651 0 0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3:37.0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693 341 512 0 0,'-1'-8'686'0'0,"-2"-14"2353"0"0,3 21-2753 0 0,0 1 1 0 0,0-1-1 0 0,0 0 1 0 0,-1 1-1 0 0,1-1 1 0 0,0 1-1 0 0,0-1 0 0 0,-1 1 1 0 0,1-1-1 0 0,-1 1 1 0 0,1-1-1 0 0,0 1 0 0 0,-1-1 1 0 0,1 1-1 0 0,-1-1 1 0 0,0 0-1 0 0,-7 21 5287 0 0,6-16-4987 0 0,-34 100 2421 0 0,21-58-2370 0 0,-28 61 1 0 0,27-77-537 0 0,-1 0-1 0 0,-2-1 1 0 0,0-2 0 0 0,-2 0 0 0 0,-1 0 0 0 0,-1-2 0 0 0,-1-1-1 0 0,-2-1 1 0 0,-32 23 0 0 0,-125 71 19 0 0,83-57-176 0 0,89-53 27 0 0,1 1-1 0 0,-17 15 1 0 0,24-19-11 0 0,10-8 44 0 0,10-7-9 0 0,22-22-7 0 0,-2-2 0 0 0,-1-1 0 0 0,-2-2 0 0 0,-2-1 0 0 0,47-75 0 0 0,-59 76 6 0 0,0 0 1 0 0,-3-1 0 0 0,14-47 0 0 0,27-126 5 0 0,-57 208 3 0 0,36-160 50 0 0,-30 124 35 0 0,-2 0 1 0 0,0-46 0 0 0,-5 85-73 0 0,0-1-1 0 0,0 0 1 0 0,0 1-1 0 0,0-1 1 0 0,0 1 0 0 0,-1-1-1 0 0,1 0 1 0 0,0 1-1 0 0,-1-1 1 0 0,0 1 0 0 0,1-1-1 0 0,-1 1 1 0 0,0-1-1 0 0,1 1 1 0 0,-3-3-1 0 0,2 4-3 0 0,0-1 0 0 0,0 0 0 0 0,0 1 0 0 0,0 0 0 0 0,0-1 0 0 0,0 1 0 0 0,0-1 0 0 0,0 1 0 0 0,0 0-1 0 0,0 0 1 0 0,0-1 0 0 0,0 1 0 0 0,0 0 0 0 0,0 0 0 0 0,0 0 0 0 0,0 0 0 0 0,0 0 0 0 0,0 1 0 0 0,0-1-1 0 0,0 0 1 0 0,0 0 0 0 0,0 1 0 0 0,0-1 0 0 0,0 1 0 0 0,-1 0 0 0 0,-10 4 39 0 0,0 1 1 0 0,0 0 0 0 0,1 1-1 0 0,-20 15 1 0 0,-37 39 70 0 0,55-48-68 0 0,0 1 0 0 0,0 1 0 0 0,2-1 0 0 0,0 2 0 0 0,0 0 0 0 0,1 0 0 0 0,1 0 0 0 0,-13 35 0 0 0,18-38 0 0 0,1 0-1 0 0,-1 1 1 0 0,2-1 0 0 0,0 1-1 0 0,1 0 1 0 0,0 0 0 0 0,1-1-1 0 0,0 1 1 0 0,1 0 0 0 0,1-1-1 0 0,0 1 1 0 0,1 0 0 0 0,5 12 0 0 0,0-4 17 0 0,1-1 1 0 0,1 0-1 0 0,0 0 0 0 0,2-1 1 0 0,1-1-1 0 0,0 0 1 0 0,25 27-1 0 0,12 5-103 0 0,63 50-1 0 0,-23-22-161 0 0,-83-73 96 0 0,3 4 4 0 0,1 0 0 0 0,11 15 0 0 0,-20-23-32 0 0,0 1 0 0 0,0 0 0 0 0,0-1 0 0 0,-1 1 1 0 0,1 0-1 0 0,-1 0 0 0 0,0-1 0 0 0,0 1 0 0 0,0 0 0 0 0,0 1 1 0 0,0-1-1 0 0,-1 0 0 0 0,1 0 0 0 0,-1 0 0 0 0,0 0 0 0 0,0 6 0 0 0,-1-7-217 0 0,0 0 0 0 0,0 0 0 0 0,0 0-1 0 0,0 0 1 0 0,0 0 0 0 0,0 0 0 0 0,-1-1-1 0 0,1 1 1 0 0,0 0 0 0 0,-1-1-1 0 0,0 1 1 0 0,1-1 0 0 0,-1 0 0 0 0,-3 3-1 0 0,-3-1-1960 0 0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00.7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18 224 512 0 0,'-5'-4'10780'0'0,"19"4"-8436"0"0,-11-1-1600 0 0,0 1 0 0 0,0 0-1 0 0,-1 0 1 0 0,1 0 0 0 0,0 0-1 0 0,5 2 1 0 0,-7-2-628 0 0,0 1-1 0 0,0-1 1 0 0,0 1 0 0 0,0-1-1 0 0,0 1 1 0 0,0 0 0 0 0,0-1-1 0 0,0 1 1 0 0,-1 0 0 0 0,1 0-1 0 0,0-1 1 0 0,0 1 0 0 0,-1 0-1 0 0,1 0 1 0 0,-1 0-1 0 0,1 0 1 0 0,-1 0 0 0 0,1 0-1 0 0,-1 0 1 0 0,0 0 0 0 0,1 0-1 0 0,-1 2 1 0 0,2 5 60 0 0,-1 1 0 0 0,0-1 0 0 0,0 0 0 0 0,-1 1 0 0 0,0-1 0 0 0,0 1 0 0 0,-1-1 0 0 0,0 0 0 0 0,-5 16 0 0 0,-2 1 116 0 0,-20 43-1 0 0,10-29-122 0 0,16-35-166 0 0,1 0-1 0 0,-1 1 0 0 0,1-1 0 0 0,-1 0 0 0 0,1 1 0 0 0,1-1 0 0 0,-1 1 0 0 0,0-1 0 0 0,1 1 0 0 0,0 6 0 0 0,0-10-2 0 0,1-1 0 0 0,-1 0-1 0 0,0 0 1 0 0,0 0 0 0 0,0 0 0 0 0,0 1-1 0 0,0-1 1 0 0,0 0 0 0 0,0 0 0 0 0,1 0-1 0 0,-1 0 1 0 0,0 0 0 0 0,0 1 0 0 0,0-1-1 0 0,0 0 1 0 0,1 0 0 0 0,-1 0 0 0 0,0 0-1 0 0,0 0 1 0 0,0 0 0 0 0,0 0 0 0 0,1 0-1 0 0,-1 0 1 0 0,0 0 0 0 0,0 0 0 0 0,0 0-1 0 0,1 0 1 0 0,-1 0 0 0 0,0 0 0 0 0,0 0 0 0 0,0 0-1 0 0,1 0 1 0 0,-1 0 0 0 0,0 0 0 0 0,0 0-1 0 0,0 0 1 0 0,1 0 0 0 0,-1 0 0 0 0,0 0-1 0 0,0 0 1 0 0,0 0 0 0 0,0-1 0 0 0,1 1-1 0 0,-1 0 1 0 0,0 0 0 0 0,0 0 0 0 0,0 0-1 0 0,0 0 1 0 0,0-1 0 0 0,0 1 0 0 0,1 0-1 0 0,-1 0 1 0 0,0 0 0 0 0,0 0 0 0 0,0-1-1 0 0,0 1 1 0 0,0 0 0 0 0,0 0 0 0 0,0 0-1 0 0,0-1 1 0 0,9-13-19 0 0,-8 12 18 0 0,6-11 12 0 0,0 0 0 0 0,8-24-1 0 0,-1 0-8 0 0,6-11-33 0 0,-10 23 26 0 0,1 1 0 0 0,0-1 0 0 0,2 2 0 0 0,28-40 0 0 0,-38 60 5 0 0,0 0-1 0 0,0-1 1 0 0,0 1 0 0 0,1 0 0 0 0,0 1 0 0 0,-1-1 0 0 0,1 1 0 0 0,7-4-1 0 0,-9 5 5 0 0,-1 1-1 0 0,1-1 0 0 0,-1 1 0 0 0,1-1 0 0 0,-1 1 0 0 0,1 0 1 0 0,-1-1-1 0 0,1 1 0 0 0,-1 0 0 0 0,1 0 0 0 0,-1 0 1 0 0,1 0-1 0 0,-1 0 0 0 0,1 1 0 0 0,-1-1 0 0 0,1 0 0 0 0,-1 1 1 0 0,1-1-1 0 0,-1 1 0 0 0,1 0 0 0 0,-1-1 0 0 0,0 1 0 0 0,1 0 1 0 0,-1 0-1 0 0,0 0 0 0 0,0 0 0 0 0,0 0 0 0 0,2 1 0 0 0,3 6 26 0 0,0 0 0 0 0,0 1 0 0 0,-1-1 0 0 0,0 1 0 0 0,-1 0 0 0 0,4 11 0 0 0,-2-3 58 0 0,0 1 1 0 0,3 26 0 0 0,-8-35-29 0 0,0-1-1 0 0,-1 0 1 0 0,0 1 0 0 0,0-1 0 0 0,-1 0-1 0 0,0 1 1 0 0,-3 11 0 0 0,0-5 20 0 0,-2 0 0 0 0,-12 28 0 0 0,17-43-79 0 0,1 0 0 0 0,0 0 0 0 0,0 1 0 0 0,0-1 0 0 0,0 0 0 0 0,0 0 1 0 0,0 0-1 0 0,0 0 0 0 0,-1 0 0 0 0,1 0 0 0 0,0 0 0 0 0,0 0 0 0 0,0 1 1 0 0,0-1-1 0 0,0 0 0 0 0,0 0 0 0 0,0 0 0 0 0,0 0 0 0 0,0 0 0 0 0,0 0 0 0 0,0 1 1 0 0,0-1-1 0 0,0 0 0 0 0,0 0 0 0 0,0 0 0 0 0,0 0 0 0 0,0 0 0 0 0,0 0 0 0 0,0 1 1 0 0,0-1-1 0 0,0 0 0 0 0,0 0 0 0 0,0 0 0 0 0,0 0 0 0 0,0 0 0 0 0,0 1 0 0 0,0-1 1 0 0,0 0-1 0 0,0 0 0 0 0,0 0 0 0 0,0 0 0 0 0,0 0 0 0 0,0 0 0 0 0,1 0 0 0 0,-1 1 1 0 0,0-1-1 0 0,0 0 0 0 0,0 0 0 0 0,0 0 0 0 0,0 0 0 0 0,0 0 0 0 0,0 0 0 0 0,1 0 1 0 0,-1 0-1 0 0,0 0 0 0 0,0 0 0 0 0,0 0 0 0 0,0 0 0 0 0,12-5-16 0 0,12-12 15 0 0,-10 3-9 0 0,-1 0 0 0 0,-1 0 0 0 0,19-29-1 0 0,26-55-92 0 0,-18 30 86 0 0,-36 63 14 0 0,4-9 1 0 0,1 1 1 0 0,1 1-1 0 0,0 0 0 0 0,0 0 0 0 0,1 0 0 0 0,17-14 0 0 0,-26 26 2 0 0,-1-1-1 0 0,1 0 1 0 0,0 1-1 0 0,-1-1 1 0 0,1 1-1 0 0,0-1 1 0 0,0 1-1 0 0,-1 0 1 0 0,1-1-1 0 0,0 1 1 0 0,0 0-1 0 0,0-1 1 0 0,0 1 0 0 0,-1 0-1 0 0,1 0 1 0 0,0 0-1 0 0,0 0 1 0 0,0 0-1 0 0,0 0 1 0 0,1 0-1 0 0,-1 0 1 0 0,-1 1 1 0 0,1-1-1 0 0,-1 0 0 0 0,1 1 0 0 0,-1-1 0 0 0,0 1 1 0 0,1-1-1 0 0,-1 1 0 0 0,1-1 0 0 0,-1 1 0 0 0,0-1 0 0 0,1 1 1 0 0,-1-1-1 0 0,0 1 0 0 0,0 0 0 0 0,1-1 0 0 0,-1 1 0 0 0,0-1 1 0 0,0 1-1 0 0,0 0 0 0 0,0 0 0 0 0,0 4-1 0 0,1 1 1 0 0,-2-1-1 0 0,1 0 0 0 0,0 0 0 0 0,-3 7 0 0 0,-27 100-47 0 0,2-14 18 0 0,27-95 30 0 0,1 0 1 0 0,-1-1 0 0 0,1 1 0 0 0,0 0-1 0 0,-1 0 1 0 0,1-1 0 0 0,1 1 0 0 0,-1 0-1 0 0,0 0 1 0 0,1-1 0 0 0,-1 1 0 0 0,1 0-1 0 0,0-1 1 0 0,0 1 0 0 0,0-1 0 0 0,0 1-1 0 0,0-1 1 0 0,0 1 0 0 0,1-1 0 0 0,1 3-1 0 0,0-3 1 0 0,-1 1 0 0 0,1-1 0 0 0,0 0 0 0 0,-1 0 1 0 0,1 0-1 0 0,0 0 0 0 0,0-1 0 0 0,0 1 0 0 0,0-1 0 0 0,1 0 0 0 0,-1 0 0 0 0,0 0 0 0 0,0 0 0 0 0,1 0 0 0 0,-1-1 0 0 0,5 1 0 0 0,-3-1-3 0 0,1-1 0 0 0,-1 1 0 0 0,1-1 0 0 0,-1 0 0 0 0,1-1 1 0 0,-1 1-1 0 0,0-1 0 0 0,1 0 0 0 0,-1 0 0 0 0,0 0 0 0 0,0-1 0 0 0,-1 0 0 0 0,1 0 0 0 0,5-5 0 0 0,-2 2-2 0 0,0-2-1 0 0,0 1 0 0 0,0-1 1 0 0,-1 0-1 0 0,-1 0 0 0 0,10-15 1 0 0,-8 7 14 0 0,-1 0 1 0 0,-1 0 0 0 0,0-1 0 0 0,-1 0 0 0 0,3-22-1 0 0,-3 17-5 0 0,0 0-1 0 0,13-30 0 0 0,-18 51-8 0 0,1-1 0 0 0,-1 1 0 0 0,1 0 1 0 0,0-1-1 0 0,-1 1 0 0 0,1 0 0 0 0,0 0 0 0 0,0 0 0 0 0,-1 0 1 0 0,1-1-1 0 0,0 1 0 0 0,0 0 0 0 0,0 0 0 0 0,1 1 0 0 0,-1-1 1 0 0,1-1-1 0 0,-2 4-4 0 0,0 1 1 0 0,0-1-1 0 0,-1 0 1 0 0,0 1 0 0 0,1-1-1 0 0,-2 4 1 0 0,-9 23 16 0 0,-11 56 0 0 0,16-59-9 0 0,3-17-6 0 0,2-1-1 0 0,-1 1 1 0 0,1-1-1 0 0,1 1 1 0 0,-1-1-1 0 0,1 1 1 0 0,2 13-1 0 0,-1-20 6 0 0,-1 1 0 0 0,1-1 0 0 0,0 1 0 0 0,-1-1 0 0 0,1 0-1 0 0,0 1 1 0 0,1-1 0 0 0,-1 0 0 0 0,0 0 0 0 0,1 0 0 0 0,-1 0-1 0 0,1 0 1 0 0,-1 0 0 0 0,1 0 0 0 0,0 0 0 0 0,0-1 0 0 0,0 1-1 0 0,0-1 1 0 0,0 1 0 0 0,0-1 0 0 0,1 0 0 0 0,-1 0 0 0 0,0 0-1 0 0,1 0 1 0 0,-1 0 0 0 0,0 0 0 0 0,1-1 0 0 0,-1 1 0 0 0,1-1-1 0 0,2 0 1 0 0,1 0-2 0 0,0 0 0 0 0,0 0 0 0 0,0-1-1 0 0,-1 0 1 0 0,1 0 0 0 0,0 0 0 0 0,0-1 0 0 0,-1 0-1 0 0,1 0 1 0 0,-1 0 0 0 0,0-1 0 0 0,10-5 0 0 0,-9 4 2 0 0,0 0 0 0 0,-1-1 1 0 0,1 1-1 0 0,-1-1 1 0 0,0 0-1 0 0,0 0 1 0 0,-1-1-1 0 0,0 1 0 0 0,0-1 1 0 0,5-9-1 0 0,-4 3-5 0 0,0-1 0 0 0,-1 0-1 0 0,0 0 1 0 0,2-16 0 0 0,3-55-50 0 0,-7 63 14 0 0,0 5 75 0 0,2-40-31 0 0,-4 52-9 0 0,0 0 0 0 0,-1 0 1 0 0,1 0-1 0 0,-1 0 0 0 0,0 0 1 0 0,0 0-1 0 0,0 0 0 0 0,0 0 1 0 0,-1 0-1 0 0,-2-5 0 0 0,3 8 6 0 0,1 1 0 0 0,-1-1-1 0 0,0 0 1 0 0,1 1 0 0 0,-1-1-1 0 0,1 1 1 0 0,-1-1 0 0 0,0 1-1 0 0,0-1 1 0 0,1 1 0 0 0,-1 0-1 0 0,0-1 1 0 0,0 1 0 0 0,1 0-1 0 0,-1-1 1 0 0,0 1 0 0 0,0 0-1 0 0,0 0 1 0 0,1 0 0 0 0,-1 0-1 0 0,0 0 1 0 0,0 0 0 0 0,0 0-1 0 0,1 0 1 0 0,-1 0 0 0 0,0 0-1 0 0,0 0 1 0 0,0 1 0 0 0,1-1-1 0 0,-1 0 1 0 0,0 1 0 0 0,0-1-1 0 0,1 0 1 0 0,-1 1 0 0 0,-1 0 0 0 0,-3 2-15 0 0,1 0 0 0 0,-1 1 0 0 0,-7 7 0 0 0,10-10 15 0 0,-22 25-47 0 0,0 0 0 0 0,2 1 0 0 0,1 1 0 0 0,1 2 0 0 0,2 0 0 0 0,1 0 0 0 0,-17 42 0 0 0,33-68 44 0 0,-1 0 0 0 0,1-1 1 0 0,0 1-1 0 0,0 0 0 0 0,0 0 0 0 0,0 0 0 0 0,1 0 0 0 0,-1 0 1 0 0,1 0-1 0 0,1 7 0 0 0,-1-9 1 0 0,0-1 1 0 0,1 1-1 0 0,-1 0 1 0 0,1-1-1 0 0,0 1 0 0 0,-1-1 1 0 0,1 1-1 0 0,0-1 1 0 0,0 1-1 0 0,0-1 0 0 0,0 1 1 0 0,0-1-1 0 0,0 0 1 0 0,1 0-1 0 0,-1 0 0 0 0,0 0 1 0 0,1 0-1 0 0,-1 0 1 0 0,1 0-1 0 0,-1 0 1 0 0,1 0-1 0 0,-1 0 0 0 0,1-1 1 0 0,-1 1-1 0 0,1-1 1 0 0,0 1-1 0 0,2-1 0 0 0,3 2 6 0 0,0-2 0 0 0,0 1 0 0 0,0-1 0 0 0,0 0-1 0 0,0-1 1 0 0,0 0 0 0 0,0 0 0 0 0,0 0-1 0 0,-1-1 1 0 0,1 0 0 0 0,0 0 0 0 0,-1 0-1 0 0,1-1 1 0 0,-1 0 0 0 0,0-1 0 0 0,0 1-1 0 0,0-1 1 0 0,-1 0 0 0 0,11-10 0 0 0,-6 4-10 0 0,-1 1 0 0 0,1-2 0 0 0,-2 0 0 0 0,0 0 0 0 0,0 0 1 0 0,-1-1-1 0 0,0 0 0 0 0,-1 0 0 0 0,6-17 0 0 0,36-121 56 0 0,-46 144-50 0 0,-3 5-8 0 0,-7 10-22 0 0,-10 14-18 0 0,12-12 41 0 0,0 0 0 0 0,1 0-1 0 0,0 1 1 0 0,1 0 0 0 0,0 0 0 0 0,1 0 0 0 0,0 0 0 0 0,1 0 0 0 0,0 1 0 0 0,0 18 0 0 0,2-26 5 0 0,0 1-1 0 0,0-1 1 0 0,1 1 0 0 0,0-1 0 0 0,0 1 0 0 0,0-1 0 0 0,1 0 0 0 0,-1 0 0 0 0,1 0-1 0 0,1 0 1 0 0,-1 0 0 0 0,1 0 0 0 0,0 0 0 0 0,0-1 0 0 0,0 1 0 0 0,0-1 0 0 0,1 0-1 0 0,0 0 1 0 0,0 0 0 0 0,0 0 0 0 0,0-1 0 0 0,0 0 0 0 0,1 0 0 0 0,0 0 0 0 0,-1 0 0 0 0,7 2-1 0 0,-4-3-125 0 0,0 1 0 0 0,0-1 0 0 0,1 0 0 0 0,-1 0-1 0 0,1-1 1 0 0,0 0 0 0 0,11 0 0 0 0,-14-1-374 0 0,-1 0 0 0 0,0-1 1 0 0,0 0-1 0 0,1 0 0 0 0,-1 0 1 0 0,5-2-1 0 0,-6 1-435 0 0,1 1 0 0 0,-1-1-1 0 0,0 0 1 0 0,0 0 0 0 0,0 0 0 0 0,0 0 0 0 0,-1-1-1 0 0,4-2 1 0 0,2-3-1198 0 0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01.0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0 1896 0 0,'-1'2'722'0'0,"0"1"0"0"0,0-1 0 0 0,0 1-1 0 0,1 0 1 0 0,-1-1 0 0 0,0 1 0 0 0,1 0-1 0 0,0-1 1 0 0,0 1 0 0 0,0 3 0 0 0,0-1-19 0 0,1-1 0 0 0,0 1 0 0 0,0-1 0 0 0,0 0 0 0 0,3 7 0 0 0,3 3 393 0 0,0-1-1 0 0,16 22 1 0 0,-11-18 10 0 0,-6-8-746 0 0,0-1 0 0 0,1 0 1 0 0,0 0-1 0 0,0-1 0 0 0,1 1 1 0 0,14 9-1 0 0,3-1 152 0 0,27 13 1 0 0,-3-1-453 0 0,-46-26-182 0 0,1 0 0 0 0,-1 1-1 0 0,0-1 1 0 0,0 1 0 0 0,2 3 0 0 0,2 1-1683 0 0,-5-6 528 0 0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01.1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505 1 2993 0 0,'-6'1'1846'0'0,"0"1"0"0"0,1 0 1 0 0,-1 0-1 0 0,-6 4 0 0 0,-20 15 2736 0 0,-27 34-2376 0 0,24-22-692 0 0,-126 99-614 0 0,14-13-2619 0 0,143-116 1359 0 0,-17 17-1138 0 0,20-18 1039 0 0,0-1 0 0 0,0 0 0 0 0,0 1 0 0 0,0-1 0 0 0,0 1 0 0 0,0-1 0 0 0,0 1 1 0 0,1-1-1 0 0,-1 1 0 0 0,1-1 0 0 0,-1 1 0 0 0,1 0 0 0 0,-1 2 0 0 0,2 3-3147 0 0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01.4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113 1 1608 0 0,'-7'15'11991'0'0,"-3"4"-5968"0"0,-41 83-3564 0 0,43-87-2135 0 0,1 0 1 0 0,0 0-1 0 0,1 0 1 0 0,1 1 0 0 0,-5 22-1 0 0,10-34-325 0 0,-1 0-1 0 0,0-1 0 0 0,1 1 1 0 0,0 0-1 0 0,0-1 1 0 0,0 1-1 0 0,1 0 1 0 0,-1-1-1 0 0,1 1 1 0 0,0 0-1 0 0,0-1 0 0 0,0 1 1 0 0,0-1-1 0 0,1 1 1 0 0,-1-1-1 0 0,1 0 1 0 0,0 0-1 0 0,0 1 0 0 0,0-1 1 0 0,0-1-1 0 0,1 1 1 0 0,-1 0-1 0 0,1 0 1 0 0,0-1-1 0 0,-1 0 1 0 0,1 1-1 0 0,1-1 0 0 0,-1 0 1 0 0,0 0-1 0 0,4 1 1 0 0,-3-1-105 0 0,1-1 0 0 0,0 1 0 0 0,-1-1 1 0 0,1 0-1 0 0,0 0 0 0 0,0 0 0 0 0,0-1 0 0 0,-1 1 1 0 0,1-1-1 0 0,0 0 0 0 0,6-1 0 0 0,-1-1-1351 0 0,0 0-1 0 0,0-1 0 0 0,0 0 1 0 0,12-6-1 0 0,-6 2-2562 0 0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01.5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0 1360 0 0,'-11'2'2425'0'0,"6"-2"711"0"0,4 3-783 0 0,2 0-625 0 0,6 2-911 0 0,4 1-569 0 0,3 2 24 0 0,0 0-272 0 0,5 2-1065 0 0,-3-1 745 0 0,0 1-272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7:03.9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226 114 2897 0 0,'-5'-3'1816'0'0,"-1"1"0"0"0,0-1 0 0 0,1 1 0 0 0,-1 1 0 0 0,0-1 0 0 0,0 1 0 0 0,-7-1 0 0 0,8 2-1301 0 0,0 0 1 0 0,0 0-1 0 0,0 1 0 0 0,0-1 0 0 0,0 1 0 0 0,0 1 1 0 0,0-1-1 0 0,0 1 0 0 0,1-1 0 0 0,-1 1 0 0 0,0 0 1 0 0,1 1-1 0 0,0-1 0 0 0,-7 6 0 0 0,2-2-265 0 0,1 1 0 0 0,1-1 0 0 0,-1 1 0 0 0,1 1-1 0 0,1-1 1 0 0,-1 1 0 0 0,1 1 0 0 0,-8 13 0 0 0,12-18-233 0 0,1 0 0 0 0,-1 0 0 0 0,1 0 0 0 0,-1-1 0 0 0,1 1 0 0 0,0 1 1 0 0,1-1-1 0 0,-1 0 0 0 0,1 0 0 0 0,0 0 0 0 0,0 0 0 0 0,0 0 0 0 0,0 0 0 0 0,1 0 1 0 0,-1 0-1 0 0,1 0 0 0 0,0 0 0 0 0,1 0 0 0 0,-1 0 0 0 0,1 0 0 0 0,-1 0 1 0 0,1-1-1 0 0,0 1 0 0 0,3 3 0 0 0,1 0-23 0 0,0-1 1 0 0,0 0-1 0 0,0 0 0 0 0,1 0 0 0 0,-1-1 1 0 0,2 0-1 0 0,-1 0 0 0 0,0-1 0 0 0,1 0 1 0 0,0 0-1 0 0,0-1 0 0 0,0 0 1 0 0,10 3-1 0 0,-7-3-72 0 0,-1-1 0 0 0,1 0 0 0 0,0 0 0 0 0,0-1 0 0 0,1-1 1 0 0,-1 0-1 0 0,0 0 0 0 0,0-1 0 0 0,20-4 0 0 0,-21 1-16 0 0,-1 0 0 0 0,1 0 1 0 0,-1 0-1 0 0,-1-1 0 0 0,1-1 0 0 0,-1 0 0 0 0,0 0 0 0 0,0 0 1 0 0,0-1-1 0 0,-1 0 0 0 0,0-1 0 0 0,-1 1 0 0 0,11-17 0 0 0,-13 18 89 0 0,-1 0 0 0 0,-1-1 0 0 0,1 1 0 0 0,-1-1 0 0 0,0 1 0 0 0,0-1 0 0 0,-1 0 0 0 0,0 0 0 0 0,0 0-1 0 0,-1 0 1 0 0,0-9 0 0 0,0 3 28 0 0,-2 1 0 0 0,1-1-1 0 0,-1 1 1 0 0,-1-1 0 0 0,-6-15-1 0 0,7 20 3 0 0,-1 1 0 0 0,0 0 0 0 0,-1-1-1 0 0,0 1 1 0 0,0 0 0 0 0,-1 1 0 0 0,1-1 0 0 0,-12-10-1 0 0,13 14-1 0 0,0 0 0 0 0,-1 1-1 0 0,1-1 1 0 0,-1 1-1 0 0,0 0 1 0 0,0 0-1 0 0,0 0 1 0 0,0 1 0 0 0,0-1-1 0 0,0 1 1 0 0,0 0-1 0 0,0 0 1 0 0,-1 1-1 0 0,1-1 1 0 0,0 1 0 0 0,-1 0-1 0 0,-8 0 1 0 0,1 2 56 0 0,0 0 1 0 0,0 1-1 0 0,0 0 1 0 0,1 1-1 0 0,-1 1 1 0 0,1-1-1 0 0,0 2 1 0 0,0-1-1 0 0,0 2 1 0 0,-16 12 0 0 0,11-6-9 0 0,1 0 1 0 0,1 1 0 0 0,0 0 0 0 0,1 1-1 0 0,-21 32 1 0 0,31-41-72 0 0,0-1 1 0 0,0 1-1 0 0,0 0 0 0 0,1 0 0 0 0,-1 0 0 0 0,2 0 0 0 0,-1 1 1 0 0,-1 11-1 0 0,2-14-7 0 0,1 0 0 0 0,0 0 0 0 0,0 0 0 0 0,1 0 1 0 0,-1-1-1 0 0,1 1 0 0 0,0 0 0 0 0,0 0 0 0 0,0-1 0 0 0,0 1 1 0 0,1-1-1 0 0,-1 1 0 0 0,1-1 0 0 0,0 1 0 0 0,0-1 0 0 0,4 4 1 0 0,2 2-25 0 0,1 0 0 0 0,0-1 1 0 0,1 0-1 0 0,0-1 0 0 0,0 0 1 0 0,0 0-1 0 0,1-1 0 0 0,13 5 1 0 0,-7-4-98 0 0,0 0 1 0 0,1-2-1 0 0,0 0 1 0 0,32 4-1 0 0,-38-8-81 0 0,0 0 0 0 0,0-1 1 0 0,0 0-1 0 0,-1-1 0 0 0,1 0 0 0 0,20-6 0 0 0,-25 5 121 0 0,-1 0-1 0 0,0 0 1 0 0,0 0-1 0 0,0-1 0 0 0,0 0 1 0 0,0-1-1 0 0,0 1 1 0 0,-1-1-1 0 0,0 0 0 0 0,1 0 1 0 0,-1-1-1 0 0,-1 1 1 0 0,8-10-1 0 0,-10 11 95 0 0,0-1-1 0 0,0 0 1 0 0,0 0-1 0 0,-1 0 1 0 0,1 0-1 0 0,-1 0 1 0 0,0-1-1 0 0,0 1 1 0 0,0 0-1 0 0,-1-1 1 0 0,0 1 0 0 0,1 0-1 0 0,-1-1 1 0 0,-1 1-1 0 0,-1-9 1 0 0,-1-3 182 0 0,-1-1 1 0 0,-11-27-1 0 0,10 30 14 0 0,4 13-151 0 0,1 0-29 0 0,0 0 1 0 0,0 0-1 0 0,-1 0 0 0 0,1 0 0 0 0,0 0 1 0 0,-1 0-1 0 0,1 0 0 0 0,-1 0 0 0 0,1 1 1 0 0,-1-1-1 0 0,1 0 0 0 0,-1 0 0 0 0,0 0 1 0 0,1 1-1 0 0,-1-1 0 0 0,0 0 0 0 0,0 1 0 0 0,-1-2 1 0 0,2 4-8 0 0,-1-1 0 0 0,1 1 0 0 0,0-1 0 0 0,0 1 0 0 0,0-1 0 0 0,0 1 0 0 0,0-1 0 0 0,0 0 0 0 0,0 1 0 0 0,1-1 0 0 0,-1 1 0 0 0,1 1 0 0 0,0-1 2 0 0,2 16 98 0 0,2-1 0 0 0,0 0-1 0 0,1 0 1 0 0,1 0 0 0 0,1-1 0 0 0,18 31 0 0 0,-22-43-103 0 0,-1 1 0 0 0,1-1 0 0 0,1 0 1 0 0,-1 0-1 0 0,0 0 0 0 0,1 0 0 0 0,0-1 0 0 0,0 1 1 0 0,0-2-1 0 0,0 1 0 0 0,1 0 0 0 0,9 3 0 0 0,-10-5-220 0 0,-1 1 0 0 0,1-1 0 0 0,0 0 0 0 0,0 0 0 0 0,0-1 0 0 0,0 0 0 0 0,-1 1-1 0 0,1-1 1 0 0,0-1 0 0 0,0 1 0 0 0,0-1 0 0 0,0 0 0 0 0,0 0 0 0 0,-1 0 0 0 0,8-4 0 0 0,21-9-5180 0 0,-14 5 1739 0 0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02.6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28 121 2040 0 0,'1'-24'7289'0'0,"-1"13"1028"0"0,-3 28-5608 0 0,-6 35-1326 0 0,3-19-523 0 0,1-1-1 0 0,0 39 1 0 0,5-59-757 0 0,-1 0-10 0 0,1 0-1 0 0,1 0 1 0 0,0 0 0 0 0,4 16 0 0 0,-5-27-91 0 0,0-1-1 0 0,0 1 1 0 0,0-1-1 0 0,0 1 1 0 0,1-1 0 0 0,-1 0-1 0 0,0 1 1 0 0,0-1 0 0 0,0 1-1 0 0,1-1 1 0 0,-1 0-1 0 0,0 1 1 0 0,0-1 0 0 0,1 0-1 0 0,-1 1 1 0 0,0-1 0 0 0,1 0-1 0 0,-1 0 1 0 0,0 1-1 0 0,1-1 1 0 0,-1 0 0 0 0,1 0-1 0 0,-1 1 1 0 0,0-1 0 0 0,1 0-1 0 0,-1 0 1 0 0,1 0-1 0 0,-1 0 1 0 0,1 0 0 0 0,-1 0-1 0 0,1 0 1 0 0,-1 0 0 0 0,0 0-1 0 0,1 0 1 0 0,-1 0-1 0 0,1 0 1 0 0,-1 0 0 0 0,1 0-1 0 0,-1 0 1 0 0,1 0 0 0 0,-1 0-1 0 0,0 0 1 0 0,1-1-1 0 0,-1 1 1 0 0,1 0 0 0 0,-1 0-1 0 0,1-1 1 0 0,21-17-10 0 0,-13 11-5 0 0,5-6-8 0 0,0 0-1 0 0,-1 0 1 0 0,0-2 0 0 0,-1 1-1 0 0,14-24 1 0 0,11-11-13 0 0,-8 11 41 0 0,-18 22 2 0 0,1 1 0 0 0,0 0-1 0 0,24-21 1 0 0,-35 35-7 0 0,0 0 0 0 0,0 0 0 0 0,0 0 0 0 0,1 0 1 0 0,-1 0-1 0 0,0 0 0 0 0,0 1 0 0 0,1-1 0 0 0,-1 1 0 0 0,1-1 0 0 0,-1 1 0 0 0,0-1 0 0 0,1 1 0 0 0,2-1 0 0 0,-4 2 0 0 0,1-1 1 0 0,0 0-1 0 0,-1 0 1 0 0,1 1-1 0 0,-1-1 1 0 0,1 1-1 0 0,0-1 1 0 0,-1 0-1 0 0,1 1 1 0 0,-1-1-1 0 0,0 1 1 0 0,1 0-1 0 0,-1-1 1 0 0,1 1-1 0 0,-1-1 1 0 0,0 1-1 0 0,1-1 1 0 0,-1 1-1 0 0,0 0 1 0 0,1-1-1 0 0,-1 1 1 0 0,0 0-1 0 0,0-1 1 0 0,0 1-1 0 0,0 0 1 0 0,0-1-1 0 0,0 1 1 0 0,0 0-1 0 0,0 0 1 0 0,0 0-1 0 0,0 20-1 0 0,0 0 0 0 0,-2-1 0 0 0,0 1 0 0 0,-1-1 0 0 0,-7 21-1 0 0,4-13-16 0 0,-5 47-1 0 0,11-69 32 0 0,-1 1-10 0 0,1 1 1 0 0,0 0 0 0 0,2 11 0 0 0,-2-17-8 0 0,0 0 0 0 0,0-1 0 0 0,1 1 1 0 0,-1 0-1 0 0,1-1 0 0 0,-1 1 0 0 0,1-1 1 0 0,0 1-1 0 0,-1 0 0 0 0,1-1 0 0 0,0 0 1 0 0,0 1-1 0 0,0-1 0 0 0,0 0 1 0 0,1 1-1 0 0,-1-1 0 0 0,0 0 0 0 0,0 0 1 0 0,1 0-1 0 0,-1 0 0 0 0,1 0 0 0 0,1 1 1 0 0,-1-2-2 0 0,-1 0 0 0 0,1 0 0 0 0,0 0 0 0 0,-1 0 1 0 0,1 0-1 0 0,-1 0 0 0 0,1 0 0 0 0,0 0 0 0 0,-1-1 1 0 0,1 1-1 0 0,-1-1 0 0 0,1 1 0 0 0,0-1 0 0 0,-1 0 1 0 0,0 1-1 0 0,1-1 0 0 0,-1 0 0 0 0,1 0 0 0 0,-1 0 0 0 0,0 0 1 0 0,0 0-1 0 0,1 0 0 0 0,0-3 0 0 0,4-2-41 0 0,-1 0 1 0 0,0 0-1 0 0,7-11 0 0 0,34-73-115 0 0,-35 65 99 0 0,1 1 1 0 0,1 1-1 0 0,25-34 1 0 0,-36 55 59 0 0,-1-1 3 0 0,1 1 0 0 0,0 0-1 0 0,-1 0 1 0 0,1 0 0 0 0,0 0 0 0 0,0 0-1 0 0,0 1 1 0 0,1-1 0 0 0,-1 1-1 0 0,0-1 1 0 0,3-1 0 0 0,-4 4-2 0 0,-1-1 1 0 0,0 0-1 0 0,0 0 1 0 0,1 0-1 0 0,-1 0 1 0 0,0 0-1 0 0,0 1 1 0 0,1-1-1 0 0,-1 0 1 0 0,0 0-1 0 0,0 0 1 0 0,0 1-1 0 0,0-1 0 0 0,1 0 1 0 0,-1 0-1 0 0,0 1 1 0 0,0-1-1 0 0,0 0 1 0 0,0 0-1 0 0,0 1 1 0 0,0-1-1 0 0,1 0 1 0 0,-1 1-1 0 0,0-1 1 0 0,0 0-1 0 0,0 0 1 0 0,0 1-1 0 0,0-1 1 0 0,0 0-1 0 0,0 1 1 0 0,0-1-1 0 0,-1 0 1 0 0,1 0-1 0 0,0 1 0 0 0,0-1 1 0 0,0 0-1 0 0,0 0 1 0 0,0 1-1 0 0,0-1 1 0 0,0 0-1 0 0,-1 1 1 0 0,-3 14 52 0 0,-4 5-70 0 0,-5 13 25 0 0,-10 42-1 0 0,20-66-14 0 0,1 1 1 0 0,0 0-1 0 0,1-1 0 0 0,1 1 0 0 0,-1 0 0 0 0,1 0 0 0 0,1 0 0 0 0,0-1 0 0 0,3 14 1 0 0,-3-19-4 0 0,0 0 1 0 0,0 0 0 0 0,1 0 0 0 0,-1-1 0 0 0,1 1-1 0 0,0-1 1 0 0,0 1 0 0 0,5 5 0 0 0,-6-8 8 0 0,0 0 0 0 0,-1-1 0 0 0,1 1 0 0 0,0 0 0 0 0,0-1 0 0 0,0 1 0 0 0,0-1 0 0 0,0 1 0 0 0,0-1 0 0 0,0 0-1 0 0,0 1 1 0 0,0-1 0 0 0,0 0 0 0 0,0 0 0 0 0,0 1 0 0 0,0-1 0 0 0,0 0 0 0 0,0 0 0 0 0,0 0 0 0 0,1 0 0 0 0,-1-1 0 0 0,0 1 0 0 0,0 0 0 0 0,0 0 0 0 0,0-1 0 0 0,0 1 0 0 0,0 0 0 0 0,0-1 0 0 0,0 1 0 0 0,0-1 0 0 0,0 1 0 0 0,-1-1 0 0 0,1 0 0 0 0,0 1 0 0 0,0-1 0 0 0,0 0 0 0 0,1-1 0 0 0,16-13-42 0 0,-13 11 29 0 0,1-1 0 0 0,-1 1 1 0 0,0-1-1 0 0,0 0 1 0 0,0 0-1 0 0,-1-1 1 0 0,6-8-1 0 0,88-173 92 0 0,-94 180-62 0 0,-2 2-12 0 0,0 0-1 0 0,1 1 1 0 0,-1-1 0 0 0,1 1-1 0 0,0-1 1 0 0,0 1-1 0 0,1 0 1 0 0,6-6 0 0 0,-10 10-4 0 0,0 0 0 0 0,0 0 0 0 0,0 0 0 0 0,0 0 0 0 0,0 0 0 0 0,0 0 0 0 0,0 0 0 0 0,0 0 1 0 0,0 0-1 0 0,0 0 0 0 0,0 0 0 0 0,0 0 0 0 0,0 0 0 0 0,0 1 0 0 0,0-1 0 0 0,0 0 0 0 0,0 0 1 0 0,0 0-1 0 0,0 0 0 0 0,0 0 0 0 0,0 0 0 0 0,0 0 0 0 0,0 0 0 0 0,0 0 0 0 0,0 0 1 0 0,0 0-1 0 0,0 0 0 0 0,0 0 0 0 0,0 0 0 0 0,0 0 0 0 0,0 0 0 0 0,0 0 0 0 0,0 0 0 0 0,0 0 1 0 0,1 0-1 0 0,-1 0 0 0 0,0 0 0 0 0,0 1 0 0 0,0-1 0 0 0,0 0 0 0 0,0 0 0 0 0,0 0 0 0 0,0 0 1 0 0,0 0-1 0 0,0 0 0 0 0,0 0 0 0 0,0 0 0 0 0,0 0 0 0 0,0 0 0 0 0,0 0 0 0 0,0 0 1 0 0,0 0-1 0 0,0 0 0 0 0,0 0 0 0 0,1 0 0 0 0,-1 0 0 0 0,0 0 0 0 0,0 0 0 0 0,0 0 0 0 0,0 0 1 0 0,0 0-1 0 0,0-1 0 0 0,0 1 0 0 0,0 0 0 0 0,0 0 0 0 0,0 0 0 0 0,0 0 0 0 0,-2 8 41 0 0,-6 6 25 0 0,0 1-58 0 0,1 0 0 0 0,0 0 1 0 0,-7 22-1 0 0,11-28-6 0 0,1 0 0 0 0,0 0-1 0 0,1 1 1 0 0,0-1-1 0 0,0 1 1 0 0,1-1 0 0 0,1 14-1 0 0,-1-19-2 0 0,1 1-1 0 0,0-1 0 0 0,0 0 1 0 0,0 0-1 0 0,1-1 1 0 0,-1 1-1 0 0,1 0 0 0 0,0 0 1 0 0,0-1-1 0 0,0 1 1 0 0,1-1-1 0 0,-1 0 0 0 0,1 1 1 0 0,0-1-1 0 0,3 3 1 0 0,-4-5 0 0 0,0 1 1 0 0,0-1-1 0 0,0 0 1 0 0,0 0 0 0 0,1 1-1 0 0,-1-1 1 0 0,0-1 0 0 0,0 1-1 0 0,1 0 1 0 0,-1 0 0 0 0,0-1-1 0 0,1 0 1 0 0,-1 1 0 0 0,0-1-1 0 0,1 0 1 0 0,-1 0 0 0 0,1 0-1 0 0,-1 0 1 0 0,0-1 0 0 0,1 1-1 0 0,-1-1 1 0 0,0 1 0 0 0,1-1-1 0 0,-1 0 1 0 0,0 0 0 0 0,4-2-1 0 0,-2 0-3 0 0,1 0 0 0 0,0 0 0 0 0,-1-1 0 0 0,1 0-1 0 0,-1 0 1 0 0,0 0 0 0 0,0 0 0 0 0,-1-1 0 0 0,1 0-1 0 0,-1 1 1 0 0,0-1 0 0 0,-1 0 0 0 0,3-6 0 0 0,3-9 16 0 0,-1 0 0 0 0,5-26 1 0 0,0 1 62 0 0,-3 16-59 0 0,-2 4 41 0 0,16-37 0 0 0,-21 56-48 0 0,1 0 1 0 0,0 0-1 0 0,1 1 0 0 0,-1-1 0 0 0,1 1 0 0 0,0 0 0 0 0,1 0 0 0 0,-1 0 1 0 0,1 1-1 0 0,0 0 0 0 0,7-6 0 0 0,-11 10-7 0 0,-1-1 0 0 0,1 1 0 0 0,0-1 0 0 0,-1 1 0 0 0,1-1 0 0 0,0 1 0 0 0,-1-1 0 0 0,1 1 0 0 0,0 0 0 0 0,0 0 0 0 0,0-1 0 0 0,-1 1 0 0 0,1 0 0 0 0,0 0 0 0 0,0 0 0 0 0,0 0 0 0 0,0 0 0 0 0,-1 0 0 0 0,1 0 0 0 0,1 0 0 0 0,-1 0 1 0 0,-1 1-1 0 0,0-1 1 0 0,0 1 0 0 0,0-1-1 0 0,1 1 1 0 0,-1-1 0 0 0,0 1-1 0 0,0-1 1 0 0,0 1 0 0 0,0-1-1 0 0,0 1 1 0 0,0-1 0 0 0,0 1-1 0 0,0-1 1 0 0,0 1 0 0 0,0-1 0 0 0,0 1-1 0 0,0-1 1 0 0,-1 1 0 0 0,1-1-1 0 0,0 1 1 0 0,0-1 0 0 0,-1 1-1 0 0,-15 31 109 0 0,4-11-107 0 0,0 1 0 0 0,2-1 0 0 0,-14 42 0 0 0,21-52-6 0 0,0 0 1 0 0,1 0-1 0 0,0 0 0 0 0,0 0 0 0 0,1 1 1 0 0,1-1-1 0 0,-1 1 0 0 0,2-1 0 0 0,0 0 0 0 0,3 13 1 0 0,-3-17 3 0 0,2-1 0 0 0,-1 1 0 0 0,1-1 0 0 0,0 1 0 0 0,0-1 1 0 0,1 0-1 0 0,0 0 0 0 0,0-1 0 0 0,0 1 0 0 0,1-1 0 0 0,0 0 0 0 0,9 8 1 0 0,-12-11-103 0 0,0-1 0 0 0,0 1-1 0 0,1 0 1 0 0,-1-1 0 0 0,1 0 0 0 0,0 1 0 0 0,-1-1 0 0 0,1 0 0 0 0,0-1 0 0 0,-1 1 0 0 0,1 0 0 0 0,0-1 0 0 0,0 1 0 0 0,0-1 0 0 0,0 0 0 0 0,0 0 0 0 0,-1 0 0 0 0,1 0 0 0 0,0-1 0 0 0,0 1 0 0 0,0-1 0 0 0,0 0 0 0 0,-1 1 0 0 0,1-1 0 0 0,0-1 0 0 0,-1 1 0 0 0,1 0 0 0 0,-1-1 0 0 0,1 1-1 0 0,-1-1 1 0 0,0 1 0 0 0,4-5 0 0 0,11-10-5244 0 0,-9 7 3322 0 0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03.2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94 528 0 0,'-1'-7'2252'0'0,"-1"-1"1"0"0,1 1-1 0 0,0 0 0 0 0,1-1 0 0 0,0-10 0 0 0,0 17-2017 0 0,0-1 0 0 0,1 0 0 0 0,-1 1 0 0 0,0-1 0 0 0,1 0 0 0 0,-1 1 0 0 0,1-1 0 0 0,-1 0 0 0 0,1 1 0 0 0,0-1 0 0 0,0 1 0 0 0,0-1 0 0 0,0 1 0 0 0,0-1 0 0 0,0 1 0 0 0,0 0 0 0 0,0 0 0 0 0,0-1 0 0 0,1 1 0 0 0,-1 0 0 0 0,0 0 0 0 0,1 0 0 0 0,-1 0 0 0 0,1 1 0 0 0,-1-1 0 0 0,1 0 0 0 0,-1 0 0 0 0,1 1 0 0 0,2-1 0 0 0,-4 1-191 0 0,1 0-1 0 0,-1 0 1 0 0,0 0-1 0 0,1 0 1 0 0,-1 0-1 0 0,0 1 1 0 0,1-1-1 0 0,-1 0 1 0 0,0 0-1 0 0,1 0 1 0 0,-1 0-1 0 0,0 1 1 0 0,0-1-1 0 0,1 0 1 0 0,-1 0-1 0 0,0 1 1 0 0,0-1-1 0 0,1 0 1 0 0,-1 0-1 0 0,0 1 1 0 0,0-1-1 0 0,0 0 1 0 0,1 1-1 0 0,-1-1 1 0 0,0 0-1 0 0,0 1 1 0 0,0-1-1 0 0,0 0 1 0 0,0 1-1 0 0,0-1 1 0 0,0 0-1 0 0,0 1 1 0 0,0-1-1 0 0,0 0 0 0 0,0 1 1 0 0,0-1-1 0 0,0 0 1 0 0,0 1-1 0 0,0-1 1 0 0,0 0-1 0 0,0 1 1 0 0,0 0-1 0 0,-3 19 614 0 0,2-17-469 0 0,-14 64 1066 0 0,-4 31-288 0 0,16-82-932 0 0,2 1 0 0 0,0-1 1 0 0,2 32-1 0 0,0-42-43 0 0,0 0 1 0 0,1 0-1 0 0,-1 0 0 0 0,5 9 1 0 0,-5-13 0 0 0,-1-1 0 0 0,1 1 0 0 0,0-1 0 0 0,0 1 0 0 0,0-1 0 0 0,0 1 1 0 0,0-1-1 0 0,1 0 0 0 0,1 2 0 0 0,-2-3 1 0 0,-1 1 1 0 0,1-1-1 0 0,-1 0 0 0 0,1 1 1 0 0,0-1-1 0 0,-1 0 0 0 0,1 0 1 0 0,-1 1-1 0 0,1-1 1 0 0,0 0-1 0 0,-1 0 0 0 0,1 0 1 0 0,0 0-1 0 0,0 0 0 0 0,-1 0 1 0 0,1 0-1 0 0,0 0 0 0 0,-1 0 1 0 0,1 0-1 0 0,0-1 0 0 0,-1 1 1 0 0,1 0-1 0 0,-1 0 1 0 0,2-1-1 0 0,1-1-6 0 0,1 0 0 0 0,-1 0 0 0 0,0 0 0 0 0,0-1 0 0 0,0 0 0 0 0,-1 1 0 0 0,1-1 0 0 0,-1 0 0 0 0,1 0 0 0 0,-1 0 0 0 0,2-4 0 0 0,3-5-115 0 0,9-24 1 0 0,-12 25 78 0 0,1 0 0 0 0,9-16 0 0 0,1 4 52 0 0,40-56 35 0 0,-46 68-30 0 0,1-1 1 0 0,0 1-1 0 0,1 1 1 0 0,15-12-1 0 0,-24 20 0 0 0,1 0 0 0 0,0 0 0 0 0,0 0 0 0 0,1 1 0 0 0,-1-1 1 0 0,0 1-1 0 0,0 0 0 0 0,1 0 0 0 0,6-1 0 0 0,-9 2-2 0 0,0 0 0 0 0,0 0-1 0 0,-1 0 1 0 0,1 0 0 0 0,0 0 0 0 0,0 0 0 0 0,0 0 0 0 0,0 1-1 0 0,0-1 1 0 0,0 0 0 0 0,-1 0 0 0 0,1 1 0 0 0,0-1 0 0 0,0 1 0 0 0,-1-1-1 0 0,1 1 1 0 0,0-1 0 0 0,0 1 0 0 0,-1-1 0 0 0,1 1 0 0 0,0 0-1 0 0,-1-1 1 0 0,1 1 0 0 0,-1 0 0 0 0,1-1 0 0 0,-1 1 0 0 0,1 0 0 0 0,-1 0-1 0 0,0 0 1 0 0,1 0 0 0 0,-1-1 0 0 0,0 1 0 0 0,0 0 0 0 0,0 0-1 0 0,1 0 1 0 0,-1 0 0 0 0,0 0 0 0 0,0 0 0 0 0,0-1 0 0 0,0 1 0 0 0,-1 0-1 0 0,1 1 1 0 0,-2 30 57 0 0,-1 0 0 0 0,-14 58-1 0 0,10-59-6 0 0,1 1 0 0 0,-3 61 0 0 0,9-88-88 0 0,0 0 0 0 0,1-1 0 0 0,-1 1 0 0 0,1 0-1 0 0,2 6 1 0 0,-3-11 24 0 0,1 1-1 0 0,-1 0 1 0 0,0 0-1 0 0,1-1 1 0 0,-1 1-1 0 0,0 0 0 0 0,1-1 1 0 0,-1 1-1 0 0,1-1 1 0 0,-1 1-1 0 0,1 0 1 0 0,-1-1-1 0 0,1 1 1 0 0,0-1-1 0 0,-1 1 1 0 0,1-1-1 0 0,1 1 1 0 0,-2-1 3 0 0,1 0 0 0 0,0 0 0 0 0,-1 0 1 0 0,1 0-1 0 0,0 0 0 0 0,0 0 1 0 0,-1 0-1 0 0,1 0 0 0 0,0-1 0 0 0,-1 1 1 0 0,1 0-1 0 0,0 0 0 0 0,-1-1 0 0 0,1 1 1 0 0,0 0-1 0 0,-1-1 0 0 0,1 1 1 0 0,-1-1-1 0 0,1 1 0 0 0,-1-1 0 0 0,1 1 1 0 0,-1-1-1 0 0,1 0 0 0 0,9-10-261 0 0,-1-1 0 0 0,-1 0 0 0 0,0-1 0 0 0,-1 0 0 0 0,8-18 0 0 0,3-4 54 0 0,-2 5 201 0 0,2 0 0 0 0,1 1 0 0 0,1 1 0 0 0,44-48 0 0 0,-57 70 23 0 0,0-1 0 0 0,0 2 1 0 0,10-7-1 0 0,-15 11-6 0 0,1-1-1 0 0,-1 1 1 0 0,0 0 0 0 0,0 0-1 0 0,1 0 1 0 0,-1 0 0 0 0,1 0-1 0 0,-1 1 1 0 0,0-1 0 0 0,1 1-1 0 0,0-1 1 0 0,-1 1 0 0 0,1 0-1 0 0,-1 0 1 0 0,1 0 0 0 0,4 1-1 0 0,-6 0 0 0 0,0 0-1 0 0,0-1 1 0 0,0 1-1 0 0,0 0 0 0 0,1 0 1 0 0,-1 0-1 0 0,-1 0 1 0 0,1 0-1 0 0,0 0 0 0 0,0 0 1 0 0,0 0-1 0 0,0 0 1 0 0,-1 0-1 0 0,1 0 0 0 0,-1 1 1 0 0,1-1-1 0 0,-1 0 1 0 0,1 0-1 0 0,-1 1 0 0 0,0-1 1 0 0,1 0-1 0 0,-1 1 1 0 0,0 1-1 0 0,1 37 113 0 0,-1-29-103 0 0,-5 58-34 0 0,2-53-7 0 0,2 1 1 0 0,0-1 0 0 0,1 1 0 0 0,0-1-1 0 0,5 26 1 0 0,-4-37-673 0 0,1 0 0 0 0,0 0 0 0 0,0 1 0 0 0,5 7 0 0 0,-2-4-1707 0 0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03.9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239 156 512 0 0,'14'-7'1609'0'0,"0"1"0"0"0,0 0-1 0 0,0 1 1 0 0,17-4 0 0 0,-18 6-335 0 0,1-1 1 0 0,-1-1-1 0 0,0 0 0 0 0,-1 0 1 0 0,15-9-1 0 0,-25 12-1061 0 0,0 1-1 0 0,-1-1 1 0 0,1 1 0 0 0,0-1-1 0 0,-1 1 1 0 0,1-1 0 0 0,0 0-1 0 0,-1 0 1 0 0,0 0 0 0 0,0 0-1 0 0,1 0 1 0 0,-1 0 0 0 0,0 0-1 0 0,-1-1 1 0 0,1 1 0 0 0,0 0-1 0 0,-1 0 1 0 0,1-1 0 0 0,-1 1-1 0 0,1-4 1 0 0,-1 5-143 0 0,-1-1 0 0 0,1 0 0 0 0,0 1 0 0 0,0-1 0 0 0,-1 1 0 0 0,1-1 0 0 0,-1 0 0 0 0,1 1 0 0 0,-1-1 0 0 0,0 1 0 0 0,0 0 0 0 0,0-1 0 0 0,1 1 0 0 0,-1 0 0 0 0,-1-1 0 0 0,1 1 0 0 0,0 0 0 0 0,0 0 0 0 0,0 0 0 0 0,0 0 0 0 0,-1 0 0 0 0,1 0 0 0 0,-1 0 0 0 0,1 0 0 0 0,0 1 0 0 0,-1-1 0 0 0,0 0 0 0 0,1 1 0 0 0,-4-1 0 0 0,-9-1 125 0 0,-1 0 1 0 0,0 1-1 0 0,0 0 1 0 0,-21 3 0 0 0,16-1-85 0 0,6-1-32 0 0,-13 1 42 0 0,-37 6 0 0 0,57-6-116 0 0,0 0 0 0 0,1 1 1 0 0,-1 0-1 0 0,0 0 0 0 0,1 1 0 0 0,0-1 1 0 0,-1 2-1 0 0,1-1 0 0 0,0 1 1 0 0,-9 6-1 0 0,14-8-5 0 0,0-1 0 0 0,0 0 0 0 0,0 0-1 0 0,-1 0 1 0 0,2 1 0 0 0,-1-1 0 0 0,0 1 0 0 0,0-1 0 0 0,0 0 0 0 0,1 1 0 0 0,-1-1 0 0 0,0 1-1 0 0,1 0 1 0 0,0-1 0 0 0,-1 1 0 0 0,1-1 0 0 0,0 1 0 0 0,0 0 0 0 0,0-1 0 0 0,0 1 0 0 0,0 0 0 0 0,0-1-1 0 0,0 1 1 0 0,1 0 0 0 0,-1-1 0 0 0,0 1 0 0 0,1-1 0 0 0,0 1 0 0 0,-1-1 0 0 0,1 1 0 0 0,0-1 0 0 0,0 1-1 0 0,0-1 1 0 0,0 0 0 0 0,0 1 0 0 0,2 1 0 0 0,2 3 13 0 0,0 0 1 0 0,1-1-1 0 0,0 0 0 0 0,0 0 1 0 0,1 0-1 0 0,9 5 0 0 0,20 10 11 0 0,1-2 0 0 0,1-2-1 0 0,74 23 1 0 0,-98-35-25 0 0,85 27-4 0 0,-89-28 4 0 0,-1 2 0 0 0,1-1 0 0 0,-1 2 0 0 0,0-1 0 0 0,0 1 0 0 0,-1 0 0 0 0,13 13 1 0 0,-19-17 1 0 0,0-1 1 0 0,0 1-1 0 0,-1 0 1 0 0,1-1-1 0 0,-1 1 1 0 0,0 0-1 0 0,0 0 1 0 0,1 0-1 0 0,-1 0 1 0 0,0 0-1 0 0,-1 1 1 0 0,1-1-1 0 0,0 0 1 0 0,0 0 0 0 0,-1 1-1 0 0,0-1 1 0 0,1 0-1 0 0,-1 1 1 0 0,0-1-1 0 0,0 0 1 0 0,0 0-1 0 0,-1 1 1 0 0,1-1-1 0 0,0 0 1 0 0,-1 1-1 0 0,1-1 1 0 0,-1 0-1 0 0,0 0 1 0 0,0 0 0 0 0,0 1-1 0 0,0-1 1 0 0,0 0-1 0 0,-1 0 1 0 0,1-1-1 0 0,0 1 1 0 0,-1 0-1 0 0,1 0 1 0 0,-1-1-1 0 0,-2 3 1 0 0,-4 2 24 0 0,-1 0-1 0 0,0 0 1 0 0,0 0 0 0 0,0-1 0 0 0,-1-1 0 0 0,0 0-1 0 0,0 0 1 0 0,-11 3 0 0 0,-86 14 104 0 0,105-21-128 0 0,-61 8-115 0 0,0-4 1 0 0,-1-1-1 0 0,-69-8 0 0 0,129 5-35 0 0,-1-1 0 0 0,0 1 0 0 0,1-1-1 0 0,-1 0 1 0 0,1-1 0 0 0,-8-2 0 0 0,11 4 24 0 0,0-1 0 0 0,0 1 0 0 0,1-1 0 0 0,-1 1 0 0 0,0-1 1 0 0,0 1-1 0 0,0-1 0 0 0,1 0 0 0 0,-1 1 0 0 0,0-1 0 0 0,1 0 0 0 0,-1 0 1 0 0,1 1-1 0 0,-1-1 0 0 0,1 0 0 0 0,-1 0 0 0 0,1 0 0 0 0,-1 0 1 0 0,1 0-1 0 0,0 0 0 0 0,-1 0 0 0 0,1 0 0 0 0,0 0 0 0 0,0 0 0 0 0,0 0 1 0 0,0 0-1 0 0,0 0 0 0 0,0 0 0 0 0,0 0 0 0 0,0 0 0 0 0,0 1 0 0 0,0-1 1 0 0,1 0-1 0 0,-1 0 0 0 0,0 0 0 0 0,1 0 0 0 0,0-2 0 0 0,3-3-1098 0 0,0-1-1 0 0,1 1 1 0 0,-1 0-1 0 0,1 0 0 0 0,0 0 1 0 0,1 1-1 0 0,0 0 1 0 0,9-7-1 0 0,-11 8 881 0 0,20-15-1837 0 0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04.2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43 2593 0 0,'0'-3'1167'0'0,"-1"0"1"0"0,2 1 0 0 0,-1-1 0 0 0,0 0 0 0 0,0 1 0 0 0,1-1-1 0 0,-1 0 1 0 0,1 1 0 0 0,2-5 0 0 0,-2 6-906 0 0,-1 0 0 0 0,1 0 0 0 0,0 0 0 0 0,0 0 0 0 0,0 0 0 0 0,0 1-1 0 0,0-1 1 0 0,0 1 0 0 0,0-1 0 0 0,0 0 0 0 0,0 1 0 0 0,0 0 0 0 0,0-1 0 0 0,1 1 0 0 0,-1 0 0 0 0,0-1 0 0 0,0 1 0 0 0,0 0 0 0 0,0 0-1 0 0,1 0 1 0 0,-1 0 0 0 0,0 0 0 0 0,0 0 0 0 0,2 1 0 0 0,0-1-59 0 0,0 0 0 0 0,0 1 1 0 0,0-1-1 0 0,0 1 0 0 0,0 0 0 0 0,0 0 0 0 0,0 0 1 0 0,0 0-1 0 0,-1 0 0 0 0,1 1 0 0 0,0-1 0 0 0,-1 1 0 0 0,1 0 1 0 0,-1 0-1 0 0,0 0 0 0 0,1 0 0 0 0,1 3 0 0 0,-1-1-63 0 0,0 0-1 0 0,-1 0 0 0 0,0 0 1 0 0,0 1-1 0 0,0-1 1 0 0,0 0-1 0 0,-1 1 0 0 0,1 0 1 0 0,-1-1-1 0 0,0 6 0 0 0,1 6-2 0 0,-1 0-1 0 0,-1 0 1 0 0,-1 0-1 0 0,-1 1 1 0 0,-4 22-1 0 0,-4 2 44 0 0,-25 64-1 0 0,23-74-178 0 0,1 1 0 0 0,2 1 0 0 0,-10 56 0 0 0,17-62-141 0 0,1 0-1 0 0,1 0 1 0 0,1 0-1 0 0,2 0 1 0 0,6 29 0 0 0,-4-35-855 0 0,0-1 1 0 0,15 32-1 0 0,-14-38-695 0 0,1 0-1 0 0,1-1 1 0 0,0 1-1 0 0,11 12 1 0 0,-6-11-636 0 0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04.4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1464 0 0,'21'10'10213'0'0,"1"-1"-3905"0"0,5 0-2457 0 0,14 5-2627 0 0,14 4-256 0 0,-17-4-1601 0 0,58 12 0 0 0,-80-25-1749 0 0,-8 0-797 0 0,1 0-3405 0 0,-6 0 3409 0 0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04.9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113 35 2144 0 0,'-1'0'949'0'0,"0"-1"-1"0"0,0 0 0 0 0,0 1 1 0 0,0-1-1 0 0,0 0 0 0 0,0 1 0 0 0,1-1 1 0 0,-1 0-1 0 0,0 0 0 0 0,1 0 1 0 0,-1 1-1 0 0,0-1 0 0 0,1 0 0 0 0,-1 0 1 0 0,1 0-1 0 0,-1-2 0 0 0,2 2-659 0 0,0 1 0 0 0,0-1 0 0 0,1 1 0 0 0,-1-1 0 0 0,0 1 0 0 0,0 0-1 0 0,1-1 1 0 0,-1 1 0 0 0,0 0 0 0 0,0 0 0 0 0,1 0 0 0 0,0 0 0 0 0,1 0-153 0 0,-1 0 0 0 0,0 0 0 0 0,1 0 0 0 0,-1 1 0 0 0,0-1 0 0 0,0 1 0 0 0,1-1 0 0 0,-1 1 0 0 0,0 0-1 0 0,0 0 1 0 0,0 0 0 0 0,0 0 0 0 0,0 0 0 0 0,2 2 0 0 0,0 0-41 0 0,0 1 0 0 0,0 0 0 0 0,-1 0 1 0 0,0 1-1 0 0,3 4 0 0 0,-3-5-65 0 0,7 11 44 0 0,1 1 1 0 0,0-1 0 0 0,19 18-1 0 0,-26-29-72 0 0,0-1-1 0 0,0 1 0 0 0,0-1 0 0 0,0 0 0 0 0,1-1 1 0 0,-1 1-1 0 0,0-1 0 0 0,1 0 0 0 0,0 0 1 0 0,0 0-1 0 0,0-1 0 0 0,0 0 0 0 0,0 1 0 0 0,0-2 1 0 0,0 1-1 0 0,0-1 0 0 0,9 0 0 0 0,-12 0-2 0 0,-1 0 0 0 0,1 0-1 0 0,-1 0 1 0 0,1 0-1 0 0,-1 0 1 0 0,0-1 0 0 0,1 1-1 0 0,-1-1 1 0 0,1 1 0 0 0,-1-1-1 0 0,0 0 1 0 0,1 1-1 0 0,-1-1 1 0 0,0 0 0 0 0,1 0-1 0 0,-1 0 1 0 0,0 0 0 0 0,0 0-1 0 0,0 0 1 0 0,0 0-1 0 0,0 0 1 0 0,0 0 0 0 0,0-1-1 0 0,-1 1 1 0 0,1 0 0 0 0,0 0-1 0 0,-1-1 1 0 0,1 1-1 0 0,-1-1 1 0 0,1 1 0 0 0,-1-1-1 0 0,0 1 1 0 0,1 0 0 0 0,-1-1-1 0 0,0 1 1 0 0,0-1-1 0 0,0 1 1 0 0,0-1 0 0 0,0 1-1 0 0,0-1 1 0 0,-1-1 0 0 0,-1-5-21 0 0,0 0 0 0 0,0 0 1 0 0,-1 1-1 0 0,0-1 0 0 0,0 1 1 0 0,-6-10-1 0 0,6 12 18 0 0,-1 0 1 0 0,1 1-1 0 0,-1-1 0 0 0,0 1 1 0 0,0-1-1 0 0,0 1 0 0 0,0 0 1 0 0,-1 1-1 0 0,0-1 0 0 0,1 1 1 0 0,-1 0-1 0 0,-1 0 0 0 0,1 1 1 0 0,0-1-1 0 0,-1 1 0 0 0,1 0 1 0 0,-1 1-1 0 0,0-1 0 0 0,1 1 1 0 0,-1 0-1 0 0,-10 0 0 0 0,6 1-1 0 0,1 0 0 0 0,-1 1 0 0 0,1 0 0 0 0,-1 1-1 0 0,1 0 1 0 0,0 0 0 0 0,0 1 0 0 0,0 1 0 0 0,0-1 0 0 0,0 1-1 0 0,1 1 1 0 0,-14 8 0 0 0,12-6-8 0 0,0 0 0 0 0,1 1 0 0 0,0 0 1 0 0,0 0-1 0 0,1 1 0 0 0,-13 18 0 0 0,18-22 11 0 0,0-1 1 0 0,1 1-1 0 0,-1 0 0 0 0,1 0 0 0 0,1 0 1 0 0,-1 1-1 0 0,1-1 0 0 0,0 0 0 0 0,0 1 1 0 0,0-1-1 0 0,1 1 0 0 0,0-1 0 0 0,0 0 1 0 0,0 1-1 0 0,0-1 0 0 0,1 1 0 0 0,2 8 1 0 0,0-7-109 0 0,0 1 0 0 0,0 0 1 0 0,0-1-1 0 0,1 0 1 0 0,0 0-1 0 0,1 0 1 0 0,0 0-1 0 0,0-1 0 0 0,0 0 1 0 0,0 0-1 0 0,1 0 1 0 0,0 0-1 0 0,13 8 1 0 0,-9-8-628 0 0,-1 0 1 0 0,1 0 0 0 0,20 7 0 0 0,-20-9-516 0 0,0-1-1 0 0,0-1 1 0 0,0 0 0 0 0,13 2 0 0 0,-6-4-404 0 0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05.1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144 0 1728 0 0,'-1'0'572'0'0,"1"0"-1"0"0,-1 1 0 0 0,0-1 0 0 0,0 0 0 0 0,0 0 0 0 0,0 0 1 0 0,0 1-1 0 0,1-1 0 0 0,-1 0 0 0 0,0 1 0 0 0,0-1 0 0 0,1 1 1 0 0,-1-1-1 0 0,-1 2 0 0 0,-8 10 3701 0 0,-2 20-1644 0 0,11-27-2198 0 0,-11 39 929 0 0,2 0 0 0 0,-6 72 0 0 0,13 16-677 0 0,3-15-722 0 0,-2-99-316 0 0,0-1 1 0 0,-1 1-1 0 0,-1-1 0 0 0,-10 27 1 0 0,8-29-2617 0 0,-1 1 0 0 0,-14 21 1 0 0,13-25-543 0 0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05.4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1 207 608 0 0,'0'-3'668'0'0,"1"1"0"0"0,0 0 0 0 0,0 0-1 0 0,0-1 1 0 0,1 1 0 0 0,-1 0 0 0 0,1 0 0 0 0,-1 0 0 0 0,1 0-1 0 0,-1 1 1 0 0,1-1 0 0 0,0 0 0 0 0,0 1 0 0 0,0-1-1 0 0,0 1 1 0 0,0-1 0 0 0,4 0 0 0 0,5-4 871 0 0,2 0 1 0 0,12-3 0 0 0,-9 3-964 0 0,12-6 383 0 0,-1-2-1 0 0,31-21 1 0 0,-29 17-449 0 0,43-20 1 0 0,-61 33-411 0 0,0 0 1 0 0,0 1 0 0 0,1 1-1 0 0,-1 0 1 0 0,1 0-1 0 0,0 1 1 0 0,0 1 0 0 0,0 0-1 0 0,0 0 1 0 0,21 3 0 0 0,-32-2-98 0 0,0 0 1 0 0,1 0 0 0 0,-1 0 0 0 0,0 1 0 0 0,0-1 0 0 0,1 1 0 0 0,-1-1-1 0 0,0 1 1 0 0,0-1 0 0 0,0 1 0 0 0,1 0 0 0 0,-1-1 0 0 0,0 1 0 0 0,0 0-1 0 0,0 0 1 0 0,0 0 0 0 0,0 0 0 0 0,-1 0 0 0 0,1 0 0 0 0,0 0 0 0 0,0 0-1 0 0,-1 0 1 0 0,1 1 0 0 0,-1-1 0 0 0,1 0 0 0 0,-1 0 0 0 0,1 1 0 0 0,-1-1-1 0 0,0 0 1 0 0,1 0 0 0 0,-1 1 0 0 0,0-1 0 0 0,0 0 0 0 0,0 1 0 0 0,0-1-1 0 0,0 0 1 0 0,0 1 0 0 0,-1-1 0 0 0,1 0 0 0 0,0 1 0 0 0,-1 1 0 0 0,-1 3-3 0 0,-1 1 0 0 0,1 0 1 0 0,-1 0-1 0 0,-1-1 1 0 0,1 0-1 0 0,-6 8 1 0 0,-7 7 39 0 0,0 0 0 0 0,-2-2 0 0 0,0 0 1 0 0,-1-1-1 0 0,-1-1 0 0 0,-40 26 0 0 0,34-27-794 0 0,-49 22 0 0 0,42-25-2678 0 0,-43 12 1 0 0,54-20 360 0 0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06.2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207 55 592 0 0,'-7'-2'11380'0'0,"-6"2"-5829"0"0,4 0-2410 0 0,3-1-2483 0 0,1 0 0 0 0,0-1 0 0 0,-1 0-1 0 0,1 0 1 0 0,-5-2 0 0 0,-4-4 94 0 0,-22-15-1 0 0,34 22-719 0 0,0 0-30 0 0,-1-1 0 0 0,1 1 0 0 0,-1 0 1 0 0,0 0-1 0 0,0 0 0 0 0,0 1 0 0 0,1-1 1 0 0,-1 1-1 0 0,0 0 0 0 0,0-1 0 0 0,0 1 1 0 0,0 1-1 0 0,0-1 0 0 0,0 0 0 0 0,1 1 1 0 0,-1-1-1 0 0,0 1 0 0 0,0 0 0 0 0,0 0 1 0 0,1 0-1 0 0,-6 2 0 0 0,7-2-6 0 0,-1 0 1 0 0,1 0-1 0 0,0-1 0 0 0,-1 1 1 0 0,1 0-1 0 0,0 0 1 0 0,-1 0-1 0 0,1 0 0 0 0,0 1 1 0 0,0-1-1 0 0,0 0 0 0 0,0 0 1 0 0,0 1-1 0 0,0-1 0 0 0,1 1 1 0 0,-1-1-1 0 0,0 0 1 0 0,1 1-1 0 0,-1-1 0 0 0,1 1 1 0 0,-1 0-1 0 0,1-1 0 0 0,0 1 1 0 0,-1-1-1 0 0,1 1 0 0 0,0 0 1 0 0,0-1-1 0 0,0 1 1 0 0,1-1-1 0 0,-1 1 0 0 0,0 0 1 0 0,0-1-1 0 0,1 1 0 0 0,-1-1 1 0 0,1 1-1 0 0,0-1 0 0 0,-1 1 1 0 0,1-1-1 0 0,2 3 1 0 0,1 2-7 0 0,0-1 0 0 0,0 0 0 0 0,1 0 0 0 0,0-1 0 0 0,0 1 0 0 0,0-1 1 0 0,0 0-1 0 0,9 5 0 0 0,52 23-74 0 0,-34-18 27 0 0,11 4 20 0 0,-26-12 31 0 0,-1 1 0 0 0,16 10-1 0 0,-30-16 15 0 0,0 0 0 0 0,0 0-1 0 0,0 1 1 0 0,0-1 0 0 0,-1 1 0 0 0,1-1-1 0 0,0 1 1 0 0,-1 0 0 0 0,1-1-1 0 0,-1 1 1 0 0,0 0 0 0 0,0 0 0 0 0,1 0-1 0 0,-1 0 1 0 0,-1 0 0 0 0,2 4-1 0 0,-1-4 1 0 0,-1 0 0 0 0,0 0-1 0 0,0 0 1 0 0,0-1-1 0 0,0 1 1 0 0,-1 0-1 0 0,1 0 1 0 0,0 0-1 0 0,-1 0 1 0 0,1 0-1 0 0,-1 0 1 0 0,0-1-1 0 0,0 1 1 0 0,0 0-1 0 0,1-1 1 0 0,-2 1-1 0 0,1 0 1 0 0,0-1 0 0 0,0 1-1 0 0,-2 1 1 0 0,-55 54 279 0 0,-8 10-121 0 0,56-55-168 0 0,0 1 0 0 0,1-1 0 0 0,-16 28 0 0 0,13-21 25 0 0,11-18-60 0 0,1 0 1 0 0,0-1 0 0 0,-1 1 0 0 0,1-1 0 0 0,-1 1-1 0 0,1 0 1 0 0,-1-1 0 0 0,0 1 0 0 0,1-1 0 0 0,-1 0-1 0 0,0 1 1 0 0,1-1 0 0 0,-1 1 0 0 0,0-1 0 0 0,1 0-1 0 0,-1 1 1 0 0,0-1 0 0 0,1 0 0 0 0,-1 0 0 0 0,0 0-1 0 0,0 0 1 0 0,1 1 0 0 0,-1-1 0 0 0,0 0 0 0 0,0 0-1 0 0,-1-1 1 0 0,2 0-509 0 0,-1 0 0 0 0,1-1 0 0 0,-1 1 0 0 0,1 0 0 0 0,0-1 0 0 0,0 1 0 0 0,-1 0 0 0 0,1-1 0 0 0,0 1 0 0 0,0-1 0 0 0,0 1 0 0 0,1 0 0 0 0,-1-1 0 0 0,0 1 0 0 0,1-2 0 0 0,0-2-2421 0 0,-1-9-218 0 0,0-2 104 0 0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06.4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17 3249 0 0,'-11'-6'3424'0'0,"-8"-3"4188"0"0,15 8-3582 0 0,6 5-502 0 0,4 2-3291 0 0,0 1-1 0 0,0 0 0 0 0,-1 0 1 0 0,0 0-1 0 0,0 1 1 0 0,-1-1-1 0 0,0 1 0 0 0,0 0 1 0 0,-1 1-1 0 0,5 14 1 0 0,-5-6-212 0 0,-1 1 1 0 0,0-1 0 0 0,-1 1-1 0 0,-1 25 1 0 0,1 61-199 0 0,4-60-2557 0 0,-4-40 575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7:04.1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132 7 2393 0 0,'-1'-1'490'0'0,"1"1"0"0"0,-1-1 0 0 0,1 1 0 0 0,0-1 1 0 0,-1 1-1 0 0,1-1 0 0 0,-1 1 0 0 0,1-1 1 0 0,-1 1-1 0 0,0 0 0 0 0,1-1 0 0 0,-1 1 1 0 0,1 0-1 0 0,-1 0 0 0 0,0 0 0 0 0,1-1 1 0 0,-2 1-1 0 0,-12 2 4332 0 0,12-2-4280 0 0,0 1 1 0 0,0 0-1 0 0,-1 0 0 0 0,1 0 0 0 0,0 1 0 0 0,0-1 0 0 0,0 0 0 0 0,0 1 0 0 0,-1 1 1 0 0,0 1-24 0 0,1-1 1 0 0,-1 1-1 0 0,1 0 0 0 0,0-1 1 0 0,1 1-1 0 0,-3 5 1 0 0,-5 11 294 0 0,-8 8 71 0 0,8-13-421 0 0,-11 22-1 0 0,18-31-392 0 0,0 1 0 0 0,0-1 1 0 0,0 0-1 0 0,0 1 0 0 0,1-1 0 0 0,0 0 0 0 0,0 11 1 0 0,1-5 4 0 0,0 1 0 0 0,1 0 0 0 0,1-1 0 0 0,-1 1 0 0 0,2-1 0 0 0,5 17 0 0 0,-3-14-48 0 0,15 38 124 0 0,12 61 1 0 0,-30-105-157 0 0,36 166-1152 0 0,-24-126 348 0 0,28 70 0 0 0,-39-111 181 0 0,14 28-895 0 0,-16-34 1152 0 0,0 0 0 0 0,1 0 0 0 0,-1 0-1 0 0,0-1 1 0 0,1 1 0 0 0,-1 0 0 0 0,1-1 0 0 0,-1 1 0 0 0,1-1 0 0 0,0 0 0 0 0,0 0 0 0 0,-1 1 0 0 0,1-1-1 0 0,4 1 1 0 0,1-1-4252 0 0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06.6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84 1728 0 0,'-2'-1'676'0'0,"0"0"1"0"0,0 0-1 0 0,0 0 0 0 0,0 0 0 0 0,1 0 0 0 0,-1 0 0 0 0,0-1 0 0 0,1 1 0 0 0,-1-1 0 0 0,1 1 0 0 0,-1-1 1 0 0,1 0-1 0 0,0 0 0 0 0,-1 1 0 0 0,1-1 0 0 0,0 0 0 0 0,-1-3 0 0 0,2 4-435 0 0,0 0-1 0 0,0 0 1 0 0,0 0-1 0 0,-1 0 1 0 0,1 1-1 0 0,0-1 1 0 0,0 0-1 0 0,1 0 1 0 0,-1 0-1 0 0,0 0 1 0 0,0 1-1 0 0,0-1 1 0 0,1 0 0 0 0,-1 0-1 0 0,0 0 1 0 0,1 1-1 0 0,-1-1 1 0 0,1-1-1 0 0,0 1-187 0 0,0 0-1 0 0,0 0 1 0 0,0 0-1 0 0,1 0 1 0 0,-1 0-1 0 0,0 0 0 0 0,0 0 1 0 0,1 0-1 0 0,-1 1 1 0 0,1-1-1 0 0,-1 0 1 0 0,0 1-1 0 0,3-1 1 0 0,71-18-447 0 0,-24 14-4483 0 0,-35 3 3108 0 0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06.9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6 216 0 0,'-15'1'1949'0'0,"-13"1"3225"0"0,27-2-4748 0 0,-1 0 0 0 0,1 0 0 0 0,-1 1 0 0 0,1-1 0 0 0,0 1 0 0 0,0-1 1 0 0,-1 1-1 0 0,1-1 0 0 0,0 1 0 0 0,0 0 0 0 0,-1 0 0 0 0,1-1 0 0 0,0 1 0 0 0,0 0 0 0 0,-1 1 0 0 0,2-2-371 0 0,0 0 0 0 0,0 0 0 0 0,0 1-1 0 0,0-1 1 0 0,0 0 0 0 0,0 0 0 0 0,0 0-1 0 0,0 0 1 0 0,0 0 0 0 0,-1 0 0 0 0,1 1-1 0 0,0-1 1 0 0,0 0 0 0 0,0 0 0 0 0,0 0-1 0 0,0 0 1 0 0,0 0 0 0 0,0 0 0 0 0,0 1-1 0 0,0-1 1 0 0,0 0 0 0 0,0 0 0 0 0,1 0-1 0 0,-1 0 1 0 0,0 0 0 0 0,0 0 0 0 0,0 1-1 0 0,0-1 1 0 0,0 0 0 0 0,0 0-1 0 0,0 0 1 0 0,0 0 0 0 0,0 0 0 0 0,0 0-1 0 0,0 0 1 0 0,0 1 0 0 0,1-1 0 0 0,-1 0-1 0 0,0 0 1 0 0,0 0 0 0 0,8 3 722 0 0,12 0-595 0 0,-19-3-26 0 0,24 2 192 0 0,0-1 0 0 0,0-2 0 0 0,31-3 0 0 0,72-19 1882 0 0,-121 21-1991 0 0,-1 1 0 0 0,1 0 1 0 0,0 1-1 0 0,13-1 0 0 0,-20 1-229 0 0,1 1 0 0 0,-1-1 0 0 0,1 0 0 0 0,-1 0 0 0 0,1 0 0 0 0,-1 0 0 0 0,1 0 0 0 0,-1 1 0 0 0,0-1 0 0 0,1 0 0 0 0,-1 0 0 0 0,0 1 0 0 0,1-1 0 0 0,-1 0 0 0 0,1 0 0 0 0,-1 1 0 0 0,0-1 0 0 0,0 1 0 0 0,1-1 0 0 0,-1 0 0 0 0,0 1 0 0 0,0-1 0 0 0,1 1-1 0 0,-1-1 1 0 0,0 0 0 0 0,0 1 0 0 0,0-1 0 0 0,0 1 0 0 0,0-1 0 0 0,0 1 0 0 0,0-1 0 0 0,1 0 0 0 0,-1 1 0 0 0,0-1 0 0 0,-1 1 0 0 0,1-1 0 0 0,0 1 0 0 0,0-1 0 0 0,0 1 0 0 0,0-1 0 0 0,0 1 0 0 0,0-1 0 0 0,-1 0 0 0 0,1 1 0 0 0,0-1 0 0 0,-1 1 0 0 0,-10 20 103 0 0,11-21-111 0 0,-51 73 5 0 0,23-35-49 0 0,1 2 0 0 0,-27 55-1 0 0,48-82 29 0 0,1 1-1 0 0,0 0 0 0 0,1 1 1 0 0,-4 28-1 0 0,6-34-49 0 0,2 1 0 0 0,-1 0 0 0 0,1 0 0 0 0,1 0 0 0 0,-1 0 0 0 0,2-1 0 0 0,-1 1 0 0 0,5 14 0 0 0,-4-20-19 0 0,0 0 0 0 0,-1 0 1 0 0,1 0-1 0 0,1 0 0 0 0,-1-1 1 0 0,0 1-1 0 0,4 3 1 0 0,-5-6-105 0 0,0 0 0 0 0,0 0 0 0 0,0 0 0 0 0,0 0 0 0 0,0 0 0 0 0,1-1 1 0 0,-1 1-1 0 0,0 0 0 0 0,0-1 0 0 0,0 1 0 0 0,3 0 0 0 0,-3-1-210 0 0,0 0-1 0 0,0 0 1 0 0,0 0-1 0 0,0 0 1 0 0,0 0-1 0 0,0 0 1 0 0,0 0-1 0 0,0 0 1 0 0,0-1-1 0 0,0 1 1 0 0,0 0-1 0 0,0-1 1 0 0,0 1-1 0 0,0 0 1 0 0,0-1-1 0 0,1-1 1 0 0,3-1-3273 0 0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07.1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1 504 0 0,'0'0'137'0'0,"-1"1"-1"0"0,1-1 1 0 0,0 1-1 0 0,0-1 1 0 0,0 0-1 0 0,0 1 1 0 0,0-1-1 0 0,0 1 1 0 0,0-1-1 0 0,0 1 1 0 0,1-1-1 0 0,-1 1 1 0 0,0-1-1 0 0,0 0 1 0 0,0 1-1 0 0,0-1 1 0 0,1 1-1 0 0,-1-1 1 0 0,0 0-1 0 0,0 1 1 0 0,0-1 0 0 0,1 0-1 0 0,-1 1 1 0 0,0-1-1 0 0,1 0 1 0 0,-1 1-1 0 0,0-1 1 0 0,1 0-1 0 0,-1 0 1 0 0,1 1-1 0 0,-1-1 1 0 0,0 0-1 0 0,1 0 1 0 0,17 9 1604 0 0,-14-8-1096 0 0,63 23 3570 0 0,39 4-2774 0 0,-54-15-1151 0 0,53 9 267 0 0,-51-18-1347 0 0,-41-4-1374 0 0,27-4 0 0 0,-32 2-664 0 0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24:07.5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107 110 8 0 0,'-19'3'3557'0'0,"19"-3"-3424"0"0,0 0 0 0 0,0 0 0 0 0,-1 0 0 0 0,1 0 1 0 0,0 0-1 0 0,-1 1 0 0 0,1-1 0 0 0,0 0 0 0 0,-1 0 0 0 0,1 0 0 0 0,0 0 1 0 0,0 0-1 0 0,-1 0 0 0 0,1 1 0 0 0,0-1 0 0 0,0 0 0 0 0,-1 0 0 0 0,1 0 0 0 0,0 1 1 0 0,0-1-1 0 0,0 0 0 0 0,-1 0 0 0 0,1 1 0 0 0,0-1 0 0 0,0 0 0 0 0,0 0 1 0 0,0 1-1 0 0,0-1 0 0 0,-1 0 0 0 0,1 1 0 0 0,0-1 0 0 0,0 0 0 0 0,0 1 0 0 0,0-1 1 0 0,0 0-1 0 0,0 0 0 0 0,0 1 0 0 0,0-1 0 0 0,0 0 0 0 0,0 1 0 0 0,0-1 1 0 0,1 0-1 0 0,-1 1 0 0 0,0-1 0 0 0,0 0 0 0 0,0 0 0 0 0,0 1 0 0 0,0-1 0 0 0,0 0 1 0 0,1 1-1 0 0,-1-1 0 0 0,0 0 0 0 0,0 0 0 0 0,0 0 0 0 0,1 1 0 0 0,-1-1 1 0 0,0 0-1 0 0,1 0 0 0 0,0 1 49 0 0,0 0 0 0 0,1 0-1 0 0,-1 0 1 0 0,0 0 0 0 0,1-1 0 0 0,-1 1 0 0 0,1 0 0 0 0,-1-1 0 0 0,1 0-1 0 0,-1 1 1 0 0,1-1 0 0 0,-1 0 0 0 0,1 0 0 0 0,-1 1 0 0 0,1-1 0 0 0,2-1 0 0 0,29-3 2741 0 0,-15 0-1351 0 0,8 2-162 0 0,-6 1-802 0 0,0-1 1 0 0,27-6 0 0 0,-42 7-604 0 0,0-1-1 0 0,0 1 0 0 0,0-1 1 0 0,-1 0-1 0 0,1 0 1 0 0,-1-1-1 0 0,1 1 0 0 0,-1-1 1 0 0,0 0-1 0 0,0 0 0 0 0,0 0 1 0 0,0-1-1 0 0,-1 0 0 0 0,6-6 1 0 0,-9 9-10 0 0,1 0 0 0 0,0 0 1 0 0,-1 0-1 0 0,1 0 0 0 0,-1 0 0 0 0,1 0 1 0 0,-1 0-1 0 0,0 0 0 0 0,0 0 1 0 0,1 0-1 0 0,-1 0 0 0 0,0 0 0 0 0,0 0 1 0 0,0-1-1 0 0,0 1 0 0 0,0 0 0 0 0,0 0 1 0 0,0 0-1 0 0,-1 0 0 0 0,1 0 1 0 0,-1-2-1 0 0,0 1 0 0 0,0 0 0 0 0,0 0 0 0 0,0 1 0 0 0,0-1 0 0 0,-1 1 0 0 0,1-1 0 0 0,-1 0 0 0 0,1 1 0 0 0,-1 0 0 0 0,-3-3 0 0 0,0 1 37 0 0,0 0-1 0 0,-1 0 1 0 0,0 1 0 0 0,1-1-1 0 0,-1 1 1 0 0,0 1 0 0 0,-7-2-1 0 0,3 2 80 0 0,0 0-1 0 0,-1 0 0 0 0,1 2 1 0 0,0-1-1 0 0,-1 1 0 0 0,1 0 1 0 0,0 1-1 0 0,0 1 0 0 0,0-1 1 0 0,0 2-1 0 0,0-1 0 0 0,1 1 0 0 0,-1 1 1 0 0,1 0-1 0 0,-14 10 0 0 0,14-9-104 0 0,0 2 0 0 0,0-1-1 0 0,1 1 1 0 0,0 0 0 0 0,1 1-1 0 0,0 0 1 0 0,0 0 0 0 0,1 1-1 0 0,0-1 1 0 0,1 1 0 0 0,0 1-1 0 0,1-1 1 0 0,-1 1 0 0 0,-2 12-1 0 0,6-17-143 0 0,0 0 0 0 0,1 1 0 0 0,-1-1 0 0 0,1 1-1 0 0,0-1 1 0 0,0 0 0 0 0,1 1 0 0 0,0-1 0 0 0,0 0 0 0 0,1 1 0 0 0,0-1-1 0 0,0 0 1 0 0,0 0 0 0 0,1 0 0 0 0,-1 0 0 0 0,5 6 0 0 0,-1-3-270 0 0,0-1 0 0 0,1 1 1 0 0,0-1-1 0 0,0 0 0 0 0,1-1 1 0 0,-1 0-1 0 0,2 0 1 0 0,17 11-1 0 0,-3-5-1352 0 0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0:33.6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324 73 512 0 0,'1'-1'462'0'0,"-1"0"1"0"0,0 0-1 0 0,0 0 0 0 0,0 0 1 0 0,0 0-1 0 0,0 0 0 0 0,0 0 1 0 0,0-1-1 0 0,0 1 0 0 0,0 0 1 0 0,-1 0-1 0 0,1 0 0 0 0,0 0 1 0 0,-1-1-1 0 0,-2-11 3565 0 0,4 0-2218 0 0,0 11-1590 0 0,-1 1 1 0 0,1-1 0 0 0,-1 1-1 0 0,0-1 1 0 0,0 1-1 0 0,0-1 1 0 0,0 1-1 0 0,0-1 1 0 0,-1-1 0 0 0,1 2-169 0 0,0 1 1 0 0,-1-1-1 0 0,1 0 1 0 0,-1 1-1 0 0,1-1 1 0 0,-1 0-1 0 0,1 1 1 0 0,-1-1-1 0 0,1 1 0 0 0,-1-1 1 0 0,1 1-1 0 0,-1-1 1 0 0,0 1-1 0 0,1-1 1 0 0,-1 1-1 0 0,0 0 1 0 0,0-1-1 0 0,1 1 1 0 0,-1 0-1 0 0,0 0 1 0 0,0-1-1 0 0,1 1 1 0 0,-2 0-1 0 0,-4-1 70 0 0,0 1 0 0 0,-1-1 0 0 0,1 1-1 0 0,0 0 1 0 0,0 1 0 0 0,0 0 0 0 0,0 0-1 0 0,0 0 1 0 0,0 1 0 0 0,-7 2 0 0 0,-11 5 48 0 0,-25 14 1 0 0,32-14-88 0 0,7-4-63 0 0,-10 4 9 0 0,1 1 0 0 0,-20 14 0 0 0,34-21-21 0 0,1 0 0 0 0,0 1 0 0 0,0-1 0 0 0,0 1 0 0 0,0 0 0 0 0,0 0 0 0 0,1 0 0 0 0,0 1 0 0 0,0-1 0 0 0,0 1 0 0 0,0 0 0 0 0,1 0 0 0 0,0 0 0 0 0,-2 5 0 0 0,4-8-4 0 0,-1 0 0 0 0,1 0 0 0 0,-1 0 0 0 0,1 0 0 0 0,0 1 0 0 0,0-1 0 0 0,0 0 0 0 0,0 0 1 0 0,0 0-1 0 0,1 0 0 0 0,-1 0 0 0 0,1 1 0 0 0,-1-1 0 0 0,1 0 0 0 0,0 0 0 0 0,0 0 0 0 0,0 0 0 0 0,1 2 0 0 0,0-2-1 0 0,0 1 1 0 0,0-1-1 0 0,1 0 0 0 0,-1 0 1 0 0,0 0-1 0 0,1 0 0 0 0,0 0 1 0 0,-1 0-1 0 0,1-1 1 0 0,0 0-1 0 0,3 2 0 0 0,7 1 15 0 0,0 0 1 0 0,0-2-1 0 0,0 1 0 0 0,22 0 0 0 0,33 0 4 0 0,-45-4 42 0 0,-1 2 0 0 0,1 1 0 0 0,0 0 0 0 0,42 12 0 0 0,-63-13-50 0 0,0-1 0 0 0,0 1 1 0 0,1 0-1 0 0,-1 0 0 0 0,0 0 0 0 0,0 0 0 0 0,0 1 0 0 0,0-1 1 0 0,-1 0-1 0 0,1 1 0 0 0,0 0 0 0 0,0-1 0 0 0,1 4 0 0 0,-2-4-6 0 0,-1 0 0 0 0,1 0-1 0 0,-1 0 1 0 0,0 0 0 0 0,1 0-1 0 0,-1 0 1 0 0,0 1-1 0 0,0-1 1 0 0,0 0 0 0 0,0 0-1 0 0,0 0 1 0 0,0 1-1 0 0,0-1 1 0 0,0 0 0 0 0,-1 0-1 0 0,1 0 1 0 0,0 0-1 0 0,-1 0 1 0 0,1 1 0 0 0,0-1-1 0 0,-1 0 1 0 0,0 0 0 0 0,1 0-1 0 0,-1 0 1 0 0,0 0-1 0 0,1 0 1 0 0,-1-1 0 0 0,-1 2-1 0 0,-4 5 2 0 0,-1 0 0 0 0,0-1-1 0 0,0 0 1 0 0,0 0 0 0 0,-1-1 0 0 0,0 0 0 0 0,-11 5-1 0 0,-63 25 25 0 0,58-26 41 0 0,17-6-74 0 0,-9 4-16 0 0,0-1 0 0 0,0 0 0 0 0,-1-2 0 0 0,1 0 0 0 0,-35 4 0 0 0,50-8-2 0 0,0 0-1 0 0,0 0 1 0 0,0 0-1 0 0,0 0 1 0 0,1 0-1 0 0,-1 0 1 0 0,0 0-1 0 0,0 0 1 0 0,0-1-1 0 0,0 1 1 0 0,0 0-1 0 0,0-1 1 0 0,1 1-1 0 0,-1-1 1 0 0,0 1-1 0 0,0-1 1 0 0,0 1 0 0 0,1-1-1 0 0,-1 1 1 0 0,0-1-1 0 0,1 0 1 0 0,-1 1-1 0 0,1-1 1 0 0,-1 0-1 0 0,0-1 1 0 0,0 1-63 0 0,1-1 0 0 0,-1 0-1 0 0,1 1 1 0 0,0-1 0 0 0,-1 0 0 0 0,1 0 0 0 0,0 1 0 0 0,0-1 0 0 0,0 0 0 0 0,0 0 0 0 0,1 1 0 0 0,0-3 0 0 0,1-4-1274 0 0,0 0 0 0 0,1 0 0 0 0,0 1 1 0 0,6-12-1 0 0,0 3-390 0 0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0:33.9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18 912 0 0,'5'-6'2171'0'0,"-4"4"-1388"0"0,0 1 0 0 0,0 0 1 0 0,0 0-1 0 0,0 0 0 0 0,0 0 1 0 0,0 0-1 0 0,1 0 1 0 0,-1 1-1 0 0,0-1 0 0 0,3-1 1 0 0,-3 2-534 0 0,0 0 0 0 0,0 0 1 0 0,0 0-1 0 0,0 0 1 0 0,0 1-1 0 0,0-1 0 0 0,0 0 1 0 0,0 0-1 0 0,0 1 1 0 0,0-1-1 0 0,-1 1 1 0 0,1-1-1 0 0,0 1 0 0 0,0-1 1 0 0,0 1-1 0 0,0 0 1 0 0,-1-1-1 0 0,1 1 0 0 0,0 0 1 0 0,0 1-1 0 0,4 3 72 0 0,-2 0 0 0 0,1 0 0 0 0,0 0-1 0 0,-1 0 1 0 0,0 1 0 0 0,0-1 0 0 0,-1 1 0 0 0,3 6-1 0 0,12 53 882 0 0,-13-44-897 0 0,62 310 1185 0 0,-53-272-2142 0 0,30 90 1 0 0,-42-147-77 0 0,3 10 1155 0 0,-1-7-2836 0 0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0:34.1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80 1456 0 0,'21'-7'6658'0'0,"13"4"-3214"0"0,-6 0-1779 0 0,188-43-545 0 0,-196 41-1753 0 0,1 0 0 0 0,1 1 1 0 0,39-2-1 0 0,-46 6-1233 0 0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0:35.3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108 110 2401 0 0,'-3'-1'1404'0'0,"-1"-1"1"0"0,0 1-1 0 0,1 0 1 0 0,-1 0-1 0 0,-6 0 1 0 0,7 1-769 0 0,0 0-1 0 0,0 0 1 0 0,0 0 0 0 0,0 0 0 0 0,0 1-1 0 0,-5 1 1 0 0,5-1-500 0 0,0 0-1 0 0,0 1 0 0 0,0-1 1 0 0,0 1-1 0 0,0 0 1 0 0,1-1-1 0 0,-1 1 1 0 0,0 1-1 0 0,1-1 1 0 0,0 0-1 0 0,0 1 1 0 0,-1-1-1 0 0,1 1 1 0 0,1-1-1 0 0,-1 1 1 0 0,0 0-1 0 0,1 0 0 0 0,-1 0 1 0 0,1 0-1 0 0,0 0 1 0 0,0 0-1 0 0,0 0 1 0 0,0 5-1 0 0,0-3-124 0 0,0 1-1 0 0,0 0 0 0 0,1 0 0 0 0,0 0 0 0 0,0 0 1 0 0,0 0-1 0 0,1-1 0 0 0,0 1 0 0 0,0 0 1 0 0,0 0-1 0 0,1-1 0 0 0,0 1 0 0 0,0-1 0 0 0,5 10 1 0 0,-3-9-12 0 0,0 0 0 0 0,0-1 1 0 0,1 1-1 0 0,-1-1 0 0 0,1 0 0 0 0,0-1 1 0 0,1 1-1 0 0,-1-1 0 0 0,1 0 0 0 0,0 0 1 0 0,0-1-1 0 0,9 5 0 0 0,-6-5-8 0 0,-1 1 0 0 0,1-1 0 0 0,0-1-1 0 0,1 0 1 0 0,-1 0 0 0 0,0-1 0 0 0,0 0-1 0 0,1 0 1 0 0,-1-1 0 0 0,1 0 0 0 0,-1-1-1 0 0,0 0 1 0 0,1-1 0 0 0,-1 0 0 0 0,0 0-1 0 0,10-4 1 0 0,-13 3 17 0 0,0 0-1 0 0,0 0 0 0 0,0 0 0 0 0,0-1 1 0 0,0 0-1 0 0,-1 0 0 0 0,0 0 1 0 0,0-1-1 0 0,0 0 0 0 0,0 0 0 0 0,-1 0 1 0 0,1 0-1 0 0,-1-1 0 0 0,-1 1 1 0 0,1-1-1 0 0,-1 0 0 0 0,0-1 1 0 0,0 1-1 0 0,-1 0 0 0 0,0-1 0 0 0,0 1 1 0 0,2-13-1 0 0,-3 4 27 0 0,0 1 0 0 0,0 0 0 0 0,-1-1 0 0 0,-2-14 0 0 0,1 23-20 0 0,0 0 0 0 0,0 0 1 0 0,-1 0-1 0 0,1 0 0 0 0,-1 0 1 0 0,0 0-1 0 0,-1 0 0 0 0,0 1 0 0 0,0-1 1 0 0,0 1-1 0 0,-7-9 0 0 0,8 12-3 0 0,0 0-1 0 0,-1 0 0 0 0,1 1 0 0 0,0-1 0 0 0,-1 1 1 0 0,0 0-1 0 0,1 0 0 0 0,-1 0 0 0 0,0 0 0 0 0,1 0 1 0 0,-1 0-1 0 0,0 1 0 0 0,0-1 0 0 0,0 1 0 0 0,0 0 0 0 0,0 0 1 0 0,1 0-1 0 0,-1 0 0 0 0,-5 1 0 0 0,-3 1-6 0 0,0 1 0 0 0,0-1-1 0 0,-16 8 1 0 0,14-5-16 0 0,1 0 0 0 0,0 2 0 0 0,0-1 0 0 0,1 2 0 0 0,0-1-1 0 0,0 2 1 0 0,1-1 0 0 0,-15 16 0 0 0,13-10-45 0 0,1 0 1 0 0,0 0-1 0 0,1 1 0 0 0,1 1 0 0 0,-14 31 1 0 0,21-42 47 0 0,0 0 1 0 0,0 0-1 0 0,1 1 1 0 0,-1-1-1 0 0,1 1 1 0 0,1-1-1 0 0,-1 1 1 0 0,1 11-1 0 0,0-15 12 0 0,0 0-1 0 0,1 0 1 0 0,-1 0 0 0 0,1 0-1 0 0,-1 0 1 0 0,1 0-1 0 0,0 0 1 0 0,-1 0-1 0 0,1 0 1 0 0,0 0 0 0 0,0-1-1 0 0,0 1 1 0 0,1 0-1 0 0,-1 0 1 0 0,0-1 0 0 0,1 1-1 0 0,-1-1 1 0 0,1 1-1 0 0,-1-1 1 0 0,1 0 0 0 0,0 0-1 0 0,0 1 1 0 0,-1-1-1 0 0,1 0 1 0 0,0 0-1 0 0,4 0 1 0 0,3 2-9 0 0,0-1 0 0 0,0-1 0 0 0,0 0 0 0 0,1 0 0 0 0,-1-1 0 0 0,1-1 1 0 0,-1 1-1 0 0,0-1 0 0 0,0-1 0 0 0,1 1 0 0 0,-1-2 0 0 0,0 1 0 0 0,16-8 0 0 0,-8 2 16 0 0,0 0 1 0 0,-1-2-1 0 0,-1 1 0 0 0,1-2 1 0 0,-1 0-1 0 0,14-15 0 0 0,-22 19 9 0 0,-1 1 0 0 0,-1-1 0 0 0,1-1-1 0 0,-1 1 1 0 0,0-1 0 0 0,-1 0 0 0 0,5-10 0 0 0,-1-3 167 0 0,10-39 0 0 0,-25 65 5 0 0,-2 5-55 0 0,2 1-134 0 0,0 2-1 0 0,0-1 1 0 0,2 0-1 0 0,-1 1 1 0 0,2 0 0 0 0,0 0-1 0 0,0 1 1 0 0,1-1 0 0 0,1 1-1 0 0,0 0 1 0 0,1 0 0 0 0,1 20-1 0 0,1-30-8 0 0,-1 0 1 0 0,1 0-1 0 0,0 0 0 0 0,0-1 1 0 0,0 1-1 0 0,1 0 0 0 0,-1 0 0 0 0,1-1 1 0 0,0 1-1 0 0,0 0 0 0 0,0-1 0 0 0,1 0 1 0 0,-1 0-1 0 0,1 0 0 0 0,0 0 1 0 0,0 0-1 0 0,0 0 0 0 0,0 0 0 0 0,0-1 1 0 0,0 0-1 0 0,1 0 0 0 0,-1 0 0 0 0,1 0 1 0 0,0 0-1 0 0,0-1 0 0 0,-1 1 1 0 0,7 0-1 0 0,-3 0-7 0 0,0 0-1 0 0,0-1 1 0 0,0 0 0 0 0,0-1 0 0 0,0 1 0 0 0,0-1-1 0 0,1 0 1 0 0,-1-1 0 0 0,0 0 0 0 0,0 0 0 0 0,0-1-1 0 0,0 1 1 0 0,0-2 0 0 0,12-4 0 0 0,-13 4-12 0 0,0-1 1 0 0,-1 0-1 0 0,1 0 1 0 0,-1 0-1 0 0,0 0 1 0 0,0-1-1 0 0,0 0 1 0 0,0 0-1 0 0,-1 0 1 0 0,0-1 0 0 0,6-10-1 0 0,-6 9 16 0 0,-1-1 1 0 0,0 0-1 0 0,0 0 1 0 0,-1 0-1 0 0,0 0 1 0 0,-1 0-1 0 0,0 0 0 0 0,0 0 1 0 0,0-12-1 0 0,-1 1 89 0 0,1 10-61 0 0,-1 1 0 0 0,0 0 0 0 0,-1-1 0 0 0,0 1 0 0 0,-3-14 0 0 0,-7 63 82 0 0,9-33-99 0 0,0-1 0 0 0,1 1 0 0 0,0 0 0 0 0,0-1 1 0 0,0 1-1 0 0,1 0 0 0 0,1 0 0 0 0,-1-1 0 0 0,1 1 0 0 0,1 0 0 0 0,1 7 0 0 0,-1-10 0 0 0,-1-1 0 0 0,1 0-1 0 0,-1 1 1 0 0,1-1 0 0 0,1 0 0 0 0,-1 0-1 0 0,0 0 1 0 0,1 0 0 0 0,0 0 0 0 0,0-1-1 0 0,0 1 1 0 0,0-1 0 0 0,1 0 0 0 0,0 0-1 0 0,-1 0 1 0 0,1 0 0 0 0,0-1 0 0 0,0 0-1 0 0,7 4 1 0 0,-7-5 2 0 0,-1 0 0 0 0,0-1 0 0 0,1 1 0 0 0,-1-1 0 0 0,1 1 0 0 0,-1-1 0 0 0,1 0 1 0 0,0-1-1 0 0,-1 1 0 0 0,1-1 0 0 0,3 0 0 0 0,39-15 15 0 0,-30 10-30 0 0,-10 4 10 0 0,1-1-1 0 0,-1-1 1 0 0,1 1 0 0 0,-1-1 0 0 0,0 0 0 0 0,-1-1-1 0 0,1 1 1 0 0,-1-1 0 0 0,1 0 0 0 0,-2-1 0 0 0,1 1 0 0 0,0-1-1 0 0,-1 0 1 0 0,0 0 0 0 0,-1 0 0 0 0,1 0 0 0 0,-1-1-1 0 0,0 0 1 0 0,-1 0 0 0 0,3-10 0 0 0,0-7 142 0 0,0-2 1 0 0,-2 1-1 0 0,0 0 0 0 0,-2-37 1 0 0,-4 10 987 0 0,-2 58-261 0 0,-2 6-590 0 0,4-2-107 0 0,0 0 0 0 0,1 0 0 0 0,0 0 0 0 0,1 0 0 0 0,0 1 0 0 0,0-1 0 0 0,1 1 0 0 0,2 10-1 0 0,-1-7 277 0 0,1 0 0 0 0,1 0 0 0 0,1 0 0 0 0,-1 0 0 0 0,10 18 0 0 0,-6-19-279 0 0,0 0 0 0 0,1 0 0 0 0,13 15 0 0 0,10 16 45 0 0,-3 6-61 0 0,-13-24-92 0 0,0 0 1 0 0,30 37 0 0 0,-25-41-24 0 0,-9-10-11 0 0,19 25 0 0 0,-27-34-17 0 0,-1 0-1 0 0,0 1 1 0 0,-1-1-1 0 0,1 1 1 0 0,0-1-1 0 0,-1 1 1 0 0,0 0 0 0 0,0 0-1 0 0,0-1 1 0 0,0 1-1 0 0,-1 0 1 0 0,1 0-1 0 0,-1 5 1 0 0,-1-6-5 0 0,1 0 1 0 0,-1 0-1 0 0,0 1 0 0 0,-1-1 1 0 0,1 0-1 0 0,0 0 0 0 0,-1 0 1 0 0,0 0-1 0 0,0-1 0 0 0,0 1 1 0 0,0 0-1 0 0,0-1 0 0 0,0 1 1 0 0,-1-1-1 0 0,1 0 0 0 0,-1 0 1 0 0,1 0-1 0 0,-1 0 0 0 0,0 0 1 0 0,0-1-1 0 0,-6 3 0 0 0,-6 3 16 0 0,0-1 0 0 0,-1-1 0 0 0,-16 4 0 0 0,24-7-9 0 0,0-1-1 0 0,0 0 0 0 0,0 0 1 0 0,-1-1-1 0 0,1 0 1 0 0,0 0-1 0 0,-11-2 0 0 0,15 1-8 0 0,0 0-1 0 0,0 0 0 0 0,0 0 1 0 0,1 0-1 0 0,-1 0 0 0 0,0-1 0 0 0,0 0 1 0 0,1 0-1 0 0,-1 0 0 0 0,1 0 1 0 0,0 0-1 0 0,0-1 0 0 0,0 1 0 0 0,0-1 1 0 0,0 0-1 0 0,-5-6 0 0 0,7 6-6 0 0,-1 0 0 0 0,1 0-1 0 0,0-1 1 0 0,0 1 0 0 0,0 0 0 0 0,0-1-1 0 0,1 1 1 0 0,-1 0 0 0 0,1-1-1 0 0,0 1 1 0 0,0-1 0 0 0,0 1 0 0 0,1-5-1 0 0,1-5-86 0 0,7-25 1 0 0,-9 36 81 0 0,7-21-158 0 0,0 1 0 0 0,2-1-1 0 0,1 2 1 0 0,0-1 0 0 0,1 2-1 0 0,2-1 1 0 0,0 1 0 0 0,29-33 0 0 0,-2 14-3827 0 0,4 4-3714 0 0,-30 25 2546 0 0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0:35.9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59 159 240 0 0,'1'14'2520'0'0,"0"10"5716"0"0,-2-23-7829 0 0,1 0 0 0 0,0 0 0 0 0,0 0 1 0 0,-1 0-1 0 0,1-1 0 0 0,0 1 0 0 0,-1 0 0 0 0,1 0 0 0 0,-1 0 0 0 0,1 0 0 0 0,-1 0 0 0 0,1 0 0 0 0,-1 0 0 0 0,0-1 0 0 0,0 1 0 0 0,1 0 0 0 0,-1-1 0 0 0,0 1 0 0 0,-1 0 0 0 0,-7 5 1100 0 0,1 0 0 0 0,-1 1 0 0 0,-13 13 0 0 0,46-37-649 0 0,39-69-541 0 0,-50 67-305 0 0,0 0 0 0 0,1 0 0 0 0,1 1 0 0 0,1 1 0 0 0,24-21 0 0 0,-36 35-14 0 0,0 0 0 0 0,0 0 0 0 0,0 1 0 0 0,1 0 0 0 0,5-2 0 0 0,-10 3 1 0 0,1 1 0 0 0,0 0 0 0 0,-1-1 0 0 0,1 1-1 0 0,-1 0 1 0 0,1 0 0 0 0,0 0 0 0 0,-1-1 0 0 0,1 1 0 0 0,0 0-1 0 0,-1 0 1 0 0,1 0 0 0 0,0 0 0 0 0,-1 0 0 0 0,1 0 0 0 0,0 0-1 0 0,-1 1 1 0 0,1-1 0 0 0,0 0 0 0 0,-1 0 0 0 0,1 0 0 0 0,0 1-1 0 0,-1-1 1 0 0,1 0 0 0 0,-1 1 0 0 0,1-1 0 0 0,-1 0 0 0 0,1 1-1 0 0,0-1 1 0 0,-1 1 0 0 0,0-1 0 0 0,1 1 0 0 0,-1-1 0 0 0,1 1-1 0 0,-1-1 1 0 0,0 1 0 0 0,1 0 0 0 0,-1-1 0 0 0,0 1 0 0 0,1-1-1 0 0,-1 1 1 0 0,0 0 0 0 0,0-1 0 0 0,0 1 0 0 0,0 0 0 0 0,0-1-1 0 0,0 2 1 0 0,1 13-8 0 0,-2 1 1 0 0,0-1-1 0 0,0 0 0 0 0,-8 25 0 0 0,-1 27-5 0 0,9-65 12 0 0,0 16-1 0 0,0-1 1 0 0,1 1-1 0 0,3 25 1 0 0,-3-39-20 0 0,1 0 1 0 0,0 1 0 0 0,0-1 0 0 0,0 0 0 0 0,1 0 0 0 0,-1 1 0 0 0,1-1 0 0 0,0 0 0 0 0,0-1 0 0 0,1 1 0 0 0,-1 0 0 0 0,1-1 0 0 0,0 1 0 0 0,0-1 0 0 0,0 0-1 0 0,0 0 1 0 0,0 0 0 0 0,1 0 0 0 0,5 3 0 0 0,-6-4-93 0 0,-1-1-1 0 0,1 0 1 0 0,0 0 0 0 0,0 0-1 0 0,0-1 1 0 0,0 1-1 0 0,0-1 1 0 0,0 1 0 0 0,0-1-1 0 0,0 0 1 0 0,0 0-1 0 0,0 0 1 0 0,0-1 0 0 0,0 1-1 0 0,0-1 1 0 0,5-1-1 0 0,-4 1-490 0 0,0-1 0 0 0,-1 0 0 0 0,1 1 0 0 0,-1-1 0 0 0,1 0 0 0 0,-1-1 0 0 0,5-3 0 0 0,0-2-1754 0 0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0:36.0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1 8 0 0,'-20'3'2801'0'0,"6"-1"-1721"0"0,6-4 7594 0 0,11 2-7914 0 0,6 0-344 0 0,4 0 32 0 0,1 2-208 0 0,8-1-248 0 0,-1 1-104 0 0,0-1-64 0 0,2 2-896 0 0,-4 1-2481 0 0,-3 2 184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4:21.5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211 72 512 0 0,'-2'-1'342'0'0,"-1"0"0"0"0,1 0-1 0 0,0 0 1 0 0,0 0 0 0 0,0 0-1 0 0,0 1 1 0 0,-1-1 0 0 0,1 1 0 0 0,0 0-1 0 0,0 0 1 0 0,-1 0 0 0 0,1 0-1 0 0,0 0 1 0 0,-3 0 0 0 0,0 1 102 0 0,0 1 0 0 0,0-1 1 0 0,0 1-1 0 0,0 0 1 0 0,-8 4-1 0 0,-2 3 624 0 0,2 0 0 0 0,-23 20 0 0 0,29-23-675 0 0,0 1 0 0 0,0 0-1 0 0,1 0 1 0 0,0 0 0 0 0,1 1 0 0 0,-1-1 0 0 0,2 1 0 0 0,-1 1 0 0 0,-6 15-1 0 0,9-18-285 0 0,1-1-1 0 0,-1 1 0 0 0,1 0 1 0 0,0-1-1 0 0,0 1 0 0 0,1 0 1 0 0,0 0-1 0 0,0 0 0 0 0,0-1 1 0 0,1 1-1 0 0,-1 0 0 0 0,2 0 1 0 0,-1-1-1 0 0,0 1 0 0 0,1-1 1 0 0,0 1-1 0 0,3 5 0 0 0,0-4-73 0 0,-1 0-1 0 0,1 0 0 0 0,0-1 1 0 0,0 0-1 0 0,0 0 0 0 0,1 0 0 0 0,0-1 1 0 0,1 0-1 0 0,-1 0 0 0 0,1 0 1 0 0,0-1-1 0 0,0 0 0 0 0,0 0 0 0 0,0-1 1 0 0,1 0-1 0 0,0 0 0 0 0,-1-1 1 0 0,1 0-1 0 0,10 2 0 0 0,-6-2-50 0 0,-1-1-1 0 0,1 0 1 0 0,-1-1 0 0 0,1 0-1 0 0,0-1 1 0 0,-1 0-1 0 0,1-1 1 0 0,-1 0 0 0 0,1-1-1 0 0,-1 0 1 0 0,0-1 0 0 0,19-9-1 0 0,-14 4-82 0 0,0 0 0 0 0,0-1 0 0 0,18-17 0 0 0,-29 24 84 0 0,-1-1 0 0 0,-1 1 1 0 0,1-1-1 0 0,0 0 0 0 0,-1-1 0 0 0,0 1 0 0 0,0 0 0 0 0,0-1 0 0 0,-1 0 0 0 0,1 1 1 0 0,-1-1-1 0 0,0 0 0 0 0,-1 0 0 0 0,1-1 0 0 0,-1 1 0 0 0,1-6 0 0 0,-2 4-20 0 0,-1 0 0 0 0,0-1 0 0 0,0 1 0 0 0,0 0 0 0 0,-1 0 0 0 0,0 0 0 0 0,0 0 0 0 0,-1 0 0 0 0,0 0 0 0 0,-5-8 0 0 0,-7-9-190 0 0,-22-29 0 0 0,27 39 144 0 0,5 6 80 0 0,-1 1 0 0 0,-1-1-1 0 0,1 1 1 0 0,-1 1 0 0 0,-1-1-1 0 0,1 1 1 0 0,-17-10 0 0 0,21 14 17 0 0,-1 0 0 0 0,0 0 0 0 0,0 1 0 0 0,-1-1 1 0 0,1 1-1 0 0,0 0 0 0 0,0 0 0 0 0,-1 0 0 0 0,1 1 1 0 0,-1-1-1 0 0,1 1 0 0 0,0 0 0 0 0,-1 1 0 0 0,1-1 1 0 0,-1 1-1 0 0,1 0 0 0 0,0 0 0 0 0,-1 0 0 0 0,-5 2 0 0 0,1 2 24 0 0,0-1-1 0 0,0 2 0 0 0,0-1 1 0 0,0 1-1 0 0,1 0 0 0 0,0 1 0 0 0,0 0 1 0 0,1 0-1 0 0,0 1 0 0 0,0 0 1 0 0,0 0-1 0 0,-5 10 0 0 0,6-7 55 0 0,0 0 0 0 0,0 1 0 0 0,1 0 1 0 0,1-1-1 0 0,0 2 0 0 0,1-1 0 0 0,0 0 0 0 0,1 1 0 0 0,-2 19 0 0 0,3-16-19 0 0,1 1-1 0 0,1-1 1 0 0,0 1 0 0 0,1-1-1 0 0,1 0 1 0 0,6 20 0 0 0,-6-25-67 0 0,1-1 0 0 0,1 0 0 0 0,0 0 0 0 0,0-1 0 0 0,1 1 1 0 0,0-1-1 0 0,0 0 0 0 0,1-1 0 0 0,0 1 0 0 0,12 9 0 0 0,-13-13-6 0 0,1 1 0 0 0,0-1 0 0 0,0-1-1 0 0,1 1 1 0 0,0-1 0 0 0,-1 0 0 0 0,1-1-1 0 0,1 0 1 0 0,-1 0 0 0 0,0-1 0 0 0,1 0-1 0 0,-1 0 1 0 0,1-1 0 0 0,-1 0 0 0 0,18-1-1 0 0,-20-1-12 0 0,0 0 0 0 0,0-1-1 0 0,-1 0 1 0 0,1 0 0 0 0,-1 0 0 0 0,1 0-1 0 0,-1-1 1 0 0,0 0 0 0 0,0 0 0 0 0,9-7-1 0 0,4-5-108 0 0,21-24-1 0 0,-36 36 101 0 0,3-3 2 0 0,-1-1 1 0 0,1 1-1 0 0,-1-1 0 0 0,0 0 1 0 0,-1-1-1 0 0,0 1 0 0 0,4-10 1 0 0,-6 12 19 0 0,0-1 0 0 0,-1 0 0 0 0,1 1 0 0 0,-1-1 0 0 0,-1 0 0 0 0,1 0 0 0 0,-1 1 0 0 0,0-1 0 0 0,0 0 0 0 0,-1 0-1 0 0,-2-9 1 0 0,-5-14 52 0 0,-1 1 0 0 0,-2 0 0 0 0,-18-36 0 0 0,1 4 118 0 0,22 49-105 0 0,4 9-31 0 0,1 0 0 0 0,0 0 0 0 0,0 0 0 0 0,0-1 0 0 0,0 1 0 0 0,1 0 0 0 0,-1 0 0 0 0,0 0 0 0 0,0-3 0 0 0,1 4 10 0 0,5 10 112 0 0,98 155 666 0 0,-49-82-158 0 0,-43-62-504 0 0,14 33-1 0 0,-17-34-429 0 0,1-2-1 0 0,16 27 1 0 0,-9-26-2119 0 0,-15-17 2054 0 0,-1-1 1 0 0,1 1-1 0 0,0-1 0 0 0,-1 1 0 0 0,1-1 1 0 0,0 0-1 0 0,-1 1 0 0 0,1-1 0 0 0,0 0 0 0 0,0 1 1 0 0,0-1-1 0 0,-1 0 0 0 0,1 0 0 0 0,0 0 0 0 0,0 0 1 0 0,0 0-1 0 0,0 0 0 0 0,0 0 0 0 0,-1 0 1 0 0,1 0-1 0 0,0 0 0 0 0,0 0 0 0 0,0 0 0 0 0,1-1 1 0 0,3-2-1045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5:29.3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54 410 512 0 0,'-5'-5'402'0'0,"3"3"324"0"0,0 1 0 0 0,0-1-1 0 0,0 0 1 0 0,1 0 0 0 0,-1 0-1 0 0,1 0 1 0 0,-1 0 0 0 0,1 0-1 0 0,0 0 1 0 0,-1-3 0 0 0,4 4-3 0 0,1 0 0 0 0,0 0 0 0 0,0 0 0 0 0,0 0 0 0 0,0 1-1 0 0,0-1 1 0 0,5 1 0 0 0,22-6 2213 0 0,-22 5-2368 0 0,0-1-1 0 0,0 1 0 0 0,15 0 1 0 0,47 8 1151 0 0,-46-3-1400 0 0,44 0-1 0 0,-59-5-292 0 0,-1 1 0 0 0,0-1 0 0 0,1-1 0 0 0,-1 1 0 0 0,0-1-1 0 0,0-1 1 0 0,0 0 0 0 0,0 0 0 0 0,8-5 0 0 0,69-40 0 0 0,-82 46-25 0 0,0 0 0 0 0,1 0 0 0 0,-1-1 0 0 0,0 1 0 0 0,0-1 0 0 0,0 1 0 0 0,-1-1 0 0 0,1 0 0 0 0,-1 0 0 0 0,1-1 0 0 0,-1 1 0 0 0,0 0 0 0 0,3-6 0 0 0,-4 6-2 0 0,-1 0 0 0 0,1 0 1 0 0,0 0-1 0 0,-1 0 1 0 0,0 0-1 0 0,1 0 1 0 0,-1 0-1 0 0,0 0 1 0 0,-1 0-1 0 0,1 0 1 0 0,0 0-1 0 0,-1 0 0 0 0,0 0 1 0 0,0 0-1 0 0,0 0 1 0 0,0 0-1 0 0,0 1 1 0 0,-2-4-1 0 0,-3-4 8 0 0,0 0 0 0 0,-1 0 0 0 0,0 1-1 0 0,-17-16 1 0 0,-40-30 33 0 0,29 25 16 0 0,27 23-21 0 0,0 1 1 0 0,0 0 0 0 0,-1 0-1 0 0,0 1 1 0 0,0 0 0 0 0,0 0-1 0 0,-18-5 1 0 0,23 9-5 0 0,0 0 1 0 0,0 0-1 0 0,0 0 0 0 0,0 1 1 0 0,0-1-1 0 0,0 1 1 0 0,0 0-1 0 0,0 0 0 0 0,0 1 1 0 0,-1-1-1 0 0,1 1 0 0 0,0 0 1 0 0,0 0-1 0 0,0 1 0 0 0,1-1 1 0 0,-1 1-1 0 0,0-1 1 0 0,0 1-1 0 0,1 1 0 0 0,-1-1 1 0 0,1 0-1 0 0,-3 3 0 0 0,-8 8 86 0 0,1 1-1 0 0,1 0 0 0 0,0 1 1 0 0,1 0-1 0 0,1 0 0 0 0,0 1 1 0 0,1 0-1 0 0,-13 34 0 0 0,8-3 254 0 0,1 0-1 0 0,-7 60 0 0 0,14-69-159 0 0,0-1-6 0 0,1 0 0 0 0,3 0-1 0 0,3 68 1 0 0,1-78-118 0 0,2-1-1 0 0,0-1 1 0 0,2 1-1 0 0,1-1 1 0 0,1 0-1 0 0,15 31 1 0 0,84 154 238 0 0,-101-199-307 0 0,1 1 1 0 0,-2 0 0 0 0,1 0-1 0 0,-2 1 1 0 0,1 0 0 0 0,2 19 0 0 0,-6-32-17 0 0,-1 0 1 0 0,0 1-1 0 0,0-1 1 0 0,0 0-1 0 0,0 0 1 0 0,0 0-1 0 0,0 1 1 0 0,0-1-1 0 0,0 0 1 0 0,0 0-1 0 0,0 1 1 0 0,0-1-1 0 0,0 0 1 0 0,0 0-1 0 0,0 1 1 0 0,0-1-1 0 0,0 0 1 0 0,0 0-1 0 0,0 1 1 0 0,0-1-1 0 0,-1 0 1 0 0,1 0-1 0 0,0 0 1 0 0,0 1-1 0 0,0-1 1 0 0,0 0-1 0 0,0 0 1 0 0,-1 0-1 0 0,1 0 1 0 0,0 1-1 0 0,0-1 1 0 0,0 0 0 0 0,0 0-1 0 0,-1 0 1 0 0,-7-3 16 0 0,-7-14 5 0 0,8 4-39 0 0,0-1 0 0 0,1 1 0 0 0,1-2 0 0 0,0 1 0 0 0,1 0 0 0 0,0-1 0 0 0,1 0 0 0 0,1 0 0 0 0,1 0 0 0 0,0 0 0 0 0,1-20-1 0 0,1 22-5 0 0,1-1 0 0 0,0 1 0 0 0,0 0 0 0 0,2-1 0 0 0,-1 1 0 0 0,2 1 0 0 0,0-1 0 0 0,0 1 0 0 0,1 0 0 0 0,1 0-1 0 0,0 0 1 0 0,16-20 0 0 0,-19 29 20 0 0,-1-1-1 0 0,1 1 0 0 0,0 0 1 0 0,0 0-1 0 0,0 0 0 0 0,0 0 1 0 0,1 1-1 0 0,-1 0 0 0 0,1 0 1 0 0,-1 0-1 0 0,1 0 0 0 0,0 1 1 0 0,0 0-1 0 0,0 0 0 0 0,0 0 1 0 0,9 0-1 0 0,-10 1 2 0 0,-1 0 0 0 0,0 0 0 0 0,0 1 1 0 0,1-1-1 0 0,-1 1 0 0 0,0-1 0 0 0,0 1 0 0 0,0 0 1 0 0,0 1-1 0 0,0-1 0 0 0,0 0 0 0 0,0 1 0 0 0,0-1 1 0 0,-1 1-1 0 0,1 0 0 0 0,0 0 0 0 0,-1 0 0 0 0,0 0 0 0 0,1 1 1 0 0,-1-1-1 0 0,0 1 0 0 0,0-1 0 0 0,0 1 0 0 0,-1 0 1 0 0,1 0-1 0 0,-1-1 0 0 0,2 4 0 0 0,4 19 29 0 0,0 0-1 0 0,-2 0 0 0 0,4 35 1 0 0,5 26 45 0 0,-11-73-65 0 0,1 1 1 0 0,0-1-1 0 0,1 1 0 0 0,9 15 0 0 0,-10-21-6 0 0,1 0-1 0 0,0 0 1 0 0,1 0 0 0 0,0-1-1 0 0,0 0 1 0 0,0 0-1 0 0,1-1 1 0 0,0 0-1 0 0,10 7 1 0 0,-11-8-1 0 0,1-2-1 0 0,0 1 1 0 0,0-1 0 0 0,0 0-1 0 0,1 0 1 0 0,-1-1 0 0 0,1 0 0 0 0,-1-1-1 0 0,1 1 1 0 0,0-1 0 0 0,12-1-1 0 0,-6 0-13 0 0,0-1 0 0 0,-1-1 0 0 0,1 0 0 0 0,-1-1 0 0 0,1 0 1 0 0,-1-1-1 0 0,0-1 0 0 0,0 0 0 0 0,-1 0 0 0 0,17-11 0 0 0,-19 10-11 0 0,-2 0 1 0 0,1 0 0 0 0,-1-1 0 0 0,0 0-1 0 0,0 0 1 0 0,-1-1 0 0 0,0 0-1 0 0,0-1 1 0 0,-1 1 0 0 0,0-1-1 0 0,0 0 1 0 0,-1-1 0 0 0,0 0-1 0 0,3-10 1 0 0,-8 20 18 0 0,8-30-61 0 0,-8 29 64 0 0,1 0 1 0 0,-1-1-1 0 0,0 1 1 0 0,0-1 0 0 0,1 1-1 0 0,-1 0 1 0 0,0-1-1 0 0,-1 1 1 0 0,1-1-1 0 0,0 1 1 0 0,0-1-1 0 0,-1 1 1 0 0,1 0 0 0 0,0-1-1 0 0,-1 1 1 0 0,1 0-1 0 0,-2-3 1 0 0,1 4 0 0 0,0-1 1 0 0,0 1-1 0 0,0 0 1 0 0,1-1-1 0 0,-1 1 1 0 0,0 0-1 0 0,0 0 1 0 0,0 0-1 0 0,1 0 1 0 0,-1 0-1 0 0,0 0 1 0 0,0 0-1 0 0,0 0 1 0 0,0 0-1 0 0,0 0 1 0 0,1 0-1 0 0,-1 1 1 0 0,0-1-1 0 0,0 0 1 0 0,0 0-1 0 0,1 1 1 0 0,-1-1-1 0 0,0 1 1 0 0,1-1-1 0 0,-1 1 1 0 0,0-1-1 0 0,-1 2 1 0 0,-18 15-13 0 0,16-12 10 0 0,-1 1 0 0 0,1-1 0 0 0,0 1 0 0 0,1 0-1 0 0,0 0 1 0 0,0 0 0 0 0,0 1 0 0 0,0-1 0 0 0,1 1 0 0 0,0-1 0 0 0,1 1 0 0 0,-1 0-1 0 0,1 0 1 0 0,0 7 0 0 0,1-9 6 0 0,0 0 0 0 0,0 0-1 0 0,1 0 1 0 0,0 0 0 0 0,0 1-1 0 0,0-1 1 0 0,0 0 0 0 0,1 0-1 0 0,0-1 1 0 0,0 1 0 0 0,0 0-1 0 0,0-1 1 0 0,1 1 0 0 0,0-1-1 0 0,0 0 1 0 0,0 1 0 0 0,0-1-1 0 0,1-1 1 0 0,5 5 0 0 0,-2-2-7 0 0,1 0 0 0 0,0 0 0 0 0,0-1 0 0 0,0-1 1 0 0,1 1-1 0 0,0-1 0 0 0,-1-1 0 0 0,14 4 0 0 0,-16-5 3 0 0,0-1 0 0 0,0 0 0 0 0,0-1 0 0 0,0 0 0 0 0,0 0 0 0 0,0 0 0 0 0,1 0 0 0 0,-1-1 0 0 0,0 0-1 0 0,0 0 1 0 0,-1-1 0 0 0,1 0 0 0 0,0 0 0 0 0,7-3 0 0 0,-5 1-4 0 0,0-1-1 0 0,0 0 0 0 0,0 0 1 0 0,-1 0-1 0 0,0-1 1 0 0,0 0-1 0 0,9-9 1 0 0,-13 10-4 0 0,0 1 0 0 0,0-1 1 0 0,0 0-1 0 0,0 0 0 0 0,-1 0 1 0 0,1 0-1 0 0,-1 0 1 0 0,0 0-1 0 0,-1-1 0 0 0,0 1 1 0 0,0-1-1 0 0,0 1 0 0 0,0-8 1 0 0,-1 0-57 0 0,0-1 0 0 0,-1 1 0 0 0,-1-1 0 0 0,-1 1 0 0 0,-6-24 0 0 0,-30-64-239 0 0,30 79 251 0 0,3 9 43 0 0,0-1 0 0 0,-1 1-1 0 0,0 0 1 0 0,-1 0 0 0 0,-1 1 0 0 0,0 0 0 0 0,-15-15 0 0 0,21 24 17 0 0,0 0 1 0 0,0 1-1 0 0,0-1 1 0 0,-1 1 0 0 0,1-1-1 0 0,-1 1 1 0 0,1 0-1 0 0,-1 0 1 0 0,0 1 0 0 0,0-1-1 0 0,0 1 1 0 0,0 0 0 0 0,0 0-1 0 0,0 0 1 0 0,0 0-1 0 0,0 1 1 0 0,-1-1 0 0 0,1 1-1 0 0,0 0 1 0 0,0 1-1 0 0,0-1 1 0 0,-1 1 0 0 0,1 0-1 0 0,0 0 1 0 0,0 0 0 0 0,0 0-1 0 0,0 1 1 0 0,0-1-1 0 0,1 1 1 0 0,-7 4 0 0 0,3-1 17 0 0,0 0 0 0 0,0 0 1 0 0,1 0-1 0 0,-1 1 0 0 0,1 0 1 0 0,1 0-1 0 0,-1 1 0 0 0,1-1 1 0 0,0 1-1 0 0,0 0 1 0 0,-3 9-1 0 0,6-11-4 0 0,0-1-1 0 0,0 0 1 0 0,1 0 0 0 0,0 1 0 0 0,0-1 0 0 0,0 1-1 0 0,0 0 1 0 0,1-1 0 0 0,0 1 0 0 0,0-1 0 0 0,0 1-1 0 0,0-1 1 0 0,1 1 0 0 0,0 0 0 0 0,0-1-1 0 0,0 1 1 0 0,0-1 0 0 0,1 0 0 0 0,0 0 0 0 0,-1 1-1 0 0,6 6 1 0 0,0-2-17 0 0,-1 0 0 0 0,1-1 1 0 0,1 0-1 0 0,0 0 0 0 0,0-1 0 0 0,0 0 0 0 0,1-1 1 0 0,0 0-1 0 0,0 0 0 0 0,1-1 0 0 0,-1 0 0 0 0,1 0 1 0 0,0-1-1 0 0,1-1 0 0 0,-1 0 0 0 0,1 0 0 0 0,-1-1 1 0 0,1 0-1 0 0,0-1 0 0 0,0 0 0 0 0,0-1 0 0 0,-1 0 1 0 0,1 0-1 0 0,0-1 0 0 0,0-1 0 0 0,0 0 0 0 0,11-4 0 0 0,7-3-81 0 0,-1-1 0 0 0,-1-2 0 0 0,0-1 0 0 0,-1-1-1 0 0,0-1 1 0 0,-1-1 0 0 0,0-1 0 0 0,23-22 0 0 0,-45 35 61 0 0,12-9-101 0 0,19-25 0 0 0,-34 38 118 0 0,0 0 0 0 0,0 0 0 0 0,0 0 0 0 0,0 0-1 0 0,1 0 1 0 0,-1 0 0 0 0,0 0 0 0 0,0 0 0 0 0,0 0 0 0 0,0 0 0 0 0,0 0-1 0 0,0 0 1 0 0,0 0 0 0 0,0 0 0 0 0,0-1 0 0 0,0 1 0 0 0,0 0-1 0 0,1 0 1 0 0,-1 0 0 0 0,0 0 0 0 0,0 0 0 0 0,0 0 0 0 0,0 0 0 0 0,0 0-1 0 0,0 0 1 0 0,0 0 0 0 0,0-1 0 0 0,0 1 0 0 0,0 0 0 0 0,0 0-1 0 0,0 0 1 0 0,0 0 0 0 0,0 0 0 0 0,0 0 0 0 0,0 0 0 0 0,0 0-1 0 0,0-1 1 0 0,0 1 0 0 0,0 0 0 0 0,0 0 0 0 0,0 0 0 0 0,0 0 0 0 0,0 0-1 0 0,0 0 1 0 0,0 0 0 0 0,0 0 0 0 0,0 0 0 0 0,-1 0 0 0 0,1-1-1 0 0,0 1 1 0 0,0 0 0 0 0,0 0 0 0 0,0 0 0 0 0,0 0 0 0 0,0 0 0 0 0,0 0-1 0 0,0 0 1 0 0,-8 2 48 0 0,-7 7 48 0 0,8-4-81 0 0,1 0 1 0 0,0 0-1 0 0,0 1 1 0 0,0 0-1 0 0,0 0 1 0 0,1 1-1 0 0,-6 8 1 0 0,8-9-1 0 0,0-1 0 0 0,1 1 1 0 0,0-1-1 0 0,0 1 0 0 0,0 0 0 0 0,0 0 1 0 0,1 0-1 0 0,0 0 0 0 0,0 0 0 0 0,1 9 1 0 0,0 2 26 0 0,0 0 0 0 0,2 0 0 0 0,0-1 1 0 0,1 1-1 0 0,0-1 0 0 0,9 24 0 0 0,-9-33-40 0 0,-1-1 0 0 0,1 0 0 0 0,0 0 0 0 0,1 0 0 0 0,-1-1 0 0 0,1 1 0 0 0,0-1 0 0 0,1 0 0 0 0,-1 0 0 0 0,1 0 0 0 0,0-1 0 0 0,0 1 0 0 0,1-1 0 0 0,-1-1 0 0 0,1 1 0 0 0,0-1 0 0 0,0 0 0 0 0,0 0 0 0 0,7 2 0 0 0,-4-2-8 0 0,1-1-1 0 0,0 0 1 0 0,1 0-1 0 0,-1-1 0 0 0,0-1 1 0 0,0 1-1 0 0,1-2 0 0 0,-1 1 1 0 0,0-1-1 0 0,0-1 1 0 0,0 0-1 0 0,0-1 0 0 0,0 1 1 0 0,18-9-1 0 0,-21 7-7 0 0,1 0-1 0 0,-1 0 1 0 0,0-1 0 0 0,0 1-1 0 0,0-2 1 0 0,-1 1 0 0 0,0-1 0 0 0,0 0-1 0 0,0 0 1 0 0,-1-1 0 0 0,0 1-1 0 0,0-1 1 0 0,0 0 0 0 0,-1-1-1 0 0,0 1 1 0 0,-1-1 0 0 0,0 0-1 0 0,4-13 1 0 0,-5 10-17 0 0,0-1 1 0 0,-1 0-1 0 0,0 0 1 0 0,-1 0-1 0 0,-2-19 0 0 0,-2 1-31 0 0,-8-30 0 0 0,10 49 43 0 0,-1 0 1 0 0,0 0-1 0 0,-1 0 1 0 0,-1 0-1 0 0,1 1 0 0 0,-9-14 1 0 0,10 20 19 0 0,0 1 1 0 0,0-1-1 0 0,0 0 1 0 0,-1 1-1 0 0,1-1 1 0 0,-1 1-1 0 0,0 0 1 0 0,0 0-1 0 0,0 1 0 0 0,0-1 1 0 0,-1 1-1 0 0,1 0 1 0 0,-1 0-1 0 0,1 0 1 0 0,-1 1-1 0 0,0-1 1 0 0,-6 0-1 0 0,0 1 14 0 0,0-1-1 0 0,0 2 0 0 0,-1 0 0 0 0,1 0 0 0 0,0 1 1 0 0,0 1-1 0 0,0 0 0 0 0,0 0 0 0 0,0 1 1 0 0,1 0-1 0 0,-20 9 0 0 0,16-5 36 0 0,1 1 0 0 0,1 0 0 0 0,0 0 1 0 0,0 1-1 0 0,0 1 0 0 0,1 0 0 0 0,1 0 0 0 0,-15 18 0 0 0,23-24-28 0 0,-1-1 0 0 0,0 1 0 0 0,1 0 0 0 0,0 0 0 0 0,0 0 0 0 0,0 0 0 0 0,0 1-1 0 0,1-1 1 0 0,-1 0 0 0 0,1 1 0 0 0,0-1 0 0 0,0 1 0 0 0,1 0 0 0 0,0-1 0 0 0,0 6 0 0 0,0-7-13 0 0,1 1 1 0 0,-1-1-1 0 0,1 0 1 0 0,0 1-1 0 0,0-1 1 0 0,0 0-1 0 0,1 0 1 0 0,-1 1-1 0 0,1-1 1 0 0,0 0-1 0 0,0 0 1 0 0,0-1-1 0 0,0 1 1 0 0,0 0-1 0 0,1-1 0 0 0,-1 1 1 0 0,1-1-1 0 0,0 0 1 0 0,0 0-1 0 0,4 3 1 0 0,3 0-10 0 0,0 0-1 0 0,1-1 1 0 0,-1 0-1 0 0,1-1 1 0 0,0 0 0 0 0,0 0-1 0 0,0-1 1 0 0,0-1 0 0 0,0 0-1 0 0,0 0 1 0 0,13-2 0 0 0,2-1-53 0 0,0-1 1 0 0,0-1 0 0 0,42-13 0 0 0,-47 10-57 0 0,0-2 1 0 0,-1-1 0 0 0,0 0 0 0 0,21-16 0 0 0,4-1-400 0 0,-26 16-73 0 0,-2-1 1 0 0,0-1-1 0 0,30-28 1 0 0,38-52-2286 0 0,-78 85 2649 0 0,134-181-6524 0 0,-42 51-35 0 0,-70 100 5440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7:04.3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9 3297 0 0,'-5'-1'2258'0'0,"-23"-6"7044"0"0,27 7-9069 0 0,1 0-1 0 0,-1 0 1 0 0,0 0 0 0 0,0 0 0 0 0,0 0 0 0 0,0 0-1 0 0,0 0 1 0 0,1 0 0 0 0,-1 0 0 0 0,0 0-1 0 0,0 1 1 0 0,0-1 0 0 0,0 0 0 0 0,1 0-1 0 0,-1 1 1 0 0,0-1 0 0 0,0 1 0 0 0,1-1 0 0 0,-1 1-1 0 0,0-1 1 0 0,1 1 0 0 0,-1-1 0 0 0,0 1-1 0 0,1 0 1 0 0,-1-1 0 0 0,1 1 0 0 0,-1 0 0 0 0,0 0-1 0 0,1 0-138 0 0,0-1 0 0 0,0 1 0 0 0,0-1 0 0 0,0 0 0 0 0,0 1-1 0 0,0-1 1 0 0,0 1 0 0 0,0-1 0 0 0,0 1 0 0 0,0-1 0 0 0,0 1 0 0 0,0-1-1 0 0,0 1 1 0 0,0-1 0 0 0,1 1 0 0 0,-1-1 0 0 0,0 1 0 0 0,0-1 0 0 0,1 1-1 0 0,-1-1 1 0 0,0 1 0 0 0,0-1 0 0 0,1 0 0 0 0,-1 1 0 0 0,0-1 0 0 0,1 0-1 0 0,-1 1 1 0 0,1-1 0 0 0,-1 0 0 0 0,1 1 0 0 0,15 8 658 0 0,-12-7-492 0 0,16 6-108 0 0,1-1-1 0 0,-1-1 0 0 0,2 0 1 0 0,-1-2-1 0 0,35 3 0 0 0,-23-2-141 0 0,39 1-358 0 0,-39-3-2181 0 0,39 7 0 0 0,-51-5 900 0 0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0:37.1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17 170 1936 0 0,'-6'-9'3180'0'0,"5"6"-1635"0"0,-1 1-1 0 0,1 0 1 0 0,-1-1-1 0 0,1 1 1 0 0,0-1-1 0 0,-2-5 0 0 0,3 8-1409 0 0,0-1-1 0 0,1 1 0 0 0,-1-1 1 0 0,0 1-1 0 0,0 0 0 0 0,0-1 0 0 0,1 1 1 0 0,-1-1-1 0 0,0 1 0 0 0,1-1 1 0 0,-1 1-1 0 0,0 0 0 0 0,1-1 1 0 0,-1 1-1 0 0,0 0 0 0 0,1-1 0 0 0,-1 1 1 0 0,1 0-1 0 0,-1 0 0 0 0,1-1 1 0 0,-1 1-1 0 0,1 0 0 0 0,-1 0 1 0 0,1 0-1 0 0,-1-1 0 0 0,1 1 0 0 0,-1 0 1 0 0,1 0-1 0 0,-1 0 0 0 0,1 0 1 0 0,-1 0-1 0 0,1 0 0 0 0,-1 0 0 0 0,1 1 1 0 0,1-2 41 0 0,0 1-1 0 0,0 0 1 0 0,0 0 0 0 0,-1 0-1 0 0,1 1 1 0 0,0-1 0 0 0,0 0-1 0 0,-1 1 1 0 0,4 0 0 0 0,-2 2-43 0 0,-1-1 1 0 0,1 1 0 0 0,-1 0 0 0 0,0 0-1 0 0,0 0 1 0 0,0 0 0 0 0,0 0-1 0 0,-1 0 1 0 0,1 0 0 0 0,-1 1 0 0 0,0-1-1 0 0,0 1 1 0 0,0-1 0 0 0,0 1-1 0 0,0 6 1 0 0,1 4 128 0 0,-1 1 0 0 0,-1 20-1 0 0,-2-8 3 0 0,0-16-212 0 0,2 0 1 0 0,-1 1-1 0 0,1-1 0 0 0,1 0 0 0 0,0 0 0 0 0,0 0 0 0 0,1 0 1 0 0,1 0-1 0 0,4 11 0 0 0,-7-21-51 0 0,0 0 1 0 0,0-1-1 0 0,0 1 1 0 0,1 0-1 0 0,-1-1 1 0 0,0 1-1 0 0,1 0 1 0 0,-1-1-1 0 0,0 1 1 0 0,1-1-1 0 0,-1 1 0 0 0,1-1 1 0 0,-1 1-1 0 0,1-1 1 0 0,-1 1-1 0 0,1-1 1 0 0,0 1-1 0 0,-1-1 1 0 0,1 0-1 0 0,-1 1 1 0 0,1-1-1 0 0,0 0 1 0 0,-1 0-1 0 0,1 1 0 0 0,0-1 1 0 0,0 0-1 0 0,-1 0 1 0 0,2 0-1 0 0,-1 0-3 0 0,1 0 0 0 0,-1-1 0 0 0,0 1 0 0 0,0-1 0 0 0,1 0 0 0 0,-1 1-1 0 0,0-1 1 0 0,0 0 0 0 0,0 1 0 0 0,1-1 0 0 0,-1 0 0 0 0,0 0 0 0 0,1-1 0 0 0,3-4-11 0 0,0 0 1 0 0,-1 0 0 0 0,8-13 0 0 0,-4 2-25 0 0,9-26 0 0 0,-2 3 75 0 0,3-8-26 0 0,8-18-46 0 0,-22 59 33 0 0,0 0 0 0 0,0 0 0 0 0,0 1 0 0 0,1 0 1 0 0,0-1-1 0 0,9-8 0 0 0,-14 14 0 0 0,1 1 1 0 0,-1-1 0 0 0,1 1-1 0 0,-1-1 1 0 0,1 0-1 0 0,-1 1 1 0 0,1-1 0 0 0,0 1-1 0 0,-1-1 1 0 0,1 1-1 0 0,0 0 1 0 0,0-1 0 0 0,-1 1-1 0 0,1 0 1 0 0,0-1-1 0 0,0 1 1 0 0,-1 0 0 0 0,1 0-1 0 0,0 0 1 0 0,0 0-1 0 0,0 0 1 0 0,-1 0 0 0 0,1 0-1 0 0,0 0 1 0 0,0 0-1 0 0,0 0 1 0 0,-1 0 0 0 0,1 0-1 0 0,0 1 1 0 0,0-1-1 0 0,-1 0 1 0 0,1 0 0 0 0,0 1-1 0 0,0-1 1 0 0,-1 1-1 0 0,1-1 1 0 0,0 0 0 0 0,-1 1-1 0 0,1 0 1 0 0,-1-1-1 0 0,1 1 1 0 0,-1-1 0 0 0,1 1-1 0 0,-1 0 1 0 0,1-1-1 0 0,-1 1 1 0 0,1 0 0 0 0,-1-1-1 0 0,0 1 1 0 0,1 0-1 0 0,-1 0 1 0 0,0-1 0 0 0,0 2-1 0 0,3 5 0 0 0,-2-1 0 0 0,1 0 0 0 0,-1 1 0 0 0,0-1 0 0 0,1 9 0 0 0,-3 56-16 0 0,2 17 10 0 0,0-81-3 0 0,0 0 0 0 0,0 1 1 0 0,1-1-1 0 0,0-1 0 0 0,0 1 0 0 0,1 0 0 0 0,-1 0 1 0 0,8 11-1 0 0,-8-15-5 0 0,0-1 0 0 0,0 1 0 0 0,0 0 0 0 0,1 0 0 0 0,-1-1 0 0 0,1 1 0 0 0,-1-1 0 0 0,1 0 0 0 0,0 0 0 0 0,0 0 1 0 0,0 0-1 0 0,0-1 0 0 0,1 1 0 0 0,-1-1 0 0 0,0 0 0 0 0,1 1 0 0 0,-1-2 0 0 0,1 1 0 0 0,5 1 0 0 0,-5-3 0 0 0,0 1 1 0 0,-1 0-1 0 0,1-1 0 0 0,0 0 1 0 0,0 0-1 0 0,0 0 0 0 0,-1 0 1 0 0,1 0-1 0 0,5-4 0 0 0,-3 2-12 0 0,0-1-1 0 0,0 1 0 0 0,-1-1 0 0 0,10-8 1 0 0,-9 5 17 0 0,0 0-1 0 0,0-1 1 0 0,0 0 0 0 0,-1 0 0 0 0,0 0 0 0 0,-1 0 0 0 0,0-1 0 0 0,4-11-1 0 0,1-8 33 0 0,6-39-1 0 0,-10 40-33 0 0,15-43 1 0 0,-17 64 5 0 0,-2 9 24 0 0,-5 12 0 0 0,2-6-13 0 0,-1-1 0 0 0,1 1 0 0 0,0-1 0 0 0,0 1 0 0 0,1 0 0 0 0,0-1 0 0 0,1 1 0 0 0,0 0 0 0 0,0 0 0 0 0,1-1 0 0 0,0 1 0 0 0,1 0 0 0 0,0-1 0 0 0,0 1 0 0 0,6 14 0 0 0,-5-17-9 0 0,0 0 1 0 0,0 0-1 0 0,1 0 1 0 0,-1 0-1 0 0,1-1 1 0 0,0 1 0 0 0,1-1-1 0 0,-1-1 1 0 0,1 1-1 0 0,0 0 1 0 0,0-1 0 0 0,1 0-1 0 0,-1 0 1 0 0,1-1-1 0 0,0 0 1 0 0,0 1-1 0 0,0-2 1 0 0,0 1 0 0 0,0-1-1 0 0,1 0 1 0 0,8 1-1 0 0,-6-1-5 0 0,1-1 0 0 0,-1 0 0 0 0,1-1 0 0 0,-1 0 0 0 0,1 0 0 0 0,-1-1 0 0 0,1-1-1 0 0,10-2 1 0 0,-16 3 2 0 0,0 0-1 0 0,0-1 0 0 0,0 1 1 0 0,-1-1-1 0 0,1 0 1 0 0,0 0-1 0 0,-1-1 0 0 0,1 1 1 0 0,-1-1-1 0 0,0 0 1 0 0,0 1-1 0 0,0-1 0 0 0,0-1 1 0 0,0 1-1 0 0,-1 0 1 0 0,1-1-1 0 0,-1 1 0 0 0,0-1 1 0 0,0 0-1 0 0,0 0 1 0 0,1-4-1 0 0,-1 1-37 0 0,-1-1 1 0 0,1 0-1 0 0,-1 0 0 0 0,-1 0 1 0 0,1 0-1 0 0,-1 0 0 0 0,-1 0 1 0 0,1 1-1 0 0,-3-11 1 0 0,-4-11-237 0 0,-10-31 0 0 0,11 43 155 0 0,3 6 78 0 0,0 0-1 0 0,-1 1 0 0 0,-1-1 0 0 0,0 1 0 0 0,-9-14 0 0 0,12 21 44 0 0,0 0-1 0 0,0 1 1 0 0,0 0-1 0 0,-1-1 0 0 0,1 1 1 0 0,-1 0-1 0 0,1 0 1 0 0,-1 0-1 0 0,0 0 1 0 0,0 1-1 0 0,0-1 1 0 0,0 1-1 0 0,0 0 0 0 0,0 0 1 0 0,0 0-1 0 0,0 0 1 0 0,0 0-1 0 0,-1 1 1 0 0,1-1-1 0 0,0 1 0 0 0,-1 0 1 0 0,1 0-1 0 0,-4 1 1 0 0,-1 0-4 0 0,0 1 0 0 0,0 0 0 0 0,0 1 0 0 0,0-1 0 0 0,0 2 0 0 0,1-1 0 0 0,0 1-1 0 0,-1 0 1 0 0,2 0 0 0 0,-1 1 0 0 0,0 0 0 0 0,-6 6 0 0 0,-2 3-6 0 0,1 1 0 0 0,0 0 0 0 0,-19 29 0 0 0,30-38 23 0 0,-1-1-1 0 0,1 1 0 0 0,0 0 0 0 0,1 0 0 0 0,-1 0 1 0 0,1 0-1 0 0,0 0 0 0 0,1 0 0 0 0,0 1 1 0 0,0-1-1 0 0,0 0 0 0 0,0 1 0 0 0,1-1 1 0 0,0 1-1 0 0,2 10 0 0 0,-1-11-2 0 0,0-1 0 0 0,1 0 0 0 0,0 0 0 0 0,0 0 0 0 0,0 0 0 0 0,0 0 1 0 0,1 0-1 0 0,0 0 0 0 0,0-1 0 0 0,0 0 0 0 0,0 1 0 0 0,1-1 0 0 0,0 0 0 0 0,0-1 0 0 0,0 1 0 0 0,0-1 0 0 0,0 0 0 0 0,1 0 1 0 0,5 3-1 0 0,-3-2 9 0 0,0-1 0 0 0,0 0 1 0 0,0 0-1 0 0,0-1 0 0 0,1 0 1 0 0,-1 0-1 0 0,1-1 0 0 0,-1 0 1 0 0,1 0-1 0 0,-1-1 0 0 0,1 0 1 0 0,-1 0-1 0 0,1-1 0 0 0,14-3 1 0 0,-12 1 6 0 0,1 0 0 0 0,-1-1 1 0 0,0-1-1 0 0,0 0 0 0 0,-1 0 1 0 0,1-1-1 0 0,-1 0 0 0 0,0 0 0 0 0,13-13 1 0 0,-16 14-17 0 0,-1-1 1 0 0,0 1 0 0 0,0-1 0 0 0,0 0-1 0 0,-1 0 1 0 0,0-1 0 0 0,0 1-1 0 0,0-1 1 0 0,-1 0 0 0 0,0 0 0 0 0,0 0-1 0 0,-1 0 1 0 0,3-15 0 0 0,-5 20 3 0 0,0 1 0 0 0,0 0-1 0 0,0-1 1 0 0,0 1 0 0 0,0 0 0 0 0,0-1 0 0 0,0 1 0 0 0,0 0 0 0 0,0 0-1 0 0,-1-1 1 0 0,1 1 0 0 0,-1 0 0 0 0,1 0 0 0 0,-1-1 0 0 0,1 1 0 0 0,-1 0-1 0 0,0 0 1 0 0,0 0 0 0 0,1 0 0 0 0,-1 0 0 0 0,0 0 0 0 0,-2-1 0 0 0,3 1-5 0 0,-1 1 1 0 0,0 0-1 0 0,0 0 0 0 0,0-1 1 0 0,1 1-1 0 0,-1 0 1 0 0,0 0-1 0 0,0 0 1 0 0,0 0-1 0 0,0 0 1 0 0,1 0-1 0 0,-1 0 0 0 0,0 1 1 0 0,0-1-1 0 0,0 0 1 0 0,0 0-1 0 0,1 1 1 0 0,-1-1-1 0 0,0 0 1 0 0,0 1-1 0 0,1-1 1 0 0,-1 1-1 0 0,0-1 0 0 0,1 1 1 0 0,-1-1-1 0 0,0 1 1 0 0,1-1-1 0 0,-1 1 1 0 0,1 0-1 0 0,-1-1 1 0 0,1 1-1 0 0,-1 0 0 0 0,1-1 1 0 0,0 1-1 0 0,-1 1 1 0 0,-1 1 15 0 0,1 0 0 0 0,-1-1 0 0 0,1 1 0 0 0,0 1 0 0 0,0-1 0 0 0,0 0 0 0 0,0 0-1 0 0,0 0 1 0 0,1 0 0 0 0,0 1 0 0 0,-1-1 0 0 0,1 0 0 0 0,0 0 0 0 0,1 1 0 0 0,-1-1 0 0 0,1 4 0 0 0,2 5 133 0 0,1 0-1 0 0,9 22 1 0 0,-6-16 5 0 0,3 2 160 0 0,22 37 0 0 0,-3-4-6 0 0,14 24-161 0 0,12 27-167 0 0,-49-91 32 0 0,-2 1 1 0 0,0 0 0 0 0,-1 0 0 0 0,0 1 0 0 0,-1-1-1 0 0,0 1 1 0 0,-2-1 0 0 0,0 1 0 0 0,-2 21 0 0 0,1-29 20 0 0,0-1 0 0 0,-1 1 0 0 0,0 0-1 0 0,0-1 1 0 0,-1 0 0 0 0,0 0 0 0 0,0 0 0 0 0,0 0 0 0 0,-1 0 0 0 0,0 0 0 0 0,0-1 0 0 0,0 0 0 0 0,-1 0 0 0 0,1 0 0 0 0,-1 0 0 0 0,-1-1 0 0 0,1 0 0 0 0,0 0 0 0 0,-1 0 0 0 0,0 0 0 0 0,0-1 0 0 0,0 0-1 0 0,-13 4 1 0 0,13-5 3 0 0,-1 0 0 0 0,0 0 0 0 0,1-1-1 0 0,-1 0 1 0 0,0 0 0 0 0,0 0 0 0 0,0-1-1 0 0,0 0 1 0 0,0 0 0 0 0,1-1 0 0 0,-1 0-1 0 0,0 0 1 0 0,0-1 0 0 0,1 0-1 0 0,-1 0 1 0 0,1 0 0 0 0,-1-1 0 0 0,1 0-1 0 0,0 0 1 0 0,0 0 0 0 0,0-1 0 0 0,1 0-1 0 0,-9-7 1 0 0,10 6-45 0 0,-1 0 1 0 0,1 0-1 0 0,0 0 1 0 0,0-1-1 0 0,1 1 1 0 0,0-1-1 0 0,0 0 0 0 0,0 0 1 0 0,0 0-1 0 0,1 0 1 0 0,0-1-1 0 0,1 1 0 0 0,-1-1 1 0 0,1 1-1 0 0,0-11 1 0 0,1 5-46 0 0,0-1 0 0 0,2 1 1 0 0,-1-1-1 0 0,2 1 0 0 0,0 0 1 0 0,0-1-1 0 0,6-13 0 0 0,7-13-112 0 0,0 1 0 0 0,39-62 0 0 0,-39 76-1280 0 0,26-31-1 0 0,-26 37-1880 0 0,1 1-1 0 0,21-16 1 0 0,-18 17-2189 0 0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0:37.7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84 174 512 0 0,'-4'0'481'0'0,"-15"0"9377"0"0,-29-3-1 0 0,48 3-9747 0 0,-1-1-1 0 0,0 1 0 0 0,1 0 0 0 0,-1 0 1 0 0,0 0-1 0 0,1-1 0 0 0,-1 1 0 0 0,1 0 1 0 0,-1 0-1 0 0,1-1 0 0 0,-1 1 0 0 0,1-1 1 0 0,-1 1-1 0 0,1 0 0 0 0,-1-1 0 0 0,1 1 1 0 0,-1-1-1 0 0,1 1 0 0 0,0-1 0 0 0,-1 1 1 0 0,1-1-1 0 0,0 0 0 0 0,-1 1 0 0 0,1-1 1 0 0,0 1-1 0 0,0-1 0 0 0,-1 0 0 0 0,1 1 1 0 0,0-1-1 0 0,0 1 0 0 0,0-1 0 0 0,0 0 1 0 0,0 1-1 0 0,0-1 0 0 0,0 0 0 0 0,0 1 1 0 0,0-1-1 0 0,0 0 0 0 0,1 1 0 0 0,-1-1 1 0 0,0 1-1 0 0,0-1 0 0 0,1 0 0 0 0,-1 1 1 0 0,0-1-1 0 0,1 0 0 0 0,1-3 41 0 0,0 0-1 0 0,0 0 1 0 0,1 0-1 0 0,-1 0 1 0 0,6-5-1 0 0,4-3-62 0 0,1-1-1 0 0,0 2 0 0 0,1-1 1 0 0,0 2-1 0 0,1 0 0 0 0,19-9 1 0 0,-24 13-84 0 0,1 2 0 0 0,0-1 0 0 0,0 2 1 0 0,0-1-1 0 0,1 2 0 0 0,-1-1 0 0 0,1 1 1 0 0,-1 1-1 0 0,1 0 0 0 0,16 1 1 0 0,-26 0-6 0 0,0 0-1 0 0,0 0 1 0 0,-1 0 0 0 0,1 1 0 0 0,0-1 0 0 0,0 0 0 0 0,-1 1 0 0 0,1-1 0 0 0,0 1 0 0 0,-1-1 0 0 0,1 1 0 0 0,-1 0 0 0 0,1 0 0 0 0,-1 0 0 0 0,1 0 0 0 0,-1 0 0 0 0,0 0 0 0 0,1 0 0 0 0,-1 0 0 0 0,0 0 0 0 0,0 1 0 0 0,0-1 0 0 0,0 1 0 0 0,0-1 0 0 0,0 1 0 0 0,0-1 0 0 0,0 1 0 0 0,-1-1 0 0 0,1 1 0 0 0,0 0 0 0 0,-1-1 0 0 0,0 1 0 0 0,1 0 0 0 0,-1-1 0 0 0,0 1 0 0 0,0 0 0 0 0,0 0 0 0 0,0-1 0 0 0,0 1 0 0 0,0 0 0 0 0,-1 2 0 0 0,0 4-8 0 0,-1-1 1 0 0,-1 1-1 0 0,1 0 0 0 0,-1-1 1 0 0,0 1-1 0 0,-1-1 1 0 0,-8 12-1 0 0,-6 7-65 0 0,-31 30 0 0 0,32-38 37 0 0,1 1 0 0 0,0 1 0 0 0,-18 30-1 0 0,32-46 21 0 0,0 0-1 0 0,0 0 1 0 0,1 0-1 0 0,-1 0 1 0 0,1 1-1 0 0,0-1 1 0 0,0 0-1 0 0,1 1 1 0 0,-1-1-1 0 0,1 8 1 0 0,0-10-13 0 0,0 0 0 0 0,1 0 0 0 0,-1 0 0 0 0,0 0 0 0 0,1-1 0 0 0,0 1 0 0 0,-1 0 0 0 0,1 0 0 0 0,0-1 0 0 0,0 1 0 0 0,0 0 0 0 0,0-1 0 0 0,0 1 0 0 0,0-1 0 0 0,0 1 0 0 0,0-1-1 0 0,1 0 1 0 0,-1 0 0 0 0,1 1 0 0 0,-1-1 0 0 0,1 0 0 0 0,-1 0 0 0 0,1 0 0 0 0,0-1 0 0 0,-1 1 0 0 0,1 0 0 0 0,2 0 0 0 0,2 0-215 0 0,0 1 0 0 0,0-1 0 0 0,0-1 0 0 0,0 0-1 0 0,0 1 1 0 0,0-2 0 0 0,0 1 0 0 0,0-1 0 0 0,1 0 0 0 0,-1 0 0 0 0,-1-1-1 0 0,12-3 1 0 0,-1-2-2076 0 0,-1 0-1 0 0,0-1 0 0 0,20-13 1 0 0,-14 5-1374 0 0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0:37.9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29 2208 0 0,'-15'0'2793'0'0,"5"0"3008"0"0,5 0-4896 0 0,4 0-57 0 0,4 0 40 0 0,8-1-424 0 0,5-1-64 0 0,6-1-152 0 0,2 0-192 0 0,9-2-96 0 0,-1-1-56 0 0,-1 1 8 0 0,6 2-576 0 0,-6 3-2793 0 0,-2 0-512 0 0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0:38.3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13 141 2040 0 0,'-5'-6'14920'0'0,"0"12"-10318"0"0,3 3-4153 0 0,2 11 126 0 0,0 1 0 0 0,2-1 0 0 0,1 1 0 0 0,0-1-1 0 0,1 0 1 0 0,12 34 0 0 0,-13-45-555 0 0,1-1 0 0 0,-1 0-1 0 0,1 0 1 0 0,0-1 0 0 0,1 1 0 0 0,0-1 0 0 0,8 10 0 0 0,-13-17-20 0 0,0 0 0 0 0,0 0 1 0 0,0 0-1 0 0,0 0 1 0 0,0 0-1 0 0,1 0 0 0 0,-1 0 1 0 0,0 0-1 0 0,0 0 1 0 0,0 0-1 0 0,0 0 0 0 0,0 0 1 0 0,0 1-1 0 0,0-1 1 0 0,0 0-1 0 0,0 0 0 0 0,0 0 1 0 0,1 0-1 0 0,-1 0 0 0 0,0 0 1 0 0,0 0-1 0 0,0 0 1 0 0,0 0-1 0 0,0 0 0 0 0,0 0 1 0 0,0 0-1 0 0,0 0 1 0 0,0 0-1 0 0,1 0 0 0 0,-1 0 1 0 0,0 0-1 0 0,0 0 1 0 0,0 0-1 0 0,0-1 0 0 0,0 1 1 0 0,0 0-1 0 0,0 0 1 0 0,0 0-1 0 0,0 0 0 0 0,0 0 1 0 0,0 0-1 0 0,1 0 1 0 0,-1 0-1 0 0,0 0 0 0 0,0 0 1 0 0,0 0-1 0 0,0 0 1 0 0,0 0-1 0 0,0-1 0 0 0,0 1 1 0 0,0 0-1 0 0,0 0 0 0 0,2-9-16 0 0,-1-11-13 0 0,-1 18 36 0 0,-1-18-4 0 0,2-1 0 0 0,0 1 1 0 0,1 0-1 0 0,2-1 0 0 0,8-32 0 0 0,-4 29-1 0 0,1 0 0 0 0,1 1 0 0 0,1 1 0 0 0,1-1 0 0 0,1 2 1 0 0,23-30-1 0 0,-34 49-3 0 0,0 0 1 0 0,0 0 0 0 0,0 0-1 0 0,0 0 1 0 0,0 1-1 0 0,1-1 1 0 0,-1 1 0 0 0,0-1-1 0 0,1 1 1 0 0,-1 0 0 0 0,1 0-1 0 0,0 0 1 0 0,-1 0 0 0 0,6-1-1 0 0,-6 2 3 0 0,0 0 0 0 0,-1 0 1 0 0,1 0-1 0 0,-1 0 0 0 0,1 0 0 0 0,0 1 0 0 0,-1-1 0 0 0,1 1 0 0 0,-1-1 0 0 0,1 1 0 0 0,-1-1 0 0 0,1 1 1 0 0,-1 0-1 0 0,0-1 0 0 0,1 1 0 0 0,-1 0 0 0 0,0 0 0 0 0,1 0 0 0 0,-1 0 0 0 0,0 1 0 0 0,0-1 0 0 0,0 0 0 0 0,0 0 1 0 0,0 1-1 0 0,0-1 0 0 0,-1 0 0 0 0,2 3 0 0 0,2 5-2 0 0,0 0-1 0 0,-1 1 1 0 0,0-1 0 0 0,0 1-1 0 0,-1-1 1 0 0,1 18 0 0 0,-3 60 76 0 0,0-6-197 0 0,1-71 28 0 0,0 1 0 0 0,1-1 1 0 0,0 0-1 0 0,1 0 1 0 0,6 17-1 0 0,-6-21-381 0 0,0 1-1 0 0,1-1 1 0 0,8 12 0 0 0,-8-14-403 0 0,-1 0 0 0 0,1 0 0 0 0,0 0 0 0 0,0 0 0 0 0,0-1 0 0 0,1 1 0 0 0,-1-1 0 0 0,1 0 0 0 0,9 4 0 0 0,6-2-1297 0 0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0:39.4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73 176 512 0 0,'-1'-4'527'0'0,"0"0"0"0"0,0 1 1 0 0,1-1-1 0 0,-1 0 0 0 0,1 0 0 0 0,0 0 0 0 0,0 0 1 0 0,1 0-1 0 0,-1 0 0 0 0,1 1 0 0 0,0-1 0 0 0,0 0 1 0 0,0 0-1 0 0,0 1 0 0 0,1-1 0 0 0,-1 0 0 0 0,1 1 1 0 0,0 0-1 0 0,0-1 0 0 0,1 1 0 0 0,-1 0 0 0 0,0 0 0 0 0,1 0 1 0 0,0 0-1 0 0,0 1 0 0 0,0-1 0 0 0,0 1 0 0 0,0 0 1 0 0,0 0-1 0 0,1 0 0 0 0,-1 0 0 0 0,1 0 0 0 0,-1 1 1 0 0,1-1-1 0 0,0 1 0 0 0,-1 0 0 0 0,1 0 0 0 0,4 0 1 0 0,-7 1-456 0 0,-1 0 0 0 0,1 0 0 0 0,-1 0 0 0 0,1 0 0 0 0,0 0 0 0 0,-1 0 0 0 0,1 0 1 0 0,-1 0-1 0 0,1 0 0 0 0,0 0 0 0 0,-1 0 0 0 0,1 1 0 0 0,-1-1 0 0 0,1 0 0 0 0,-1 0 1 0 0,1 1-1 0 0,-1-1 0 0 0,1 0 0 0 0,-1 1 0 0 0,1-1 0 0 0,-1 0 0 0 0,1 1 0 0 0,-1-1 0 0 0,0 1 1 0 0,1-1-1 0 0,-1 1 0 0 0,0-1 0 0 0,1 1 0 0 0,-1-1 0 0 0,0 1 0 0 0,1-1 0 0 0,-1 1 1 0 0,0-1-1 0 0,0 1 0 0 0,0-1 0 0 0,0 1 0 0 0,1 0 0 0 0,-1-1 0 0 0,0 1 0 0 0,0-1 1 0 0,0 1-1 0 0,0 0 0 0 0,0-1 0 0 0,-1 1 0 0 0,1-1 0 0 0,0 1 0 0 0,0-1 0 0 0,0 2 1 0 0,-2 5 58 0 0,1 0 1 0 0,-1-1-1 0 0,-3 10 1 0 0,2-9 67 0 0,-55 145 415 0 0,38-105-563 0 0,2 0 1 0 0,-17 73-1 0 0,30-98-60 0 0,-1 4 28 0 0,-2 32-1 0 0,7-51-16 0 0,1 1-1 0 0,0-1 0 0 0,0 0 1 0 0,1 1-1 0 0,-1-1 0 0 0,2 1 1 0 0,-1-1-1 0 0,1 0 0 0 0,4 9 1 0 0,-6-15-5 0 0,0 0-1 0 0,1 0 1 0 0,-1 0 0 0 0,1 0 0 0 0,-1 0 0 0 0,1 0 0 0 0,-1 0 0 0 0,1-1 0 0 0,0 1 0 0 0,0 0 0 0 0,-1 0 0 0 0,1 0 0 0 0,0-1 0 0 0,0 1 0 0 0,0-1 0 0 0,0 1 0 0 0,1 0 0 0 0,-1-1-1 0 0,-1 0 1 0 0,1 0-1 0 0,-1 0 0 0 0,1 0 1 0 0,-1 0-1 0 0,1-1 1 0 0,-1 1-1 0 0,1 0 0 0 0,-1 0 1 0 0,1-1-1 0 0,-1 1 1 0 0,1 0-1 0 0,-1 0 1 0 0,1-1-1 0 0,-1 1 0 0 0,0-1 1 0 0,1 1-1 0 0,-1 0 1 0 0,0-1-1 0 0,1 1 1 0 0,-1-1-1 0 0,0 1 0 0 0,1-1 1 0 0,-1 1-1 0 0,0-1 1 0 0,0 1-1 0 0,0-1 1 0 0,1 1-1 0 0,-1-1 0 0 0,0 1 1 0 0,0-1-1 0 0,0 1 1 0 0,0-1-1 0 0,0 0 1 0 0,3-17-25 0 0,0 1 0 0 0,-2-1 0 0 0,0-26 0 0 0,2-21 16 0 0,2 29 47 0 0,2 0 1 0 0,2 1-1 0 0,1 0 1 0 0,1 0-1 0 0,30-58 1 0 0,-25 58-12 0 0,40-77 82 0 0,-47 98-8 0 0,0 0 1 0 0,0 0 0 0 0,2 1-1 0 0,0 0 1 0 0,16-15-1 0 0,-27 28-80 0 0,1 0 0 0 0,-1-1 0 0 0,0 1-1 0 0,1 0 1 0 0,-1-1 0 0 0,0 1 0 0 0,0 0-1 0 0,1-1 1 0 0,-1 1 0 0 0,0 0 0 0 0,1 0-1 0 0,-1 0 1 0 0,1-1 0 0 0,-1 1-1 0 0,0 0 1 0 0,1 0 0 0 0,-1 0 0 0 0,1 0-1 0 0,-1 0 1 0 0,0 0 0 0 0,1 0 0 0 0,-1-1-1 0 0,1 1 1 0 0,-1 0 0 0 0,0 1 0 0 0,1-1-1 0 0,-1 0 1 0 0,1 0 0 0 0,-1 0 0 0 0,0 0-1 0 0,1 0 1 0 0,0 1-1 0 0,-1 0 0 0 0,1-1 0 0 0,-1 1 0 0 0,0 0 0 0 0,0 0 0 0 0,1-1 0 0 0,-1 1 0 0 0,0 0 0 0 0,0 0 0 0 0,0 0 0 0 0,0-1 0 0 0,1 1 0 0 0,-1 0 0 0 0,-1 0 1 0 0,1 0-1 0 0,-5 39 127 0 0,3-35-108 0 0,-4 38 78 0 0,2 0 0 0 0,2 0 0 0 0,3 45 0 0 0,1-69-75 0 0,0 0 1 0 0,2 0-1 0 0,0 0 0 0 0,12 32 1 0 0,35 70 67 0 0,-41-100-74 0 0,-2-2-29 0 0,2 0 0 0 0,0-1-1 0 0,2 0 1 0 0,25 33 0 0 0,-34-48-4 0 0,0-1 1 0 0,-1 1-1 0 0,1-1 0 0 0,0 1 1 0 0,0-1-1 0 0,0 0 1 0 0,5 2-1 0 0,-8-4-1 0 0,1 1 0 0 0,0-1-1 0 0,-1 0 1 0 0,1 1-1 0 0,0-1 1 0 0,0 0 0 0 0,0 0-1 0 0,-1 0 1 0 0,1 0 0 0 0,0 0-1 0 0,0 0 1 0 0,0 0 0 0 0,0 0-1 0 0,-1 0 1 0 0,1 0 0 0 0,0 0-1 0 0,0 0 1 0 0,-1 0-1 0 0,1-1 1 0 0,0 1 0 0 0,0 0-1 0 0,-1-1 1 0 0,1 1 0 0 0,0-1-1 0 0,0 1 1 0 0,-1 0 0 0 0,1-1-1 0 0,-1 0 1 0 0,1 1 0 0 0,0-1-1 0 0,-1 1 1 0 0,1-1 0 0 0,-1 0-1 0 0,1 1 1 0 0,-1-1-1 0 0,0 0 1 0 0,1-1 0 0 0,4-9-5 0 0,0 0-1 0 0,-1-1 1 0 0,-1 0 0 0 0,4-23 0 0 0,2-52-40 0 0,-7 54 35 0 0,2-17-3 0 0,2 0-1 0 0,22-91 1 0 0,-21 118 20 0 0,17-53-6 0 0,-19 65-7 0 0,-1 0-1 0 0,2 0 1 0 0,-1 0 0 0 0,11-12-1 0 0,-14 20 6 0 0,-1 1 0 0 0,1 0 0 0 0,1-1 0 0 0,-1 1 0 0 0,0 0 0 0 0,1 0 0 0 0,-1 1 0 0 0,1-1 0 0 0,-1 0 0 0 0,1 1 0 0 0,0 0-1 0 0,-1 0 1 0 0,5-2 0 0 0,-6 3-1 0 0,1 0-1 0 0,-1 0 0 0 0,0-1 1 0 0,1 1-1 0 0,-1 0 1 0 0,1 0-1 0 0,-1 0 1 0 0,0 1-1 0 0,1-1 0 0 0,-1 0 1 0 0,0 1-1 0 0,1-1 1 0 0,-1 0-1 0 0,0 1 0 0 0,0-1 1 0 0,1 1-1 0 0,-1 0 1 0 0,0-1-1 0 0,0 1 0 0 0,0 0 1 0 0,0 0-1 0 0,0 0 1 0 0,0 0-1 0 0,0 0 1 0 0,0 0-1 0 0,0 0 0 0 0,0 0 1 0 0,-1 0-1 0 0,1 0 1 0 0,0 1-1 0 0,0 1 0 0 0,2 3-75 0 0,-1 0 0 0 0,1 1-1 0 0,-1-1 1 0 0,-1 1 0 0 0,1-1 0 0 0,-1 1-1 0 0,0 0 1 0 0,-1 0 0 0 0,0 8-1 0 0,-1 7-2258 0 0,-8 34 0 0 0,3-17-4143 0 0,2-15 3831 0 0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0:39.8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184 68 3161 0 0,'-5'1'3234'0'0,"-1"1"1"0"0,1-1-1 0 0,-11 5 0 0 0,-14 10 1911 0 0,19-10-4022 0 0,0 0-1 0 0,-13 4 1 0 0,17-8-855 0 0,0 1 1 0 0,0-1-1 0 0,0-1 1 0 0,0 1-1 0 0,-1-1 1 0 0,1 0-1 0 0,-1-1 1 0 0,-8 0-1 0 0,16 0-264 0 0,0 0-1 0 0,0 0 1 0 0,0 0 0 0 0,0 0-1 0 0,0 0 1 0 0,0 0 0 0 0,0 0-1 0 0,-1 0 1 0 0,1 0-1 0 0,0 0 1 0 0,0 0 0 0 0,0 0-1 0 0,0 0 1 0 0,0 0 0 0 0,0 0-1 0 0,0 0 1 0 0,0 0 0 0 0,0-1-1 0 0,0 1 1 0 0,0 0 0 0 0,0 0-1 0 0,0 0 1 0 0,0 0-1 0 0,-1 0 1 0 0,1 0 0 0 0,0 0-1 0 0,0 0 1 0 0,0 0 0 0 0,0 0-1 0 0,0 0 1 0 0,0 0 0 0 0,0-1-1 0 0,0 1 1 0 0,0 0-1 0 0,0 0 1 0 0,0 0 0 0 0,0 0-1 0 0,0 0 1 0 0,0 0 0 0 0,0 0-1 0 0,0 0 1 0 0,0 0 0 0 0,0 0-1 0 0,0-1 1 0 0,0 1-1 0 0,0 0 1 0 0,0 0 0 0 0,0 0-1 0 0,0 0 1 0 0,1 0 0 0 0,3-5 51 0 0,8-4-33 0 0,23-10-13 0 0,1 2 1 0 0,0 1-1 0 0,2 2 1 0 0,-1 1-1 0 0,2 3 1 0 0,40-7 0 0 0,-69 15-10 0 0,1 0 0 0 0,0 1 0 0 0,20 1 0 0 0,-28 0 1 0 0,-1 0 0 0 0,0 0 0 0 0,0 1 0 0 0,0-1 0 0 0,0 0 0 0 0,0 1-1 0 0,-1-1 1 0 0,1 1 0 0 0,0 0 0 0 0,0 0 0 0 0,0-1 0 0 0,0 1 0 0 0,-1 0 0 0 0,1 0 0 0 0,0 1 0 0 0,-1-1-1 0 0,1 0 1 0 0,-1 1 0 0 0,1-1 0 0 0,-1 1 0 0 0,0-1 0 0 0,1 1 0 0 0,-1-1 0 0 0,0 1 0 0 0,0 0 0 0 0,0 0-1 0 0,-1 0 1 0 0,2 3 0 0 0,-1-3-1 0 0,-1 1-1 0 0,0-1 1 0 0,0 1-1 0 0,-1 0 1 0 0,1-1-1 0 0,0 1 1 0 0,-1-1-1 0 0,0 1 1 0 0,1-1-1 0 0,-1 0 1 0 0,0 1-1 0 0,0-1 1 0 0,-1 0-1 0 0,1 1 1 0 0,-2 1-1 0 0,-25 32-45 0 0,27-34 43 0 0,-28 28-3 0 0,18-19 5 0 0,-1 1 0 0 0,2 1 0 0 0,0 0 0 0 0,-11 18 0 0 0,20-29-4 0 0,0-1-1 0 0,0 1 0 0 0,0 0 1 0 0,0-1-1 0 0,1 1 0 0 0,-1 0 1 0 0,1-1-1 0 0,-1 1 0 0 0,1 0 1 0 0,0 0-1 0 0,-1 0 0 0 0,1 0 1 0 0,0-1-1 0 0,0 1 1 0 0,1 0-1 0 0,-1 0 0 0 0,0 0 1 0 0,0 0-1 0 0,1-1 0 0 0,-1 1 1 0 0,1 0-1 0 0,0 0 0 0 0,0-1 1 0 0,0 3-1 0 0,2-2-33 0 0,-1 1-1 0 0,0-1 1 0 0,0 0-1 0 0,1 0 1 0 0,-1 0-1 0 0,1 0 1 0 0,0 0-1 0 0,-1-1 1 0 0,1 1 0 0 0,0-1-1 0 0,0 0 1 0 0,0 1-1 0 0,5 0 1 0 0,1 0-195 0 0,0-1-1 0 0,0 1 1 0 0,0-1 0 0 0,0-1 0 0 0,0 0 0 0 0,0 0 0 0 0,1-1 0 0 0,-1 0-1 0 0,17-4 1 0 0,5-4-3618 0 0,43-18 0 0 0,-50 18 767 0 0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0:40.1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306 16 3441 0 0,'-1'-1'777'0'0,"1"0"0"0"0,0 0 0 0 0,-1 0 0 0 0,1 0 1 0 0,-1 0-1 0 0,0 0 0 0 0,1 1 0 0 0,-1-1 0 0 0,0 0 0 0 0,1 0 1 0 0,-1 1-1 0 0,0-1 0 0 0,0 0 0 0 0,1 1 0 0 0,-1-1 0 0 0,0 1 1 0 0,0-1-1 0 0,0 1 0 0 0,0 0 0 0 0,0-1 0 0 0,-1 1 0 0 0,-7 4 4267 0 0,0 7-5166 0 0,-8 12 918 0 0,-35 36 0 0 0,-3 3-438 0 0,43-46-284 0 0,-19 23 297 0 0,-50 85 0 0 0,77-117-346 0 0,1 0 0 0 0,0 1-1 0 0,0-1 1 0 0,0 1 0 0 0,1 0 0 0 0,1-1 0 0 0,-1 1 0 0 0,1 0-1 0 0,0 0 1 0 0,1 16 0 0 0,2-14-24 0 0,-1 0-1 0 0,1 0 1 0 0,1 0 0 0 0,0 0-1 0 0,0 0 1 0 0,1 0-1 0 0,0-1 1 0 0,6 10 0 0 0,1 0-156 0 0,1-1 1 0 0,1 0 0 0 0,1 0-1 0 0,0-1 1 0 0,1-1 0 0 0,1-1-1 0 0,0 0 1 0 0,1-1 0 0 0,1 0-1 0 0,20 10 1 0 0,18 10-2885 0 0,-32-22 996 0 0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0:40.6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59 320 0 0,'1'-7'1433'0'0,"5"-25"5309"0"0,-6 31-6385 0 0,0 0 0 0 0,1 0 0 0 0,-1 0 0 0 0,1 0 0 0 0,-1 0-1 0 0,1 0 1 0 0,-1 0 0 0 0,1 0 0 0 0,0 0 0 0 0,-1 0 0 0 0,1 0 0 0 0,0 0 0 0 0,0 0 0 0 0,0 0-1 0 0,0 1 1 0 0,-1-1 0 0 0,1 0 0 0 0,0 1 0 0 0,0-1 0 0 0,1 1 0 0 0,-1-1 0 0 0,1 0 0 0 0,-1 1-255 0 0,-1 0 1 0 0,1 0 0 0 0,-1 0 0 0 0,1 0 0 0 0,-1 0 0 0 0,1 0 0 0 0,-1 1 0 0 0,1-1 0 0 0,0 0 0 0 0,-1 0 0 0 0,1 0 0 0 0,-1 1-1 0 0,1-1 1 0 0,-1 0 0 0 0,0 1 0 0 0,1-1 0 0 0,-1 0 0 0 0,1 1 0 0 0,-1-1 0 0 0,0 0 0 0 0,1 1 0 0 0,-1-1 0 0 0,1 1-1 0 0,-1-1 1 0 0,0 1 0 0 0,0-1 0 0 0,1 1 0 0 0,-1-1 0 0 0,0 1 0 0 0,0-1 0 0 0,0 1 0 0 0,0-1 0 0 0,1 1 0 0 0,-1-1 0 0 0,0 1-1 0 0,0 0 1 0 0,0 0 0 0 0,1 25 978 0 0,-1-21-914 0 0,-3 77 1134 0 0,0-40-698 0 0,5 51 0 0 0,-1-79-633 0 0,1 0 0 0 0,0-1 0 0 0,1 1 1 0 0,1-1-1 0 0,0 1 0 0 0,1-1 0 0 0,11 21 0 0 0,-9-20-527 0 0,16 25-1036 0 0,-4-17-8067 0 0,-13-18 7030 0 0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0:40.9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339 6 3657 0 0,'-2'-6'12398'0'0,"8"10"-8862"0"0,7 8-2756 0 0,-11-9-674 0 0,0 0 0 0 0,0 1-1 0 0,0-1 1 0 0,0 1 0 0 0,-1 0 0 0 0,0-1 0 0 0,0 1 0 0 0,0 0-1 0 0,0 0 1 0 0,0 0 0 0 0,-1 0 0 0 0,0 0 0 0 0,0 0 0 0 0,0-1-1 0 0,0 1 1 0 0,0 0 0 0 0,-2 6 0 0 0,-1 2-19 0 0,0 1 0 0 0,-1 0-1 0 0,0-1 1 0 0,-6 12 0 0 0,-1-2 89 0 0,-1-1-1 0 0,-1 0 1 0 0,-30 37 0 0 0,-56 49 223 0 0,-12 15-209 0 0,103-111-189 0 0,1 0-1 0 0,-1 0 1 0 0,2 1-1 0 0,0 0 1 0 0,-7 17 0 0 0,11-24-51 0 0,1-1 1 0 0,-1 1 0 0 0,1 0 0 0 0,0-1 0 0 0,0 1 0 0 0,1 0 0 0 0,0 0-1 0 0,-1 0 1 0 0,1 0 0 0 0,1 0 0 0 0,-1-1 0 0 0,1 1 0 0 0,0 0 0 0 0,0 0-1 0 0,0-1 1 0 0,1 1 0 0 0,4 8 0 0 0,-6-12 22 0 0,0 0-1 0 0,1 0 1 0 0,-1-1-1 0 0,1 1 1 0 0,-1 0 0 0 0,1-1-1 0 0,-1 1 1 0 0,1 0 0 0 0,0-1-1 0 0,-1 1 1 0 0,1-1-1 0 0,0 1 1 0 0,0-1 0 0 0,-1 1-1 0 0,3 0 1 0 0,-3-1-85 0 0,0 0 1 0 0,1 0 0 0 0,-1 0-1 0 0,1 0 1 0 0,-1 0-1 0 0,0 0 1 0 0,1 0-1 0 0,-1 0 1 0 0,1-1 0 0 0,-1 1-1 0 0,0 0 1 0 0,1 0-1 0 0,-1 0 1 0 0,0 0 0 0 0,1 0-1 0 0,-1-1 1 0 0,0 1-1 0 0,1 0 1 0 0,-1 0-1 0 0,0-1 1 0 0,1 1 0 0 0,-1 0-1 0 0,1-1 1 0 0,0 0-734 0 0,0-1 0 0 0,0 0 0 0 0,-1 1 0 0 0,1-1 1 0 0,0 0-1 0 0,0 1 0 0 0,-1-1 0 0 0,1 0 0 0 0,-1 0 0 0 0,0 1 1 0 0,1-1-1 0 0,-1-3 0 0 0,0-2-1244 0 0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0:41.3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162 14 1232 0 0,'10'-11'5767'0'0,"-3"8"237"0"0,-7 3-5914 0 0,0 0 0 0 0,1 0-1 0 0,-1 0 1 0 0,0 1 0 0 0,0-1 0 0 0,0 0 0 0 0,0 0 0 0 0,0 0 0 0 0,0 0-1 0 0,0 0 1 0 0,0 0 0 0 0,0 0 0 0 0,0 0 0 0 0,0 0 0 0 0,-1 2 1797 0 0,1-2-1798 0 0,-3 5 631 0 0,1-1 0 0 0,-1 1-1 0 0,0-1 1 0 0,0 0-1 0 0,-6 6 1 0 0,3-3-238 0 0,-50 49 1233 0 0,43-45-1394 0 0,1 0-1 0 0,0 1 0 0 0,0 0 0 0 0,2 1 1 0 0,-17 25-1 0 0,26-37-310 0 0,0 1-1 0 0,1 0 1 0 0,-1-1 0 0 0,0 1 0 0 0,0 0 0 0 0,1 0-1 0 0,-1-1 1 0 0,1 1 0 0 0,0 0 0 0 0,-1 0-1 0 0,1 0 1 0 0,0 0 0 0 0,0-1 0 0 0,0 1 0 0 0,0 0-1 0 0,0 0 1 0 0,1 0 0 0 0,-1 0 0 0 0,1 0-1 0 0,-1-1 1 0 0,2 3 0 0 0,-1-2 13 0 0,0 0 0 0 0,1 0-1 0 0,0 0 1 0 0,-1 0 0 0 0,1 0 0 0 0,0-1 0 0 0,0 1-1 0 0,0-1 1 0 0,0 1 0 0 0,0-1 0 0 0,0 0 0 0 0,1 1 0 0 0,3 0-1 0 0,5 2 48 0 0,0-1-1 0 0,0 0 1 0 0,0-1-1 0 0,1-1 0 0 0,18 1 1 0 0,-13-2-341 0 0,-1-1 0 0 0,1-1 0 0 0,-1-1 0 0 0,1 0-1 0 0,-1-1 1 0 0,0-1 0 0 0,0-1 0 0 0,-1 0 0 0 0,1-1 0 0 0,-2 0 0 0 0,1-1 0 0 0,-1-1 0 0 0,0 0 0 0 0,16-15 0 0 0,-10 3-8169 0 0,-16 15 6089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7:05.0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107 392 3913 0 0,'-9'-2'3433'0'0,"-17"-3"5754"0"0,25 5-8864 0 0,0 0 1 0 0,-1 0 0 0 0,1 0 0 0 0,-1 0-1 0 0,1 0 1 0 0,0 0 0 0 0,-1 1 0 0 0,1-1-1 0 0,0 0 1 0 0,-1 1 0 0 0,1-1 0 0 0,0 1-1 0 0,0-1 1 0 0,-1 1 0 0 0,0 0 0 0 0,2 0-246 0 0,-1-1 0 0 0,1 0 1 0 0,0 1-1 0 0,-1-1 0 0 0,1 0 1 0 0,0 1-1 0 0,-1-1 0 0 0,1 0 1 0 0,0 1-1 0 0,0-1 1 0 0,-1 1-1 0 0,1-1 0 0 0,0 0 1 0 0,0 1-1 0 0,0-1 0 0 0,0 1 1 0 0,0-1-1 0 0,0 1 0 0 0,-1-1 1 0 0,1 0-1 0 0,0 1 0 0 0,0-1 1 0 0,0 1-1 0 0,0-1 0 0 0,1 1 1 0 0,-1-1-1 0 0,0 1 1 0 0,0 0-1 0 0,1 0 9 0 0,-1 0 0 0 0,1 0 1 0 0,0 1-1 0 0,0-1 0 0 0,-1 0 1 0 0,1 0-1 0 0,0 0 0 0 0,0 0 1 0 0,2 1-1 0 0,2 2 34 0 0,-1-1 1 0 0,1 0 0 0 0,9 4-1 0 0,2 0-23 0 0,1-2-1 0 0,0 0 0 0 0,-1-1 1 0 0,20 2-1 0 0,-3-2-68 0 0,41 0 1 0 0,-62-4-31 0 0,-1-1 0 0 0,1 0 1 0 0,0-1-1 0 0,-1 0 0 0 0,1 0 1 0 0,-1-1-1 0 0,0-1 0 0 0,17-7 1 0 0,-23 8-5 0 0,0 1 1 0 0,1-2-1 0 0,-1 1 1 0 0,-1-1-1 0 0,1 1 1 0 0,0-1-1 0 0,-1 0 1 0 0,0-1-1 0 0,0 1 1 0 0,0-1 0 0 0,-1 0-1 0 0,1 0 1 0 0,-1 0-1 0 0,0 0 1 0 0,-1-1-1 0 0,1 1 1 0 0,-1-1-1 0 0,2-8 1 0 0,-1-3 5 0 0,-1 0-1 0 0,0 1 1 0 0,-1-1 0 0 0,-2 0-1 0 0,1 0 1 0 0,-2 0 0 0 0,0 1 0 0 0,-1-1-1 0 0,-1 1 1 0 0,0 0 0 0 0,-1 0-1 0 0,-13-28 1 0 0,14 37 51 0 0,0-1 1 0 0,-1 1-1 0 0,0 0 0 0 0,0 1 0 0 0,-1-1 0 0 0,0 1 1 0 0,0 0-1 0 0,0 0 0 0 0,-1 1 0 0 0,0 0 0 0 0,0 0 1 0 0,0 1-1 0 0,0 0 0 0 0,-1 0 0 0 0,0 0 0 0 0,0 1 1 0 0,0 0-1 0 0,0 1 0 0 0,0 0 0 0 0,-1 0 0 0 0,1 1 1 0 0,-1 0-1 0 0,1 0 0 0 0,-1 1 0 0 0,1 0 0 0 0,-1 1 1 0 0,1 0-1 0 0,-1 0 0 0 0,1 0 0 0 0,0 1 0 0 0,-1 1 1 0 0,1 0-1 0 0,0 0 0 0 0,-10 5 0 0 0,4 1 36 0 0,1 0 0 0 0,-1 0 0 0 0,2 1 0 0 0,0 1 0 0 0,0 0 1 0 0,1 1-1 0 0,0 0 0 0 0,1 1 0 0 0,0 0 0 0 0,1 0 0 0 0,1 1 0 0 0,0 0 0 0 0,1 0 0 0 0,0 1 0 0 0,-6 22 0 0 0,8-20-49 0 0,1 0 0 0 0,0 0 1 0 0,2 0-1 0 0,0 0 0 0 0,0 1 0 0 0,2-1 0 0 0,0 1 0 0 0,1-1 1 0 0,1 1-1 0 0,0-1 0 0 0,1 0 0 0 0,1 0 0 0 0,1 0 0 0 0,8 19 1 0 0,4 3-54 0 0,3 0 0 0 0,0-2 0 0 0,3 0 0 0 0,1-1 0 0 0,1-2 1 0 0,2 0-1 0 0,48 45 0 0 0,-61-67 3 0 0,1 0 1 0 0,0-1-1 0 0,27 14 0 0 0,-41-24 12 0 0,-1-1-1 0 0,1 1 0 0 0,0-1 1 0 0,0 0-1 0 0,0 1 0 0 0,0-1 1 0 0,0 0-1 0 0,-1 1 1 0 0,1-1-1 0 0,0 0 0 0 0,0 0 1 0 0,0 0-1 0 0,0 0 0 0 0,0 0 1 0 0,0 0-1 0 0,0 0 0 0 0,0 0 1 0 0,0 0-1 0 0,0 0 0 0 0,0 0 1 0 0,0-1-1 0 0,0 1 1 0 0,1-1-1 0 0,-1 0 4 0 0,0 1 0 0 0,0-1 0 0 0,-1 0 1 0 0,1 0-1 0 0,0 0 0 0 0,0 0 0 0 0,-1 0 0 0 0,1 0 0 0 0,-1-1 0 0 0,1 1 1 0 0,-1 0-1 0 0,1 0 0 0 0,-1 0 0 0 0,0 0 0 0 0,1-3 0 0 0,0-2 8 0 0,-1-1 0 0 0,0 0 0 0 0,0 1-1 0 0,0-1 1 0 0,-2-10 0 0 0,1 13-20 0 0,1 0 0 0 0,0 0 0 0 0,0 0 0 0 0,1 0 0 0 0,-1 0 0 0 0,1 0 0 0 0,0 0 0 0 0,0 0 1 0 0,0 0-1 0 0,0 0 0 0 0,1 1 0 0 0,-1-1 0 0 0,5-6 0 0 0,4-5-118 0 0,21-27 0 0 0,-14 20 7 0 0,3-7-25 0 0,-8 11 60 0 0,0 2 0 0 0,17-18 0 0 0,-26 30 81 0 0,1 0 0 0 0,0 1 0 0 0,0-1 0 0 0,0 1 0 0 0,0 0 0 0 0,1 1 0 0 0,-1-1 0 0 0,1 1 1 0 0,-1-1-1 0 0,1 1 0 0 0,0 1 0 0 0,0-1 0 0 0,9-1 0 0 0,-13 3 11 0 0,1 0 1 0 0,0 0-1 0 0,0 0 0 0 0,0 0 1 0 0,0 1-1 0 0,-1-1 1 0 0,1 0-1 0 0,0 1 0 0 0,0-1 1 0 0,-1 1-1 0 0,1 0 1 0 0,0 0-1 0 0,-1 0 1 0 0,1-1-1 0 0,-1 2 0 0 0,1-1 1 0 0,-1 0-1 0 0,1 0 1 0 0,-1 0-1 0 0,0 1 0 0 0,1-1 1 0 0,-1 0-1 0 0,0 1 1 0 0,0-1-1 0 0,0 1 0 0 0,0 0 1 0 0,1 2-1 0 0,2 5 17 0 0,-1 0-1 0 0,0 0 1 0 0,0 0-1 0 0,1 9 1 0 0,-4-15-22 0 0,8 43 146 0 0,2 72-1 0 0,-8-73-208 0 0,14 80-1 0 0,-14-119-4 0 0,-1 1 1 0 0,1-1-1 0 0,0 0 0 0 0,1 1 0 0 0,-1-1 1 0 0,7 11-1 0 0,-7-16-273 0 0,-1 1 0 0 0,1 0-1 0 0,-1 0 1 0 0,1 0 0 0 0,0-1 0 0 0,0 1 0 0 0,0-1 0 0 0,0 1 0 0 0,3 1-1 0 0,-3-2-702 0 0,1 0 0 0 0,-1 0-1 0 0,1-1 1 0 0,-1 1 0 0 0,1 0-1 0 0,-1-1 1 0 0,1 0 0 0 0,0 1-1 0 0,4-1 1 0 0,15-3-7112 0 0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0:41.5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0 1920 0 0,'-1'1'839'0'0,"-1"-1"-1"0"0,1 1 1 0 0,0-1-1 0 0,0 1 1 0 0,0 0-1 0 0,0-1 1 0 0,-1 1-1 0 0,1 0 0 0 0,0 0 1 0 0,0 0-1 0 0,0 0 1 0 0,1 0-1 0 0,-2 2 1 0 0,0-2-209 0 0,1 1 0 0 0,1 0 0 0 0,-1 0 1 0 0,0 0-1 0 0,0 0 0 0 0,1 0 0 0 0,-1 0 1 0 0,1 2-1 0 0,-1 5-19 0 0,1 0 1 0 0,0 0-1 0 0,2 13 1 0 0,-1 2 889 0 0,-1 1-542 0 0,0 25 235 0 0,7 60 1 0 0,-4-92-1344 0 0,1 0 1 0 0,0 0 0 0 0,1-1 0 0 0,1 0 0 0 0,1 0-1 0 0,0 0 1 0 0,11 16 0 0 0,-15-28-1162 0 0,1 0 0 0 0,0-1-1 0 0,6 7 1 0 0,-7-8-416 0 0,3 3-2672 0 0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0:41.8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20 3201 0 0,'-1'0'361'0'0,"1"-1"1"0"0,0 1-1 0 0,0-1 1 0 0,-1 0-1 0 0,1 1 1 0 0,0-1 0 0 0,0 1-1 0 0,-1-1 1 0 0,1 1-1 0 0,0-1 1 0 0,0 0-1 0 0,0 1 1 0 0,0-1-1 0 0,0 1 1 0 0,0-1-1 0 0,0 0 1 0 0,0 1 0 0 0,0-1-1 0 0,0 1 1 0 0,0-1-1 0 0,1 0 1 0 0,-1 1-1 0 0,0-1 1 0 0,0 1-1 0 0,1-1 1 0 0,-1 1 0 0 0,0-1-1 0 0,0 1 1 0 0,1-1-1 0 0,-1 1 1 0 0,1-1-1 0 0,0 0 1 0 0,0 1 22 0 0,1 0 0 0 0,0-1 1 0 0,-1 1-1 0 0,1 0 0 0 0,0 0 0 0 0,-1 1 1 0 0,1-1-1 0 0,0 0 0 0 0,-1 0 0 0 0,1 1 1 0 0,2 0-1 0 0,16 6 680 0 0,0 1 0 0 0,0 0 1 0 0,22 15-1 0 0,-2-2-401 0 0,-8-5-338 0 0,0 1 0 0 0,-1 2 1 0 0,-1 0-1 0 0,-1 3 1 0 0,-1 0-1 0 0,41 43 0 0 0,-42-34-125 0 0,-2 2-1 0 0,-1 1 0 0 0,35 66 0 0 0,-32-46 2 0 0,-3 1 0 0 0,17 60-1 0 0,-35-94-159 0 0,-1 1-1 0 0,-1 0 1 0 0,-1 0-1 0 0,0 0 0 0 0,-2 0 1 0 0,-1 0-1 0 0,0 0 1 0 0,-2 0-1 0 0,-1 1 0 0 0,-8 33 1 0 0,7-41-85 0 0,0 0 1 0 0,-2 0 0 0 0,1-1-1 0 0,-2 0 1 0 0,0 0-1 0 0,0 0 1 0 0,-2-1 0 0 0,1 0-1 0 0,-2-1 1 0 0,0 0-1 0 0,0 0 1 0 0,-1-1 0 0 0,0 0-1 0 0,-1-1 1 0 0,0-1-1 0 0,-14 9 1 0 0,2-5-1335 0 0,-41 16-1 0 0,26-14-713 0 0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1T10:39:54.9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38 512 0 0,'6'-7'407'0'0,"3"-3"1175"0"0,6-10 6823 0 0,-20 24-6125 0 0,1 0-2044 0 0,-2 5 1450 0 0,5-8-1558 0 0,0 0 0 0 0,0 1 0 0 0,0-1-1 0 0,0 0 1 0 0,0 0 0 0 0,0 1-1 0 0,1-1 1 0 0,-1 1 0 0 0,1-1-1 0 0,-1 1 1 0 0,1-1 0 0 0,-1 1 0 0 0,1-1-1 0 0,0 1 1 0 0,-1 2 0 0 0,2 19 908 0 0,6 30 1 0 0,-4-30-816 0 0,1 30 0 0 0,-13 65 309 0 0,1 0-192 0 0,7-118-342 0 0,1 0 0 0 0,0 0 0 0 0,0 0-1 0 0,0 1 1 0 0,0-1 0 0 0,0 0 0 0 0,0 0 0 0 0,0 0 0 0 0,0 0 0 0 0,0 0 0 0 0,0 0-1 0 0,0 1 1 0 0,0-1 0 0 0,0 0 0 0 0,0 0 0 0 0,0 0 0 0 0,0 0 0 0 0,0 0-1 0 0,0 0 1 0 0,0 1 0 0 0,0-1 0 0 0,1 0 0 0 0,-1 0 0 0 0,0 0 0 0 0,0 0-1 0 0,0 0 1 0 0,0 0 0 0 0,0 0 0 0 0,0 1 0 0 0,0-1 0 0 0,0 0 0 0 0,0 0-1 0 0,0 0 1 0 0,1 0 0 0 0,-1 0 0 0 0,0 0 0 0 0,0 0 0 0 0,0 0 0 0 0,0 0-1 0 0,1 0 1 0 0,3-4-332 0 0,4-9-317 0 0,0-6-1778 0 0,0 1-1 0 0,5-22 0 0 0,-9 22 633 0 0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1T10:39:55.6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102 158 8 0 0,'-5'0'979'0'0,"5"0"-835"0"0,-1 1 1 0 0,1-1 0 0 0,0 0-1 0 0,-1 0 1 0 0,1 0 0 0 0,0 0-1 0 0,0 0 1 0 0,-1 0 0 0 0,1 0-1 0 0,0 0 1 0 0,-1 0 0 0 0,1 0-1 0 0,0 0 1 0 0,-1 0 0 0 0,1 0-1 0 0,0 0 1 0 0,-1 0 0 0 0,1 0-1 0 0,0 0 1 0 0,-1 0 0 0 0,1 0-1 0 0,0 0 1 0 0,-1 0 0 0 0,1 0-1 0 0,0-1 1 0 0,-1 1 0 0 0,1 0-1 0 0,0 0 1 0 0,0 0 0 0 0,-1-1-1 0 0,1 1 1 0 0,0 0 0 0 0,0 0-1 0 0,-1-1 1 0 0,1 1 0 0 0,0 0-1 0 0,0-1 1 0 0,0-4 1600 0 0,0-3 3305 0 0,-6 4-4562 0 0,2 5-147 0 0,3 0-174 0 0,1-1 0 0 0,-1 0 0 0 0,0 1 1 0 0,1-1-1 0 0,-1 0 0 0 0,0 1 0 0 0,0-1 0 0 0,0 0 0 0 0,1 0 1 0 0,-1 0-1 0 0,0 0 0 0 0,0 0 0 0 0,0 0 0 0 0,1 0 0 0 0,-1 0 1 0 0,0 0-1 0 0,-1-1 0 0 0,1 1-126 0 0,1-1-1 0 0,0 0 1 0 0,-1 0 0 0 0,1 0 0 0 0,0 1-1 0 0,-1-1 1 0 0,1 0 0 0 0,0 0 0 0 0,0 0-1 0 0,0 0 1 0 0,0 0 0 0 0,0 0 0 0 0,0 0-1 0 0,0 1 1 0 0,0-1 0 0 0,0 0 0 0 0,0 0-1 0 0,0 0 1 0 0,1 0 0 0 0,-1 0 0 0 0,0 1-1 0 0,1-1 1 0 0,-1 0 0 0 0,0 0 0 0 0,2-1-1 0 0,10-22 165 0 0,-7 17-192 0 0,-1 0 0 0 0,2-1-1 0 0,-1 2 1 0 0,1-1 0 0 0,0 1 0 0 0,0 0-1 0 0,0 0 1 0 0,1 1 0 0 0,0-1 0 0 0,9-4-1 0 0,-12 8-7 0 0,0-1 1 0 0,1 1-1 0 0,-1-1 0 0 0,1 1 0 0 0,0 1 0 0 0,0-1 1 0 0,0 1-1 0 0,9-2 0 0 0,-12 3-5 0 0,0 0-1 0 0,1 0 1 0 0,-1 0 0 0 0,0 1 0 0 0,1-1-1 0 0,-1 1 1 0 0,0-1 0 0 0,0 1-1 0 0,0 0 1 0 0,0 0 0 0 0,0 0 0 0 0,0 0-1 0 0,0 0 1 0 0,0 0 0 0 0,0 1-1 0 0,0-1 1 0 0,0 1 0 0 0,-1-1-1 0 0,1 1 1 0 0,-1 0 0 0 0,1 0 0 0 0,1 1-1 0 0,-1 1 31 0 0,1 0 0 0 0,-1 0 0 0 0,0 0 0 0 0,0 0 0 0 0,0 0 0 0 0,-1 1-1 0 0,1-1 1 0 0,-1 1 0 0 0,0-1 0 0 0,0 1 0 0 0,-1-1 0 0 0,1 1 0 0 0,-1-1 0 0 0,0 1-1 0 0,0-1 1 0 0,-1 1 0 0 0,1-1 0 0 0,-1 1 0 0 0,0-1 0 0 0,0 1 0 0 0,-1-1-1 0 0,1 0 1 0 0,-1 1 0 0 0,0-1 0 0 0,0 0 0 0 0,0 0 0 0 0,-1 0 0 0 0,0-1 0 0 0,-3 6-1 0 0,-9 9 9 0 0,-1 0-1 0 0,0-2 0 0 0,-1 1 0 0 0,-1-2 0 0 0,0 0 0 0 0,-36 21 1 0 0,51-35-57 0 0,1 0 0 0 0,-1 1 1 0 0,0-1-1 0 0,1-1 1 0 0,-1 1-1 0 0,0 0 0 0 0,1-1 1 0 0,-1 1-1 0 0,0-1 1 0 0,0 0-1 0 0,0 0 0 0 0,1 0 1 0 0,-1 0-1 0 0,0 0 0 0 0,0 0 1 0 0,0-1-1 0 0,1 0 1 0 0,-1 1-1 0 0,-4-3 0 0 0,5 2-98 0 0,1 0 0 0 0,-1 0 0 0 0,0-1-1 0 0,0 1 1 0 0,1-1 0 0 0,-1 1 0 0 0,1-1-1 0 0,0 1 1 0 0,-1-1 0 0 0,1 0 0 0 0,0 1-1 0 0,0-1 1 0 0,0 0 0 0 0,0 0 0 0 0,0 0-1 0 0,0 0 1 0 0,1 0 0 0 0,-1 0 0 0 0,1 0-1 0 0,-1 0 1 0 0,1 0 0 0 0,0 0-1 0 0,-1-1 1 0 0,1 1 0 0 0,1 0 0 0 0,-1-3-1 0 0,3-15-2477 0 0,5-3 1046 0 0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1T10:40:17.0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401 2 512 0 0,'0'-1'99'0'0,"0"1"0"0"0,0 0-1 0 0,0 0 1 0 0,-1 0 0 0 0,1 0 0 0 0,0 0 0 0 0,0 0-1 0 0,0 0 1 0 0,0 0 0 0 0,-1 0 0 0 0,1 0-1 0 0,0 0 1 0 0,0 0 0 0 0,0 0 0 0 0,0 0 0 0 0,0 0-1 0 0,-1 0 1 0 0,1 0 0 0 0,0 0 0 0 0,0 0-1 0 0,0 0 1 0 0,0 0 0 0 0,-1 0 0 0 0,1 0-1 0 0,0 0 1 0 0,0 0 0 0 0,0 1 0 0 0,0-1 0 0 0,0 0-1 0 0,-1 0 1 0 0,1 0 0 0 0,0 0 0 0 0,0 0-1 0 0,0 0 1 0 0,0 0 0 0 0,0 1 0 0 0,0-1 0 0 0,0 0-1 0 0,0 0 1 0 0,0 0 0 0 0,0 0 0 0 0,-1 0-1 0 0,1 1 1 0 0,0-1 0 0 0,0 0 0 0 0,0 0 0 0 0,0 0-1 0 0,0 0 1 0 0,0 1 0 0 0,0-1 0 0 0,0 0-1 0 0,0 0 1 0 0,0 0 0 0 0,0 0 0 0 0,0 1-1 0 0,1-1 1 0 0,-1 0 131 0 0,0 1 0 0 0,1-1-1 0 0,-1 0 1 0 0,0 1 0 0 0,1-1 0 0 0,-1 0-1 0 0,1 1 1 0 0,-1-1 0 0 0,1 0 0 0 0,-1 0-1 0 0,1 0 1 0 0,-1 1 0 0 0,1-1 0 0 0,-1 0-1 0 0,1 0 1 0 0,-1 0 0 0 0,1 0-1 0 0,-1 0 1 0 0,1 0 0 0 0,0 1-38 0 0,-1-1 0 0 0,1 0 0 0 0,-1 1 0 0 0,1-1 0 0 0,-1 0 0 0 0,0 1 0 0 0,1-1 0 0 0,-1 1 0 0 0,0-1 0 0 0,0 1 0 0 0,1-1 0 0 0,-1 1 0 0 0,0-1 0 0 0,0 1 0 0 0,0-1 0 0 0,1 1 0 0 0,-1-1 1 0 0,0 1-1 0 0,0-1 0 0 0,0 1 0 0 0,0-1 0 0 0,0 1 0 0 0,0-1 0 0 0,0 1 0 0 0,0 0 0 0 0,0-1 0 0 0,0 1 0 0 0,-1-1 0 0 0,1 1 0 0 0,0-1 0 0 0,-1 2 0 0 0,-4 19 1762 0 0,-59 178 2938 0 0,46-134-4201 0 0,-50 122 1 0 0,65-181-675 0 0,-1 0 0 0 0,1 0 0 0 0,-1 0-1 0 0,0-1 1 0 0,0 1 0 0 0,-1-1 0 0 0,1 0 0 0 0,-1 0 0 0 0,0-1 0 0 0,-1 1 0 0 0,-6 4 0 0 0,8-7-4 0 0,1 0 0 0 0,-1-1 0 0 0,1 1 0 0 0,-1-1-1 0 0,1 0 1 0 0,-1 0 0 0 0,0 0 0 0 0,0 0 0 0 0,0 0 0 0 0,1-1 0 0 0,-1 0 0 0 0,0 0 0 0 0,0 0-1 0 0,0 0 1 0 0,0-1 0 0 0,1 1 0 0 0,-1-1 0 0 0,0 0 0 0 0,0 0 0 0 0,1 0 0 0 0,-5-3-1 0 0,1 0-3 0 0,0 0 0 0 0,0 0 0 0 0,1-1 0 0 0,0 0 0 0 0,0 0 0 0 0,0 0-1 0 0,1-1 1 0 0,-1 0 0 0 0,1 0 0 0 0,1 0 0 0 0,-1-1 0 0 0,1 1 0 0 0,0-1 0 0 0,1 0-1 0 0,0-1 1 0 0,0 1 0 0 0,-3-11 0 0 0,1 0-16 0 0,2-1 0 0 0,0 1 1 0 0,0 0-1 0 0,2-1 0 0 0,0 0 0 0 0,3-23 0 0 0,-2 36 2 0 0,1 0-1 0 0,0 0 1 0 0,0 0-1 0 0,1 0 1 0 0,-1 0-1 0 0,1 1 1 0 0,1-1-1 0 0,-1 1 1 0 0,1-1-1 0 0,0 1 1 0 0,0 0-1 0 0,5-6 1 0 0,-5 7-1 0 0,0 1 0 0 0,1 0 0 0 0,-1 0 1 0 0,1 0-1 0 0,0 0 0 0 0,0 0 0 0 0,0 1 1 0 0,0 0-1 0 0,0-1 0 0 0,0 2 1 0 0,1-1-1 0 0,-1 0 0 0 0,1 1 0 0 0,-1 0 1 0 0,1 0-1 0 0,5 0 0 0 0,3 0 7 0 0,1 1 0 0 0,-1 1-1 0 0,1 0 1 0 0,-1 1 0 0 0,1 0 0 0 0,-1 1-1 0 0,0 0 1 0 0,0 1 0 0 0,0 1 0 0 0,0 0 0 0 0,-1 1-1 0 0,0 0 1 0 0,12 9 0 0 0,-21-13 10 0 0,1 1 1 0 0,-1 0 0 0 0,0 0-1 0 0,0 0 1 0 0,0 1-1 0 0,0-1 1 0 0,0 1 0 0 0,-1-1-1 0 0,1 1 1 0 0,-1 0-1 0 0,3 8 1 0 0,0 3 53 0 0,0 0 1 0 0,2 17-1 0 0,-4-18-30 0 0,0 0 0 0 0,8 19 0 0 0,-5-19-45 0 0,-1-2 25 0 0,0 0 0 0 0,11 16 0 0 0,-14-25-22 0 0,0 0 1 0 0,1 0 0 0 0,-1 1-1 0 0,1-2 1 0 0,0 1-1 0 0,0 0 1 0 0,0 0 0 0 0,0-1-1 0 0,1 0 1 0 0,-1 0 0 0 0,0 0-1 0 0,6 3 1 0 0,-6-5-10 0 0,0 1 0 0 0,1 0 1 0 0,-1-1-1 0 0,0 1 0 0 0,0-1 0 0 0,0 0 0 0 0,1 0 1 0 0,-1 0-1 0 0,0 0 0 0 0,0-1 0 0 0,1 1 1 0 0,-1-1-1 0 0,0 0 0 0 0,0 0 0 0 0,0 0 1 0 0,0-1-1 0 0,0 1 0 0 0,0 0 0 0 0,0-1 0 0 0,3-2 1 0 0,24-21-1555 0 0,-3-2-4521 0 0,-14 15 173 0 0,-4 3-650 0 0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1T10:40:17.6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22 8 0 0,'0'-10'773'0'0,"-5"-1"10136"0"0,5 11-10811 0 0,-6 11 1957 0 0,0 7-1082 0 0,1 1 0 0 0,1 0 0 0 0,0 0 0 0 0,2 1 0 0 0,-1 32 0 0 0,1-22-407 0 0,-2 30 91 0 0,-5 111 273 0 0,9-171-952 0 0,0 0-1 0 0,0 0 1 0 0,-1 0 0 0 0,1 0 0 0 0,0 1-1 0 0,0-1 1 0 0,0 0 0 0 0,0 0 0 0 0,0 0-1 0 0,0 0 1 0 0,1 1 0 0 0,-1-1-1 0 0,0 0 1 0 0,0 0 0 0 0,0 0 0 0 0,0 0-1 0 0,0 0 1 0 0,0 1 0 0 0,0-1 0 0 0,0 0-1 0 0,0 0 1 0 0,0 0 0 0 0,0 0-1 0 0,0 0 1 0 0,1 0 0 0 0,-1 1 0 0 0,0-1-1 0 0,0 0 1 0 0,0 0 0 0 0,0 0 0 0 0,0 0-1 0 0,0 0 1 0 0,1 0 0 0 0,-1 0-1 0 0,0 0 1 0 0,0 0 0 0 0,0 0 0 0 0,0 0-1 0 0,1 0 1 0 0,-1 0 0 0 0,0 0 0 0 0,0 0-1 0 0,0 0 1 0 0,0 0 0 0 0,0 0-1 0 0,1 0 1 0 0,9-5-1545 0 0,6-10-4536 0 0,-9 8 4148 0 0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1T10:40:18.1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65 179 8 0 0,'-7'-3'1719'0'0,"1"1"50"0"0,-1 0 0 0 0,1-1 0 0 0,0-1 1 0 0,0 1-1 0 0,-8-6 0 0 0,13 8-1655 0 0,0 0 0 0 0,0 0-1 0 0,0 0 1 0 0,0 0 0 0 0,0 0 0 0 0,0 0 0 0 0,1 0 0 0 0,-1 0-1 0 0,0 0 1 0 0,1 0 0 0 0,-1 0 0 0 0,1 0 0 0 0,-1-1-1 0 0,1 1 1 0 0,0 0 0 0 0,-1 0 0 0 0,1-1 0 0 0,0 1 0 0 0,0 0-1 0 0,0 0 1 0 0,0-1 0 0 0,0 1 0 0 0,0 0 0 0 0,0-1 0 0 0,0 1-1 0 0,1 0 1 0 0,-1 0 0 0 0,0-1 0 0 0,1 1 0 0 0,-1 0-1 0 0,1 0 1 0 0,-1 0 0 0 0,1 0 0 0 0,0-1 0 0 0,1 0 0 0 0,3-5-72 0 0,0 0 0 0 0,1 1 0 0 0,0-1 0 0 0,0 1 0 0 0,0 1 0 0 0,1-1 0 0 0,0 1 0 0 0,0 0 0 0 0,0 1 0 0 0,1-1 0 0 0,15-5 0 0 0,4 0-31 0 0,0 2 0 0 0,36-7 0 0 0,-57 13 24 0 0,-1 1 0 0 0,1 1 0 0 0,-1-1 0 0 0,1 1-1 0 0,0 0 1 0 0,-1 0 0 0 0,1 1 0 0 0,0 0 0 0 0,-1 0 0 0 0,1 0 0 0 0,7 3 0 0 0,-11-3-19 0 0,0 0 0 0 0,0 0 0 0 0,-1 0 0 0 0,1 0-1 0 0,0 0 1 0 0,-1 0 0 0 0,1 1 0 0 0,-1-1 0 0 0,0 1 0 0 0,1-1 0 0 0,-1 1 0 0 0,0-1 0 0 0,0 1 0 0 0,2 3 0 0 0,-2-3 0 0 0,0 0 0 0 0,-1 1-1 0 0,1-1 1 0 0,-1 0 0 0 0,0 1 0 0 0,1-1-1 0 0,-1 1 1 0 0,0-1 0 0 0,0 0-1 0 0,-1 1 1 0 0,1-1 0 0 0,-1 0-1 0 0,1 1 1 0 0,-1-1 0 0 0,0 3-1 0 0,-2 1 34 0 0,0 0-1 0 0,0 0 1 0 0,0 0-1 0 0,0 0 1 0 0,-1-1-1 0 0,0 1 1 0 0,0-1-1 0 0,-9 8 0 0 0,-6 4 44 0 0,-21 14 1 0 0,10-7-111 0 0,-86 67-754 0 0,94-77-758 0 0,6-9-3913 0 0,8-5 1556 0 0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9:16.8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87 512 0 0,'2'-24'6949'0'0,"-2"22"-6716"0"0,0-1 0 0 0,0 0 0 0 0,0 1 1 0 0,1-1-1 0 0,-1 0 0 0 0,1 1 1 0 0,-1-1-1 0 0,1 0 0 0 0,0 1 0 0 0,0-1 1 0 0,0 1-1 0 0,0 0 0 0 0,1-1 0 0 0,1-2 1 0 0,-2 5-151 0 0,-1-1 0 0 0,1 1 0 0 0,-1 0 1 0 0,0-1-1 0 0,1 1 0 0 0,-1 0 0 0 0,0-1 0 0 0,1 1 1 0 0,-1 0-1 0 0,0-1 0 0 0,0 1 0 0 0,1-1 1 0 0,-1 1-1 0 0,0-1 0 0 0,0 1 0 0 0,0 0 0 0 0,0-1 1 0 0,1 1-1 0 0,-1-1 0 0 0,0 1 0 0 0,0-1 1 0 0,0 1-1 0 0,0-1 0 0 0,0 1 0 0 0,0-1 0 0 0,0 1 1 0 0,0-1-1 0 0,-1 1 0 0 0,1-1 0 0 0,0 1 1 0 0,0-1-1 0 0,0 1 0 0 0,0-1 0 0 0,-1 1 1 0 0,1 0-1 0 0,0-1 0 0 0,0 1 0 0 0,-1-1 0 0 0,1 1 1 0 0,0 0-1 0 0,-1-1 0 0 0,1 1 0 0 0,0 0 1 0 0,-1-1-1 0 0,1 1 0 0 0,-1 0 0 0 0,1 0 0 0 0,0-1 1 0 0,-1 1-1 0 0,1 0 0 0 0,-1 0 0 0 0,1 0 1 0 0,-1-1-1 0 0,1 1 0 0 0,-1 0 0 0 0,1 0 0 0 0,-1 0 1 0 0,1 0-1 0 0,-1 0 0 0 0,1 0 0 0 0,-1 0 1 0 0,0 0 81 0 0,0 0 0 0 0,-1 0 0 0 0,1 0 1 0 0,0 0-1 0 0,0 0 0 0 0,0 0 1 0 0,0 1-1 0 0,0-1 0 0 0,0 0 1 0 0,0 1-1 0 0,0-1 0 0 0,0 0 1 0 0,0 1-1 0 0,0-1 0 0 0,0 1 1 0 0,0 0-1 0 0,0-1 0 0 0,0 1 1 0 0,0 0-1 0 0,0-1 0 0 0,0 1 1 0 0,1 0-1 0 0,-1 0 0 0 0,0 0 1 0 0,1 0-1 0 0,-1 0 0 0 0,0 0 0 0 0,0 1 1 0 0,-2 15 616 0 0,-3 23 0 0 0,1 4-390 0 0,2 0 0 0 0,2 0-1 0 0,7 64 1 0 0,8 11-62 0 0,14 105 6 0 0,17 120 90 0 0,-28-222-354 0 0,25 161 70 0 0,-26-182-68 0 0,60 297 279 0 0,19-102-153 0 0,-36-124-206 0 0,-42-117 2 0 0,-3 1 0 0 0,-2 1 0 0 0,8 110 0 0 0,-20-112 53 0 0,-4 1-1 0 0,-20 107 0 0 0,15-107 35 0 0,-7 19 99 0 0,15-71-178 0 0,0 0 0 0 0,0-1 0 0 0,0 1 0 0 0,-1 0 0 0 0,1-1 0 0 0,-1 0 0 0 0,-3 6 0 0 0,4-8 4 0 0,0 0-1 0 0,0 1 0 0 0,0-1 1 0 0,0 0-1 0 0,-1 0 0 0 0,1 0 0 0 0,0 0 1 0 0,0 0-1 0 0,-1 0 0 0 0,1-1 1 0 0,-1 1-1 0 0,1 0 0 0 0,0-1 1 0 0,-1 1-1 0 0,0-1 0 0 0,1 1 0 0 0,-1-1 1 0 0,1 0-1 0 0,-4 1 0 0 0,5-1-6 0 0,-1-1 0 0 0,1 1 0 0 0,0 0 0 0 0,0 0-1 0 0,-1 0 1 0 0,1 0 0 0 0,0-1 0 0 0,0 1 0 0 0,-1 0 0 0 0,1 0-1 0 0,0-1 1 0 0,0 1 0 0 0,0 0 0 0 0,-1 0 0 0 0,1-1 0 0 0,0 1-1 0 0,0 0 1 0 0,0-1 0 0 0,0 1 0 0 0,0 0 0 0 0,0-1-1 0 0,0 1 1 0 0,0 0 0 0 0,-1-1 0 0 0,1 1 0 0 0,0 0 0 0 0,0-1-1 0 0,0 1 1 0 0,1 0 0 0 0,-1 0 0 0 0,0-1 0 0 0,0 1-1 0 0,0 0 1 0 0,0-1 0 0 0,0 1 0 0 0,0 0 0 0 0,0-1 0 0 0,0 1-1 0 0,1 0 1 0 0,-1 0 0 0 0,0-1 0 0 0,1 1 0 0 0,6-15-43 0 0,-5 13 43 0 0,0-1-1 0 0,0 1 1 0 0,0 0 0 0 0,1 0 0 0 0,-1 1 0 0 0,1-1 0 0 0,-1 0 0 0 0,1 1-1 0 0,0-1 1 0 0,0 1 0 0 0,0 0 0 0 0,5-1 0 0 0,-2 1 5 0 0,-1 0 0 0 0,1 0 1 0 0,-1 1-1 0 0,1 0 0 0 0,0 0 0 0 0,8 2 0 0 0,0 0-11 0 0,-1 2-1 0 0,1-1 0 0 0,-1 2 0 0 0,24 11 0 0 0,-19-7-11 0 0,1 0 0 0 0,27 7 0 0 0,-36-13 10 0 0,1-1-1 0 0,-1 0 0 0 0,1-1 1 0 0,0 0-1 0 0,0 0 1 0 0,13-2-1 0 0,49-8 45 0 0,89-23 1 0 0,10-1-4 0 0,55-4 1 0 0,-73 20-76 0 0,-59 9 42 0 0,149-14-1 0 0,-38 4-25 0 0,70 0 9 0 0,-171 13 9 0 0,422-12 7 0 0,-304 11 9 0 0,8 0-14 0 0,658-24-31 0 0,-172-13 46 0 0,665-26 11 0 0,548 70-52 0 0,-1181 20 88 0 0,208 18-147 0 0,1-22 84 0 0,165-39 55 0 0,-349 2-116 0 0,-77 6 44 0 0,-469 12 24 0 0,134-3-30 0 0,668-3 26 0 0,-454 19 28 0 0,499-5-256 0 0,-502-26 265 0 0,395-8 210 0 0,-361 32-234 0 0,-330-1-41 0 0,408 12-7 0 0,-215-4 48 0 0,983 35-78 0 0,-1016-14 68 0 0,-31-2-12 0 0,-30-2 48 0 0,-113-12-34 0 0,573 39-99 0 0,-418-26 21 0 0,-377-27 76 0 0,21 2 8 0 0,85 15-1 0 0,-43 0-586 0 0,-46-10-542 0 0,86 26 0 0 0,-137-34-1586 0 0,-9-5-285 0 0,-11-5-1236 0 0,2 4 1687 0 0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39:17.9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58 512 0 0,'-14'-30'2884'0'0,"1"4"7599"0"0,13 25-9719 0 0,16 12 1731 0 0,11 3-796 0 0,-23-12-1214 0 0,0 0 0 0 0,1 0 0 0 0,-1 1 0 0 0,0-1 0 0 0,0 1 0 0 0,0 0 0 0 0,0 0 0 0 0,4 4 0 0 0,-6-4-319 0 0,-1 0 1 0 0,1 1-1 0 0,-1-1 0 0 0,0 0 0 0 0,0 1 0 0 0,0-1 0 0 0,0 1 0 0 0,0-1 0 0 0,-1 1 1 0 0,0-1-1 0 0,0 8 0 0 0,0-5-48 0 0,0 0-1 0 0,-1 0 1 0 0,0 0 0 0 0,0 0 0 0 0,0 1-1 0 0,-3 5 1 0 0,-6 14 566 0 0,11-19-487 0 0,0-1-1 0 0,1 1 0 0 0,-1-1 0 0 0,1 0 1 0 0,5 12-1 0 0,6 17-125 0 0,10 38 1 0 0,3 82 149 0 0,-19-104-196 0 0,-2-14 21 0 0,21 127 92 0 0,-19-128-105 0 0,-2 0-1 0 0,-2 1 1 0 0,-2 53-1 0 0,-22 110 192 0 0,-16 202-51 0 0,37-261 76 0 0,2-30-23 0 0,-3-54-128 0 0,4 0-1 0 0,1 0 1 0 0,19 87 0 0 0,42 79 215 0 0,-54-189-248 0 0,-2 1 0 0 0,-1 0-1 0 0,-2 0 1 0 0,-1 1 0 0 0,-2-1 0 0 0,-2 38 0 0 0,0-5 58 0 0,-6 135 68 0 0,4-196-186 0 0,0 1 0 0 0,1-1 0 0 0,0 1 0 0 0,1 0 0 0 0,0-1 0 0 0,0 1 0 0 0,0-1 0 0 0,1 0 0 0 0,0 1 0 0 0,1-1 0 0 0,-1 0 0 0 0,2 0 0 0 0,-1 0 0 0 0,7 10 0 0 0,-7-13 12 0 0,-2-2-10 0 0,0-1 0 0 0,0 1 0 0 0,0-1 0 0 0,0 1 0 0 0,0-1 0 0 0,0 0 0 0 0,0 0 0 0 0,1 0 0 0 0,-1 1 0 0 0,0-1 0 0 0,1 0 0 0 0,1 1 0 0 0,-12-37-170 0 0,40 8-3388 0 0,-24 21 5 0 0,-1 1 0 0 0,1-1 0 0 0,-1-1 1 0 0,9-10-1 0 0,-4 3-106 0 0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0:47.7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53 512 0 0,'-2'-31'5481'0'0,"2"30"-5351"0"0,0 0 0 0 0,0 1 1 0 0,0-1-1 0 0,-1 0 0 0 0,1 0 0 0 0,0 0 0 0 0,0 0 0 0 0,-1 0 0 0 0,1 0 0 0 0,0 0 0 0 0,-1 0 0 0 0,1 1 1 0 0,-1-1-1 0 0,1 0 0 0 0,-1 0 0 0 0,0 1 0 0 0,1-1 0 0 0,-1 0 0 0 0,0 1 0 0 0,1-1 0 0 0,-1 0 0 0 0,0 1 1 0 0,0-1-1 0 0,1 1 0 0 0,-1 0 0 0 0,0-1 0 0 0,0 1 0 0 0,-1-1 0 0 0,1 1-131 0 0,0 1 0 0 0,0-1 0 0 0,0 1 0 0 0,0-1 1 0 0,0 1-1 0 0,0 0 0 0 0,0-1 0 0 0,0 1 0 0 0,0 0 0 0 0,0-1 0 0 0,1 1 0 0 0,-1 0 0 0 0,0 0 0 0 0,1 0 0 0 0,-1 0 0 0 0,0 0 1 0 0,1 0-1 0 0,0 0 0 0 0,-1 0 0 0 0,1 0 0 0 0,-1 1 0 0 0,1-1-178 0 0,-1 0 0 0 0,1-1-1 0 0,-1 1 1 0 0,1 0 0 0 0,0 0 0 0 0,-1 0 0 0 0,1 0 0 0 0,0 0-1 0 0,0 0 1 0 0,0 0 0 0 0,0-1 0 0 0,0 1 0 0 0,0 0-1 0 0,0 0 1 0 0,0 0 0 0 0,0 0 0 0 0,0 0 0 0 0,0 0 0 0 0,1 0-1 0 0,-1 0 1 0 0,0-1 0 0 0,1 1 0 0 0,-1 0 0 0 0,1 1-1 0 0,1 0-1166 0 0,1-1 291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7:07.0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34 512 0 0,'-17'-10'1611'0'0,"13"8"-219"0"0,1 1 1 0 0,-1-1-1 0 0,1 0 1 0 0,0-1-1 0 0,0 1 1 0 0,-1-1-1 0 0,-3-3 1 0 0,22 4 1173 0 0,-9 2-2274 0 0,0 1-1 0 0,0 1 1 0 0,0-1 0 0 0,-1 1 0 0 0,1 0 0 0 0,0 1 0 0 0,-1-1 0 0 0,9 6 0 0 0,15 7 787 0 0,-24-13-862 0 0,0 0 1 0 0,0 0-1 0 0,0 1 0 0 0,-1-1 1 0 0,1 1-1 0 0,-1 0 0 0 0,1 1 1 0 0,-1-1-1 0 0,0 1 0 0 0,-1-1 1 0 0,1 1-1 0 0,4 7 0 0 0,-5-6-5 0 0,0 1 0 0 0,0 0 0 0 0,-1-1-1 0 0,0 1 1 0 0,0 0 0 0 0,0 0-1 0 0,-1 0 1 0 0,0 1 0 0 0,0-1 0 0 0,0 10-1 0 0,-6 95 974 0 0,1-46-767 0 0,2 23-27 0 0,3 1-1 0 0,19 135 0 0 0,46 114 47 0 0,-31-173-312 0 0,-18-59 96 0 0,-4 0 1 0 0,-3 208 0 0 0,-14-240-35 0 0,-16 76 0 0 0,5-46 65 0 0,13-71-13 0 0,2-33-232 0 0,0 0 0 0 0,0 0 0 0 0,0 0 0 0 0,0 0 0 0 0,0 0-1 0 0,0 0 1 0 0,0 0 0 0 0,0 0 0 0 0,1 0 0 0 0,-1 0 0 0 0,0 0 0 0 0,0 0 0 0 0,0 0 0 0 0,0 0 0 0 0,0 0 0 0 0,0 0 0 0 0,0 0 0 0 0,0 0-1 0 0,0 0 1 0 0,0 0 0 0 0,0 0 0 0 0,0 0 0 0 0,0 0 0 0 0,0 0 0 0 0,0 0 0 0 0,0 0 0 0 0,0 0 0 0 0,0 0 0 0 0,0 0 0 0 0,0 0 0 0 0,0 0-1 0 0,3-19 126 0 0,1-29 56 0 0,-8 65-125 0 0,3-16-62 0 0,1 0 1 0 0,-1 0-1 0 0,1-1 0 0 0,-1 1 0 0 0,1 0 0 0 0,-1 0 0 0 0,1-1 1 0 0,0 1-1 0 0,0 0 0 0 0,-1 0 0 0 0,1 0 0 0 0,0 0 0 0 0,0 0 1 0 0,0-1-1 0 0,0 1 0 0 0,0 0 0 0 0,0 0 0 0 0,0 0 0 0 0,0 0 1 0 0,1 0-1 0 0,-1-1 0 0 0,0 1 0 0 0,0 0 0 0 0,1 0 0 0 0,-1 0 1 0 0,0-1-1 0 0,1 1 0 0 0,-1 0 0 0 0,1 0 0 0 0,-1-1 0 0 0,1 1 1 0 0,-1 0-1 0 0,1-1 0 0 0,0 1 0 0 0,-1-1 0 0 0,2 2 0 0 0,-2-2 1 0 0,1 0-1 0 0,-1 0 0 0 0,0 0 0 0 0,1 0 0 0 0,-1 0 0 0 0,0 0 0 0 0,0 0 0 0 0,1-1 0 0 0,-1 1 0 0 0,0 0 0 0 0,0 0 1 0 0,1 0-1 0 0,-1 0 0 0 0,0 0 0 0 0,0-1 0 0 0,1 1 0 0 0,-1 0 0 0 0,0 0 0 0 0,0 0 0 0 0,0 0 0 0 0,1-1 0 0 0,-1 1 1 0 0,0 0-1 0 0,0 0 0 0 0,0-1 0 0 0,0 1 0 0 0,1 0 0 0 0,-1 0 0 0 0,0-1 0 0 0,0 1 0 0 0,6-12 2 0 0,-6 10 0 0 0,9-18 12 0 0,-7 14-6 0 0,0 1 1 0 0,1-1-1 0 0,0 1 1 0 0,4-8-1 0 0,-5 11-11 0 0,-1 1 0 0 0,0 0 0 0 0,0 0 0 0 0,0-1-1 0 0,1 1 1 0 0,-1 0 0 0 0,0 0 0 0 0,1 0 0 0 0,-1 0 0 0 0,1 1-1 0 0,-1-1 1 0 0,1 0 0 0 0,0 1 0 0 0,-1-1 0 0 0,1 1-1 0 0,0-1 1 0 0,-1 1 0 0 0,1 0 0 0 0,0-1 0 0 0,2 1-1 0 0,47 1-43 0 0,10 0-33 0 0,117-14 0 0 0,241-59-85 0 0,-200 43 116 0 0,-155 22 23 0 0,202-7 41 0 0,-162 12 9 0 0,235-2-65 0 0,7 1 55 0 0,606-7-43 0 0,-680 11 7 0 0,257-2 46 0 0,932 9 0 0 0,-540 11-86 0 0,-371-10 67 0 0,347 10 5 0 0,-254 8 19 0 0,-63 6-73 0 0,-274-17 28 0 0,47 2 37 0 0,118 6 47 0 0,-160-7-70 0 0,239 15-70 0 0,301-9 27 0 0,-76-22 98 0 0,-1-1-72 0 0,-279 13-5 0 0,-321-7 41 0 0,547 25 58 0 0,-236-17-25 0 0,0-23-14 0 0,-417 6-39 0 0,107-8-40 0 0,-118 7 50 0 0,-33 3-64 0 0,-1-1-1 0 0,1-1 1 0 0,36-9-1 0 0,-60 12 47 0 0,1 0 0 0 0,-1 0 0 0 0,1 0-1 0 0,-1 0 1 0 0,0-1 0 0 0,1 1 0 0 0,-1 0-1 0 0,1 0 1 0 0,-1 0 0 0 0,1-1 0 0 0,-1 1-1 0 0,1 0 1 0 0,-1 0 0 0 0,0-1 0 0 0,1 1-1 0 0,-1 0 1 0 0,0-1 0 0 0,1 1 0 0 0,-1 0-1 0 0,0-1 1 0 0,1 1 0 0 0,-1-1 0 0 0,0 1-1 0 0,0 0 1 0 0,1-1 0 0 0,-1 1-1 0 0,0-1 1 0 0,0 0 0 0 0,0 1-26 0 0,0-1-1 0 0,-1 0 1 0 0,1 1 0 0 0,0-1-1 0 0,0 0 1 0 0,-1 1 0 0 0,1-1-1 0 0,-1 1 1 0 0,1-1 0 0 0,-1 0-1 0 0,1 1 1 0 0,-1-1 0 0 0,1 1-1 0 0,-1 0 1 0 0,1-1 0 0 0,-2 0-1 0 0,-26-13-1567 0 0,-22-2-4564 0 0,34 10 2349 0 0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0:48.2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568 110 8 0 0,'0'0'123'0'0,"0"0"-1"0"0,0-1 1 0 0,0 1-1 0 0,1 0 1 0 0,-1 0 0 0 0,0-1-1 0 0,0 1 1 0 0,0 0 0 0 0,0 0-1 0 0,0-1 1 0 0,0 1-1 0 0,0 0 1 0 0,1 0 0 0 0,-1-1-1 0 0,0 1 1 0 0,0 0 0 0 0,0 0-1 0 0,1 0 1 0 0,-1-1-1 0 0,0 1 1 0 0,0 0 0 0 0,1 0-1 0 0,-1 0 1 0 0,0 0-1 0 0,0 0 1 0 0,1 0 0 0 0,-1-1-1 0 0,0 1 1 0 0,1 0 0 0 0,-1 0-26 0 0,0 0 0 0 0,0 0 0 0 0,0 0 0 0 0,1 0 0 0 0,-1 0 0 0 0,0 0 0 0 0,0 0 0 0 0,0 0 0 0 0,0 0 0 0 0,1 0 0 0 0,-1 0 0 0 0,0 0 0 0 0,0-1 0 0 0,0 1 0 0 0,0 0 0 0 0,0 0 0 0 0,1 0 0 0 0,-1 0 0 0 0,0 0 1 0 0,0 0-1 0 0,0-1 0 0 0,0 1 0 0 0,0 0 0 0 0,0 0 0 0 0,0 0 0 0 0,0 0 0 0 0,1 0 0 0 0,-1-1 0 0 0,0 1 0 0 0,0 0 0 0 0,0 0 0 0 0,0 0 0 0 0,0 0 0 0 0,0-1 0 0 0,0 1 0 0 0,0 0 0 0 0,0 0 0 0 0,0 0 0 0 0,0-1 0 0 0,0 1 1 0 0,0 0-1 0 0,0 0 0 0 0,-1 0 0 0 0,1-1 0 0 0,0-1 241 0 0,0 0 1 0 0,0 0-1 0 0,-1-1 0 0 0,1 1 1 0 0,1 0-1 0 0,-1 0 1 0 0,0-1-1 0 0,1 1 0 0 0,-1 0 1 0 0,1 0-1 0 0,-1 0 1 0 0,1-1-1 0 0,1-1 1 0 0,0 1 127 0 0,-1-1 0 0 0,0 1 0 0 0,0-1 0 0 0,0 1 0 0 0,0-6 1 0 0,-1 8-357 0 0,-1-1 0 0 0,1 1 0 0 0,0-1 1 0 0,-1 1-1 0 0,1 0 0 0 0,-1-1 0 0 0,0 1 1 0 0,1 0-1 0 0,-1-1 0 0 0,0 1 0 0 0,0 0 0 0 0,0 0 1 0 0,0 0-1 0 0,0 0 0 0 0,0 0 0 0 0,0 0 1 0 0,0 0-1 0 0,0 0 0 0 0,0 0 0 0 0,-1 0 1 0 0,1 0-1 0 0,0 1 0 0 0,-1-1 0 0 0,-1 0 0 0 0,-2-1 142 0 0,0 0-1 0 0,0 1 0 0 0,0-1 0 0 0,0 1 0 0 0,-8-1 0 0 0,-8 1 218 0 0,0 2 1 0 0,0 0 0 0 0,0 1-1 0 0,0 1 1 0 0,1 1-1 0 0,-23 7 1 0 0,8 0 355 0 0,1 2 0 0 0,-55 27 0 0 0,73-31-485 0 0,1 1 0 0 0,0 0 0 0 0,0 1 0 0 0,1 0-1 0 0,-23 24 1 0 0,28-25-199 0 0,0 1 0 0 0,1-1-1 0 0,1 1 1 0 0,0 0 0 0 0,0 1-1 0 0,1 0 1 0 0,1 0 0 0 0,-7 21-1 0 0,7-14-56 0 0,1 1-1 0 0,0-1 1 0 0,2 1-1 0 0,0 0 1 0 0,1 0 0 0 0,1 0-1 0 0,5 35 1 0 0,-3-43-73 0 0,0 0 0 0 0,1-1 0 0 0,0 0 0 0 0,1 1 0 0 0,0-1 0 0 0,1-1 0 0 0,0 1 0 0 0,1-1 1 0 0,0 0-1 0 0,1 0 0 0 0,0 0 0 0 0,0-1 0 0 0,1 0 0 0 0,12 11 0 0 0,-5-9-28 0 0,0 0 0 0 0,1-1 0 0 0,0 0 0 0 0,1-1 0 0 0,0-1 0 0 0,0-1 0 0 0,1-1 0 0 0,-1 0 0 0 0,27 5 0 0 0,-12-6-362 0 0,1-1 0 0 0,0-1 0 0 0,0-2 0 0 0,49-4 1 0 0,-54 0-1352 0 0,1-1 0 0 0,49-14 0 0 0,-53 10-1553 0 0,0-1 0 0 0,-1-2 0 0 0,29-15 0 0 0,-22 6 637 0 0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0:48.7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5 512 0 0,'-4'0'1535'0'0,"0"0"-1"0"0,-1 0 1 0 0,1 0 0 0 0,0 0-1 0 0,-5-2 1 0 0,-2-1 9842 0 0,13 4-11235 0 0,0 0 0 0 0,1 0 0 0 0,-1 0 0 0 0,0 0 0 0 0,0 0 0 0 0,0 0 0 0 0,0 0 0 0 0,0 0 0 0 0,0 1 0 0 0,-1-1 0 0 0,1 1 0 0 0,0 0 0 0 0,-1-1 0 0 0,1 1 0 0 0,-1 0 0 0 0,0 0 0 0 0,0 0 0 0 0,1 0 0 0 0,-1 0 0 0 0,0 0 0 0 0,-1 1 0 0 0,2 2 0 0 0,1 5 84 0 0,0-1-1 0 0,-1 0 1 0 0,-1 1 0 0 0,1 10 0 0 0,-4 169 1673 0 0,-2-137-1739 0 0,3 1 0 0 0,8 76 0 0 0,-5-118-165 0 0,0 0 0 0 0,7 19 0 0 0,-8-27-23 0 0,0 1 0 0 0,0-1 0 0 0,0 0 0 0 0,1 0 0 0 0,0-1 1 0 0,0 1-1 0 0,-1 0 0 0 0,1 0 0 0 0,1-1 0 0 0,-1 1 0 0 0,0-1 1 0 0,1 0-1 0 0,4 4 0 0 0,-6-6-68 0 0,0 1 1 0 0,1 0-1 0 0,-1-1 1 0 0,0 0-1 0 0,0 1 1 0 0,0-1-1 0 0,1 0 1 0 0,-1 0-1 0 0,0 1 0 0 0,0-1 1 0 0,1 0-1 0 0,-1 0 1 0 0,0 0-1 0 0,0-1 1 0 0,1 1-1 0 0,-1 0 1 0 0,0 0-1 0 0,0-1 0 0 0,1 1 1 0 0,-1-1-1 0 0,0 1 1 0 0,0-1-1 0 0,0 1 1 0 0,0-1-1 0 0,0 0 1 0 0,0 0-1 0 0,0 1 1 0 0,0-1-1 0 0,0 0 0 0 0,0 0 1 0 0,0 0-1 0 0,0 0 1 0 0,1-2-1 0 0,1-2-1557 0 0,0 0 1 0 0,0 0-1 0 0,0-1 0 0 0,-1 1 0 0 0,4-12 0 0 0,-1 0-3781 0 0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0:49.1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55 276 2449 0 0,'-3'0'1059'0'0,"-4"0"2086"0"0,0 0 0 0 0,0 0 0 0 0,0 1-1 0 0,-12 2 1 0 0,18-3-3091 0 0,1 0 0 0 0,0 0 0 0 0,0 0 0 0 0,0 0 0 0 0,-1 0 0 0 0,1 0-1 0 0,0 0 1 0 0,0 0 0 0 0,0 0 0 0 0,-1-1 0 0 0,1 1 0 0 0,0 0 0 0 0,0 0 0 0 0,0 0 0 0 0,0 0 0 0 0,0-1 0 0 0,-1 1-1 0 0,1 0 1 0 0,0 0 0 0 0,0 0 0 0 0,0 0 0 0 0,0-1 0 0 0,0 1 0 0 0,0 0 0 0 0,0 0 0 0 0,0-1 0 0 0,0 1-1 0 0,0 0 1 0 0,0 0 0 0 0,0 0 0 0 0,-1-1 0 0 0,2 1 0 0 0,-1 0 0 0 0,0 0 0 0 0,0-1 0 0 0,0 1 0 0 0,0 0 0 0 0,0 0-1 0 0,0 0 1 0 0,0-1 0 0 0,0 1 0 0 0,0 0 0 0 0,0 0 0 0 0,0 0 0 0 0,0-1 0 0 0,1 1 0 0 0,2-12 685 0 0,5-18-26 0 0,2 0 1 0 0,19-38-1 0 0,-24 58-688 0 0,1 1 0 0 0,-1 0 0 0 0,1 1 0 0 0,1-1 0 0 0,0 1 0 0 0,0 0 0 0 0,0 1 0 0 0,1 0 0 0 0,0 0 0 0 0,17-10 0 0 0,-17 12-26 0 0,0 1-1 0 0,0 0 1 0 0,0 0 0 0 0,1 1 0 0 0,-1 0-1 0 0,1 0 1 0 0,0 1 0 0 0,0 0-1 0 0,0 1 1 0 0,0 0 0 0 0,0 1 0 0 0,0-1-1 0 0,0 2 1 0 0,0-1 0 0 0,0 1-1 0 0,0 1 1 0 0,0 0 0 0 0,0 0 0 0 0,0 0-1 0 0,-1 1 1 0 0,1 1 0 0 0,-1-1-1 0 0,0 2 1 0 0,0-1 0 0 0,0 1 0 0 0,14 11-1 0 0,-11-7-6 0 0,0 1 0 0 0,-1 0 0 0 0,-1 1-1 0 0,1 0 1 0 0,-2 1 0 0 0,1-1 0 0 0,-2 2 0 0 0,12 24-1 0 0,-14-27 16 0 0,-2 0-1 0 0,0 1 0 0 0,0 0 0 0 0,-1-1 0 0 0,0 1 1 0 0,-1 0-1 0 0,0 0 0 0 0,-1 0 0 0 0,0 0 0 0 0,0 0 1 0 0,-1 0-1 0 0,-4 14 0 0 0,2-15 46 0 0,0 0 0 0 0,0-1 0 0 0,-1 0 0 0 0,0 0 0 0 0,-1 0-1 0 0,0-1 1 0 0,0 1 0 0 0,-1-1 0 0 0,0 0 0 0 0,0-1 0 0 0,-1 1 0 0 0,0-1 0 0 0,-1-1 0 0 0,1 1 0 0 0,-1-1-1 0 0,-9 5 1 0 0,8-6-36 0 0,0 1 0 0 0,-1-2 0 0 0,0 1 0 0 0,0-1 0 0 0,0-1 0 0 0,0 0-1 0 0,-1 0 1 0 0,1-1 0 0 0,-1 0 0 0 0,0-1 0 0 0,1 0 0 0 0,-1-1 0 0 0,0 0-1 0 0,-19-3 1 0 0,20 1-301 0 0,1-1 0 0 0,-1 0 0 0 0,1 0 0 0 0,0-1 0 0 0,-11-6 0 0 0,-10-10-3132 0 0,26 16 1902 0 0,1 0 1 0 0,-1 1 0 0 0,1-1 0 0 0,-5-7 0 0 0,-1-8-1814 0 0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0:50.3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347 85 512 0 0,'-3'-4'1343'0'0,"-1"-1"-1"0"0,1 1 1 0 0,0 0-1 0 0,0-1 1 0 0,0 0 0 0 0,1 1-1 0 0,-4-11 1 0 0,-3-6 1263 0 0,8 20-2409 0 0,0 0-1 0 0,1 0 1 0 0,-1-1-1 0 0,0 1 1 0 0,0 0 0 0 0,0 0-1 0 0,0 1 1 0 0,0-1 0 0 0,0 0-1 0 0,0 0 1 0 0,0 0-1 0 0,0 1 1 0 0,0-1 0 0 0,0 0-1 0 0,0 1 1 0 0,-1-1 0 0 0,-1 0-1 0 0,0 0 65 0 0,0 1 0 0 0,0 0-1 0 0,0-1 1 0 0,0 1 0 0 0,0 0 0 0 0,0 0-1 0 0,-5 1 1 0 0,-4 2 338 0 0,0 0-1 0 0,-23 10 1 0 0,27-10-369 0 0,-117 43 1321 0 0,119-43-1414 0 0,0 0 1 0 0,0 1-1 0 0,-7 5 1 0 0,-11 6 599 0 0,23-15-679 0 0,1 0 0 0 0,-1 1 0 0 0,1-1 0 0 0,0 0 0 0 0,-1 0 0 0 0,1 0 0 0 0,-1 0 0 0 0,1 0 0 0 0,0 0 0 0 0,-1-1 0 0 0,1 1 0 0 0,-1 0 1 0 0,1 0-1 0 0,0 0 0 0 0,-1 0 0 0 0,1 0 0 0 0,0 0 0 0 0,-1-1 0 0 0,1 1 0 0 0,0 0 0 0 0,-1 0 0 0 0,1-1 0 0 0,-1 1 0 0 0,1 0-51 0 0,0 0 0 0 0,0 0 0 0 0,0 0 0 0 0,0 0 0 0 0,0 0 0 0 0,0 0 0 0 0,0 1 0 0 0,0-1 0 0 0,0 0 0 0 0,0 0 1 0 0,0 0-1 0 0,0 0 0 0 0,0 0 0 0 0,0 0 0 0 0,0 1 0 0 0,0-1 0 0 0,0 0 0 0 0,0 0 0 0 0,0 0 0 0 0,0 0 0 0 0,0 0 0 0 0,0 0 0 0 0,0 0 0 0 0,-1 0 0 0 0,1 1 0 0 0,0-1 0 0 0,0 0 0 0 0,0 0 0 0 0,0 0 0 0 0,0 0 0 0 0,0 0 0 0 0,0 0 0 0 0,0 0 0 0 0,-1 0 0 0 0,1 0 1 0 0,0 0-1 0 0,0 0 0 0 0,0 0 0 0 0,0 0 0 0 0,0 0 0 0 0,0 0 0 0 0,0 0 0 0 0,-1 0 0 0 0,1 0 0 0 0,0 0 0 0 0,0 0 0 0 0,0 0 0 0 0,0 0 0 0 0,0 0 0 0 0,0 0 0 0 0,-1 0 0 0 0,1 0 0 0 0,0 0 0 0 0,0 0 0 0 0,0 0 0 0 0,0 0 0 0 0,0 0 0 0 0,0 0 0 0 0,0 0 1 0 0,0-1-1 0 0,-1 1 0 0 0,1 1-1 0 0,1-1 0 0 0,-1 1 0 0 0,0-1 0 0 0,0 1 0 0 0,1-1 0 0 0,-1 0 0 0 0,0 1 0 0 0,0-1 0 0 0,1 1 0 0 0,-1-1 0 0 0,0 0 0 0 0,1 1 0 0 0,-1-1 0 0 0,1 0 0 0 0,-1 1 0 0 0,0-1 0 0 0,1 0 0 0 0,-1 0 0 0 0,1 1 0 0 0,-1-1 1 0 0,1 0-1 0 0,-1 0 0 0 0,1 0 0 0 0,-1 0 0 0 0,1 1 0 0 0,-1-1 0 0 0,1 0 0 0 0,0 0 0 0 0,14 1 213 0 0,-15-1-214 0 0,0 1 0 0 0,1-1 0 0 0,-1 0-1 0 0,0 0 1 0 0,0 1 0 0 0,0-1-1 0 0,1 0 1 0 0,-1 1 0 0 0,0-1 0 0 0,0 0-1 0 0,0 0 1 0 0,0 1 0 0 0,0-1 0 0 0,0 0-1 0 0,0 1 1 0 0,0-1 0 0 0,0 0 0 0 0,0 1-1 0 0,0-1 1 0 0,0 1 0 0 0,0-1 0 0 0,0 0-1 0 0,0 1 1 0 0,0-1 0 0 0,0 0-1 0 0,0 1 1 0 0,0-1 0 0 0,-1 1 0 0 0,-2 13 115 0 0,2-13-99 0 0,1 6 10 0 0,0-1 0 0 0,0 0 0 0 0,0 1 0 0 0,1-1-1 0 0,0 0 1 0 0,0 0 0 0 0,1 1 0 0 0,0-1 0 0 0,0 0 0 0 0,3 5 0 0 0,3 17 38 0 0,-2 0-37 0 0,-1 1 0 0 0,-1-1 0 0 0,-2 1 0 0 0,-2 51-1 0 0,-22 114-23 0 0,1-17 63 0 0,20-103-87 0 0,1-66 22 0 0,1-1 1 0 0,-1 1-1 0 0,2-1 1 0 0,-1 1-1 0 0,1-1 1 0 0,1 0-1 0 0,5 13 1 0 0,-7-17-1 0 0,1-1 0 0 0,0 1 0 0 0,0 0 1 0 0,1-1-1 0 0,-1 1 0 0 0,0-1 0 0 0,1 0 0 0 0,0 0 1 0 0,-1 0-1 0 0,1 0 0 0 0,0 0 0 0 0,0 0 0 0 0,0-1 1 0 0,0 1-1 0 0,0-1 0 0 0,0 0 0 0 0,1 0 0 0 0,5 1 0 0 0,-2-1 4 0 0,1 0-1 0 0,-1-1 1 0 0,1 0-1 0 0,-1 0 1 0 0,1-1-1 0 0,-1 0 1 0 0,11-2-1 0 0,36-8-41 0 0,-46 9 17 0 0,1 1 0 0 0,-1 1 0 0 0,1-1 0 0 0,0 1-1 0 0,-1 1 1 0 0,1-1 0 0 0,10 3 0 0 0,-10-1-230 0 0,0-1 0 0 0,0 0 0 0 0,1-1 1 0 0,-1 0-1 0 0,0 0 0 0 0,14-3 0 0 0,-5-1-3396 0 0,24-10-1 0 0,-28 9 812 0 0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0:51.2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27 338 512 0 0,'-2'2'929'0'0,"-1"0"0"0"0,1 1-1 0 0,0-1 1 0 0,0 1 0 0 0,0-1 0 0 0,0 1-1 0 0,1 0 1 0 0,-1-1 0 0 0,1 1 0 0 0,0 0 0 0 0,0 0-1 0 0,0 0 1 0 0,-1 4 0 0 0,1-5-626 0 0,1 0-1 0 0,-1 0 1 0 0,1 0 0 0 0,0 0 0 0 0,0 0-1 0 0,0 0 1 0 0,0 0 0 0 0,0 0-1 0 0,0 0 1 0 0,0 0 0 0 0,1 0 0 0 0,-1-1-1 0 0,1 1 1 0 0,0 0 0 0 0,-1 0 0 0 0,1 0-1 0 0,0 0 1 0 0,0-1 0 0 0,0 1 0 0 0,0 0-1 0 0,0-1 1 0 0,0 1 0 0 0,2 1-1 0 0,-2-3-241 0 0,1 1-1 0 0,-1 0 1 0 0,0-1-1 0 0,1 1 1 0 0,-1 0 0 0 0,0-1-1 0 0,1 0 1 0 0,-1 1-1 0 0,0-1 1 0 0,1 0-1 0 0,-1 0 1 0 0,1 0-1 0 0,-1 1 1 0 0,0-2-1 0 0,1 1 1 0 0,-1 0-1 0 0,1 0 1 0 0,-1 0-1 0 0,1-1 1 0 0,-1 1-1 0 0,0-1 1 0 0,1 1-1 0 0,-1-1 1 0 0,0 1-1 0 0,0-1 1 0 0,3-1-1 0 0,3-3 21 0 0,0 0 1 0 0,0 0-1 0 0,8-8 0 0 0,-10 8-62 0 0,7-6-9 0 0,0-1-1 0 0,-1-1 0 0 0,0 0 1 0 0,-1-1-1 0 0,0 0 1 0 0,-2 0-1 0 0,1-1 0 0 0,10-26 1 0 0,-12 20 11 0 0,0-1 1 0 0,-1 0-1 0 0,-1 0 1 0 0,-1-1-1 0 0,2-42 1 0 0,-6 64-16 0 0,-1-27 118 0 0,1 28-102 0 0,0-1 1 0 0,0 0-1 0 0,0 0 1 0 0,0 1-1 0 0,0-1 0 0 0,0 0 1 0 0,-1 1-1 0 0,1-1 1 0 0,0 0-1 0 0,0 1 1 0 0,-1-1-1 0 0,1 0 0 0 0,0 1 1 0 0,-1-1-1 0 0,1 1 1 0 0,0-1-1 0 0,-1 0 1 0 0,1 1-1 0 0,-1-1 0 0 0,1 1 1 0 0,-1-1-1 0 0,0 1 1 0 0,1 0-1 0 0,-1-1 1 0 0,1 1-1 0 0,-1 0 0 0 0,0-1 1 0 0,1 1-1 0 0,-1 0 1 0 0,-1-1-1 0 0,1 1 27 0 0,1 1-1 0 0,-1-1 1 0 0,0 0 0 0 0,1 0-1 0 0,-1 1 1 0 0,0-1-1 0 0,1 1 1 0 0,-1-1 0 0 0,1 0-1 0 0,-1 1 1 0 0,1-1 0 0 0,-1 1-1 0 0,1-1 1 0 0,-1 1 0 0 0,1 0-1 0 0,0-1 1 0 0,-1 1-1 0 0,0 1 1 0 0,-7 14 284 0 0,6-12-259 0 0,-4 11 16 0 0,0 0 0 0 0,0 1 0 0 0,2-1 1 0 0,0 1-1 0 0,1 0 0 0 0,0 1 0 0 0,1-1 0 0 0,1 0 0 0 0,1 1 0 0 0,0-1 0 0 0,4 24 1 0 0,-2-31-69 0 0,0 1 0 0 0,0-1 0 0 0,1 0 0 0 0,0 0 0 0 0,1 0 1 0 0,0 0-1 0 0,1-1 0 0 0,10 17 0 0 0,-10-19-8 0 0,0 0 1 0 0,1 0-1 0 0,0-1 1 0 0,0 0-1 0 0,0 0 0 0 0,0 0 1 0 0,1 0-1 0 0,0-1 1 0 0,0-1-1 0 0,0 1 0 0 0,15 5 1 0 0,-18-8-15 0 0,0 0 0 0 0,0 0 1 0 0,0 0-1 0 0,1 0 0 0 0,-1-1 1 0 0,0 0-1 0 0,1 0 0 0 0,-1 0 1 0 0,0 0-1 0 0,1-1 0 0 0,-1 1 1 0 0,0-1-1 0 0,9-3 0 0 0,-8 2-17 0 0,1-1-1 0 0,-1 0 1 0 0,0 0-1 0 0,0 0 1 0 0,0-1-1 0 0,0 0 1 0 0,0 1-1 0 0,-1-2 1 0 0,5-4-1 0 0,-1-2-10 0 0,0 0 1 0 0,0 0-1 0 0,-1 0 0 0 0,-1-1 0 0 0,0-1 1 0 0,0 1-1 0 0,-1-1 0 0 0,4-16 1 0 0,-6 9 12 0 0,0 1 1 0 0,-1-1-1 0 0,-1 1 1 0 0,-1-21-1 0 0,-1 24 24 0 0,1-1 1 0 0,1 0-1 0 0,0 1 0 0 0,1-1 0 0 0,1 1 0 0 0,6-20 1 0 0,-9 36-8 0 0,0-1 1 0 0,0 0 0 0 0,0 1-1 0 0,0-1 1 0 0,1 0 0 0 0,-1 1-1 0 0,0-1 1 0 0,1 1 0 0 0,-1-1 0 0 0,0 0-1 0 0,1 1 1 0 0,-1-1 0 0 0,0 1-1 0 0,1-1 1 0 0,-1 1 0 0 0,1-1-1 0 0,-1 1 1 0 0,1 0 0 0 0,0-1 0 0 0,0 1 1 0 0,-1 0 0 0 0,0 0 0 0 0,1 1 0 0 0,-1-1 0 0 0,0 0 0 0 0,0 0 0 0 0,1 1 1 0 0,-1-1-1 0 0,0 0 0 0 0,0 1 0 0 0,1-1 0 0 0,-1 0 0 0 0,0 1 0 0 0,0-1 1 0 0,0 1-1 0 0,0-1 0 0 0,1 0 0 0 0,-1 1 0 0 0,0-1 0 0 0,0 1 0 0 0,0-1 0 0 0,0 1 1 0 0,3 31 157 0 0,-3-31-157 0 0,2 30 39 0 0,7 81 76 0 0,-7-96-121 0 0,1 0 0 0 0,1-1 0 0 0,0 1 0 0 0,13 28-1 0 0,-14-38-37 0 0,0-1 0 0 0,1 1 0 0 0,0 0-1 0 0,0-1 1 0 0,0 0 0 0 0,1 0 0 0 0,0 0 0 0 0,0 0-1 0 0,10 6 1 0 0,20 10-2122 0 0,3-6-3810 0 0,-20-9 3222 0 0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0:51.7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9 512 0 0,'0'0'203'0'0,"0"0"0"0"0,0 0 0 0 0,1-1 1 0 0,-1 1-1 0 0,0 0 0 0 0,0-1 0 0 0,0 1 0 0 0,0 0 0 0 0,0 0 0 0 0,0-1 0 0 0,0 1 1 0 0,0 0-1 0 0,0 0 0 0 0,0-1 0 0 0,0 1 0 0 0,0 0 0 0 0,-1-1 0 0 0,1 1 0 0 0,0 0 0 0 0,0 0 1 0 0,0-1-1 0 0,0 1 0 0 0,0 0 0 0 0,0 0 0 0 0,-1-1 0 0 0,1 1 0 0 0,0 0 0 0 0,0 0 1 0 0,0 0-1 0 0,-1-1 0 0 0,1 1 0 0 0,0 0 0 0 0,0 0 0 0 0,-1 0 0 0 0,1 0 0 0 0,0 0 1 0 0,0-1-1 0 0,-1 1 0 0 0,1 0 0 0 0,0 0 0 0 0,0 0 0 0 0,-1 0 0 0 0,1 0 0 0 0,0 0 0 0 0,0 0 1 0 0,-1 0-1 0 0,1 0 0 0 0,0 0 0 0 0,-1 0 0 0 0,1 0 0 0 0,0 0 0 0 0,0 0 0 0 0,-1 0 1 0 0,1 0-1 0 0,0 1 0 0 0,-1-1 0 0 0,0 0 351 0 0,0 1 0 0 0,0 0-1 0 0,0-1 1 0 0,1 1 0 0 0,-1 0 0 0 0,0 0 0 0 0,0 0 0 0 0,1-1 0 0 0,-1 1-1 0 0,0 0 1 0 0,1 0 0 0 0,-1 0 0 0 0,1 0 0 0 0,-1 2 0 0 0,-4 15 608 0 0,0 0 1 0 0,2 1-1 0 0,-2 34 1 0 0,5-29-1018 0 0,0 1 1 0 0,2-1 0 0 0,1 1-1 0 0,10 42 1 0 0,-10-56-127 0 0,0 0 1 0 0,1 0-1 0 0,1 0 0 0 0,7 14 0 0 0,-9-20-392 0 0,0-1-1 0 0,0 0 1 0 0,0-1 0 0 0,0 1-1 0 0,0 0 1 0 0,1-1-1 0 0,-1 0 1 0 0,1 0 0 0 0,0 0-1 0 0,0 0 1 0 0,0 0-1 0 0,0-1 1 0 0,6 2-1 0 0,1 1-2458 0 0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0:52.1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201 0 512 0 0,'-2'0'503'0'0,"0"1"0"0"0,0-1 0 0 0,0 1 0 0 0,0-1 0 0 0,0 1 0 0 0,0 0 0 0 0,0-1 0 0 0,1 1 0 0 0,-1 0-1 0 0,0 0 1 0 0,1 1 0 0 0,-1-1 0 0 0,0 0 0 0 0,1 0 0 0 0,-1 1 0 0 0,1-1 0 0 0,0 1 0 0 0,-1 0 0 0 0,1-1 0 0 0,0 1 0 0 0,0 0 0 0 0,-1 2 0 0 0,-11 26 5644 0 0,6-12-5626 0 0,7-16-772 0 0,-21 66 2348 0 0,-19 56 150 0 0,32-103-2142 0 0,-1-1 0 0 0,-1-1-1 0 0,-23 36 1 0 0,29-50-330 0 0,-10 16-76 0 0,10-6-2657 0 0,6-11-1449 0 0,4-1-400 0 0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0:52.7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3 384 2320 0 0,'-1'4'1348'0'0,"0"0"-1"0"0,1 0 1 0 0,-1 1-1 0 0,1-1 0 0 0,0 0 1 0 0,0 0-1 0 0,2 8 1 0 0,-1-7-804 0 0,0-1 1 0 0,0 0 0 0 0,1 1-1 0 0,0-1 1 0 0,-1 0 0 0 0,1 0-1 0 0,5 6 1 0 0,-6-8-470 0 0,0 0-1 0 0,1 0 0 0 0,-1 0 1 0 0,1-1-1 0 0,0 1 1 0 0,0 0-1 0 0,-1-1 0 0 0,1 1 1 0 0,0-1-1 0 0,1 0 1 0 0,-1 1-1 0 0,0-1 0 0 0,0 0 1 0 0,0 0-1 0 0,1-1 0 0 0,-1 1 1 0 0,0 0-1 0 0,1-1 1 0 0,-1 1-1 0 0,1-1 0 0 0,-1 0 1 0 0,1 0-1 0 0,-1 0 1 0 0,0 0-1 0 0,1 0 0 0 0,-1-1 1 0 0,1 1-1 0 0,-1-1 1 0 0,0 1-1 0 0,1-1 0 0 0,-1 0 1 0 0,4-2-1 0 0,0 0-36 0 0,-1 0-1 0 0,0-1 1 0 0,0 1-1 0 0,0-1 1 0 0,-1-1-1 0 0,1 1 0 0 0,-1-1 1 0 0,0 1-1 0 0,0-1 1 0 0,-1 0-1 0 0,5-7 1 0 0,2-8 157 0 0,16-35 0 0 0,-21 40-49 0 0,0-1-1 0 0,-1 1 1 0 0,0-1-1 0 0,2-26 0 0 0,-3-63 583 0 0,-2 47-314 0 0,-1 49-324 0 0,0 2 9 0 0,0-1 0 0 0,1 0 1 0 0,-1 1-1 0 0,2-1 0 0 0,-1 1 0 0 0,1-1 1 0 0,3-8-1 0 0,-7 22 52 0 0,0 1 0 0 0,0-1 0 0 0,1 0 0 0 0,0 1 0 0 0,0 8 1 0 0,0-6-68 0 0,0 9 46 0 0,1 0 0 0 0,0 1 0 0 0,2-1 0 0 0,0 0 0 0 0,1 0 0 0 0,0 0 0 0 0,10 28 0 0 0,-9-34-97 0 0,1-1 0 0 0,0 0 1 0 0,0 0-1 0 0,1 0 1 0 0,0 0-1 0 0,1-1 0 0 0,0 0 1 0 0,1-1-1 0 0,0 1 0 0 0,1-2 1 0 0,-1 1-1 0 0,14 9 1 0 0,-18-16-40 0 0,-1 1 0 0 0,1-1 0 0 0,0-1 0 0 0,-1 1 0 0 0,1 0 0 0 0,0-1 0 0 0,0 0 0 0 0,0 0 0 0 0,0 0 0 0 0,0-1 0 0 0,0 1 0 0 0,0-1 0 0 0,0 0 0 0 0,0 0 0 0 0,0 0 0 0 0,1-1 0 0 0,-1 1 0 0 0,7-3 0 0 0,-5 1-23 0 0,1-1 1 0 0,0 0-1 0 0,-1 0 1 0 0,0 0-1 0 0,1-1 0 0 0,-1 0 1 0 0,-1 0-1 0 0,1-1 1 0 0,-1 1-1 0 0,6-7 0 0 0,1-3-182 0 0,0-1 0 0 0,-1 0 0 0 0,0 0 0 0 0,-2-1 0 0 0,0 0 0 0 0,0-1 0 0 0,10-31 0 0 0,-3-6-240 0 0,12-68 0 0 0,-26 111 506 0 0,-13 43 1363 0 0,-16 53-638 0 0,23-68-745 0 0,1 1 1 0 0,1 0-1 0 0,0 0 1 0 0,1 0-1 0 0,1 0 1 0 0,1 0-1 0 0,0 0 0 0 0,5 21 1 0 0,-3-29-250 0 0,-1-1 0 0 0,1 0 1 0 0,1 0-1 0 0,-1 0 0 0 0,2-1 1 0 0,-1 1-1 0 0,1-1 0 0 0,0 0 1 0 0,1 0-1 0 0,0-1 0 0 0,0 1 1 0 0,0-1-1 0 0,1-1 0 0 0,0 1 1 0 0,1-1-1 0 0,-1 0 0 0 0,12 5 1 0 0,-13-7-898 0 0,1-1 0 0 0,0 0 1 0 0,-1 0-1 0 0,12 3 0 0 0,5-2-1377 0 0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0:53.1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110 48 3185 0 0,'-5'-1'1409'0'0,"-20"-4"8752"0"0,25 5-9972 0 0,-1 0 0 0 0,1 0 0 0 0,-1 0 0 0 0,1 0 0 0 0,-1 0 0 0 0,1 0 0 0 0,-1 0 1 0 0,1 0-1 0 0,-1 0 0 0 0,1 1 0 0 0,-1-1 0 0 0,1 0 0 0 0,-1 0 0 0 0,1 0 0 0 0,-1 1 0 0 0,1-1 0 0 0,-1 0 0 0 0,1 0 0 0 0,-1 1 0 0 0,1-1 0 0 0,-1 0 0 0 0,1 1 0 0 0,0-1 0 0 0,-1 0 0 0 0,1 1 0 0 0,0-1 0 0 0,-1 1 0 0 0,1-1 0 0 0,0 1 0 0 0,0-1 0 0 0,-1 1 0 0 0,1-1 0 0 0,0 1 0 0 0,0-1 0 0 0,0 1 0 0 0,0-1 0 0 0,0 1 0 0 0,-1 0 0 0 0,0 4 77 0 0,0-1 0 0 0,0 0 0 0 0,-1 1 0 0 0,0-1 0 0 0,0 0-1 0 0,0 0 1 0 0,-1 0 0 0 0,-5 7 0 0 0,0 1 93 0 0,3-2-109 0 0,0 1 0 0 0,0-1 0 0 0,1 1 0 0 0,0 0 0 0 0,1 0 0 0 0,1 0 0 0 0,-1 0 0 0 0,0 21 0 0 0,2-26-218 0 0,1 0 0 0 0,0 1 0 0 0,0-1 0 0 0,1 0 0 0 0,0 0-1 0 0,0 0 1 0 0,0 0 0 0 0,1 0 0 0 0,0 0 0 0 0,0 0 0 0 0,0 0 0 0 0,1-1 0 0 0,0 1 0 0 0,0-1 0 0 0,0 0-1 0 0,1 1 1 0 0,7 7 0 0 0,-6-9-47 0 0,-1-1 0 0 0,1 0 0 0 0,0 1-1 0 0,0-2 1 0 0,0 1 0 0 0,0-1 0 0 0,1 0 0 0 0,-1 0-1 0 0,1 0 1 0 0,0-1 0 0 0,-1 1 0 0 0,1-1 0 0 0,0-1-1 0 0,-1 1 1 0 0,11-1 0 0 0,-7-1-27 0 0,-1 0-1 0 0,1 0 1 0 0,-1 0 0 0 0,1-1-1 0 0,-1-1 1 0 0,0 1 0 0 0,1-1-1 0 0,-1 0 1 0 0,13-9-1 0 0,-11 6 15 0 0,-1 0-1 0 0,0-1 0 0 0,-1 0 1 0 0,1-1-1 0 0,-1 0 0 0 0,-1 0 0 0 0,0 0 1 0 0,0-1-1 0 0,0 0 0 0 0,-1-1 0 0 0,-1 1 1 0 0,8-18-1 0 0,-10 19 23 0 0,0 0-1 0 0,-1 0 1 0 0,0 0 0 0 0,-1 0 0 0 0,0-1-1 0 0,0 1 1 0 0,0-1 0 0 0,-1 1-1 0 0,-1-1 1 0 0,1 1 0 0 0,-1 0-1 0 0,-1-1 1 0 0,0 1 0 0 0,0 0 0 0 0,0 0-1 0 0,-1 0 1 0 0,-5-9 0 0 0,6 12 6 0 0,0 1 1 0 0,-1 0 0 0 0,0 0-1 0 0,0 0 1 0 0,0 0 0 0 0,0 0-1 0 0,-1 0 1 0 0,1 1 0 0 0,-1 0-1 0 0,0 0 1 0 0,0 0 0 0 0,0 0 0 0 0,-1 0-1 0 0,1 1 1 0 0,0 0 0 0 0,-1 0-1 0 0,0 0 1 0 0,1 0 0 0 0,-1 1-1 0 0,0 0 1 0 0,0 0 0 0 0,0 0-1 0 0,0 1 1 0 0,0-1 0 0 0,0 1-1 0 0,0 0 1 0 0,-7 2 0 0 0,1-1 4 0 0,1 1 1 0 0,0 0 0 0 0,0 1-1 0 0,0 0 1 0 0,0 0-1 0 0,0 1 1 0 0,0 1 0 0 0,1-1-1 0 0,0 2 1 0 0,0-1-1 0 0,1 1 1 0 0,-10 9 0 0 0,12-10-32 0 0,1 0 0 0 0,0 1 0 0 0,1 0 0 0 0,-1 0 0 0 0,1 0 0 0 0,0 1 0 0 0,-5 12 0 0 0,7-16-283 0 0,1 1 1 0 0,0-1-1 0 0,0 1 1 0 0,0 0-1 0 0,1-1 1 0 0,-1 1-1 0 0,1 7 1 0 0,0-9-268 0 0,1 0 0 0 0,-1 1 0 0 0,0-1 0 0 0,1 0 0 0 0,0 0 0 0 0,-1 1 0 0 0,1-1 1 0 0,0 0-1 0 0,0 0 0 0 0,0 0 0 0 0,0 0 0 0 0,1 0 0 0 0,1 2 0 0 0,10 7-2324 0 0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0:54.5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29 219 512 0 0,'-19'-11'8310'0'0,"18"11"-7918"0"0,1 0 0 0 0,-1-1 0 0 0,1 1 0 0 0,-1 0 1 0 0,1-1-1 0 0,-1 1 0 0 0,0-1 0 0 0,1 1 0 0 0,0 0 1 0 0,-1-1-1 0 0,1 0 0 0 0,-1 1 0 0 0,1-1 0 0 0,0 1 0 0 0,-1-1 1 0 0,1 1-1 0 0,0-1 0 0 0,-1 0 0 0 0,1 1 0 0 0,0-1 1 0 0,0 0-1 0 0,0 1 0 0 0,0-1 0 0 0,0 0 0 0 0,0 1 0 0 0,0-1 1 0 0,0 0-1 0 0,0 0 0 0 0,2 0-17 0 0,1 0 1 0 0,-1 0-1 0 0,1 0 1 0 0,-1 1-1 0 0,1 0 0 0 0,0-1 1 0 0,4 1-1 0 0,13-1-234 0 0,0-1-1 0 0,0-1 0 0 0,0 0 1 0 0,-1-2-1 0 0,1 0 0 0 0,-1-1 1 0 0,0-1-1 0 0,-1-1 1 0 0,1 0-1 0 0,-2-2 0 0 0,1 0 1 0 0,-1-1-1 0 0,-1 0 0 0 0,0-1 1 0 0,26-27-1 0 0,-40 37-43 0 0,1-1-1 0 0,0 1 1 0 0,-1-1 0 0 0,0 0-1 0 0,0 0 1 0 0,0 0 0 0 0,0 0-1 0 0,0 0 1 0 0,-1-1-1 0 0,1 1 1 0 0,-1 0 0 0 0,2-8-1 0 0,-4 22 529 0 0,2 16-411 0 0,3-8-169 0 0,1 0 0 0 0,0-1 0 0 0,13 27 0 0 0,30 49 24 0 0,2 3-45 0 0,-42-79-12 0 0,-2-1 0 0 0,0 1 0 0 0,7 35 1 0 0,11 161 26 0 0,-9-62-5 0 0,-6-76-26 0 0,11 78 5 0 0,26 166-68 0 0,-16-91 97 0 0,-28-218-10 0 0,-1 0 0 0 0,0-1 0 0 0,0 1 0 0 0,-3 18 0 0 0,2-28-27 0 0,0-1 0 0 0,0 0 0 0 0,0 0-1 0 0,0 1 1 0 0,0-1 0 0 0,0 0 0 0 0,0 0 0 0 0,0 1 0 0 0,0-1-1 0 0,0 0 1 0 0,0 0 0 0 0,-1 1 0 0 0,1-1 0 0 0,0 0 0 0 0,0 0 0 0 0,0 0-1 0 0,0 1 1 0 0,-1-1 0 0 0,1 0 0 0 0,0 0 0 0 0,0 0 0 0 0,-1 0-1 0 0,1 1 1 0 0,0-1 0 0 0,0 0 0 0 0,-1 0 0 0 0,1 0 0 0 0,0 0 0 0 0,0 0-1 0 0,-1 0 1 0 0,1 0 0 0 0,0 0 0 0 0,0 0 0 0 0,-1 0 0 0 0,1 0-1 0 0,0 0 1 0 0,0 0 0 0 0,-1 0 0 0 0,1 0 0 0 0,0 0 0 0 0,-1 0 0 0 0,1 0-1 0 0,0 0 1 0 0,0 0 0 0 0,-1 0 0 0 0,1 0 0 0 0,0-1 0 0 0,0 1-1 0 0,-1 0 1 0 0,1 0 0 0 0,0 0 0 0 0,0 0 0 0 0,0-1 0 0 0,-1 1 0 0 0,1 0-1 0 0,-16-14 91 0 0,13 10-90 0 0,-7-4 29 0 0,-1 0 1 0 0,1 1 0 0 0,-1 0-1 0 0,-1 1 1 0 0,1 0 0 0 0,-1 0-1 0 0,0 1 1 0 0,0 1 0 0 0,-17-4-1 0 0,10 4 27 0 0,1 1 0 0 0,0 1-1 0 0,-1 0 1 0 0,0 2 0 0 0,-35 3 0 0 0,45-2-15 0 0,-1 1 0 0 0,1 0 0 0 0,0 1 0 0 0,0 0 0 0 0,0 1 0 0 0,0 0 0 0 0,0 0 0 0 0,-14 10 0 0 0,12-6-67 0 0,0 1 0 0 0,0 0 0 0 0,0 1 0 0 0,1 0 0 0 0,-11 15 0 0 0,19-23-56 0 0,1 0 1 0 0,-1 1 0 0 0,1-1 0 0 0,0 0-1 0 0,-1 1 1 0 0,1-1 0 0 0,0 3 0 0 0,1-5-3 0 0,-1 1 1 0 0,1-1-1 0 0,0 1 1 0 0,0-1-1 0 0,0 1 1 0 0,0-1-1 0 0,0 1 1 0 0,0-1-1 0 0,0 1 1 0 0,0-1-1 0 0,0 1 1 0 0,0-1-1 0 0,0 1 1 0 0,1-1-1 0 0,-1 1 1 0 0,0-1-1 0 0,0 1 1 0 0,0-1-1 0 0,1 1 1 0 0,-1-1-1 0 0,0 1 1 0 0,1-1-1 0 0,-1 0 1 0 0,0 1-1 0 0,1-1 1 0 0,-1 0-1 0 0,0 1 1 0 0,1-1-1 0 0,-1 0 1 0 0,1 1-1 0 0,-1-1 1 0 0,0 0 0 0 0,1 0-1 0 0,-1 1 1 0 0,1-1-1 0 0,-1 0 1 0 0,1 0-1 0 0,-1 0 1 0 0,1 0-1 0 0,-1 0 1 0 0,1 0-1 0 0,-1 0 1 0 0,2 0-1 0 0,11 1-2196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7:08.1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90 512 0 0,'-2'-18'1426'0'0,"-1"-32"14691"0"0,3 29-12175 0 0,12 34-1432 0 0,-6-6-2331 0 0,0 1 1 0 0,-1 0 0 0 0,0 0-1 0 0,0 1 1 0 0,-1-1 0 0 0,0 1 0 0 0,-1 0-1 0 0,0 0 1 0 0,0 0 0 0 0,-1 0 0 0 0,0 1-1 0 0,-1-1 1 0 0,0 1 0 0 0,0-1-1 0 0,-1 1 1 0 0,-1 10 0 0 0,4 103 817 0 0,0-36 81 0 0,-3-82-1020 0 0,-1-1 0 0 0,0 1 1 0 0,0-1-1 0 0,0 0 0 0 0,0 0 0 0 0,-1 1 0 0 0,1-1 0 0 0,-1 0 1 0 0,0 0-1 0 0,-6 7 0 0 0,-2 8 96 0 0,9-18-138 0 0,1 1 1 0 0,-1-1 0 0 0,1 1-1 0 0,-1 0 1 0 0,1-1-1 0 0,0 1 1 0 0,0 0 0 0 0,0-1-1 0 0,0 1 1 0 0,0 0 0 0 0,0-1-1 0 0,0 1 1 0 0,0 0 0 0 0,1-1-1 0 0,-1 1 1 0 0,1-1 0 0 0,-1 1-1 0 0,2 2 1 0 0,2 4 54 0 0,0-1-1 0 0,10 12 1 0 0,-1 0 14 0 0,-1 2-2 0 0,14 33-1 0 0,-22-44-60 0 0,-1 0 0 0 0,0 0 0 0 0,0 1-1 0 0,-1-1 1 0 0,1 20 0 0 0,-4 17 62 0 0,-10 82 1 0 0,6-93-62 0 0,1 1-1 0 0,2 0 1 0 0,1 0 0 0 0,5 40 0 0 0,5-27-7 0 0,2-1 0 0 0,2 0 0 0 0,35 88 0 0 0,-24-86-6 0 0,-13-30 5 0 0,-2 2-1 0 0,14 43 0 0 0,26 193 30 0 0,-47-245-32 0 0,-1-1 0 0 0,0 1-1 0 0,-1 0 1 0 0,-1-1 0 0 0,0 1 0 0 0,-1-1-1 0 0,0 1 1 0 0,-1-1 0 0 0,-9 23-1 0 0,10-27 5 0 0,6-6 15 0 0,11-7 40 0 0,-3 1-46 0 0,-6 2-28 0 0,0-1 0 0 0,0 0 0 0 0,10-4 0 0 0,-1 1-2 0 0,-12 4-37 0 0,-2 1-5 0 0,-2 0 24 0 0,1 0 0 0 0,-1 1 1 0 0,0-1-1 0 0,1 0 0 0 0,-1 1 0 0 0,1-1 0 0 0,-1 1 0 0 0,1-1 0 0 0,-1 1 0 0 0,1-1 0 0 0,-1 1 0 0 0,1-1 0 0 0,-1 1 0 0 0,1-1 0 0 0,-1 1 0 0 0,1 0 0 0 0,-1 1 0 0 0,19-22-2474 0 0,-1-4-2961 0 0,-7 7-4120 0 0,-6 9 3428 0 0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10.0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64 202 512 0 0,'-58'1'12275'0'0,"58"-1"-12195"0"0,0 0 1 0 0,-1 0 0 0 0,1 0-1 0 0,0-1 1 0 0,-1 1-1 0 0,1 0 1 0 0,0 0 0 0 0,0 0-1 0 0,-1 0 1 0 0,1-1 0 0 0,0 1-1 0 0,-1 0 1 0 0,1 0-1 0 0,0-1 1 0 0,0 1 0 0 0,0 0-1 0 0,-1-1 1 0 0,1 1-1 0 0,0 0 1 0 0,0-1 0 0 0,0 1-1 0 0,0 0 1 0 0,-1-1 0 0 0,1 1-1 0 0,0 0 1 0 0,0-1-1 0 0,0 1 1 0 0,0 0 0 0 0,0-1-1 0 0,0 1 1 0 0,0 0-1 0 0,0-1 1 0 0,0 1 0 0 0,0 0-1 0 0,0-1 1 0 0,0 1 0 0 0,0 0-1 0 0,1-1 1 0 0,-1 1-1 0 0,0 0 1 0 0,0-1 0 0 0,0 1-1 0 0,0 0 1 0 0,1-1-1 0 0,-1 1 1 0 0,9-15 784 0 0,5-3-573 0 0,0 1 0 0 0,1 0 0 0 0,1 2 0 0 0,1-1 1 0 0,0 2-1 0 0,1 1 0 0 0,1 0 0 0 0,0 1 0 0 0,35-17 1 0 0,-49 27-232 0 0,-1 0 0 0 0,1 1 0 0 0,-1-1 0 0 0,1 1 0 0 0,0 0 0 0 0,0 0 0 0 0,-1 1 0 0 0,1-1 0 0 0,0 1 0 0 0,6 1 0 0 0,-9-1-39 0 0,0 1 0 0 0,0-1-1 0 0,0 1 1 0 0,-1-1 0 0 0,1 1-1 0 0,0 0 1 0 0,0 0 0 0 0,0 0-1 0 0,-1 0 1 0 0,1 0 0 0 0,0 1-1 0 0,-1-1 1 0 0,1 0 0 0 0,-1 1-1 0 0,1-1 1 0 0,-1 1 0 0 0,0 0-1 0 0,0-1 1 0 0,0 1 0 0 0,0 0-1 0 0,0 0 1 0 0,0-1 0 0 0,0 1-1 0 0,0 0 1 0 0,0 3 0 0 0,1 3 29 0 0,0 0 0 0 0,-1 1 0 0 0,0-1 0 0 0,0 0 0 0 0,-1 0 0 0 0,0 0 0 0 0,-1 0 0 0 0,-1 12 0 0 0,-4 6 155 0 0,-10 32 0 0 0,9-36-88 0 0,1-1 1 0 0,-4 31 0 0 0,10-50-126 0 0,0 1 1 0 0,0-1-1 0 0,0 0 1 0 0,0 1 0 0 0,0-1-1 0 0,0 0 1 0 0,0 0-1 0 0,1 1 1 0 0,-1-1 0 0 0,1 0-1 0 0,0 0 1 0 0,0 0 0 0 0,0 0-1 0 0,0 0 1 0 0,0 0-1 0 0,0 0 1 0 0,0 0 0 0 0,0 0-1 0 0,1 0 1 0 0,2 2-1 0 0,-3-3-28 0 0,1 0-1 0 0,0 0 0 0 0,-1 0 0 0 0,1 0 0 0 0,0 0 0 0 0,0-1 0 0 0,-1 1 0 0 0,1-1 0 0 0,0 1 0 0 0,0-1 0 0 0,0 1 0 0 0,0-1 0 0 0,0 0 0 0 0,0 0 0 0 0,0 0 0 0 0,0 0 0 0 0,0 0 0 0 0,0-1 0 0 0,0 1 0 0 0,0-1 0 0 0,-1 1 0 0 0,1-1 0 0 0,3-1 0 0 0,5-3-583 0 0,0 1 0 0 0,-1-2 0 0 0,16-11 0 0 0,-9 4-2616 0 0,-2 0 1 0 0,25-28-1 0 0,-22 20 727 0 0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10.2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138 23 1656 0 0,'-23'-7'3689'0'0,"-6"-1"3337"0"0,5 4-5858 0 0,5 0 1600 0 0,3 4-1999 0 0,4 4 87 0 0,5 0-272 0 0,1 3-80 0 0,5-3-184 0 0,2 3-200 0 0,2 1-232 0 0,5-2-16 0 0,0 2-48 0 0,6 0-272 0 0,2-2-488 0 0,5 1-96 0 0,6-1-4746 0 0,3 0 3514 0 0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10.6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112 219 592 0 0,'9'-13'7789'0'0,"2"-1"-5373"0"0,0 6-1838 0 0,-1-1 0 0 0,-1 0 1 0 0,0-1-1 0 0,0 0 0 0 0,9-13 0 0 0,-15 18-478 0 0,0 0 0 0 0,0 0 0 0 0,0 0 0 0 0,-1 0 0 0 0,1 0 0 0 0,-1-1 0 0 0,-1 1 0 0 0,1-1-1 0 0,-1 1 1 0 0,0-1 0 0 0,0 0 0 0 0,0 1 0 0 0,-1-1 0 0 0,-1-8 0 0 0,1 12-62 0 0,0 1 1 0 0,0-1-1 0 0,0 1 0 0 0,-1-1 1 0 0,1 1-1 0 0,-1-1 1 0 0,1 1-1 0 0,-1 0 0 0 0,0-1 1 0 0,0 1-1 0 0,1 0 1 0 0,-1-1-1 0 0,0 1 0 0 0,0 0 1 0 0,0 0-1 0 0,0 0 1 0 0,0 0-1 0 0,-1 0 1 0 0,-1-1-1 0 0,1 1 18 0 0,0 0 0 0 0,0 0 0 0 0,0 0 1 0 0,-1 0-1 0 0,1 1 0 0 0,0-1 0 0 0,-1 1 0 0 0,1-1 0 0 0,-1 1 0 0 0,1 0 0 0 0,-3 0 1 0 0,-5 1 82 0 0,0 1-1 0 0,1 0 1 0 0,-1 0 0 0 0,-17 7 0 0 0,15-4-41 0 0,1-1-1 0 0,-1 2 1 0 0,1-1-1 0 0,1 1 1 0 0,-16 12-1 0 0,24-17-95 0 0,0 1 0 0 0,-1 0 1 0 0,1 0-1 0 0,0 0 0 0 0,0 1 0 0 0,0-1 0 0 0,1 0 0 0 0,-1 1 0 0 0,0-1 1 0 0,1 1-1 0 0,0-1 0 0 0,-1 1 0 0 0,1 0 0 0 0,0-1 0 0 0,1 1 1 0 0,-1 0-1 0 0,0 0 0 0 0,1 0 0 0 0,-1 0 0 0 0,1 0 0 0 0,0 0 0 0 0,0 0 1 0 0,0-1-1 0 0,1 1 0 0 0,-1 0 0 0 0,1 0 0 0 0,-1 0 0 0 0,1 0 0 0 0,1 3 1 0 0,0-3-34 0 0,-1 1 0 0 0,1-1 1 0 0,0 0-1 0 0,0 0 1 0 0,0 0-1 0 0,0 0 1 0 0,0-1-1 0 0,0 1 0 0 0,1 0 1 0 0,0-1-1 0 0,-1 0 1 0 0,1 0-1 0 0,0 1 0 0 0,0-2 1 0 0,0 1-1 0 0,4 2 1 0 0,4 0-141 0 0,-1-1 0 0 0,1 0 0 0 0,20 3 0 0 0,-23-5 97 0 0,0 0 0 0 0,1 1 0 0 0,-2 0 0 0 0,1 0 0 0 0,0 1 0 0 0,0 0 0 0 0,-1 0 0 0 0,9 5 0 0 0,-8-2 46 0 0,-3-3 51 0 0,-1 0 0 0 0,0 0 0 0 0,0 0 0 0 0,0 1 0 0 0,5 6 0 0 0,-8-8 5 0 0,0 0 1 0 0,0-1-1 0 0,0 1 1 0 0,0 0-1 0 0,0 0 1 0 0,0 0-1 0 0,-1 0 1 0 0,1 0-1 0 0,-1 0 1 0 0,0 0-1 0 0,0 0 1 0 0,1 1-1 0 0,-1-1 1 0 0,0 0-1 0 0,-1 0 1 0 0,1 0-1 0 0,-1 4 1 0 0,-1 2 107 0 0,-1 0 0 0 0,1-1 0 0 0,-2 1 1 0 0,1-1-1 0 0,-1 0 0 0 0,0 0 0 0 0,-5 8 1 0 0,-38 43 585 0 0,45-55-699 0 0,-12 13 222 0 0,-22 20 0 0 0,31-32-246 0 0,1-1 0 0 0,-1 1-1 0 0,1-1 1 0 0,-1 0-1 0 0,0 0 1 0 0,0 0-1 0 0,0-1 1 0 0,-1 0-1 0 0,1 0 1 0 0,-8 2 0 0 0,12-4-34 0 0,0 0 1 0 0,0 0 0 0 0,0 0 0 0 0,-1 0 0 0 0,1 0-1 0 0,0 0 1 0 0,0 0 0 0 0,0 0 0 0 0,0-1 0 0 0,0 1-1 0 0,0 0 1 0 0,0-1 0 0 0,0 1 0 0 0,0-1 0 0 0,1 1 0 0 0,-1-1-1 0 0,0 1 1 0 0,0-1 0 0 0,0 0 0 0 0,0 1 0 0 0,1-1-1 0 0,-1 0 1 0 0,0 0 0 0 0,1 0 0 0 0,-1 1 0 0 0,1-1-1 0 0,-1 0 1 0 0,1 0 0 0 0,-1 0 0 0 0,1 0 0 0 0,-1 0-1 0 0,1 0 1 0 0,0 0 0 0 0,0 0 0 0 0,-1-2 0 0 0,0-3-557 0 0,0 0 1 0 0,1-1 0 0 0,-1 1 0 0 0,2-11-1 0 0,1-9-1661 0 0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11.5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91 512 0 0,'-8'-21'1565'0'0,"2"5"2619"0"0,-7-34 0 0 0,13 47-430 0 0,3 11-2376 0 0,4 15-418 0 0,18 95 1400 0 0,2 19-1315 0 0,15 333 1154 0 0,-37-316-3426 0 0,-6-146 556 0 0,1-6-1713 0 0,3-5-313 0 0,1-3 498 0 0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11.9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84 195 2713 0 0,'-5'-3'1632'0'0,"1"0"0"0"0,-1 0 0 0 0,0 1 0 0 0,0-1 0 0 0,-7-1 1 0 0,8 2-1014 0 0,-1 1-1 0 0,1-1 1 0 0,0 0 0 0 0,0 0 0 0 0,0-1 0 0 0,-6-4 0 0 0,9 5-489 0 0,-1 1 0 0 0,1-1 0 0 0,0 1 0 0 0,0-1 0 0 0,0 1-1 0 0,0-1 1 0 0,1 0 0 0 0,-1 1 0 0 0,0-1 0 0 0,1 0 0 0 0,-1 0 0 0 0,1 1 0 0 0,-1-1 0 0 0,1 0 0 0 0,0 0 0 0 0,0 0 0 0 0,0 0 0 0 0,0 0-1 0 0,0 1 1 0 0,0-1 0 0 0,1-3 0 0 0,0 1-49 0 0,0 0 0 0 0,1 0 1 0 0,-1 0-1 0 0,1 1 0 0 0,0-1 0 0 0,0 0 0 0 0,0 1 0 0 0,1-1 1 0 0,-1 1-1 0 0,1 0 0 0 0,0-1 0 0 0,0 1 0 0 0,0 1 0 0 0,0-1 0 0 0,7-4 1 0 0,1 0-51 0 0,-1 0 0 0 0,1 1 0 0 0,1 1 0 0 0,11-5 0 0 0,-6 4-47 0 0,-1 2 0 0 0,1 0 0 0 0,0 1 0 0 0,0 0 0 0 0,0 1 0 0 0,0 1 0 0 0,1 1 0 0 0,-1 1 0 0 0,0 0 0 0 0,0 1 0 0 0,0 1 0 0 0,0 0 0 0 0,0 1 0 0 0,-1 1 0 0 0,0 1 0 0 0,0 0 0 0 0,0 1 0 0 0,21 14 0 0 0,-31-18 1 0 0,-1 0 1 0 0,0 1 0 0 0,-1 0-1 0 0,1 0 1 0 0,-1 1 0 0 0,0-1-1 0 0,0 1 1 0 0,0 0 0 0 0,0 0-1 0 0,-1 0 1 0 0,4 8 0 0 0,-5-10 17 0 0,-1 1 0 0 0,1-1 1 0 0,-1 1-1 0 0,0 0 1 0 0,0 0-1 0 0,-1 0 0 0 0,1-1 1 0 0,-1 1-1 0 0,0 0 1 0 0,0 0-1 0 0,0 0 1 0 0,0 0-1 0 0,-1 0 0 0 0,1 0 1 0 0,-1-1-1 0 0,0 1 1 0 0,0 0-1 0 0,-1 0 0 0 0,-1 3 1 0 0,-2 2 30 0 0,-1 0 0 0 0,1 0 0 0 0,-2-1 0 0 0,0 0 0 0 0,0 0 0 0 0,0 0 0 0 0,-1-1 0 0 0,0 0 0 0 0,0-1 1 0 0,0 0-1 0 0,-13 7 0 0 0,11-8-3 0 0,-1 1 0 0 0,0-1 0 0 0,0-1 0 0 0,0 0 0 0 0,-1-1 0 0 0,0 0 1 0 0,1 0-1 0 0,-1-1 0 0 0,-20 0 0 0 0,30-2-64 0 0,0 0-1 0 0,1 0 1 0 0,-1 0 0 0 0,1 0-1 0 0,-1 0 1 0 0,0-1 0 0 0,1 1-1 0 0,-1-1 1 0 0,1 1-1 0 0,-1-1 1 0 0,1 1 0 0 0,-1-1-1 0 0,1 0 1 0 0,-1 0 0 0 0,1 0-1 0 0,0 0 1 0 0,-1 0 0 0 0,1 0-1 0 0,0 0 1 0 0,0 0 0 0 0,0 0-1 0 0,0-1 1 0 0,0 1 0 0 0,0 0-1 0 0,0-1 1 0 0,0 1 0 0 0,1-1-1 0 0,-2-2 1 0 0,1-1-485 0 0,0 0 0 0 0,0 0 1 0 0,0 0-1 0 0,0-1 0 0 0,1 1 1 0 0,0 0-1 0 0,0 0 0 0 0,2-6 0 0 0,2-11-2258 0 0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12.4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143 138 1200 0 0,'-2'-2'802'0'0,"-1"1"0"0"0,1-1-1 0 0,-1 1 1 0 0,0 0 0 0 0,0 0 0 0 0,0 0-1 0 0,0 0 1 0 0,1 0 0 0 0,-1 1-1 0 0,0-1 1 0 0,0 1 0 0 0,0 0 0 0 0,0 0-1 0 0,-5 0 1 0 0,3 1-296 0 0,1 0 1 0 0,0 0-1 0 0,0 0 0 0 0,0 0 1 0 0,1 1-1 0 0,-1 0 0 0 0,0 0 0 0 0,0 0 1 0 0,-6 5-1 0 0,6-4-336 0 0,0 0 1 0 0,0 1-1 0 0,0 0 0 0 0,1 0 0 0 0,-1 0 1 0 0,1 0-1 0 0,0 0 0 0 0,0 1 0 0 0,0-1 1 0 0,1 1-1 0 0,0 0 0 0 0,0 0 1 0 0,0 0-1 0 0,0 0 0 0 0,1 0 0 0 0,0 0 1 0 0,-1 6-1 0 0,2-7-122 0 0,0 1 0 0 0,0-1 1 0 0,0 0-1 0 0,1 0 0 0 0,-1 0 0 0 0,1 0 1 0 0,0 0-1 0 0,1 0 0 0 0,-1 0 0 0 0,0 0 1 0 0,1 0-1 0 0,0 0 0 0 0,0 0 0 0 0,0-1 1 0 0,5 6-1 0 0,-3-5-32 0 0,0 0 0 0 0,0 0 1 0 0,0-1-1 0 0,1 1 0 0 0,-1-1 0 0 0,1 0 1 0 0,-1-1-1 0 0,1 1 0 0 0,0-1 0 0 0,0 0 0 0 0,7 2 1 0 0,-5-2-26 0 0,1-1 1 0 0,-1 1 0 0 0,1-1 0 0 0,-1 0 0 0 0,1-1-1 0 0,0 0 1 0 0,0 0 0 0 0,-1-1 0 0 0,1 1 0 0 0,0-2-1 0 0,-1 1 1 0 0,1-1 0 0 0,-1 0 0 0 0,0-1-1 0 0,1 0 1 0 0,-1 0 0 0 0,8-5 0 0 0,-9 3-6 0 0,0 1 0 0 0,0-1-1 0 0,0 0 1 0 0,-1 0 0 0 0,0-1 0 0 0,0 1 0 0 0,-1-1 0 0 0,1 0 0 0 0,-1 0 0 0 0,0-1 0 0 0,3-7 0 0 0,-5 9 3 0 0,0 0 1 0 0,-1-1 0 0 0,1 1 0 0 0,-1-1-1 0 0,0 1 1 0 0,-1-1 0 0 0,1 1-1 0 0,-1-1 1 0 0,0 0 0 0 0,-1 1 0 0 0,1-1-1 0 0,-1 1 1 0 0,0-1 0 0 0,0 1 0 0 0,-3-8-1 0 0,-5-11-112 0 0,-14-29 0 0 0,19 45 103 0 0,0 1 0 0 0,0 1-1 0 0,0-1 1 0 0,-1 0 0 0 0,0 1 0 0 0,0 0 0 0 0,-1 0-1 0 0,-8-7 1 0 0,12 12 18 0 0,1 1-1 0 0,0-1 0 0 0,0 0 0 0 0,0 0 1 0 0,0 1-1 0 0,-1-1 0 0 0,1 1 0 0 0,0-1 1 0 0,0 1-1 0 0,-1-1 0 0 0,1 1 1 0 0,0 0-1 0 0,-1 0 0 0 0,1 0 0 0 0,0 0 1 0 0,-1 0-1 0 0,1 0 0 0 0,-1 0 0 0 0,1 0 1 0 0,0 0-1 0 0,-3 1 0 0 0,2 0-7 0 0,0 0 0 0 0,1 0 0 0 0,-1 0 0 0 0,0 0 0 0 0,1 1 0 0 0,-1-1 0 0 0,0 0-1 0 0,1 1 1 0 0,0-1 0 0 0,-1 1 0 0 0,1 0 0 0 0,-2 3 0 0 0,0 0-96 0 0,0 0 1 0 0,1 1-1 0 0,0-1 1 0 0,0 1-1 0 0,0-1 1 0 0,0 1-1 0 0,1 0 0 0 0,0 0 1 0 0,0 7-1 0 0,1-8-286 0 0,0 1-1 0 0,1-1 1 0 0,0 1-1 0 0,0-1 1 0 0,0 0-1 0 0,0 1 1 0 0,4 6-1 0 0,-3-8-445 0 0,0 1 0 0 0,0-1-1 0 0,1-1 1 0 0,-1 1 0 0 0,1 0 0 0 0,0 0-1 0 0,0-1 1 0 0,0 0 0 0 0,5 4 0 0 0,5 3-2987 0 0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12.7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24 2377 0 0,'-4'-4'1494'0'0,"0"1"1"0"0,1 1 0 0 0,-1-1 0 0 0,0 0 0 0 0,0 1 0 0 0,-7-3 0 0 0,10 5-1288 0 0,0 0 1 0 0,0-1 0 0 0,0 1 0 0 0,0 0 0 0 0,0 0-1 0 0,0 0 1 0 0,0 0 0 0 0,0 0 0 0 0,0 0 0 0 0,-1 0-1 0 0,1 0 1 0 0,0 1 0 0 0,0-1 0 0 0,0 0-1 0 0,0 1 1 0 0,0-1 0 0 0,0 0 0 0 0,0 1 0 0 0,0-1-1 0 0,0 1 1 0 0,0 0 0 0 0,1-1 0 0 0,-1 1 0 0 0,0 0-1 0 0,0 0 1 0 0,0-1 0 0 0,1 1 0 0 0,-1 0 0 0 0,0 0-1 0 0,1 0 1 0 0,-1 0 0 0 0,1 0 0 0 0,-1 2 0 0 0,-2 2 116 0 0,0 1 1 0 0,1 1 0 0 0,0-1 0 0 0,1 0-1 0 0,-1 0 1 0 0,1 1 0 0 0,0 6 0 0 0,0 48 556 0 0,1-44-682 0 0,1 74 444 0 0,5 0-1 0 0,4-1 1 0 0,21 91 0 0 0,-23-146-564 0 0,3 1 1 0 0,1-1-1 0 0,18 37 0 0 0,-21-53-208 0 0,0-1 0 0 0,2 0 0 0 0,0-1 0 0 0,1-1 0 0 0,1 0 0 0 0,0 0 0 0 0,19 16 0 0 0,-29-29-118 0 0,1-1 0 0 0,-1 1 1 0 0,1-1-1 0 0,-1 1 0 0 0,1-1 0 0 0,0-1 0 0 0,0 1 1 0 0,0 0-1 0 0,0-1 0 0 0,0 0 0 0 0,0 0 0 0 0,0 0 1 0 0,0 0-1 0 0,0-1 0 0 0,5 1 0 0 0,-4-2-843 0 0,1 1 0 0 0,-1-1-1 0 0,0 0 1 0 0,0 0 0 0 0,0-1-1 0 0,0 1 1 0 0,0-1-1 0 0,0 0 1 0 0,-1-1 0 0 0,1 1-1 0 0,6-5 1 0 0,4-3-1588 0 0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13.3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132 23 2969 0 0,'-33'17'6547'0'0,"22"-12"-4135"0"0,1 0 0 0 0,-16 12 0 0 0,22-14-2018 0 0,0 0 0 0 0,0 1 0 0 0,1-1 0 0 0,-1 1 0 0 0,1 0 0 0 0,0 0 0 0 0,0 0 0 0 0,0 0 0 0 0,-3 8 0 0 0,4-5-276 0 0,-1 0-1 0 0,1 1 0 0 0,0-1 0 0 0,0 0 0 0 0,1 1 0 0 0,0-1 1 0 0,0 1-1 0 0,1 0 0 0 0,0-1 0 0 0,0 1 0 0 0,1-1 1 0 0,0 1-1 0 0,0-1 0 0 0,0 1 0 0 0,1-1 0 0 0,1 0 0 0 0,-1 1 1 0 0,1-1-1 0 0,0 0 0 0 0,1-1 0 0 0,0 1 0 0 0,0-1 0 0 0,9 12 1 0 0,-7-10-138 0 0,1-1 1 0 0,0 1 0 0 0,1-1 0 0 0,0-1 0 0 0,0 0 0 0 0,0 0-1 0 0,1 0 1 0 0,-1-1 0 0 0,1 0 0 0 0,1 0 0 0 0,-1-1 0 0 0,1-1-1 0 0,-1 0 1 0 0,1 0 0 0 0,0-1 0 0 0,0 0 0 0 0,14 1 0 0 0,-15-3-11 0 0,0 0 0 0 0,0-1 0 0 0,0 0 0 0 0,-1-1 0 0 0,1 1 0 0 0,0-2 1 0 0,-1 1-1 0 0,1-1 0 0 0,-1-1 0 0 0,12-6 0 0 0,-14 7 0 0 0,0-1 1 0 0,0 0-1 0 0,0 0 0 0 0,-1-1 1 0 0,1 0-1 0 0,-1 0 0 0 0,-1 0 1 0 0,1-1-1 0 0,-1 1 0 0 0,0-1 1 0 0,0 0-1 0 0,0 0 0 0 0,4-13 0 0 0,-5 10-14 0 0,0-1 0 0 0,-1 0 0 0 0,0 1 0 0 0,-1-1-1 0 0,0 0 1 0 0,-1 0 0 0 0,0 1 0 0 0,0-1 0 0 0,-4-19-1 0 0,1 16-40 0 0,0 0-1 0 0,0 1 0 0 0,-1-1 0 0 0,-1 1 1 0 0,0 0-1 0 0,-1 0 0 0 0,-7-11 0 0 0,10 19 79 0 0,1 1 0 0 0,-1-1 0 0 0,0 1-1 0 0,0-1 1 0 0,0 1 0 0 0,-1 0 0 0 0,1 0 0 0 0,-1 0-1 0 0,0 1 1 0 0,0-1 0 0 0,1 1 0 0 0,-2 0 0 0 0,1 0-1 0 0,0 0 1 0 0,0 1 0 0 0,0 0 0 0 0,-1-1 0 0 0,1 1-1 0 0,-1 1 1 0 0,-7-1 0 0 0,4 1 31 0 0,0 0 0 0 0,1 1 0 0 0,-1 0 1 0 0,0 1-1 0 0,1-1 0 0 0,-1 2 0 0 0,1-1 0 0 0,0 1 0 0 0,-1 0 1 0 0,1 0-1 0 0,-9 7 0 0 0,1 0 42 0 0,2 0 0 0 0,-1 1 0 0 0,2 1 0 0 0,-1 0 0 0 0,2 1 0 0 0,-1 0 1 0 0,2 0-1 0 0,-17 28 0 0 0,25-37-57 0 0,0 0 0 0 0,0 0 0 0 0,1 0 0 0 0,-1 0 0 0 0,1 0 0 0 0,0 0 1 0 0,0 0-1 0 0,0 1 0 0 0,1-1 0 0 0,-1 0 0 0 0,1 0 0 0 0,0 1 0 0 0,0-1 1 0 0,1 0-1 0 0,-1 1 0 0 0,1-1 0 0 0,0 0 0 0 0,0 0 0 0 0,1 1 0 0 0,-1-1 0 0 0,1 0 1 0 0,0 0-1 0 0,0-1 0 0 0,0 1 0 0 0,0 0 0 0 0,1-1 0 0 0,-1 1 0 0 0,1-1 0 0 0,0 0 1 0 0,0 0-1 0 0,0 0 0 0 0,1 0 0 0 0,-1 0 0 0 0,1-1 0 0 0,-1 0 0 0 0,1 1 1 0 0,0-1-1 0 0,7 2 0 0 0,-1 0-56 0 0,1-1-1 0 0,0 0 1 0 0,0 0 0 0 0,0-1 0 0 0,0-1-1 0 0,0 0 1 0 0,0 0 0 0 0,0-1-1 0 0,1-1 1 0 0,-1 0 0 0 0,0 0 0 0 0,0-1-1 0 0,0 0 1 0 0,0-1 0 0 0,0-1 0 0 0,-1 1-1 0 0,0-2 1 0 0,1 1 0 0 0,-1-1 0 0 0,-1-1-1 0 0,1 0 1 0 0,8-7 0 0 0,-8 5-98 0 0,-1 1 1 0 0,0-2-1 0 0,-1 1 0 0 0,0-1 0 0 0,12-17 1 0 0,-16 20 84 0 0,0-1 1 0 0,-1 1-1 0 0,0-1 1 0 0,0 0-1 0 0,-1 0 1 0 0,0 0-1 0 0,0 0 1 0 0,0-1-1 0 0,-1 1 0 0 0,1-11 1 0 0,-1 6 64 0 0,-1 7 6 0 0,1 0-1 0 0,-1 0 0 0 0,0 1 1 0 0,0-1-1 0 0,0 0 1 0 0,-1 0-1 0 0,0 0 1 0 0,0 1-1 0 0,0-1 0 0 0,-2-4 1 0 0,3 8 6 0 0,0 1-1 0 0,0-1 1 0 0,-1 1 0 0 0,1 0 0 0 0,0-1-1 0 0,0 1 1 0 0,-1 0 0 0 0,1-1 0 0 0,0 1-1 0 0,-1 0 1 0 0,1-1 0 0 0,0 1 0 0 0,-1 0-1 0 0,1 0 1 0 0,0-1 0 0 0,-1 1 0 0 0,1 0 0 0 0,-1 0-1 0 0,1 0 1 0 0,0 0 0 0 0,-1 0 0 0 0,1-1-1 0 0,-1 1 1 0 0,1 0 0 0 0,0 0 0 0 0,-1 0-1 0 0,1 0 1 0 0,-1 0 0 0 0,0 1 0 0 0,0-1 34 0 0,0 0 1 0 0,-1 1-1 0 0,1-1 1 0 0,0 1 0 0 0,0 0-1 0 0,0-1 1 0 0,0 1-1 0 0,0 0 1 0 0,0 0 0 0 0,-1 1-1 0 0,-18 24 814 0 0,14-16-702 0 0,1-1-1 0 0,0 2 1 0 0,0-1-1 0 0,1 0 1 0 0,0 1-1 0 0,1 0 1 0 0,-3 21-1 0 0,5-27-164 0 0,1 0-1 0 0,0 0 1 0 0,0 0-1 0 0,0 1 1 0 0,1-1-1 0 0,0 0 1 0 0,0 0-1 0 0,0 0 1 0 0,1 0-1 0 0,-1 0 0 0 0,1 0 1 0 0,0 0-1 0 0,1-1 1 0 0,-1 1-1 0 0,1-1 1 0 0,0 1-1 0 0,0-1 1 0 0,0 0-1 0 0,5 4 1 0 0,-3-3-65 0 0,0-1 1 0 0,0 0-1 0 0,1 0 1 0 0,-1 0 0 0 0,1 0-1 0 0,0-1 1 0 0,0 0-1 0 0,0-1 1 0 0,0 1 0 0 0,13 2-1 0 0,-6-2-1081 0 0,1-1-1 0 0,0-1 0 0 0,0 0 1 0 0,17-2-1 0 0,-10 0-326 0 0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14.5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61 512 0 0,'-1'0'227'0'0,"0"0"-114"0"0,1 0-1 0 0,-1 0 1 0 0,1-1-1 0 0,-1 1 1 0 0,1 0-1 0 0,-1 0 1 0 0,1 0-1 0 0,-1 0 1 0 0,1 0-1 0 0,-1 0 0 0 0,1 0 1 0 0,-1 0-1 0 0,1 0 1 0 0,-1 0-1 0 0,1 1 1 0 0,-1-1-1 0 0,1 0 1 0 0,0 0-1 0 0,-1 0 1 0 0,1 1-1 0 0,-1-1 0 0 0,1 0 1 0 0,-1 0-1 0 0,1 1 1 0 0,0-1-1 0 0,-1 0 1 0 0,1 1-1 0 0,0-1 1 0 0,-1 0-1 0 0,1 1 1 0 0,0-1-1 0 0,0 1 0 0 0,-1-1 1 0 0,1 0-1 0 0,0 1 1 0 0,0-1-1 0 0,0 1 1 0 0,-1-1-1 0 0,1 1 1 0 0,0-1-1 0 0,0 2 1 0 0,0 0 393 0 0,-1 0 1 0 0,1 0 0 0 0,-1 1 0 0 0,0-1-1 0 0,0 0 1 0 0,0 0 0 0 0,0 0 0 0 0,0 0-1 0 0,0 0 1 0 0,0 0 0 0 0,-3 3 0 0 0,2-3-201 0 0,1 0 1 0 0,-1 0-1 0 0,1 0 1 0 0,0 0-1 0 0,0 0 1 0 0,0 0-1 0 0,0 0 1 0 0,0 0-1 0 0,0 1 1 0 0,0-1-1 0 0,0 5 1 0 0,2 6 270 0 0,1-1 0 0 0,0 1-1 0 0,1-1 1 0 0,0 0 0 0 0,1 0 0 0 0,5 13 0 0 0,2 4 105 0 0,-10-25-613 0 0,1 0 1 0 0,0-1 0 0 0,-1 1-1 0 0,1-1 1 0 0,1 1 0 0 0,2 3-1 0 0,-5-7-59 0 0,1 1-1 0 0,-1-1 1 0 0,1 1 0 0 0,-1-1-1 0 0,0 0 1 0 0,1 1 0 0 0,-1-1-1 0 0,1 0 1 0 0,-1 1 0 0 0,1-1-1 0 0,-1 0 1 0 0,1 0 0 0 0,-1 1-1 0 0,1-1 1 0 0,-1 0 0 0 0,1 0-1 0 0,-1 0 1 0 0,1 0-1 0 0,-1 0 1 0 0,1 0 0 0 0,0 0-1 0 0,0 0 1 0 0,-1 0-1 0 0,1-1 1 0 0,0 1-1 0 0,-1-1 1 0 0,1 1-1 0 0,-1-1 1 0 0,1 1-1 0 0,-1-1 1 0 0,1 1-1 0 0,-1-1 1 0 0,1 1-1 0 0,-1-1 1 0 0,0 0-1 0 0,1 1 0 0 0,-1-1 1 0 0,0 0-1 0 0,1 1 1 0 0,-1-1-1 0 0,0 0 1 0 0,0 1-1 0 0,0-2 1 0 0,1-3 60 0 0,0 0 1 0 0,0 0-1 0 0,-1 1 1 0 0,1-1-1 0 0,-1 0 1 0 0,-1 0-1 0 0,1 0 0 0 0,-1 0 1 0 0,1 0-1 0 0,-2 1 1 0 0,-1-9-1 0 0,-4-4 320 0 0,-15-30 0 0 0,5 14-73 0 0,-16-26-1 0 0,6 12 24 0 0,27 47-278 0 0,22 19-46 0 0,-16-17-18 0 0,0 1-1 0 0,0-1 0 0 0,0 0 1 0 0,0-1-1 0 0,0 1 1 0 0,1-1-1 0 0,-1 0 0 0 0,7-1 1 0 0,54-1-54 0 0,-54 0 55 0 0,176-20-153 0 0,-171 19 114 0 0,20-5-71 0 0,-20 4-573 0 0,1 0 1 0 0,21 0-1 0 0,-40 3 575 0 0,0 0 1 0 0,0 0-1 0 0,1 0 0 0 0,-1 0 1 0 0,0 0-1 0 0,0 0 0 0 0,1 0 1 0 0,-1 0-1 0 0,0 0 1 0 0,0 0-1 0 0,0 0 0 0 0,1 0 1 0 0,-1 0-1 0 0,0 0 0 0 0,0 0 1 0 0,1 0-1 0 0,-1 0 1 0 0,0 0-1 0 0,0 0 0 0 0,0 0 1 0 0,1 0-1 0 0,-1 1 1 0 0,0-1-1 0 0,0 0 0 0 0,0 0 1 0 0,0 0-1 0 0,1 0 0 0 0,-1 0 1 0 0,0 1-1 0 0,0-1 1 0 0,0 0-1 0 0,0 0 0 0 0,0 0 1 0 0,0 1-1 0 0,0-1 0 0 0,0 0 1 0 0,1 0-1 0 0,-1 0 1 0 0,0 1-1 0 0,0-1 0 0 0,0 0 1 0 0,0 0-1 0 0,0 1 0 0 0,0-1 1 0 0,0 0-1 0 0,0 0 1 0 0,0 0-1 0 0,0 1 0 0 0,0-1 1 0 0,-1 0-1 0 0,0 5-3078 0 0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14.8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1 816 0 0,'-1'0'692'0'0,"0"1"0"0"0,0-1 1 0 0,0 1-1 0 0,0-1 0 0 0,0 0 0 0 0,0 1 0 0 0,0-1 0 0 0,-1 0 1 0 0,1 0-1 0 0,0 0 0 0 0,0 0 0 0 0,0 0 0 0 0,0 0 0 0 0,0 0 0 0 0,-1 0 1 0 0,1 0-1 0 0,-1-1 0 0 0,1 1-481 0 0,0-1-1 0 0,1 1 1 0 0,-1 0 0 0 0,0 0 0 0 0,0 0-1 0 0,0-1 1 0 0,0 1 0 0 0,1 0 0 0 0,-1 0-1 0 0,0 0 1 0 0,0 0 0 0 0,0 1 0 0 0,1-1-1 0 0,-1 0 1 0 0,0 0 0 0 0,0 0 0 0 0,0 1-1 0 0,1-1 1 0 0,-1 0 0 0 0,0 1 0 0 0,0-1-1 0 0,1 0 1 0 0,-1 1 0 0 0,0-1 0 0 0,1 1-1 0 0,-1 0 1 0 0,0-1 0 0 0,1 1 0 0 0,-1-1-1 0 0,1 1 1 0 0,-1 0 0 0 0,1-1 0 0 0,0 1-1 0 0,-1 0 1 0 0,0 1 0 0 0,-1 3 185 0 0,0 0 1 0 0,0 1-1 0 0,1 0 1 0 0,0-1-1 0 0,0 1 1 0 0,0 0-1 0 0,0 8 1 0 0,3 40 430 0 0,-2-54-824 0 0,2 15 69 0 0,0 1 0 0 0,1-1 1 0 0,1 1-1 0 0,1-1 0 0 0,0 0 1 0 0,1-1-1 0 0,0 1 0 0 0,1-1 0 0 0,1 0 1 0 0,16 22-1 0 0,-22-34-131 0 0,0 1-1 0 0,0-1 1 0 0,0 0 0 0 0,0 1 0 0 0,1-1-1 0 0,-1 0 1 0 0,1 0 0 0 0,-1-1 0 0 0,1 1-1 0 0,0 0 1 0 0,-1-1 0 0 0,1 1 0 0 0,0-1-1 0 0,0 0 1 0 0,0 0 0 0 0,0 0 0 0 0,0-1-1 0 0,1 1 1 0 0,-1-1 0 0 0,0 0 0 0 0,3 0-1 0 0,-2 0-349 0 0,0 0-1 0 0,0-1 0 0 0,-1 0 0 0 0,1 0 0 0 0,0 0 0 0 0,-1 0 1 0 0,1-1-1 0 0,-1 1 0 0 0,0-1 0 0 0,1 0 0 0 0,3-3 0 0 0,13-10-4529 0 0,0-2 1659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7:49.8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482 172 512 0 0,'10'-22'3253'0'0,"-6"15"-1882"0"0,-1 0 0 0 0,1 0 0 0 0,-2 0 0 0 0,1-1 1 0 0,-1 1-1 0 0,1-8 0 0 0,-2 12-1173 0 0,-1 1 1 0 0,0-1 0 0 0,0 1-1 0 0,-1 0 1 0 0,1-1 0 0 0,0 1 0 0 0,-1 0-1 0 0,0 0 1 0 0,1-1 0 0 0,-1 1-1 0 0,0 0 1 0 0,0 0 0 0 0,0 0 0 0 0,0 0-1 0 0,-1 0 1 0 0,1 0 0 0 0,-1 0 0 0 0,1 0-1 0 0,-1 1 1 0 0,1-1 0 0 0,-1 0-1 0 0,0 1 1 0 0,0-1 0 0 0,-3-1 0 0 0,-6-3 166 0 0,0 1 1 0 0,0 0-1 0 0,0 0 1 0 0,0 1-1 0 0,-1 1 1 0 0,0 0-1 0 0,1 0 1 0 0,-1 1-1 0 0,0 1 1 0 0,0 0-1 0 0,0 1 1 0 0,-17 1-1 0 0,22 1-231 0 0,-1-1 0 0 0,0 2 0 0 0,1-1 0 0 0,-1 1 0 0 0,1 0 0 0 0,0 1 0 0 0,0-1 0 0 0,0 1 0 0 0,0 1 0 0 0,1 0 0 0 0,-1-1 0 0 0,1 2 0 0 0,-6 6 0 0 0,-5 6 165 0 0,1 1-1 0 0,-25 40 1 0 0,17-18-2 0 0,2 1 0 0 0,2 0 1 0 0,1 2-1 0 0,-21 77 1 0 0,36-105-239 0 0,0 0 0 0 0,1 0 0 0 0,1 0 0 0 0,-1 31 1 0 0,4-37-44 0 0,-1 1 0 0 0,2-1 0 0 0,0 0 1 0 0,0 1-1 0 0,0-1 0 0 0,2 0 1 0 0,-1 0-1 0 0,9 16 0 0 0,-3-9-24 0 0,1-1-1 0 0,0-1 1 0 0,1 1-1 0 0,1-2 1 0 0,17 19-1 0 0,-20-25-27 0 0,0 0-1 0 0,1 0 0 0 0,0-1 1 0 0,0-1-1 0 0,0 0 0 0 0,1 0 1 0 0,0-1-1 0 0,0 0 0 0 0,17 5 1 0 0,13 1-622 0 0,70 10 0 0 0,-95-20 238 0 0,0 0 0 0 0,0 0-1 0 0,0-2 1 0 0,0 0 0 0 0,0 0 0 0 0,0-2 0 0 0,24-6 0 0 0,-22 3-1114 0 0,-1-1 0 0 0,-1 0 0 0 0,1-1 0 0 0,29-20 0 0 0,-23 10-2003 0 0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15.0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 12 2665 0 0,'-18'-7'9125'0'0,"-3"3"-3786"0"0,20 4-5222 0 0,0 0-1 0 0,0 0 1 0 0,0 0 0 0 0,0 0-1 0 0,0 0 1 0 0,1 0 0 0 0,-1 0-1 0 0,0 0 1 0 0,0 0-1 0 0,0 0 1 0 0,0 1 0 0 0,1-1-1 0 0,-1 0 1 0 0,0 1 0 0 0,0-1-1 0 0,0 0 1 0 0,1 1-1 0 0,-1-1 1 0 0,0 1 0 0 0,1-1-1 0 0,-1 1 1 0 0,0 0 0 0 0,1-1-1 0 0,-1 1 1 0 0,1 0-1 0 0,-1-1 1 0 0,1 1 0 0 0,-1 0-1 0 0,1-1 1 0 0,-1 1 0 0 0,1 0-1 0 0,0 0 1 0 0,-1 0-1 0 0,1 0 1 0 0,0-1 0 0 0,0 1-1 0 0,0 0 1 0 0,0 0 0 0 0,-1 0-1 0 0,1 0 1 0 0,0 0-1 0 0,1-1 1 0 0,-1 2 0 0 0,0 0-102 0 0,1 0 0 0 0,-1 0 0 0 0,1 0 0 0 0,0 0 0 0 0,0 0 0 0 0,0 0 1 0 0,0-1-1 0 0,0 1 0 0 0,0 0 0 0 0,0-1 0 0 0,0 1 0 0 0,1-1 0 0 0,-1 1 0 0 0,1-1 1 0 0,-1 0-1 0 0,1 1 0 0 0,-1-1 0 0 0,1 0 0 0 0,0 0 0 0 0,0 0 0 0 0,3 1 0 0 0,4 2-829 0 0,1-1 0 0 0,20 5 0 0 0,-19-5-500 0 0,8 2 45 0 0,1-1 48 0 0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15.4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108 76 512 0 0,'-43'3'4758'0'0,"30"-3"-539"0"0,0 1 0 0 0,-24 4 1 0 0,35-3-1933 0 0,9-2-1646 0 0,12-3-434 0 0,18-8 35 0 0,35-12-46 0 0,141-24 1 0 0,-202 46-168 0 0,0 0-1 0 0,-1 0 1 0 0,1 1 0 0 0,0 1-1 0 0,0-1 1 0 0,12 4 0 0 0,-21-4-20 0 0,0 1 0 0 0,0-1 0 0 0,1 1 0 0 0,-1 0 0 0 0,0 0 0 0 0,0 0 0 0 0,0 0 0 0 0,0 0 0 0 0,0 0 0 0 0,0 0 0 0 0,0 1 0 0 0,-1-1 0 0 0,1 1 0 0 0,0-1 0 0 0,-1 1 0 0 0,1 0 0 0 0,-1 0 0 0 0,1-1 0 0 0,-1 1 0 0 0,0 0 0 0 0,0 0 0 0 0,0 1 0 0 0,0-1 0 0 0,0 0 0 0 0,-1 0 0 0 0,1 0 0 0 0,-1 0 0 0 0,1 1 0 0 0,-1-1 0 0 0,0 0 0 0 0,0 1 0 0 0,0-1 0 0 0,0 0 0 0 0,0 4 0 0 0,-1 1 16 0 0,-1 1 1 0 0,1-1-1 0 0,-1 0 0 0 0,-1 0 1 0 0,1-1-1 0 0,-1 1 0 0 0,-7 12 0 0 0,-33 42 299 0 0,11-17-87 0 0,26-35-140 0 0,0 0 0 0 0,1 0 0 0 0,0 1 0 0 0,1 0 0 0 0,0 0 0 0 0,1 0 0 0 0,-4 13 0 0 0,7-19-94 0 0,-1 0 0 0 0,1-1-1 0 0,0 1 1 0 0,0 0 0 0 0,0 0 0 0 0,0 0 0 0 0,1 0 0 0 0,0 0-1 0 0,-1 0 1 0 0,2 0 0 0 0,-1-1 0 0 0,0 1 0 0 0,1 0 0 0 0,-1-1 0 0 0,1 1-1 0 0,0-1 1 0 0,0 0 0 0 0,1 1 0 0 0,-1-1 0 0 0,0 0 0 0 0,1 0 0 0 0,5 4-1 0 0,-4-3-61 0 0,1-1-1 0 0,0 1 1 0 0,0-1 0 0 0,0 0-1 0 0,0 0 1 0 0,1 0-1 0 0,-1-1 1 0 0,1 0-1 0 0,-1 0 1 0 0,1 0-1 0 0,0-1 1 0 0,0 1-1 0 0,0-2 1 0 0,0 1-1 0 0,0-1 1 0 0,0 1 0 0 0,0-2-1 0 0,0 1 1 0 0,0-1-1 0 0,7-1 1 0 0,-4 0-590 0 0,0-1-1 0 0,0 0 1 0 0,0 0 0 0 0,17-10 0 0 0,-15 6-1456 0 0,0 0 0 0 0,0-1 0 0 0,10-9 0 0 0,-5 1-2758 0 0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15.6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121 1 4009 0 0,'-54'10'10110'0'0,"4"0"-4333"0"0,49-10-5684 0 0,0 0-1 0 0,0 1 1 0 0,0-1-1 0 0,0 0 1 0 0,1 0-1 0 0,-1 1 1 0 0,0-1 0 0 0,0 0-1 0 0,0 1 1 0 0,1-1-1 0 0,-1 1 1 0 0,0 0-1 0 0,0-1 1 0 0,1 1-1 0 0,-1-1 1 0 0,1 1-1 0 0,-1 0 1 0 0,0-1 0 0 0,1 1-1 0 0,-1 1 1 0 0,1-1-57 0 0,0-1 0 0 0,0 1 1 0 0,0-1-1 0 0,0 1 1 0 0,0-1-1 0 0,0 1 0 0 0,1 0 1 0 0,-1-1-1 0 0,0 1 1 0 0,0-1-1 0 0,1 1 0 0 0,-1-1 1 0 0,0 0-1 0 0,1 1 0 0 0,-1-1 1 0 0,0 1-1 0 0,1-1 1 0 0,-1 1-1 0 0,0-1 0 0 0,1 0 1 0 0,-1 1-1 0 0,1-1 1 0 0,-1 0-1 0 0,1 0 0 0 0,-1 1 1 0 0,1-1-1 0 0,-1 0 1 0 0,1 0-1 0 0,-1 0 0 0 0,1 1 1 0 0,0-1-1 0 0,-1 0 1 0 0,2 0-1 0 0,7 2 18 0 0,1 0 0 0 0,0-1-1 0 0,-1 0 1 0 0,1-1 0 0 0,15-1 0 0 0,0 1-68 0 0,181-13-996 0 0,-68-3-6487 0 0,-93 8 4589 0 0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16.0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132 64 3441 0 0,'-13'0'4999'0'0,"-27"-3"1"0"0,-5 0-239 0 0,44 3-4586 0 0,-1 0-1 0 0,1 0 0 0 0,-1 0 1 0 0,1 0-1 0 0,-1 1 0 0 0,1-1 1 0 0,-1 0-1 0 0,1 1 1 0 0,-1-1-1 0 0,1 1 0 0 0,0 0 1 0 0,-1-1-1 0 0,1 1 0 0 0,0 0 1 0 0,0 0-1 0 0,-1 0 0 0 0,1 0 1 0 0,0 0-1 0 0,0 0 1 0 0,0 0-1 0 0,-1 2 0 0 0,1-2-120 0 0,1 0 0 0 0,-1 1 0 0 0,1-1 0 0 0,-1 0 0 0 0,1 0 0 0 0,0 0 0 0 0,0 0-1 0 0,0 0 1 0 0,-1 1 0 0 0,1-1 0 0 0,0 0 0 0 0,0 0 0 0 0,1 0 0 0 0,-1 1 0 0 0,0-1 0 0 0,0 0-1 0 0,1 0 1 0 0,-1 0 0 0 0,0 0 0 0 0,1 0 0 0 0,-1 0 0 0 0,1 0 0 0 0,-1 0 0 0 0,1 0 0 0 0,0 0 0 0 0,-1 0-1 0 0,3 2 1 0 0,3 4-21 0 0,1-1 0 0 0,0 0 0 0 0,0 0-1 0 0,0 0 1 0 0,1-1 0 0 0,0 0 0 0 0,0 0 0 0 0,1-1-1 0 0,-1 0 1 0 0,1-1 0 0 0,0 0 0 0 0,-1 0-1 0 0,13 2 1 0 0,23 5-131 0 0,64 8-1 0 0,-90-16 36 0 0,1-1-1 0 0,0-1 0 0 0,0-1 0 0 0,-1 0 1 0 0,1-2-1 0 0,21-5 0 0 0,-34 7 38 0 0,0-1 0 0 0,0 0 1 0 0,-1-1-1 0 0,1 1 0 0 0,-1-1 0 0 0,1 0 0 0 0,-1 0 0 0 0,0-1 0 0 0,0 0 0 0 0,-1 0 0 0 0,1 0 0 0 0,4-5 0 0 0,-8 7 30 0 0,1 0 0 0 0,-1 0-1 0 0,1-1 1 0 0,-1 1 0 0 0,0 0 0 0 0,0-1-1 0 0,0 1 1 0 0,0-1 0 0 0,0 1-1 0 0,-1-1 1 0 0,1 1 0 0 0,-1-1 0 0 0,1 0-1 0 0,-1 1 1 0 0,0-1 0 0 0,0 0 0 0 0,0 1-1 0 0,-1-1 1 0 0,1 0 0 0 0,-1 1-1 0 0,1-1 1 0 0,-1 1 0 0 0,0-1 0 0 0,0 1-1 0 0,0-1 1 0 0,0 1 0 0 0,0-1 0 0 0,-1 1-1 0 0,-2-3 1 0 0,1-1 16 0 0,-1 1 1 0 0,-1 1-1 0 0,1-1 1 0 0,-1 0-1 0 0,0 1 0 0 0,0 0 1 0 0,0 0-1 0 0,0 1 0 0 0,-1-1 1 0 0,-7-3-1 0 0,4 3 19 0 0,0 1-1 0 0,-1 0 1 0 0,1 1-1 0 0,-1-1 1 0 0,1 2-1 0 0,-14-2 1 0 0,6 3 62 0 0,0 0 1 0 0,0 1 0 0 0,0 1-1 0 0,0 0 1 0 0,0 1 0 0 0,0 1-1 0 0,-24 9 1 0 0,24-6 138 0 0,1 1 1 0 0,1 0-1 0 0,-1 0 1 0 0,2 2 0 0 0,-1 0-1 0 0,-20 19 1 0 0,27-22-134 0 0,0 1 1 0 0,1 0-1 0 0,0 0 1 0 0,0 1-1 0 0,1-1 1 0 0,0 1-1 0 0,1 1 1 0 0,0-1-1 0 0,0 1 1 0 0,1 0-1 0 0,-6 20 1 0 0,9-26-106 0 0,0 0 1 0 0,1 0-1 0 0,-1 0 0 0 0,1 0 1 0 0,0 0-1 0 0,0 0 1 0 0,1 0-1 0 0,-1 0 0 0 0,1 0 1 0 0,0 0-1 0 0,0-1 0 0 0,0 1 1 0 0,0 0-1 0 0,0 0 1 0 0,1-1-1 0 0,0 1 0 0 0,0-1 1 0 0,0 1-1 0 0,0-1 0 0 0,1 0 1 0 0,3 5-1 0 0,-1-4-24 0 0,1 1 0 0 0,-1-1 0 0 0,1-1-1 0 0,-1 1 1 0 0,1-1 0 0 0,0 0 0 0 0,0 0 0 0 0,0-1 0 0 0,1 1-1 0 0,-1-2 1 0 0,1 1 0 0 0,7 1 0 0 0,18 1-381 0 0,0-2-1 0 0,0 0 1 0 0,0-2 0 0 0,33-5 0 0 0,62-16-5480 0 0,-83 10 3745 0 0,-2-4 44 0 0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16.7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280 843 632 0 0,'0'2'452'0'0,"0"-1"-1"0"0,-1 1 1 0 0,1 0 0 0 0,0 0-1 0 0,0 0 1 0 0,0-1-1 0 0,0 1 1 0 0,0 0 0 0 0,0 0-1 0 0,1 0 1 0 0,-1-1 0 0 0,0 1-1 0 0,1 0 1 0 0,0 0-1 0 0,-1-1 1 0 0,1 1 0 0 0,0-1-1 0 0,0 1 1 0 0,0 0 0 0 0,0-1-1 0 0,0 0 1 0 0,2 3-1 0 0,-1-3-291 0 0,-1 0 0 0 0,0 0 0 0 0,1-1 0 0 0,-1 1 0 0 0,1 0-1 0 0,-1-1 1 0 0,0 0 0 0 0,1 1 0 0 0,-1-1 0 0 0,1 0 0 0 0,-1 1 0 0 0,1-1-1 0 0,-1 0 1 0 0,1 0 0 0 0,-1 0 0 0 0,1-1 0 0 0,-1 1 0 0 0,1 0-1 0 0,-1 0 1 0 0,1-1 0 0 0,-1 1 0 0 0,1-1 0 0 0,-1 0 0 0 0,1 1 0 0 0,-1-1-1 0 0,3-1 1 0 0,2-2 314 0 0,0-1 1 0 0,0 1-1 0 0,-1-1 0 0 0,1 0 0 0 0,-1 0 0 0 0,0 0 1 0 0,-1-1-1 0 0,1 0 0 0 0,-1 1 0 0 0,6-12 0 0 0,-6 7-177 0 0,1 0-1 0 0,-2 0 1 0 0,1 0 0 0 0,-1-1-1 0 0,-1 0 1 0 0,3-17 0 0 0,-4 12-214 0 0,-1-1 0 0 0,0 1 1 0 0,-1-1-1 0 0,0 0 0 0 0,-1 1 1 0 0,-2 0-1 0 0,1-1 0 0 0,-2 1 1 0 0,-7-18-1 0 0,9 26-51 0 0,-1 1-1 0 0,0 0 1 0 0,0-1 0 0 0,-1 2-1 0 0,0-1 1 0 0,0 0 0 0 0,0 1-1 0 0,-1 0 1 0 0,0 0 0 0 0,0 1 0 0 0,-1-1-1 0 0,0 1 1 0 0,1 1 0 0 0,-14-7-1 0 0,13 8 3 0 0,0 0 0 0 0,1 1 0 0 0,-1 0 0 0 0,0 0 1 0 0,0 1-1 0 0,0-1 0 0 0,0 2 0 0 0,0-1 0 0 0,0 1 0 0 0,0 0 0 0 0,0 1 0 0 0,0-1 0 0 0,0 1 0 0 0,0 1 0 0 0,0-1 0 0 0,0 1 0 0 0,-8 4 0 0 0,8-3 68 0 0,0 1-1 0 0,0 0 1 0 0,1 1-1 0 0,-1-1 1 0 0,1 1-1 0 0,0 0 1 0 0,0 1-1 0 0,1 0 1 0 0,0 0-1 0 0,0 0 1 0 0,0 0-1 0 0,1 1 1 0 0,-6 11-1 0 0,-3 8 98 0 0,2 1 0 0 0,-11 35-1 0 0,21-57-181 0 0,-2 3 10 0 0,-6 17 67 0 0,2 0 1 0 0,-6 39 0 0 0,12-56-91 0 0,0 0 1 0 0,0-1-1 0 0,1 1 1 0 0,1-1 0 0 0,-1 1-1 0 0,1-1 1 0 0,0 1-1 0 0,1-1 1 0 0,0 1-1 0 0,0-1 1 0 0,1 0 0 0 0,0 0-1 0 0,5 10 1 0 0,-5-13-10 0 0,1 1 1 0 0,-1-1-1 0 0,1 0 1 0 0,0 1-1 0 0,1-2 0 0 0,-1 1 1 0 0,1 0-1 0 0,0-1 1 0 0,0 0-1 0 0,0 0 1 0 0,0-1-1 0 0,0 1 1 0 0,0-1-1 0 0,9 2 1 0 0,-6-1-12 0 0,0-1 0 0 0,0-1 0 0 0,0 0 1 0 0,0 0-1 0 0,0 0 0 0 0,0-1 1 0 0,0 0-1 0 0,0-1 0 0 0,15-2 0 0 0,-13 0-18 0 0,0 0-1 0 0,-1-1 1 0 0,1-1-1 0 0,-1 0 0 0 0,0 0 1 0 0,0 0-1 0 0,0-1 1 0 0,14-13-1 0 0,-2-1-135 0 0,37-44 1 0 0,-47 50 129 0 0,-1-1 0 0 0,-1-1 0 0 0,0 1 1 0 0,-1-1-1 0 0,0-1 0 0 0,-1 0 1 0 0,-1 0-1 0 0,-1 0 0 0 0,0 0 1 0 0,-2-1-1 0 0,0 0 0 0 0,1-21 0 0 0,8-117-292 0 0,-9-184 0 0 0,-4 328 374 0 0,1 7 11 0 0,0 1-1 0 0,0-1 1 0 0,0 0-1 0 0,-1 0 1 0 0,0 1 0 0 0,0-1-1 0 0,0 1 1 0 0,-4-9-1 0 0,5 12-30 0 0,-1 1 0 0 0,1-1-1 0 0,0 1 1 0 0,-1-1 0 0 0,1 0-1 0 0,-1 1 1 0 0,1-1 0 0 0,-1 1 0 0 0,1 0-1 0 0,-1-1 1 0 0,1 1 0 0 0,-1-1-1 0 0,0 1 1 0 0,1 0 0 0 0,-1-1 0 0 0,0 1-1 0 0,1 0 1 0 0,-1 0 0 0 0,0-1-1 0 0,1 1 1 0 0,-1 0 0 0 0,0 0 0 0 0,1 0-1 0 0,-1 0 1 0 0,0 0 0 0 0,1 0-1 0 0,-1 0 1 0 0,0 0 0 0 0,0 0 0 0 0,1 1-1 0 0,-1-1 1 0 0,0 0 0 0 0,1 0-1 0 0,-1 0 1 0 0,0 1 0 0 0,1-1 0 0 0,-1 0-1 0 0,1 1 1 0 0,-2 0 0 0 0,-2 2 92 0 0,-1 0 0 0 0,1 0 1 0 0,0 1-1 0 0,-4 4 1 0 0,7-7-74 0 0,-13 14 73 0 0,1 0 0 0 0,0 1 1 0 0,1 0-1 0 0,1 1 1 0 0,1 1-1 0 0,0-1 0 0 0,1 2 1 0 0,1-1-1 0 0,1 1 0 0 0,1 0 1 0 0,0 1-1 0 0,2-1 0 0 0,0 1 1 0 0,1 0-1 0 0,-1 29 0 0 0,3-27-68 0 0,1 1-1 0 0,1 0 1 0 0,1 0-1 0 0,1 0 0 0 0,1-1 1 0 0,1 0-1 0 0,1 0 0 0 0,1 0 1 0 0,1 0-1 0 0,1-1 0 0 0,18 32 1 0 0,-16-35-192 0 0,0-1 0 0 0,1 0 0 0 0,0-1 0 0 0,2 0 0 0 0,0-1 0 0 0,0-1 0 0 0,2 0 0 0 0,0-1 0 0 0,0-1 0 0 0,1 0 0 0 0,0-1 0 0 0,35 15 0 0 0,-42-22-578 0 0,-1-1 1 0 0,1 0 0 0 0,0-1-1 0 0,1 0 1 0 0,15 1 0 0 0,-16-3-1873 0 0,-1 0 0 0 0,0-1 0 0 0,15-2 1 0 0,-10-1-3879 0 0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18.7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42 512 0 0,'7'-25'3387'0'0,"-7"24"-2615"0"0,0 0 0 0 0,0-1 0 0 0,0 1 0 0 0,0 0-1 0 0,0-1 1 0 0,0 1 0 0 0,-1 0 0 0 0,1-1 0 0 0,0 1 0 0 0,-2-2-1 0 0,2 3-667 0 0,0-1 0 0 0,0 1 0 0 0,-1 0 0 0 0,1 0 0 0 0,0 0-1 0 0,0 0 1 0 0,0 0 0 0 0,-1 0 0 0 0,1 0 0 0 0,0 0 0 0 0,0 0 0 0 0,-1 0-1 0 0,1 0 1 0 0,0 0 0 0 0,0 0 0 0 0,0 0 0 0 0,-1 0 0 0 0,1 0-1 0 0,0 1 1 0 0,0-1 0 0 0,0 0 0 0 0,-1 0 0 0 0,1 0 0 0 0,0 0 0 0 0,0 0-1 0 0,0 0 1 0 0,0 1 0 0 0,-1-1 0 0 0,1 0 0 0 0,0 0 0 0 0,0 0 0 0 0,0 0-1 0 0,0 1 1 0 0,0-1 0 0 0,0 0 0 0 0,-1 0 0 0 0,1 0 0 0 0,0 1-1 0 0,0-1 1 0 0,0 0 0 0 0,0 0 0 0 0,0 0 0 0 0,0 1 0 0 0,0-1 0 0 0,-8 14 1289 0 0,7-12-909 0 0,-6 12 155 0 0,1 0 0 0 0,1 0 0 0 0,-7 25 0 0 0,-5 46 362 0 0,16-75-906 0 0,-1-1 1 0 0,2 0-1 0 0,-1 1 1 0 0,1-1-1 0 0,0 1 1 0 0,1-1-1 0 0,4 18 1 0 0,-4-24-112 0 0,-1 0 0 0 0,2 0 0 0 0,-1 0 1 0 0,0 0-1 0 0,1 0 0 0 0,-1 0 0 0 0,1 0 0 0 0,0 0 1 0 0,0 0-1 0 0,0-1 0 0 0,0 1 0 0 0,0-1 0 0 0,1 1 1 0 0,-1-1-1 0 0,1 0 0 0 0,0 0 0 0 0,0 0 0 0 0,-1 0 1 0 0,1-1-1 0 0,0 1 0 0 0,0-1 0 0 0,1 0 1 0 0,-1 0-1 0 0,0 0 0 0 0,4 1 0 0 0,0-1-316 0 0,1-1-1 0 0,-1 1 1 0 0,1-1-1 0 0,-1 0 1 0 0,1-1-1 0 0,-1 0 1 0 0,1 0-1 0 0,-1-1 0 0 0,0 0 1 0 0,11-4-1 0 0,-2 0-1700 0 0,0-2-1 0 0,-1 0 0 0 0,21-14 0 0 0,-6 0-429 0 0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18.9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15 2697 0 0,'-3'-5'3560'0'0,"-5"2"2042"0"0,-2-1-3674 0 0,6 3-536 0 0,-1-1-792 0 0,3 2 49 0 0,2 3 135 0 0,0 1-288 0 0,2 4-160 0 0,1-2-152 0 0,0 2-160 0 0,4 3-168 0 0,0-2-160 0 0,1 3 128 0 0,5 0-1665 0 0,0-1 1233 0 0,1 2-264 0 0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19.2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57 794 272 0 0,'-4'1'1349'0'0,"-1"0"0"0"0,1 1 1 0 0,0-1-1 0 0,0 1 0 0 0,0 0 0 0 0,0 1 0 0 0,-6 4 0 0 0,8-6-992 0 0,1 1 0 0 0,-1 0 0 0 0,0 0-1 0 0,1 0 1 0 0,0 0 0 0 0,-1 0-1 0 0,1 0 1 0 0,0 0 0 0 0,0 1 0 0 0,0-1-1 0 0,1 0 1 0 0,-1 0 0 0 0,0 1-1 0 0,1-1 1 0 0,-1 5 0 0 0,1 2-79 0 0,0-1 1 0 0,1 1-1 0 0,0-1 1 0 0,0 1-1 0 0,0-1 0 0 0,1 0 1 0 0,1 1-1 0 0,5 12 1 0 0,-2-8-154 0 0,0 1 0 0 0,1-1 0 0 0,1 0 0 0 0,10 13 0 0 0,-17-24-120 0 0,1 0 1 0 0,0 1-1 0 0,0-1 0 0 0,0 0 0 0 0,0 0 1 0 0,0 0-1 0 0,0 0 0 0 0,1 0 0 0 0,-1 0 1 0 0,1-1-1 0 0,-1 1 0 0 0,4 0 0 0 0,-5-2-7 0 0,-1 0 0 0 0,1 0 0 0 0,-1 0 0 0 0,0 0 0 0 0,1 0 0 0 0,-1-1 0 0 0,1 1 0 0 0,-1 0 0 0 0,1 0 0 0 0,-1-1 0 0 0,0 1 0 0 0,1 0 0 0 0,-1-1 0 0 0,0 1 0 0 0,1 0 0 0 0,-1-1 0 0 0,0 1 0 0 0,0-1 0 0 0,1 1 0 0 0,-1 0 0 0 0,0-1 0 0 0,0 1 0 0 0,0-1 0 0 0,0 1 0 0 0,1-1 0 0 0,-1 1-1 0 0,0-1 1 0 0,0 1 0 0 0,0 0 0 0 0,0-1 0 0 0,0 0 0 0 0,2-17-22 0 0,-2 18 25 0 0,0-16 7 0 0,-2 1 1 0 0,1 0-1 0 0,-2 0 0 0 0,0 0 0 0 0,-1 0 1 0 0,0 0-1 0 0,-8-15 0 0 0,-10-43 144 0 0,17 45-70 0 0,1 0 1 0 0,0-36-1 0 0,6-59 164 0 0,0 81-151 0 0,2 1-1 0 0,1-1 1 0 0,3 1 0 0 0,1 0 0 0 0,2 1-1 0 0,27-67 1 0 0,-30 91-94 0 0,1 1-1 0 0,0 0 1 0 0,1 0 0 0 0,0 1 0 0 0,1 0-1 0 0,1 1 1 0 0,13-12 0 0 0,-14 15-11 0 0,0 1 0 0 0,0 1 0 0 0,0 0-1 0 0,1 0 1 0 0,0 2 0 0 0,1-1 0 0 0,0 1 0 0 0,0 1 0 0 0,18-5 0 0 0,-24 8-6 0 0,-1 1 0 0 0,1 0 0 0 0,-1 0 0 0 0,1 1 0 0 0,-1 0 0 0 0,1 0 0 0 0,-1 0 0 0 0,1 1 0 0 0,0 0 0 0 0,-1 0 0 0 0,0 1 0 0 0,9 2 0 0 0,-8 0-132 0 0,0-1-1 0 0,0 1 1 0 0,0 0 0 0 0,0 1 0 0 0,-1-1 0 0 0,0 1 0 0 0,0 1 0 0 0,0-1 0 0 0,8 12-1 0 0,-6-9-694 0 0,-1 1 0 0 0,-1 0 0 0 0,0 1 0 0 0,0-1 0 0 0,9 21 0 0 0,-5 3-665 0 0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19.4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0 4057 0 0,'-10'5'4065'0'0,"1"-5"5145"0"0,6-1-7522 0 0,11 1-912 0 0,6 3-48 0 0,5 2-63 0 0,8-1-265 0 0,4 1-24 0 0,4 1-208 0 0,18-1-192 0 0,-1-2-136 0 0,3 0-8 0 0,9-1-472 0 0,-10-2-865 0 0,-7 0 841 0 0,2-2-2281 0 0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25.7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124 47 512 0 0,'-7'-1'1014'0'0,"1"-1"1"0"0,-1 2-1 0 0,0-1 0 0 0,0 1 0 0 0,0 0 0 0 0,0 0 1 0 0,1 1-1 0 0,-1 0 0 0 0,-13 4 0 0 0,-22 3 4333 0 0,53-20-2144 0 0,3 5-2758 0 0,0 2 0 0 0,1 0 0 0 0,-1 0 0 0 0,1 2 0 0 0,22-4 0 0 0,78-1-49 0 0,-110 8-361 0 0,192-5 642 0 0,-191 5-643 0 0,42 2 269 0 0,-45-2-261 0 0,0 1 0 0 0,0-1 1 0 0,0 1-1 0 0,0 0 0 0 0,0 0 0 0 0,0 0 0 0 0,0 0 1 0 0,0 1-1 0 0,0-1 0 0 0,-1 1 0 0 0,1-1 1 0 0,3 4-1 0 0,-5-3-6 0 0,1 0 0 0 0,0 1 0 0 0,-1-1-1 0 0,1 1 1 0 0,-1-1 0 0 0,0 1 0 0 0,0-1 0 0 0,0 1 0 0 0,0 0 0 0 0,0 0 0 0 0,0 0 0 0 0,-1-1 0 0 0,1 5 0 0 0,-1 40 127 0 0,0-28-68 0 0,-2 18-45 0 0,0-24-24 0 0,2 0 0 0 0,0 16 0 0 0,21 116 6 0 0,-16-109 22 0 0,0 67-1 0 0,-4-61-41 0 0,-2 32 27 0 0,-18 122-1 0 0,3-43-39 0 0,11-47 70 0 0,5-112-55 0 0,0 1 1 0 0,0-1-1 0 0,0 1 0 0 0,-1-1 0 0 0,0 1 0 0 0,0-1 0 0 0,-1 1 0 0 0,1 0 0 0 0,-1 0 0 0 0,0-1 0 0 0,0 1 1 0 0,-1 0-1 0 0,-4-7 0 0 0,1 5-6 0 0,0 1 1 0 0,0 0-1 0 0,0 0 0 0 0,-1 0 1 0 0,0 1-1 0 0,0 0 1 0 0,0 0-1 0 0,-1 0 0 0 0,1 1 1 0 0,-1 0-1 0 0,0 1 1 0 0,0 0-1 0 0,-1 0 0 0 0,-10-2 1 0 0,-12 0-18 0 0,-1 0 0 0 0,-49 0 0 0 0,62 4 18 0 0,-7 0-28 0 0,0 1 0 0 0,0 1 0 0 0,0 1 0 0 0,0 1 0 0 0,1 1-1 0 0,-37 11 1 0 0,149-66-2006 0 0,-22 21-1575 0 0,-29 14 924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7:50.4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78 151 968 0 0,'-4'-3'937'0'0,"1"1"-1"0"0,-1-1 0 0 0,1 0 1 0 0,0 0-1 0 0,0 0 0 0 0,0 0 1 0 0,1 0-1 0 0,-1 0 0 0 0,1-1 1 0 0,-1 0-1 0 0,1 1 0 0 0,0-1 1 0 0,1 0-1 0 0,-3-4 0 0 0,3 4-590 0 0,0 0-1 0 0,0 0 0 0 0,0 0 0 0 0,1 0 1 0 0,-1 0-1 0 0,1 0 0 0 0,0 0 0 0 0,0 0 1 0 0,0 0-1 0 0,0 0 0 0 0,1 0 0 0 0,0 0 1 0 0,0 0-1 0 0,0 1 0 0 0,0-1 1 0 0,0 0-1 0 0,1 0 0 0 0,0 1 0 0 0,0-1 1 0 0,0 1-1 0 0,0-1 0 0 0,0 1 0 0 0,5-5 1 0 0,-7 8-321 0 0,0 0 0 0 0,0 0 0 0 0,0 0 0 0 0,0 0 0 0 0,0 0 0 0 0,0 0 0 0 0,0 0 0 0 0,0 0 0 0 0,0-1 0 0 0,0 1 0 0 0,1 0 0 0 0,-1 0 0 0 0,0 0 0 0 0,0 0 0 0 0,0 0 0 0 0,0 0 0 0 0,0 0 0 0 0,0 0 0 0 0,0 0 0 0 0,0 0 0 0 0,0 0-1 0 0,0 0 1 0 0,1 0 0 0 0,-1 0 0 0 0,0 0 0 0 0,0 0 0 0 0,0 0 0 0 0,0 0 0 0 0,0 0 0 0 0,0 0 0 0 0,0 0 0 0 0,0 0 0 0 0,0 0 0 0 0,1 0 0 0 0,-1 0 0 0 0,0 0 0 0 0,0 0 0 0 0,0 0 0 0 0,0 0 0 0 0,0 0 0 0 0,0 0 0 0 0,0 0 0 0 0,0 0 0 0 0,0 0 0 0 0,0 0 0 0 0,0 0 0 0 0,1 1 0 0 0,-1-1 0 0 0,0 0 0 0 0,0 0 0 0 0,0 0 0 0 0,0 0 0 0 0,0 0 0 0 0,0 0 0 0 0,0 0 0 0 0,0 0 0 0 0,0 0 0 0 0,0 0 0 0 0,0 1 0 0 0,1 8 607 0 0,-4 14-335 0 0,3-21-210 0 0,-26 122 867 0 0,17-92-785 0 0,2 0 0 0 0,1 1-1 0 0,1 0 1 0 0,0 47 0 0 0,6-69-151 0 0,0 0 0 0 0,1 0 0 0 0,0-1 1 0 0,1 1-1 0 0,4 10 0 0 0,23 49-9 0 0,-7-20 35 0 0,-20-42-33 0 0,0-1 0 0 0,-1 1 0 0 0,0 0 0 0 0,-1-1-1 0 0,2 16 1 0 0,-2-19-4 0 0,-1 0 0 0 0,-1 0 0 0 0,1 0 0 0 0,0-1 1 0 0,-1 1-1 0 0,0 0 0 0 0,0 0 0 0 0,0-1 0 0 0,0 1 0 0 0,-1 0 0 0 0,1-1 0 0 0,-1 0 0 0 0,0 1 0 0 0,-2 3 0 0 0,0-1 24 0 0,-5 6 12 0 0,9-11-39 0 0,0-1 0 0 0,0 0 0 0 0,-1 1 1 0 0,1-1-1 0 0,0 0 0 0 0,-1 1 0 0 0,1-1 0 0 0,0 0 1 0 0,0 0-1 0 0,-1 1 0 0 0,1-1 0 0 0,-1 0 1 0 0,1 0-1 0 0,0 0 0 0 0,-1 0 0 0 0,1 1 0 0 0,0-1 1 0 0,-1 0-1 0 0,1 0 0 0 0,-1 0 0 0 0,1 0 0 0 0,0 0 1 0 0,-1 0-1 0 0,1 0 0 0 0,-1 0 0 0 0,1 0 1 0 0,0 0-1 0 0,-1 0 0 0 0,0-1-8 0 0,1 1 1 0 0,0-1-1 0 0,-1 1 1 0 0,1-1-1 0 0,0 1 1 0 0,0 0-1 0 0,0-1 1 0 0,-1 1-1 0 0,1-1 1 0 0,0 1-1 0 0,0-1 1 0 0,0 0-1 0 0,0 1 0 0 0,0-1 1 0 0,0 1-1 0 0,0-1 1 0 0,0 1-1 0 0,0-1 1 0 0,0 1-1 0 0,0-1 1 0 0,0 1-1 0 0,1-1 1 0 0,2-16-86 0 0,-2 14 66 0 0,34-141-3100 0 0,-22 94-3700 0 0,-9 34 3095 0 0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25.9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7 944 0 0,'-28'0'5819'0'0,"9"0"1518"0"0,40 11-4876 0 0,1-7-2172 0 0,-1-1 0 0 0,43 0 1 0 0,45-8-595 0 0,-103 5 314 0 0,181-18-3447 0 0,-149 13 1345 0 0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26.6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52 131 512 0 0,'-1'-7'1211'0'0,"0"-1"1"0"0,0 0-1 0 0,-1 1 0 0 0,0-1 0 0 0,0 1 1 0 0,-1 0-1 0 0,0 0 0 0 0,0 0 0 0 0,0 0 1 0 0,-9-12-1 0 0,-6-12 3314 0 0,18 30-4459 0 0,0 1-1 0 0,0 0 0 0 0,0 0 0 0 0,0 0 1 0 0,0 0-1 0 0,0-1 0 0 0,0 1 1 0 0,0 0-1 0 0,-1 0 0 0 0,1 0 0 0 0,0-1 1 0 0,0 1-1 0 0,0 0 0 0 0,0 0 1 0 0,0-1-1 0 0,0 1 0 0 0,0 0 0 0 0,0 0 1 0 0,0 0-1 0 0,0-1 0 0 0,0 1 1 0 0,0 0-1 0 0,1 0 0 0 0,-1 0 0 0 0,0-1 1 0 0,0 1-1 0 0,0 0 0 0 0,0 0 1 0 0,0 0-1 0 0,0-1 0 0 0,0 1 1 0 0,1 0-1 0 0,-1 0 0 0 0,0 0 0 0 0,0 0 1 0 0,0-1-1 0 0,1 1-15 0 0,-1 0 0 0 0,0 0 1 0 0,0 0-1 0 0,1 0 0 0 0,-1 0 0 0 0,0 0 1 0 0,0 0-1 0 0,1 1 0 0 0,-1-1 0 0 0,0 0 1 0 0,0 0-1 0 0,1 0 0 0 0,-1 0 0 0 0,0 0 1 0 0,0 0-1 0 0,1 0 0 0 0,-1 1 0 0 0,0-1 1 0 0,0 0-1 0 0,1 0 0 0 0,-1 0 0 0 0,0 1 1 0 0,0-1-1 0 0,0 0 0 0 0,0 0 0 0 0,0 0 1 0 0,1 1-1 0 0,-1-1 0 0 0,0 0 0 0 0,0 0 1 0 0,0 1-1 0 0,4 8 276 0 0,-1 0-1 0 0,0 0 1 0 0,0 0 0 0 0,-1 0 0 0 0,0 1 0 0 0,0 14-1 0 0,-1 58 337 0 0,-1-76-573 0 0,-11 149 933 0 0,5-100-819 0 0,2 1-1 0 0,5 81 1 0 0,-1-136-203 0 0,8 53-34 0 0,-7-50 7 0 0,0 1 0 0 0,0 0 1 0 0,1-1-1 0 0,-1 1 0 0 0,1-1 0 0 0,0 0 1 0 0,1 0-1 0 0,4 8 0 0 0,-6-12 12 0 0,-1 1 1 0 0,0-1-1 0 0,1 0 1 0 0,-1 1-1 0 0,0-1 1 0 0,0 0-1 0 0,1 1 0 0 0,-1-1 1 0 0,1 0-1 0 0,-1 0 1 0 0,0 1-1 0 0,1-1 0 0 0,-1 0 1 0 0,1 0-1 0 0,-1 0 1 0 0,1 0-1 0 0,-1 1 0 0 0,0-1 1 0 0,1 0-1 0 0,-1 0 1 0 0,1 0-1 0 0,-1 0 1 0 0,1 0-1 0 0,-1 0 0 0 0,1 0 1 0 0,-1 0-1 0 0,1 0 1 0 0,0-1-1 0 0,0 1-40 0 0,0-1 0 0 0,0 1 0 0 0,0-1 0 0 0,0 0 0 0 0,-1 0 0 0 0,1 1-1 0 0,0-1 1 0 0,0 0 0 0 0,0 0 0 0 0,-1 0 0 0 0,2-1 0 0 0,11-27-1820 0 0,-7 9-1798 0 0,-1-1 0 0 0,4-27 0 0 0,-7 30 1634 0 0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27.2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104 144 2385 0 0,'-34'7'8510'0'0,"27"-5"-7659"0"0,1 0 0 0 0,-1 1-1 0 0,1 0 1 0 0,0 0 0 0 0,0 0 0 0 0,0 0-1 0 0,0 1 1 0 0,1 0 0 0 0,-9 8 0 0 0,25-20 807 0 0,-3 3-1509 0 0,-1 0 1 0 0,11-10-1 0 0,7-13 226 0 0,-6 7-81 0 0,38-33 0 0 0,-50 48-244 0 0,1 0 0 0 0,1 0 0 0 0,-1 1 0 0 0,1 1 0 0 0,0-1 0 0 0,0 1 0 0 0,0 1 0 0 0,0 0 0 0 0,11-2 0 0 0,-6 2-26 0 0,0 2 0 0 0,1-1 0 0 0,0 2 1 0 0,-1 0-1 0 0,1 1 0 0 0,0 0 1 0 0,-1 1-1 0 0,24 6 0 0 0,-26-4-28 0 0,0 0-1 0 0,0 0 1 0 0,-1 1-1 0 0,1 0 1 0 0,-1 1-1 0 0,-1 1 1 0 0,1 0-1 0 0,-1 0 1 0 0,0 1-1 0 0,13 13 1 0 0,-18-16 7 0 0,-1 1 0 0 0,0 0 1 0 0,0-1-1 0 0,0 2 0 0 0,0-1 0 0 0,-1 0 0 0 0,0 1 1 0 0,-1 0-1 0 0,1-1 0 0 0,-1 1 0 0 0,-1 0 0 0 0,1 0 0 0 0,-1 0 1 0 0,0 0-1 0 0,-1 9 0 0 0,0-11 9 0 0,0 1-1 0 0,-1-1 0 0 0,1 1 1 0 0,-1-1-1 0 0,0 0 1 0 0,-1 1-1 0 0,0-1 1 0 0,0 0-1 0 0,0 0 1 0 0,0 0-1 0 0,-1 0 1 0 0,1 0-1 0 0,-1-1 1 0 0,0 1-1 0 0,-1-1 1 0 0,1 0-1 0 0,-1 0 1 0 0,0 0-1 0 0,0 0 1 0 0,-6 3-1 0 0,1 0 9 0 0,-2-1 0 0 0,1-1 0 0 0,0 0 0 0 0,-23 7 0 0 0,-46 8 94 0 0,53-15-49 0 0,-252 48 264 0 0,278-53-330 0 0,0 0-1 0 0,0 0 0 0 0,0 0 1 0 0,-1 0-1 0 0,1 0 1 0 0,0 0-1 0 0,0 0 0 0 0,0 0 1 0 0,0 0-1 0 0,0 0 0 0 0,0-1 1 0 0,0 1-1 0 0,0 0 1 0 0,0 0-1 0 0,0 0 0 0 0,-1 0 1 0 0,1 0-1 0 0,0 0 1 0 0,0 0-1 0 0,0 0 0 0 0,0 0 1 0 0,0 1-1 0 0,0-1 1 0 0,0 0-1 0 0,0 0 0 0 0,0 0 1 0 0,0 0-1 0 0,-1 0 1 0 0,1 0-1 0 0,0 0 0 0 0,0 0 1 0 0,0 0-1 0 0,0 0 1 0 0,0 0-1 0 0,0 0 0 0 0,0 0 1 0 0,0 0-1 0 0,0 0 1 0 0,0 0-1 0 0,0 0 0 0 0,0 1 1 0 0,0-1-1 0 0,0 0 0 0 0,0 0 1 0 0,0 0-1 0 0,0 0 1 0 0,0 0-1 0 0,0 0 0 0 0,0 0 1 0 0,-1 0-1 0 0,1 0 1 0 0,0 0-1 0 0,0 1 0 0 0,0-1 1 0 0,1 0-1 0 0,-1 0 1 0 0,0 0-1 0 0,0 0 0 0 0,0 0 1 0 0,0 0-1 0 0,0 0 1 0 0,0 0-1 0 0,0 0 0 0 0,0 0 1 0 0,0 1-1 0 0,0-1 1 0 0,0 0-1 0 0,0 0 0 0 0,9 3-159 0 0,15 0-155 0 0,115-11-1428 0 0,-18 0 435 0 0,-95 8 818 0 0,1 1 1 0 0,40 6 0 0 0,-60-6 376 0 0,0 1 0 0 0,0 0 0 0 0,0 0 0 0 0,0 0 0 0 0,0 1 0 0 0,0 0 0 0 0,-1 0 0 0 0,1 1 0 0 0,5 4 0 0 0,-7-4 159 0 0,-1 0 0 0 0,0 0 0 0 0,0 0 1 0 0,0 0-1 0 0,-1 1 0 0 0,0 0 1 0 0,1 0-1 0 0,-2 0 0 0 0,1 0 0 0 0,-1 0 1 0 0,4 11-1 0 0,-1 2 515 0 0,0 0 1 0 0,-2 0 0 0 0,0 0-1 0 0,-1 1 1 0 0,-1 19-1 0 0,-8 96 1892 0 0,5-98-2102 0 0,1-28-171 0 0,0 1-1 0 0,0 0 0 0 0,-1-1 0 0 0,0 1 1 0 0,0-1-1 0 0,-1 0 0 0 0,0 0 0 0 0,0 0 1 0 0,-8 13-1 0 0,8-16-105 0 0,-1-1-1 0 0,1 0 1 0 0,-1 0 0 0 0,0 0 0 0 0,0 0-1 0 0,-1 0 1 0 0,1-1 0 0 0,-1 0 0 0 0,1 0-1 0 0,-1 0 1 0 0,0 0 0 0 0,0-1 0 0 0,0 0-1 0 0,-1 0 1 0 0,1 0 0 0 0,-7 0 0 0 0,-3 1-71 0 0,0-1 1 0 0,0 0 0 0 0,0-1 0 0 0,0-1 0 0 0,0 0 0 0 0,1-1 0 0 0,-1-1 0 0 0,0-1-1 0 0,0 0 1 0 0,1 0 0 0 0,-1-2 0 0 0,-14-6 0 0 0,21 8-123 0 0,0-1 0 0 0,0 0 1 0 0,0 0-1 0 0,0-1 0 0 0,1 0 0 0 0,0-1 0 0 0,0 1 1 0 0,1-1-1 0 0,-1-1 0 0 0,1 1 0 0 0,1-1 0 0 0,-1 0 1 0 0,1-1-1 0 0,0 1 0 0 0,1-1 0 0 0,0 0 1 0 0,0 0-1 0 0,0 0 0 0 0,1 0 0 0 0,1-1 0 0 0,-3-12 1 0 0,3 12-265 0 0,1 0 0 0 0,1 0 0 0 0,-1 0 0 0 0,2 0 0 0 0,-1 0 0 0 0,1 0 0 0 0,0 1 0 0 0,1-1 0 0 0,3-9 0 0 0,-3 11-556 0 0,1 0 0 0 0,0 1 1 0 0,0 0-1 0 0,1 0 1 0 0,-1 0-1 0 0,1 0 0 0 0,8-8 1 0 0,15-12-1869 0 0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28.0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32 196 512 0 0,'16'-78'14947'0'0,"-14"66"-13919"0"0,1-1 0 0 0,-2 1 0 0 0,0-1 0 0 0,-1 1 0 0 0,0-1-1 0 0,-2-16 1 0 0,2 29-979 0 0,0-1 0 0 0,0 1 0 0 0,0-1 0 0 0,0 1 0 0 0,0-1 0 0 0,0 1 0 0 0,0-1 0 0 0,0 1-1 0 0,0-1 1 0 0,-1 1 0 0 0,1-1 0 0 0,0 1 0 0 0,0-1 0 0 0,0 1 0 0 0,-1-1 0 0 0,1 1 0 0 0,0 0 0 0 0,-1-1 0 0 0,1 1 0 0 0,0-1-1 0 0,-1 1 1 0 0,1 0 0 0 0,0-1 0 0 0,-1 1 0 0 0,1 0 0 0 0,-1 0 0 0 0,1-1 0 0 0,0 1 0 0 0,-1 0 0 0 0,1 0 0 0 0,-1-1 0 0 0,1 1-1 0 0,-1 0 1 0 0,1 0 0 0 0,-2 0 0 0 0,1 0 22 0 0,0 1 0 0 0,0-1 1 0 0,0 1-1 0 0,0 0 0 0 0,1-1 0 0 0,-1 1 0 0 0,0 0 0 0 0,0-1 0 0 0,0 1 1 0 0,1 0-1 0 0,-1 0 0 0 0,0 0 0 0 0,1 0 0 0 0,-1 0 0 0 0,0 1 0 0 0,-4 9 61 0 0,0-1 0 0 0,1 1 0 0 0,1 0-1 0 0,0 0 1 0 0,0 1 0 0 0,1-1 0 0 0,1 1-1 0 0,0-1 1 0 0,0 1 0 0 0,1 12-1 0 0,2 4 22 0 0,1-1-1 0 0,1 0 1 0 0,9 30 0 0 0,46 142 510 0 0,-39-141-591 0 0,39 74-1 0 0,-51-115-72 0 0,1-1 0 0 0,1-1-1 0 0,0 0 1 0 0,1 0 0 0 0,21 21-1 0 0,-27-32-7 0 0,0 1-1 0 0,0-1 0 0 0,0 0 1 0 0,1-1-1 0 0,-1 1 0 0 0,1-1 1 0 0,0-1-1 0 0,8 4 0 0 0,-9-5-1 0 0,-1 0-1 0 0,0 0 1 0 0,1 0 0 0 0,0-1-1 0 0,-1 1 1 0 0,1-1-1 0 0,-1-1 1 0 0,1 1 0 0 0,-1 0-1 0 0,1-1 1 0 0,-1 0-1 0 0,1 0 1 0 0,4-2 0 0 0,-3 0 2 0 0,-1 1 1 0 0,0-1 0 0 0,0 0 0 0 0,-1 0 0 0 0,1-1-1 0 0,-1 0 1 0 0,1 1 0 0 0,-1-1 0 0 0,0-1-1 0 0,-1 1 1 0 0,1-1 0 0 0,-1 1 0 0 0,6-11 0 0 0,-3 5 17 0 0,-1-1 0 0 0,-1 0 0 0 0,1 0 0 0 0,-2-1 0 0 0,5-20 1 0 0,-4-1 22 0 0,-1-1-1 0 0,-1 0 1 0 0,-2 0 0 0 0,-2 1 0 0 0,-10-65 0 0 0,-54-161-6 0 0,60 242-19 0 0,1 0-1 0 0,-10-16 1 0 0,13 29-2 0 0,0 0 0 0 0,0 0-1 0 0,-1 0 1 0 0,0 0 0 0 0,1 1 0 0 0,-1-1-1 0 0,0 1 1 0 0,-1-1 0 0 0,1 1 0 0 0,-1 0-1 0 0,1 1 1 0 0,-1-1 0 0 0,-5-2 0 0 0,8 4-3 0 0,-1 0 1 0 0,1 1 0 0 0,0-1-1 0 0,-1 1 1 0 0,1 0-1 0 0,0-1 1 0 0,-1 1 0 0 0,1 0-1 0 0,-1 0 1 0 0,1 0-1 0 0,0 0 1 0 0,-1 0 0 0 0,1 0-1 0 0,-1 0 1 0 0,1 1-1 0 0,0-1 1 0 0,-1 0-1 0 0,1 1 1 0 0,0-1 0 0 0,-1 1-1 0 0,0 0 1 0 0,0 1-9 0 0,0-1-1 0 0,0 1 1 0 0,0 0 0 0 0,0 0-1 0 0,0-1 1 0 0,1 1 0 0 0,-1 0-1 0 0,1 0 1 0 0,0 1-1 0 0,-1-1 1 0 0,0 3 0 0 0,-1 2-70 0 0,1 0 1 0 0,-1 0-1 0 0,1 0 1 0 0,1 1-1 0 0,-1-1 1 0 0,1 1-1 0 0,1 7 1 0 0,-1-10-145 0 0,2 0 0 0 0,-1-1-1 0 0,0 1 1 0 0,1 0 0 0 0,0-1 0 0 0,0 1 0 0 0,1 0 0 0 0,-1-1-1 0 0,1 1 1 0 0,0-1 0 0 0,3 5 0 0 0,-1-3-985 0 0,1 0 0 0 0,-1-1 0 0 0,1 0 0 0 0,0 0 0 0 0,0 0 0 0 0,1-1 1 0 0,6 5-1 0 0,12 7-3762 0 0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28.9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59 451 512 0 0,'0'-1'200'0'0,"0"0"0"0"0,0 0-1 0 0,0 0 1 0 0,0 0 0 0 0,0 0-1 0 0,0 0 1 0 0,0 0 0 0 0,0 0 0 0 0,0 0-1 0 0,-1 0 1 0 0,1 0 0 0 0,0 0-1 0 0,-1 0 1 0 0,1 1 0 0 0,-1-1 0 0 0,1 0-1 0 0,-1 0 1 0 0,0-1 0 0 0,-16-15 2762 0 0,1 0-178 0 0,13 11-2299 0 0,0 1-1 0 0,1-1 1 0 0,-1-1 0 0 0,1 1-1 0 0,0 0 1 0 0,0 0 0 0 0,1-1 0 0 0,0 1-1 0 0,0-1 1 0 0,1 1 0 0 0,0-1-1 0 0,0-6 1 0 0,1 3 17 0 0,0 0 1 0 0,1 0-1 0 0,0 0 0 0 0,0 1 0 0 0,1-1 1 0 0,1 1-1 0 0,4-11 0 0 0,-7 19-374 0 0,-1 0 0 0 0,0 0 0 0 0,1 0-1 0 0,-1 0 1 0 0,1 0 0 0 0,-1 0 0 0 0,1 0-1 0 0,0 0 1 0 0,-1 0 0 0 0,1 1 0 0 0,0-1-1 0 0,-1 0 1 0 0,1 1 0 0 0,0-1 0 0 0,0 0-1 0 0,0 1 1 0 0,0-1 0 0 0,1 0 0 0 0,4 5 1549 0 0,-3 9-878 0 0,3 222 1742 0 0,-6-169-2245 0 0,0-21-214 0 0,-1 53 139 0 0,16 127 1 0 0,-14-217-226 0 0,1-1 1 0 0,-1 0-1 0 0,1 0 0 0 0,0 0 1 0 0,1-1-1 0 0,0 1 0 0 0,7 12 1 0 0,-10-19 2 0 0,0 1 1 0 0,0-1 0 0 0,0 0 0 0 0,0 0-1 0 0,0 0 1 0 0,1 1 0 0 0,-1-1 0 0 0,0 0-1 0 0,0 0 1 0 0,0 0 0 0 0,0 1-1 0 0,1-1 1 0 0,-1 0 0 0 0,0 0 0 0 0,0 0-1 0 0,0 0 1 0 0,1 0 0 0 0,-1 0-1 0 0,0 1 1 0 0,0-1 0 0 0,0 0 0 0 0,1 0-1 0 0,-1 0 1 0 0,0 0 0 0 0,0 0-1 0 0,1 0 1 0 0,-1 0 0 0 0,0 0 0 0 0,0 0-1 0 0,1 0 1 0 0,-1 0 0 0 0,0 0-1 0 0,0 0 1 0 0,1 0 0 0 0,-1 0 0 0 0,0-1-1 0 0,1 1 1 0 0,6-9-36 0 0,1-13-17 0 0,-4 1 46 0 0,-1 0 0 0 0,-1 0 0 0 0,0 0 0 0 0,-4-42 0 0 0,1 32 20 0 0,-16-340 95 0 0,15 147 304 0 0,2 195 229 0 0,1 57-501 0 0,5 49 1 0 0,-4-63-115 0 0,2 0 0 0 0,-1 0-1 0 0,2 0 1 0 0,-1-1 0 0 0,11 20 0 0 0,-4-14-5 0 0,1-1 1 0 0,0 0-1 0 0,1-1 1 0 0,1-1-1 0 0,1 0 1 0 0,0 0-1 0 0,26 19 1 0 0,141 109-49 0 0,-130-101-9 0 0,66 69 0 0 0,-46-41-60 0 0,-64-64 62 0 0,0 0 1 0 0,16 10-1 0 0,-22-15 31 0 0,1 0-1 0 0,0-1 1 0 0,0 1-1 0 0,0-1 0 0 0,0 0 1 0 0,0 0-1 0 0,0 0 1 0 0,0 0-1 0 0,0 0 1 0 0,0-1-1 0 0,0 0 1 0 0,1 1-1 0 0,3-1 0 0 0,-6-1 1 0 0,1 1-1 0 0,-1-1 0 0 0,0 1 0 0 0,0-1 0 0 0,0 1 1 0 0,0-1-1 0 0,0 1 0 0 0,0-1 0 0 0,0 0 0 0 0,0 0 0 0 0,0 0 1 0 0,0 0-1 0 0,0 0 0 0 0,0 1 0 0 0,-1-1 0 0 0,1-1 1 0 0,0 1-1 0 0,-1 0 0 0 0,1 0 0 0 0,0 0 0 0 0,-1 0 0 0 0,0 0 1 0 0,1 0-1 0 0,-1-1 0 0 0,0 1 0 0 0,1 0 0 0 0,-1-3 1 0 0,1-4-23 0 0,0-1 0 0 0,-1-16 0 0 0,0 16 14 0 0,-16-248-18 0 0,-2 133-3 0 0,-2-25 51 0 0,14 74 6 0 0,-13-102 51 0 0,18 170-50 0 0,-1-1 0 0 0,1 1 0 0 0,-6-14 0 0 0,7 21-25 0 0,0 0 0 0 0,0 0 0 0 0,0 0 0 0 0,0 0 0 0 0,0 0 1 0 0,0-1-1 0 0,0 1 0 0 0,0 0 0 0 0,0 0 0 0 0,0 0 0 0 0,0 0 0 0 0,0 0 0 0 0,0 0 1 0 0,0 0-1 0 0,0 0 0 0 0,0-1 0 0 0,0 1 0 0 0,-1 0 0 0 0,1 0 0 0 0,0 0 0 0 0,0 0 1 0 0,0 0-1 0 0,0 0 0 0 0,0 0 0 0 0,0 0 0 0 0,0 0 0 0 0,0 0 0 0 0,0 0 1 0 0,0 0-1 0 0,-1 0 0 0 0,1-1 0 0 0,0 1 0 0 0,0 0 0 0 0,0 0 0 0 0,0 0 0 0 0,0 0 1 0 0,0 0-1 0 0,0 0 0 0 0,0 0 0 0 0,-1 0 0 0 0,1 0 0 0 0,0 0 0 0 0,0 0 0 0 0,0 0 1 0 0,0 0-1 0 0,0 0 0 0 0,0 0 0 0 0,0 1 0 0 0,0-1 0 0 0,-1 0 0 0 0,1 0 1 0 0,0 0-1 0 0,0 0 0 0 0,0 0 0 0 0,-4 8 4 0 0,1 11-13 0 0,2-10-49 0 0,1 1-1 0 0,0-1 0 0 0,1 0 0 0 0,0 1 1 0 0,1-1-1 0 0,0 0 0 0 0,0 0 0 0 0,1 0 0 0 0,0 0 1 0 0,5 11-1 0 0,-4-14-505 0 0,0 1 0 0 0,0-1 0 0 0,0 0 0 0 0,1 0 0 0 0,8 9 0 0 0,-9-11-846 0 0,1 0 1 0 0,0 0 0 0 0,1 0 0 0 0,-1-1 0 0 0,1 1 0 0 0,11 4-1 0 0,3-2-1714 0 0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29.9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35 512 0 0,'-10'1'-99'0'0,"-9"1"5869"0"0,4 0 4587 0 0,18-4-7349 0 0,10-1-3428 0 0,30-8 664 0 0,0 2 0 0 0,0 2 0 0 0,1 2-1 0 0,-1 2 1 0 0,74 4 0 0 0,-111 0-300 0 0,0 0-1 0 0,-1 0 0 0 0,1 0 1 0 0,0 0-1 0 0,-1 1 1 0 0,1 0-1 0 0,8 5 1 0 0,-13-7-55 0 0,0 1 1 0 0,0 0 0 0 0,0-1 0 0 0,0 1-1 0 0,0 0 1 0 0,0 0 0 0 0,0 0 0 0 0,-1 0-1 0 0,1 0 1 0 0,0 0 0 0 0,-1 0 0 0 0,1 0-1 0 0,0 0 1 0 0,-1 0 0 0 0,1 0 0 0 0,-1 0-1 0 0,1 2 1 0 0,-1-2-210 0 0,0 1-1 0 0,0-1 1 0 0,0 1 0 0 0,-1-1-1 0 0,1 1 1 0 0,0-1 0 0 0,-1 1-1 0 0,1-1 1 0 0,-1 1 0 0 0,1-1-1 0 0,-1 0 1 0 0,0 1 0 0 0,1-1-1 0 0,-1 0 1 0 0,0 1 0 0 0,0-1-1 0 0,-2 2 1 0 0,-6 7-3274 0 0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30.1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39 1648 0 0,'-1'-1'566'0'0,"0"1"-1"0"0,1-1 0 0 0,-1 0 0 0 0,1 1 0 0 0,-1-1 0 0 0,1 1 1 0 0,-1-1-1 0 0,1 0 0 0 0,-1 1 0 0 0,1-1 0 0 0,0 0 0 0 0,0 1 0 0 0,-1-1 1 0 0,1 0-1 0 0,0 0 0 0 0,0 1 0 0 0,0-1 0 0 0,-1-1 0 0 0,1 1-376 0 0,1 1 0 0 0,-1-1 0 0 0,0 1-1 0 0,0 0 1 0 0,0-1 0 0 0,1 1 0 0 0,-1-1-1 0 0,0 1 1 0 0,1 0 0 0 0,-1-1 0 0 0,0 1-1 0 0,1-1 1 0 0,-1 1 0 0 0,0 0-1 0 0,1-1 1 0 0,-1 1 0 0 0,1 0 0 0 0,-1 0-1 0 0,1-1 1 0 0,-1 1 0 0 0,1 0 0 0 0,5-2-51 0 0,-1 1 0 0 0,1 0-1 0 0,-1 0 1 0 0,8 0 0 0 0,-3 0 901 0 0,159-8-511 0 0,-127 9-770 0 0,40 0-657 0 0,-29 4-2948 0 0,-29-2 610 0 0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30.9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403 149 896 0 0,'9'-15'5750'0'0,"4"-6"189"0"0,8-15-1276 0 0,-20 34-4581 0 0,-1 1 0 0 0,1-1 0 0 0,0 1 0 0 0,-1-1 0 0 0,1 0 0 0 0,0 1 0 0 0,-1-1 0 0 0,0 1 0 0 0,1-1 0 0 0,-1 0 0 0 0,0 0 0 0 0,0 1 0 0 0,0-1 0 0 0,0 0 0 0 0,0 1 0 0 0,-1-1 0 0 0,1 0 0 0 0,0 1 0 0 0,-1-1 0 0 0,1 1 0 0 0,-1-1 0 0 0,0 0 0 0 0,1 1 0 0 0,-1-1 0 0 0,0 1 0 0 0,0 0 0 0 0,0-1 0 0 0,0 1 0 0 0,0 0 0 0 0,0-1 0 0 0,0 1 0 0 0,-1 0 0 0 0,1 0 0 0 0,0 0 0 0 0,-1 0 0 0 0,1 0 0 0 0,-1 0 0 0 0,-1 0 0 0 0,-3-2 17 0 0,-1 0 1 0 0,0 0 0 0 0,-1 1-1 0 0,1 0 1 0 0,0 0 0 0 0,-1 1 0 0 0,-9-1-1 0 0,-12 1 25 0 0,-1 0 0 0 0,1 2-1 0 0,-58 10 1 0 0,65-7-88 0 0,-1 2 1 0 0,1 0-1 0 0,1 2 0 0 0,-1 0 0 0 0,-34 20 0 0 0,55-28-35 0 0,-1 1 1 0 0,1-1-1 0 0,0 1 0 0 0,0 0 0 0 0,0 0 0 0 0,0 0 0 0 0,0 0 0 0 0,0 0 0 0 0,0 0 0 0 0,0 0 0 0 0,0 0 0 0 0,0 0 0 0 0,0 0 1 0 0,0 0-1 0 0,1 1 0 0 0,-1-1 0 0 0,0 0 0 0 0,1 0 0 0 0,0 1 0 0 0,-1-1 0 0 0,1 0 0 0 0,0 1 0 0 0,-1-1 0 0 0,1 1 0 0 0,0-1 0 0 0,0 1 1 0 0,0-1-1 0 0,0 0 0 0 0,0 1 0 0 0,1-1 0 0 0,-1 1 0 0 0,0-1 0 0 0,1 0 0 0 0,-1 1 0 0 0,0-1 0 0 0,2 2 0 0 0,-1-1 4 0 0,-1-1-1 0 0,1 0 1 0 0,0 0-1 0 0,0 0 0 0 0,0 0 1 0 0,-1 0-1 0 0,1 0 1 0 0,0 0-1 0 0,0 0 1 0 0,0-1-1 0 0,1 1 0 0 0,-1 0 1 0 0,0 0-1 0 0,0-1 1 0 0,0 1-1 0 0,0-1 0 0 0,1 1 1 0 0,-1-1-1 0 0,0 0 1 0 0,0 1-1 0 0,1-1 0 0 0,-1 0 1 0 0,0 0-1 0 0,1 0 1 0 0,-1 0-1 0 0,0 0 1 0 0,1 0-1 0 0,1 0 0 0 0,33-2 3 0 0,-27 1 44 0 0,0 0-1 0 0,0 0 1 0 0,0 1-1 0 0,0 1 1 0 0,0 0-1 0 0,0 0 1 0 0,-1 0-1 0 0,18 6 1 0 0,-20-1 73 0 0,1 9 144 0 0,-4 2-13 0 0,-3-7-154 0 0,-1 25 357 0 0,-4 19-139 0 0,0 13-164 0 0,-1 23 157 0 0,-1-29-129 0 0,1-7 114 0 0,1 75 1 0 0,3-57-93 0 0,2-36-132 0 0,2 0-1 0 0,9 52 1 0 0,-7-64-39 0 0,15 48 1 0 0,-16-63-38 0 0,-3-8 12 0 0,1 1 0 0 0,-1 0 0 0 0,0-1 0 0 0,1 1-1 0 0,-1 0 1 0 0,1-1 0 0 0,0 1 0 0 0,0-1 0 0 0,-1 1-1 0 0,1-1 1 0 0,0 1 0 0 0,0-1 0 0 0,0 0-1 0 0,3 3 1 0 0,-2-5 11 0 0,1 0 0 0 0,-1 0 0 0 0,0 0 0 0 0,0 0 0 0 0,1 0 1 0 0,-1-1-1 0 0,0 1 0 0 0,0-1 0 0 0,3-2 0 0 0,7-5 18 0 0,18-8-25 0 0,-9 5 5 0 0,37-15-1 0 0,-33 17-17 0 0,-17 6-3 0 0,1 1 1 0 0,0 0 0 0 0,0 0 0 0 0,0 0 0 0 0,0 1 0 0 0,0 1 0 0 0,14-1 0 0 0,13 4 291 0 0,-17 0-1618 0 0,0-2-5437 0 0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31.4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88 1328 0 0,'-6'-8'4448'0'0,"6"7"-3941"0"0,-1 0 0 0 0,1 0 0 0 0,-1 0 0 0 0,1 1 0 0 0,-1-1 1 0 0,1 0-1 0 0,-1 1 0 0 0,1-1 0 0 0,-1 0 0 0 0,0 1 0 0 0,1-1 0 0 0,-1 1 1 0 0,0-1-1 0 0,0 1 0 0 0,1-1 0 0 0,-1 1 0 0 0,0-1 0 0 0,0 1 1 0 0,0 0-1 0 0,0-1 0 0 0,-1 1 0 0 0,-1 5 3127 0 0,-4 16-1080 0 0,5-3-2046 0 0,0 0 0 0 0,2 0 0 0 0,0 0 0 0 0,1 0 0 0 0,4 25 0 0 0,-3-29-369 0 0,16 77 310 0 0,0-7-236 0 0,-15-67-223 0 0,-3-16 12 0 0,0-1 0 0 0,0 1 0 0 0,0-1-1 0 0,1 1 1 0 0,-1-1 0 0 0,0 1 0 0 0,0-1-1 0 0,0 1 1 0 0,0-1 0 0 0,1 1 0 0 0,-1-1-1 0 0,0 1 1 0 0,0-1 0 0 0,1 1 0 0 0,-1-1 0 0 0,0 1-1 0 0,1-1 1 0 0,-1 0 0 0 0,1 1 0 0 0,-1-1-1 0 0,0 0 1 0 0,1 1 0 0 0,-1-1 0 0 0,2 1-1 0 0,-1-3-14 0 0,-1 1-1 0 0,1-1 0 0 0,0 1 0 0 0,0-1 1 0 0,-1 0-1 0 0,1 1 0 0 0,0-1 0 0 0,-1 0 1 0 0,0 1-1 0 0,1-1 0 0 0,-1 0 0 0 0,0-3 1 0 0,1-2-31 0 0,3-12-9 0 0,-1-1 0 0 0,0-35 1 0 0,3-20 80 0 0,-1 39-24 0 0,0 2 25 0 0,2 0 1 0 0,18-59-1 0 0,-23 89-25 0 0,-1 1 0 0 0,1 0 0 0 0,0-1 0 0 0,0 1 0 0 0,0 0 0 0 0,0 0 0 0 0,1 0 0 0 0,-1 1 0 0 0,1-1 0 0 0,0 1-1 0 0,4-4 1 0 0,-6 5 2 0 0,0 1-1 0 0,0-1 1 0 0,0 0-1 0 0,0 1 1 0 0,0-1-1 0 0,0 1 0 0 0,0-1 1 0 0,0 1-1 0 0,0 0 1 0 0,1-1-1 0 0,-1 1 1 0 0,0 0-1 0 0,0 0 0 0 0,0 0 1 0 0,1 0-1 0 0,-1 0 1 0 0,0 0-1 0 0,0 0 1 0 0,0 0-1 0 0,1 1 0 0 0,-1-1 1 0 0,0 0-1 0 0,0 1 1 0 0,0-1-1 0 0,0 1 1 0 0,0-1-1 0 0,0 1 1 0 0,0-1-1 0 0,0 1 0 0 0,0 0 1 0 0,0 0-1 0 0,0 0 1 0 0,0-1-1 0 0,0 1 1 0 0,0 0-1 0 0,0 1 0 0 0,4 5 22 0 0,0 1 0 0 0,-1-1 0 0 0,0 1 0 0 0,-1-1 0 0 0,1 1 0 0 0,-2 0-1 0 0,1 0 1 0 0,-1 1 0 0 0,0-1 0 0 0,1 13 0 0 0,-1 10 172 0 0,-3 48 1 0 0,0-32-49 0 0,1-23-61 0 0,-1-3-56 0 0,2-1 0 0 0,0 1 0 0 0,4 24 0 0 0,-4-40-61 0 0,0 0 1 0 0,1 0 0 0 0,-1 0-1 0 0,1 0 1 0 0,0-1 0 0 0,0 1-1 0 0,1 0 1 0 0,-1-1 0 0 0,1 0 0 0 0,0 1-1 0 0,0-1 1 0 0,0 0 0 0 0,1-1-1 0 0,-1 1 1 0 0,1 0 0 0 0,0-1-1 0 0,9 6 1 0 0,-10-8-51 0 0,1 1 0 0 0,-1-1 0 0 0,1 0 0 0 0,-1-1 0 0 0,1 1 0 0 0,0 0 0 0 0,-1-1 1 0 0,1 0-1 0 0,0 0 0 0 0,-1 0 0 0 0,1 0 0 0 0,0-1 0 0 0,-1 1 0 0 0,1-1 0 0 0,-1 0 0 0 0,7-2 0 0 0,1-1-740 0 0,0-1 0 0 0,-1 0-1 0 0,19-12 1 0 0,-10 1-1634 0 0,-3-1-427 0 0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32.0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38 2577 0 0,'-1'-1'1053'0'0,"-26"-23"9942"0"0,25 23-10621 0 0,0-1 0 0 0,0 1 1 0 0,0 0-1 0 0,0-1 0 0 0,-1 1 1 0 0,1 0-1 0 0,0 0 0 0 0,-1 1 1 0 0,1-1-1 0 0,-1 0 0 0 0,1 1 1 0 0,-3-1-1 0 0,4 1-293 0 0,1 0 0 0 0,0 1 0 0 0,0-1-1 0 0,0 0 1 0 0,0 0 0 0 0,0 0 0 0 0,0 0 0 0 0,-1 1 0 0 0,1-1 0 0 0,0 0 0 0 0,0 0 0 0 0,0 0-1 0 0,0 0 1 0 0,0 1 0 0 0,0-1 0 0 0,0 0 0 0 0,0 0 0 0 0,0 0 0 0 0,0 0 0 0 0,0 1 0 0 0,0-1-1 0 0,0 0 1 0 0,0 0 0 0 0,0 0 0 0 0,0 1 0 0 0,0-1 0 0 0,0 0 0 0 0,0 0 0 0 0,0 0 0 0 0,0 0-1 0 0,0 1 1 0 0,1-1 0 0 0,-1 0 0 0 0,0 0 0 0 0,0 0 0 0 0,0 0 0 0 0,0 0 0 0 0,0 1 0 0 0,0-1 0 0 0,1 0-1 0 0,-1 0 1 0 0,0 0 0 0 0,0 0 0 0 0,0 0 0 0 0,0 0 0 0 0,1 0 0 0 0,6 9 559 0 0,-3-5-497 0 0,0-1 1 0 0,1 0-1 0 0,-1 0 0 0 0,1 0 0 0 0,0-1 0 0 0,-1 1 0 0 0,1-1 1 0 0,0 0-1 0 0,1-1 0 0 0,-1 1 0 0 0,0-1 0 0 0,0 0 1 0 0,9 0-1 0 0,2-1-73 0 0,0 0 0 0 0,1-2 1 0 0,18-3-1 0 0,-34 5-63 0 0,72-15 51 0 0,14-3 64 0 0,-84 18-115 0 0,-1-1 0 0 0,0 1 0 0 0,1 0 0 0 0,-1 0 0 0 0,1-1 0 0 0,-1 2 0 0 0,1-1 0 0 0,-1 0 0 0 0,1 0 0 0 0,-1 1 0 0 0,0-1 0 0 0,1 1 0 0 0,-1 0 0 0 0,0 0 1 0 0,0 0-1 0 0,1 0 0 0 0,-1 0 0 0 0,0 0 0 0 0,0 1 0 0 0,0-1 0 0 0,0 1 0 0 0,0-1 0 0 0,-1 1 0 0 0,1 0 0 0 0,0 0 0 0 0,-1-1 0 0 0,1 1 0 0 0,-1 0 0 0 0,0 1 0 0 0,0-1 0 0 0,1 0 1 0 0,-1 0-1 0 0,-1 0 0 0 0,1 1 0 0 0,0-1 0 0 0,-1 0 0 0 0,1 1 0 0 0,-1-1 0 0 0,1 1 0 0 0,-1 4 0 0 0,0 14 43 0 0,-1 1 0 0 0,-1-1 0 0 0,-1 0 0 0 0,-10 38 0 0 0,8-37-32 0 0,0 2 29 0 0,-15 64 7 0 0,-16 174 0 0 0,35-246-54 0 0,-2 49-78 0 0,7 100 0 0 0,4-69 60 0 0,17 112-128 0 0,-11-151 84 0 0,5 24 83 0 0,-18-70-15 0 0,0-1 1 0 0,0 1-1 0 0,-1 0 0 0 0,0-1 0 0 0,-3 20 0 0 0,3-28-5 0 0,-1 1 0 0 0,0-1 0 0 0,0 0 0 0 0,1 1 0 0 0,-1-1 1 0 0,-1 0-1 0 0,1 1 0 0 0,0-1 0 0 0,0 0 0 0 0,-1 0 0 0 0,0 0 1 0 0,1 0-1 0 0,-1 0 0 0 0,0 0 0 0 0,-4 2 0 0 0,3-1 7 0 0,-1-1-1 0 0,0 0 1 0 0,-1 0 0 0 0,1 0-1 0 0,0-1 1 0 0,0 1 0 0 0,-1-1-1 0 0,-5 1 1 0 0,-5 0 5 0 0,0-1-1 0 0,-1-1 1 0 0,1 0 0 0 0,-19-3-1 0 0,20 1-1 0 0,0 0-1 0 0,1-1 1 0 0,-23-8-1 0 0,31 9-35 0 0,0 0 0 0 0,0 0 0 0 0,0 0 0 0 0,1-1 0 0 0,-1 0 0 0 0,1 0 0 0 0,-1 0 0 0 0,1 0 0 0 0,0-1 0 0 0,0 0-1 0 0,1 1 1 0 0,-7-9 0 0 0,10 10-52 0 0,-1 1 0 0 0,0 0 0 0 0,1 0 0 0 0,-1-1-1 0 0,1 1 1 0 0,-1 0 0 0 0,1-1 0 0 0,0 1 0 0 0,0-1-1 0 0,-1 1 1 0 0,1 0 0 0 0,0-1 0 0 0,0 1 0 0 0,1-1-1 0 0,-1 1 1 0 0,0-1 0 0 0,0 1 0 0 0,1 0 0 0 0,0-2 0 0 0,0-2-890 0 0,2 1 1 0 0,-1 0-1 0 0,0 0 1 0 0,5-5-1 0 0,-4 4-676 0 0,4-6-2003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7:51.1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85 359 312 0 0,'-2'0'778'0'0,"1"0"1"0"0,-1 0-1 0 0,0-1 0 0 0,0 1 0 0 0,1 0 1 0 0,-1-1-1 0 0,0 0 0 0 0,0 1 1 0 0,1-1-1 0 0,-1 0 0 0 0,-1-1 0 0 0,1 1-51 0 0,0-1-1 0 0,0 1 0 0 0,0-1 0 0 0,0 0 0 0 0,0 0 0 0 0,1 0 0 0 0,-3-3 1 0 0,2 2-223 0 0,0-1 0 0 0,0 1 1 0 0,1-1-1 0 0,-1 1 0 0 0,1-1 1 0 0,0 0-1 0 0,0 0 0 0 0,0 1 1 0 0,1-1-1 0 0,-1-7 0 0 0,-1 21 747 0 0,1-8-1187 0 0,0 0 0 0 0,0 1 0 0 0,1-1 0 0 0,-1 0-1 0 0,1 1 1 0 0,0-1 0 0 0,0 1 0 0 0,0-1 0 0 0,0 1-1 0 0,0-1 1 0 0,0 0 0 0 0,2 5 0 0 0,-2-7-60 0 0,0 0 0 0 0,0 0 1 0 0,0 0-1 0 0,0 0 0 0 0,0-1 0 0 0,0 1 0 0 0,0 0 0 0 0,0 0 1 0 0,0 0-1 0 0,0 0 0 0 0,0 0 0 0 0,0 0 0 0 0,0 0 1 0 0,0 0-1 0 0,0 0 0 0 0,1 0 0 0 0,-1 0 0 0 0,0 0 1 0 0,0 0-1 0 0,0 0 0 0 0,0 0 0 0 0,0 0 0 0 0,0 0 0 0 0,0 0 1 0 0,0 0-1 0 0,0 0 0 0 0,0 0 0 0 0,1 0 0 0 0,-1 0 1 0 0,0 0-1 0 0,0 0 0 0 0,0 0 0 0 0,0 0 0 0 0,0 0 1 0 0,0 0-1 0 0,0 0 0 0 0,0 0 0 0 0,0 0 0 0 0,1 0 1 0 0,-1 0-1 0 0,0 0 0 0 0,0 0 0 0 0,0 0 0 0 0,0 0 0 0 0,-3-11 264 0 0,0 8-137 0 0,0-1-1 0 0,0 1 1 0 0,1-1 0 0 0,0 0 0 0 0,-1 0-1 0 0,1 0 1 0 0,1 0 0 0 0,-1 0-1 0 0,0 0 1 0 0,1 0 0 0 0,0-1-1 0 0,0 1 1 0 0,1 0 0 0 0,-1-1-1 0 0,1 1 1 0 0,0-1 0 0 0,0 1 0 0 0,0-1-1 0 0,0 1 1 0 0,1-1 0 0 0,2-6-1 0 0,0-5-54 0 0,1-1 1 0 0,0 1-1 0 0,2 0 0 0 0,0 0 0 0 0,15-29 0 0 0,-17 38-73 0 0,0 1 0 0 0,1 0 0 0 0,-1 0-1 0 0,1 0 1 0 0,1 0 0 0 0,-1 1 0 0 0,1 0 0 0 0,-1 0-1 0 0,2 0 1 0 0,-1 1 0 0 0,0 0 0 0 0,1 0-1 0 0,0 0 1 0 0,0 1 0 0 0,10-4 0 0 0,0 3 3 0 0,1 1 1 0 0,0 0 0 0 0,-1 1-1 0 0,1 1 1 0 0,21 1 0 0 0,88 12-23 0 0,-111-9 16 0 0,-1 0 1 0 0,1 1-1 0 0,-1 0 0 0 0,0 1 1 0 0,0 1-1 0 0,-1 1 1 0 0,1 0-1 0 0,-1 1 1 0 0,-1 0-1 0 0,19 15 0 0 0,-26-17 4 0 0,1 0-1 0 0,-1 0 0 0 0,0 0 0 0 0,-1 1 0 0 0,0 0 1 0 0,0 0-1 0 0,0 1 0 0 0,7 15 0 0 0,-10-17 5 0 0,0 1 1 0 0,0 0-1 0 0,0 0 1 0 0,-1 0-1 0 0,0-1 1 0 0,0 1-1 0 0,-1 0 0 0 0,0 0 1 0 0,0 0-1 0 0,-1 0 1 0 0,0 0-1 0 0,-2 9 0 0 0,1-6 31 0 0,-2 0 0 0 0,0 0 0 0 0,0-1 0 0 0,0 1 0 0 0,-1-1 0 0 0,-1 0 0 0 0,1 0-1 0 0,-1-1 1 0 0,-1 0 0 0 0,0 0 0 0 0,0 0 0 0 0,-1-1 0 0 0,1 0 0 0 0,-1 0 0 0 0,-11 6-1 0 0,-11 6 70 0 0,-1-2 0 0 0,-1-1-1 0 0,-37 13 1 0 0,44-18-89 0 0,-1-2 1 0 0,0-1-1 0 0,-1-1 0 0 0,0-2 1 0 0,0 0-1 0 0,-42 1 1 0 0,54-8-39 0 0,15 1 12 0 0,-1 1-1 0 0,1 0 1 0 0,-1 0 0 0 0,1-1 0 0 0,0 1 0 0 0,-1 0-1 0 0,1 0 1 0 0,0-1 0 0 0,0 1 0 0 0,-1 0 0 0 0,1-1 0 0 0,0 1-1 0 0,0 0 1 0 0,-1-1 0 0 0,1 1 0 0 0,0-1 0 0 0,0 1 0 0 0,0 0-1 0 0,0-1 1 0 0,-1 0 0 0 0,2-1-32 0 0,-1 0 1 0 0,0 0-1 0 0,0 0 0 0 0,1 0 1 0 0,-1 1-1 0 0,1-1 0 0 0,0 0 1 0 0,0 0-1 0 0,-1 0 1 0 0,1 1-1 0 0,2-4 0 0 0,16-23-1509 0 0,1 0 0 0 0,23-25-1 0 0,18-13-6039 0 0,-25 31 2852 0 0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33.6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307 105 512 0 0,'2'-9'2912'0'0,"0"-1"0"0"0,1 1-1 0 0,0 0 1 0 0,7-13 0 0 0,-7 15-2184 0 0,-2 6-577 0 0,-1 0-1 0 0,1 0 1 0 0,-1 0-1 0 0,1 0 0 0 0,-1 0 1 0 0,0 0-1 0 0,0 0 1 0 0,1 0-1 0 0,-1 0 0 0 0,0 0 1 0 0,0 0-1 0 0,0 0 0 0 0,0 0 1 0 0,0-1-1 0 0,0 1 1 0 0,0 0-1 0 0,-1 0 0 0 0,1 0 1 0 0,0 0-1 0 0,-1 0 1 0 0,1 0-1 0 0,0 0 0 0 0,-2-1 1 0 0,1 1-4 0 0,0 0 0 0 0,0 0 0 0 0,0 0 0 0 0,0 0 0 0 0,0 1 0 0 0,-1-1 0 0 0,1 0 0 0 0,0 0 0 0 0,-1 1 0 0 0,1-1 0 0 0,0 1 0 0 0,-1-1 0 0 0,1 1 0 0 0,-3-1 0 0 0,-5 0 211 0 0,1 1 0 0 0,-1-1 0 0 0,0 1 0 0 0,-10 2 0 0 0,-179 30 701 0 0,194-31-1050 0 0,0 0 1 0 0,0 0 0 0 0,-1 1 0 0 0,1-1 0 0 0,0 1 0 0 0,1 0 0 0 0,-1 0 0 0 0,-7 6-1 0 0,10-7-6 0 0,0 0 0 0 0,0 0-1 0 0,0 0 1 0 0,0 0-1 0 0,0 1 1 0 0,0-1 0 0 0,0 0-1 0 0,0 1 1 0 0,0-1-1 0 0,1 0 1 0 0,-1 1 0 0 0,1-1-1 0 0,-1 1 1 0 0,1 0-1 0 0,-1-1 1 0 0,1 1 0 0 0,0-1-1 0 0,0 1 1 0 0,0 0-1 0 0,0-1 1 0 0,0 1-1 0 0,0-1 1 0 0,0 1 0 0 0,0 0-1 0 0,1-1 1 0 0,-1 1-1 0 0,1-1 1 0 0,0 3 0 0 0,0-1-7 0 0,1 1 1 0 0,0-1 0 0 0,0 1 0 0 0,0-1 0 0 0,0 0 0 0 0,0 1 0 0 0,1-1 0 0 0,0-1-1 0 0,-1 1 1 0 0,1 0 0 0 0,0 0 0 0 0,0-1 0 0 0,0 0 0 0 0,4 2 0 0 0,4 2-11 0 0,0-1-1 0 0,1 0 1 0 0,13 3 0 0 0,-15-5 2 0 0,0 1-1 0 0,0-1 1 0 0,-1 2 0 0 0,18 9-1 0 0,-16-6 6 0 0,18 12-32 0 0,0 1-1 0 0,-2 2 1 0 0,38 40-1 0 0,-61-60 44 0 0,-1 1 0 0 0,0 0 0 0 0,-1 1 1 0 0,1-1-1 0 0,-1 0 0 0 0,0 1 0 0 0,0-1 0 0 0,0 1 1 0 0,0 0-1 0 0,-1 0 0 0 0,0 0 0 0 0,0-1 0 0 0,0 1 0 0 0,-1 6 1 0 0,0-8 10 0 0,0 0 1 0 0,0 0-1 0 0,-1 0 1 0 0,1 0 0 0 0,-1 0-1 0 0,0 0 1 0 0,0 0-1 0 0,0 0 1 0 0,0 0 0 0 0,-1 0-1 0 0,1 0 1 0 0,-1-1 0 0 0,1 1-1 0 0,-1-1 1 0 0,0 1-1 0 0,0-1 1 0 0,0 0 0 0 0,-1 0-1 0 0,1 1 1 0 0,0-2-1 0 0,-1 1 1 0 0,1 0 0 0 0,-6 2-1 0 0,2-1 2 0 0,0 0 0 0 0,0-1-1 0 0,-1 0 1 0 0,1 0 0 0 0,-1-1 0 0 0,0 0-1 0 0,0 0 1 0 0,1 0 0 0 0,-1-1 0 0 0,-9 0-1 0 0,13 0-37 0 0,0-1-1 0 0,-1 1 0 0 0,1 0 0 0 0,0-1 0 0 0,0 0 1 0 0,0 1-1 0 0,0-1 0 0 0,0-1 0 0 0,0 1 1 0 0,0 0-1 0 0,0-1 0 0 0,0 1 0 0 0,1-1 0 0 0,-1 0 1 0 0,0 0-1 0 0,1 0 0 0 0,0 0 0 0 0,-1-1 0 0 0,1 1 1 0 0,0 0-1 0 0,0-1 0 0 0,0 0 0 0 0,-2-4 1 0 0,3 5-69 0 0,1 0 1 0 0,-1-1 0 0 0,1 1 0 0 0,0 0 0 0 0,0-1 0 0 0,-1 1 0 0 0,1 0 0 0 0,1-1 0 0 0,-1 1 0 0 0,0 0-1 0 0,1 0 1 0 0,-1-1 0 0 0,1 1 0 0 0,-1 0 0 0 0,1 0 0 0 0,0 0 0 0 0,0 0 0 0 0,0 0 0 0 0,0 0 0 0 0,1 0-1 0 0,-1 0 1 0 0,0 0 0 0 0,1 0 0 0 0,0 1 0 0 0,1-3 0 0 0,4-2-1516 0 0,-1 0 0 0 0,1 1 1 0 0,0-1-1 0 0,0 1 0 0 0,11-5 0 0 0,3 0-1234 0 0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33.7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19 4209 0 0,'-2'-1'918'0'0,"-4"-2"2276"0"0,0-1 0 0 0,0 1 0 0 0,-9-3 0 0 0,14 6-2777 0 0,0-1 0 0 0,0 1 0 0 0,0 0 0 0 0,-1-1 0 0 0,1 1 0 0 0,0 0 0 0 0,0 0 0 0 0,-1 0 0 0 0,1 0 0 0 0,0 0 0 0 0,0 0 0 0 0,-2 1 0 0 0,3-1-345 0 0,-1 0 0 0 0,1 1-1 0 0,-1-1 1 0 0,1 0 0 0 0,0 1 0 0 0,-1-1-1 0 0,1 0 1 0 0,-1 1 0 0 0,1-1 0 0 0,0 1 0 0 0,-1-1-1 0 0,1 0 1 0 0,0 1 0 0 0,-1-1 0 0 0,1 1-1 0 0,0-1 1 0 0,0 1 0 0 0,0-1 0 0 0,-1 1-1 0 0,1-1 1 0 0,0 1 0 0 0,0-1 0 0 0,0 1 0 0 0,0 0-1 0 0,0-1 1 0 0,0 1 0 0 0,0-1 0 0 0,0 1-1 0 0,0 0-71 0 0,1 0-1 0 0,-1 0 0 0 0,0 0 0 0 0,1-1 0 0 0,-1 1 0 0 0,1 0 0 0 0,-1 0 0 0 0,1-1 0 0 0,-1 1 0 0 0,1 0 1 0 0,0-1-1 0 0,-1 1 0 0 0,1 0 0 0 0,0-1 0 0 0,-1 1 0 0 0,1-1 0 0 0,0 1 0 0 0,0-1 0 0 0,-1 0 0 0 0,1 1 1 0 0,0-1-1 0 0,1 1 0 0 0,22 7-1001 0 0,-19-7 501 0 0,32 12-4310 0 0,-23-7 3568 0 0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34.1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33 3729 0 0,'-6'-6'4308'0'0,"-13"-12"3546"0"0,18 17-7709 0 0,0 0 0 0 0,0 0 0 0 0,0 1 0 0 0,0-1 0 0 0,-1 0 0 0 0,1 1 0 0 0,0-1 0 0 0,0 1 0 0 0,0-1 1 0 0,0 1-1 0 0,-1 0 0 0 0,1-1 0 0 0,0 1 0 0 0,-1 0 0 0 0,1 0 0 0 0,-2 0 0 0 0,2 1-39 0 0,1-1-1 0 0,-1 1 1 0 0,0 0 0 0 0,1 0-1 0 0,-1 0 1 0 0,1 0-1 0 0,-1 0 1 0 0,1 0 0 0 0,-1 0-1 0 0,1-1 1 0 0,-1 1-1 0 0,1 0 1 0 0,0 0 0 0 0,0 1-1 0 0,0-1 1 0 0,-1 0 0 0 0,1 0-1 0 0,0 1 1 0 0,-1 4 370 0 0,-3 23 209 0 0,1-1-1 0 0,1 1 0 0 0,2-1 1 0 0,4 39-1 0 0,-1 2-2 0 0,-1 37 47 0 0,-1 211 298 0 0,2-149-806 0 0,-1-142-262 0 0,2 1 0 0 0,1-1 0 0 0,1 0-1 0 0,12 33 1 0 0,-16-53-43 0 0,0-1 1 0 0,0-1-1 0 0,1 1 1 0 0,-1 0-1 0 0,1 0 1 0 0,0-1-1 0 0,1 0 1 0 0,-1 0-1 0 0,1 0 1 0 0,-1 0-1 0 0,1 0 1 0 0,1-1-1 0 0,-1 1 0 0 0,0-1 1 0 0,1 0-1 0 0,-1 0 1 0 0,1-1-1 0 0,0 0 1 0 0,0 0-1 0 0,6 2 1 0 0,-5-3-296 0 0,-1 0 1 0 0,1 0-1 0 0,0 0 1 0 0,0-1 0 0 0,-1 0-1 0 0,1 0 1 0 0,0-1 0 0 0,0 0-1 0 0,0 0 1 0 0,-1 0-1 0 0,1 0 1 0 0,7-4 0 0 0,36-16-8050 0 0,-23 10 3023 0 0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34.3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21 512 0 0,'-6'-1'-494'0'0,"-1"0"3332"0"0,4 0-91 0 0,1 1 1 0 0,-1-1 0 0 0,0 1 0 0 0,1 0-1 0 0,-1 0 1 0 0,-5 0 0 0 0,8 0-2365 0 0,-1 0-1 0 0,1 0 1 0 0,-1 0 0 0 0,1 1 0 0 0,-1-1 0 0 0,1 0-1 0 0,0 0 1 0 0,-1 0 0 0 0,1 1 0 0 0,-1-1-1 0 0,1 0 1 0 0,0 1 0 0 0,-1-1 0 0 0,1 0-1 0 0,0 1 1 0 0,-1-1 0 0 0,1 0 0 0 0,-1 1 0 0 0,1 0-403 0 0,0 0 1 0 0,0 0 0 0 0,-1-1 0 0 0,1 1 0 0 0,0 0 0 0 0,0 0 0 0 0,0 0 0 0 0,0 0 0 0 0,0 0 0 0 0,0 0 0 0 0,0 0 0 0 0,0-1 0 0 0,0 2 0 0 0,1-1 38 0 0,-1 0 1 0 0,0-1 0 0 0,0 1 0 0 0,1-1 0 0 0,-1 1 0 0 0,0 0 0 0 0,1-1 0 0 0,-1 1 0 0 0,1-1 0 0 0,-1 1 0 0 0,1-1 0 0 0,-1 1 0 0 0,1-1 0 0 0,-1 0-1 0 0,1 1 1 0 0,-1-1 0 0 0,1 0 0 0 0,0 1 0 0 0,-1-1 0 0 0,1 0 0 0 0,0 0 0 0 0,-1 1 0 0 0,1-1 0 0 0,0 0 0 0 0,-1 0 0 0 0,1 0 0 0 0,0 0 0 0 0,24 1-110 0 0,-18-2 104 0 0,36-1-738 0 0,-1-2-1 0 0,58-13 0 0 0,10-2-6781 0 0,-86 16 5244 0 0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35.2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127 58 512 0 0,'-8'-2'1378'0'0,"-1"0"0"0"0,0 0 0 0 0,0 1-1 0 0,0 1 1 0 0,1 0 0 0 0,-1 0 0 0 0,0 0 0 0 0,0 1 0 0 0,0 0-1 0 0,0 1 1 0 0,1 0 0 0 0,-13 4 3124 0 0,21-6-4417 0 0,6-6 938 0 0,11-4-559 0 0,-1 3-181 0 0,0 1 1 0 0,0 1-1 0 0,1 1 1 0 0,0 0-1 0 0,-1 1 1 0 0,32-2-1 0 0,-17 5 90 0 0,62 7 1 0 0,-62-3-416 0 0,61-1 0 0 0,-68-6-133 0 0,-24 3 90 0 0,1 0 0 0 0,0 0 1 0 0,0 0-1 0 0,0 0 0 0 0,-1 0 0 0 0,1-1 1 0 0,0 1-1 0 0,0 0 0 0 0,-1-1 1 0 0,1 1-1 0 0,0 0 0 0 0,0-1 0 0 0,-1 1 1 0 0,1-1-1 0 0,-1 1 0 0 0,1-1 0 0 0,0 1 1 0 0,-1-1-1 0 0,1 0 0 0 0,-1 1 1 0 0,1-1-1 0 0,-1 0 0 0 0,1 1 0 0 0,-1-1 1 0 0,1-1-1 0 0,-1 1-210 0 0,0 1-1 0 0,-1-1 1 0 0,1 1-1 0 0,0 0 1 0 0,0-1 0 0 0,0 1-1 0 0,-1-1 1 0 0,1 1-1 0 0,0 0 1 0 0,-1-1 0 0 0,1 1-1 0 0,0-1 1 0 0,-1 1-1 0 0,1 0 1 0 0,0 0 0 0 0,-1-1-1 0 0,1 1 1 0 0,-1 0-1 0 0,0-1 1 0 0,-7-2-2071 0 0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35.8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102 52 512 0 0,'-5'-5'2991'0'0,"1"1"0"0"0,-1 0 1 0 0,-1 0-1 0 0,-8-5 0 0 0,-2 2 741 0 0,15 7-3668 0 0,1-1 0 0 0,0 1 1 0 0,-1 0-1 0 0,1 0 0 0 0,-1 0 0 0 0,1 0 0 0 0,0-1 1 0 0,-1 1-1 0 0,1 0 0 0 0,-1 0 0 0 0,1 0 0 0 0,-1 0 0 0 0,1 0 1 0 0,0 0-1 0 0,-1 0 0 0 0,1 0 0 0 0,-1 0 0 0 0,1 0 0 0 0,-1 1 1 0 0,1-1-1 0 0,0 0 0 0 0,-1 0 0 0 0,1 0 0 0 0,-1 0 0 0 0,1 1 1 0 0,0-1-1 0 0,-1 0 0 0 0,1 0 0 0 0,0 1 0 0 0,-1-1 1 0 0,1 0-1 0 0,0 1 0 0 0,0-1 0 0 0,-1 0 0 0 0,1 1 0 0 0,0-1 1 0 0,0 0-1 0 0,-1 1 0 0 0,1-1 0 0 0,0 0 0 0 0,0 1 0 0 0,0-1 1 0 0,0 1-1 0 0,0-1 0 0 0,-1 1 0 0 0,1-1 0 0 0,0 0 1 0 0,0 1-1 0 0,0-1 0 0 0,0 1 0 0 0,0-1 0 0 0,0 1 0 0 0,1-1 1 0 0,-1 0-1 0 0,0 1 0 0 0,0-1 0 0 0,0 1 0 0 0,0-1 0 0 0,0 0 1 0 0,1 1-1 0 0,-1 0 0 0 0,1 2 55 0 0,0 1 0 0 0,1-1 0 0 0,-1 1 0 0 0,1-1 0 0 0,3 5 0 0 0,-2-3-91 0 0,1-1 0 0 0,-1 1 0 0 0,1-1 0 0 0,0-1 0 0 0,0 1 0 0 0,1 0 0 0 0,-1-1 0 0 0,1 0-1 0 0,7 4 1 0 0,-9-6-34 0 0,1 1-1 0 0,-1-1 0 0 0,1 0 1 0 0,0 0-1 0 0,0-1 0 0 0,-1 1 0 0 0,1-1 1 0 0,0 0-1 0 0,0 0 0 0 0,0 0 1 0 0,0 0-1 0 0,-1 0 0 0 0,1-1 1 0 0,6-2-1 0 0,-8 3 2 0 0,-1 0 1 0 0,0 0 0 0 0,1-1-1 0 0,-1 1 1 0 0,1-1 0 0 0,-1 1-1 0 0,0-1 1 0 0,0 0 0 0 0,1 1-1 0 0,-1-1 1 0 0,0 0-1 0 0,0 0 1 0 0,0 0 0 0 0,0 0-1 0 0,0 0 1 0 0,0 0 0 0 0,0 0-1 0 0,0 0 1 0 0,0 0 0 0 0,-1-1-1 0 0,1 1 1 0 0,0 0-1 0 0,-1 0 1 0 0,1-1 0 0 0,-1 1-1 0 0,1 0 1 0 0,-1-1 0 0 0,0 1-1 0 0,1-1 1 0 0,-1 1-1 0 0,0 0 1 0 0,0-1 0 0 0,0 1-1 0 0,0-1 1 0 0,0 1 0 0 0,0-1-1 0 0,-1 1 1 0 0,0-3 0 0 0,0 0 22 0 0,0 1 1 0 0,-1-1-1 0 0,0 1 1 0 0,0-1-1 0 0,0 1 1 0 0,0 0-1 0 0,0 0 1 0 0,-1 0-1 0 0,1 0 1 0 0,-1 0 0 0 0,0 0-1 0 0,0 1 1 0 0,-3-3-1 0 0,2 3 39 0 0,1 0 0 0 0,0 0 1 0 0,-1 1-1 0 0,1 0 0 0 0,-1-1 0 0 0,1 1 0 0 0,-1 1 0 0 0,1-1 0 0 0,-1 0 0 0 0,0 1 1 0 0,0 0-1 0 0,1 0 0 0 0,-1 0 0 0 0,0 0 0 0 0,1 1 0 0 0,-1-1 0 0 0,0 1 0 0 0,1 0 0 0 0,-1 0 1 0 0,1 0-1 0 0,-7 4 0 0 0,5-3 5 0 0,0 1-1 0 0,0 0 1 0 0,0 0 0 0 0,0 1 0 0 0,1-1 0 0 0,0 1-1 0 0,-1 0 1 0 0,2 0 0 0 0,-1 1 0 0 0,0-1 0 0 0,1 1-1 0 0,0-1 1 0 0,-6 11 0 0 0,9-14-59 0 0,-1 1 0 0 0,1-1 1 0 0,-1 0-1 0 0,1 1 0 0 0,0-1 0 0 0,-1 0 0 0 0,1 1 1 0 0,0-1-1 0 0,0 1 0 0 0,0-1 0 0 0,0 0 0 0 0,0 1 1 0 0,0-1-1 0 0,0 1 0 0 0,1-1 0 0 0,-1 0 1 0 0,1 1-1 0 0,-1-1 0 0 0,1 0 0 0 0,-1 1 0 0 0,1-1 1 0 0,-1 0-1 0 0,1 0 0 0 0,0 0 0 0 0,0 1 0 0 0,0-1 1 0 0,0 0-1 0 0,0 0 0 0 0,0 0 0 0 0,0 0 0 0 0,1 0 1 0 0,0 0-14 0 0,-1 0 0 0 0,1 0 0 0 0,-1 0 0 0 0,1 0 0 0 0,0 0 0 0 0,0-1 0 0 0,0 1 0 0 0,-1-1 0 0 0,1 1 0 0 0,0-1 1 0 0,0 0-1 0 0,0 0 0 0 0,0 1 0 0 0,0-1 0 0 0,0-1 0 0 0,0 1 0 0 0,-1 0 0 0 0,1 0 0 0 0,0-1 0 0 0,0 1 0 0 0,0-1 0 0 0,2-1 1 0 0,-1 0-23 0 0,0 0 1 0 0,0 0 0 0 0,0 0-1 0 0,0 0 1 0 0,4-5 0 0 0,-5 4-22 0 0,0 1 1 0 0,1-1-1 0 0,-1 1 1 0 0,1 0-1 0 0,5-3 1 0 0,-21 35-167 0 0,11-25-315 0 0,-6 19 1394 0 0,9-13-2946 0 0,-1-10 1718 0 0,0-1 0 0 0,1 1 1 0 0,-1-1-1 0 0,0 1 1 0 0,0-1-1 0 0,1 0 1 0 0,-1 1-1 0 0,0-1 0 0 0,1 0 1 0 0,-1 1-1 0 0,1-1 1 0 0,-1 0-1 0 0,0 1 1 0 0,1-1-1 0 0,-1 0 0 0 0,1 0 1 0 0,-1 1-1 0 0,2-1 1 0 0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45.5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70 153 512 0 0,'-24'15'3229'0'0,"14"-7"1890"0"0,-1 0-1 0 0,-14 15 676 0 0,27-25-5511 0 0,-1 0-1 0 0,1 0 0 0 0,0 0 1 0 0,0 0-1 0 0,0 0 1 0 0,0 0-1 0 0,0 0 0 0 0,4-2 1 0 0,-1 1-68 0 0,13-13 117 0 0,27-22 276 0 0,69-46 0 0 0,-104 78-563 0 0,0 0 0 0 0,1 0 0 0 0,-1 1 0 0 0,1 1-1 0 0,0 0 1 0 0,1 0 0 0 0,-1 1 0 0 0,1 0 0 0 0,-1 1 0 0 0,14-1 0 0 0,-21 4-35 0 0,-1-1 0 0 0,0 1 1 0 0,1 0-1 0 0,-1 0 0 0 0,0 0 1 0 0,0 0-1 0 0,0 0 0 0 0,0 1 1 0 0,0-1-1 0 0,0 1 0 0 0,-1 0 1 0 0,1 0-1 0 0,0 0 1 0 0,-1 0-1 0 0,1 1 0 0 0,-1-1 1 0 0,0 1-1 0 0,2 2 0 0 0,3 5 7 0 0,0-1-1 0 0,-1 1 1 0 0,9 20-1 0 0,80 199 548 0 0,-89-212-546 0 0,1 0-1 0 0,1 0 0 0 0,0-1 0 0 0,13 19 0 0 0,-15-27-66 0 0,0 0-1 0 0,1-1 1 0 0,0 0 0 0 0,0 0 0 0 0,0 0 0 0 0,1-1-1 0 0,0 0 1 0 0,0 0 0 0 0,12 6 0 0 0,-18-12-35 0 0,-1 1-1 0 0,0 0 1 0 0,0-1 0 0 0,0 0 0 0 0,1 1 0 0 0,-1-1 0 0 0,0 0 0 0 0,0 0 0 0 0,1 1 0 0 0,-1-1 0 0 0,0 0 0 0 0,1 0-1 0 0,-1-1 1 0 0,0 1 0 0 0,0 0 0 0 0,1 0 0 0 0,-1-1 0 0 0,0 1 0 0 0,0 0 0 0 0,1-1 0 0 0,-1 1 0 0 0,2-2-1 0 0,-1 0-1030 0 0,1 0 0 0 0,-1 0 0 0 0,1 0 0 0 0,-1 0 0 0 0,0-1 0 0 0,0 1 0 0 0,4-6 0 0 0,0-3-3787 0 0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45.8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401 59 728 0 0,'-3'-2'1440'0'0,"0"-1"-1"0"0,-1 0 1 0 0,1 0-1 0 0,0 0 0 0 0,0 0 1 0 0,1 0-1 0 0,-3-4 1 0 0,4 6-1210 0 0,0 1 0 0 0,1-1 0 0 0,-1 0 0 0 0,1 0 0 0 0,0 0 1 0 0,-1 1-1 0 0,1-1 0 0 0,-1 0 0 0 0,1 0 0 0 0,0 0 0 0 0,0 0 0 0 0,0 0 0 0 0,-1 1 1 0 0,1-1-1 0 0,0 0 0 0 0,0 0 0 0 0,0 0 0 0 0,0 0 0 0 0,1 0 0 0 0,-1 0 0 0 0,0 0 1 0 0,0 0-1 0 0,0 0 0 0 0,1 1 0 0 0,-1-1 0 0 0,0 0 0 0 0,1 0 0 0 0,-1 0 0 0 0,1 1 1 0 0,-1-1-1 0 0,1 0 0 0 0,-1 0 0 0 0,1 1 0 0 0,0-1 0 0 0,-1 0 0 0 0,1 1 0 0 0,1-2 0 0 0,-5 13 1806 0 0,-5 4-1604 0 0,-14 16 16 0 0,-1-1 0 0 0,-31 32 0 0 0,21-27-273 0 0,-32 37 119 0 0,19-23-24 0 0,-49 67 1 0 0,94-115-277 0 0,-2 3-34 0 0,0 0 0 0 0,-1 1 0 0 0,2-1 0 0 0,-1 1 0 0 0,1 0 0 0 0,-1 0 0 0 0,1 0 0 0 0,0 0 0 0 0,1 0 0 0 0,-2 9 0 0 0,3-14-14 0 0,0 1 0 0 0,0-1 1 0 0,0 0-1 0 0,0 0 0 0 0,0 1 0 0 0,0-1 0 0 0,0 0 0 0 0,0 0 1 0 0,0 1-1 0 0,0-1 0 0 0,0 0 0 0 0,0 0 0 0 0,0 1 0 0 0,0-1 1 0 0,0 0-1 0 0,1 0 0 0 0,-1 0 0 0 0,0 1 0 0 0,0-1 0 0 0,0 0 1 0 0,0 0-1 0 0,0 0 0 0 0,1 0 0 0 0,-1 1 0 0 0,0-1 0 0 0,0 0 1 0 0,0 0-1 0 0,1 0 0 0 0,-1 0 0 0 0,0 0 0 0 0,0 0 0 0 0,1 0 0 0 0,-1 1 1 0 0,0-1-1 0 0,0 0 0 0 0,1 0 0 0 0,-1 0 0 0 0,0 0 0 0 0,0 0 1 0 0,1 0-1 0 0,-1 0 0 0 0,0 0 0 0 0,0 0 0 0 0,1 0 0 0 0,-1 0 1 0 0,0-1-1 0 0,0 1 0 0 0,0 0 0 0 0,1 0 0 0 0,-1 0 0 0 0,0 0 1 0 0,0 0-1 0 0,1 0 0 0 0,-1-1 0 0 0,15-8-3862 0 0,0-4-1248 0 0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46.4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257 146 80 0 0,'-3'-48'11047'0'0,"0"29"-7039"0"0,-9-32 0 0 0,12 49-3874 0 0,-1 1 1 0 0,1-1 0 0 0,-1 1 0 0 0,1-1-1 0 0,-1 1 1 0 0,0 0 0 0 0,0 0-1 0 0,0-1 1 0 0,0 1 0 0 0,0 0-1 0 0,0 0 1 0 0,0 0 0 0 0,0 0-1 0 0,0 0 1 0 0,0 0 0 0 0,0 0-1 0 0,-1 0 1 0 0,1 1 0 0 0,-3-2 0 0 0,2 1 27 0 0,-1 0 0 0 0,0 1 1 0 0,0-1-1 0 0,1 1 0 0 0,-1-1 1 0 0,0 1-1 0 0,0 0 1 0 0,0 0-1 0 0,-5 1 0 0 0,0 1 76 0 0,0 0 0 0 0,0 0 0 0 0,1 1 1 0 0,-1 0-1 0 0,0 0 0 0 0,-7 5 0 0 0,6-2-127 0 0,0 1 1 0 0,1-1 0 0 0,-1 1-1 0 0,2 1 1 0 0,-1 0 0 0 0,1 0-1 0 0,0 0 1 0 0,1 1-1 0 0,0 0 1 0 0,-6 11 0 0 0,7-9-78 0 0,-1-1 1 0 0,2 1 0 0 0,0 0-1 0 0,0 1 1 0 0,1-1 0 0 0,0 1 0 0 0,1-1-1 0 0,1 1 1 0 0,-1 12 0 0 0,2-19-36 0 0,0 0 1 0 0,0-1-1 0 0,1 1 1 0 0,0-1 0 0 0,0 1-1 0 0,0-1 1 0 0,0 1-1 0 0,1-1 1 0 0,0 0 0 0 0,0 0-1 0 0,0 1 1 0 0,0-1-1 0 0,1-1 1 0 0,4 8-1 0 0,-2-7-2 0 0,0 1-1 0 0,0 0 0 0 0,0-1 0 0 0,1 0 0 0 0,-1 0 0 0 0,1-1 0 0 0,0 0 0 0 0,0 0 0 0 0,8 3 0 0 0,2-1-276 0 0,0 0 0 0 0,1-2 0 0 0,-1 0-1 0 0,1 0 1 0 0,0-2 0 0 0,0 0 0 0 0,22-2 0 0 0,-27 0-899 0 0,1 0 0 0 0,-1-1 0 0 0,0 0 1 0 0,0-1-1 0 0,0-1 0 0 0,0 0 0 0 0,18-9 1 0 0,-10 1-708 0 0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46.7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77 38 1104 0 0,'-5'-6'1879'0'0,"1"2"0"0"0,-1-1 0 0 0,0 0 0 0 0,-8-4 0 0 0,12 8-1554 0 0,0 0 1 0 0,0 0-1 0 0,-1 0 0 0 0,1 1 0 0 0,0-1 0 0 0,0 1 0 0 0,0-1 0 0 0,0 1 1 0 0,0-1-1 0 0,-1 1 0 0 0,1-1 0 0 0,0 1 0 0 0,0 0 0 0 0,-1 0 1 0 0,1 0-1 0 0,0 0 0 0 0,-1 0 0 0 0,1 0 0 0 0,0 0 0 0 0,0 0 1 0 0,-1 0-1 0 0,1 1 0 0 0,0-1 0 0 0,0 1 0 0 0,-1-1 0 0 0,1 1 0 0 0,0-1 1 0 0,0 1-1 0 0,0-1 0 0 0,-2 2 0 0 0,2 0-232 0 0,1-1 0 0 0,-1 0 0 0 0,0 0 0 0 0,1 0 0 0 0,-1 0 0 0 0,1 0 0 0 0,0 1 0 0 0,-1-1 1 0 0,1 0-1 0 0,0 0 0 0 0,0 1 0 0 0,0-1 0 0 0,0 0 0 0 0,0 1 0 0 0,0-1 0 0 0,0 2 0 0 0,5 22 441 0 0,-4-22-460 0 0,6 33 534 0 0,5 68 0 0 0,2 13-338 0 0,-13-112-254 0 0,0 1 1 0 0,-1 0-1 0 0,1 0 1 0 0,-2 10 0 0 0,-4 4-1547 0 0,4-19 1106 0 0,1 0 0 0 0,-1 0 0 0 0,0 0 0 0 0,1 0 0 0 0,-1 0 0 0 0,0 0 0 0 0,0 0 0 0 0,0 0 0 0 0,1 0 1 0 0,-1-1-1 0 0,0 1 0 0 0,0 0 0 0 0,-2 0 0 0 0,0 0-3046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7:51.6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514 213 512 0 0,'1'-18'2022'0'0,"-1"1"1"0"0,-1-1-1 0 0,-3-21 1 0 0,2 29-968 0 0,0 1 1 0 0,0-1 0 0 0,-1 1 0 0 0,0 0-1 0 0,-1 0 1 0 0,0 0 0 0 0,-8-12 0 0 0,10 18-843 0 0,-1 0 1 0 0,1 0 0 0 0,-1 1 0 0 0,1-1 0 0 0,-1 1-1 0 0,0 0 1 0 0,0 0 0 0 0,0 0 0 0 0,-1 0 0 0 0,1 0-1 0 0,0 1 1 0 0,-1-1 0 0 0,1 1 0 0 0,-1 0 0 0 0,1 0-1 0 0,-1 0 1 0 0,1 1 0 0 0,-1-1 0 0 0,0 1 0 0 0,1 0-1 0 0,-1 0 1 0 0,0 0 0 0 0,0 0 0 0 0,-5 2-1 0 0,-3 0 118 0 0,0 1 0 0 0,0 1-1 0 0,1-1 1 0 0,-1 2-1 0 0,1 0 1 0 0,-14 8 0 0 0,7-2-98 0 0,0 2 0 0 0,1 0 0 0 0,0 0 1 0 0,1 2-1 0 0,1 0 0 0 0,0 1 0 0 0,1 0 0 0 0,1 1 1 0 0,-14 23-1 0 0,3 2 296 0 0,1 1 0 0 0,-33 92 0 0 0,51-121-426 0 0,1 0 0 0 0,0 1 0 0 0,0 0 0 0 0,2 0-1 0 0,0 0 1 0 0,0 0 0 0 0,2 27 0 0 0,1-31-89 0 0,1 0-1 0 0,0 0 1 0 0,1-1 0 0 0,0 1-1 0 0,0-1 1 0 0,1 1 0 0 0,0-1-1 0 0,1 0 1 0 0,0-1 0 0 0,1 1-1 0 0,8 10 1 0 0,-5-9-72 0 0,0-1 0 0 0,0 0 0 0 0,1 0 0 0 0,1-1-1 0 0,-1 0 1 0 0,2-1 0 0 0,-1 0 0 0 0,1-1 0 0 0,0 0 0 0 0,1-1 0 0 0,-1-1 0 0 0,1 0 0 0 0,21 6-1 0 0,-20-8-334 0 0,-1-1 0 0 0,1 0-1 0 0,0-1 1 0 0,0 0-1 0 0,24-2 1 0 0,-26-1-476 0 0,1 0-1 0 0,-1 0 0 0 0,0-1 1 0 0,0-1-1 0 0,-1 0 1 0 0,20-9-1 0 0,-9 0-1630 0 0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47.0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107 108 1920 0 0,'-38'-9'12122'0'0,"29"8"-10705"0"0,1-1 0 0 0,0 0 0 0 0,0 0 0 0 0,0-1 0 0 0,-11-5-1 0 0,19 8-1381 0 0,-1 0 0 0 0,1 0 0 0 0,-1-1 0 0 0,1 1-1 0 0,-1 0 1 0 0,1-1 0 0 0,-1 1 0 0 0,1-1-1 0 0,-1 1 1 0 0,1 0 0 0 0,0-1 0 0 0,-1 1-1 0 0,1-1 1 0 0,0 1 0 0 0,-1-1 0 0 0,1 1-1 0 0,0-1 1 0 0,-1 1 0 0 0,1-1 0 0 0,0 1-1 0 0,0-1 1 0 0,0 0 0 0 0,0 1 0 0 0,0-1-1 0 0,-1 1 1 0 0,1-1 0 0 0,0 0 0 0 0,0 1-1 0 0,0-1 1 0 0,1 1 0 0 0,-1-1 0 0 0,0 0-1 0 0,0 1 1 0 0,0-1 0 0 0,0 1 0 0 0,0-1-1 0 0,1 1 1 0 0,-1-1 0 0 0,0 1 0 0 0,1-1 0 0 0,-1 1-1 0 0,0-1 1 0 0,1 1 0 0 0,-1-1 0 0 0,0 1-1 0 0,1-1 1 0 0,-1 1 0 0 0,1 0 0 0 0,-1-1-1 0 0,1 1 1 0 0,3-3-20 0 0,-1 0 0 0 0,1 0 0 0 0,-1 1-1 0 0,1 0 1 0 0,7-4 0 0 0,12-2-21 0 0,0 1-1 0 0,1 0 1 0 0,0 2-1 0 0,0 1 1 0 0,0 1-1 0 0,1 1 1 0 0,-1 1-1 0 0,37 3 1 0 0,-49-1-23 0 0,0 1 0 0 0,0 0 0 0 0,-1 1 0 0 0,1 0 1 0 0,-1 1-1 0 0,18 7 0 0 0,-25-8 16 0 0,0-1 0 0 0,0 1 0 0 0,0-1 0 0 0,0 1 0 0 0,0 0 0 0 0,0 1 0 0 0,-1-1 0 0 0,5 6 0 0 0,-6-7 6 0 0,-1 1 1 0 0,1-1-1 0 0,-1 0 0 0 0,0 1 1 0 0,0-1-1 0 0,0 1 0 0 0,0 0 1 0 0,0-1-1 0 0,-1 1 0 0 0,1 0 1 0 0,-1-1-1 0 0,0 1 0 0 0,1 0 1 0 0,-1 0-1 0 0,0-1 0 0 0,-1 4 0 0 0,0-2 14 0 0,0 0-1 0 0,0 0 1 0 0,-1 0-1 0 0,0 0 0 0 0,1 0 1 0 0,-1-1-1 0 0,0 1 1 0 0,-1 0-1 0 0,1-1 0 0 0,-1 0 1 0 0,0 0-1 0 0,1 1 0 0 0,-1-2 1 0 0,-4 4-1 0 0,-2 2 26 0 0,0-1-1 0 0,-1-1 0 0 0,-19 11 1 0 0,14-11-12 0 0,0 1 0 0 0,0-2 0 0 0,-20 5 0 0 0,26-8-137 0 0,-1 0-1 0 0,1 0 0 0 0,-1-1 0 0 0,1-1 0 0 0,-1 0 0 0 0,-17-1 1 0 0,25 0-257 0 0,0 1 0 0 0,0-1 0 0 0,0 1 0 0 0,0-1-1 0 0,0 0 1 0 0,0 0 0 0 0,0 0 0 0 0,0 0 0 0 0,0 0 0 0 0,0-1 0 0 0,0 1 0 0 0,1 0 0 0 0,-1-1 0 0 0,-2-3 0 0 0,-2-4-3348 0 0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50.1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76 512 0 0,'-2'-15'4993'0'0,"0"0"-1"0"0,1-26 1 0 0,1 36-4007 0 0,1 32 4440 0 0,4 54-3823 0 0,6 41-184 0 0,1 6-572 0 0,-10-118-844 0 0,-1-1 1 0 0,2 0-1 0 0,5 15 0 0 0,-8-22-30 0 0,1 0-1 0 0,0 0 0 0 0,-1 0 1 0 0,1-1-1 0 0,0 1 0 0 0,0 0 1 0 0,0-1-1 0 0,0 1 1 0 0,0 0-1 0 0,1-1 0 0 0,-1 0 1 0 0,1 1-1 0 0,-1-1 0 0 0,0 0 1 0 0,1 1-1 0 0,0-1 0 0 0,-1 0 1 0 0,1 0-1 0 0,0 0 1 0 0,0-1-1 0 0,-1 1 0 0 0,1 0 1 0 0,0-1-1 0 0,4 2 0 0 0,-5-3-88 0 0,0 1 0 0 0,-1 0 0 0 0,1-1 0 0 0,0 1 0 0 0,0 0-1 0 0,0-1 1 0 0,0 1 0 0 0,0-1 0 0 0,0 0 0 0 0,-1 1 0 0 0,1-1-1 0 0,0 0 1 0 0,0 1 0 0 0,-1-1 0 0 0,1 0 0 0 0,0 0-1 0 0,-1 1 1 0 0,1-1 0 0 0,-1 0 0 0 0,1 0 0 0 0,-1 0 0 0 0,0 0-1 0 0,1 0 1 0 0,-1 0 0 0 0,0 0 0 0 0,0 0 0 0 0,1 0 0 0 0,-1 0-1 0 0,0 0 1 0 0,0-1 0 0 0,2-34-5488 0 0,-2 32 4577 0 0,0-9-495 0 0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50.8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129 126 8 0 0,'-2'1'928'0'0,"-1"1"0"0"0,1-1 1 0 0,0 0-1 0 0,-1 0 0 0 0,1 1 0 0 0,-1-2 1 0 0,-3 2-1 0 0,-11 5 3937 0 0,12-5-4197 0 0,0 0-1 0 0,0 0 1 0 0,0-1 0 0 0,0 1 0 0 0,0-1 0 0 0,0 0 0 0 0,0-1 0 0 0,-1 1 0 0 0,1-1 0 0 0,0 0 0 0 0,-7-1 0 0 0,11 1-587 0 0,0-1-1 0 0,0 1 1 0 0,0-1 0 0 0,0 1 0 0 0,0 0 0 0 0,0-1 0 0 0,0 0 0 0 0,0 1-1 0 0,0-1 1 0 0,0 0 0 0 0,0 1 0 0 0,0-1 0 0 0,1 0 0 0 0,-1 0 0 0 0,0 0-1 0 0,1 0 1 0 0,-1 0 0 0 0,0 0 0 0 0,1 0 0 0 0,-1 0 0 0 0,1 0 0 0 0,-1 0-1 0 0,1 0 1 0 0,0 0 0 0 0,-1 0 0 0 0,1 0 0 0 0,0 0 0 0 0,0 0 0 0 0,0 0-1 0 0,0-1 1 0 0,0 1 0 0 0,0 0 0 0 0,0 0 0 0 0,0 0 0 0 0,1-2 0 0 0,-1-1 16 0 0,1 0 1 0 0,0-1 0 0 0,0 1 0 0 0,0 0 0 0 0,1 0 0 0 0,0-1 0 0 0,4-6 0 0 0,-2 5-63 0 0,0 0 1 0 0,0 0-1 0 0,1 1 0 0 0,0 0 1 0 0,0 0-1 0 0,1 0 0 0 0,-1 1 1 0 0,1 0-1 0 0,0 0 1 0 0,0 0-1 0 0,1 1 0 0 0,6-3 1 0 0,-4 2-23 0 0,1 1 0 0 0,-1 1 0 0 0,1-1 0 0 0,0 2 0 0 0,-1-1 0 0 0,1 1 0 0 0,0 1 0 0 0,13 0 0 0 0,-13 1-16 0 0,1 0 0 0 0,-1 0 0 0 0,0 1 1 0 0,1 1-1 0 0,-1-1 0 0 0,0 2 0 0 0,-1-1 0 0 0,1 2 0 0 0,-1-1 0 0 0,1 1 0 0 0,-1 0 1 0 0,-1 1-1 0 0,1 0 0 0 0,-1 1 0 0 0,0 0 0 0 0,-1 0 0 0 0,11 12 0 0 0,-15-15 5 0 0,-1-1-1 0 0,0 1 1 0 0,1-1-1 0 0,-2 1 1 0 0,1 0-1 0 0,0 0 1 0 0,-1-1-1 0 0,0 1 1 0 0,0 0-1 0 0,0 0 1 0 0,0 0-1 0 0,0 1 1 0 0,-1-1 0 0 0,0 0-1 0 0,0 0 1 0 0,-1 7-1 0 0,0-7 3 0 0,0 0-1 0 0,0 1 1 0 0,-1-1-1 0 0,1 0 1 0 0,-1 0-1 0 0,-1 0 1 0 0,1 0-1 0 0,0 0 1 0 0,-1 0-1 0 0,0 0 1 0 0,0-1-1 0 0,0 0 1 0 0,0 1-1 0 0,-7 4 1 0 0,-12 8 27 0 0,1-2 0 0 0,-2-1 0 0 0,0 0 0 0 0,-30 10 0 0 0,108-44-350 0 0,-30 15 245 0 0,-1 0-1 0 0,1 1 1 0 0,0 1 0 0 0,30 0 0 0 0,-43 4 47 0 0,0 0 1 0 0,0 1-1 0 0,0 1 1 0 0,0 0-1 0 0,0 0 1 0 0,0 1-1 0 0,-1 1 1 0 0,0 0-1 0 0,1 0 0 0 0,-2 1 1 0 0,12 7-1 0 0,-19-10 24 0 0,1 1 0 0 0,0-1 0 0 0,-1 1 0 0 0,0 0 0 0 0,0 0 0 0 0,0 0 0 0 0,0 1-1 0 0,0-1 1 0 0,-1 1 0 0 0,1-1 0 0 0,-1 1 0 0 0,0 0 0 0 0,0 0 0 0 0,2 7 0 0 0,-2-5 9 0 0,-1 0 1 0 0,0 1 0 0 0,0-1-1 0 0,0 1 1 0 0,-1-1 0 0 0,0 1-1 0 0,0 0 1 0 0,-1-1 0 0 0,-1 7-1 0 0,-2 2 36 0 0,0 0-1 0 0,-1 0 0 0 0,0-1 0 0 0,-1 1 0 0 0,-1-1 0 0 0,0-1 1 0 0,-15 21-1 0 0,17-27-10 0 0,-1 0 0 0 0,1 0 0 0 0,-1-1 0 0 0,-1 0 0 0 0,1 0 0 0 0,-1 0 0 0 0,0-1 0 0 0,-1 0 0 0 0,1-1 0 0 0,-16 8 0 0 0,18-11-23 0 0,1 1 1 0 0,-1-1-1 0 0,1 1 0 0 0,-1-1 0 0 0,0-1 1 0 0,1 1-1 0 0,-1-1 0 0 0,0 0 0 0 0,0 0 1 0 0,0 0-1 0 0,1 0 0 0 0,-1-1 0 0 0,0 0 1 0 0,1 0-1 0 0,-1 0 0 0 0,1-1 0 0 0,-1 1 1 0 0,1-1-1 0 0,-1 0 0 0 0,1 0 0 0 0,-6-5 1 0 0,-4-3-404 0 0,1-1 0 0 0,1-1 0 0 0,-18-21 0 0 0,-8-16-6830 0 0,23 25 2353 0 0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52.2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385 59 512 0 0,'-1'-4'626'0'0,"1"1"0"0"0,-1 0 0 0 0,0-1 1 0 0,-1 1-1 0 0,1 0 0 0 0,0 0 0 0 0,-1 0 0 0 0,0 0 0 0 0,0 0 0 0 0,0 0 0 0 0,-4-5 0 0 0,4 7-84 0 0,0-1-1 0 0,0 0 1 0 0,0 1-1 0 0,-1-1 0 0 0,1 1 1 0 0,0 0-1 0 0,-1 0 1 0 0,1 0-1 0 0,-1 0 0 0 0,1 0 1 0 0,-1 1-1 0 0,0-1 0 0 0,1 1 1 0 0,-1-1-1 0 0,0 1 1 0 0,-2 0-1 0 0,-3 0-163 0 0,0 1-1 0 0,0 0 1 0 0,0 0-1 0 0,1 1 1 0 0,-1-1-1 0 0,0 2 1 0 0,1-1-1 0 0,0 1 1 0 0,-1 0-1 0 0,1 1 1 0 0,1 0-1 0 0,-1 0 1 0 0,0 0-1 0 0,1 1 1 0 0,0 0-1 0 0,0 0 1 0 0,-7 9-1 0 0,2-1-159 0 0,1 0 0 0 0,0 1-1 0 0,1 0 1 0 0,0 1 0 0 0,2 0-1 0 0,-1 0 1 0 0,-5 19-1 0 0,1 0 4 0 0,-16 41 393 0 0,-26 119-1 0 0,49-172-576 0 0,2 1 1 0 0,0 0-1 0 0,1 0 1 0 0,1 0-1 0 0,2 1 1 0 0,0-1-1 0 0,1 0 0 0 0,1 0 1 0 0,12 42-1 0 0,-11-53-46 0 0,1 0 0 0 0,0-1 0 0 0,0 1 0 0 0,1-1-1 0 0,1-1 1 0 0,0 1 0 0 0,13 15 0 0 0,-13-19-55 0 0,1 0 0 0 0,0 0 1 0 0,0-1-1 0 0,0 0 0 0 0,0 0 0 0 0,1-1 1 0 0,0 0-1 0 0,0 0 0 0 0,17 5 0 0 0,-8-5-429 0 0,0 0-1 0 0,0-1 0 0 0,0-1 1 0 0,1-1-1 0 0,0-1 1 0 0,25-1-1 0 0,-21-1-1611 0 0,1-2-1 0 0,30-7 1 0 0,-21 1-661 0 0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53.0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19 363 928 0 0,'-3'4'787'0'0,"1"0"1"0"0,0-1-1 0 0,0 1 0 0 0,0 0 0 0 0,1 0 1 0 0,-1 1-1 0 0,1-1 0 0 0,0 0 0 0 0,0 0 0 0 0,0 1 1 0 0,1-1-1 0 0,0 0 0 0 0,0 1 0 0 0,0-1 1 0 0,0 0-1 0 0,2 9 0 0 0,-2-12-678 0 0,0 0 1 0 0,0-1-1 0 0,0 1 1 0 0,1 0-1 0 0,-1-1 0 0 0,0 1 1 0 0,0-1-1 0 0,1 1 1 0 0,-1 0-1 0 0,0-1 1 0 0,1 1-1 0 0,-1-1 0 0 0,1 1 1 0 0,-1-1-1 0 0,1 1 1 0 0,-1-1-1 0 0,1 1 0 0 0,-1-1 1 0 0,1 1-1 0 0,-1-1 1 0 0,1 0-1 0 0,0 1 0 0 0,-1-1 1 0 0,1 0-1 0 0,1 1 1 0 0,-1-1 24 0 0,0 0 1 0 0,0 0-1 0 0,0 0 1 0 0,0-1-1 0 0,0 1 1 0 0,0 0 0 0 0,0 0-1 0 0,0-1 1 0 0,0 1-1 0 0,0-1 1 0 0,0 1-1 0 0,0-1 1 0 0,0 1-1 0 0,1-2 1 0 0,2-1 148 0 0,0-1 1 0 0,0 0-1 0 0,0 1 0 0 0,0-1 1 0 0,3-7-1 0 0,6-9-100 0 0,0 0 0 0 0,-2-1 0 0 0,-1-1 0 0 0,0 0 0 0 0,-2 0 0 0 0,0-1 0 0 0,-2 0 0 0 0,7-47 0 0 0,-1-35 732 0 0,-14 114-277 0 0,-2 16-379 0 0,2 1 1 0 0,-1 25-1 0 0,4-37-245 0 0,0 1 0 0 0,1-1 0 0 0,1 0-1 0 0,0 0 1 0 0,1 0 0 0 0,0-1 0 0 0,1 1 0 0 0,1-1 0 0 0,0 0 0 0 0,0 0 0 0 0,1-1-1 0 0,1 0 1 0 0,0 0 0 0 0,16 16 0 0 0,-22-25-16 0 0,0-1 0 0 0,1 0 0 0 0,-1 0 0 0 0,1 0 0 0 0,-1 0 0 0 0,1 0 0 0 0,0-1 0 0 0,-1 1 0 0 0,1-1 0 0 0,0 0 0 0 0,0 0 0 0 0,0 0 0 0 0,0 0 0 0 0,0 0 0 0 0,0 0 0 0 0,0-1 0 0 0,7 0 0 0 0,-7 0-2 0 0,1-1 0 0 0,-1 0 1 0 0,0 0-1 0 0,1 0 0 0 0,-1 0 1 0 0,0 0-1 0 0,1-1 0 0 0,-1 0 1 0 0,0 1-1 0 0,0-1 1 0 0,0 0-1 0 0,0-1 0 0 0,-1 1 1 0 0,1 0-1 0 0,3-5 0 0 0,5-6-77 0 0,0 1-1 0 0,-1-1 0 0 0,16-28 0 0 0,-21 31 57 0 0,-1 1-1 0 0,0-1 1 0 0,0 1-1 0 0,-1-1 1 0 0,-1 0-1 0 0,0-1 1 0 0,2-14 0 0 0,0-160 89 0 0,-4 163-51 0 0,1 22-7 0 0,-1-1 1 0 0,0 0 0 0 0,0 1-1 0 0,0-1 1 0 0,0 0-1 0 0,0 1 1 0 0,0-1-1 0 0,0 1 1 0 0,0-1 0 0 0,0 0-1 0 0,0 1 1 0 0,0-1-1 0 0,0 0 1 0 0,-1 1-1 0 0,1-1 1 0 0,0 1 0 0 0,0-1-1 0 0,-1 0 1 0 0,1 1-1 0 0,0-1 1 0 0,-1 1-1 0 0,0-1 1 0 0,1 1 4 0 0,-1 1 0 0 0,1-1 0 0 0,-1 1-1 0 0,1-1 1 0 0,-1 1 0 0 0,1-1 0 0 0,-1 1 0 0 0,1 0 0 0 0,-1-1 0 0 0,1 1-1 0 0,0 0 1 0 0,-1-1 0 0 0,1 1 0 0 0,-1 1 0 0 0,-10 32 244 0 0,8-22-235 0 0,1 0-1 0 0,1 0 0 0 0,0 0 0 0 0,0 0 0 0 0,1 0 1 0 0,1 0-1 0 0,0 0 0 0 0,1 0 0 0 0,0 0 1 0 0,1 0-1 0 0,0 0 0 0 0,1-1 0 0 0,8 18 0 0 0,-5-14-21 0 0,1-1 0 0 0,1 0 0 0 0,0 0 0 0 0,1-1 0 0 0,0 0 0 0 0,1-1 0 0 0,0 0 0 0 0,1-1 0 0 0,21 16-1 0 0,-25-21-182 0 0,1-1 0 0 0,-1 0 0 0 0,1 0 0 0 0,0-1 0 0 0,10 4 0 0 0,-15-7-344 0 0,1 0 1 0 0,0 0-1 0 0,-1 0 0 0 0,1 0 1 0 0,6-1-1 0 0,-8 0-304 0 0,0 0 0 0 0,0 0 0 0 0,1-1 0 0 0,-1 1 0 0 0,0-1 0 0 0,0 0 0 0 0,0 0 0 0 0,5-2 0 0 0,3-2-1859 0 0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53.2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69 2649 0 0,'1'-11'1973'0'0,"-1"6"-574"0"0,0 0 0 0 0,0 0 1 0 0,1 0-1 0 0,2-7 0 0 0,-3 11-1218 0 0,0 0-1 0 0,1 0 0 0 0,0 0 1 0 0,-1-1-1 0 0,1 1 1 0 0,-1 0-1 0 0,1 0 0 0 0,0 0 1 0 0,0 0-1 0 0,0 0 1 0 0,0 0-1 0 0,0 0 0 0 0,-1 1 1 0 0,2-1-1 0 0,-1 0 1 0 0,0 0-1 0 0,0 1 0 0 0,0-1 1 0 0,0 0-1 0 0,0 1 1 0 0,1 0-1 0 0,0-1 0 0 0,7-1 211 0 0,0 0-1 0 0,0 1 1 0 0,0 0-1 0 0,0 1 1 0 0,0 0-1 0 0,0 1 1 0 0,0-1-1 0 0,0 2 1 0 0,0-1-1 0 0,0 1 1 0 0,0 1-1 0 0,-1 0 1 0 0,1 0-1 0 0,-1 0 1 0 0,0 1-1 0 0,14 9 1 0 0,-10-5-219 0 0,0 0 0 0 0,-1 1 0 0 0,0 1 1 0 0,0-1-1 0 0,-1 2 0 0 0,-1 0 0 0 0,0 0 0 0 0,0 0 1 0 0,12 24-1 0 0,3 14 287 0 0,-2 1-1 0 0,-3 0 1 0 0,15 60 0 0 0,-27-82-355 0 0,-2 0-1 0 0,-1 1 1 0 0,-1-1 0 0 0,-2 45-1 0 0,-18 117 88 0 0,-32 80-335 0 0,48-268 138 0 0,-2 19-536 0 0,-12 42 936 0 0,3-34-2761 0 0,9-25 1018 0 0,1 0 0 0 0,-1 0-1 0 0,1-1 1 0 0,-6 6 0 0 0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55.1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10 155 512 0 0,'0'0'320'0'0,"0"0"0"0"0,-1 0 0 0 0,1 0 0 0 0,-1 0 0 0 0,1 0 0 0 0,0 0 0 0 0,-1 0 0 0 0,1 0-1 0 0,0 0 1 0 0,-1 0 0 0 0,1 0 0 0 0,0 0 0 0 0,-1 0 0 0 0,1 0 0 0 0,-1-1 0 0 0,1 1 0 0 0,0 0 0 0 0,0 0 0 0 0,-1 0 0 0 0,1-1 0 0 0,0 1-1 0 0,-1 0 1 0 0,1 0 0 0 0,0 0 0 0 0,0-1 0 0 0,-1 1 0 0 0,1 0 0 0 0,0-1 0 0 0,-1 1 0 0 0,2-1-36 0 0,-1 1 0 0 0,0-1 0 0 0,0 0 0 0 0,0 1 0 0 0,0-1 0 0 0,0 1 0 0 0,0-1 0 0 0,1 0 0 0 0,-1 1-1 0 0,0-1 1 0 0,0 1 0 0 0,1-1 0 0 0,-1 1 0 0 0,0-1 0 0 0,1 0 0 0 0,20-19 2286 0 0,-20 19-2151 0 0,12-9 75 0 0,0 1 0 0 0,16-7-1 0 0,-11 5-209 0 0,8-5-45 0 0,52-22-1 0 0,-68 34-215 0 0,0 1 0 0 0,0 0 0 0 0,0 0 0 0 0,0 1-1 0 0,0 0 1 0 0,1 1 0 0 0,-1 0 0 0 0,1 1 0 0 0,11 1-1 0 0,-19-1-16 0 0,0 1 0 0 0,0-1 0 0 0,0 1 0 0 0,-1 0-1 0 0,1 0 1 0 0,0 0 0 0 0,0 0 0 0 0,-1 0 0 0 0,1 1 0 0 0,-1-1-1 0 0,1 1 1 0 0,-1 0 0 0 0,0-1 0 0 0,4 5 0 0 0,-1 0 27 0 0,0 1 1 0 0,0-1 0 0 0,6 14 0 0 0,-6-11-13 0 0,0 0 0 0 0,8 9-1 0 0,-11-15-26 0 0,0-1-1 0 0,1 1 0 0 0,-1-1 0 0 0,1 0 1 0 0,-1 0-1 0 0,1 0 0 0 0,0 0 0 0 0,0 0 1 0 0,0-1-1 0 0,6 3 0 0 0,1-1-65 0 0,0 0 0 0 0,1-1-1 0 0,0 0 1 0 0,-1-1 0 0 0,1 0 0 0 0,0 0-1 0 0,17-3 1 0 0,25-6-1981 0 0,-4-6-3559 0 0,-26 6 3502 0 0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55.5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72 96 1384 0 0,'-5'-1'2036'0'0,"-29"-4"5187"0"0,32 5-6891 0 0,0 0 0 0 0,0-1 0 0 0,1 2 0 0 0,-1-1 0 0 0,0 0 0 0 0,0 0 1 0 0,1 0-1 0 0,-1 1 0 0 0,0-1 0 0 0,1 1 0 0 0,-1-1 0 0 0,0 1 0 0 0,1 0 0 0 0,-1 0 1 0 0,1 0-1 0 0,-3 1 0 0 0,4-2-296 0 0,0 0 0 0 0,0 0 0 0 0,0 0 0 0 0,0 0 0 0 0,0 0 0 0 0,0 0 0 0 0,0 0 0 0 0,0 0 0 0 0,0 1 0 0 0,-1-1 0 0 0,1 0 0 0 0,0 0 0 0 0,0 0 0 0 0,0 0 0 0 0,0 0 0 0 0,0 0 0 0 0,0 0 0 0 0,0 0 0 0 0,0 1 0 0 0,0-1 1 0 0,0 0-1 0 0,0 0 0 0 0,0 0 0 0 0,0 0 0 0 0,0 0 0 0 0,0 0 0 0 0,0 1 0 0 0,0-1 0 0 0,0 0 0 0 0,0 0 0 0 0,0 0 0 0 0,0 0 0 0 0,0 0 0 0 0,0 0 0 0 0,0 0 0 0 0,0 1 0 0 0,0-1 0 0 0,0 0 0 0 0,0 0 0 0 0,1 0 0 0 0,-1 0 0 0 0,0 0 0 0 0,0 0 0 0 0,0 0 0 0 0,0 0 0 0 0,0 0 0 0 0,0 1 0 0 0,0-1 0 0 0,9 2 744 0 0,9-2-106 0 0,-6-2-506 0 0,1-1-1 0 0,-1 0 1 0 0,0-1-1 0 0,0-1 1 0 0,0 0-1 0 0,0 0 1 0 0,18-12-1 0 0,14-7-35 0 0,-38 22-115 0 0,13-8 44 0 0,22-6 0 0 0,-34 14-34 0 0,0 0 1 0 0,0 1-1 0 0,0 0 1 0 0,0 0-1 0 0,0 0 1 0 0,0 1 0 0 0,9 0-1 0 0,-15 0-17 0 0,0 1 0 0 0,0-1 0 0 0,1 1 0 0 0,-1-1 0 0 0,0 1 0 0 0,0-1 0 0 0,0 1 0 0 0,0 0 0 0 0,0-1 0 0 0,0 1 0 0 0,0 0 0 0 0,0 0 0 0 0,0 0 0 0 0,0 0 0 0 0,0 0 0 0 0,0 0 0 0 0,-1 0 0 0 0,1 0 0 0 0,0 0 0 0 0,-1 0 0 0 0,1 0 0 0 0,-1 0 0 0 0,1 0 0 0 0,-1 1 0 0 0,0-1 0 0 0,1 0 0 0 0,-1 0 0 0 0,0 1 0 0 0,0 1 0 0 0,1 6 25 0 0,0-1 1 0 0,-1 1 0 0 0,-1 10-1 0 0,1-14 6 0 0,-1 0-32 0 0,1 0 0 0 0,0 1-1 0 0,0-1 1 0 0,1 0 0 0 0,-1 0 0 0 0,1 0 0 0 0,1 0 0 0 0,-1 0-1 0 0,0 0 1 0 0,1 0 0 0 0,0 0 0 0 0,3 5 0 0 0,-3-7-23 0 0,0 0 1 0 0,1-1-1 0 0,-1 1 1 0 0,0-1 0 0 0,1 1-1 0 0,0-1 1 0 0,-1 0-1 0 0,1 0 1 0 0,0 0 0 0 0,0 0-1 0 0,0 0 1 0 0,1-1-1 0 0,-1 1 1 0 0,0-1 0 0 0,0 0-1 0 0,1 0 1 0 0,-1 0-1 0 0,7 0 1 0 0,6 1-459 0 0,0-1 0 0 0,0-1 0 0 0,0 0 0 0 0,27-4 0 0 0,26-12-7133 0 0,-35 7 2585 0 0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56.7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73 196 512 0 0,'-13'5'2198'0'0,"9"-3"-971"0"0,1-1 0 0 0,-1 1-1 0 0,0-1 1 0 0,1 0 0 0 0,-1 0-1 0 0,0 0 1 0 0,0 0 0 0 0,0-1-1 0 0,1 1 1 0 0,-1-1 0 0 0,-8-1-1 0 0,12 1-1121 0 0,0 0-1 0 0,-1 0 1 0 0,1 0-1 0 0,0 0 1 0 0,-1-1-1 0 0,1 1 1 0 0,-1 0-1 0 0,1 0 1 0 0,0-1-1 0 0,0 1 1 0 0,-1 0-1 0 0,1-1 1 0 0,0 1-1 0 0,-1 0 1 0 0,1-1-1 0 0,0 1 1 0 0,0 0-1 0 0,0-1 0 0 0,-1 1 1 0 0,1-1-1 0 0,0 1 1 0 0,0 0-1 0 0,0-1 1 0 0,0 1-1 0 0,0-1 1 0 0,0 0-1 0 0,2-13 1283 0 0,11-12-279 0 0,-2 6-753 0 0,2 1 1 0 0,0 0-1 0 0,2 1 0 0 0,20-21 0 0 0,-30 34-349 0 0,0 1-1 0 0,0 0 1 0 0,1-1-1 0 0,0 2 1 0 0,-1-1-1 0 0,1 1 1 0 0,1 0 0 0 0,-1 0-1 0 0,0 0 1 0 0,1 1-1 0 0,-1 0 1 0 0,1 1-1 0 0,0-1 1 0 0,-1 1-1 0 0,1 0 1 0 0,0 1 0 0 0,0 0-1 0 0,0 0 1 0 0,7 1-1 0 0,-5 1-6 0 0,-1 0 0 0 0,0 0 0 0 0,1 1 0 0 0,-1 0 0 0 0,0 0 0 0 0,0 1 0 0 0,-1 0 0 0 0,1 0 0 0 0,-1 1 0 0 0,0 0 0 0 0,0 0 0 0 0,0 1-1 0 0,-1 0 1 0 0,0 0 0 0 0,0 1 0 0 0,0-1 0 0 0,-1 1 0 0 0,6 10 0 0 0,5 11 44 0 0,-2 1 0 0 0,0 0 0 0 0,14 48 0 0 0,-25-69-48 0 0,0-1-1 0 0,0 1 0 0 0,1-1 0 0 0,0 0 1 0 0,0 0-1 0 0,1 0 0 0 0,0-1 1 0 0,0 1-1 0 0,11 10 0 0 0,-11-13-151 0 0,0 0-1 0 0,0-1 1 0 0,1 0 0 0 0,-1 0-1 0 0,0 0 1 0 0,1 0 0 0 0,0-1-1 0 0,0 0 1 0 0,0 0-1 0 0,0 0 1 0 0,0-1 0 0 0,0 0-1 0 0,10 1 1 0 0,-11-2-478 0 0,1 0 1 0 0,0-1-1 0 0,-1 1 1 0 0,7-2-1 0 0,21-9-6041 0 0,-16 3 1770 0 0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57.0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598 52 2008 0 0,'-4'-3'1817'0'0,"1"-1"-1"0"0,-1 1 1 0 0,1-1-1 0 0,0 0 1 0 0,-4-7-1 0 0,-4-3 2662 0 0,11 14-4345 0 0,-1-1 1 0 0,0 0-1 0 0,1 0 1 0 0,-1 1-1 0 0,0-1 1 0 0,0 1-1 0 0,1-1 1 0 0,-1 1-1 0 0,0-1 0 0 0,0 1 1 0 0,0-1-1 0 0,0 1 1 0 0,0 0-1 0 0,1-1 1 0 0,-1 1-1 0 0,0 0 1 0 0,0 0-1 0 0,0 0 0 0 0,0 0 1 0 0,0 0-1 0 0,0 0 1 0 0,0 0-1 0 0,0 0 1 0 0,0 0-1 0 0,0 0 1 0 0,0 1-1 0 0,0-1 0 0 0,0 0 1 0 0,0 1-1 0 0,0-1 1 0 0,1 0-1 0 0,-2 1 1 0 0,-4 3 54 0 0,1-1-1 0 0,0 1 1 0 0,0-1 0 0 0,-5 6 0 0 0,2-2 114 0 0,-107 90 679 0 0,-37 31-660 0 0,123-104-284 0 0,1 0 0 0 0,-39 47 0 0 0,51-52-100 0 0,1 1 0 0 0,1 0 1 0 0,1 0-1 0 0,1 2 0 0 0,-9 22 0 0 0,19-40-221 0 0,0 1 241 0 0,0 1 0 0 0,0 0 1 0 0,-2 9-1 0 0,5 1-1771 0 0,-1-16 1510 0 0,0 1 1 0 0,1 0-1 0 0,-1 0 0 0 0,1-1 0 0 0,-1 1 0 0 0,0 0 1 0 0,1-1-1 0 0,0 1 0 0 0,-1-1 0 0 0,1 1 1 0 0,-1-1-1 0 0,1 1 0 0 0,-1-1 0 0 0,1 1 0 0 0,0-1 1 0 0,1 1-1 0 0,12 4-4518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7:52.3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32 424 2336 0 0,'0'0'329'0'0,"-1"0"0"0"0,1 0 0 0 0,-1-1 0 0 0,1 1 0 0 0,0 0 0 0 0,-1-1-1 0 0,1 1 1 0 0,-1 0 0 0 0,1 0 0 0 0,-1 0 0 0 0,0 0 0 0 0,1 0 0 0 0,-1-1-1 0 0,1 1 1 0 0,-1 0 0 0 0,1 0 0 0 0,-1 0 0 0 0,1 0 0 0 0,-1 1-1 0 0,1-1 1 0 0,-1 0 0 0 0,1 0 0 0 0,-1 0 0 0 0,1 0 0 0 0,-1 0 0 0 0,1 1-1 0 0,-1-1 1 0 0,1 0 0 0 0,-1 1 0 0 0,0 0 146 0 0,0 0 0 0 0,0 0 0 0 0,0 0 0 0 0,0 0 0 0 0,0 1 0 0 0,0-1 0 0 0,0 0 0 0 0,1 1 0 0 0,-1-1 0 0 0,0 3 0 0 0,-1 2 585 0 0,1-1-1 0 0,0 1 1 0 0,0 0-1 0 0,-1 9 1 0 0,2-14-936 0 0,0 1 1 0 0,0 0-1 0 0,0-1 0 0 0,0 1 1 0 0,0 0-1 0 0,1-1 0 0 0,-1 1 1 0 0,0-1-1 0 0,1 1 1 0 0,-1 0-1 0 0,1-1 0 0 0,0 1 1 0 0,-1-1-1 0 0,1 0 0 0 0,0 1 1 0 0,0-1-1 0 0,0 1 0 0 0,0-1 1 0 0,0 0-1 0 0,0 0 1 0 0,0 0-1 0 0,0 0 0 0 0,1 0 1 0 0,-1 0-1 0 0,0 0 0 0 0,1 0 1 0 0,-1 0-1 0 0,0 0 0 0 0,1-1 1 0 0,-1 1-1 0 0,1 0 1 0 0,0-1-1 0 0,1 1 0 0 0,0-1-63 0 0,1 0 0 0 0,-1 0 0 0 0,0 0 0 0 0,0 0-1 0 0,0-1 1 0 0,0 1 0 0 0,1-1 0 0 0,-1 0 0 0 0,0 0 0 0 0,0 0-1 0 0,0 0 1 0 0,-1 0 0 0 0,1-1 0 0 0,0 1 0 0 0,0-1 0 0 0,3-3-1 0 0,12-11-10 0 0,-1-2 1 0 0,-1 0-1 0 0,0-1 0 0 0,21-36 0 0 0,-31 47-40 0 0,-1-1 0 0 0,-1-1 0 0 0,1 1 0 0 0,-2-1 0 0 0,1 1 0 0 0,-1-1 0 0 0,1-10 0 0 0,7-72 127 0 0,-6 34-90 0 0,-19 109 270 0 0,-6 23-295 0 0,15-50 2 0 0,2 0 0 0 0,0 46-1 0 0,4-56-18 0 0,0-1-1 0 0,0 0 0 0 0,2 0 0 0 0,-1 0 1 0 0,2 0-1 0 0,9 23 0 0 0,-10-31-13 0 0,0 0 1 0 0,0-1-1 0 0,0 1 0 0 0,1-1 1 0 0,0 0-1 0 0,-1 0 0 0 0,1 0 1 0 0,1-1-1 0 0,-1 0 0 0 0,1 1 1 0 0,-1-1-1 0 0,1-1 0 0 0,0 1 1 0 0,0-1-1 0 0,0 0 0 0 0,0 0 0 0 0,0 0 1 0 0,1-1-1 0 0,-1 0 0 0 0,0 0 1 0 0,1 0-1 0 0,-1-1 0 0 0,1 1 1 0 0,-1-1-1 0 0,1-1 0 0 0,-1 1 1 0 0,1-1-1 0 0,-1 0 0 0 0,1 0 1 0 0,7-3-1 0 0,-2-1-39 0 0,-1 0 0 0 0,0-1-1 0 0,0 0 1 0 0,0-1 0 0 0,-1 1 0 0 0,0-2 0 0 0,0 0 0 0 0,-1 0 0 0 0,9-11 0 0 0,-11 12 15 0 0,-2 0 1 0 0,1 0-1 0 0,-1 0 0 0 0,0-1 1 0 0,0 1-1 0 0,-1-1 1 0 0,0 0-1 0 0,-1 0 0 0 0,0 0 1 0 0,0 0-1 0 0,0-1 0 0 0,-1 1 1 0 0,0-13-1 0 0,-11-158-95 0 0,0 0 174 0 0,10 179-42 0 0,0 0 0 0 0,-1 0 0 0 0,1 0 1 0 0,0 0-1 0 0,0 1 0 0 0,0-1 0 0 0,0 0 1 0 0,0 0-1 0 0,0 0 0 0 0,0 0 1 0 0,0 0-1 0 0,0 0 0 0 0,0 0 0 0 0,0 0 1 0 0,0 0-1 0 0,0 0 0 0 0,0 0 0 0 0,0 0 1 0 0,-1 0-1 0 0,1 0 0 0 0,0-1 0 0 0,0 1 1 0 0,0 0-1 0 0,0 0 0 0 0,0 0 1 0 0,0 0-1 0 0,0 0 0 0 0,0 0 0 0 0,0 0 1 0 0,0 0-1 0 0,0 0 0 0 0,0 0 0 0 0,0 0 1 0 0,0 0-1 0 0,0 0 0 0 0,0 0 0 0 0,0 0 1 0 0,0 0-1 0 0,0 0 0 0 0,-5 12 105 0 0,-4 19 9 0 0,3-11-71 0 0,2 1 0 0 0,1 0 0 0 0,0 0 0 0 0,2 1 0 0 0,0-1 0 0 0,4 38 0 0 0,-1-47-49 0 0,0-1 1 0 0,0 0-1 0 0,1 0 1 0 0,1 0 0 0 0,0 0-1 0 0,0 0 1 0 0,1-1-1 0 0,0 1 1 0 0,1-1-1 0 0,0-1 1 0 0,1 1-1 0 0,0-1 1 0 0,0 0-1 0 0,10 9 1 0 0,2-2-108 0 0,0-1 0 0 0,0 0 0 0 0,1-1 0 0 0,1-1 1 0 0,29 13-1 0 0,-31-18-1475 0 0,35 10 0 0 0,-52-18 1244 0 0,0 1 1 0 0,0-1-1 0 0,0 0 1 0 0,0 0-1 0 0,0 0 1 0 0,0 0-1 0 0,0 0 1 0 0,0 0-1 0 0,0-1 1 0 0,3 0-1 0 0,-2 0-982 0 0,0 0 1 0 0,0 0 0 0 0,0 0-1 0 0,-1-1 1 0 0,6-3-1 0 0,5-6-4252 0 0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57.5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233 54 512 0 0,'-2'-4'925'0'0,"0"0"-1"0"0,0 0 1 0 0,0 0-1 0 0,-1 0 1 0 0,0 1-1 0 0,0-1 0 0 0,0 1 1 0 0,0 0-1 0 0,0 0 1 0 0,-1 0-1 0 0,-5-3 1 0 0,7 5-599 0 0,-1-1 0 0 0,1 1-1 0 0,-1 0 1 0 0,1 1 0 0 0,-1-1 0 0 0,0 0 0 0 0,0 1 0 0 0,1-1-1 0 0,-1 1 1 0 0,0 0 0 0 0,0 0 0 0 0,0 0 0 0 0,1 0 0 0 0,-1 1-1 0 0,0-1 1 0 0,0 1 0 0 0,1-1 0 0 0,-1 1 0 0 0,-3 1 0 0 0,-2 2-13 0 0,0 0 0 0 0,0 1 0 0 0,0 0 0 0 0,1 0 0 0 0,-1 1 0 0 0,1-1 0 0 0,1 2 0 0 0,-1-1 0 0 0,1 1 0 0 0,0 0 0 0 0,1 0 0 0 0,-1 0 0 0 0,-5 12 0 0 0,6-9-177 0 0,0 0 1 0 0,0 0 0 0 0,1 1-1 0 0,0 0 1 0 0,1-1 0 0 0,0 1-1 0 0,1 1 1 0 0,0-1 0 0 0,1 0-1 0 0,0 16 1 0 0,1-21-112 0 0,1-1-1 0 0,-1 1 1 0 0,1-1 0 0 0,0 1 0 0 0,1-1-1 0 0,-1 0 1 0 0,1 0 0 0 0,0 0 0 0 0,1 0-1 0 0,-1 0 1 0 0,1 0 0 0 0,0 0 0 0 0,0-1-1 0 0,8 9 1 0 0,-7-9-44 0 0,1 0 0 0 0,0 0 0 0 0,1 0 0 0 0,-1 0 0 0 0,1-1-1 0 0,-1 0 1 0 0,1 0 0 0 0,0 0 0 0 0,0-1 0 0 0,0 0 0 0 0,1 0 0 0 0,8 1-1 0 0,3 0-367 0 0,0-1 0 0 0,0-1-1 0 0,0-1 1 0 0,25-3 0 0 0,-5-2-2086 0 0,38-11 0 0 0,-38 6 1060 0 0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57.8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7 1152 0 0,'-3'-2'1324'0'0,"-5"-2"9300"0"0,7 8-6563 0 0,1 5-3850 0 0,0-8-509 0 0,1 20 1825 0 0,7 40 0 0 0,0-7-298 0 0,-4 97 664 0 0,-2-16-1678 0 0,4-99-175 0 0,2-18-1147 0 0,-8-17 855 0 0,1 0 0 0 0,-1-1-1 0 0,0 1 1 0 0,1 0 0 0 0,0-1 0 0 0,-1 1-1 0 0,1-1 1 0 0,-1 1 0 0 0,1-1-1 0 0,0 1 1 0 0,-1-1 0 0 0,1 1 0 0 0,0-1-1 0 0,-1 0 1 0 0,1 1 0 0 0,0-1-1 0 0,1 0 1 0 0,2 1-3122 0 0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58.1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36 224 1760 0 0,'-3'-1'1189'0'0,"1"0"0"0"0,-1 0 0 0 0,1 0 0 0 0,0 0-1 0 0,-1-1 1 0 0,1 1 0 0 0,0-1 0 0 0,0 0 0 0 0,0 0-1 0 0,0 1 1 0 0,-3-5 0 0 0,4 4-970 0 0,1 1-1 0 0,-1-1 1 0 0,0 1 0 0 0,1-1-1 0 0,-1 1 1 0 0,1-1 0 0 0,0 1-1 0 0,-1-1 1 0 0,1 0 0 0 0,0 1-1 0 0,0-1 1 0 0,0 0 0 0 0,0 1-1 0 0,0-1 1 0 0,0 0 0 0 0,0 1-1 0 0,1-1 1 0 0,-1 1-1 0 0,1-1 1 0 0,-1 0 0 0 0,2-1-1 0 0,3-8-133 0 0,0 0 0 0 0,1 0 1 0 0,1 0-1 0 0,0 1 0 0 0,1 0 0 0 0,-1 0 0 0 0,2 1 0 0 0,-1 0 0 0 0,2 1 0 0 0,-1 0 0 0 0,1 0 0 0 0,0 1 0 0 0,17-10 0 0 0,-20 13-92 0 0,0 1 0 0 0,0-1 0 0 0,0 1 0 0 0,0 1 1 0 0,1-1-1 0 0,0 1 0 0 0,-1 1 0 0 0,1 0 0 0 0,0 0 1 0 0,0 0-1 0 0,0 1 0 0 0,-1 0 0 0 0,1 0 0 0 0,0 1 0 0 0,0 0 1 0 0,0 0-1 0 0,-1 1 0 0 0,1 0 0 0 0,-1 0 0 0 0,1 1 1 0 0,-1 0-1 0 0,10 6 0 0 0,-7-3-7 0 0,0 1 1 0 0,-1 0-1 0 0,0 1 0 0 0,0-1 0 0 0,-1 2 1 0 0,0-1-1 0 0,0 1 0 0 0,-1 1 0 0 0,0-1 1 0 0,6 13-1 0 0,-10-16 17 0 0,0-1-1 0 0,0 1 1 0 0,-1 0-1 0 0,0 0 1 0 0,-1 0-1 0 0,1 0 1 0 0,-1 1-1 0 0,0-1 1 0 0,-1 0 0 0 0,1 0-1 0 0,-1 1 1 0 0,0-1-1 0 0,-1 0 1 0 0,0 0-1 0 0,0 1 1 0 0,0-1-1 0 0,-1 0 1 0 0,1 0 0 0 0,-1 0-1 0 0,-5 9 1 0 0,1-5 39 0 0,0 0-1 0 0,-1 0 1 0 0,0-1 0 0 0,-1 0 0 0 0,1 0 0 0 0,-2-1 0 0 0,1 0 0 0 0,-1-1 0 0 0,0 0 0 0 0,-16 10 0 0 0,13-11-353 0 0,1 0 1 0 0,-1 0-1 0 0,0-1 1 0 0,-1-1 0 0 0,1 0-1 0 0,-1 0 1 0 0,0-1-1 0 0,0-1 1 0 0,-15 1-1 0 0,12-3-1766 0 0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1:59.4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4 512 0 0,'-1'-1'355'0'0,"1"1"-1"0"0,0 0 0 0 0,-1 0 1 0 0,1-1-1 0 0,0 1 1 0 0,-1 0-1 0 0,1 0 1 0 0,0-1-1 0 0,-1 1 0 0 0,1 0 1 0 0,0 0-1 0 0,-1 0 1 0 0,1-1-1 0 0,-1 1 1 0 0,1 0-1 0 0,-1 0 1 0 0,1 0-1 0 0,0 0 0 0 0,-1 0 1 0 0,1 0-1 0 0,-1 0 1 0 0,1 0-1 0 0,-1 0 1 0 0,1 0-1 0 0,-1 1 0 0 0,-9 7 4764 0 0,-4 19-1433 0 0,12-22-3163 0 0,1-1-236 0 0,-1 0-1 0 0,1 1 1 0 0,0-1-1 0 0,1 1 1 0 0,-1-1-1 0 0,1 1 1 0 0,0 0-1 0 0,0-1 1 0 0,0 1-1 0 0,1 6 1 0 0,3 8 394 0 0,6 22 1 0 0,-4-18-239 0 0,4 19 201 0 0,-3 0 0 0 0,4 58 0 0 0,-10-82-556 0 0,-1 1 0 0 0,0-1 0 0 0,-2 0-1 0 0,0 1 1 0 0,-1-1 0 0 0,-1 0-1 0 0,-13 35 1 0 0,13-44-29 0 0,0 0-557 0 0,9-16-411 0 0,54-78-10786 0 0,-44 63 8358 0 0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2:00.1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94 179 1000 0 0,'-10'2'2586'0'0,"4"-1"-475"0"0,1 0 0 0 0,0 0 0 0 0,0 1 0 0 0,-10 4 1 0 0,13-6-1850 0 0,-1 2 552 0 0,0-1 0 0 0,0 1 0 0 0,0-1 0 0 0,0 0 1 0 0,-5 1-1 0 0,8-2-724 0 0,-1 0 1 0 0,1 0 0 0 0,-1 0-1 0 0,1 0 1 0 0,-1 0-1 0 0,1 0 1 0 0,-1 0 0 0 0,0 0-1 0 0,1 0 1 0 0,-1 0 0 0 0,1 0-1 0 0,-1 0 1 0 0,1-1 0 0 0,-1 1-1 0 0,1 0 1 0 0,-1 0-1 0 0,1-1 1 0 0,-1 1 0 0 0,1 0-1 0 0,-1-1 1 0 0,1 1 0 0 0,0 0-1 0 0,-1-1 1 0 0,1 1 0 0 0,0-1-1 0 0,-1 1 1 0 0,1 0 0 0 0,0-1-1 0 0,-1 1 1 0 0,1-1-1 0 0,0 1 1 0 0,0-1 0 0 0,-1 1-1 0 0,1-1 1 0 0,0 1 0 0 0,0-1-1 0 0,0 0 1 0 0,0 1 0 0 0,0-1-1 0 0,-3-13 277 0 0,1 0 1 0 0,1 0-1 0 0,0-1 0 0 0,0 1 0 0 0,3-17 0 0 0,-1 24-356 0 0,0 1 0 0 0,0-1 0 0 0,1 1-1 0 0,0 0 1 0 0,0-1 0 0 0,0 1 0 0 0,5-7-1 0 0,-6 11-8 0 0,0 0-1 0 0,1 0 0 0 0,-1 0 0 0 0,1 0 1 0 0,-1 0-1 0 0,1 0 0 0 0,0 1 0 0 0,0-1 1 0 0,0 1-1 0 0,0-1 0 0 0,0 1 0 0 0,0 0 1 0 0,0 0-1 0 0,0 0 0 0 0,1 0 0 0 0,-1 0 1 0 0,0 0-1 0 0,1 1 0 0 0,-1-1 0 0 0,0 1 1 0 0,1 0-1 0 0,4-1 0 0 0,3 2-18 0 0,1 1-1 0 0,-1 0 1 0 0,1 0 0 0 0,-1 1-1 0 0,0 1 1 0 0,0-1-1 0 0,0 2 1 0 0,10 5 0 0 0,14 6 6 0 0,-10-6-67 0 0,33 20 0 0 0,-49-26 67 0 0,-1 1-1 0 0,0 0 1 0 0,0 0 0 0 0,0 1-1 0 0,-1 0 1 0 0,0 0-1 0 0,0 1 1 0 0,6 8 0 0 0,-11-12 19 0 0,0-1-1 0 0,0 0 1 0 0,0 1 0 0 0,0-1 0 0 0,0 1 0 0 0,-1-1 0 0 0,1 1 0 0 0,-1-1 0 0 0,0 1 0 0 0,1-1 0 0 0,-1 1-1 0 0,-1 0 1 0 0,1-1 0 0 0,0 1 0 0 0,-1-1 0 0 0,1 1 0 0 0,-1-1 0 0 0,0 1 0 0 0,1-1 0 0 0,-1 0 0 0 0,-1 1-1 0 0,1-1 1 0 0,0 0 0 0 0,0 1 0 0 0,-1-1 0 0 0,1 0 0 0 0,-3 2 0 0 0,-1 2 19 0 0,-1 1 0 0 0,0-1 0 0 0,-1 0 0 0 0,1 0 0 0 0,-1-1 0 0 0,-13 8 0 0 0,-17 6 128 0 0,-1-2 0 0 0,-55 17-1 0 0,89-33-154 0 0,-1 1 0 0 0,1-1 0 0 0,-1 0 0 0 0,0 0-1 0 0,-5-1 1 0 0,20-12-207 0 0,-2 6 125 0 0,-1 0 0 0 0,1 1-1 0 0,1 0 1 0 0,-1 1 0 0 0,1 0-1 0 0,-1 0 1 0 0,1 1-1 0 0,17-5 1 0 0,-7 4-95 0 0,0 1 0 0 0,-1 1 0 0 0,30-1 0 0 0,-41 3 56 0 0,0 1 1 0 0,0 0-1 0 0,0 0 0 0 0,-1 0 1 0 0,1 1-1 0 0,0 0 0 0 0,0 0 1 0 0,-1 1-1 0 0,0 0 1 0 0,1 0-1 0 0,-1 0 0 0 0,0 1 1 0 0,0 0-1 0 0,-1 0 1 0 0,1 0-1 0 0,-1 1 0 0 0,5 5 1 0 0,-4-3 133 0 0,-1-1-1 0 0,0 1 1 0 0,0 0 0 0 0,-1 0 0 0 0,0 1 0 0 0,0-1 0 0 0,-1 1 0 0 0,0 0-1 0 0,0 0 1 0 0,-1 0 0 0 0,1 0 0 0 0,-2 1 0 0 0,2 14 0 0 0,-2-8 193 0 0,-1-1 0 0 0,0 0-1 0 0,-1 0 1 0 0,-6 28 0 0 0,6-36-124 0 0,0-1-1 0 0,-1 0 0 0 0,0 0 1 0 0,-1 0-1 0 0,1 0 0 0 0,-1 0 1 0 0,0-1-1 0 0,0 1 0 0 0,0-1 1 0 0,-1 0-1 0 0,1 0 0 0 0,-1 0 1 0 0,0 0-1 0 0,0-1 1 0 0,-1 1-1 0 0,-5 3 0 0 0,-6 2 168 0 0,0-1 0 0 0,-1 0 0 0 0,0-1 0 0 0,-1 0-1 0 0,0-2 1 0 0,1 0 0 0 0,-2-1 0 0 0,-19 2 0 0 0,28-5-287 0 0,0 0 1 0 0,-1-1 0 0 0,1 0 0 0 0,0-1 0 0 0,0 0-1 0 0,0 0 1 0 0,0-1 0 0 0,0 0 0 0 0,1-1 0 0 0,-1 0-1 0 0,0-1 1 0 0,1 0 0 0 0,0 0 0 0 0,0-1 0 0 0,0 0-1 0 0,-11-9 1 0 0,17 11-203 0 0,0 1 0 0 0,1-1 0 0 0,0 1-1 0 0,-1-1 1 0 0,1 0 0 0 0,0 0 0 0 0,0 0 0 0 0,0 0-1 0 0,1 0 1 0 0,-1-1 0 0 0,1 1 0 0 0,0 0 0 0 0,0-1-1 0 0,-1-6 1 0 0,1 7-321 0 0,1 0 0 0 0,0 0-1 0 0,0 0 1 0 0,0 1 0 0 0,1-1-1 0 0,-1 0 1 0 0,1 0 0 0 0,0 0 0 0 0,0 0-1 0 0,-1 1 1 0 0,2-1 0 0 0,0-3 0 0 0,12-14-5158 0 0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2:01.5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382 76 512 0 0,'-1'-5'662'0'0,"-1"0"0"0"0,1 0-1 0 0,0 1 1 0 0,-1-1 0 0 0,0 0 0 0 0,0 1-1 0 0,-1 0 1 0 0,1-1 0 0 0,-1 1-1 0 0,0 0 1 0 0,0 0 0 0 0,-5-4 0 0 0,7 7-374 0 0,0-1 0 0 0,-1 1 0 0 0,1 0 0 0 0,-1 0 0 0 0,0 0 0 0 0,1 0 0 0 0,-1 0 1 0 0,0 0-1 0 0,0 0 0 0 0,0 1 0 0 0,1-1 0 0 0,-1 1 0 0 0,0-1 0 0 0,0 1 0 0 0,0 0 1 0 0,0 0-1 0 0,0 0 0 0 0,0 0 0 0 0,0 0 0 0 0,0 0 0 0 0,0 0 0 0 0,0 1 0 0 0,0-1 1 0 0,0 0-1 0 0,1 1 0 0 0,-1 0 0 0 0,0 0 0 0 0,0-1 0 0 0,1 1 0 0 0,-1 0 0 0 0,0 0 0 0 0,1 1 1 0 0,-4 1-1 0 0,-1 4 56 0 0,0-1 0 0 0,1 1 1 0 0,0 0-1 0 0,0 0 1 0 0,1 0-1 0 0,-1 1 0 0 0,-3 11 1 0 0,0-4 59 0 0,-109 258 2348 0 0,26 10-1316 0 0,84-262-1362 0 0,2 1 0 0 0,0-1-1 0 0,2 1 1 0 0,0 0 0 0 0,1-1 0 0 0,2 1 0 0 0,1 24 0 0 0,0-35-80 0 0,1-1 0 0 0,0 1 0 0 0,1-1 0 0 0,0 0 1 0 0,0 1-1 0 0,1-2 0 0 0,1 1 0 0 0,-1 0 0 0 0,2-1 0 0 0,-1 0 0 0 0,1 0 0 0 0,1 0 0 0 0,-1-1 0 0 0,1 0 0 0 0,1 0 0 0 0,11 9 0 0 0,-7-8-248 0 0,0 0-1 0 0,1-1 1 0 0,0 0-1 0 0,0-1 0 0 0,26 9 1 0 0,-23-11-816 0 0,0 0 1 0 0,0-1-1 0 0,1-1 1 0 0,0-1-1 0 0,17 1 1 0 0,10-3-2212 0 0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2:02.6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27 364 512 0 0,'-1'6'6742'0'0,"2"12"-2475"0"0,-1-12-2450 0 0,0 1-1019 0 0,-1 0 0 0 0,0 0 0 0 0,0 0 1 0 0,-1-1-1 0 0,0 1 0 0 0,-5 11 1 0 0,-4 15 1047 0 0,11-32-1805 0 0,0-1-1 0 0,-1 1 0 0 0,1-1 0 0 0,0 1 0 0 0,0 0 0 0 0,0-1 0 0 0,0 1 0 0 0,0 0 1 0 0,-1-1-1 0 0,1 1 0 0 0,0 0 0 0 0,1-1 0 0 0,-1 1 0 0 0,0 0 0 0 0,0-1 0 0 0,0 1 1 0 0,0-1-1 0 0,0 1 0 0 0,1 0 0 0 0,-1-1 0 0 0,0 1 0 0 0,0-1 0 0 0,1 1 1 0 0,-1 0-1 0 0,1-1 0 0 0,-1 1 0 0 0,1 0 0 0 0,0-1-4 0 0,0 0-1 0 0,-1 0 1 0 0,1 1-1 0 0,0-1 1 0 0,0 0-1 0 0,0 0 1 0 0,0 0 0 0 0,0 0-1 0 0,0 0 1 0 0,0 0-1 0 0,0 0 1 0 0,0 0-1 0 0,-1-1 1 0 0,1 1 0 0 0,0 0-1 0 0,1-1 1 0 0,7-2 80 0 0,-1-1 0 0 0,15-9 0 0 0,-21 11-100 0 0,14-8 50 0 0,0-1 0 0 0,-1-1 0 0 0,0 0 0 0 0,-1-1 0 0 0,-1-1 1 0 0,0 0-1 0 0,-1 0 0 0 0,0-1 0 0 0,-2-1 0 0 0,1 0 0 0 0,-2-1 0 0 0,0 1 0 0 0,11-34 0 0 0,-15 31 50 0 0,-1-1-1 0 0,-1-1 0 0 0,-1 1 0 0 0,-1 0 0 0 0,-1-23 0 0 0,1-24 193 0 0,-1 67-309 0 0,3-18 173 0 0,-3 18-170 0 0,0 0-1 0 0,0 0 1 0 0,0 0 0 0 0,0 0-1 0 0,0 0 1 0 0,0 0 0 0 0,0 0-1 0 0,0 0 1 0 0,0-1 0 0 0,0 1-1 0 0,0 0 1 0 0,0 0 0 0 0,0 0-1 0 0,0 0 1 0 0,0 0 0 0 0,0 0-1 0 0,0 0 1 0 0,0 0 0 0 0,0 0-1 0 0,0 0 1 0 0,0 0 0 0 0,0 0-1 0 0,0 0 1 0 0,1 0 0 0 0,-1 0-1 0 0,0 0 1 0 0,0 0 0 0 0,0 0 0 0 0,0 0-1 0 0,0 0 1 0 0,0 0 0 0 0,0 0-1 0 0,0 0 1 0 0,0 0 0 0 0,0 0-1 0 0,0 0 1 0 0,0 0 0 0 0,0 0-1 0 0,0 0 1 0 0,0 0 0 0 0,0 0-1 0 0,0 0 1 0 0,0 0 0 0 0,1 0-1 0 0,-1 0 1 0 0,0 0 0 0 0,0 1-1 0 0,0-1 1 0 0,0 0 0 0 0,0 0-1 0 0,0 0 1 0 0,0 0 0 0 0,0 0-1 0 0,0 0 1 0 0,0 0 0 0 0,0 0-1 0 0,0 0 1 0 0,0 0 0 0 0,0 0-1 0 0,0 0 1 0 0,0 0 0 0 0,0 0-1 0 0,0 0 1 0 0,0 0 0 0 0,0 0-1 0 0,0 0 1 0 0,0 1 0 0 0,4 10 17 0 0,27 131 107 0 0,-25-116-47 0 0,-1 1-1 0 0,-2-1 1 0 0,1 36 0 0 0,-3-29 127 0 0,0-29-191 0 0,-1-1-1 0 0,0 1 0 0 0,1-1 1 0 0,0 1-1 0 0,-1-1 0 0 0,1 0 1 0 0,1 1-1 0 0,-1-1 1 0 0,0 0-1 0 0,1 0 0 0 0,0 0 1 0 0,0 0-1 0 0,0 0 0 0 0,0 0 1 0 0,0 0-1 0 0,0 0 0 0 0,1-1 1 0 0,3 4-1 0 0,-1-3-22 0 0,-1-1 0 0 0,0 1 0 0 0,1-1 0 0 0,-1 0 0 0 0,1-1 0 0 0,0 1 0 0 0,-1-1 0 0 0,1 0 0 0 0,0 0-1 0 0,0 0 1 0 0,0 0 0 0 0,8-1 0 0 0,-3-1-83 0 0,-1 1-1 0 0,1-2 1 0 0,-1 1-1 0 0,0-1 0 0 0,0-1 1 0 0,0 0-1 0 0,0 0 1 0 0,0-1-1 0 0,-1 0 1 0 0,1 0-1 0 0,-1-1 0 0 0,0 0 1 0 0,0 0-1 0 0,-1-1 1 0 0,0 0-1 0 0,0-1 1 0 0,0 1-1 0 0,-1-1 1 0 0,0-1-1 0 0,0 1 0 0 0,0-1 1 0 0,-1 0-1 0 0,-1 0 1 0 0,1 0-1 0 0,-1-1 1 0 0,-1 0-1 0 0,1 0 1 0 0,2-15-1 0 0,-1-9 89 0 0,-1 0 1 0 0,-1-40-1 0 0,-2 35 118 0 0,7-47-1 0 0,-30 147 608 0 0,11-16-587 0 0,-6 67 0 0 0,15-96-83 0 0,1 0 1 0 0,1 0-1 0 0,1 1 1 0 0,0-1-1 0 0,1 0 0 0 0,1 0 1 0 0,7 22-1 0 0,-8-34-67 0 0,0 1 0 0 0,0-1 0 0 0,1 0 0 0 0,0 0 0 0 0,0 0 0 0 0,0 0 0 0 0,1 0 0 0 0,-1 0 0 0 0,1-1 0 0 0,0 0 0 0 0,1 0 0 0 0,-1 0 0 0 0,1 0 0 0 0,6 4 0 0 0,-5-5-595 0 0,0 0 1 0 0,1 0-1 0 0,-1 0 1 0 0,1-1 0 0 0,-1 0-1 0 0,1 0 1 0 0,9 1-1 0 0,1-1-1962 0 0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2:03.0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90 0 2264 0 0,'-4'0'1797'0'0,"1"0"0"0"0,-1 1 0 0 0,0-1 0 0 0,1 1 0 0 0,-1 0 0 0 0,-5 1 0 0 0,7-1-1443 0 0,-1 1 0 0 0,1-1 0 0 0,0 0-1 0 0,0 1 1 0 0,0-1 0 0 0,0 1 0 0 0,0 0-1 0 0,0 0 1 0 0,0 0 0 0 0,0-1-1 0 0,1 2 1 0 0,-1-1 0 0 0,1 0 0 0 0,-1 0-1 0 0,0 4 1 0 0,-3 5-126 0 0,0 0-1 0 0,1 0 1 0 0,1 1-1 0 0,0-1 1 0 0,0 1-1 0 0,1 0 1 0 0,1 0 0 0 0,0 0-1 0 0,0 0 1 0 0,2 0-1 0 0,-1 0 1 0 0,1 0-1 0 0,1 0 1 0 0,0 0-1 0 0,1 0 1 0 0,0-1 0 0 0,1 1-1 0 0,0-1 1 0 0,1 0-1 0 0,0 0 1 0 0,8 11-1 0 0,-11-19-238 0 0,1 1 0 0 0,-1-1 0 0 0,1 0 0 0 0,0 0-1 0 0,0 0 1 0 0,0 0 0 0 0,1 0 0 0 0,-1-1-1 0 0,0 0 1 0 0,1 1 0 0 0,0-1 0 0 0,0-1-1 0 0,-1 1 1 0 0,1 0 0 0 0,0-1 0 0 0,1 0 0 0 0,-1 0-1 0 0,0 0 1 0 0,0 0 0 0 0,0-1 0 0 0,0 0-1 0 0,1 0 1 0 0,-1 0 0 0 0,0 0 0 0 0,0-1-1 0 0,0 1 1 0 0,1-1 0 0 0,-1 0 0 0 0,0 0 0 0 0,0-1-1 0 0,0 1 1 0 0,-1-1 0 0 0,1 0 0 0 0,0 0-1 0 0,0 0 1 0 0,-1-1 0 0 0,5-2 0 0 0,0-2-32 0 0,-1 0 0 0 0,1 0 0 0 0,-1-1 0 0 0,-1 1 0 0 0,1-1 0 0 0,-1-1 0 0 0,-1 1 0 0 0,8-16 0 0 0,-11 18 45 0 0,1-1-1 0 0,-1 0 0 0 0,0 0 0 0 0,-1 0 0 0 0,0 0 0 0 0,0 0 0 0 0,0 0 0 0 0,-1 0 0 0 0,0 0 1 0 0,-1 0-1 0 0,1 0 0 0 0,-1 0 0 0 0,-3-9 0 0 0,2 6-5 0 0,-1 0-1 0 0,0 1 1 0 0,0-1-1 0 0,-1 1 1 0 0,0-1 0 0 0,-8-11-1 0 0,9 18 5 0 0,1-1 0 0 0,-1 1 0 0 0,0 0 0 0 0,0 0 0 0 0,0 0 0 0 0,0 1 0 0 0,0-1 0 0 0,-1 1 0 0 0,1-1 0 0 0,-1 1 0 0 0,0 0 0 0 0,1 0 0 0 0,-1 1 0 0 0,0-1 0 0 0,0 1 0 0 0,0 0 0 0 0,0 0 0 0 0,-5 0 0 0 0,2 0 8 0 0,-1 1-1 0 0,1 0 1 0 0,-1 1-1 0 0,0 0 1 0 0,1 0 0 0 0,0 0-1 0 0,-1 1 1 0 0,1 0-1 0 0,0 1 1 0 0,0 0-1 0 0,0 0 1 0 0,-10 6-1 0 0,13-7-362 0 0,-1 1 0 0 0,1 0-1 0 0,0 1 1 0 0,0-1 0 0 0,0 1-1 0 0,1 0 1 0 0,-1 0-1 0 0,-3 6 1 0 0,5-7-481 0 0,0 0 1 0 0,1 0-1 0 0,-1 0 0 0 0,1 0 0 0 0,0 1 1 0 0,0-1-1 0 0,0 0 0 0 0,0 0 0 0 0,1 1 1 0 0,-1-1-1 0 0,1 1 0 0 0,0-1 1 0 0,1 7-1 0 0,1 4-2003 0 0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2:03.7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0 512 0 0,'-3'4'1279'0'0,"3"-4"-935"0"0,-1 0 1 0 0,1 0-1 0 0,0 0 0 0 0,-1 1 1 0 0,1-1-1 0 0,0 0 0 0 0,-1 1 0 0 0,1-1 1 0 0,0 0-1 0 0,0 0 0 0 0,-1 1 1 0 0,1-1-1 0 0,0 0 0 0 0,0 1 1 0 0,0-1-1 0 0,-1 1 0 0 0,1-1 1 0 0,0 0-1 0 0,0 1 0 0 0,0-1 0 0 0,0 0 1 0 0,0 1-1 0 0,0-1 0 0 0,0 1 1 0 0,0-1-1 0 0,0 1 0 0 0,0-1 1 0 0,0 1-1 0 0,4 6 555 0 0,2 0-27 0 0,0 0 0 0 0,0 0 0 0 0,1-1 0 0 0,0 0 0 0 0,14 9 0 0 0,2 3-131 0 0,-1 0-482 0 0,0 2-1 0 0,-2 0 1 0 0,0 1-1 0 0,-2 2 1 0 0,0-1-1 0 0,-2 2 1 0 0,0 0-1 0 0,-2 2 1 0 0,0-1-1 0 0,-2 1 1 0 0,-1 1-1 0 0,8 30 1 0 0,-5-4-179 0 0,-2 1 0 0 0,-3 1 0 0 0,-2 0 0 0 0,-1 107 0 0 0,-9-112 20 0 0,-17 92 0 0 0,-23 44-117 0 0,26-118-157 0 0,13-53-110 0 0,-15 51-802 0 0,16-58 124 0 0,-1 0 1 0 0,0 0-1 0 0,-5 9 0 0 0,2-9-1300 0 0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2:41.5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95 512 0 0,'5'-46'2211'0'0,"-3"-1"6207"0"0,-3 47-8332 0 0,1 0 1 0 0,0 0-1 0 0,0 1 0 0 0,0-1 1 0 0,0 0-1 0 0,0 0 0 0 0,0 0 1 0 0,0 0-1 0 0,-1 0 0 0 0,1 0 1 0 0,0 0-1 0 0,0 0 0 0 0,0 0 1 0 0,0 0-1 0 0,0 0 0 0 0,-1 0 1 0 0,1 0-1 0 0,0 0 0 0 0,0 0 1 0 0,0 0-1 0 0,0 0 0 0 0,0 0 1 0 0,-1 0-1 0 0,1 0 0 0 0,0 0 1 0 0,0 0-1 0 0,0 0 0 0 0,0 0 1 0 0,0 0-1 0 0,0 0 0 0 0,-1 0 1 0 0,1 0-1 0 0,0 0 0 0 0,0 0 1 0 0,0-1-1 0 0,0 1 0 0 0,0 0 1 0 0,0 0-1 0 0,0 0 0 0 0,-1 0 1 0 0,1 0-1 0 0,0 0 0 0 0,0 0 1 0 0,0-1-1 0 0,0 1 0 0 0,0 0 1 0 0,0 0-1 0 0,0 0 0 0 0,0 0 1 0 0,0 0-1 0 0,0-1 0 0 0,-7 15 928 0 0,0 9-467 0 0,1 1 1 0 0,1 0 0 0 0,1 0 0 0 0,1 0 0 0 0,1 0-1 0 0,1 1 1 0 0,2-1 0 0 0,4 34 0 0 0,-2-35-268 0 0,36 226 1598 0 0,-3-62-1084 0 0,19 302 0 0 0,-55-371-832 0 0,-2-48-109 0 0,4-69-60 0 0,1-5 70 0 0,4-5-165 0 0,11-23-2574 0 0,17-40 0 0 0,-5-1-4436 0 0,-14 33 4729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7:52.6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 75 3689 0 0,'-1'-7'1789'0'0,"-1"2"-141"0"0,1-1 0 0 0,0 0-1 0 0,0 0 1 0 0,1 0 0 0 0,0-11 0 0 0,0 16-1500 0 0,1 0 0 0 0,-1 0 0 0 0,0 0 0 0 0,0-1 0 0 0,1 2 0 0 0,-1-1 0 0 0,1 0 0 0 0,-1 0 0 0 0,1 0 0 0 0,-1 0 0 0 0,1 0 0 0 0,0 0 0 0 0,-1 0-1 0 0,1 1 1 0 0,0-1 0 0 0,0 0 0 0 0,-1 0 0 0 0,1 1 0 0 0,0-1 0 0 0,0 1 0 0 0,0-1 0 0 0,0 1 0 0 0,0-1 0 0 0,0 1 0 0 0,0 0 0 0 0,0-1 0 0 0,0 1 0 0 0,0 0 0 0 0,0 0 0 0 0,0-1 0 0 0,0 1 0 0 0,0 0 0 0 0,0 0 0 0 0,0 0-1 0 0,0 1 1 0 0,0-1 0 0 0,0 0 0 0 0,0 0 0 0 0,2 1 0 0 0,2 0 49 0 0,-1 0 0 0 0,0 1-1 0 0,0-1 1 0 0,1 1 0 0 0,-1 0 0 0 0,0 0-1 0 0,0 0 1 0 0,-1 1 0 0 0,1-1 0 0 0,5 6-1 0 0,3 4 51 0 0,16 17 0 0 0,-22-22-146 0 0,32 39 113 0 0,-16-19-64 0 0,35 33 0 0 0,-40-44-135 0 0,39 34 274 0 0,98 115 0 0 0,-129-132 111 0 0,-1 0 0 0 0,28 54 0 0 0,-44-70-285 0 0,-1-1 1 0 0,0 2 0 0 0,-1-1-1 0 0,-1 1 1 0 0,-1 0-1 0 0,0 0 1 0 0,1 34 0 0 0,-4-42-88 0 0,-1 1 0 0 0,0 0 0 0 0,-1-1 0 0 0,0 1 0 0 0,-1-1-1 0 0,0 1 1 0 0,0-1 0 0 0,-1 0 0 0 0,0 0 0 0 0,-1 0 0 0 0,-1 0 0 0 0,1-1 0 0 0,-1 0 0 0 0,-1 0 0 0 0,0 0 0 0 0,0 0 0 0 0,0-1 0 0 0,-1 0 0 0 0,-13 11 0 0 0,2-4-307 0 0,0-2-1 0 0,-1 0 1 0 0,-1 0 0 0 0,0-2 0 0 0,-1-1 0 0 0,0 0 0 0 0,0-2 0 0 0,-1 0 0 0 0,0-2 0 0 0,-41 8 0 0 0,57-13-228 0 0,-16 0-1241 0 0,21-1 1382 0 0,0 0 1 0 0,1 0-1 0 0,-1 0 1 0 0,0 0 0 0 0,0 0-1 0 0,1 0 1 0 0,-1 0-1 0 0,0-1 1 0 0,0 1-1 0 0,1 0 1 0 0,-1-1 0 0 0,0 1-1 0 0,1-1 1 0 0,-2 1-1 0 0,0-5-4465 0 0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2:41.9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38 510 40 0 0,'-2'-6'1102'0'0,"0"1"1"0"0,-1 0-1 0 0,0 0 1 0 0,-4-6-1 0 0,4 8-246 0 0,1 0 0 0 0,0-1-1 0 0,0 0 1 0 0,0 1 0 0 0,0-1 0 0 0,0 0-1 0 0,1 0 1 0 0,0 0 0 0 0,-2-6 0 0 0,3 1-179 0 0,0 1-1 0 0,0 0 1 0 0,0 0 0 0 0,1 0 0 0 0,0-1 0 0 0,4-11 0 0 0,-1 8-320 0 0,1-1-1 0 0,0 1 1 0 0,9-17 0 0 0,4 0-316 0 0,2 0 0 0 0,25-28 0 0 0,-33 42-27 0 0,1 1 0 0 0,1 0 0 0 0,0 2 0 0 0,0-1 0 0 0,2 2 0 0 0,-1 0 0 0 0,1 0 0 0 0,1 2 0 0 0,0 0 0 0 0,0 1 0 0 0,1 1 0 0 0,33-10 0 0 0,-14 8-13 0 0,0 1 0 0 0,1 1 0 0 0,0 3-1 0 0,73-1 1 0 0,-92 6-8 0 0,0 0 0 0 0,0 2-1 0 0,0 0 1 0 0,-1 0 0 0 0,1 2 0 0 0,-1 1 0 0 0,0 0-1 0 0,-1 1 1 0 0,1 1 0 0 0,-1 0 0 0 0,31 22 0 0 0,-38-22 20 0 0,0 1 1 0 0,-1 0-1 0 0,0 0 0 0 0,-1 1 1 0 0,1 0-1 0 0,-2 0 1 0 0,0 1-1 0 0,0 0 0 0 0,-1 1 1 0 0,0-1-1 0 0,-1 1 1 0 0,0 0-1 0 0,-1 1 1 0 0,-1-1-1 0 0,0 1 0 0 0,0-1 1 0 0,1 20-1 0 0,-3-8 28 0 0,-1 1-1 0 0,-1 0 0 0 0,-1-1 0 0 0,-1 1 1 0 0,-1-1-1 0 0,-2 0 0 0 0,0 0 1 0 0,-12 29-1 0 0,8-27 9 0 0,-2 0 0 0 0,0 0 1 0 0,-2-1-1 0 0,-1-1 0 0 0,-29 37 1 0 0,28-44-31 0 0,0 1 0 0 0,-1-2 0 0 0,-1 0 0 0 0,0-1 1 0 0,-1-1-1 0 0,-1-1 0 0 0,-25 14 0 0 0,16-13-4 0 0,0-2 0 0 0,-1-1 0 0 0,-43 10 0 0 0,19-9-41 0 0,-61 5 0 0 0,86-15-262 0 0,-43 0-1 0 0,59-3-324 0 0,0 0 1 0 0,0-1-1 0 0,0 0 1 0 0,1-1-1 0 0,-23-8 0 0 0,7-1-1578 0 0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2:42.6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193 53 512 0 0,'-13'8'1416'0'0,"1"1"0"0"0,-1 1 0 0 0,2 0 0 0 0,-1 0 0 0 0,1 1 0 0 0,1 0 0 0 0,-15 22 0 0 0,13-15-500 0 0,1 0 0 0 0,0 1-1 0 0,2 0 1 0 0,0 0 0 0 0,-6 22-1 0 0,13-32-784 0 0,-1 0 0 0 0,2 0 0 0 0,-1 0 0 0 0,1 0 0 0 0,0 0 0 0 0,1 0 0 0 0,0 0 0 0 0,1 1 0 0 0,0-1 0 0 0,0 0 0 0 0,1 0 0 0 0,0 0 0 0 0,6 14 0 0 0,-5-16-106 0 0,0-1-1 0 0,0 1 1 0 0,1-1-1 0 0,0 0 1 0 0,0 0-1 0 0,0 0 0 0 0,1-1 1 0 0,0 0-1 0 0,0 0 1 0 0,0 0-1 0 0,1 0 0 0 0,-1-1 1 0 0,1 0-1 0 0,0 0 1 0 0,1 0-1 0 0,-1-1 0 0 0,1 0 1 0 0,7 2-1 0 0,-4-2-11 0 0,1 0-1 0 0,-1-1 1 0 0,1-1-1 0 0,-1 1 1 0 0,1-2 0 0 0,0 0-1 0 0,-1 0 1 0 0,1-1-1 0 0,0 0 1 0 0,-1 0-1 0 0,1-2 1 0 0,-1 1-1 0 0,17-7 1 0 0,-4-1 26 0 0,0 0 1 0 0,-2-2-1 0 0,1-1 0 0 0,36-28 0 0 0,-54 39-45 0 0,0-1 0 0 0,0 0-1 0 0,0-1 1 0 0,-1 1 0 0 0,1-1-1 0 0,-1 0 1 0 0,0 1 0 0 0,0-1 0 0 0,-1-1-1 0 0,1 1 1 0 0,-1 0 0 0 0,0-1-1 0 0,0 1 1 0 0,0-1 0 0 0,0 1-1 0 0,-1-1 1 0 0,0 0 0 0 0,0 0 0 0 0,0 0-1 0 0,-1 0 1 0 0,0 1 0 0 0,0-1-1 0 0,0 0 1 0 0,0 0 0 0 0,-1 0-1 0 0,0 0 1 0 0,0 0 0 0 0,-2-6 0 0 0,0 2-39 0 0,-1 0 0 0 0,-1 0 0 0 0,1 0 0 0 0,-1 1 0 0 0,-1 0 0 0 0,-8-10 0 0 0,-43-43-74 0 0,31 35 75 0 0,3 2 8 0 0,-1 0-1 0 0,-1 2 1 0 0,-39-27 0 0 0,56 45 45 0 0,1 0 0 0 0,-1 0 0 0 0,0 1 1 0 0,0 1-1 0 0,0-1 0 0 0,0 1 0 0 0,0 1 0 0 0,0-1 0 0 0,-1 1 1 0 0,1 1-1 0 0,0 0 0 0 0,-1 0 0 0 0,-15 2 0 0 0,19-1 21 0 0,1 0-1 0 0,0 0 0 0 0,-1 0 1 0 0,1 0-1 0 0,0 1 0 0 0,0-1 0 0 0,-1 1 1 0 0,1 0-1 0 0,1 0 0 0 0,-1 1 0 0 0,0-1 1 0 0,0 1-1 0 0,1 0 0 0 0,0 0 0 0 0,-1 0 1 0 0,1 0-1 0 0,0 1 0 0 0,1-1 1 0 0,-1 1-1 0 0,1 0 0 0 0,-1 0 0 0 0,1 0 1 0 0,0 0-1 0 0,0 0 0 0 0,1 0 0 0 0,-1 0 1 0 0,0 6-1 0 0,1-6-13 0 0,1-1 0 0 0,-1 1 0 0 0,1 0 1 0 0,0-1-1 0 0,0 1 0 0 0,0 0 0 0 0,1-1 0 0 0,-1 1 0 0 0,1 0 0 0 0,0-1 1 0 0,0 1-1 0 0,0-1 0 0 0,0 1 0 0 0,1-1 0 0 0,0 0 0 0 0,2 4 0 0 0,-1-2-1 0 0,0-1 0 0 0,1 0 0 0 0,0-1-1 0 0,0 1 1 0 0,0 0 0 0 0,0-1 0 0 0,1 0-1 0 0,-1 0 1 0 0,1 0 0 0 0,5 2 0 0 0,5 1-8 0 0,0-1 1 0 0,1 0-1 0 0,0-1 1 0 0,0-1-1 0 0,0 0 1 0 0,21 1-1 0 0,15-2-120 0 0,-1-3-1 0 0,1-1 0 0 0,-1-3 0 0 0,0-2 1 0 0,0-2-1 0 0,75-24 0 0 0,-107 26-360 0 0,-1 0 0 0 0,0-1 0 0 0,29-18 0 0 0,-30 15-3490 0 0,25-22 1 0 0,-23 17 1484 0 0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2:42.9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73 3433 0 0,'-2'-7'1955'0'0,"-1"0"1"0"0,1 0 0 0 0,-2 0 0 0 0,-6-11-1 0 0,-11-9 68 0 0,26 35 1023 0 0,-1-1-2833 0 0,-1 1 1 0 0,0-1-1 0 0,2 11 0 0 0,8 52 1157 0 0,6 136 0 0 0,-13-107-733 0 0,4 23-409 0 0,20 230 1020 0 0,22-6-453 0 0,-46-317-827 0 0,0 0-1 0 0,2 0 0 0 0,2-1 1 0 0,0 0-1 0 0,2 0 0 0 0,1-1 1 0 0,17 27-1 0 0,-27-49-27 0 0,1-1 0 0 0,-1 1 1 0 0,1-1-1 0 0,0 0 0 0 0,0 0 1 0 0,0 0-1 0 0,1-1 0 0 0,5 4 0 0 0,-9-6-95 0 0,1 0-1 0 0,0 0 1 0 0,0 0-1 0 0,0 0 1 0 0,0-1-1 0 0,0 1 1 0 0,0 0-1 0 0,0-1 0 0 0,0 0 1 0 0,0 0-1 0 0,1 1 1 0 0,-1-1-1 0 0,0 0 1 0 0,0-1-1 0 0,0 1 1 0 0,0 0-1 0 0,0-1 0 0 0,0 1 1 0 0,0-1-1 0 0,0 1 1 0 0,0-1-1 0 0,0 0 1 0 0,0 0-1 0 0,3-2 1 0 0,0-1-849 0 0,1 0 1 0 0,-1-1-1 0 0,0 1 1 0 0,6-8 0 0 0,9-9-895 0 0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2:43.5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119 105 512 0 0,'-3'0'758'0'0,"1"0"-1"0"0,-1 0 1 0 0,0 1 0 0 0,1 0-1 0 0,-1-1 1 0 0,0 1 0 0 0,1 0-1 0 0,-1 0 1 0 0,1 0 0 0 0,-1 0-1 0 0,1 1 1 0 0,-5 2 0 0 0,3 0 120 0 0,-1 0 1 0 0,1 0 0 0 0,0 0 0 0 0,1 1-1 0 0,-7 8 1 0 0,3-1-173 0 0,0 1-1 0 0,1-1 1 0 0,0 2-1 0 0,-5 16 0 0 0,8-19-517 0 0,1 0-1 0 0,0-1 0 0 0,0 1 0 0 0,1 0 0 0 0,0 0 1 0 0,1 0-1 0 0,0 0 0 0 0,1 0 0 0 0,0 0 0 0 0,1 0 0 0 0,5 17 1 0 0,-5-20-167 0 0,1 0 0 0 0,0-1 1 0 0,1 0-1 0 0,-1 0 1 0 0,2 0-1 0 0,-1 0 0 0 0,1-1 1 0 0,0 1-1 0 0,0-1 1 0 0,0-1-1 0 0,1 1 0 0 0,0-1 1 0 0,0 0-1 0 0,1 0 1 0 0,-1 0-1 0 0,12 5 0 0 0,-2-3-21 0 0,0-1-1 0 0,0 0 1 0 0,1-2-1 0 0,-1 0 1 0 0,1 0-1 0 0,0-2 0 0 0,0 0 1 0 0,0-1-1 0 0,0 0 1 0 0,0-2-1 0 0,27-3 1 0 0,-34 2-7 0 0,-1 0 0 0 0,1 0 1 0 0,-1-1-1 0 0,0-1 0 0 0,0 0 1 0 0,0 0-1 0 0,0 0 0 0 0,0-1 1 0 0,-1-1-1 0 0,13-10 1 0 0,-16 12-52 0 0,1-1 1 0 0,-2 0 0 0 0,1-1 0 0 0,0 1 0 0 0,-1-1-1 0 0,0 0 1 0 0,-1 0 0 0 0,1 0 0 0 0,-1 0 0 0 0,0-1-1 0 0,-1 1 1 0 0,0-1 0 0 0,0 0 0 0 0,0 0 0 0 0,1-12-1 0 0,-2-4-673 0 0,0 1 0 0 0,-2 0 0 0 0,-1-1 0 0 0,-1 1 0 0 0,-5-24 0 0 0,3 29-97 0 0,0-1 0 0 0,0 1-1 0 0,-2 1 1 0 0,0-1 0 0 0,-1 1 0 0 0,-18-28 0 0 0,22 40 744 0 0,0-1 1 0 0,0 0-1 0 0,0 1 1 0 0,-1 0-1 0 0,1 0 1 0 0,-1 0-1 0 0,0 1 0 0 0,0-1 1 0 0,0 1-1 0 0,0 0 1 0 0,-10-3-1 0 0,7 3 168 0 0,-1 1 0 0 0,1 0 0 0 0,0 0 0 0 0,-1 1 0 0 0,1 0 0 0 0,-1 0 0 0 0,-13 2 0 0 0,6 0 370 0 0,1 2 1 0 0,-1 0-1 0 0,1 0 1 0 0,0 2-1 0 0,0-1 1 0 0,0 2-1 0 0,1 0 1 0 0,-23 14-1 0 0,28-14-297 0 0,-1 1-1 0 0,1 0 0 0 0,1 1 0 0 0,-1 0 1 0 0,1 0-1 0 0,0 0 0 0 0,1 1 1 0 0,0 1-1 0 0,1-1 0 0 0,0 1 0 0 0,0 0 1 0 0,1 1-1 0 0,0-1 0 0 0,1 1 0 0 0,0 0 1 0 0,1 0-1 0 0,0 0 0 0 0,1 0 0 0 0,0 1 1 0 0,1-1-1 0 0,0 1 0 0 0,1 19 1 0 0,1-25-131 0 0,0 1 0 0 0,0-1 0 0 0,0 0 0 0 0,1 0 0 0 0,0 0 1 0 0,0-1-1 0 0,0 1 0 0 0,1 0 0 0 0,0-1 0 0 0,0 0 0 0 0,5 6 1 0 0,-3-4 16 0 0,1-1 0 0 0,0 1 1 0 0,1-2-1 0 0,-1 1 0 0 0,1-1 0 0 0,0 0 1 0 0,9 5-1 0 0,3-1 61 0 0,-1 0 0 0 0,1-2 1 0 0,1 0-1 0 0,-1-2 0 0 0,40 7 0 0 0,-38-8-32 0 0,-1-2 1 0 0,1 0-1 0 0,0-2 0 0 0,24-2 0 0 0,-33 1-60 0 0,1-1-1 0 0,-1-1 0 0 0,0 0 0 0 0,0-1 0 0 0,0 0 0 0 0,-1-1 0 0 0,0 0 0 0 0,15-9 1 0 0,-15 7-65 0 0,0-1 0 0 0,0 0 0 0 0,-1 0 0 0 0,0-1 0 0 0,0 0 1 0 0,-1-1-1 0 0,10-13 0 0 0,-14 15-71 0 0,0 0 1 0 0,0 0-1 0 0,-1 0 1 0 0,-1 0-1 0 0,1 0 0 0 0,-1-1 1 0 0,-1 0-1 0 0,0 1 1 0 0,0-1-1 0 0,0 0 0 0 0,-1-15 1 0 0,0 0-480 0 0,-1 0 1 0 0,-1-1-1 0 0,-2 1 1 0 0,0 0-1 0 0,-10-33 0 0 0,13 56 616 0 0,0 1-1 0 0,0-1 0 0 0,0 0 1 0 0,0 0-1 0 0,-1 0 0 0 0,1 1 0 0 0,0-1 1 0 0,-1 0-1 0 0,1 1 0 0 0,-1-1 1 0 0,1 0-1 0 0,-1 0 0 0 0,1 1 0 0 0,-1-1 1 0 0,1 1-1 0 0,-1-1 0 0 0,0 1 1 0 0,1-1-1 0 0,-1 1 0 0 0,0-1 0 0 0,1 1 1 0 0,-1-1-1 0 0,0 1 0 0 0,0 0 1 0 0,-1-1-1 0 0,1 1 43 0 0,0 0 0 0 0,-1 0 0 0 0,1 1-1 0 0,0-1 1 0 0,0 0 0 0 0,0 1 0 0 0,-1-1 0 0 0,1 0 0 0 0,0 1 0 0 0,0 0 0 0 0,0-1 0 0 0,0 1 0 0 0,0 0 0 0 0,0-1 0 0 0,-1 2 0 0 0,-4 4 363 0 0,0 0 0 0 0,1 0 0 0 0,-9 12 1 0 0,6-6-291 0 0,2 0 1 0 0,-1 1 0 0 0,2-1 0 0 0,-1 1 0 0 0,2 0-1 0 0,0 0 1 0 0,0 1 0 0 0,1-1 0 0 0,1 1-1 0 0,0 0 1 0 0,1 0 0 0 0,1 0 0 0 0,0 0 0 0 0,0-1-1 0 0,5 20 1 0 0,-4-27-164 0 0,0 0 1 0 0,1 0-1 0 0,0 0 1 0 0,0-1-1 0 0,1 1 0 0 0,-1-1 1 0 0,1 1-1 0 0,0-1 0 0 0,1 0 1 0 0,0 0-1 0 0,-1 0 1 0 0,1 0-1 0 0,7 5 0 0 0,-5-5-405 0 0,0-1 0 0 0,0 0-1 0 0,0 0 1 0 0,0 0-1 0 0,1-1 1 0 0,12 5 0 0 0,-1-2-1837 0 0,0-1-413 0 0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2:57.3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40 139 512 0 0,'4'-48'4922'0'0,"-4"17"1610"0"0,0 16-745 0 0,-10 68-1830 0 0,10-33-3644 0 0,0-1 1 0 0,1 1-1 0 0,0-1 1 0 0,7 27-1 0 0,24 73 341 0 0,-30-113-617 0 0,6 26 72 0 0,5 39-1 0 0,0-2-49 0 0,-13-68-56 0 0,0 1 1 0 0,1 0-1 0 0,-1 0 0 0 0,1-1 1 0 0,0 1-1 0 0,-1-1 0 0 0,1 1 1 0 0,0 0-1 0 0,0-1 0 0 0,0 0 1 0 0,0 1-1 0 0,0-1 0 0 0,2 2 1 0 0,-2-3-6 0 0,-1 1 1 0 0,0-1 0 0 0,0 0-1 0 0,1 0 1 0 0,-1 0 0 0 0,1 0-1 0 0,-1 1 1 0 0,0-1-1 0 0,1 0 1 0 0,-1 0 0 0 0,0 0-1 0 0,1 0 1 0 0,-1 0-1 0 0,0 0 1 0 0,1 0 0 0 0,-1 0-1 0 0,1 0 1 0 0,-1 0 0 0 0,0 0-1 0 0,1 0 1 0 0,-1 0-1 0 0,0-1 1 0 0,1 1 0 0 0,0-1 3 0 0,0 1 1 0 0,0-1 0 0 0,0 0-1 0 0,0 1 1 0 0,0-1-1 0 0,-1 0 1 0 0,1 0 0 0 0,0 0-1 0 0,-1 0 1 0 0,1 0 0 0 0,-1 0-1 0 0,1-1 1 0 0,4-8-4 0 0,-1 0 1 0 0,-1 0-1 0 0,0-1 1 0 0,0 1-1 0 0,-1-1 1 0 0,0 0-1 0 0,-1 0 1 0 0,-1 1 0 0 0,0-13-1 0 0,-2-13 18 0 0,-9-49-1 0 0,9 75-21 0 0,-3-23 10 0 0,-2 1 1 0 0,-1 0 0 0 0,-1 0 0 0 0,-2 1-1 0 0,-15-31 1 0 0,25 61-7 0 0,-4-8 7 0 0,1 0-1 0 0,-10-11 0 0 0,13 18-1 0 0,0 1 0 0 0,0 0 0 0 0,0-1-1 0 0,-1 1 1 0 0,1 0 0 0 0,0 0 0 0 0,0-1-1 0 0,-1 1 1 0 0,1 0 0 0 0,-1 1 0 0 0,1-1-1 0 0,-1 0 1 0 0,1 0 0 0 0,-1 0-1 0 0,0 1 1 0 0,1-1 0 0 0,-1 1 0 0 0,0 0-1 0 0,1-1 1 0 0,-1 1 0 0 0,-3 0 0 0 0,4 0 2 0 0,-1 1 1 0 0,1 0-1 0 0,-1-1 1 0 0,1 1 0 0 0,0 0-1 0 0,-1 0 1 0 0,1 0-1 0 0,0 0 1 0 0,0 0 0 0 0,0 0-1 0 0,-1 0 1 0 0,1 1 0 0 0,0-1-1 0 0,0 0 1 0 0,1 1-1 0 0,-1-1 1 0 0,0 0 0 0 0,0 1-1 0 0,1-1 1 0 0,-1 1-1 0 0,1-1 1 0 0,-1 1 0 0 0,1 0-1 0 0,0-1 1 0 0,-1 1 0 0 0,1-1-1 0 0,0 1 1 0 0,0 1-1 0 0,0-1 3 0 0,0 0-1 0 0,-1 0 0 0 0,1 0 0 0 0,0 0 0 0 0,0 0 0 0 0,1 0 1 0 0,-1 0-1 0 0,0-1 0 0 0,1 1 0 0 0,-1 0 0 0 0,1 0 1 0 0,-1 0-1 0 0,1 0 0 0 0,0-1 0 0 0,0 1 0 0 0,0 0 1 0 0,0-1-1 0 0,0 1 0 0 0,0 0 0 0 0,0-1 0 0 0,1 0 0 0 0,2 3 1 0 0,-2-3 13 0 0,1 0 1 0 0,-1 0 0 0 0,1 0-1 0 0,0-1 1 0 0,-1 1 0 0 0,1-1-1 0 0,0 1 1 0 0,-1-1 0 0 0,1 0 0 0 0,0 0-1 0 0,-1 0 1 0 0,1-1 0 0 0,0 1-1 0 0,0-1 1 0 0,-1 1 0 0 0,1-1-1 0 0,2-1 1 0 0,6-3 63 0 0,-1 0-1 0 0,19-12 1 0 0,-1 1 57 0 0,-23 13-107 0 0,0 0-12 0 0,0 1 0 0 0,0-1 0 0 0,0 1 1 0 0,0 0-1 0 0,0 1 0 0 0,0-1 0 0 0,0 1 0 0 0,11-1 0 0 0,-14 2-23 0 0,0 0 1 0 0,-1 1-1 0 0,1-1 0 0 0,-1 1 0 0 0,1-1 1 0 0,-1 1-1 0 0,1-1 0 0 0,-1 1 0 0 0,0 0 1 0 0,1 0-1 0 0,-1 0 0 0 0,0 0 0 0 0,1 0 1 0 0,-1 0-1 0 0,0 0 0 0 0,2 2 0 0 0,-2-1-3 0 0,1-1 0 0 0,-1 1 0 0 0,0-1 0 0 0,1 0 0 0 0,0 1 0 0 0,-1-1 0 0 0,1 0 0 0 0,0 0 0 0 0,0 0 0 0 0,-1 0 0 0 0,1-1 1 0 0,0 1-1 0 0,3 0 0 0 0,-1 0 1 0 0,1 0 0 0 0,-1-1 1 0 0,1 1-1 0 0,0-1 1 0 0,-1 0-1 0 0,1-1 1 0 0,-1 1-1 0 0,1-1 0 0 0,0 0 1 0 0,-1 0-1 0 0,0-1 1 0 0,1 1-1 0 0,4-3 1 0 0,3-3 4 0 0,1 1 0 0 0,1 1 1 0 0,-1 0-1 0 0,1 0 1 0 0,0 2-1 0 0,0-1 0 0 0,0 2 1 0 0,1 0-1 0 0,17 0 1 0 0,-32 2-7 0 0,1 0 1 0 0,0 0-1 0 0,-1 0 1 0 0,1-1 0 0 0,0 1-1 0 0,-1 0 1 0 0,1 1-1 0 0,0-1 1 0 0,-1 0 0 0 0,1 0-1 0 0,0 0 1 0 0,-1 0-1 0 0,1 0 1 0 0,-1 1 0 0 0,1-1-1 0 0,0 0 1 0 0,-1 0-1 0 0,2 2 1 0 0,-10 3-50 0 0,-20 4-348 0 0,-4-5-1341 0 0,11-3-3270 0 0,14-1 2434 0 0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2:57.7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101 15 2104 0 0,'-1'-1'548'0'0,"0"0"-1"0"0,0 0 1 0 0,1 0-1 0 0,-1 0 0 0 0,0 0 1 0 0,0 0-1 0 0,0 0 1 0 0,0 1-1 0 0,0-1 0 0 0,0 0 1 0 0,0 0-1 0 0,0 1 1 0 0,-1-1-1 0 0,1 1 0 0 0,0-1 1 0 0,0 1-1 0 0,0-1 1 0 0,-1 1-1 0 0,1 0 0 0 0,0 0 1 0 0,-1-1-1 0 0,0 1 0 0 0,0 1-262 0 0,0-1 0 0 0,1 1-1 0 0,-1-1 1 0 0,0 1 0 0 0,1-1-1 0 0,-1 1 1 0 0,1 0 0 0 0,-1 0-1 0 0,1 0 1 0 0,0 0 0 0 0,-1 0-1 0 0,1 0 1 0 0,0 0-1 0 0,-2 3 1 0 0,-2 2-60 0 0,1 0 0 0 0,0 0 0 0 0,0 0 0 0 0,0 1 0 0 0,1 0 0 0 0,-4 11 0 0 0,1 1 90 0 0,2 1-1 0 0,0-1 1 0 0,2 1-1 0 0,0-1 1 0 0,1 1-1 0 0,0 0 1 0 0,2 0-1 0 0,6 37 1 0 0,-4-41-220 0 0,0 0 0 0 0,2 0 1 0 0,0 0-1 0 0,0 0 0 0 0,2-1 0 0 0,0 0 0 0 0,0 0 1 0 0,2-1-1 0 0,0 0 0 0 0,20 25 0 0 0,-18-28-85 0 0,0-1 0 0 0,0 0 0 0 0,1-1 0 0 0,23 15 0 0 0,-28-20-84 0 0,1-1-1 0 0,-1 1 1 0 0,0-1 0 0 0,1 0-1 0 0,0-1 1 0 0,-1 0 0 0 0,1 0-1 0 0,0 0 1 0 0,0-1-1 0 0,13 0 1 0 0,-16-2-397 0 0,0 0-1 0 0,0 0 1 0 0,0 0-1 0 0,0-1 1 0 0,0 0-1 0 0,0 0 1 0 0,-1 0-1 0 0,1 0 1 0 0,0-1-1 0 0,-1 0 1 0 0,0 0-1 0 0,0 0 1 0 0,0 0-1 0 0,0-1 1 0 0,0 0 0 0 0,-1 1-1 0 0,1-1 1 0 0,4-8-1 0 0,6-9-1432 0 0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2:57.9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 1 4769 0 0,'-23'1'5081'0'0,"1"-1"5049"0"0,10 0-9362 0 0,4 0 193 0 0,3 5-433 0 0,5 0 40 0 0,3 0-320 0 0,7 1-248 0 0,2-3-80 0 0,4 2-48 0 0,8 0-336 0 0,1-1-1001 0 0,2 1 953 0 0,3-2-2760 0 0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2:58.3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70 128 512 0 0,'-22'-4'1377'0'0,"15"3"1719"0"0,-1 0 0 0 0,1-1 0 0 0,-1 0 0 0 0,-9-4 0 0 0,51-12-239 0 0,13-5-2722 0 0,67-23 1 0 0,-97 40-142 0 0,1 1-1 0 0,-1 1 1 0 0,1 0 0 0 0,0 2 0 0 0,1 0-1 0 0,-1 1 1 0 0,29 2 0 0 0,-42-1 7 0 0,1 1 0 0 0,-1 0 0 0 0,0 0-1 0 0,0 1 1 0 0,0-1 0 0 0,0 1 0 0 0,0 0 0 0 0,-1 1 0 0 0,1-1 0 0 0,8 7-1 0 0,-10-7 0 0 0,0 1-1 0 0,0 0 1 0 0,-1-1-1 0 0,1 1 1 0 0,-1 0-1 0 0,0 1 1 0 0,0-1-1 0 0,0 0 1 0 0,0 1-1 0 0,0-1 1 0 0,-1 1-1 0 0,1-1 1 0 0,-1 1-1 0 0,0 0 1 0 0,1 5-1 0 0,-1 3 14 0 0,0-1-1 0 0,-1 1 0 0 0,0-1 0 0 0,-1 0 0 0 0,0 1 1 0 0,-3 12-1 0 0,-22 67 210 0 0,14-53-20 0 0,0-3-36 0 0,-10 40 358 0 0,21-67-457 0 0,-1 0 0 0 0,1 0 0 0 0,1 0 0 0 0,-1 0 0 0 0,1 0-1 0 0,1 0 1 0 0,1 10 0 0 0,-1-13-61 0 0,0 0-1 0 0,0 0 0 0 0,1-1 1 0 0,0 1-1 0 0,0 0 0 0 0,0-1 1 0 0,1 1-1 0 0,0-1 0 0 0,-1 0 1 0 0,1 0-1 0 0,1 0 0 0 0,-1 0 1 0 0,1 0-1 0 0,5 4 0 0 0,-4-4 1 0 0,1 0 0 0 0,0-1 0 0 0,0 1 0 0 0,1-1 0 0 0,-1 0-1 0 0,1-1 1 0 0,-1 0 0 0 0,1 0 0 0 0,11 2 0 0 0,-7-2-396 0 0,-1-1 0 0 0,1-1 1 0 0,-1 0-1 0 0,1 0 0 0 0,0-1 0 0 0,-1 0 0 0 0,0-1 1 0 0,1 0-1 0 0,-1-1 0 0 0,0 0 0 0 0,0-1 1 0 0,0 0-1 0 0,17-9 0 0 0,16-19-6349 0 0,-23 15 2766 0 0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2:58.5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45 4329 0 0,'-2'1'1301'0'0,"-1"0"1"0"0,0 0-1 0 0,1 1 1 0 0,0-1-1 0 0,-1 1 1 0 0,1-1-1 0 0,0 1 1 0 0,-1 0-1 0 0,-2 3 1 0 0,5-4-1105 0 0,0-1 0 0 0,-1 1 0 0 0,1-1 0 0 0,0 1 0 0 0,-1 0 0 0 0,1-1 0 0 0,0 1 0 0 0,0-1 0 0 0,0 1 0 0 0,0 0 0 0 0,-1-1 0 0 0,1 1 0 0 0,0 0 0 0 0,0-1 0 0 0,0 1 0 0 0,0 0 0 0 0,1-1 0 0 0,-1 2 0 0 0,0-1-182 0 0,1 0 1 0 0,-1 0-1 0 0,1 0 1 0 0,0 1-1 0 0,-1-1 0 0 0,1 0 1 0 0,0 0-1 0 0,0 0 1 0 0,0 0-1 0 0,-1 0 0 0 0,1 0 1 0 0,2 0-1 0 0,2 3 156 0 0,0 0 0 0 0,0-1 0 0 0,1 0 0 0 0,0 0 1 0 0,0-1-1 0 0,-1 1 0 0 0,2-1 0 0 0,-1-1 0 0 0,0 1 0 0 0,0-1 0 0 0,9 1 0 0 0,8-1-53 0 0,41-2 0 0 0,0-6-553 0 0,0-3 0 0 0,-1-3-1 0 0,78-26 1 0 0,-18-2-4932 0 0,-93 31 2518 0 0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2:59.0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70 226 512 0 0,'-1'-1'531'0'0,"0"0"0"0"0,-1 0 1 0 0,1 1-1 0 0,0-1 0 0 0,-1 0 0 0 0,1 1 0 0 0,0-1 1 0 0,-1 1-1 0 0,1-1 0 0 0,-1 1 0 0 0,1 0 0 0 0,-1 0 0 0 0,1 0 1 0 0,-1 0-1 0 0,1 0 0 0 0,-1 0 0 0 0,1 0 0 0 0,-1 0 0 0 0,1 0 1 0 0,-1 1-1 0 0,1-1 0 0 0,-1 1 0 0 0,1-1 0 0 0,0 1 1 0 0,-1-1-1 0 0,1 1 0 0 0,0 0 0 0 0,-1 0 0 0 0,1-1 0 0 0,0 1 1 0 0,-2 2-1 0 0,1 0 103 0 0,-1-1 1 0 0,1 0-1 0 0,0 0 1 0 0,1 1-1 0 0,-1 0 1 0 0,-2 4 0 0 0,2-5-514 0 0,1 1 1 0 0,0 0 0 0 0,0 0-1 0 0,1-1 1 0 0,-1 1 0 0 0,0 0-1 0 0,1 3 1 0 0,-1-1-10 0 0,1 1 1 0 0,1-1-1 0 0,-1 0 1 0 0,1 0-1 0 0,0 1 1 0 0,0-1-1 0 0,0 0 1 0 0,1 0-1 0 0,0 0 1 0 0,0 0-1 0 0,0 0 0 0 0,0 0 1 0 0,4 4-1 0 0,-1-3-44 0 0,-1 0 0 0 0,1 0 0 0 0,1 0-1 0 0,-1-1 1 0 0,1 0 0 0 0,0 0-1 0 0,0-1 1 0 0,10 6 0 0 0,-4-4-57 0 0,-1 0 0 0 0,1-1 0 0 0,0-1 0 0 0,0 0 0 0 0,1 0 0 0 0,-1-1 0 0 0,1-1 0 0 0,-1 0 1 0 0,1-1-1 0 0,24-1 0 0 0,-25-1-51 0 0,1-1-1 0 0,0-1 1 0 0,-1 0 0 0 0,0-1 0 0 0,0 0 0 0 0,24-12-1 0 0,-18 6-31 0 0,0 0 0 0 0,0-2 0 0 0,24-21 0 0 0,-37 28 41 0 0,0 0 0 0 0,0 0 0 0 0,0-1 0 0 0,-1 0 0 0 0,0 0 0 0 0,0 0 0 0 0,-1-1 0 0 0,0 1 0 0 0,0-1 0 0 0,0 0 0 0 0,-1 0 0 0 0,0 0 0 0 0,0 0 0 0 0,-1 0 0 0 0,0 0 0 0 0,0-13-1 0 0,0 7-13 0 0,-2 0 0 0 0,0 1-1 0 0,0-1 1 0 0,-1 1 0 0 0,-1 0-1 0 0,0 0 1 0 0,0 0-1 0 0,-2 0 1 0 0,-4-12 0 0 0,5 18 49 0 0,1 0 0 0 0,-1 0 0 0 0,0 1 0 0 0,-1-1 1 0 0,0 1-1 0 0,1 0 0 0 0,-1 0 0 0 0,-1 0 0 0 0,1 1 0 0 0,-1 0 1 0 0,0 0-1 0 0,0 0 0 0 0,0 1 0 0 0,0 0 0 0 0,-1 0 1 0 0,1 0-1 0 0,-1 1 0 0 0,0 0 0 0 0,1 0 0 0 0,-1 1 0 0 0,-8-1 1 0 0,5 1 75 0 0,-1 0 0 0 0,1 1 0 0 0,0 0 0 0 0,0 1 0 0 0,-1 0 0 0 0,1 1 0 0 0,0 0 0 0 0,0 0 0 0 0,0 1 0 0 0,1 0 0 0 0,-1 1 0 0 0,1 0 0 0 0,-18 10 0 0 0,15-4 67 0 0,0-1 0 0 0,1 1 0 0 0,0 1 0 0 0,1 0 0 0 0,0 1 0 0 0,0 0 0 0 0,1 0 0 0 0,1 1-1 0 0,-8 15 1 0 0,2 0 117 0 0,2 1-1 0 0,0 0 1 0 0,-10 43-1 0 0,18-58-221 0 0,1 1 1 0 0,1 0-1 0 0,0-1 0 0 0,0 1 0 0 0,2 0 1 0 0,0 0-1 0 0,0 0 0 0 0,4 14 0 0 0,-3-21-48 0 0,1 0 0 0 0,0-1 0 0 0,1 1 0 0 0,0-1 0 0 0,0 1 0 0 0,0-1 0 0 0,1 0 0 0 0,0 0 0 0 0,1-1 0 0 0,-1 1 0 0 0,1-1 0 0 0,1 0 0 0 0,-1 0 0 0 0,1-1 0 0 0,0 1 0 0 0,10 6 0 0 0,-5-5-159 0 0,1 0 1 0 0,0-1 0 0 0,1 0 0 0 0,-1-1 0 0 0,1 0 0 0 0,0-1 0 0 0,18 3 0 0 0,-3-2-1587 0 0,0-2 1 0 0,44 0 0 0 0,-20-4-1335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5:29.5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622 383 8 0 0,'20'-36'2682'0'0,"27"-61"0"0"0,-41 82-1363 0 0,-1 0 0 0 0,-1-1 1 0 0,0 1-1 0 0,0-1 0 0 0,-2 0 0 0 0,0 0 1 0 0,-1-20-1 0 0,-1 32-1065 0 0,0 0 0 0 0,-1 1 0 0 0,1-1-1 0 0,-1 0 1 0 0,0 1 0 0 0,0-1 0 0 0,-1 0 0 0 0,1 1-1 0 0,-1 0 1 0 0,1-1 0 0 0,-1 1 0 0 0,0 0 0 0 0,0 0-1 0 0,-3-3 1 0 0,1 2 15 0 0,0 0-1 0 0,-1 0 1 0 0,1 0-1 0 0,-1 1 1 0 0,0 0 0 0 0,0 0-1 0 0,0 0 1 0 0,-8-3-1 0 0,3 2-27 0 0,1 1 1 0 0,-1 1-1 0 0,0 0 0 0 0,0 0 0 0 0,0 1 1 0 0,0 0-1 0 0,0 0 0 0 0,0 1 0 0 0,0 1 1 0 0,-12 1-1 0 0,9 1-80 0 0,0 1-1 0 0,0 0 1 0 0,1 1-1 0 0,-1 0 1 0 0,1 1 0 0 0,1 1-1 0 0,-1 0 1 0 0,1 0-1 0 0,0 1 1 0 0,1 0 0 0 0,0 1-1 0 0,-10 10 1 0 0,-5 9 315 0 0,1 2 0 0 0,-39 62 1 0 0,-2 24 275 0 0,43-74-512 0 0,-2 7 110 0 0,2 1-1 0 0,-15 52 1 0 0,-19 108 584 0 0,47-164-754 0 0,2-1 0 0 0,-2 73 0 0 0,9-84-149 0 0,1-1 1 0 0,2 1-1 0 0,2-1 0 0 0,10 41 0 0 0,-7-42-29 0 0,1-1 0 0 0,2-1 0 0 0,21 45 0 0 0,-26-64-33 0 0,1 0 0 0 0,0 0 0 0 0,1 0 0 0 0,0-1 0 0 0,0-1 0 0 0,1 1 0 0 0,0-1 0 0 0,1-1 0 0 0,0 0 0 0 0,0 0 0 0 0,21 11 0 0 0,-19-13-126 0 0,0 0-1 0 0,0-1 1 0 0,0-1 0 0 0,1 0-1 0 0,0 0 1 0 0,0-2 0 0 0,0 1 0 0 0,24 0-1 0 0,-27-3-537 0 0,0-1 0 0 0,1 0 0 0 0,-1 0 1 0 0,18-5-1 0 0,-19 3-953 0 0,0 0 0 0 0,0-1 1 0 0,0 0-1 0 0,0-1 0 0 0,11-7 1 0 0,11-11-6155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03.1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28 19 512 0 0,'-1'0'652'0'0,"-1"0"0"0"0,1 0 0 0 0,0 0 0 0 0,-1 0-1 0 0,1-1 1 0 0,0 1 0 0 0,0-1 0 0 0,-1 1 0 0 0,1-1 0 0 0,0 1 0 0 0,0-1 0 0 0,0 1-1 0 0,0-1 1 0 0,0 0 0 0 0,0 0 0 0 0,0 0 0 0 0,0 0 0 0 0,0 0 0 0 0,0 0 0 0 0,0 0-1 0 0,0 0 1 0 0,1 0 0 0 0,-1 0 0 0 0,-1-2 0 0 0,20 4 1988 0 0,-17 0-2750 0 0,0 0 0 0 0,0 0 0 0 0,1-1 0 0 0,-1 1 0 0 0,0-1 0 0 0,1 1 0 0 0,-1-1 0 0 0,1 0 0 0 0,1 1 0 0 0,10 2-5566 0 0,-7 0 1757 0 0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2:59.9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364 1328 512 0 0,'10'-4'123'0'0,"-1"-1"1"0"0,0 0-1 0 0,0 0 0 0 0,0-1 1 0 0,12-11-1 0 0,-14 11 515 0 0,-1-1 1 0 0,0 1-1 0 0,-1-2 1 0 0,1 1 0 0 0,-1 0-1 0 0,-1-1 1 0 0,1 0-1 0 0,-1 0 1 0 0,-1-1-1 0 0,0 1 1 0 0,0-1-1 0 0,0 1 1 0 0,-1-1-1 0 0,0 0 1 0 0,-1 0-1 0 0,0 0 1 0 0,0-15-1 0 0,-1 9-126 0 0,-1-1-1 0 0,0 0 0 0 0,-1 1 1 0 0,-1 0-1 0 0,0-1 0 0 0,-7-17 1 0 0,8 27-324 0 0,-1 0-1 0 0,1 0 1 0 0,-1 1 0 0 0,0-1 0 0 0,-1 1-1 0 0,1-1 1 0 0,-1 1 0 0 0,0 1 0 0 0,-1-1-1 0 0,1 0 1 0 0,-1 1 0 0 0,0 0 0 0 0,0 0-1 0 0,0 1 1 0 0,0-1 0 0 0,-1 1 0 0 0,1 0-1 0 0,-7-2 1 0 0,2 1-31 0 0,1 1 0 0 0,-1 1 0 0 0,0 0 1 0 0,0 0-1 0 0,0 1 0 0 0,0 0 0 0 0,0 1 0 0 0,0 0 0 0 0,-1 0 0 0 0,1 1 0 0 0,0 1 0 0 0,-12 3 0 0 0,11-2-30 0 0,0 1-1 0 0,0 0 0 0 0,0 1 1 0 0,1 0-1 0 0,0 1 1 0 0,0 0-1 0 0,0 1 1 0 0,1 0-1 0 0,-1 0 1 0 0,-10 13-1 0 0,5-4 68 0 0,1 0 0 0 0,0 2-1 0 0,1-1 1 0 0,1 2 0 0 0,1-1 0 0 0,-11 25 0 0 0,17-31-155 0 0,1 0 0 0 0,0 0 1 0 0,0 0-1 0 0,1 1 0 0 0,1-1 0 0 0,0 1 1 0 0,1 0-1 0 0,0-1 0 0 0,1 1 0 0 0,0 0 1 0 0,1 0-1 0 0,3 14 0 0 0,-2-17-35 0 0,1-1-1 0 0,0 0 1 0 0,1 0-1 0 0,0 0 1 0 0,0-1-1 0 0,1 1 0 0 0,0-1 1 0 0,1 0-1 0 0,0 0 1 0 0,0-1-1 0 0,0 0 1 0 0,1 0-1 0 0,0 0 1 0 0,1-1-1 0 0,-1 0 1 0 0,1 0-1 0 0,10 5 1 0 0,-3-3-71 0 0,0-1 0 0 0,0 0 1 0 0,0-1-1 0 0,1-1 0 0 0,0 0 1 0 0,0-1-1 0 0,0-1 0 0 0,1-1 1 0 0,20 1-1 0 0,-27-2-47 0 0,1-2 1 0 0,-1 1-1 0 0,1-2 1 0 0,-1 1-1 0 0,0-1 1 0 0,0-1-1 0 0,0 0 1 0 0,0-1-1 0 0,0 1 1 0 0,-1-2-1 0 0,1 1 1 0 0,-1-1-1 0 0,0-1 1 0 0,-1 0-1 0 0,1 0 1 0 0,9-10-1 0 0,-9 8 22 0 0,-1-1-1 0 0,0-1 1 0 0,-1 1-1 0 0,0-1 0 0 0,0-1 1 0 0,-1 1-1 0 0,-1-1 1 0 0,0 0-1 0 0,0 0 0 0 0,-1 0 1 0 0,0-1-1 0 0,-1 0 1 0 0,3-22-1 0 0,-2-24 142 0 0,-3 0 0 0 0,-10-92 1 0 0,5 107-51 0 0,-4-58 130 0 0,-14-216 15 0 0,20 252-91 0 0,-22-247 239 0 0,18 261-58 0 0,3 25 213 0 0,-11-46-1 0 0,14 71-429 0 0,0 1-1 0 0,0 0 0 0 0,0-1 1 0 0,0 1-1 0 0,0 0 0 0 0,0-1 1 0 0,0 1-1 0 0,0 0 1 0 0,0-1-1 0 0,0 1 0 0 0,0 0 1 0 0,0 0-1 0 0,-1-1 0 0 0,1 1 1 0 0,0 0-1 0 0,0-1 0 0 0,0 1 1 0 0,-1 0-1 0 0,1 0 1 0 0,0-1-1 0 0,0 1 0 0 0,0 0 1 0 0,-1 0-1 0 0,1-1 0 0 0,0 1 1 0 0,-1 0-1 0 0,1 0 0 0 0,0 0 1 0 0,0 0-1 0 0,-1 0 1 0 0,1-1-1 0 0,0 1 0 0 0,-1 0 1 0 0,1 0-1 0 0,-1 0 0 0 0,0 1 6 0 0,1-1 0 0 0,-1 1-1 0 0,0-1 1 0 0,1 1 0 0 0,-1-1-1 0 0,1 1 1 0 0,-1 0 0 0 0,1-1-1 0 0,-1 1 1 0 0,1 0 0 0 0,-1 0 0 0 0,1-1-1 0 0,-1 2 1 0 0,-9 26 248 0 0,2 6-121 0 0,2 1 0 0 0,1 0 0 0 0,0 69 0 0 0,7-41 56 0 0,14 83 1 0 0,-4-83-73 0 0,19 60 1 0 0,27 58-5 0 0,10 35-77 0 0,-45-128-73 0 0,63 196-254 0 0,-77-264 155 0 0,0 0-1 0 0,1-1 1 0 0,1 0 0 0 0,14 18-1 0 0,-18-28-571 0 0,0 0 0 0 0,1-1 0 0 0,16 14 0 0 0,-19-18-390 0 0,1 0-1 0 0,0 0 0 0 0,0 0 1 0 0,0-1-1 0 0,1 0 1 0 0,12 4-1 0 0,-1-2-1110 0 0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3:00.7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585 347 512 0 0,'15'-106'9019'0'0,"-9"70"-5792"0"0,-1-1 0 0 0,-1-66 0 0 0,-4 101-3094 0 0,0 0 0 0 0,0-1 0 0 0,-1 1 1 0 0,1 0-1 0 0,-1 0 0 0 0,0 0 0 0 0,1-1 0 0 0,-1 1 0 0 0,0 0 0 0 0,0 0 0 0 0,-1 0 1 0 0,1 0-1 0 0,0 0 0 0 0,-1 1 0 0 0,-2-4 0 0 0,1 2-11 0 0,0 1 1 0 0,0 0-1 0 0,0-1 1 0 0,-1 1-1 0 0,1 1 1 0 0,-1-1-1 0 0,1 0 1 0 0,-7-1-1 0 0,-1 0-53 0 0,1 1-1 0 0,-1 1 0 0 0,1 0 0 0 0,-1 0 1 0 0,0 1-1 0 0,-12 1 0 0 0,-4 2-34 0 0,0 2-1 0 0,1 1 1 0 0,-1 1-1 0 0,-28 11 1 0 0,17-2 77 0 0,0 1 0 0 0,-37 23 1 0 0,60-32-51 0 0,1 2 0 0 0,0 0 0 0 0,1 1 0 0 0,0 0 0 0 0,0 1 0 0 0,2 0 1 0 0,-1 1-1 0 0,-14 22 0 0 0,22-29-47 0 0,0 1 0 0 0,0-1 0 0 0,1 1 0 0 0,0 0 0 0 0,0 0 0 0 0,0 0 0 0 0,1 1 0 0 0,0-1 0 0 0,1 1 0 0 0,0-1-1 0 0,0 1 1 0 0,1-1 0 0 0,-1 1 0 0 0,2-1 0 0 0,-1 1 0 0 0,1 0 0 0 0,0-1 0 0 0,1 1 0 0 0,-1-1 0 0 0,2 0 0 0 0,3 11 0 0 0,1-5-16 0 0,1 1-1 0 0,0-2 1 0 0,1 1-1 0 0,0-1 1 0 0,1 0 0 0 0,0-1-1 0 0,1 0 1 0 0,0-1-1 0 0,25 18 1 0 0,9 1-52 0 0,71 35 0 0 0,-74-42-17 0 0,309 147-449 0 0,-325-159 431 0 0,-2 2 0 0 0,0 0 0 0 0,0 1 0 0 0,26 20 0 0 0,-42-28 77 0 0,-1 1-1 0 0,0 1 1 0 0,-1-1-1 0 0,0 1 0 0 0,0 0 1 0 0,0 0-1 0 0,-1 1 1 0 0,0 0-1 0 0,0 0 1 0 0,-1 0-1 0 0,0 0 0 0 0,-1 1 1 0 0,1-1-1 0 0,-2 1 1 0 0,1 0-1 0 0,1 10 1 0 0,-3-10 21 0 0,-1 0 1 0 0,1-1-1 0 0,-1 1 1 0 0,-1 0 0 0 0,1-1-1 0 0,-2 1 1 0 0,1 0 0 0 0,-1-1-1 0 0,0 1 1 0 0,-1-1-1 0 0,0 0 1 0 0,0 0 0 0 0,-1 0-1 0 0,0 0 1 0 0,-6 8-1 0 0,3-7 14 0 0,0 0-1 0 0,-1 0 1 0 0,0-1-1 0 0,0 0 0 0 0,-1 0 1 0 0,0-1-1 0 0,0 0 1 0 0,-1-1-1 0 0,0 0 1 0 0,0 0-1 0 0,-11 4 0 0 0,-10 2 45 0 0,0-1 0 0 0,-1-1 0 0 0,0-2-1 0 0,-1-1 1 0 0,-53 5 0 0 0,60-11-72 0 0,1-1 0 0 0,-1 0 0 0 0,0-2 0 0 0,1-2 0 0 0,-1 0 0 0 0,1-1-1 0 0,-45-16 1 0 0,62 18-40 0 0,1 0-1 0 0,-1 0 0 0 0,1-1 1 0 0,0-1-1 0 0,0 1 0 0 0,0-1 1 0 0,0 0-1 0 0,1 0 0 0 0,-11-12 1 0 0,13 12-112 0 0,1 1 1 0 0,0 0-1 0 0,1-1 1 0 0,-1 1-1 0 0,1-1 1 0 0,0 0-1 0 0,0 0 1 0 0,0 0-1 0 0,1 0 1 0 0,0 0 0 0 0,0 0-1 0 0,0 0 1 0 0,0-1-1 0 0,1 1 1 0 0,0 0-1 0 0,1-10 1 0 0,0 6-493 0 0,1 0 1 0 0,0 1-1 0 0,0 0 0 0 0,1-1 1 0 0,4-8-1 0 0,8-12-1894 0 0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3:01.5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114 118 512 0 0,'0'5'12454'0'0,"0"1"-8527"0"0,2 31-1792 0 0,0-27-1869 0 0,0-1 0 0 0,1 1 0 0 0,0 0 0 0 0,0-1 0 0 0,1 1 0 0 0,9 15 0 0 0,-11-22-241 0 0,0 1 1 0 0,0-1-1 0 0,1 0 0 0 0,0-1 1 0 0,-1 1-1 0 0,1 0 1 0 0,0-1-1 0 0,0 1 0 0 0,1-1 1 0 0,-1 0-1 0 0,0 0 1 0 0,1 0-1 0 0,-1-1 0 0 0,1 1 1 0 0,0-1-1 0 0,-1 0 1 0 0,1 0-1 0 0,0 0 0 0 0,0 0 1 0 0,7 0-1 0 0,0-2-33 0 0,0 0 0 0 0,-1 0 0 0 0,1-1-1 0 0,-1 0 1 0 0,0-1 0 0 0,0 0 0 0 0,0-1 0 0 0,0 0-1 0 0,0 0 1 0 0,-1-1 0 0 0,0-1 0 0 0,0 1-1 0 0,0-1 1 0 0,-1-1 0 0 0,0 0 0 0 0,0 0 0 0 0,0 0-1 0 0,10-15 1 0 0,-16 19 9 0 0,0 0 0 0 0,0 0-1 0 0,0 0 1 0 0,0 0 0 0 0,-1-1 0 0 0,0 1-1 0 0,1-1 1 0 0,-1 1 0 0 0,-1-1 0 0 0,1 0-1 0 0,0 1 1 0 0,-1-1 0 0 0,0 0 0 0 0,0 1-1 0 0,0-7 1 0 0,-1 5 4 0 0,0 0 0 0 0,0 1-1 0 0,-1-1 1 0 0,0 0 0 0 0,0 1 0 0 0,0-1-1 0 0,0 1 1 0 0,0 0 0 0 0,-1-1 0 0 0,-5-5-1 0 0,2 3 20 0 0,-1 0 0 0 0,0 0-1 0 0,0 0 1 0 0,-1 1 0 0 0,0 1-1 0 0,0-1 1 0 0,0 1 0 0 0,-1 0-1 0 0,0 1 1 0 0,0 0 0 0 0,-13-4-1 0 0,15 6 59 0 0,-1 1-1 0 0,0-1 0 0 0,0 1 0 0 0,0 1 1 0 0,1-1-1 0 0,-1 1 0 0 0,0 1 0 0 0,0-1 1 0 0,0 2-1 0 0,0-1 0 0 0,1 1 0 0 0,-1 0 1 0 0,0 0-1 0 0,1 1 0 0 0,0 0 0 0 0,0 0 0 0 0,0 1 1 0 0,0 0-1 0 0,-10 8 0 0 0,7-4 98 0 0,-1 1 1 0 0,2 1-1 0 0,0 0 0 0 0,0 0 1 0 0,0 1-1 0 0,2 0 0 0 0,-1 0 0 0 0,1 1 1 0 0,1 0-1 0 0,-9 22 0 0 0,9-18-77 0 0,0 1 1 0 0,1 1-1 0 0,1-1 0 0 0,1 1 0 0 0,-3 25 0 0 0,6-36-91 0 0,0 0 0 0 0,0-1 0 0 0,1 1 0 0 0,-1 0 0 0 0,1 0 0 0 0,1-1 0 0 0,-1 1 0 0 0,1-1-1 0 0,1 1 1 0 0,-1-1 0 0 0,1 0 0 0 0,0 0 0 0 0,0 0 0 0 0,1 0 0 0 0,0 0 0 0 0,0-1 0 0 0,6 7 0 0 0,-1-4-87 0 0,0-1 1 0 0,1 0 0 0 0,-1 0 0 0 0,1-1 0 0 0,1-1 0 0 0,-1 0-1 0 0,1 0 1 0 0,0-1 0 0 0,0 0 0 0 0,0-1 0 0 0,0 0-1 0 0,22 2 1 0 0,8-1-2269 0 0,1-2-1 0 0,51-5 1 0 0,-40-1-2474 0 0,2-5-325 0 0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3:02.5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364 182 1168 0 0,'0'-2'515'0'0,"0"0"0"0"0,0 1 0 0 0,0-1 0 0 0,0 0 0 0 0,0 0 0 0 0,-1 1 0 0 0,1-1 0 0 0,0 0 0 0 0,-1 0 0 0 0,0 1 0 0 0,1-1 0 0 0,-1 0 0 0 0,0 1 0 0 0,0-1 0 0 0,0 1 0 0 0,0-1 0 0 0,0 1 0 0 0,0-1 0 0 0,0 1 0 0 0,-1 0 0 0 0,1 0 0 0 0,0-1 0 0 0,-1 1 0 0 0,1 0 0 0 0,-3-1 0 0 0,0 0 100 0 0,-1 1 0 0 0,1 0 0 0 0,0 0 0 0 0,0 0 0 0 0,-1 1 0 0 0,1-1 0 0 0,0 1 0 0 0,-1 0 0 0 0,-7 1 0 0 0,-1 0 11 0 0,-1 1 0 0 0,0 1 0 0 0,0 0-1 0 0,1 0 1 0 0,-25 11 0 0 0,31-11-523 0 0,0 1 1 0 0,0 0-1 0 0,0 0 0 0 0,0 0 1 0 0,1 1-1 0 0,0 0 0 0 0,0 0 1 0 0,0 1-1 0 0,1 0 0 0 0,-1 0 1 0 0,-6 11-1 0 0,4-3-9 0 0,1 0 1 0 0,0 0-1 0 0,1 1 0 0 0,1-1 1 0 0,1 1-1 0 0,0 1 1 0 0,0-1-1 0 0,-1 28 1 0 0,4-34-79 0 0,1 0 1 0 0,0-1-1 0 0,0 1 1 0 0,1 0 0 0 0,0-1-1 0 0,0 1 1 0 0,1-1 0 0 0,0 0-1 0 0,1 1 1 0 0,0-1 0 0 0,0 0-1 0 0,1 0 1 0 0,0-1 0 0 0,0 1-1 0 0,1-1 1 0 0,0 0 0 0 0,8 10-1 0 0,-6-11-29 0 0,1 0-1 0 0,0 0 0 0 0,0-1 0 0 0,0 0 0 0 0,0 0 0 0 0,1-1 0 0 0,0 0 0 0 0,0 0 0 0 0,0-1 1 0 0,16 3-1 0 0,-5-2-49 0 0,1-1 1 0 0,0 0-1 0 0,38-2 1 0 0,-45-2 14 0 0,1 0 0 0 0,-1-2 0 0 0,0 1 0 0 0,0-2 0 0 0,-1 0 0 0 0,1 0 0 0 0,20-11 0 0 0,-26 11-4 0 0,0 0 1 0 0,0 0 0 0 0,-1-1-1 0 0,0 0 1 0 0,0 0 0 0 0,0-1-1 0 0,-1 0 1 0 0,0 0 0 0 0,0-1-1 0 0,0 1 1 0 0,-1-1-1 0 0,0-1 1 0 0,7-11 0 0 0,-10 12-15 0 0,0 1-1 0 0,-1-1 1 0 0,1 0 0 0 0,-1 1 0 0 0,0-1-1 0 0,-1 0 1 0 0,0 0 0 0 0,0 1 0 0 0,0-1-1 0 0,-3-12 1 0 0,-2-6-176 0 0,-11-35 0 0 0,15 57 220 0 0,-4-14-5 0 0,-1 0 0 0 0,-1 1 0 0 0,0 0 0 0 0,-1 1 0 0 0,-1 0 0 0 0,0 0 0 0 0,-1 0 1 0 0,-20-22-1 0 0,24 32 53 0 0,1-1 1 0 0,-1 1-1 0 0,0 0 0 0 0,0 1 1 0 0,-1-1-1 0 0,1 1 1 0 0,-1 0-1 0 0,0 1 1 0 0,0-1-1 0 0,0 2 1 0 0,0-1-1 0 0,-1 1 1 0 0,1 0-1 0 0,-1 0 1 0 0,1 1-1 0 0,-1 0 1 0 0,0 0-1 0 0,0 1 0 0 0,1 0 1 0 0,-1 0-1 0 0,-15 4 1 0 0,9-1 45 0 0,0 2-1 0 0,0 0 1 0 0,1 0-1 0 0,-1 1 1 0 0,1 1 0 0 0,0 0-1 0 0,1 1 1 0 0,0 1-1 0 0,0 0 1 0 0,1 0 0 0 0,-14 16-1 0 0,10-10 19 0 0,1 2 0 0 0,1-1 0 0 0,1 2-1 0 0,0 0 1 0 0,1 0 0 0 0,1 1 0 0 0,-9 26 0 0 0,16-38-83 0 0,1 0 0 0 0,0 1 0 0 0,0-1-1 0 0,0 1 1 0 0,1 0 0 0 0,1-1 0 0 0,-1 1 0 0 0,1 0 0 0 0,0 0 0 0 0,1 0 0 0 0,0-1 0 0 0,0 1 0 0 0,1 0 0 0 0,4 11 0 0 0,-4-13-9 0 0,1 0-1 0 0,0-1 0 0 0,0 1 0 0 0,0-1 1 0 0,1 0-1 0 0,-1 0 0 0 0,1 0 1 0 0,1-1-1 0 0,-1 1 0 0 0,1-1 1 0 0,-1 0-1 0 0,1 0 0 0 0,0-1 0 0 0,1 1 1 0 0,-1-1-1 0 0,1 0 0 0 0,-1-1 1 0 0,12 5-1 0 0,6-1-34 0 0,-1 0 1 0 0,1-1-1 0 0,0-1 1 0 0,0-2-1 0 0,24 1 1 0 0,-29-3-5 0 0,-1-1 1 0 0,0-1-1 0 0,0 0 1 0 0,0-1-1 0 0,0-1 1 0 0,-1-1 0 0 0,25-9-1 0 0,-26 7 15 0 0,1-1-1 0 0,-1 0 1 0 0,0-1-1 0 0,23-18 1 0 0,-32 21 14 0 0,0 1 1 0 0,-1-1 0 0 0,1 1 0 0 0,-1-2 0 0 0,-1 1 0 0 0,1 0 0 0 0,-1-1-1 0 0,0 0 1 0 0,0 0 0 0 0,-1 0 0 0 0,0-1 0 0 0,3-11 0 0 0,-2 0 14 0 0,-1 0 1 0 0,-1 0 0 0 0,-1-1-1 0 0,-1 1 1 0 0,-3-36 0 0 0,-3 14 31 0 0,-19-68 1 0 0,23 97 20 0 0,-2 0-1 0 0,0 0 1 0 0,0 0-1 0 0,-2 1 1 0 0,1-1-1 0 0,-1 1 1 0 0,-8-11-1 0 0,13 22-49 0 0,1-1-1 0 0,0 1 1 0 0,0 0-1 0 0,-1-1 1 0 0,1 1-1 0 0,0 0 1 0 0,-1 0-1 0 0,1 0 0 0 0,0-1 1 0 0,-1 1-1 0 0,1 0 1 0 0,0 0-1 0 0,-1 0 1 0 0,1 0-1 0 0,-1 0 1 0 0,1-1-1 0 0,0 1 1 0 0,-1 0-1 0 0,1 0 1 0 0,-1 0-1 0 0,1 0 1 0 0,0 0-1 0 0,-1 0 1 0 0,1 0-1 0 0,0 0 1 0 0,-1 1-1 0 0,1-1 1 0 0,-1 0-1 0 0,1 0 0 0 0,0 0 1 0 0,-1 0-1 0 0,1 0 1 0 0,0 1-1 0 0,-1-1 1 0 0,1 0-1 0 0,0 0 1 0 0,-1 1-1 0 0,1-1 1 0 0,0 0-1 0 0,0 0 1 0 0,-1 1-1 0 0,1-1 1 0 0,0 0-1 0 0,0 1 1 0 0,-1-1-1 0 0,1 0 1 0 0,0 1-1 0 0,0-1 1 0 0,0 0-1 0 0,0 1 0 0 0,-10 22 111 0 0,9-20-113 0 0,-2 7-1 0 0,0-1 1 0 0,1 1 0 0 0,0 0 0 0 0,1-1 0 0 0,0 1 0 0 0,1 0-1 0 0,0 0 1 0 0,0 0 0 0 0,1 0 0 0 0,0 0 0 0 0,1 0 0 0 0,0-1-1 0 0,5 14 1 0 0,5 10 0 0 0,2 0 0 0 0,24 42-1 0 0,-25-52-3 0 0,73 113-13 0 0,-33-58 3 0 0,-37-55 2 0 0,0-1 1 0 0,37 38-1 0 0,46 31-227 0 0,-54-52 18 0 0,-29-23 172 0 0,-1 0 1 0 0,0 0 0 0 0,0 1-1 0 0,-2 1 1 0 0,0 1 0 0 0,10 21-1 0 0,-16-28 70 0 0,-2 0-1 0 0,0 0 0 0 0,0 0 1 0 0,-1 1-1 0 0,-1-1 0 0 0,0 1 1 0 0,-1 0-1 0 0,0 0 0 0 0,-1 0 1 0 0,0 1-1 0 0,-2 21 0 0 0,1-32-9 0 0,-1 0 0 0 0,0 1 0 0 0,1-1 0 0 0,-1 0-1 0 0,0 0 1 0 0,0 0 0 0 0,-1 0 0 0 0,1 0 0 0 0,-1 0-1 0 0,1 0 1 0 0,-1 0 0 0 0,0 0 0 0 0,0-1 0 0 0,0 1-1 0 0,-1-1 1 0 0,-4 5 0 0 0,3-5 7 0 0,0 1 0 0 0,-1-1 0 0 0,1 1 0 0 0,-1-1 1 0 0,0-1-1 0 0,1 1 0 0 0,-1-1 0 0 0,0 1 0 0 0,0-1 0 0 0,-8 0 0 0 0,-16 1 14 0 0,0-1 0 0 0,-1-1 0 0 0,1-2-1 0 0,0-1 1 0 0,1-1 0 0 0,-1-1 0 0 0,-30-10 0 0 0,41 9-16 0 0,-1-1 1 0 0,1-1 0 0 0,0 0 0 0 0,0-1 0 0 0,1-1-1 0 0,0-1 1 0 0,1 0 0 0 0,1-1 0 0 0,-1-1 0 0 0,2 0 0 0 0,-17-20-1 0 0,27 29-16 0 0,1 0-1 0 0,0 0 1 0 0,0-1-1 0 0,1 1 1 0 0,0-1-1 0 0,-1 1 1 0 0,1-1-1 0 0,1 0 1 0 0,-1 0-1 0 0,1 0 1 0 0,0 0-1 0 0,-1-9 1 0 0,2 8-10 0 0,0 0 0 0 0,1 0 0 0 0,-1 0 1 0 0,2 0-1 0 0,-1 0 0 0 0,0 0 0 0 0,1 0 0 0 0,0 1 0 0 0,1-1 1 0 0,4-8-1 0 0,0 2-56 0 0,2-1 0 0 0,-1 1 0 0 0,2 0 0 0 0,-1 1 0 0 0,2 0 0 0 0,-1 0 0 0 0,1 1 1 0 0,1 1-1 0 0,0 0 0 0 0,0 0 0 0 0,28-13 0 0 0,5 2-1921 0 0,1 1 1 0 0,61-15-1 0 0,-69 22-876 0 0,-3 1 859 0 0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3:03.5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58 252 512 0 0,'-5'-7'12308'0'0,"-3"-1"-8302"0"0,-13 0-383 0 0,20 8-3517 0 0,0 0 0 0 0,0 0 1 0 0,0-1-1 0 0,1 1 1 0 0,-1 0-1 0 0,0 0 0 0 0,0 0 1 0 0,0 0-1 0 0,0 0 1 0 0,1 0-1 0 0,-1 0 1 0 0,0 0-1 0 0,0 1 0 0 0,0-1 1 0 0,1 0-1 0 0,-1 0 1 0 0,0 1-1 0 0,0-1 0 0 0,1 1 1 0 0,-1-1-1 0 0,0 0 1 0 0,0 1-1 0 0,1-1 1 0 0,-2 2-1 0 0,2-1-21 0 0,-1 0-1 0 0,1 0 1 0 0,0 0-1 0 0,-1 0 1 0 0,1 0 0 0 0,0 0-1 0 0,0 0 1 0 0,0 0-1 0 0,0 0 1 0 0,0 0 0 0 0,0 0-1 0 0,0 0 1 0 0,0 0-1 0 0,0 0 1 0 0,0 0 0 0 0,1 0-1 0 0,-1 0 1 0 0,0 0-1 0 0,1 0 1 0 0,0 2 0 0 0,12 20 399 0 0,-8-16-297 0 0,41 65 649 0 0,-23-39-542 0 0,36 72-1 0 0,-58-104-288 0 0,-1 0-1 0 0,0 1 1 0 0,1-1-1 0 0,-1 0 1 0 0,0 1-1 0 0,1-1 0 0 0,-1 0 1 0 0,0 1-1 0 0,0-1 1 0 0,0 0-1 0 0,0 1 1 0 0,0-1-1 0 0,-1 1 0 0 0,1-1 1 0 0,-1 2-1 0 0,1-3-3 0 0,0 0 0 0 0,0 1 0 0 0,0-1 0 0 0,0 0 0 0 0,0 0 0 0 0,-1 1 0 0 0,1-1 0 0 0,0 0 0 0 0,0 0 0 0 0,0 0 0 0 0,0 1 0 0 0,-1-1 0 0 0,1 0 0 0 0,0 0 0 0 0,0 0 0 0 0,-1 0 0 0 0,1 1 0 0 0,0-1 0 0 0,0 0 0 0 0,-1 0 0 0 0,1 0 0 0 0,0 0 0 0 0,-1 0 0 0 0,1 0 0 0 0,0 0 0 0 0,-1 0 0 0 0,0 0 0 0 0,1 0 1 0 0,-1 0-1 0 0,0-1 1 0 0,0 1-1 0 0,1 0 1 0 0,-1-1-1 0 0,0 1 1 0 0,1 0-1 0 0,-1-1 1 0 0,0 1-1 0 0,1-1 1 0 0,-1 1-1 0 0,1-1 1 0 0,-2 0-1 0 0,0-2 0 0 0,-1 0 0 0 0,1 0 0 0 0,0 0 0 0 0,0 0-1 0 0,1-1 1 0 0,-1 1 0 0 0,0 0 0 0 0,1-1 0 0 0,0 1-1 0 0,0-1 1 0 0,0 0 0 0 0,0 1 0 0 0,1-1 0 0 0,0 0-1 0 0,-1 1 1 0 0,1-1 0 0 0,1-7 0 0 0,1-5 2 0 0,1 0 0 0 0,8-29 0 0 0,-6 26-17 0 0,0 0 24 0 0,4-19-4 0 0,2 0 0 0 0,2 1-1 0 0,19-41 1 0 0,-30 74-6 0 0,1 0 1 0 0,-1 0-1 0 0,1 0 0 0 0,0 0 0 0 0,0 1 0 0 0,0-1 1 0 0,1 1-1 0 0,-1 0 0 0 0,1 0 0 0 0,0 0 0 0 0,8-5 1 0 0,-10 7-1 0 0,-1 1 0 0 0,1-1 1 0 0,0 0-1 0 0,0 1 0 0 0,-1-1 0 0 0,1 1 1 0 0,0-1-1 0 0,0 1 0 0 0,0 0 0 0 0,-1 0 1 0 0,1 0-1 0 0,0 0 0 0 0,0 0 1 0 0,0 0-1 0 0,0 1 0 0 0,-1-1 0 0 0,1 0 1 0 0,0 1-1 0 0,0 0 0 0 0,-1-1 0 0 0,1 1 1 0 0,0 0-1 0 0,-1 0 0 0 0,1 0 1 0 0,-1 0-1 0 0,1 0 0 0 0,-1 0 0 0 0,1 0 1 0 0,-1 1-1 0 0,0-1 0 0 0,0 0 1 0 0,0 1-1 0 0,2 1 0 0 0,5 9 2 0 0,0 1 0 0 0,-1 0-1 0 0,0 1 1 0 0,5 15 0 0 0,17 60 18 0 0,-12-32-14 0 0,-11-40 44 0 0,0 0-1 0 0,-2 1 1 0 0,0-1 0 0 0,-1 1 0 0 0,1 25 0 0 0,-4-51-47 0 0,0-20-20 0 0,2 12-9 0 0,-1 1 0 0 0,-1-1-1 0 0,0 1 1 0 0,-1-1 0 0 0,-4-17-1 0 0,2 9 8 0 0,0-25 0 0 0,3 25-7 0 0,2 0 0 0 0,5-32-1 0 0,-4 43 16 0 0,0 1 0 0 0,0-1-1 0 0,2 0 1 0 0,-1 1 0 0 0,14-23-1 0 0,-16 32 13 0 0,0 0-1 0 0,0-1 1 0 0,1 1-1 0 0,0 0 1 0 0,-1 0-1 0 0,1 0 1 0 0,0 1-1 0 0,1-1 0 0 0,-1 1 1 0 0,0 0-1 0 0,1-1 1 0 0,-1 1-1 0 0,1 1 1 0 0,0-1-1 0 0,-1 1 0 0 0,1-1 1 0 0,0 1-1 0 0,7-1 1 0 0,-7 2 0 0 0,-1-1 0 0 0,0 1 0 0 0,1 0 0 0 0,-1 1 0 0 0,0-1 0 0 0,1 1 0 0 0,-1-1 0 0 0,0 1 0 0 0,1 0 0 0 0,-1 0-1 0 0,0 1 1 0 0,0-1 0 0 0,0 0 0 0 0,0 1 0 0 0,0 0 0 0 0,0 0 0 0 0,-1 0 0 0 0,1 0 0 0 0,-1 0 0 0 0,1 1 0 0 0,-1-1 0 0 0,4 6 0 0 0,8 12 9 0 0,-1 1 1 0 0,-1 1-1 0 0,-1 0 0 0 0,-1 1 1 0 0,12 40-1 0 0,-9-16 23 0 0,12 93 0 0 0,-23-127-57 0 0,-1-4-39 0 0,-1-1 1 0 0,2 1-1 0 0,-1-1 1 0 0,1 0-1 0 0,1 0 1 0 0,-1 0 0 0 0,8 14-1 0 0,-9-20-96 0 0,-1-1-1 0 0,1 0 1 0 0,0 0 0 0 0,0 0-1 0 0,0 0 1 0 0,0 0 0 0 0,1 0-1 0 0,-1 0 1 0 0,0-1 0 0 0,0 1-1 0 0,0 0 1 0 0,1 0 0 0 0,-1-1-1 0 0,0 1 1 0 0,1-1 0 0 0,-1 0-1 0 0,0 1 1 0 0,1-1-1 0 0,-1 0 1 0 0,3 1 0 0 0,18-4-6421 0 0,-9-1 1862 0 0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3:03.9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79 116 3209 0 0,'-1'-1'705'0'0,"0"-1"0"0"0,1 1 1 0 0,-1 0-1 0 0,0-1 0 0 0,-1 1 1 0 0,1 0-1 0 0,0 0 0 0 0,0 0 0 0 0,0 0 1 0 0,-1 0-1 0 0,1 0 0 0 0,0 0 1 0 0,-1 0-1 0 0,1 0 0 0 0,-1 1 1 0 0,-2-2-1 0 0,2 2-337 0 0,1 0 0 0 0,-1 0 0 0 0,1 0 0 0 0,-1 0 0 0 0,1 0 0 0 0,-1 0 1 0 0,1 0-1 0 0,-1 0 0 0 0,1 1 0 0 0,-1-1 0 0 0,1 0 0 0 0,-1 1 0 0 0,1 0 0 0 0,-1-1 0 0 0,0 2 1 0 0,-1-1-179 0 0,1 1 0 0 0,0-1 0 0 0,0 1 1 0 0,0 0-1 0 0,0 0 0 0 0,0 0 1 0 0,0 0-1 0 0,0 0 0 0 0,1 0 1 0 0,-1 1-1 0 0,1-1 0 0 0,0 0 1 0 0,-1 1-1 0 0,1-1 0 0 0,0 1 0 0 0,1-1 1 0 0,-1 1-1 0 0,0 0 0 0 0,0 3 1 0 0,1-1-100 0 0,1 0 0 0 0,-1 0 0 0 0,1 0 0 0 0,0 0 0 0 0,0 0 0 0 0,1 0 0 0 0,-1 0 0 0 0,1-1 0 0 0,0 1 0 0 0,1-1 0 0 0,-1 1 0 0 0,1-1 0 0 0,-1 0 0 0 0,1 0 0 0 0,1 0 0 0 0,6 7 0 0 0,-1-2-44 0 0,2 0 0 0 0,-1 0 0 0 0,1-1 0 0 0,0-1-1 0 0,13 8 1 0 0,-8-7-62 0 0,0 0 0 0 0,0-1-1 0 0,1-1 1 0 0,0-1 0 0 0,0 0 0 0 0,0-1-1 0 0,1 0 1 0 0,-1-2 0 0 0,1 0 0 0 0,0-1 0 0 0,23-2-1 0 0,-35 0 1 0 0,0 1-1 0 0,0-2 1 0 0,-1 1-1 0 0,1-1 1 0 0,-1 0-1 0 0,1 0 1 0 0,-1 0 0 0 0,0-1-1 0 0,0 0 1 0 0,0 0-1 0 0,0 0 1 0 0,0 0-1 0 0,-1-1 1 0 0,1 0-1 0 0,-1 0 1 0 0,4-5-1 0 0,-5 5 11 0 0,0 0-1 0 0,0 0 1 0 0,-1-1 0 0 0,1 1-1 0 0,-1-1 1 0 0,0 1 0 0 0,0-1-1 0 0,-1 0 1 0 0,0 0-1 0 0,1 0 1 0 0,-2 0 0 0 0,1 0-1 0 0,0 0 1 0 0,-1 0-1 0 0,0 0 1 0 0,0 0 0 0 0,-1 0-1 0 0,-1-9 1 0 0,-1 2-1 0 0,0 0 0 0 0,-1 0 0 0 0,0 0 0 0 0,-1 0 0 0 0,-1 0 0 0 0,1 1 0 0 0,-2 0 0 0 0,0 1 0 0 0,-12-16 1 0 0,14 20 9 0 0,-1 0 0 0 0,0 1 0 0 0,0-1 0 0 0,0 2 0 0 0,-1-1 0 0 0,1 1 0 0 0,-1-1 0 0 0,0 2 1 0 0,0-1-1 0 0,0 1 0 0 0,-1 0 0 0 0,1 1 0 0 0,-1 0 0 0 0,0 0 0 0 0,0 0 0 0 0,-10 0 1 0 0,12 2 17 0 0,-1 0 0 0 0,1 0 1 0 0,0 0-1 0 0,-1 1 1 0 0,1 0-1 0 0,0 0 1 0 0,0 0-1 0 0,0 1 0 0 0,0 0 1 0 0,0 0-1 0 0,0 1 1 0 0,-10 6-1 0 0,9-4 16 0 0,1 0-1 0 0,-1 0 0 0 0,1 1 1 0 0,0 0-1 0 0,1 1 1 0 0,-1-1-1 0 0,1 1 0 0 0,0 0 1 0 0,-4 9-1 0 0,-1 4 29 0 0,0 0 0 0 0,1 1 0 0 0,2 0 0 0 0,0 0 0 0 0,1 1 0 0 0,1 0 1 0 0,1 0-1 0 0,1 0 0 0 0,1 1 0 0 0,1-1 0 0 0,1 0 0 0 0,4 31 0 0 0,-3-44-73 0 0,1-1 1 0 0,0 0-1 0 0,1 0 1 0 0,-1 0-1 0 0,2 0 1 0 0,-1 0-1 0 0,1-1 1 0 0,0 1-1 0 0,0-1 1 0 0,11 13-1 0 0,-7-12 11 0 0,0 0 0 0 0,0 0 0 0 0,1-1 0 0 0,0 0 0 0 0,0 0 0 0 0,0-1 0 0 0,18 8-1 0 0,-12-7-350 0 0,0-1 1 0 0,1-1-1 0 0,0 0 0 0 0,0-1 0 0 0,0-1 0 0 0,0 0 0 0 0,1-2 0 0 0,-1 1 0 0 0,1-2 0 0 0,-1 0 0 0 0,24-4 0 0 0,-21-1-2036 0 0,1 0 0 0 0,-1-1 0 0 0,23-11 0 0 0,-38 15 1577 0 0,20-8-3744 0 0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3:04.4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13 178 2064 0 0,'-13'2'16524'0'0,"20"-2"-14837"0"0,3 0 320 0 0,-8-1-1580 0 0,0 1-1 0 0,0 0 0 0 0,1 0 0 0 0,-1 0 1 0 0,0 1-1 0 0,0-1 0 0 0,4 1 0 0 0,-5 0-331 0 0,0 0-1 0 0,0-1 1 0 0,0 1-1 0 0,0 0 1 0 0,0-1-1 0 0,0 1 0 0 0,0 0 1 0 0,-1 0-1 0 0,1 0 1 0 0,0 0-1 0 0,0 0 1 0 0,-1 0-1 0 0,1 0 1 0 0,-1 0-1 0 0,1 0 1 0 0,-1 0-1 0 0,1 0 1 0 0,0 2-1 0 0,2 12 206 0 0,0 0 0 0 0,-1 0 0 0 0,-1 0 0 0 0,0 0 0 0 0,-1 1 1 0 0,-4 28-1 0 0,1 16 81 0 0,3-44-292 0 0,3 26 1 0 0,-2-37-83 0 0,0-1 0 0 0,0 1-1 0 0,0-1 1 0 0,0 1 0 0 0,1-1 0 0 0,0 0 0 0 0,0 0 0 0 0,0 0 0 0 0,0 0 0 0 0,5 6 0 0 0,-6-9-10 0 0,-1-1 1 0 0,1 1 0 0 0,-1 0-1 0 0,1-1 1 0 0,0 1-1 0 0,-1 0 1 0 0,1-1-1 0 0,0 1 1 0 0,-1-1 0 0 0,1 0-1 0 0,0 1 1 0 0,0-1-1 0 0,-1 1 1 0 0,1-1 0 0 0,0 0-1 0 0,0 0 1 0 0,0 1-1 0 0,-1-1 1 0 0,1 0 0 0 0,0 0-1 0 0,0 0 1 0 0,0 0-1 0 0,0 0 1 0 0,1 0-1 0 0,0-1-8 0 0,-1 1 0 0 0,0-1 0 0 0,1 0 0 0 0,-1 0 0 0 0,0 1 0 0 0,0-1 0 0 0,0 0 0 0 0,1 0 0 0 0,-1 0 0 0 0,0 0 0 0 0,0 0 0 0 0,0 0-1 0 0,1-2 1 0 0,1-1-25 0 0,-1-1 0 0 0,1 0 0 0 0,-1 1-1 0 0,0-1 1 0 0,0 0 0 0 0,0 0 0 0 0,1-6-1 0 0,53-253-96 0 0,-51 242 109 0 0,1-4 2 0 0,14-37-1 0 0,-18 57 19 0 0,1-1 0 0 0,0 1 0 0 0,0 0 1 0 0,1 0-1 0 0,-1 1 0 0 0,1-1 0 0 0,0 1 0 0 0,1 0 0 0 0,0 0 0 0 0,-1 0 0 0 0,7-4 0 0 0,-10 8 8 0 0,1 0-1 0 0,0-1 1 0 0,-1 1 0 0 0,1 0-1 0 0,0 1 1 0 0,0-1 0 0 0,0 0-1 0 0,-1 0 1 0 0,1 1-1 0 0,0-1 1 0 0,0 1 0 0 0,0 0-1 0 0,0-1 1 0 0,0 1 0 0 0,0 0-1 0 0,0 0 1 0 0,0 0 0 0 0,0 0-1 0 0,4 2 1 0 0,-4-2 6 0 0,0 1 0 0 0,-1 0 0 0 0,1 0 0 0 0,0 1-1 0 0,0-1 1 0 0,-1 0 0 0 0,1 0 0 0 0,-1 1 0 0 0,1-1 0 0 0,-1 1 0 0 0,0-1 0 0 0,0 1 0 0 0,1 0-1 0 0,-1 0 1 0 0,0-1 0 0 0,-1 1 0 0 0,1 0 0 0 0,0 0 0 0 0,0 2 0 0 0,8 27 46 0 0,-2 0 0 0 0,-1 0 0 0 0,-1 1 0 0 0,0 52 0 0 0,2 6 102 0 0,-6-75-147 0 0,1-1 0 0 0,1 1 0 0 0,1-1 0 0 0,0 1 0 0 0,10 23 0 0 0,-12-34-29 0 0,0 0 0 0 0,0 0-1 0 0,0-1 1 0 0,0 1 0 0 0,1 0-1 0 0,-1-1 1 0 0,1 0 0 0 0,0 1 0 0 0,0-1-1 0 0,0 0 1 0 0,1-1 0 0 0,-1 1-1 0 0,1 0 1 0 0,0-1 0 0 0,-1 0-1 0 0,1 0 1 0 0,0 0 0 0 0,0 0 0 0 0,0-1-1 0 0,1 0 1 0 0,-1 1 0 0 0,0-2-1 0 0,8 2 1 0 0,-4-2-225 0 0,0 0 0 0 0,0 0 0 0 0,-1-1 0 0 0,1 0 0 0 0,0 0 0 0 0,0-1 0 0 0,-1 0 1 0 0,11-4-1 0 0,-6 0-1161 0 0,-1 0 0 0 0,17-10 1 0 0,45-29-8694 0 0,-50 25 7284 0 0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3:04.7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 1 512 0 0,'-3'2'1575'0'0,"1"0"0"0"0,-1-1 0 0 0,1 1-1 0 0,-1 0 1 0 0,1-1 0 0 0,-1 0 0 0 0,-3 2 0 0 0,-11 5 5378 0 0,16-7-6700 0 0,-1 0 1 0 0,1 0-1 0 0,0 0 0 0 0,0 0 0 0 0,0 0 0 0 0,0 0 0 0 0,0 0 1 0 0,1 0-1 0 0,-1 0 0 0 0,0 1 0 0 0,-1 1 0 0 0,-3 14 223 0 0,0-1 0 0 0,-3 29 0 0 0,0-7 142 0 0,-1 9 405 0 0,3 1 0 0 0,-3 83 0 0 0,19 98 18 0 0,71 444-846 0 0,-81-673-195 0 0,4 35-81 0 0,17 102 28 0 0,-14-104-596 0 0,1 0 0 0 0,13 33 1 0 0,-15-56-62 0 0,-3-5-462 0 0,0-13-5387 0 0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3:04.8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52 5233 0 0,'-19'11'20262'0'0,"30"-8"-20781"0"0,18 2 916 0 0,-1-1-1 0 0,54 1 1 0 0,59-10-359 0 0,-81 1-728 0 0,-1-3 0 0 0,72-18-1 0 0,-5 0-5439 0 0,-107 21 4967 0 0,38-5-3882 0 0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3:05.7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490 116 512 0 0,'-3'-12'2084'0'0,"-2"1"0"0"0,0-1-1 0 0,0 0 1 0 0,-14-19 0 0 0,17 28-1638 0 0,-1 0 1 0 0,1 0-1 0 0,-1 0 0 0 0,0 1 1 0 0,1-1-1 0 0,-1 1 0 0 0,-1 0 1 0 0,1-1-1 0 0,0 1 0 0 0,0 1 1 0 0,-1-1-1 0 0,1 0 0 0 0,-1 1 1 0 0,0 0-1 0 0,1 0 1 0 0,-1 0-1 0 0,0 0 0 0 0,0 1 1 0 0,0-1-1 0 0,-5 1 0 0 0,-12 2 113 0 0,0 0 1 0 0,0 2-1 0 0,0 0 0 0 0,1 1 0 0 0,-1 1 0 0 0,-24 12 1 0 0,35-13-415 0 0,1-1 0 0 0,0 2 0 0 0,0-1 0 0 0,1 2 0 0 0,0-1 0 0 0,0 1 0 0 0,0 0 0 0 0,1 0 1 0 0,0 1-1 0 0,0 0 0 0 0,1 1 0 0 0,-7 9 0 0 0,-2 8 210 0 0,1 0-1 0 0,-21 56 0 0 0,27-61-201 0 0,1 0 0 0 0,1 1-1 0 0,1 0 1 0 0,-4 32-1 0 0,9-46-117 0 0,0 1-1 0 0,0 0 0 0 0,1-1 1 0 0,-1 1-1 0 0,2-1 1 0 0,2 12-1 0 0,-2-15-25 0 0,0 1 0 0 0,0-1 0 0 0,1 0 0 0 0,-1-1 0 0 0,1 1 0 0 0,0 0 0 0 0,0-1 0 0 0,1 1 0 0 0,-1-1 0 0 0,9 7 0 0 0,-3-3-28 0 0,1-2 0 0 0,0 1 0 0 0,0-2 0 0 0,0 1 0 0 0,1-1 0 0 0,0-1 0 0 0,0 0 0 0 0,0 0 0 0 0,0-1 0 0 0,14 2 0 0 0,2-1-60 0 0,0-2 1 0 0,0 0 0 0 0,34-3 0 0 0,-50 0-97 0 0,0 0 0 0 0,1-1 0 0 0,-1-1 1 0 0,0 1-1 0 0,0-2 0 0 0,0 0 0 0 0,-1 0 1 0 0,1-1-1 0 0,-1 0 0 0 0,0-1 0 0 0,0 0 1 0 0,-1 0-1 0 0,0-1 0 0 0,0 0 1 0 0,14-15-1 0 0,-15 13-39 0 0,0-1 0 0 0,-1 0-1 0 0,0 0 1 0 0,-1 0 0 0 0,0-1 0 0 0,0 0 0 0 0,-1 0 0 0 0,0 0 0 0 0,-1-1-1 0 0,-1 1 1 0 0,0-1 0 0 0,0 0 0 0 0,-1 0 0 0 0,1-19 0 0 0,-3 2 167 0 0,0 0 0 0 0,-2 0 0 0 0,-6-31 0 0 0,7 52 48 0 0,-1-1 0 0 0,0 0 0 0 0,-1 0 0 0 0,0 1 0 0 0,0 0-1 0 0,-1-1 1 0 0,0 1 0 0 0,-1 1 0 0 0,1-1 0 0 0,-1 1 0 0 0,-1-1-1 0 0,0 1 1 0 0,0 1 0 0 0,-8-8 0 0 0,9 10 27 0 0,-1 1-1 0 0,1 0 1 0 0,-1 0 0 0 0,0 0-1 0 0,0 1 1 0 0,0-1-1 0 0,0 2 1 0 0,-1-1 0 0 0,1 1-1 0 0,0 0 1 0 0,-1 0 0 0 0,1 0-1 0 0,-1 1 1 0 0,1 0 0 0 0,-12 2-1 0 0,-1 1 94 0 0,-1 0-1 0 0,1 2 1 0 0,-33 13-1 0 0,43-15-102 0 0,0 0 0 0 0,0 1 0 0 0,0 1-1 0 0,1 0 1 0 0,0 0 0 0 0,0 0 0 0 0,-12 12 0 0 0,16-14-24 0 0,1 1 0 0 0,0 0 0 0 0,0 0 0 0 0,0 0 0 0 0,0 0 0 0 0,1 0 0 0 0,0 1 0 0 0,0-1 0 0 0,0 1 0 0 0,0-1 0 0 0,1 1 0 0 0,-1 0 0 0 0,1 0 0 0 0,1 0 0 0 0,-1-1 0 0 0,1 10 0 0 0,0-11-79 0 0,0 0 0 0 0,0 0 0 0 0,0 0 0 0 0,1 0 0 0 0,0 0 0 0 0,0 0 0 0 0,0 0 0 0 0,0 0 0 0 0,0 0 0 0 0,0-1 0 0 0,1 1 0 0 0,-1 0 0 0 0,1-1 0 0 0,0 1 0 0 0,-1-1 0 0 0,1 0 0 0 0,1 1 0 0 0,-1-1 0 0 0,0 0 0 0 0,0 0 0 0 0,1 0 0 0 0,-1-1 0 0 0,1 1 0 0 0,0-1 0 0 0,3 2 0 0 0,6 2-1186 0 0,0 0 0 0 0,0-2 0 0 0,0 1 0 0 0,22 2 0 0 0,5 0-804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03.3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 35 2993 0 0,'-9'-3'9770'0'0,"5"2"-9250"0"0,1 1 176 0 0,1-2 800 0 0,5 1-904 0 0,2-1-207 0 0,-1 1-185 0 0,2-1-216 0 0,2 1-224 0 0,1-2-665 0 0,1-1 609 0 0,2-1-4505 0 0,-1 1 3145 0 0,7-2-457 0 0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3:06.1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1231 4257 0 0,'-8'-2'3267'0'0,"-3"0"6640"0"0,11 6-6692 0 0,5 4-3281 0 0,-1 0 560 0 0,-1 0 0 0 0,0 0 0 0 0,0 0 0 0 0,-1 0 0 0 0,0 0 0 0 0,1 10 0 0 0,0-6-111 0 0,9 38 312 0 0,3-1 0 0 0,3 0 0 0 0,25 51-1 0 0,-24-63-531 0 0,32 47 0 0 0,-14-25-142 0 0,-33-53-18 0 0,1 1 1 0 0,0-1-1 0 0,1 0 0 0 0,-1-1 0 0 0,1 1 0 0 0,0-1 0 0 0,1 0 0 0 0,-1-1 1 0 0,1 0-1 0 0,11 6 0 0 0,-17-10-4 0 0,-1 1 0 0 0,0-1 0 0 0,1 0-1 0 0,-1 0 1 0 0,1 0 0 0 0,-1 0 0 0 0,1 1 0 0 0,-1-1 0 0 0,1 0 0 0 0,-1 0 0 0 0,1 0 0 0 0,-1 0-1 0 0,1 0 1 0 0,-1 0 0 0 0,1 0 0 0 0,-1 0 0 0 0,1 0 0 0 0,-1-1 0 0 0,1 1 0 0 0,-1 0 0 0 0,1 0-1 0 0,-1 0 1 0 0,1 0 0 0 0,-1-1 0 0 0,1 1 0 0 0,-1 0 0 0 0,1-1 0 0 0,0 0-4 0 0,0 0 0 0 0,0 0-1 0 0,0-1 1 0 0,-1 1 0 0 0,1 0 0 0 0,0 0 0 0 0,-1-1 0 0 0,1 1 0 0 0,-1 0 0 0 0,1-2 0 0 0,1-3-15 0 0,-1 1 1 0 0,0-1 0 0 0,-1 0-1 0 0,1-6 1 0 0,-1 0-3 0 0,-1 1 1 0 0,-1-1-1 0 0,0 0 1 0 0,-1 0-1 0 0,0 1 1 0 0,0-1-1 0 0,-10-20 1 0 0,-5-2-14 0 0,-24-36-1 0 0,-5-8-11 0 0,-20-35-38 0 0,3 5-20 0 0,51 83 86 0 0,1 0 0 0 0,-13-42-1 0 0,14 23 27 0 0,1-1-1 0 0,2 0 0 0 0,2 0 0 0 0,2-1 1 0 0,3-67-1 0 0,4 51 75 0 0,4 1 0 0 0,2 0 0 0 0,26-94 0 0 0,-21 113-50 0 0,2 1 0 0 0,2 0 0 0 0,1 1 0 0 0,2 1 0 0 0,41-57 1 0 0,-52 84-22 0 0,0-1 0 0 0,1 1 0 0 0,0 0 1 0 0,0 1-1 0 0,1 1 0 0 0,1 0 1 0 0,0 0-1 0 0,0 1 0 0 0,1 1 0 0 0,0 0 1 0 0,1 1-1 0 0,-1 1 0 0 0,22-7 1 0 0,-29 11-20 0 0,-1 1 1 0 0,1 0 0 0 0,0 0-1 0 0,-1 0 1 0 0,1 1 0 0 0,0 0 0 0 0,0 0-1 0 0,-1 1 1 0 0,1-1 0 0 0,0 2-1 0 0,-1-1 1 0 0,12 4 0 0 0,-10-1-7 0 0,0 0 1 0 0,0 0-1 0 0,-1 0 1 0 0,1 1-1 0 0,-1 0 0 0 0,0 1 1 0 0,-1-1-1 0 0,11 12 1 0 0,-1 3-180 0 0,-2-1 0 0 0,0 2 0 0 0,-1 0 1 0 0,-1 1-1 0 0,17 44 0 0 0,-20-43-689 0 0,-2 0 0 0 0,0 0 0 0 0,5 39 0 0 0,-6 28-7690 0 0,-5-42 5273 0 0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3:06.4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21 111 4465 0 0,'-1'0'554'0'0,"-1"-3"1468"0"0,-1 1 0 0 0,1-1 1 0 0,0 1-1 0 0,0-1 0 0 0,0 0 0 0 0,-3-5 1 0 0,5 8-1770 0 0,0-1 1 0 0,-1 1-1 0 0,1-1 1 0 0,0 1-1 0 0,0-1 1 0 0,0 1 0 0 0,0-1-1 0 0,0 1 1 0 0,0-1-1 0 0,0 1 1 0 0,0-1-1 0 0,0 1 1 0 0,0-1-1 0 0,0 1 1 0 0,0-1 0 0 0,0 1-1 0 0,1-1 1 0 0,-1 1-1 0 0,0-1 1 0 0,1 0-1 0 0,-1 0-225 0 0,1 0-1 0 0,0 1 0 0 0,0-1 0 0 0,0 0 1 0 0,0 1-1 0 0,0-1 0 0 0,-1 0 1 0 0,1 1-1 0 0,0-1 0 0 0,0 1 0 0 0,0-1 1 0 0,1 1-1 0 0,0-1 0 0 0,45-11 879 0 0,1 2 0 0 0,57-5 0 0 0,98 2-732 0 0,1 0-2175 0 0,-158 10-1356 0 0,-16 3-1890 0 0,-9 0 2202 0 0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3:08.3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805 550 512 0 0,'5'-5'483'0'0,"0"-1"-1"0"0,0 1 0 0 0,0-1 1 0 0,-1 0-1 0 0,0 0 1 0 0,0-1-1 0 0,-1 1 1 0 0,1-1-1 0 0,-2 0 1 0 0,1 0-1 0 0,-1 0 1 0 0,0 0-1 0 0,0 0 0 0 0,-1-1 1 0 0,0 1-1 0 0,1-13 1 0 0,-1-14 1685 0 0,-1 0 0 0 0,-10-68 1 0 0,7 83-1626 0 0,-1 0 0 0 0,-1 1 0 0 0,-1 0 0 0 0,0 0 0 0 0,-2 0 0 0 0,0 1 0 0 0,-10-16 0 0 0,13 25-346 0 0,0 1 0 0 0,0 1-1 0 0,-1-1 1 0 0,0 1 0 0 0,0-1 0 0 0,0 2 0 0 0,-1-1 0 0 0,0 1-1 0 0,0 0 1 0 0,-1 0 0 0 0,1 1 0 0 0,-1 0 0 0 0,0 0 0 0 0,0 1 0 0 0,-16-4-1 0 0,14 5-72 0 0,-1 0-1 0 0,0 1 0 0 0,1 0 1 0 0,-1 1-1 0 0,0 0 0 0 0,0 1 1 0 0,1 0-1 0 0,-1 0 0 0 0,0 1 1 0 0,1 1-1 0 0,-1 0 1 0 0,-15 7-1 0 0,-14 7 337 0 0,1 2 0 0 0,1 2 0 0 0,0 2-1 0 0,-64 51 1 0 0,78-53-282 0 0,2 0 0 0 0,0 1 0 0 0,1 1 0 0 0,2 1-1 0 0,0 1 1 0 0,2 1 0 0 0,-25 47 0 0 0,29-44-53 0 0,0 1 1 0 0,2 1-1 0 0,1 0 1 0 0,-7 41-1 0 0,14-52-88 0 0,1 0 0 0 0,0 0-1 0 0,1 0 1 0 0,1 0 0 0 0,2 0-1 0 0,-1 0 1 0 0,2-1 0 0 0,6 24 0 0 0,-1-18-32 0 0,1-1 1 0 0,1-1-1 0 0,0 0 1 0 0,2 0 0 0 0,1-1-1 0 0,0-1 1 0 0,2 0-1 0 0,1-1 1 0 0,0-1 0 0 0,1 0-1 0 0,1-1 1 0 0,1-1-1 0 0,34 24 1 0 0,-23-21-255 0 0,0-1-1 0 0,1-2 1 0 0,1-1-1 0 0,1-2 1 0 0,0-1 0 0 0,0-2-1 0 0,2-1 1 0 0,-1-1 0 0 0,44 4-1 0 0,36-3-2713 0 0,-94-9 1144 0 0,0-2 0 0 0,1 0 0 0 0,30-7 0 0 0,-12-2-1967 0 0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3:08.7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104 158 2497 0 0,'-18'-5'3078'0'0,"10"2"-1401"0"0,0 1 0 0 0,1 0 0 0 0,-1 0 0 0 0,-1 0 1 0 0,1 1-1 0 0,0 1 0 0 0,-15 0 0 0 0,22 0-1622 0 0,1 0 1 0 0,0 0-1 0 0,0 0 0 0 0,0 0 0 0 0,-1 0 1 0 0,1 0-1 0 0,0 0 0 0 0,0 0 1 0 0,0 0-1 0 0,-1 0 0 0 0,1 0 0 0 0,0 0 1 0 0,0 0-1 0 0,0 0 0 0 0,-1 0 0 0 0,1 0 1 0 0,0 0-1 0 0,0 0 0 0 0,0 0 1 0 0,0 0-1 0 0,-1 1 0 0 0,1-1 0 0 0,0 0 1 0 0,0 0-1 0 0,0 0 0 0 0,0 0 0 0 0,0 0 1 0 0,-1 1-1 0 0,1-1 0 0 0,0 0 1 0 0,0 0-1 0 0,0 0 0 0 0,0 0 0 0 0,0 1 1 0 0,0-1-1 0 0,0 0 0 0 0,0 0 1 0 0,0 0-1 0 0,0 1 0 0 0,0-1 0 0 0,0 0 1 0 0,7 7 725 0 0,14 2-465 0 0,14-1-182 0 0,0-1 0 0 0,1-3-1 0 0,51 1 1 0 0,107-13-104 0 0,-184 7-28 0 0,-1 0 1 0 0,1-1 0 0 0,-1 0-1 0 0,1 0 1 0 0,10-5 0 0 0,-18 6 1 0 0,0 0 1 0 0,-1 0-1 0 0,1 0 1 0 0,0 0 0 0 0,-1 0-1 0 0,1 0 1 0 0,-1 0-1 0 0,1-1 1 0 0,-1 1 0 0 0,1-1-1 0 0,-1 1 1 0 0,0-1-1 0 0,2-3 1 0 0,-2 4-2 0 0,-1 0 1 0 0,0-1-1 0 0,1 1 1 0 0,-1-1-1 0 0,0 1 1 0 0,0-1-1 0 0,0 1 1 0 0,0-1-1 0 0,0 1 1 0 0,0-1-1 0 0,0 1 1 0 0,0-1-1 0 0,-1 1 1 0 0,1-1-1 0 0,-1 1 1 0 0,1-1-1 0 0,-1 1 0 0 0,1 0 1 0 0,-1-1-1 0 0,-1-1 1 0 0,-1-2-2 0 0,-1 1 1 0 0,1 0 0 0 0,-1 0-1 0 0,1 0 1 0 0,-1 1-1 0 0,0-1 1 0 0,-7-3-1 0 0,-32-20 33 0 0,30 20 70 0 0,-1 0 0 0 0,0 1 1 0 0,0 0-1 0 0,0 1 1 0 0,0 1-1 0 0,-1 1 1 0 0,0-1-1 0 0,-27-1 0 0 0,34 5-46 0 0,0 0 0 0 0,0 1-1 0 0,0-1 1 0 0,0 2-1 0 0,1-1 1 0 0,-1 1 0 0 0,0 0-1 0 0,1 0 1 0 0,-1 1-1 0 0,1 0 1 0 0,0 1-1 0 0,0-1 1 0 0,0 1 0 0 0,0 1-1 0 0,1-1 1 0 0,-1 1-1 0 0,1 0 1 0 0,-8 9-1 0 0,4-2 110 0 0,1 1-1 0 0,0 0 1 0 0,0 0-1 0 0,2 0 1 0 0,-1 1-1 0 0,2 0 0 0 0,0 1 1 0 0,-7 22-1 0 0,10-24-119 0 0,0-1-1 0 0,1 0 0 0 0,1 1 0 0 0,-1-1 1 0 0,2 1-1 0 0,0-1 0 0 0,0 1 0 0 0,1 0 0 0 0,1-1 1 0 0,0 0-1 0 0,4 14 0 0 0,-3-19-42 0 0,0 1-1 0 0,0-1 0 0 0,1 1 0 0 0,0-1 1 0 0,0 0-1 0 0,1-1 0 0 0,0 1 1 0 0,0-1-1 0 0,0 0 0 0 0,8 7 1 0 0,-3-5-5 0 0,0-1 1 0 0,0 0 0 0 0,0 0-1 0 0,1-1 1 0 0,0-1 0 0 0,13 6-1 0 0,3-2-300 0 0,1-1 0 0 0,0-1 0 0 0,1-2 0 0 0,56 4 0 0 0,-76-9 110 0 0,12 2-932 0 0,36-3 0 0 0,-51 1 368 0 0,1-1 1 0 0,0-1-1 0 0,-1 1 1 0 0,0-1-1 0 0,1 0 1 0 0,-1 0-1 0 0,0-1 1 0 0,0 0 0 0 0,10-6-1 0 0,1-5-2553 0 0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3:09.1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54 2216 0 0,'-1'0'537'0'0,"1"0"0"0"0,-1 0 0 0 0,0 0 0 0 0,1 0 0 0 0,-1 0 0 0 0,0 1 0 0 0,1-1 0 0 0,-1 0 0 0 0,1 0 0 0 0,-1 1 0 0 0,0-1 0 0 0,1 0 0 0 0,-1 1 0 0 0,1-1 0 0 0,-1 0 0 0 0,0 1 0 0 0,1-1 0 0 0,-1 1 0 0 0,1-1 0 0 0,-1 1 0 0 0,0 1-58 0 0,0-1 1 0 0,1 0-1 0 0,-1 1 1 0 0,0-1-1 0 0,1 1 1 0 0,0-1-1 0 0,-1 1 1 0 0,1-1-1 0 0,-1 2 0 0 0,1 5-100 0 0,0 0-1 0 0,0 0 1 0 0,1 8-1 0 0,0-6 752 0 0,4 41 533 0 0,2 0-1 0 0,19 73 1 0 0,7-14-256 0 0,-25-89-1232 0 0,1 0 0 0 0,1-1 0 0 0,12 21 0 0 0,-21-39-168 0 0,1 0 0 0 0,-1-1-1 0 0,0 1 1 0 0,0 0 0 0 0,1-1 0 0 0,-1 1 0 0 0,1-1 0 0 0,-1 1-1 0 0,1-1 1 0 0,0 0 0 0 0,2 2 0 0 0,-3-3-6 0 0,-1 0 1 0 0,1 0-1 0 0,0 0 1 0 0,-1 0-1 0 0,1 0 1 0 0,0 0-1 0 0,-1 0 1 0 0,1 0-1 0 0,0 0 1 0 0,-1 0-1 0 0,1 0 0 0 0,0-1 1 0 0,-1 1-1 0 0,1 0 1 0 0,0 0-1 0 0,-1-1 1 0 0,1 1-1 0 0,-1 0 1 0 0,1-1-1 0 0,0 1 1 0 0,-1-1-1 0 0,1 1 1 0 0,-1-1-1 0 0,1 1 0 0 0,-1-1 1 0 0,0 1-1 0 0,1-1 1 0 0,-1 1-1 0 0,1-1 1 0 0,-1 1-1 0 0,0-1 1 0 0,0 0-1 0 0,1 1 1 0 0,-1-1-1 0 0,0 0 1 0 0,0 0-1 0 0,9-20-73 0 0,-1-1 0 0 0,9-42 0 0 0,2-47-142 0 0,-4 23 128 0 0,-11 64 63 0 0,18-79-73 0 0,-17 83 88 0 0,2 1 1 0 0,0-1 0 0 0,11-19 0 0 0,-17 35 6 0 0,1 1 1 0 0,0 0-1 0 0,1-1 0 0 0,-1 1 1 0 0,1 0-1 0 0,-1 0 1 0 0,1 1-1 0 0,0-1 1 0 0,0 1-1 0 0,4-4 0 0 0,-6 6 5 0 0,0-1-1 0 0,0 1 1 0 0,0-1 0 0 0,1 1-1 0 0,-1-1 1 0 0,0 1-1 0 0,0 0 1 0 0,0-1 0 0 0,0 1-1 0 0,1 0 1 0 0,-1 0-1 0 0,0 0 1 0 0,0 0 0 0 0,1 0-1 0 0,-1 0 1 0 0,0 0-1 0 0,0 0 1 0 0,0 1 0 0 0,1-1-1 0 0,-1 0 1 0 0,0 1-1 0 0,0-1 1 0 0,0 1-1 0 0,0 0 1 0 0,0-1 0 0 0,0 1-1 0 0,0 0 1 0 0,0-1-1 0 0,0 1 1 0 0,0 0 0 0 0,0 0-1 0 0,0 0 1 0 0,-1 0-1 0 0,1 0 1 0 0,1 1 0 0 0,3 6 14 0 0,-1-1 1 0 0,1 1-1 0 0,-1 1 1 0 0,0-1-1 0 0,3 14 0 0 0,11 48 89 0 0,-16-58-75 0 0,0-5-21 0 0,25 106 170 0 0,-20-90-146 0 0,1-1 1 0 0,1-1-1 0 0,11 22 0 0 0,-15-36-26 0 0,0 0 0 0 0,0 0 0 0 0,1 0-1 0 0,0-1 1 0 0,0 0 0 0 0,0 0 0 0 0,1-1-1 0 0,13 9 1 0 0,-1-3-71 0 0,0 0 0 0 0,27 10 1 0 0,-40-19-73 0 0,-1 0 1 0 0,1 0-1 0 0,0 0 1 0 0,0-1-1 0 0,0 0 0 0 0,0 0 1 0 0,0 0-1 0 0,0-1 1 0 0,0 0-1 0 0,0 0 1 0 0,8-2-1 0 0,-10 1-273 0 0,0 0 0 0 0,-1 0 0 0 0,1 0 0 0 0,0-1 0 0 0,0 0 0 0 0,0 1 0 0 0,3-4 0 0 0,-3 2-689 0 0,0 0 1 0 0,0 0-1 0 0,0-1 0 0 0,-1 1 0 0 0,0-1 0 0 0,5-6 0 0 0,3-7-1732 0 0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3:09.4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0 512 0 0,'-6'9'1326'0'0,"-7"0"5667"0"0,-1 1 2653 0 0,9 3-6500 0 0,4-4-2805 0 0,1 0 0 0 0,0 0 0 0 0,0 0-1 0 0,1 1 1 0 0,3 10 0 0 0,0 10 448 0 0,30 210 1860 0 0,0 4-1585 0 0,-20-47-676 0 0,-2-8-132 0 0,-6-132-380 0 0,3 1 0 0 0,30 105 0 0 0,-35-150-72 0 0,1 1 0 0 0,1-2 0 0 0,7 14 0 0 0,-11-22-105 0 0,0 0 0 0 0,1 0 0 0 0,0-1 0 0 0,-1 1 0 0 0,1-1 0 0 0,0 0 0 0 0,1 0 0 0 0,-1 0 0 0 0,1 0 0 0 0,-1 0 0 0 0,1-1 0 0 0,0 1 0 0 0,5 1 0 0 0,2-2-2363 0 0,0-4-344 0 0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3:09.6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0 110 8674 0 0,'0'-1'459'0'0,"0"1"0"0"0,4-7 7805 0 0,-4 7-7805 0 0,15-5 208 0 0,-11 4 18 0 0,24-6 233 0 0,0 2 1 0 0,29-1-1 0 0,-23 3-87 0 0,36-9 0 0 0,-16 0-726 0 0,98-22-521 0 0,-110 27-1721 0 0,75-2 1 0 0,-55 9-472 0 0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3:09.9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191 334 512 0 0,'-25'13'2681'0'0,"-2"-4"6567"0"0,27-9-8856 0 0,-1 0-1 0 0,1 1 1 0 0,-1-1 0 0 0,1 0-1 0 0,-1 0 1 0 0,1 1-1 0 0,-1-1 1 0 0,1 0-1 0 0,-1 1 1 0 0,1-1-1 0 0,0 0 1 0 0,-1 1-1 0 0,1-1 1 0 0,0 0 0 0 0,-1 1-1 0 0,1-1 1 0 0,0 1-1 0 0,-1-1 1 0 0,1 1-1 0 0,0 0 1 0 0,-3 14 2424 0 0,6 18-2288 0 0,-2-28 564 0 0,0 2-860 0 0,1-1 0 0 0,0 0 0 0 0,-1 0 0 0 0,2-1 0 0 0,-1 1 0 0 0,1 0 0 0 0,0-1 0 0 0,0 1 0 0 0,4 4 0 0 0,-4-6-163 0 0,-1-1 0 0 0,1 0-1 0 0,0 0 1 0 0,0 0-1 0 0,0 0 1 0 0,0-1-1 0 0,0 1 1 0 0,1-1-1 0 0,-1 0 1 0 0,1 0 0 0 0,0 0-1 0 0,-1 0 1 0 0,1 0-1 0 0,6 1 1 0 0,-10-3-63 0 0,0 0 1 0 0,0 0 0 0 0,0 0-1 0 0,0 0 1 0 0,1 0 0 0 0,-1 0-1 0 0,0 0 1 0 0,0 0-1 0 0,0 0 1 0 0,0 0 0 0 0,0 0-1 0 0,0 0 1 0 0,1 0 0 0 0,-1 0-1 0 0,0 0 1 0 0,0 0 0 0 0,0 0-1 0 0,0 0 1 0 0,0 0-1 0 0,0 0 1 0 0,1 0 0 0 0,-1 0-1 0 0,0 0 1 0 0,0 0 0 0 0,0 0-1 0 0,0 0 1 0 0,0 0 0 0 0,0 0-1 0 0,1 0 1 0 0,-1 0-1 0 0,0 0 1 0 0,0 0 0 0 0,0-1-1 0 0,0 1 1 0 0,0 0 0 0 0,0 0-1 0 0,0 0 1 0 0,0 0 0 0 0,0 0-1 0 0,1 0 1 0 0,-1 0-1 0 0,0-1 1 0 0,0 1 0 0 0,0 0-1 0 0,0 0 1 0 0,0 0 0 0 0,0 0-1 0 0,0 0 1 0 0,-4-8 95 0 0,-9-6-72 0 0,-11-9-32 0 0,2 0 0 0 0,0-2 0 0 0,-28-42 0 0 0,38 48-7 0 0,0-2 0 0 0,1 1 0 0 0,1-2 0 0 0,1 1 0 0 0,-11-39-1 0 0,17 49-1 0 0,1 0 0 0 0,0-1 0 0 0,1 1-1 0 0,0-1 1 0 0,0 1 0 0 0,2-1-1 0 0,1-16 1 0 0,-1 25-5 0 0,-1-1 0 0 0,1 0 0 0 0,0 0 0 0 0,0 0 0 0 0,1 1 0 0 0,-1-1 0 0 0,1 1 0 0 0,0-1 0 0 0,0 1 0 0 0,0 0 0 0 0,0 0 0 0 0,0-1 0 0 0,1 1 0 0 0,0 1 0 0 0,-1-1 0 0 0,1 0 0 0 0,0 1 0 0 0,0-1 0 0 0,0 1 0 0 0,1 0 0 0 0,-1 0 0 0 0,1 0 0 0 0,-1 1 0 0 0,1-1 0 0 0,4 0 0 0 0,5-1-126 0 0,1 0 1 0 0,-1 1-1 0 0,1 1 0 0 0,0 0 1 0 0,0 1-1 0 0,21 2 1 0 0,-1 3-1033 0 0,49 13 1 0 0,-21 2-1329 0 0,-48-15 589 0 0,-1 0 0 0 0,0 2 1 0 0,0 0-1 0 0,20 14 0 0 0,-9-2-1154 0 0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3:10.8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203 975 512 0 0,'-20'-7'2341'0'0,"17"6"-1205"0"0,0 0 1 0 0,0 0-1 0 0,1 1 0 0 0,-1 0 1 0 0,0 0-1 0 0,0-1 1 0 0,-3 2-1 0 0,3-1-150 0 0,1 1 0 0 0,-1-1-1 0 0,1 1 1 0 0,-1 0 0 0 0,1 0 0 0 0,-1 0 0 0 0,1 0-1 0 0,-3 2 1 0 0,-12 10 967 0 0,4-1-1315 0 0,1 0 0 0 0,0 1 0 0 0,1 1 0 0 0,-12 18 0 0 0,17-22-475 0 0,0 0 0 0 0,1 0 0 0 0,1 0 0 0 0,-1 1 0 0 0,2 0 0 0 0,-1 0 0 0 0,-2 18 0 0 0,4-8-18 0 0,0-1 0 0 0,1 0-1 0 0,1 0 1 0 0,5 32 0 0 0,-4-43-118 0 0,1 0 0 0 0,0 1 1 0 0,0-1-1 0 0,1 0 0 0 0,1 0 0 0 0,-1-1 1 0 0,1 1-1 0 0,1-1 0 0 0,0 0 1 0 0,0 0-1 0 0,11 13 0 0 0,-11-16-29 0 0,-1-1 0 0 0,2 0 0 0 0,-1 0-1 0 0,0 0 1 0 0,1-1 0 0 0,0 0 0 0 0,0 0 0 0 0,0 0 0 0 0,0-1-1 0 0,0 0 1 0 0,0 0 0 0 0,1 0 0 0 0,-1-1 0 0 0,1 0 0 0 0,-1 0-1 0 0,1 0 1 0 0,-1-1 0 0 0,1 0 0 0 0,-1-1 0 0 0,14-2 0 0 0,-5 0-107 0 0,1-1 0 0 0,-1 0 0 0 0,0-2 0 0 0,-1 1 0 0 0,1-2 1 0 0,-1 0-1 0 0,21-14 0 0 0,-28 15-73 0 0,0 1 1 0 0,0-1 0 0 0,0 0-1 0 0,-1-1 1 0 0,0 0 0 0 0,0 0-1 0 0,0 0 1 0 0,-1-1-1 0 0,0 0 1 0 0,-1 0 0 0 0,0 0-1 0 0,0 0 1 0 0,0-1 0 0 0,-1 1-1 0 0,3-16 1 0 0,-2 3-435 0 0,-1 0 1 0 0,-1 0-1 0 0,-1 1 1 0 0,-1-1 0 0 0,-5-38-1 0 0,4 49 446 0 0,0 1 0 0 0,-1-1 0 0 0,-1 1 0 0 0,1-1 0 0 0,-2 1 0 0 0,1 0 0 0 0,-6-10 0 0 0,7 15 156 0 0,-1 0-1 0 0,0-1 1 0 0,0 1 0 0 0,0 1-1 0 0,0-1 1 0 0,-1 0-1 0 0,0 1 1 0 0,1 0-1 0 0,-1-1 1 0 0,0 1-1 0 0,-1 1 1 0 0,1-1-1 0 0,0 1 1 0 0,-1 0 0 0 0,-8-3-1 0 0,3 2 185 0 0,0 0 0 0 0,0 1 0 0 0,-1 0 0 0 0,1 1 0 0 0,0 0 0 0 0,-1 1 0 0 0,1 0 0 0 0,-1 1 0 0 0,-12 2-1 0 0,16-2-2 0 0,1 1 0 0 0,-1-1 0 0 0,1 2 0 0 0,-1-1 0 0 0,1 1 0 0 0,0 0-1 0 0,0 0 1 0 0,1 1 0 0 0,-1-1 0 0 0,1 1 0 0 0,-1 0 0 0 0,1 1-1 0 0,0 0 1 0 0,1-1 0 0 0,-6 8 0 0 0,3-2 13 0 0,1-1-1 0 0,0 1 1 0 0,0 0 0 0 0,1 1-1 0 0,0-1 1 0 0,1 1 0 0 0,0 0-1 0 0,1 0 1 0 0,-3 19-1 0 0,5-21-108 0 0,0 0 0 0 0,1 1 0 0 0,0-1 0 0 0,1 1-1 0 0,0-1 1 0 0,0 0 0 0 0,1 0 0 0 0,0 1 0 0 0,1-1-1 0 0,0-1 1 0 0,1 1 0 0 0,4 10 0 0 0,-2-9-23 0 0,0 0-1 0 0,0 0 1 0 0,1-1 0 0 0,0 0 0 0 0,0 0 0 0 0,1 0 0 0 0,0-1 0 0 0,1 0 0 0 0,15 10 0 0 0,-18-14-43 0 0,-1-1-1 0 0,1 1 1 0 0,0-2 0 0 0,0 1 0 0 0,1-1-1 0 0,-1 0 1 0 0,0 0 0 0 0,1 0 0 0 0,-1-1-1 0 0,1 0 1 0 0,0-1 0 0 0,-1 1 0 0 0,1-1-1 0 0,0-1 1 0 0,-1 1 0 0 0,1-1 0 0 0,-1 0-1 0 0,8-2 1 0 0,-2-1-2 0 0,0 0 0 0 0,0-1 0 0 0,0 0-1 0 0,-1-1 1 0 0,0-1 0 0 0,0 1 0 0 0,-1-2 0 0 0,1 1 0 0 0,-2-2-1 0 0,17-16 1 0 0,-19 17-22 0 0,0 0 0 0 0,-1-1-1 0 0,0 1 1 0 0,-1-1-1 0 0,1-1 1 0 0,-2 1 0 0 0,1-1-1 0 0,-2 0 1 0 0,1 0 0 0 0,-1 0-1 0 0,-1-1 1 0 0,0 1-1 0 0,1-15 1 0 0,-3 22 10 0 0,1-7-9 0 0,0-1 0 0 0,-1 1 0 0 0,-1-1 0 0 0,0 0 0 0 0,-2-10 0 0 0,3 19 21 0 0,-1 0 0 0 0,1 0-1 0 0,-1 0 1 0 0,1 0 0 0 0,-1 1-1 0 0,0-1 1 0 0,0 0 0 0 0,0 0-1 0 0,0 1 1 0 0,0-1 0 0 0,-1 0-1 0 0,1 1 1 0 0,0-1-1 0 0,-1 1 1 0 0,1-1 0 0 0,-1 1-1 0 0,0 0 1 0 0,1 0 0 0 0,-1 0-1 0 0,0 0 1 0 0,0 0 0 0 0,1 0-1 0 0,-1 0 1 0 0,0 0 0 0 0,0 1-1 0 0,0-1 1 0 0,0 1-1 0 0,0 0 1 0 0,0-1 0 0 0,0 1-1 0 0,0 0 1 0 0,0 0 0 0 0,-3 1-1 0 0,1-1 15 0 0,-1 1 0 0 0,1 0 0 0 0,-1 1 0 0 0,1-1 0 0 0,-1 1 0 0 0,1 0 0 0 0,0 0 0 0 0,0 1 0 0 0,0-1 0 0 0,0 1-1 0 0,0 0 1 0 0,-5 5 0 0 0,0 0 28 0 0,1 0 0 0 0,1 0-1 0 0,-14 20 1 0 0,15-19-26 0 0,0 1-1 0 0,1-1 1 0 0,1 1-1 0 0,-1 0 1 0 0,2 0-1 0 0,-1 1 1 0 0,2-1-1 0 0,-3 15 0 0 0,4-20-11 0 0,1 0 0 0 0,-1 0 0 0 0,1 0 0 0 0,0 0 0 0 0,1 0-1 0 0,-1 0 1 0 0,1 0 0 0 0,0 0 0 0 0,1 0 0 0 0,-1 0-1 0 0,1 0 1 0 0,0-1 0 0 0,0 1 0 0 0,0-1 0 0 0,0 1 0 0 0,1-1-1 0 0,0 0 1 0 0,0 0 0 0 0,7 8 0 0 0,-3-6-12 0 0,0 0 0 0 0,1-1-1 0 0,-1 1 1 0 0,1-1 0 0 0,0-1 0 0 0,1 1 0 0 0,-1-2 0 0 0,1 1-1 0 0,0-1 1 0 0,0 0 0 0 0,0-1 0 0 0,0 0 0 0 0,0 0 0 0 0,0-1-1 0 0,0 0 1 0 0,1-1 0 0 0,-1 0 0 0 0,16-2 0 0 0,-8-1-5 0 0,0-1-1 0 0,-1 0 1 0 0,1-1 0 0 0,-1 0 0 0 0,-1-2 0 0 0,1 0-1 0 0,-1-1 1 0 0,0 0 0 0 0,20-15 0 0 0,25-22-67 0 0,-2-3 1 0 0,-1-2 0 0 0,55-64-1 0 0,-77 73 6 0 0,-2-2 1 0 0,-2-1-1 0 0,-2-1 0 0 0,-2-1 0 0 0,26-60 0 0 0,-29 45 3 0 0,-1-1 0 0 0,-4-1 0 0 0,-2 0 0 0 0,-3-1 0 0 0,10-127 0 0 0,-24 189 69 0 0,2-25 12 0 0,-2 0 0 0 0,-3-27 0 0 0,2 47 6 0 0,1 0 1 0 0,-2 1-1 0 0,1-1 0 0 0,-1 0 1 0 0,0 1-1 0 0,0 0 0 0 0,-1-1 1 0 0,0 1-1 0 0,0 0 0 0 0,-1 0 1 0 0,1 1-1 0 0,-1-1 0 0 0,-7-7 1 0 0,8 10 15 0 0,0 1 0 0 0,-1-1 1 0 0,1 1-1 0 0,-1 0 1 0 0,1 0-1 0 0,-1 0 0 0 0,0 0 1 0 0,0 1-1 0 0,0-1 1 0 0,0 1-1 0 0,0 0 1 0 0,0 0-1 0 0,0 1 0 0 0,0-1 1 0 0,0 1-1 0 0,0 0 1 0 0,0 0-1 0 0,0 0 0 0 0,0 1 1 0 0,-1-1-1 0 0,1 1 1 0 0,0 0-1 0 0,0 0 0 0 0,0 0 1 0 0,-4 3-1 0 0,-8 3 193 0 0,0 1 1 0 0,1 0-1 0 0,0 1 0 0 0,-21 17 0 0 0,7-3 173 0 0,0 1 0 0 0,1 1 0 0 0,2 1 0 0 0,-37 47 0 0 0,46-50-226 0 0,2 1 0 0 0,0 0 0 0 0,1 1 0 0 0,2 1 0 0 0,1 0 0 0 0,-14 46 0 0 0,12-19-33 0 0,3 1-1 0 0,1 0 1 0 0,3 0-1 0 0,2 63 1 0 0,6-51-72 0 0,2 0-1 0 0,4-1 1 0 0,17 72 0 0 0,-17-104-149 0 0,1 0-1 0 0,1-2 0 0 0,2 1 0 0 0,1-1 1 0 0,25 41-1 0 0,-30-58-271 0 0,2-1 0 0 0,-1 1 0 0 0,2-1 0 0 0,0-1 0 0 0,0 0 0 0 0,1-1-1 0 0,0 0 1 0 0,1-1 0 0 0,1 0 0 0 0,-1-1 0 0 0,2 0 0 0 0,-1-1 0 0 0,17 6 0 0 0,-16-8-2402 0 0,2-1 0 0 0,31 7 0 0 0,-8-7-496 0 0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3:11.4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93 512 0 0,'-4'-6'1793'0'0,"0"1"-1"0"0,0-1 1 0 0,-5-11-1 0 0,8 15-1295 0 0,0-1-1 0 0,0 1 0 0 0,0-1 0 0 0,0 0 0 0 0,0 1 0 0 0,1-1 0 0 0,-1 0 1 0 0,1 0-1 0 0,0 1 0 0 0,0-1 0 0 0,0 0 0 0 0,0-3 0 0 0,1 4-312 0 0,-1 1 0 0 0,1 0-1 0 0,0 0 1 0 0,-1 0 0 0 0,1 0-1 0 0,0 0 1 0 0,0 0 0 0 0,-1 0-1 0 0,1 0 1 0 0,0 0 0 0 0,0 1-1 0 0,0-1 1 0 0,0 0 0 0 0,0 0-1 0 0,0 1 1 0 0,0-1 0 0 0,1 1-1 0 0,-1-1 1 0 0,0 1 0 0 0,0-1-1 0 0,2 1 1 0 0,-2-1-47 0 0,0 1-1 0 0,0 0 0 0 0,0-1 1 0 0,0 1-1 0 0,0 0 1 0 0,0 0-1 0 0,0 0 1 0 0,1 0-1 0 0,-1 0 1 0 0,0 0-1 0 0,0 0 1 0 0,0 0-1 0 0,0 0 1 0 0,0 1-1 0 0,0-1 0 0 0,0 0 1 0 0,0 1-1 0 0,0-1 1 0 0,0 0-1 0 0,0 1 1 0 0,-1-1-1 0 0,1 1 1 0 0,0 0-1 0 0,1 1 1 0 0,0 1 118 0 0,0 0 1 0 0,0 1 0 0 0,-1-1-1 0 0,0 1 1 0 0,0 0-1 0 0,0-1 1 0 0,0 1 0 0 0,0 0-1 0 0,-1 4 1 0 0,1 37 740 0 0,-2-26-593 0 0,0 15 284 0 0,-10 66 0 0 0,-18 30 284 0 0,29-128-959 0 0,-12 60 211 0 0,2 0 1 0 0,2 0 0 0 0,4 1 0 0 0,2 0 0 0 0,9 81 0 0 0,-5-118-219 0 0,2 0 0 0 0,1 1 0 0 0,1-2 0 0 0,12 33 0 0 0,-13-46-106 0 0,0 0 0 0 0,1 0 0 0 0,0 0 0 0 0,1-1 0 0 0,0 0 1 0 0,1-1-1 0 0,0 1 0 0 0,1-1 0 0 0,0-1 0 0 0,16 13 0 0 0,-24-21 14 0 0,-1 0 0 0 0,1-1-1 0 0,-1 1 1 0 0,1-1 0 0 0,0 1 0 0 0,-1-1-1 0 0,1 1 1 0 0,0-1 0 0 0,0 1-1 0 0,-1-1 1 0 0,1 0 0 0 0,0 1-1 0 0,0-1 1 0 0,-1 0 0 0 0,1 0 0 0 0,0 0-1 0 0,0 0 1 0 0,0 1 0 0 0,0-1-1 0 0,-1 0 1 0 0,1 0 0 0 0,0 0-1 0 0,0-1 1 0 0,0 1 0 0 0,0 0 0 0 0,-1 0-1 0 0,2-1 1 0 0,-1 0-293 0 0,0 0 0 0 0,0 0 0 0 0,0 0 1 0 0,-1 0-1 0 0,1 0 0 0 0,-1-1 0 0 0,1 1 0 0 0,-1 0 0 0 0,1 0 0 0 0,-1-1 1 0 0,1 1-1 0 0,-1 0 0 0 0,0-1 0 0 0,0 1 0 0 0,0 0 0 0 0,0-3 0 0 0,0-10-3558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03.7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 14 2665 0 0,'-11'4'6600'0'0,"9"-4"-6222"0"0,1 0 0 0 0,0 0-1 0 0,-1 0 1 0 0,1 1 0 0 0,0-1 0 0 0,0 1 0 0 0,-1-1-1 0 0,1 1 1 0 0,0-1 0 0 0,0 1 0 0 0,0-1 0 0 0,0 1 0 0 0,-1 0-1 0 0,1 0 1 0 0,0 0 0 0 0,0 0 0 0 0,1 0 0 0 0,-3 1 0 0 0,3-1-290 0 0,1-1 0 0 0,-1 0 0 0 0,0 1 0 0 0,0-1 1 0 0,0 1-1 0 0,0-1 0 0 0,0 1 0 0 0,1-1 0 0 0,-1 0 1 0 0,0 1-1 0 0,0-1 0 0 0,1 0 0 0 0,-1 1 1 0 0,0-1-1 0 0,1 0 0 0 0,-1 1 0 0 0,0-1 0 0 0,1 0 1 0 0,-1 1-1 0 0,0-1 0 0 0,1 0 0 0 0,-1 0 1 0 0,1 0-1 0 0,-1 1 0 0 0,0-1 0 0 0,1 0 0 0 0,-1 0 1 0 0,1 0-1 0 0,-1 0 0 0 0,1 0 0 0 0,-1 0 0 0 0,1 0 1 0 0,-1 0-1 0 0,0 0 0 0 0,1 0 0 0 0,18 1 886 0 0,-18-1-867 0 0,22-1 240 0 0,1-2-1 0 0,-1 0 0 0 0,31-9 0 0 0,-32 6-492 0 0,1 1 1 0 0,0 1-1 0 0,31-1 0 0 0,-53 5 60 0 0,0 0 0 0 0,0 0 0 0 0,0 0 0 0 0,1 0 1 0 0,-1 0-1 0 0,0 0 0 0 0,0 0 0 0 0,0 1 0 0 0,1-1 0 0 0,-1 0 0 0 0,0 1 1 0 0,0-1-1 0 0,0 1 0 0 0,0-1 0 0 0,0 1 0 0 0,0 0 0 0 0,0-1 0 0 0,0 1 1 0 0,0 0-1 0 0,0 0 0 0 0,1 1 0 0 0,-2-1-231 0 0,1-1-1 0 0,-1 1 1 0 0,0 0 0 0 0,0 0 0 0 0,0 0-1 0 0,0 0 1 0 0,0 0 0 0 0,0 0 0 0 0,0 0-1 0 0,0 0 1 0 0,0 0 0 0 0,-1 0-1 0 0,1 0 1 0 0,0 0 0 0 0,0 0 0 0 0,-1 0-1 0 0,1 0 1 0 0,-1-1 0 0 0,1 1-1 0 0,-1 0 1 0 0,1 0 0 0 0,-1 0 0 0 0,1-1-1 0 0,-1 1 1 0 0,-1 1 0 0 0,-4 6-3485 0 0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3:11.8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276 521 2881 0 0,'-9'0'3125'0'0,"1"-1"0"0"0,-15-2 0 0 0,-37-15 1818 0 0,4 2-1236 0 0,53 16-3447 0 0,-1-1 1 0 0,0 0 0 0 0,0 0-1 0 0,1 0 1 0 0,-1-1-1 0 0,1 1 1 0 0,-1-1 0 0 0,1 0-1 0 0,-6-4 1 0 0,8 5-177 0 0,0-1 0 0 0,0 1 0 0 0,0-1 1 0 0,0 1-1 0 0,0-1 0 0 0,0 1 0 0 0,0-1 0 0 0,1 0 1 0 0,-1 1-1 0 0,0-1 0 0 0,1 0 0 0 0,0 1 0 0 0,-1-1 0 0 0,1 0 1 0 0,0 0-1 0 0,0 0 0 0 0,0 1 0 0 0,0-1 0 0 0,0 0 1 0 0,0 0-1 0 0,1 0 0 0 0,0-2 0 0 0,2-7 8 0 0,0 1 0 0 0,0 0 1 0 0,2 0-1 0 0,-1 1 0 0 0,1-1 0 0 0,0 1 0 0 0,8-10 0 0 0,48-57 7 0 0,-59 73-89 0 0,27-29 9 0 0,1 0 1 0 0,2 2 0 0 0,64-46-1 0 0,-79 64-22 0 0,0 1-1 0 0,1 1 1 0 0,0 1-1 0 0,0 1 1 0 0,1 0-1 0 0,0 1 1 0 0,1 1-1 0 0,-1 1 1 0 0,1 1-1 0 0,28-3 1 0 0,-34 7-4 0 0,1 0 1 0 0,-1 2 0 0 0,0-1-1 0 0,0 2 1 0 0,0 0 0 0 0,0 0-1 0 0,-1 1 1 0 0,1 1 0 0 0,-1 0-1 0 0,0 1 1 0 0,0 1 0 0 0,11 8-1 0 0,0 1-10 0 0,-1 1 0 0 0,0 1-1 0 0,-2 1 1 0 0,0 1-1 0 0,18 23 1 0 0,-29-31 10 0 0,0 1 0 0 0,-1 1 1 0 0,0-1-1 0 0,-1 1 0 0 0,-1 1 1 0 0,0 0-1 0 0,-1 0 0 0 0,-1 0 0 0 0,0 1 1 0 0,-1-1-1 0 0,-1 1 0 0 0,0 0 1 0 0,-1 0-1 0 0,-1 0 0 0 0,0 1 0 0 0,-2-1 1 0 0,0 0-1 0 0,0 0 0 0 0,-1 0 1 0 0,-1 0-1 0 0,-1 0 0 0 0,0-1 0 0 0,-2 1 1 0 0,1-1-1 0 0,-2 0 0 0 0,-10 18 1 0 0,0-6 15 0 0,-1-1 1 0 0,-1-1-1 0 0,-1-1 1 0 0,-1 0 0 0 0,-2-2-1 0 0,0 0 1 0 0,-27 18-1 0 0,16-16 26 0 0,0-1 0 0 0,-1-2 0 0 0,-2-2-1 0 0,-74 29 1 0 0,70-35-21 0 0,1-2 0 0 0,-2-1 0 0 0,1-3 0 0 0,-1-1-1 0 0,0-2 1 0 0,0-2 0 0 0,-48-4 0 0 0,75 1-80 0 0,0-1 0 0 0,0 0 0 0 0,-17-6 1 0 0,27 7-62 0 0,0-1 1 0 0,0 0-1 0 0,0 0 1 0 0,0 0 0 0 0,1-1-1 0 0,-1 1 1 0 0,1-1 0 0 0,-1 0-1 0 0,1 0 1 0 0,0-1 0 0 0,1 1-1 0 0,-1-1 1 0 0,-3-4 0 0 0,6 7-75 0 0,0-1 0 0 0,0 0 1 0 0,0 1-1 0 0,0-1 0 0 0,1 0 1 0 0,-1 1-1 0 0,1-1 0 0 0,-1 0 1 0 0,1 0-1 0 0,-1 0 0 0 0,1 1 1 0 0,0-1-1 0 0,0 0 0 0 0,0 0 1 0 0,0 0-1 0 0,0 0 0 0 0,0 1 1 0 0,1-1-1 0 0,-1 0 0 0 0,0 0 1 0 0,1 0-1 0 0,0 1 0 0 0,-1-1 1 0 0,1 0-1 0 0,0 1 0 0 0,0-1 1 0 0,1-1-1 0 0,13-15-3280 0 0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3:12.4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188 170 512 0 0,'-6'-1'490'0'0,"1"0"-1"0"0,0 0 1 0 0,0-1 0 0 0,0 1-1 0 0,-8-5 1 0 0,12 5 201 0 0,-1 0-1 0 0,1 0 1 0 0,-1 0-1 0 0,1 0 1 0 0,-1-1 0 0 0,1 1-1 0 0,0 0 1 0 0,0-1 0 0 0,-1 1-1 0 0,1-1 1 0 0,0 1-1 0 0,0-1 1 0 0,1 0 0 0 0,-1 1-1 0 0,0-1 1 0 0,0 0-1 0 0,1 0 1 0 0,-1 1 0 0 0,1-5-1 0 0,-1 4-564 0 0,0-8 354 0 0,-1 0 1 0 0,-4-13-1 0 0,5 20-283 0 0,0 1 0 0 0,0 0 0 0 0,0-1 0 0 0,0 1 0 0 0,0 0-1 0 0,-1 0 1 0 0,1 0 0 0 0,-1-1 0 0 0,1 2 0 0 0,-1-1 0 0 0,0 0 0 0 0,0 0 0 0 0,0 0 0 0 0,0 1-1 0 0,-3-3 1 0 0,4 4-63 0 0,0 0 0 0 0,0 0 0 0 0,-1-1 0 0 0,1 1 0 0 0,0 0 1 0 0,0 0-1 0 0,-1 0 0 0 0,1 0 0 0 0,0 0 0 0 0,0 1 0 0 0,-1-1 0 0 0,1 0 0 0 0,0 1 0 0 0,0-1 0 0 0,0 0 0 0 0,0 1 0 0 0,0 0 0 0 0,0-1 0 0 0,-1 1 0 0 0,1-1 0 0 0,0 1 0 0 0,1 0 0 0 0,-1 0 0 0 0,0 0 0 0 0,0 0 0 0 0,0 0 0 0 0,0-1 0 0 0,1 1 0 0 0,-2 2 0 0 0,-4 5 257 0 0,1-1 1 0 0,-7 15-1 0 0,11-20-311 0 0,-5 12 12 0 0,0 0 0 0 0,1 0 0 0 0,1 1 0 0 0,0-1 0 0 0,1 1 0 0 0,1 0 0 0 0,0 0 1 0 0,1 0-1 0 0,1 1 0 0 0,0-1 0 0 0,1 0 0 0 0,1 0 0 0 0,0 0 0 0 0,1 0 0 0 0,0 0 0 0 0,2-1 0 0 0,-1 1 0 0 0,2-1 0 0 0,11 22 1 0 0,-12-29-85 0 0,0 1 0 0 0,1-1 0 0 0,0 0 1 0 0,0-1-1 0 0,1 1 0 0 0,0-1 0 0 0,0-1 0 0 0,0 1 1 0 0,0-1-1 0 0,1 0 0 0 0,0-1 0 0 0,0 0 1 0 0,1 0-1 0 0,16 4 0 0 0,-12-4-22 0 0,0-1-1 0 0,0-1 1 0 0,0-1-1 0 0,0 0 1 0 0,1 0-1 0 0,-1-1 1 0 0,0-1-1 0 0,1 0 1 0 0,20-5-1 0 0,-11 1-72 0 0,1-1 0 0 0,-2-1 0 0 0,34-15 0 0 0,-50 19 43 0 0,0 0-1 0 0,0-1 0 0 0,0 1 0 0 0,-1-1 0 0 0,1 0 1 0 0,-1-1-1 0 0,0 0 0 0 0,0 0 0 0 0,0 0 0 0 0,-1 0 1 0 0,0 0-1 0 0,0-1 0 0 0,0 0 0 0 0,0 0 0 0 0,-1 0 0 0 0,4-12 1 0 0,-1-2-65 0 0,-1-1 0 0 0,-1 0 0 0 0,-1 0 1 0 0,0 0-1 0 0,-2 0 0 0 0,0 0 0 0 0,-2-1 1 0 0,0 1-1 0 0,-2 0 0 0 0,-4-22 0 0 0,5 37 101 0 0,1 1 1 0 0,-1-1-1 0 0,-1 0 0 0 0,1 0 0 0 0,-1 1 0 0 0,0 0 0 0 0,0-1 0 0 0,-1 1 0 0 0,0 0 0 0 0,1 1 0 0 0,-2-1 0 0 0,1 1 0 0 0,-9-7 1 0 0,6 6 14 0 0,0 0 0 0 0,0 1 1 0 0,-1 0-1 0 0,0 0 0 0 0,0 1 1 0 0,0 0-1 0 0,0 1 0 0 0,0 0 1 0 0,-12-2-1 0 0,1 1 47 0 0,1 1 0 0 0,-1 1 0 0 0,1 1 1 0 0,-1 1-1 0 0,1 0 0 0 0,-1 2 0 0 0,-27 6 0 0 0,36-6 18 0 0,-1 0 0 0 0,1 1-1 0 0,0 0 1 0 0,0 0 0 0 0,0 1 0 0 0,1 1 0 0 0,0 0-1 0 0,0 0 1 0 0,0 0 0 0 0,1 1 0 0 0,0 1-1 0 0,0-1 1 0 0,1 1 0 0 0,-8 11 0 0 0,9-11-34 0 0,1 1 0 0 0,0 0 0 0 0,0 0 0 0 0,1 1 0 0 0,0-1 0 0 0,1 1 0 0 0,0 0 0 0 0,0 0 0 0 0,1 0 1 0 0,0 0-1 0 0,0 12 0 0 0,2-15-26 0 0,0 0 0 0 0,1 0 1 0 0,0 0-1 0 0,0 0 1 0 0,0 0-1 0 0,1 0 0 0 0,0 0 1 0 0,0 0-1 0 0,1-1 1 0 0,0 1-1 0 0,0-1 0 0 0,1 0 1 0 0,-1 0-1 0 0,1 0 1 0 0,1 0-1 0 0,-1 0 0 0 0,6 4 1 0 0,2 1-13 0 0,1 0 0 0 0,0-1 1 0 0,1-1-1 0 0,0 0 0 0 0,0-1 1 0 0,1 0-1 0 0,0-1 0 0 0,0-1 1 0 0,1 0-1 0 0,-1-1 0 0 0,27 4 1 0 0,-23-5-44 0 0,1-2 0 0 0,0 0 0 0 0,0-1-1 0 0,0-2 1 0 0,0 0 0 0 0,0 0 0 0 0,0-2 0 0 0,0-1 0 0 0,23-7 0 0 0,-36 9-16 0 0,0 0 0 0 0,0-1 0 0 0,-1 0 0 0 0,1 0 0 0 0,-1 0 0 0 0,0-1 0 0 0,0 0 0 0 0,0-1 0 0 0,0 1 0 0 0,-1-1 0 0 0,0 0 0 0 0,0 0 0 0 0,0-1 0 0 0,-1 1 0 0 0,1-1 0 0 0,-1 0 1 0 0,-1 0-1 0 0,1-1 0 0 0,-1 1 0 0 0,0-1 0 0 0,-1 0 0 0 0,1 1 0 0 0,-1-1 0 0 0,-1 0 0 0 0,1-1 0 0 0,0-12 0 0 0,-1-28 37 0 0,-1 0-1 0 0,-10-59 1 0 0,7 157 957 0 0,1-12-803 0 0,3-1 0 0 0,8 64 0 0 0,-7-83-96 0 0,2-1 0 0 0,0 0 1 0 0,1 0-1 0 0,1-1 0 0 0,0 1 1 0 0,1-1-1 0 0,1 0 0 0 0,10 14 1 0 0,-14-24-60 0 0,0 0 1 0 0,1 0-1 0 0,0-1 1 0 0,0 0-1 0 0,0 0 1 0 0,0-1-1 0 0,10 8 1 0 0,-13-11-83 0 0,1 0 1 0 0,-1 0-1 0 0,0 1 1 0 0,1-1-1 0 0,-1-1 1 0 0,1 1-1 0 0,-1 0 1 0 0,1-1-1 0 0,-1 1 1 0 0,1-1-1 0 0,-1 0 1 0 0,1 0-1 0 0,-1 0 1 0 0,1 0-1 0 0,0 0 1 0 0,-1 0-1 0 0,1-1 1 0 0,-1 1-1 0 0,1-1 1 0 0,-1 0-1 0 0,1 0 1 0 0,-1 0-1 0 0,0 0 1 0 0,3-2-1 0 0,21-15-3850 0 0,-3-5-4280 0 0,-10 8 2607 0 0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3:12.7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120 5 3617 0 0,'-13'-2'2822'0'0,"5"1"187"0"0,-1 0 0 0 0,1 0 0 0 0,-17 1 0 0 0,23 0-2775 0 0,0 1 0 0 0,0-1 0 0 0,0 0 1 0 0,1 1-1 0 0,-1-1 0 0 0,0 1 0 0 0,0 0 0 0 0,1-1 1 0 0,-1 1-1 0 0,0 0 0 0 0,1 0 0 0 0,-1 0 1 0 0,1 0-1 0 0,-1 0 0 0 0,1 1 0 0 0,-1-1 0 0 0,1 0 1 0 0,0 1-1 0 0,0-1 0 0 0,0 1 0 0 0,0-1 0 0 0,0 1 1 0 0,-1 2-1 0 0,-1 5-103 0 0,0 1-1 0 0,1-1 1 0 0,0 1 0 0 0,0 0-1 0 0,2 0 1 0 0,-1 17 0 0 0,-1 13 129 0 0,-1 16 246 0 0,1 0 1 0 0,3 0-1 0 0,3 0 1 0 0,2 0 0 0 0,17 72-1 0 0,50 155 427 0 0,-43-175-742 0 0,18 45-93 0 0,-8-24-88 0 0,-36-118-55 0 0,-1 1 0 0 0,-1-1-1 0 0,0 1 1 0 0,0 17 0 0 0,-1-29 30 0 0,-1 0-1 0 0,0 1 1 0 0,0-1 0 0 0,0 0 0 0 0,0 1 0 0 0,0-1 0 0 0,0 1 0 0 0,0-1 0 0 0,0 0 0 0 0,0 1 0 0 0,0-1 0 0 0,0 0 0 0 0,0 1 0 0 0,0-1 0 0 0,0 0 0 0 0,0 1 0 0 0,0-1 0 0 0,0 0 0 0 0,-1 1 0 0 0,1-1 0 0 0,0 0 0 0 0,0 1-1 0 0,0-1 1 0 0,-1 0 0 0 0,1 1 0 0 0,0-1 0 0 0,0 0 0 0 0,-1 0 0 0 0,1 1 0 0 0,0-1 0 0 0,0 0 0 0 0,-1 0 0 0 0,1 0 0 0 0,0 1 0 0 0,-1-1 0 0 0,1 0 0 0 0,0 0 0 0 0,-1 0 0 0 0,1 0 0 0 0,0 0 0 0 0,-1 0 0 0 0,1 0 0 0 0,0 0-1 0 0,-1 0 1 0 0,1 0 0 0 0,0 0 0 0 0,-1 0 0 0 0,0 0 0 0 0,0 0-116 0 0,0-1 1 0 0,0 1-1 0 0,0-1 0 0 0,0 0 0 0 0,0 1 0 0 0,0-1 1 0 0,0 0-1 0 0,0 0 0 0 0,0 0 0 0 0,0 0 1 0 0,0 0-1 0 0,1 0 0 0 0,-1 0 0 0 0,0-1 0 0 0,-4-9-2885 0 0,0 0-1 0 0,-4-18 0 0 0,4 13 958 0 0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3:12.9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1 5009 0 0,'-4'2'1877'0'0,"-1"0"0"0"0,0 0 0 0 0,1 1-1 0 0,0-1 1 0 0,0 1 0 0 0,0 0 0 0 0,-7 7 0 0 0,10-9-1507 0 0,0 1 0 0 0,0-1 0 0 0,0 1 0 0 0,0 0 0 0 0,0-1 0 0 0,0 1 0 0 0,0 0 0 0 0,1-1 0 0 0,-1 5 0 0 0,0-3-356 0 0,1-1 0 0 0,0 1 1 0 0,0 0-1 0 0,0-1 1 0 0,0 1-1 0 0,1 0 0 0 0,-1 0 1 0 0,1 2-1 0 0,1 0 123 0 0,0-1-1 0 0,0 0 0 0 0,0 1 1 0 0,0-1-1 0 0,1 0 1 0 0,0 0-1 0 0,-1 0 1 0 0,2 0-1 0 0,-1-1 1 0 0,0 1-1 0 0,1-1 1 0 0,-1 0-1 0 0,1 0 1 0 0,0 0-1 0 0,8 4 0 0 0,1 0 56 0 0,0 0-1 0 0,1-2 1 0 0,0 0-1 0 0,15 4 1 0 0,-4-3-115 0 0,-1-2-1 0 0,1-1 1 0 0,0-1 0 0 0,26-1 0 0 0,104-10-400 0 0,-125 7 179 0 0,111-12-1869 0 0,-47 2-3986 0 0,-70 10 1398 0 0,-2 1 1521 0 0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3:13.3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1 680 0 0,'6'37'13835'0'0,"-3"0"-3792"0"0,-1-9-6385 0 0,1-1-4075 0 0,43 210 2995 0 0,-1-3-1639 0 0,-6 4-458 0 0,26 161-148 0 0,-42-166-415 0 0,-22-221 57 0 0,-1-5 4 0 0,0 0-165 0 0,4-12-230 0 0,13-41-885 0 0,-11 29 809 0 0,1 0 0 0 0,16-29 0 0 0,3 9 227 0 0,36-42-1 0 0,7-8-133 0 0,-64 81 369 0 0,57-75-338 0 0,-55 72 336 0 0,1 1-1 0 0,0 1 1 0 0,0-1-1 0 0,0 1 1 0 0,1 1-1 0 0,0 0 1 0 0,12-6-1 0 0,-18 10 40 0 0,0 1 0 0 0,0-1-1 0 0,1 1 1 0 0,-1 0 0 0 0,0 0 0 0 0,1 0 0 0 0,-1 1-1 0 0,0-1 1 0 0,1 1 0 0 0,-1 0 0 0 0,1 0 0 0 0,-1 0-1 0 0,1 0 1 0 0,-1 1 0 0 0,1-1 0 0 0,-1 1 0 0 0,0 0-1 0 0,1 0 1 0 0,-1 0 0 0 0,0 0 0 0 0,0 1 0 0 0,1-1-1 0 0,-1 1 1 0 0,-1 0 0 0 0,1 0 0 0 0,0 0 0 0 0,0 0-1 0 0,-1 1 1 0 0,1-1 0 0 0,-1 1 0 0 0,0-1 0 0 0,1 1-1 0 0,1 3 1 0 0,4 7 30 0 0,0 1-1 0 0,-1 0 0 0 0,-1 0 1 0 0,0 0-1 0 0,8 30 1 0 0,6 39-40 0 0,6 16-973 0 0,-19-77-1812 0 0,11 21 0 0 0,-5-16 566 0 0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3:44.8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45 512 0 0,'0'-1'109'0'0,"0"0"1"0"0,0 0-1 0 0,1 1 0 0 0,-1-1 1 0 0,0 0-1 0 0,0 0 0 0 0,-1 1 1 0 0,1-1-1 0 0,0 0 0 0 0,0 1 0 0 0,0-1 1 0 0,0 0-1 0 0,-1 0 0 0 0,1 1 1 0 0,0-1-1 0 0,-1 0 0 0 0,1 1 1 0 0,0-1-1 0 0,-1 0 0 0 0,1 1 0 0 0,-1-1 1 0 0,1 1-1 0 0,-1-1 0 0 0,1 1 1 0 0,-1-1-1 0 0,1 1 0 0 0,-1-1 1 0 0,0 1-1 0 0,-1-1 71 0 0,0 1 0 0 0,0 0 0 0 0,0 0 0 0 0,1 0 0 0 0,-1 0 0 0 0,0 1 0 0 0,0-1 0 0 0,1 0 0 0 0,-1 1 0 0 0,0-1 1 0 0,-2 2-1 0 0,2-1 190 0 0,0 0-65 0 0,0-1 1 0 0,0 1 0 0 0,-1 0-1 0 0,1 0 1 0 0,0-1-1 0 0,-1 0 1 0 0,1 1-1 0 0,0-1 1 0 0,-4 0 0 0 0,6 0-228 0 0,0-1-1 0 0,0 1 1 0 0,1-1 0 0 0,-1 1 0 0 0,0 0 0 0 0,0-1 0 0 0,0 1 0 0 0,0 0 0 0 0,1-1-1 0 0,-1 1 1 0 0,0 0 0 0 0,0 0 0 0 0,1-1 0 0 0,-1 1 0 0 0,0 0 0 0 0,0 0 0 0 0,1-1 0 0 0,-1 1-1 0 0,0 0 1 0 0,1 0 0 0 0,-1 0 0 0 0,0-1 0 0 0,1 1 0 0 0,-1 0 0 0 0,1 0 0 0 0,11-7 382 0 0,-11 7-214 0 0,1-1-118 0 0,-1 1 0 0 0,0-1-1 0 0,0 0 1 0 0,0 1 0 0 0,0-1 0 0 0,0 0 0 0 0,0 0-1 0 0,0 0 1 0 0,0 0 0 0 0,0 0 0 0 0,0 0 0 0 0,0 0 0 0 0,-1 0-1 0 0,1 0 1 0 0,0 0 0 0 0,-1-1 0 0 0,1 1 0 0 0,0-2-1 0 0,-1 2 159 0 0,-21 12 1869 0 0,25-9-552 0 0,10-1-912 0 0,18 0-199 0 0,-31-1-443 0 0,-1 0-48 0 0,0 0 1 0 0,1-1-1 0 0,-1 1 0 0 0,0 0 0 0 0,0 0 1 0 0,0 1-1 0 0,0-1 0 0 0,1 0 0 0 0,-1 0 0 0 0,0 0 1 0 0,0 0-1 0 0,0 0 0 0 0,1 0 0 0 0,-1 0 1 0 0,0 0-1 0 0,0 0 0 0 0,0 0 0 0 0,0 0 1 0 0,1 0-1 0 0,-1 1 0 0 0,0-1 0 0 0,0 0 0 0 0,0 0 1 0 0,0 0-1 0 0,0 0 0 0 0,0 0 0 0 0,1 1 1 0 0,-1-1-1 0 0,0 0 0 0 0,0 0 0 0 0,0 0 1 0 0,0 0-1 0 0,0 1 0 0 0,0-1 0 0 0,0 0 0 0 0,0 0 1 0 0,0 0-1 0 0,0 1 0 0 0,0-1 0 0 0,0 0 1 0 0,0 0-1 0 0,0 0 0 0 0,0 1 0 0 0,-3 10 92 0 0,2-10-83 0 0,1-1 0 0 0,-1 1-1 0 0,1-1 1 0 0,0 1 0 0 0,0 0 0 0 0,-1-1-1 0 0,1 1 1 0 0,0-1 0 0 0,0 1-1 0 0,-1 0 1 0 0,1-1 0 0 0,0 1-1 0 0,0 0 1 0 0,0-1 0 0 0,0 1 0 0 0,0 0-1 0 0,0-1 1 0 0,0 1 0 0 0,0 0-1 0 0,0-1 1 0 0,1 1 0 0 0,-1-1-1 0 0,0 1 1 0 0,0 0 0 0 0,0-1 0 0 0,1 1-1 0 0,-1 0 1 0 0,6 1 36 0 0,0 0 1 0 0,0 0-1 0 0,1-1 1 0 0,-1 0-1 0 0,0 0 1 0 0,0 0-1 0 0,1-1 1 0 0,8 0-1 0 0,-9-1-21 0 0,1 1 1 0 0,-1 1-1 0 0,1-1 0 0 0,-1 1 0 0 0,0 0 1 0 0,1 0-1 0 0,-1 1 0 0 0,9 3 0 0 0,-13-4-7 0 0,0 1 0 0 0,0-1 0 0 0,0 1 0 0 0,-1-1-1 0 0,1 1 1 0 0,-1-1 0 0 0,1 1 0 0 0,-1 0 0 0 0,2 2 0 0 0,-2-1-13 0 0,1-1 1 0 0,-1 0-1 0 0,1 0 1 0 0,0 0-1 0 0,0 1 1 0 0,0-2-1 0 0,0 1 1 0 0,3 2-1 0 0,23 11 59 0 0,0-2 0 0 0,0-1 0 0 0,57 16-1 0 0,-71-23-11 0 0,-1 0 0 0 0,1 1-1 0 0,24 15 1 0 0,16 7 69 0 0,55 13 38 0 0,-69-30-110 0 0,1-3 1 0 0,57 6-1 0 0,3-1 26 0 0,-54-2-16 0 0,48 17 0 0 0,-46-13-7 0 0,-2-1-24 0 0,125 40 139 0 0,-140-45-150 0 0,0-1 0 0 0,1-2 0 0 0,60 4 0 0 0,-52-7 87 0 0,68 15 0 0 0,-96-11-4 0 0,-13-7-97 0 0,1 0 0 0 0,-1 0 0 0 0,0 1 0 0 0,0-1 0 0 0,0 0 0 0 0,0 0 0 0 0,0 0 0 0 0,1 1 0 0 0,-1-1 0 0 0,0 0 0 0 0,0 0 0 0 0,0 1 0 0 0,0-1 0 0 0,0 0 0 0 0,0 0 0 0 0,0 0 0 0 0,0 1 0 0 0,0-1 0 0 0,0 0 0 0 0,0 0 0 0 0,0 1 0 0 0,0-1 0 0 0,0 0 0 0 0,0 0 0 0 0,0 1 0 0 0,0-1 0 0 0,0 0 0 0 0,-1 0 0 0 0,1 0 0 0 0,0 1 0 0 0,0-1 0 0 0,0 0 0 0 0,0 0 0 0 0,0 0 0 0 0,-1 1 0 0 0,1-1 0 0 0,0 0 0 0 0,0 0 0 0 0,0 0 0 0 0,0 0 0 0 0,-1 0 0 0 0,1 1 0 0 0,0-1 0 0 0,0 0 0 0 0,0 0 0 0 0,-1 0 0 0 0,1 0 0 0 0,0 0 0 0 0,0 0 0 0 0,-1 0 0 0 0,1 0 0 0 0,0 0 0 0 0,0 0 0 0 0,-1 0 0 0 0,1 0 0 0 0,0 0 0 0 0,-1 0 2 0 0,0 0 1 0 0,1 1-1 0 0,-1-1 1 0 0,1 0-1 0 0,-1 0 1 0 0,1 0 0 0 0,-1 1-1 0 0,1-1 1 0 0,-1 0-1 0 0,1 0 1 0 0,-1 1-1 0 0,1-1 1 0 0,0 1-1 0 0,-1-1 1 0 0,1 0-1 0 0,0 1 1 0 0,-1-1-1 0 0,1 1 1 0 0,-1 0-6 0 0,1-1 1 0 0,0 0 0 0 0,0 0-1 0 0,0 1 1 0 0,1-1-1 0 0,-1 0 1 0 0,0 0 0 0 0,0 1-1 0 0,0-1 1 0 0,0 0-1 0 0,0 0 1 0 0,0 1 0 0 0,0-1-1 0 0,0 0 1 0 0,0 0-1 0 0,1 0 1 0 0,-1 1 0 0 0,0-1-1 0 0,0 0 1 0 0,0 0-1 0 0,0 0 1 0 0,1 1 0 0 0,-1-1-1 0 0,0 0 1 0 0,0 0-1 0 0,1 0 1 0 0,0 1 13 0 0,1 0-1 0 0,-1 0 0 0 0,1 0 1 0 0,0-1-1 0 0,-1 1 1 0 0,1-1-1 0 0,0 1 1 0 0,-1-1-1 0 0,1 1 1 0 0,2-1-1 0 0,12-1 16 0 0,-16 1-20 0 0,1 0 0 0 0,-1 0 0 0 0,1 0 0 0 0,-1-1 0 0 0,0 1 0 0 0,1 0 0 0 0,-1 0 0 0 0,1 0 0 0 0,-1 0 0 0 0,1 0 0 0 0,-1-1-1 0 0,1 1 1 0 0,-1 0 0 0 0,0 0 0 0 0,1-1 0 0 0,-1 1 0 0 0,0 0 0 0 0,1-1 0 0 0,-1 1 0 0 0,0 0 0 0 0,1-1 0 0 0,-1 1 0 0 0,0 0 0 0 0,0-1 0 0 0,1 1 0 0 0,-1-1-1 0 0,0 1 1 0 0,0-1 0 0 0,0 0 177 0 0,-5 1 138 0 0,3 0-217 0 0,6 2-80 0 0,-3-2-15 0 0,-1 0-1 0 0,0 0 0 0 0,0 0 0 0 0,0 0 1 0 0,1 1-1 0 0,-1-1 0 0 0,0 0 0 0 0,0 0 1 0 0,1 0-1 0 0,-1 0 0 0 0,0 0 0 0 0,0 0 1 0 0,1 0-1 0 0,-1 0 0 0 0,0 0 0 0 0,0 0 1 0 0,1 0-1 0 0,-1 0 0 0 0,0 0 0 0 0,0 0 0 0 0,1 0 1 0 0,-1 0-1 0 0,0 0 0 0 0,0 0 0 0 0,1 0 1 0 0,-1-1-1 0 0,0 1 0 0 0,0 0 0 0 0,0 0 1 0 0,1 0-1 0 0,-1 0 0 0 0,0 0 0 0 0,1-1 1 0 0,-2 1-4 0 0,1 0 0 0 0,0-1 0 0 0,0 1 0 0 0,0 0 0 0 0,0 0-1 0 0,0 0 1 0 0,0-1 0 0 0,0 1 0 0 0,0 0 0 0 0,0 0 0 0 0,0 0 0 0 0,-1 0 0 0 0,1-1 0 0 0,0 1 0 0 0,0 0 0 0 0,0 0 0 0 0,0 0 0 0 0,0 0 0 0 0,-1 0 0 0 0,1-1 0 0 0,0 1 0 0 0,0 0 0 0 0,0 0 0 0 0,-1 0 0 0 0,1 0 0 0 0,0 0 0 0 0,0 0 0 0 0,0 0 0 0 0,-1 0 0 0 0,1 0 0 0 0,0 0 0 0 0,0 0 0 0 0,0 0 0 0 0,-1 0 0 0 0,1 0 0 0 0,0 0 0 0 0,0 0 0 0 0,0 0 0 0 0,-1 0 0 0 0,1 0 0 0 0,0 0 0 0 0,-6 0 39 0 0,-4 0 297 0 0,9 0-338 0 0,1 0 0 0 0,0 0 0 0 0,0 1 0 0 0,0-1 0 0 0,-1 0 0 0 0,1 0 0 0 0,0 1 0 0 0,0-1 0 0 0,0 0 0 0 0,0 0 0 0 0,-1 1 0 0 0,1-1 0 0 0,0 0 0 0 0,0 0 0 0 0,0 1 0 0 0,0-1 0 0 0,0 0 0 0 0,0 1 0 0 0,0-1 0 0 0,0 0 0 0 0,0 0 0 0 0,0 1 0 0 0,0-1 0 0 0,0 0 0 0 0,0 1 0 0 0,0-1 0 0 0,0 0 0 0 0,0 0 0 0 0,0 1 0 0 0,0-1 0 0 0,0 0 0 0 0,1 1 0 0 0,-1-1 0 0 0,0 0 0 0 0,1 4 88 0 0,0 0-1 0 0,-1 0 1 0 0,1-1-1 0 0,-1 1 0 0 0,0 0 1 0 0,0 0-1 0 0,-1 0 0 0 0,1-1 1 0 0,-1 1-1 0 0,0 0 0 0 0,1-1 1 0 0,-4 8-1 0 0,-1 5 92 0 0,5-11-136 0 0,-1 0 0 0 0,1 1 1 0 0,0-1-1 0 0,0 0 0 0 0,0 0 0 0 0,1 1 0 0 0,0-1 0 0 0,0 0 0 0 0,0 0 0 0 0,1 0 0 0 0,0 0 0 0 0,0 0 0 0 0,3 6 0 0 0,-1-3 15 0 0,-1-1-1 0 0,0 1 1 0 0,3 16 0 0 0,-6-22-50 0 0,0 1 0 0 0,-1 0 0 0 0,1-1 0 0 0,0 1 0 0 0,-1-1 0 0 0,0 1 0 0 0,1-1 0 0 0,-1 0 0 0 0,0 1 0 0 0,0-1 0 0 0,-1 0 0 0 0,1 1 0 0 0,0-1 0 0 0,-3 3 0 0 0,2-3 2 0 0,1 1 0 0 0,-1-1 0 0 0,0 1 0 0 0,1 0 0 0 0,0-1 0 0 0,0 1-1 0 0,0 0 1 0 0,0 0 0 0 0,0 0 0 0 0,0 6 0 0 0,1 14 28 0 0,1-14-3 0 0,-1 1-1 0 0,0-1 0 0 0,0 0 0 0 0,-1 0 1 0 0,0 0-1 0 0,-1 0 0 0 0,0 0 0 0 0,0 0 1 0 0,-1-1-1 0 0,-7 17 0 0 0,6-18-24 0 0,1 0 0 0 0,-1 0 0 0 0,1 1 0 0 0,1-1 0 0 0,-1 1 0 0 0,1 0-1 0 0,0 0 1 0 0,1 0 0 0 0,0 0 0 0 0,0 0 0 0 0,1 0 0 0 0,1 12 0 0 0,0-15-7 0 0,-1 0 0 0 0,1 0-1 0 0,-1 0 1 0 0,0 0 0 0 0,-1 0 0 0 0,1 0 0 0 0,-1 0 0 0 0,0 0 0 0 0,0 0-1 0 0,0-1 1 0 0,-1 1 0 0 0,0 0 0 0 0,-3 7 0 0 0,2-7 3 0 0,1-1 0 0 0,0 1 0 0 0,0 0 0 0 0,1 0 0 0 0,-1 0 0 0 0,1 0 0 0 0,0 0 0 0 0,0 7 0 0 0,0 4-4 0 0,3 22 0 0 0,-1-30-1 0 0,0 1-1 0 0,0 0 0 0 0,-1 0 0 0 0,-1 0 0 0 0,0 0 0 0 0,0 0 1 0 0,0 0-1 0 0,-5 13 0 0 0,-11 18-47 0 0,10-27 45 0 0,1 0-1 0 0,1 1 1 0 0,0-1-1 0 0,1 1 1 0 0,1 0-1 0 0,0 0 1 0 0,0 0-1 0 0,0 16 1 0 0,4-11 9 0 0,7 37 0 0 0,-1-8-6 0 0,-7-44-7 0 0,0 0 0 0 0,0 0 0 0 0,0-1 0 0 0,0 1 0 0 0,-1 0 0 0 0,0-1 0 0 0,0 1 0 0 0,0-1 0 0 0,0 1 0 0 0,0-1 0 0 0,-4 6 0 0 0,-1 2 18 0 0,-1 0-1 0 0,-9 10 1 0 0,-12 18-35 0 0,24-31 19 0 0,0 1 0 0 0,0 0 0 0 0,1 0 0 0 0,0 1-1 0 0,1-1 1 0 0,0 1 0 0 0,0-1 0 0 0,1 1 0 0 0,0 0 0 0 0,1-1 0 0 0,0 1 0 0 0,0 0 0 0 0,1 0 0 0 0,0-1 0 0 0,4 13 0 0 0,-1-8-2 0 0,0 1 0 0 0,-1 0 0 0 0,-1 0 0 0 0,-1 0 0 0 0,0 0 0 0 0,0 0 1 0 0,-2 0-1 0 0,0 0 0 0 0,-5 24 0 0 0,3-24 16 0 0,-3 28 0 0 0,5-30-25 0 0,-1 0 1 0 0,0 1-1 0 0,-5 13 0 0 0,6-24 8 0 0,-1 1 0 0 0,1 0-1 0 0,0 0 1 0 0,1 1 0 0 0,-1-1 0 0 0,1 0-1 0 0,-1 0 1 0 0,1 0 0 0 0,0 0-1 0 0,1 0 1 0 0,-1 1 0 0 0,1-1 0 0 0,0 0-1 0 0,0 0 1 0 0,0 0 0 0 0,0 0 0 0 0,1 0-1 0 0,-1-1 1 0 0,1 1 0 0 0,0 0-1 0 0,1-1 1 0 0,3 6 0 0 0,-2-3 7 0 0,1 0 0 0 0,-1 0 0 0 0,-1 0 0 0 0,1 1 0 0 0,-1 0 0 0 0,0-1 0 0 0,3 13 0 0 0,-6-17-6 0 0,1 0-1 0 0,-1 0 1 0 0,1 0 0 0 0,-1 1 0 0 0,0-1-1 0 0,1 0 1 0 0,-1 1 0 0 0,-1-1-1 0 0,1 0 1 0 0,0 0 0 0 0,0 1 0 0 0,-1-1-1 0 0,1 0 1 0 0,-1 0 0 0 0,0 0 0 0 0,0 1-1 0 0,0-1 1 0 0,0 0 0 0 0,0 0-1 0 0,0 0 1 0 0,0-1 0 0 0,-1 1 0 0 0,1 0-1 0 0,-1 0 1 0 0,1-1 0 0 0,-1 1-1 0 0,0-1 1 0 0,-2 3 0 0 0,-50 33-63 0 0,53-36 65 0 0,1 0-1 0 0,-1 0 1 0 0,0 0-1 0 0,1 0 1 0 0,-1 0-1 0 0,1 0 0 0 0,-1 0 1 0 0,1 0-1 0 0,-1 0 1 0 0,1 0-1 0 0,0 0 1 0 0,-1 0-1 0 0,1 0 1 0 0,0 0-1 0 0,0 1 1 0 0,0-1-1 0 0,0 0 1 0 0,0 0-1 0 0,0 0 0 0 0,0 0 1 0 0,1 0-1 0 0,-1 1 1 0 0,0-1-1 0 0,1 0 1 0 0,-1 1-1 0 0,1-1-3 0 0,-1-1-1 0 0,0 1 1 0 0,0 0-1 0 0,0-1 1 0 0,1 1-1 0 0,-1-1 1 0 0,0 1-1 0 0,1 0 1 0 0,-1-1-1 0 0,0 1 1 0 0,1-1-1 0 0,-1 1 1 0 0,1 0-1 0 0,-1-1 0 0 0,1 0 1 0 0,-1 1-1 0 0,1-1 1 0 0,-1 1-1 0 0,1-1 1 0 0,-1 1-1 0 0,1-1 1 0 0,0 0-1 0 0,-1 0 1 0 0,1 1-1 0 0,0-1 1 0 0,-1 0-1 0 0,1 0 1 0 0,0 0-1 0 0,-1 0 1 0 0,1 1-1 0 0,0-1 1 0 0,-1 0-1 0 0,1 0 1 0 0,0 0-1 0 0,-1-1 1 0 0,1 1-1 0 0,0 0 1 0 0,0 0-1 0 0,0-1 1 0 0,1-1-74 0 0,0-1 1 0 0,0 0 0 0 0,0 1 0 0 0,-1-1 0 0 0,1 0 0 0 0,-1 0 0 0 0,0 0-1 0 0,0-1 1 0 0,0 1 0 0 0,0-4 0 0 0,1-1-307 0 0,8-30-3246 0 0,-7 12-4065 0 0,-3 21 4422 0 0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3:51.8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37 619 512 0 0,'0'0'25'0'0,"0"1"0"0"0,0-1-1 0 0,0 0 1 0 0,0 0 0 0 0,0 0 0 0 0,0 0-1 0 0,0 0 1 0 0,0 0 0 0 0,0 0 0 0 0,0 0-1 0 0,0 0 1 0 0,0 0 0 0 0,0 0 0 0 0,1 0-1 0 0,-1 0 1 0 0,0 0 0 0 0,0 0 0 0 0,0 0-1 0 0,0 0 1 0 0,0 0 0 0 0,0 0 0 0 0,0 0-1 0 0,0 0 1 0 0,0 0 0 0 0,0 1 0 0 0,0-1-1 0 0,0 0 1 0 0,0 0 0 0 0,0 0 0 0 0,0 0-1 0 0,0 0 1 0 0,0 0 0 0 0,0 0 0 0 0,0 0-1 0 0,-1 0 1 0 0,1 0 0 0 0,0 0 0 0 0,0 0-1 0 0,0 0 1 0 0,0 0 0 0 0,0 0 0 0 0,0 0-1 0 0,0 0 1 0 0,0 0 0 0 0,0 0 5 0 0,0 0-1 0 0,1 0 1 0 0,-1 0 0 0 0,0 0-1 0 0,0 0 1 0 0,0 0 0 0 0,0 0 0 0 0,0 0-1 0 0,0 1 1 0 0,0-1 0 0 0,0 0-1 0 0,1 0 1 0 0,-1 0 0 0 0,0 0 0 0 0,0 0-1 0 0,0 0 1 0 0,0 0 0 0 0,0 0 0 0 0,0 0-1 0 0,0 0 1 0 0,0 0 0 0 0,0 0-1 0 0,0 0 1 0 0,1 1 0 0 0,-1-1 0 0 0,0 0-1 0 0,0 0 1 0 0,0 0 0 0 0,0 0 0 0 0,0 0-1 0 0,0 0 1 0 0,0 0 0 0 0,0 1-1 0 0,0-1 1 0 0,0 0 0 0 0,0 0 0 0 0,0 0-1 0 0,0 0 1 0 0,0 0 0 0 0,0 0 0 0 0,0 0-1 0 0,0 1 1 0 0,0-1 0 0 0,0 0-1 0 0,0 0 1 0 0,0 0 0 0 0,0 0 0 0 0,0 0-1 0 0,0 0 1 0 0,0 0 0 0 0,-1 0 0 0 0,1 1-1 0 0,0-1 1 0 0,0 0 0 0 0,-14 5 925 0 0,11-5-664 0 0,1 1-1 0 0,0-1 1 0 0,0 1 0 0 0,0 0-1 0 0,0 0 1 0 0,0 0 0 0 0,0 0-1 0 0,0 0 1 0 0,-3 2 0 0 0,5-2-160 0 0,7 5 707 0 0,-6-6-768 0 0,0 0-1 0 0,-1 0 1 0 0,1 0-1 0 0,0 0 1 0 0,0 0-1 0 0,-1 0 0 0 0,1 0 1 0 0,0 0-1 0 0,0 0 1 0 0,-1 0-1 0 0,1 0 1 0 0,0-1-1 0 0,0 1 0 0 0,-1 0 1 0 0,1 0-1 0 0,0-1 1 0 0,-1 1-1 0 0,2-1 1 0 0,-2 0 23 0 0,0 0 0 0 0,0 1 0 0 0,0-1 0 0 0,0 0 0 0 0,0 1 0 0 0,-1-1 0 0 0,1 0 0 0 0,0 0 0 0 0,0 1 0 0 0,0-1 0 0 0,0 0 0 0 0,-1 1 0 0 0,1-1 0 0 0,-1-1 0 0 0,0-1-44 0 0,1 2-18 0 0,0 0 1 0 0,0 1-1 0 0,0-1 1 0 0,1 1-1 0 0,-1-1 1 0 0,0 0-1 0 0,0 1 1 0 0,1-1-1 0 0,-1 1 1 0 0,1-1-1 0 0,-1 0 1 0 0,1 1-1 0 0,-1-1 1 0 0,1 1-1 0 0,-1 0 1 0 0,1-1-1 0 0,-1 1 1 0 0,1-1-1 0 0,-1 1 1 0 0,1 0-1 0 0,0-1 1 0 0,14-7 236 0 0,3 1 319 0 0,-17 7-561 0 0,-1-1-1 0 0,1 1 1 0 0,0-1 0 0 0,-1 1 0 0 0,1-1-1 0 0,0 1 1 0 0,-1-1 0 0 0,1 1 0 0 0,-1-1-1 0 0,1 1 1 0 0,-1-1 0 0 0,1 0 0 0 0,-1 1-1 0 0,1-1 1 0 0,-1 0 0 0 0,1 0 0 0 0,-1 1-1 0 0,0-1 1 0 0,1-1 0 0 0,-1 1-25 0 0,11-16 182 0 0,-6 13-104 0 0,1 1 1 0 0,0 0-1 0 0,-1 0 1 0 0,1 0-1 0 0,0 1 0 0 0,7-2 1 0 0,10-4-77 0 0,-17 5 51 0 0,1-1 0 0 0,-1 0 0 0 0,0 0 0 0 0,11-9 0 0 0,-9 6 107 0 0,0 0 0 0 0,12-5 0 0 0,41-18 19 0 0,-17 7-36 0 0,-32 18-89 0 0,0 1 0 0 0,1 0-1 0 0,20-4 1 0 0,-8 3-42 0 0,13-10 70 0 0,-7 6-50 0 0,-24 6-5 0 0,1 1 1 0 0,-1 0 0 0 0,14-2 0 0 0,3 1-1 0 0,36-11-1 0 0,-25 6 2 0 0,-9 3 27 0 0,18-5 99 0 0,-29 6-127 0 0,-1 1 0 0 0,1 1 0 0 0,29-1 1 0 0,-4 0 42 0 0,-8 0-36 0 0,-23 3-14 0 0,1-1 0 0 0,-1 0 0 0 0,1 0-1 0 0,-1-1 1 0 0,1-1 0 0 0,11-4 0 0 0,27-10 64 0 0,-37 13-60 0 0,0 1-1 0 0,1 1 1 0 0,-1 0-1 0 0,1 0 0 0 0,0 1 1 0 0,12 0-1 0 0,-12 1-2 0 0,-2 1 6 0 0,0-1 0 0 0,20-4 1 0 0,65-12 335 0 0,-29 6-215 0 0,-38 5-101 0 0,-20 3-24 0 0,0 0 1 0 0,1 1-1 0 0,-1 0 1 0 0,0 1-1 0 0,13 1 1 0 0,-13-1-2 0 0,-1 0-1 0 0,1 0 1 0 0,-1 0 0 0 0,15-4 0 0 0,17 0 64 0 0,-3 3 165 0 0,59-7 0 0 0,-19 3 22 0 0,-28 0-130 0 0,-40 4-122 0 0,-1 0 0 0 0,0 0 0 0 0,11 1 1 0 0,-11 1 28 0 0,1-1 0 0 0,15-3 1 0 0,7 2 2 0 0,17-4 228 0 0,-32 4-209 0 0,24-5-1 0 0,-20 3-60 0 0,27-2-1 0 0,-2 1 101 0 0,-37 4-110 0 0,-1-1 1 0 0,1 2-1 0 0,0-1 1 0 0,-1 1-1 0 0,10 1 1 0 0,19 3 38 0 0,38 1 128 0 0,-46-3-169 0 0,-8 0-25 0 0,-9-2 49 0 0,0 0 0 0 0,-1 0 0 0 0,1 0 0 0 0,0-2 0 0 0,18-1 0 0 0,-15 0 47 0 0,25-1 0 0 0,-26 3-28 0 0,-1 0 0 0 0,22-5 0 0 0,25-1 318 0 0,-51 5-334 0 0,0 1 0 0 0,0 0 0 0 0,0 0-1 0 0,12 2 1 0 0,12 1 51 0 0,-1-2 58 0 0,-17 0-60 0 0,0-1 0 0 0,23-2 0 0 0,-2-8 63 0 0,-8 1 6 0 0,32 0 78 0 0,-31 5-215 0 0,-8 1 17 0 0,16-1 39 0 0,-13 3-30 0 0,-1-1 0 0 0,33-8 0 0 0,-16-1 30 0 0,40 4-20 0 0,-66 4-28 0 0,1-1 0 0 0,16-7 0 0 0,-20 7-12 0 0,-1 1 1 0 0,0 0-1 0 0,1 0 0 0 0,0 1 0 0 0,0 0 1 0 0,0 0-1 0 0,10 0 0 0 0,78-3 2 0 0,-86 4-7 0 0,0 0 0 0 0,-1-1 0 0 0,1 0 0 0 0,0 0 0 0 0,-1-2 0 0 0,0 1 1 0 0,11-6-1 0 0,16-5 37 0 0,-33 13-33 0 0,22-6 29 0 0,-25 6-32 0 0,0 1 0 0 0,0 0 1 0 0,1 0-1 0 0,-1 0 1 0 0,0 0-1 0 0,0 0 0 0 0,0 0 1 0 0,0 0-1 0 0,1 0 1 0 0,-1 1-1 0 0,0-1 0 0 0,0 0 1 0 0,0 1-1 0 0,0-1 1 0 0,0 1-1 0 0,0-1 0 0 0,0 1 1 0 0,0-1-1 0 0,1 2 1 0 0,-1-2 0 0 0,0 0-44 0 0,0-1 1 0 0,0-1-1 0 0,0 1 1 0 0,0-1-1 0 0,-1 0 0 0 0,1 1 1 0 0,0-1-1 0 0,-1 0 1 0 0,1 1-1 0 0,-1-1 1 0 0,1-3-1 0 0,-1 5-13 0 0,0 0 0 0 0,0-1 1 0 0,-1 1-1 0 0,1 0 0 0 0,0 0 0 0 0,0-1 0 0 0,0 1 0 0 0,-1 0 0 0 0,1-1 1 0 0,0 1-1 0 0,0 0 0 0 0,-1 0 0 0 0,1-1 0 0 0,0 1 0 0 0,0 0 0 0 0,-1 0 1 0 0,1 0-1 0 0,0 0 0 0 0,-1-1 0 0 0,1 1 0 0 0,0 0 0 0 0,-1 0 1 0 0,1 0-1 0 0,0 0 0 0 0,-1 0 0 0 0,1 0 0 0 0,0 0 0 0 0,-1 0 0 0 0,1 0 1 0 0,-1 0-1 0 0,1 0 0 0 0,0 0 0 0 0,-1 0 0 0 0,1 0 0 0 0,0 0 0 0 0,-1 0 1 0 0,1 1-1 0 0,-1-1-98 0 0,1 0 0 0 0,0 0 0 0 0,-1 0 0 0 0,1 0 0 0 0,0 0 0 0 0,0 0 0 0 0,-1 0 0 0 0,1 1 0 0 0,0-1 0 0 0,-1 0 0 0 0,1 0 0 0 0,0 0 0 0 0,0 0 0 0 0,0 1 0 0 0,-1-1 0 0 0,1 0 0 0 0,0 0 0 0 0,0 1-1 0 0,0-1 1 0 0,-1 0 0 0 0,1 0 0 0 0,0 1 0 0 0,0-1 0 0 0,0 0 0 0 0,0 1 0 0 0,0-1 0 0 0,0 0 0 0 0,0 1 0 0 0,0-1 0 0 0,0 11-4991 0 0,0-6 3800 0 0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4:03.1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23 185 512 0 0,'5'-64'763'0'0,"-6"46"935"0"0,2-1-1 0 0,0 1 1 0 0,1 0 0 0 0,7-29-1 0 0,-13 56 2467 0 0,1-5-3814 0 0,1 1 1 0 0,0 0-1 0 0,0 0 1 0 0,1 0 0 0 0,-2 8-1 0 0,-3 26 885 0 0,3-21-538 0 0,-1 30 1 0 0,5-23-387 0 0,2 0 1 0 0,7 32-1 0 0,1 16 158 0 0,-11-61-457 0 0,2 12 33 0 0,-2-23-43 0 0,0-1-1 0 0,0 1 1 0 0,0 0 0 0 0,0 0-1 0 0,0 0 1 0 0,1 0 0 0 0,-1 0-1 0 0,0 0 1 0 0,1-1-1 0 0,-1 1 1 0 0,1 0 0 0 0,-1 0-1 0 0,1-1 1 0 0,-1 1-1 0 0,1 0 1 0 0,-1 0 0 0 0,1-1-1 0 0,1 2 1 0 0,-2-2-3 0 0,1 0-1 0 0,-1-1 1 0 0,1 1 0 0 0,-1 0 0 0 0,0 0 0 0 0,1-1-1 0 0,-1 1 1 0 0,0 0 0 0 0,1-1 0 0 0,-1 1-1 0 0,0-1 1 0 0,1 1 0 0 0,-1 0 0 0 0,0-1-1 0 0,0 1 1 0 0,1-1 0 0 0,-1 1 0 0 0,0 0-1 0 0,0-1 1 0 0,0 1 0 0 0,0-1 0 0 0,0 1-1 0 0,0-1 1 0 0,0 1 0 0 0,0-1 0 0 0,4-14-30 0 0,-4 1 33 0 0,0 0 0 0 0,0 1 0 0 0,-1-1 0 0 0,-1 1 0 0 0,0-1 0 0 0,-7-21 0 0 0,3 14 6 0 0,-3-35 0 0 0,3-76 68 0 0,4 114 17 0 0,1 18 52 0 0,-1 11-15 0 0,1-9-116 0 0,-2 20 179 0 0,1 0 0 0 0,0 0 0 0 0,2 0 0 0 0,3 31 0 0 0,26 110 164 0 0,-29-163-359 0 0,0 0-1 0 0,0 1 1 0 0,0-1-1 0 0,0 1 1 0 0,0-1 0 0 0,0 0-1 0 0,0 1 1 0 0,0-1 0 0 0,0 1-1 0 0,0-1 1 0 0,0 0-1 0 0,0 1 1 0 0,1-1 0 0 0,-1 1-1 0 0,0-1 1 0 0,0 0 0 0 0,0 1-1 0 0,1-1 1 0 0,-1 0-1 0 0,0 0 1 0 0,0 1 0 0 0,1-1-1 0 0,-1 0 1 0 0,0 1-1 0 0,1-1 1 0 0,2-10-77 0 0,-1-19-12 0 0,-3 1 80 0 0,-9-47 1 0 0,6 52 21 0 0,1-1 0 0 0,-1-46 0 0 0,7 16-12 0 0,-14 75 113 0 0,7-5-84 0 0,0 0 1 0 0,0 0 0 0 0,2 1-1 0 0,0 0 1 0 0,1-1 0 0 0,1 1-1 0 0,0-1 1 0 0,1 1 0 0 0,1 0-1 0 0,1-1 1 0 0,6 25 0 0 0,-7-34 40 0 0,1 0-1 0 0,-1-1 1 0 0,1 1 0 0 0,0-1 0 0 0,1 0 0 0 0,-1 0 0 0 0,10 11-1 0 0,-12-16-153 0 0,0 1-1 0 0,1-1 1 0 0,-1 0 0 0 0,1 0-1 0 0,0 0 1 0 0,-1 1-1 0 0,1-1 1 0 0,0-1-1 0 0,0 1 1 0 0,0 0-1 0 0,-1 0 1 0 0,1-1-1 0 0,3 1 1 0 0,-3-1-329 0 0,0 1 0 0 0,0-2 0 0 0,0 1 0 0 0,0 0 0 0 0,0 0-1 0 0,0-1 1 0 0,0 1 0 0 0,0-1 0 0 0,0 1 0 0 0,0-1 0 0 0,0 0 0 0 0,0 0 0 0 0,0 0 0 0 0,-1 0 0 0 0,4-2 0 0 0,1 0-1629 0 0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5:27.98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124 1663 512 0 0,'-1'0'58'0'0,"1"1"1"0"0,-1-1-1 0 0,0 0 0 0 0,0 0 0 0 0,0 1 1 0 0,1-1-1 0 0,-1 0 0 0 0,0 1 1 0 0,0-1-1 0 0,1 1 0 0 0,-1-1 0 0 0,0 1 1 0 0,1-1-1 0 0,-1 1 0 0 0,1-1 0 0 0,-1 1 1 0 0,0 0-1 0 0,0 1 0 0 0,-10 17 1119 0 0,6-9-570 0 0,-21 33 511 0 0,-35 52 4116 0 0,61-94-5099 0 0,-1-1-1 0 0,1 1 1 0 0,-1 0-1 0 0,1-1 1 0 0,-1 1-1 0 0,1 0 1 0 0,-1-1-1 0 0,1 1 1 0 0,0 0-1 0 0,-1 0 0 0 0,1 0 1 0 0,0-1-1 0 0,-1 1 1 0 0,1 0-1 0 0,0 0 1 0 0,0 0-1 0 0,0 0 1 0 0,0 1-1 0 0,0-1-57 0 0,1-1 0 0 0,-1 0-1 0 0,0 0 1 0 0,0 1 0 0 0,1-1 0 0 0,-1 0-1 0 0,1 0 1 0 0,-1 1 0 0 0,0-1 0 0 0,1 0-1 0 0,-1 0 1 0 0,0 0 0 0 0,1 1 0 0 0,-1-1-1 0 0,1 0 1 0 0,-1 0 0 0 0,0 0 0 0 0,1 0-1 0 0,-1 0 1 0 0,1 0 0 0 0,-1 0 0 0 0,1 0-1 0 0,-1 0 1 0 0,0 0 0 0 0,1 0 0 0 0,4-1 128 0 0,0 0 0 0 0,-1 0 1 0 0,1-1-1 0 0,-1 1 1 0 0,5-3-1 0 0,0 0-190 0 0,-1-1 0 0 0,0 0-1 0 0,-1-1 1 0 0,1 1 0 0 0,-1-1 0 0 0,0-1 0 0 0,0 1 0 0 0,-1-1-1 0 0,0 0 1 0 0,0-1 0 0 0,-1 0 0 0 0,0 0 0 0 0,0 0 0 0 0,-1 0-1 0 0,0-1 1 0 0,6-15 0 0 0,-9 20 3 0 0,0 1 0 0 0,-1-1 1 0 0,1 0-1 0 0,0 1 0 0 0,-1-6 0 0 0,0 9-13 0 0,0-1-1 0 0,-1 1 0 0 0,1 0 0 0 0,0 0 0 0 0,0-1 1 0 0,-1 1-1 0 0,1 0 0 0 0,0 0 0 0 0,-1 0 1 0 0,1-1-1 0 0,0 1 0 0 0,-1 0 0 0 0,1 0 0 0 0,0 0 1 0 0,-1 0-1 0 0,1 0 0 0 0,0 0 0 0 0,-1 0 1 0 0,1 0-1 0 0,-1 0 0 0 0,1 0 0 0 0,0 0 0 0 0,-1 0 1 0 0,1 0-1 0 0,0 0 0 0 0,-1 0 0 0 0,1 0 0 0 0,0 0 1 0 0,-1 0-1 0 0,1 0 0 0 0,0 0 0 0 0,-1 1 1 0 0,1-1-1 0 0,0 0 0 0 0,-1 0 0 0 0,1 1 0 0 0,-15 4 184 0 0,15-5-182 0 0,0 0 0 0 0,0 0-1 0 0,0 0 1 0 0,0 0-1 0 0,0 0 1 0 0,0 0-1 0 0,0 0 1 0 0,0 0-1 0 0,0 0 1 0 0,0 0-1 0 0,0 0 1 0 0,0 0-1 0 0,0-1 1 0 0,0 1-1 0 0,0 0 1 0 0,0 0-1 0 0,0 0 1 0 0,0 0-1 0 0,0 0 1 0 0,0 0-1 0 0,0 0 1 0 0,0 0-1 0 0,0 0 1 0 0,0 0 0 0 0,0 0-1 0 0,0 0 1 0 0,0-1-1 0 0,0 1 1 0 0,0 0-1 0 0,0 0 1 0 0,0 0-1 0 0,0 0 1 0 0,0 0-1 0 0,0 0 1 0 0,-1 0-1 0 0,1 0 1 0 0,0 0-1 0 0,0 0 1 0 0,0 0-1 0 0,0 0 1 0 0,0 0-1 0 0,0 0 1 0 0,0 0-1 0 0,0 0 1 0 0,0 0-1 0 0,0 0 1 0 0,0 0-1 0 0,0 0 1 0 0,-1 0 0 0 0,1 0-1 0 0,0 0 1 0 0,0 0-1 0 0,0 0 1 0 0,0 0-1 0 0,0 0 1 0 0,0 0-1 0 0,0 0 1 0 0,0 0-1 0 0,0 0 1 0 0,0 0-1 0 0,0 0 1 0 0,-1 0-1 0 0,1 0 1 0 0,0 0-1 0 0,0 0 1 0 0,0 0-1 0 0,0 0 1 0 0,5-10 185 0 0,12-17-92 0 0,-15 23-87 0 0,130-200 773 0 0,-112 171-603 0 0,-1-1 0 0 0,25-65 0 0 0,-23 17 64 0 0,-17 62-186 0 0,0 1 0 0 0,2-1 0 0 0,15-36-1 0 0,-4 27-33 0 0,1 0 0 0 0,2 1-1 0 0,35-39 1 0 0,18-24-3 0 0,-68 83-18 0 0,-1 0 0 0 0,0 1-1 0 0,0-2 1 0 0,-1 1 0 0 0,0 0 0 0 0,3-15 0 0 0,0 1 14 0 0,10-21-23 0 0,2 0 0 0 0,31-56 0 0 0,-19 42 173 0 0,0-3-26 0 0,-7 17 44 0 0,-1-1 0 0 0,25-77 1 0 0,-43 105-179 0 0,5-14 45 0 0,6-38 0 0 0,-10-16-17 0 0,-4 81-19 0 0,-1 1 0 0 0,0 0 0 0 0,0-1-1 0 0,0 1 1 0 0,0-1 0 0 0,0 1 0 0 0,0-1-1 0 0,-1 1 1 0 0,1-1 0 0 0,-2-2 0 0 0,2 5-7 0 0,0-1 0 0 0,-1 1 0 0 0,1 0 0 0 0,0-1 0 0 0,0 1 0 0 0,-1-1 0 0 0,1 1 0 0 0,0 0 0 0 0,-1-1 0 0 0,1 1 0 0 0,0 0 0 0 0,-1-1 0 0 0,1 1 0 0 0,-1 0 0 0 0,1 0 0 0 0,-1-1 0 0 0,1 1 0 0 0,0 0 0 0 0,-1 0 0 0 0,1 0 0 0 0,-2-1 0 0 0,1 1-5 0 0,0 0 1 0 0,0 0-1 0 0,0 1 1 0 0,-1-1-1 0 0,1 0 1 0 0,0 0 0 0 0,0 1-1 0 0,0-1 1 0 0,0 1-1 0 0,0-1 1 0 0,0 1 0 0 0,0-1-1 0 0,-2 2 1 0 0,-3 2 10 0 0,-1 1-1 0 0,1 0 1 0 0,0 1 0 0 0,0-1 0 0 0,1 1 0 0 0,0 1-1 0 0,0-1 1 0 0,0 1 0 0 0,0-1 0 0 0,1 1 0 0 0,-4 10-1 0 0,-3 9 65 0 0,-13 54-1 0 0,0-2 58 0 0,-31 46 30 0 0,4-8-25 0 0,29-65-7 0 0,-53 88 0 0 0,54-100 82 0 0,1 1 0 0 0,-24 67 0 0 0,-15 89 507 0 0,36-95-343 0 0,15-58-238 0 0,-23 67 0 0 0,22-85-88 0 0,0-1-1 0 0,-2-1 1 0 0,0 0-1 0 0,-2 0 1 0 0,-1-1-1 0 0,-28 35 0 0 0,-77 72 72 0 0,116-125-91 0 0,0-1-20 0 0,0 0 0 0 0,1 0 0 0 0,-1 0 0 0 0,1 0 0 0 0,0 0 0 0 0,0 0 0 0 0,-2 4 0 0 0,5-6-12 0 0,-1-1-1 0 0,0 0 1 0 0,0 0-1 0 0,1 0 1 0 0,-1 1-1 0 0,0-1 1 0 0,0 0-1 0 0,1 0 1 0 0,-1 0-1 0 0,0 0 1 0 0,1 0-1 0 0,-1 0 1 0 0,0 0-1 0 0,1 0 1 0 0,-1 0-1 0 0,0 0 1 0 0,1 0 0 0 0,-1 0-1 0 0,0 0 1 0 0,1 0-1 0 0,-1 0 1 0 0,0 0-1 0 0,0 0 1 0 0,1 0-1 0 0,-1 0 1 0 0,0 0-1 0 0,1 0 1 0 0,-1-1-1 0 0,0 1 1 0 0,1 0-1 0 0,11-4 12 0 0,-6 1 3 0 0,0-1 0 0 0,0 0 0 0 0,-1 0-1 0 0,1-1 1 0 0,-1 0 0 0 0,6-7 0 0 0,26-34 59 0 0,-34 41-59 0 0,12-14 4 0 0,4-7 56 0 0,-1 0 1 0 0,26-49 0 0 0,-40 66-63 0 0,0 1-3 0 0,0 1-1 0 0,-1-1 1 0 0,0-1 0 0 0,0 1-1 0 0,1-9 1 0 0,-4 17-11 0 0,0-1 0 0 0,0 1 0 0 0,0 0 1 0 0,0-1-1 0 0,1 1 0 0 0,-1 0 1 0 0,0 0-1 0 0,0-1 0 0 0,0 1 0 0 0,0 0 1 0 0,0-1-1 0 0,0 1 0 0 0,0 0 0 0 0,0 0 1 0 0,0-1-1 0 0,0 1 0 0 0,-1 0 1 0 0,1-1-1 0 0,0 1 0 0 0,0 0 0 0 0,0 0 1 0 0,0-1-1 0 0,0 1 0 0 0,0 0 1 0 0,-1 0-1 0 0,1-1 0 0 0,0 1 0 0 0,0 0 1 0 0,0 0-1 0 0,-1-1 0 0 0,1 1 0 0 0,0 0 1 0 0,0 0-1 0 0,0 0 0 0 0,-1 0 1 0 0,1-1-1 0 0,-11 6 42 0 0,-10 13 1 0 0,9-4-2 0 0,5-6-43 0 0,0 1 0 0 0,-8 12 0 0 0,13-19 13 0 0,1 0 1 0 0,0 0 0 0 0,0 0 0 0 0,0 1-1 0 0,0-1 1 0 0,0 0 0 0 0,1 1 0 0 0,-1-1-1 0 0,1 1 1 0 0,-1-1 0 0 0,1 0 0 0 0,0 1-1 0 0,0-1 1 0 0,0 1 0 0 0,1 4 0 0 0,0-5 2 0 0,-1 0 1 0 0,1 0 0 0 0,0 0-1 0 0,-1 0 1 0 0,0 0-1 0 0,1 0 1 0 0,-1 0 0 0 0,0 1-1 0 0,0-1 1 0 0,0 0-1 0 0,0 0 1 0 0,-1 0 0 0 0,1 0-1 0 0,-1 0 1 0 0,1 0-1 0 0,-1 0 1 0 0,1 0 0 0 0,-1 0-1 0 0,0 0 1 0 0,0 0-1 0 0,0 0 1 0 0,0-1-1 0 0,-1 1 1 0 0,1 0 0 0 0,0-1-1 0 0,-2 2 1 0 0,-12 10 46 0 0,-1 0 1 0 0,0-1-1 0 0,-26 14 0 0 0,40-24-7 0 0,6-4-37 0 0,10-5 4 0 0,8-11 8 0 0,-1-1 0 0 0,-1-1 0 0 0,30-38 0 0 0,39-75 14 0 0,-60 84 1 0 0,-2 0 0 0 0,24-64-1 0 0,90-202-33 0 0,-116 271-16 0 0,3 0 0 0 0,33-39 0 0 0,-28 39 2 0 0,-14 16 10 0 0,-1-1 0 0 0,-1 0 1 0 0,19-47-1 0 0,28-101-17 0 0,-33 86-1 0 0,-18 58 4 0 0,2 1 0 0 0,0 1-1 0 0,30-44 1 0 0,-29 55 32 0 0,-10 16 3 0 0,-9 15-28 0 0,-11 22 23 0 0,-1-1 0 0 0,-24 37 0 0 0,17-32-16 0 0,-17 41-1 0 0,-109 231 63 0 0,126-272-58 0 0,-3-1 0 0 0,-34 40 0 0 0,-5 6-13 0 0,23-26 62 0 0,-65 95 135 0 0,84-114-117 0 0,1 0 0 0 0,-22 53-1 0 0,-136 397 961 0 0,165-452-978 0 0,-1-1 0 0 0,-2 0 0 0 0,-1-2 0 0 0,-32 45-1 0 0,47-72-34 0 0,1-3-22 0 0,1 0 0 0 0,-1 0 0 0 0,1 0 0 0 0,0 0 0 0 0,0 0 0 0 0,0 0 0 0 0,0 0 0 0 0,0 0 0 0 0,0 1 0 0 0,0 1 0 0 0,2-4 4 0 0,1-1 0 0 0,-1 0 1 0 0,0 0-1 0 0,0 1 0 0 0,1-1 1 0 0,-1 0-1 0 0,0 0 0 0 0,2-2 0 0 0,33-39 0 0 0,-1-2 0 0 0,-2-2 0 0 0,-2-1 0 0 0,-2-1 0 0 0,-2-1 0 0 0,-3-2 0 0 0,22-62 0 0 0,-29 48-2 0 0,-2 1-1 0 0,9-90 0 0 0,2-16-35 0 0,11 11 7 0 0,-26 124 15 0 0,1 1 0 0 0,23-48 0 0 0,52-95 17 0 0,-72 149-8 0 0,1 2-1 0 0,2 0 0 0 0,0 0 0 0 0,1 2 0 0 0,2 1 0 0 0,0 0 1 0 0,46-36-1 0 0,-64 56 1 0 0,1-1-4 0 0,0 1 0 0 0,1-1 0 0 0,0 1 0 0 0,0 0 0 0 0,0 0 0 0 0,10-4 0 0 0,1-1-19 0 0,-18 5 57 0 0,-8 2-28 0 0,6 2-8 0 0,0-1-1 0 0,1 0 1 0 0,-1 0 0 0 0,0 0 0 0 0,0-1-1 0 0,1 1 1 0 0,-1-1 0 0 0,0 0 0 0 0,1 0-1 0 0,-1 0 1 0 0,1 0 0 0 0,-1-1-1 0 0,1 0 1 0 0,0 1 0 0 0,0-1 0 0 0,-4-3-1 0 0,7 5 2 0 0,0 0-1 0 0,0 0 1 0 0,0 0-1 0 0,0 0 0 0 0,0 0 1 0 0,0 0-1 0 0,0 0 1 0 0,0 0-1 0 0,0 0 0 0 0,0-1 1 0 0,0 1-1 0 0,0 0 1 0 0,0 0-1 0 0,0 0 0 0 0,0 0 1 0 0,0 0-1 0 0,0 0 1 0 0,0 0-1 0 0,-1 0 0 0 0,1 0 1 0 0,0 0-1 0 0,0 0 1 0 0,0 0-1 0 0,0 0 0 0 0,0 0 1 0 0,0 0-1 0 0,0 0 1 0 0,0 0-1 0 0,0 0 0 0 0,0 0 1 0 0,0 0-1 0 0,0 0 1 0 0,0 0-1 0 0,0 0 0 0 0,0 0 1 0 0,0 0-1 0 0,0 0 1 0 0,-1 0-1 0 0,1 0 0 0 0,0 0 1 0 0,0 0-1 0 0,0 0 1 0 0,0 0-1 0 0,0 0 0 0 0,0 0 1 0 0,0 0-1 0 0,0 0 1 0 0,0 0-1 0 0,0 0 0 0 0,0 0 1 0 0,0 0-1 0 0,0 0 1 0 0,0 0-1 0 0,0 0 0 0 0,0 1 1 0 0,0-1-1 0 0,0 0 1 0 0,0 0-1 0 0,0 0 0 0 0,0 0 1 0 0,0 0-1 0 0,0 0 1 0 0,0 0-1 0 0,0 0 0 0 0,0 0 1 0 0,0 0-1 0 0,0 7-67 0 0,4 7-162 0 0,5 15-1398 0 0,1 2-4379 0 0,-6-15 4037 0 0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5:32.35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280 271 512 0 0,'-10'9'3209'0'0,"7"-2"3891"0"0,8-16-4714 0 0,-3 2 1913 0 0,-2 7-4235 0 0,1 0 0 0 0,-1 0-1 0 0,0 0 1 0 0,0 0 0 0 0,1 0-1 0 0,-1 0 1 0 0,0 0 0 0 0,0 0-1 0 0,1 0 1 0 0,-1 0 0 0 0,0 0 0 0 0,0 0-1 0 0,0 0 1 0 0,1 0 0 0 0,-1 0-1 0 0,0 0 1 0 0,0 0 0 0 0,1 0-1 0 0,-1 0 1 0 0,0 1 0 0 0,0-1 0 0 0,0 0-1 0 0,1 0 1 0 0,-1 0 0 0 0,0 0-1 0 0,0 0 1 0 0,0 1 0 0 0,0-1-1 0 0,1 0 1 0 0,-1 0 0 0 0,0 0-1 0 0,0 1 1 0 0,37 23 1179 0 0,10 15-1110 0 0,-28-22-44 0 0,2-1 0 0 0,0-1 0 0 0,0 0 1 0 0,24 11-1 0 0,-43-25-86 0 0,146 73 36 0 0,-116-55 30 0 0,0 0 0 0 0,41 36 0 0 0,10 18 255 0 0,66 54 1238 0 0,-144-124-1522 0 0,0 1 0 0 0,0-1 0 0 0,0 0 0 0 0,0 0 0 0 0,0-1 0 0 0,1 1 0 0 0,-1-1 0 0 0,1-1 0 0 0,0 1 0 0 0,-1-1 0 0 0,12 2 0 0 0,-17-3-39 0 0,1 0 0 0 0,-1 0 1 0 0,1 0-1 0 0,0-1 0 0 0,-1 1 0 0 0,1 0 0 0 0,-1 0 0 0 0,1 0 0 0 0,-1 0 1 0 0,1-1-1 0 0,-1 1 0 0 0,1 0 0 0 0,-1-1 0 0 0,1 1 0 0 0,-1 0 0 0 0,0-1 1 0 0,1 1-1 0 0,-1-1 0 0 0,0 1 0 0 0,1 0 0 0 0,-1-1 0 0 0,0 1 0 0 0,1-1 1 0 0,-1 1-1 0 0,0-1 0 0 0,0 1 0 0 0,1-2 0 0 0,1-15 167 0 0,-2 17-136 0 0,6 16 159 0 0,-5-13-188 0 0,0 1 5 0 0,-1-1 0 0 0,0 1 0 0 0,1 0 0 0 0,-1-1 1 0 0,-1 7-1 0 0,1-10-8 0 0,0 1 1 0 0,0-1 0 0 0,0 1-1 0 0,0-1 1 0 0,-1 0 0 0 0,1 1-1 0 0,0-1 1 0 0,0 0-1 0 0,0 1 1 0 0,0-1 0 0 0,-1 0-1 0 0,1 1 1 0 0,0-1 0 0 0,0 0-1 0 0,-1 1 1 0 0,1-1-1 0 0,0 0 1 0 0,-1 0 0 0 0,1 1-1 0 0,0-1 1 0 0,-1 0 0 0 0,1 0-1 0 0,-1 1 1 0 0,0-1-2 0 0,0 0 0 0 0,0 0 0 0 0,0 0 0 0 0,1 0 0 0 0,-1-1 0 0 0,0 1 0 0 0,0 0 0 0 0,0 0 0 0 0,0 0 1 0 0,0-1-1 0 0,1 1 0 0 0,-1 0 0 0 0,0-1 0 0 0,0 1 0 0 0,-1-2 0 0 0,-6-4-6 0 0,0-1 1 0 0,0-1-1 0 0,1 1 1 0 0,-1-2-1 0 0,2 1 1 0 0,-9-14-1 0 0,6 10 13 0 0,-6-7 2 0 0,0 1 0 0 0,-1 1 0 0 0,-1 0 0 0 0,-1 1 0 0 0,0 1 0 0 0,-1 0 0 0 0,0 2 0 0 0,-38-20 0 0 0,6 6-20 0 0,-109-61-3 0 0,106 50 132 0 0,-89-79 0 0 0,124 101-68 0 0,-33-26 510 0 0,-65-39 0 0 0,1 1 242 0 0,45 20-264 0 0,36 33-378 0 0,35 27-157 0 0,0 0 0 0 0,0 0-1 0 0,0-1 1 0 0,0 1-1 0 0,0 0 1 0 0,0 0 0 0 0,0 0-1 0 0,-1 0 1 0 0,1 0 0 0 0,0-1-1 0 0,0 1 1 0 0,0 0 0 0 0,0 0-1 0 0,0 0 1 0 0,0 0 0 0 0,0 0-1 0 0,-1 0 1 0 0,1 0 0 0 0,0 0-1 0 0,0 0 1 0 0,0-1 0 0 0,0 1-1 0 0,0 0 1 0 0,-1 0 0 0 0,1 0-1 0 0,0 0 1 0 0,0 0 0 0 0,0 0-1 0 0,0 0 1 0 0,0 0-1 0 0,-1 0 1 0 0,1 0 0 0 0,0 0-1 0 0,0 0 1 0 0,0 0 0 0 0,0 0-1 0 0,-1 0 1 0 0,1 0 0 0 0,0 1-1 0 0,0-1 1 0 0,0 0 0 0 0,0 0-1 0 0,0 7 70 0 0,5 10-35 0 0,-2-10-20 0 0,1 1 0 0 0,0-1 0 0 0,1 0 0 0 0,0-1 0 0 0,0 1 0 0 0,0-1 0 0 0,9 8 0 0 0,4 2 25 0 0,24 17-1 0 0,-16-14-28 0 0,1-2-1 0 0,0 0 1 0 0,2-2 0 0 0,33 13 0 0 0,-39-18 3 0 0,0 1-1 0 0,-1 1 1 0 0,28 19 0 0 0,58 52 77 0 0,-14-11 6 0 0,-6-7 7 0 0,67 46 111 0 0,-36-30-112 0 0,-106-71-65 0 0,-1 1 0 0 0,0 0 0 0 0,0 1 0 0 0,-2 1 0 0 0,13 17 0 0 0,-13-16 4 0 0,1-1-1 0 0,0 0 1 0 0,1 0 0 0 0,22 18-1 0 0,-19-20-24 0 0,-11-7-5 0 0,1 0 0 0 0,-1-1-1 0 0,1 0 1 0 0,0 0 0 0 0,0 0 0 0 0,0 0-1 0 0,9 3 1 0 0,-9-4 17 0 0,-5-1 22 0 0,-10-4-43 0 0,-12-12-5 0 0,2-1 1 0 0,0-1 0 0 0,0-1-1 0 0,2 0 1 0 0,-23-29-1 0 0,-8-8 5 0 0,14 20-8 0 0,-2 3-1 0 0,-69-50 1 0 0,-91-40-35 0 0,154 96 54 0 0,1-3 0 0 0,1-1 0 0 0,-66-64 0 0 0,25 23-23 0 0,1-1 50 0 0,53 45-27 0 0,0 1 0 0 0,-53-36 0 0 0,12 13 76 0 0,69 49-94 0 0,0 0 0 0 0,0 0 0 0 0,0 0 0 0 0,-1-1 0 0 0,1 1 0 0 0,0 0 0 0 0,0 0 0 0 0,0 0 0 0 0,0 0 0 0 0,0 0 0 0 0,-1 0 0 0 0,1 0-1 0 0,0 0 1 0 0,0 0 0 0 0,0 0 0 0 0,0 0 0 0 0,0 0 0 0 0,-1 0 0 0 0,1 0 0 0 0,0 0 0 0 0,0 0 0 0 0,0 0 0 0 0,0 0 0 0 0,-1 0 0 0 0,1 0 0 0 0,0 0 0 0 0,0 0 0 0 0,0 0 0 0 0,0 0 0 0 0,0 0 0 0 0,-1 0 0 0 0,1 0 0 0 0,0 0 0 0 0,0 0 0 0 0,0 0 0 0 0,0 1 0 0 0,0-1 0 0 0,0 0 0 0 0,-1 0-1 0 0,1 0 1 0 0,0 0 0 0 0,0 0 0 0 0,0 1 0 0 0,0 8 53 0 0,6 11 43 0 0,0-8-76 0 0,1-1-1 0 0,1 0 1 0 0,0-1 0 0 0,0 0 0 0 0,1 0 0 0 0,0 0 0 0 0,1-1-1 0 0,0-1 1 0 0,0 0 0 0 0,1 0 0 0 0,0-1 0 0 0,15 7 0 0 0,12 8 59 0 0,-1 2 0 0 0,37 30-1 0 0,-44-32-70 0 0,49 39 48 0 0,69 48-22 0 0,38-7 27 0 0,-73-43 8 0 0,-87-45-54 0 0,85 51 23 0 0,-97-55-27 0 0,0 1 0 0 0,0 0 0 0 0,-1 1 1 0 0,0 0-1 0 0,13 17 0 0 0,-25-28-10 0 0,-1 0 0 0 0,1 0 0 0 0,0 0 0 0 0,0 0 1 0 0,-1 0-1 0 0,1 1 0 0 0,-1-1 0 0 0,1 0 0 0 0,-1 0 0 0 0,1 1 0 0 0,-1-1 1 0 0,0 0-1 0 0,1 1 0 0 0,-1 1 0 0 0,0-3-2 0 0,-1 1 0 0 0,1-1 1 0 0,0 1-1 0 0,0-1 0 0 0,-1 1 0 0 0,1-1 1 0 0,0 1-1 0 0,0-1 0 0 0,-1 1 0 0 0,1-1 1 0 0,-1 0-1 0 0,1 1 0 0 0,0-1 0 0 0,-1 0 1 0 0,1 1-1 0 0,-1-1 0 0 0,1 0 0 0 0,-1 1 1 0 0,1-1-1 0 0,-1 0 0 0 0,1 0 1 0 0,-1 0-1 0 0,1 0 0 0 0,-1 1 0 0 0,1-1 1 0 0,-1 0-1 0 0,1 0 0 0 0,-1 0 0 0 0,1 0 1 0 0,-1 0-1 0 0,0 0 0 0 0,1 0 0 0 0,-1 0 1 0 0,1-1-1 0 0,-1 1 0 0 0,1 0 0 0 0,-2 0 1 0 0,-5-1-3 0 0,0-1 0 0 0,0 1 0 0 0,-1-1 0 0 0,-7-3 1 0 0,13 4-3 0 0,-1 0 1 0 0,1 0 0 0 0,-1-1-1 0 0,1 1 1 0 0,0-1 0 0 0,0 1-1 0 0,0-1 1 0 0,0 0 0 0 0,0 0-1 0 0,0 0 1 0 0,0 0 0 0 0,0 0 0 0 0,1 0-1 0 0,-3-4 1 0 0,4 6 0 0 0,0 0 1 0 0,0 0-1 0 0,0 0 1 0 0,0 0-1 0 0,0 0 0 0 0,0 0 1 0 0,0-1-1 0 0,0 1 1 0 0,0 0-1 0 0,0 0 1 0 0,0 0-1 0 0,0 0 1 0 0,-1 0-1 0 0,1 0 0 0 0,0 0 1 0 0,0 0-1 0 0,1-1 1 0 0,-1 1-1 0 0,0 0 1 0 0,0 0-1 0 0,0 0 0 0 0,0 0 1 0 0,0 0-1 0 0,0 0 1 0 0,0 0-1 0 0,0-1 1 0 0,0 1-1 0 0,0 0 0 0 0,0 0 1 0 0,0 0-1 0 0,0 0 1 0 0,0 0-1 0 0,0 0 1 0 0,0 0-1 0 0,0 0 0 0 0,1 0 1 0 0,-1 0-1 0 0,0-1 1 0 0,0 1-1 0 0,0 0 1 0 0,0 0-1 0 0,0 0 0 0 0,0 0 1 0 0,0 0-1 0 0,8 0-101 0 0,7 3-370 0 0,-6 4-307 0 0,3 1-1204 0 0,-5-6-2077 0 0,-4-2 1265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03.9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 74 3033 0 0,'-2'0'15478'0'0,"50"-3"-12487"0"0,-31 1-3037 0 0,-1-1 0 0 0,25-7 1 0 0,117-37-5798 0 0,-126 38 3828 0 0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5:40.699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362 294 512 0 0,'-99'-9'696'0'0,"95"9"-241"0"0,-20-4 2310 0 0,22 4-2626 0 0,1-1 0 0 0,0 1 0 0 0,-1 0 0 0 0,1-1 0 0 0,0 0 0 0 0,-1 1 0 0 0,1-1 1 0 0,0 0-1 0 0,0 1 0 0 0,0-1 0 0 0,0 0 0 0 0,0 0 0 0 0,-2-2 0 0 0,-5-5 477 0 0,8 7-578 0 0,-1 1 0 0 0,1 0 0 0 0,-1-1 0 0 0,1 1 0 0 0,0 0 0 0 0,-1-1 0 0 0,1 1 1 0 0,0 0-1 0 0,-1-1 0 0 0,1 1 0 0 0,0 0 0 0 0,-1-1 0 0 0,1 1 0 0 0,0-1 0 0 0,0 1 0 0 0,0-1 0 0 0,0 1 0 0 0,-1-1 1 0 0,1 1-1 0 0,0-1 0 0 0,0 1 0 0 0,0-1 0 0 0,0 1 0 0 0,0-1 0 0 0,0 1 0 0 0,0 0 0 0 0,0-1 0 0 0,0 1 1 0 0,0-1-1 0 0,0 1 0 0 0,1-1 0 0 0,-1 1 0 0 0,0-1 0 0 0,0 1 0 0 0,0-1 0 0 0,1 1 0 0 0,-1-1 0 0 0,1 1 0 0 0,-1-1-22 0 0,0 1 0 0 0,0 0-1 0 0,0 0 1 0 0,0-1-1 0 0,0 1 1 0 0,1 0-1 0 0,-1 0 1 0 0,0-1-1 0 0,0 1 1 0 0,0 0-1 0 0,0 0 1 0 0,0-1-1 0 0,0 1 1 0 0,0 0-1 0 0,0 0 1 0 0,0-1 0 0 0,0 1-1 0 0,0 0 1 0 0,0-1-1 0 0,0 1 1 0 0,0 0-1 0 0,0 0 1 0 0,0-1-1 0 0,0 1 1 0 0,0 0-1 0 0,-1 0 1 0 0,1-1-1 0 0,0 1 1 0 0,0 0-1 0 0,0 0 1 0 0,0-1-1 0 0,0 1 1 0 0,-1 0 0 0 0,1 0-1 0 0,0 0 1 0 0,0-1-1 0 0,0 1 1 0 0,-1 0-1 0 0,1 0 1 0 0,-1 0-1 0 0,-14-2 732 0 0,-18 9 447 0 0,-41 12 2480 0 0,74-19-3630 0 0,-1 0 0 0 0,1 0 0 0 0,-1 0 0 0 0,1 0 0 0 0,0 0 0 0 0,-1 0-1 0 0,1 0 1 0 0,-1 0 0 0 0,1 0 0 0 0,0 1 0 0 0,-1-1 0 0 0,1 0 0 0 0,0 0-1 0 0,-1 0 1 0 0,1 1 0 0 0,0-1 0 0 0,-1 0 0 0 0,1 0 0 0 0,0 0 0 0 0,-1 1-1 0 0,1-1 1 0 0,0 0 0 0 0,0 1 0 0 0,-1-1 0 0 0,1 0 0 0 0,0 1-1 0 0,6 5 1029 0 0,19 0-404 0 0,-8-5-461 0 0,-11-1-157 0 0,-1 1 0 0 0,0-1 0 0 0,0 0 1 0 0,0-1-1 0 0,0 1 0 0 0,0-1 0 0 0,0 0 1 0 0,0 0-1 0 0,8-3 0 0 0,1-2 135 0 0,0 1 0 0 0,0 1 0 0 0,1 1 0 0 0,-1 0-1 0 0,1 1 1 0 0,27-1 0 0 0,-1-1-61 0 0,499-19 664 0 0,-335 20-500 0 0,162-31 9 0 0,-227 16-164 0 0,233-1-77 0 0,-184 23-19 0 0,-100-1-81 0 0,24 3 79 0 0,22 1-56 0 0,-105-7 36 0 0,1-2 0 0 0,42-7 0 0 0,-69 9 7 0 0,1-1 1 0 0,-1 0 0 0 0,1-1 0 0 0,-1 1 0 0 0,1-1 0 0 0,-1 0 0 0 0,0 0 0 0 0,0 0 0 0 0,0-1 0 0 0,4-2 0 0 0,-7 4-16 0 0,-1 0 1 0 0,1 1-1 0 0,-1-1 1 0 0,0 1-1 0 0,1-1 0 0 0,-1 0 1 0 0,0 1-1 0 0,0-1 1 0 0,1 0-1 0 0,-1 0 1 0 0,0 1-1 0 0,0-1 1 0 0,0 0-1 0 0,0 1 1 0 0,0-1-1 0 0,0 0 1 0 0,0 1-1 0 0,0-1 1 0 0,0 0-1 0 0,0 0 1 0 0,-1 1-1 0 0,1-1 0 0 0,0 0 1 0 0,0 1-1 0 0,-1-1 1 0 0,1 0-1 0 0,0 1 1 0 0,-1-1-1 0 0,1 1 1 0 0,0-1-1 0 0,-1 0 1 0 0,1 1-1 0 0,-1-1 1 0 0,1 1-1 0 0,-1-1 1 0 0,0 0-1 0 0,-24-18 85 0 0,22 17-42 0 0,-5-4-35 0 0,-1 1 1 0 0,0 1-1 0 0,0-1 0 0 0,-1 2 0 0 0,1-1 0 0 0,-1 1 0 0 0,1 1 0 0 0,-1-1 0 0 0,0 2 0 0 0,-19-2 0 0 0,-4 3-17 0 0,-65 7-1 0 0,55-2 40 0 0,-56 8-96 0 0,-15 2-2 0 0,53-11 88 0 0,-238 16-61 0 0,210-17 39 0 0,-54 4-37 0 0,-265 8 15 0 0,14-21 59 0 0,150 0 3 0 0,197 5-30 0 0,-212 6 310 0 0,249-4-309 0 0,-27 4 104 0 0,35-5-93 0 0,-1 1 0 0 0,0 0 0 0 0,1 0 0 0 0,-1 0 1 0 0,0 0-1 0 0,1 0 0 0 0,-1 0 0 0 0,1 1 0 0 0,0-1 0 0 0,-4 4 1 0 0,6-5-19 0 0,-1 0 0 0 0,1 1 0 0 0,0-1 0 0 0,0 0 1 0 0,-1 0-1 0 0,1 1 0 0 0,0-1 0 0 0,0 0 0 0 0,0 0 1 0 0,0 1-1 0 0,-1-1 0 0 0,1 0 0 0 0,0 1 1 0 0,0-1-1 0 0,0 0 0 0 0,0 1 0 0 0,0-1 0 0 0,0 0 1 0 0,0 0-1 0 0,0 1 0 0 0,0-1 0 0 0,0 0 0 0 0,0 1 1 0 0,0-1-1 0 0,0 0 0 0 0,0 1 0 0 0,0-1 0 0 0,0 0 1 0 0,0 1-1 0 0,0-1 0 0 0,1 1 0 0 0,9 7 142 0 0,16 1 17 0 0,6-4-130 0 0,1-1-1 0 0,1-1 1 0 0,44-2 0 0 0,99-14 84 0 0,175-20 6 0 0,-84 10-129 0 0,-116 11-7 0 0,239-29 57 0 0,-156 15-83 0 0,184-10 31 0 0,-105 32-84 0 0,-276 5 109 0 0,4 0-25 0 0,-1 2 0 0 0,1 2 0 0 0,-1 2 0 0 0,76 23 0 0 0,-65-10 70 0 0,-47-19 17 0 0,-7-3 139 0 0,-5-5 27 0 0,5 6-225 0 0,1-1 0 0 0,0 1 0 0 0,0 0 1 0 0,-1 0-1 0 0,1 0 0 0 0,0 0 0 0 0,-1-1 0 0 0,1 2 0 0 0,-1-1 0 0 0,0 0 0 0 0,1 0 0 0 0,-1 0 0 0 0,0 1 0 0 0,1-1 0 0 0,-1 1 1 0 0,0 0-1 0 0,0-1 0 0 0,-1 1 0 0 0,-3-1-6 0 0,0 1 0 0 0,1-1 0 0 0,-1 1 0 0 0,-8 1 0 0 0,-69 13 67 0 0,-33 3-74 0 0,90-14-10 0 0,-531 43-34 0 0,-258-65-206 0 0,424-6 228 0 0,21 7 86 0 0,341 18-64 0 0,0 1 0 0 0,1 2 0 0 0,-1 1 0 0 0,1 1 0 0 0,0 1-1 0 0,1 2 1 0 0,-30 11 0 0 0,-21 9 25 0 0,-160 35-1 0 0,227-58-29 0 0,32-5 108 0 0,230-24-116 0 0,2 21 38 0 0,-197 3-5 0 0,127 1-21 0 0,364-10 84 0 0,-176-29-92 0 0,8 0-23 0 0,122 22 5 0 0,-447 16 20 0 0,196 9-34 0 0,-125-5-43 0 0,-125-4 67 0 0,-102-4-2874 0 0,33 0-5267 0 0,36 1 3269 0 0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5:42.782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499 21 512 0 0,'-2'-3'207'0'0,"2"2"-30"0"0,-1 0 0 0 0,1 0 0 0 0,-1 0 0 0 0,1-1 0 0 0,-1 1 0 0 0,0 0-1 0 0,0 0 1 0 0,0 0 0 0 0,1 0 0 0 0,-3-1 0 0 0,1 1-120 0 0,1 1 0 0 0,-1-1-1 0 0,0 1 1 0 0,1-1 0 0 0,-1 1 0 0 0,0 0-1 0 0,0 0 1 0 0,1 0 0 0 0,-4 0 0 0 0,-79-2-30 0 0,-70 3 1127 0 0,58 1 2333 0 0,60-3 260 0 0,47 4-1637 0 0,6-3-1336 0 0,1 1 1 0 0,-1 1-1 0 0,26 5 1 0 0,-39-4-625 0 0,-9 1-109 0 0,-14 1-55 0 0,17-4 35 0 0,-8 1-35 0 0,0 1 1 0 0,-18 0-1 0 0,24-2 44 0 0,1-1 0 0 0,-1 0 0 0 0,1 0 0 0 0,-1 0 0 0 0,1 0 0 0 0,-1-1 0 0 0,1 1 0 0 0,0-1 0 0 0,-1 0 0 0 0,1 0 0 0 0,-6-3 0 0 0,9 4-17 0 0,0 0 0 0 0,0 0 0 0 0,0 0 0 0 0,0 0-1 0 0,0 0 1 0 0,0 0 0 0 0,-1 0 0 0 0,1 0 0 0 0,0 0 0 0 0,0 0 0 0 0,0 0-1 0 0,0 0 1 0 0,0 0 0 0 0,0 0 0 0 0,0 0 0 0 0,0 0 0 0 0,0-1 0 0 0,0 1 0 0 0,0 0-1 0 0,0 0 1 0 0,-1 0 0 0 0,1 0 0 0 0,0 0 0 0 0,0 0 0 0 0,0 0 0 0 0,0 0-1 0 0,0 0 1 0 0,0 0 0 0 0,0 0 0 0 0,0-1 0 0 0,0 1 0 0 0,0 0 0 0 0,0 0 0 0 0,0 0-1 0 0,0 0 1 0 0,0 0 0 0 0,0 0 0 0 0,0 0 0 0 0,0 0 0 0 0,0 0 0 0 0,0 0 0 0 0,0-1-1 0 0,0 1 1 0 0,0 0 0 0 0,0 0 0 0 0,0 0 0 0 0,0 0 0 0 0,0 0 0 0 0,1 0-1 0 0,-1 0 1 0 0,0 0 0 0 0,0 0 0 0 0,0 0 0 0 0,0 0 0 0 0,0 0 0 0 0,0-1 0 0 0,0 1-1 0 0,0 0 1 0 0,0 0 0 0 0,0 0 0 0 0,0 0 0 0 0,0 0 0 0 0,1 0 0 0 0,9-2 383 0 0,19 2-67 0 0,-25 0-195 0 0,83 4 617 0 0,-1 4 1 0 0,105 22-1 0 0,-85-14-169 0 0,43 8 103 0 0,68 19-7 0 0,2 1-308 0 0,-90-21-246 0 0,11 3 36 0 0,-26-2-59 0 0,132 10 0 0 0,-160-24-11 0 0,36-3-85 0 0,-78-6 35 0 0,67 10-1 0 0,132 22-35 0 0,-240-33-9 0 0,-3 1 6 0 0,0-1 0 0 0,0 0-1 0 0,0 0 1 0 0,0 0 0 0 0,1 0 0 0 0,-1 0 0 0 0,0 0 0 0 0,0 0 0 0 0,0 0 0 0 0,0 0-1 0 0,1 0 1 0 0,-1 0 0 0 0,0 0 0 0 0,0 0 0 0 0,0 0 0 0 0,1 0 0 0 0,-1 0 0 0 0,0 0-1 0 0,0 0 1 0 0,0 0 0 0 0,1 0 0 0 0,-1 0 0 0 0,0 0 0 0 0,0 0 0 0 0,0 0 0 0 0,0 0-1 0 0,1 0 1 0 0,-1 0 0 0 0,0 0 0 0 0,0 0 0 0 0,0-1 0 0 0,0 1 0 0 0,1 0 0 0 0,-1 0-1 0 0,0 0 1 0 0,0 0 0 0 0,0 0 0 0 0,0-1 0 0 0,0 1 0 0 0,0 0 0 0 0,0 0 0 0 0,0 0-1 0 0,1 0 1 0 0,-1-1 0 0 0,0 1 0 0 0,-7-9-31 0 0,-15-6-33 0 0,17 12 69 0 0,-3-2 6 0 0,1 1 0 0 0,-1-1 1 0 0,1 0-1 0 0,0-1 0 0 0,-11-11 1 0 0,18 17-15 0 0,0 0 1 0 0,-1-1 0 0 0,1 1 0 0 0,0-1-1 0 0,-1 1 1 0 0,1-1 0 0 0,0 0 0 0 0,0 1-1 0 0,0-1 1 0 0,-1 1 0 0 0,1-1 0 0 0,0 1 0 0 0,0-1-1 0 0,0 1 1 0 0,0-1 0 0 0,0 0 0 0 0,0 1-1 0 0,0-1 1 0 0,0 1 0 0 0,0-1 0 0 0,1 0-1 0 0,-1 1 1 0 0,0-1 0 0 0,0 1 0 0 0,0-1 0 0 0,1 1-1 0 0,-1-1 1 0 0,1-4-41 0 0,-14 3 44 0 0,-17 3-40 0 0,-1-3 0 0 0,-43-6 0 0 0,32 2 4 0 0,-1 2 0 0 0,-47 2 0 0 0,37 1 56 0 0,12-2-54 0 0,-42-8-1 0 0,-29-3 36 0 0,-423-31-94 0 0,226 13 7 0 0,131 2 35 0 0,76 10 81 0 0,-89-26 1 0 0,144 34 39 0 0,17 5-47 0 0,0 2-1 0 0,-44-2 0 0 0,23 3-50 0 0,-131-5 183 0 0,214 15 30 0 0,235 21 226 0 0,-96-12-329 0 0,181 21 70 0 0,-211-31-72 0 0,-3 1-23 0 0,119 16 50 0 0,-130-2-88 0 0,7 1-22 0 0,122 17-22 0 0,-201-29 41 0 0,48 2 9 0 0,20 4-13 0 0,-74-7-6 0 0,0-2 0 0 0,51-1-1 0 0,-32-1 17 0 0,82 16 0 0 0,-140-19-23 0 0,-5 1 0 0 0,1-1 1 0 0,0 0-1 0 0,0 0 1 0 0,-1-1-1 0 0,1 1 1 0 0,0-1 0 0 0,0-1-1 0 0,9-1 1 0 0,-15 2-1 0 0,1 0 0 0 0,-1 0 0 0 0,0 0 0 0 0,0 0 0 0 0,0 0 0 0 0,0 0 0 0 0,1 0 0 0 0,-1 0 0 0 0,0 0 0 0 0,0 0 0 0 0,0 0 0 0 0,0 0 0 0 0,1-1 0 0 0,-1 1 0 0 0,0 0 0 0 0,0 0 0 0 0,0 0 0 0 0,0 0 0 0 0,0 0 0 0 0,0 0 1 0 0,0-1-1 0 0,1 1 0 0 0,-1 0 0 0 0,0 0 0 0 0,0 0 0 0 0,0 0 0 0 0,0-1 0 0 0,0 1 0 0 0,0 0 0 0 0,0 0 0 0 0,0 0 0 0 0,0 0 0 0 0,0-1 0 0 0,0 1 0 0 0,0 0 0 0 0,0 0 0 0 0,0 0 0 0 0,0-1 0 0 0,0 1 0 0 0,0 0 0 0 0,0 0 0 0 0,0 0 0 0 0,0 0 0 0 0,0-1 0 0 0,-1 1 0 0 0,-8-8 14 0 0,-14-3-35 0 0,-5 1-85 0 0,-37-11 137 0 0,58 19-177 0 0,1 1 0 0 0,-1 0 0 0 0,0 0 0 0 0,1 1 0 0 0,-1 0 0 0 0,0 0 0 0 0,-11 2 0 0 0,16-2-263 0 0,1 1 1 0 0,-1-1-1 0 0,1 1 1 0 0,0-1-1 0 0,-1 1 0 0 0,1 0 1 0 0,0 0-1 0 0,0-1 1 0 0,-1 1-1 0 0,1 0 1 0 0,0 0-1 0 0,0 0 0 0 0,0 0 1 0 0,0 1-1 0 0,0-1 1 0 0,0 0-1 0 0,-1 3 1 0 0,-1 3-3390 0 0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5:45.732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304 745 512 0 0,'0'-1'186'0'0,"0"0"0"0"0,0 0 0 0 0,0 1 0 0 0,0-1 1 0 0,0 0-1 0 0,0 0 0 0 0,0 1 0 0 0,0-1 0 0 0,-1 0 0 0 0,1 0 0 0 0,0 1 0 0 0,-1-1 0 0 0,1 0 0 0 0,0 1 1 0 0,-1-1-1 0 0,1 0 0 0 0,-1 1 0 0 0,1-1 0 0 0,-1 1 0 0 0,0-1 0 0 0,1 0 0 0 0,-1 1 0 0 0,0-1 0 0 0,-1 0 47 0 0,0 0-1 0 0,1 1 1 0 0,-1-1-1 0 0,0 1 1 0 0,0-1-1 0 0,1 1 1 0 0,-1 0-1 0 0,0 0 1 0 0,0 0-1 0 0,-2 0 0 0 0,-5 1 271 0 0,-1 0 0 0 0,1 1 0 0 0,-11 4 0 0 0,14-5-288 0 0,-64 24 1492 0 0,3-1 1730 0 0,49-20-1788 0 0,14-3-1333 0 0,0 0-1 0 0,0-1 1 0 0,0 1-1 0 0,0 0 1 0 0,0 1-1 0 0,1-1 1 0 0,-1 1-1 0 0,1-1 1 0 0,-1 1-1 0 0,-5 4 1 0 0,9-5-200 0 0,1-1-95 0 0,0-1 1 0 0,1 1-1 0 0,-1 0 1 0 0,1 0-1 0 0,-1-1 1 0 0,0 1-1 0 0,0-1 1 0 0,1 1-1 0 0,1-2 1 0 0,-3 2-15 0 0,11-3 15 0 0,-1 0 0 0 0,1-1 0 0 0,-1-1-1 0 0,17-9 1 0 0,20-9 60 0 0,318-94 505 0 0,-172 59-231 0 0,-134 38-300 0 0,-2-3-1 0 0,83-45 1 0 0,98-79 10 0 0,-177 108-48 0 0,109-52 0 0 0,-92 49-29 0 0,-49 25 36 0 0,33-13 0 0 0,34-6-20 0 0,-61 18 246 0 0,-33 15-58 0 0,-7 1 1 0 0,-7 0 51 0 0,2 1-144 0 0,0 1 0 0 0,0 1 0 0 0,0 0 0 0 0,1 0 0 0 0,-1 0 0 0 0,0 2 0 0 0,0-1-1 0 0,-11 5 1 0 0,3 3 10 0 0,0 0-1 0 0,-22 16 1 0 0,10-6-23 0 0,-140 73 8 0 0,150-83-94 0 0,-241 124 22 0 0,204-105-2 0 0,-135 68 86 0 0,-7-16 137 0 0,-22 8 396 0 0,198-79-562 0 0,-25 12 27 0 0,-44 16 78 0 0,-47 9 0 0 0,112-39-156 0 0,22-7-5 0 0,-1 0 0 0 0,1 1-1 0 0,-1-1 1 0 0,1 1 0 0 0,0 1-1 0 0,-1-1 1 0 0,1 1 0 0 0,1-1 0 0 0,-9 7-1 0 0,13-9-21 0 0,0 0 0 0 0,0 0-1 0 0,0 0 1 0 0,0 0 0 0 0,0 0 0 0 0,0 1-1 0 0,-1-1 1 0 0,1 0 0 0 0,0 0-1 0 0,0 0 1 0 0,0 0 0 0 0,0 0 0 0 0,0 0-1 0 0,0 1 1 0 0,0-1 0 0 0,0 0 0 0 0,0 0-1 0 0,0 0 1 0 0,0 0 0 0 0,0 0-1 0 0,0 1 1 0 0,0-1 0 0 0,0 0 0 0 0,0 0-1 0 0,0 0 1 0 0,0 0 0 0 0,0 0 0 0 0,0 1-1 0 0,0-1 1 0 0,0 0 0 0 0,0 0-1 0 0,0 0 1 0 0,0 0 0 0 0,0 0 0 0 0,0 1-1 0 0,0-1 1 0 0,0 0 0 0 0,0 0 0 0 0,1 0-1 0 0,6 4 43 0 0,8-2 1 0 0,0-3-6 0 0,0-2-1 0 0,0 1 0 0 0,0-2 1 0 0,-1 0-1 0 0,0 0 0 0 0,1-1 0 0 0,16-10 1 0 0,35-11 41 0 0,59-14-64 0 0,191-59 4 0 0,-83 13-68 0 0,-83 28 34 0 0,250-95 2 0 0,-393 150 27 0 0,0-1 0 0 0,-1 0 0 0 0,1 0 0 0 0,-1 0 0 0 0,0 0-1 0 0,0-1 1 0 0,0 0 0 0 0,0 0 0 0 0,-1-1 0 0 0,0 0 0 0 0,0 0 0 0 0,-1 0 0 0 0,7-12 0 0 0,-11 18-16 0 0,1 0 1 0 0,-1-1 0 0 0,0 1 0 0 0,0 0 0 0 0,0 0-1 0 0,0-1 1 0 0,1 1 0 0 0,-1 0 0 0 0,0-1 0 0 0,0 1-1 0 0,0 0 1 0 0,0 0 0 0 0,0-1 0 0 0,0 1 0 0 0,0 0-1 0 0,0-1 1 0 0,0 1 0 0 0,0 0 0 0 0,0-1 0 0 0,0 1-1 0 0,0 0 1 0 0,0-1 0 0 0,0 1 0 0 0,0 0 0 0 0,0 0-1 0 0,-1-1 1 0 0,-6 2-3 0 0,-9 9 2 0 0,6 11-27 0 0,10-19 32 0 0,0-1 0 0 0,0 0 0 0 0,0 0 0 0 0,-1 0 1 0 0,1 0-1 0 0,0 0 0 0 0,-1 1 0 0 0,1-1 0 0 0,-1 0 0 0 0,0 0 0 0 0,1 0 1 0 0,-1 0-1 0 0,0 0 0 0 0,0-1 0 0 0,1 1 0 0 0,-1 0 0 0 0,0 0 0 0 0,0 0 0 0 0,0-1 1 0 0,0 1-1 0 0,0 0 0 0 0,0-1 0 0 0,0 1 0 0 0,0-1 0 0 0,0 1 0 0 0,0-1 0 0 0,-1 0 1 0 0,1 1-1 0 0,0-1 0 0 0,0 0 0 0 0,0 0 0 0 0,0 0 0 0 0,-2 0 0 0 0,-1 0 7 0 0,0 0 0 0 0,0 0 0 0 0,-1-1-1 0 0,1 1 1 0 0,-6-3 0 0 0,9 3-8 0 0,0-1 0 0 0,0 1-1 0 0,0-1 1 0 0,0 1 0 0 0,0 0 0 0 0,0-1 0 0 0,0 1 0 0 0,1-1 0 0 0,-1 0 0 0 0,0 1 0 0 0,0-1 0 0 0,0 0 0 0 0,1 0 0 0 0,-1 1-1 0 0,1-1 1 0 0,-1 0 0 0 0,0 0 0 0 0,1 0 0 0 0,-1 0 0 0 0,1 0 0 0 0,0 1 0 0 0,-1-1 0 0 0,1 0 0 0 0,0 0 0 0 0,-1 0 0 0 0,1 0-1 0 0,0-2 1 0 0,0 2-12 0 0,-1 0 16 0 0,0 1 41 0 0,-16 12-60 0 0,-373 141 398 0 0,245-77-36 0 0,100-50-194 0 0,0-3 0 0 0,-72 28 1 0 0,18-20-3 0 0,-108 21 1 0 0,164-46-57 0 0,32-6-94 0 0,1 1 0 0 0,0 1-1 0 0,0 0 1 0 0,0 1 0 0 0,0-1 0 0 0,-15 8 0 0 0,21-9-16 0 0,1 1 17 0 0,0-1 0 0 0,0 0-1 0 0,0 1 1 0 0,0 0 0 0 0,1 0 0 0 0,-1 0-1 0 0,0 0 1 0 0,1 0 0 0 0,-1 0-1 0 0,-3 6 1 0 0,6-8-1 0 0,1 0-1 0 0,-1 0 1 0 0,0 0-1 0 0,0 0 1 0 0,0 1-1 0 0,1-1 1 0 0,-1 0 0 0 0,0 0-1 0 0,0 0 1 0 0,1 0-1 0 0,-1 0 1 0 0,0 0-1 0 0,1 0 1 0 0,-1 1-1 0 0,0-1 1 0 0,0 0 0 0 0,1 0-1 0 0,-1 0 1 0 0,0 0-1 0 0,0 0 1 0 0,1 0-1 0 0,-1 0 1 0 0,0-1-1 0 0,1 1 1 0 0,-1 0 0 0 0,0 0-1 0 0,0 0 1 0 0,1 0-1 0 0,-1 0 1 0 0,0 0-1 0 0,11-2 28 0 0,-10 1-27 0 0,6 0 3 0 0,-1-1 1 0 0,1 0-1 0 0,-1 0 0 0 0,0-1 1 0 0,0 0-1 0 0,0 0 1 0 0,0 0-1 0 0,9-8 0 0 0,-12 8 0 0 0,-2 2-5 0 0,1-1 0 0 0,-1 1-1 0 0,0 0 1 0 0,1 0-1 0 0,-1 0 1 0 0,1 0-1 0 0,-1 0 1 0 0,1 0-1 0 0,-1 0 1 0 0,1 0-1 0 0,0 0 1 0 0,0 1-1 0 0,1-1 1 0 0,81-19-1 0 0,83-23 6 0 0,-100 23 3 0 0,0-3 0 0 0,-2-3 0 0 0,71-39 0 0 0,73-46-27 0 0,131-77-34 0 0,-308 167 61 0 0,-1-2 0 0 0,-1-1 1 0 0,33-35-1 0 0,-61 57-4 0 0,0 0-1 0 0,1-1 1 0 0,-1 0-1 0 0,0 1 1 0 0,0-1-1 0 0,0 0 1 0 0,-1 0-1 0 0,1 0 1 0 0,-1 0-1 0 0,0 0 1 0 0,1 0-1 0 0,-1-1 1 0 0,-1 1-1 0 0,1 0 1 0 0,0-5-1 0 0,8 21-39 0 0,-8-13 37 0 0,-1 0-1 0 0,0 1 1 0 0,0-1-1 0 0,0 0 1 0 0,0 0-1 0 0,0 1 1 0 0,0-1-1 0 0,1 0 0 0 0,-1 0 1 0 0,0 1-1 0 0,0-1 1 0 0,0 0-1 0 0,0 0 1 0 0,0 1-1 0 0,0-1 1 0 0,0 0-1 0 0,0 1 1 0 0,0-1-1 0 0,0 0 0 0 0,0 0 1 0 0,-1 1-1 0 0,1-1 1 0 0,0 0-1 0 0,0 0 1 0 0,0 1-1 0 0,0-1 1 0 0,0 0-1 0 0,0 0 0 0 0,-1 1 1 0 0,1-1-1 0 0,0 0 1 0 0,0 0-1 0 0,0 0 1 0 0,0 0-1 0 0,-1 1 1 0 0,1-1-1 0 0,0 0 0 0 0,0 0 1 0 0,-1 0-1 0 0,1 0 1 0 0,0 0-1 0 0,0 1 1 0 0,-1-1-1 0 0,1 0 1 0 0,0 0-1 0 0,0 0 0 0 0,-1 0 1 0 0,1 0-1 0 0,0 0 1 0 0,0 0-1 0 0,-1 0 1 0 0,1 0-1 0 0,0 0 1 0 0,-1 0-1 0 0,1 0 1 0 0,0 0-1 0 0,0 0 0 0 0,-1-1 1 0 0,6 1 0 0 0,-1-1 1 0 0,1-1 0 0 0,-1 1-1 0 0,0 0 1 0 0,1-1-1 0 0,5-4 1 0 0,16-4 12 0 0,-19 7-11 0 0,10-1 20 0 0,-17 5-25 0 0,0-1-1 0 0,1 1 1 0 0,-1 0 0 0 0,0-1-1 0 0,1 1 1 0 0,-1 0-1 0 0,0-1 1 0 0,0 1 0 0 0,0 0-1 0 0,0-1 1 0 0,0 1 0 0 0,0 0-1 0 0,0-1 1 0 0,0 1-1 0 0,0 0 1 0 0,0-1 0 0 0,0 1-1 0 0,0 0 1 0 0,0-1-1 0 0,0 1 1 0 0,0-1 0 0 0,-1 1-1 0 0,1 0 1 0 0,0-1 0 0 0,-1 2-1 0 0,-16 6-272 0 0,-15 7-3178 0 0,20-4-1700 0 0,4 4-3582 0 0,6-6 5138 0 0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5:48.749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73 93 512 0 0,'-3'-1'40'0'0,"-3"0"468"0"0,0 0 0 0 0,1 0 0 0 0,-1-1 0 0 0,1 0 0 0 0,-1 0 0 0 0,1 0 0 0 0,-1-1 0 0 0,1 1 0 0 0,0-1 0 0 0,-4-4 0 0 0,8 7-406 0 0,1-1 1 0 0,0 1-1 0 0,-1 0 0 0 0,1 0 1 0 0,0-1-1 0 0,-1 1 1 0 0,1 0-1 0 0,0-1 0 0 0,0 1 1 0 0,-1-1-1 0 0,1 1 0 0 0,0 0 1 0 0,0-1-1 0 0,0 1 1 0 0,-1-1-1 0 0,1 1 0 0 0,0 0 1 0 0,0-1-1 0 0,0 1 0 0 0,0-1 1 0 0,0 1-1 0 0,0-1 0 0 0,0 1 1 0 0,0-1-1 0 0,0 1 1 0 0,0 0-1 0 0,0-1 0 0 0,0 0 1 0 0,1 1-18 0 0,-1-1 1 0 0,1 0-1 0 0,0 1 1 0 0,-1-1 0 0 0,1 1-1 0 0,-1-1 1 0 0,1 1-1 0 0,0-1 1 0 0,-1 1 0 0 0,1 0-1 0 0,0-1 1 0 0,0 1-1 0 0,-1 0 1 0 0,3-1-1 0 0,33-5 464 0 0,-27 6-81 0 0,98-12 1855 0 0,-106 12-2282 0 0,0 0-1 0 0,0 0 0 0 0,-1 0 1 0 0,1 0-1 0 0,0 0 1 0 0,0 0-1 0 0,0-1 0 0 0,0 1 1 0 0,-1 0-1 0 0,1-1 1 0 0,0 1-1 0 0,0 0 0 0 0,-1-1 1 0 0,1 1-1 0 0,1-1 1 0 0,-2 0-21 0 0,0 1 1 0 0,0 0-1 0 0,0 0 1 0 0,0-1-1 0 0,0 1 1 0 0,0 0-1 0 0,0 0 1 0 0,0-1 0 0 0,0 1-1 0 0,0 0 1 0 0,0 0-1 0 0,0-1 1 0 0,0 1-1 0 0,0 0 1 0 0,0 0-1 0 0,0-1 1 0 0,-1 1-1 0 0,1 0 1 0 0,0 0 0 0 0,0-1-1 0 0,0 1 1 0 0,0 0-1 0 0,0 0 1 0 0,-1 0-1 0 0,1 0 1 0 0,0-1-1 0 0,0 1 1 0 0,0 0-1 0 0,0 0 1 0 0,-1 0 0 0 0,1-1-1 0 0,-3 0 77 0 0,0-1 1 0 0,1 0-1 0 0,-1 1 0 0 0,0-1 0 0 0,0 1 0 0 0,-5-1 1 0 0,3 0 224 0 0,-1 1 1 0 0,1 0 0 0 0,-10 0 0 0 0,18 2-131 0 0,0 0 0 0 0,1 0 0 0 0,-1 0 1 0 0,0 1-1 0 0,0-1 0 0 0,4 3 0 0 0,9 4-36 0 0,3 0 76 0 0,-13-5-76 0 0,1-1-1 0 0,-1 1 1 0 0,1-1 0 0 0,0 0-1 0 0,0-1 1 0 0,11 2 0 0 0,-17-3-112 0 0,0 0-38 0 0,0 0 1 0 0,0 0-1 0 0,0 0 0 0 0,0 1 1 0 0,0-1-1 0 0,1 0 1 0 0,-1 1-1 0 0,0-1 0 0 0,0 1 1 0 0,0-1-1 0 0,0 1 1 0 0,0 0-1 0 0,1 0 0 0 0,4 5 25 0 0,0-1-1 0 0,1 0 0 0 0,0 0 1 0 0,0 0-1 0 0,0-1 0 0 0,10 5 1 0 0,50 14 314 0 0,-6-1-4 0 0,92 52 469 0 0,53 20 121 0 0,-52-29-410 0 0,12 5-40 0 0,8 8-63 0 0,-61-24-229 0 0,91 21 270 0 0,-160-63-243 0 0,-40-13 22 0 0,-6-3-137 0 0,-7-5-32 0 0,-16-7 13 0 0,1 0-1 0 0,-43-18 1 0 0,-56-15-56 0 0,95 37-36 0 0,-27-16 0 0 0,29 15-19 0 0,-36-15-1 0 0,-22 2 25 0 0,-31-13-78 0 0,31 6 60 0 0,-72-28-87 0 0,25 6 123 0 0,11 4-21 0 0,97 42 17 0 0,-1 2 0 0 0,-1 0 0 0 0,-27-3 0 0 0,47 10-4 0 0,0-1-1 0 0,-1 1 1 0 0,1 0-1 0 0,0 0 1 0 0,-8 2 0 0 0,12-2-4 0 0,0 0 0 0 0,0 0 0 0 0,0 1 0 0 0,-1-1-1 0 0,1 0 1 0 0,0 1 0 0 0,0-1 0 0 0,0 0 0 0 0,0 1 0 0 0,0 0 0 0 0,1-1 0 0 0,-1 1 0 0 0,0-1 0 0 0,0 1 0 0 0,0 0 0 0 0,0 0 0 0 0,1 0 0 0 0,-1-1 0 0 0,0 1 0 0 0,1 0 0 0 0,-1 0 0 0 0,1 0 0 0 0,-1 0 0 0 0,1 0 0 0 0,-1 0 0 0 0,1 0 0 0 0,0 0 0 0 0,-1 0 0 0 0,1 0 0 0 0,0 0 0 0 0,0 2 0 0 0,-2 2 54 0 0,-2-9-44 0 0,-1-12 31 0 0,4 15-43 0 0,1 1 1 0 0,0 0-1 0 0,0-1 1 0 0,0 1-1 0 0,1 0 0 0 0,-1 0 1 0 0,0-1-1 0 0,0 1 1 0 0,0 0-1 0 0,0-1 1 0 0,0 1-1 0 0,0 0 0 0 0,0-1 1 0 0,0 1-1 0 0,1 0 1 0 0,-1 0-1 0 0,0-1 1 0 0,0 1-1 0 0,0 0 1 0 0,1 0-1 0 0,-1-1 0 0 0,0 1 1 0 0,0 0-1 0 0,1 0 1 0 0,-1-1-1 0 0,0 1 1 0 0,0 0-1 0 0,1 0 0 0 0,-1 0 1 0 0,0 0-1 0 0,1-1 1 0 0,13 3-6 0 0,16 12 18 0 0,-26-12-7 0 0,66 33 32 0 0,45 23-11 0 0,149 54 0 0 0,-106-52-23 0 0,18 7-19 0 0,-60-25-7 0 0,-64-21 32 0 0,98 24 1 0 0,-108-35 3 0 0,-20-4 0 0 0,0-1 0 0 0,0-2 0 0 0,30 2 0 0 0,-52-5-12 0 0,0 0-1 0 0,0 0 0 0 0,0 0 0 0 0,0 0 0 0 0,0 0 0 0 0,1 0 0 0 0,-1 0 0 0 0,0 0 0 0 0,0 0 0 0 0,0 0 0 0 0,0 0 0 0 0,0 0 0 0 0,1 0 0 0 0,-1 0 0 0 0,0 0 0 0 0,0 0 1 0 0,0 0-1 0 0,0 0 0 0 0,0 0 0 0 0,0 0 0 0 0,1 0 0 0 0,-1 0 0 0 0,0-1 0 0 0,0 1 0 0 0,0 0 0 0 0,0 0 0 0 0,0 0 0 0 0,0 0 0 0 0,0 0 0 0 0,0 0 0 0 0,1 0 1 0 0,-1-1-1 0 0,0 1 0 0 0,0 0 0 0 0,0 0 0 0 0,0 0 0 0 0,0 0 0 0 0,0-1 0 0 0,-3-5 6 0 0,-7-6 13 0 0,-1 5-16 0 0,0-1 0 0 0,0 1 0 0 0,0 1 0 0 0,-1 0 0 0 0,0 1 0 0 0,0 0 0 0 0,-1 1 0 0 0,-21-5 0 0 0,11 5-57 0 0,0 1 1 0 0,0 0-1 0 0,-47 3 0 0 0,58 0-210 0 0,1 1 0 0 0,-16 4 0 0 0,22-4-431 0 0,1 1 0 0 0,0-1 0 0 0,0 1 0 0 0,0-1 0 0 0,0 1 0 0 0,0 1 1 0 0,0-1-1 0 0,1 0 0 0 0,-6 5 0 0 0,1 3-2758 0 0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5:52.715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189 1394 512 0 0,'1'1'33'0'0,"-1"0"0"0"0,0 0 0 0 0,0 0 0 0 0,0 0 0 0 0,0 0 0 0 0,0 1 0 0 0,0-1 0 0 0,-1 0 0 0 0,1 0 0 0 0,0 0 0 0 0,-1 0 0 0 0,1 0 0 0 0,0 0 0 0 0,-1 0 0 0 0,1 0 0 0 0,-1 0 0 0 0,0 0 0 0 0,1 0 0 0 0,-1-1 0 0 0,0 1 0 0 0,1 0 0 0 0,-1 0 0 0 0,-2 1 0 0 0,-1 2 1324 0 0,-6 8-804 0 0,0 0 0 0 0,0 1 0 0 0,1 0 1 0 0,1 0-1 0 0,0 1 0 0 0,1 0 0 0 0,1 1 1 0 0,0-1-1 0 0,1 1 0 0 0,0 0 1 0 0,2 1-1 0 0,-1-1 0 0 0,2 1 0 0 0,-1 16 1 0 0,3-19-217 0 0,1-1 1 0 0,0 1 0 0 0,1 0-1 0 0,0-1 1 0 0,1 1-1 0 0,5 11 1 0 0,-3-5 73 0 0,6 30-1 0 0,11 141 1165 0 0,-22-163-1433 0 0,0-26-121 0 0,0 1 0 0 0,0 0 0 0 0,0-1 0 0 0,-1 1 0 0 0,1 0 0 0 0,-1-1 0 0 0,1 1 0 0 0,-1-1 0 0 0,1 1 0 0 0,-1-1 0 0 0,0 1 0 0 0,0-1 0 0 0,-1 2 0 0 0,2-3-8 0 0,-1 1-1 0 0,1-1 1 0 0,0 0-1 0 0,-1 0 0 0 0,1 0 1 0 0,0 1-1 0 0,-1-1 0 0 0,1 0 1 0 0,0 0-1 0 0,-1 0 1 0 0,1 0-1 0 0,-1 0 0 0 0,1 0 1 0 0,0 0-1 0 0,-1 0 1 0 0,1 0-1 0 0,0 0 0 0 0,-1 0 1 0 0,1 0-1 0 0,-1 0 0 0 0,1 0 1 0 0,0 0-1 0 0,-1 0 1 0 0,1 0-1 0 0,-1-1 0 0 0,1 1 1 0 0,0 0-1 0 0,-1 0 0 0 0,1 0 1 0 0,0-1-1 0 0,-1 1 1 0 0,1 0-1 0 0,0 0 0 0 0,0-1 1 0 0,-1 1-1 0 0,1 0 0 0 0,0-1 1 0 0,0 1-1 0 0,-1 0 1 0 0,1-1-1 0 0,0 1 0 0 0,0 0 1 0 0,0-1-1 0 0,0 0 1 0 0,-8-15 259 0 0,5 0-118 0 0,0 1 0 0 0,1 0 0 0 0,0-32-1 0 0,9-44 207 0 0,-3 49-125 0 0,-2-84 30 0 0,0 0 23 0 0,1 84-209 0 0,8-139 331 0 0,1 9-48 0 0,0 29-147 0 0,-9 84-27 0 0,14-68 0 0 0,21-57 97 0 0,-33 159-228 0 0,-1 6 15 0 0,1 1-1 0 0,0 0 0 0 0,1 0 1 0 0,1 1-1 0 0,12-22 0 0 0,-19 38-51 0 0,1-1-1 0 0,-1 0 0 0 0,0 1 0 0 0,1-1 0 0 0,-1 1 0 0 0,0-1 0 0 0,0 0 0 0 0,0 1 0 0 0,0-1 0 0 0,-1-2 0 0 0,0-4-83 0 0,1 7 101 0 0,-9 16-9 0 0,2-7-20 0 0,1 1 0 0 0,1-1 0 0 0,-1 1-1 0 0,2 1 1 0 0,-1-1 0 0 0,-3 13 0 0 0,7-14-7 0 0,0-1 1 0 0,0 1-1 0 0,1 0 1 0 0,1 0-1 0 0,1 13 1 0 0,0-3-7 0 0,0 11 9 0 0,-1-1 1 0 0,-1 1-1 0 0,-2-1 1 0 0,-6 38 0 0 0,-11 112-26 0 0,0 4 59 0 0,11-132-10 0 0,2-1 1 0 0,2 52-1 0 0,-10 57 4 0 0,-1 1 0 0 0,15-123-12 0 0,-3-1 0 0 0,0 1-1 0 0,-11 41 1 0 0,-5 37 54 0 0,14-79-25 0 0,-17 68 0 0 0,19-90-38 0 0,3-10-12 0 0,-1 0 1 0 0,1 0-1 0 0,-1 0 1 0 0,0 0-1 0 0,0 0 0 0 0,-1 0 1 0 0,1 0-1 0 0,-3 4 0 0 0,6-11 15 0 0,-1 1 1 0 0,1 0-1 0 0,-1 0 0 0 0,0 0 0 0 0,1-1 0 0 0,-2 1 0 0 0,1 0 1 0 0,0-5-1 0 0,2-4-14 0 0,18-85 83 0 0,-16 63-44 0 0,17-51 1 0 0,-20 80-41 0 0,18-53-19 0 0,24-113-1 0 0,-18 43 65 0 0,-13 77-3 0 0,-3 0 1 0 0,3-56-1 0 0,-4-5 84 0 0,1-59 120 0 0,-10 168-244 0 0,0-71 108 0 0,11-89 0 0 0,1 48 6 0 0,-8 66-49 0 0,1-1 0 0 0,17-60 0 0 0,-11 62-4 0 0,-2 0 0 0 0,5-70 1 0 0,-16 100-61 0 0,0 15 21 0 0,-1 11-2 0 0,3-6-14 0 0,-1 0-1 0 0,1 0 0 0 0,0 0 0 0 0,0 0 0 0 0,0 0 1 0 0,0 0-1 0 0,0 0 0 0 0,0 0 0 0 0,1 4 0 0 0,-1-6-7 0 0,0 0-1 0 0,1 1 0 0 0,-1-1 0 0 0,0 0 0 0 0,0 0 1 0 0,0 1-1 0 0,0-1 0 0 0,1 0 0 0 0,-1 0 0 0 0,0 1 0 0 0,0-1 1 0 0,0 0-1 0 0,1 0 0 0 0,-1 1 0 0 0,0-1 0 0 0,0 0 0 0 0,1 0 1 0 0,-1 0-1 0 0,0 0 0 0 0,1 0 0 0 0,-1 1 0 0 0,0-1 1 0 0,0 0-1 0 0,1 0 0 0 0,-1 0 0 0 0,1 0 0 0 0,0 0 0 0 0,0 0-1 0 0,0-1 1 0 0,-1 1 0 0 0,1 0 0 0 0,0 0-1 0 0,0-1 1 0 0,0 1 0 0 0,-1 0 0 0 0,1-1 0 0 0,0 1-1 0 0,-1-1 1 0 0,1 1 0 0 0,0-2 0 0 0,3-2 11 0 0,-1 0 1 0 0,0 0 0 0 0,0-1 0 0 0,0 0 0 0 0,-1 1 0 0 0,1-1 0 0 0,-1 0 0 0 0,-1 0-1 0 0,1 0 1 0 0,1-6 0 0 0,0-1 34 0 0,-1 8-65 0 0,4-18 25 0 0,-5 21 1 0 0,-1 0-1 0 0,0 0 1 0 0,1 0-1 0 0,-1 0 1 0 0,0 0 0 0 0,0 0-1 0 0,0 0 1 0 0,0 0-1 0 0,0 0 1 0 0,0 0-1 0 0,0 0 1 0 0,0 1-1 0 0,-1-1 1 0 0,1 0-1 0 0,0 0 1 0 0,0 0-1 0 0,-1-1 1 0 0,0 2-1 0 0,0-1 0 0 0,1 1 0 0 0,-1 0 0 0 0,0-1 0 0 0,0 1 0 0 0,1 0 0 0 0,-1 0 0 0 0,0 0 0 0 0,0 0 0 0 0,0 0 0 0 0,1 0 0 0 0,-1 0 0 0 0,0 0 0 0 0,0 0 0 0 0,0 0 0 0 0,1 1 0 0 0,-1-1 0 0 0,0 0 0 0 0,0 0 0 0 0,1 1 0 0 0,-1-1 0 0 0,0 0 0 0 0,1 1 0 0 0,-2 0 0 0 0,-15 11 59 0 0,14-9-66 0 0,0 0 0 0 0,1 0-1 0 0,-1 1 1 0 0,1-1 0 0 0,0 1 0 0 0,0-1 0 0 0,1 1 0 0 0,-1 0 0 0 0,1 0 0 0 0,0 0 0 0 0,0 0 0 0 0,0 0 0 0 0,-1 6 0 0 0,1 6 12 0 0,1-1 0 0 0,2 21 0 0 0,0 1 9 0 0,-1-12-47 0 0,-1-16 26 0 0,1 1 1 0 0,-1-1 0 0 0,-1 1-1 0 0,0 0 1 0 0,0-1 0 0 0,-1 1-1 0 0,0-1 1 0 0,-1 0-1 0 0,-3 10 1 0 0,-10 13 28 0 0,2 1 1 0 0,1 0-1 0 0,2 1 1 0 0,-8 39-1 0 0,-1 22-52 0 0,7-36 52 0 0,-8 87-1 0 0,17-90-21 0 0,-20 100-1 0 0,-1-1 31 0 0,2-7-7 0 0,-7 28-48 0 0,18-98 16 0 0,4-38 20 0 0,-14 40 1 0 0,14-55-2 0 0,1 1 0 0 0,1 1 0 0 0,1-1 0 0 0,-3 48 0 0 0,8-74-14 0 0,0 0 0 0 0,0 0-1 0 0,0 0 1 0 0,0 0 0 0 0,0 0-1 0 0,0 0 1 0 0,0 0 0 0 0,0 0-1 0 0,0 0 1 0 0,0 0 0 0 0,0 0-1 0 0,1 0 1 0 0,-1 0 0 0 0,0 0 0 0 0,0 0-1 0 0,0 0 1 0 0,0 0 0 0 0,0 0-1 0 0,0 0 1 0 0,0 0 0 0 0,0 0-1 0 0,0 0 1 0 0,0 0 0 0 0,0 0 0 0 0,0 0-1 0 0,0 0 1 0 0,0 0 0 0 0,0 0-1 0 0,0 0 1 0 0,0 0 0 0 0,0 0-1 0 0,0 0 1 0 0,0 0 0 0 0,0 0 0 0 0,0 0-1 0 0,0 0 1 0 0,1 0 0 0 0,-1 0-1 0 0,0 0 1 0 0,0 0 0 0 0,0 1-1 0 0,0-1 1 0 0,0 0 0 0 0,0 0 0 0 0,0 0-1 0 0,0 0 1 0 0,0 0 0 0 0,0 0-1 0 0,0 0 1 0 0,0 0 0 0 0,0 0-1 0 0,0 0 1 0 0,0 0 0 0 0,0 0 0 0 0,0 0-1 0 0,0 0 1 0 0,0 0 0 0 0,0 0-1 0 0,0 0 1 0 0,0 0 0 0 0,0 0-1 0 0,0 0 1 0 0,0 1 0 0 0,-1-1 0 0 0,5-6 20 0 0,2-8 44 0 0,59-155-70 0 0,-63 164-7 0 0,13-37 13 0 0,-15 40-1 0 0,1-1 0 0 0,0 0 0 0 0,-1 1 0 0 0,0-1 0 0 0,1 0 0 0 0,-1 1 1 0 0,0-1-1 0 0,0 0 0 0 0,-1 0 0 0 0,1 1 0 0 0,-1-1 0 0 0,1 0 0 0 0,-2-3 0 0 0,1 5 2 0 0,1 0 0 0 0,-1 0 0 0 0,0 0 0 0 0,1 1-1 0 0,-1-1 1 0 0,0 0 0 0 0,0 0 0 0 0,1 1 0 0 0,-1-1 0 0 0,0 1-1 0 0,0-1 1 0 0,0 1 0 0 0,0-1 0 0 0,0 1 0 0 0,0-1-1 0 0,0 1 1 0 0,0 0 0 0 0,0-1 0 0 0,0 1 0 0 0,0 0-1 0 0,0 0 1 0 0,0 0 0 0 0,0 0 0 0 0,0 0 0 0 0,0 0-1 0 0,0 0 1 0 0,0 0 0 0 0,0 0 0 0 0,0 1 0 0 0,0-1-1 0 0,0 0 1 0 0,0 0 0 0 0,0 1 0 0 0,0-1 0 0 0,0 1-1 0 0,-1 1 1 0 0,-2 0 5 0 0,0 0 0 0 0,0 0-1 0 0,0 1 1 0 0,0 0-1 0 0,1 0 1 0 0,-1 0 0 0 0,-2 3-1 0 0,4-4-2 0 0,0 1-1 0 0,0-1 0 0 0,1 0 1 0 0,-1 1-1 0 0,1-1 1 0 0,-1 1-1 0 0,1-1 0 0 0,0 1 1 0 0,-1 3-1 0 0,3-6 1 0 0,-1 0-1 0 0,1 0 1 0 0,0-1 0 0 0,-1 1-1 0 0,1 0 1 0 0,0-1 0 0 0,-1 1-1 0 0,1-1 1 0 0,0 1 0 0 0,-1-1-1 0 0,1 1 1 0 0,-1-1 0 0 0,1 0-1 0 0,4-7 0 0 0,0-1-1 0 0,-1 1 0 0 0,0-1 1 0 0,0 0-1 0 0,3-15 1 0 0,7-51 6 0 0,-3 13 35 0 0,-3 28-75 0 0,7-25 54 0 0,12-111 0 0 0,-10 19-19 0 0,2-40 4 0 0,10-67 20 0 0,-14 154-18 0 0,-7 62 5 0 0,21-66-1 0 0,-16 64-14 0 0,8-48-1 0 0,30-135-20 0 0,-37 171-122 0 0,-12 47-57 0 0,9-29 137 0 0,-10 36-253 0 0,0-1 0 0 0,0 1 1 0 0,1 0-1 0 0,-1-1 0 0 0,0 1 1 0 0,1 0-1 0 0,-1 0 0 0 0,1 0 1 0 0,0 0-1 0 0,0 0 0 0 0,-1 1 1 0 0,5-3-1 0 0,-2 2-2538 0 0,2 4 1161 0 0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5:59.98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320 83 512 0 0,'-80'10'10089'0'0,"80"-10"-10059"0"0,0 0-1 0 0,0 0 1 0 0,0 0-1 0 0,0 0 1 0 0,0 0 0 0 0,0 0-1 0 0,0 0 1 0 0,0 0 0 0 0,0 0-1 0 0,-1 0 1 0 0,1 0-1 0 0,0 0 1 0 0,0 0 0 0 0,0 0-1 0 0,0 0 1 0 0,0 0-1 0 0,0 0 1 0 0,0 0 0 0 0,0 0-1 0 0,0 0 1 0 0,0 0 0 0 0,0 0-1 0 0,0 1 1 0 0,-1-1-1 0 0,1 0 1 0 0,0 0 0 0 0,0 0-1 0 0,0 0 1 0 0,0 0 0 0 0,0 0-1 0 0,0 0 1 0 0,0 0-1 0 0,0 0 1 0 0,0 0 0 0 0,0 1-1 0 0,0-1 1 0 0,0 0 0 0 0,0 0-1 0 0,0 0 1 0 0,0 0-1 0 0,0 0 1 0 0,0 0 0 0 0,0 0-1 0 0,0 0 1 0 0,0 0 0 0 0,0 1-1 0 0,0-1 1 0 0,0 0-1 0 0,0 0 1 0 0,1 0 12 0 0,-1 0 1 0 0,0 0-1 0 0,0 0 1 0 0,0 0-1 0 0,0 0 0 0 0,0 1 1 0 0,0-1-1 0 0,1 0 1 0 0,-1 0-1 0 0,0 0 1 0 0,0 0-1 0 0,0 0 0 0 0,0 0 1 0 0,1 0-1 0 0,-1 0 1 0 0,0 0-1 0 0,0 0 0 0 0,0 0 1 0 0,0 0-1 0 0,0 0 1 0 0,1 0-1 0 0,-1 0 0 0 0,0 0 1 0 0,0 0-1 0 0,0 0 1 0 0,0-1-1 0 0,0 1 0 0 0,1 0 1 0 0,-1 0-1 0 0,0 0 1 0 0,0 0-1 0 0,0 0 1 0 0,0 0-1 0 0,0 0 0 0 0,0 0 1 0 0,1 0-1 0 0,-1-1 1 0 0,0 1-1 0 0,0 0 0 0 0,0 0 1 0 0,0 0-1 0 0,0 0 1 0 0,1-1 375 0 0,1 0 1 0 0,-1 0 0 0 0,1 0 0 0 0,-1 0-1 0 0,1 0 1 0 0,-1 1 0 0 0,1-1-1 0 0,-1 0 1 0 0,1 1 0 0 0,0 0 0 0 0,-1-1-1 0 0,1 1 1 0 0,2 0 0 0 0,27-1 42 0 0,-2 1 42 0 0,53-3 243 0 0,-34 3-435 0 0,38 4-64 0 0,-12 0-94 0 0,-13-5-77 0 0,119 4-8 0 0,-6 2-61 0 0,14 2 2 0 0,-158-5-9 0 0,5 2-1 0 0,1-2 1 0 0,57-4-1 0 0,29-4 71 0 0,-56 4-76 0 0,-45 0 89 0 0,27-6 0 0 0,-5 0-10 0 0,-26 6-46 0 0,-1-1 0 0 0,1-1-1 0 0,-1-1 1 0 0,0 0 0 0 0,26-13-1 0 0,-37 16-8 0 0,-4 2-12 0 0,-1 0-1 0 0,0 0 1 0 0,1 0-1 0 0,-1 0 1 0 0,1 0-1 0 0,-1-1 1 0 0,0 1 0 0 0,1 0-1 0 0,-1 0 1 0 0,1 0-1 0 0,-1 0 1 0 0,0-1-1 0 0,1 1 1 0 0,-1 0-1 0 0,0-1 1 0 0,1 1-1 0 0,-1 0 1 0 0,0 0-1 0 0,0-1 1 0 0,1 1-1 0 0,-1-1 1 0 0,0 1-1 0 0,0 0 1 0 0,0-1-1 0 0,1 1 1 0 0,-1 0-1 0 0,0-1 1 0 0,0 1-1 0 0,0-1 1 0 0,0 1-1 0 0,0-1 1 0 0,0 1 25 0 0,-68 0 54 0 0,-166 27 16 0 0,26-2 197 0 0,79-21 25 0 0,12 0-169 0 0,-107 7 248 0 0,187-8-108 0 0,-63 13 1 0 0,66-9-97 0 0,1-2 1 0 0,-48 2-1 0 0,5-8 206 0 0,-93 3 57 0 0,103 4-391 0 0,-86-3 0 0 0,118-4-38 0 0,9 0 54 0 0,-33-4 0 0 0,50 2 100 0 0,16 0-68 0 0,14-1 17 0 0,10 3-74 0 0,0 1 0 0 0,43 5-1 0 0,8 1-72 0 0,32-7 26 0 0,31 1-43 0 0,73 3 1 0 0,-86-6 13 0 0,40-2-1 0 0,-53-4 81 0 0,-31 3-99 0 0,102-20-1 0 0,94-16-35 0 0,-207 33 67 0 0,88-4-33 0 0,-100 10 72 0 0,-10-6 57 0 0,-47 9-74 0 0,-1 1-1 0 0,0 0 0 0 0,15 5 1 0 0,-34-7-3 0 0,1 1 0 0 0,-13 1 0 0 0,-6 0-46 0 0,-90 5 12 0 0,46-1 54 0 0,-293 3 149 0 0,196-6-188 0 0,38 1-1 0 0,126-3 5 0 0,-385 10 20 0 0,192 18 40 0 0,132-17-61 0 0,29-3 77 0 0,-67 22-1 0 0,87-26-55 0 0,0-1 0 0 0,1-1 0 0 0,-1 0 0 0 0,0-1 0 0 0,-35-3 0 0 0,40 1-7 0 0,-7-1 0 0 0,1-1 0 0 0,0 0-1 0 0,0-2 1 0 0,-22-8 0 0 0,-14-3 55 0 0,47 13-38 0 0,-1 0 1 0 0,-15-7-1 0 0,23 8 60 0 0,7 0-58 0 0,6 1-14 0 0,84 14 46 0 0,-55-7-55 0 0,44 2 0 0 0,198 6 6 0 0,-212-10-90 0 0,90-6 0 0 0,-60 4-6 0 0,17-1 59 0 0,83-8-35 0 0,-129 6 37 0 0,-15-4 28 0 0,0-2 0 0 0,108-28 0 0 0,-100 19-3 0 0,107-13 0 0 0,28 23 54 0 0,-182 3-42 0 0,-17 3-16 0 0,-1 0 1 0 0,1 0-1 0 0,0 0 0 0 0,-1-1 1 0 0,1 1-1 0 0,0 0 0 0 0,-1 0 1 0 0,1 0-1 0 0,0-1 0 0 0,-1 1 1 0 0,1 0-1 0 0,0-1 0 0 0,-1 1 1 0 0,1-1-1 0 0,-1 1 0 0 0,1 0 1 0 0,-1-1-1 0 0,1 0 0 0 0,-1 1 1 0 0,1-1-1 0 0,0 0 0 0 0,-1 0 0 0 0,-1 1 0 0 0,1-1-1 0 0,0 1 1 0 0,0-1-1 0 0,-1 1 1 0 0,1-1-1 0 0,0 1 1 0 0,-1 0 0 0 0,1-1-1 0 0,-1 1 1 0 0,1-1-1 0 0,-1 1 1 0 0,1 0 0 0 0,0-1-1 0 0,-1 1 1 0 0,1 0-1 0 0,-1 0 1 0 0,1-1 0 0 0,-1 1-1 0 0,0 0 1 0 0,1 0-1 0 0,-1 0 1 0 0,1 0-1 0 0,-1-1 1 0 0,-19-2-6 0 0,16 2 3 0 0,-11-2-143 0 0,0 1 1 0 0,0 1-1 0 0,0 1 0 0 0,0 0 1 0 0,0 0-1 0 0,0 2 0 0 0,-21 4 0 0 0,34-5-216 0 0,-1-1 0 0 0,0 1 0 0 0,0 1 0 0 0,1-1 0 0 0,-1 0-1 0 0,0 1 1 0 0,-2 1 0 0 0,-7 10-5679 0 0,5-4 3526 0 0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6:08.9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154 372 512 0 0,'2'-27'1465'0'0,"4"-29"4163"0"0,-5 52-4904 0 0,0-1 0 0 0,0 0 0 0 0,1 1-1 0 0,-1-1 1 0 0,1 1 0 0 0,0 0 0 0 0,0 0 0 0 0,1 0-1 0 0,3-6 1 0 0,-5 9-266 0 0,1-1 0 0 0,-1 1 0 0 0,0 0 1 0 0,0-1-1 0 0,1 1 0 0 0,-1 0 0 0 0,1 0 0 0 0,-1 0 0 0 0,4-2 392 0 0,-16 18 2834 0 0,4-7-3192 0 0,6-6-259 0 0,-1 0-1 0 0,0 0 0 0 0,1-1 1 0 0,0 1-1 0 0,0 0 1 0 0,-2 4-1 0 0,2-5-167 0 0,1 0-1 0 0,0 1 1 0 0,0-1 0 0 0,0 0-1 0 0,0 0 1 0 0,0 0 0 0 0,0 0-1 0 0,0 0 1 0 0,0 0 0 0 0,0 0-1 0 0,0 0 1 0 0,1 0 0 0 0,-1 0-1 0 0,0 0 1 0 0,1 0 0 0 0,-1 0-1 0 0,1 0 1 0 0,-1 0 0 0 0,2 1-1 0 0,0 1-1 0 0,0 0 0 0 0,-1 1 0 0 0,1-1 0 0 0,-1 0 0 0 0,0 1 0 0 0,0-1-1 0 0,0 1 1 0 0,0 0 0 0 0,-1-1 0 0 0,1 1 0 0 0,-1-1 0 0 0,0 1-1 0 0,0 0 1 0 0,0-1 0 0 0,-1 1 0 0 0,0 5 0 0 0,-3 4 40 0 0,0 1 0 0 0,0-1 0 0 0,-8 14 0 0 0,-4 13 113 0 0,2 3-41 0 0,6-23-106 0 0,2 1-1 0 0,0-1 1 0 0,-4 32-1 0 0,5 33 75 0 0,4-51-77 0 0,-1 0 0 0 0,-8 34-1 0 0,6-52-32 0 0,-1 0 0 0 0,-1 0 0 0 0,-1-1 0 0 0,0 0-1 0 0,-15 22 1 0 0,4-6 21 0 0,16-27-46 0 0,0 0 0 0 0,0 0 1 0 0,0 0-1 0 0,1 0 0 0 0,0 1 0 0 0,0-1 1 0 0,0 1-1 0 0,0-1 0 0 0,0 1 0 0 0,1 4 1 0 0,20-20 100 0 0,-18 9-104 0 0,0 0 0 0 0,-1-1 0 0 0,1 1 0 0 0,0-1 1 0 0,-1 1-1 0 0,0-1 0 0 0,1 0 0 0 0,-1 1 0 0 0,0-1 0 0 0,0 0 0 0 0,-1 0 0 0 0,1 0 0 0 0,0-4 1 0 0,0-5 4 0 0,-1-1 1 0 0,-2-12 0 0 0,1-2-8 0 0,2-14-12 0 0,2 1 1 0 0,12-59 0 0 0,31-76-11 0 0,-33 130 43 0 0,-3 1 0 0 0,-1-2 0 0 0,-3 1 0 0 0,-1-1 0 0 0,-2-50 0 0 0,-3 93-22 0 0,1-1 0 0 0,-1 1 0 0 0,1 0-1 0 0,-1-1 1 0 0,1 1 0 0 0,0 0 0 0 0,1-1 0 0 0,-1 1 0 0 0,0 0 0 0 0,1 0 0 0 0,0 0 0 0 0,0 0 0 0 0,0 0 0 0 0,0 0 0 0 0,0 1 0 0 0,0-1-1 0 0,5-3 1 0 0,3-2 53 0 0,1 0-1 0 0,0 0 1 0 0,15-7-1 0 0,-15 9 47 0 0,5-4 310 0 0,-12 8 25 0 0,-11 6-237 0 0,7-4-195 0 0,-1 1 1 0 0,1-1-1 0 0,-1 0 1 0 0,1 0-1 0 0,-1 1 1 0 0,1-1-1 0 0,0 0 1 0 0,-1 1-1 0 0,1-1 1 0 0,-1 0-1 0 0,1 1 1 0 0,0-1-1 0 0,-1 1 1 0 0,1-1-1 0 0,0 0 1 0 0,-1 1 0 0 0,1-1-1 0 0,0 1 1 0 0,0-1-1 0 0,0 1 1 0 0,-1-1-1 0 0,1 1 1 0 0,0-1-1 0 0,0 1 1 0 0,0-1-1 0 0,0 1 1 0 0,0-1-1 0 0,0 1 1 0 0,0 0-1 0 0,0-1 1 0 0,0 1-1 0 0,0-1 1 0 0,0 1-1 0 0,0-1 1 0 0,1 1-1 0 0,-1-1 1 0 0,0 1-1 0 0,2 1 4 0 0,0 0 0 0 0,-1 0 0 0 0,1 0 0 0 0,0 0-1 0 0,0 0 1 0 0,4 2 0 0 0,-4-3 15 0 0,-1 0 0 0 0,1 1 0 0 0,0-1-1 0 0,-1 0 1 0 0,1 1 0 0 0,-1-1 0 0 0,0 1 0 0 0,1-1 0 0 0,1 4-1 0 0,-1 5 27 0 0,1 1 0 0 0,0 16-1 0 0,5 14 59 0 0,13 49-42 0 0,21 64 91 0 0,-3-25-124 0 0,-3-9 5 0 0,-26-96-24 0 0,1-1-1 0 0,1 0 0 0 0,29 41 1 0 0,-37-58-13 0 0,1-1-1 0 0,0 1 1 0 0,0-1 0 0 0,0 0 0 0 0,0-1 0 0 0,7 5 0 0 0,-9-6 7 0 0,0-1-1 0 0,1 0 1 0 0,0 0 0 0 0,-1 0 0 0 0,1-1-1 0 0,0 1 1 0 0,0-1 0 0 0,0 0-1 0 0,0 0 1 0 0,0 0 0 0 0,7 0 0 0 0,-11-1-6 0 0,1 0 0 0 0,-1 0 0 0 0,0 0 0 0 0,0 0 0 0 0,0 0 1 0 0,1 0-1 0 0,-1 0 0 0 0,0 0 0 0 0,0 0 0 0 0,0 0 0 0 0,1 0 0 0 0,-1 0 1 0 0,0 0-1 0 0,0 0 0 0 0,0 0 0 0 0,0 0 0 0 0,1 0 0 0 0,-1 0 1 0 0,0 0-1 0 0,0 0 0 0 0,0 0 0 0 0,0 0 0 0 0,1-1 0 0 0,-1 1 1 0 0,0 0-1 0 0,0 0 0 0 0,0 0 0 0 0,0 0 0 0 0,0 0 0 0 0,1-1 0 0 0,-1 1 1 0 0,0 0-1 0 0,0 0 0 0 0,0 0 0 0 0,0 0 0 0 0,0-1 0 0 0,0 1 1 0 0,0 0-1 0 0,0 0 0 0 0,-5-8 7 0 0,-12-5 40 0 0,8 9-57 0 0,-3-1-16 0 0,12 5 26 0 0,-1 1 0 0 0,1-1 0 0 0,-1 0 0 0 0,1 0 0 0 0,-1 0-1 0 0,1 1 1 0 0,-1-1 0 0 0,1 0 0 0 0,0 1 0 0 0,-1-1 0 0 0,1 1-1 0 0,-1-1 1 0 0,1 0 0 0 0,0 1 0 0 0,-1-1 0 0 0,1 1 0 0 0,0-1 0 0 0,0 1-1 0 0,-1-1 1 0 0,1 1 0 0 0,0-1 0 0 0,0 1 0 0 0,0-1 0 0 0,-1 1-1 0 0,1 0 1 0 0,0-1 0 0 0,0 0-1 0 0,0 1 1 0 0,0-1-1 0 0,-1 0 1 0 0,1 0-1 0 0,0 1 1 0 0,0-1-1 0 0,0 0 0 0 0,0 1 1 0 0,0-1-1 0 0,0 0 1 0 0,-1 0-1 0 0,1 1 1 0 0,0-1-1 0 0,0 0 1 0 0,0 1-1 0 0,0-1 1 0 0,0 0-1 0 0,0 0 0 0 0,0 1 1 0 0,0-1-1 0 0,1 0 1 0 0,-1 1-1 0 0,0-1 1 0 0,0 0-1 0 0,0 0 1 0 0,0 1-1 0 0,0-1 1 0 0,0 0-1 0 0,0 1 0 0 0,1-1 1 0 0,-1 0-1 0 0,0 0 1 0 0,0 0-1 0 0,0 1 1 0 0,1-1-1 0 0,-1 0 1 0 0,0 0-1 0 0,0 0 1 0 0,1 1-1 0 0,-1-1 1 0 0,0 0-1 0 0,0 0 0 0 0,1 0 1 0 0,-1 0-1 0 0,0 0 1 0 0,0 0-1 0 0,1 0 1 0 0,-1 1-1 0 0,0-1 1 0 0,1 0-1 0 0,-1 0 1 0 0,0 0-1 0 0,1 0 0 0 0,-1 0 1 0 0,0 0-1 0 0,0-1 1 0 0,1 1-1 0 0,-1 0 1 0 0,0 0-1 0 0,1 0 1 0 0,-1 0-1 0 0,1 0 3 0 0,0-1 1 0 0,0 1-1 0 0,0 0 1 0 0,0-1-1 0 0,0 1 0 0 0,0 0 1 0 0,0-1-1 0 0,0 1 1 0 0,0-1-1 0 0,0 0 0 0 0,1-1 1 0 0,-2 1-2 0 0,1-3-2 0 0,0 0-1 0 0,0 0 0 0 0,0 0 0 0 0,0 0 0 0 0,1 0 0 0 0,-1 0 1 0 0,1 1-1 0 0,0-1 0 0 0,0 1 0 0 0,1-1 0 0 0,-1 1 1 0 0,1 0-1 0 0,4-5 0 0 0,8-12-2 0 0,20-38 21 0 0,43-99 1 0 0,-78 156-19 0 0,27-66 0 0 0,23-88 0 0 0,-32 94-9 0 0,2 0 0 0 0,31-62 0 0 0,16-32 28 0 0,-66 146-21 0 0,-6 11 9 0 0,-9 12-19 0 0,13-12 13 0 0,0 0-1 0 0,0 0 1 0 0,1 0-1 0 0,-1 0 1 0 0,0 0-1 0 0,1 0 1 0 0,-1 1-1 0 0,1-1 1 0 0,0 0 0 0 0,0 1-1 0 0,0-1 1 0 0,0 0-1 0 0,0 0 1 0 0,0 1-1 0 0,0-1 1 0 0,1 0-1 0 0,1 4 1 0 0,-2-3-267 0 0,1 0 1 0 0,0 1-1 0 0,-1-1 0 0 0,0 0 1 0 0,0 1-1 0 0,0-1 1 0 0,0 5-1 0 0,-11 31-15172 0 0,10-37 14209 0 0,-3 12-2475 0 0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6:14.136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978 40 512 0 0,'5'-2'478'0'0,"1"1"0"0"0,0 0-1 0 0,0 0 1 0 0,-1 1 0 0 0,1-1 0 0 0,8 2 0 0 0,-2-1 1181 0 0,-25 3 871 0 0,-17-3-555 0 0,-63 2 1892 0 0,-241 2 1474 0 0,291-5-4944 0 0,-31-3 107 0 0,40 1-90 0 0,0 1 0 0 0,0 3 0 0 0,-36 4 0 0 0,29 1 22 0 0,5-2 98 0 0,1 3 0 0 0,-43 12 0 0 0,57-13-178 0 0,12-3-110 0 0,0 0-1 0 0,-14 6 1 0 0,21-8-214 0 0,-1 0 0 0 0,0 0 0 0 0,0 0 0 0 0,1 0 0 0 0,-1 0-1 0 0,0 0 1 0 0,-5 0 0 0 0,67-8 487 0 0,202-1-410 0 0,-56 0-160 0 0,-63 3 39 0 0,44-1-9 0 0,-17 1-73 0 0,1-1 59 0 0,-22-1 9 0 0,1 0 21 0 0,-79 6 58 0 0,134-20-1 0 0,-128 13 29 0 0,-52 6-73 0 0,48-9-1 0 0,-70 10 57 0 0,-8-1-49 0 0,-11 2-59 0 0,2 4 67 0 0,0 0-13 0 0,0 0-1 0 0,0-1 0 0 0,-31 1 0 0 0,14-3 64 0 0,0 2 0 0 0,-63 13 0 0 0,48-8-37 0 0,-50 2 1 0 0,21-3-10 0 0,-189 8 251 0 0,239-14-261 0 0,-49 4 189 0 0,-75 15 0 0 0,18-2 134 0 0,54-9-61 0 0,-114-3 1 0 0,152-8-209 0 0,-9 0-20 0 0,1 1 0 0 0,-75 9 0 0 0,33 6 86 0 0,83-13-16 0 0,1 0 0 0 0,0-1 0 0 0,-9 0 0 0 0,10 0-126 0 0,0-1 0 0 0,0 2 0 0 0,0-1 0 0 0,1 1-1 0 0,-8 1 1 0 0,-9 1 8 0 0,-7 3 2 0 0,27-6-2 0 0,0 0 0 0 0,-1 1 0 0 0,1-1 0 0 0,0 1 0 0 0,0 0 0 0 0,0-1 0 0 0,-1 1 0 0 0,1 0 0 0 0,0 0-1 0 0,0 0 1 0 0,0 0 0 0 0,0 0 0 0 0,0 0 0 0 0,0 0 0 0 0,1 0 0 0 0,-2 2 0 0 0,2-3-2 0 0,0 1 0 0 0,0-1 0 0 0,-1 0 0 0 0,1 1 1 0 0,0-1-1 0 0,0 1 0 0 0,0-1 0 0 0,0 0 0 0 0,0 1 0 0 0,0-1 1 0 0,0 1-1 0 0,0-1 0 0 0,0 0 0 0 0,1 1 0 0 0,-1-1 0 0 0,0 1 1 0 0,0-1-1 0 0,0 0 0 0 0,0 1 0 0 0,0-1 0 0 0,1 0 0 0 0,-1 1 0 0 0,0-1 1 0 0,0 0-1 0 0,1 1 0 0 0,-1-1 0 0 0,0 0 0 0 0,0 0 0 0 0,1 1 1 0 0,-1-1-1 0 0,0 0 0 0 0,1 0 0 0 0,-1 1 0 0 0,1-1 0 0 0,-1 0 1 0 0,0 0-1 0 0,1 0 0 0 0,-1 0 0 0 0,0 0 0 0 0,1 1 0 0 0,-1-1 1 0 0,1 0-1 0 0,-1 0 0 0 0,1 0 0 0 0,23 3 70 0 0,-19-3-49 0 0,20 0 15 0 0,0 0-1 0 0,-1-2 0 0 0,1-1 1 0 0,34-8-1 0 0,6-1-19 0 0,149-7 19 0 0,-143 15-7 0 0,55-12-47 0 0,-7 0-20 0 0,35 2 62 0 0,139-10-8 0 0,-197 18-36 0 0,97-2-38 0 0,31 5 66 0 0,-210 2-30 0 0,-7 1 16 0 0,1 0-1 0 0,-1-1 0 0 0,0 1 1 0 0,0-2-1 0 0,0 1 0 0 0,14-6 1 0 0,-21 7 4 0 0,0 0 0 0 0,0 0 0 0 0,1 0 1 0 0,-1 0-1 0 0,0 0 0 0 0,0 0 1 0 0,1 0-1 0 0,-1 0 0 0 0,0 0 1 0 0,0-1-1 0 0,1 1 0 0 0,-1 0 1 0 0,0 0-1 0 0,0 0 0 0 0,0 0 1 0 0,1-1-1 0 0,-1 1 0 0 0,0 0 1 0 0,0 0-1 0 0,0 0 0 0 0,0 0 1 0 0,0-1-1 0 0,1 1 0 0 0,-1 0 1 0 0,0 0-1 0 0,0-1 0 0 0,0 1 1 0 0,0 0-1 0 0,0 0 0 0 0,0-1 1 0 0,0 1-1 0 0,0 0 0 0 0,0 0 1 0 0,0-1-1 0 0,0 1 0 0 0,0 0 1 0 0,0 0-1 0 0,0-1 0 0 0,-10-5-145 0 0,-15 1-222 0 0,17 4-311 0 0,0 1 1 0 0,0 0-1 0 0,0 0 0 0 0,-15 4 1 0 0,-12 7-10071 0 0,25-8 6682 0 0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6:19.5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24 164 512 0 0,'3'-56'3494'0'0,"-3"51"-3203"0"0,1-1 1 0 0,1 0-1 0 0,-1 0 1 0 0,1 1-1 0 0,0-1 0 0 0,0 1 1 0 0,4-8-1 0 0,-4 11-345 0 0,-1 0 0 0 0,1 1-1 0 0,0-1 1 0 0,-1 0-1 0 0,1 1 1 0 0,0-1 0 0 0,2-1-1 0 0,11-10 883 0 0,-14 12-530 0 0,-1 0 1 0 0,1 0 0 0 0,-1 0 0 0 0,0 1 0 0 0,1-1 0 0 0,-1 0 0 0 0,0 0 0 0 0,1 0 0 0 0,-1 0 0 0 0,0 0 0 0 0,2-6 7101 0 0,4 1-3938 0 0,-6 6-3336 0 0,0 0-1 0 0,1-1 1 0 0,-1 1-1 0 0,0 0 1 0 0,0-1-1 0 0,1 1 1 0 0,-1 0 0 0 0,1-1-1 0 0,-1 1 1 0 0,0 0-1 0 0,1 0 1 0 0,-1 0-1 0 0,0-1 1 0 0,1 1 0 0 0,-1 0-1 0 0,1 0 1 0 0,-1 0-1 0 0,1 0 1 0 0,-1 0-1 0 0,0 0 1 0 0,1 0 0 0 0,-1 0-1 0 0,1 0 1 0 0,-1 0-1 0 0,1 0 1 0 0,0 0 0 0 0,-1 0-69 0 0,0 1 0 0 0,0-1 0 0 0,1 1 0 0 0,-1 0 1 0 0,0-1-1 0 0,0 1 0 0 0,0-1 0 0 0,0 1 0 0 0,0-1 1 0 0,0 1-1 0 0,0 0 0 0 0,0-1 0 0 0,0 1 1 0 0,0-1-1 0 0,0 1 0 0 0,-1-1 0 0 0,1 1 0 0 0,0-1 1 0 0,0 1-1 0 0,-1 0 0 0 0,-6 15 375 0 0,4-11-269 0 0,-6 19 257 0 0,1 1-1 0 0,-6 28 1 0 0,0 2-73 0 0,2-9-48 0 0,2 0 0 0 0,2 1 1 0 0,-2 58-1 0 0,10-90-274 0 0,1 0-1 0 0,0 0 1 0 0,2 1 0 0 0,-1-1-1 0 0,7 18 1 0 0,1 7 3 0 0,-9-38-26 0 0,0 0 6 0 0,-1 0-1 0 0,1 0 1 0 0,-1 0 0 0 0,1 1 0 0 0,-1-1 0 0 0,0 0-1 0 0,0 1 1 0 0,0-1 0 0 0,0 0 0 0 0,0 0 0 0 0,-1 1-1 0 0,1-1 1 0 0,-1 3 0 0 0,-1-5 5 0 0,1 0-18 0 0,1-19-152 0 0,0 14-76 0 0,1 0 0 0 0,0 1 1 0 0,0-1-1 0 0,0 1 1 0 0,1-1-1 0 0,0 1 1 0 0,4-8-1 0 0,9-14-8318 0 0,-11 20 4678 0 0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6:20.7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67 112 1192 0 0,'-2'-1'1050'0'0,"0"0"1"0"0,0 0-1 0 0,1 1 0 0 0,-1-1 0 0 0,0 1 0 0 0,0-1 1 0 0,0 1-1 0 0,0 0 0 0 0,0 0 0 0 0,0 0 0 0 0,0 0 0 0 0,0 0 1 0 0,1 0-1 0 0,-1 0 0 0 0,0 1 0 0 0,0-1 0 0 0,-2 2 1 0 0,-15 0 636 0 0,9-3-541 0 0,8-2-120 0 0,12-5 394 0 0,-1 0-1175 0 0,3-6 73 0 0,-10 11-247 0 0,0 0 0 0 0,0 1 1 0 0,0-1-1 0 0,1 0 0 0 0,4-3 1 0 0,-2 2 45 0 0,-4 4-104 0 0,-1-1-1 0 0,1 1 1 0 0,0-1-1 0 0,-1 1 0 0 0,1 0 1 0 0,0-1-1 0 0,0 1 1 0 0,-1 0-1 0 0,1-1 0 0 0,0 1 1 0 0,0 0-1 0 0,0 0 1 0 0,-1 0-1 0 0,1 0 0 0 0,0 0 1 0 0,0 0-1 0 0,0 0 1 0 0,1 0-1 0 0,2-1 18 0 0,-1 0 1 0 0,1-1-1 0 0,-1 1 1 0 0,1-1-1 0 0,5-3 1 0 0,11-11 195 0 0,-18 14-207 0 0,0 0 0 0 0,-1 0 1 0 0,1 1-1 0 0,0-1 1 0 0,0 1-1 0 0,0-1 1 0 0,0 1-1 0 0,0 0 1 0 0,0 0-1 0 0,0 0 0 0 0,1 0 1 0 0,-1 0-1 0 0,0 0 1 0 0,1 0-1 0 0,-1 1 1 0 0,0-1-1 0 0,1 1 0 0 0,-1 0 1 0 0,1 0-1 0 0,-1 0 1 0 0,4 0-1 0 0,135 20 231 0 0,-133-19-253 0 0,2 0 4 0 0,0 1-1 0 0,0 0 1 0 0,-1 0-1 0 0,1 1 1 0 0,15 8-1 0 0,-21-10-2 0 0,-1 1 0 0 0,1 0-1 0 0,-1 0 1 0 0,0 0 0 0 0,0 0-1 0 0,0 1 1 0 0,0-1 0 0 0,0 1-1 0 0,0 0 1 0 0,-1 0 0 0 0,1 0-1 0 0,-1 0 1 0 0,0 0 0 0 0,0 0-1 0 0,0 1 1 0 0,0-1 0 0 0,2 8-1 0 0,-3-1 65 0 0,0 0 0 0 0,-1 1 0 0 0,0 0 0 0 0,0-1 0 0 0,-1 0 0 0 0,-1 1 0 0 0,-3 14 0 0 0,0 2 20 0 0,4-18-47 0 0,-1-1-1 0 0,0 0 1 0 0,-1 1 0 0 0,1-1 0 0 0,-2 0 0 0 0,1 0-1 0 0,-9 13 1 0 0,9-16 2 0 0,0-1-1 0 0,-1 1 0 0 0,0-1 1 0 0,0 0-1 0 0,0 0 0 0 0,0 0 1 0 0,-1 0-1 0 0,1-1 0 0 0,-1 0 1 0 0,0 0-1 0 0,0 0 0 0 0,-9 3 1 0 0,6-3 8 0 0,-6 3 49 0 0,0-1 1 0 0,0-1-1 0 0,0 0 0 0 0,-26 3 0 0 0,-92-5 178 0 0,78-3-146 0 0,48 0-62 0 0,11-2-64 0 0,13-2-58 0 0,55 3 15 0 0,-45 2 7 0 0,36-5 0 0 0,-36 3-15 0 0,0 1 1 0 0,28 2-1 0 0,-6 0-45 0 0,-32-1 22 0 0,1 1 1 0 0,22 5-1 0 0,-34-5 64 0 0,-1 0 0 0 0,1 1-1 0 0,-1 0 1 0 0,1 0 0 0 0,-1 1 0 0 0,0-1 0 0 0,0 1 0 0 0,0 1-1 0 0,8 6 1 0 0,-10-6 14 0 0,0 0 1 0 0,0 0-1 0 0,-1 1 0 0 0,0 0 0 0 0,0 0 0 0 0,0 0 0 0 0,0 0 1 0 0,-1 0-1 0 0,0 1 0 0 0,0-1 0 0 0,2 8 0 0 0,0 6 27 0 0,3 38 0 0 0,-6-42-21 0 0,0 1 0 0 0,-3 22 0 0 0,2-33 14 0 0,-1 0-1 0 0,0 1 1 0 0,0-1-1 0 0,0 0 1 0 0,-1-1-1 0 0,0 1 1 0 0,0 0-1 0 0,0 0 1 0 0,0-1-1 0 0,-1 1 1 0 0,-3 5-1 0 0,3-7 0 0 0,-1 0-1 0 0,1-1 0 0 0,0 1 0 0 0,-1 0 1 0 0,0-1-1 0 0,0 0 0 0 0,1 0 0 0 0,-1 0 0 0 0,0 0 1 0 0,0-1-1 0 0,-7 2 0 0 0,-7 1 101 0 0,-27 3-1 0 0,14-3-21 0 0,-70 19 268 0 0,63-13-195 0 0,0-2 0 0 0,-47 4-1 0 0,80-11-163 0 0,1-1 0 0 0,-1 0 0 0 0,1-1-1 0 0,-1 1 1 0 0,1-1 0 0 0,-1 1 0 0 0,1-1-1 0 0,0-1 1 0 0,0 1 0 0 0,-1-1 0 0 0,1 1-1 0 0,0-1 1 0 0,-7-5 0 0 0,8 5-31 0 0,1 0-1 0 0,0 0 1 0 0,0 0 0 0 0,0 0 0 0 0,0 0-1 0 0,1-1 1 0 0,-1 1 0 0 0,1-1 0 0 0,-1 1-1 0 0,1-1 1 0 0,0 1 0 0 0,0-1 0 0 0,0 0-1 0 0,0 0 1 0 0,0 1 0 0 0,1-1 0 0 0,-1 0-1 0 0,1 0 1 0 0,0 0 0 0 0,0 0 0 0 0,0 0 0 0 0,1-4-1 0 0,0-1-375 0 0,0 0-1 0 0,1 0 0 0 0,1 0 1 0 0,-1 0-1 0 0,8-14 1 0 0,11-16-7805 0 0,-13 25 5436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07.6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409 69 512 0 0,'-3'-6'1222'0'0,"1"1"0"0"0,-1-1 0 0 0,0 1 0 0 0,0 0 0 0 0,-1 0 0 0 0,0 0 0 0 0,0 1 0 0 0,0-1 0 0 0,-8-6 0 0 0,10 10-708 0 0,0-1 0 0 0,0 1 0 0 0,0 0-1 0 0,-1 0 1 0 0,1 0 0 0 0,0 0 0 0 0,-1 0-1 0 0,1 0 1 0 0,-1 1 0 0 0,1-1 0 0 0,-1 1-1 0 0,1 0 1 0 0,-4-1 0 0 0,3 2-431 0 0,0-1 0 0 0,0 1 0 0 0,0-1 0 0 0,0 1 0 0 0,0 0 0 0 0,0 0 1 0 0,-6 2-1 0 0,-5 5 413 0 0,0 1 0 0 0,1 0 0 0 0,-1 1 1 0 0,-15 16-1 0 0,-43 51 809 0 0,55-56-1094 0 0,1 2 0 0 0,2 0 0 0 0,0 0 1 0 0,1 1-1 0 0,2 1 0 0 0,0 0 0 0 0,-13 51 0 0 0,16-44-91 0 0,1 2 0 0 0,3-1 1 0 0,0 1-1 0 0,2-1 0 0 0,5 68 0 0 0,0-78-129 0 0,1 0 0 0 0,1 1 0 0 0,1-2 0 0 0,2 1 0 0 0,0-1 0 0 0,1 0 0 0 0,1 0 0 0 0,1-1 0 0 0,1-1 0 0 0,0 0 0 0 0,24 28 0 0 0,-5-11-963 0 0,56 53 1 0 0,2-15-8122 0 0,-69-59 6934 0 0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3:31.8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89 192 512 0 0,'-9'1'2552'0'0,"2"0"-2260"0"0,7-1-287 0 0,0 0 0 0 0,0 0 0 0 0,-1 0 0 0 0,1 1 0 0 0,0-1 0 0 0,0 0 0 0 0,0 0 0 0 0,0 0 0 0 0,0 1 0 0 0,0-1 0 0 0,0 0 0 0 0,0 0 0 0 0,0 0 0 0 0,0 1 0 0 0,0-1 0 0 0,0 0 0 0 0,0 0 0 0 0,0 0 0 0 0,0 1 0 0 0,0-1 0 0 0,0 0 0 0 0,0 0 0 0 0,0 0 0 0 0,0 1 0 0 0,0-1 0 0 0,0 0 0 0 0,0 0 0 0 0,0 0 0 0 0,0 1 0 0 0,0-1 0 0 0,0 0-1 0 0,0 0 1 0 0,1 0 0 0 0,-1 0 0 0 0,0 1 0 0 0,0-1 55 0 0,0 0 0 0 0,0 0 0 0 0,0 0 0 0 0,0 0 0 0 0,1 0 0 0 0,-1 0 1 0 0,0 1-1 0 0,0-1 0 0 0,0 0 0 0 0,0 0 0 0 0,0 0 0 0 0,0 0 0 0 0,0 0 0 0 0,0 0 0 0 0,1 0 0 0 0,-1 0 0 0 0,0 0 0 0 0,0 0 0 0 0,0 0 0 0 0,0 0 0 0 0,0 0 0 0 0,0 0 0 0 0,1 0 0 0 0,-1 0 0 0 0,0 0 0 0 0,0 0 0 0 0,0 0 0 0 0,0 0 0 0 0,0 0 0 0 0,0 0 0 0 0,1 0 0 0 0,-1 0 0 0 0,0 0 0 0 0,0 0 0 0 0,0 0 0 0 0,0 0 0 0 0,0-1 0 0 0,0 1 0 0 0,0 0 0 0 0,0 0 0 0 0,1 0 0 0 0,-1 0 0 0 0,0 0 0 0 0,0 0 0 0 0,0 0 0 0 0,0 0 0 0 0,0-1 0 0 0,0 1 0 0 0,0 0 0 0 0,0 0 0 0 0,0 0 0 0 0,0 0 0 0 0,0 0 0 0 0,0 0 0 0 0,0 0 0 0 0,0-1 0 0 0,0 1-15 0 0,0 0 0 0 0,0-1 0 0 0,0 1 0 0 0,0 0 0 0 0,0 0 0 0 0,0-1 0 0 0,0 1 0 0 0,0 0 0 0 0,0 0 0 0 0,0-1 0 0 0,0 1 0 0 0,-1 0 0 0 0,1 0 0 0 0,0-1 0 0 0,0 1 1 0 0,0 0-1 0 0,0 0 0 0 0,-1 0 0 0 0,1-1 0 0 0,0 1 0 0 0,0 0 0 0 0,0 0 0 0 0,-1 0 0 0 0,1 0 0 0 0,0-1 0 0 0,0 1 0 0 0,-1 0 0 0 0,1 0 0 0 0,0 0 0 0 0,0 0 0 0 0,-1 0 0 0 0,1 0 0 0 0,0 0 0 0 0,0 0 0 0 0,-1 0 0 0 0,1 0 0 0 0,0 0 0 0 0,-1 0 0 0 0,1 0 0 0 0,0 0 0 0 0,0 0 0 0 0,-1 0 0 0 0,1 0 0 0 0,0 0 0 0 0,-1 0 0 0 0,-4 1 79 0 0,1 0 0 0 0,-1-1-1 0 0,0 1 1 0 0,0 1 0 0 0,1-1 0 0 0,-1 1-1 0 0,-5 3 1 0 0,-10 3 212 0 0,20-8-311 0 0,0 0 0 0 0,0 0 0 0 0,0 0 0 0 0,-1 0 0 0 0,1 0 0 0 0,0 0 1 0 0,0 0-1 0 0,0 0 0 0 0,0 0 0 0 0,0 0 0 0 0,0 0 0 0 0,-1 0 0 0 0,1 1 0 0 0,0-1 0 0 0,0 0 0 0 0,0 0 1 0 0,0 0-1 0 0,0 0 0 0 0,-1 0 0 0 0,1-1 0 0 0,0 1 0 0 0,0 0 0 0 0,0 0 0 0 0,0 0 0 0 0,0 0 0 0 0,0 0 1 0 0,-1 0-1 0 0,1 0 0 0 0,0 0 0 0 0,0 0 0 0 0,0 0 0 0 0,0 0 0 0 0,0 0 0 0 0,0 0 0 0 0,0 0 0 0 0,-1-1 1 0 0,1 1-1 0 0,0 0 0 0 0,0 0 0 0 0,0 0 0 0 0,0 0 0 0 0,0 0 0 0 0,0 0 0 0 0,0-1 0 0 0,0 1 0 0 0,0 0 0 0 0,0 0 1 0 0,0 0-1 0 0,0 0 0 0 0,0 0 0 0 0,0 0 0 0 0,0-1 0 0 0,0 1 0 0 0,0 0 0 0 0,0 0 0 0 0,0 0 0 0 0,0-1 6 0 0,0 1 0 0 0,0-1 0 0 0,0 1 0 0 0,1 0 0 0 0,-1-1 0 0 0,0 1-1 0 0,0 0 1 0 0,0-1 0 0 0,1 1 0 0 0,-1 0 0 0 0,0 0 0 0 0,1-1 0 0 0,-1 1-1 0 0,0 0 1 0 0,1 0 0 0 0,-1-1 0 0 0,0 1 0 0 0,1 0 0 0 0,-1 0 0 0 0,0 0-1 0 0,1 0 1 0 0,-1-1 0 0 0,1 1 0 0 0,46-7 705 0 0,72-1-1 0 0,-56 5-424 0 0,300-25 1755 0 0,106-6-760 0 0,-422 31-1280 0 0,485-38-94 0 0,115-37 154 0 0,-261 76-191 0 0,-7 40-1538 0 0,-358-34 1342 0 0,11 0-867 0 0,-1 2 1 0 0,46 15 0 0 0,-65-16-482 0 0,-6 0-55 0 0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3:34.6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816 59 512 0 0,'1'-2'32'0'0,"0"1"0"0"0,0 0 1 0 0,0 0-1 0 0,0 0 0 0 0,0 0 0 0 0,0 0 0 0 0,0 0 0 0 0,1 0 0 0 0,-1 0 0 0 0,0 0 1 0 0,1 1-1 0 0,-1-1 0 0 0,0 0 0 0 0,1 1 0 0 0,-1-1 0 0 0,1 1 0 0 0,1-1 1 0 0,13-6 3317 0 0,-1-2-932 0 0,8-7 1197 0 0,-24 15-3333 0 0,-4 0-80 0 0,-5 2-46 0 0,8-1-45 0 0,0 0-1 0 0,0 1 0 0 0,0-1 1 0 0,-1 0-1 0 0,1 0 0 0 0,0-1 0 0 0,0 1 1 0 0,-2-1-1 0 0,-8 0 1002 0 0,51-7 518 0 0,-50 12-1273 0 0,7-3-317 0 0,0 1 0 0 0,0-1 0 0 0,0 0 0 0 0,-7 1 79 0 0,41 0 153 0 0,-31-7 34 0 0,-1 6-294 0 0,1-1-1 0 0,0 1 0 0 0,-1 0 1 0 0,1-1-1 0 0,0 1 1 0 0,0 0-1 0 0,-1 0 0 0 0,1 0 1 0 0,0 0-1 0 0,0 0 0 0 0,0 0 1 0 0,0 0-1 0 0,1 1 0 0 0,-1-1 1 0 0,0 0-1 0 0,0 0 0 0 0,1 1 1 0 0,-2 1-1 0 0,-1 3 3 0 0,-5 6 17 0 0,0 0 1 0 0,1 0 0 0 0,0 0-1 0 0,1 1 1 0 0,1 0 0 0 0,-8 25-1 0 0,8-20-21 0 0,-1 0 0 0 0,-1 0 0 0 0,-1-1-1 0 0,-10 17 1 0 0,6-11 41 0 0,-11 30 0 0 0,7-5-45 0 0,9-25 4 0 0,-1-1 0 0 0,-1 1 0 0 0,0-1 0 0 0,-22 33 0 0 0,4-17 6 0 0,-22 33 9 0 0,40-55-26 0 0,0-1 1 0 0,-2-1-1 0 0,0 0 0 0 0,-19 19 0 0 0,24-25 3 0 0,0-1 0 0 0,0 1 0 0 0,1 0 0 0 0,0 0-1 0 0,1 0 1 0 0,0 1 0 0 0,-3 10 0 0 0,-89 187-30 0 0,63-124-61 0 0,30-74 54 0 0,-24 61 58 0 0,-3-1 1 0 0,-40 64 0 0 0,15-32-96 0 0,45-80 65 0 0,-2 3-23 0 0,0 1 0 0 0,-12 42 1 0 0,14-36-70 0 0,-1-1 1 0 0,-23 42 0 0 0,28-60 106 0 0,-8 18-708 0 0,14-30 690 0 0,0-1 1 0 0,1 1-1 0 0,-1-1 1 0 0,0 1-1 0 0,0 0 1 0 0,0-1 0 0 0,0 1-1 0 0,0 0 1 0 0,0-1-1 0 0,-1 1 1 0 0,1-2-1 0 0,-2-7-331 0 0,4 9-157 0 0,-1 0 1 0 0,1 0-1 0 0,-1-1 0 0 0,1 1 1 0 0,-1 0-1 0 0,1 0 0 0 0,0 1 1 0 0,-1-1-1 0 0,4-1 0 0 0,3-2-3539 0 0,-3 1 2717 0 0,1 1 133 0 0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3:36.5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28 512 0 0,'-8'-6'1805'0'0,"9"5"-792"0"0,4 2-602 0 0,-4 0-699 0 0,5 3 1339 0 0,-5-4 26 0 0,-3-5-13 0 0,-4 0 401 0 0,6 5-1436 0 0,0 0 0 0 0,0 0 0 0 0,0 0 0 0 0,0-1-1 0 0,0 1 1 0 0,0 0 0 0 0,0 0 0 0 0,0 0 0 0 0,-1 0 0 0 0,1 0-1 0 0,0 0 1 0 0,0 0 0 0 0,0 0 0 0 0,0 0 0 0 0,0 0 0 0 0,0 0-1 0 0,0 0 1 0 0,-1 0 0 0 0,1 0 0 0 0,0 0 0 0 0,0 0 0 0 0,0 0-1 0 0,0 0 1 0 0,0 0 0 0 0,0 0 0 0 0,-1 0 0 0 0,1 0 0 0 0,0 0-1 0 0,0 0 1 0 0,0 0 0 0 0,0 0 0 0 0,0 0 0 0 0,0 0-1 0 0,0 0 1 0 0,0 0 0 0 0,-1 1 0 0 0,1-1 0 0 0,0 0 0 0 0,0 0-1 0 0,0 0 1 0 0,0 0 0 0 0,0 0 0 0 0,0 0 0 0 0,0 0 0 0 0,0 0-1 0 0,0 1 1 0 0,0-1 0 0 0,0 1 1635 0 0,-1-1-1606 0 0,1 0-1 0 0,0 0 1 0 0,0 0-1 0 0,0 0 0 0 0,0 0 1 0 0,-1-1-1 0 0,1 1 0 0 0,0 0 1 0 0,0 0-1 0 0,0 0 1 0 0,0 0-1 0 0,0 0 0 0 0,-1 0 1 0 0,1-1-1 0 0,0 1 0 0 0,0 0 1 0 0,0 0-1 0 0,0 0 1 0 0,0 0-1 0 0,0 0 0 0 0,0-1 1 0 0,0 1-1 0 0,0 0 0 0 0,0 0 1 0 0,0 0-1 0 0,0-1 1 0 0,0 1-1 0 0,0 0 0 0 0,0 0 1 0 0,0 0-1 0 0,0 0 1 0 0,0-1-1 0 0,0 1 0 0 0,0 0 1 0 0,0 0-1 0 0,0 0 0 0 0,0 0 1 0 0,0-1-1 0 0,0 1 1 0 0,0 0-1 0 0,0 0 0 0 0,0-1-23 0 0,0 1-1 0 0,1-1 1 0 0,-1 1-1 0 0,0 0 1 0 0,0-1-1 0 0,0 1 1 0 0,1-1-1 0 0,-1 1 0 0 0,0 0 1 0 0,0-1-1 0 0,1 1 1 0 0,-1 0-1 0 0,0-1 1 0 0,1 1-1 0 0,-1 0 1 0 0,1-1-1 0 0,-1 1 1 0 0,0 0-1 0 0,1 0 0 0 0,-1-1 1 0 0,1 1-1 0 0,0 0-19 0 0,18-4 532 0 0,-18 4-525 0 0,0 0-1 0 0,0 0 1 0 0,0 0 0 0 0,0 0 0 0 0,0 0-1 0 0,0 0 1 0 0,0 0 0 0 0,0 0 0 0 0,0 0-1 0 0,0 0 1 0 0,0 1 0 0 0,0-1 0 0 0,0 0-1 0 0,0 1 1 0 0,0-1 0 0 0,1 1 0 0 0,1 1 69 0 0,0-1 0 0 0,0 0 1 0 0,0 0-1 0 0,0 0 1 0 0,1 0-1 0 0,-1 0 0 0 0,0-1 1 0 0,5 1-1 0 0,3-2 142 0 0,-8 1-176 0 0,1 0 0 0 0,-1 0 1 0 0,1 0-1 0 0,-1 0 0 0 0,1 1 1 0 0,-1-1-1 0 0,1 1 0 0 0,-1 0 1 0 0,5 1-1 0 0,-7-1-29 0 0,0-1 1 0 0,1 1-1 0 0,-1-1 0 0 0,0 1 0 0 0,0 0 1 0 0,1 0-1 0 0,-1-1 0 0 0,0 1 1 0 0,0 0-1 0 0,0 0 0 0 0,0 0 1 0 0,0 0-1 0 0,0 0 0 0 0,0 0 1 0 0,-1 0-1 0 0,1 0 0 0 0,0 1 1 0 0,-1-1-1 0 0,1 0 0 0 0,0 0 0 0 0,-1 1 1 0 0,1 1-1 0 0,-1-3-10 0 0,0 1 0 0 0,0 0 0 0 0,1-1 0 0 0,-1 1 0 0 0,0-1 0 0 0,1 1 0 0 0,-1-1 0 0 0,0 1 0 0 0,1-1 0 0 0,-1 0 0 0 0,0 1-1 0 0,1-1 1 0 0,-1 1 0 0 0,1-1 0 0 0,-1 0 0 0 0,1 1 0 0 0,-1-1 0 0 0,1 0 0 0 0,-1 0 0 0 0,1 1 0 0 0,-1-1 0 0 0,2 0 0 0 0,16 6 114 0 0,-13-5-84 0 0,79 29 287 0 0,-77-26-252 0 0,0 0 1 0 0,-1 0 0 0 0,1 0-1 0 0,9 10 1 0 0,-11-9-35 0 0,1-1-1 0 0,0 1 1 0 0,0-1 0 0 0,0 0-1 0 0,0-1 1 0 0,8 4-1 0 0,2-1 41 0 0,0-1-24 0 0,-1 1 0 0 0,1 0 0 0 0,-1 1 0 0 0,18 12 0 0 0,-27-12-16 0 0,1 0-1 0 0,-1 0 1 0 0,0 1-1 0 0,0 0 1 0 0,-1 0-1 0 0,8 17 1 0 0,-11-21-41 0 0,1 0 0 0 0,0 0 0 0 0,0 0 1 0 0,0-1-1 0 0,0 1 0 0 0,1-1 1 0 0,-1 1-1 0 0,1-1 0 0 0,0 0 0 0 0,0-1 1 0 0,6 5-1 0 0,8 1 22 0 0,29 12 0 0 0,-9-5 56 0 0,-11-3-33 0 0,-10-5 9 0 0,1 2 1 0 0,21 13-1 0 0,-34-18-50 0 0,1 0 1 0 0,-1 0-1 0 0,0 0 0 0 0,-1 1 1 0 0,1 0-1 0 0,-1 0 0 0 0,0 0 0 0 0,0 0 1 0 0,0 1-1 0 0,4 10 0 0 0,-2-4-12 0 0,0-1 0 0 0,1 0 0 0 0,0-1-1 0 0,0 1 1 0 0,1-1 0 0 0,1-1 0 0 0,0 0 0 0 0,19 16-1 0 0,-12-13-9 0 0,1-1 0 0 0,0 0-1 0 0,0-2 1 0 0,38 16-1 0 0,54 16 20 0 0,-100-38-6 0 0,-2 0-1 0 0,1 1 1 0 0,0 0 0 0 0,-1 0-1 0 0,0 1 1 0 0,8 6-1 0 0,-11-8 1 0 0,-1 0 0 0 0,0 0 0 0 0,0 1 0 0 0,0-1 0 0 0,0 1 0 0 0,0-1-1 0 0,-1 1 1 0 0,0 0 0 0 0,0 0 0 0 0,0 0 0 0 0,0 0 0 0 0,-1 0 0 0 0,2 6 0 0 0,-2-8-4 0 0,-1-1 0 0 0,1 0 0 0 0,0 0 0 0 0,-1 0 0 0 0,1 0 0 0 0,0 0 0 0 0,-1 0 0 0 0,1 0 0 0 0,0 0 0 0 0,0 0 0 0 0,0 0 1 0 0,0 0-1 0 0,0 0 0 0 0,0-1 0 0 0,0 1 0 0 0,0 0 0 0 0,0-1 0 0 0,1 1 0 0 0,-1-1 0 0 0,0 1 0 0 0,0-1 0 0 0,1 0 0 0 0,-1 1 0 0 0,0-1 0 0 0,0 0 0 0 0,1 0 1 0 0,-1 0-1 0 0,0 0 0 0 0,0 0 0 0 0,1 0 0 0 0,0 0 0 0 0,5-1-36 0 0,0 1 0 0 0,-1-1 0 0 0,1-1 0 0 0,10-2 0 0 0,-14 3 26 0 0,1 0 0 0 0,-1 0 0 0 0,1 1 1 0 0,0 0-1 0 0,4 0 0 0 0,-19-1-275 0 0,4 1 88 0 0,7 0 197 0 0,0 0 1 0 0,0 0 0 0 0,0 0-1 0 0,0 0 1 0 0,0 0-1 0 0,0 0 1 0 0,0 0-1 0 0,0 0 1 0 0,0 0-1 0 0,0 0 1 0 0,0 0-1 0 0,0 0 1 0 0,0 0 0 0 0,-1 0-1 0 0,1 0 1 0 0,0 0-1 0 0,0 0 1 0 0,0 0-1 0 0,0 0 1 0 0,0 0-1 0 0,0 0 1 0 0,0 0 0 0 0,0 0-1 0 0,0 0 1 0 0,0 0-1 0 0,0 0 1 0 0,0 0-1 0 0,0 0 1 0 0,0 0-1 0 0,0 0 1 0 0,0 0 0 0 0,0 0-1 0 0,0 0 1 0 0,0 0-1 0 0,0 0 1 0 0,0 1-1 0 0,0-1 1 0 0,0 0-1 0 0,0 0 1 0 0,0 0 0 0 0,-1 0-1 0 0,1 0 1 0 0,0 0-1 0 0,0 0 1 0 0,0 0-1 0 0,0 0 1 0 0,0 0-1 0 0,0 0 1 0 0,0 0-1 0 0,0 0 1 0 0,0 0 0 0 0,1 0-1 0 0,-1 0 1 0 0,0 0-1 0 0,0 1 1 0 0,0-1-1 0 0,0 0 1 0 0,0 0-1 0 0,0 0 1 0 0,0 0 0 0 0,0 0-1 0 0,0 0 1 0 0,0 0-1 0 0,3 1-39 0 0,-1-1 0 0 0,1 0 0 0 0,0 1-1 0 0,-1-1 1 0 0,1 0 0 0 0,0-1 0 0 0,3 1 0 0 0,1-1-170 0 0,21-2-1313 0 0,0 0-6335 0 0,-20 3 3683 0 0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3:39.0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126 18 512 0 0,'-16'-5'900'0'0,"12"0"604"0"0,4 5-1431 0 0,-1-1 0 0 0,1 1-1 0 0,0 0 1 0 0,-1-1-1 0 0,1 1 1 0 0,0 0-1 0 0,-1 0 1 0 0,1-1-1 0 0,0 1 1 0 0,-1 0-1 0 0,1 0 1 0 0,-1 0 0 0 0,1-1-1 0 0,-1 1 1 0 0,1 0-1 0 0,0 0 1 0 0,-1 0-1 0 0,1 0 1 0 0,-1 0-1 0 0,1 0 1 0 0,-1 0-1 0 0,1 0 1 0 0,-1 0 0 0 0,1 0-1 0 0,-1 0 1 0 0,1 0-1 0 0,-1 0 1 0 0,1 0-1 0 0,0 1 1 0 0,-1-1-1 0 0,1 0 1 0 0,-2 1-1 0 0,-7 0 233 0 0,-1-1-1 0 0,0 0 1 0 0,-17-1-1 0 0,-5-1 1853 0 0,29 1-1221 0 0,7 0 168 0 0,9 0 287 0 0,-4 1-876 0 0,1 0-1 0 0,-1 1 1 0 0,1 0 0 0 0,9 3 0 0 0,5 0-202 0 0,0 0 0 0 0,36 0 0 0 0,9 1-48 0 0,65 15 308 0 0,64 6 638 0 0,-25 1-316 0 0,-12-1-393 0 0,5-4-147 0 0,55 5 346 0 0,-86-12-323 0 0,-1 1-1 0 0,-74-13-260 0 0,139 13 203 0 0,-39-3-36 0 0,21 3-38 0 0,-118-10-83 0 0,117-2 0 0 0,-110-5-180 0 0,-51 2 38 0 0,23 4-1 0 0,-24-2-399 0 0,24-1 0 0 0,-42-2 327 0 0,0 0 1 0 0,1 0 0 0 0,-1 0 0 0 0,0 0-1 0 0,0 0 1 0 0,0 0 0 0 0,0-1 0 0 0,0 1 0 0 0,1 0-1 0 0,-1 0 1 0 0,0 0 0 0 0,0-1 0 0 0,0 1 0 0 0,0 0-1 0 0,0 0 1 0 0,0 0 0 0 0,0-1 0 0 0,0 1-1 0 0,1 0 1 0 0,-1 0 0 0 0,0 0 0 0 0,0-1 0 0 0,0 1-1 0 0,0 0 1 0 0,0 0 0 0 0,0-1 0 0 0,0 1-1 0 0,0 0 1 0 0,-1 0 0 0 0,1 0 0 0 0,0-1 0 0 0,0 1-1 0 0,0 0 1 0 0,0 0 0 0 0,0-1 0 0 0,-4-12-2957 0 0,3 6-1304 0 0,-1 3 2961 0 0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3:41.3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130 886 512 0 0,'-1'0'169'0'0,"0"0"1"0"0,1 0-1 0 0,-1-1 1 0 0,1 1-1 0 0,-1 0 0 0 0,0-1 1 0 0,1 1-1 0 0,-1 0 0 0 0,1-1 1 0 0,-1 1-1 0 0,1-1 0 0 0,-1 1 1 0 0,1-1-1 0 0,-1 1 0 0 0,1-1 1 0 0,0 1-1 0 0,-1-2 0 0 0,0 1 72 0 0,1 0 0 0 0,-1 1 0 0 0,0-1 0 0 0,1 0 0 0 0,-1 0 0 0 0,0 0 0 0 0,1 1 0 0 0,-1-1 0 0 0,0 0 0 0 0,0 1 0 0 0,0-1 0 0 0,0 1 0 0 0,0-1 0 0 0,0 1 0 0 0,0-1 0 0 0,0 1 0 0 0,0 0 0 0 0,0-1 0 0 0,-2 1 0 0 0,-16-2 990 0 0,17 1-1005 0 0,-1 1 0 0 0,0-1 0 0 0,1 1 0 0 0,-1 0 0 0 0,0 0 0 0 0,0 0 1 0 0,1 0-1 0 0,-1 1 0 0 0,-4 0 0 0 0,-1 1 94 0 0,7-2-28 0 0,0 0 0 0 0,0 0 0 0 0,-1 0 0 0 0,1 1 0 0 0,0-1 0 0 0,0 0 0 0 0,-1 1 0 0 0,1-1 0 0 0,0 1 0 0 0,0-1 1 0 0,0 1-1 0 0,-1 0 0 0 0,1-1 0 0 0,0 1 0 0 0,0 0 0 0 0,-1 1 0 0 0,2-2-276 0 0,0 0 0 0 0,0 0 0 0 0,-1 0 0 0 0,1 1 0 0 0,0-1 0 0 0,0 0 0 0 0,0 0-1 0 0,-1 0 1 0 0,1 0 0 0 0,0 0 0 0 0,0 0 0 0 0,0 0 0 0 0,-1 0 0 0 0,1 0 0 0 0,0 0 0 0 0,0 0 0 0 0,0 0 0 0 0,-1 0 0 0 0,1 0 0 0 0,0 0 0 0 0,0 0-1 0 0,0-1 1 0 0,-1 1 0 0 0,1 0 0 0 0,0 0 0 0 0,0 0 0 0 0,0 0 0 0 0,0 0 0 0 0,-1 0 0 0 0,1 0 0 0 0,0-1 0 0 0,0 1 0 0 0,0 0 0 0 0,0 0 0 0 0,0 0-1 0 0,-1-1 1 0 0,-6-5 150 0 0,7 6-132 0 0,0 0 1 0 0,0-1 0 0 0,0 1-1 0 0,0 0 1 0 0,-1-1-1 0 0,1 1 1 0 0,0 0 0 0 0,0 0-1 0 0,0-1 1 0 0,-1 1-1 0 0,1 0 1 0 0,0 0 0 0 0,0-1-1 0 0,-1 1 1 0 0,1 0-1 0 0,0 0 1 0 0,0 0-1 0 0,-1-1 1 0 0,1 1 0 0 0,0 0-1 0 0,-1 0 1 0 0,1 0-1 0 0,0 0 1 0 0,-1 0 0 0 0,1 0-1 0 0,0 0 1 0 0,-1 0-1 0 0,1-1 1 0 0,-1 1 0 0 0,3 2 158 0 0,7-1-213 0 0,-8-1 32 0 0,0 0 1 0 0,0 0-1 0 0,0 0 1 0 0,-1-1-1 0 0,1 1 1 0 0,0 0 0 0 0,0-1-1 0 0,-1 1 1 0 0,1 0-1 0 0,0-1 1 0 0,0 1-1 0 0,-1-1 1 0 0,1 1-1 0 0,1-2 1 0 0,-2 2 29 0 0,1-1 0 0 0,0 0 0 0 0,0 1-1 0 0,-1-1 1 0 0,1 1 0 0 0,0-1 0 0 0,0 1 0 0 0,0-1 0 0 0,-1 1 0 0 0,1 0 0 0 0,0-1 0 0 0,0 1 0 0 0,0 0 0 0 0,0 0 0 0 0,1 0 0 0 0,-1 0-22 0 0,0 0-1 0 0,-1 0 1 0 0,1 0 0 0 0,0 0 0 0 0,0 0 0 0 0,0 0 0 0 0,-1 0 0 0 0,1 1 0 0 0,0-1 0 0 0,0 0 0 0 0,-1 1-1 0 0,1-1 1 0 0,0 1 0 0 0,-1-1 0 0 0,1 1 0 0 0,0-1 0 0 0,-1 1 0 0 0,1-1 0 0 0,0 1 0 0 0,0 1 0 0 0,2 0 14 0 0,-3-1 24 0 0,22-3 325 0 0,19-16-191 0 0,-22 7-40 0 0,-17 9-133 0 0,0 0-1 0 0,1 0 0 0 0,-1 1 0 0 0,1-1 0 0 0,4-1 1 0 0,30-14 131 0 0,-15 5-155 0 0,63-29 272 0 0,15 0 334 0 0,109-29 1 0 0,-84 30-414 0 0,-52 15-114 0 0,110-55 1 0 0,-23-4-36 0 0,-78 46-10 0 0,109-33-1 0 0,4-3-17 0 0,-99 39 27 0 0,-63 25-50 0 0,-1-2 0 0 0,51-27 0 0 0,-80 38 15 0 0,0-1-1 0 0,-1 0 1 0 0,0 1-1 0 0,1-1 1 0 0,-1 0-1 0 0,0 0 1 0 0,0 0-1 0 0,0 0 1 0 0,0-1-1 0 0,0 1 1 0 0,0-1-1 0 0,1-3 1 0 0,-2 4-10 0 0,0 0-1 0 0,-1 0 1 0 0,1 0 0 0 0,-1 0 0 0 0,0 0 0 0 0,1 0-1 0 0,-1 0 1 0 0,0 0 0 0 0,0 0 0 0 0,-1 0 0 0 0,1 0 0 0 0,0 0-1 0 0,-1 0 1 0 0,1 0 0 0 0,-1 0 0 0 0,1 0 0 0 0,-1 0 0 0 0,-2-3-1 0 0,-2-5-31 0 0,3 8 22 0 0,1 0-1 0 0,-1-1 1 0 0,1 1 0 0 0,0 0-1 0 0,0 0 1 0 0,0 0-1 0 0,0-1 1 0 0,1 1 0 0 0,-1-1-1 0 0,1 1 1 0 0,-1 0-1 0 0,1-1 1 0 0,0 1 0 0 0,0-1-1 0 0,0-3 1 0 0,0 5-50 0 0,0 1 0 0 0,1-1 0 0 0,-1 1 0 0 0,0-1 0 0 0,1 1 0 0 0,-1-1-1 0 0,0 1 1 0 0,1-1 0 0 0,-1 1 0 0 0,0-1 0 0 0,1 1 0 0 0,-1 0 0 0 0,1-1 0 0 0,-1 1 0 0 0,1 0 0 0 0,0-1 0 0 0,1 2-2380 0 0,-5 8-1545 0 0,0-3 1285 0 0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4:58.0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22 174 512 0 0,'0'0'208'0'0,"-1"0"0"0"0,1-1 0 0 0,0 1 0 0 0,-1 0-1 0 0,1 0 1 0 0,-1-1 0 0 0,1 1 0 0 0,0 0 0 0 0,-1-1 0 0 0,1 1 0 0 0,0 0 0 0 0,-1-1-1 0 0,1 1 1 0 0,0-1 0 0 0,0 1 0 0 0,-1 0 0 0 0,1-1 0 0 0,0 0 0 0 0,0 1 293 0 0,-1-1 0 0 0,1 0 1 0 0,0 1-1 0 0,-1-1 0 0 0,1 1 0 0 0,0-1 1 0 0,-1 1-1 0 0,1-1 0 0 0,0 1 1 0 0,-1 0-1 0 0,1-1 0 0 0,-1 1 0 0 0,1-1 1 0 0,-1 1-1 0 0,1 0 0 0 0,-1-1 0 0 0,1 1 1 0 0,-1 0-1 0 0,1 0 0 0 0,-2-1 1 0 0,2 1-420 0 0,0 0 1 0 0,0 0 0 0 0,-1 0-1 0 0,1 0 1 0 0,0 0 0 0 0,0 0 0 0 0,-1 0-1 0 0,1 0 1 0 0,0 0 0 0 0,0 0 0 0 0,-1-1-1 0 0,1 1 1 0 0,0 0 0 0 0,0 0 0 0 0,0 0-1 0 0,-1 0 1 0 0,1-1 0 0 0,0 1-1 0 0,0 0 1 0 0,0 0 0 0 0,-1 0 0 0 0,1 0-1 0 0,0-1 1 0 0,0 1 0 0 0,0 0 0 0 0,0 0-1 0 0,0-1 1 0 0,0 1 0 0 0,0 0-1 0 0,0 0 1 0 0,-1-1 0 0 0,1 1 0 0 0,0 0-1 0 0,0 0 1 0 0,0-1 0 0 0,0 1 0 0 0,0 0-1 0 0,0 0 1 0 0,0-1 0 0 0,0 1 0 0 0,1 0-1 0 0,-1 0 1 0 0,0-1 0 0 0,0 1-1 0 0,0 0 1 0 0,0 0 0 0 0,0-1 0 0 0,0 1-1 0 0,0 0 1 0 0,0 0 0 0 0,1 0 0 0 0,-1-1-1 0 0,0 1 1 0 0,0 0 0 0 0,1 0 0 0 0,9-17 1568 0 0,-8 15-1289 0 0,15-21 718 0 0,34-32-1 0 0,-45 48-1024 0 0,1 1 0 0 0,0 0 0 0 0,1 1 0 0 0,14-9 0 0 0,-18 12-50 0 0,-1 0 1 0 0,1 1 0 0 0,-1-1-1 0 0,1 1 1 0 0,0 0-1 0 0,0 0 1 0 0,-1 0 0 0 0,1 0-1 0 0,0 1 1 0 0,0 0 0 0 0,0 0-1 0 0,0 0 1 0 0,0 0 0 0 0,5 1-1 0 0,-8-1-4 0 0,0 1 0 0 0,0-1 0 0 0,0 1-1 0 0,1-1 1 0 0,-1 1 0 0 0,0-1 0 0 0,0 1 0 0 0,0 0 0 0 0,0-1-1 0 0,-1 1 1 0 0,1 0 0 0 0,0 0 0 0 0,0 0 0 0 0,0 0-1 0 0,-1 0 1 0 0,1 0 0 0 0,0 0 0 0 0,0 1 0 0 0,0 1 3 0 0,1 0-1 0 0,-2 0 1 0 0,1 0 0 0 0,0 0 0 0 0,0 0 0 0 0,-1 0 0 0 0,0 4 0 0 0,0 5 17 0 0,0 0 0 0 0,-5 21-1 0 0,5-31-17 0 0,-11 53 43 0 0,5-30-21 0 0,1 1 0 0 0,-2 44 1 0 0,6-63-49 0 0,1 0 0 0 0,1 0 0 0 0,0 1 0 0 0,0-1 0 0 0,0 0 0 0 0,0 0 0 0 0,1 0 0 0 0,1 0 0 0 0,-1 0 0 0 0,1-1 0 0 0,0 1 0 0 0,1-1 0 0 0,-1 1 0 0 0,7 6 0 0 0,-7-9-133 0 0,0-1 0 0 0,0 0 0 0 0,0 0-1 0 0,0 0 1 0 0,0-1 0 0 0,1 1-1 0 0,0-1 1 0 0,-1 0 0 0 0,1 0-1 0 0,0 0 1 0 0,0 0 0 0 0,0-1-1 0 0,0 1 1 0 0,0-1 0 0 0,1 0-1 0 0,-1-1 1 0 0,0 1 0 0 0,0-1-1 0 0,1 1 1 0 0,-1-1 0 0 0,0-1 0 0 0,6 0-1 0 0,0 0-1302 0 0,0-2 0 0 0,0 1 0 0 0,0-1 0 0 0,-1-1 0 0 0,1 0 0 0 0,-1 0 0 0 0,0-1 0 0 0,10-7 0 0 0,-1 1-1048 0 0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4:58.3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441 6 8 0 0,'-1'-1'398'0'0,"1"1"0"0"0,-1-1 0 0 0,1 1 0 0 0,-1 0 0 0 0,1-1 0 0 0,-1 1 0 0 0,0-1 0 0 0,1 1-1 0 0,-1 0 1 0 0,0 0 0 0 0,1-1 0 0 0,-1 1 0 0 0,0 0 0 0 0,1 0 0 0 0,-1 0 0 0 0,0 0 0 0 0,1 0 0 0 0,-1 0 0 0 0,0 0 0 0 0,0 0 0 0 0,1 0 0 0 0,-1 0 0 0 0,0 0 0 0 0,1 0 0 0 0,-1 0 0 0 0,0 1-1 0 0,1-1 1 0 0,-1 0 0 0 0,0 0 0 0 0,1 1 0 0 0,-1-1 0 0 0,0 1 0 0 0,-15 6 878 0 0,-76 32 2198 0 0,15-3-2078 0 0,-58 32-772 0 0,128-63-613 0 0,-4 1 19 0 0,0 0 0 0 0,1 1 0 0 0,0 1-1 0 0,0-1 1 0 0,1 2 0 0 0,-15 15 0 0 0,24-23-51 0 0,-1 0 1 0 0,0-1-1 0 0,1 1 1 0 0,-1 0 0 0 0,1-1-1 0 0,-1 1 1 0 0,1 0 0 0 0,0 0-1 0 0,-1 0 1 0 0,1-1-1 0 0,0 1 1 0 0,0 0 0 0 0,-1 0-1 0 0,1 0 1 0 0,0 0-1 0 0,0 0 1 0 0,0 0 0 0 0,0 0-1 0 0,0-1 1 0 0,0 1 0 0 0,0 0-1 0 0,0 0 1 0 0,0 0-1 0 0,1 0 1 0 0,-1 0 0 0 0,0-1-1 0 0,1 1 1 0 0,-1 0 0 0 0,0 0-1 0 0,1 0 1 0 0,-1-1-1 0 0,1 1 1 0 0,0 1 0 0 0,1-1-298 0 0,0 1 1 0 0,-1-1 0 0 0,1 0-1 0 0,0 0 1 0 0,0 0 0 0 0,0 0-1 0 0,0 0 1 0 0,0-1 0 0 0,0 1-1 0 0,0-1 1 0 0,0 1 0 0 0,0-1-1 0 0,3 1 1 0 0,15-1-2650 0 0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4:58.9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166 54 88 0 0,'-3'-4'1330'0'0,"0"-1"1"0"0,-1 0-1 0 0,0 1 0 0 0,0 0 1 0 0,0 0-1 0 0,0 0 0 0 0,-1 0 1 0 0,0 1-1 0 0,1-1 0 0 0,-10-3 1 0 0,12 6-1158 0 0,0 0-1 0 0,0 0 1 0 0,0 1 0 0 0,0-1 0 0 0,0 1 0 0 0,-1-1 0 0 0,1 1 0 0 0,0 0 0 0 0,0 0 0 0 0,0 0 0 0 0,0 0 0 0 0,-1 0 0 0 0,1 1-1 0 0,0-1 1 0 0,0 1 0 0 0,0-1 0 0 0,0 1 0 0 0,0 0 0 0 0,0 0 0 0 0,0-1 0 0 0,0 1 0 0 0,0 1 0 0 0,0-1 0 0 0,0 0 0 0 0,1 0-1 0 0,-1 1 1 0 0,0-1 0 0 0,1 1 0 0 0,-1 0 0 0 0,1-1 0 0 0,-2 4 0 0 0,-3 4 103 0 0,0 0 0 0 0,0 0 0 0 0,1 1-1 0 0,1 0 1 0 0,0 0 0 0 0,0 0 0 0 0,-4 19 0 0 0,7-24-237 0 0,0 1-1 0 0,0-1 1 0 0,0 1 0 0 0,1-1-1 0 0,0 1 1 0 0,0-1 0 0 0,0 1-1 0 0,1-1 1 0 0,0 1 0 0 0,0-1-1 0 0,0 1 1 0 0,1-1 0 0 0,-1 0 0 0 0,1 0-1 0 0,1 0 1 0 0,5 10 0 0 0,-5-11-79 0 0,0-1 0 0 0,0 1 0 0 0,1-1 0 0 0,-1 0 0 0 0,1 0 0 0 0,0-1 0 0 0,0 1 0 0 0,0-1 0 0 0,0 1 0 0 0,1-1 0 0 0,-1-1 0 0 0,1 1 0 0 0,-1-1 0 0 0,1 1 0 0 0,-1-1 0 0 0,1 0 1 0 0,0-1-1 0 0,-1 1 0 0 0,9-1 0 0 0,-5 0-558 0 0,1-1 0 0 0,-1 0 0 0 0,1 0 1 0 0,9-3-1 0 0,-10 2-1516 0 0,0-1 0 0 0,0 0 0 0 0,14-7 0 0 0,-9 2-64 0 0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4:59.3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57 744 0 0,'-1'-3'830'0'0,"1"0"-1"0"0,0 0 0 0 0,0 0 1 0 0,0 0-1 0 0,0 0 0 0 0,1 0 1 0 0,-1 0-1 0 0,1 0 0 0 0,-1 0 1 0 0,1 0-1 0 0,0 1 1 0 0,0-1-1 0 0,0 0 0 0 0,1 0 1 0 0,-1 1-1 0 0,1-1 0 0 0,0 1 1 0 0,2-4-1 0 0,-7 17 2962 0 0,-5 19-3292 0 0,8-29-401 0 0,-11 37 204 0 0,-9 69 0 0 0,16-43-2705 0 0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4:59.7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86 99 1328 0 0,'-46'7'14090'0'0,"46"-7"-14030"0"0,-1 0-1 0 0,1-1 1 0 0,0 1-1 0 0,0 0 1 0 0,-1 0-1 0 0,1 0 1 0 0,0 0-1 0 0,0-1 1 0 0,0 1 0 0 0,0 0-1 0 0,-1 0 1 0 0,1 0-1 0 0,0-1 1 0 0,0 1-1 0 0,0 0 1 0 0,0 0-1 0 0,0-1 1 0 0,0 1 0 0 0,0 0-1 0 0,-1 0 1 0 0,1-1-1 0 0,0 1 1 0 0,0 0-1 0 0,0 0 1 0 0,0-1-1 0 0,0 1 1 0 0,0 0 0 0 0,0 0-1 0 0,0-1 1 0 0,0 1-1 0 0,1 0 1 0 0,-1 0-1 0 0,0-1 1 0 0,0 1-1 0 0,0 0 1 0 0,0 0 0 0 0,0 0-1 0 0,0-1 1 0 0,0 1-1 0 0,1 0 1 0 0,-1 0-1 0 0,0 0 1 0 0,0-1-1 0 0,0 1 1 0 0,1 0 0 0 0,7-15 597 0 0,-7 13-439 0 0,3-5-134 0 0,0 0 0 0 0,1 1 0 0 0,0 0 0 0 0,0 0-1 0 0,1 0 1 0 0,-1 0 0 0 0,1 1 0 0 0,8-5 0 0 0,-11 7-83 0 0,0 1 0 0 0,0 0 1 0 0,1 0-1 0 0,-1 0 0 0 0,1 1 1 0 0,0-1-1 0 0,-1 1 1 0 0,1 0-1 0 0,0 0 0 0 0,0 0 1 0 0,-1 1-1 0 0,1-1 0 0 0,0 1 1 0 0,0 0-1 0 0,0 0 0 0 0,0 0 1 0 0,0 0-1 0 0,6 2 1 0 0,-8-1-4 0 0,1 0 0 0 0,0 1 0 0 0,0-1 0 0 0,-1 1 0 0 0,1-1 0 0 0,-1 1 0 0 0,0 0 0 0 0,1 0 0 0 0,-1 0 0 0 0,0 0 0 0 0,0 1 0 0 0,0-1 0 0 0,0 1 0 0 0,-1-1 0 0 0,1 1 0 0 0,-1-1 0 0 0,1 1 0 0 0,-1 0 0 0 0,0 0 0 0 0,0 0 0 0 0,0 0 0 0 0,0-1 0 0 0,-1 1 0 0 0,1 0 0 0 0,-1 0 0 0 0,0 0 0 0 0,0 1 0 0 0,0-1 0 0 0,0 0 0 0 0,-1 0 0 0 0,1 0 0 0 0,-1 0 0 0 0,1 0 0 0 0,-1-1 0 0 0,0 1 0 0 0,0 0 0 0 0,0 0 0 0 0,-1 0 0 0 0,1-1 0 0 0,-1 1 0 0 0,0-1 0 0 0,-2 4 0 0 0,0-2 14 0 0,-1 0-1 0 0,1-1 1 0 0,-1 1 0 0 0,0-1-1 0 0,0 0 1 0 0,0 0-1 0 0,0-1 1 0 0,-1 1 0 0 0,1-1-1 0 0,-1 0 1 0 0,1-1-1 0 0,-1 0 1 0 0,-9 2-1 0 0,2-2-49 0 0,0 0-1 0 0,1 0 1 0 0,-1-2-1 0 0,1 1 0 0 0,-18-4 1 0 0,28 3-7 0 0,0 1 0 0 0,0-1-1 0 0,0 1 1 0 0,0-1 0 0 0,0 0 0 0 0,1 0 0 0 0,-1 0 0 0 0,-3-2 0 0 0,4 3-183 0 0,0-1 1 0 0,0 0-1 0 0,0 0 1 0 0,0 0 0 0 0,1 0-1 0 0,-1 0 1 0 0,0-1-1 0 0,0 1 1 0 0,1 0-1 0 0,-1 0 1 0 0,0 0 0 0 0,1-1-1 0 0,0 1 1 0 0,-1 0-1 0 0,1 0 1 0 0,0-1 0 0 0,-1 1-1 0 0,1 0 1 0 0,0-1-1 0 0,0 1 1 0 0,0-1-1 0 0,0 1 1 0 0,0 0 0 0 0,1-1-1 0 0,-1 1 1 0 0,0 0-1 0 0,1-1 1 0 0,-1 1 0 0 0,1 0-1 0 0,-1 0 1 0 0,1-1-1 0 0,1-1 1 0 0,6-11-1175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08.2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103 257 512 0 0,'-28'3'1680'0'0,"19"-2"799"0"0,0-1 0 0 0,1 0 0 0 0,-1 0 0 0 0,0-1 0 0 0,-12-2 0 0 0,20 3-2342 0 0,1 0 0 0 0,-1-1 0 0 0,1 1-1 0 0,-1 0 1 0 0,1 0 0 0 0,0 0 0 0 0,-1 0 0 0 0,1 0-1 0 0,-1-1 1 0 0,1 1 0 0 0,0 0 0 0 0,-1 0 0 0 0,1-1-1 0 0,0 1 1 0 0,-1 0 0 0 0,1-1 0 0 0,0 1 0 0 0,-1 0-1 0 0,1-1 1 0 0,0 1 0 0 0,0-1 0 0 0,-1 1-1 0 0,1 0 1 0 0,0-1 0 0 0,0 1 0 0 0,0-1 0 0 0,-1 0-1 0 0,1 0-24 0 0,0 0 0 0 0,0 0-1 0 0,1 0 1 0 0,-1 0 0 0 0,0 0 0 0 0,0 0-1 0 0,1 0 1 0 0,-1 1 0 0 0,0-1-1 0 0,1 0 1 0 0,-1 0 0 0 0,2-1-1 0 0,17-21 790 0 0,-1 7-516 0 0,0 0-34 0 0,19-23 1 0 0,-22 21-261 0 0,1 1 0 0 0,0 1 0 0 0,1 0 0 0 0,26-17 0 0 0,-36 27-82 0 0,1 2 1 0 0,-1-1-1 0 0,1 1 1 0 0,0 0-1 0 0,1 1 1 0 0,-1-1-1 0 0,1 2 1 0 0,-1-1-1 0 0,1 1 1 0 0,0 1 0 0 0,0-1-1 0 0,0 2 1 0 0,-1-1-1 0 0,13 2 1 0 0,-16-1-10 0 0,-1 1 1 0 0,1 0-1 0 0,0 0 1 0 0,0 1 0 0 0,0 0-1 0 0,-1-1 1 0 0,1 2-1 0 0,-1-1 1 0 0,1 0-1 0 0,-1 1 1 0 0,8 6 0 0 0,-6-4-10 0 0,-1 1 1 0 0,1 0-1 0 0,-1 0 1 0 0,0 1 0 0 0,-1-1-1 0 0,7 14 1 0 0,-1 2-10 0 0,-1 0 0 0 0,-1 1 0 0 0,9 45 0 0 0,-9-21 80 0 0,-7-34-58 0 0,1 0 1 0 0,0 0-1 0 0,1 0 1 0 0,1-1-1 0 0,0 1 1 0 0,9 19-1 0 0,-11-29-61 0 0,0-1 0 0 0,-1 1 1 0 0,1-1-1 0 0,0 1 0 0 0,0-1 0 0 0,1 0 1 0 0,-1 0-1 0 0,0 0 0 0 0,1 0 0 0 0,-1 0 1 0 0,1-1-1 0 0,0 1 0 0 0,-1-1 0 0 0,1 1 1 0 0,0-1-1 0 0,0 0 0 0 0,0 0 0 0 0,6 1 1 0 0,-5-2-420 0 0,-1 0 1 0 0,1 0-1 0 0,0 0 1 0 0,0 0-1 0 0,-1 0 0 0 0,7-2 1 0 0,-6 1-695 0 0,0 0 1 0 0,0 0-1 0 0,0-1 0 0 0,0 0 1 0 0,6-3-1 0 0,2-3-1859 0 0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5:17.9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53 146 512 0 0,'-12'5'2000'0'0,"7"-2"16"0"0,0-1 0 0 0,0 1 1 0 0,0 0-1 0 0,0 0 0 0 0,0 0 0 0 0,-5 6 0 0 0,52-50 6695 0 0,86-69-8220 0 0,-125 107-492 0 0,1 1 1 0 0,-1-1 0 0 0,1 1-1 0 0,0 0 1 0 0,-1 0-1 0 0,1 0 1 0 0,0 0 0 0 0,0 0-1 0 0,1 1 1 0 0,-1 0-1 0 0,0 0 1 0 0,0 0-1 0 0,1 1 1 0 0,-1-1 0 0 0,5 1-1 0 0,-8 0 0 0 0,0 1 1 0 0,0-1-1 0 0,0 1 0 0 0,0-1 1 0 0,0 1-1 0 0,0-1 0 0 0,0 1 1 0 0,0 0-1 0 0,0-1 0 0 0,0 1 1 0 0,0 0-1 0 0,-1 0 0 0 0,1 0 1 0 0,0 0-1 0 0,-1 0 0 0 0,1 0 0 0 0,0 0 1 0 0,-1 0-1 0 0,1 0 0 0 0,-1 0 1 0 0,0 0-1 0 0,1 0 0 0 0,-1 0 1 0 0,0 0-1 0 0,0 0 0 0 0,1 3 1 0 0,1 31 51 0 0,-2-33-33 0 0,-6 79 26 0 0,3-54-20 0 0,0 39 0 0 0,4-39 5 0 0,1 0-1 0 0,1 0 1 0 0,2 0 0 0 0,12 43 0 0 0,-15-67-35 0 0,-1 1 1 0 0,1 0-1 0 0,0 0 0 0 0,0 0 1 0 0,0-1-1 0 0,0 1 1 0 0,1-1-1 0 0,0 0 0 0 0,-1 0 1 0 0,1 0-1 0 0,0 0 1 0 0,1 0-1 0 0,-1 0 0 0 0,0-1 1 0 0,1 0-1 0 0,-1 1 0 0 0,1-1 1 0 0,7 2-1 0 0,-7-3-150 0 0,-1 0-1 0 0,1 0 1 0 0,0 0-1 0 0,-1-1 0 0 0,1 0 1 0 0,0 1-1 0 0,-1-1 1 0 0,1-1-1 0 0,0 1 0 0 0,-1 0 1 0 0,1-1-1 0 0,0 0 1 0 0,-1 0-1 0 0,1 0 1 0 0,-1 0-1 0 0,1-1 0 0 0,-1 1 1 0 0,0-1-1 0 0,0 0 1 0 0,0 0-1 0 0,5-4 0 0 0,0-1-2253 0 0,-1 0-1 0 0,0 0 1 0 0,9-13-1 0 0,-3 3-2404 0 0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5:18.1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436 1 1376 0 0,'-5'0'1887'0'0,"0"0"0"0"0,1 1 0 0 0,-1 0 0 0 0,0 0 1 0 0,-7 2-1 0 0,-23 13 3343 0 0,16-3-4136 0 0,-26 21-1 0 0,21-15 188 0 0,-155 127 704 0 0,164-132-1968 0 0,0 0-1 0 0,-19 25 0 0 0,30-34-105 0 0,0 1-1 0 0,1 0 1 0 0,-1-1-1 0 0,1 1 1 0 0,0 1 0 0 0,1-1-1 0 0,0 0 1 0 0,0 1-1 0 0,0-1 1 0 0,0 1 0 0 0,0 9-1 0 0,2-15-145 0 0,0 0-1 0 0,0 0 1 0 0,-1 1-1 0 0,1-1 1 0 0,1 0 0 0 0,-1 0-1 0 0,0 0 1 0 0,0 0-1 0 0,0 0 1 0 0,0 1-1 0 0,1-1 1 0 0,-1 0 0 0 0,1 0-1 0 0,-1 0 1 0 0,0 0-1 0 0,1 0 1 0 0,0 0-1 0 0,-1 0 1 0 0,1 0 0 0 0,0 0-1 0 0,-1 0 1 0 0,1-1-1 0 0,0 1 1 0 0,0 0-1 0 0,0 0 1 0 0,0-1-1 0 0,1 2 1 0 0,10 3-4025 0 0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5:18.8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133 0 1680 0 0,'-8'4'11300'0'0,"1"6"-7084"0"0,-2 13-3536 0 0,8-18 587 0 0,-1-1-1148 0 0,0 1 0 0 0,1 0 0 0 0,-1 0 0 0 0,1 0 0 0 0,0 0 0 0 0,1 0 0 0 0,-1 1 0 0 0,1-1 0 0 0,0 0 0 0 0,0 0 0 0 0,1 0 0 0 0,-1 0 0 0 0,1 0 1 0 0,1 0-1 0 0,-1 0 0 0 0,0 0 0 0 0,1 0 0 0 0,0 0 0 0 0,0 0 0 0 0,1-1 0 0 0,-1 1 0 0 0,1-1 0 0 0,0 0 0 0 0,0 0 0 0 0,1 0 0 0 0,-1 0 0 0 0,1 0 0 0 0,0-1 0 0 0,0 1 0 0 0,0-1 0 0 0,0 0 1 0 0,6 3-1 0 0,-4-3-82 0 0,0 1 1 0 0,0-1-1 0 0,1 0 1 0 0,-1 0 0 0 0,1-1-1 0 0,-1 1 1 0 0,1-2-1 0 0,0 1 1 0 0,9 0 0 0 0,-15-2-38 0 0,-1-1 1 0 0,1 1 0 0 0,0-1 0 0 0,0 0 0 0 0,0 0-1 0 0,0 0 1 0 0,0 0 0 0 0,-1 1 0 0 0,1-1 0 0 0,0 0-1 0 0,-1 0 1 0 0,1 0 0 0 0,-1 0 0 0 0,1-1 0 0 0,-1 1-1 0 0,0 0 1 0 0,1-1 0 0 0,7-24 15 0 0,-7 23-25 0 0,0-2 12 0 0,0 1-1 0 0,0-1 0 0 0,-1 0 1 0 0,1 0-1 0 0,-1 0 1 0 0,0-6-1 0 0,0 11-1 0 0,0-1 0 0 0,-1 0 0 0 0,1 0 0 0 0,0 0 0 0 0,0 1 0 0 0,-1-1 0 0 0,1 0 0 0 0,0 0 0 0 0,-1 1 0 0 0,1-1 0 0 0,-1 0 0 0 0,1 1 0 0 0,-1-1 0 0 0,1 1 0 0 0,-1-1 0 0 0,1 1 0 0 0,-2-2-1 0 0,1 2-2 0 0,-1-1 0 0 0,1 1-1 0 0,0-1 1 0 0,0 1 0 0 0,0 0-1 0 0,-1-1 1 0 0,1 1-1 0 0,0 0 1 0 0,-1 0 0 0 0,1 0-1 0 0,0 0 1 0 0,-1 0-1 0 0,1 0 1 0 0,-2 1 0 0 0,-54 12 47 0 0,-103 37 0 0 0,160-49-44 0 0,-1-1-1 0 0,0 0 0 0 0,0 1 1 0 0,0-1-1 0 0,1 0 0 0 0,-1 1 1 0 0,0-1-1 0 0,1 1 0 0 0,-1-1 0 0 0,0 1 1 0 0,1-1-1 0 0,-1 1 0 0 0,1-1 1 0 0,-1 1-1 0 0,1 0 0 0 0,-1-1 1 0 0,1 1-1 0 0,-1 0 0 0 0,1-1 1 0 0,-1 1-1 0 0,1 0 0 0 0,-1 1 1 0 0,2-1-1 0 0,-1-1 0 0 0,0 1 0 0 0,0-1 0 0 0,0 1 0 0 0,0-1 0 0 0,0 1 0 0 0,1-1 0 0 0,-1 1 0 0 0,0-1 0 0 0,0 0 0 0 0,1 1 0 0 0,-1-1 0 0 0,0 1 0 0 0,1-1 0 0 0,-1 0 0 0 0,1 1 0 0 0,-1-1 0 0 0,0 0 0 0 0,1 1 0 0 0,-1-1 0 0 0,1 0 0 0 0,-1 1 0 0 0,1-1 0 0 0,-1 0 0 0 0,1 0 0 0 0,-1 0 0 0 0,1 0 0 0 0,-1 0 0 0 0,1 1 0 0 0,-1-1 0 0 0,1 0 0 0 0,-1 0 0 0 0,1 0 0 0 0,-1 0 0 0 0,2 0 0 0 0,16 0-80 0 0,0-1-1 0 0,0 0 0 0 0,0-1 0 0 0,0-1 0 0 0,0 0 0 0 0,0-2 0 0 0,32-11 1 0 0,-38 11 60 0 0,0 0 0 0 0,-1 0 0 0 0,0-1 0 0 0,0-1 0 0 0,0 1 1 0 0,18-17-1 0 0,-40 27 112 0 0,-7 7-32 0 0,4-2-54 0 0,0 0 1 0 0,0-1 0 0 0,0-1-1 0 0,-1 0 1 0 0,-19 6 0 0 0,18-7 5 0 0,16-5-12 0 0,0-1 0 0 0,-1 0-1 0 0,1 0 1 0 0,-1 0 0 0 0,1 0 0 0 0,0 1 0 0 0,-1-1-1 0 0,1 0 1 0 0,0 1 0 0 0,-1-1 0 0 0,1 0-1 0 0,0 0 1 0 0,-1 1 0 0 0,1-1 0 0 0,0 1-1 0 0,0-1 1 0 0,-1 0 0 0 0,1 1 0 0 0,0-1-1 0 0,0 0 1 0 0,0 1 0 0 0,0-1 0 0 0,-1 1-1 0 0,1-1 1 0 0,0 1 0 0 0,0-1 0 0 0,0 0-1 0 0,0 1 1 0 0,0-1 0 0 0,0 1 0 0 0,0-1-1 0 0,0 1 1 0 0,1 0 0 0 0,-1-1-5 0 0,1 1-1 0 0,-1-1 1 0 0,1 1 0 0 0,0-1 0 0 0,-1 0-1 0 0,1 1 1 0 0,0-1 0 0 0,0 0 0 0 0,-1 1-1 0 0,1-1 1 0 0,0 0 0 0 0,0 0-1 0 0,-1 0 1 0 0,1 0 0 0 0,0 0 0 0 0,0 0-1 0 0,0 0 1 0 0,0 0 0 0 0,17-1-311 0 0,-16 1 238 0 0,3-1-436 0 0,0 0-1 0 0,0 0 1 0 0,0-1-1 0 0,0 0 0 0 0,0 0 1 0 0,-1 0-1 0 0,1-1 1 0 0,5-3-1 0 0,9-5-5318 0 0,-9 6 2448 0 0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6:22.9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1 512 0 0,'-7'2'3224'0'0,"2"0"-535"0"0,12 5-3961 0 0,-5-6 880 0 0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6:24.1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48 312 8 0 0,'-5'-22'1514'0'0,"3"12"120"0"0,0 1 0 0 0,0-18 0 0 0,1 23-439 0 0,1-1 1 0 0,-1 0-1 0 0,0 1 0 0 0,0-1 1 0 0,-1 1-1 0 0,-2-6 0 0 0,2 5-359 0 0,0-1-1 0 0,1 1 0 0 0,-3-12 0 0 0,2-3 473 0 0,1 5-94 0 0,0 0-1 0 0,-1 1 1 0 0,-7-18 2053 0 0,8 36-2667 0 0,1 6-304 0 0,5 0-109 0 0,0 0 0 0 0,-1 1 0 0 0,-1-1 0 0 0,0 1 0 0 0,2 12 0 0 0,0-3-71 0 0,3 21 36 0 0,-2 0-1 0 0,-2 0 1 0 0,-1 58 0 0 0,-4-87-136 0 0,0-1 1 0 0,-1 1-1 0 0,0-1 0 0 0,-4 13 1 0 0,2-9 26 0 0,12-31-43 0 0,-3 8-3 0 0,-1 0 1 0 0,0-1-1 0 0,5-13 1 0 0,-6 3-3 0 0,0-1 0 0 0,-1 1 1 0 0,-2-39-1 0 0,-10-59-17 0 0,7 94 21 0 0,-5-44 20 0 0,-5-41-30 0 0,20 298 61 0 0,-1 56 37 0 0,-6-186-126 0 0,0-57 37 0 0,0 0 1 0 0,1 1 0 0 0,-1-1-1 0 0,1 0 1 0 0,0 1 0 0 0,1 4 0 0 0,-1-7-1 0 0,-1 0 0 0 0,0 0 1 0 0,1-1-1 0 0,-1 1 0 0 0,1 0 0 0 0,-1 0 1 0 0,1 0-1 0 0,-1 0 0 0 0,1-1 1 0 0,0 1-1 0 0,-1 0 0 0 0,1-1 1 0 0,0 1-1 0 0,0 0 0 0 0,-1-1 1 0 0,1 1-1 0 0,0-1 0 0 0,0 1 0 0 0,0-1 1 0 0,0 1-1 0 0,0-1 0 0 0,0 0 1 0 0,-1 0-1 0 0,1 1 0 0 0,0-1 1 0 0,2 0-1 0 0,-3 0 2 0 0,1 0 0 0 0,0-1 1 0 0,0 1-1 0 0,0-1 0 0 0,0 1 0 0 0,0-1 1 0 0,0 1-1 0 0,-1-1 0 0 0,1 1 0 0 0,0-1 1 0 0,0 0-1 0 0,-1 1 0 0 0,1-1 0 0 0,0 0 1 0 0,-1 0-1 0 0,1 1 0 0 0,-1-1 0 0 0,1 0 1 0 0,-1 0-1 0 0,1 0 0 0 0,-1 0 0 0 0,1-1 1 0 0,7-21 2 0 0,-6 9-6 0 0,0 1 1 0 0,-1-1-1 0 0,0 0 0 0 0,-1 1 0 0 0,-1-1 0 0 0,0 0 0 0 0,-5-23 1 0 0,-33-94-32 0 0,25 89 30 0 0,-25-105-14 0 0,38 145 16 0 0,-5-14-21 0 0,6 16 23 0 0,0 0 0 0 0,0 0 0 0 0,0 0 0 0 0,0 0 0 0 0,0 0 0 0 0,0 0 0 0 0,0 0 0 0 0,0 0-1 0 0,0 0 1 0 0,0 0 0 0 0,0 0 0 0 0,0 0 0 0 0,0 1 0 0 0,0-1 0 0 0,0 0 0 0 0,0 0 0 0 0,0 0 0 0 0,0 0-1 0 0,0 0 1 0 0,0 0 0 0 0,0 0 0 0 0,0 0 0 0 0,0 0 0 0 0,0 0 0 0 0,0 0 0 0 0,0 0 0 0 0,0 0 0 0 0,0 0 0 0 0,0 0-1 0 0,0 0 1 0 0,-1 0 0 0 0,1 0 0 0 0,0 0 0 0 0,0 0 0 0 0,0 0 0 0 0,0 0 0 0 0,0 0 0 0 0,0 0 0 0 0,0 0-1 0 0,0 0 1 0 0,0 0 0 0 0,0 0 0 0 0,0 0 0 0 0,0 0 0 0 0,0 0 0 0 0,0 0 0 0 0,0 0 0 0 0,0 0 0 0 0,0 0 0 0 0,0 0-1 0 0,0 0 1 0 0,0 0 0 0 0,0 0 0 0 0,-1 0 0 0 0,1 0 0 0 0,0 0 0 0 0,0 0 0 0 0,0 0 0 0 0,0 0 0 0 0,0 0-1 0 0,0 0 1 0 0,0 0 0 0 0,0 0 0 0 0,0 0 0 0 0,0 0 0 0 0,0 0 0 0 0,0 0 0 0 0,0 0 0 0 0,-1 10-3 0 0,2 4 12 0 0,1 0 0 0 0,1 0 1 0 0,7 26-1 0 0,-2-10 1 0 0,3 15 11 0 0,6 75 1 0 0,-16-97-8 0 0,0-1 0 0 0,-2 1 0 0 0,0 0 0 0 0,-1-1 1 0 0,-8 30-1 0 0,10-51-15 0 0,-4 21-10 0 0,3-22 9 0 0,1 1 1 0 0,0 0 0 0 0,0 0-1 0 0,0 0 1 0 0,-1 0 0 0 0,1 0-1 0 0,0-1 1 0 0,0 1-1 0 0,1 0 1 0 0,-1 0 0 0 0,0 0-1 0 0,0 0 1 0 0,0 0-1 0 0,0-1 1 0 0,1 1 0 0 0,-1 0-1 0 0,0 0 1 0 0,1 0-1 0 0,-1-1 1 0 0,1 2 0 0 0,0-2-1 0 0,0 0 0 0 0,-1 0-1 0 0,1 0 1 0 0,0 1 0 0 0,-1-1 0 0 0,1 0 0 0 0,0 0 0 0 0,-1-1 0 0 0,1 1 0 0 0,0 0 0 0 0,-1 0 0 0 0,1 0 0 0 0,0 0 0 0 0,-1 0 0 0 0,1-1 0 0 0,-1 1 0 0 0,1 0 0 0 0,0-1 0 0 0,-1 1 0 0 0,1 0 0 0 0,-1-1 0 0 0,1 1 0 0 0,-1-1 0 0 0,1 1 0 0 0,-1-1 0 0 0,1 1 0 0 0,-1-1 0 0 0,0 1 0 0 0,1-2-1 0 0,12-19 2 0 0,-10 17-15 0 0,3-8 11 0 0,-1-1 0 0 0,-1 0 0 0 0,0 0 1 0 0,0 0-1 0 0,-1 0 0 0 0,-1-1 0 0 0,0 1 0 0 0,-1-1 1 0 0,-1-18-1 0 0,0 29 0 0 0,0 0 1 0 0,0 0-1 0 0,-1 0 1 0 0,1 1-1 0 0,-1-1 1 0 0,0 0-1 0 0,0 0 1 0 0,0 1-1 0 0,0-1 1 0 0,0 0-1 0 0,-1 1 1 0 0,1 0-1 0 0,-1-1 1 0 0,1 1-1 0 0,-1 0 1 0 0,0-1-1 0 0,0 1 1 0 0,0 0-1 0 0,0 1 1 0 0,0-1-1 0 0,-3-2 0 0 0,3 3-83 0 0,1 1-1 0 0,-1-1 1 0 0,1 0-1 0 0,-1 1 1 0 0,1-1-1 0 0,-1 1 1 0 0,1 0-1 0 0,-1-1 0 0 0,0 1 1 0 0,1 0-1 0 0,-1 0 1 0 0,1 0-1 0 0,-1 0 1 0 0,0 0-1 0 0,-2 1 0 0 0,2 0-217 0 0,0-1-1 0 0,0 1 0 0 0,0 0 0 0 0,1 0 0 0 0,-1 0 0 0 0,0 0 0 0 0,0 0 0 0 0,1 1 0 0 0,-1-1 1 0 0,1 0-1 0 0,-1 1 0 0 0,1-1 0 0 0,0 1 0 0 0,0 0 0 0 0,-2 2 0 0 0,-1 5-4246 0 0,1 0-301 0 0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6:28.3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16 102 512 0 0,'0'0'184'0'0,"-1"0"1"0"0,1 0-1 0 0,0-1 0 0 0,0 1 1 0 0,-1 0-1 0 0,1 0 0 0 0,0-1 1 0 0,0 1-1 0 0,0 0 0 0 0,-1 0 0 0 0,1-1 1 0 0,0 1-1 0 0,0 0 0 0 0,0-1 1 0 0,0 1-1 0 0,0 0 0 0 0,-1-1 1 0 0,1 1-1 0 0,0 0 0 0 0,0-1 1 0 0,0 1-1 0 0,0 0 0 0 0,0-1 0 0 0,0 1 1 0 0,0 0-1 0 0,0-1 0 0 0,0 1 1 0 0,0 0-1 0 0,1-1 0 0 0,-1 1 1 0 0,0-1-1 0 0,10-6 1849 0 0,-1 0-1659 0 0,4-6 1496 0 0,-13 13-1832 0 0,1-1 0 0 0,-1 1-1 0 0,0 0 1 0 0,0 0 0 0 0,0-1 0 0 0,0 1 0 0 0,1 0-1 0 0,-1 0 1 0 0,0-1 0 0 0,0 1 0 0 0,0 0 0 0 0,0-1-1 0 0,0 1 1 0 0,0 0 0 0 0,0-1 0 0 0,0 1 0 0 0,0 0-1 0 0,0 0 1 0 0,0-1 0 0 0,0 1 0 0 0,0 0 0 0 0,0-1 0 0 0,0 1-1 0 0,0 0 1 0 0,0-1 0 0 0,0 1 0 0 0,0 0 0 0 0,-1 0-1 0 0,1-1 1 0 0,0 1 0 0 0,0 0 0 0 0,0-1 0 0 0,-1 1-1 0 0,1 0 1 0 0,0 0 0 0 0,0 0 0 0 0,0-1 0 0 0,-1 1-1 0 0,1 0 1 0 0,0 0 0 0 0,0 0 0 0 0,-1-1 0 0 0,1 1-1 0 0,0 0 1 0 0,-1 0 0 0 0,1 0 0 0 0,0 0 0 0 0,0 0-1 0 0,-1 0 1 0 0,1 0 0 0 0,0 0 0 0 0,-1 0 0 0 0,-1-1 179 0 0,0 1 1 0 0,-1-1 0 0 0,1 1 0 0 0,0 0-1 0 0,0 0 1 0 0,0 0 0 0 0,0 0 0 0 0,0 0-1 0 0,-1 1 1 0 0,-1 0 0 0 0,3-1-149 0 0,0 0 1 0 0,1 0-1 0 0,-1 1 1 0 0,0-1-1 0 0,1 1 1 0 0,-1-1-1 0 0,0 0 0 0 0,1 1 1 0 0,-1-1-1 0 0,0 1 1 0 0,1-1-1 0 0,-1 1 1 0 0,1 0-1 0 0,-1-1 0 0 0,1 1 1 0 0,-1 0-1 0 0,1-1 1 0 0,-1 1-1 0 0,1 0 1 0 0,0-1-1 0 0,-1 1 1 0 0,1 0-1 0 0,0 0 0 0 0,0 0 1 0 0,-1-1-1 0 0,1 1 1 0 0,0 0-1 0 0,0 0 1 0 0,0 1 390 0 0,0-2-357 0 0,1 0 0 0 0,-1 0 0 0 0,0-1 0 0 0,1 1 0 0 0,-1 0 1 0 0,0 0-1 0 0,1 0 0 0 0,-1 0 0 0 0,0 0 0 0 0,1 0 0 0 0,-1 0 0 0 0,1 0 0 0 0,-1 0 1 0 0,0 0-1 0 0,1 0 0 0 0,-1 0 0 0 0,0 1 0 0 0,1-1 0 0 0,-1 0 0 0 0,0 0 1 0 0,0 0-1 0 0,1 0 0 0 0,-1 0 0 0 0,0 1 0 0 0,1-1 0 0 0,-1 0 0 0 0,0 0 0 0 0,0 1 1 0 0,1-1-1 0 0,-1 0 0 0 0,0 0 0 0 0,0 1 0 0 0,0-1 0 0 0,1 0 0 0 0,-1 1 1 0 0,0-1-1 0 0,0 0 0 0 0,0 0 0 0 0,0 1 0 0 0,0-1 0 0 0,1 1 0 0 0,5 13 657 0 0,-5-11-671 0 0,0-1 1 0 0,0 0-1 0 0,0 1 0 0 0,0-1 0 0 0,0 1 1 0 0,-1-1-1 0 0,1 1 0 0 0,-1-1 0 0 0,1 5 1 0 0,-3 35 508 0 0,1-31-560 0 0,0-1-1 0 0,0 1 1 0 0,2-1 0 0 0,-1 1 0 0 0,1-1 0 0 0,1 1-1 0 0,0-1 1 0 0,0 0 0 0 0,6 15 0 0 0,-1-9-19 0 0,2 2 4 0 0,8 27 0 0 0,-15-39-14 0 0,-1-1 0 0 0,0 1-1 0 0,0-1 1 0 0,0 1 0 0 0,0 0-1 0 0,-1-1 1 0 0,0 1 0 0 0,0 0-1 0 0,-2 9 1 0 0,0-10 7 0 0,0 1-1 0 0,0-1 1 0 0,-1 0 0 0 0,0 0-1 0 0,0 0 1 0 0,0 0 0 0 0,0-1 0 0 0,-7 8-1 0 0,16-18-5 0 0,-1 1-1 0 0,0-1 0 0 0,0 0 0 0 0,0 0 0 0 0,7-14 1 0 0,-11 17-7 0 0,0 0 1 0 0,0 0 0 0 0,0 0 0 0 0,0 0-1 0 0,0-1 1 0 0,-1 1 0 0 0,1 0 0 0 0,-1-1-1 0 0,0 1 1 0 0,0-1 0 0 0,0 1 0 0 0,-1 0-1 0 0,1-1 1 0 0,-1 1 0 0 0,1 0 0 0 0,-1-1-1 0 0,-2-4 1 0 0,2 6-4 0 0,-6-14 7 0 0,0 1 0 0 0,2-1 1 0 0,0 0-1 0 0,1 0 0 0 0,1 0 0 0 0,0-1 0 0 0,0-17 0 0 0,6-41 72 0 0,0 49 40 0 0,-2 1-1 0 0,-4-50 1 0 0,3 74-102 0 0,0 0-1 0 0,0 1 0 0 0,0-1 1 0 0,0 0-1 0 0,0 1 1 0 0,0-1-1 0 0,-1 0 0 0 0,1 1 1 0 0,0-1-1 0 0,0 1 1 0 0,-1-1-1 0 0,1 0 1 0 0,0 1-1 0 0,-1-1 0 0 0,1 1 1 0 0,0-1-1 0 0,-1 1 1 0 0,1-1-1 0 0,-1 1 1 0 0,1-1-1 0 0,-1 1 0 0 0,1-1 1 0 0,-1 1-1 0 0,0 0 1 0 0,1-1-1 0 0,-1 1 1 0 0,1 0-1 0 0,-1 0 0 0 0,0-1 1 0 0,1 1-1 0 0,-1 0 1 0 0,0 0-1 0 0,1 0 0 0 0,-1 0 1 0 0,0 0-1 0 0,1 0 1 0 0,-1 0-1 0 0,0 0 1 0 0,1 0-1 0 0,-1 0 0 0 0,-1 0 1 0 0,1 1 11 0 0,0-1 0 0 0,0 0 0 0 0,0 1 1 0 0,0 0-1 0 0,0-1 0 0 0,-1 1 0 0 0,1 0 0 0 0,0 0 0 0 0,0-1 1 0 0,1 1-1 0 0,-1 0 0 0 0,0 0 0 0 0,0 0 0 0 0,0 0 0 0 0,1 0 1 0 0,-1 0-1 0 0,0 0 0 0 0,1 0 0 0 0,-1 1 0 0 0,1-1 0 0 0,-1 0 1 0 0,0 2-1 0 0,1-1-27 0 0,-1 1 23 0 0,0 1 0 0 0,1-1 0 0 0,-1 0-1 0 0,1 1 1 0 0,0-1 0 0 0,-1 0 0 0 0,2 1 0 0 0,-1-1-1 0 0,0 0 1 0 0,1 1 0 0 0,-1-1 0 0 0,2 4-1 0 0,10 25 132 0 0,-9-23-121 0 0,0 0 0 0 0,0 0 0 0 0,-1 1-1 0 0,-1-1 1 0 0,1 1 0 0 0,-1-1 0 0 0,-1 1-1 0 0,0 12 1 0 0,-1-9-7 0 0,2 0-1 0 0,0 0 0 0 0,0 0 1 0 0,4 13-1 0 0,35 104-32 0 0,-38-110 45 0 0,-2-20-44 0 0,1 1 1 0 0,-1-1 0 0 0,0 1-1 0 0,0-1 1 0 0,0 1 0 0 0,0-1-1 0 0,0 1 1 0 0,-1-1 0 0 0,1 1-1 0 0,0-1 1 0 0,0 1 0 0 0,0-1-1 0 0,0 1 1 0 0,0-1 0 0 0,-1 1-1 0 0,1-1 1 0 0,0 0 0 0 0,0 1-1 0 0,-1-1 1 0 0,1 1 0 0 0,0-1-1 0 0,-1 0 1 0 0,1 1 0 0 0,0-1-1 0 0,-1 0 1 0 0,1 1 0 0 0,0-1-1 0 0,-1 0 1 0 0,1 0 0 0 0,-1 1-1 0 0,1-1 1 0 0,-1 0 0 0 0,1 0-1 0 0,-1 0 1 0 0,1 0 0 0 0,-1 1-1 0 0,0-4-259 0 0,1 1 0 0 0,0-1 0 0 0,0 0 0 0 0,0 1 0 0 0,0-1 0 0 0,0 1 0 0 0,0-1 0 0 0,1-4 0 0 0,0 3-717 0 0,2-7-5018 0 0,0 8 4292 0 0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6:29.9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1 512 0 0,'-27'29'-504'0'0,"20"-21"504"0"0,5-6 0 0 0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6:33.5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777 0 8 0 0,'2'2'9735'0'0,"-3"3"-6049"0"0,-5 8-4241 0 0,4-9 1932 0 0,-66 173 2383 0 0,25-87-3052 0 0,-18 45 369 0 0,-74 181 381 0 0,109-263-1161 0 0,-48 73 0 0 0,-43 43 502 0 0,85-126-529 0 0,1 0 1 0 0,-12 16 118 0 0,2 2 0 0 0,-40 78 0 0 0,78-132-367 0 0,0-1 1 0 0,1 0-1 0 0,0 1 1 0 0,0 0-1 0 0,0-1 1 0 0,1 1-1 0 0,-2 12 1 0 0,3-19-25 0 0,0 1 0 0 0,0-1 1 0 0,0 0-1 0 0,0 0 0 0 0,0 1 1 0 0,0-1-1 0 0,0 0 1 0 0,0 0-1 0 0,0 0 0 0 0,0 1 1 0 0,0-1-1 0 0,0 0 0 0 0,1 0 1 0 0,-1 1-1 0 0,0-1 1 0 0,0 0-1 0 0,0 0 0 0 0,0 0 1 0 0,0 1-1 0 0,0-1 0 0 0,0 0 1 0 0,1 0-1 0 0,-1 0 1 0 0,0 0-1 0 0,0 0 0 0 0,0 1 1 0 0,0-1-1 0 0,1 0 1 0 0,-1 0-1 0 0,0 0 0 0 0,0 0 1 0 0,0 0-1 0 0,1 0 0 0 0,-1 0 1 0 0,0 0-1 0 0,1 1 1 0 0,9-5-137 0 0,7-8-234 0 0,-2-2-1312 0 0,-1-1-1 0 0,21-29 1 0 0,-19 21-3455 0 0,18-36 0 0 0,-23 37 2930 0 0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6:34.1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0 252 8 0 0,'11'-16'18712'0'0,"-15"9"-17472"0"0,7 3-1137 0 0,1 0 0 0 0,-1 1 0 0 0,1-1 0 0 0,0 1 0 0 0,5-5 0 0 0,8-5 34 0 0,20-21 12 0 0,60-42 0 0 0,-79 64-104 0 0,0 1 0 0 0,1 0-1 0 0,1 2 1 0 0,-1 0 0 0 0,1 1-1 0 0,23-5 1 0 0,-43 12-38 0 0,5 0 49 0 0,0 0 0 0 0,-1 0-1 0 0,1 0 1 0 0,0 0 0 0 0,-1 1 0 0 0,1 0 0 0 0,0 0 0 0 0,8 1-1 0 0,-13-1-44 0 0,0 0 0 0 0,0 0-1 0 0,1 1 1 0 0,-1-1-1 0 0,0 0 1 0 0,0 1 0 0 0,0-1-1 0 0,1 0 1 0 0,-1 1 0 0 0,0-1-1 0 0,0 1 1 0 0,0-1 0 0 0,0 0-1 0 0,0 1 1 0 0,0-1-1 0 0,0 0 1 0 0,0 1 0 0 0,0-1-1 0 0,0 1 1 0 0,0-1 0 0 0,0 0-1 0 0,0 1 1 0 0,0-1 0 0 0,0 0-1 0 0,0 1 1 0 0,-1-1-1 0 0,1 1 1 0 0,0-1 0 0 0,0 0-1 0 0,-1 1 1 0 0,-4 11 178 0 0,-1-1-156 0 0,1-1-1 0 0,0 1 1 0 0,1-1 0 0 0,0 1 0 0 0,1 1-1 0 0,0-1 1 0 0,1 0 0 0 0,0 1-1 0 0,0 11 1 0 0,2-15-319 0 0,0 1 1 0 0,1-1-1 0 0,0 0 0 0 0,0 1 0 0 0,1-1 1 0 0,0 0-1 0 0,0 0 0 0 0,1 0 1 0 0,0-1-1 0 0,1 1 0 0 0,0-1 1 0 0,0 1-1 0 0,7 9 0 0 0,1-2-1825 0 0,1 0-312 0 0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6:35.1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71 550 512 0 0,'-1'-1'440'0'0,"0"0"0"0"0,0-1 0 0 0,1 1 1 0 0,-1 0-1 0 0,0-1 0 0 0,0 1 0 0 0,1-1 0 0 0,-1 1 0 0 0,1-1 0 0 0,0 0 0 0 0,-1 1 1 0 0,1-1-1 0 0,0 1 0 0 0,0-1 0 0 0,0 0 0 0 0,0 1 0 0 0,0-3 0 0 0,0-1 5093 0 0,0 5-5379 0 0,0 0 1 0 0,-1 0-1 0 0,1 0 0 0 0,0 1 1 0 0,-1-1-1 0 0,1 0 0 0 0,0 0 1 0 0,0 1-1 0 0,0-1 0 0 0,-1 0 1 0 0,1 1-1 0 0,0-1 0 0 0,0 0 1 0 0,0 0-1 0 0,-1 1 0 0 0,1-1 1 0 0,0 1-1 0 0,0-1 0 0 0,0 0 1 0 0,0 1-1 0 0,0-1 0 0 0,0 0 1 0 0,0 1-1 0 0,0-1 0 0 0,0 0 0 0 0,0 1 1 0 0,0 13 898 0 0,0-12-716 0 0,0 37 1163 0 0,1 0 0 0 0,12 60 0 0 0,-12-90-1383 0 0,3 7 219 0 0,-4-16-333 0 0,0 0 1 0 0,0 0-1 0 0,0 0 1 0 0,0 0 0 0 0,0 0-1 0 0,0 0 1 0 0,0 0-1 0 0,0 0 1 0 0,0 0-1 0 0,0 0 1 0 0,0 0-1 0 0,0 0 1 0 0,0 0-1 0 0,0 0 1 0 0,0 0-1 0 0,0 0 1 0 0,0 0-1 0 0,0 0 1 0 0,0 0-1 0 0,0 0 1 0 0,0 0-1 0 0,0 0 1 0 0,0 0-1 0 0,0 0 1 0 0,0 0-1 0 0,0 0 1 0 0,0 0 0 0 0,0 0-1 0 0,0 0 1 0 0,0 0-1 0 0,0 0 1 0 0,0 0-1 0 0,1 0 1 0 0,-1 0-1 0 0,0 0 1 0 0,0 0-1 0 0,0 0 1 0 0,0 0-1 0 0,0 0 1 0 0,0 0-1 0 0,0 0 1 0 0,0 0-1 0 0,0-10 89 0 0,-1-10-21 0 0,-2-1 0 0 0,0 1 1 0 0,-1 0-1 0 0,-8-21 0 0 0,0-3 29 0 0,9 30-73 0 0,-9-34 57 0 0,1 0 0 0 0,3-2 1 0 0,-2-52-1 0 0,13-23-45 0 0,-1 101-63 0 0,1 0 0 0 0,2 0 1 0 0,8-27-1 0 0,-13 48 22 0 0,1 0-1 0 0,0 0 1 0 0,1 0 0 0 0,-1 0 0 0 0,0 1-1 0 0,1-1 1 0 0,0 0 0 0 0,-1 1-1 0 0,1 0 1 0 0,0-1 0 0 0,0 1-1 0 0,1 0 1 0 0,-1 0 0 0 0,0 0-1 0 0,1 0 1 0 0,-1 0 0 0 0,1 1-1 0 0,0-1 1 0 0,4-1 0 0 0,0 1-15 0 0,0 0 0 0 0,-1 1 0 0 0,2 0 0 0 0,-1 0 0 0 0,0 0 1 0 0,0 1-1 0 0,9 1 0 0 0,-1 0-76 0 0,0 1 1 0 0,0 1 0 0 0,-1 0 0 0 0,1 1-1 0 0,-1 0 1 0 0,0 1 0 0 0,0 1-1 0 0,0 0 1 0 0,-1 1 0 0 0,0 0-1 0 0,0 1 1 0 0,-1 1 0 0 0,17 15-1 0 0,-24-20-217 0 0,0 1-1 0 0,-1 0 0 0 0,0 0 0 0 0,0 1 0 0 0,0-1 0 0 0,-1 1 0 0 0,0 0 0 0 0,0 0 0 0 0,0 0 0 0 0,-1 0 0 0 0,0 0 0 0 0,0 1 0 0 0,0-1 0 0 0,0 8 0 0 0,-1-5-640 0 0,-1 0 0 0 0,0 0 0 0 0,0 0 0 0 0,-1 0 1 0 0,-1 0-1 0 0,1 0 0 0 0,-1-1 0 0 0,-1 1 0 0 0,-6 16 0 0 0,-2 1-1036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08.5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501 1 3281 0 0,'-6'0'1582'0'0,"1"1"1"0"0,-1 0 0 0 0,1 0 0 0 0,-1 0 0 0 0,1 0-1 0 0,0 1 1 0 0,-8 4 0 0 0,9-4-1233 0 0,1 0 1 0 0,0 0-1 0 0,0 1 1 0 0,0-1-1 0 0,0 1 1 0 0,0 0-1 0 0,1 0 0 0 0,-1 0 1 0 0,1 0-1 0 0,0 0 1 0 0,-3 5-1 0 0,-9 16-4 0 0,0-1 0 0 0,-2-1-1 0 0,0-1 1 0 0,-2 0-1 0 0,0-2 1 0 0,-22 19-1 0 0,13-14-301 0 0,-1-1 1 0 0,-32 19-1 0 0,18-17-44 0 0,24-17 6 0 0,2 2-1 0 0,-1 1 1 0 0,1 0-1 0 0,-24 22 1 0 0,39-32-16 0 0,-1 1 0 0 0,1-1 1 0 0,0 0-1 0 0,0 1 1 0 0,0-1-1 0 0,0 1 1 0 0,0-1-1 0 0,1 1 0 0 0,-1 0 1 0 0,0-1-1 0 0,1 1 1 0 0,-1 0-1 0 0,1-1 1 0 0,-1 1-1 0 0,1 0 0 0 0,0 3 1 0 0,0-4-28 0 0,0 0 0 0 0,0 0 1 0 0,1 0-1 0 0,-1 0 0 0 0,0 0 1 0 0,1 0-1 0 0,-1 0 0 0 0,1-1 0 0 0,-1 1 1 0 0,1 0-1 0 0,0 0 0 0 0,-1-1 1 0 0,1 1-1 0 0,0 0 0 0 0,-1-1 0 0 0,1 1 1 0 0,0 0-1 0 0,0-1 0 0 0,0 1 0 0 0,-1-1 1 0 0,1 1-1 0 0,0-1 0 0 0,0 0 1 0 0,0 1-1 0 0,0-1 0 0 0,0 0 0 0 0,0 0 1 0 0,0 0-1 0 0,0 1 0 0 0,0-1 1 0 0,1 0-1 0 0,18 0-1603 0 0,5-4-394 0 0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6:35.3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28 2625 0 0,'-3'-3'2280'0'0,"0"1"1"0"0,-1 0 0 0 0,1 0-1 0 0,-1 0 1 0 0,-4-1 0 0 0,8 3-2207 0 0,0 0 1 0 0,0 0 0 0 0,0 0-1 0 0,-1 0 1 0 0,1 0-1 0 0,0 0 1 0 0,0 0 0 0 0,0 1-1 0 0,0-1 1 0 0,0 0-1 0 0,0 0 1 0 0,0 0 0 0 0,0 0-1 0 0,0 0 1 0 0,0 0-1 0 0,0 1 1 0 0,0-1 0 0 0,0 0-1 0 0,0 0 1 0 0,0 0-1 0 0,0 0 1 0 0,0 0 0 0 0,0 1-1 0 0,0-1 1 0 0,0 0-1 0 0,0 0 1 0 0,0 0 0 0 0,0 0-1 0 0,0 0 1 0 0,0 1-1 0 0,0-1 1 0 0,0 0 0 0 0,0 0-1 0 0,0 0 1 0 0,0 0-1 0 0,0 0 1 0 0,0 0 0 0 0,1 1-1 0 0,-1-1 1 0 0,0 0-1 0 0,0 0 1 0 0,0 0 0 0 0,0 0-1 0 0,0 0 1 0 0,0 0-1 0 0,0 0 1 0 0,1 0 0 0 0,-1 0-1 0 0,5 8 432 0 0,-2-5-434 0 0,1-1-1 0 0,-1 1 1 0 0,1-1 0 0 0,-1 0 0 0 0,1 0 0 0 0,0 0 0 0 0,0-1-1 0 0,0 0 1 0 0,-1 1 0 0 0,1-1 0 0 0,1 0 0 0 0,3 0-1 0 0,10 1-108 0 0,24-1-1 0 0,-40-1 47 0 0,30-1-485 0 0,-1-2 0 0 0,60-11 0 0 0,9-13-5650 0 0,-75 20 4650 0 0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6:35.6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21 1136 0 0,'-7'-8'8436'0'0,"-10"-1"-1687"0"0,16 8-6588 0 0,0 1 1 0 0,0-1-1 0 0,0 1 1 0 0,0 0-1 0 0,1-1 1 0 0,-1 1 0 0 0,0 0-1 0 0,0 0 1 0 0,0 0-1 0 0,0 0 1 0 0,0 0-1 0 0,0 0 1 0 0,0 0-1 0 0,0 0 1 0 0,0 0-1 0 0,0 0 1 0 0,0 0-1 0 0,1 0 1 0 0,-1 1-1 0 0,0-1 1 0 0,0 0-1 0 0,0 1 1 0 0,-1 0-1 0 0,1 0-23 0 0,0 0-1 0 0,0 0 0 0 0,0 0 1 0 0,0 1-1 0 0,0-1 0 0 0,0 0 1 0 0,0 0-1 0 0,1 1 0 0 0,-1-1 0 0 0,0 1 1 0 0,1-1-1 0 0,-1 1 0 0 0,1 1 1 0 0,-2 5 110 0 0,1 0 1 0 0,0 0-1 0 0,1 0 1 0 0,0 11-1 0 0,3 8-65 0 0,2 0 1 0 0,0 0-1 0 0,18 49 0 0 0,-6-21-214 0 0,-13-36-324 0 0,-1-7 196 0 0,1 0 0 0 0,6 16 0 0 0,4-5-2404 0 0,-13-22 1823 0 0,1 1-1 0 0,0 0 1 0 0,0 0 0 0 0,0-1-1 0 0,0 1 1 0 0,0-1-1 0 0,5 3 1 0 0,2-1-2692 0 0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6:35.8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31 3369 0 0,'-8'-11'3953'0'0,"-1"5"3360"0"0,1-1-6601 0 0,1 3 409 0 0,3 2-769 0 0,2 2 576 0 0,2 2-784 0 0,2-1-176 0 0,2 1 80 0 0,1 1-104 0 0,3-2-16 0 0,1 3-256 0 0,1-1-104 0 0,4 3-1833 0 0,0-1 1321 0 0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6:37.0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54 657 2160 0 0,'-1'-2'790'0'0,"0"1"0"0"0,0 0 0 0 0,0-1 0 0 0,0 1 0 0 0,0 0 0 0 0,-1 0 0 0 0,1 0 0 0 0,0 0 0 0 0,0 0 0 0 0,-1 0 0 0 0,1 0 0 0 0,0 1 0 0 0,-1-1 0 0 0,1 0 0 0 0,-4 0 0 0 0,4 1-616 0 0,0 0 0 0 0,0 0 0 0 0,0 0 0 0 0,0 0 0 0 0,1 1 0 0 0,-1-1-1 0 0,0 0 1 0 0,0 1 0 0 0,0-1 0 0 0,0 1 0 0 0,0-1 0 0 0,1 1 0 0 0,-1-1 0 0 0,0 1 0 0 0,1-1 0 0 0,-1 1 0 0 0,0 0-1 0 0,1-1 1 0 0,-1 1 0 0 0,0 0 0 0 0,1 0 0 0 0,-1 0 0 0 0,1-1 0 0 0,0 1 0 0 0,-1 0 0 0 0,1 0 0 0 0,-1 1 0 0 0,-1 5 93 0 0,0-1 0 0 0,0 1 0 0 0,1-1 1 0 0,0 1-1 0 0,0-1 0 0 0,0 1 1 0 0,1 0-1 0 0,0 0 0 0 0,0-1 0 0 0,1 1 1 0 0,2 10-1 0 0,1 2 252 0 0,1-1-1 0 0,13 32 1 0 0,21 35 201 0 0,-26-123-476 0 0,19-40-212 0 0,14-36 24 0 0,-44 107-57 0 0,3-8-18 0 0,1-1-1 0 0,9-17 1 0 0,-14 30 15 0 0,1-1 0 0 0,1 1 0 0 0,-1-1 0 0 0,0 1 1 0 0,1 0-1 0 0,0 0 0 0 0,0 0 0 0 0,-1 0 0 0 0,2 0 0 0 0,-1 1 0 0 0,0-1 1 0 0,1 1-1 0 0,-1 0 0 0 0,6-2 0 0 0,-8 3 4 0 0,0 1-1 0 0,1 0 1 0 0,-1 0-1 0 0,0-1 1 0 0,0 1-1 0 0,0 0 1 0 0,1 0-1 0 0,-1 0 0 0 0,0 1 1 0 0,0-1-1 0 0,0 0 1 0 0,1 0-1 0 0,-1 1 1 0 0,0-1-1 0 0,0 1 1 0 0,0-1-1 0 0,0 1 1 0 0,0-1-1 0 0,0 1 1 0 0,0-1-1 0 0,0 1 1 0 0,0 0-1 0 0,0 0 1 0 0,0 0-1 0 0,0-1 1 0 0,0 1-1 0 0,-1 0 1 0 0,1 0-1 0 0,0 0 1 0 0,-1 0-1 0 0,1 0 1 0 0,0 0-1 0 0,-1 1 1 0 0,0-1-1 0 0,1 1 1 0 0,3 6-8 0 0,-1 1 0 0 0,-1 0 1 0 0,4 14-1 0 0,-5-16 33 0 0,9 45-19 0 0,5 23 18 0 0,-13-67-25 0 0,0 0 1 0 0,1-1 0 0 0,0 1 0 0 0,1-1 0 0 0,-1 1-1 0 0,10 12 1 0 0,-12-19-6 0 0,1 1 0 0 0,-1 0 0 0 0,1 0 0 0 0,-1-1 0 0 0,1 1 0 0 0,-1-1 0 0 0,1 1-1 0 0,0-1 1 0 0,0 0 0 0 0,0 0 0 0 0,0 0 0 0 0,0 0 0 0 0,0 0 0 0 0,0 0 0 0 0,0 0 0 0 0,0-1 0 0 0,0 1 0 0 0,0-1 0 0 0,1 1 0 0 0,-1-1-1 0 0,3 0 1 0 0,-1 0-21 0 0,-1-1-1 0 0,0 0 0 0 0,0 0 0 0 0,1 0 0 0 0,-1 0 0 0 0,0-1 0 0 0,0 1 0 0 0,0-1 0 0 0,0 0 1 0 0,-1 0-1 0 0,1 0 0 0 0,0 0 0 0 0,2-3 0 0 0,0 1-54 0 0,-1-1-1 0 0,1 0 1 0 0,-1 0 0 0 0,-1-1 0 0 0,1 1 0 0 0,-1-1-1 0 0,1 0 1 0 0,2-10 0 0 0,1-3 31 0 0,6-29 0 0 0,-2 4 51 0 0,-11 44 0 0 0,0-1 0 0 0,0 0 0 0 0,0 1 0 0 0,0-1 0 0 0,1 0 0 0 0,-1 0 0 0 0,0 1 0 0 0,1-1 0 0 0,-1 1 0 0 0,1-1 0 0 0,-1 0 0 0 0,0 1-1 0 0,1-1 1 0 0,-1 1 0 0 0,1-1 0 0 0,-1 1 0 0 0,1-1 0 0 0,0 1 0 0 0,-1-1 0 0 0,2 0 0 0 0,-1 1 0 0 0,-1 1 1 0 0,0-1-1 0 0,1 0 1 0 0,-1 0-1 0 0,0 0 1 0 0,1 1-1 0 0,-1-1 0 0 0,0 0 1 0 0,1 0-1 0 0,-1 1 1 0 0,0-1-1 0 0,1 0 1 0 0,-1 1-1 0 0,0-1 1 0 0,0 0-1 0 0,1 1 1 0 0,-1-1-1 0 0,0 0 0 0 0,0 1 1 0 0,0-1-1 0 0,0 1 1 0 0,1-1-1 0 0,-1 0 1 0 0,0 1-1 0 0,0-1 1 0 0,0 1-1 0 0,0-1 0 0 0,0 0 1 0 0,0 1-1 0 0,0-1 1 0 0,0 1-1 0 0,0-1 1 0 0,0 0-1 0 0,0 1 1 0 0,-1 0-1 0 0,-1 41 76 0 0,1-25-38 0 0,1 0-1 0 0,1 18 1 0 0,0-30-35 0 0,0 1 1 0 0,0 0-1 0 0,0 0 1 0 0,1-1 0 0 0,0 1-1 0 0,0-1 1 0 0,0 0-1 0 0,1 0 1 0 0,0 0 0 0 0,3 5-1 0 0,-3-6-11 0 0,0 0-1 0 0,0-1 1 0 0,0 1-1 0 0,0-1 1 0 0,1 0 0 0 0,-1 0-1 0 0,1 0 1 0 0,0-1-1 0 0,0 1 1 0 0,0-1-1 0 0,0 0 1 0 0,4 2-1 0 0,-5-4-1 0 0,0 1-1 0 0,0 0 0 0 0,-1-1 1 0 0,1 1-1 0 0,0-1 1 0 0,0 0-1 0 0,0 0 0 0 0,0 0 1 0 0,-1 0-1 0 0,1-1 0 0 0,0 1 1 0 0,0-1-1 0 0,-1 0 0 0 0,1 0 1 0 0,0 0-1 0 0,-1 0 0 0 0,1 0 1 0 0,-1 0-1 0 0,1-1 0 0 0,3-2 1 0 0,1-1-32 0 0,-1 0 1 0 0,1 0-1 0 0,-1-1 0 0 0,-1 0 1 0 0,1 0-1 0 0,-1 0 1 0 0,0-1-1 0 0,0 0 1 0 0,-1 0-1 0 0,0 0 0 0 0,0 0 1 0 0,0-1-1 0 0,-1 0 1 0 0,-1 1-1 0 0,1-1 0 0 0,-1 0 1 0 0,0 0-1 0 0,-1-1 1 0 0,0 1-1 0 0,0 0 1 0 0,-1-12-1 0 0,-1-4-19 0 0,0 1-1 0 0,-5-25 1 0 0,5 39 50 0 0,-1 0-1 0 0,-1 1 1 0 0,1-1 0 0 0,-1 0 0 0 0,-1 1-1 0 0,1 0 1 0 0,-2 0 0 0 0,-6-11 0 0 0,11 19 12 0 0,-1-1 1 0 0,1 1 0 0 0,-1-1 0 0 0,1 0-1 0 0,-1 1 1 0 0,1-1 0 0 0,-1 1 0 0 0,0 0 0 0 0,1-1-1 0 0,-1 1 1 0 0,0 0 0 0 0,1-1 0 0 0,-1 1 0 0 0,0 0-1 0 0,0 0 1 0 0,1-1 0 0 0,-1 1 0 0 0,0 0 0 0 0,0 0-1 0 0,1 0 1 0 0,-1 0 0 0 0,0 0 0 0 0,0 0-1 0 0,1 0 1 0 0,-1 0 0 0 0,0 1 0 0 0,0-1 0 0 0,1 0-1 0 0,-1 0 1 0 0,0 0 0 0 0,0 1 0 0 0,1-1 0 0 0,-1 1-1 0 0,0-1 1 0 0,1 0 0 0 0,-1 1 0 0 0,1-1-1 0 0,-1 1 1 0 0,1-1 0 0 0,-1 1 0 0 0,1 0 0 0 0,-1 0-1 0 0,-5 4 7 0 0,1 1-1 0 0,1 0 0 0 0,-7 9 1 0 0,7-9 44 0 0,-8 11 156 0 0,1 1 0 0 0,0 0 1 0 0,2 0-1 0 0,-15 38 0 0 0,21-45-123 0 0,0-1-1 0 0,1 1 1 0 0,-1-1-1 0 0,2 1 1 0 0,0 0 0 0 0,0-1-1 0 0,1 1 1 0 0,0 0 0 0 0,1 0-1 0 0,0 0 1 0 0,4 12 0 0 0,-4-20-85 0 0,-1 0 1 0 0,1 0-1 0 0,0 0 0 0 0,0 0 1 0 0,1-1-1 0 0,-1 1 1 0 0,1 0-1 0 0,-1-1 1 0 0,1 1-1 0 0,0-1 0 0 0,0 0 1 0 0,0 1-1 0 0,0-1 1 0 0,0 0-1 0 0,1 0 1 0 0,-1 0-1 0 0,0-1 0 0 0,1 1 1 0 0,0-1-1 0 0,-1 1 1 0 0,4 0-1 0 0,-2-1-15 0 0,-1 0 1 0 0,1 0-1 0 0,0-1 0 0 0,-1 1 0 0 0,1-1 0 0 0,0 0 0 0 0,-1 0 1 0 0,1-1-1 0 0,0 1 0 0 0,-1-1 0 0 0,1 0 0 0 0,0 0 0 0 0,-1 0 0 0 0,1 0 1 0 0,-1 0-1 0 0,7-4 0 0 0,0-1-42 0 0,-1 0 0 0 0,1 0 0 0 0,-1-1 0 0 0,0 0 0 0 0,-1-1 0 0 0,1 0-1 0 0,-2-1 1 0 0,1 1 0 0 0,-1-1 0 0 0,0-1 0 0 0,-1 1 0 0 0,0-1 0 0 0,-1 0 0 0 0,0-1 0 0 0,0 1 0 0 0,-1-1 0 0 0,-1 0 0 0 0,0 0 0 0 0,0 0 0 0 0,-1 0 0 0 0,0-1-1 0 0,-1 1 1 0 0,0-13 0 0 0,0-8 43 0 0,-1 18 9 0 0,1 0-1 0 0,-2 1 0 0 0,1-1 0 0 0,-5-17 1 0 0,5 30 7 0 0,0 0 0 0 0,0 1 0 0 0,0-1 0 0 0,0 0 0 0 0,-1 1 0 0 0,1-1 0 0 0,0 0 0 0 0,-1 1 0 0 0,1-1 0 0 0,0 1 0 0 0,-1-1 0 0 0,1 0 0 0 0,0 1 1 0 0,-1-1-1 0 0,1 1 0 0 0,-1-1 0 0 0,1 1 0 0 0,-2-1 0 0 0,2 1 3 0 0,-1 0-1 0 0,1 0 1 0 0,-1 0 0 0 0,1 0 0 0 0,0 0-1 0 0,-1 0 1 0 0,1 0 0 0 0,-1 0 0 0 0,1 0 0 0 0,-1 0-1 0 0,1 0 1 0 0,0 0 0 0 0,-1 0 0 0 0,1 0-1 0 0,-1 0 1 0 0,1 1 0 0 0,0-1 0 0 0,-1 0 0 0 0,1 0-1 0 0,0 0 1 0 0,-1 1 0 0 0,-1 1 13 0 0,0-1 0 0 0,1 1 0 0 0,-1 0 0 0 0,1-1-1 0 0,-1 1 1 0 0,1 0 0 0 0,0 0 0 0 0,-2 4 0 0 0,-3 10 8 0 0,2 0-1 0 0,-1 0 1 0 0,2 0 0 0 0,-3 31-1 0 0,5-18 35 0 0,4 56 0 0 0,-2-79-59 0 0,0 0-1 0 0,0 0 1 0 0,1 0-1 0 0,0-1 1 0 0,0 1-1 0 0,0 0 1 0 0,1-1 0 0 0,0 0-1 0 0,0 0 1 0 0,0 1-1 0 0,0-2 1 0 0,1 1-1 0 0,5 5 1 0 0,0-1-32 0 0,0-1 0 0 0,1 1 0 0 0,0-2 0 0 0,1 1-1 0 0,13 6 1 0 0,-19-12-73 0 0,-1 0-1 0 0,1 0 1 0 0,0-1-1 0 0,0 0 0 0 0,0 1 1 0 0,0-2-1 0 0,0 1 0 0 0,0 0 1 0 0,0-1-1 0 0,0 0 1 0 0,0 0-1 0 0,0-1 0 0 0,0 1 1 0 0,0-1-1 0 0,0 0 0 0 0,0-1 1 0 0,0 1-1 0 0,0-1 1 0 0,5-3-1 0 0,4-1-601 0 0,0-2 0 0 0,-1 0 0 0 0,0 0 0 0 0,24-21 0 0 0,-23 17 625 0 0,0-1 1 0 0,-1-1-1 0 0,-1 0 1 0 0,0 0-1 0 0,-1-1 0 0 0,-1-1 1 0 0,0 0-1 0 0,-1 0 1 0 0,0-1-1 0 0,-2 0 1 0 0,8-24-1 0 0,11-63 726 0 0,21-162 0 0 0,-35 178 9 0 0,-6 57-235 0 0,-3 18 48 0 0,-1-1 1 0 0,0 1 0 0 0,0-1 0 0 0,-2 0 0 0 0,1 1-1 0 0,-4-25 1 0 0,3 37-405 0 0,-1-1 1 0 0,1 1-1 0 0,0 0 0 0 0,0 0 1 0 0,-1 0-1 0 0,1 0 0 0 0,-1 0 1 0 0,1 0-1 0 0,-1 0 0 0 0,1 0 1 0 0,-1 0-1 0 0,0 0 0 0 0,0 0 1 0 0,1 1-1 0 0,-1-1 0 0 0,0 0 1 0 0,0 0-1 0 0,-1 0 0 0 0,1 0-7 0 0,0 1-1 0 0,0 0 0 0 0,0 0 1 0 0,0-1-1 0 0,0 1 1 0 0,0 0-1 0 0,0 0 0 0 0,1 0 1 0 0,-1 0-1 0 0,0 0 1 0 0,0 0-1 0 0,0 0 0 0 0,0 1 1 0 0,0-1-1 0 0,0 0 0 0 0,0 0 1 0 0,-1 1-1 0 0,-1 1 36 0 0,-1 0 0 0 0,1 0-1 0 0,0 0 1 0 0,0 1 0 0 0,0-1 0 0 0,0 1-1 0 0,0 0 1 0 0,1-1 0 0 0,-4 5 0 0 0,-17 27 136 0 0,1 0 1 0 0,2 1-1 0 0,-24 58 1 0 0,34-67-177 0 0,1 1 0 0 0,1 0 0 0 0,2 0-1 0 0,0 1 1 0 0,2-1 0 0 0,0 29 0 0 0,3-24-126 0 0,1-1 0 0 0,2 1 0 0 0,2-1 0 0 0,0 0-1 0 0,2 0 1 0 0,2 0 0 0 0,0-1 0 0 0,2 0 0 0 0,18 36-1 0 0,3-9-2295 0 0,-25-48 1120 0 0,0-1 0 0 0,0 0 1 0 0,1 0-1 0 0,10 8 1 0 0,2-1-1195 0 0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6:37.8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88 159 512 0 0,'52'-25'7729'0'0,"40"-21"-3031"0"0,-88 43-4563 0 0,0 1 0 0 0,-1-1 0 0 0,1 0 0 0 0,-1 0 0 0 0,0 0 0 0 0,0-1 0 0 0,0 1 0 0 0,0-1 0 0 0,2-4 0 0 0,-4 7-61 0 0,0-1-1 0 0,-1 1 0 0 0,1 0 1 0 0,0 0-1 0 0,-1 0 1 0 0,1 0-1 0 0,-1 0 0 0 0,0-1 1 0 0,1 1-1 0 0,-1 0 1 0 0,0 0-1 0 0,0-1 0 0 0,0 1 1 0 0,0 0-1 0 0,0 0 1 0 0,0-1-1 0 0,0 1 0 0 0,0 0 1 0 0,0 0-1 0 0,-1-1 1 0 0,1 1-1 0 0,0 0 0 0 0,-1 0 1 0 0,1 0-1 0 0,-1-1 1 0 0,1 1-1 0 0,-1 0 0 0 0,0 0 1 0 0,1 0-1 0 0,-1 0 1 0 0,0 0-1 0 0,0 0 0 0 0,0 0 1 0 0,0 0-1 0 0,0 1 1 0 0,-2-2-1 0 0,1 0 49 0 0,-1 1-1 0 0,0 0 1 0 0,1 0 0 0 0,-1 0-1 0 0,0 1 1 0 0,0-1 0 0 0,1 1-1 0 0,-1-1 1 0 0,0 1 0 0 0,0 0-1 0 0,0 0 1 0 0,0 0 0 0 0,0 0-1 0 0,1 1 1 0 0,-5 0 0 0 0,-5 2 233 0 0,0 1 0 0 0,-13 5 0 0 0,13-4-114 0 0,1-1-54 0 0,-1 1 0 0 0,0 0 0 0 0,1 1 0 0 0,0 1 1 0 0,1-1-1 0 0,-1 2 0 0 0,-12 11 0 0 0,18-14-131 0 0,0 0 0 0 0,1 0 0 0 0,0 0 0 0 0,0 1 0 0 0,1-1 0 0 0,-1 1 0 0 0,1 0 0 0 0,0 0 0 0 0,1 0 0 0 0,-1 0 0 0 0,1 1-1 0 0,1-1 1 0 0,-1 1 0 0 0,1-1 0 0 0,-1 12 0 0 0,2-13-38 0 0,0 0-1 0 0,0 0 0 0 0,1 0 1 0 0,-1 0-1 0 0,1 0 1 0 0,0 0-1 0 0,1 0 1 0 0,-1 0-1 0 0,1 0 1 0 0,0-1-1 0 0,0 1 0 0 0,0-1 1 0 0,1 1-1 0 0,-1-1 1 0 0,7 7-1 0 0,-5-6-7 0 0,1 0 0 0 0,0-1-1 0 0,1 1 1 0 0,-1-1 0 0 0,1 0 0 0 0,0-1-1 0 0,0 1 1 0 0,0-1 0 0 0,0 0 0 0 0,1-1 0 0 0,6 3-1 0 0,38 6-62 0 0,-31-7 44 0 0,29 10 0 0 0,-44-12 11 0 0,1 0 1 0 0,-1 0 0 0 0,1 1-1 0 0,-1 0 1 0 0,0 0-1 0 0,0 0 1 0 0,-1 1 0 0 0,1 0-1 0 0,6 6 1 0 0,-10-9-5 0 0,0 0 0 0 0,0 1-1 0 0,0-1 1 0 0,-1 0 0 0 0,1 0 0 0 0,0 0 0 0 0,-1 1-1 0 0,1-1 1 0 0,-1 0 0 0 0,1 1 0 0 0,-1-1 0 0 0,0 0 0 0 0,1 1-1 0 0,-1-1 1 0 0,0 1 0 0 0,0-1 0 0 0,0 0 0 0 0,0 3 0 0 0,-1-1-3 0 0,0-1 1 0 0,1 0-1 0 0,-1 1 1 0 0,0-1 0 0 0,0 0-1 0 0,0 1 1 0 0,-1-1-1 0 0,1 0 1 0 0,-3 4 0 0 0,-3 1 21 0 0,0 1 1 0 0,-1-1-1 0 0,-16 12 1 0 0,20-16 8 0 0,0 0-23 0 0,-1 1 0 0 0,0-1 1 0 0,0 0-1 0 0,-1 0 1 0 0,1-1-1 0 0,0 1 0 0 0,-1-1 1 0 0,0-1-1 0 0,-6 2 0 0 0,8-2-16 0 0,1-1-1 0 0,-1 0 0 0 0,0 0 0 0 0,1 0 0 0 0,-1 0 0 0 0,0-1 0 0 0,0 1 1 0 0,1-1-1 0 0,-1 0 0 0 0,1 0 0 0 0,-1 0 0 0 0,1-1 0 0 0,-1 1 0 0 0,1-1 0 0 0,-6-3 1 0 0,5 1-128 0 0,-1 1 1 0 0,1 0-1 0 0,0-1 1 0 0,0 0-1 0 0,0 0 1 0 0,0-1-1 0 0,0 1 1 0 0,1-1-1 0 0,-4-6 1 0 0,6 10-107 0 0,0-1-1 0 0,1 0 1 0 0,-1 0 0 0 0,0 0-1 0 0,0 0 1 0 0,1 0 0 0 0,-1 0-1 0 0,1 0 1 0 0,0 0 0 0 0,0-1-1 0 0,0 1 1 0 0,0 0 0 0 0,0 0-1 0 0,0 0 1 0 0,0 0 0 0 0,1 0-1 0 0,-1 0 1 0 0,1 0 0 0 0,-1 0-1 0 0,1 0 1 0 0,0 0 0 0 0,0 0-1 0 0,0 0 1 0 0,0 0 0 0 0,0 0-1 0 0,0 1 1 0 0,3-4 0 0 0,6-4-3225 0 0,-1-1 1348 0 0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6:39.0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72 205 2304 0 0,'-2'-1'906'0'0,"-1"0"-1"0"0,1 0 0 0 0,0 0 0 0 0,-1 1 0 0 0,1-1 0 0 0,-1 0 0 0 0,1 1 0 0 0,-1 0 0 0 0,1-1 0 0 0,-1 1 0 0 0,-4 1 0 0 0,6-1-677 0 0,-1 1-1 0 0,1-1 1 0 0,0 1-1 0 0,0-1 0 0 0,0 1 1 0 0,-1 0-1 0 0,1 0 1 0 0,0 0-1 0 0,0 0 1 0 0,0 0-1 0 0,0 0 0 0 0,1 0 1 0 0,-1 0-1 0 0,0 0 1 0 0,0 0-1 0 0,1 0 0 0 0,-1 0 1 0 0,0 1-1 0 0,1-1 1 0 0,-1 0-1 0 0,1 0 0 0 0,0 1 1 0 0,-1-1-1 0 0,1 2 1 0 0,-1 2-62 0 0,0 0 0 0 0,0 0 1 0 0,0 0-1 0 0,1 0 1 0 0,0 0-1 0 0,0 0 1 0 0,1 0-1 0 0,-1 0 0 0 0,1 0 1 0 0,0 0-1 0 0,0 0 1 0 0,1 0-1 0 0,-1 0 0 0 0,1 0 1 0 0,0-1-1 0 0,1 1 1 0 0,-1-1-1 0 0,1 0 0 0 0,0 1 1 0 0,4 4-1 0 0,-3-4-138 0 0,1 0-1 0 0,0 0 1 0 0,0-1-1 0 0,0 0 1 0 0,1 0-1 0 0,-1 0 1 0 0,1 0-1 0 0,0-1 1 0 0,0 0 0 0 0,0 0-1 0 0,0-1 1 0 0,1 0-1 0 0,-1 0 1 0 0,13 2-1 0 0,-11-3-15 0 0,0 0 0 0 0,1 0 0 0 0,-1-1-1 0 0,0 0 1 0 0,0-1 0 0 0,1 0 0 0 0,-1 0 0 0 0,0-1 0 0 0,9-3-1 0 0,-12 3-31 0 0,-1 0 0 0 0,0 0-1 0 0,0 0 1 0 0,-1 0 0 0 0,1-1-1 0 0,0 1 1 0 0,-1-1 0 0 0,1 0-1 0 0,-1 0 1 0 0,0-1 0 0 0,0 1-1 0 0,0-1 1 0 0,-1 1 0 0 0,1-1-1 0 0,-1 0 1 0 0,0 0 0 0 0,0 0-1 0 0,2-7 1 0 0,-1 0-28 0 0,0 0-1 0 0,-2-1 1 0 0,1 1 0 0 0,-1 0 0 0 0,-1-1-1 0 0,0 1 1 0 0,0-1 0 0 0,-2 1-1 0 0,1 0 1 0 0,-1-1 0 0 0,-1 1-1 0 0,0 0 1 0 0,0 0 0 0 0,-1 1-1 0 0,-1-1 1 0 0,-9-16 0 0 0,13 25 54 0 0,0 0 0 0 0,-1 0 0 0 0,1-1 0 0 0,-1 1 0 0 0,0 0 0 0 0,1 1 0 0 0,-1-1 0 0 0,0 0 0 0 0,0 0 0 0 0,0 1 0 0 0,0-1 0 0 0,-1 1 0 0 0,1 0 0 0 0,0 0 0 0 0,-1-1 1 0 0,1 2-1 0 0,-1-1 0 0 0,1 0 0 0 0,-1 0 0 0 0,1 1 0 0 0,-1-1 0 0 0,1 1 0 0 0,-1 0 0 0 0,0 0 0 0 0,1 0 0 0 0,-1 0 0 0 0,1 0 0 0 0,-1 1 0 0 0,1-1 0 0 0,-1 1 0 0 0,0-1 0 0 0,1 1 0 0 0,0 0 0 0 0,-1 0 1 0 0,1 0-1 0 0,-5 3 0 0 0,-4 3 53 0 0,-1 1 1 0 0,1 0-1 0 0,1 1 1 0 0,0 0 0 0 0,0 0-1 0 0,1 1 1 0 0,0 0-1 0 0,0 1 1 0 0,-12 20-1 0 0,10-11 114 0 0,1 0 0 0 0,1 0 0 0 0,0 1 0 0 0,2 1 0 0 0,-6 23 0 0 0,11-37-109 0 0,1 0 0 0 0,0 1-1 0 0,0-1 1 0 0,0 1-1 0 0,1-1 1 0 0,0 0 0 0 0,1 1-1 0 0,2 15 1 0 0,-2-20-50 0 0,1 0 0 0 0,-1-1 1 0 0,0 1-1 0 0,1 0 0 0 0,0 0 1 0 0,0-1-1 0 0,0 1 0 0 0,0-1 1 0 0,0 1-1 0 0,1-1 0 0 0,0 0 1 0 0,-1 0-1 0 0,1 0 1 0 0,1 0-1 0 0,-1-1 0 0 0,0 1 1 0 0,0-1-1 0 0,1 0 0 0 0,-1 0 1 0 0,6 2-1 0 0,4 1-57 0 0,1 0 0 0 0,0-1 0 0 0,1-1 0 0 0,-1 0 0 0 0,1-1 0 0 0,-1 0 0 0 0,1-1 0 0 0,0-1 0 0 0,0-1-1 0 0,16-2 1 0 0,-12 0-248 0 0,-1-1-1 0 0,1 0 0 0 0,-1-2 0 0 0,-1 0 0 0 0,1-1 0 0 0,-1-1 0 0 0,24-14 0 0 0,-31 15 97 0 0,0 1-1 0 0,-1-2 1 0 0,1 1-1 0 0,-2-1 1 0 0,1-1-1 0 0,-1 1 1 0 0,0-2-1 0 0,-1 1 1 0 0,10-17-1 0 0,-9 11 39 0 0,-2 0 1 0 0,1 0-1 0 0,-2 0 0 0 0,0-1 0 0 0,-1 0 0 0 0,4-22 1 0 0,-5 19 141 0 0,0 5 69 0 0,-1 0-1 0 0,0 0 1 0 0,-1 0-1 0 0,-1 0 1 0 0,-2-27-1 0 0,2 41-37 0 0,0-1 0 0 0,0 1 0 0 0,0 0 0 0 0,0-1 0 0 0,0 1 0 0 0,0 0-1 0 0,0-1 1 0 0,0 1 0 0 0,-1 0 0 0 0,1-1 0 0 0,0 1 0 0 0,0-1 0 0 0,0 1 0 0 0,0 0-1 0 0,-1 0 1 0 0,1-1 0 0 0,0 1 0 0 0,0 0 0 0 0,-1-1 0 0 0,1 1 0 0 0,0 0-1 0 0,0 0 1 0 0,-1-1 0 0 0,1 1 0 0 0,0 0 0 0 0,-1 0 0 0 0,1 0 0 0 0,0 0 0 0 0,-1-1-1 0 0,1 1 1 0 0,-1 0 0 0 0,0 0 15 0 0,1 0-1 0 0,-1 1 0 0 0,0-1 1 0 0,0 0-1 0 0,1 0 1 0 0,-1 1-1 0 0,0-1 1 0 0,1 1-1 0 0,-1-1 0 0 0,1 0 1 0 0,-1 1-1 0 0,0-1 1 0 0,1 1-1 0 0,-1 0 1 0 0,-2 2 84 0 0,0 1 0 0 0,1-1 0 0 0,-1 0 0 0 0,-3 8 1 0 0,-1 6 52 0 0,1 0 0 0 0,1 0 0 0 0,1 0 0 0 0,0 1 1 0 0,1 0-1 0 0,-1 23 0 0 0,4-31-130 0 0,0 0 0 0 0,0 1 0 0 0,1-1 0 0 0,0 1 0 0 0,1-1 0 0 0,0 0 0 0 0,1 1 0 0 0,0-1 0 0 0,1-1 0 0 0,0 1 0 0 0,0 0 0 0 0,7 10 0 0 0,-8-17-44 0 0,-1-1 0 0 0,0 1 0 0 0,1-1 0 0 0,-1 0 0 0 0,1 0 1 0 0,0 0-1 0 0,0 0 0 0 0,0 0 0 0 0,0 0 0 0 0,0-1 0 0 0,0 0 0 0 0,0 0 1 0 0,5 2-1 0 0,-2-2-70 0 0,0 1 0 0 0,1-1 0 0 0,-1 0 1 0 0,1-1-1 0 0,-1 1 0 0 0,7-1 1 0 0,-8-1-73 0 0,1 0 0 0 0,-1-1 0 0 0,-1 1 1 0 0,1-1-1 0 0,0 0 0 0 0,0 0 0 0 0,-1-1 1 0 0,1 1-1 0 0,-1-1 0 0 0,8-6 1 0 0,0-1-373 0 0,-1 0 1 0 0,14-17-1 0 0,-18 17 422 0 0,1 0 0 0 0,-2 0 0 0 0,1-1 0 0 0,-2 0 0 0 0,1 0 0 0 0,-1 0 0 0 0,-1-1 0 0 0,4-14 0 0 0,1-15 111 0 0,4-43 1 0 0,-12 78-23 0 0,-1 5 10 0 0,2-11 47 0 0,-1 1 0 0 0,0-1 0 0 0,0 0-1 0 0,-2 0 1 0 0,0-11 0 0 0,0 20 22 0 0,1 1-1 0 0,0 0 0 0 0,-1 0 0 0 0,0 0 1 0 0,1 0-1 0 0,-1 0 0 0 0,0 0 0 0 0,0 0 1 0 0,0 0-1 0 0,0 0 0 0 0,0 0 0 0 0,-1 0 1 0 0,1 0-1 0 0,0 1 0 0 0,-1-1 1 0 0,0 0-1 0 0,1 1 0 0 0,-1 0 0 0 0,0-1 1 0 0,0 1-1 0 0,0 0 0 0 0,0 0 0 0 0,0 0 1 0 0,0 0-1 0 0,0 0 0 0 0,0 0 0 0 0,0 1 1 0 0,0-1-1 0 0,0 1 0 0 0,0-1 1 0 0,-1 1-1 0 0,1 0 0 0 0,-4 0 0 0 0,1 1 64 0 0,0-1 0 0 0,0 1 0 0 0,1 0 0 0 0,-1 1 0 0 0,0-1 0 0 0,1 1 0 0 0,-1 0 0 0 0,1 0 0 0 0,-1 0 0 0 0,1 1 0 0 0,0-1 0 0 0,0 1 0 0 0,0 0 0 0 0,0 0 0 0 0,-4 5 0 0 0,-6 8 74 0 0,0-1 1 0 0,-14 22-1 0 0,25-32-161 0 0,-12 16 171 0 0,1 1 0 0 0,-19 43 0 0 0,26-50-142 0 0,1 1 1 0 0,1 0-1 0 0,0 0 1 0 0,1 0-1 0 0,-2 24 1 0 0,5-35-72 0 0,1 0-1 0 0,0 0 1 0 0,0-1 0 0 0,1 1-1 0 0,-1 0 1 0 0,1-1 0 0 0,0 1 0 0 0,0-1-1 0 0,1 1 1 0 0,-1-1 0 0 0,1 1-1 0 0,0-1 1 0 0,0 0 0 0 0,5 6 0 0 0,-5-7-9 0 0,0-1 0 0 0,0 1 0 0 0,0-1 0 0 0,1 0 0 0 0,-1 0 0 0 0,1 0 0 0 0,0 0 0 0 0,0 0 0 0 0,0-1 1 0 0,-1 1-1 0 0,1-1 0 0 0,1 0 0 0 0,-1 0 0 0 0,0 0 0 0 0,0 0 0 0 0,0 0 0 0 0,0-1 0 0 0,1 1 0 0 0,-1-1 1 0 0,0 0-1 0 0,5 0 0 0 0,-1-1-47 0 0,0-1 1 0 0,-1 1 0 0 0,1-1-1 0 0,-1 0 1 0 0,0-1-1 0 0,0 1 1 0 0,0-1 0 0 0,0 0-1 0 0,0-1 1 0 0,0 0-1 0 0,-1 0 1 0 0,0 0 0 0 0,6-6-1 0 0,2-2-11 0 0,-1-1 1 0 0,0-1-1 0 0,16-26 0 0 0,-17 21 101 0 0,-1 0 0 0 0,0-1 0 0 0,-2-1-1 0 0,6-23 1 0 0,3-6 220 0 0,-9 33 20 0 0,-4 14-31 0 0,-1 12-116 0 0,-2 17-80 0 0,-1 0 0 0 0,-4 30 0 0 0,0 17-93 0 0,5-3 81 0 0,2 0 0 0 0,4 0 1 0 0,15 71-1 0 0,21 52 1545 0 0,-39-176-1322 0 0,-1 0 0 0 0,-1 1-1 0 0,0 0 1 0 0,-2-1 0 0 0,0 1 0 0 0,-2 21-1 0 0,0-32-127 0 0,1-1 0 0 0,0 0 0 0 0,-1 1-1 0 0,0-1 1 0 0,-1 0 0 0 0,0 0 0 0 0,0 0-1 0 0,-6 9 1 0 0,6-11-71 0 0,0-1 0 0 0,0 1-1 0 0,-1-1 1 0 0,1 1 0 0 0,-1-1 0 0 0,1-1-1 0 0,-1 1 1 0 0,0 0 0 0 0,-1-1-1 0 0,1 0 1 0 0,0 0 0 0 0,-1 0 0 0 0,-5 2-1 0 0,0-2-4 0 0,-1 0-1 0 0,1 0 1 0 0,0 0-1 0 0,-1-1 0 0 0,1-1 1 0 0,-1 0-1 0 0,1-1 1 0 0,-1 1-1 0 0,1-2 1 0 0,0 0-1 0 0,-1 0 0 0 0,1-1 1 0 0,0 0-1 0 0,1-1 1 0 0,-15-6-1 0 0,15 5-66 0 0,1 0-1 0 0,1 0 0 0 0,-1 0 1 0 0,1-1-1 0 0,0 0 1 0 0,0-1-1 0 0,0 1 1 0 0,1-1-1 0 0,0-1 1 0 0,1 1-1 0 0,0-1 0 0 0,0 0 1 0 0,0 0-1 0 0,1 0 1 0 0,0-1-1 0 0,1 1 1 0 0,-5-17-1 0 0,6 11-45 0 0,0 1 0 0 0,0-1 1 0 0,2 1-1 0 0,-1-1 0 0 0,2 0 0 0 0,0 1 0 0 0,0-1 0 0 0,5-17 1 0 0,0 9-309 0 0,1 0 0 0 0,0 0 0 0 0,2 1 1 0 0,12-24-1 0 0,-16 36 75 0 0,1 0-1 0 0,0 0 1 0 0,0 1 0 0 0,1 0 0 0 0,0 0-1 0 0,0 0 1 0 0,1 1 0 0 0,13-10 0 0 0,-5 6-1267 0 0,0 2 0 0 0,1 0 1 0 0,34-14-1 0 0,-26 14-1126 0 0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6:39.6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60 106 3185 0 0,'-2'-2'1169'0'0,"-1"0"0"0"0,1 0 0 0 0,0 0 1 0 0,0 0-1 0 0,-1 1 0 0 0,1-1 1 0 0,-1 1-1 0 0,1-1 0 0 0,-1 1 0 0 0,0 0 1 0 0,1 0-1 0 0,-4-1 0 0 0,5 2-1038 0 0,0 0 0 0 0,0-1 0 0 0,1 1 0 0 0,-1 0 0 0 0,0 0-1 0 0,0 0 1 0 0,0 0 0 0 0,1 0 0 0 0,-1 0 0 0 0,0 0 0 0 0,0 0 0 0 0,0 1 0 0 0,1-1 0 0 0,-1 0 0 0 0,0 0-1 0 0,0 1 1 0 0,1-1 0 0 0,-1 0 0 0 0,0 1 0 0 0,1-1 0 0 0,-1 1 0 0 0,0-1 0 0 0,1 1 0 0 0,-1-1 0 0 0,1 1-1 0 0,-1-1 1 0 0,0 1 0 0 0,1-1 0 0 0,0 1 0 0 0,-1 0 0 0 0,1 0 0 0 0,-1-1 0 0 0,1 1 0 0 0,0 0-1 0 0,-1-1 1 0 0,1 1 0 0 0,0 0 0 0 0,0 0 0 0 0,0 0 0 0 0,0-1 0 0 0,-1 1 0 0 0,1 0 0 0 0,0 0 0 0 0,0 0-1 0 0,0-1 1 0 0,1 3 0 0 0,-1 2 79 0 0,1-1-1 0 0,0 1 0 0 0,0 0 1 0 0,0 0-1 0 0,1-1 0 0 0,3 9 1 0 0,16 28 355 0 0,-20-38-523 0 0,27 44 359 0 0,-14-23-54 0 0,0 0 0 0 0,19 49-1 0 0,-30-46-2 0 0,-2-31-353 0 0,0 0 0 0 0,0 1 0 0 0,0 0 0 0 0,1-1 0 0 0,-1 1 0 0 0,1 0 0 0 0,0 0 0 0 0,0 0-1 0 0,0 0 1 0 0,3-3 0 0 0,5-9-17 0 0,0-5 25 0 0,-1-1 0 0 0,-1 0 1 0 0,-1-1-1 0 0,8-39 0 0 0,-9 33 24 0 0,20-55-1 0 0,-25 80-24 0 0,0 1 0 0 0,1-1-1 0 0,-1 0 1 0 0,1 1 0 0 0,-1-1 0 0 0,1 1-1 0 0,0-1 1 0 0,3-2 0 0 0,-5 5 2 0 0,1 0-1 0 0,-1-1 1 0 0,1 1 0 0 0,-1 0 0 0 0,0-1-1 0 0,1 1 1 0 0,-1 0 0 0 0,1 0 0 0 0,-1 0 0 0 0,1 0-1 0 0,-1-1 1 0 0,1 1 0 0 0,-1 0 0 0 0,1 0-1 0 0,-1 0 1 0 0,1 0 0 0 0,-1 0 0 0 0,1 0-1 0 0,-1 0 1 0 0,1 0 0 0 0,0 1 0 0 0,0-1 3 0 0,-1 0 1 0 0,1 1 0 0 0,0 0-1 0 0,0-1 1 0 0,-1 1 0 0 0,1-1-1 0 0,0 1 1 0 0,-1 0 0 0 0,1-1-1 0 0,-1 1 1 0 0,1 0 0 0 0,-1 0-1 0 0,1-1 1 0 0,-1 1 0 0 0,1 2-1 0 0,8 19 2 0 0,-2 0-1 0 0,-1 1 1 0 0,7 43-1 0 0,-8-35 40 0 0,14 42 0 0 0,-13-51 19 0 0,-3-12-18 0 0,0 0 0 0 0,0 0 0 0 0,1 0 0 0 0,1-1 0 0 0,7 13 0 0 0,-12-22-41 0 0,0 1-1 0 0,0-1 1 0 0,0 0 0 0 0,1 0-1 0 0,-1 1 1 0 0,0-1-1 0 0,0 0 1 0 0,1 0 0 0 0,-1 0-1 0 0,0 0 1 0 0,0 1 0 0 0,1-1-1 0 0,-1 0 1 0 0,0 0-1 0 0,1 0 1 0 0,-1 0 0 0 0,0 0-1 0 0,1 0 1 0 0,-1 0-1 0 0,0 0 1 0 0,1 0 0 0 0,-1 0-1 0 0,0 0 1 0 0,0 0 0 0 0,1 0-1 0 0,-1 0 1 0 0,0 0-1 0 0,1 0 1 0 0,0 0 0 0 0,9-8 43 0 0,4-12-5 0 0,-6 2-110 0 0,0 0 1 0 0,-1-1-1 0 0,-2 0 1 0 0,7-31 0 0 0,-8 27-74 0 0,2 1 0 0 0,14-38 1 0 0,-13 43 52 0 0,2 1 0 0 0,-1 0 0 0 0,2 1 0 0 0,0 0 1 0 0,1 0-1 0 0,15-15 0 0 0,-25 29 89 0 0,0 0 1 0 0,0 0 0 0 0,0 0-1 0 0,0 0 1 0 0,0 0-1 0 0,0 0 1 0 0,0 0-1 0 0,0 1 1 0 0,1-1-1 0 0,-1 0 1 0 0,0 1-1 0 0,1-1 1 0 0,-1 1-1 0 0,0-1 1 0 0,1 1-1 0 0,-1 0 1 0 0,0-1 0 0 0,1 1-1 0 0,-1 0 1 0 0,1 0-1 0 0,-1 0 1 0 0,0 0-1 0 0,1 0 1 0 0,-1 0-1 0 0,1 1 1 0 0,-1-1-1 0 0,0 0 1 0 0,3 2-1 0 0,-1-1 11 0 0,-1 1 0 0 0,0 0 0 0 0,0-1 0 0 0,0 1 0 0 0,0 0 0 0 0,0 0 0 0 0,0 1 0 0 0,-1-1 0 0 0,1 0 0 0 0,0 0 0 0 0,-1 1 0 0 0,0-1 0 0 0,2 6 0 0 0,5 15 19 0 0,-2 0-1 0 0,0 0 1 0 0,3 37 0 0 0,-6-36-33 0 0,1 1 1 0 0,2 0 0 0 0,8 24-1 0 0,-13-44-9 0 0,1 0 0 0 0,1 0 0 0 0,-1 0-1 0 0,1 0 1 0 0,-1 0 0 0 0,8 8 0 0 0,-9-12-116 0 0,0 0 0 0 0,0 0 1 0 0,1 0-1 0 0,-1 0 0 0 0,0 0 1 0 0,1 0-1 0 0,-1-1 0 0 0,0 1 0 0 0,1 0 1 0 0,-1-1-1 0 0,1 1 0 0 0,-1-1 1 0 0,1 0-1 0 0,0 1 0 0 0,-1-1 1 0 0,1 0-1 0 0,-1 0 0 0 0,1 0 0 0 0,-1 0 1 0 0,1 0-1 0 0,0 0 0 0 0,-1-1 1 0 0,1 1-1 0 0,-1-1 0 0 0,1 1 1 0 0,-1-1-1 0 0,1 1 0 0 0,-1-1 1 0 0,2-1-1 0 0,17-7-7551 0 0,-10 3 2654 0 0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6:40.0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59 158 4289 0 0,'-17'2'9748'0'0,"3"6"-4287"0"0,12-6-5259 0 0,0-1 0 0 0,1 1-1 0 0,-1 0 1 0 0,0 0 0 0 0,1 1 0 0 0,-1-1-1 0 0,1 0 1 0 0,0 0 0 0 0,0 1 0 0 0,0-1-1 0 0,0 1 1 0 0,0-1 0 0 0,0 1 0 0 0,1-1-1 0 0,-1 1 1 0 0,1-1 0 0 0,-1 1 0 0 0,1 0-1 0 0,0-1 1 0 0,0 1 0 0 0,1-1 0 0 0,-1 1-1 0 0,0 0 1 0 0,1-1 0 0 0,0 1 0 0 0,1 4-1 0 0,-1-4-145 0 0,1 0-1 0 0,0 0 1 0 0,0 0-1 0 0,0 0 1 0 0,0-1 0 0 0,0 1-1 0 0,1 0 1 0 0,-1-1-1 0 0,1 0 1 0 0,0 1-1 0 0,-1-1 1 0 0,1 0-1 0 0,0 0 1 0 0,0-1-1 0 0,1 1 1 0 0,-1-1-1 0 0,0 1 1 0 0,0-1-1 0 0,4 1 1 0 0,1 0-37 0 0,0-1 0 0 0,0 1 0 0 0,0-1 0 0 0,0 0 0 0 0,0-1 0 0 0,0 0 0 0 0,9-1 0 0 0,-11 0-21 0 0,-1-1-1 0 0,1 1 0 0 0,-1-1 1 0 0,0 1-1 0 0,0-2 1 0 0,0 1-1 0 0,8-5 0 0 0,31-26-96 0 0,-25 18 14 0 0,-12 10-1 0 0,0-1 0 0 0,-1 0 1 0 0,0 0-1 0 0,0-1 0 0 0,0 1 0 0 0,-1-1 0 0 0,0-1 1 0 0,-1 1-1 0 0,7-14 0 0 0,-8 16 62 0 0,-1-1 0 0 0,-1 1 0 0 0,1 0 0 0 0,-1-1 0 0 0,0 1 0 0 0,0 0 0 0 0,0-1 0 0 0,-1 0 0 0 0,0 1 0 0 0,0-1 0 0 0,0 1 0 0 0,-1-1 0 0 0,0 1 0 0 0,0-1 0 0 0,0 1 0 0 0,-3-8 0 0 0,3 11 29 0 0,0 0 0 0 0,-1-1 0 0 0,1 1 0 0 0,0 0 1 0 0,-1 0-1 0 0,0 0 0 0 0,1 0 0 0 0,-1 0 0 0 0,0 0 0 0 0,0 1 0 0 0,0-1 0 0 0,0 0 0 0 0,0 1 0 0 0,-4-2 0 0 0,2 1 9 0 0,0 0-1 0 0,-1 0 1 0 0,0 1-1 0 0,1 0 1 0 0,-1 0 0 0 0,0 0-1 0 0,-6 0 1 0 0,-1 0 43 0 0,0 2 1 0 0,0-1-1 0 0,0 2 1 0 0,0-1-1 0 0,-16 6 1 0 0,21-5 20 0 0,0 1 1 0 0,1 0-1 0 0,-1 0 0 0 0,1 1 1 0 0,-1 0-1 0 0,1 0 1 0 0,0 0-1 0 0,1 1 1 0 0,-1 0-1 0 0,1 0 1 0 0,0 0-1 0 0,0 1 0 0 0,-6 9 1 0 0,0 1 185 0 0,1 0 0 0 0,1 1 0 0 0,1 0 1 0 0,-7 19-1 0 0,11-25-174 0 0,1 0 1 0 0,0 0-1 0 0,0 0 0 0 0,1 1 1 0 0,1-1-1 0 0,0 0 0 0 0,0 1 1 0 0,2 21-1 0 0,0-26-83 0 0,1 0-1 0 0,-1 0 1 0 0,1 1-1 0 0,0-1 1 0 0,1 0 0 0 0,-1 0-1 0 0,2-1 1 0 0,-1 1 0 0 0,1-1-1 0 0,0 1 1 0 0,0-1-1 0 0,0 0 1 0 0,1-1 0 0 0,8 9-1 0 0,-1-4-83 0 0,1 0 0 0 0,-1-1 0 0 0,2 0 0 0 0,-1-1 0 0 0,1-1 0 0 0,24 10 0 0 0,-26-13-574 0 0,0-1 0 0 0,0 0 1 0 0,19 3-1 0 0,-22-6-586 0 0,-1 1 0 0 0,1-1 0 0 0,-1 0 0 0 0,1-1 0 0 0,14-3 1 0 0,-4-2-2596 0 0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6:40.4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95 18 3329 0 0,'-3'0'961'0'0,"0"1"-1"0"0,-1-1 1 0 0,1 0 0 0 0,0 1 0 0 0,0-1 0 0 0,0 1 0 0 0,-1 0 0 0 0,1 0-1 0 0,0 1 1 0 0,0-1 0 0 0,0 1 0 0 0,1-1 0 0 0,-1 1 0 0 0,0 0-1 0 0,-4 4 1 0 0,3-2-396 0 0,1 0 0 0 0,-1 0 0 0 0,1 0 0 0 0,1 0 0 0 0,-1 1 0 0 0,0-1-1 0 0,1 1 1 0 0,0 0 0 0 0,-2 6 0 0 0,1 2-244 0 0,0 1-1 0 0,1-1 1 0 0,0 1-1 0 0,1-1 1 0 0,0 1-1 0 0,3 25 1 0 0,5 12 599 0 0,19 79-1 0 0,-25-126-903 0 0,1 1 0 0 0,-1-1 0 0 0,1 0 0 0 0,0 0-1 0 0,0 0 1 0 0,3 5 0 0 0,-5-9-14 0 0,1 1 0 0 0,-1-1 1 0 0,1 1-1 0 0,-1-1 0 0 0,0 1 0 0 0,1-1 1 0 0,-1 1-1 0 0,1-1 0 0 0,0 0 0 0 0,-1 1 0 0 0,1-1 1 0 0,-1 0-1 0 0,1 1 0 0 0,0-1 0 0 0,-1 0 0 0 0,1 0 1 0 0,-1 1-1 0 0,1-1 0 0 0,1 0 0 0 0,-1 0-7 0 0,-1-1 1 0 0,1 1-1 0 0,0 0 0 0 0,0 0 0 0 0,0-1 0 0 0,-1 1 0 0 0,1-1 1 0 0,0 1-1 0 0,0 0 0 0 0,-1-1 0 0 0,1 0 0 0 0,0 1 1 0 0,-1-1-1 0 0,1 1 0 0 0,0-1 0 0 0,-1 0 0 0 0,1 1 0 0 0,-1-1 1 0 0,1-1-1 0 0,14-22-617 0 0,-1-1 0 0 0,19-49 0 0 0,-1 4 243 0 0,3-12 388 0 0,-27 58 20 0 0,2 0 1 0 0,1 0-1 0 0,21-32 1 0 0,-31 54-18 0 0,0 1 0 0 0,-1 0 0 0 0,1 0 0 0 0,0 0-1 0 0,0 0 1 0 0,0 0 0 0 0,0 0 0 0 0,0 0 0 0 0,0 0 0 0 0,0 1 0 0 0,0-1 0 0 0,0 0 0 0 0,0 1 0 0 0,0-1-1 0 0,0 0 1 0 0,1 1 0 0 0,-1-1 0 0 0,0 1 0 0 0,0 0 0 0 0,2-1 0 0 0,-2 2 14 0 0,0-1 1 0 0,0 0-1 0 0,0 1 1 0 0,-1-1-1 0 0,1 1 1 0 0,0-1-1 0 0,0 1 0 0 0,0-1 1 0 0,-1 1-1 0 0,1-1 1 0 0,0 1-1 0 0,-1 0 1 0 0,1 0-1 0 0,-1-1 1 0 0,1 1-1 0 0,0 0 1 0 0,-1 0-1 0 0,0 0 0 0 0,1-1 1 0 0,-1 1-1 0 0,1 0 1 0 0,-1 0-1 0 0,0 0 1 0 0,0 0-1 0 0,0 0 1 0 0,1 2-1 0 0,2 17 110 0 0,0 0 0 0 0,-1 0 0 0 0,-1 24 0 0 0,1 9-97 0 0,-1-32 15 0 0,6 54 96 0 0,-5-65-137 0 0,0 1 0 0 0,0-1 0 0 0,1 0 0 0 0,0 0 0 0 0,6 10-1 0 0,-9-19-17 0 0,1 1 0 0 0,0-1 0 0 0,-1 0 0 0 0,1 1 0 0 0,0-1 0 0 0,0 0 0 0 0,0 0 0 0 0,0 1-1 0 0,0-1 1 0 0,0 0 0 0 0,0 0 0 0 0,1 0 0 0 0,-1 0 0 0 0,0 0 0 0 0,1-1 0 0 0,-1 1 0 0 0,0 0 0 0 0,1-1-1 0 0,-1 1 1 0 0,3 0 0 0 0,-2-1-34 0 0,1 0-1 0 0,-1 0 1 0 0,0 0-1 0 0,0 0 1 0 0,0-1-1 0 0,0 1 1 0 0,0 0-1 0 0,0-1 1 0 0,0 0-1 0 0,0 0 1 0 0,-1 1-1 0 0,1-1 1 0 0,3-2-1 0 0,2-2-646 0 0,0 0 0 0 0,-1-1 1 0 0,0 0-1 0 0,0 0 0 0 0,0 0 0 0 0,7-11 0 0 0,9-16-4310 0 0,-11 16 2485 0 0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6:40.7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205 0 3201 0 0,'-6'2'1586'0'0,"-1"0"-1"0"0,1 1 1 0 0,0 0 0 0 0,0 0 0 0 0,0 0 0 0 0,0 1 0 0 0,-7 5 0 0 0,5-2-707 0 0,0 0 0 0 0,0 1 0 0 0,1-1 0 0 0,-7 11 0 0 0,0 3-205 0 0,1 1-1 0 0,1 0 1 0 0,-12 29 0 0 0,16-30-232 0 0,1 1 0 0 0,0 0-1 0 0,2 0 1 0 0,0 0 0 0 0,-3 45 0 0 0,7-10 746 0 0,7 69 0 0 0,-3 24-356 0 0,1 10-597 0 0,-1-133-503 0 0,0-1 0 0 0,2 0-1 0 0,15 50 1 0 0,-20-75 232 0 0,1 0-1 0 0,-1 0 0 0 0,0 0 0 0 0,1 0 0 0 0,-1 0 1 0 0,1 0-1 0 0,0-1 0 0 0,-1 1 0 0 0,1 0 0 0 0,0 0 1 0 0,-1 0-1 0 0,1-1 0 0 0,1 2 0 0 0,-2-2-161 0 0,1 0 0 0 0,0 1-1 0 0,-1-1 1 0 0,1 0 0 0 0,0 0 0 0 0,-1 0-1 0 0,1 1 1 0 0,0-1 0 0 0,0 0 0 0 0,-1 0-1 0 0,1 0 1 0 0,0 0 0 0 0,-1-1 0 0 0,1 1-1 0 0,0 0 1 0 0,-1 0 0 0 0,1 0-1 0 0,0 0 1 0 0,-1-1 0 0 0,1 1 0 0 0,0 0-1 0 0,-1-1 1 0 0,1 1 0 0 0,0-1 0 0 0,4-2-1776 0 0,-1-1 1 0 0,1 0 0 0 0,-1 0 0 0 0,7-9-1 0 0,-7 8 1037 0 0,13-15-2385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09.8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423 23 512 0 0,'-3'-2'594'0'0,"1"0"0"0"0,-1-1 0 0 0,0 1 1 0 0,1 1-1 0 0,-1-1 0 0 0,0 0 0 0 0,0 1 0 0 0,-1-1 0 0 0,1 1 0 0 0,0 0 1 0 0,0 0-1 0 0,-1 0 0 0 0,1 1 0 0 0,0-1 0 0 0,-1 1 0 0 0,1 0 0 0 0,-1 0 0 0 0,1 0 1 0 0,0 0-1 0 0,-1 0 0 0 0,1 1 0 0 0,-1 0 0 0 0,-4 1 0 0 0,-2 2-118 0 0,0 0 0 0 0,0 1 0 0 0,1 0-1 0 0,-1 1 1 0 0,1 0 0 0 0,0 0 0 0 0,1 1-1 0 0,-1 0 1 0 0,1 0 0 0 0,1 1 0 0 0,-8 9 0 0 0,-5 9 121 0 0,1 1 0 0 0,-21 40 1 0 0,1 9 461 0 0,-39 106 1 0 0,71-164-937 0 0,1 0 0 0 0,0 1 0 0 0,-5 34 0 0 0,10-48-120 0 0,1 1 0 0 0,0 0 0 0 0,0 0-1 0 0,0-1 1 0 0,0 1 0 0 0,1 0 0 0 0,0-1 0 0 0,0 1-1 0 0,1 0 1 0 0,0-1 0 0 0,0 1 0 0 0,0-1 0 0 0,0 0-1 0 0,1 0 1 0 0,0 0 0 0 0,0 0 0 0 0,5 6 0 0 0,-2-4-73 0 0,1-1 0 0 0,-1 1 0 0 0,2-1 1 0 0,-1 0-1 0 0,1 0 0 0 0,-1-1 1 0 0,2 0-1 0 0,16 7 0 0 0,-14-7-564 0 0,2-1-1 0 0,-1-1 1 0 0,0 0 0 0 0,1-1 0 0 0,-1 0-1 0 0,19 0 1 0 0,66-3-8381 0 0,-48-2 6125 0 0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6:40.8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91 3169 0 0,'-16'-8'20481'0'0,"16"8"-20361"0"0,12 1 2090 0 0,1 2-1323 0 0,1-1 0 0 0,0 0 0 0 0,19 0 0 0 0,5-5-423 0 0,73-14 0 0 0,38-19-1267 0 0,-64 14-1612 0 0,-30 10-6507 0 0,-29 10 2737 0 0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7:10.2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78 183 512 0 0,'-6'0'1459'0'0,"0"0"0"0"0,0 0 0 0 0,0 0 0 0 0,-1-1 0 0 0,1 1 0 0 0,0-1 0 0 0,0-1 0 0 0,0 1 0 0 0,-7-4 0 0 0,13 5-1357 0 0,-1 0 1 0 0,1 0 0 0 0,-1-1-1 0 0,1 1 1 0 0,-1 0-1 0 0,1 0 1 0 0,-1-1-1 0 0,1 1 1 0 0,-1 0-1 0 0,1-1 1 0 0,-1 1 0 0 0,1-1-1 0 0,0 1 1 0 0,-1 0-1 0 0,1-1 1 0 0,0 1-1 0 0,-1-1 1 0 0,1 1-1 0 0,0-1 1 0 0,-1 1 0 0 0,1-1-1 0 0,0 1 1 0 0,0-1-1 0 0,0 1 1 0 0,0-1-1 0 0,0 1 1 0 0,-1-2-1 0 0,1 0 39 0 0,1 1-1 0 0,-1-1 0 0 0,0 0 0 0 0,0 1 0 0 0,1-1 0 0 0,-1 0 0 0 0,1 1 0 0 0,0-1 0 0 0,0-1 0 0 0,3-5 141 0 0,1 2-1 0 0,9-13 1 0 0,-14 19-259 0 0,8-10 135 0 0,1 1 0 0 0,0 1 0 0 0,0 0 0 0 0,1 0 0 0 0,12-7 0 0 0,0 2 293 0 0,35-16-1 0 0,-54 28-377 0 0,0-1-1 0 0,0 1 1 0 0,0 0 0 0 0,0 0-1 0 0,0 0 1 0 0,0 0-1 0 0,0 1 1 0 0,1-1-1 0 0,-1 1 1 0 0,0 0-1 0 0,0 0 1 0 0,0 0-1 0 0,0 0 1 0 0,1 1-1 0 0,-1-1 1 0 0,0 1-1 0 0,0 0 1 0 0,0-1 0 0 0,0 2-1 0 0,0-1 1 0 0,0 0-1 0 0,0 0 1 0 0,-1 1-1 0 0,4 2 1 0 0,34 15 815 0 0,-27-13-769 0 0,-1-1 0 0 0,19 14 0 0 0,-17-10-93 0 0,-1 1 1 0 0,-1 1-1 0 0,1 0 0 0 0,-2 0 0 0 0,1 1 0 0 0,-2 1 0 0 0,0 0 0 0 0,0 0 0 0 0,-1 1 0 0 0,13 29 0 0 0,-6-2-15 0 0,19 81-1 0 0,-16-51 48 0 0,-18-66-76 0 0,1-1 0 0 0,0 1 1 0 0,0 0-1 0 0,0-1 0 0 0,0 1 0 0 0,1-1 0 0 0,-1 0 0 0 0,1 0 0 0 0,6 7 0 0 0,-8-10-42 0 0,1 0 1 0 0,-1 1-1 0 0,1-1 1 0 0,-1 0 0 0 0,1 0-1 0 0,0 0 1 0 0,-1 0-1 0 0,1-1 1 0 0,0 1-1 0 0,0 0 1 0 0,-1-1 0 0 0,1 1-1 0 0,0-1 1 0 0,0 0-1 0 0,0 1 1 0 0,0-1-1 0 0,0 0 1 0 0,0 0 0 0 0,0 0-1 0 0,0-1 1 0 0,-1 1-1 0 0,1 0 1 0 0,0-1-1 0 0,0 1 1 0 0,0-1 0 0 0,0 1-1 0 0,3-3 1 0 0,1 0-1036 0 0,-1-1 0 0 0,1 0 1 0 0,0 0-1 0 0,-1-1 0 0 0,0 1 1 0 0,0-1-1 0 0,0 0 1 0 0,6-9-1 0 0,1-4-3573 0 0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7:10.5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445 16 1888 0 0,'-1'0'834'0'0,"-1"-1"-1"0"0,1 1 1 0 0,-1-1-1 0 0,1 1 0 0 0,-1-1 1 0 0,1 0-1 0 0,-1 1 0 0 0,1-1 1 0 0,0 0-1 0 0,-2-1 0 0 0,2 1-542 0 0,1 1-1 0 0,-1-1 0 0 0,0 0 1 0 0,0 1-1 0 0,1-1 0 0 0,-1 1 1 0 0,0-1-1 0 0,0 1 0 0 0,0 0 0 0 0,0-1 1 0 0,0 1-1 0 0,0 0 0 0 0,1-1 1 0 0,-1 1-1 0 0,0 0 0 0 0,0 0 0 0 0,0 0 1 0 0,0 0-1 0 0,0 0 0 0 0,0 0 1 0 0,0 0-1 0 0,0 0 0 0 0,0 0 0 0 0,0 0 1 0 0,0 1-1 0 0,0-1 0 0 0,0 0 1 0 0,0 1-1 0 0,-1 0 0 0 0,-12 12 753 0 0,-20 25-1 0 0,-1 1-642 0 0,-135 134 640 0 0,140-141-850 0 0,2 0 0 0 0,-43 64-1 0 0,69-93-231 0 0,0 0-1 0 0,0 0 1 0 0,0 1-1 0 0,1-1 1 0 0,-1 0-1 0 0,1 1 0 0 0,0-1 1 0 0,0 0-1 0 0,0 1 1 0 0,0 0-1 0 0,0-1 1 0 0,1 6-1 0 0,-1-9-4 0 0,1 1-1 0 0,1-1 1 0 0,-1 0 0 0 0,0 0 0 0 0,0 1-1 0 0,0-1 1 0 0,0 0 0 0 0,0 0-1 0 0,0 1 1 0 0,0-1 0 0 0,0 0 0 0 0,0 0-1 0 0,0 1 1 0 0,0-1 0 0 0,1 0 0 0 0,-1 0-1 0 0,0 0 1 0 0,0 1 0 0 0,0-1-1 0 0,0 0 1 0 0,1 0 0 0 0,-1 0 0 0 0,0 0-1 0 0,0 1 1 0 0,1-1 0 0 0,-1 0-1 0 0,0 0 1 0 0,0 0 0 0 0,0 0 0 0 0,1 0-1 0 0,-1 0 1 0 0,0 0 0 0 0,0 0 0 0 0,1 0-1 0 0,-1 0 1 0 0,1 0 0 0 0,10-3-1762 0 0,-11 3 1789 0 0,16-5-2487 0 0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7:10.9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288 91 8 0 0,'-1'-2'639'0'0,"-4"-8"1798"0"0,0 0 1 0 0,-1 0-1 0 0,0 1 0 0 0,0 0 1 0 0,-11-12-1 0 0,15 19-2204 0 0,0 0 0 0 0,0 0 0 0 0,0 1 1 0 0,0-1-1 0 0,0 1 0 0 0,0-1 0 0 0,-1 1 0 0 0,1 0 0 0 0,-1 0 0 0 0,1 0 0 0 0,0 0 1 0 0,-1 0-1 0 0,0 1 0 0 0,1-1 0 0 0,-1 1 0 0 0,1-1 0 0 0,-1 1 0 0 0,0 0 0 0 0,1 0 1 0 0,-1 0-1 0 0,0 1 0 0 0,1-1 0 0 0,-1 1 0 0 0,1-1 0 0 0,-1 1 0 0 0,1 0 0 0 0,-1 0 1 0 0,1 0-1 0 0,-3 2 0 0 0,-6 2 27 0 0,0 1 0 0 0,0 0 1 0 0,1 1-1 0 0,0 0 0 0 0,0 1 1 0 0,1 0-1 0 0,0 0 0 0 0,0 1 1 0 0,1 1-1 0 0,0-1 0 0 0,1 1 0 0 0,0 0 1 0 0,1 1-1 0 0,0 0 0 0 0,-6 13 1 0 0,8-14-140 0 0,0 0 1 0 0,1 1 0 0 0,0-1-1 0 0,0 1 1 0 0,1 0-1 0 0,0 0 1 0 0,1 16 0 0 0,1-23-119 0 0,0-1 1 0 0,0 1-1 0 0,0-1 1 0 0,1 1 0 0 0,0-1-1 0 0,0 0 1 0 0,0 1-1 0 0,0-1 1 0 0,0 0 0 0 0,0 0-1 0 0,1 0 1 0 0,0 0-1 0 0,0 0 1 0 0,0 0 0 0 0,0 0-1 0 0,0 0 1 0 0,0-1-1 0 0,1 1 1 0 0,-1-1-1 0 0,1 0 1 0 0,0 0 0 0 0,-1 0-1 0 0,1 0 1 0 0,0 0-1 0 0,0 0 1 0 0,0-1 0 0 0,7 3-1 0 0,-2-2-74 0 0,1 0 1 0 0,-1 0-1 0 0,1-1 0 0 0,-1 0 0 0 0,1-1 0 0 0,0 0 0 0 0,13-1 0 0 0,62-13-1959 0 0,-82 13 1939 0 0,33-7-4557 0 0,69-27 0 0 0,-71 21 2588 0 0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7:11.2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12 800 0 0,'-20'-12'17243'0'0,"24"20"-16857"0"0,0 0 1 0 0,-1 0 0 0 0,0 0-1 0 0,0 0 1 0 0,-1 1-1 0 0,0-1 1 0 0,2 16 0 0 0,-2-11-114 0 0,1 17 515 0 0,0 0 0 0 0,-3 36 0 0 0,-1-33-452 0 0,7 54 0 0 0,-5-81-484 0 0,0 0 0 0 0,1 0 1 0 0,0 0-1 0 0,0-1 0 0 0,0 1 0 0 0,0-1 0 0 0,1 1 0 0 0,4 5 0 0 0,-2-9-3842 0 0,-2-2 1197 0 0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7:11.7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149 135 1648 0 0,'-37'-15'9979'0'0,"-2"1"-3736"0"0,-6-2-2183 0 0,43 15-3891 0 0,0 0 0 0 0,-1 0 0 0 0,1 0 1 0 0,0 0-1 0 0,0 0 0 0 0,1-1 0 0 0,-1 1 0 0 0,0-1 0 0 0,0 1 0 0 0,-2-4 1 0 0,4 5-147 0 0,-1-1 0 0 0,1 1 0 0 0,0-1 0 0 0,-1 0 1 0 0,1 1-1 0 0,0-1 0 0 0,0 1 0 0 0,-1-1 1 0 0,1 0-1 0 0,0 1 0 0 0,0-1 0 0 0,0 0 0 0 0,0 1 1 0 0,0-1-1 0 0,0 0 0 0 0,0 1 0 0 0,0-1 1 0 0,0 0-1 0 0,0 1 0 0 0,0-1 0 0 0,0 0 0 0 0,0 1 1 0 0,0-1-1 0 0,1 1 0 0 0,-1-1 0 0 0,0 0 1 0 0,0 1-1 0 0,1-1 0 0 0,-1 1 0 0 0,1-1 0 0 0,-1 1 1 0 0,0-1-1 0 0,1 1 0 0 0,-1-1 0 0 0,1 1 0 0 0,-1-1 1 0 0,1 1-1 0 0,-1-1 0 0 0,1 1 0 0 0,0-1 1 0 0,7-3 3 0 0,0-1 0 0 0,1 1 1 0 0,-1 1-1 0 0,1-1 1 0 0,0 1-1 0 0,13-2 0 0 0,56-7-36 0 0,-78 11 9 0 0,47-3-152 0 0,1 1-1 0 0,74 5 1 0 0,-108 0 9 0 0,27 4 0 0 0,-39-5 127 0 0,1-1 0 0 0,-1 1 1 0 0,1 0-1 0 0,-1-1 0 0 0,0 1 0 0 0,1 0 1 0 0,-1 0-1 0 0,0 0 0 0 0,0 1 0 0 0,1-1 1 0 0,-1 1-1 0 0,0-1 0 0 0,-1 1 0 0 0,1 0 0 0 0,0-1 1 0 0,0 1-1 0 0,-1 0 0 0 0,4 4 0 0 0,-5-4 19 0 0,0 0-1 0 0,0 0 1 0 0,0 0-1 0 0,0 0 1 0 0,0 0-1 0 0,0 0 1 0 0,0 0-1 0 0,0-1 1 0 0,-1 1-1 0 0,1 0 1 0 0,-1 0-1 0 0,0 0 1 0 0,1 0-1 0 0,-1-1 1 0 0,0 1-1 0 0,0 0 1 0 0,0-1-1 0 0,0 1 1 0 0,0-1-1 0 0,-1 1 1 0 0,-1 1-1 0 0,-4 5 29 0 0,0-1 0 0 0,-12 9 0 0 0,-3 1 2 0 0,-2 0-1 0 0,1-1 0 0 0,-2-2 0 0 0,0 0 1 0 0,-39 14-1 0 0,36-17-392 0 0,-32 11 116 0 0,51-20-1630 0 0,1 0 0 0 0,-15 2-1 0 0,14-4-1999 0 0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7:12.8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0 222 512 0 0,'0'-1'73'0'0,"0"-16"3645"0"0,3-25 0 0 0,-2 38-2875 0 0,0 0 1 0 0,-1 0 0 0 0,1 0-1 0 0,1 0 1 0 0,-1 0 0 0 0,0 0-1 0 0,1 0 1 0 0,0 1 0 0 0,0-1-1 0 0,0 1 1 0 0,0-1-1 0 0,4-3 1 0 0,-6 7-751 0 0,0 0-1 0 0,1-1 1 0 0,-1 1 0 0 0,0 0-1 0 0,1-1 1 0 0,-1 1 0 0 0,0 0-1 0 0,1 0 1 0 0,-1-1 0 0 0,0 1-1 0 0,1 0 1 0 0,-1 0 0 0 0,0-1-1 0 0,1 1 1 0 0,-1 0 0 0 0,1 0-1 0 0,-1 0 1 0 0,0 0 0 0 0,1 0-1 0 0,-1 0 1 0 0,1 0 0 0 0,-1 0-1 0 0,1 0 1 0 0,-1 0-1 0 0,1 0 1 0 0,-1 0 0 0 0,0 0-1 0 0,1 0 1 0 0,0 0 0 0 0,-1 1 10 0 0,1-1 0 0 0,0 1 1 0 0,-1 0-1 0 0,1-1 0 0 0,-1 1 1 0 0,1 0-1 0 0,-1-1 0 0 0,1 1 1 0 0,-1 0-1 0 0,0 0 0 0 0,1-1 1 0 0,-1 1-1 0 0,0 0 0 0 0,1 1 1 0 0,3 30 968 0 0,-4-30-1009 0 0,0 36 599 0 0,-2 1 0 0 0,-10 58 0 0 0,2-24-275 0 0,8-53-246 0 0,-1 2 2 0 0,0 38-1 0 0,3-53-138 0 0,1 0 0 0 0,0-1 0 0 0,0 1 0 0 0,0 0 0 0 0,1-1 0 0 0,0 1 0 0 0,0-1-1 0 0,0 0 1 0 0,1 1 0 0 0,4 5 0 0 0,-7-11-1 0 0,0 0 0 0 0,1-1 0 0 0,-1 1 0 0 0,1 0 0 0 0,-1 0 0 0 0,1-1 0 0 0,0 1 0 0 0,-1 0 0 0 0,1-1 0 0 0,0 1 0 0 0,-1 0 0 0 0,1-1 0 0 0,0 1 0 0 0,0-1 0 0 0,-1 1 0 0 0,1-1 0 0 0,0 0 0 0 0,0 1 0 0 0,0-1 0 0 0,0 0 0 0 0,0 1 0 0 0,0-1 0 0 0,0 0 0 0 0,0-1-1 0 0,0 1 0 0 0,0 0 0 0 0,0 0 0 0 0,0-1 0 0 0,0 1 0 0 0,0-1 0 0 0,-1 1 1 0 0,1-1-1 0 0,0 1 0 0 0,0-1 0 0 0,-1 1 0 0 0,1-1 0 0 0,0 0 0 0 0,-1 1 0 0 0,1-1 1 0 0,0-1-1 0 0,4-5 6 0 0,-1 0 1 0 0,-1 1-1 0 0,1-2 1 0 0,2-7-1 0 0,-4 10 1 0 0,4-12 1 0 0,-1 0 0 0 0,-1-1 1 0 0,0 1-1 0 0,-1-1 0 0 0,-1 0 0 0 0,0-19 0 0 0,-8-112 64 0 0,1 72-27 0 0,4 63-34 0 0,-1-5 27 0 0,2 1-1 0 0,0 0 1 0 0,1-1-1 0 0,0 1 1 0 0,7-26 0 0 0,-8 43-34 0 0,0 0 0 0 0,0 0 0 0 0,1 0 0 0 0,-1 1 0 0 0,0-1 0 0 0,1 0 0 0 0,-1 0 0 0 0,0 0 0 0 0,1 1 0 0 0,-1-1 0 0 0,1 0 0 0 0,-1 0 0 0 0,1 1 0 0 0,0-1 1 0 0,-1 0-1 0 0,1 1 0 0 0,1-2 0 0 0,-2 2-2 0 0,0 0 1 0 0,1 1-1 0 0,-1-1 0 0 0,1 0 1 0 0,-1 0-1 0 0,0 0 1 0 0,1 0-1 0 0,-1 0 0 0 0,0 0 1 0 0,1 0-1 0 0,-1 0 1 0 0,0 1-1 0 0,1-1 1 0 0,-1 0-1 0 0,0 0 0 0 0,1 0 1 0 0,-1 1-1 0 0,0-1 1 0 0,0 0-1 0 0,1 0 0 0 0,-1 1 1 0 0,0-1-1 0 0,0 0 1 0 0,1 1-1 0 0,-1-1 0 0 0,0 0 1 0 0,0 1-1 0 0,3 5 35 0 0,0 0-1 0 0,-1 0 1 0 0,3 8-1 0 0,-3-9-40 0 0,10 31 62 0 0,35 94 218 0 0,-39-112-238 0 0,0-1 1 0 0,2-1-1 0 0,0 1 0 0 0,1-2 1 0 0,16 19-1 0 0,-17-23-33 0 0,0-1 1 0 0,1 0 0 0 0,1 0-1 0 0,0-1 1 0 0,0-1-1 0 0,0 0 1 0 0,1-1-1 0 0,0 0 1 0 0,1-1-1 0 0,0 0 1 0 0,-1-1 0 0 0,2-1-1 0 0,-1 0 1 0 0,27 3-1 0 0,-35-7-10 0 0,0 0-1 0 0,0 0 1 0 0,-1-1-1 0 0,1 0 0 0 0,0 0 1 0 0,-1 0-1 0 0,1-1 1 0 0,-1 0-1 0 0,1 0 1 0 0,-1 0-1 0 0,0-1 1 0 0,0 1-1 0 0,0-1 1 0 0,0-1-1 0 0,7-5 0 0 0,-6 4 3 0 0,0 0-1 0 0,-1 0 1 0 0,0-1-1 0 0,-1 1 1 0 0,1-1-1 0 0,-1 0 1 0 0,0-1 0 0 0,0 1-1 0 0,-1 0 1 0 0,0-1-1 0 0,5-13 1 0 0,-7 11-1 0 0,1 0 0 0 0,-1-1 1 0 0,-1 1-1 0 0,1 0 1 0 0,-2-1-1 0 0,1 1 1 0 0,-1 0-1 0 0,-4-15 1 0 0,1 7-3 0 0,-1 0 1 0 0,-1 0 0 0 0,-12-25 0 0 0,14 34-12 0 0,0 1 0 0 0,-1-1 0 0 0,-9-11 1 0 0,12 17 2 0 0,0 0-1 0 0,-1-1 1 0 0,1 1 0 0 0,0 0 0 0 0,-1 0 0 0 0,0 0 0 0 0,1 0 0 0 0,-1 1 0 0 0,0-1 0 0 0,0 1 0 0 0,0-1 0 0 0,0 1 0 0 0,-4-1 0 0 0,6 2-42 0 0,0 0 1 0 0,0 0-1 0 0,-1 1 0 0 0,1-1 1 0 0,0 0-1 0 0,0 0 1 0 0,0 1-1 0 0,-1-1 1 0 0,1 1-1 0 0,0-1 0 0 0,0 1 1 0 0,0 0-1 0 0,0-1 1 0 0,0 1-1 0 0,0 0 0 0 0,0 0 1 0 0,0 0-1 0 0,0-1 1 0 0,0 1-1 0 0,0 0 0 0 0,1 0 1 0 0,-1 0-1 0 0,0 1 1 0 0,1-1-1 0 0,-1 0 1 0 0,1 0-1 0 0,-1 0 0 0 0,0 2 1 0 0,-1 3-1102 0 0,-1 0 0 0 0,1 0 0 0 0,1 0 0 0 0,-2 8 1 0 0,2 2-4436 0 0,2 1-375 0 0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7:14.7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437 72 512 0 0,'-4'-8'991'0'0,"1"1"1450"0"0,0 1-1 0 0,-1-1 0 0 0,-7-9 0 0 0,9 14-1885 0 0,0-1 0 0 0,-1 1-1 0 0,1 0 1 0 0,0 0-1 0 0,-1 0 1 0 0,0 1 0 0 0,1-1-1 0 0,-1 1 1 0 0,0-1 0 0 0,0 1-1 0 0,-5-2 1 0 0,4 2-208 0 0,0 0 0 0 0,0 0 0 0 0,0 0 0 0 0,0 1 0 0 0,-1 0 0 0 0,1 0 0 0 0,0 0 1 0 0,0 0-1 0 0,0 0 0 0 0,0 1 0 0 0,0-1 0 0 0,0 1 0 0 0,-7 3 0 0 0,5-2-126 0 0,1 1 1 0 0,0 0-1 0 0,0 0 0 0 0,0 1 1 0 0,1-1-1 0 0,-1 1 0 0 0,1 0 0 0 0,0 0 1 0 0,-5 6-1 0 0,-18 23 377 0 0,1 2 0 0 0,1 1 0 0 0,2 1 0 0 0,2 1 0 0 0,-28 67-1 0 0,35-69-340 0 0,-6 13 171 0 0,-26 99 0 0 0,42-118-382 0 0,1 0 1 0 0,1 0 0 0 0,5 59-1 0 0,-2-79-57 0 0,0 0-1 0 0,0 0 0 0 0,1 0 0 0 0,0 0 0 0 0,1-1 1 0 0,7 18-1 0 0,-8-23-22 0 0,0 0-1 0 0,0-1 1 0 0,0 1 0 0 0,0-1-1 0 0,1 1 1 0 0,0-1 0 0 0,-1 0 0 0 0,1 0-1 0 0,1 0 1 0 0,-1 0 0 0 0,0-1-1 0 0,1 0 1 0 0,-1 1 0 0 0,1-1 0 0 0,-1 0-1 0 0,1-1 1 0 0,0 1 0 0 0,0 0 0 0 0,4 0-1 0 0,2 0-290 0 0,0-1-1 0 0,0 0 1 0 0,1 0 0 0 0,-1-1-1 0 0,0 0 1 0 0,0-1 0 0 0,0 0-1 0 0,0-1 1 0 0,13-3-1 0 0,-5 0-1302 0 0,0-2 0 0 0,0 0-1 0 0,0-1 1 0 0,16-9-1 0 0,-1-2-698 0 0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7:15.4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77 274 1104 0 0,'-2'0'748'0'0,"-1"-1"0"0"0,1 1 0 0 0,0 0 0 0 0,-1-1 0 0 0,1 1 0 0 0,0 0 0 0 0,-1 0 0 0 0,1 1 0 0 0,0-1 0 0 0,-1 0 0 0 0,1 1 0 0 0,0-1 0 0 0,0 1 0 0 0,-1 0 0 0 0,1 0 0 0 0,0 0 0 0 0,0 0 0 0 0,0 0 0 0 0,0 0 0 0 0,0 1 0 0 0,-3 2 0 0 0,2-1-314 0 0,1 0-1 0 0,0-1 1 0 0,-1 1-1 0 0,1 0 1 0 0,1 0 0 0 0,-1 1-1 0 0,0-1 1 0 0,1 0 0 0 0,0 0-1 0 0,-1 1 1 0 0,1-1 0 0 0,1 1-1 0 0,-2 5 1 0 0,2-6-355 0 0,-1 1 0 0 0,1-1 0 0 0,0 1 0 0 0,0-1 0 0 0,1 0 0 0 0,-1 1 0 0 0,1-1 0 0 0,0 1 0 0 0,-1-1 1 0 0,2 0-1 0 0,-1 1 0 0 0,0-1 0 0 0,1 0 0 0 0,1 3 0 0 0,-1-4-5 0 0,-1 0 1 0 0,1 0-1 0 0,0 0 0 0 0,-1 0 1 0 0,1 0-1 0 0,0-1 0 0 0,0 1 1 0 0,0-1-1 0 0,1 0 0 0 0,-1 1 1 0 0,0-1-1 0 0,0 0 0 0 0,1 0 1 0 0,-1 0-1 0 0,0-1 0 0 0,1 1 1 0 0,-1-1-1 0 0,1 1 0 0 0,-1-1 1 0 0,1 0-1 0 0,3 0 0 0 0,0 0-61 0 0,-1 0 0 0 0,1-1 0 0 0,0 0 0 0 0,-1 0 0 0 0,1 0 1 0 0,-1-1-1 0 0,1 0 0 0 0,-1 0 0 0 0,0 0 0 0 0,0-1 0 0 0,0 1 0 0 0,0-1 0 0 0,0-1 0 0 0,0 1 0 0 0,-1-1 0 0 0,0 1 0 0 0,0-1 0 0 0,0 0 0 0 0,0-1 0 0 0,0 1 0 0 0,-1-1 0 0 0,5-9 0 0 0,-2 3-15 0 0,-1 0-1 0 0,0 0 1 0 0,-1 0 0 0 0,0-1-1 0 0,-1 0 1 0 0,0 1-1 0 0,-1-1 1 0 0,0 0 0 0 0,-1-22-1 0 0,-1 12 19 0 0,0 0 0 0 0,1 0 0 0 0,1 0-1 0 0,2 0 1 0 0,6-27 0 0 0,-7 44-29 0 0,-2 6 5 0 0,1 9 2 0 0,-1 15-2 0 0,-2 30 42 0 0,-1-21 26 0 0,7 69 0 0 0,-4-93-52 0 0,1-1 1 0 0,0 0-1 0 0,0 1 0 0 0,1-1 1 0 0,0 0-1 0 0,1 0 0 0 0,0-1 0 0 0,0 1 1 0 0,1-1-1 0 0,0 0 0 0 0,12 15 1 0 0,-15-21-25 0 0,1 1-1 0 0,-1-1 1 0 0,1 1 0 0 0,0-1 0 0 0,0 0 0 0 0,0 0 0 0 0,1 0 0 0 0,-1 0-1 0 0,0-1 1 0 0,1 1 0 0 0,-1-1 0 0 0,1 0 0 0 0,-1 0 0 0 0,1 0-1 0 0,-1-1 1 0 0,1 1 0 0 0,0-1 0 0 0,-1 0 0 0 0,1 0 0 0 0,0 0-1 0 0,-1 0 1 0 0,1-1 0 0 0,0 1 0 0 0,-1-1 0 0 0,1 0 0 0 0,-1 0-1 0 0,1-1 1 0 0,-1 1 0 0 0,0-1 0 0 0,1 1 0 0 0,-1-1 0 0 0,0 0 0 0 0,3-3-1 0 0,1-1-26 0 0,0-2-1 0 0,-1 1 1 0 0,0-1-1 0 0,0 0 1 0 0,0 0 0 0 0,-1 0-1 0 0,0-1 1 0 0,-1 0-1 0 0,0 0 1 0 0,0 0-1 0 0,3-15 1 0 0,1-11 80 0 0,7-64 1 0 0,-12 76-38 0 0,-2 17 3 0 0,1-13 15 0 0,0 1 0 0 0,2 0 0 0 0,0 0 0 0 0,8-21 0 0 0,-9 28 23 0 0,-2 8 3 0 0,-2 7 71 0 0,-2 10-69 0 0,1 0 1 0 0,1 0-1 0 0,0 0 0 0 0,0 0 1 0 0,2 0-1 0 0,0-1 0 0 0,0 1 1 0 0,1 0-1 0 0,1 0 0 0 0,0-1 1 0 0,7 18-1 0 0,-4-18-80 0 0,0 0-1 0 0,0-1 1 0 0,1 0 0 0 0,1-1-1 0 0,0 1 1 0 0,0-2 0 0 0,1 1-1 0 0,1-1 1 0 0,-1 0 0 0 0,2-1-1 0 0,-1 0 1 0 0,1-1 0 0 0,1 0-1 0 0,0 0 1 0 0,20 9 0 0 0,-21-14-661 0 0,-1 1 1 0 0,1-1-1 0 0,0-1 1 0 0,18 2-1 0 0,-18-3-1773 0 0,0-1 1 0 0,15-1-1 0 0,-11-1 473 0 0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7:15.7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5 1856 0 0,'-5'-3'8626'0'0,"5"3"-8410"0"0,0 0-63 0 0,1 0 0 0 0,-1-1 0 0 0,0 1 0 0 0,1 0 0 0 0,-1 0 0 0 0,1 0 0 0 0,-1 0 1 0 0,0 0-1 0 0,1 0 0 0 0,-1 0 0 0 0,1 0 0 0 0,-1 0 0 0 0,0 0 0 0 0,1 0 0 0 0,-1 0 0 0 0,1 0 0 0 0,-1 0 1 0 0,0 0-1 0 0,1 0 0 0 0,-1 0 0 0 0,0 1 0 0 0,1-1 0 0 0,46 19 3580 0 0,57 39-1137 0 0,-77-41-2162 0 0,-1 2-1 0 0,0 1 0 0 0,-2 1 0 0 0,0 1 0 0 0,-1 1 0 0 0,-2 1 1 0 0,0 1-1 0 0,-2 0 0 0 0,-1 2 0 0 0,22 42 0 0 0,86 192 1821 0 0,-114-233-1991 0 0,0 1 0 0 0,12 48 0 0 0,-22-67-252 0 0,0-1 1 0 0,0 1 0 0 0,-1 0 0 0 0,0 0 0 0 0,-1-1-1 0 0,0 1 1 0 0,-1 0 0 0 0,0 0 0 0 0,0-1-1 0 0,-1 1 1 0 0,0 0 0 0 0,-5 12 0 0 0,3-14-374 0 0,-1-1 0 0 0,1 0 0 0 0,-2 0 0 0 0,1 0 1 0 0,-1 0-1 0 0,0-1 0 0 0,0 0 0 0 0,0 0 0 0 0,-1 0 1 0 0,0-1-1 0 0,0 0 0 0 0,-9 4 0 0 0,-1-1-3095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10.5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14 293 1496 0 0,'-2'3'919'0'0,"0"-1"-1"0"0,1 0 1 0 0,-1 1 0 0 0,1 0-1 0 0,0-1 1 0 0,0 1-1 0 0,0 0 1 0 0,0-1 0 0 0,0 1-1 0 0,1 0 1 0 0,-1 3-1 0 0,1-4-706 0 0,0 0-1 0 0,1-1 0 0 0,-1 1 1 0 0,0-1-1 0 0,1 1 0 0 0,-1-1 1 0 0,1 1-1 0 0,0-1 0 0 0,-1 1 1 0 0,1-1-1 0 0,0 1 1 0 0,0-1-1 0 0,0 0 0 0 0,0 0 1 0 0,0 1-1 0 0,0-1 0 0 0,0 0 1 0 0,0 0-1 0 0,1 0 0 0 0,-1 0 1 0 0,3 1-1 0 0,-2-1-111 0 0,0 0 0 0 0,0 0 0 0 0,0 0 0 0 0,1 0 0 0 0,-1 0 0 0 0,0-1 0 0 0,1 1 0 0 0,-1-1 0 0 0,1 0 0 0 0,-1 0 0 0 0,0 0 0 0 0,1 0 0 0 0,-1 0 0 0 0,1 0-1 0 0,-1 0 1 0 0,0-1 0 0 0,1 0 0 0 0,-1 1 0 0 0,0-1 0 0 0,1 0 0 0 0,-1 0 0 0 0,0 0 0 0 0,2-2 0 0 0,6-3 53 0 0,0 0 0 0 0,0-1 0 0 0,11-10 0 0 0,-19 15-99 0 0,17-15 238 0 0,-1 0 0 0 0,28-35 0 0 0,-38 42-102 0 0,0-1 0 0 0,-1 0 0 0 0,-1-1 0 0 0,0 0-1 0 0,0 0 1 0 0,-1 0 0 0 0,3-14 0 0 0,11-45 1002 0 0,-19 71-1178 0 0,0 0 0 0 0,0 0 0 0 0,0 0 0 0 0,0 0 0 0 0,0 0 0 0 0,0 0 0 0 0,0 0 0 0 0,0 0 0 0 0,1-1 0 0 0,-1 1 0 0 0,0 0 0 0 0,0 0 0 0 0,0 0 0 0 0,0 0 0 0 0,0 0 0 0 0,0-1 0 0 0,0 1-1 0 0,0 0 1 0 0,0 0 0 0 0,0 0 0 0 0,0 0 0 0 0,0 0 0 0 0,0 0 0 0 0,0-1 0 0 0,0 1 0 0 0,0 0 0 0 0,-1 0 0 0 0,1 0 0 0 0,0 0 0 0 0,0 0 0 0 0,0 0 0 0 0,0-1 0 0 0,0 1 0 0 0,0 0 0 0 0,0 0 0 0 0,0 0 0 0 0,0 0 0 0 0,0 0 0 0 0,-1 0 0 0 0,1 0 0 0 0,0 0 0 0 0,0 0 0 0 0,0 0 0 0 0,0-1 0 0 0,-6 6 331 0 0,-4 11-67 0 0,4-5-255 0 0,1 1 0 0 0,0 0 0 0 0,1 0-1 0 0,0 0 1 0 0,1 1 0 0 0,0-1 0 0 0,1 1 0 0 0,0 16-1 0 0,2-24-15 0 0,0 1-1 0 0,0-1 0 0 0,1 1 0 0 0,-1-1 0 0 0,1 0 1 0 0,1 1-1 0 0,-1-1 0 0 0,1 0 0 0 0,0 0 1 0 0,0 0-1 0 0,0 0 0 0 0,1 0 0 0 0,0-1 0 0 0,0 1 1 0 0,0-1-1 0 0,0 1 0 0 0,1-1 0 0 0,0 0 1 0 0,0-1-1 0 0,0 1 0 0 0,0-1 0 0 0,5 4 0 0 0,1-1-39 0 0,-1 0-1 0 0,1-1 0 0 0,0 0 0 0 0,1-1 0 0 0,-1 0 1 0 0,17 4-1 0 0,-23-7 23 0 0,-1-1 1 0 0,0 1-1 0 0,1-1 1 0 0,-1 1-1 0 0,1-1 1 0 0,-1 0-1 0 0,1 0 1 0 0,-1-1-1 0 0,1 1 1 0 0,-1-1-1 0 0,0 0 1 0 0,1 0-1 0 0,-1 0 1 0 0,0 0-1 0 0,0 0 1 0 0,1-1-1 0 0,-1 0 1 0 0,0 1-1 0 0,0-1 1 0 0,-1 0-1 0 0,1 0 1 0 0,0-1-1 0 0,-1 1 1 0 0,1-1-1 0 0,1-2 1 0 0,2-3-8 0 0,-1-1 0 0 0,0 1 0 0 0,0-1-1 0 0,-1 0 1 0 0,0 0 0 0 0,-1-1 0 0 0,3-10 0 0 0,0-10-73 0 0,3-30-1 0 0,-2 8 52 0 0,-4 24 62 0 0,-3 20-8 0 0,1-1 0 0 0,0 1 0 0 0,0 0 0 0 0,1 0 0 0 0,0-1 0 0 0,4-7 0 0 0,-6 16-12 0 0,0 0 0 0 0,0 0 1 0 0,0 0-1 0 0,0 0 0 0 0,0 0 0 0 0,0 0 0 0 0,0 0 1 0 0,0 0-1 0 0,0 0 0 0 0,0 0 0 0 0,0 0 0 0 0,0 1 1 0 0,0-1-1 0 0,0 0 0 0 0,0 0 0 0 0,1 0 0 0 0,-1 0 0 0 0,0 0 1 0 0,0 0-1 0 0,0 0 0 0 0,0 0 0 0 0,0 0 0 0 0,0 0 1 0 0,0 0-1 0 0,0 0 0 0 0,0 0 0 0 0,0 0 0 0 0,0 0 1 0 0,0 0-1 0 0,0 0 0 0 0,0 0 0 0 0,0 0 0 0 0,0 0 1 0 0,0 0-1 0 0,1 0 0 0 0,-1 0 0 0 0,0 0 0 0 0,0 0 1 0 0,0 0-1 0 0,0 0 0 0 0,0 0 0 0 0,0 0 0 0 0,0-1 1 0 0,0 1-1 0 0,0 0 0 0 0,0 0 0 0 0,0 0 0 0 0,0 0 1 0 0,0 0-1 0 0,0 0 0 0 0,0 0 0 0 0,0 0 0 0 0,0 0 1 0 0,0 0-1 0 0,0 0 0 0 0,0 0 0 0 0,0 0 0 0 0,0 0 1 0 0,0 0-1 0 0,0 0 0 0 0,1 8 123 0 0,-2 11 60 0 0,-1-2-104 0 0,-14 92 273 0 0,14-90-276 0 0,1 0 0 0 0,1 1-1 0 0,5 31 1 0 0,-5-45-68 0 0,1 0 0 0 0,1 0 1 0 0,-1 0-1 0 0,1-1 0 0 0,0 1 1 0 0,6 10-1 0 0,-7-15-30 0 0,0 1 0 0 0,0 0 0 0 0,1 0 0 0 0,-1 0 0 0 0,1-1 0 0 0,-1 1 0 0 0,1-1 0 0 0,0 1 0 0 0,0-1 0 0 0,0 0 0 0 0,0 0 1 0 0,0 0-1 0 0,0 0 0 0 0,0 0 0 0 0,0 0 0 0 0,0 0 0 0 0,0 0 0 0 0,0-1 0 0 0,1 1 0 0 0,-1-1 0 0 0,3 0 0 0 0,0 0-365 0 0,0 0 1 0 0,0 0 0 0 0,1 0-1 0 0,-1-1 1 0 0,0 0-1 0 0,0 0 1 0 0,0 0 0 0 0,7-4-1 0 0,-5 2-1327 0 0,-1 0-1 0 0,0 0 0 0 0,8-6 1 0 0,-1-1-350 0 0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7:16.8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39 101 512 0 0,'-2'1'620'0'0,"0"-1"0"0"0,0 1 0 0 0,0 0 0 0 0,1-1-1 0 0,-1 1 1 0 0,0 0 0 0 0,1 0 0 0 0,-1 0 0 0 0,1 0 0 0 0,-1 0 0 0 0,-1 3 0 0 0,2-3-30 0 0,0 1 1 0 0,0-1 0 0 0,1 1 0 0 0,-1-1 0 0 0,1 1 0 0 0,-1 0-1 0 0,1-1 1 0 0,0 1 0 0 0,0 0 0 0 0,-1-1 0 0 0,1 1 0 0 0,1 3-1 0 0,-2-4-345 0 0,1 0 0 0 0,0 0 0 0 0,0 0 0 0 0,-1 0 0 0 0,1 0 0 0 0,-1 0 0 0 0,1 0 0 0 0,-1 0 0 0 0,1 0 0 0 0,-1 0 0 0 0,0 1 0 0 0,-4 8 2997 0 0,5-9-3211 0 0,0-1 0 0 0,0 0 0 0 0,0 0 0 0 0,0 0 0 0 0,0 0 0 0 0,1 1 1 0 0,-1-1-1 0 0,0 0 0 0 0,0 0 0 0 0,0 0 0 0 0,1 0 0 0 0,-1 0 0 0 0,0 0 1 0 0,0 1-1 0 0,0-1 0 0 0,1 0 0 0 0,-1 0 0 0 0,0 0 0 0 0,0 0 0 0 0,0 0 0 0 0,1 0 1 0 0,-1 0-1 0 0,0 0 0 0 0,0 0 0 0 0,1 0 0 0 0,-1 0 0 0 0,0 0 0 0 0,0 0 0 0 0,1 0 1 0 0,-1 0-1 0 0,0-1 0 0 0,0 1 0 0 0,0 0 0 0 0,1 0 0 0 0,-1 0 0 0 0,0 0 1 0 0,0 0-1 0 0,1-1 0 0 0,10-4 128 0 0,-10 5-59 0 0,15-8 111 0 0,0-1 0 0 0,-1-1 0 0 0,22-19 0 0 0,-2 2-1 0 0,-24 19-169 0 0,10-7 104 0 0,29-16 0 0 0,-45 28-111 0 0,1 0 0 0 0,0 1 0 0 0,0-1 0 0 0,0 1 0 0 0,0 1 0 0 0,1-1-1 0 0,-1 1 1 0 0,0 0 0 0 0,1 0 0 0 0,10 0 0 0 0,-14 2-28 0 0,-1-1-1 0 0,1 1 1 0 0,0 0-1 0 0,0 0 1 0 0,-1 0 0 0 0,1 0-1 0 0,0 1 1 0 0,-1-1-1 0 0,1 1 1 0 0,-1-1-1 0 0,0 1 1 0 0,0 0 0 0 0,1 0-1 0 0,-1 0 1 0 0,0 0-1 0 0,2 3 1 0 0,4 6-12 0 0,0 1 0 0 0,8 15 0 0 0,-2-3 26 0 0,-8-15-16 0 0,1 0 0 0 0,-1 0-1 0 0,2-1 1 0 0,-1 0-1 0 0,1-1 1 0 0,0 0 0 0 0,12 8-1 0 0,-14-11-24 0 0,0 0-1 0 0,1-1 1 0 0,0 0 0 0 0,0 0-1 0 0,0 0 1 0 0,0-1-1 0 0,0 0 1 0 0,1-1 0 0 0,-1 1-1 0 0,0-2 1 0 0,12 1-1 0 0,-8-1-201 0 0,0-1 0 0 0,0-1-1 0 0,0 1 1 0 0,0-2 0 0 0,-1 0-1 0 0,1 0 1 0 0,12-6 0 0 0,7-5-3528 0 0,31-21 1 0 0,-42 24 1551 0 0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7:17.3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 35 8 0 0,'-9'2'590'0'0,"0"0"1302"0"0,-1 0 1 0 0,1 0 0 0 0,0 1 0 0 0,0 0 0 0 0,0 1 0 0 0,0 0 0 0 0,-12 7 0 0 0,20-10-1535 0 0,0 0 0 0 0,0 0 0 0 0,0 0 0 0 0,1 0 0 0 0,-1 0 0 0 0,0 0 0 0 0,1 0 0 0 0,-1 0-1 0 0,1 0 1 0 0,-1 0 0 0 0,1 1 0 0 0,-1-1 0 0 0,1 0 0 0 0,0 0 0 0 0,0 1 0 0 0,-1-1 0 0 0,1 0 0 0 0,0 3 0 0 0,0-4-242 0 0,0 1 0 0 0,0 0-1 0 0,0-1 1 0 0,1 1 0 0 0,-1 0-1 0 0,0-1 1 0 0,0 1 0 0 0,0 0-1 0 0,0-1 1 0 0,1 1 0 0 0,-1-1 0 0 0,0 1-1 0 0,1 0 1 0 0,-1-1 0 0 0,0 1-1 0 0,1-1 1 0 0,-1 1 0 0 0,1-1-1 0 0,-1 1 1 0 0,1-1 0 0 0,-1 1-1 0 0,1-1 1 0 0,-1 0 0 0 0,1 1-1 0 0,-1-1 1 0 0,1 0 0 0 0,0 1 0 0 0,-1-1-1 0 0,1 0 1 0 0,0 0 0 0 0,-1 1-1 0 0,1-1 1 0 0,-1 0 0 0 0,1 0-1 0 0,1 0 1 0 0,12-2 29 0 0,-1 0 0 0 0,1 0 0 0 0,-1-2 0 0 0,1 0 0 0 0,-1 0 0 0 0,22-12 0 0 0,10-2-106 0 0,-2 3 0 0 0,1 1 0 0 0,64-11 0 0 0,-103 24-43 0 0,1 1-1 0 0,-1 0 1 0 0,0-1 0 0 0,0 2-1 0 0,0-1 1 0 0,0 0 0 0 0,1 1-1 0 0,-1 0 1 0 0,0 1 0 0 0,5 1-1 0 0,-8-2 2 0 0,0 0 1 0 0,0 0-1 0 0,0 0 0 0 0,0 0 1 0 0,-1 0-1 0 0,1 1 0 0 0,0-1 0 0 0,-1 0 1 0 0,1 1-1 0 0,-1 0 0 0 0,1-1 0 0 0,-1 1 1 0 0,0 0-1 0 0,1 0 0 0 0,-1 0 1 0 0,0 0-1 0 0,0 0 0 0 0,-1 0 0 0 0,1 0 1 0 0,0 0-1 0 0,-1 0 0 0 0,1 0 0 0 0,-1 0 1 0 0,0 0-1 0 0,1 0 0 0 0,-1 4 1 0 0,-1 1-9 0 0,2-1 1 0 0,-1 0-1 0 0,1 0 1 0 0,0 0-1 0 0,0 0 1 0 0,0 0-1 0 0,5 11 1 0 0,-5-15-30 0 0,0 0 0 0 0,1 0 0 0 0,-1 0 0 0 0,0 0 0 0 0,1 0 0 0 0,-1 0 0 0 0,1 0 0 0 0,-1-1 0 0 0,1 1 0 0 0,0-1 0 0 0,0 1 0 0 0,0-1 0 0 0,0 0 0 0 0,0 1 0 0 0,0-1 0 0 0,0 0 0 0 0,0-1 0 0 0,0 1 1 0 0,0 0-1 0 0,1 0 0 0 0,-1-1 0 0 0,0 0 0 0 0,1 1 0 0 0,2-1 0 0 0,12-1-1125 0 0,0 0 0 0 0,0-1 0 0 0,0-1 0 0 0,-1-1 0 0 0,1 0 0 0 0,23-10-1 0 0,-31 11 124 0 0,25-9-2543 0 0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7:19.1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92 415 512 0 0,'-1'1'128'0'0,"-2"-1"-33"0"0,0 1-1 0 0,0 1 1 0 0,1-1-1 0 0,-1 0 1 0 0,0 1 0 0 0,1-1-1 0 0,-1 1 1 0 0,1 0-1 0 0,-1 0 1 0 0,-2 3-1 0 0,5-5-85 0 0,0 0-1 0 0,0 1 1 0 0,0-1-1 0 0,0 0 1 0 0,0 0-1 0 0,0 0 1 0 0,0 0-1 0 0,0 0 1 0 0,0 0-1 0 0,0 0 1 0 0,0 0-1 0 0,0 1 1 0 0,0-1-1 0 0,0 0 1 0 0,0 0-1 0 0,0 0 1 0 0,0 0-1 0 0,0 0 1 0 0,0 0-1 0 0,0 0 1 0 0,0 1-1 0 0,0-1 0 0 0,0 0 1 0 0,0 0-1 0 0,0 0 1 0 0,0 0-1 0 0,0 0 1 0 0,1 0-1 0 0,-1 0 1 0 0,0 0-1 0 0,0 0 1 0 0,0 0-1 0 0,0 0 1 0 0,0 0-1 0 0,0 1 1 0 0,0-1-1 0 0,0 0 1 0 0,0 0-1 0 0,1 0 1 0 0,-1 0-1 0 0,0 0 1 0 0,0 0-1 0 0,0 0 1 0 0,0 0-1 0 0,0 0 1 0 0,0 0-1 0 0,0 0 1 0 0,1 0-1 0 0,-1 0 1 0 0,0 0-1 0 0,0 0 0 0 0,12 0 11395 0 0,-43 17-5886 0 0,23-12-4679 0 0,0 0 1 0 0,1 1-1 0 0,-13 10 0 0 0,21-16-812 0 0,-1 0 1 0 0,0 0-1 0 0,0 0 1 0 0,1 0-1 0 0,-1 0 0 0 0,0 0 1 0 0,0 0-1 0 0,1 0 0 0 0,-1 0 1 0 0,0 0-1 0 0,1 0 1 0 0,-1 0-1 0 0,0 0 0 0 0,0 0 1 0 0,1 1-1 0 0,-1-1 0 0 0,0 0 1 0 0,0 0-1 0 0,1 0 1 0 0,-1 0-1 0 0,0 0 0 0 0,0 1 1 0 0,0-1-1 0 0,1 0 0 0 0,-1 0 1 0 0,0 0-1 0 0,0 1 1 0 0,0-1-1 0 0,1 0 0 0 0,-1 0 1 0 0,0 0-1 0 0,0 1 0 0 0,0-1 1 0 0,0 0-1 0 0,0 0 1 0 0,0 1-1 0 0,0-1 0 0 0,0 0 1 0 0,0 1-1 0 0,0-1 0 0 0,0 0 1 0 0,0 0-1 0 0,0 1 1 0 0,0-1-1 0 0,0 0 0 0 0,0 0 1 0 0,0 1-1 0 0,0-1 0 0 0,0 0 1 0 0,0 1-1 0 0,0-1 1 0 0,0 0-1 0 0,0 0 0 0 0,0 1 1 0 0,-1-1-1 0 0,1 0 0 0 0,0 0 1 0 0,0 0-1 0 0,0 1 1 0 0,0-1-1 0 0,-1 0 0 0 0,1 0 1 0 0,0 0-1 0 0,0 1 0 0 0,-1-1 1 0 0,1 0-1 0 0,2 0 55 0 0,0 0 0 0 0,0 0 0 0 0,0 0 0 0 0,0-1 0 0 0,0 1 0 0 0,0 0 0 0 0,1-1-1 0 0,2-1 1 0 0,-1-1 5 0 0,1 0-1 0 0,-1 0 1 0 0,0-1-1 0 0,-1 1 1 0 0,1-1-1 0 0,0 0 1 0 0,-1 0-1 0 0,0 0 1 0 0,0-1-1 0 0,0 1 1 0 0,-1-1-1 0 0,1 1 1 0 0,-1-1-1 0 0,0 0 1 0 0,-1 0-1 0 0,1 0 1 0 0,-1 0-1 0 0,2-9 1 0 0,2-37 73 0 0,16-65 0 0 0,-15 91-68 0 0,1 0 0 0 0,2 0 0 0 0,0 1 0 0 0,19-34 0 0 0,-27 57-69 0 0,-1-1 0 0 0,1 1-1 0 0,0-1 1 0 0,0 1 0 0 0,0 0 0 0 0,0 0-1 0 0,0-1 1 0 0,0 1 0 0 0,0 0 0 0 0,1 0-1 0 0,-1 0 1 0 0,0 0 0 0 0,1 0-1 0 0,-1 0 1 0 0,0 1 0 0 0,1-1 0 0 0,-1 0-1 0 0,1 1 1 0 0,1-1 0 0 0,-2 3 16 0 0,0 0-1 0 0,-1 0 1 0 0,1 0-1 0 0,-1 0 1 0 0,1 0 0 0 0,-1 0-1 0 0,0 0 1 0 0,0 0-1 0 0,0 1 1 0 0,-1 2 0 0 0,1-3-15 0 0,0 16 81 0 0,-6 26 0 0 0,3-27-56 0 0,0 28-1 0 0,2 0 9 0 0,1-8 8 0 0,4 48 0 0 0,-3-72-57 0 0,2-1 0 0 0,-1 1-1 0 0,2-1 1 0 0,-1 0 0 0 0,2 0 0 0 0,0 0 0 0 0,10 18 0 0 0,-15-29-6 0 0,1 0 0 0 0,0 1 0 0 0,-1-1 0 0 0,1 0 0 0 0,0 0 0 0 0,-1 0 0 0 0,1 0 0 0 0,0 0 0 0 0,0 0 0 0 0,0 0 0 0 0,0 0 0 0 0,0 0 0 0 0,0-1 0 0 0,0 1 0 0 0,0 0 0 0 0,1-1 0 0 0,-1 1 0 0 0,0-1 0 0 0,0 1 0 0 0,1-1 0 0 0,-1 1 0 0 0,0-1 0 0 0,0 0 0 0 0,1 0 0 0 0,-1 1 0 0 0,0-1 0 0 0,1 0 0 0 0,-1 0 0 0 0,0-1 0 0 0,1 1 0 0 0,-1 0 0 0 0,0 0 0 0 0,0-1 0 0 0,1 1 0 0 0,-1 0 0 0 0,1-1 0 0 0,2-2 1 0 0,0 1 0 0 0,0-1 0 0 0,-1 1-1 0 0,1-1 1 0 0,-1 0 0 0 0,0 0 0 0 0,0-1 0 0 0,0 1 0 0 0,3-5 0 0 0,1-3-8 0 0,0-1 0 0 0,-1 0 0 0 0,0 0-1 0 0,0-1 1 0 0,-2 0 0 0 0,7-23 0 0 0,8-84-32 0 0,-16 94 48 0 0,2-35 12 0 0,-3-61-1 0 0,-2 81-4 0 0,5 60 8 0 0,-2 1-39 0 0,1 0-1 0 0,12 37 0 0 0,0-4 34 0 0,-8-22-22 0 0,2-1 0 0 0,1 1 0 0 0,2-2-1 0 0,19 35 1 0 0,-27-56 12 0 0,1 0-1 0 0,-1 0 1 0 0,1-1-1 0 0,1 1 1 0 0,-1-1-1 0 0,9 6 1 0 0,-12-10-331 0 0,1-1 1 0 0,-1 1 0 0 0,1-1 0 0 0,0 1-1 0 0,0-1 1 0 0,0 0 0 0 0,0 0-1 0 0,0-1 1 0 0,0 1 0 0 0,0-1 0 0 0,1 0-1 0 0,-1 0 1 0 0,0-1 0 0 0,1 1-1 0 0,6-1 1 0 0,6-6-4943 0 0,-9 3 2106 0 0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7:19.5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84 171 2993 0 0,'-11'2'3711'0'0,"-1"1"1"0"0,-12 3 0 0 0,22-5-3260 0 0,0 0-1 0 0,-1 0 1 0 0,1 0 0 0 0,0 0-1 0 0,-1 0 1 0 0,1 0 0 0 0,0 0 0 0 0,0 1-1 0 0,0 0 1 0 0,0-1 0 0 0,0 1 0 0 0,1 0-1 0 0,-1 0 1 0 0,0 0 0 0 0,1 0 0 0 0,-3 4-1 0 0,4-6-397 0 0,0 0-1 0 0,0 0 0 0 0,0 1 1 0 0,0-1-1 0 0,0 0 1 0 0,0 1-1 0 0,0-1 0 0 0,0 0 1 0 0,0 1-1 0 0,0-1 1 0 0,0 0-1 0 0,0 1 0 0 0,1-1 1 0 0,-1 0-1 0 0,0 0 0 0 0,0 1 1 0 0,0-1-1 0 0,0 0 1 0 0,1 1-1 0 0,-1-1 0 0 0,0 0 1 0 0,0 0-1 0 0,0 0 0 0 0,1 1 1 0 0,-1-1-1 0 0,0 0 1 0 0,0 0-1 0 0,1 0 0 0 0,-1 0 1 0 0,0 1-1 0 0,1-1 0 0 0,-1 0 1 0 0,0 0-1 0 0,1 0 1 0 0,-1 0-1 0 0,0 0 0 0 0,0 0 1 0 0,1 0-1 0 0,-1 0 1 0 0,0 0-1 0 0,1 0 0 0 0,15 1 582 0 0,11-4-72 0 0,0-2 1 0 0,38-11-1 0 0,-23 5-345 0 0,166-34 291 0 0,-87 21-479 0 0,267-36-147 0 0,-298 49-65 0 0,-14 3-249 0 0,-33 4-1316 0 0,65-13 1 0 0,-87 9 45 0 0,-9 4-719 0 0,1 0-3936 0 0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7:20.4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58 454 544 0 0,'-12'8'2429'0'0,"2"-1"1806"0"0,0 1-1 0 0,-10 9 1 0 0,19-17-4105 0 0,1 0 0 0 0,0 1 0 0 0,-1-1 0 0 0,1 0 0 0 0,0 1 0 0 0,-1-1 0 0 0,1 0 0 0 0,0 1 0 0 0,0-1 0 0 0,-1 0 0 0 0,1 1 0 0 0,0-1 0 0 0,0 1-1 0 0,-1-1 1 0 0,1 1 0 0 0,0-1 0 0 0,0 0 0 0 0,0 1 0 0 0,0-1 0 0 0,0 1 0 0 0,0-1 0 0 0,0 1 0 0 0,0-1 0 0 0,0 1 0 0 0,0-1 0 0 0,0 1 0 0 0,0-1 0 0 0,0 0 0 0 0,0 2 0 0 0,1-2 2 0 0,0 1-1 0 0,-1 0 0 0 0,1-1 0 0 0,0 1 1 0 0,-1-1-1 0 0,1 1 0 0 0,0-1 0 0 0,0 1 0 0 0,-1-1 1 0 0,1 1-1 0 0,0-1 0 0 0,0 0 0 0 0,0 0 1 0 0,1 1-1 0 0,2 0 212 0 0,1 0 0 0 0,0 0 1 0 0,-1-1-1 0 0,9 0 0 0 0,-5-1-140 0 0,0-1 1 0 0,0 0-1 0 0,0 0 1 0 0,0-1-1 0 0,0 0 1 0 0,0 0-1 0 0,-1-1 1 0 0,1 0-1 0 0,-1 0 1 0 0,0-1-1 0 0,7-6 1 0 0,7-7 214 0 0,37-41 0 0 0,-39 37-348 0 0,-1-1-1 0 0,-1-1 1 0 0,-1 0-1 0 0,-1-1 1 0 0,-2 0-1 0 0,16-41 1 0 0,-23 49-43 0 0,-4 11-6 0 0,-1 1 1 0 0,1-1 0 0 0,1 1-1 0 0,-1-1 1 0 0,1 1 0 0 0,0 0-1 0 0,5-8 1 0 0,-7 20 156 0 0,-3 3-176 0 0,-3 13 26 0 0,-2 23-1 0 0,2-11-9 0 0,3-23-6 0 0,1 1 0 0 0,0-1-1 0 0,1 0 1 0 0,2 15 0 0 0,-2-22 2 0 0,1 1 1 0 0,0-1 0 0 0,0 1-1 0 0,1-1 1 0 0,-1 0-1 0 0,1 0 1 0 0,0 1-1 0 0,1-1 1 0 0,-1 0-1 0 0,1-1 1 0 0,5 8 0 0 0,-7-11-13 0 0,1 1-1 0 0,-1-1 1 0 0,1 1 0 0 0,0-1 0 0 0,0 1 0 0 0,-1-1 0 0 0,1 0 0 0 0,0 0 0 0 0,0 0 0 0 0,0 0 0 0 0,0 0 0 0 0,0 0 0 0 0,0-1 0 0 0,1 1 0 0 0,-1-1 0 0 0,0 1 0 0 0,0-1-1 0 0,0 0 1 0 0,1 0 0 0 0,-1 0 0 0 0,0 0 0 0 0,0 0 0 0 0,1 0 0 0 0,-1-1 0 0 0,0 1 0 0 0,0-1 0 0 0,0 0 0 0 0,0 1 0 0 0,0-1 0 0 0,0 0 0 0 0,3-2 0 0 0,6-4-15 0 0,-1 0-1 0 0,0 0 1 0 0,0-1 0 0 0,13-13 0 0 0,-14 11-2 0 0,-1 3 6 0 0,-1 0 0 0 0,0-1 1 0 0,-1 0-1 0 0,0-1 0 0 0,-1 1 0 0 0,1-1 1 0 0,-1 0-1 0 0,-1 0 0 0 0,5-15 0 0 0,-2 1 14 0 0,-1-1 0 0 0,4-44 0 0 0,9-49 71 0 0,-19 117-76 0 0,0 0 1 0 0,0 0 0 0 0,0 0 0 0 0,0 0 0 0 0,0 0-1 0 0,0 0 1 0 0,0 0 0 0 0,0-1 0 0 0,0 1 0 0 0,0 0-1 0 0,1 0 1 0 0,-1 0 0 0 0,0 0 0 0 0,0 0 0 0 0,0 0-1 0 0,0 0 1 0 0,0 0 0 0 0,0 0 0 0 0,0-1 0 0 0,0 1-1 0 0,0 0 1 0 0,0 0 0 0 0,0 0 0 0 0,0 0 0 0 0,0 0-1 0 0,0 0 1 0 0,0 0 0 0 0,0 0 0 0 0,0-1 0 0 0,-1 1-1 0 0,1 0 1 0 0,0 0 0 0 0,0 0 0 0 0,0 0 0 0 0,0 0-1 0 0,0 0 1 0 0,0 0 0 0 0,0 0 0 0 0,0 0 0 0 0,0 0-1 0 0,0-1 1 0 0,0 1 0 0 0,0 0 0 0 0,0 0 0 0 0,-1 0 0 0 0,1 0-1 0 0,0 0 1 0 0,0 0 0 0 0,0 0 0 0 0,0 0 0 0 0,0 0-1 0 0,0 0 1 0 0,0 0 0 0 0,0 0 0 0 0,0 0 0 0 0,-1 0-1 0 0,1 0 1 0 0,0 0 0 0 0,0 0 0 0 0,0 0 0 0 0,0 0-1 0 0,-7 7 24 0 0,-5 14 11 0 0,5-3-36 0 0,1 0 1 0 0,1 0 0 0 0,0 1-1 0 0,1 0 1 0 0,-1 25 0 0 0,4-30 3 0 0,1-1 1 0 0,0 1-1 0 0,1-1 0 0 0,1 0 0 0 0,0 1 1 0 0,0-1-1 0 0,2 0 0 0 0,6 18 1 0 0,-8-26-62 0 0,0-1 1 0 0,1 0 0 0 0,0-1-1 0 0,-1 1 1 0 0,1 0 0 0 0,0-1-1 0 0,1 0 1 0 0,-1 1 0 0 0,1-1-1 0 0,-1 0 1 0 0,1-1 0 0 0,0 1-1 0 0,0-1 1 0 0,0 0 0 0 0,0 0-1 0 0,0 0 1 0 0,1 0 0 0 0,-1-1-1 0 0,1 0 1 0 0,8 2 0 0 0,-5-2-719 0 0,1 0 0 0 0,0 0 0 0 0,-1-1 1 0 0,13 0-1 0 0,-13-1-962 0 0,0 0 0 0 0,-1-1 0 0 0,1 1 0 0 0,11-6 0 0 0,5-2-2520 0 0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7:20.9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128 23 1456 0 0,'0'-1'424'0'0,"0"0"0"0"0,0-1-1 0 0,-1 1 1 0 0,1 0-1 0 0,0 0 1 0 0,-1 0 0 0 0,1 0-1 0 0,-1 0 1 0 0,1 0-1 0 0,-1 0 1 0 0,0 0 0 0 0,1 0-1 0 0,-1 0 1 0 0,0 0-1 0 0,0 1 1 0 0,0-1 0 0 0,1 0-1 0 0,-1 0 1 0 0,0 1-1 0 0,0-1 1 0 0,0 0 0 0 0,-2 0-1 0 0,1 1-49 0 0,1 0 0 0 0,0 0 1 0 0,-1-1-1 0 0,1 2 0 0 0,-1-1 0 0 0,1 0 0 0 0,-1 0 0 0 0,1 0 0 0 0,0 1 0 0 0,-1-1 0 0 0,1 0 1 0 0,0 1-1 0 0,-1 0 0 0 0,1-1 0 0 0,-2 2 0 0 0,-3 2 148 0 0,1-1 0 0 0,0 1-1 0 0,0 0 1 0 0,1 1 0 0 0,-1-1 0 0 0,1 1-1 0 0,-4 6 1 0 0,1-1-249 0 0,1 1 0 0 0,0 0 0 0 0,1 0 0 0 0,1 1 1 0 0,0-1-1 0 0,0 1 0 0 0,1 0 0 0 0,1 0 0 0 0,0 1 0 0 0,0-1 0 0 0,1 24 0 0 0,1-32-246 0 0,1 0 1 0 0,-1-1-1 0 0,1 1 0 0 0,-1 0 1 0 0,1-1-1 0 0,0 1 0 0 0,1-1 0 0 0,-1 1 1 0 0,1-1-1 0 0,-1 1 0 0 0,1-1 1 0 0,0 0-1 0 0,0 0 0 0 0,1 0 1 0 0,-1 0-1 0 0,0 0 0 0 0,1-1 1 0 0,0 1-1 0 0,0-1 0 0 0,0 1 1 0 0,0-1-1 0 0,0 0 0 0 0,0 0 0 0 0,0 0 1 0 0,1-1-1 0 0,-1 1 0 0 0,1-1 1 0 0,-1 0-1 0 0,1 0 0 0 0,4 1 1 0 0,-1-1-49 0 0,0 0 1 0 0,0 0 0 0 0,0-1 0 0 0,0 0-1 0 0,0-1 1 0 0,0 1 0 0 0,0-1 0 0 0,0 0-1 0 0,0-1 1 0 0,0 0 0 0 0,-1 0 0 0 0,1 0-1 0 0,-1-1 1 0 0,1 0 0 0 0,7-5 0 0 0,-7 3-25 0 0,-1 1 0 0 0,1-2 1 0 0,-1 1-1 0 0,0-1 1 0 0,-1 0-1 0 0,0 0 0 0 0,1 0 1 0 0,-2-1-1 0 0,1 0 1 0 0,-1 0-1 0 0,0 0 0 0 0,-1 0 1 0 0,1-1-1 0 0,1-8 0 0 0,-3 10 41 0 0,-1 0-1 0 0,0 0 1 0 0,0 1-1 0 0,-1-1 1 0 0,1 0-1 0 0,-1 0 0 0 0,-1 0 1 0 0,1 0-1 0 0,-1 0 1 0 0,0 0-1 0 0,0 0 0 0 0,-1 0 1 0 0,0 1-1 0 0,0-1 1 0 0,0 0-1 0 0,-1 1 1 0 0,1 0-1 0 0,-1 0 0 0 0,-1 0 1 0 0,-3-5-1 0 0,5 7-6 0 0,0 1-1 0 0,0-1 0 0 0,0 1 1 0 0,-1 0-1 0 0,1 0 0 0 0,-1 0 1 0 0,1 0-1 0 0,-1 0 0 0 0,0 1 1 0 0,0-1-1 0 0,0 1 0 0 0,0-1 1 0 0,0 1-1 0 0,0 0 0 0 0,0 0 1 0 0,-5 0-1 0 0,4 0 37 0 0,-1 1 1 0 0,0 0-1 0 0,1 1 1 0 0,-1-1-1 0 0,0 1 1 0 0,0 0-1 0 0,1 0 1 0 0,-1 0-1 0 0,1 1 1 0 0,-6 2-1 0 0,0 0-266 0 0,1 1 0 0 0,0 1 0 0 0,0-1 0 0 0,-8 8 0 0 0,6-4-1310 0 0,1 1-1 0 0,-11 12 1 0 0,9-5-1520 0 0,3 0-703 0 0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7:21.6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27 251 512 0 0,'-1'1'206'0'0,"1"-1"0"0"0,0 0 0 0 0,-1 1 0 0 0,1-1-1 0 0,0 0 1 0 0,-1 1 0 0 0,1-1 0 0 0,-1 0 0 0 0,1 0 0 0 0,0 1 0 0 0,-1-1-1 0 0,1 0 1 0 0,-1 0 0 0 0,1 0 0 0 0,-1 0 0 0 0,1 0 0 0 0,-1 0 0 0 0,1 0 0 0 0,-1 0-1 0 0,1 0 1 0 0,0 0 0 0 0,-1 0 0 0 0,1 0 0 0 0,-1 0 0 0 0,1 0 0 0 0,-1 0-1 0 0,1 0 1 0 0,-1 0 0 0 0,1 0 0 0 0,-1-1 0 0 0,1 1 0 0 0,0 0 0 0 0,-1 0-1 0 0,1-1 1 0 0,-1 1 0 0 0,1 0 0 0 0,0 0 0 0 0,-1-1 0 0 0,1 1 0 0 0,0 0 0 0 0,0-1-1 0 0,-1 1 1 0 0,1-1 0 0 0,0 1 0 0 0,0 0 0 0 0,-1-1 0 0 0,1 1 0 0 0,0-1-1 0 0,0 1 1 0 0,0-1 0 0 0,0 1 0 0 0,-1-1 0 0 0,-4-17 5554 0 0,4 9-4747 0 0,1-9 349 0 0,0-1 0 0 0,1 0 0 0 0,1 1 0 0 0,1-1 0 0 0,7-23 0 0 0,-9 37-1313 0 0,1 1-1 0 0,0-1 0 0 0,0 1 0 0 0,0-1 0 0 0,0 1 0 0 0,1 0 1 0 0,0 0-1 0 0,-1 0 0 0 0,2 0 0 0 0,-1 0 0 0 0,0 0 0 0 0,1 1 1 0 0,0 0-1 0 0,0 0 0 0 0,0 0 0 0 0,0 0 0 0 0,0 1 0 0 0,0-1 0 0 0,1 1 1 0 0,-1 0-1 0 0,1 0 0 0 0,0 1 0 0 0,-1-1 0 0 0,1 1 0 0 0,7-1 1 0 0,-5 2-42 0 0,0 0 1 0 0,0 0-1 0 0,0 1 1 0 0,1-1 0 0 0,-1 2-1 0 0,0-1 1 0 0,0 1 0 0 0,0 0-1 0 0,-1 0 1 0 0,1 1 0 0 0,0 0-1 0 0,-1 0 1 0 0,0 0-1 0 0,1 1 1 0 0,-1 0 0 0 0,-1 1-1 0 0,1-1 1 0 0,8 10 0 0 0,-4-4-14 0 0,0 1 1 0 0,0 1-1 0 0,-1-1 1 0 0,-1 2-1 0 0,0-1 1 0 0,0 1 0 0 0,-2 0-1 0 0,7 16 1 0 0,-4 0 33 0 0,-2 1 1 0 0,0 0-1 0 0,2 39 1 0 0,2 7-33 0 0,-9-69 4 0 0,-1-1-1 0 0,1 0 0 0 0,0 1 1 0 0,0-1-1 0 0,0 0 0 0 0,1 0 0 0 0,0-1 1 0 0,4 7-1 0 0,-5-10-12 0 0,0 1 1 0 0,0-1-1 0 0,0 0 0 0 0,0 0 0 0 0,0 0 1 0 0,0 0-1 0 0,1 0 0 0 0,-1 0 0 0 0,1-1 1 0 0,0 1-1 0 0,-1-1 0 0 0,1 0 0 0 0,0 1 0 0 0,0-1 1 0 0,0-1-1 0 0,0 1 0 0 0,0 0 0 0 0,0-1 1 0 0,3 1-1 0 0,1-1-226 0 0,-1 0-1 0 0,1 0 1 0 0,-1-1 0 0 0,1 0 0 0 0,-1 0-1 0 0,1-1 1 0 0,-1 0 0 0 0,0 0 0 0 0,0 0-1 0 0,0-1 1 0 0,0 1 0 0 0,0-2-1 0 0,6-3 1 0 0,-1-1-1558 0 0,0-1-1 0 0,-1 0 1 0 0,0-1-1 0 0,0 0 0 0 0,9-13 1 0 0,-5 5-1864 0 0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7:21.8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560 0 2577 0 0,'-6'2'1951'0'0,"-1"0"1"0"0,0 0 0 0 0,1 1 0 0 0,-12 6-1 0 0,8-3-167 0 0,0 0-1 0 0,-11 11 0 0 0,-2 5 579 0 0,-24 29-1 0 0,34-37-1331 0 0,-16 20 304 0 0,0 2 0 0 0,-24 40 1 0 0,38-53-1110 0 0,-1-1 0 0 0,-1-1 1 0 0,-24 24-1 0 0,-65 51-136 0 0,65-60-258 0 0,34-30-1 0 0,4-3-45 0 0,-1-1-1 0 0,1 1 1 0 0,0 0-1 0 0,-1 0 1 0 0,1 1-1 0 0,1-1 1 0 0,-1 1-1 0 0,0-1 1 0 0,1 1-1 0 0,0 0 1 0 0,0 0-1 0 0,-2 4 1 0 0,5 0-2198 0 0,4-2-61 0 0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7:22.4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251 90 512 0 0,'-9'-7'3547'0'0,"0"-1"-1"0"0,-12-14 1 0 0,-14-12 4736 0 0,32 31-7782 0 0,-1 1-1 0 0,0-1 1 0 0,0 1-1 0 0,-7-4 1 0 0,9 6-407 0 0,0-1-1 0 0,0 1 1 0 0,1-1 0 0 0,-1 1 0 0 0,0 0-1 0 0,0 0 1 0 0,0 0 0 0 0,0 0-1 0 0,1 0 1 0 0,-1 0 0 0 0,0 0 0 0 0,0 1-1 0 0,0-1 1 0 0,1 1 0 0 0,-1-1-1 0 0,0 1 1 0 0,0 0 0 0 0,1 0 0 0 0,-1-1-1 0 0,1 1 1 0 0,-1 0 0 0 0,1 1-1 0 0,-1-1 1 0 0,1 0 0 0 0,-1 0 0 0 0,1 1-1 0 0,-2 2 1 0 0,-3 3 228 0 0,0 1 0 0 0,1 0 0 0 0,-9 18 1 0 0,11-21-116 0 0,-5 10 69 0 0,-7 13 297 0 0,-15 42 0 0 0,27-61-509 0 0,0 0 0 0 0,0-1-1 0 0,1 1 1 0 0,1 0-1 0 0,0 0 1 0 0,0 0 0 0 0,1 0-1 0 0,0 1 1 0 0,1 14 0 0 0,0-21-61 0 0,0 0 1 0 0,-1 0-1 0 0,1 0 1 0 0,0-1-1 0 0,0 1 1 0 0,1 0-1 0 0,-1 0 1 0 0,0-1-1 0 0,1 1 1 0 0,0 0-1 0 0,0-1 1 0 0,-1 0-1 0 0,1 1 1 0 0,1-1-1 0 0,-1 0 1 0 0,3 2-1 0 0,-1-1-11 0 0,0-1-1 0 0,0 0 0 0 0,0 0 1 0 0,0 0-1 0 0,1-1 0 0 0,-1 1 1 0 0,1-1-1 0 0,-1 0 1 0 0,9 1-1 0 0,0-2-230 0 0,-1 0-1 0 0,1 0 1 0 0,-1-2-1 0 0,1 1 1 0 0,-1-1 0 0 0,0-1-1 0 0,14-5 1 0 0,-4 0-1987 0 0,0-1 0 0 0,29-18 0 0 0,-23 9-1620 0 0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7:22.7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1 1464 0 0,'-21'3'7309'0'0,"18"-3"-6420"0"0,1 0 0 0 0,-1 0 0 0 0,0 0 0 0 0,0 0 0 0 0,0 1 0 0 0,1 0 0 0 0,-1-1 0 0 0,0 1 0 0 0,1 0 0 0 0,-1 0 0 0 0,-2 2 0 0 0,4-2-704 0 0,1 0 0 0 0,-1 0 0 0 0,1 0-1 0 0,-1 0 1 0 0,1 0 0 0 0,0 0 0 0 0,-1 0-1 0 0,1 0 1 0 0,0 0 0 0 0,0 0-1 0 0,0 0 1 0 0,0 0 0 0 0,-1 0 0 0 0,1 1-1 0 0,1-1 1 0 0,-1 2 0 0 0,4 19 614 0 0,-3-18-660 0 0,9 37 419 0 0,-2 0 1 0 0,3 49 0 0 0,-8-47-478 0 0,15 74-1 0 0,-17-110-284 0 0,6 31-284 0 0,-8-15-3678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10.8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26 2545 0 0,'-1'-1'408'0'0,"-1"0"710"0"0,0-1-1 0 0,0 0 1 0 0,0 1-1 0 0,0-1 1 0 0,0 0-1 0 0,1 0 1 0 0,-1 0-1 0 0,1 0 1 0 0,-1-1-1 0 0,0-2 1 0 0,8 8 2613 0 0,2 4-2905 0 0,10 9-362 0 0,1-1 0 0 0,1 0 0 0 0,1-2 0 0 0,33 18 0 0 0,-32-20-453 0 0,0 2 1 0 0,-1 0 0 0 0,0 2-1 0 0,29 26 1 0 0,-38-28-17 0 0,0 2 1 0 0,-1-1-1 0 0,-1 1 0 0 0,0 1 1 0 0,-1 0-1 0 0,-1 0 0 0 0,0 1 1 0 0,-1 0-1 0 0,-1 0 1 0 0,4 19-1 0 0,-3-6 6 0 0,-2 1 0 0 0,0 0 0 0 0,-2 1 0 0 0,-2-1 0 0 0,-2 33-1 0 0,0-45 7 0 0,-2-1 0 0 0,0 0-1 0 0,-1 0 1 0 0,-1 0 0 0 0,-1-1-1 0 0,-1 1 1 0 0,-12 22 0 0 0,8-18-737 0 0,-2-1 1 0 0,0-1-1 0 0,-1 0 1 0 0,-2-1-1 0 0,-18 19 1 0 0,18-22-1672 0 0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7:23.0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128 246 720 0 0,'-9'2'3083'0'0,"1"-1"0"0"0,-1 1 0 0 0,1-1 0 0 0,-15-1 0 0 0,13 0-1034 0 0,0-1 1 0 0,1 0 0 0 0,-19-5-1 0 0,27 6-1995 0 0,1 0-1 0 0,-1 0 1 0 0,0 0 0 0 0,1-1-1 0 0,-1 1 1 0 0,0 0 0 0 0,1-1-1 0 0,-1 1 1 0 0,1 0 0 0 0,-1-1-1 0 0,0 1 1 0 0,1-1-1 0 0,-1 1 1 0 0,1-1 0 0 0,-1 1-1 0 0,1-1 1 0 0,0 1 0 0 0,-1-1-1 0 0,1 0 1 0 0,0 1 0 0 0,-1-1-1 0 0,1 0 1 0 0,0 1-1 0 0,-1-1 1 0 0,1 0 0 0 0,0 1-1 0 0,0-1 1 0 0,0 0 0 0 0,0 1-1 0 0,0-1 1 0 0,0 0 0 0 0,0 0-1 0 0,0 1 1 0 0,0-1 0 0 0,0 0-1 0 0,0 1 1 0 0,0-1-1 0 0,1 0 1 0 0,-1-1 0 0 0,2-3 7 0 0,1 0 0 0 0,-1 0 0 0 0,1 0 0 0 0,4-6 1 0 0,-2 4 36 0 0,7-14-65 0 0,1 0 0 0 0,2 1 0 0 0,0 1 0 0 0,28-29 0 0 0,-37 42-36 0 0,0 1 0 0 0,0 0-1 0 0,1 0 1 0 0,-1 1 0 0 0,1 0 0 0 0,0 0-1 0 0,0 1 1 0 0,1-1 0 0 0,-1 1-1 0 0,1 1 1 0 0,-1 0 0 0 0,1 0 0 0 0,0 0-1 0 0,0 1 1 0 0,0 0 0 0 0,0 1-1 0 0,0-1 1 0 0,11 2 0 0 0,-12 1-14 0 0,0-1 1 0 0,-1 1 0 0 0,1 1 0 0 0,0-1-1 0 0,-1 1 1 0 0,1 0 0 0 0,-1 1 0 0 0,0 0-1 0 0,0 0 1 0 0,0 0 0 0 0,-1 0 0 0 0,1 1-1 0 0,-1 0 1 0 0,0 0 0 0 0,8 11 0 0 0,-7-8 6 0 0,-1 0 0 0 0,1 1 0 0 0,-2-1 0 0 0,1 1 0 0 0,-1 0 1 0 0,0 1-1 0 0,-1-1 0 0 0,0 1 0 0 0,-1-1 0 0 0,3 17 1 0 0,-5-18 15 0 0,0 0 0 0 0,0 0 0 0 0,-1 0 0 0 0,0 0 1 0 0,-1 0-1 0 0,1 0 0 0 0,-2 0 0 0 0,1 0 0 0 0,-1-1 1 0 0,0 1-1 0 0,0-1 0 0 0,-1 0 0 0 0,0 0 0 0 0,-1 0 1 0 0,0 0-1 0 0,-9 10 0 0 0,7-10-2 0 0,1 0-1 0 0,-1-1 1 0 0,0 0 0 0 0,0-1-1 0 0,-1 0 1 0 0,0 0 0 0 0,0 0-1 0 0,0-1 1 0 0,0 0-1 0 0,-1-1 1 0 0,1 0 0 0 0,-1 0-1 0 0,0-1 1 0 0,-14 2 0 0 0,15-3-209 0 0,-9 1-149 0 0,-27-1 0 0 0,14-6-2072 0 0,26 4 1438 0 0,0-1 0 0 0,1 1 0 0 0,-1-1-1 0 0,1 1 1 0 0,-6-5 0 0 0,-4-5-1591 0 0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7:24.0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69 189 512 0 0,'-1'-23'4966'0'0,"-2"1"-1"0"0,-7-36 1 0 0,7 41-3362 0 0,3 17-1421 0 0,0-1 1 0 0,0 0-1 0 0,0 1 1 0 0,-1-1-1 0 0,1 0 1 0 0,0 1 0 0 0,0-1-1 0 0,0 0 1 0 0,0 1-1 0 0,-1-1 1 0 0,1 0-1 0 0,0 1 1 0 0,-1-1-1 0 0,1 1 1 0 0,-1-1-1 0 0,1 1 1 0 0,-1-2-1 0 0,-3 11 1602 0 0,0 21-616 0 0,4-11-779 0 0,1 0 0 0 0,1 0-1 0 0,0 0 1 0 0,6 19 0 0 0,-3-14 47 0 0,4 43 1 0 0,-8-31 190 0 0,-5 51 1 0 0,2-73-499 0 0,0 0-1 0 0,-1 0 1 0 0,-1-1-1 0 0,0 1 1 0 0,0-1-1 0 0,-12 23 1 0 0,14-34-106 0 0,1 0 0 0 0,-1 0 1 0 0,1 0-1 0 0,-1 0 0 0 0,0 0 0 0 0,0 0 0 0 0,-4 3 0 0 0,6-5-21 0 0,0 0-1 0 0,-1 0 1 0 0,1 0 0 0 0,0 1-1 0 0,0-1 1 0 0,-1 0-1 0 0,1 0 1 0 0,0 0-1 0 0,0 0 1 0 0,-1 0-1 0 0,1 0 1 0 0,0 0 0 0 0,0 0-1 0 0,-1 1 1 0 0,1-1-1 0 0,0 0 1 0 0,-1 0-1 0 0,1 0 1 0 0,0 0 0 0 0,0 0-1 0 0,-1-1 1 0 0,1 1-1 0 0,0 0 1 0 0,0 0-1 0 0,-1 0 1 0 0,1 0 0 0 0,0 0-1 0 0,-1 0 1 0 0,1-1-3 0 0,0 0-1 0 0,-1 1 1 0 0,1-1 0 0 0,0 0 0 0 0,0 0 0 0 0,0 1 0 0 0,-1-1 0 0 0,1 0 0 0 0,0 1-1 0 0,0-1 1 0 0,0 0 0 0 0,0 0 0 0 0,0 1 0 0 0,1-1 0 0 0,-1 0 0 0 0,0 0 0 0 0,0 0-1 0 0,60-326 267 0 0,-41 218-58 0 0,-16 92-155 0 0,7-34 174 0 0,-9 46-169 0 0,0 1 0 0 0,1 0 0 0 0,-1 0 0 0 0,1 1 0 0 0,0-1 0 0 0,0 0 0 0 0,0 0 0 0 0,1 1 0 0 0,3-5 0 0 0,-6 8-52 0 0,0 0 0 0 0,0 0 0 0 0,0 0 0 0 0,0 0 0 0 0,0 0-1 0 0,0 0 1 0 0,0 0 0 0 0,0 0 0 0 0,1 0 0 0 0,-1 0 0 0 0,0-1 0 0 0,0 1 0 0 0,0 0 0 0 0,0 0-1 0 0,0 0 1 0 0,0 0 0 0 0,0 0 0 0 0,0 0 0 0 0,0 0 0 0 0,1 0 0 0 0,-1 0 0 0 0,0 0 0 0 0,0 0-1 0 0,0 0 1 0 0,0 0 0 0 0,0 1 0 0 0,0-1 0 0 0,0 0 0 0 0,0 0 0 0 0,0 0 0 0 0,1 0 0 0 0,-1 0-1 0 0,0 0 1 0 0,0 0 0 0 0,0 0 0 0 0,0 0 0 0 0,0 0 0 0 0,0 0 0 0 0,0 0 0 0 0,0 0 0 0 0,0 0 0 0 0,0 0-1 0 0,0 1 1 0 0,0-1 0 0 0,0 0 0 0 0,0 0 0 0 0,3 8 110 0 0,0 6-9 0 0,-1 2-75 0 0,0-1 0 0 0,2 1 0 0 0,-1-1 0 0 0,2 0 1 0 0,8 20-1 0 0,40 69 73 0 0,-25-52 32 0 0,-17-32-119 0 0,0-1 1 0 0,1 0-1 0 0,2 0 0 0 0,0-2 1 0 0,32 33-1 0 0,-38-42-14 0 0,2 0 0 0 0,-1-1 0 0 0,1 0 0 0 0,0-1 0 0 0,0 0 0 0 0,1 0 0 0 0,0-1 0 0 0,0 0 0 0 0,0-1-1 0 0,0 0 1 0 0,1-1 0 0 0,-1 0 0 0 0,13 0 0 0 0,-20-2-4 0 0,0-1 0 0 0,0 0 0 0 0,-1 0 0 0 0,1 0 0 0 0,0-1 0 0 0,0 1 0 0 0,-1-1 0 0 0,1 0-1 0 0,0 0 1 0 0,-1 0 0 0 0,1-1 0 0 0,-1 1 0 0 0,1-1 0 0 0,-1 0 0 0 0,5-3 0 0 0,-4 2-6 0 0,-1-1 0 0 0,1 1 0 0 0,-1-1 0 0 0,1 0 1 0 0,-1 0-1 0 0,0-1 0 0 0,-1 1 0 0 0,1 0 0 0 0,-1-1 0 0 0,3-5 1 0 0,1-10-6 0 0,-1 0 0 0 0,0 1 0 0 0,-2-2 1 0 0,2-31-1 0 0,-4 47 18 0 0,-1-190-55 0 0,-3 84-193 0 0,-5 126-605 0 0,-6 27-1968 0 0,12-34 1251 0 0,0 0-1 0 0,1 0 1 0 0,0 1 0 0 0,1-1-1 0 0,0 0 1 0 0,1 10 0 0 0,2 4-1323 0 0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7:24.5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361 99 512 0 0,'1'-4'989'0'0,"0"-1"1"0"0,-1 1-1 0 0,1-1 0 0 0,-1 1 0 0 0,0 0 0 0 0,-1-1 1 0 0,1 1-1 0 0,-1-1 0 0 0,0 1 0 0 0,0 0 0 0 0,0-1 1 0 0,0 1-1 0 0,-1 0 0 0 0,0 0 0 0 0,0 0 0 0 0,0 0 1 0 0,0 0-1 0 0,0 1 0 0 0,-5-5 0 0 0,6 7-862 0 0,0 0-1 0 0,0 0 0 0 0,0 0 0 0 0,0 0 0 0 0,0 0 1 0 0,0 1-1 0 0,-1-1 0 0 0,1 0 0 0 0,0 1 0 0 0,0 0 1 0 0,-1-1-1 0 0,1 1 0 0 0,0-1 0 0 0,-1 1 0 0 0,1 0 1 0 0,0 0-1 0 0,-1 0 0 0 0,1 0 0 0 0,-1 0 0 0 0,1 0 1 0 0,0 0-1 0 0,-1 0 0 0 0,1 1 0 0 0,0-1 0 0 0,-1 1 1 0 0,1-1-1 0 0,0 1 0 0 0,0-1 0 0 0,-1 1 0 0 0,1-1 1 0 0,0 1-1 0 0,0 0 0 0 0,0 0 0 0 0,0 0 0 0 0,0 0 1 0 0,0 0-1 0 0,-1 1 0 0 0,-5 5 99 0 0,1 0 1 0 0,0 0-1 0 0,0 1 1 0 0,-5 9-1 0 0,7-12-41 0 0,-13 25 381 0 0,-24 55 1 0 0,11-19-177 0 0,-8 5 74 0 0,18-35-103 0 0,2 1 1 0 0,1 0-1 0 0,-12 42 1 0 0,16-35-84 0 0,-12 81 0 0 0,23-108-234 0 0,1 1 1 0 0,0-1-1 0 0,1 0 0 0 0,1 1 1 0 0,1-1-1 0 0,1 0 0 0 0,0 0 1 0 0,6 17-1 0 0,-6-26-286 0 0,0 0 1 0 0,1 0-1 0 0,0-1 0 0 0,0 1 1 0 0,1-1-1 0 0,0 0 1 0 0,0 0-1 0 0,0-1 0 0 0,1 0 1 0 0,0 0-1 0 0,1 0 0 0 0,-1-1 1 0 0,1 1-1 0 0,0-2 1 0 0,1 1-1 0 0,-1-1 0 0 0,1 0 1 0 0,-1 0-1 0 0,13 3 1 0 0,2-1-912 0 0,1 0 1 0 0,1-1-1 0 0,-1-1 1 0 0,1-1-1 0 0,43-1 1 0 0,-31-3-1651 0 0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7:25.1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109 415 8 0 0,'-5'4'2070'0'0,"0"1"0"0"0,0-1 1 0 0,-1 1-1 0 0,1-2 0 0 0,-1 1 0 0 0,-8 4 0 0 0,-13 9 4255 0 0,23-15-5922 0 0,1 1-1 0 0,0 0 1 0 0,0 0 0 0 0,0 0-1 0 0,0 0 1 0 0,-2 4-1 0 0,3-5-225 0 0,1 0 1 0 0,-1 1-1 0 0,1-1 0 0 0,0 0 0 0 0,0 1 0 0 0,0-1 0 0 0,0 1 0 0 0,0 0 0 0 0,0 2 1 0 0,1-4-157 0 0,0-1 1 0 0,0 1-1 0 0,0 0 1 0 0,1 0-1 0 0,-1-1 1 0 0,0 1-1 0 0,0 0 1 0 0,0-1 0 0 0,1 1-1 0 0,-1 0 1 0 0,0-1-1 0 0,1 1 1 0 0,-1 0-1 0 0,0-1 1 0 0,1 1-1 0 0,-1-1 1 0 0,1 1-1 0 0,-1 0 1 0 0,1-1 0 0 0,-1 1-1 0 0,1-1 1 0 0,0 0-1 0 0,-1 1 1 0 0,1-1-1 0 0,-1 1 1 0 0,1-1-1 0 0,0 0 1 0 0,-1 0 0 0 0,1 1-1 0 0,0-1 1 0 0,0 0-1 0 0,-1 0 1 0 0,1 0-1 0 0,0 0 1 0 0,-1 0-1 0 0,2 0 1 0 0,4 1-5 0 0,-1-1 1 0 0,0 0-1 0 0,1 0 0 0 0,-1 0 1 0 0,0-1-1 0 0,1 0 0 0 0,-1 0 1 0 0,0-1-1 0 0,0 1 0 0 0,0-1 1 0 0,0 0-1 0 0,0 0 0 0 0,0-1 1 0 0,0 0-1 0 0,-1 1 0 0 0,8-7 1 0 0,-1 0-20 0 0,-1 0 0 0 0,0-1 0 0 0,0 0 0 0 0,-1-1 0 0 0,10-15 0 0 0,-15 19 23 0 0,1-2 0 0 0,-1 1 0 0 0,0 0 1 0 0,-1-1-1 0 0,0 0 0 0 0,-1 0 0 0 0,1 0 1 0 0,1-16-1 0 0,-2-7 147 0 0,-1-37 0 0 0,-1 27-22 0 0,0 0 12 0 0,0 24 106 0 0,0-1 0 0 0,5-34 0 0 0,-2 82 6 0 0,6 43 48 0 0,33 135-1 0 0,-41-203-312 0 0,0 0 0 0 0,0 0-1 0 0,1 0 1 0 0,-1 0 0 0 0,1 0 0 0 0,0-1-1 0 0,0 1 1 0 0,0-1 0 0 0,1 0 0 0 0,-1 1 0 0 0,4 2-1 0 0,-5-5-7 0 0,1 0-1 0 0,-1 0 0 0 0,0 0 1 0 0,1 0-1 0 0,-1 0 0 0 0,1-1 1 0 0,-1 1-1 0 0,1 0 0 0 0,-1-1 1 0 0,1 1-1 0 0,-1-1 0 0 0,1 0 1 0 0,0 1-1 0 0,-1-1 0 0 0,1 0 1 0 0,-1 0-1 0 0,1 0 0 0 0,0 0 1 0 0,-1-1-1 0 0,1 1 0 0 0,-1 0 1 0 0,1-1-1 0 0,0 1 0 0 0,-1-1 1 0 0,1 1-1 0 0,-1-1 0 0 0,0 0 1 0 0,1 1-1 0 0,-1-1 1 0 0,1 0-1 0 0,0-1 0 0 0,4-3-33 0 0,0 0-1 0 0,0 0 0 0 0,0-1 0 0 0,-1 0 1 0 0,0 0-1 0 0,0 0 0 0 0,-1 0 1 0 0,1-1-1 0 0,2-7 0 0 0,29-68-268 0 0,-32 69 298 0 0,7-17-10 0 0,-1-1-1 0 0,-2 0 0 0 0,8-55 1 0 0,-10 55 23 0 0,-4 22 41 0 0,-1 0 1 0 0,2-18-1 0 0,-5 25 113 0 0,-2 5-78 0 0,-4 8 16 0 0,4-4-77 0 0,1 1 1 0 0,0 0-1 0 0,0-1 0 0 0,1 1 0 0 0,0 0 0 0 0,0 0 0 0 0,0 13 1 0 0,-1 61 11 0 0,3-64-46 0 0,1 0 50 0 0,0 1 0 0 0,1-1 0 0 0,0 1-1 0 0,2-1 1 0 0,0 0 0 0 0,1 0 0 0 0,13 30 0 0 0,-14-40-300 0 0,0 0 0 0 0,1 0 0 0 0,0 0-1 0 0,0-1 1 0 0,1 0 0 0 0,0 0 0 0 0,12 11 0 0 0,-13-14-472 0 0,0 0-1 0 0,0-1 1 0 0,1 1-1 0 0,-1-1 0 0 0,1 0 1 0 0,0-1-1 0 0,0 1 1 0 0,0-1-1 0 0,0 0 0 0 0,0-1 1 0 0,13 2-1 0 0,-3-2-1373 0 0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7:25.5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92 105 3561 0 0,'-2'-1'2002'0'0,"-1"-1"1"0"0,1 1 0 0 0,0-1 0 0 0,-1 1-1 0 0,1 0 1 0 0,-1 0 0 0 0,0 0-1 0 0,1 0 1 0 0,-6 0 0 0 0,2 21 525 0 0,-10 33-427 0 0,-8 31-536 0 0,22-73-1458 0 0,0 0 0 0 0,1 1 0 0 0,0-1 0 0 0,1 0 0 0 0,2 21 0 0 0,-1-28-100 0 0,0 1 0 0 0,0 0 0 0 0,1-1 0 0 0,-1 0 0 0 0,1 1 1 0 0,0-1-1 0 0,1 0 0 0 0,-1 0 0 0 0,1 0 0 0 0,-1 0 0 0 0,1-1 0 0 0,0 1 0 0 0,1-1 1 0 0,-1 1-1 0 0,1-1 0 0 0,-1 0 0 0 0,7 3 0 0 0,-7-4-18 0 0,0 0 1 0 0,0 0-1 0 0,0-1 1 0 0,1 1-1 0 0,-1-1 1 0 0,0 0-1 0 0,1 0 1 0 0,-1 0-1 0 0,1-1 0 0 0,-1 1 1 0 0,1-1-1 0 0,-1 1 1 0 0,1-1-1 0 0,-1-1 1 0 0,1 1-1 0 0,-1 0 0 0 0,1-1 1 0 0,-1 0-1 0 0,1 1 1 0 0,-1-1-1 0 0,0-1 1 0 0,1 1-1 0 0,4-3 0 0 0,-1 0-10 0 0,0-1-1 0 0,0 0 1 0 0,0-1-1 0 0,0 0 1 0 0,-1 0-1 0 0,0 0 1 0 0,-1-1-1 0 0,1 1 0 0 0,-1-2 1 0 0,0 1-1 0 0,-1 0 1 0 0,0-1-1 0 0,0 0 1 0 0,0 0-1 0 0,2-10 0 0 0,-2 3 16 0 0,-1 1-1 0 0,0-1 1 0 0,-2 0-1 0 0,1 0 1 0 0,-2 0-1 0 0,0 0 1 0 0,0-1-1 0 0,-4-14 0 0 0,3 19 6 0 0,-1-1-1 0 0,-1 2 0 0 0,0-1 0 0 0,0 0 0 0 0,-1 1 0 0 0,0-1 1 0 0,-7-11-1 0 0,9 18 0 0 0,-1 0 0 0 0,1 1 0 0 0,-1-1 0 0 0,0 1 0 0 0,0 0-1 0 0,0 0 1 0 0,0 0 0 0 0,0 0 0 0 0,-1 1 0 0 0,0-1 0 0 0,1 1 0 0 0,-1 0 0 0 0,0 0 0 0 0,0 0 0 0 0,0 0 0 0 0,0 1 0 0 0,0 0 0 0 0,0 0 0 0 0,-1 0 0 0 0,1 0-1 0 0,-7 0 1 0 0,5 1 0 0 0,0 1-1 0 0,0 0 0 0 0,0 0 1 0 0,0 0-1 0 0,1 1 0 0 0,-1 0 1 0 0,0 0-1 0 0,1 0 0 0 0,0 1 1 0 0,-1 0-1 0 0,1 0 0 0 0,0 0 1 0 0,1 1-1 0 0,-1-1 0 0 0,1 1 0 0 0,-1 0 1 0 0,-4 7-1 0 0,5-6-167 0 0,0-1 0 0 0,1 1 1 0 0,0-1-1 0 0,0 1 0 0 0,0 0 0 0 0,1 0 0 0 0,0 0 0 0 0,-3 8 0 0 0,4-9-181 0 0,1-1-1 0 0,-1 1 1 0 0,1-1-1 0 0,-1 1 1 0 0,1 0-1 0 0,0-1 0 0 0,1 1 1 0 0,-1-1-1 0 0,0 1 1 0 0,1-1-1 0 0,0 1 1 0 0,0-1-1 0 0,2 7 1 0 0,6 5-2077 0 0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7:25.9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33 552 0 0,'0'-9'1498'0'0,"1"-8"6333"0"0,-1 16-7658 0 0,0 1 1 0 0,1-1-1 0 0,-1 1 0 0 0,0-1 0 0 0,1 1 0 0 0,-1 0 0 0 0,1-1 0 0 0,-1 1 0 0 0,1 0 0 0 0,-1-1 0 0 0,0 1 1 0 0,1 0-1 0 0,-1 0 0 0 0,1-1 0 0 0,0 1 0 0 0,-1 0 0 0 0,1 0 0 0 0,-1 0 0 0 0,1 0 0 0 0,-1 0 0 0 0,1 0 0 0 0,-1 0 1 0 0,1 0-1 0 0,-1 0 0 0 0,1 0 0 0 0,0 0 0 0 0,-1 0 0 0 0,1 0 0 0 0,-1 0 0 0 0,1 1 0 0 0,14 2 648 0 0,-1 0-1 0 0,0 1 0 0 0,-1 1 1 0 0,1 1-1 0 0,-1 0 1 0 0,0 0-1 0 0,17 12 0 0 0,2 4 93 0 0,45 41 0 0 0,-42-31-546 0 0,-1 1 1 0 0,-1 2 0 0 0,-2 2 0 0 0,29 45-1 0 0,-42-55-159 0 0,-2 2-1 0 0,-1 0 0 0 0,-1 0 1 0 0,-2 1-1 0 0,-1 1 0 0 0,15 63 1 0 0,-17-33 199 0 0,-1 0 1 0 0,-4 1-1 0 0,-5 109 0 0 0,-1-156-400 0 0,1 0-1 0 0,-2 1 0 0 0,0-1 1 0 0,-1 0-1 0 0,-8 20 1 0 0,8-26-482 0 0,0 0 1 0 0,-1-1-1 0 0,-9 14 0 0 0,9-16-888 0 0,0 1-1 0 0,-1-2 0 0 0,0 1 0 0 0,-12 9 0 0 0,-6 1-2076 0 0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7:29.3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41 494 512 0 0,'-3'-26'1376'0'0,"1"18"-276"0"0,1 1 0 0 0,0 0 0 0 0,0 0 0 0 0,1 0 0 0 0,0-1 0 0 0,0 1-1 0 0,1 0 1 0 0,0-1 0 0 0,0 1 0 0 0,4-12 0 0 0,-4 15-481 0 0,0-1 1 0 0,0 1-1 0 0,0-1 0 0 0,-1 1 0 0 0,0 0 1 0 0,0-1-1 0 0,0 1 0 0 0,0-1 1 0 0,-1 1-1 0 0,0-1 0 0 0,1 1 0 0 0,-4-7 1 0 0,3 4 345 0 0,-1 0 1 0 0,1 0 0 0 0,-1-8-1 0 0,2 14-910 0 0,0 1-1 0 0,-1 0 0 0 0,1-1 0 0 0,0 1 1 0 0,-1 0-1 0 0,1 0 0 0 0,-1-1 1 0 0,1 1-1 0 0,-1 0 0 0 0,1 0 1 0 0,-1 0-1 0 0,1-1 0 0 0,-1 1 1 0 0,1 0-1 0 0,-1 0 0 0 0,1 0 1 0 0,-1 0-1 0 0,1 0 0 0 0,-1 0 1 0 0,1 0-1 0 0,-2 0 0 0 0,-16 1 691 0 0,14-1-398 0 0,4 0-79 0 0,5-14 186 0 0,-3 12-426 0 0,-1 1 1 0 0,1 0-1 0 0,-1-1 1 0 0,1 1-1 0 0,0 0 1 0 0,-1 0-1 0 0,1 0 0 0 0,0 0 1 0 0,0 1-1 0 0,0-1 1 0 0,2 0-1 0 0,-3 1 28 0 0,0 26 74 0 0,9 3-104 0 0,1 1 0 0 0,1-1 0 0 0,2-1 0 0 0,26 41 0 0 0,-3-4-31 0 0,-10-17 19 0 0,32 63-32 0 0,21 42-1 0 0,-60-122 26 0 0,1 0 1 0 0,41 44-1 0 0,-53-65 14 0 0,2 2-32 0 0,0 0-1 0 0,18 27 0 0 0,-26-27 63 0 0,-3-12-50 0 0,0 1 0 0 0,0-1 0 0 0,0 0 0 0 0,0 0 0 0 0,0 0 0 0 0,-1 1 0 0 0,1-1 0 0 0,0 0 0 0 0,0 0 0 0 0,0 0 0 0 0,0 0 0 0 0,0 1 0 0 0,0-1 0 0 0,0 0 0 0 0,0 0 0 0 0,-1 0 0 0 0,1 0 0 0 0,0 1 0 0 0,0-1 0 0 0,0 0 0 0 0,0 0 0 0 0,0 0 0 0 0,-1 0 0 0 0,1 0 0 0 0,0 0 0 0 0,0 0 0 0 0,0 0 0 0 0,-1 0 0 0 0,1 0 0 0 0,0 1 0 0 0,0-1 0 0 0,0 0 0 0 0,-1 0 0 0 0,1 0-1 0 0,0 0 1 0 0,0 0 0 0 0,0 0 0 0 0,-1 0 0 0 0,1 0 0 0 0,0-1 0 0 0,0 1 0 0 0,0 0 0 0 0,0 0 0 0 0,-1 0 0 0 0,1 0 0 0 0,0 0 0 0 0,0 0 0 0 0,0 0 0 0 0,-1 0 0 0 0,1 0 0 0 0,0-1 0 0 0,0 1 0 0 0,0 0 0 0 0,0 0 0 0 0,0 0 0 0 0,0 0 0 0 0,-1-1 0 0 0,1 1 0 0 0,-1-1 1 0 0,1 0-1 0 0,0 1 0 0 0,-1-1 0 0 0,1 0 0 0 0,0 0 0 0 0,-1 1 0 0 0,1-1 0 0 0,0 0 0 0 0,0 0 0 0 0,0 1 0 0 0,0-1 0 0 0,0 0 0 0 0,0 0 1 0 0,0 0-1 0 0,0 1 0 0 0,0-1 0 0 0,0 0 0 0 0,0 0 0 0 0,0 0 0 0 0,1 1 0 0 0,-1-2 0 0 0,1 0-2 0 0,-1 0 1 0 0,1 0-1 0 0,0 0 0 0 0,-1 0 0 0 0,1 1 1 0 0,0-1-1 0 0,2-3 0 0 0,35-33 6 0 0,-38 37-6 0 0,1 0 0 0 0,-1 0 0 0 0,0 0 1 0 0,0 0-1 0 0,0 0 0 0 0,0-1 0 0 0,0 1 0 0 0,0 0 0 0 0,0 0 0 0 0,0 0 0 0 0,0 0 0 0 0,-1 0 0 0 0,1 0 0 0 0,0 0 0 0 0,-1 0 0 0 0,1 0 0 0 0,-1 0 0 0 0,1 0 0 0 0,-1 0 0 0 0,-1-2 0 0 0,-4-13-35 0 0,7 12 35 0 0,0 0 0 0 0,-1-1-1 0 0,2 1 1 0 0,-1 0 0 0 0,0-1-1 0 0,1 1 1 0 0,3-6 0 0 0,4-12-34 0 0,62-271 30 0 0,-25-6 51 0 0,-17 101-27 0 0,-8 107 62 0 0,-22 93-63 0 0,-1 8-39 0 0,1-1 0 0 0,0 1 0 0 0,0 0 0 0 0,1 0 0 0 0,0 0 0 0 0,3 17 0 0 0,0-16-200 0 0,0 0 1 0 0,2 0-1 0 0,-1-1 0 0 0,7 11 1 0 0,2-2-2800 0 0,3-1-3481 0 0,-11-8-581 0 0,-4-5 4457 0 0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7:29.6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38 117 2793 0 0,'-5'-5'2699'0'0,"0"1"0"0"0,0 0 0 0 0,-8-4 0 0 0,4 2-653 0 0,12 4 1192 0 0,16-1-1639 0 0,5 1-231 0 0,36-6 0 0 0,-20 2-952 0 0,355-31 731 0 0,-135 16-1806 0 0,-136 11-5268 0 0,-98 10 1297 0 0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7:30.7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13 408 512 0 0,'2'3'404'0'0,"-1"-1"0"0"0,1 1 0 0 0,0 0 0 0 0,-1-1-1 0 0,0 1 1 0 0,0 0 0 0 0,0 0 0 0 0,0 0 0 0 0,0 0 0 0 0,0 0 0 0 0,-1 0 0 0 0,1 0-1 0 0,-1 0 1 0 0,0 1 0 0 0,0-1 0 0 0,0 0 0 0 0,-1 0 0 0 0,0 3 0 0 0,-1 4 1558 0 0,-1-1 0 0 0,0 0 0 0 0,-1 1 0 0 0,-6 10 1 0 0,6-13-1395 0 0,4-7-518 0 0,0 0 0 0 0,0 0 0 0 0,0 0 0 0 0,0 0 0 0 0,0 0 0 0 0,0 0 0 0 0,0 0 0 0 0,0 0 0 0 0,1 0 0 0 0,-1-1 0 0 0,0 1 0 0 0,0 0 0 0 0,0 0 0 0 0,0 0 0 0 0,0 0 0 0 0,0 0 0 0 0,0 0 0 0 0,0 0 0 0 0,0 0 0 0 0,0 0 0 0 0,0 0 0 0 0,0 0 0 0 0,0 0 0 0 0,0 0 0 0 0,0 0 0 0 0,0 0 0 0 0,1 0 0 0 0,-1 1 0 0 0,0-1 0 0 0,0 0 0 0 0,0 0 0 0 0,0 0 0 0 0,0 0 0 0 0,0 0 0 0 0,0 0 0 0 0,0 0 0 0 0,0 0 0 0 0,0 0 0 0 0,0 0 0 0 0,0 0 0 0 0,0 0 0 0 0,0 0 0 0 0,0 0 0 0 0,0 0 0 0 0,0 0 0 0 0,0 0 0 0 0,0 0 0 0 0,0 0 0 0 0,0 0 0 0 0,0 0 0 0 0,0 0 0 0 0,0 1 0 0 0,0-1 0 0 0,0 0 0 0 0,10-6 754 0 0,8-10-509 0 0,-3 2-117 0 0,0-2 0 0 0,-1 1-1 0 0,-1-2 1 0 0,-1 0 0 0 0,0 0-1 0 0,-1-1 1 0 0,13-31 0 0 0,-13 21 86 0 0,-1-1 0 0 0,-1 0 0 0 0,-2-1 0 0 0,-1 0 0 0 0,-1 0 0 0 0,1-51 0 0 0,-8 68 142 0 0,2 12-374 0 0,2 16 92 0 0,4 19-127 0 0,2 0 1 0 0,15 41 0 0 0,-6-24 5 0 0,-14-40 23 0 0,1 5 22 0 0,1-1-1 0 0,1 1 1 0 0,14 28 0 0 0,-18-41-50 0 0,0 0 0 0 0,0 1 1 0 0,1-1-1 0 0,-1 0 0 0 0,1 0 1 0 0,-1-1-1 0 0,1 1 0 0 0,0 0 1 0 0,0-1-1 0 0,0 0 0 0 0,0 0 1 0 0,0 0-1 0 0,1 0 0 0 0,-1 0 1 0 0,1-1-1 0 0,-1 1 0 0 0,1-1 1 0 0,0 0-1 0 0,-1 0 0 0 0,1 0 1 0 0,0-1-1 0 0,6 1 0 0 0,0-1-31 0 0,-1-1-1 0 0,0 0 0 0 0,0-1 0 0 0,1 0 0 0 0,-1-1 1 0 0,0 0-1 0 0,-1 0 0 0 0,1-1 0 0 0,0 0 0 0 0,-1 0 1 0 0,0-1-1 0 0,0 0 0 0 0,0 0 0 0 0,-1-1 0 0 0,0 0 1 0 0,0 0-1 0 0,0-1 0 0 0,10-14 0 0 0,-6 6 8 0 0,-1 1 0 0 0,-1-2 0 0 0,0 1 0 0 0,-1-1 0 0 0,-1-1 0 0 0,0 1 0 0 0,-1-1 0 0 0,-1-1 0 0 0,3-18-1 0 0,-4 17 40 0 0,-2-1 0 0 0,0 1 0 0 0,-1-1 0 0 0,-1 0 0 0 0,-4-31 0 0 0,4 49-10 0 0,0 1 0 0 0,0 0 0 0 0,0 0 0 0 0,-1 0 1 0 0,1 0-1 0 0,0 0 0 0 0,-1 0 0 0 0,1 0 0 0 0,-1 0 0 0 0,1 0 0 0 0,-1 0 1 0 0,0 0-1 0 0,1 1 0 0 0,-1-1 0 0 0,-1-1 0 0 0,1 2-2 0 0,1 0-1 0 0,0-1 1 0 0,-1 1 0 0 0,1 0-1 0 0,-1 0 1 0 0,1 0-1 0 0,-1 0 1 0 0,1 0 0 0 0,-1 0-1 0 0,1 1 1 0 0,-1-1-1 0 0,1 0 1 0 0,-1 0 0 0 0,1 0-1 0 0,0 0 1 0 0,-1 0-1 0 0,1 1 1 0 0,-1-1 0 0 0,1 0-1 0 0,0 0 1 0 0,-1 1-1 0 0,1-1 1 0 0,0 0 0 0 0,-1 1-1 0 0,1-1 1 0 0,0 0-1 0 0,-1 1 1 0 0,1-1 0 0 0,0 0-1 0 0,0 1 1 0 0,-1-1 0 0 0,1 1-1 0 0,0-1 1 0 0,0 1-1 0 0,0-1 1 0 0,0 0 0 0 0,-1 1-1 0 0,-3 8 0 0 0,1 0-1 0 0,-1 0 1 0 0,1 0-1 0 0,1 1 1 0 0,0-1-1 0 0,0 1 1 0 0,1-1-1 0 0,-1 20 1 0 0,3-14-8 0 0,-1-1-1 0 0,2 1 1 0 0,0 0-1 0 0,1-1 1 0 0,5 17-1 0 0,-5-21-60 0 0,1-1 0 0 0,0 1-1 0 0,1-1 1 0 0,0 0 0 0 0,0-1 0 0 0,1 1-1 0 0,0-1 1 0 0,0 0 0 0 0,1 0-1 0 0,0-1 1 0 0,1 0 0 0 0,-1 0-1 0 0,1-1 1 0 0,1 0 0 0 0,-1 0-1 0 0,1-1 1 0 0,0 0 0 0 0,14 5-1 0 0,-13-6-1394 0 0,0-1 0 0 0,13 3-1 0 0,-12-5-1286 0 0,0 1 0 0 0,13-1 0 0 0,-7-1-2850 0 0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7:36.8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433 116 512 0 0,'-1'-6'817'0'0,"1"0"1"0"0,-1 0-1 0 0,0 0 0 0 0,-1 0 1 0 0,0 0-1 0 0,0 0 1 0 0,0 0-1 0 0,0 0 0 0 0,-1 1 1 0 0,0 0-1 0 0,-4-6 0 0 0,5 7-392 0 0,-1 1-1 0 0,0 0 0 0 0,0 0 0 0 0,0 0 1 0 0,-1 0-1 0 0,1 1 0 0 0,-1-1 1 0 0,1 1-1 0 0,-1 0 0 0 0,0 0 0 0 0,0 0 1 0 0,0 1-1 0 0,0-1 0 0 0,0 1 1 0 0,0 0-1 0 0,-8-1 0 0 0,7 2-239 0 0,-1-1 0 0 0,1 1 0 0 0,0 0 0 0 0,-1 0 1 0 0,1 0-1 0 0,-1 1 0 0 0,1 0 0 0 0,0 0 0 0 0,0 0 0 0 0,-1 0 0 0 0,1 1 0 0 0,0 0 0 0 0,0 0 0 0 0,0 1 1 0 0,1-1-1 0 0,-1 1 0 0 0,1 0 0 0 0,-1 1 0 0 0,1-1 0 0 0,0 0 0 0 0,0 1 0 0 0,0 0 0 0 0,-3 6 0 0 0,-16 20 466 0 0,2 0 0 0 0,1 2-1 0 0,-23 49 1 0 0,17-30-72 0 0,10-22-200 0 0,1 1 0 0 0,1 1 0 0 0,2 1 0 0 0,-12 47 0 0 0,23-69-346 0 0,-1-1-1 0 0,1 1 0 0 0,0 0 0 0 0,1 0 0 0 0,0-1 0 0 0,1 1 0 0 0,0 0 0 0 0,3 13 0 0 0,-2-18-42 0 0,-1 0-1 0 0,1 0 1 0 0,0 0-1 0 0,0 0 1 0 0,1-1-1 0 0,-1 1 0 0 0,1-1 1 0 0,0 1-1 0 0,0-1 1 0 0,1 0-1 0 0,-1 0 1 0 0,1 0-1 0 0,0-1 0 0 0,0 1 1 0 0,0-1-1 0 0,0 0 1 0 0,7 4-1 0 0,0-2-196 0 0,0-1-1 0 0,1 0 1 0 0,-1 0 0 0 0,1-1-1 0 0,0-1 1 0 0,-1 0-1 0 0,1 0 1 0 0,0-1 0 0 0,14-1-1 0 0,1-1-1136 0 0,-1-1-1 0 0,1-2 1 0 0,27-7-1 0 0,-3-1-998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5:31.4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101 857 512 0 0,'-1'1'170'0'0,"0"-1"0"0"0,0 0 0 0 0,1 1 0 0 0,-1-1 0 0 0,0 0 1 0 0,0 1-1 0 0,0 0 0 0 0,1-1 0 0 0,-1 1 0 0 0,0-1 0 0 0,0 1 0 0 0,1 0 0 0 0,-1-1 0 0 0,1 1 0 0 0,-1 0 0 0 0,1 0 0 0 0,-1-1 0 0 0,1 1 0 0 0,-1 0 0 0 0,1 0 1 0 0,0 0-1 0 0,-1 1 0 0 0,0 21 3721 0 0,2-13-3641 0 0,-2-9-226 0 0,1-1 0 0 0,0 1 1 0 0,0-1-1 0 0,0 1 1 0 0,0-1-1 0 0,-1 1 1 0 0,1-1-1 0 0,0 0 1 0 0,0 1-1 0 0,-1-1 1 0 0,1 1-1 0 0,0-1 1 0 0,-1 0-1 0 0,1 1 1 0 0,0-1-1 0 0,-1 0 0 0 0,1 1 1 0 0,-1-1-1 0 0,1 0 1 0 0,-1 0-1 0 0,1 1 1 0 0,0-1-1 0 0,-1 0 1 0 0,1 0-1 0 0,-1 0 1 0 0,1 0-1 0 0,-1 0 1 0 0,1 0-1 0 0,-1 0 1 0 0,1 1-1 0 0,-1-1 0 0 0,0-1 1 0 0,-23 1 861 0 0,13 0 434 0 0,-15 7 1311 0 0,26-7-2578 0 0,-1 0 0 0 0,1 0-1 0 0,-1 0 1 0 0,0 0 0 0 0,1 0 0 0 0,-1 1-1 0 0,1-1 1 0 0,-1 0 0 0 0,1 0-1 0 0,-1 1 1 0 0,1-1 0 0 0,-1 0-1 0 0,1 1 1 0 0,-1-1 0 0 0,1 1-1 0 0,0-1 1 0 0,-1 1 0 0 0,1-1-1 0 0,0 1 1 0 0,-1-1 0 0 0,1 1-1 0 0,0-1 1 0 0,-1 1 0 0 0,1-1 0 0 0,0 1-1 0 0,0-1 1 0 0,0 1 0 0 0,0-1-1 0 0,-1 1 1 0 0,1 0 0 0 0,0-1-1 0 0,0 1 1 0 0,0-1 0 0 0,0 1-1 0 0,0 0 1 0 0,1-1 0 0 0,-1 1-1 0 0,0-1 1 0 0,0 2 0 0 0,0-1-4 0 0,1-1-1 0 0,-1 1 1 0 0,0-1 0 0 0,0 1 0 0 0,1-1-1 0 0,-1 1 1 0 0,0 0 0 0 0,1-1 0 0 0,-1 1-1 0 0,1-1 1 0 0,-1 1 0 0 0,0-1 0 0 0,1 0-1 0 0,-1 1 1 0 0,1-1 0 0 0,-1 1 0 0 0,1-1-1 0 0,0 0 1 0 0,-1 1 0 0 0,1-1 0 0 0,-1 0-1 0 0,1 0 1 0 0,0 0 0 0 0,-1 1 0 0 0,1-1-1 0 0,-1 0 1 0 0,1 0 0 0 0,0 0 0 0 0,-1 0-1 0 0,1 0 1 0 0,0 0 0 0 0,-1 0 0 0 0,1 0-1 0 0,-1 0 1 0 0,1 0 0 0 0,0-1 0 0 0,-1 1-1 0 0,2 0 1 0 0,-1-1 90 0 0,0 0 1 0 0,0 1-1 0 0,0-1 0 0 0,0 0 0 0 0,0 0 0 0 0,0 0 0 0 0,0 0 0 0 0,-1 0 1 0 0,1 0-1 0 0,0 0 0 0 0,0 0 0 0 0,-1 0 0 0 0,1 0 0 0 0,-1 0 1 0 0,1-1-1 0 0,-1 1 0 0 0,1-2 0 0 0,0 1-71 0 0,-1 0 0 0 0,1 0 0 0 0,0 1-1 0 0,0-1 1 0 0,0 0 0 0 0,0 0 0 0 0,0 1 0 0 0,1-1 0 0 0,-1 1 0 0 0,0-1-1 0 0,1 1 1 0 0,-1 0 0 0 0,1-1 0 0 0,-1 1 0 0 0,1 0 0 0 0,0 0 0 0 0,2-1-1 0 0,36-15 54 0 0,-29 13 79 0 0,3 0-129 0 0,-12 3 22 0 0,1 1 0 0 0,-1-1 0 0 0,1 0 0 0 0,-1 0-1 0 0,1 0 1 0 0,-1 0 0 0 0,0 0 0 0 0,0-1 0 0 0,1 1-1 0 0,-1-1 1 0 0,0 1 0 0 0,-1-1 0 0 0,1 0 0 0 0,0 0-1 0 0,2-3 1 0 0,2-1-55 0 0,-1 0 0 0 0,1 1 0 0 0,1-1 0 0 0,-1 1 0 0 0,1 0 0 0 0,10-5-1 0 0,-11 6 25 0 0,1 0 1 0 0,-1 1-1 0 0,0-2 0 0 0,0 1 0 0 0,-1-1 0 0 0,1 0 0 0 0,-1 0 0 0 0,0-1 0 0 0,4-6 0 0 0,-1 1 3 0 0,1 0 0 0 0,-1 0 0 0 0,2 1 0 0 0,10-9 0 0 0,-9 8 114 0 0,0 0-1 0 0,17-23 1 0 0,-9 3 24 0 0,-14 21-147 0 0,1 0 0 0 0,1 0 0 0 0,0 0 0 0 0,9-9 0 0 0,-11 13-8 0 0,-1 1-1 0 0,0-1 1 0 0,0 0-1 0 0,0 0 1 0 0,-1 0 0 0 0,3-8-1 0 0,-3 7 1 0 0,0 1 0 0 0,0 0-1 0 0,0 0 1 0 0,1 0-1 0 0,0 0 1 0 0,6-6 0 0 0,9-4 65 0 0,-14 12-53 0 0,0 0 0 0 0,-1 0-1 0 0,1 0 1 0 0,-1-1 0 0 0,6-7 0 0 0,61-98 992 0 0,-64 99-967 0 0,2-3 3 0 0,12-28 0 0 0,-7 5-50 0 0,-8 19-5 0 0,0 1-1 0 0,10-17 0 0 0,-13 27-23 0 0,0 0 0 0 0,-1 0 0 0 0,0 0-1 0 0,-1 0 1 0 0,1 0 0 0 0,-1 0 0 0 0,0-14 0 0 0,3-16 20 0 0,-4 37-65 0 0,0-1 0 0 0,0 1 0 0 0,0-1 0 0 0,0 1 0 0 0,0-1 0 0 0,0 1-1 0 0,0-1 1 0 0,1 1 0 0 0,-1-1 0 0 0,0 1 0 0 0,0-1 0 0 0,1 1 0 0 0,-1-1 0 0 0,0 1 0 0 0,1 0 0 0 0,-1-1-1 0 0,0 1 1 0 0,1 0 0 0 0,-1-1 0 0 0,1 1 0 0 0,-1 0 0 0 0,0-1 0 0 0,1 1 0 0 0,-1 0 0 0 0,1 0 0 0 0,-1 0-1 0 0,1-1 1 0 0,-1 1 0 0 0,1 0 0 0 0,-1 0 0 0 0,1 0 0 0 0,-1 0 0 0 0,1 0 0 0 0,-1 0 0 0 0,1 0 0 0 0,-1 0-1 0 0,1 0 1 0 0,-1 0 0 0 0,2 0 0 0 0,21 10-6093 0 0,-10-4-27 0 0,-5-3 3078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11.5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162 159 512 0 0,'0'-3'579'0'0,"1"-1"1"0"0,0 1-1 0 0,0 0 0 0 0,0 0 0 0 0,0-1 1 0 0,0 1-1 0 0,1 0 0 0 0,0 0 1 0 0,-1 0-1 0 0,1 0 0 0 0,0 1 0 0 0,0-1 1 0 0,1 0-1 0 0,2-2 0 0 0,-2 2-105 0 0,0 0 0 0 0,0-1 0 0 0,-1 1 0 0 0,1-1 0 0 0,-1 0 1 0 0,0 0-1 0 0,0 0 0 0 0,0 0 0 0 0,1-4 0 0 0,-2 6-283 0 0,-1-1 0 0 0,1 1 0 0 0,-1 0 0 0 0,0 0 0 0 0,0-1 0 0 0,0 1 1 0 0,0-1-1 0 0,0 1 0 0 0,0 0 0 0 0,-1 0 0 0 0,1-1 0 0 0,-1 1 0 0 0,1 0 0 0 0,-1 0 1 0 0,0-1-1 0 0,0 1 0 0 0,0 0 0 0 0,0 0 0 0 0,0 0 0 0 0,-1 0 0 0 0,1 0 1 0 0,-1 1-1 0 0,1-1 0 0 0,-1 0 0 0 0,0 1 0 0 0,1-1 0 0 0,-1 1 0 0 0,0-1 0 0 0,0 1 1 0 0,0 0-1 0 0,0 0 0 0 0,0 0 0 0 0,-1 0 0 0 0,1 0 0 0 0,0 0 0 0 0,0 1 0 0 0,-1-1 1 0 0,1 1-1 0 0,0-1 0 0 0,-4 1 0 0 0,1 0-49 0 0,0 0 0 0 0,0 0 1 0 0,0 0-1 0 0,0 1 0 0 0,0-1 0 0 0,0 1 1 0 0,0 0-1 0 0,1 1 0 0 0,-1-1 0 0 0,0 1 0 0 0,1 0 1 0 0,0 0-1 0 0,-1 1 0 0 0,1-1 0 0 0,0 1 1 0 0,-4 3-1 0 0,1 0-20 0 0,0 1 0 0 0,0-1 0 0 0,1 1 1 0 0,0 0-1 0 0,0 1 0 0 0,1-1 0 0 0,-7 14 0 0 0,8-15-100 0 0,1 1-1 0 0,1-1 0 0 0,-1 1 1 0 0,1 0-1 0 0,0 0 0 0 0,0 0 1 0 0,1 0-1 0 0,0 0 0 0 0,0 0 1 0 0,1 0-1 0 0,0 0 0 0 0,1 12 1 0 0,0-14-61 0 0,0-1 1 0 0,0 0-1 0 0,1 1 1 0 0,-1-1-1 0 0,1 0 1 0 0,0 0-1 0 0,0 0 1 0 0,1 0-1 0 0,-1 0 1 0 0,1 0-1 0 0,-1-1 1 0 0,1 1-1 0 0,1-1 1 0 0,-1 0-1 0 0,0 0 1 0 0,1 0 0 0 0,-1 0-1 0 0,1-1 1 0 0,0 1-1 0 0,8 3 1 0 0,-4-3-368 0 0,0 0 1 0 0,0 0 0 0 0,0-1 0 0 0,1 0 0 0 0,-1 0 0 0 0,1-1 0 0 0,10 0 0 0 0,1-1-2753 0 0,38-4 1 0 0,-23-2 1257 0 0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7:37.0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0 3753 0 0,'-16'3'4177'0'0,"1"1"4224"0"0,5-1-7536 0 0,7 2 359 0 0,3 2-472 0 0,8 0 80 0 0,3-1-400 0 0,13-3-176 0 0,4-1-136 0 0,7-1-104 0 0,20-1-168 0 0,6-1-352 0 0,4-4 344 0 0,17-6-3200 0 0,-9 0 2255 0 0,-10 0-479 0 0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7:37.9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455 80 512 0 0,'1'-15'2546'0'0,"0"11"-521"0"0,0 1 1 0 0,0-1 0 0 0,1 0-1 0 0,-1 0 1 0 0,5-6-1 0 0,0 0-782 0 0,-6 9-1162 0 0,0 1 0 0 0,1 0 1 0 0,-1-1-1 0 0,0 1 0 0 0,1-1 0 0 0,-1 1 0 0 0,0-1 0 0 0,0 1 0 0 0,0-1 1 0 0,0 0-1 0 0,1 1 0 0 0,-1-1 0 0 0,0 1 0 0 0,0-1 0 0 0,0 1 0 0 0,0-1 0 0 0,0 1 1 0 0,0-1-1 0 0,0 0 0 0 0,-1 1 0 0 0,1-1 0 0 0,0 1 0 0 0,0-1 0 0 0,0 1 1 0 0,0-1-1 0 0,-1 1 0 0 0,1-1 0 0 0,0 1 0 0 0,-1-1 0 0 0,1 1 0 0 0,0-1 1 0 0,-1 1-1 0 0,1-1 0 0 0,0 1 0 0 0,-1 0 0 0 0,1-1 0 0 0,-1 1 0 0 0,1 0 0 0 0,-1-1 1 0 0,1 1-1 0 0,-1 0 0 0 0,1 0 0 0 0,-1-1 0 0 0,1 1 0 0 0,-1 0 0 0 0,1 0 1 0 0,-1 0-1 0 0,1 0 0 0 0,-1 0 0 0 0,0 0 0 0 0,-6-2 131 0 0,1 1 0 0 0,0 1 0 0 0,-11-1 0 0 0,9 1-19 0 0,-19 0 47 0 0,0 0 0 0 0,-1 2 0 0 0,-47 10 0 0 0,28-1 50 0 0,-58 22 0 0 0,99-30-148 0 0,-26 10 320 0 0,29-12-354 0 0,1 0 0 0 0,0 0 1 0 0,0 0-1 0 0,0 1 0 0 0,0-1 0 0 0,1 1 1 0 0,-1-1-1 0 0,0 1 0 0 0,1 0 1 0 0,-1-1-1 0 0,-2 5 0 0 0,3-6-25 0 0,1 1 0 0 0,-1-1 0 0 0,0 1 0 0 0,1-1 0 0 0,-1 0 0 0 0,0 1 0 0 0,0-1 0 0 0,1 0 0 0 0,-1 0 0 0 0,0 1 0 0 0,0-1 0 0 0,0 0 0 0 0,1 0 0 0 0,-1 0 0 0 0,0 0 0 0 0,0 0 0 0 0,0 0 0 0 0,0 0 0 0 0,-1-1 0 0 0,1 1-80 0 0,0 0 1 0 0,0-1 0 0 0,-1 1-1 0 0,1 0 1 0 0,0 0 0 0 0,0 0-1 0 0,-1 0 1 0 0,1 1-1 0 0,0-1 1 0 0,0 0 0 0 0,-1 0-1 0 0,1 1 1 0 0,0-1 0 0 0,0 1-1 0 0,0-1 1 0 0,-1 1 0 0 0,1 0-1 0 0,0-1 1 0 0,0 1 0 0 0,-1 1-1 0 0,2-2-1 0 0,-1 0-1 0 0,1 1 0 0 0,-1-1 0 0 0,1 0 0 0 0,0 1 0 0 0,-1-1 0 0 0,1 1 1 0 0,0-1-1 0 0,0 1 0 0 0,-1-1 0 0 0,1 1 0 0 0,0-1 0 0 0,0 1 0 0 0,0-1 1 0 0,-1 1-1 0 0,1-1 0 0 0,0 1 0 0 0,0-1 0 0 0,0 1 0 0 0,0-1 0 0 0,0 1 1 0 0,0-1-1 0 0,0 1 0 0 0,0-1 0 0 0,0 1 0 0 0,0-1 0 0 0,1 1 0 0 0,-1-1 1 0 0,0 1-1 0 0,0-1 0 0 0,0 1 0 0 0,1-1 0 0 0,-1 1 0 0 0,1 0 0 0 0,0-1 0 0 0,0 1-1 0 0,1 0 1 0 0,-1-1-1 0 0,1 1 1 0 0,-1-1-1 0 0,1 0 1 0 0,-1 1-1 0 0,1-1 1 0 0,2 0-1 0 0,-3 0 6 0 0,0 0 0 0 0,0 0 0 0 0,0 0-1 0 0,0 0 1 0 0,0 0 0 0 0,0 0-1 0 0,0 1 1 0 0,0-1 0 0 0,0 0 0 0 0,0 1-1 0 0,0-1 1 0 0,0 0 0 0 0,0 1 0 0 0,0 0-1 0 0,0-1 1 0 0,0 1 0 0 0,2 1-1 0 0,-3 0 15 0 0,0 0 0 0 0,0 0 0 0 0,0 0 0 0 0,0 0 0 0 0,0 0 0 0 0,0 0 0 0 0,-1 0 0 0 0,1 0 0 0 0,-1 0 0 0 0,1 0 0 0 0,-2 3-1 0 0,-2 8 5 0 0,3-1-12 0 0,1 0 1 0 0,0 1-1 0 0,1-1 0 0 0,0 0 0 0 0,4 17 0 0 0,20 62 11 0 0,-16-60-31 0 0,15 66 60 0 0,-21-83-49 0 0,-2 0-1 0 0,1 0 0 0 0,-2 1 1 0 0,-2 27-1 0 0,-26 91 21 0 0,5-30-2 0 0,20-82-28 0 0,0 0 1 0 0,2 0-1 0 0,1 22 1 0 0,0-36 2 0 0,1 0 1 0 0,0 0 0 0 0,0 0 0 0 0,1 0 0 0 0,0-1 0 0 0,0 1 0 0 0,0 0 0 0 0,7 10 0 0 0,-8-15 3 0 0,0 1 1 0 0,1-1-1 0 0,0 1 1 0 0,0-1-1 0 0,0 0 1 0 0,0 0-1 0 0,0 0 1 0 0,0 0-1 0 0,0 0 1 0 0,1 0-1 0 0,-1-1 1 0 0,1 1-1 0 0,-1-1 1 0 0,1 1-1 0 0,-1-1 1 0 0,1 0-1 0 0,0 0 1 0 0,0 0-1 0 0,0-1 1 0 0,-1 1-1 0 0,1-1 1 0 0,6 1 0 0 0,3-2-16 0 0,-1-1 1 0 0,1 0 0 0 0,0-1-1 0 0,-1 0 1 0 0,1 0 0 0 0,17-10-1 0 0,14-3-139 0 0,-14 7-316 0 0,0 2 0 0 0,33-5 1 0 0,-21 8-3354 0 0,1 5-4748 0 0,-31 0 5894 0 0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7:38.6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40 316 512 0 0,'-2'1'696'0'0,"-1"0"0"0"0,1 0 0 0 0,0 0 1 0 0,0 0-1 0 0,-1 1 0 0 0,1-1 0 0 0,0 1 0 0 0,0-1 0 0 0,0 1 0 0 0,1 0 0 0 0,-1 0 1 0 0,0 0-1 0 0,1 0 0 0 0,-1 0 0 0 0,1 0 0 0 0,0 0 0 0 0,0 1 0 0 0,0-1 0 0 0,0 0 1 0 0,0 1-1 0 0,0-1 0 0 0,-1 5 0 0 0,2-4-283 0 0,0-1-1 0 0,0 0 1 0 0,0 0 0 0 0,0 0-1 0 0,0 1 1 0 0,0-1 0 0 0,1 0 0 0 0,-1 0-1 0 0,1 0 1 0 0,-1 1 0 0 0,2 2-1 0 0,-1-3-398 0 0,1 0 0 0 0,-1 0-1 0 0,0 0 1 0 0,0-1 0 0 0,1 1-1 0 0,-1 0 1 0 0,1-1-1 0 0,-1 1 1 0 0,1-1 0 0 0,0 0-1 0 0,-1 1 1 0 0,1-1-1 0 0,3 1 1 0 0,-3-1 41 0 0,1 0-1 0 0,-1 0 1 0 0,1-1 0 0 0,-1 0 0 0 0,1 1-1 0 0,-1-1 1 0 0,1 0 0 0 0,-1 0 0 0 0,1 0-1 0 0,-1 0 1 0 0,1-1 0 0 0,-1 1 0 0 0,1-1-1 0 0,-1 1 1 0 0,0-1 0 0 0,1 0 0 0 0,-1 0-1 0 0,0 0 1 0 0,1 0 0 0 0,-1 0 0 0 0,0-1-1 0 0,4-2 1 0 0,5-5 89 0 0,-1 0 0 0 0,18-19 0 0 0,-22 22-75 0 0,1-2-27 0 0,-1 0 0 0 0,1 0 0 0 0,-2-1 1 0 0,1 0-1 0 0,-1 0 0 0 0,0-1 0 0 0,-1 0 0 0 0,0 1 0 0 0,3-14 0 0 0,0-9 306 0 0,6-54 0 0 0,-2 5-19 0 0,-5 48-142 0 0,-5 19 34 0 0,-1 11-25 0 0,-1 4 79 0 0,1 0-272 0 0,-23 69 376 0 0,20-60-306 0 0,1 0-1 0 0,1 1 1 0 0,0-1 0 0 0,0 0 0 0 0,1 12 0 0 0,1-14-12 0 0,0 1 0 0 0,0-1 0 0 0,1 0 0 0 0,0 0-1 0 0,0-1 1 0 0,1 1 0 0 0,0 0 0 0 0,1-1 0 0 0,-1 0 0 0 0,1 0 0 0 0,1 0 0 0 0,8 11 0 0 0,-10-15-60 0 0,-1 0 0 0 0,1 0 0 0 0,0-1 0 0 0,-1 0 0 0 0,1 1 0 0 0,0-1 0 0 0,0 0 0 0 0,1 0 0 0 0,-1-1 0 0 0,0 1 0 0 0,1-1 0 0 0,-1 1 0 0 0,1-1 0 0 0,-1 0 1 0 0,1-1-1 0 0,-1 1 0 0 0,1 0 0 0 0,0-1 0 0 0,-1 0 0 0 0,1 0 0 0 0,0 0 0 0 0,-1 0 0 0 0,1-1 0 0 0,0 0 0 0 0,-1 1 0 0 0,1-1 0 0 0,-1 0 0 0 0,1-1 0 0 0,-1 1 0 0 0,5-3 0 0 0,8-4-129 0 0,1-1 0 0 0,23-18 0 0 0,-34 22 116 0 0,0 0 1 0 0,0 0 0 0 0,-1 0-1 0 0,0-1 1 0 0,0 0 0 0 0,-1 0-1 0 0,0 0 1 0 0,0-1 0 0 0,5-8-1 0 0,0-5 55 0 0,-1-1-1 0 0,0 0 0 0 0,-1 0 0 0 0,-1 0 1 0 0,3-27-1 0 0,-9 47-37 0 0,0 1 0 0 0,0 0 1 0 0,0-1-1 0 0,0 1 0 0 0,1-1 1 0 0,-1 1-1 0 0,0 0 0 0 0,0-1 1 0 0,0 1-1 0 0,0-1 0 0 0,0 1 1 0 0,0 0-1 0 0,-1-1 0 0 0,1 1 1 0 0,0-1-1 0 0,0 1 0 0 0,0-1 1 0 0,0 1-1 0 0,0 0 0 0 0,-1-1 1 0 0,1 1-1 0 0,0 0 0 0 0,0-1 1 0 0,0 1-1 0 0,-1 0 0 0 0,1-1 1 0 0,0 1-1 0 0,-1-1 0 0 0,0 1 5 0 0,1 0 0 0 0,-1 1 1 0 0,1-1-1 0 0,-1 0 0 0 0,0 0 0 0 0,1 0 0 0 0,-1 0 0 0 0,1 1 0 0 0,-1-1 0 0 0,1 0 0 0 0,-1 0 0 0 0,1 1 0 0 0,-1-1 0 0 0,1 0 0 0 0,-1 1 0 0 0,0 0 0 0 0,-19 21 225 0 0,15-15-199 0 0,0 0 1 0 0,1 0-1 0 0,0 0 1 0 0,0 1-1 0 0,0-1 0 0 0,1 1 1 0 0,1 0-1 0 0,-1 0 1 0 0,-1 13-1 0 0,3-16-30 0 0,0 1 0 0 0,1-1 1 0 0,0 1-1 0 0,0-1 0 0 0,0 1 0 0 0,1-1 0 0 0,0 1 0 0 0,0-1 1 0 0,0 1-1 0 0,1-1 0 0 0,0 0 0 0 0,0 1 0 0 0,0-1 0 0 0,0 0 1 0 0,5 6-1 0 0,2 2-198 0 0,0-1 1 0 0,1 0-1 0 0,1 0 1 0 0,0-1-1 0 0,0 0 1 0 0,1-1-1 0 0,0-1 1 0 0,1 1-1 0 0,27 13 1 0 0,-36-21-293 0 0,1-1 1 0 0,-1 1-1 0 0,1-1 1 0 0,0 0-1 0 0,-1 0 1 0 0,7 0-1 0 0,-1-1-1934 0 0,0 0-1 0 0,-1-1 1 0 0,1 0-1 0 0,11-3 1 0 0,-7 1-321 0 0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7:38.9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 66 2769 0 0,'-3'1'1136'0'0,"0"-1"0"0"0,1 1 0 0 0,-1 0 1 0 0,0 0-1 0 0,1 1 0 0 0,-1-1 1 0 0,1 1-1 0 0,0-1 0 0 0,-1 1 0 0 0,1 0 1 0 0,0-1-1 0 0,0 1 0 0 0,-3 4 0 0 0,2-2-414 0 0,0 0 0 0 0,1 0-1 0 0,-1 1 1 0 0,1-1-1 0 0,0 1 1 0 0,0 0 0 0 0,-1 4-1 0 0,-1 5-409 0 0,1 0-1 0 0,1 0 1 0 0,1 1-1 0 0,0 20 1 0 0,1-30-298 0 0,0-1 0 0 0,1 1 0 0 0,-1-1 0 0 0,1 1 0 0 0,0-1 0 0 0,0 1 0 0 0,1-1 0 0 0,0 1-1 0 0,-1-1 1 0 0,1 0 0 0 0,1 0 0 0 0,-1 0 0 0 0,1 0 0 0 0,-1-1 0 0 0,7 7 0 0 0,-7-8-15 0 0,0 1-1 0 0,1-1 1 0 0,-1-1 0 0 0,1 1 0 0 0,0 0-1 0 0,-1-1 1 0 0,1 1 0 0 0,0-1-1 0 0,0 0 1 0 0,0 0 0 0 0,0 0-1 0 0,0 0 1 0 0,0 0 0 0 0,0-1 0 0 0,0 1-1 0 0,1-1 1 0 0,-1 0 0 0 0,0 0-1 0 0,0 0 1 0 0,0-1 0 0 0,0 1-1 0 0,0-1 1 0 0,0 1 0 0 0,4-3 0 0 0,1 1-24 0 0,0-1 0 0 0,-1 0 0 0 0,0-1 0 0 0,0 0 0 0 0,0 0 0 0 0,0-1 0 0 0,-1 0 0 0 0,1 0 0 0 0,-1 0 0 0 0,11-13 0 0 0,-14 14 21 0 0,0 0 0 0 0,0 0 1 0 0,-1-1-1 0 0,1 1 0 0 0,-1-1 1 0 0,0 1-1 0 0,0-1 0 0 0,-1 0 0 0 0,1 0 1 0 0,-1 0-1 0 0,0 0 0 0 0,0 0 1 0 0,-1 0-1 0 0,1 0 0 0 0,-1 0 0 0 0,0 0 1 0 0,-1-1-1 0 0,-1-6 0 0 0,-1-1 3 0 0,0 0 0 0 0,-1 0-1 0 0,-1 0 1 0 0,-7-13 0 0 0,9 19 9 0 0,0 1 0 0 0,-1-1 0 0 0,0 1 0 0 0,-1 0 0 0 0,0 0 0 0 0,1 1 0 0 0,-2-1 0 0 0,1 1 0 0 0,-7-5 0 0 0,10 9 0 0 0,0-1 1 0 0,-1 1-1 0 0,1-1 1 0 0,-1 1 0 0 0,1 0-1 0 0,-1 0 1 0 0,1 0 0 0 0,-1 0-1 0 0,0 1 1 0 0,1-1 0 0 0,-1 1-1 0 0,0-1 1 0 0,0 1-1 0 0,1 0 1 0 0,-1 0 0 0 0,0 0-1 0 0,0 0 1 0 0,1 1 0 0 0,-1-1-1 0 0,0 1 1 0 0,1 0 0 0 0,-1 0-1 0 0,0-1 1 0 0,1 2-1 0 0,-1-1 1 0 0,1 0 0 0 0,-1 0-1 0 0,1 1 1 0 0,0 0 0 0 0,0-1-1 0 0,0 1 1 0 0,0 0 0 0 0,-3 2-1 0 0,2 0-159 0 0,-1 1-1 0 0,1-1 1 0 0,0 0 0 0 0,0 1-1 0 0,1-1 1 0 0,-1 1 0 0 0,-2 6-1 0 0,4-6-488 0 0,-1 0-1 0 0,1 0 0 0 0,0 1 1 0 0,0-1-1 0 0,0 0 0 0 0,1 0 1 0 0,-1 7-1 0 0,3 3-1814 0 0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7:39.2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16 3737 0 0,'0'-1'1071'0'0,"0"0"0"0"0,1 0 1 0 0,-1 0-1 0 0,0 0 0 0 0,0-1 0 0 0,1 1 1 0 0,-1 0-1 0 0,0 0 0 0 0,1 0 0 0 0,-1 0 1 0 0,1 0-1 0 0,1-1 0 0 0,1 10 4988 0 0,-1 26-3693 0 0,-3-3-2425 0 0,-2 0-1 0 0,-1 0 1 0 0,-1 0-1 0 0,-2-1 0 0 0,-15 45 1 0 0,16-53-4670 0 0,5-13 2419 0 0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7:39.8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3 544 2224 0 0,'-3'4'12503'0'0,"15"0"-7690"0"0,-10-4-4480 0 0,1-1 1 0 0,0 1-1 0 0,-1-1 0 0 0,1 0 1 0 0,0 0-1 0 0,-1 0 0 0 0,1 0 1 0 0,-1 0-1 0 0,1 0 0 0 0,-1-1 1 0 0,4-2-1 0 0,24-22 1131 0 0,-28 25-1399 0 0,14-16 244 0 0,1 0-1 0 0,-2-2 1 0 0,-1 1 0 0 0,0-2-1 0 0,-1 0 1 0 0,-1 0-1 0 0,10-25 1 0 0,-7 8-205 0 0,-2 0 0 0 0,-1 0 0 0 0,10-59 0 0 0,-17 67-43 0 0,9-53 189 0 0,-14 81-242 0 0,0 1 0 0 0,0-1 0 0 0,0 1 0 0 0,0 0 0 0 0,0-1 0 0 0,0 1 0 0 0,0 0 0 0 0,0-1 0 0 0,0 1 0 0 0,0-1 0 0 0,0 1 0 0 0,0 0 0 0 0,0-1 0 0 0,0 1 0 0 0,0 0 0 0 0,0-1 0 0 0,0 1 1 0 0,-1 0-1 0 0,1-1 0 0 0,0 1 0 0 0,0 0 0 0 0,0-1 0 0 0,-1 0 0 0 0,-4 7 169 0 0,-5 15-19 0 0,0 20-97 0 0,2 0 0 0 0,2 0 0 0 0,2 1 0 0 0,1 61 0 0 0,4-92-44 0 0,-1 0 1 0 0,2 0-1 0 0,-1 0 0 0 0,2-1 0 0 0,-1 1 0 0 0,6 13 0 0 0,-7-20-13 0 0,1 0 0 0 0,0 0 0 0 0,0 1 0 0 0,0-1 0 0 0,1 0-1 0 0,-1-1 1 0 0,1 1 0 0 0,0 0 0 0 0,0-1 0 0 0,0 0 0 0 0,0 1-1 0 0,1-1 1 0 0,-1 0 0 0 0,1-1 0 0 0,0 1 0 0 0,0-1 0 0 0,6 3 0 0 0,-7-4-7 0 0,0 0 0 0 0,-1 0 0 0 0,1-1 0 0 0,0 1 0 0 0,0-1 0 0 0,0 0 1 0 0,0 0-1 0 0,0 0 0 0 0,0 0 0 0 0,0 0 0 0 0,0-1 0 0 0,0 0 0 0 0,5-1 1 0 0,-3 0-7 0 0,0 0 1 0 0,0-1 0 0 0,0 1 0 0 0,-1-1 0 0 0,1 0 0 0 0,-1-1 0 0 0,5-3 0 0 0,0-2-14 0 0,-1 0 0 0 0,1 0 1 0 0,-1-1-1 0 0,-1-1 0 0 0,11-19 0 0 0,-2-4-20 0 0,-1-1 1 0 0,13-47 0 0 0,13-75 14 0 0,-38 144 38 0 0,3-15 62 0 0,-6 27-34 0 0,-1 16 74 0 0,-9 23 168 0 0,-7 72 1 0 0,16-94-262 0 0,1 0 1 0 0,0 0 0 0 0,1 0-1 0 0,0 0 1 0 0,1 0 0 0 0,1-1-1 0 0,7 22 1 0 0,-7-28-40 0 0,1 0 0 0 0,-1 0 0 0 0,2 0 0 0 0,-1-1 0 0 0,1 0 0 0 0,1 0 0 0 0,-1 0 0 0 0,9 8 0 0 0,-10-12-378 0 0,0-1 1 0 0,0 0 0 0 0,0 0 0 0 0,1 0-1 0 0,-1 0 1 0 0,10 4 0 0 0,-10-5-593 0 0,1-1 0 0 0,0 0 0 0 0,0 1 0 0 0,-1-1 0 0 0,1-1 0 0 0,0 1 0 0 0,0-1 0 0 0,6 0 0 0 0,7-1-1659 0 0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7:40.0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91 4457 0 0,'-2'-3'1256'0'0,"0"1"1"0"0,0-1-1 0 0,1 0 1 0 0,-1 1-1 0 0,0-1 0 0 0,1 0 1 0 0,0 0-1 0 0,0 0 1 0 0,0 0-1 0 0,0 0 1 0 0,0-4-1 0 0,0 2-427 0 0,2 1 0 0 0,-1-1 0 0 0,0 1 0 0 0,1-1 0 0 0,0 1 0 0 0,0-1 0 0 0,2-4 0 0 0,2-3 1211 0 0,-4 19-1028 0 0,-4 21-492 0 0,3-27-500 0 0,-1 18 132 0 0,1 0-1 0 0,0 0 0 0 0,6 36 1 0 0,17 55-459 0 0,-23-107 131 0 0,11 35 0 0 0,-1-21-1514 0 0,-9-15 1096 0 0,0-1-1 0 0,0 0 1 0 0,0 1-1 0 0,0-1 1 0 0,1 0-1 0 0,-1 0 1 0 0,0 0-1 0 0,3 1 1 0 0,2 1-3043 0 0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7:40.9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128 145 1984 0 0,'-3'-7'8064'0'0,"2"6"-7639"0"0,-10-4 3355 0 0,-12 0 1122 0 0,16 5-4138 0 0,0-1 0 0 0,-1 1 0 0 0,1 0 0 0 0,0 0 0 0 0,0 1 0 0 0,0 0 0 0 0,0 0 0 0 0,-10 3 0 0 0,31-6-249 0 0,4-2-401 0 0,74-45 114 0 0,-79 43-202 0 0,0 0 0 0 0,1 1 0 0 0,0 1 0 0 0,0 0 0 0 0,0 1-1 0 0,1 1 1 0 0,18-2 0 0 0,-17 3-22 0 0,0-1 1 0 0,-1-1-1 0 0,1 0 1 0 0,-1-1-1 0 0,0-1 0 0 0,15-6 1 0 0,-25 8 1 0 0,-1 1 1 0 0,1 0 0 0 0,0 0-1 0 0,0 0 1 0 0,1 1 0 0 0,5-2-1 0 0,-11 4-3 0 0,0-1-1 0 0,0 0 1 0 0,0 0-1 0 0,1 0 1 0 0,-1 0-1 0 0,0 1 1 0 0,0-1-1 0 0,0 0 1 0 0,0 0-1 0 0,0 0 1 0 0,0 1-1 0 0,0-1 1 0 0,0 0-1 0 0,0 0 1 0 0,0 1-1 0 0,0-1 1 0 0,0 0-1 0 0,0 0 1 0 0,0 0-1 0 0,0 1 1 0 0,0-1-1 0 0,0 0 1 0 0,0 0-1 0 0,0 1 1 0 0,0-1-1 0 0,0 0 1 0 0,0 0-1 0 0,0 0 1 0 0,0 1-1 0 0,0-1 1 0 0,0 0-1 0 0,0 0 1 0 0,-1 0-1 0 0,1 1 1 0 0,-5 9 27 0 0,5-8-29 0 0,-7 16 148 0 0,2 0 0 0 0,0 0-1 0 0,1 1 1 0 0,1-1 0 0 0,1 1-1 0 0,0 0 1 0 0,2 29 0 0 0,-1-33-52 0 0,-1 1 0 0 0,0-1 0 0 0,-6 19 0 0 0,-1 11 23 0 0,-48 388 435 0 0,56-422-554 0 0,-9 149 33 0 0,10-126-5 0 0,1-1 0 0 0,10 60 0 0 0,13 76 104 0 0,-22-140-34 0 0,-1 1 0 0 0,-2-1 0 0 0,-8 54-1 0 0,6-65 91 0 0,-2 0-1 0 0,0 0 0 0 0,-1 0 1 0 0,-1 0-1 0 0,-14 25 0 0 0,13-31 161 0 0,5-12-93 0 0,1-9-138 0 0,3-17-24 0 0,0 17-88 0 0,-1 1 0 0 0,0-1 1 0 0,0 0-1 0 0,-1 1 0 0 0,0-1 0 0 0,-1 1 0 0 0,0-1 1 0 0,0 1-1 0 0,-4-11 0 0 0,2 11-44 0 0,0 1 0 0 0,-1-1 0 0 0,0 1 0 0 0,0 0 0 0 0,0 0 0 0 0,-1 1 0 0 0,0 0 0 0 0,-1 0 1 0 0,1 0-1 0 0,-1 1 0 0 0,0-1 0 0 0,-10-4 0 0 0,6 4-292 0 0,-1 0 0 0 0,1 1 0 0 0,-1 1 1 0 0,0 0-1 0 0,0 1 0 0 0,-1 0 0 0 0,-23-3 1 0 0,31 6-244 0 0,0 0 0 0 0,0 0 1 0 0,0 0-1 0 0,0 0 0 0 0,0 1 1 0 0,0 0-1 0 0,-7 2 1 0 0,-6 4-2875 0 0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08.6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113 1027 512 0 0,'-2'1'500'0'0,"1"0"0"0"0,0 0 0 0 0,-1 0-1 0 0,1 0 1 0 0,0 0 0 0 0,0 0 0 0 0,0 0 0 0 0,0 0 0 0 0,0 0-1 0 0,0 1 1 0 0,0-1 0 0 0,0 0 0 0 0,-1 3 0 0 0,1 0 74 0 0,-1 0 0 0 0,1 0 0 0 0,0 0 1 0 0,0 0-1 0 0,0 5 0 0 0,0 1 228 0 0,1 1 0 0 0,0 0 0 0 0,2 12 0 0 0,-1-15-47 0 0,0-1-1 0 0,1 0 1 0 0,0 0 0 0 0,0 0-1 0 0,0 0 1 0 0,4 6-1 0 0,-19-48 2126 0 0,8 23-2632 0 0,-46-118 1809 0 0,43 105-1854 0 0,1-1 0 0 0,1 0 0 0 0,-3-33 1 0 0,5 0-57 0 0,2 0 1 0 0,3 0-1 0 0,12-85 1 0 0,-5 95-134 0 0,2 1-1 0 0,2 0 1 0 0,2 1 0 0 0,31-69 0 0 0,-36 97-25 0 0,1 0 1 0 0,1 1-1 0 0,0 0 1 0 0,2 1 0 0 0,0 0-1 0 0,1 1 1 0 0,20-19 0 0 0,-24 26 10 0 0,0 0 0 0 0,1 1 0 0 0,0 1 0 0 0,0 0 0 0 0,1 0 0 0 0,0 1 1 0 0,0 1-1 0 0,0 0 0 0 0,1 0 0 0 0,0 1 0 0 0,0 1 0 0 0,24-3 0 0 0,-23 4-15 0 0,0 2 0 0 0,1 0-1 0 0,-1 0 1 0 0,0 2 0 0 0,0-1 0 0 0,16 6 0 0 0,-22-5-24 0 0,-1 0 0 0 0,1 1 0 0 0,-1 0 0 0 0,0 1 0 0 0,0 0 0 0 0,0 0 0 0 0,0 0 0 0 0,-1 1 0 0 0,0 0 0 0 0,0 0 0 0 0,0 1 0 0 0,8 9 0 0 0,-8-6-374 0 0,1 0-1 0 0,-1 1 1 0 0,-1 0 0 0 0,0 1 0 0 0,0-1-1 0 0,-1 1 1 0 0,0 0 0 0 0,-1 0 0 0 0,-1 0-1 0 0,1 0 1 0 0,-2 0 0 0 0,1 1 0 0 0,-2 14 0 0 0,1 13-2061 0 0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08.8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39 2168 0 0,'-22'-24'12099'0'0,"25"24"-11593"0"0,-1 0 0 0 0,1 0 0 0 0,-1 0 0 0 0,1 0 1 0 0,-1 0-1 0 0,0 0 0 0 0,5 2 0 0 0,16 3-423 0 0,-1 0 1 0 0,1-2 0 0 0,0 0-1 0 0,1-2 1 0 0,30-2-1 0 0,116-19-2779 0 0,-137 15 1760 0 0,16-2-1470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11.8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 5 1184 0 0,'-21'-2'5880'0'0,"17"1"-4948"0"0,1 0 1 0 0,-1 1 0 0 0,0 0 0 0 0,1 0 0 0 0,-1 0 0 0 0,-4 0 0 0 0,6 1-742 0 0,1-1 1 0 0,0 0 0 0 0,-1 1 0 0 0,1-1 0 0 0,0 1 0 0 0,-1 0 0 0 0,1 0 0 0 0,0-1 0 0 0,0 1 0 0 0,0 0 0 0 0,0 0 0 0 0,0 0 0 0 0,0 0-1 0 0,0 0 1 0 0,0 0 0 0 0,0 0 0 0 0,1 0 0 0 0,-1 1 0 0 0,0-1 0 0 0,1 0 0 0 0,-2 2 0 0 0,1 1-56 0 0,0-1 0 0 0,0 1 1 0 0,0 0-1 0 0,0-1 0 0 0,1 1 0 0 0,-1 0 1 0 0,1 0-1 0 0,0-1 0 0 0,0 1 0 0 0,1 4 0 0 0,9 40 133 0 0,-4-26-9 0 0,5 20-103 0 0,-7-27-237 0 0,0 0 0 0 0,-1 0-1 0 0,0 0 1 0 0,0 18 0 0 0,-3-32-9 0 0,0 1 0 0 0,0-1 0 0 0,0 1 1 0 0,0-1-1 0 0,0 1 0 0 0,-1-1 0 0 0,1 0 0 0 0,0 1 1 0 0,-1-1-1 0 0,1 1 0 0 0,-1-1 0 0 0,0 0 0 0 0,1 0 1 0 0,-1 1-1 0 0,-1 0 0 0 0,-12 8-5386 0 0,11-8 2742 0 0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09.5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170 20 720 0 0,'-2'-1'519'0'0,"-1"0"0"0"0,0 0 0 0 0,0 0 0 0 0,0 0 1 0 0,1 1-1 0 0,-1-1 0 0 0,0 1 0 0 0,0 0 0 0 0,0 0 0 0 0,0 0 0 0 0,0 0 0 0 0,0 1 0 0 0,0-1 0 0 0,0 1 0 0 0,1-1 0 0 0,-4 2 0 0 0,1 0-53 0 0,1 1-1 0 0,0-1 1 0 0,0 0-1 0 0,-1 1 1 0 0,2 0-1 0 0,-1 0 1 0 0,0 0-1 0 0,1 1 1 0 0,-4 3 0 0 0,0 2-52 0 0,0 0 0 0 0,0 1 0 0 0,1 0 0 0 0,1 0 0 0 0,0 0 1 0 0,0 1-1 0 0,-5 17 0 0 0,3-2 506 0 0,2 1 0 0 0,-5 41-1 0 0,9-53-475 0 0,1 1-1 0 0,0 0 0 0 0,1-1 0 0 0,1 1 0 0 0,6 28 1 0 0,-6-38-416 0 0,0-1 0 0 0,1 1 0 0 0,-1-1 0 0 0,1 1 1 0 0,0-1-1 0 0,1 0 0 0 0,-1 0 0 0 0,1 0 1 0 0,0-1-1 0 0,0 1 0 0 0,1-1 0 0 0,-1 0 0 0 0,1 0 1 0 0,0 0-1 0 0,0-1 0 0 0,7 4 0 0 0,-9-6-18 0 0,0 1-1 0 0,0-1 1 0 0,0 1-1 0 0,1-1 0 0 0,-1 0 1 0 0,0 0-1 0 0,1-1 0 0 0,-1 1 1 0 0,0-1-1 0 0,1 0 1 0 0,-1 1-1 0 0,1-2 0 0 0,-1 1 1 0 0,1 0-1 0 0,-1-1 1 0 0,0 1-1 0 0,1-1 0 0 0,-1 0 1 0 0,0 0-1 0 0,1 0 1 0 0,-1-1-1 0 0,0 1 0 0 0,0-1 1 0 0,0 0-1 0 0,0 0 0 0 0,0 0 1 0 0,-1 0-1 0 0,1 0 1 0 0,3-4-1 0 0,2-4-13 0 0,1 0 1 0 0,-2 0-1 0 0,1-1 0 0 0,-2 0 0 0 0,1-1 1 0 0,-2 1-1 0 0,0-1 0 0 0,0 0 0 0 0,-1 0 1 0 0,0-1-1 0 0,-1 0 0 0 0,0 1 0 0 0,-1-1 1 0 0,-1 0-1 0 0,0 0 0 0 0,-1 0 0 0 0,0 0 1 0 0,-1 0-1 0 0,0 0 0 0 0,-6-24 0 0 0,3 22 19 0 0,0 1-1 0 0,0-1 1 0 0,-2 1-1 0 0,0 0 1 0 0,-10-19-1 0 0,13 29-7 0 0,0-1 0 0 0,0 1 0 0 0,0 0 0 0 0,-1 0 0 0 0,0 0 0 0 0,1 1-1 0 0,-1-1 1 0 0,-7-3 0 0 0,8 5 1 0 0,0 0-1 0 0,0 1 1 0 0,0 0 0 0 0,0-1-1 0 0,-1 1 1 0 0,1 1-1 0 0,0-1 1 0 0,-1 0 0 0 0,1 1-1 0 0,-1-1 1 0 0,1 1-1 0 0,0 0 1 0 0,-1 0 0 0 0,-3 1-1 0 0,5-1-6 0 0,1 0 0 0 0,0 1 1 0 0,0-1-1 0 0,0 0 0 0 0,-1 1 0 0 0,1-1 0 0 0,0 1 1 0 0,0-1-1 0 0,0 1 0 0 0,0-1 0 0 0,0 1 0 0 0,0 0 1 0 0,0-1-1 0 0,0 1 0 0 0,0 0 0 0 0,0 0 0 0 0,0 0 1 0 0,1 0-1 0 0,-1 0 0 0 0,0 0 0 0 0,0 0 0 0 0,1 0 0 0 0,-1 0 1 0 0,1 0-1 0 0,-1 0 0 0 0,1 0 0 0 0,-1 0 0 0 0,1 0 1 0 0,0 1-1 0 0,0-1 0 0 0,-1 2 0 0 0,1-1-2 0 0,0 0-1 0 0,1-1 1 0 0,-1 1-1 0 0,0-1 1 0 0,0 1-1 0 0,1 0 1 0 0,-1-1-1 0 0,1 1 1 0 0,-1-1-1 0 0,1 1 1 0 0,0-1 0 0 0,0 0-1 0 0,-1 1 1 0 0,1-1-1 0 0,0 0 1 0 0,0 1-1 0 0,1-1 1 0 0,-1 0-1 0 0,0 0 1 0 0,0 0-1 0 0,0 0 1 0 0,1 0-1 0 0,1 1 1 0 0,2 0-17 0 0,0 0 0 0 0,0 0 0 0 0,0-1 0 0 0,0 1 0 0 0,1-1 0 0 0,-1-1-1 0 0,0 1 1 0 0,1-1 0 0 0,-1 0 0 0 0,10-1 0 0 0,7-2-40 0 0,26-6-1 0 0,-44 8 45 0 0,34-9-114 0 0,42-18-1 0 0,-49 16 93 0 0,1 1 1 0 0,40-8-1 0 0,-67 18 47 0 0,1 1-1 0 0,0-1 0 0 0,-1 1 0 0 0,1 0 0 0 0,0 0 1 0 0,0 1-1 0 0,-1-1 0 0 0,1 1 0 0 0,0 1 1 0 0,9 2-1 0 0,-12-2 3 0 0,0-1 0 0 0,-1 0 0 0 0,1 1 0 0 0,0 0 0 0 0,-1-1 0 0 0,1 1 0 0 0,-1 0 0 0 0,1 0 0 0 0,-1 1 0 0 0,0-1 1 0 0,0 0-1 0 0,0 1 0 0 0,0-1 0 0 0,-1 1 0 0 0,1 0 0 0 0,-1 0 0 0 0,1-1 0 0 0,-1 1 0 0 0,0 0 0 0 0,0 0 0 0 0,1 5 0 0 0,-1 2 7 0 0,0 0-1 0 0,0 0 1 0 0,-1 1-1 0 0,0-1 1 0 0,0 0-1 0 0,-2 1 1 0 0,1-1-1 0 0,-4 13 1 0 0,-5 9 127 0 0,-17 39 1 0 0,15-43-66 0 0,-13 48 0 0 0,24-72-112 0 0,0 0-1 0 0,1 0 0 0 0,-1 0 1 0 0,1 0-1 0 0,0 0 1 0 0,0 0-1 0 0,0 0 0 0 0,0 0 1 0 0,1 1-1 0 0,-1-1 1 0 0,1 0-1 0 0,0 0 0 0 0,1-1 1 0 0,2 8-1 0 0,-2-8-35 0 0,0 0 0 0 0,0 0 0 0 0,0 0 0 0 0,1 0 0 0 0,0 0 0 0 0,-1-1 0 0 0,1 1 0 0 0,0-1 0 0 0,0 0 1 0 0,0 0-1 0 0,1 0 0 0 0,-1 0 0 0 0,0 0 0 0 0,1-1 0 0 0,-1 0 0 0 0,6 2 0 0 0,-2-1-639 0 0,1-1 0 0 0,0 0 0 0 0,0 0 0 0 0,0-1 0 0 0,0 0 0 0 0,0 0 1 0 0,0 0-1 0 0,9-3 0 0 0,11-3-1069 0 0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13.3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439 90 512 0 0,'3'-3'432'0'0,"-1"-2"0"0"0,1 1-1 0 0,-1 0 1 0 0,0 0 0 0 0,0-1-1 0 0,0 1 1 0 0,1-10 0 0 0,-2 13-268 0 0,-1 0 1 0 0,0 0-1 0 0,0-1 0 0 0,0 1 1 0 0,0 0-1 0 0,0-1 0 0 0,0 1 1 0 0,0 0-1 0 0,0 0 0 0 0,-1-1 1 0 0,1 1-1 0 0,0 0 0 0 0,-1 0 1 0 0,1-1-1 0 0,-1 1 0 0 0,1 0 1 0 0,-1 0-1 0 0,0 0 1 0 0,1 0-1 0 0,-1 0 0 0 0,0 0 1 0 0,0 0-1 0 0,0 0 0 0 0,0 0 1 0 0,0 0-1 0 0,0 0 0 0 0,0 1 1 0 0,0-1-1 0 0,0 0 0 0 0,0 1 1 0 0,0-1-1 0 0,0 0 0 0 0,-1 1 1 0 0,0-1-1 0 0,-13-2 502 0 0,0 0 0 0 0,0 1 0 0 0,0 1 0 0 0,0 0 0 0 0,0 1 0 0 0,0 0 0 0 0,-28 6 0 0 0,16-1 147 0 0,1 2 0 0 0,0 0 0 0 0,0 2 0 0 0,-37 18 0 0 0,60-26-762 0 0,1 0 0 0 0,-1 1 0 0 0,1-1 0 0 0,-1 1 0 0 0,1 0 0 0 0,0 0 0 0 0,0 0 1 0 0,0 0-1 0 0,0 0 0 0 0,0 0 0 0 0,0 0 0 0 0,1 1 0 0 0,-1-1 0 0 0,1 1 0 0 0,-1-1 0 0 0,1 1 0 0 0,0 0 1 0 0,0-1-1 0 0,0 1 0 0 0,0 0 0 0 0,1 0 0 0 0,-1 0 0 0 0,1-1 0 0 0,0 1 0 0 0,0 0 0 0 0,0 0 0 0 0,0 0 1 0 0,0 0-1 0 0,0 0 0 0 0,1 0 0 0 0,0-1 0 0 0,-1 1 0 0 0,1 0 0 0 0,0 0 0 0 0,0-1 0 0 0,1 1 0 0 0,-1-1 1 0 0,0 1-1 0 0,1-1 0 0 0,3 5 0 0 0,5 5-41 0 0,1 0 0 0 0,0-1 0 0 0,0 0-1 0 0,1-1 1 0 0,21 14 0 0 0,71 35-40 0 0,-42-26-8 0 0,-15-8 98 0 0,-21-13-21 0 0,31 22-1 0 0,-57-34-34 0 0,1 1 1 0 0,0-1-1 0 0,0 1 0 0 0,0-1 0 0 0,0 1 1 0 0,-1 0-1 0 0,1-1 0 0 0,0 1 1 0 0,0 0-1 0 0,-1 0 0 0 0,1-1 1 0 0,-1 1-1 0 0,1 0 0 0 0,0 0 0 0 0,-1 0 1 0 0,0 0-1 0 0,1 0 0 0 0,-1-1 1 0 0,1 1-1 0 0,-1 0 0 0 0,0 0 1 0 0,0 0-1 0 0,0 0 0 0 0,0 0 1 0 0,1 0-1 0 0,-1 0 0 0 0,0 0 0 0 0,-1 0 1 0 0,1 0-1 0 0,0 0 0 0 0,0 0 1 0 0,0 0-1 0 0,-1 0 0 0 0,1 0 1 0 0,0 0-1 0 0,-1 0 0 0 0,1 0 0 0 0,-1 1 1 0 0,-1 0 34 0 0,0 0 0 0 0,0 0 0 0 0,0 0 0 0 0,0 0 0 0 0,0 0 0 0 0,0-1 0 0 0,-1 1 1 0 0,1-1-1 0 0,-1 1 0 0 0,1-1 0 0 0,-1 0 0 0 0,-5 2 0 0 0,-3 0 113 0 0,-27 9 208 0 0,0-2 0 0 0,-73 9 0 0 0,57-14-221 0 0,22-1-181 0 0,0-1 1 0 0,0-2-1 0 0,-54-5 0 0 0,84 4 19 0 0,1 0 0 0 0,0 0 0 0 0,0 0 0 0 0,0 0 0 0 0,-1-1 0 0 0,1 1-1 0 0,0 0 1 0 0,0-1 0 0 0,0 1 0 0 0,0-1 0 0 0,0 1 0 0 0,0-1 0 0 0,0 0-1 0 0,0 0 1 0 0,0 1 0 0 0,0-1 0 0 0,0 0 0 0 0,-1-1 0 0 0,2 1-46 0 0,0 0 1 0 0,0 0-1 0 0,0 1 0 0 0,0-1 1 0 0,0 0-1 0 0,0 0 1 0 0,0 0-1 0 0,0 0 1 0 0,0 1-1 0 0,0-1 0 0 0,0 0 1 0 0,1 0-1 0 0,-1 1 1 0 0,0-1-1 0 0,1 0 0 0 0,-1 0 1 0 0,0 1-1 0 0,1-1 1 0 0,-1 0-1 0 0,1 1 0 0 0,-1-1 1 0 0,1 1-1 0 0,-1-1 1 0 0,1 0-1 0 0,0 1 1 0 0,-1-1-1 0 0,1 1 0 0 0,1-1 1 0 0,34-25-4357 0 0,-12 9 1499 0 0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13.7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351 182 1408 0 0,'0'-30'4362'0'0,"1"18"-2723"0"0,-1 0-1 0 0,0-1 0 0 0,-1 1 0 0 0,-3-15 1 0 0,3 23-1359 0 0,0 0 1 0 0,0 0-1 0 0,-1 0 1 0 0,1 0-1 0 0,-1 0 0 0 0,0 1 1 0 0,-1-1-1 0 0,1 0 1 0 0,-1 1-1 0 0,1 0 1 0 0,-1 0-1 0 0,0 0 1 0 0,0 0-1 0 0,0 0 0 0 0,-1 0 1 0 0,-4-2-1 0 0,4 2-87 0 0,-1 1-1 0 0,1 0 1 0 0,-1 1-1 0 0,0-1 1 0 0,1 1-1 0 0,-1 0 1 0 0,0 0-1 0 0,0 0 1 0 0,0 0-1 0 0,0 1 1 0 0,0 0-1 0 0,0 0 1 0 0,0 1-1 0 0,0-1 1 0 0,0 1-1 0 0,1 0 1 0 0,-1 0-1 0 0,-9 4 0 0 0,-2 2 184 0 0,0 0 0 0 0,0 1-1 0 0,-29 19 1 0 0,36-20-224 0 0,-1 1 0 0 0,1 0 0 0 0,0 0-1 0 0,0 1 1 0 0,1 0 0 0 0,0 1 0 0 0,1 0 0 0 0,-11 20 0 0 0,14-23-65 0 0,0 1 0 0 0,1-1 0 0 0,1 1 0 0 0,-1-1 0 0 0,1 1 0 0 0,-1 11 0 0 0,2-14-60 0 0,1 0 0 0 0,0-1 1 0 0,0 1-1 0 0,0 0 1 0 0,1 0-1 0 0,0-1 0 0 0,0 1 1 0 0,0 0-1 0 0,0-1 1 0 0,1 1-1 0 0,2 5 1 0 0,-1-5-27 0 0,-1-1 1 0 0,1 0 0 0 0,0 0 0 0 0,1 0 0 0 0,-1-1 0 0 0,1 1 0 0 0,0-1-1 0 0,-1 1 1 0 0,2-1 0 0 0,-1-1 0 0 0,0 1 0 0 0,0 0 0 0 0,1-1-1 0 0,0 0 1 0 0,-1 0 0 0 0,11 2 0 0 0,2 1-74 0 0,1-2 0 0 0,0 0 0 0 0,25 0 1 0 0,-17-2-281 0 0,-1-1 1 0 0,0-2-1 0 0,0 0 1 0 0,40-10 0 0 0,-44 7-1464 0 0,1-2 1 0 0,39-18-1 0 0,-32 11-647 0 0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14.0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21 8 0 0,'-2'-6'57'0'0,"-3"-9"12994"0"0,8 24-9273 0 0,3 10-2341 0 0,0 1-1 0 0,5 29 0 0 0,-6-11-552 0 0,0 63-1 0 0,-7-69-537 0 0,-6 38 0 0 0,4-49-383 0 0,2 0 1 0 0,0 0-1 0 0,1 0 0 0 0,1 0 1 0 0,3 25-1 0 0,-3-45-16 0 0,5 17-231 0 0,-4-17 177 0 0,-1-1-1 0 0,0 0 1 0 0,0 1 0 0 0,0-1-1 0 0,0 0 1 0 0,0 1 0 0 0,0-1-1 0 0,1 0 1 0 0,-1 1 0 0 0,0-1-1 0 0,0 0 1 0 0,0 0 0 0 0,1 1-1 0 0,-1-1 1 0 0,0 0 0 0 0,0 0 0 0 0,1 1-1 0 0,-1-1 1 0 0,0 0 0 0 0,1 0-1 0 0,-1 0 1 0 0,0 1 0 0 0,1-1-1 0 0,-1 0 1 0 0,0 0 0 0 0,1 0-1 0 0,-1 0 1 0 0,0 0 0 0 0,1 0-1 0 0,-1 0 1 0 0,0 0 0 0 0,1 0-1 0 0,-1 0 1 0 0,0 0 0 0 0,1 0 0 0 0,-1 0-1 0 0,1 0 1 0 0,-1 0 0 0 0,0 0-1 0 0,1 0 1 0 0,-1 0 0 0 0,0-1-1 0 0,1 1 1 0 0,-1 0 0 0 0,0 0-1 0 0,0 0 1 0 0,1-1 0 0 0,0 1-1 0 0,4-6-2903 0 0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14.4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40 209 352 0 0,'-3'-2'714'0'0,"1"0"0"0"0,-1 0 0 0 0,0 0 0 0 0,0 0 1 0 0,1-1-1 0 0,-1 1 0 0 0,1-1 0 0 0,0 1 0 0 0,0-1 0 0 0,0 0 0 0 0,0 0 0 0 0,-3-6 0 0 0,4 5-201 0 0,0 0 0 0 0,0 0 0 0 0,0 1 0 0 0,0-1 0 0 0,1 0 0 0 0,-1 0 0 0 0,1 0 0 0 0,0 0 0 0 0,0 0 0 0 0,1-5 0 0 0,0 3-268 0 0,1 1 0 0 0,-1-1 0 0 0,1 1 0 0 0,0-1 0 0 0,0 1 0 0 0,1 0 0 0 0,-1 0 0 0 0,1 0 0 0 0,0 0 0 0 0,1 1 0 0 0,-1-1-1 0 0,1 1 1 0 0,0 0 0 0 0,0 0 0 0 0,9-7 0 0 0,-5 6-199 0 0,1 0-1 0 0,0 0 0 0 0,0 1 0 0 0,0 0 0 0 0,1 1 0 0 0,-1 0 0 0 0,1 0 0 0 0,0 1 0 0 0,-1 1 0 0 0,1-1 0 0 0,0 2 1 0 0,0-1-1 0 0,15 2 0 0 0,-17 0-62 0 0,0 0 1 0 0,0 0-1 0 0,0 0 0 0 0,-1 1 1 0 0,1 1-1 0 0,-1-1 0 0 0,1 1 1 0 0,-1 0-1 0 0,0 1 1 0 0,0-1-1 0 0,-1 2 0 0 0,1-1 1 0 0,-1 1-1 0 0,0 0 0 0 0,0 0 1 0 0,0 0-1 0 0,8 11 1 0 0,-12-13 2 0 0,0 1 0 0 0,0-1 0 0 0,0 1 1 0 0,0 0-1 0 0,0-1 0 0 0,-1 1 1 0 0,1 0-1 0 0,-1 0 0 0 0,0 0 1 0 0,-1 0-1 0 0,1 1 0 0 0,-1-1 1 0 0,1 0-1 0 0,-1 5 0 0 0,-1-3 16 0 0,0 0 0 0 0,0 0 0 0 0,-1 0 0 0 0,1 0-1 0 0,-1 0 1 0 0,0-1 0 0 0,-1 1 0 0 0,-5 9-1 0 0,1-5 26 0 0,0 0-1 0 0,0 0 1 0 0,-1-1-1 0 0,0 0 1 0 0,-1 0-1 0 0,0-1 1 0 0,0 0 0 0 0,-1-1-1 0 0,-11 7 1 0 0,13-9-39 0 0,-1-1 1 0 0,1 0 0 0 0,-1 0-1 0 0,0-1 1 0 0,1 0 0 0 0,-1-1-1 0 0,-1 0 1 0 0,1 0 0 0 0,0-1 0 0 0,0 0-1 0 0,-1 0 1 0 0,1-1 0 0 0,0-1-1 0 0,-15-1 1 0 0,20 1-303 0 0,1-1 1 0 0,-1 1-1 0 0,1 0 0 0 0,0-1 0 0 0,0 0 1 0 0,0 0-1 0 0,0 0 0 0 0,0 0 1 0 0,0 0-1 0 0,0-1 0 0 0,-2-2 0 0 0,-4-8-2114 0 0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15.5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462 178 512 0 0,'2'-5'151'0'0,"8"-19"1284"0"0,8-29 0 0 0,-16 46-727 0 0,0 0 1 0 0,-1 1 0 0 0,0-1-1 0 0,0 0 1 0 0,-1 0 0 0 0,0 0 0 0 0,0 1-1 0 0,0-1 1 0 0,-3-12 0 0 0,3 18-561 0 0,0 0 1 0 0,-1 1-1 0 0,1-1 1 0 0,0 0-1 0 0,-1 0 1 0 0,1 1-1 0 0,0-1 1 0 0,-1 0-1 0 0,1 1 1 0 0,-1-1-1 0 0,1 0 1 0 0,-1 1 0 0 0,1-1-1 0 0,-1 1 1 0 0,0-1-1 0 0,1 1 1 0 0,-1-1-1 0 0,0 1 1 0 0,1-1-1 0 0,-1 1 1 0 0,0 0-1 0 0,-1-1 1 0 0,0 0 33 0 0,1 1 0 0 0,-1 0 0 0 0,0 0 1 0 0,0 0-1 0 0,1 0 0 0 0,-1 0 0 0 0,0 0 0 0 0,0 0 1 0 0,1 1-1 0 0,-3 0 0 0 0,-3 1 245 0 0,1 0 0 0 0,-1 1 0 0 0,1 0 0 0 0,-7 4 0 0 0,-5 4 254 0 0,1 2 0 0 0,0 0 0 0 0,-18 17 0 0 0,-41 51 710 0 0,48-51-904 0 0,-6 7-93 0 0,3 1 0 0 0,0 1-1 0 0,-32 57 1 0 0,52-77-262 0 0,1 1 0 0 0,1 0 0 0 0,0 1 0 0 0,2 0 0 0 0,0 1-1 0 0,1-1 1 0 0,1 1 0 0 0,2 0 0 0 0,-3 41 0 0 0,6-52-110 0 0,1 1 0 0 0,0-1 1 0 0,1 0-1 0 0,0 1 0 0 0,0-1 0 0 0,1 0 1 0 0,1 0-1 0 0,0 0 0 0 0,10 19 0 0 0,-9-22-55 0 0,0-1 0 0 0,0 1 0 0 0,1-1-1 0 0,0 0 1 0 0,0-1 0 0 0,1 1 0 0 0,-1-1-1 0 0,1 0 1 0 0,1-1 0 0 0,-1 0 0 0 0,1 0 0 0 0,0-1-1 0 0,9 4 1 0 0,-1-1-324 0 0,0-2-1 0 0,0 0 1 0 0,0-2-1 0 0,26 4 1 0 0,66-2-3864 0 0,-67-5 988 0 0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16.1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76 199 912 0 0,'-7'6'1180'0'0,"1"1"-1"0"0,-1-1 0 0 0,1 1 0 0 0,1 0 1 0 0,0 1-1 0 0,0-1 0 0 0,-5 10 1 0 0,6-8-667 0 0,0-1 0 0 0,1 1 0 0 0,0 0 0 0 0,0 0 0 0 0,1 0-1 0 0,0 0 1 0 0,0 0 0 0 0,1 0 0 0 0,1 1 0 0 0,-1-1 0 0 0,2 14 0 0 0,-1-21-465 0 0,1-1 1 0 0,-1 1-1 0 0,0-1 0 0 0,0 1 0 0 0,1 0 0 0 0,-1-1 0 0 0,1 1 1 0 0,-1-1-1 0 0,1 1 0 0 0,0-1 0 0 0,-1 1 0 0 0,1-1 1 0 0,0 1-1 0 0,0-1 0 0 0,0 0 0 0 0,0 1 0 0 0,0-1 1 0 0,1 0-1 0 0,-1 0 0 0 0,0 0 0 0 0,1 0 0 0 0,-1 0 0 0 0,0 0 1 0 0,1 0-1 0 0,-1-1 0 0 0,1 1 0 0 0,-1 0 0 0 0,1-1 1 0 0,0 1-1 0 0,2 0 0 0 0,-1-1-17 0 0,0 0 1 0 0,-1 0-1 0 0,1-1 0 0 0,0 1 1 0 0,0-1-1 0 0,0 1 0 0 0,-1-1 1 0 0,1 0-1 0 0,0 0 0 0 0,-1 0 1 0 0,1 0-1 0 0,0-1 0 0 0,-1 1 1 0 0,0-1-1 0 0,1 1 0 0 0,-1-1 1 0 0,3-3-1 0 0,7-7 0 0 0,0-2-1 0 0,0 0 1 0 0,-2 0-1 0 0,0-1 1 0 0,-1 0 0 0 0,0 0-1 0 0,-1-1 1 0 0,6-17 0 0 0,-4 6 54 0 0,-2 0 0 0 0,0-1 1 0 0,-2 1-1 0 0,3-37 1 0 0,-8 55-21 0 0,0 3 142 0 0,0 0 0 0 0,0 0 0 0 0,-1-1 0 0 0,0 1 0 0 0,-1 0 0 0 0,-1-11-1 0 0,-3 34 911 0 0,-2 24-719 0 0,-2 59 1 0 0,9-85-390 0 0,1 0 0 0 0,0-1-1 0 0,0 1 1 0 0,2 0 0 0 0,0 0 0 0 0,0-1 0 0 0,9 21 0 0 0,-10-30-15 0 0,0 0 1 0 0,1-1 0 0 0,-1 0-1 0 0,1 0 1 0 0,0 1-1 0 0,0-2 1 0 0,1 1-1 0 0,-1 0 1 0 0,1-1-1 0 0,0 1 1 0 0,0-1 0 0 0,0 0-1 0 0,0-1 1 0 0,7 5-1 0 0,-9-6-8 0 0,0 0-1 0 0,1-1 0 0 0,-1 1 0 0 0,1 0 1 0 0,-1-1-1 0 0,0 1 0 0 0,1-1 0 0 0,-1 0 1 0 0,1 1-1 0 0,-1-1 0 0 0,1 0 0 0 0,-1-1 1 0 0,1 1-1 0 0,-1 0 0 0 0,1-1 0 0 0,-1 0 1 0 0,1 1-1 0 0,-1-1 0 0 0,0 0 0 0 0,1 0 1 0 0,-1 0-1 0 0,0-1 0 0 0,0 1 0 0 0,0 0 1 0 0,0-1-1 0 0,0 1 0 0 0,0-1 0 0 0,0 0 1 0 0,0 0-1 0 0,1-2 0 0 0,4-5-95 0 0,-1-1 0 0 0,0 1 0 0 0,-1-1 0 0 0,0 0-1 0 0,-1-1 1 0 0,0 1 0 0 0,5-21 0 0 0,10-82-169 0 0,-16 91 314 0 0,0-14-17 0 0,-2 24 23 0 0,0 0 0 0 0,0 1 0 0 0,1-1-1 0 0,6-19 1 0 0,-3 23 94 0 0,-2 13 76 0 0,-1 14-23 0 0,3 116 45 0 0,-2-116-227 0 0,0 0-1 0 0,1 0 0 0 0,1-1 0 0 0,14 36 1 0 0,-14-42-56 0 0,0-1 0 0 0,1-1 0 0 0,0 1 0 0 0,0-1 0 0 0,1 0 0 0 0,12 12 0 0 0,-17-19-172 0 0,1-1-1 0 0,0 1 1 0 0,0-1 0 0 0,0 0 0 0 0,1 1 0 0 0,-1-1 0 0 0,0-1 0 0 0,1 1-1 0 0,-1 0 1 0 0,1-1 0 0 0,0 0 0 0 0,-1 0 0 0 0,1 0 0 0 0,0 0 0 0 0,0-1 0 0 0,-1 1-1 0 0,1-1 1 0 0,0 0 0 0 0,0 0 0 0 0,0 0 0 0 0,0-1 0 0 0,-1 1 0 0 0,7-3 0 0 0,19-5-4646 0 0,-16 2 2970 0 0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16.4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 2345 0 0,'-1'0'7233'0'0,"0"3"-5250"0"0,-1 7-1572 0 0,6 1 78 0 0,0 0 0 0 0,0 0 0 0 0,1 0 0 0 0,0 0 0 0 0,1-1 0 0 0,1 0 0 0 0,7 9 0 0 0,0 2-8 0 0,20 39 507 0 0,-2 2 1 0 0,32 88-1 0 0,-27-59-180 0 0,73 168 1988 0 0,-99-232-2659 0 0,-2-1-1 0 0,-1 2 0 0 0,-1-1 0 0 0,-1 1 1 0 0,-1 0-1 0 0,-2 0 0 0 0,-1 0 0 0 0,-2 54 1 0 0,-2-62-149 0 0,-1 0 1 0 0,-1 0-1 0 0,0-1 1 0 0,-1 1 0 0 0,-1-1-1 0 0,-1-1 1 0 0,-1 1-1 0 0,-1-1 1 0 0,0 0 0 0 0,-1-1-1 0 0,-1 0 1 0 0,-1-1 0 0 0,-18 21-1 0 0,6-15-1230 0 0,-1 0 0 0 0,-53 34 1 0 0,69-49 352 0 0,-5 4-230 0 0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22.9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80 512 0 0,'-10'-27'4066'0'0,"-2"-10"4999"0"0,12 37-8975 0 0,0-1 0 0 0,0 1 0 0 0,0-1 1 0 0,0 1-1 0 0,0 0 0 0 0,0-1 0 0 0,0 1 0 0 0,0-1 1 0 0,0 1-1 0 0,0 0 0 0 0,0-1 0 0 0,1 1 0 0 0,-1-1 1 0 0,0 1-1 0 0,0 0 0 0 0,0-1 0 0 0,1 1 0 0 0,-1 0 0 0 0,0-1 1 0 0,0 1-1 0 0,1 0 0 0 0,-1 0 0 0 0,0-1 0 0 0,1 1 1 0 0,-1 0-1 0 0,0 0 0 0 0,1-1 0 0 0,14-4 1515 0 0,-13 5-1411 0 0,0 0-1 0 0,0-1 1 0 0,-1 1 0 0 0,1 0 0 0 0,0 0 0 0 0,0 0 0 0 0,0 1 0 0 0,0-1-1 0 0,-1 0 1 0 0,1 1 0 0 0,0-1 0 0 0,0 1 0 0 0,-1 0 0 0 0,4 1-1 0 0,-3 0-38 0 0,-1 0-1 0 0,1 1 0 0 0,-1-1 1 0 0,1 0-1 0 0,-1 1 0 0 0,0 0 1 0 0,0-1-1 0 0,0 1 1 0 0,0-1-1 0 0,-1 1 0 0 0,1 0 1 0 0,-1 0-1 0 0,1 2 0 0 0,-1 40 648 0 0,-1-35-645 0 0,-13 158 1474 0 0,0-9-844 0 0,13-132-735 0 0,-1 132 210 0 0,3-136-292 0 0,1 1 0 0 0,2-1 0 0 0,0 0 1 0 0,12 38-1 0 0,-6-39-115 0 0,-10-21 115 0 0,1 1 0 0 0,0-1 0 0 0,-1 0 0 0 0,1 0 1 0 0,0 0-1 0 0,0 0 0 0 0,0 0 0 0 0,0 0 0 0 0,0-1 0 0 0,0 1 0 0 0,0 0 1 0 0,0 0-1 0 0,0-1 0 0 0,1 1 0 0 0,1 0 0 0 0,-3-1-8 0 0,1 0 0 0 0,-1-1 0 0 0,1 1 0 0 0,-1 0 0 0 0,1-1 0 0 0,-1 1 0 0 0,1 0-1 0 0,-1-1 1 0 0,1 1 0 0 0,-1-1 0 0 0,0 1 0 0 0,1-1 0 0 0,-1 1 0 0 0,0-1 0 0 0,1 1 0 0 0,-1-1 0 0 0,0 1 0 0 0,0-1 0 0 0,0 1-1 0 0,1-1 1 0 0,-1 0 0 0 0,0 1 0 0 0,0-1 0 0 0,0 0 0 0 0,4-18-961 0 0,-4 19 947 0 0,2-16-2295 0 0,-1 0 1 0 0,-1-27-1 0 0,-1 18 537 0 0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24.1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199 260 432 0 0,'-6'0'3014'0'0,"-1"-1"5368"0"0,1-1-6672 0 0,3 1-1193 0 0,0 0 0 0 0,-1 0 0 0 0,1 0 0 0 0,0 1 0 0 0,-1-1 0 0 0,1 1 0 0 0,0 0 1 0 0,-1 0-1 0 0,-6 1 0 0 0,-1-1 207 0 0,-11 1 371 0 0,8 0-500 0 0,1-1 0 0 0,-16-1 0 0 0,26 1-522 0 0,1 0 1 0 0,-1-1-1 0 0,1 1 0 0 0,-1-1 1 0 0,1 0-1 0 0,0 1 0 0 0,-1-1 1 0 0,1 0-1 0 0,0 0 0 0 0,-1-1 1 0 0,1 1-1 0 0,0 0 0 0 0,0-1 1 0 0,0 1-1 0 0,0-1 0 0 0,0 0 1 0 0,-2-3-1 0 0,3 3-55 0 0,-1-1-1 0 0,1 0 1 0 0,1 0-1 0 0,-1 1 1 0 0,0-1 0 0 0,1 0-1 0 0,-1 0 1 0 0,1 0-1 0 0,0 0 1 0 0,0 0 0 0 0,0 0-1 0 0,0 0 1 0 0,1 0-1 0 0,0-4 1 0 0,2-6-21 0 0,8-21 1 0 0,-8 26 1 0 0,1 0 1 0 0,0 0-1 0 0,0 0 0 0 0,0 1 1 0 0,1 0-1 0 0,0 0 0 0 0,1 0 1 0 0,-1 0-1 0 0,1 1 1 0 0,1 0-1 0 0,-1 0 0 0 0,1 1 1 0 0,0 0-1 0 0,0 0 1 0 0,1 1-1 0 0,-1-1 0 0 0,1 2 1 0 0,12-6-1 0 0,-6 5 1 0 0,0 0 0 0 0,0 1 0 0 0,0 1 1 0 0,1 0-1 0 0,-1 1 0 0 0,0 0 0 0 0,1 1 0 0 0,-1 1 0 0 0,1 0 0 0 0,20 5 0 0 0,-3 1-53 0 0,1 1 1 0 0,-1 1-1 0 0,-1 2 0 0 0,0 2 0 0 0,-1 0 0 0 0,43 27 1 0 0,-67-36 57 0 0,-1 1 0 0 0,1-1 0 0 0,-1 1 0 0 0,-1 0 0 0 0,1 1 1 0 0,-1-1-1 0 0,0 1 0 0 0,0 0 0 0 0,0 0 0 0 0,-1 0 0 0 0,0 1 1 0 0,0-1-1 0 0,3 13 0 0 0,-2-5 33 0 0,-1-1 0 0 0,0 1 0 0 0,-2-1 0 0 0,1 1 0 0 0,-2 0 0 0 0,0 15 0 0 0,-1-18-8 0 0,-1 0 0 0 0,0 0 0 0 0,-1 0 0 0 0,0 0 0 0 0,0-1 0 0 0,-1 1-1 0 0,-1-1 1 0 0,0 0 0 0 0,-7 10 0 0 0,-3 3 152 0 0,-1-1 0 0 0,-30 31 0 0 0,37-44-94 0 0,0 0 1 0 0,-1-1 0 0 0,0-1 0 0 0,0 0 0 0 0,-1 0 0 0 0,1-1 0 0 0,-2 0 0 0 0,-19 7 0 0 0,22-9-7 0 0,-1-1 1 0 0,0-1-1 0 0,1 1 1 0 0,-1-2 0 0 0,0 1-1 0 0,0-2 1 0 0,0 1-1 0 0,0-1 1 0 0,0-1-1 0 0,0 1 1 0 0,-13-4 0 0 0,-3-5 285 0 0,25 9-347 0 0,1 0 1 0 0,-1 0-1 0 0,0-1 0 0 0,0 1 0 0 0,0-1 0 0 0,0 1 1 0 0,0-1-1 0 0,0 1 0 0 0,0-1 0 0 0,1 0 0 0 0,-1 1 1 0 0,0-1-1 0 0,1 0 0 0 0,-1 0 0 0 0,0 1 0 0 0,1-1 0 0 0,-1 0 1 0 0,1 0-1 0 0,-1 0 0 0 0,1 0 0 0 0,-1-1 1 0 0,1 1-19 0 0,1 1 0 0 0,-1-1 1 0 0,1 0-1 0 0,-1 0 0 0 0,1 1 0 0 0,-1-1 1 0 0,1 1-1 0 0,-1-1 0 0 0,1 1 1 0 0,0-1-1 0 0,-1 1 0 0 0,1-1 1 0 0,0 1-1 0 0,-1-1 0 0 0,1 1 1 0 0,1-1-1 0 0,17-7 0 0 0,-16 6 20 0 0,12-2-43 0 0,-12 3 14 0 0,0 0-1 0 0,0 0 1 0 0,0 0 0 0 0,0-1-1 0 0,0 1 1 0 0,0-1 0 0 0,0 0-1 0 0,4-3 1 0 0,-5 5-6 0 0,1-1 1 0 0,-1 1-1 0 0,1-1 0 0 0,-1 1 1 0 0,0 0-1 0 0,1 0 0 0 0,-1 0 1 0 0,1 0-1 0 0,3 1 0 0 0,5 0-38 0 0,20-7 43 0 0,-24 4-11 0 0,0 0 0 0 0,1 1-1 0 0,10-1 1 0 0,2 4 22 0 0,-1 0 0 0 0,0 1 1 0 0,-1 1-1 0 0,1 1 0 0 0,22 8 0 0 0,39 9-25 0 0,-56-17 37 0 0,-4-1-32 0 0,1 0 0 0 0,22 9 0 0 0,-40-12 22 0 0,1 1 0 0 0,-1 0 0 0 0,0 0-1 0 0,0 0 1 0 0,1 1 0 0 0,-2-1 0 0 0,1 1 0 0 0,0 0 0 0 0,0-1-1 0 0,-1 1 1 0 0,0 1 0 0 0,1-1 0 0 0,-1 0 0 0 0,0 0 0 0 0,-1 1-1 0 0,1-1 1 0 0,0 1 0 0 0,-1-1 0 0 0,0 1 0 0 0,0 0 0 0 0,0 0-1 0 0,0 3 1 0 0,1 7 20 0 0,-1-1-1 0 0,0 0 1 0 0,-1 0-1 0 0,-1 0 0 0 0,-2 16 1 0 0,-1-2 33 0 0,-11 39 1 0 0,11-53-25 0 0,0 0-1 0 0,-1 0 1 0 0,-1-1-1 0 0,-13 23 1 0 0,14-29-10 0 0,0 1 0 0 0,-1-1-1 0 0,0-1 1 0 0,0 1 0 0 0,0-1 0 0 0,0 0 0 0 0,-1 0 0 0 0,0-1 0 0 0,0 0-1 0 0,0 0 1 0 0,-12 4 0 0 0,0-1 63 0 0,-1-1 0 0 0,-1 0 0 0 0,-25 3-1 0 0,26-6-61 0 0,-1-1 0 0 0,1-1-1 0 0,0-1 1 0 0,-40-4-1 0 0,49 2-37 0 0,0 0 1 0 0,0 0-1 0 0,0-1 0 0 0,0-1 0 0 0,0 0 0 0 0,1-1 0 0 0,-1 1 0 0 0,1-2 0 0 0,1 0 1 0 0,-13-8-1 0 0,19 11-17 0 0,0 0 1 0 0,0 1-1 0 0,0-1 1 0 0,0-1 0 0 0,1 1-1 0 0,-1 0 1 0 0,1 0-1 0 0,0-1 1 0 0,0 1-1 0 0,0-1 1 0 0,1 0 0 0 0,-1 0-1 0 0,1 0 1 0 0,0 0-1 0 0,0 1 1 0 0,0-2 0 0 0,0 1-1 0 0,1 0 1 0 0,-1 0-1 0 0,2-7 1 0 0,-1 4-197 0 0,2-1 0 0 0,-1 1 0 0 0,1 0 0 0 0,0 0 0 0 0,1 1 0 0 0,0-1 0 0 0,0 0 0 0 0,0 1 0 0 0,1-1 0 0 0,8-10 0 0 0,-4 7-1591 0 0,1 0 0 0 0,16-15-1 0 0,2 3-2096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12.1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59 122 1384 0 0,'-5'0'1278'0'0,"1"-1"0"0"0,-1 1 0 0 0,1-1 0 0 0,-1 0-1 0 0,1 0 1 0 0,-1 0 0 0 0,-7-4 0 0 0,11 5-1134 0 0,0-1 0 0 0,0 1 1 0 0,0-1-1 0 0,0 1 0 0 0,1-1 1 0 0,-1 1-1 0 0,0-1 0 0 0,0 1 1 0 0,1-1-1 0 0,-1 0 0 0 0,1 1 1 0 0,-1-1-1 0 0,0 0 0 0 0,1 0 1 0 0,-1 1-1 0 0,1-1 0 0 0,-1 0 0 0 0,1 0 1 0 0,0 0-1 0 0,-1 0 0 0 0,1 0 1 0 0,0 1-1 0 0,0-1 0 0 0,0 0 1 0 0,-1 0-1 0 0,1 0 0 0 0,0 0 1 0 0,0 0-1 0 0,0 0 0 0 0,0 0 1 0 0,1 0-1 0 0,-1 0 0 0 0,0 0 0 0 0,0 0 1 0 0,0 1-1 0 0,1-1 0 0 0,-1 0 1 0 0,1 0-1 0 0,-1 0 0 0 0,0 0 1 0 0,1 1-1 0 0,0-1 0 0 0,-1 0 1 0 0,1 0-1 0 0,0 0 0 0 0,3-4-59 0 0,0 1 0 0 0,1 0 0 0 0,-1 0 0 0 0,1 0-1 0 0,0 0 1 0 0,0 1 0 0 0,0 0 0 0 0,0 0 0 0 0,6-2 0 0 0,11-4-85 0 0,21-5 0 0 0,-36 11 9 0 0,2 0-14 0 0,0 1 0 0 0,0 0 0 0 0,1 1 0 0 0,-1 0 1 0 0,0 0-1 0 0,1 1 0 0 0,-1 0 0 0 0,19 3 0 0 0,-26-3-26 0 0,1 0 0 0 0,-1 1 0 0 0,1 0-1 0 0,-1-1 1 0 0,0 1 0 0 0,1 0 0 0 0,-1 0 0 0 0,0 1-1 0 0,0-1 1 0 0,1 0 0 0 0,-1 1 0 0 0,0-1 0 0 0,0 1-1 0 0,-1 0 1 0 0,1-1 0 0 0,0 1 0 0 0,-1 0-1 0 0,1 0 1 0 0,-1 0 0 0 0,1 0 0 0 0,-1 1 0 0 0,0-1-1 0 0,0 0 1 0 0,0 1 0 0 0,0-1 0 0 0,0 0 0 0 0,-1 1-1 0 0,1-1 1 0 0,-1 1 0 0 0,1-1 0 0 0,-1 1-1 0 0,0-1 1 0 0,0 1 0 0 0,0-1 0 0 0,-1 1 0 0 0,1-1-1 0 0,-1 5 1 0 0,0-3-39 0 0,-1 1-1 0 0,1 0 1 0 0,-1 0-1 0 0,0-1 1 0 0,0 1 0 0 0,0-1-1 0 0,-1 1 1 0 0,1-1-1 0 0,-1 0 1 0 0,-4 4-1 0 0,-4 5-95 0 0,-22 18 0 0 0,8-11-681 0 0,-1-2 0 0 0,-1-1 0 0 0,-51 24 0 0 0,49-26-832 0 0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24.7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39 512 0 0,'-16'-2'2554'0'0,"11"1"-1556"0"0,0 0 0 0 0,1 0 0 0 0,-1 1 0 0 0,0 0 0 0 0,0 0 0 0 0,0 0 0 0 0,0 1 1 0 0,0-1-1 0 0,-4 2 0 0 0,45-9 4957 0 0,4 0-4606 0 0,-1-1-774 0 0,1 2 0 0 0,1 1 0 0 0,-1 2 0 0 0,56 3 0 0 0,-1 6-475 0 0,286 9-769 0 0,-370-15 530 0 0,-6 0 49 0 0,0 1 0 0 0,-1-1 1 0 0,1 0-1 0 0,-1-1 0 0 0,1 1 0 0 0,0-1 1 0 0,-1 0-1 0 0,1 0 0 0 0,6-3 1 0 0,-36 5-4150 0 0,10 1 1846 0 0,-3 0-409 0 0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25.2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9 608 0 0,'-1'-1'522'0'0,"1"1"-1"0"0,-1-1 1 0 0,1 0 0 0 0,-1 1-1 0 0,0-1 1 0 0,0 1 0 0 0,1-1-1 0 0,-1 1 1 0 0,0-1 0 0 0,0 1-1 0 0,0-1 1 0 0,1 1-1 0 0,-1 0 1 0 0,0-1 0 0 0,0 1-1 0 0,0 0 1 0 0,0 0 0 0 0,0 0-1 0 0,0 0 1 0 0,0 0 0 0 0,1 0-1 0 0,-3 0 1 0 0,2 0-325 0 0,0 1 0 0 0,0-1 0 0 0,0 1 0 0 0,0-1-1 0 0,0 1 1 0 0,0 0 0 0 0,0-1 0 0 0,0 1 0 0 0,0 0 0 0 0,0 0 0 0 0,1 0 0 0 0,-2 1 0 0 0,1-1-54 0 0,-3 3 501 0 0,1 0 0 0 0,0 0 0 0 0,0 0 1 0 0,0 1-1 0 0,-3 6 0 0 0,6-10-560 0 0,0 0 0 0 0,-1 0 0 0 0,1 0-1 0 0,0 0 1 0 0,0 0 0 0 0,-1 0 0 0 0,1 0-1 0 0,0 0 1 0 0,0 0 0 0 0,0 1 0 0 0,1-1-1 0 0,-1 0 1 0 0,0 0 0 0 0,0 0 0 0 0,0 0-1 0 0,1 0 1 0 0,-1 0 0 0 0,0 0 0 0 0,1 0-1 0 0,-1 0 1 0 0,1-1 0 0 0,-1 1 0 0 0,1 0 0 0 0,0 0-1 0 0,-1 0 1 0 0,1 0 0 0 0,0-1 0 0 0,0 1-1 0 0,-1 0 1 0 0,1-1 0 0 0,0 1 0 0 0,0 0-1 0 0,1 0 1 0 0,34 19 826 0 0,51 20-1 0 0,-69-32-860 0 0,24 7-15 0 0,1-1-1 0 0,77 14 0 0 0,-30-8-215 0 0,-86-19 183 0 0,-1 0 0 0 0,0 0 0 0 0,0 0 0 0 0,1 1 0 0 0,-1-1 0 0 0,0 1 0 0 0,3 1 0 0 0,-6-2 1 0 0,1-1 0 0 0,-1 0-1 0 0,0 1 1 0 0,1-1 0 0 0,-1 0 0 0 0,0 1 0 0 0,1-1 0 0 0,-1 1 0 0 0,0-1-1 0 0,1 1 1 0 0,-1-1 0 0 0,0 0 0 0 0,0 1 0 0 0,0-1 0 0 0,1 1-1 0 0,-1-1 1 0 0,0 1 0 0 0,0-1 0 0 0,0 1 0 0 0,0 0 0 0 0,0 0-1 0 0,0 0 1 0 0,-1 0 0 0 0,1 0-1 0 0,0-1 1 0 0,-1 1 0 0 0,1 0-1 0 0,-1 0 1 0 0,1-1-1 0 0,-1 1 1 0 0,1 0 0 0 0,-1-1-1 0 0,1 1 1 0 0,-1 0 0 0 0,0-1-1 0 0,1 1 1 0 0,-2 0-1 0 0,-25 17 50 0 0,-35 18-1 0 0,33-20-64 0 0,-27 20-1 0 0,36-21 8 0 0,10-7-12 0 0,0-1 0 0 0,-17 11 0 0 0,26-18-13 0 0,0 1 0 0 0,1-1-1 0 0,-1 0 1 0 0,0 1 0 0 0,0-1-1 0 0,0 0 1 0 0,1 1 0 0 0,-1-1-1 0 0,0 0 1 0 0,0 0 0 0 0,0 0-1 0 0,0 0 1 0 0,1 0 0 0 0,-1 0-1 0 0,0 0 1 0 0,0 0 0 0 0,0 0-1 0 0,0 0 1 0 0,1 0-1 0 0,-1 0 1 0 0,0-1 0 0 0,0 1-1 0 0,0 0 1 0 0,1-1 0 0 0,-1 1-1 0 0,0-1 1 0 0,0 1 0 0 0,1-1-1 0 0,-1 1 1 0 0,0-1 0 0 0,1 1-1 0 0,-1-1 1 0 0,1 1 0 0 0,-1-1-1 0 0,1 0 1 0 0,-1 0 0 0 0,1 1-1 0 0,-1-1 1 0 0,1 0 0 0 0,-1 0-1 0 0,1 1 1 0 0,0-1-1 0 0,0 0 1 0 0,-1 0 0 0 0,1 0-1 0 0,0-1 1 0 0,-1-3-1309 0 0,0 1 0 0 0,0-1 1 0 0,1 0-1 0 0,0 0 0 0 0,0 0 0 0 0,1-10 0 0 0,2 4-705 0 0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25.7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389 17 8 0 0,'2'0'175'0'0,"18"-8"1449"0"0,-9 1 2582 0 0,-16 6 636 0 0,-9 0-2690 0 0,8 3-1865 0 0,0 1 0 0 0,0-1 1 0 0,0 1-1 0 0,0 0 0 0 0,0 1 1 0 0,1-1-1 0 0,0 1 0 0 0,-1 0 1 0 0,1 0-1 0 0,1 1 0 0 0,-1-1 1 0 0,1 1-1 0 0,0 0 0 0 0,0 0 1 0 0,0 1-1 0 0,1-1 0 0 0,-1 1 1 0 0,1 0-1 0 0,-3 8 0 0 0,4-8-155 0 0,0 0 0 0 0,-1 0-1 0 0,0 0 1 0 0,0-1 0 0 0,-1 1-1 0 0,0-1 1 0 0,1 0 0 0 0,-2 0-1 0 0,-5 5 1 0 0,2-2-25 0 0,0-2 1 0 0,-1 1-1 0 0,0-1 1 0 0,-18 9-1 0 0,-2-2 80 0 0,-1-2-1 0 0,-52 12 0 0 0,77-21-135 0 0,-2-1 36 0 0,1 1 0 0 0,0 0 1 0 0,-1 0-1 0 0,1 1 1 0 0,0 0-1 0 0,-10 6 1 0 0,16-9-84 0 0,0 0 0 0 0,-1 0 0 0 0,1 1 0 0 0,0-1 0 0 0,-1 0 1 0 0,1 0-1 0 0,0 0 0 0 0,0 1 0 0 0,0-1 0 0 0,-1 0 0 0 0,1 0 1 0 0,0 1-1 0 0,0-1 0 0 0,0 0 0 0 0,0 0 0 0 0,-1 1 0 0 0,1-1 1 0 0,0 0-1 0 0,0 0 0 0 0,0 1 0 0 0,0-1 0 0 0,0 0 0 0 0,0 1 1 0 0,0-1-1 0 0,0 0 0 0 0,0 1 0 0 0,0-1 0 0 0,0 0 0 0 0,0 1 1 0 0,0-1-1 0 0,0 0 0 0 0,0 0 0 0 0,0 1 0 0 0,0-1 0 0 0,0 0 1 0 0,0 1-1 0 0,1-1 0 0 0,-1 0 0 0 0,0 0 0 0 0,0 1 0 0 0,0-1 1 0 0,0 0-1 0 0,1 0 0 0 0,-1 1 0 0 0,0-1 0 0 0,0 0 0 0 0,1 0 1 0 0,-1 0-1 0 0,0 1 0 0 0,0-1 0 0 0,1 0 0 0 0,-1 0 0 0 0,0 0 1 0 0,0 0-1 0 0,1 0 0 0 0,-1 0 0 0 0,0 1 0 0 0,1-1 0 0 0,-1 0 1 0 0,0 0-1 0 0,1 0 0 0 0,-1 0 0 0 0,21 3-4 0 0,110 6-556 0 0,-69-9 57 0 0,83 5-1266 0 0,-117-2-636 0 0,38 9 1 0 0,-38-4 61 0 0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26.9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135 160 512 0 0,'0'-1'46'0'0,"3"-38"2919"0"0,-3 26 1420 0 0,0 0 5229 0 0,0 24-6980 0 0,-11 177 1834 0 0,6-150-3908 0 0,-2-1-1 0 0,-24 72 1 0 0,-28 83 534 0 0,51-154-1027 0 0,2-1 0 0 0,1 1 1 0 0,-1 48-1 0 0,6-72-69 0 0,1 1-1 0 0,0 0 1 0 0,0 0 0 0 0,2-1-1 0 0,-1 1 1 0 0,2-1 0 0 0,7 19-1 0 0,-11-33 3 0 0,0 0 0 0 0,0 1-1 0 0,0-1 1 0 0,0 1 0 0 0,0-1-1 0 0,1 1 1 0 0,-1-1 0 0 0,0 0 0 0 0,0 1-1 0 0,0-1 1 0 0,1 0 0 0 0,-1 1-1 0 0,0-1 1 0 0,1 0 0 0 0,-1 1-1 0 0,0-1 1 0 0,1 0 0 0 0,-1 1 0 0 0,0-1-1 0 0,1 0 1 0 0,-1 0 0 0 0,1 0-1 0 0,-1 1 1 0 0,0-1 0 0 0,1 0-1 0 0,0 0 1 0 0,-1 0-1 0 0,1 0 0 0 0,-1-1-1 0 0,1 1 1 0 0,-1 0 0 0 0,1 0 0 0 0,-1-1 0 0 0,0 1-1 0 0,1 0 1 0 0,-1-1 0 0 0,0 1 0 0 0,1-1-1 0 0,-1 1 1 0 0,0-1 0 0 0,1 1 0 0 0,-1 0 0 0 0,0-1-1 0 0,0 1 1 0 0,1-2 0 0 0,6-24-40 0 0,0-73-27 0 0,-6-142-1 0 0,0 185 82 0 0,2 1-1 0 0,20-105 1 0 0,-18 131-8 0 0,0-5 18 0 0,2-1 1 0 0,1 2 0 0 0,2-1-1 0 0,26-60 1 0 0,-23 64 52 0 0,-9 19 40 0 0,0 1-1 0 0,10-16 1 0 0,-19 37 113 0 0,1-1-1 0 0,-3 17 1 0 0,4-16-168 0 0,-2 4-28 0 0,1 0-1 0 0,1 0 1 0 0,1 0 0 0 0,0 1 0 0 0,1-1 0 0 0,0 0-1 0 0,2 1 1 0 0,-1-1 0 0 0,2 1 0 0 0,0-1 0 0 0,1 0 0 0 0,0 0-1 0 0,2 0 1 0 0,10 26 0 0 0,5-3 15 0 0,1-1-1 0 0,2-1 1 0 0,39 46 0 0 0,-6-8-18 0 0,-54-70-32 0 0,119 155-48 0 0,-116-153 42 0 0,1 2-8 0 0,0-1-1 0 0,1-1 0 0 0,-1 1 0 0 0,10 6 1 0 0,-14-12 8 0 0,-1 1 1 0 0,1-1 0 0 0,-1-1 0 0 0,1 1 0 0 0,-1 0 0 0 0,1 0 0 0 0,0-1 0 0 0,-1 1 0 0 0,1 0 0 0 0,0-1 0 0 0,-1 0 0 0 0,1 1 0 0 0,0-1 0 0 0,0 0 0 0 0,-1 0 0 0 0,1 0 0 0 0,0 0 0 0 0,0 0 0 0 0,-1-1 0 0 0,1 1 0 0 0,0 0 0 0 0,0-1-1 0 0,-1 1 1 0 0,1-1 0 0 0,-1 0 0 0 0,1 1 0 0 0,0-1 0 0 0,2-2 0 0 0,3-3-1 0 0,-1 0-1 0 0,0 0 1 0 0,0-1-1 0 0,0 0 1 0 0,-1 0 0 0 0,0 0-1 0 0,0 0 1 0 0,6-16-1 0 0,-1 1-20 0 0,-2 0 0 0 0,7-26 1 0 0,-5 4 25 0 0,-1-1 0 0 0,-3 1 0 0 0,2-61 0 0 0,-9 52 19 0 0,-11-67 0 0 0,2 26 2 0 0,9 91-16 0 0,-1-31 44 0 0,-13-61 0 0 0,15 94-46 0 0,0 0 1 0 0,0 1-1 0 0,0-1 1 0 0,0 0-1 0 0,0 0 1 0 0,-1 1-1 0 0,1-1 1 0 0,0 0-1 0 0,0 1 1 0 0,-1-1-1 0 0,1 0 1 0 0,-1 1-1 0 0,1-1 1 0 0,0 0-1 0 0,-1 1 1 0 0,1-1-1 0 0,-1 1 1 0 0,1-1-1 0 0,-1 1 1 0 0,0-1-1 0 0,1 1 1 0 0,-1-1-1 0 0,1 1 1 0 0,-1-1 0 0 0,0 1-1 0 0,1 0 1 0 0,-3-1-1 0 0,3 1-4 0 0,-1 1 1 0 0,0-1-1 0 0,1 1 0 0 0,-1-1 1 0 0,1 0-1 0 0,-1 1 0 0 0,1-1 0 0 0,-1 1 1 0 0,1-1-1 0 0,-1 1 0 0 0,1 0 1 0 0,-1-1-1 0 0,1 1 0 0 0,0 0 0 0 0,-1-1 1 0 0,1 1-1 0 0,0 0 0 0 0,-1-1 1 0 0,1 1-1 0 0,0 0 0 0 0,0-1 0 0 0,0 1 1 0 0,0 0-1 0 0,0 0 0 0 0,0-1 1 0 0,0 1-1 0 0,0 1 0 0 0,-1 8-317 0 0,1 0 0 0 0,0-1 0 0 0,1 1 0 0 0,0 0 0 0 0,1 0 0 0 0,0-1 0 0 0,0 1 0 0 0,7 14 0 0 0,-4-11-1643 0 0,1-1 1 0 0,1 0-1 0 0,9 13 1 0 0,-1-4-1673 0 0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34.2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207 122 512 0 0,'5'-15'9001'0'0,"6"-2"-4592"0"0,-9 14-3855 0 0,1-1 0 0 0,-1 1 0 0 0,0-1-1 0 0,0 0 1 0 0,2-5 0 0 0,-3 5-237 0 0,1 0-1 0 0,-2 1 1 0 0,1-1-1 0 0,0 0 1 0 0,-1 0-1 0 0,0 0 1 0 0,0 0-1 0 0,0-6 1 0 0,-1 9-240 0 0,1 0 0 0 0,-1 0 0 0 0,1-1 0 0 0,-1 1 0 0 0,1 0 0 0 0,-1 0 0 0 0,0 0 0 0 0,1 0-1 0 0,-1 0 1 0 0,0 0 0 0 0,0 0 0 0 0,0 0 0 0 0,0 0 0 0 0,0 0 0 0 0,0 1 0 0 0,0-1 0 0 0,0 0 0 0 0,0 1 0 0 0,0-1 0 0 0,0 0 0 0 0,-1 1 0 0 0,1 0 0 0 0,0-1 0 0 0,0 1 0 0 0,-1 0 0 0 0,1-1 0 0 0,0 1 0 0 0,0 0 0 0 0,-1 0 0 0 0,-1 0-1 0 0,-4 0 146 0 0,0 0 0 0 0,0 1-1 0 0,-1 0 1 0 0,1 0 0 0 0,0 1-1 0 0,0-1 1 0 0,0 2 0 0 0,0-1-1 0 0,0 1 1 0 0,-10 5-1 0 0,5-1 2 0 0,-1 1-1 0 0,1 1 1 0 0,0 0-1 0 0,-13 12 1 0 0,20-16-172 0 0,0 0 0 0 0,1 0 0 0 0,0 1 0 0 0,0-1 0 0 0,0 1 0 0 0,1 0 1 0 0,-1 0-1 0 0,1 0 0 0 0,1 1 0 0 0,-1-1 0 0 0,1 1 0 0 0,-2 9 0 0 0,4-12-26 0 0,-1 0-1 0 0,1 0 0 0 0,-1 0 0 0 0,1 0 0 0 0,1 0 1 0 0,-1 0-1 0 0,0 0 0 0 0,1 0 0 0 0,0 0 0 0 0,0-1 1 0 0,0 1-1 0 0,0 0 0 0 0,1 0 0 0 0,0-1 1 0 0,-1 1-1 0 0,1-1 0 0 0,1 1 0 0 0,-1-1 0 0 0,0 0 1 0 0,1 0-1 0 0,-1 0 0 0 0,6 4 0 0 0,-1-2-26 0 0,0 1 0 0 0,1-1 0 0 0,0-1 0 0 0,0 0 0 0 0,0 0 0 0 0,10 4 0 0 0,55 12-26 0 0,-14-5 11 0 0,-43-10 8 0 0,-1 0-1 0 0,-1 1 0 0 0,1 1 0 0 0,-1 0 0 0 0,20 13 0 0 0,-30-16 18 0 0,1-1 0 0 0,-1 1 0 0 0,0 0 0 0 0,0 0 0 0 0,0 0 0 0 0,-1 1 0 0 0,1-1 0 0 0,-1 1 0 0 0,0 0 0 0 0,-1 0 0 0 0,1 0 0 0 0,-1 0 0 0 0,0 0 0 0 0,0 1 0 0 0,0-1 0 0 0,-1 1 0 0 0,0-1 0 0 0,1 12 0 0 0,-2-13 1 0 0,0 0 1 0 0,0 0 0 0 0,0 0 0 0 0,0 0 0 0 0,-1 0 0 0 0,1 0 0 0 0,-1 0 0 0 0,0 0 0 0 0,0 0 0 0 0,-1 0 0 0 0,1-1 0 0 0,-1 1 0 0 0,0 0 0 0 0,0-1 0 0 0,0 0 0 0 0,0 1 0 0 0,-1-1 0 0 0,1 0 0 0 0,-1 0 0 0 0,0 0 0 0 0,0 0 0 0 0,0-1 0 0 0,0 1 0 0 0,0-1 0 0 0,-1 0 0 0 0,1 0 0 0 0,-1 0 0 0 0,0 0-1 0 0,1-1 1 0 0,-1 1 0 0 0,0-1 0 0 0,0 0 0 0 0,0 0 0 0 0,0 0 0 0 0,-4 0 0 0 0,-6 1-3 0 0,1-1-1 0 0,-1-1 0 0 0,0 1 1 0 0,-16-3-1 0 0,23 1-32 0 0,1 0 1 0 0,0 0 0 0 0,0-1-1 0 0,0 0 1 0 0,0 0-1 0 0,0 0 1 0 0,0 0-1 0 0,1-1 1 0 0,-1 0 0 0 0,1-1-1 0 0,-9-5 1 0 0,14 8-21 0 0,-1 1 1 0 0,0-1-1 0 0,1 1 0 0 0,-1-1 1 0 0,1 1-1 0 0,-1-1 1 0 0,0 1-1 0 0,1-1 0 0 0,0 0 1 0 0,-1 1-1 0 0,1-1 1 0 0,-1 0-1 0 0,1 0 0 0 0,0 1 1 0 0,0-1-1 0 0,-1 0 1 0 0,1 0-1 0 0,0 1 1 0 0,0-1-1 0 0,0 0 0 0 0,0 0 1 0 0,0 1-1 0 0,0-1 1 0 0,0 0-1 0 0,0 0 0 0 0,0 0 1 0 0,0 1-1 0 0,0-1 1 0 0,1 0-1 0 0,-1 0 0 0 0,0 1 1 0 0,0-1-1 0 0,1 0 1 0 0,0-1-1 0 0,1-1-1214 0 0,1 0 0 0 0,-1 1-1 0 0,1-1 1 0 0,0 0 0 0 0,6-4 0 0 0,-4 3-1474 0 0,3-1-1415 0 0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34.5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14 1992 0 0,'-3'-2'2061'0'0,"0"0"0"0"0,0 0 1 0 0,0 1-1 0 0,0-1 0 0 0,-6-2 0 0 0,8 4-1801 0 0,1 0-1 0 0,-1 0 1 0 0,1 0 0 0 0,-1 0 0 0 0,1 0 0 0 0,-1 0 0 0 0,1 0 0 0 0,-1 0 0 0 0,1 0 0 0 0,-1 0 0 0 0,1 0 0 0 0,-1 0 0 0 0,1 0 0 0 0,-1 0 0 0 0,1 0 0 0 0,-1 0 0 0 0,1 1 0 0 0,0-1 0 0 0,-1 0 0 0 0,0 1 0 0 0,1-1-123 0 0,-1 1 1 0 0,1-1 0 0 0,0 1 0 0 0,0-1-1 0 0,-1 1 1 0 0,1 0 0 0 0,0-1 0 0 0,0 1 0 0 0,0-1-1 0 0,0 1 1 0 0,0 0 0 0 0,0-1 0 0 0,0 1 0 0 0,0 0-1 0 0,0-1 1 0 0,0 1 0 0 0,0-1 0 0 0,0 1 0 0 0,0 0-1 0 0,0-1 1 0 0,1 2 0 0 0,19 127 3539 0 0,-2-13-2645 0 0,-15-100-1012 0 0,1-1 0 0 0,1 1 1 0 0,1-1-1 0 0,0 0 0 0 0,9 15 0 0 0,-12-25-62 0 0,-1-1 0 0 0,1 0 0 0 0,0 0-1 0 0,0-1 1 0 0,1 1 0 0 0,-1-1 0 0 0,1 1 0 0 0,-1-1-1 0 0,1 0 1 0 0,0 0 0 0 0,0-1 0 0 0,1 1 0 0 0,5 2-1 0 0,-6-4-195 0 0,0 0 0 0 0,0 1-1 0 0,0-2 1 0 0,-1 1 0 0 0,1 0-1 0 0,0-1 1 0 0,0 0 0 0 0,0 0-1 0 0,0 0 1 0 0,0 0 0 0 0,0-1 0 0 0,0 0-1 0 0,0 1 1 0 0,0-1 0 0 0,-1-1-1 0 0,7-2 1 0 0,-4 2-2055 0 0,0-1 1 0 0,0-1-1 0 0,10-6 1 0 0,-1-4-4229 0 0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34.6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0 960 0 0,'-12'4'960'0'0,"-1"-3"6698"0"0,5 1-6426 0 0,3-1 3537 0 0,5 2-4049 0 0,0 1-159 0 0,2 0-193 0 0,3 1-224 0 0,-1-2-64 0 0,3 2-64 0 0,2 1-544 0 0,2 1-1145 0 0,0-1-231 0 0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35.1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 51 800 0 0,'-26'-9'6158'0'0,"21"6"-3674"0"0,-1 1-1 0 0,0 0 0 0 0,1 0 0 0 0,-1 1 1 0 0,0 0-1 0 0,-10-1 0 0 0,16 2-2430 0 0,0 0-1 0 0,-1 0 1 0 0,1 1 0 0 0,0-1-1 0 0,-1 0 1 0 0,1 0 0 0 0,0 1-1 0 0,0-1 1 0 0,-1 0-1 0 0,1 1 1 0 0,0-1 0 0 0,0 0-1 0 0,-1 1 1 0 0,1-1 0 0 0,0 0-1 0 0,0 1 1 0 0,0-1-1 0 0,0 1 1 0 0,0-1 0 0 0,-1 0-1 0 0,1 1 1 0 0,0-1 0 0 0,0 1-1 0 0,0-1 1 0 0,0 0-1 0 0,0 1 1 0 0,0-1 0 0 0,0 1-1 0 0,1 16 537 0 0,-1-13-479 0 0,0 10 75 0 0,1-1 0 0 0,1 1 1 0 0,0-1-1 0 0,1 1 1 0 0,0-1-1 0 0,1 0 0 0 0,11 24 1 0 0,4-1-36 0 0,29 44 1 0 0,-29-50-140 0 0,-13-21-21 0 0,-7-13 8 0 0,-10-19-4 0 0,7 14-12 0 0,0 0 11 0 0,1-1 0 0 0,0 0 0 0 0,1 0 0 0 0,0 0 0 0 0,0 0 0 0 0,1 0 0 0 0,0 0 0 0 0,1 0 0 0 0,1 0 0 0 0,-1-1 0 0 0,4-15 0 0 0,-1 13-4 0 0,0 0 0 0 0,0 0 0 0 0,2 0 0 0 0,-1 0 1 0 0,2 1-1 0 0,0 0 0 0 0,0 0 0 0 0,11-15 0 0 0,-14 24 10 0 0,0-1-1 0 0,0 0 0 0 0,0 0 0 0 0,1 1 0 0 0,0 0 1 0 0,0 0-1 0 0,0 0 0 0 0,0 0 0 0 0,0 1 1 0 0,0-1-1 0 0,1 1 0 0 0,-1 0 0 0 0,1 1 0 0 0,7-3 1 0 0,-9 3-1 0 0,1 1 1 0 0,0-1 0 0 0,0 1 0 0 0,-1 0 0 0 0,1 0-1 0 0,0 1 1 0 0,0-1 0 0 0,-1 1 0 0 0,1-1 0 0 0,0 1-1 0 0,-1 0 1 0 0,1 1 0 0 0,-1-1 0 0 0,1 1 0 0 0,-1-1-1 0 0,0 1 1 0 0,1 0 0 0 0,-1 0 0 0 0,5 5 0 0 0,-2-1-6 0 0,0 0 0 0 0,0 0 0 0 0,-1 1 0 0 0,0-1 0 0 0,0 2 0 0 0,0-1 0 0 0,-1 0 0 0 0,0 1 0 0 0,-1 0 0 0 0,4 11 0 0 0,1 7 40 0 0,7 53 0 0 0,-11-53-142 0 0,1 0 0 0 0,8 26 0 0 0,-11-48-15 0 0,1 5 40 0 0,0 1 1 0 0,1-1-1 0 0,6 10 1 0 0,-8-17-211 0 0,-1 1 0 0 0,1-1 1 0 0,0 0-1 0 0,0 1 0 0 0,0-1 0 0 0,3 2 0 0 0,-3-3-165 0 0,-1 0-1 0 0,1 0 1 0 0,-1 0-1 0 0,1 0 0 0 0,0 0 1 0 0,-1-1-1 0 0,1 1 1 0 0,0-1-1 0 0,-1 1 1 0 0,1-1-1 0 0,3 1 1 0 0,6-1-3208 0 0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35.4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257 117 2633 0 0,'-14'-44'10912'0'0,"1"4"-4949"0"0,13 38-5787 0 0,-1 0-1 0 0,0 0 0 0 0,0 0 1 0 0,0 0-1 0 0,0 1 0 0 0,0-1 1 0 0,0 0-1 0 0,0 1 0 0 0,-1-1 1 0 0,1 1-1 0 0,-1-1 0 0 0,1 1 1 0 0,-1 0-1 0 0,1-1 0 0 0,-1 1 1 0 0,0 0-1 0 0,0 0 0 0 0,1 0 1 0 0,-1 0-1 0 0,0 1 0 0 0,0-1 1 0 0,0 0-1 0 0,0 1 0 0 0,-2-1 1 0 0,0 1-93 0 0,1 0 1 0 0,0 1 0 0 0,-1-1 0 0 0,1 1-1 0 0,0-1 1 0 0,0 1 0 0 0,0 0 0 0 0,-1 0-1 0 0,1 0 1 0 0,0 1 0 0 0,0-1 0 0 0,1 1 0 0 0,-1 0-1 0 0,-3 2 1 0 0,-7 6 227 0 0,0 0 0 0 0,1 1 1 0 0,0 1-1 0 0,1-1 0 0 0,0 2 0 0 0,1 0 1 0 0,1 0-1 0 0,-16 28 0 0 0,21-32-196 0 0,0 0 1 0 0,0 0 0 0 0,1 0-1 0 0,0 0 1 0 0,1 1-1 0 0,0-1 1 0 0,0 1-1 0 0,1-1 1 0 0,0 1-1 0 0,1 0 1 0 0,0-1-1 0 0,1 1 1 0 0,0 0-1 0 0,0-1 1 0 0,1 1 0 0 0,4 12-1 0 0,-2-10-104 0 0,1-1 1 0 0,0 1-1 0 0,0-1 0 0 0,1 0 1 0 0,1 0-1 0 0,0-1 0 0 0,11 14 1 0 0,-12-18-76 0 0,0-1 1 0 0,0 1 0 0 0,0-1-1 0 0,0-1 1 0 0,1 1-1 0 0,0-1 1 0 0,0 0 0 0 0,0 0-1 0 0,0-1 1 0 0,1 0-1 0 0,-1 0 1 0 0,15 2 0 0 0,-12-3-483 0 0,1 0 1 0 0,-1-1-1 0 0,1-1 1 0 0,19-1 0 0 0,-20 0-1583 0 0,1-1 1 0 0,15-4 0 0 0,-5 0-84 0 0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35.8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95 2777 0 0,'-1'-1'1036'0'0,"-1"0"0"0"0,1 0 0 0 0,0 0 0 0 0,0 0 0 0 0,-1 1 0 0 0,1-1 0 0 0,0 0 0 0 0,-1 1 0 0 0,1-1 0 0 0,0 1 0 0 0,-1 0 0 0 0,1-1 0 0 0,-1 1 0 0 0,-1 0 0 0 0,2 0-772 0 0,0 1-1 0 0,0-1 1 0 0,1 1-1 0 0,-1 0 1 0 0,0-1-1 0 0,0 1 1 0 0,1 0-1 0 0,-1 0 1 0 0,1-1-1 0 0,-1 1 1 0 0,0 0 0 0 0,1 0-1 0 0,0 0 1 0 0,-1 0-1 0 0,1 0 1 0 0,-1 0-1 0 0,1 0 1 0 0,0 0-1 0 0,0 0 1 0 0,0 0-1 0 0,-1 0 1 0 0,1 1 0 0 0,0 1-131 0 0,0 0 1 0 0,0 1-1 0 0,0-1 1 0 0,0 0-1 0 0,0 0 0 0 0,1 0 1 0 0,0 1-1 0 0,-1-1 1 0 0,1 0-1 0 0,0 0 1 0 0,1 0-1 0 0,-1 0 1 0 0,0 0-1 0 0,1 0 1 0 0,0-1-1 0 0,-1 1 1 0 0,1 0-1 0 0,0-1 1 0 0,0 0-1 0 0,4 4 1 0 0,3 3-71 0 0,0-1 1 0 0,1 0-1 0 0,0-1 1 0 0,11 6-1 0 0,-16-10-72 0 0,1 1 0 0 0,0-2 0 0 0,0 1 0 0 0,0-1 0 0 0,0 0-1 0 0,0 0 1 0 0,0-1 0 0 0,1 1 0 0 0,-1-1 0 0 0,0-1 0 0 0,1 1 0 0 0,-1-1-1 0 0,1 0 1 0 0,-1-1 0 0 0,8-1 0 0 0,-6 0-74 0 0,0 0 0 0 0,-1 0 0 0 0,1-1 0 0 0,-1-1 0 0 0,0 1 0 0 0,0-1 0 0 0,0 0 0 0 0,0-1-1 0 0,-1 1 1 0 0,1-1 0 0 0,8-10 0 0 0,-11 11-3 0 0,1-1 0 0 0,-1 0 0 0 0,0 0 0 0 0,-1-1 0 0 0,1 1 0 0 0,-1-1 0 0 0,0 0 0 0 0,-1 0 0 0 0,1 0 0 0 0,-1 0 0 0 0,0 0 0 0 0,1-7-1 0 0,-3 9 77 0 0,1-1 0 0 0,-1 1-1 0 0,0-1 1 0 0,0 1-1 0 0,0-1 1 0 0,0 1-1 0 0,-1 0 1 0 0,0-1-1 0 0,0 1 1 0 0,0 0-1 0 0,0-1 1 0 0,-1 1-1 0 0,0 0 1 0 0,0 0 0 0 0,0 0-1 0 0,0 0 1 0 0,-1 1-1 0 0,-3-6 1 0 0,5 8 32 0 0,-1-1 0 0 0,1 1 0 0 0,0-1-1 0 0,-1 1 1 0 0,1-1 0 0 0,-1 1 0 0 0,0 0 0 0 0,1 0 0 0 0,-1 0 0 0 0,0 0 0 0 0,0 0 0 0 0,0 0 0 0 0,1 1 0 0 0,-1-1 0 0 0,0 1 0 0 0,0-1 0 0 0,0 1 0 0 0,0 0 0 0 0,0-1 0 0 0,-3 1 0 0 0,2 1 35 0 0,0-1 1 0 0,0 1 0 0 0,0 0 0 0 0,0 0 0 0 0,0 0 0 0 0,1 0 0 0 0,-1 1 0 0 0,0-1-1 0 0,1 1 1 0 0,-1-1 0 0 0,-4 5 0 0 0,-3 3 121 0 0,2 0 1 0 0,-1 1-1 0 0,1 0 0 0 0,0 0 1 0 0,-7 13-1 0 0,5-7-78 0 0,1 0 1 0 0,1 1-1 0 0,0 0 0 0 0,1 0 1 0 0,-8 32-1 0 0,13-41-108 0 0,0 1 1 0 0,1-1-1 0 0,1 1 0 0 0,-1-1 0 0 0,1 1 0 0 0,1-1 0 0 0,-1 1 0 0 0,2-1 0 0 0,-1 1 1 0 0,1-1-1 0 0,0 0 0 0 0,1 0 0 0 0,0 0 0 0 0,7 15 0 0 0,-6-16-64 0 0,0-1-1 0 0,1 1 0 0 0,-1 0 1 0 0,1-1-1 0 0,1 0 1 0 0,-1 0-1 0 0,1-1 1 0 0,9 8-1 0 0,-12-11-254 0 0,1 0 1 0 0,0 0-1 0 0,0 0 1 0 0,0 0-1 0 0,0-1 0 0 0,0 1 1 0 0,5 0-1 0 0,-5-1-544 0 0,0 0-1 0 0,0-1 1 0 0,1 0-1 0 0,-1 0 1 0 0,0 0-1 0 0,0 0 1 0 0,0-1-1 0 0,6-1 1 0 0,12-5-4075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12.9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60 512 0 0,'2'-7'1443'0'0,"1"1"1"0"0,0 0-1 0 0,0 0 1 0 0,1 1-1 0 0,4-7 0 0 0,-7 11-1076 0 0,-1 0 0 0 0,1-1 0 0 0,1 1-1 0 0,-1 0 1 0 0,0 0 0 0 0,0 0 0 0 0,0-1-1 0 0,1 1 1 0 0,-1 1 0 0 0,0-1 0 0 0,1 0-1 0 0,-1 0 1 0 0,1 0 0 0 0,-1 1 0 0 0,1-1-1 0 0,-1 1 1 0 0,1-1 0 0 0,0 1 0 0 0,-1 0-1 0 0,1-1 1 0 0,0 1 0 0 0,-1 0 0 0 0,1 0-1 0 0,-1 0 1 0 0,1 0 0 0 0,2 1 0 0 0,-3-1-212 0 0,0 1 0 0 0,0 0 0 0 0,0-1 0 0 0,0 1 0 0 0,0 0-1 0 0,0 0 1 0 0,0 0 0 0 0,0 0 0 0 0,0 0 0 0 0,-1 0 0 0 0,1 0 0 0 0,0 0 0 0 0,-1 0 0 0 0,1 0 0 0 0,-1 0 0 0 0,1 0 0 0 0,-1 0 0 0 0,1 3 0 0 0,5 24 381 0 0,-6-23-451 0 0,3 16-46 0 0,-2 1 0 0 0,-1-1 0 0 0,-1 1 0 0 0,0-1 0 0 0,-2 1 0 0 0,0-1 0 0 0,-2 0 0 0 0,0 0 0 0 0,-1-1 0 0 0,-16 36 0 0 0,16-44-258 0 0,-1 0 0 0 0,0-1 1 0 0,-17 21-1 0 0,-12 7-4571 0 0,23-25 1437 0 0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44.7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100 212 512 0 0,'0'0'500'0'0,"15"-1"-645"0"0,0-4 1175 0 0,22-11-1 0 0,-19 7 1297 0 0,-15 8-1831 0 0,0 0-1 0 0,0-1 1 0 0,0 1 0 0 0,0-1 0 0 0,0 0-1 0 0,0 0 1 0 0,-1 0 0 0 0,1 0 0 0 0,-1 0-1 0 0,1-1 1 0 0,1-2 0 0 0,-3 3-128 0 0,0-1 0 0 0,0 1 0 0 0,0-1 1 0 0,0 1-1 0 0,0-1 0 0 0,0 1 0 0 0,-1-1 0 0 0,0 1 1 0 0,1-1-1 0 0,-1 1 0 0 0,0-1 0 0 0,0 0 0 0 0,0 1 1 0 0,-1-4-1 0 0,1 4-208 0 0,-1-10 414 0 0,-1 0 1 0 0,1 1-1 0 0,-2-1 0 0 0,-6-20 0 0 0,8 30-533 0 0,0 1 0 0 0,1-1 0 0 0,-1 0 0 0 0,0 0 0 0 0,0 0 0 0 0,0 1 0 0 0,0-1 0 0 0,0 0 0 0 0,-1 1 1 0 0,1-1-1 0 0,0 1 0 0 0,-1 0 0 0 0,1-1 0 0 0,-1 1 0 0 0,0 0 0 0 0,1 0 0 0 0,-1 0 0 0 0,0 0 0 0 0,0 0 0 0 0,1 0 0 0 0,-1 1 0 0 0,0-1 0 0 0,0 0 0 0 0,0 1 0 0 0,0 0 0 0 0,0-1 0 0 0,0 1 0 0 0,0 0 0 0 0,0 0 0 0 0,0 0 0 0 0,0 0 0 0 0,0 0 0 0 0,0 1 0 0 0,0-1 0 0 0,0 1 0 0 0,-3 0 0 0 0,-4 3 22 0 0,0 0 1 0 0,0 0-1 0 0,0 1 0 0 0,1 0 0 0 0,0 0 0 0 0,0 1 1 0 0,0 0-1 0 0,1 0 0 0 0,0 1 0 0 0,0 0 0 0 0,0 1 1 0 0,1-1-1 0 0,0 1 0 0 0,1 0 0 0 0,-1 0 0 0 0,2 1 1 0 0,-1 0-1 0 0,1 0 0 0 0,1 0 0 0 0,-1 0 0 0 0,2 0 1 0 0,-1 1-1 0 0,1 0 0 0 0,0 9 0 0 0,1-15-60 0 0,1-1 0 0 0,0 0-1 0 0,1 0 1 0 0,-1 0-1 0 0,1 1 1 0 0,-1-1 0 0 0,1 0-1 0 0,0 0 1 0 0,0 0 0 0 0,0 0-1 0 0,0 0 1 0 0,1 0 0 0 0,-1 0-1 0 0,1-1 1 0 0,0 1 0 0 0,0 0-1 0 0,0-1 1 0 0,0 0 0 0 0,0 1-1 0 0,1-1 1 0 0,-1 0 0 0 0,1 0-1 0 0,-1 0 1 0 0,1 0 0 0 0,0-1-1 0 0,0 1 1 0 0,-1-1 0 0 0,1 0-1 0 0,6 2 1 0 0,3 1-14 0 0,0-1-1 0 0,0-1 1 0 0,0 0-1 0 0,0-1 1 0 0,0 0-1 0 0,18-1 1 0 0,15-3-100 0 0,41 0 88 0 0,-77 3 28 0 0,-1 1 0 0 0,0 0-1 0 0,0 0 1 0 0,1 1 0 0 0,-1 0 0 0 0,0 0 0 0 0,15 8-1 0 0,-21-9-3 0 0,0 0 0 0 0,0 0 0 0 0,1 1-1 0 0,-1-1 1 0 0,0 1 0 0 0,0 0 0 0 0,-1-1-1 0 0,1 1 1 0 0,0 0 0 0 0,0 0 0 0 0,-1 0-1 0 0,1 0 1 0 0,-1 1 0 0 0,0-1-1 0 0,0 0 1 0 0,0 0 0 0 0,0 1 0 0 0,1 2-1 0 0,-1-1 4 0 0,-1 0-1 0 0,1 0 0 0 0,-1 0 1 0 0,0 0-1 0 0,-1-1 0 0 0,1 1 1 0 0,0 0-1 0 0,-1 0 0 0 0,0 0 1 0 0,0-1-1 0 0,-2 5 0 0 0,-2 5 5 0 0,-2 0-1 0 0,0 0 1 0 0,0-1-1 0 0,-1 0 0 0 0,-13 15 1 0 0,-3 1 76 0 0,-1 0 1 0 0,-36 28-1 0 0,43-41 10 0 0,0-1-1 0 0,-1-2 0 0 0,0 1 1 0 0,-39 16-1 0 0,55-28-88 0 0,0 1 1 0 0,0-1-1 0 0,0 0 1 0 0,0-1-1 0 0,0 1 1 0 0,-1 0-1 0 0,1-1 1 0 0,0 0-1 0 0,0 0 0 0 0,-5 0 1 0 0,7 0-15 0 0,0 0 0 0 0,0-1 0 0 0,0 1 0 0 0,0-1 0 0 0,1 1 1 0 0,-1 0-1 0 0,0-1 0 0 0,0 1 0 0 0,0-1 0 0 0,0 0 0 0 0,1 1 0 0 0,-1-1 0 0 0,0 0 1 0 0,1 1-1 0 0,-1-1 0 0 0,0 0 0 0 0,1 0 0 0 0,-1 0 0 0 0,1 0 0 0 0,-1 1 0 0 0,1-1 0 0 0,0 0 1 0 0,-1 0-1 0 0,1 0 0 0 0,0 0 0 0 0,0 0 0 0 0,-1 0 0 0 0,1 0 0 0 0,0 0 0 0 0,0 0 0 0 0,0 0 1 0 0,0 0-1 0 0,0 0 0 0 0,1 0 0 0 0,-1 0 0 0 0,0 0 0 0 0,1-1 0 0 0,2-22-869 0 0,2 1 1 0 0,1 0-1 0 0,13-34 0 0 0,15-24-6655 0 0,-16 44 2362 0 0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45.4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216 132 728 0 0,'-5'-50'6842'0'0,"3"29"-2714"0"0,-5-28 0 0 0,7 48-4006 0 0,0 0-1 0 0,0 1 1 0 0,0-1-1 0 0,0 1 1 0 0,0-1 0 0 0,0 1-1 0 0,-1-1 1 0 0,1 1-1 0 0,0-1 1 0 0,0 1 0 0 0,-1-1-1 0 0,1 1 1 0 0,0 0-1 0 0,0-1 1 0 0,-1 1 0 0 0,1-1-1 0 0,-1 1 1 0 0,1 0-1 0 0,0-1 1 0 0,-1 1 0 0 0,1 0-1 0 0,-1 0 1 0 0,1-1-1 0 0,-1 1 1 0 0,1 0-1 0 0,-1 0 1 0 0,1-1 0 0 0,-1 1-1 0 0,1 0 1 0 0,-1 0-1 0 0,-1 0 50 0 0,1 0-1 0 0,-1 0 1 0 0,1 1-1 0 0,0-1 1 0 0,-1 0-1 0 0,1 1 0 0 0,-1-1 1 0 0,1 1-1 0 0,0 0 1 0 0,0-1-1 0 0,-2 2 1 0 0,-3 2 173 0 0,1 0 0 0 0,1 0 0 0 0,-1 0 0 0 0,-7 8 0 0 0,-10 15 60 0 0,2 1 0 0 0,0 0 0 0 0,2 1 0 0 0,1 1 0 0 0,-16 39 1 0 0,31-63-401 0 0,0 1 0 0 0,0-1 0 0 0,0 1 1 0 0,1-1-1 0 0,0 1 0 0 0,0-1 0 0 0,1 1 1 0 0,0 0-1 0 0,1 9 0 0 0,-1-13-11 0 0,1 0 0 0 0,0 0-1 0 0,0 0 1 0 0,0 0 0 0 0,0-1-1 0 0,0 1 1 0 0,0 0 0 0 0,1-1-1 0 0,-1 1 1 0 0,1-1 0 0 0,0 1-1 0 0,0-1 1 0 0,-1 0 0 0 0,2 0-1 0 0,-1 0 1 0 0,0 0 0 0 0,0 0-1 0 0,1 0 1 0 0,-1 0 0 0 0,1-1-1 0 0,-1 1 1 0 0,1-1 0 0 0,3 1-1 0 0,3 1-93 0 0,0 0 1 0 0,0-1-1 0 0,0-1 0 0 0,0 1 0 0 0,1-1 0 0 0,-1-1 0 0 0,0 0 1 0 0,1 0-1 0 0,15-3 0 0 0,-7 0-666 0 0,-1-1 1 0 0,1-1-1 0 0,-1 0 1 0 0,18-9-1 0 0,-13 3-4024 0 0,41-25 0 0 0,-39 18 2116 0 0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45.7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23 1608 0 0,'-1'-2'920'0'0,"-11"-19"11558"0"0,10 29-7916 0 0,4 11-2995 0 0,6 23-291 0 0,-1-12-898 0 0,-2 1-1 0 0,2 48 1 0 0,-15 50-1344 0 0,8-129 901 0 0,0 0 0 0 0,0 0 1 0 0,0 0-1 0 0,0 0 0 0 0,0 0 0 0 0,0 0 0 0 0,0 0 0 0 0,0 0 0 0 0,0 1 0 0 0,0-1 0 0 0,0 0 1 0 0,0 0-1 0 0,0 0 0 0 0,0 0 0 0 0,0 0 0 0 0,0 0 0 0 0,0 0 0 0 0,0 0 0 0 0,0 1 1 0 0,0-1-1 0 0,0 0 0 0 0,0 0 0 0 0,0 0 0 0 0,0 0 0 0 0,0 0 0 0 0,0 0 0 0 0,0 0 0 0 0,0 0 1 0 0,0 0-1 0 0,0 0 0 0 0,0 1 0 0 0,0-1 0 0 0,0 0 0 0 0,1 0 0 0 0,-1 0 0 0 0,0 0 0 0 0,0 0 1 0 0,0 0-1 0 0,0 0 0 0 0,0 0 0 0 0,0 0 0 0 0,0 0 0 0 0,0 0 0 0 0,0 0 0 0 0,1 0 1 0 0,-1 0-1 0 0,0 0 0 0 0,0 0 0 0 0,0 0 0 0 0,0 0 0 0 0,0 0 0 0 0,0 0 0 0 0,0 0 0 0 0,0 0 1 0 0,1 0-1 0 0,-1 0 0 0 0,0 0 0 0 0,0 0 0 0 0,0 0 0 0 0,0 0 0 0 0,0 0 0 0 0,0 0 1 0 0,0 0-1 0 0,0 0 0 0 0,0 0 0 0 0,0-1 0 0 0,1 1 0 0 0,-1 0 0 0 0,4-4-2737 0 0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46.0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83 8 0 0,'-8'-3'3563'0'0,"-1"0"-1"0"0,-14-3 1 0 0,21 6-3098 0 0,1 0 0 0 0,-1-1 0 0 0,0 1 0 0 0,0 0 0 0 0,0 0 0 0 0,0 0 0 0 0,0 0 0 0 0,0 0 0 0 0,1 1 0 0 0,-1-1 0 0 0,0 1-1 0 0,0-1 1 0 0,0 1 0 0 0,1 0 0 0 0,-1-1 0 0 0,0 1 0 0 0,1 0 0 0 0,-1 0 0 0 0,-2 2 0 0 0,4-3-429 0 0,0 0 1 0 0,0 0-1 0 0,-1 0 1 0 0,1 0-1 0 0,0 0 0 0 0,0 1 1 0 0,0-1-1 0 0,0 0 1 0 0,-1 0-1 0 0,1 0 1 0 0,0 0-1 0 0,0 1 0 0 0,0-1 1 0 0,0 0-1 0 0,0 0 1 0 0,-1 0-1 0 0,1 1 0 0 0,0-1 1 0 0,0 0-1 0 0,0 0 1 0 0,0 1-1 0 0,0-1 0 0 0,0 0 1 0 0,0 0-1 0 0,0 0 1 0 0,0 1-1 0 0,0-1 1 0 0,0 0-1 0 0,0 0 0 0 0,0 1 1 0 0,0-1-1 0 0,0 0 1 0 0,0 0-1 0 0,0 0 0 0 0,0 1 1 0 0,0-1-1 0 0,1 0 1 0 0,-1 0-1 0 0,0 0 1 0 0,0 1-1 0 0,0-1 0 0 0,0 0 1 0 0,0 0-1 0 0,0 0 1 0 0,1 1-1 0 0,-1-1 0 0 0,0 0 1 0 0,0 0-1 0 0,0 0 1 0 0,1 0-1 0 0,-1 0 1 0 0,0 0-1 0 0,0 1 0 0 0,0-1 1 0 0,1 0-1 0 0,-1 0 1 0 0,0 0-1 0 0,0 0 0 0 0,1 0 1 0 0,-1 0-1 0 0,0 0 1 0 0,0 0-1 0 0,0 0 0 0 0,1 0 1 0 0,-1 0-1 0 0,19 1 152 0 0,-17-1-168 0 0,9-1-28 0 0,1 0-1 0 0,-1 0 0 0 0,0-1 1 0 0,1 0-1 0 0,13-6 0 0 0,54-24-289 0 0,-57 22 208 0 0,0 1 0 0 0,0 1 1 0 0,26-6-1 0 0,-44 13 86 0 0,0 0 1 0 0,0 1-1 0 0,0-1 1 0 0,0 1-1 0 0,-1 0 1 0 0,1 1-1 0 0,0-1 1 0 0,0 0-1 0 0,7 3 1 0 0,-10-3 0 0 0,0 1-1 0 0,1-1 1 0 0,-1 1-1 0 0,0 0 1 0 0,0-1 0 0 0,0 1-1 0 0,0 0 1 0 0,0-1-1 0 0,0 1 1 0 0,0 0-1 0 0,0 0 1 0 0,-1 0 0 0 0,1 0-1 0 0,0 0 1 0 0,0 0-1 0 0,-1 0 1 0 0,1 0 0 0 0,-1 1-1 0 0,1-1 1 0 0,-1 0-1 0 0,1 0 1 0 0,-1 0 0 0 0,0 1-1 0 0,1-1 1 0 0,-1 0-1 0 0,0 0 1 0 0,0 1-1 0 0,0-1 1 0 0,0 0 0 0 0,0 0-1 0 0,0 1 1 0 0,-1-1-1 0 0,1 2 1 0 0,-2 3 15 0 0,0 0 1 0 0,0 0-1 0 0,0 0 1 0 0,-1 0 0 0 0,0-1-1 0 0,0 0 1 0 0,0 1-1 0 0,-1-1 1 0 0,-4 6-1 0 0,-43 42 118 0 0,45-48-96 0 0,-26 26 77 0 0,-42 31 0 0 0,60-53-117 0 0,1 0 0 0 0,-1-1 0 0 0,0 0 0 0 0,-1-1 0 0 0,0 0 0 0 0,-26 7 0 0 0,38-13-85 0 0,0-1 0 0 0,1 1-1 0 0,-1-1 1 0 0,0 0 0 0 0,1 0-1 0 0,-5 0 1 0 0,6 0-142 0 0,1 0 1 0 0,-1 0 0 0 0,0-1-1 0 0,0 1 1 0 0,0 0 0 0 0,1 0-1 0 0,-1-1 1 0 0,0 1-1 0 0,0 0 1 0 0,1-1 0 0 0,-1 1-1 0 0,0 0 1 0 0,1-1 0 0 0,-1 1-1 0 0,0-1 1 0 0,1 0-1 0 0,-1 1 1 0 0,1-1 0 0 0,-1 1-1 0 0,1-1 1 0 0,-1 0-1 0 0,1 1 1 0 0,0-1 0 0 0,-1 0-1 0 0,0-1 1 0 0,0-7-3716 0 0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46.6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440 70 512 0 0,'-6'-23'1629'0'0,"4"18"-331"0"0,0 1 0 0 0,0-1-1 0 0,0 0 1 0 0,-1 1-1 0 0,-3-6 1 0 0,5 9-879 0 0,0 0 0 0 0,1 0 0 0 0,-1 0 0 0 0,0 0 0 0 0,0 0 1 0 0,-1 0-1 0 0,1 0 0 0 0,0 0 0 0 0,0 0 0 0 0,0 1 0 0 0,0-1 0 0 0,-1 0 0 0 0,1 1 0 0 0,0-1 0 0 0,-1 1 1 0 0,-1-1-1 0 0,1 1-221 0 0,0 0 1 0 0,1 0-1 0 0,-1 1 1 0 0,0-1-1 0 0,1 0 1 0 0,-1 1-1 0 0,0-1 1 0 0,1 1-1 0 0,-1-1 1 0 0,1 1-1 0 0,-1 0 0 0 0,1 0 1 0 0,-1 0-1 0 0,1 0 1 0 0,0 0-1 0 0,-1 0 1 0 0,0 2-1 0 0,-11 9 524 0 0,1 0 0 0 0,0 1 0 0 0,-15 24-1 0 0,-26 50 215 0 0,22-35-622 0 0,-16 22 29 0 0,8-14 168 0 0,-41 83 1 0 0,70-117-401 0 0,0 1 1 0 0,2 0 0 0 0,1 0-1 0 0,1 1 1 0 0,1-1-1 0 0,1 2 1 0 0,2-1 0 0 0,2 53-1 0 0,1-69-111 0 0,0-1-1 0 0,1 1 1 0 0,0-1 0 0 0,1 0-1 0 0,0 0 1 0 0,8 18-1 0 0,-8-23-27 0 0,1 1 0 0 0,-1-1-1 0 0,1 0 1 0 0,1-1-1 0 0,-1 1 1 0 0,1-1 0 0 0,-1 0-1 0 0,2 0 1 0 0,-1 0-1 0 0,0 0 1 0 0,1-1-1 0 0,6 3 1 0 0,4 1-365 0 0,0-1-1 0 0,1-1 0 0 0,-1 0 1 0 0,1-1-1 0 0,0-1 1 0 0,1-1-1 0 0,-1 0 1 0 0,1-2-1 0 0,31 0 1 0 0,-6-3-1435 0 0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47.2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67 284 1584 0 0,'-2'5'7142'0'0,"-7"3"-3777"0"0,2-2-889 0 0,2 2-828 0 0,-1 0-1 0 0,1 0 0 0 0,-5 11 1 0 0,6-10-1080 0 0,0 0 0 0 0,1 1 1 0 0,-1-1-1 0 0,2 1 0 0 0,-3 15 1 0 0,5-25-547 0 0,0 1 1 0 0,0 0 0 0 0,-1-1 0 0 0,1 1 0 0 0,0-1 0 0 0,0 1 0 0 0,0-1 0 0 0,0 1 0 0 0,1 0-1 0 0,-1-1 1 0 0,0 1 0 0 0,0-1 0 0 0,0 1 0 0 0,0-1 0 0 0,1 1 0 0 0,-1 0 0 0 0,0-1 0 0 0,0 1 0 0 0,1-1-1 0 0,-1 1 1 0 0,0-1 0 0 0,1 0 0 0 0,-1 1 0 0 0,1-1 0 0 0,-1 1 0 0 0,0-1 0 0 0,2 1-1 0 0,-1-1-2 0 0,0 1 0 0 0,0-1-1 0 0,0 0 1 0 0,0 0 0 0 0,1 0-1 0 0,-1 0 1 0 0,0 0-1 0 0,0 0 1 0 0,0 0 0 0 0,0 0-1 0 0,0 0 1 0 0,0 0-1 0 0,2-1 1 0 0,2-1-1 0 0,0 0 0 0 0,0 0 1 0 0,0 0-1 0 0,-1 0 0 0 0,5-4 0 0 0,0-1-19 0 0,-1 0 0 0 0,0-1 0 0 0,0 0 0 0 0,-1-1 1 0 0,10-14-1 0 0,-3 2-53 0 0,14-32 1 0 0,-22 38 41 0 0,0-1-1 0 0,0 0 0 0 0,5-28 0 0 0,2-50 123 0 0,-6 39 196 0 0,-13 89 396 0 0,0-7-643 0 0,2 1 0 0 0,-2 33 0 0 0,6-46-52 0 0,1 1-1 0 0,1 0 1 0 0,0-1-1 0 0,1 0 1 0 0,6 16-1 0 0,-6-22-3 0 0,0 1-1 0 0,1-1 0 0 0,1 1 0 0 0,-1-1 1 0 0,2 0-1 0 0,-1-1 0 0 0,1 0 0 0 0,12 14 1 0 0,-17-21-11 0 0,1 1 1 0 0,-1-1-1 0 0,1 1 1 0 0,-1-1-1 0 0,1 0 1 0 0,0 0-1 0 0,0 0 1 0 0,-1 0-1 0 0,1 0 0 0 0,0 0 1 0 0,0 0-1 0 0,0 0 1 0 0,0-1-1 0 0,0 1 1 0 0,0-1-1 0 0,0 1 1 0 0,0-1-1 0 0,0 0 1 0 0,3 0-1 0 0,-2-1-12 0 0,-1 1-1 0 0,1-1 1 0 0,-1 0 0 0 0,0 0-1 0 0,0 0 1 0 0,1 0 0 0 0,-1 0-1 0 0,0 0 1 0 0,0-1-1 0 0,0 1 1 0 0,0-1 0 0 0,0 1-1 0 0,-1-1 1 0 0,3-2 0 0 0,1-3-32 0 0,0 1 0 0 0,0-2 1 0 0,-1 1-1 0 0,0 0 1 0 0,0-1-1 0 0,0 0 1 0 0,-1 0-1 0 0,2-10 1 0 0,15-95-235 0 0,-5 16 232 0 0,-11 80 95 0 0,1 1 1 0 0,0-1-1 0 0,13-25 1 0 0,-18 41-38 0 0,0 1 1 0 0,0-1 0 0 0,0 1 0 0 0,0-1 0 0 0,1 1 0 0 0,-1-1 0 0 0,0 1 0 0 0,0-1 0 0 0,1 1 0 0 0,-1 0 0 0 0,0-1 0 0 0,0 1 0 0 0,1-1 0 0 0,-1 1 0 0 0,0 0 0 0 0,1-1 0 0 0,-1 1 0 0 0,1 0 0 0 0,-1 0 0 0 0,0-1 0 0 0,1 1 0 0 0,-1 0 0 0 0,1 0 0 0 0,-1-1 0 0 0,1 1 0 0 0,-1 0 0 0 0,1 0 0 0 0,0 0 0 0 0,-1 0 3 0 0,1 1 1 0 0,-1-1 0 0 0,1 1 0 0 0,-1-1 0 0 0,1 1-1 0 0,-1-1 1 0 0,0 1 0 0 0,1 0 0 0 0,-1-1-1 0 0,0 1 1 0 0,1 0 0 0 0,-1-1 0 0 0,0 1-1 0 0,0 0 1 0 0,0-1 0 0 0,1 2 0 0 0,2 31 175 0 0,-3 0-110 0 0,2-1 0 0 0,0 1 0 0 0,9 34 0 0 0,-8-53-100 0 0,0-1-1 0 0,1-1 1 0 0,1 1 0 0 0,0 0 0 0 0,1-1-1 0 0,0 0 1 0 0,1-1 0 0 0,0 1 0 0 0,1-1 0 0 0,12 13-1 0 0,-18-22-52 0 0,1 1 0 0 0,0 0 0 0 0,-1-1-1 0 0,1 1 1 0 0,1-1 0 0 0,-1 0 0 0 0,0 0 0 0 0,0 0-1 0 0,1 0 1 0 0,-1-1 0 0 0,1 1 0 0 0,7 1 0 0 0,-9-3-178 0 0,1 0 1 0 0,0 0 0 0 0,0 0 0 0 0,0 0 0 0 0,-1 0-1 0 0,1 0 1 0 0,0-1 0 0 0,0 0 0 0 0,-1 1 0 0 0,1-1 0 0 0,-1 0-1 0 0,1 0 1 0 0,0-1 0 0 0,-1 1 0 0 0,0 0 0 0 0,1-1-1 0 0,-1 0 1 0 0,3-2 0 0 0,18-18-8408 0 0,-12 10 2540 0 0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47.6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44 656 0 0,'0'-2'841'0'0,"-1"0"-1"0"0,0 1 0 0 0,0-1 1 0 0,0 0-1 0 0,0 1 1 0 0,-1-1-1 0 0,1 1 0 0 0,0-1 1 0 0,-1 1-1 0 0,1 0 1 0 0,-1-1-1 0 0,1 1 0 0 0,-4-2 1 0 0,3 2 13 0 0,1 0 1 0 0,-1 0-1 0 0,0 0 1 0 0,1-1-1 0 0,-1 1 1 0 0,1-1 0 0 0,-1 1-1 0 0,1-1 1 0 0,-2-3-1 0 0,3 5-745 0 0,0 0-1 0 0,0 0 0 0 0,0-1 1 0 0,1 1-1 0 0,-1 0 1 0 0,0 0-1 0 0,0-1 0 0 0,1 1 1 0 0,-1 0-1 0 0,0 0 0 0 0,0 0 1 0 0,1-1-1 0 0,-1 1 1 0 0,0 0-1 0 0,1 0 0 0 0,-1 0 1 0 0,0 0-1 0 0,0 0 1 0 0,1 0-1 0 0,-1 0 0 0 0,0 0 1 0 0,1 0-1 0 0,-1 0 1 0 0,0 0-1 0 0,1 0 0 0 0,-1 0 1 0 0,0 0-1 0 0,1 0 1 0 0,-1 0-1 0 0,0 0 0 0 0,1 0 1 0 0,-1 0-1 0 0,1 0 0 0 0,12 2 640 0 0,9 3-502 0 0,0 2 1 0 0,0 0-1 0 0,-1 2 0 0 0,0 0 0 0 0,-1 1 1 0 0,0 1-1 0 0,0 1 0 0 0,26 22 1 0 0,-33-23-229 0 0,-1 1 1 0 0,-1 1-1 0 0,0 0 1 0 0,0 0-1 0 0,-2 1 1 0 0,1 0-1 0 0,-2 1 1 0 0,0 0 0 0 0,-1 0-1 0 0,6 19 1 0 0,3 14-20 0 0,-2 1 1 0 0,8 55-1 0 0,-15-55 33 0 0,3 80 0 0 0,-12 51-121 0 0,1-127 20 0 0,-18 178-512 0 0,19-229 499 0 0,0-1 17 0 0,0 0 0 0 0,0 0-1 0 0,0 0 1 0 0,0 0 0 0 0,0-1-1 0 0,-1 1 1 0 0,1 0-1 0 0,0 0 1 0 0,0 0 0 0 0,-1-1-1 0 0,1 1 1 0 0,0 0-1 0 0,-1 0 1 0 0,1-1 0 0 0,-1 1-1 0 0,1 0 1 0 0,-1-1 0 0 0,1 1-1 0 0,-1 0 1 0 0,-1 0-1 0 0,2-1-24 0 0,0 0-1 0 0,0 0 0 0 0,-1 0 0 0 0,1 0 0 0 0,0-1 0 0 0,0 1 0 0 0,0 0 0 0 0,-1 0 0 0 0,1 0 0 0 0,0-1 0 0 0,0 1 1 0 0,0 0-1 0 0,0 0 0 0 0,0 0 0 0 0,-1-1 0 0 0,1 1 0 0 0,0 0 0 0 0,0 0 0 0 0,0-1 0 0 0,0 1 0 0 0,0 0 0 0 0,0 0 1 0 0,0-1-1 0 0,0 1 0 0 0,0 0 0 0 0,0 0 0 0 0,0-1 0 0 0,0 1 0 0 0,0 0 0 0 0,0 0 0 0 0,0-1 0 0 0,0-9-2383 0 0,3-5-3020 0 0,2-5 2292 0 0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47.9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0 2937 0 0,'-9'2'10758'0'0,"0"0"-3931"0"0,9-1-6746 0 0,-1-1 0 0 0,1 0 0 0 0,0 1 0 0 0,0-1 0 0 0,0 0 1 0 0,0 0-1 0 0,0 1 0 0 0,0-1 0 0 0,0 0 0 0 0,0 1 0 0 0,0-1 0 0 0,0 0 0 0 0,0 1 0 0 0,0-1 0 0 0,0 0 0 0 0,0 1 0 0 0,0-1 0 0 0,0 0 1 0 0,0 0-1 0 0,0 1 0 0 0,0-1 0 0 0,0 0 0 0 0,1 1 0 0 0,-1-1 0 0 0,0 0 0 0 0,0 0 0 0 0,0 1 0 0 0,1-1 0 0 0,-1 0 0 0 0,0 0 0 0 0,0 0 0 0 0,0 1 1 0 0,1-1-1 0 0,-1 0 0 0 0,3 2 109 0 0,-1 0 0 0 0,1 0 0 0 0,-1 0 0 0 0,1 0 0 0 0,-1-1 1 0 0,1 1-1 0 0,0-1 0 0 0,0 1 0 0 0,0-1 0 0 0,0 0 1 0 0,0-1-1 0 0,4 2 0 0 0,39 3 120 0 0,-18-4-891 0 0,0-1 1 0 0,0-2-1 0 0,44-7 1 0 0,-39 6-4377 0 0,-24 2 3314 0 0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48.1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1544 0 0,'7'11'11355'0'0,"4"-1"-4727"0"0,-7-8-5928 0 0,0 0 0 0 0,-1-1 0 0 0,1 1 0 0 0,0-1 1 0 0,7 2-1 0 0,-4-1-715 0 0,0-1 1 0 0,1 0 0 0 0,0 0 0 0 0,-1-1-1 0 0,1 0 1 0 0,9-2 0 0 0,101-25-1857 0 0,-76 23-3005 0 0,-28 4 3150 0 0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50.3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1 512 0 0,'0'1'512'0'0,"0"1"-208"0"0,0-1-784 0 0,-2 1 264 0 0,0-1-160 0 0,1-1 424 0 0,-1 4 616 0 0,-1-3-176 0 0,2-1-168 0 0,-3 2-288 0 0,3-1 0 0 0,-1-1-80 0 0,2 2-160 0 0,-1-2-232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13.5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300 218 512 0 0,'4'-6'853'0'0,"0"0"0"0"0,-1 0 0 0 0,0-1 0 0 0,0 1 0 0 0,0-1 1 0 0,-1 0-1 0 0,0 1 0 0 0,0-1 0 0 0,-1 0 0 0 0,0 0 0 0 0,0 0 0 0 0,-1-1 0 0 0,0 1 0 0 0,-1-11 0 0 0,0 13-613 0 0,0 0 0 0 0,0 0 0 0 0,0 0 0 0 0,-1 0 0 0 0,0 1 0 0 0,0-1 0 0 0,0 0 0 0 0,-1 1 0 0 0,1 0-1 0 0,-1-1 1 0 0,0 1 0 0 0,-1 1 0 0 0,1-1 0 0 0,0 0 0 0 0,-1 1 0 0 0,0-1 0 0 0,0 1 0 0 0,0 0 0 0 0,0 0 0 0 0,-1 1 0 0 0,-4-3 0 0 0,1 2-77 0 0,0 0 1 0 0,0 0 0 0 0,0 1 0 0 0,0 1 0 0 0,0-1 0 0 0,0 1 0 0 0,0 0-1 0 0,-1 1 1 0 0,1 0 0 0 0,0 0 0 0 0,0 1 0 0 0,0 0 0 0 0,-1 1 0 0 0,1-1-1 0 0,0 2 1 0 0,0-1 0 0 0,1 1 0 0 0,-1 0 0 0 0,-10 6 0 0 0,12-5-147 0 0,0-1 0 0 0,0 1 0 0 0,1 0 1 0 0,-1 0-1 0 0,1 0 0 0 0,0 1 0 0 0,1 0 0 0 0,-1 0 1 0 0,1 0-1 0 0,0 0 0 0 0,0 1 0 0 0,0 0 1 0 0,1 0-1 0 0,0 0 0 0 0,0 0 0 0 0,1 0 0 0 0,-1 0 1 0 0,1 1-1 0 0,1 0 0 0 0,-1-1 0 0 0,1 1 0 0 0,0 0 1 0 0,1-1-1 0 0,0 11 0 0 0,0-13-21 0 0,1 0-1 0 0,0-1 0 0 0,0 1 1 0 0,0 0-1 0 0,1-1 1 0 0,-1 1-1 0 0,1-1 1 0 0,0 1-1 0 0,0-1 1 0 0,0 0-1 0 0,0 0 1 0 0,1 0-1 0 0,-1 0 0 0 0,1 0 1 0 0,0-1-1 0 0,0 1 1 0 0,0-1-1 0 0,0 1 1 0 0,0-1-1 0 0,0 0 1 0 0,7 3-1 0 0,7 2-58 0 0,0 0 0 0 0,0-1-1 0 0,22 6 1 0 0,-32-11 49 0 0,49 13-265 0 0,-30-8-8 0 0,0 0 0 0 0,0 2 0 0 0,34 15 0 0 0,-55-21 246 0 0,-1 1 0 0 0,0-1 0 0 0,1 1-1 0 0,-1 0 1 0 0,0 1 0 0 0,0-1 0 0 0,0 1 0 0 0,5 6-1 0 0,-8-8 44 0 0,0-1-1 0 0,0 0 1 0 0,0 0-1 0 0,-1 1 1 0 0,1-1-1 0 0,-1 0 1 0 0,1 1-1 0 0,-1-1 1 0 0,1 1-1 0 0,-1-1 1 0 0,0 1-1 0 0,0-1 1 0 0,1 1-1 0 0,-1-1 1 0 0,0 1-1 0 0,0-1 1 0 0,-1 0-1 0 0,1 1 1 0 0,0-1-1 0 0,0 1 1 0 0,-1-1-1 0 0,1 1 1 0 0,-1-1-1 0 0,1 0 1 0 0,-1 1-1 0 0,0-1 1 0 0,1 0-1 0 0,-1 1 1 0 0,0-1-1 0 0,0 0 1 0 0,0 0-1 0 0,0 0 1 0 0,-2 2-1 0 0,-1 1 49 0 0,-1-1-1 0 0,1 1 1 0 0,-1-1-1 0 0,0 0 0 0 0,1 0 1 0 0,-1-1-1 0 0,0 0 1 0 0,-1 0-1 0 0,-4 2 1 0 0,-10 1 144 0 0,-23 3 0 0 0,19-3-127 0 0,9-2-30 0 0,-72 11 267 0 0,75-13-306 0 0,-1 0-1 0 0,1 0 1 0 0,0-2 0 0 0,-1 0 0 0 0,-11-2 0 0 0,20 2-88 0 0,1 0 1 0 0,-1 0-1 0 0,1 0 1 0 0,0 0 0 0 0,0-1-1 0 0,0 1 1 0 0,0-1-1 0 0,0 0 1 0 0,0 0-1 0 0,0 0 1 0 0,0 0-1 0 0,1-1 1 0 0,-1 1-1 0 0,-3-5 1 0 0,5 5-175 0 0,0 0 0 0 0,0 1 0 0 0,0-1 1 0 0,0 0-1 0 0,0 0 0 0 0,0 0 0 0 0,0 0 1 0 0,1 0-1 0 0,-1 0 0 0 0,1 0 0 0 0,0-1 0 0 0,-1 1 1 0 0,1 0-1 0 0,0 0 0 0 0,0 0 0 0 0,1 0 1 0 0,-1 0-1 0 0,0 0 0 0 0,1 0 0 0 0,-1 0 0 0 0,1 0 1 0 0,-1 0-1 0 0,1 0 0 0 0,0 0 0 0 0,1-3 1 0 0,11-13-2137 0 0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52.3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36 616 8 0 0,'0'0'81'0'0,"0"0"-1"0"0,-1 0 1 0 0,1 0-1 0 0,-1 0 1 0 0,1 0-1 0 0,-1 0 1 0 0,1 0-1 0 0,-1 0 1 0 0,1 0-1 0 0,0 0 1 0 0,-1 0-1 0 0,1 0 1 0 0,-1 0-1 0 0,1 0 1 0 0,-1 0-1 0 0,1 1 1 0 0,0-1-1 0 0,-1 0 1 0 0,1 0-1 0 0,-1 0 1 0 0,1 1-1 0 0,0-1 1 0 0,-1 0-1 0 0,1 1 1 0 0,0-1-1 0 0,-1 0 1 0 0,1 1-1 0 0,0-1 1 0 0,-1 0-1 0 0,1 1 1 0 0,0-1-1 0 0,0 1 1 0 0,0-1-1 0 0,-1 0 1 0 0,1 1-1 0 0,0-1 1 0 0,0 1-1 0 0,0-1 1 0 0,0 1 0 0 0,0-1-1 0 0,0 0 1 0 0,0 1-1 0 0,0-1 1 0 0,0 1-1 0 0,0-1 1 0 0,0 1-1 0 0,0-1 1 0 0,0 1-1 0 0,0-1 1 0 0,0 0-1 0 0,1 1 1 0 0,-1-1-1 0 0,0 2 1 0 0,1 6 344 0 0,0-8-391 0 0,-1 0 0 0 0,0 0 0 0 0,0 0 0 0 0,1 0 0 0 0,-1-1 0 0 0,0 1 0 0 0,0 0 0 0 0,1 0 0 0 0,-1 0 0 0 0,0-1 0 0 0,0 1 0 0 0,1 0 0 0 0,-1 0 0 0 0,0-1 0 0 0,0 1 0 0 0,0 0 0 0 0,0 0 0 0 0,0-1 0 0 0,1 1 0 0 0,-1 0 0 0 0,0 0 0 0 0,0-1 0 0 0,0 1 0 0 0,0 0 0 0 0,0-1 0 0 0,0 1 0 0 0,0 0 0 0 0,0-1 0 0 0,0 1 0 0 0,0 0 0 0 0,0 0 0 0 0,0-1 0 0 0,0 1 0 0 0,0 0 0 0 0,0-1 0 0 0,0 1 0 0 0,0 0 0 0 0,-1 0 0 0 0,1-1 0 0 0,0 1 0 0 0,0 0 0 0 0,0-1 0 0 0,0 1 0 0 0,-1 0 0 0 0,1 0 0 0 0,0 0 0 0 0,0-1 0 0 0,-1 1 0 0 0,1 0 0 0 0,0 0 0 0 0,0 0 0 0 0,-1-1 0 0 0,1 1 0 0 0,0 0 0 0 0,-1 0 0 0 0,1-1 111 0 0,-1 0 0 0 0,1 0 0 0 0,-1 0 0 0 0,1 0 0 0 0,0 0-1 0 0,-1 0 1 0 0,1 0 0 0 0,0 0 0 0 0,0-1 0 0 0,0 1 0 0 0,0 0-1 0 0,0 0 1 0 0,0 0 0 0 0,0 0 0 0 0,0 0 0 0 0,0-1 0 0 0,0 1-1 0 0,1 0 1 0 0,0-1 0 0 0,-2-2 3790 0 0,-4 7-2604 0 0,-7 7 359 0 0,10-7-1355 0 0,2-3-297 0 0,0 0-1 0 0,-1 0 1 0 0,1 0 0 0 0,0 1 0 0 0,0-1-1 0 0,-1 0 1 0 0,1 0 0 0 0,0 1 0 0 0,0-1 0 0 0,0 0-1 0 0,-1 0 1 0 0,1 1 0 0 0,0-1 0 0 0,0 0 0 0 0,0 0-1 0 0,0 1 1 0 0,0-1 0 0 0,0 0 0 0 0,0 1 0 0 0,0-1-1 0 0,0 0 1 0 0,-1 1 0 0 0,1-1 0 0 0,0 0 0 0 0,0 1-1 0 0,1-1 1 0 0,-1 0 0 0 0,0 1 0 0 0,0-1-1 0 0,0 0 1 0 0,0 0 0 0 0,0 1 0 0 0,0-1 0 0 0,0 0-1 0 0,0 1 1 0 0,1-1 0 0 0,-1 0 0 0 0,0 0 0 0 0,0 1-1 0 0,0-1 1 0 0,1 0 0 0 0,-1 0 0 0 0,0 1 0 0 0,0-1-1 0 0,0 0 1 0 0,1 0 0 0 0,-1 0 0 0 0,0 0-1 0 0,1 1 1 0 0,-1-1 0 0 0,0 0 0 0 0,0 0 0 0 0,1 0-1 0 0,0 0 3 0 0,-1 1 0 0 0,0-1 0 0 0,0 0-1 0 0,1 0 1 0 0,-1 1 0 0 0,0-1 0 0 0,1 0 0 0 0,-1 0-1 0 0,0 0 1 0 0,1 0 0 0 0,-1 0 0 0 0,0 1 0 0 0,1-1-1 0 0,-1 0 1 0 0,0 0 0 0 0,1 0 0 0 0,-1 0-1 0 0,0 0 1 0 0,1 0 0 0 0,-1 0 0 0 0,1 0 0 0 0,-1 0-1 0 0,0 0 1 0 0,1 0 0 0 0,-1-1 0 0 0,0 1-1 0 0,1 0 1 0 0,-1 0 0 0 0,0 0 0 0 0,1 0 0 0 0,-1 0-1 0 0,0-1 1 0 0,1 1 0 0 0,-1 0 0 0 0,0 0 0 0 0,0-1-1 0 0,1 1 1 0 0,-1 0 0 0 0,0 0 0 0 0,0-1-1 0 0,1 1 1 0 0,-1-1 0 0 0,4-3 360 0 0,7-9 633 0 0,-12 14-1031 0 0,1-1 0 0 0,0 0 1 0 0,0 1-1 0 0,-1-1 0 0 0,1 0 0 0 0,0 1 1 0 0,0-1-1 0 0,-1 0 0 0 0,1 0 1 0 0,0 1-1 0 0,-1-1 0 0 0,1 0 0 0 0,-1 0 1 0 0,1 0-1 0 0,0 1 0 0 0,-1-1 1 0 0,1 0-1 0 0,-1 0 0 0 0,1 0 1 0 0,0 0-1 0 0,-1 0 0 0 0,1 0-2 0 0,-1 0 0 0 0,1 0 0 0 0,0 0 0 0 0,0 0 0 0 0,0 0 1 0 0,0 0-1 0 0,0 0 0 0 0,0 0 0 0 0,0 0 0 0 0,0 0 0 0 0,0 0 0 0 0,-1 0 0 0 0,1 0 0 0 0,0 0 0 0 0,0 0 0 0 0,0 0 0 0 0,0 0 0 0 0,0 0 1 0 0,0 0-1 0 0,0 0 0 0 0,0 0 0 0 0,0 0 0 0 0,0 0 0 0 0,-1 1 0 0 0,1-1 0 0 0,0 0 0 0 0,0 0 0 0 0,0 0 0 0 0,0 0 0 0 0,0 0 0 0 0,0 0 0 0 0,0 0 1 0 0,0 0-1 0 0,0 0 0 0 0,0 0 0 0 0,0 0 0 0 0,0 0 0 0 0,0 1 0 0 0,0-1 0 0 0,0 0 0 0 0,0 0 0 0 0,0 0 0 0 0,0 0 0 0 0,0 0 0 0 0,0 0 1 0 0,0 0-1 0 0,0 0 0 0 0,0 0 0 0 0,0 1 0 0 0,0-1 0 0 0,0 0 0 0 0,0 0 0 0 0,0 0 0 0 0,0 0 0 0 0,0 0 0 0 0,0 0 0 0 0,0 0 0 0 0,1 9 389 0 0,0-5 86 0 0,5-6-332 0 0,1-2-15 0 0,1-1 0 0 0,-1-1 0 0 0,0 1 1 0 0,0-1-1 0 0,10-11 0 0 0,-8 8-33 0 0,10-9-18 0 0,-1-2 0 0 0,-1 1 0 0 0,-1-2-1 0 0,0 0 1 0 0,21-41 0 0 0,14-49 168 0 0,-28 57 124 0 0,44-74-1 0 0,-62 119-210 0 0,2 0-1 0 0,-1 0 0 0 0,1 1 0 0 0,0 0 0 0 0,1 0 1 0 0,0 1-1 0 0,13-10 0 0 0,-45 48 399 0 0,11-13-456 0 0,5-8-77 0 0,1 2-1 0 0,0-1 1 0 0,0 1-1 0 0,1 0 1 0 0,1 0-1 0 0,0 1 0 0 0,1-1 1 0 0,0 1-1 0 0,-2 13 1 0 0,3-7-9 0 0,1 1 0 0 0,1-1 0 0 0,0 0-1 0 0,2 0 1 0 0,4 32 0 0 0,0-26 4 0 0,1 0-1 0 0,2 0 0 0 0,0-1 1 0 0,2 0-1 0 0,21 38 0 0 0,-30-59-19 0 0,0-1 0 0 0,1 1 0 0 0,0-1 0 0 0,0 1-1 0 0,-1-1 1 0 0,1 0 0 0 0,1 1 0 0 0,-1-1 0 0 0,0 0-1 0 0,0-1 1 0 0,1 1 0 0 0,-1 0 0 0 0,1-1 0 0 0,0 1-1 0 0,-1-1 1 0 0,1 0 0 0 0,0 0 0 0 0,4 1 0 0 0,-3-1-2 0 0,0-1 0 0 0,0 1 0 0 0,0-1 0 0 0,0 0 0 0 0,0-1 0 0 0,0 1 0 0 0,0-1 1 0 0,0 0-1 0 0,0 0 0 0 0,0 0 0 0 0,-1 0 0 0 0,1-1 0 0 0,5-2 0 0 0,1-2-1 0 0,0-1 0 0 0,0 1 0 0 0,0-2-1 0 0,-1 0 1 0 0,0 0 0 0 0,-1 0 0 0 0,0-1 0 0 0,0 0-1 0 0,0-1 1 0 0,-2 0 0 0 0,1 0 0 0 0,5-12 0 0 0,0-4-11 0 0,0 0 1 0 0,-2-1-1 0 0,13-53 1 0 0,-2-19-15 0 0,11-44-15 0 0,-10 77 131 0 0,-26 87-31 0 0,-2 25 0 0 0,5-38-52 0 0,1 0 0 0 0,0 0 0 0 0,1 0 0 0 0,0 0 0 0 0,0 0 0 0 0,1 0 0 0 0,2 9 0 0 0,30 102 104 0 0,0-1 25 0 0,-28-100-124 0 0,2 0 0 0 0,0-1-1 0 0,0 0 1 0 0,17 22 0 0 0,-22-33-32 0 0,2-1 0 0 0,-1 0 0 0 0,0-1 0 0 0,1 1 0 0 0,0-1 0 0 0,0 0 1 0 0,1 0-1 0 0,-1 0 0 0 0,1-1 0 0 0,-1 0 0 0 0,1 0 0 0 0,0 0 0 0 0,1-1 0 0 0,-1 0 1 0 0,0 0-1 0 0,12 2 0 0 0,-10-3-447 0 0,1-1 0 0 0,-1 0 0 0 0,1 0 0 0 0,0 0 0 0 0,-1-1 0 0 0,1 0 0 0 0,-1-1 0 0 0,1 0 0 0 0,-1 0 0 0 0,0-1 0 0 0,0 0 1 0 0,10-5-1 0 0,4-5-2610 0 0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52.9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115 194 512 0 0,'-8'0'2153'0'0,"1"0"-1"0"0,0 1 0 0 0,-8 2 1 0 0,1 1 702 0 0,-1 1 0 0 0,1 0 1 0 0,-21 12-1 0 0,42-20-2000 0 0,-1 1 1 0 0,0 0-1 0 0,0 1 0 0 0,0-1 1 0 0,13 0-1 0 0,41-1-654 0 0,-25 2 239 0 0,-25 0-398 0 0,31-1 169 0 0,58-11 0 0 0,-57 7-122 0 0,78-3 0 0 0,-81 8-48 0 0,71-5 4 0 0,111-3-58 0 0,142-15-480 0 0,-294 15-141 0 0,0-3 0 0 0,-1-3 0 0 0,-1-3 0 0 0,117-48 0 0 0,-167 60 446 0 0,-13 5 135 0 0,-1 0 1 0 0,1 0-1 0 0,-1-1 0 0 0,0 1 0 0 0,1-1 1 0 0,-1 1-1 0 0,5-5 0 0 0,-25 14 49 0 0,-43 28-1870 0 0,-106 45-1 0 0,112-59-1179 0 0,-1 3 1234 0 0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53.7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53 120 512 0 0,'-21'3'10414'0'0,"2"-1"-6036"0"0,18-2-4183 0 0,0 0 0 0 0,1 0 0 0 0,-1 0 0 0 0,0 1 0 0 0,1-1 0 0 0,-1 0-1 0 0,1 0 1 0 0,-1 1 0 0 0,0-1 0 0 0,1 0 0 0 0,-1 1 0 0 0,1-1 0 0 0,-1 1 0 0 0,1-1 0 0 0,-1 1 0 0 0,1-1 0 0 0,0 1 0 0 0,-1-1-1 0 0,1 1 1 0 0,-1-1 0 0 0,1 2 0 0 0,0-2-75 0 0,0 0 0 0 0,1 0 0 0 0,-1 0 0 0 0,0 0 0 0 0,0 0 0 0 0,1 0 0 0 0,-1 1 0 0 0,0-1 1 0 0,1 0-1 0 0,-1 0 0 0 0,0 0 0 0 0,1 0 0 0 0,-1 0 0 0 0,0-1 0 0 0,1 1 0 0 0,-1 0 0 0 0,0 0 0 0 0,1 0 0 0 0,-1 0 0 0 0,0 0 0 0 0,1 0 0 0 0,-1 0 0 0 0,0-1 0 0 0,0 1 0 0 0,1 0 0 0 0,-1 0 0 0 0,1-1 0 0 0,11-5 783 0 0,-11 6-795 0 0,23-14 1283 0 0,37-27 1 0 0,-41 26-1117 0 0,1 2 0 0 0,34-19-1 0 0,-51 30-241 0 0,0 1-1 0 0,0-1 0 0 0,-1 1 0 0 0,1 0 1 0 0,0 0-1 0 0,0 0 0 0 0,0 1 0 0 0,1-1 1 0 0,-1 1-1 0 0,0 0 0 0 0,8 1 0 0 0,-9-1-16 0 0,1 1 0 0 0,-1 0 0 0 0,0 1-1 0 0,0-1 1 0 0,0 1 0 0 0,0-1-1 0 0,0 1 1 0 0,0 0 0 0 0,0 0 0 0 0,0 0-1 0 0,-1 0 1 0 0,1 1 0 0 0,-1-1-1 0 0,3 4 1 0 0,52 63 84 0 0,66 74-37 0 0,-106-125-70 0 0,-1 1 1 0 0,15 23 0 0 0,-26-35-96 0 0,-1-1 1 0 0,0 1-1 0 0,-1 0 1 0 0,0 0 0 0 0,0 1-1 0 0,0-1 1 0 0,-1 1-1 0 0,0-1 1 0 0,0 1-1 0 0,0 14 1 0 0,-3-18-1256 0 0,0-6-768 0 0,-1-10-1188 0 0,10-5-5562 0 0,-2 9 2756 0 0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54.0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532 25 3121 0 0,'-1'-2'703'0'0,"0"1"1"0"0,1-1 0 0 0,-1 1-1 0 0,0-1 1 0 0,0 1 0 0 0,0 0-1 0 0,0-1 1 0 0,0 1-1 0 0,0 0 1 0 0,0-1 0 0 0,0 1-1 0 0,0 0 1 0 0,-1 0 0 0 0,1 0-1 0 0,-3-1 1 0 0,3 1-340 0 0,-1 1 0 0 0,1-1 0 0 0,-1 1 0 0 0,1 0 0 0 0,-1-1 0 0 0,1 1 0 0 0,-1 0 0 0 0,1 0 1 0 0,-1 0-1 0 0,1 0 0 0 0,-1 0 0 0 0,1 1 0 0 0,-1-1 0 0 0,-1 1 0 0 0,-2 1 42 0 0,1 0 0 0 0,-1 0 0 0 0,0 0 0 0 0,1 1-1 0 0,0 0 1 0 0,0 0 0 0 0,0 0 0 0 0,-7 7 0 0 0,-46 43 659 0 0,-1-2 0 0 0,-102 66 0 0 0,117-89-1109 0 0,-61 55-1 0 0,102-81 4 0 0,0-1-17 0 0,1 0 0 0 0,-1 0 0 0 0,1 1 0 0 0,-1-1 0 0 0,1 1 0 0 0,0-1 0 0 0,0 1 0 0 0,-1 0 0 0 0,1-1 0 0 0,0 1 0 0 0,1 0 0 0 0,-1 0 0 0 0,-1 3 0 0 0,2-5-19 0 0,0 0 1 0 0,1 1 0 0 0,-1-1-1 0 0,0 0 1 0 0,1 1 0 0 0,-1-1-1 0 0,0 0 1 0 0,1 0 0 0 0,-1 1-1 0 0,0-1 1 0 0,1 0 0 0 0,-1 0-1 0 0,0 0 1 0 0,1 0 0 0 0,-1 0-1 0 0,1 1 1 0 0,-1-1 0 0 0,0 0-1 0 0,1 0 1 0 0,-1 0 0 0 0,1 0-1 0 0,-1 0 1 0 0,1 0 0 0 0,-1 0-1 0 0,0 0 1 0 0,1 0 0 0 0,-1 0-1 0 0,1-1 1 0 0,-1 1 0 0 0,0 0-1 0 0,1 0 1 0 0,-1 0 0 0 0,0 0-1 0 0,2-1 1 0 0,15-5-3378 0 0,11-6-4601 0 0,-13 3 4828 0 0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54.4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280 99 1952 0 0,'-1'-1'774'0'0,"-18"-25"7118"0"0,-3 2-3446 0 0,17 18-3745 0 0,-1 0 1 0 0,0 1-1 0 0,0 0 0 0 0,0 0 0 0 0,-1 0 0 0 0,-7-3 0 0 0,10 7-585 0 0,1-1 0 0 0,-1 1 0 0 0,0 0-1 0 0,1 0 1 0 0,-1 1 0 0 0,0-1 0 0 0,0 1-1 0 0,1 0 1 0 0,-1 0 0 0 0,0 0-1 0 0,0 0 1 0 0,1 1 0 0 0,-1 0 0 0 0,0-1-1 0 0,0 1 1 0 0,1 1 0 0 0,-1-1 0 0 0,1 0-1 0 0,-1 1 1 0 0,1 0 0 0 0,-5 3 0 0 0,0 0 82 0 0,0 1 1 0 0,1 0-1 0 0,-1 0 1 0 0,2 0-1 0 0,-1 1 1 0 0,1 0-1 0 0,-9 12 0 0 0,10-11-114 0 0,0 0-1 0 0,1 1 0 0 0,0 0 0 0 0,0 0 1 0 0,1 0-1 0 0,0 0 0 0 0,0 0 0 0 0,1 0 0 0 0,0 1 1 0 0,1-1-1 0 0,0 20 0 0 0,1-24-82 0 0,0 1 1 0 0,1-1-1 0 0,-1 1 1 0 0,1-1-1 0 0,0 0 1 0 0,1 0-1 0 0,0 1 1 0 0,-1-1-1 0 0,2 0 1 0 0,-1 0-1 0 0,0-1 1 0 0,1 1-1 0 0,0 0 1 0 0,0-1-1 0 0,1 0 0 0 0,-1 0 1 0 0,1 0-1 0 0,0 0 1 0 0,0 0-1 0 0,0-1 1 0 0,0 0-1 0 0,7 5 1 0 0,-1-4-97 0 0,0 0 1 0 0,0 0-1 0 0,0-1 1 0 0,1 0-1 0 0,-1-1 1 0 0,1 0-1 0 0,0-1 1 0 0,-1 0-1 0 0,1 0 1 0 0,0-1-1 0 0,-1-1 1 0 0,1 0-1 0 0,13-3 1 0 0,-3 0-1325 0 0,1-1 0 0 0,-2-2 0 0 0,1 0 0 0 0,-1-1 0 0 0,31-16 0 0 0,-25 8-408 0 0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54.7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 8 1792 0 0,'0'0'406'0'0,"-1"-1"0"0"0,1 0-1 0 0,0 1 1 0 0,-1-1 0 0 0,1 1-1 0 0,-1 0 1 0 0,1-1-1 0 0,0 1 1 0 0,-1-1 0 0 0,1 1-1 0 0,-1 0 1 0 0,1-1 0 0 0,-1 1-1 0 0,1 0 1 0 0,-1-1 0 0 0,0 1-1 0 0,1 0 1 0 0,-1 0 0 0 0,1-1-1 0 0,-1 1 1 0 0,1 0-1 0 0,-1 0 1 0 0,0 0 0 0 0,1 0-1 0 0,-1 0 1 0 0,0 0 0 0 0,0 0-1 0 0,0 1-85 0 0,0-1-1 0 0,0 1 0 0 0,0 0 1 0 0,0-1-1 0 0,0 1 1 0 0,0 0-1 0 0,0-1 0 0 0,1 1 1 0 0,-1 0-1 0 0,0 0 1 0 0,0 0-1 0 0,1 0 0 0 0,-1 0 1 0 0,0 1-1 0 0,-3 6 157 0 0,1 1-1 0 0,0-1 1 0 0,-2 10-1 0 0,4-13 84 0 0,-6 22 156 0 0,2 1 0 0 0,-2 51-1 0 0,6-56-675 0 0,-1-1 0 0 0,-1 1 0 0 0,-1-1 0 0 0,-1 1 0 0 0,-9 25 0 0 0,15-46-1184 0 0,4-6-489 0 0,8-10-2014 0 0,-11 11 2833 0 0,9-8-3185 0 0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55.0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59 2080 0 0,'-4'-1'1251'0'0,"0"-1"0"0"0,1 1 0 0 0,-1 0-1 0 0,0 0 1 0 0,0 0 0 0 0,-1 1 0 0 0,1-1-1 0 0,0 1 1 0 0,0 0 0 0 0,0 0-1 0 0,0 0 1 0 0,-6 2 0 0 0,18-5-680 0 0,0 0 0 0 0,0 1 0 0 0,14-3 0 0 0,14-3-437 0 0,-18 3-71 0 0,9-4-12 0 0,32-5 0 0 0,-51 13-38 0 0,0 0 0 0 0,0 0 0 0 0,0 1 0 0 0,0 0 0 0 0,0 0 0 0 0,0 1 0 0 0,0 0 0 0 0,14 3 1 0 0,-20-3-11 0 0,0 0 0 0 0,1-1 0 0 0,-1 1 0 0 0,0 0 0 0 0,0 0 0 0 0,0 0 0 0 0,0 0 0 0 0,0 0 0 0 0,0 1 0 0 0,0-1 1 0 0,-1 0-1 0 0,1 1 0 0 0,0 0 0 0 0,-1-1 0 0 0,1 1 0 0 0,-1 0 0 0 0,1 0 0 0 0,-1 0 0 0 0,0 0 0 0 0,0 0 0 0 0,0 0 1 0 0,0 0-1 0 0,0 0 0 0 0,-1 0 0 0 0,1 0 0 0 0,-1 1 0 0 0,1-1 0 0 0,-1 0 0 0 0,0 0 0 0 0,0 1 0 0 0,0-1 1 0 0,0 0-1 0 0,0 1 0 0 0,0-1 0 0 0,-1 3 0 0 0,-1 2 48 0 0,0-1 0 0 0,0 1 1 0 0,-1 0-1 0 0,0-1 0 0 0,0 0 0 0 0,0 0 0 0 0,-1 0 1 0 0,0 0-1 0 0,0 0 0 0 0,-7 7 0 0 0,1-4 81 0 0,-1 1 0 0 0,1-1 0 0 0,-2-1 0 0 0,1 0 0 0 0,-1 0 0 0 0,0-1-1 0 0,-16 6 1 0 0,18-9-165 0 0,0 0-1 0 0,-1-1 0 0 0,1 0 0 0 0,-1 0 1 0 0,0-1-1 0 0,0-1 0 0 0,0 0 0 0 0,0 0 1 0 0,-18-2-1 0 0,28 1-182 0 0,-1 0 1 0 0,1 0 0 0 0,0-1-1 0 0,-1 1 1 0 0,1-1-1 0 0,0 1 1 0 0,-1-1 0 0 0,1 1-1 0 0,0-1 1 0 0,0 0-1 0 0,-1 1 1 0 0,1-1 0 0 0,0 0-1 0 0,0 0 1 0 0,0 0-1 0 0,0 0 1 0 0,0 0-1 0 0,0 0 1 0 0,0 0 0 0 0,0 0-1 0 0,1 0 1 0 0,-1-1-1 0 0,0 1 1 0 0,0-2 0 0 0,-1-9-3094 0 0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55.4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389 101 1976 0 0,'-4'-11'2186'0'0,"-2"0"-1"0"0,1 0 0 0 0,-1 1 0 0 0,-1-1 1 0 0,-11-13-1 0 0,17 22-1953 0 0,-1 0 0 0 0,0 0 0 0 0,0 1 0 0 0,0-1 0 0 0,1 0 1 0 0,-2 1-1 0 0,1 0 0 0 0,0-1 0 0 0,0 1 0 0 0,0 0 0 0 0,-1 0 0 0 0,1 0 0 0 0,0 0 0 0 0,-1 1 1 0 0,1-1-1 0 0,-1 0 0 0 0,1 1 0 0 0,-1 0 0 0 0,1 0 0 0 0,-1 0 0 0 0,1 0 0 0 0,-1 0 0 0 0,1 0 1 0 0,-1 1-1 0 0,1-1 0 0 0,-1 1 0 0 0,1-1 0 0 0,0 1 0 0 0,-1 0 0 0 0,1 0 0 0 0,0 0 0 0 0,-1 0 0 0 0,-1 2 1 0 0,-11 7 84 0 0,1 1 1 0 0,1 0 0 0 0,0 0-1 0 0,0 2 1 0 0,1-1 0 0 0,0 2-1 0 0,1 0 1 0 0,-13 21 0 0 0,-4 14 106 0 0,-28 65 1 0 0,50-101-310 0 0,-3 8 168 0 0,0-1 0 0 0,1 1 0 0 0,-9 44 0 0 0,15-58-245 0 0,1 0-1 0 0,1 0 0 0 0,-1 0 0 0 0,1 0 1 0 0,1 0-1 0 0,-1 0 0 0 0,1 0 0 0 0,0 0 1 0 0,1 0-1 0 0,-1 0 0 0 0,1 0 0 0 0,1-1 1 0 0,-1 1-1 0 0,1-1 0 0 0,1 1 1 0 0,4 7-1 0 0,-1-5-49 0 0,1 0-1 0 0,-1-1 1 0 0,2-1 0 0 0,-1 1 0 0 0,1-1 0 0 0,0-1 0 0 0,0 1-1 0 0,1-1 1 0 0,-1-1 0 0 0,1 0 0 0 0,1-1 0 0 0,-1 1 0 0 0,1-2-1 0 0,20 5 1 0 0,-14-5-669 0 0,0 0-1 0 0,0-1 0 0 0,29-1 0 0 0,-30-2-1513 0 0,0-1 0 0 0,0 0 1 0 0,28-8-1 0 0,-20 3-2650 0 0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56.0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47 402 2769 0 0,'-10'2'4388'0'0,"-12"4"4289"0"0,21-5-8319 0 0,0-1 1 0 0,0 1-1 0 0,1-1 0 0 0,-1 1 1 0 0,0-1-1 0 0,0 1 1 0 0,0 0-1 0 0,0-1 0 0 0,0 1 1 0 0,1 0-1 0 0,-1 0 0 0 0,0 0 1 0 0,1-1-1 0 0,-1 1 1 0 0,1 0-1 0 0,-1 0 0 0 0,0 1 1 0 0,1-1-321 0 0,0-1-1 0 0,0 0 1 0 0,0 0 0 0 0,0 0 0 0 0,0 0 0 0 0,0 0 0 0 0,0 0-1 0 0,0 0 1 0 0,-1 1 0 0 0,1-1 0 0 0,0 0 0 0 0,0 0 0 0 0,0 0 0 0 0,0 0-1 0 0,0 0 1 0 0,0 0 0 0 0,0 1 0 0 0,0-1 0 0 0,0 0 0 0 0,0 0-1 0 0,0 0 1 0 0,1 0 0 0 0,-1 0 0 0 0,0 0 0 0 0,0 0 0 0 0,0 1-1 0 0,0-1 1 0 0,0 0 0 0 0,0 0 0 0 0,0 0 0 0 0,0 0 0 0 0,0 0 0 0 0,0 0-1 0 0,0 0 1 0 0,0 0 0 0 0,1 0 0 0 0,-1 1 0 0 0,0-1 0 0 0,0 0-1 0 0,0 0 1 0 0,0 0 0 0 0,0 0 0 0 0,0 0 0 0 0,0 0 0 0 0,0 0-1 0 0,1 0 1 0 0,-1 0 0 0 0,8-2 600 0 0,7-6-260 0 0,18-16 67 0 0,-22 17-379 0 0,-1-1 1 0 0,1-1-1 0 0,-1 0 0 0 0,10-11 1 0 0,-9 6-45 0 0,-1-1 1 0 0,-1 0 0 0 0,0 0-1 0 0,-1-1 1 0 0,0 0 0 0 0,-1 0-1 0 0,7-28 1 0 0,-1-3 33 0 0,-5 15 41 0 0,1 1 1 0 0,22-49-1 0 0,-33 103 246 0 0,-10 13-108 0 0,3 0 0 0 0,-5 37 0 0 0,12-57-208 0 0,0 0-1 0 0,2-1 1 0 0,0 1 0 0 0,1 0-1 0 0,0-1 1 0 0,2 1 0 0 0,5 23 0 0 0,-5-28-37 0 0,1 1 0 0 0,0-1 0 0 0,1 0 0 0 0,9 16 0 0 0,-13-24-2 0 0,1-1 0 0 0,0 1 0 0 0,0 0 0 0 0,1 0 0 0 0,-1-1 0 0 0,1 1 0 0 0,-1-1 0 0 0,1 0-1 0 0,0 0 1 0 0,-1 0 0 0 0,1 0 0 0 0,0-1 0 0 0,1 1 0 0 0,-1-1 0 0 0,0 1 0 0 0,0-1 0 0 0,1 0 0 0 0,-1 0 0 0 0,6 0 0 0 0,-6 0-10 0 0,-1-1 1 0 0,1 0-1 0 0,-1 0 0 0 0,0 0 1 0 0,1-1-1 0 0,-1 1 1 0 0,0-1-1 0 0,1 1 0 0 0,-1-1 1 0 0,0 1-1 0 0,1-1 0 0 0,-1 0 1 0 0,0 0-1 0 0,0 0 1 0 0,0-1-1 0 0,3-1 0 0 0,-2 0-24 0 0,-1 1 0 0 0,0-1 0 0 0,1 0 0 0 0,-1 1 0 0 0,0-1 0 0 0,0 0 0 0 0,-1 0 0 0 0,1-1 0 0 0,-1 1 0 0 0,2-6 0 0 0,4-16-194 0 0,-2 0-1 0 0,0-1 1 0 0,-2 0-1 0 0,0-34 1 0 0,-2 33 260 0 0,1 0 1 0 0,1 0 0 0 0,11-47-1 0 0,-13 74-14 0 0,-1-1 1 0 0,0 0-1 0 0,0 0 0 0 0,0 1 0 0 0,0-1 1 0 0,1 0-1 0 0,-1 0 0 0 0,0 1 0 0 0,1-1 1 0 0,-1 0-1 0 0,1 1 0 0 0,-1-1 0 0 0,1 1 1 0 0,-1-1-1 0 0,1 1 0 0 0,-1-1 0 0 0,1 1 1 0 0,-1-1-1 0 0,1 1 0 0 0,1-2 0 0 0,-2 2-2 0 0,1 1 0 0 0,-1-1 0 0 0,1 0 0 0 0,-1 0-1 0 0,1 0 1 0 0,-1 0 0 0 0,1 0 0 0 0,-1 1 0 0 0,1-1 0 0 0,-1 0-1 0 0,1 0 1 0 0,-1 1 0 0 0,1-1 0 0 0,-1 0 0 0 0,0 1 0 0 0,1-1-1 0 0,-1 0 1 0 0,1 1 0 0 0,-1-1 0 0 0,0 1 0 0 0,0-1 0 0 0,1 1-1 0 0,3 6 21 0 0,-1-1 0 0 0,1 1 0 0 0,2 8 0 0 0,-5-11-14 0 0,20 53 135 0 0,24 112 0 0 0,-45-166-163 0 0,1 1 1 0 0,0-1 0 0 0,0 0-1 0 0,0 0 1 0 0,1 0-1 0 0,-1-1 1 0 0,1 1 0 0 0,-1 0-1 0 0,1 0 1 0 0,0-1-1 0 0,0 1 1 0 0,5 3-1 0 0,-6-5-156 0 0,0 0-1 0 0,0 0 1 0 0,1 0-1 0 0,-1 0 0 0 0,0-1 1 0 0,1 1-1 0 0,-1 0 0 0 0,1-1 1 0 0,-1 0-1 0 0,0 1 0 0 0,1-1 1 0 0,1 1-1 0 0,-1-1-352 0 0,0 0-1 0 0,-1-1 1 0 0,1 1-1 0 0,0 0 1 0 0,0 0 0 0 0,-1-1-1 0 0,1 1 1 0 0,0-1 0 0 0,-1 1-1 0 0,1-1 1 0 0,-1 0 0 0 0,3-1-1 0 0,4-3-3811 0 0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8:56.3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2729 0 0,'7'5'8529'0'0,"1"0"-5157"0"0,9 6-676 0 0,13 20-491 0 0,-1 1-1 0 0,30 43 1 0 0,-47-58-1845 0 0,-1 1 0 0 0,-1 0 1 0 0,-1 1-1 0 0,0 0 0 0 0,-2 0 0 0 0,10 37 1 0 0,-9-14 387 0 0,4 76 0 0 0,-8 46 342 0 0,-4-152-1029 0 0,-1 0 0 0 0,0 0 1 0 0,-1 1-1 0 0,0-1 1 0 0,-6 17-1 0 0,6-23-77 0 0,0-1-1 0 0,0 0 1 0 0,-1 1 0 0 0,1-1-1 0 0,-1 0 1 0 0,0 0 0 0 0,-1-1-1 0 0,1 1 1 0 0,-1-1 0 0 0,0 1 0 0 0,0-1-1 0 0,-1 0 1 0 0,-6 4 0 0 0,9-7-43 0 0,0 0 1 0 0,0 0 0 0 0,0 0 0 0 0,0 0 0 0 0,0-1 0 0 0,-1 1 0 0 0,1-1-1 0 0,0 1 1 0 0,0-1 0 0 0,0 0 0 0 0,-4 0 0 0 0,6 0-164 0 0,-1 0 1 0 0,0 0-1 0 0,0 0 1 0 0,0-1-1 0 0,0 1 1 0 0,0 0-1 0 0,1 0 0 0 0,-1-1 1 0 0,0 1-1 0 0,0 0 1 0 0,0-1-1 0 0,1 1 1 0 0,-2-2-1 0 0,2 2-255 0 0,-1-1 0 0 0,1 1 0 0 0,0-1 0 0 0,-1 1 0 0 0,1-1 0 0 0,-1 1 0 0 0,1-1 0 0 0,0 1 0 0 0,0-1 0 0 0,-1 0 0 0 0,1 1 0 0 0,0-1 0 0 0,0 0 0 0 0,0 1 0 0 0,0-1 0 0 0,0 0 0 0 0,0 1-1 0 0,0-1 1 0 0,0-1 0 0 0,1-8-7120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14.4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193 35 512 0 0,'-1'-2'542'0'0,"-1"0"-1"0"0,1 0 1 0 0,0 0-1 0 0,0 1 1 0 0,-1-1-1 0 0,0 0 1 0 0,1 0-1 0 0,-1 1 1 0 0,0-1-1 0 0,1 1 1 0 0,-1 0-1 0 0,0-1 1 0 0,0 1-1 0 0,0 0 1 0 0,0 0-1 0 0,-1 0 1 0 0,1 1-1 0 0,0-1 1 0 0,0 0-1 0 0,0 1 1 0 0,-3-1-1 0 0,-8-1 788 0 0,9 1-557 0 0,-1 0 0 0 0,1 0 0 0 0,0 1 0 0 0,0-1 0 0 0,-8 2 0 0 0,10-1-614 0 0,0 0-1 0 0,0 1 0 0 0,1 0 1 0 0,-1-1-1 0 0,0 1 0 0 0,0 0 0 0 0,1 0 1 0 0,-1 0-1 0 0,0 0 0 0 0,1 0 1 0 0,-1 0-1 0 0,1 0 0 0 0,-1 1 1 0 0,1-1-1 0 0,0 1 0 0 0,-2 2 1 0 0,-40 58 1587 0 0,37-52-1593 0 0,1-1 0 0 0,0 2 0 0 0,1-1-1 0 0,-6 18 1 0 0,9-24-125 0 0,0-1-1 0 0,1 1 0 0 0,0-1 1 0 0,-1 0-1 0 0,1 1 1 0 0,0-1-1 0 0,0 1 1 0 0,1-1-1 0 0,-1 1 1 0 0,3 6-1 0 0,-3-9-25 0 0,1 0 0 0 0,-1 1 0 0 0,1-1-1 0 0,0 0 1 0 0,0 1 0 0 0,0-1 0 0 0,0 0-1 0 0,0 0 1 0 0,0 0 0 0 0,0 1 0 0 0,0-1 0 0 0,0 0-1 0 0,0-1 1 0 0,1 1 0 0 0,-1 0 0 0 0,0 0-1 0 0,1 0 1 0 0,-1-1 0 0 0,0 1 0 0 0,1-1-1 0 0,-1 1 1 0 0,1-1 0 0 0,-1 1 0 0 0,1-1 0 0 0,-1 0-1 0 0,3 0 1 0 0,4 0-98 0 0,0 0-1 0 0,0-1 1 0 0,-1 0-1 0 0,1 0 1 0 0,13-4 0 0 0,38-17-1280 0 0,-25 9-213 0 0,102-39-7940 0 0,-101 39 7592 0 0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9:02.1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506 0 512 0 0,'-10'1'635'0'0,"0"-1"-1"0"0,0 1 1 0 0,0 1 0 0 0,1-1-1 0 0,-1 2 1 0 0,0-1-1 0 0,1 2 1 0 0,-1-1 0 0 0,1 1-1 0 0,0 0 1 0 0,-11 8-1 0 0,14-8-295 0 0,0 1-1 0 0,0 0 1 0 0,0 0 0 0 0,1 0-1 0 0,0 1 1 0 0,0-1-1 0 0,0 1 1 0 0,0 1-1 0 0,1-1 1 0 0,0 1-1 0 0,1-1 1 0 0,-1 1 0 0 0,1 0-1 0 0,1 0 1 0 0,-4 12-1 0 0,-45 156 5277 0 0,26-94-4496 0 0,-4 22-56 0 0,-25 76 242 0 0,25-92-799 0 0,3 0 1 0 0,5 2-1 0 0,3 0 0 0 0,-8 110 0 0 0,2 517 743 0 0,23-534-1025 0 0,6 188 169 0 0,1-292-233 0 0,3-1-1 0 0,33 133 1 0 0,-28-160-98 0 0,61 207 139 0 0,-54-199-151 0 0,2-2 0 0 0,42 75 0 0 0,-47-102-40 0 0,1-1 1 0 0,31 35-1 0 0,51 45 40 0 0,-84-90-52 0 0,2 0-10 0 0,0 0 0 0 0,41 29 1 0 0,-50-41 4 0 0,0 0 0 0 0,1 0 1 0 0,0 0-1 0 0,0-2 1 0 0,0 1-1 0 0,1-1 0 0 0,-1-1 1 0 0,20 3-1 0 0,-27-5-10 0 0,0-1 0 0 0,-1 0 0 0 0,1 0 0 0 0,0 0 0 0 0,0 0 0 0 0,0-1 0 0 0,0 0 0 0 0,-1 0 0 0 0,1 0 0 0 0,0 0 0 0 0,-1 0 0 0 0,1-1 0 0 0,0 1 0 0 0,-1-1 0 0 0,4-3 0 0 0,-2 2-58 0 0,-1-1 1 0 0,1 0-1 0 0,-1-1 0 0 0,0 1 1 0 0,0-1-1 0 0,-1 0 0 0 0,1 0 1 0 0,4-10-1 0 0,1-5-535 0 0,-1 0 1 0 0,-1-1-1 0 0,-1 0 0 0 0,4-27 0 0 0,5-46-4800 0 0,-11 64 2609 0 0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49:04.7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56 261 512 0 0,'0'-12'889'0'0,"-1"6"-265"0"0,1-1-1 0 0,0 1 0 0 0,1 0 0 0 0,-1 0 1 0 0,1 0-1 0 0,0 0 0 0 0,1 1 1 0 0,2-8-1 0 0,0 1 1064 0 0,6-23 1 0 0,-7 25-81 0 0,-3 9-1342 0 0,-1-1-1 0 0,1 1 0 0 0,0 0 0 0 0,-1 0 1 0 0,1 0-1 0 0,-1 0 0 0 0,1 0 0 0 0,-1 0 1 0 0,0 0-1 0 0,1 0 0 0 0,-1 0 1 0 0,0 1-1 0 0,0-1 0 0 0,1 0 0 0 0,-1 0 1 0 0,0 1-1 0 0,0-1 0 0 0,0 0 1 0 0,0 1-1 0 0,-1-2 0 0 0,-8-7 2273 0 0,2-13 188 0 0,8 20-2627 0 0,0 0 0 0 0,-1 0-1 0 0,1 0 1 0 0,-1 0 0 0 0,0 0 0 0 0,1 0 0 0 0,-1 0 0 0 0,0 1 0 0 0,0-1 0 0 0,0 0 0 0 0,0 1-1 0 0,-1-1 1 0 0,1 0 0 0 0,0 1 0 0 0,-1 0 0 0 0,1-1 0 0 0,-1 1 0 0 0,1 0 0 0 0,-4-2 0 0 0,3 1 51 0 0,-1 1 0 0 0,1-1 1 0 0,0 1-1 0 0,-1-1 0 0 0,1 0 1 0 0,0 0-1 0 0,0 0 1 0 0,0-1-1 0 0,-3-3 0 0 0,7 4-62 0 0,0 0-1 0 0,-1 0 0 0 0,1 0 0 0 0,0 1 0 0 0,0-1 1 0 0,0 1-1 0 0,4-2 0 0 0,-4 2 44 0 0,-1 0-51 0 0,0 0-1 0 0,1 1 0 0 0,-1-1 0 0 0,0 1 0 0 0,0-1 0 0 0,1 1 0 0 0,-1 0 0 0 0,0-1 0 0 0,1 1 0 0 0,-1 0 0 0 0,0 0 0 0 0,1 0 0 0 0,-1 0 0 0 0,0 0 0 0 0,1 0 0 0 0,-1 0 0 0 0,0 1 0 0 0,1-1 0 0 0,-1 0 1 0 0,2 2-1 0 0,27 14 176 0 0,-12-5-47 0 0,-14-9-161 0 0,0 0 1 0 0,0 1-1 0 0,0 0 0 0 0,-1 0 1 0 0,1 0-1 0 0,-1 0 0 0 0,0 0 1 0 0,0 1-1 0 0,0-1 0 0 0,0 1 0 0 0,0 0 1 0 0,-1 0-1 0 0,0 0 0 0 0,0 0 1 0 0,0 0-1 0 0,0 1 0 0 0,-1-1 1 0 0,2 5-1 0 0,-1 1 21 0 0,2-1-1 0 0,-1 0 1 0 0,2 0-1 0 0,-1-1 1 0 0,1 1-1 0 0,0-1 1 0 0,1 0-1 0 0,10 11 1 0 0,16 20 148 0 0,-11-13-146 0 0,-5-5-1 0 0,-1 0 0 0 0,-1 1 0 0 0,16 30 1 0 0,27 76 151 0 0,-11-22-129 0 0,1 0-4 0 0,21 42 10 0 0,-45-100-64 0 0,24 69-1 0 0,-5-12 44 0 0,-16-42 2 0 0,-2 1 0 0 0,-3 0 0 0 0,-2 2 0 0 0,-4 0-1 0 0,13 124 1 0 0,-21 281 155 0 0,-8-134-48 0 0,4-256-174 0 0,-4 0 0 0 0,-18 139 0 0 0,4-139-11 0 0,-47 144 0 0 0,47-183 0 0 0,-2 0 0 0 0,-2-2 0 0 0,-2 0 0 0 0,-1-1 0 0 0,-29 37 0 0 0,22-38 0 0 0,-89 126 0 0 0,-42 80 0 0 0,160-243 0 0 0,0-1 0 0 0,0 0 0 0 0,0 1 0 0 0,0-1 0 0 0,0 0 0 0 0,0 0 0 0 0,0 1 0 0 0,0-1 0 0 0,-1 0 0 0 0,1 1 0 0 0,0-1 0 0 0,0 0 0 0 0,0 0 0 0 0,-1 1 0 0 0,1-1 0 0 0,0 0 0 0 0,0 0 0 0 0,-1 0 0 0 0,1 0 0 0 0,0 1 0 0 0,0-1 0 0 0,-1 0 0 0 0,1 0 0 0 0,0 0 0 0 0,0 0 0 0 0,-1 0 0 0 0,1 0 0 0 0,-1 1 0 0 0,2-11 0 0 0,6-21 0 0 0,-6 28 0 0 0,59-173-208 0 0,-41 125-548 0 0,-10 27 246 0 0,12-35-3238 0 0,-16 29-1623 0 0,-4 25 3536 0 0,-1 1 0 0 0,0 0 0 0 0,0-1 0 0 0,-2-6 0 0 0,-3-9-2482 0 0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38.96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1 122 512 0 0,'0'-10'263'0'0,"-1"-1"1488"0"0,1 0 0 0 0,1 1-1 0 0,0-1 1 0 0,0 0 0 0 0,1 1 0 0 0,5-20 0 0 0,-6 28-1237 0 0,5-10 2733 0 0,-6 11-3181 0 0,0 1 0 0 0,0 0 1 0 0,0 0-1 0 0,0 0 0 0 0,0 0 0 0 0,0 0 0 0 0,0-1 0 0 0,1 1 1 0 0,-1 0-1 0 0,0 0 0 0 0,0 0 0 0 0,0 0 0 0 0,0 0 0 0 0,0 0 1 0 0,0-1-1 0 0,0 1 0 0 0,0 0 0 0 0,0 0 0 0 0,0 0 1 0 0,0 0-1 0 0,1 0 0 0 0,-1 0 0 0 0,0 0 0 0 0,0 0 0 0 0,0 0 1 0 0,0 0-1 0 0,0-1 0 0 0,0 1 0 0 0,1 0 0 0 0,-1 0 0 0 0,0 0 1 0 0,0 0-1 0 0,0 0 0 0 0,0 0 0 0 0,0 0 0 0 0,1 0 1 0 0,-1 0-1 0 0,0 0 0 0 0,0 0 0 0 0,0 0 0 0 0,0 0 0 0 0,0 0 1 0 0,1 0-1 0 0,-1 0 0 0 0,0 0 0 0 0,0 1 0 0 0,0-1 0 0 0,0 0 1 0 0,0 0-1 0 0,0 0 0 0 0,1 0 0 0 0,-1 0 0 0 0,0 0 0 0 0,0 0 1 0 0,0 0-1 0 0,0 0 0 0 0,0 0 0 0 0,0 1 0 0 0,7 11 666 0 0,42 96 2317 0 0,-43-92-2883 0 0,0 1 1 0 0,-1 0 0 0 0,-1 0 0 0 0,3 32 0 0 0,-7-3 85 0 0,-1-1 1 0 0,-11 65-1 0 0,-2 36-52 0 0,14-105-182 0 0,7 71-1 0 0,-4-92 3 0 0,1 0 0 0 0,0 0 0 0 0,2 0 0 0 0,0-1 0 0 0,13 28 0 0 0,-18-46-9 0 0,0 1 1 0 0,0 0-1 0 0,0 0 1 0 0,0-1-1 0 0,0 1 1 0 0,0 0-1 0 0,1-1 0 0 0,-1 1 1 0 0,0-1-1 0 0,1 0 1 0 0,0 1-1 0 0,-1-1 1 0 0,1 0-1 0 0,0 0 0 0 0,-1 0 1 0 0,1 0-1 0 0,2 1 1 0 0,-3-2 3 0 0,1 0 0 0 0,-1 0 0 0 0,0 0 0 0 0,0 0 0 0 0,0 0 0 0 0,0 0 0 0 0,1-1 0 0 0,-1 1 0 0 0,0 0 0 0 0,0 0 0 0 0,0-1 0 0 0,0 1 0 0 0,0-1 1 0 0,0 1-1 0 0,0-1 0 0 0,0 0 0 0 0,0 1 0 0 0,0-1 0 0 0,0 0 0 0 0,0 1 0 0 0,0-1 0 0 0,0 0 0 0 0,0 0 0 0 0,-1 0 0 0 0,1 0 0 0 0,0 0 0 0 0,-1 0 0 0 0,1 0 0 0 0,0-2 0 0 0,0 2-10 0 0,2-6 80 0 0,1 0 0 0 0,1 0 0 0 0,-1 1 1 0 0,8-9-1 0 0,-10 13-68 0 0,0 0 0 0 0,1 0 0 0 0,-1 1 0 0 0,0-1 0 0 0,0 1 0 0 0,1-1 0 0 0,-1 1 0 0 0,1 0 0 0 0,-1 0 0 0 0,1 0 0 0 0,-1 0 0 0 0,1 1 0 0 0,0-1 0 0 0,-1 1 1 0 0,1-1-1 0 0,5 1 0 0 0,44 0-27 0 0,-1-3 1 0 0,93-16 0 0 0,-128 16-89 0 0,-8 1-91 0 0,-1 0 0 0 0,0 0-1 0 0,1 1 1 0 0,-1 0 0 0 0,1 1 0 0 0,0 0 0 0 0,8 0 0 0 0,-15 1 99 0 0,-1-1-1 0 0,1 0 1 0 0,-1 0 0 0 0,1 0 0 0 0,-1 0 0 0 0,1 0 0 0 0,-1 1 0 0 0,0-1 0 0 0,1 0 0 0 0,-1 0 0 0 0,1 1 0 0 0,-1-1 0 0 0,1 0 0 0 0,-1 0 0 0 0,0 1-1 0 0,1-1 1 0 0,-1 1 0 0 0,0-1 0 0 0,1 0 0 0 0,-1 1 0 0 0,0-1 0 0 0,0 1 0 0 0,1-1 0 0 0,-1 1 0 0 0,0-1 0 0 0,0 1 0 0 0,0-1 0 0 0,0 1 0 0 0,1-1-1 0 0,-1 1 1 0 0,0-1 0 0 0,0 1 0 0 0,0 1-259 0 0,0-1 0 0 0,-1 0 0 0 0,1 0 0 0 0,0 1 0 0 0,-1-1 0 0 0,1 0 0 0 0,0 0-1 0 0,-1 0 1 0 0,1 1 0 0 0,-1-1 0 0 0,-1 2 0 0 0,-6 6-1911 0 0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40.03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250 127 512 0 0,'-3'-3'456'0'0,"1"1"1"0"0,0 0-1 0 0,-1 0 0 0 0,1 0 1 0 0,-1 0-1 0 0,0 1 0 0 0,0-1 1 0 0,0 1-1 0 0,0 0 0 0 0,0-1 1 0 0,0 1-1 0 0,0 1 0 0 0,0-1 1 0 0,0 0-1 0 0,0 1 0 0 0,0-1 1 0 0,0 1-1 0 0,-1 0 0 0 0,1 0 0 0 0,0 0 1 0 0,0 1-1 0 0,0-1 0 0 0,-1 1 1 0 0,1 0-1 0 0,-4 1 0 0 0,0 0 71 0 0,0 1-1 0 0,0-1 1 0 0,1 1-1 0 0,-1 1 1 0 0,1-1-1 0 0,0 1 1 0 0,0 0-1 0 0,0 0 1 0 0,0 1-1 0 0,-7 7 1 0 0,1 2-149 0 0,1 1 0 0 0,0 0-1 0 0,1 0 1 0 0,1 1 0 0 0,0 0 0 0 0,-7 19 0 0 0,13-28-302 0 0,1-1 0 0 0,0 1 1 0 0,0 0-1 0 0,0 0 0 0 0,1 0 0 0 0,0 0 1 0 0,1-1-1 0 0,-1 1 0 0 0,1 1 0 0 0,0-1 1 0 0,1-1-1 0 0,0 1 0 0 0,0 0 0 0 0,1 0 1 0 0,-1 0-1 0 0,2 0 0 0 0,-1-1 1 0 0,1 1-1 0 0,4 7 0 0 0,-4-9-57 0 0,1 0 0 0 0,0-1-1 0 0,0 1 1 0 0,0-1 0 0 0,1 0-1 0 0,0 0 1 0 0,0-1 0 0 0,0 1 0 0 0,0-1-1 0 0,8 4 1 0 0,1-1 12 0 0,1 0 1 0 0,28 7-1 0 0,-32-11-55 0 0,1 0 0 0 0,0 0 0 0 0,0-1 0 0 0,0-1 0 0 0,0 0 0 0 0,0 0 1 0 0,0-1-1 0 0,-1-1 0 0 0,1 0 0 0 0,0-1 0 0 0,-1 0 0 0 0,1 0 0 0 0,11-7 0 0 0,-16 7-16 0 0,-1 0 1 0 0,1 0 0 0 0,-1-1-1 0 0,0 0 1 0 0,-1 0-1 0 0,1-1 1 0 0,-1 1 0 0 0,1-1-1 0 0,-1 0 1 0 0,-1-1-1 0 0,1 1 1 0 0,-1-1 0 0 0,0 0-1 0 0,0 0 1 0 0,-1-1-1 0 0,0 1 1 0 0,0 0 0 0 0,0-1-1 0 0,-1 0 1 0 0,0 0-1 0 0,0 0 1 0 0,1-14 0 0 0,-2 3 9 0 0,-1-1 0 0 0,-1 0-1 0 0,-1 0 1 0 0,0 1 0 0 0,-2-1 0 0 0,-6-22 0 0 0,-4-2 15 0 0,-28-59 1 0 0,41 99 17 0 0,-1 0 0 0 0,1 0 0 0 0,-1 0 0 0 0,0 1 1 0 0,1-1-1 0 0,-1 1 0 0 0,0-1 0 0 0,-1 1 0 0 0,1-1 1 0 0,0 1-1 0 0,-1 0 0 0 0,1 0 0 0 0,-1 0 1 0 0,0 1-1 0 0,1-1 0 0 0,-4-1 0 0 0,3 2 11 0 0,0 0 1 0 0,0 1-1 0 0,0-1 0 0 0,0 1 0 0 0,0 0 0 0 0,0 0 0 0 0,0 0 0 0 0,0 0 1 0 0,0 0-1 0 0,-1 1 0 0 0,2-1 0 0 0,-1 1 0 0 0,0 0 0 0 0,0 0 0 0 0,0 0 1 0 0,0 0-1 0 0,-3 2 0 0 0,-9 6 59 0 0,0 0 1 0 0,0 1-1 0 0,1 0 1 0 0,0 2-1 0 0,1-1 1 0 0,1 2-1 0 0,-14 15 1 0 0,0 5 133 0 0,-40 68 1 0 0,60-91-192 0 0,0 1 1 0 0,1 0-1 0 0,0 0 1 0 0,1 0-1 0 0,1 1 1 0 0,-1 0-1 0 0,-1 17 1 0 0,4-24-11 0 0,1-1 0 0 0,0 1 0 0 0,0 0 0 0 0,0 0 0 0 0,1-1 0 0 0,0 1 0 0 0,0 0 0 0 0,0 0 0 0 0,3 6 0 0 0,-3-8-6 0 0,1 0 0 0 0,-1 0 1 0 0,1 0-1 0 0,0-1 0 0 0,0 1 1 0 0,0 0-1 0 0,0-1 1 0 0,1 0-1 0 0,-1 1 0 0 0,1-1 1 0 0,-1 0-1 0 0,1 0 0 0 0,0 0 1 0 0,6 2-1 0 0,1 1-49 0 0,0-1 0 0 0,1 0 0 0 0,-1-1 0 0 0,1-1 0 0 0,0 1 1 0 0,0-1-1 0 0,0-1 0 0 0,0 0 0 0 0,0-1 0 0 0,0 0 0 0 0,0-1 0 0 0,0 0 0 0 0,0 0 0 0 0,0-1 0 0 0,0-1 0 0 0,-1 0 0 0 0,1 0 0 0 0,-1-1 0 0 0,0-1 0 0 0,0 0 0 0 0,0 0 1 0 0,12-9-1 0 0,-1-2-195 0 0,0-2 1 0 0,22-25 0 0 0,-36 35 149 0 0,-1 1 1 0 0,0-1-1 0 0,0 0 1 0 0,-1 0-1 0 0,0 0 1 0 0,-1-1 0 0 0,0 0-1 0 0,0 0 1 0 0,5-17-1 0 0,-9 22 79 0 0,1-1 0 0 0,-1 0-1 0 0,0 0 1 0 0,0 1-1 0 0,0-1 1 0 0,0 0 0 0 0,-1 1-1 0 0,0-1 1 0 0,0 0 0 0 0,0 1-1 0 0,-1-1 1 0 0,1 1 0 0 0,-4-6-1 0 0,4 8 40 0 0,0-1 0 0 0,-1 1 0 0 0,1-1 0 0 0,-1 1 0 0 0,0 0 0 0 0,0 0 0 0 0,0 0 0 0 0,0 0 0 0 0,0 0 0 0 0,0 1 0 0 0,0-1 0 0 0,-1 1 0 0 0,1-1 0 0 0,0 1 0 0 0,-1 0 0 0 0,1 0 1 0 0,-1 0-1 0 0,0 0 0 0 0,1 0 0 0 0,-1 0 0 0 0,0 1 0 0 0,1-1 0 0 0,-6 1 0 0 0,7 0 18 0 0,-1 0 1 0 0,0 1-1 0 0,1-1 0 0 0,-1 1 1 0 0,0-1-1 0 0,1 1 1 0 0,-1-1-1 0 0,1 1 1 0 0,-1 0-1 0 0,1 0 0 0 0,-1 0 1 0 0,1 0-1 0 0,0 0 1 0 0,-1 0-1 0 0,1 0 1 0 0,0 0-1 0 0,0 0 0 0 0,0 1 1 0 0,0-1-1 0 0,0 0 1 0 0,0 1-1 0 0,0-1 1 0 0,0 1-1 0 0,1-1 1 0 0,-1 1-1 0 0,1-1 0 0 0,-1 1 1 0 0,1 0-1 0 0,-1 1 1 0 0,0 3 44 0 0,0 0 1 0 0,0-1-1 0 0,0 1 1 0 0,1 0 0 0 0,0-1-1 0 0,0 1 1 0 0,1 8-1 0 0,2-3-62 0 0,0 0-1 0 0,1-1 1 0 0,0 0-1 0 0,0 0 0 0 0,1 0 1 0 0,0 0-1 0 0,1-1 0 0 0,0 0 1 0 0,1 0-1 0 0,12 13 1 0 0,-3-5-81 0 0,2-1 0 0 0,-1 0 0 0 0,39 25 1 0 0,-46-35-365 0 0,45 27-550 0 0,-47-28-1910 0 0,1-2 1 0 0,13 5-1 0 0,-17-6-658 0 0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40.44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63 46 1384 0 0,'-28'-21'6317'0'0,"-3"3"5550"0"0,31 18-11805 0 0,0 0 1 0 0,0 0-1 0 0,0 0 0 0 0,0 0 0 0 0,0 0 1 0 0,0 0-1 0 0,-1 0 0 0 0,1 0 0 0 0,0 0 1 0 0,0 0-1 0 0,0 0 0 0 0,0 0 1 0 0,0 0-1 0 0,0 0 0 0 0,0 0 0 0 0,-1 0 1 0 0,1 0-1 0 0,0 0 0 0 0,0 0 0 0 0,0 0 1 0 0,0 0-1 0 0,0 0 0 0 0,0 1 0 0 0,0-1 1 0 0,0 0-1 0 0,-1 0 0 0 0,1 0 0 0 0,0 0 1 0 0,0 0-1 0 0,0 0 0 0 0,0 0 0 0 0,0 0 1 0 0,0 1-1 0 0,0-1 0 0 0,0 0 0 0 0,0 0 1 0 0,0 0-1 0 0,0 0 0 0 0,0 0 0 0 0,0 0 1 0 0,0 1-1 0 0,0-1 0 0 0,0 0 0 0 0,0 0 1 0 0,0 0-1 0 0,0 12 867 0 0,2 11-276 0 0,23 67 487 0 0,-9-38-577 0 0,-10-32-408 0 0,20 64 500 0 0,-22-75-600 0 0,-1 0 0 0 0,1-1 0 0 0,1 0 0 0 0,0 0 0 0 0,0 0 0 0 0,0 0 0 0 0,8 7 0 0 0,-11-12-43 0 0,0-2 0 0 0,0 1 0 0 0,1 0 1 0 0,-1 0-1 0 0,0-1 0 0 0,1 1 0 0 0,-1-1 0 0 0,1 0 0 0 0,-1 0 0 0 0,1 0 0 0 0,-1 0 1 0 0,5 1-1 0 0,-6-2-11 0 0,0 0 0 0 0,0 0 0 0 0,0 0 0 0 0,0 0 0 0 0,1 0 0 0 0,-1 0 0 0 0,0-1 0 0 0,0 1 0 0 0,0 0 0 0 0,0-1 0 0 0,0 1 0 0 0,0-1 0 0 0,0 1 0 0 0,0-1 0 0 0,0 1 0 0 0,0-1 0 0 0,0 0 0 0 0,0 0 0 0 0,0 1 0 0 0,0-1 0 0 0,0 0 0 0 0,-1 0 0 0 0,1 0 0 0 0,0 0 0 0 0,-1 0 0 0 0,1 0 0 0 0,-1 0 0 0 0,1 0 0 0 0,-1 0 0 0 0,1 0 0 0 0,-1 0 0 0 0,1-2 0 0 0,2-11-123 0 0,1 0 0 0 0,-2 0 0 0 0,0 0 0 0 0,-1 0 0 0 0,0 0 1 0 0,-2-21-1 0 0,0 21 16 0 0,1-1 1 0 0,0 1-1 0 0,1-1 1 0 0,1 1 0 0 0,0 0-1 0 0,7-26 1 0 0,-5 31 53 0 0,0 0 1 0 0,0 0-1 0 0,0 0 1 0 0,1 0-1 0 0,1 0 1 0 0,-1 1-1 0 0,12-12 1 0 0,-14 16 33 0 0,1 1 0 0 0,0 0 0 0 0,0 0 1 0 0,-1 0-1 0 0,2 1 0 0 0,-1-1 1 0 0,0 1-1 0 0,0 0 0 0 0,1 0 1 0 0,-1 0-1 0 0,1 1 0 0 0,0 0 0 0 0,-1 0 1 0 0,1 0-1 0 0,0 0 0 0 0,0 1 1 0 0,9 0-1 0 0,-8 0 9 0 0,1 1 1 0 0,-1 0-1 0 0,0 0 1 0 0,1 1-1 0 0,-1 0 1 0 0,0 0-1 0 0,0 1 1 0 0,0-1-1 0 0,-1 1 1 0 0,1 0-1 0 0,0 1 1 0 0,-1-1-1 0 0,0 1 1 0 0,0 0-1 0 0,0 1 1 0 0,-1-1-1 0 0,1 1 0 0 0,-1 0 1 0 0,0 0-1 0 0,0 0 1 0 0,-1 1-1 0 0,4 6 1 0 0,3 8 44 0 0,-1 1-1 0 0,-1-1 1 0 0,-1 2 0 0 0,-1-1 0 0 0,4 24 0 0 0,-1-9-49 0 0,1 11-509 0 0,-5-17-2832 0 0,-4-23 112 0 0,1-4-775 0 0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41.01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120 7 512 0 0,'-10'-2'2447'0'0,"0"0"0"0"0,0 1 0 0 0,-18 0 0 0 0,23 1-1371 0 0,-1 0-1 0 0,1 1 0 0 0,0-1 1 0 0,-1 1-1 0 0,1 0 1 0 0,0 1-1 0 0,0-1 1 0 0,-9 5-1 0 0,14-6-1031 0 0,-1 0 0 0 0,1 1 0 0 0,0-1 0 0 0,0 0 0 0 0,-1 0 0 0 0,1 0 0 0 0,0 0 0 0 0,0 0 0 0 0,-1 0 0 0 0,1 0 0 0 0,0 1 0 0 0,0-1 0 0 0,0 0 0 0 0,-1 0 0 0 0,1 0 0 0 0,0 1 0 0 0,0-1 0 0 0,0 0 0 0 0,0 0 0 0 0,0 0 0 0 0,-1 1 0 0 0,1-1 0 0 0,0 0 0 0 0,0 0 0 0 0,0 1 0 0 0,0-1 0 0 0,0 0 0 0 0,0 0 0 0 0,0 1 0 0 0,0-1 0 0 0,0 0 0 0 0,0 0 0 0 0,0 1 0 0 0,0-1 0 0 0,0 0 0 0 0,9 5 666 0 0,14-1-211 0 0,32-4-122 0 0,81-11 1 0 0,-16 0-2860 0 0,-104 11 476 0 0,-3 2 619 0 0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42.03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54 255 512 0 0,'-2'-9'1247'0'0,"-4"-16"2873"0"0,6 23-3476 0 0,-1 1 0 0 0,1 0 0 0 0,-1 0 0 0 0,1 0 0 0 0,-1-1 0 0 0,0 1 0 0 0,1 0 0 0 0,-1 0 0 0 0,0 0 0 0 0,0 0 0 0 0,0 0 0 0 0,0 0 0 0 0,0 0 0 0 0,-2-1 0 0 0,3 7 2433 0 0,-1 18-1835 0 0,26 160 1421 0 0,-22-143-2484 0 0,-1 0 1 0 0,-2 0-1 0 0,-2-1 0 0 0,-2 1 1 0 0,-11 48-1 0 0,9-59-137 0 0,2-9 76 0 0,-1 1 1 0 0,-1-1 0 0 0,-14 31-1 0 0,27-78 153 0 0,2 0-248 0 0,-1-1-1 0 0,-1 0 1 0 0,-1 0 0 0 0,3-43 0 0 0,-4-118 48 0 0,-2 18-15 0 0,-1 119-16 0 0,-2 32 40 0 0,0 0 0 0 0,2 1 0 0 0,7-35 0 0 0,-9 53-63 0 0,1-1 0 0 0,-1 1-1 0 0,0 0 1 0 0,1-1 0 0 0,-1 1-1 0 0,1 0 1 0 0,0 0 0 0 0,-1-1 0 0 0,1 1-1 0 0,0 0 1 0 0,0 0 0 0 0,0 0-1 0 0,0 0 1 0 0,0 0 0 0 0,0 0-1 0 0,0 0 1 0 0,0 0 0 0 0,0 0-1 0 0,2-1 1 0 0,-2 2 0 0 0,0 0 1 0 0,0 0-1 0 0,1 0 1 0 0,-1 0-1 0 0,0 0 0 0 0,0 0 1 0 0,0 0-1 0 0,1 0 0 0 0,-1 1 1 0 0,0-1-1 0 0,0 0 1 0 0,0 1-1 0 0,0-1 0 0 0,0 1 1 0 0,1-1-1 0 0,-1 1 1 0 0,0-1-1 0 0,0 1 0 0 0,0 0 1 0 0,0 0-1 0 0,-1-1 0 0 0,1 1 1 0 0,1 1-1 0 0,15 16 77 0 0,0-1 0 0 0,-1 2 1 0 0,14 22-1 0 0,38 67 101 0 0,-53-82-77 0 0,3 7-39 0 0,-1 0 1 0 0,-2 2 0 0 0,14 42-1 0 0,21 110 180 0 0,-26-94-182 0 0,-23-87-77 0 0,0-1 5 0 0,1 1 1 0 0,-1-1-1 0 0,1 1 1 0 0,0-1-1 0 0,0 0 0 0 0,1 0 1 0 0,2 5-1 0 0,-3-13-5 0 0,-1 0-1 0 0,1 0 1 0 0,-1-1-1 0 0,0 1 1 0 0,1-4-1 0 0,13-87-224 0 0,6-124-1 0 0,-20 208 208 0 0,8-81-111 0 0,5 0 0 0 0,26-93 0 0 0,-40 183 129 0 0,5-19 23 0 0,11-27 0 0 0,-14 43-23 0 0,-1 0 0 0 0,1 0 1 0 0,0 0-1 0 0,0 0 0 0 0,1 0 0 0 0,-1 1 0 0 0,1-1 0 0 0,0 1 0 0 0,0 0 1 0 0,0-1-1 0 0,0 1 0 0 0,1 1 0 0 0,4-5 0 0 0,-7 7 0 0 0,-1 0 1 0 0,1 0-1 0 0,0-1 0 0 0,-1 1 0 0 0,1 0 0 0 0,-1 0 0 0 0,1 0 1 0 0,-1 0-1 0 0,1 0 0 0 0,-1 0 0 0 0,1 0 0 0 0,0 0 0 0 0,-1 0 1 0 0,1 0-1 0 0,-1 0 0 0 0,1 1 0 0 0,-1-1 0 0 0,1 0 1 0 0,-1 0-1 0 0,1 0 0 0 0,-1 1 0 0 0,1-1 0 0 0,-1 0 0 0 0,1 1 1 0 0,-1-1-1 0 0,1 0 0 0 0,-1 1 0 0 0,0-1 0 0 0,1 1 0 0 0,-1-1 1 0 0,1 0-1 0 0,-1 1 0 0 0,0-1 0 0 0,0 1 0 0 0,1 0 0 0 0,8 21 21 0 0,-8-19-16 0 0,11 40 48 0 0,-2 1 0 0 0,-1 0 0 0 0,-3 0 0 0 0,-1 0 0 0 0,-3 66 0 0 0,8 39 80 0 0,-1-44-73 0 0,-7-77 11 0 0,1-1-1 0 0,6 31 1 0 0,-5-44-535 0 0,0-1 0 0 0,6 14 0 0 0,-6-18-955 0 0,1 0 1 0 0,-1-1-1 0 0,12 14 0 0 0,-4-8-761 0 0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42.46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206 75 1160 0 0,'-1'-2'497'0'0,"-1"0"-1"0"0,0 0 0 0 0,0 1 1 0 0,0-1-1 0 0,0 0 0 0 0,0 1 1 0 0,0-1-1 0 0,0 1 0 0 0,0 0 1 0 0,-1 0-1 0 0,1 0 0 0 0,-1 0 1 0 0,1 0-1 0 0,0 1 0 0 0,-1-1 1 0 0,-4 0-1 0 0,3 1 78 0 0,0 0 1 0 0,-1 0-1 0 0,1 1 1 0 0,0-1-1 0 0,-1 1 0 0 0,1 0 1 0 0,0 0-1 0 0,0 1 1 0 0,-5 1-1 0 0,0 2-25 0 0,1-1 0 0 0,0 1 0 0 0,1 0 0 0 0,-1 0 0 0 0,1 1 0 0 0,0 0 0 0 0,0 1 0 0 0,-9 11 0 0 0,11-11-328 0 0,0 1 0 0 0,0-1-1 0 0,1 1 1 0 0,0 0 0 0 0,1 0 0 0 0,0 1 0 0 0,0-1 0 0 0,1 1-1 0 0,0-1 1 0 0,0 1 0 0 0,1 0 0 0 0,-1 12 0 0 0,2-15-147 0 0,0-1 0 0 0,1 1 1 0 0,-1 0-1 0 0,1-1 1 0 0,0 1-1 0 0,1 0 0 0 0,-1-1 1 0 0,1 1-1 0 0,0-1 1 0 0,0 0-1 0 0,1 0 0 0 0,0 0 1 0 0,0 0-1 0 0,0 0 1 0 0,0 0-1 0 0,1-1 0 0 0,0 0 1 0 0,0 1-1 0 0,0-1 1 0 0,5 4-1 0 0,0-2-53 0 0,1-1 0 0 0,-1 1 0 0 0,1-2 0 0 0,0 1 0 0 0,0-1 0 0 0,1-1 0 0 0,-1 0 0 0 0,1 0 0 0 0,-1-1 0 0 0,1 0 0 0 0,0-1 0 0 0,0 0 1 0 0,0-1-1 0 0,0 0 0 0 0,11-2 0 0 0,-15 1-118 0 0,1 0 0 0 0,-1-1 0 0 0,1 0 0 0 0,-1 0-1 0 0,0 0 1 0 0,0-1 0 0 0,0 0 0 0 0,0-1 0 0 0,-1 1 0 0 0,1-1 0 0 0,-1-1 0 0 0,0 1 0 0 0,0-1 0 0 0,0 0 0 0 0,-1 0 0 0 0,0-1 0 0 0,0 0 0 0 0,0 0 0 0 0,-1 0 0 0 0,0 0 0 0 0,0-1 0 0 0,5-11 0 0 0,-5 8-140 0 0,-1 1 0 0 0,-1-1-1 0 0,0 0 1 0 0,0 0 0 0 0,-1 0 0 0 0,0 0 0 0 0,-1 0 0 0 0,0 0 0 0 0,-1 0 0 0 0,0 0-1 0 0,0 0 1 0 0,-4-11 0 0 0,3 11 92 0 0,-2-1 0 0 0,1 1 0 0 0,-1 0 0 0 0,-1 0 0 0 0,1 0 0 0 0,-2 1 0 0 0,1-1 0 0 0,-2 1-1 0 0,1 1 1 0 0,-1-1 0 0 0,-8-7 0 0 0,12 13 147 0 0,0 0-1 0 0,0 1 1 0 0,0-1 0 0 0,-1 1-1 0 0,1 0 1 0 0,0 0-1 0 0,-1 0 1 0 0,0 1-1 0 0,1-1 1 0 0,-1 1 0 0 0,0 0-1 0 0,0 0 1 0 0,0 0-1 0 0,0 1 1 0 0,0-1 0 0 0,0 1-1 0 0,0 0 1 0 0,0 0-1 0 0,0 0 1 0 0,-5 1 0 0 0,4 1 21 0 0,1-1 0 0 0,-1 1 0 0 0,1-1 1 0 0,-1 1-1 0 0,1 0 0 0 0,0 1 1 0 0,0-1-1 0 0,0 1 0 0 0,1-1 1 0 0,-1 1-1 0 0,0 1 0 0 0,1-1 0 0 0,0 0 1 0 0,0 1-1 0 0,0-1 0 0 0,-5 9 1 0 0,6-9-21 0 0,0 1 0 0 0,0-1 1 0 0,1 1-1 0 0,-1-1 0 0 0,1 1 1 0 0,0 0-1 0 0,0-1 0 0 0,0 1 1 0 0,0 0-1 0 0,1 0 0 0 0,-1 0 1 0 0,1-1-1 0 0,0 1 0 0 0,0 0 1 0 0,2 8-1 0 0,-1-9-294 0 0,0 1 0 0 0,0-1-1 0 0,1 1 1 0 0,0-1 0 0 0,-1 0 0 0 0,1 0 0 0 0,0 0-1 0 0,1 0 1 0 0,-1 0 0 0 0,1 0 0 0 0,-1 0 0 0 0,1-1-1 0 0,0 1 1 0 0,0-1 0 0 0,0 0 0 0 0,4 3 0 0 0,8 3-2161 0 0,1-1-8 0 0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42.90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34 10 1616 0 0,'-1'-1'581'0'0,"0"0"0"0"0,0 0 1 0 0,1 1-1 0 0,-1-1 0 0 0,0 1 0 0 0,0-1 0 0 0,0 1 0 0 0,0-1 0 0 0,0 1 0 0 0,0-1 0 0 0,0 1 0 0 0,0 0 0 0 0,0-1 0 0 0,0 1 0 0 0,0 0 1 0 0,0 0-1 0 0,0 0 0 0 0,0 0 0 0 0,0 0 0 0 0,0 0 0 0 0,0 0 0 0 0,0 0 0 0 0,-1 0 0 0 0,1 1-232 0 0,1-1-1 0 0,-1 0 1 0 0,1 1-1 0 0,-1-1 1 0 0,1 1-1 0 0,-1-1 1 0 0,1 1-1 0 0,-1-1 1 0 0,1 0-1 0 0,0 1 1 0 0,-1 0-1 0 0,1-1 1 0 0,0 1 0 0 0,-1-1-1 0 0,1 1 1 0 0,-3 15 329 0 0,5 11-160 0 0,1 0 0 0 0,1-1 0 0 0,10 35 1 0 0,5 26 238 0 0,-15-49-447 0 0,-2-20-118 0 0,0-1 1 0 0,2 1-1 0 0,7 26 1 0 0,-11-44-192 0 0,0 1-1 0 0,0-1 1 0 0,0 0 0 0 0,0 0-1 0 0,0 0 1 0 0,0 0-1 0 0,0 0 1 0 0,0 0 0 0 0,0 1-1 0 0,0-1 1 0 0,0 0 0 0 0,0 0-1 0 0,0 0 1 0 0,0 0 0 0 0,0 0-1 0 0,0 0 1 0 0,0 0 0 0 0,0 1-1 0 0,0-1 1 0 0,0 0 0 0 0,0 0-1 0 0,0 0 1 0 0,1 0 0 0 0,-1 0-1 0 0,0 0 1 0 0,0 0 0 0 0,0 0-1 0 0,0 1 1 0 0,0-1 0 0 0,0 0-1 0 0,0 0 1 0 0,0 0 0 0 0,0 0-1 0 0,1 0 1 0 0,-1 0 0 0 0,0 0-1 0 0,0 0 1 0 0,0 0 0 0 0,0 0-1 0 0,0 0 1 0 0,0 0 0 0 0,1 0-1 0 0,-1 0 1 0 0,0 0 0 0 0,0 0-1 0 0,0 0 1 0 0,0 0 0 0 0,0 0-1 0 0,0 0 1 0 0,0 0 0 0 0,1 0-1 0 0,-1 0 1 0 0,0 0 0 0 0,0 0-1 0 0,3-10-87 0 0,1-21-198 0 0,-4 24 231 0 0,6-38 28 0 0,1 1 0 0 0,2-1 0 0 0,25-71 0 0 0,-30 105 31 0 0,0 0-13 0 0,0 0-1 0 0,12-21 1 0 0,-15 30 6 0 0,0 0 0 0 0,0 0 0 0 0,1 0 1 0 0,-1 0-1 0 0,1 0 0 0 0,-1 1 0 0 0,1-1 0 0 0,-1 0 0 0 0,1 1 0 0 0,0-1 0 0 0,0 1 0 0 0,0 0 0 0 0,0 0 0 0 0,0 0 0 0 0,0 0 0 0 0,0 0 0 0 0,0 0 0 0 0,1 0 1 0 0,-1 1-1 0 0,0-1 0 0 0,4 0 0 0 0,-4 2 8 0 0,0-1 0 0 0,-1 0 1 0 0,1 1-1 0 0,0 0 1 0 0,-1-1-1 0 0,1 1 0 0 0,-1 0 1 0 0,1 0-1 0 0,-1 0 0 0 0,1 0 1 0 0,-1 0-1 0 0,0 0 0 0 0,1 0 1 0 0,-1 1-1 0 0,0-1 0 0 0,0 0 1 0 0,0 1-1 0 0,0-1 1 0 0,0 1-1 0 0,0-1 0 0 0,-1 1 1 0 0,1-1-1 0 0,0 1 0 0 0,0 2 1 0 0,2 5 18 0 0,0 0-1 0 0,4 19 1 0 0,2 51 51 0 0,-7-54-61 0 0,1-1 0 0 0,1 1 0 0 0,1-1 0 0 0,12 32 0 0 0,-16-52-40 0 0,1-1 0 0 0,0 1 0 0 0,0 0 0 0 0,0-1 0 0 0,1 0-1 0 0,-1 1 1 0 0,1-1 0 0 0,0 0 0 0 0,0 0 0 0 0,0 0 0 0 0,0-1 0 0 0,0 1 0 0 0,1-1 0 0 0,-1 0 0 0 0,1 0 0 0 0,0 0 0 0 0,0 0 0 0 0,-1-1 0 0 0,9 3 0 0 0,-7-3-382 0 0,1 0 0 0 0,-1 0 0 0 0,1 0 0 0 0,0-1 0 0 0,10 0 1 0 0,-10-1-549 0 0,1 0 1 0 0,-1 0-1 0 0,0 0 1 0 0,0-1 0 0 0,7-3-1 0 0,2-2-1304 0 0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43.15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89 1 1944 0 0,'-5'2'1156'0'0,"1"-1"-1"0"0,0 1 0 0 0,0 1 0 0 0,0-1 0 0 0,1 1 0 0 0,-1-1 0 0 0,0 1 0 0 0,1 0 0 0 0,0 0 0 0 0,0 1 1 0 0,-4 4-1 0 0,3-2-502 0 0,0 0 1 0 0,0 1 0 0 0,1-1-1 0 0,0 1 1 0 0,0 0 0 0 0,-2 10-1 0 0,0 6-182 0 0,1 1-1 0 0,1 0 0 0 0,0 31 0 0 0,3-55-429 0 0,0 42 670 0 0,9 74-1 0 0,17 42 326 0 0,-1-8-676 0 0,-15-77-749 0 0,3 0 0 0 0,29 93 0 0 0,-41-164 174 0 0,6 15-1453 0 0,-6-16 1300 0 0,-1-1-1 0 0,1 1 1 0 0,-1 0-1 0 0,0-1 0 0 0,1 1 1 0 0,-1-1-1 0 0,1 1 1 0 0,-1-1-1 0 0,1 1 0 0 0,0-1 1 0 0,-1 0-1 0 0,1 1 1 0 0,-1-1-1 0 0,1 0 0 0 0,0 1 1 0 0,3-1-1970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14.8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4 1192 0 0,'-10'-3'2987'0'0,"1"2"5924"0"0,9 2-8734 0 0,0-1 0 0 0,0 1 1 0 0,0-1-1 0 0,-1 1 0 0 0,1-1 1 0 0,0 1-1 0 0,0-1 1 0 0,0 1-1 0 0,0-1 0 0 0,0 1 1 0 0,0-1-1 0 0,1 1 0 0 0,-1-1 1 0 0,0 1-1 0 0,0-1 0 0 0,0 1 1 0 0,0-1-1 0 0,0 1 1 0 0,1-1-1 0 0,-1 1 0 0 0,1 0 1 0 0,8 21 710 0 0,2 1 1 0 0,0-2-1 0 0,27 38 1 0 0,-32-50-872 0 0,-1 1 1 0 0,0-1 0 0 0,0 1 0 0 0,-1 0-1 0 0,0 0 1 0 0,-1 0 0 0 0,0 0 0 0 0,0 1-1 0 0,-1-1 1 0 0,-1 1 0 0 0,1-1 0 0 0,-2 20-1 0 0,-1-19-964 0 0,0 0 0 0 0,-1 0 0 0 0,0-1 0 0 0,-5 14 0 0 0,6-17-1163 0 0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43.34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56 43 3369 0 0,'-14'-3'3341'0'0,"10"2"-1447"0"0,0 0 0 0 0,-1 0 0 0 0,1 1 1 0 0,-1-1-1 0 0,0 1 0 0 0,1 0 0 0 0,-7 1 0 0 0,27 7 920 0 0,-4-6-2631 0 0,1 1 0 0 0,-1-2 0 0 0,1 0-1 0 0,15 0 1 0 0,52-6-199 0 0,-64 3 26 0 0,25-3-827 0 0,1-2-1 0 0,49-15 0 0 0,-78 18-378 0 0,1 2 1 0 0,15-3 0 0 0,7 4-4311 0 0,-21 3 2260 0 0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43.75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46 181 4641 0 0,'-12'-8'5898'0'0,"-3"-2"3521"0"0,5 5-6160 0 0,9 5-3179 0 0,1 0 0 0 0,0 0-1 0 0,0 1 1 0 0,-1-1 0 0 0,1 0 0 0 0,0 0 0 0 0,0 0 0 0 0,-1 0-1 0 0,1 1 1 0 0,0-1 0 0 0,0 0 0 0 0,0 0 0 0 0,-1 0 0 0 0,1 1-1 0 0,0-1 1 0 0,0 0 0 0 0,0 0 0 0 0,0 1 0 0 0,0-1 0 0 0,0 0-1 0 0,-1 1 1 0 0,1-1 0 0 0,0 0 0 0 0,0 0 0 0 0,0 1-1 0 0,0-1 1 0 0,0 0 0 0 0,0 0 0 0 0,0 1 0 0 0,0-1 0 0 0,0 0-1 0 0,0 1 1 0 0,0-1 0 0 0,0 0 0 0 0,1 0 0 0 0,-1 1 0 0 0,0-1-1 0 0,0 0 1 0 0,0 1 0 0 0,0-1 0 0 0,3 15 286 0 0,1-7-329 0 0,-1 0 0 0 0,1 0 0 0 0,1 0 0 0 0,0-1 0 0 0,0 0 0 0 0,0 0 0 0 0,1-1 0 0 0,-1 1 0 0 0,2-1 0 0 0,7 7 0 0 0,-10-11-46 0 0,-1 1 0 0 0,1-1 0 0 0,-1 0 0 0 0,1 0 0 0 0,0 0 0 0 0,0 0 0 0 0,0-1 0 0 0,0 1 0 0 0,0-1 0 0 0,0 0 0 0 0,0-1 0 0 0,1 1 0 0 0,-1-1 0 0 0,0 1 0 0 0,1-1 0 0 0,-1 0 0 0 0,0-1 0 0 0,0 1 0 0 0,1-1 0 0 0,-1 0 0 0 0,0 0 0 0 0,7-3 0 0 0,-2 0-92 0 0,0 0 0 0 0,0-1 0 0 0,0 0-1 0 0,-1-1 1 0 0,0 1 0 0 0,0-2 0 0 0,12-11-1 0 0,-16 13 23 0 0,0 0 0 0 0,0 0-1 0 0,0 0 1 0 0,-1 0-1 0 0,0-1 1 0 0,0 1 0 0 0,0-1-1 0 0,-1 0 1 0 0,0 0-1 0 0,0 0 1 0 0,0 0 0 0 0,-1 0-1 0 0,1-8 1 0 0,-1 4 50 0 0,0 1 0 0 0,-1-1 1 0 0,-1 1-1 0 0,0 0 1 0 0,0-1-1 0 0,-1 1 0 0 0,-2-10 1 0 0,3 16 22 0 0,0 0 0 0 0,0 0 1 0 0,-1 0-1 0 0,1 0 1 0 0,-1 0-1 0 0,0 0 0 0 0,1 0 1 0 0,-1 1-1 0 0,0-1 0 0 0,-1 1 1 0 0,1-1-1 0 0,0 1 1 0 0,-1 0-1 0 0,1 0 0 0 0,-1 0 1 0 0,0 0-1 0 0,1 1 0 0 0,-1-1 1 0 0,0 1-1 0 0,0-1 0 0 0,0 1 1 0 0,0 0-1 0 0,-6-1 1 0 0,3 1 37 0 0,0 0 0 0 0,-1 1 0 0 0,1 0 1 0 0,0 0-1 0 0,0 0 0 0 0,0 1 0 0 0,-1 0 0 0 0,1 0 1 0 0,0 1-1 0 0,0 0 0 0 0,-7 3 0 0 0,4-1 75 0 0,1 0 0 0 0,0 0 0 0 0,0 1-1 0 0,1 1 1 0 0,-1-1 0 0 0,1 1 0 0 0,-8 8 0 0 0,8-5-16 0 0,-1-1 0 0 0,1 1 0 0 0,1 0 0 0 0,0 0 1 0 0,0 0-1 0 0,1 1 0 0 0,0 0 0 0 0,0 0 0 0 0,1 1 1 0 0,1-1-1 0 0,0 1 0 0 0,0 0 0 0 0,-1 13 0 0 0,3-13-81 0 0,1-1-1 0 0,1 1 1 0 0,0-1-1 0 0,0 0 0 0 0,1 1 1 0 0,0-1-1 0 0,1 0 1 0 0,0 0-1 0 0,0 0 0 0 0,1 0 1 0 0,0-1-1 0 0,1 0 1 0 0,8 12-1 0 0,-10-16-167 0 0,1 0-1 0 0,0 0 1 0 0,0 0-1 0 0,1-1 1 0 0,-1 1 0 0 0,1-1-1 0 0,0 0 1 0 0,0-1-1 0 0,0 1 1 0 0,1-1 0 0 0,-1 0-1 0 0,1 0 1 0 0,0-1-1 0 0,0 0 1 0 0,0 0 0 0 0,0 0-1 0 0,0 0 1 0 0,0-1-1 0 0,0 0 1 0 0,0-1 0 0 0,1 1-1 0 0,-1-1 1 0 0,8-1-1 0 0,-6 0-577 0 0,0-1-1 0 0,-1 0 1 0 0,1 0-1 0 0,0 0 1 0 0,-1-1-1 0 0,0-1 1 0 0,11-5-1 0 0,-11 5-728 0 0,-1 0 0 0 0,0-1 0 0 0,0 1 0 0 0,8-9 0 0 0,0-1-710 0 0,8 1 246 0 0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43.93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59 1 3209 0 0,'-3'1'1241'0'0,"1"1"0"0"0,-1-1 0 0 0,1 1 0 0 0,-1 0 0 0 0,1 0 0 0 0,0 0 0 0 0,0 1 0 0 0,0-1 0 0 0,-3 5 0 0 0,1-2-216 0 0,1 0 0 0 0,0 1 0 0 0,1 0-1 0 0,-3 7 1 0 0,1 1-281 0 0,0 1 1 0 0,1 0-1 0 0,-1 16 0 0 0,4-13-597 0 0,0-1 0 0 0,1 1 0 0 0,0-1 0 0 0,2 1 0 0 0,0-1 0 0 0,1 0 0 0 0,1 0 0 0 0,0-1 0 0 0,1 1 0 0 0,1-1 0 0 0,10 16 0 0 0,-14-26-249 0 0,1 0 0 0 0,0 0 0 0 0,0 0 0 0 0,0-1-1 0 0,1 0 1 0 0,0 0 0 0 0,6 5 0 0 0,-9-9-246 0 0,0 1 0 0 0,0 0 0 0 0,1-1-1 0 0,-1 1 1 0 0,1-1 0 0 0,-1 0 0 0 0,1 0 0 0 0,0 0 0 0 0,-1 0-1 0 0,1 0 1 0 0,0-1 0 0 0,0 1 0 0 0,-1-1 0 0 0,1 0 0 0 0,0 1-1 0 0,0-1 1 0 0,0-1 0 0 0,-1 1 0 0 0,7-1 0 0 0,7-6-1513 0 0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44.09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67 5 4281 0 0,'-14'0'5449'0'0,"-2"-2"3377"0"0,2-1-5769 0 0,4 3-841 0 0,2 0-976 0 0,3 3-551 0 0,5 2 39 0 0,0 2-416 0 0,4 0-224 0 0,0 3-24 0 0,4 1-48 0 0,3 2-144 0 0,2-1-280 0 0,1 3 224 0 0,4-1-1945 0 0,-4 2-2960 0 0,2 0-232 0 0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44.45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78 340 4689 0 0,'-16'5'6782'0'0,"10"-4"-4256"0"0,-1 1 0 0 0,1 0 0 0 0,0 1 0 0 0,-9 4 0 0 0,13-6-2309 0 0,1 0 1 0 0,-1 0 0 0 0,1 1-1 0 0,-1-1 1 0 0,1 0 0 0 0,0 1-1 0 0,0-1 1 0 0,-1 0 0 0 0,1 1-1 0 0,0 0 1 0 0,0-1 0 0 0,0 1-1 0 0,1 0 1 0 0,-1-1 0 0 0,0 1-1 0 0,1 0 1 0 0,-1 0 0 0 0,1-1-1 0 0,-1 1 1 0 0,1 3-1 0 0,0 4 30 0 0,0 0 0 0 0,1 0 0 0 0,0 0 0 0 0,1 0 0 0 0,0 0-1 0 0,0 0 1 0 0,4 9 0 0 0,2 6 23 0 0,-8-24-263 0 0,0 0 0 0 0,0 0 1 0 0,0 1-1 0 0,0-1 0 0 0,0 0 0 0 0,0 1 0 0 0,0-1 1 0 0,0 0-1 0 0,0 1 0 0 0,0-1 0 0 0,1 0 0 0 0,-1 0 1 0 0,0 1-1 0 0,0-1 0 0 0,0 0 0 0 0,0 1 0 0 0,1-1 1 0 0,-1 0-1 0 0,0 0 0 0 0,0 0 0 0 0,0 1 1 0 0,1-1-1 0 0,-1 0 0 0 0,0 0 0 0 0,1 0 0 0 0,-1 1 1 0 0,0-1-1 0 0,4-7 100 0 0,0-15-79 0 0,-3-9-185 0 0,-3-1 0 0 0,-7-51-1 0 0,4 47-16 0 0,-1-55-1 0 0,6 79 147 0 0,1 0 0 0 0,0 0 0 0 0,1 0-1 0 0,0 0 1 0 0,1 0 0 0 0,1 0 0 0 0,-1 1 0 0 0,9-17-1 0 0,-8 20-17 0 0,0 1 0 0 0,0-1 0 0 0,1 1 0 0 0,0 0-1 0 0,0 0 1 0 0,8-7 0 0 0,-10 11 27 0 0,0 1 1 0 0,-1 0-1 0 0,1 0 0 0 0,1 0 1 0 0,-1 0-1 0 0,0 0 1 0 0,0 1-1 0 0,1-1 0 0 0,-1 1 1 0 0,1 0-1 0 0,-1 0 0 0 0,1 0 1 0 0,-1 1-1 0 0,1-1 1 0 0,0 1-1 0 0,-1 0 0 0 0,5 0 1 0 0,4 1-138 0 0,-1 1 1 0 0,1 0 0 0 0,-1 1 0 0 0,0 0 0 0 0,0 1-1 0 0,0 0 1 0 0,20 11 0 0 0,-13-4-1764 0 0,0 0 1 0 0,-1 1-1 0 0,23 21 0 0 0,-28-23-2532 0 0,20 13 0 0 0,-6-5 984 0 0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44.83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226 89 3281 0 0,'-1'-6'1669'0'0,"0"1"24"0"0,0 0 1 0 0,-1 0-1 0 0,1 1 1 0 0,-1-1-1 0 0,0 0 1 0 0,0 1-1 0 0,-1-1 1 0 0,-3-4-1 0 0,6 8-1546 0 0,-1 0-1 0 0,0 1 1 0 0,0-1-1 0 0,0 1 1 0 0,1-1 0 0 0,-1 1-1 0 0,0-1 1 0 0,0 1-1 0 0,0 0 1 0 0,0-1 0 0 0,0 1-1 0 0,0 0 1 0 0,0 0 0 0 0,0 0-1 0 0,0 0 1 0 0,0 0-1 0 0,0 0 1 0 0,0 0 0 0 0,0 0-1 0 0,0 0 1 0 0,0 0-1 0 0,0 0 1 0 0,0 1 0 0 0,0-1-1 0 0,0 0 1 0 0,-2 1-1 0 0,-23 14 723 0 0,24-14-823 0 0,-16 13 393 0 0,-27 24 0 0 0,29-23-266 0 0,10-10-116 0 0,1-1-1 0 0,-1 2 1 0 0,1-1 0 0 0,1 0-1 0 0,-1 1 1 0 0,1 0 0 0 0,0 0-1 0 0,0 0 1 0 0,0 1 0 0 0,1 0-1 0 0,0-1 1 0 0,1 1 0 0 0,-3 10-1 0 0,1-5 47 0 0,2 1-1 0 0,0 0 1 0 0,-1 16-1 0 0,3-25-93 0 0,0 0 0 0 0,0 0 1 0 0,0 0-1 0 0,1 0 0 0 0,0 0 0 0 0,0 0 0 0 0,0 0 0 0 0,0-1 1 0 0,0 1-1 0 0,1 0 0 0 0,-1 0 0 0 0,1-1 0 0 0,0 1 0 0 0,0-1 0 0 0,4 5 1 0 0,1-1 16 0 0,1-1 1 0 0,0 1-1 0 0,0-2 1 0 0,0 1-1 0 0,0-1 1 0 0,17 7 0 0 0,-8-4-69 0 0,0-2 0 0 0,34 8 1 0 0,-47-13-24 0 0,1 0 1 0 0,0 0-1 0 0,-1-1 1 0 0,1 1-1 0 0,-1-1 1 0 0,1-1-1 0 0,-1 1 1 0 0,1-1-1 0 0,-1 1 1 0 0,1-1-1 0 0,-1-1 1 0 0,1 1-1 0 0,-1-1 1 0 0,0 1-1 0 0,8-6 1 0 0,-7 4-170 0 0,0-1 0 0 0,0 0 1 0 0,0 0-1 0 0,-1 0 0 0 0,0-1 0 0 0,0 0 0 0 0,0 1 1 0 0,-1-1-1 0 0,1-1 0 0 0,4-9 0 0 0,-3 3-104 0 0,0-1 0 0 0,-1 1 0 0 0,-1-1 0 0 0,0 0 0 0 0,0 0 0 0 0,-1-1 0 0 0,-1 1 0 0 0,0 0 0 0 0,-1-1 0 0 0,-2-17 0 0 0,-1 6 91 0 0,-9-32 1 0 0,9 46 483 0 0,-1 0 0 0 0,1 1 0 0 0,-2 0 0 0 0,0 0 0 0 0,-9-15 0 0 0,13 23-76 0 0,-1 0 0 0 0,0 0 1 0 0,0 0-1 0 0,0 0 1 0 0,0 1-1 0 0,0-1 1 0 0,0 0-1 0 0,-1 1 1 0 0,1 0-1 0 0,0-1 1 0 0,-1 1-1 0 0,1 0 0 0 0,-1 1 1 0 0,0-1-1 0 0,1 0 1 0 0,-1 1-1 0 0,1-1 1 0 0,-1 1-1 0 0,0 0 1 0 0,-3 0-1 0 0,4 0-110 0 0,0 0-1 0 0,1 0 1 0 0,-1 0-1 0 0,0 0 1 0 0,1 1-1 0 0,-1-1 1 0 0,0 1-1 0 0,1-1 1 0 0,-1 1-1 0 0,0 0 1 0 0,1-1-1 0 0,-1 1 1 0 0,1 0 0 0 0,-1 0-1 0 0,1 0 1 0 0,0 0-1 0 0,-1 1 1 0 0,1-1-1 0 0,0 0 1 0 0,0 0-1 0 0,0 1 1 0 0,0-1-1 0 0,0 1 1 0 0,0-1-1 0 0,0 1 1 0 0,0-1 0 0 0,1 1-1 0 0,-1-1 1 0 0,1 1-1 0 0,-1 0 1 0 0,0 3-1 0 0,1-2-75 0 0,0 0 1 0 0,0 0-1 0 0,0 0 0 0 0,0 1 0 0 0,0-1 0 0 0,1 0 0 0 0,0 0 0 0 0,-1 0 1 0 0,1 1-1 0 0,0-1 0 0 0,1 0 0 0 0,-1 0 0 0 0,2 3 0 0 0,1 0-779 0 0,0 0 0 0 0,0-1 0 0 0,1 1 0 0 0,9 9-1 0 0,-1-4-2114 0 0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45.45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128 2 512 0 0,'-12'3'2318'0'0,"7"-3"219"0"0,0 1 1 0 0,0 0-1 0 0,0 1 1 0 0,0-1-1 0 0,-6 4 1 0 0,5-2-1121 0 0,0-1 0 0 0,0 0 1 0 0,-9 2-1 0 0,11-4-939 0 0,-1 1 0 0 0,1 1 0 0 0,-1-1 0 0 0,1 1 1 0 0,0-1-1 0 0,-1 1 0 0 0,1 1 0 0 0,-5 3 0 0 0,9-6-460 0 0,-1 0 0 0 0,1 0 1 0 0,0 0-1 0 0,0 0 0 0 0,0 0 0 0 0,0 0 0 0 0,0 0 0 0 0,0 0 0 0 0,0 0 0 0 0,0 0 0 0 0,0 0 0 0 0,-1 0 0 0 0,1 0 0 0 0,0 0 0 0 0,0 0 0 0 0,0 1 0 0 0,0-1 1 0 0,0 0-1 0 0,0 0 0 0 0,0 0 0 0 0,0 0 0 0 0,0 0 0 0 0,0 0 0 0 0,0 0 0 0 0,0 0 0 0 0,0 0 0 0 0,0 1 0 0 0,0-1 0 0 0,0 0 0 0 0,0 0 0 0 0,0 0 0 0 0,0 0 0 0 0,0 0 1 0 0,0 0-1 0 0,0 0 0 0 0,0 0 0 0 0,0 1 0 0 0,0-1 0 0 0,0 0 0 0 0,0 0 0 0 0,0 0 0 0 0,0 0 0 0 0,0 0 0 0 0,0 0 0 0 0,0 0 0 0 0,0 0 0 0 0,0 1 0 0 0,0-1 1 0 0,0 0-1 0 0,0 0 0 0 0,1 0 0 0 0,-1 0 0 0 0,0 0 0 0 0,0 0 0 0 0,9 2 320 0 0,11-3-161 0 0,101-18-114 0 0,6-1-875 0 0,-96 17 121 0 0,33-3-1716 0 0,-24 7-2686 0 0,-22 3 2461 0 0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46.02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7 162 512 0 0,'-5'-11'482'0'0,"4"-3"8219"0"0,1 13-8062 0 0,0 0-1 0 0,1 0 1 0 0,-1 0-1 0 0,0 0 1 0 0,1 0-1 0 0,-1 1 1 0 0,1-1-1 0 0,-1 0 1 0 0,1 0-1 0 0,-1 1 1 0 0,1-1-1 0 0,-1 0 1 0 0,2 0-1 0 0,9-6 268 0 0,13-2 62 0 0,1 1 0 0 0,0 1 1 0 0,0 1-1 0 0,37-3 0 0 0,-33 5-680 0 0,58-10 370 0 0,160-26 318 0 0,-83 20-1271 0 0,-171 19-1492 0 0,0 1-1 0 0,0 1 0 0 0,-10 0 0 0 0,-3 4-4057 0 0,10-2 2443 0 0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46.37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5 78 2953 0 0,'-1'-6'3585'0'0,"-3"-31"6889"0"0,4 36-10124 0 0,0-1 1 0 0,0 0-1 0 0,0 0 1 0 0,1 0 0 0 0,-1 0-1 0 0,0 0 1 0 0,1 0-1 0 0,-1 0 1 0 0,1 0-1 0 0,0 0 1 0 0,-1 0 0 0 0,1 1-1 0 0,0-1 1 0 0,0 0-1 0 0,1-1 1 0 0,0 2-257 0 0,-1 1-1 0 0,0-1 1 0 0,0 1 0 0 0,0 0 0 0 0,1-1-1 0 0,-1 1 1 0 0,0 0 0 0 0,0 0 0 0 0,1 0-1 0 0,-1 0 1 0 0,0 0 0 0 0,0 0 0 0 0,1 0 0 0 0,-1 0-1 0 0,0 0 1 0 0,0 1 0 0 0,3 0 0 0 0,18 8 526 0 0,-21-7-514 0 0,0 0-1 0 0,0 0 1 0 0,0 1-1 0 0,0-1 1 0 0,0 0 0 0 0,0 1-1 0 0,-1-1 1 0 0,1 0-1 0 0,-1 1 1 0 0,0-1-1 0 0,0 1 1 0 0,0 2-1 0 0,1 3 133 0 0,3 11 260 0 0,7 24 0 0 0,2 11 68 0 0,-9-26-328 0 0,-1 0 0 0 0,-2 54 0 0 0,-13 59-5 0 0,1-10-116 0 0,9-89-80 0 0,-2 55-34 0 0,5-79 21 0 0,0 0-1 0 0,1 0 1 0 0,5 22 0 0 0,-7-38-28 0 0,0-1 1 0 0,0 0 0 0 0,1 0 0 0 0,-1 0-1 0 0,0 0 1 0 0,1 0 0 0 0,-1 0-1 0 0,0 0 1 0 0,1 0 0 0 0,-1 0 0 0 0,1 0-1 0 0,0 0 1 0 0,-1 0 0 0 0,1 0 0 0 0,0-1-1 0 0,0 1 1 0 0,-1 0 0 0 0,1 0 0 0 0,0-1-1 0 0,0 1 1 0 0,0 0 0 0 0,0-1-1 0 0,2 2 1 0 0,-2-2-20 0 0,0-1-1 0 0,0 1 0 0 0,0 0 1 0 0,0 0-1 0 0,0-1 1 0 0,0 1-1 0 0,0 0 0 0 0,0-1 1 0 0,0 1-1 0 0,0-1 1 0 0,0 1-1 0 0,0-1 1 0 0,0 0-1 0 0,0 1 0 0 0,0-1 1 0 0,-1 0-1 0 0,1 0 1 0 0,0 1-1 0 0,0-1 0 0 0,-1 0 1 0 0,1 0-1 0 0,-1 0 1 0 0,1 0-1 0 0,0-1 0 0 0,2-4-544 0 0,0 0 0 0 0,0 1 0 0 0,0-2 0 0 0,-1 1 0 0 0,1 0 0 0 0,-2-1 0 0 0,1 1 0 0 0,1-10 0 0 0,-3 8-1264 0 0,1 0 0 0 0,-1 0-1 0 0,-1 0 1 0 0,0-8 0 0 0,-2-1-691 0 0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46.94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157 184 1512 0 0,'2'-6'1549'0'0,"1"0"-1"0"0,0 0 1 0 0,0 1-1 0 0,1 0 0 0 0,-1-1 1 0 0,6-4-1 0 0,26-28 3589 0 0,-35 38-5124 0 0,24-21 2210 0 0,10-11-33 0 0,-31 29-1924 0 0,-1 0 0 0 0,1 0 0 0 0,-1-1-1 0 0,0 1 1 0 0,0-1 0 0 0,0 1 0 0 0,0-1 0 0 0,2-5 0 0 0,-4 9-233 0 0,0-1 0 0 0,0 1 0 0 0,0-1 0 0 0,0 1 1 0 0,0-1-1 0 0,0 1 0 0 0,0 0 0 0 0,0-1 1 0 0,0 1-1 0 0,0-1 0 0 0,0 1 0 0 0,0-1 0 0 0,0 1 1 0 0,-1 0-1 0 0,1-1 0 0 0,0 1 0 0 0,0-1 1 0 0,0 1-1 0 0,-1 0 0 0 0,1-1 0 0 0,0 1 1 0 0,0 0-1 0 0,-1-1 0 0 0,1 1 0 0 0,0 0 0 0 0,-1-1 1 0 0,1 1-1 0 0,0 0 0 0 0,-1 0 0 0 0,1-1 1 0 0,-1 1-1 0 0,1 0 0 0 0,0 0 0 0 0,-1 0 0 0 0,1 0 1 0 0,-1 0-1 0 0,1-1 0 0 0,0 1 0 0 0,-1 0 1 0 0,1 0-1 0 0,-1 0 0 0 0,0 0 0 0 0,-23 0 523 0 0,20 0-412 0 0,-17 2 63 0 0,-1 0-1 0 0,1 2 1 0 0,-40 10 0 0 0,51-10-190 0 0,0-1 1 0 0,0 1-1 0 0,0 1 0 0 0,1 0 1 0 0,-1 0-1 0 0,1 1 0 0 0,0 0 1 0 0,1 1-1 0 0,-15 13 0 0 0,20-16-17 0 0,1-1 0 0 0,-1 0 0 0 0,1 0 0 0 0,-1 1 0 0 0,1-1 0 0 0,0 1 0 0 0,1 0 0 0 0,-1 0 0 0 0,1-1 0 0 0,0 1 1 0 0,-1 0-1 0 0,2 0 0 0 0,-1 1 0 0 0,0-1 0 0 0,1 0 0 0 0,0 0 0 0 0,0 0 0 0 0,0 0 0 0 0,0 0 0 0 0,2 5 0 0 0,-1-4-3 0 0,0 0 0 0 0,1-1 0 0 0,0 1 0 0 0,0-1 0 0 0,0 0 0 0 0,0 1 0 0 0,1-1 0 0 0,0 0 0 0 0,0 0 0 0 0,0-1 0 0 0,0 1 0 0 0,1-1 0 0 0,-1 1 0 0 0,1-1 0 0 0,0 0 0 0 0,0 0 0 0 0,4 2 0 0 0,13 5-57 0 0,0-1 0 0 0,0-1 0 0 0,41 10 1 0 0,-31-9-81 0 0,31 13 1 0 0,-53-19 118 0 0,0 2 0 0 0,0-1 0 0 0,0 1 0 0 0,-1 0-1 0 0,0 1 1 0 0,0 0 0 0 0,11 12 0 0 0,-16-15 28 0 0,-1 0 0 0 0,1 0 0 0 0,-1 0-1 0 0,0 0 1 0 0,0 0 0 0 0,0 0 0 0 0,0 1 0 0 0,-1-1 0 0 0,1 1-1 0 0,-1-1 1 0 0,0 1 0 0 0,0 0 0 0 0,0-1 0 0 0,-1 1 0 0 0,1 0-1 0 0,-1 0 1 0 0,0-1 0 0 0,0 1 0 0 0,0 0 0 0 0,0 0 0 0 0,-1-1-1 0 0,1 1 1 0 0,-1 0 0 0 0,-2 5 0 0 0,0-2 35 0 0,0-1 1 0 0,-1 0-1 0 0,1 1 1 0 0,-1-2-1 0 0,0 1 1 0 0,-1 0-1 0 0,1-1 1 0 0,-1 0-1 0 0,0 0 0 0 0,-1 0 1 0 0,1-1-1 0 0,-9 6 1 0 0,1-2 72 0 0,0-1 0 0 0,0 0 0 0 0,-1-1 0 0 0,-18 6 1 0 0,26-10-94 0 0,-1 0 1 0 0,0 0-1 0 0,0-1 1 0 0,0 0-1 0 0,0-1 0 0 0,0 1 1 0 0,0-1-1 0 0,0 0 1 0 0,0-1-1 0 0,0 0 1 0 0,-9-2-1 0 0,14 3-56 0 0,0-1-1 0 0,0 1 0 0 0,0-1 1 0 0,1 0-1 0 0,-1 0 0 0 0,0 0 1 0 0,0 1-1 0 0,0-2 0 0 0,1 1 1 0 0,-1 0-1 0 0,1 0 0 0 0,-1-1 1 0 0,1 1-1 0 0,-1 0 0 0 0,1-1 1 0 0,0 0-1 0 0,0 1 1 0 0,-1-1-1 0 0,1 0 0 0 0,0 1 1 0 0,1-1-1 0 0,-1 0 0 0 0,0 0 1 0 0,0 0-1 0 0,1 0 0 0 0,-1 0 1 0 0,1 0-1 0 0,0 0 0 0 0,0 0 1 0 0,0 0-1 0 0,0-3 0 0 0,0 0-280 0 0,1 0-1 0 0,0 0 0 0 0,1 0 0 0 0,-1 0 0 0 0,1 1 1 0 0,0-1-1 0 0,0 0 0 0 0,1 1 0 0 0,-1-1 1 0 0,1 1-1 0 0,4-6 0 0 0,1 2-1508 0 0,0-1 0 0 0,1 1 0 0 0,15-11 0 0 0,-5 5-178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15.1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49 112 1384 0 0,'-6'0'1651'0'0,"0"0"-1"0"0,0 0 0 0 0,0-1 0 0 0,0 0 1 0 0,0 0-1 0 0,-7-2 0 0 0,17-1 3410 0 0,19-12-4284 0 0,20-8-87 0 0,-20 10-424 0 0,48-21 1 0 0,-64 33-249 0 0,0-1 1 0 0,0 1 0 0 0,0 0 0 0 0,0 1-1 0 0,1 0 1 0 0,-1 0 0 0 0,0 0-1 0 0,1 1 1 0 0,-1 0 0 0 0,0 1 0 0 0,15 2-1 0 0,-17-1-27 0 0,0 0-1 0 0,1 0 0 0 0,-1 0 0 0 0,0 0 0 0 0,-1 1 0 0 0,1 0 1 0 0,0 0-1 0 0,-1 1 0 0 0,1-1 0 0 0,-1 1 0 0 0,0 0 1 0 0,0 0-1 0 0,-1 0 0 0 0,1 0 0 0 0,-1 1 0 0 0,0 0 1 0 0,0-1-1 0 0,-1 1 0 0 0,1 0 0 0 0,-1 1 0 0 0,0-1 1 0 0,0 0-1 0 0,1 9 0 0 0,-2-9-10 0 0,0 1 0 0 0,0-1 0 0 0,0 1 0 0 0,-1-1 0 0 0,0 0 0 0 0,0 1 0 0 0,-1-1 0 0 0,1 1 0 0 0,-1-1 0 0 0,0 1 0 0 0,-1-1 0 0 0,1 0 0 0 0,-1 0 0 0 0,0 0-1 0 0,0 0 1 0 0,-1 0 0 0 0,1 0 0 0 0,-1 0 0 0 0,0-1 0 0 0,-1 0 0 0 0,1 1 0 0 0,-1-1 0 0 0,-7 6 0 0 0,2-4 23 0 0,0 0-1 0 0,-1 0 0 0 0,1-1 1 0 0,-1-1-1 0 0,-1 1 1 0 0,1-2-1 0 0,0 1 0 0 0,-15 2 1 0 0,8-3-340 0 0,0-1 1 0 0,1-1-1 0 0,-1 0 1 0 0,-30-2-1 0 0,42 0-210 0 0,-1 0 0 0 0,1 0 0 0 0,-1 0 0 0 0,1 0 0 0 0,-6-3-1 0 0,-5-4-1676 0 0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47.34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91 44 2633 0 0,'0'-1'435'0'0,"0"0"1"0"0,0 1-1 0 0,0-1 1 0 0,0 0-1 0 0,0 0 1 0 0,0 1-1 0 0,0-1 1 0 0,0 0-1 0 0,0 1 1 0 0,-1-1 0 0 0,1 0-1 0 0,0 0 1 0 0,0 1-1 0 0,-1-1 1 0 0,1 0-1 0 0,0 1 1 0 0,-1-1-1 0 0,1 0 1 0 0,-1 1-1 0 0,1-1 1 0 0,0 1 0 0 0,-1-1-1 0 0,0 1 1 0 0,1-1-1 0 0,-1 1 1 0 0,1-1-1 0 0,-1 1 1 0 0,0-1-1 0 0,1 1 1 0 0,-1 0-1 0 0,0-1 1 0 0,1 1 0 0 0,-1 0-1 0 0,0 0 1 0 0,1 0-1 0 0,-2-1 1 0 0,0 1-156 0 0,1 0 0 0 0,0 1 0 0 0,-1-1-1 0 0,1 0 1 0 0,0 1 0 0 0,-1-1 0 0 0,1 1 0 0 0,0-1 0 0 0,0 1 0 0 0,0 0 0 0 0,-1-1 0 0 0,1 1 0 0 0,0 0 0 0 0,0 0 0 0 0,0 0 0 0 0,0 0 0 0 0,0 0 0 0 0,0 0 0 0 0,-1 2 0 0 0,-4 6 70 0 0,0 2 1 0 0,1-1-1 0 0,0 1 1 0 0,1-1-1 0 0,0 1 1 0 0,1 1-1 0 0,-3 13 1 0 0,1 4 42 0 0,-1 50 1 0 0,5-66-325 0 0,1 0 1 0 0,1 0-1 0 0,0 1 1 0 0,1-1-1 0 0,1 0 1 0 0,5 18-1 0 0,-7-27-60 0 0,1-1-1 0 0,-1 1 1 0 0,1 0 0 0 0,0-1-1 0 0,0 1 1 0 0,1-1-1 0 0,-1 1 1 0 0,1-1-1 0 0,0 0 1 0 0,5 5-1 0 0,-6-7-5 0 0,1 1-1 0 0,-1-1 1 0 0,1 1 0 0 0,0-1-1 0 0,-1 0 1 0 0,1 0 0 0 0,0 0-1 0 0,0 0 1 0 0,-1-1 0 0 0,1 1-1 0 0,0-1 1 0 0,0 0 0 0 0,0 1-1 0 0,0-1 1 0 0,0-1 0 0 0,0 1-1 0 0,3-1 1 0 0,-3 0-12 0 0,0 0 0 0 0,0 0 0 0 0,0 0 0 0 0,0 0 0 0 0,-1-1 1 0 0,1 1-1 0 0,0-1 0 0 0,0 0 0 0 0,-1 0 0 0 0,1 0 0 0 0,2-4 0 0 0,24-27-215 0 0,-22 23 116 0 0,-1 0 1 0 0,0 0-1 0 0,0-1 0 0 0,-1 0 0 0 0,7-22 0 0 0,10-60-160 0 0,-21 91 269 0 0,11-68 19 0 0,9-34 113 0 0,-28 131 411 0 0,-1 2-321 0 0,-4 30 1 0 0,3 73 84 0 0,9-110-284 0 0,1 0 0 0 0,1 0 0 0 0,1 0 0 0 0,6 21 0 0 0,-7-37-57 0 0,0-1 1 0 0,0 1 0 0 0,0-1-1 0 0,0 0 1 0 0,1 1-1 0 0,0-1 1 0 0,0 0-1 0 0,0-1 1 0 0,1 1 0 0 0,-1-1-1 0 0,1 1 1 0 0,0-1-1 0 0,1 0 1 0 0,-1 0-1 0 0,1-1 1 0 0,9 6 0 0 0,-8-6-369 0 0,0 0 0 0 0,0-1 0 0 0,-1 0 0 0 0,1 0 1 0 0,1 0-1 0 0,8 0 0 0 0,-7-1-890 0 0,1 0 0 0 0,-1-1 0 0 0,0-1-1 0 0,0 1 1 0 0,9-3 0 0 0,11-2-3711 0 0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48.17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392 150 512 0 0,'0'-1'340'0'0,"-1"1"-1"0"0,1-1 1 0 0,0 1 0 0 0,0-1-1 0 0,-1 1 1 0 0,1-1-1 0 0,0 1 1 0 0,0-1 0 0 0,0 0-1 0 0,0 1 1 0 0,0-1-1 0 0,0 1 1 0 0,0-1 0 0 0,0 0-1 0 0,0 1 1 0 0,0-1 0 0 0,0 1-1 0 0,0-1 1 0 0,0 1-1 0 0,0-1 1 0 0,1 0 0 0 0,-1 0-1 0 0,8-17 1949 0 0,-3 6-680 0 0,-4 10-1401 0 0,0 0 0 0 0,-1-1 0 0 0,1 1 0 0 0,-1 0 0 0 0,0 0 0 0 0,1-1 0 0 0,-1 1 0 0 0,0 0 0 0 0,0-1 0 0 0,-1 1 0 0 0,1 0 0 0 0,0 0 0 0 0,-1-1 0 0 0,0 1 0 0 0,1 0 0 0 0,-1 0 0 0 0,0 0-1 0 0,0 0 1 0 0,0 0 0 0 0,0 0 0 0 0,-1 0 0 0 0,1 0 0 0 0,0 0 0 0 0,-1 1 0 0 0,1-1 0 0 0,-1 0 0 0 0,0 1 0 0 0,0-1 0 0 0,1 1 0 0 0,-1 0 0 0 0,0-1 0 0 0,-4 0 0 0 0,-65-26 2622 0 0,55 22-2025 0 0,10 5-617 0 0,0-1 0 0 0,-1 1-1 0 0,1 1 1 0 0,0-1 0 0 0,0 1-1 0 0,0 0 1 0 0,-1 0 0 0 0,1 1 0 0 0,0 0-1 0 0,0 0 1 0 0,0 0 0 0 0,0 1-1 0 0,0 0 1 0 0,0 0 0 0 0,0 0 0 0 0,1 1-1 0 0,-1 0 1 0 0,-9 7 0 0 0,3-2-18 0 0,1 0 1 0 0,0 1-1 0 0,0 1 1 0 0,1-1-1 0 0,0 2 1 0 0,1 0-1 0 0,-9 14 1 0 0,4-5 90 0 0,1 1 0 0 0,-14 35 0 0 0,23-48-220 0 0,1 0-1 0 0,0 1 1 0 0,1-1 0 0 0,0 1-1 0 0,0 0 1 0 0,1 0 0 0 0,0 0-1 0 0,1-1 1 0 0,-1 1-1 0 0,3 12 1 0 0,-1-17-43 0 0,0 1 0 0 0,0-1 1 0 0,1 0-1 0 0,-1 0 0 0 0,1 0 0 0 0,0 0 0 0 0,0-1 0 0 0,0 1 0 0 0,1 0 1 0 0,0-1-1 0 0,-1 0 0 0 0,1 1 0 0 0,0-1 0 0 0,0 0 0 0 0,1-1 1 0 0,-1 1-1 0 0,1 0 0 0 0,-1-1 0 0 0,1 0 0 0 0,0 0 0 0 0,0 0 0 0 0,0 0 1 0 0,5 1-1 0 0,5 1-96 0 0,0 0 0 0 0,1-1 0 0 0,-1 0-1 0 0,1-1 1 0 0,23 0 0 0 0,7-2-1890 0 0,0-1 1 0 0,82-14-1 0 0,-88 6-404 0 0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48.82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29 27 3017 0 0,'-9'-16'9334'0'0,"8"15"-8930"0"0,1 0-1 0 0,-1 0 1 0 0,1 1 0 0 0,-1-1-1 0 0,0 0 1 0 0,1 1 0 0 0,-1-1 0 0 0,0 0-1 0 0,0 1 1 0 0,1-1 0 0 0,-1 1-1 0 0,0-1 1 0 0,0 1 0 0 0,0-1-1 0 0,0 1 1 0 0,1 0 0 0 0,-3-1 0 0 0,3 1-289 0 0,-1 0 1 0 0,1 1 0 0 0,0-1 0 0 0,0 0 0 0 0,-1 0 0 0 0,1 0 0 0 0,0 0 0 0 0,0 1 0 0 0,-1-1 0 0 0,1 0 0 0 0,0 0 0 0 0,0 1 0 0 0,0-1 0 0 0,-1 0 0 0 0,1 1 0 0 0,0-1 0 0 0,0 0 0 0 0,0 0 0 0 0,0 1 0 0 0,0-1 0 0 0,0 0 0 0 0,-1 1 0 0 0,1-1 0 0 0,0 0 0 0 0,0 1 0 0 0,0-1 0 0 0,0 0 0 0 0,0 1-1 0 0,0 13 477 0 0,0-12-262 0 0,3 35 635 0 0,1-1 0 0 0,1 0 0 0 0,21 71 0 0 0,1 6-242 0 0,-13-34-367 0 0,6 133 0 0 0,-19-156-286 0 0,-3 1 1 0 0,-2-1 0 0 0,-14 67 0 0 0,13-107-68 0 0,-1 9 58 0 0,22-38-40 0 0,-4-2-58 0 0,-2-1 0 0 0,1-1-1 0 0,-2 0 1 0 0,0-1 0 0 0,10-29 0 0 0,-4 8-17 0 0,3-10-26 0 0,-2 0 0 0 0,14-78 1 0 0,-16 65 59 0 0,-10 51-35 0 0,-2 21 37 0 0,-3 17 28 0 0,1-26-10 0 0,-2 176-88 0 0,3-155 99 0 0,1 1-1 0 0,2-1 1 0 0,0 0 0 0 0,1 0 0 0 0,14 38-1 0 0,-16-54-9 0 0,0 0 1 0 0,0 0-1 0 0,0 0 0 0 0,1 0 0 0 0,0-1 0 0 0,0 0 1 0 0,1 0-1 0 0,-1 0 0 0 0,1 0 0 0 0,11 8 0 0 0,-14-12-3 0 0,1 1-1 0 0,0 0 0 0 0,0-1 1 0 0,0 1-1 0 0,0-1 0 0 0,0 0 1 0 0,0 0-1 0 0,0 0 0 0 0,0-1 1 0 0,1 1-1 0 0,-1-1 0 0 0,0 1 1 0 0,0-1-1 0 0,1 0 0 0 0,-1 0 1 0 0,0-1-1 0 0,0 1 0 0 0,0-1 1 0 0,1 1-1 0 0,-1-1 0 0 0,0 0 1 0 0,0 0-1 0 0,0-1 1 0 0,4-2-1 0 0,4-3-69 0 0,0 0-1 0 0,-1-1 1 0 0,0-1 0 0 0,0 1 0 0 0,-1-2 0 0 0,0 1-1 0 0,-1-1 1 0 0,0-1 0 0 0,0 1 0 0 0,-1-1 0 0 0,-1-1 0 0 0,0 1-1 0 0,0-1 1 0 0,5-17 0 0 0,-7 20 33 0 0,0 0-1 0 0,1 0 1 0 0,0 0-1 0 0,1 0 1 0 0,10-12 0 0 0,-10 15 26 0 0,-1-1 0 0 0,0 0 0 0 0,0 0 1 0 0,-1 0-1 0 0,0-1 0 0 0,0 0 1 0 0,0 1-1 0 0,1-10 0 0 0,4-12 16 0 0,-7 23 87 0 0,-7 20 57 0 0,1 2-97 0 0,0 1 0 0 0,1-1-1 0 0,0 1 1 0 0,2 0 0 0 0,0 0-1 0 0,1 0 1 0 0,0-1-1 0 0,1 1 1 0 0,1 0 0 0 0,1 0-1 0 0,0-1 1 0 0,10 26 0 0 0,-11-36-45 0 0,1-1 0 0 0,0 0 1 0 0,0 1-1 0 0,1-1 0 0 0,-1 0 0 0 0,1-1 1 0 0,0 1-1 0 0,1-1 0 0 0,-1 1 1 0 0,1-1-1 0 0,0-1 0 0 0,0 1 0 0 0,9 4 1 0 0,-8-4-162 0 0,0-1 0 0 0,1 0 0 0 0,-1-1 0 0 0,1 1 0 0 0,-1-1 1 0 0,1 0-1 0 0,0-1 0 0 0,0 0 0 0 0,0 0 0 0 0,0 0 0 0 0,12-1 0 0 0,-14-2-744 0 0,-1 1 0 0 0,1-1-1 0 0,0 0 1 0 0,-1 0 0 0 0,1 0-1 0 0,-1 0 1 0 0,0-1 0 0 0,1 0 0 0 0,-1 0-1 0 0,7-6 1 0 0,3-3-1626 0 0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48.99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32 0 12203 0 0,'-10'5'12802'0'0,"1"0"-11913"0"0,2-1-1 0 0,3 4-440 0 0,2 0-8 0 0,2 0-232 0 0,6 3-144 0 0,2-1-24 0 0,3-1-48 0 0,4 4-152 0 0,-1-4-296 0 0,0 2 256 0 0,2 2-1977 0 0,-3 0-3744 0 0,-4 1-224 0 0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50.12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77 231 512 0 0,'-2'0'707'0'0,"0"1"-1"0"0,1-1 1 0 0,-1 0-1 0 0,0 1 1 0 0,1-1 0 0 0,-1 1-1 0 0,0 0 1 0 0,1-1-1 0 0,-1 1 1 0 0,0 0-1 0 0,1 0 1 0 0,0 0 0 0 0,-1 0-1 0 0,1 0 1 0 0,-1 0-1 0 0,0 2 1 0 0,-20 26 5500 0 0,10-13-3947 0 0,1-5 249 0 0,8-12-1076 0 0,5-8-777 0 0,13-29-342 0 0,17-54-82 0 0,-27 76-220 0 0,1 1 0 0 0,0-1-1 0 0,0 1 1 0 0,2 1 0 0 0,0-1 0 0 0,15-20 0 0 0,-20 32-14 0 0,-1 1 0 0 0,1-1 1 0 0,-1 1-1 0 0,1-1 1 0 0,0 1-1 0 0,0 0 0 0 0,0 0 1 0 0,0 0-1 0 0,0 0 1 0 0,1 1-1 0 0,-1-1 0 0 0,0 1 1 0 0,1 0-1 0 0,-1 0 0 0 0,6-1 1 0 0,-7 2-1 0 0,0 0 0 0 0,0 0 0 0 0,0 0-1 0 0,0 0 1 0 0,1 1 0 0 0,-1-1 0 0 0,0 1 0 0 0,0-1 0 0 0,0 1 0 0 0,0 0 0 0 0,0-1 0 0 0,0 1-1 0 0,0 0 1 0 0,0 0 0 0 0,0 1 0 0 0,-1-1 0 0 0,1 0 0 0 0,0 0 0 0 0,-1 1 0 0 0,1-1 0 0 0,-1 1-1 0 0,1 0 1 0 0,-1-1 0 0 0,0 1 0 0 0,1 0 0 0 0,0 4 0 0 0,2 1-1 0 0,0 1 0 0 0,-1 0 0 0 0,-1 1-1 0 0,1-1 1 0 0,-1 0 0 0 0,1 16 0 0 0,0 52 49 0 0,-3-57-35 0 0,-2 7 19 0 0,-8 48 1 0 0,0 4 32 0 0,9-68-56 0 0,1 0 1 0 0,-1 0-1 0 0,2-1 1 0 0,0 1 0 0 0,0 0-1 0 0,1 0 1 0 0,2 11-1 0 0,-2-18-6 0 0,-1 0 0 0 0,0 1 0 0 0,1-1 0 0 0,0 0 1 0 0,-1 0-1 0 0,1 0 0 0 0,0-1 0 0 0,1 1 0 0 0,-1 0 0 0 0,0-1 0 0 0,1 1 0 0 0,0-1 0 0 0,-1 0 0 0 0,1 0 0 0 0,0 0 0 0 0,0 0 0 0 0,0 0 0 0 0,0-1 0 0 0,1 1 0 0 0,-1-1 0 0 0,0 0 0 0 0,1 0 0 0 0,5 1 0 0 0,-1-1-13 0 0,0-1 0 0 0,0 1 0 0 0,0-1 0 0 0,0-1-1 0 0,0 0 1 0 0,0 0 0 0 0,0 0 0 0 0,0-1 0 0 0,0 0 0 0 0,8-4 0 0 0,10-5-65 0 0,37-21 0 0 0,-63 32 76 0 0,5-4-1 0 0,1 1 1 0 0,-1-1-1 0 0,0 0 1 0 0,0 0-1 0 0,-1-1 1 0 0,1 1-1 0 0,-1-1 1 0 0,0 0-1 0 0,0 0 1 0 0,-1-1-1 0 0,0 1 1 0 0,1-1-1 0 0,-2 1 1 0 0,1-1-1 0 0,-1 0 1 0 0,0 0-1 0 0,0 0 1 0 0,1-7-1 0 0,1-12 21 0 0,-1 0-1 0 0,-1 1 0 0 0,-2-35 1 0 0,-1 32 15 0 0,-1-35-23 0 0,1 36 31 0 0,0-1-1 0 0,2 1 1 0 0,4-31-1 0 0,-3 49 17 0 0,-1 12 34 0 0,-1 13-49 0 0,-5 17 17 0 0,1-15-44 0 0,2 0-1 0 0,0 0 1 0 0,1 1-1 0 0,1 20 1 0 0,6 6 26 0 0,22 85 0 0 0,26 43-30 0 0,-47-154-6 0 0,19 82-1 0 0,-17-64-2 0 0,14 42 0 0 0,-15-58 11 0 0,62 183-612 0 0,-50-145 510 0 0,9 38 120 0 0,-26-86 7 0 0,-1 1 0 0 0,0-1 0 0 0,-1 0-1 0 0,0 1 1 0 0,-3 24 0 0 0,2-34-20 0 0,-1 1 0 0 0,0 0 0 0 0,0 0 0 0 0,0-1 0 0 0,0 1 1 0 0,0-1-1 0 0,-1 1 0 0 0,0-1 0 0 0,0 1 0 0 0,0-1 0 0 0,0 0 0 0 0,0 0 0 0 0,-1 0 0 0 0,-3 3 0 0 0,2-2 9 0 0,0-1 1 0 0,-1 0-1 0 0,1 0 0 0 0,-1 0 1 0 0,0-1-1 0 0,0 1 1 0 0,0-1-1 0 0,0 0 0 0 0,-7 1 1 0 0,2-1 14 0 0,1 0 1 0 0,-1-1 0 0 0,0 0-1 0 0,0 0 1 0 0,0-1 0 0 0,0-1-1 0 0,0 0 1 0 0,0 0 0 0 0,0-1-1 0 0,-15-4 1 0 0,4-3 53 0 0,-37-20 1 0 0,12 5-34 0 0,19 11-20 0 0,0 0 0 0 0,2-2 1 0 0,0-1-1 0 0,-25-19 0 0 0,43 29-24 0 0,1 1-1 0 0,0-1 0 0 0,0 0 1 0 0,0-1-1 0 0,1 1 1 0 0,0-1-1 0 0,0 0 0 0 0,1 0 1 0 0,0-1-1 0 0,0 1 0 0 0,1-1 1 0 0,-1 0-1 0 0,2 0 1 0 0,-1 0-1 0 0,1 0 0 0 0,1-1 1 0 0,-1 1-1 0 0,1 0 1 0 0,1-10-1 0 0,1 6-12 0 0,0 1 0 0 0,1-1 0 0 0,0 1 0 0 0,1-1 0 0 0,1 1 0 0 0,0 0 1 0 0,10-19-1 0 0,2 0-55 0 0,28-39 0 0 0,-36 59 6 0 0,0 0-1 0 0,0 0 0 0 0,2 1 0 0 0,-1 0 0 0 0,1 0 1 0 0,14-8-1 0 0,68-37-721 0 0,-44 29 7 0 0,36-17-2017 0 0,-26 19-4262 0 0,-39 16 3486 0 0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50.69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182 72 2633 0 0,'-5'-1'928'0'0,"1"1"0"0"0,0-1 1 0 0,-1 1-1 0 0,1 0 0 0 0,-1 1 1 0 0,1-1-1 0 0,-1 1 0 0 0,1-1 1 0 0,-1 1-1 0 0,1 1 0 0 0,0-1 1 0 0,0 0-1 0 0,-8 5 1 0 0,6-2-351 0 0,0 0 1 0 0,0 0-1 0 0,1 1 1 0 0,-1-1-1 0 0,1 1 1 0 0,0 0 0 0 0,1 1-1 0 0,-6 6 1 0 0,2 1-118 0 0,0 0 0 0 0,1 0 0 0 0,1 0 0 0 0,0 1 0 0 0,1 0 0 0 0,1 0 0 0 0,-6 29 0 0 0,8-32-227 0 0,0 0 0 0 0,1 0 0 0 0,1 0 0 0 0,0 0 0 0 0,2 15 0 0 0,-1-21-179 0 0,0 0 1 0 0,0 1-1 0 0,1-1 1 0 0,0 0-1 0 0,0 0 1 0 0,0 0 0 0 0,1 0-1 0 0,0 0 1 0 0,0-1-1 0 0,0 1 1 0 0,0-1-1 0 0,8 8 1 0 0,-2-3-54 0 0,1-1 0 0 0,0 1-1 0 0,1-1 1 0 0,-1-1 0 0 0,2 0-1 0 0,-1-1 1 0 0,1 0 0 0 0,0 0 0 0 0,0-1-1 0 0,23 5 1 0 0,-24-7-118 0 0,0-1-1 0 0,1-1 1 0 0,-1 0 0 0 0,0-1-1 0 0,1 0 1 0 0,-1 0 0 0 0,1-2-1 0 0,-1 1 1 0 0,0-1-1 0 0,1-1 1 0 0,-1 0 0 0 0,15-7-1 0 0,-15 6-175 0 0,-1-1-1 0 0,-1 0 1 0 0,1-1-1 0 0,-1 0 0 0 0,16-14 1 0 0,-21 17 240 0 0,-1-1 0 0 0,1 1-1 0 0,-1-1 1 0 0,0 0 0 0 0,0 0 0 0 0,0 0 0 0 0,0 0 0 0 0,-1-1 0 0 0,0 1 0 0 0,0-1 0 0 0,0 0 0 0 0,0 1 0 0 0,-1-1 0 0 0,0 0 0 0 0,1-6 0 0 0,-2-3 42 0 0,0 0 0 0 0,-1 0 1 0 0,0 1-1 0 0,-1-1 0 0 0,-1 0 1 0 0,-6-19-1 0 0,-34-77-12 0 0,31 83 2 0 0,8 17 36 0 0,-1-1-1 0 0,0 1 1 0 0,-1 0-1 0 0,0 0 1 0 0,-10-11-1 0 0,12 17 2 0 0,1 0 0 0 0,-1 1-1 0 0,0-1 1 0 0,0 1 0 0 0,0 0 0 0 0,-1 0-1 0 0,1 1 1 0 0,-1-1 0 0 0,1 1 0 0 0,-1 0-1 0 0,0 0 1 0 0,0 1 0 0 0,0-1 0 0 0,-6 0 0 0 0,4 1 33 0 0,0 0 1 0 0,0 1-1 0 0,-1 0 1 0 0,1 0-1 0 0,0 0 1 0 0,0 1-1 0 0,0 0 1 0 0,0 1-1 0 0,0-1 1 0 0,0 1-1 0 0,0 1 1 0 0,0-1-1 0 0,-11 7 1 0 0,9-4 42 0 0,1 1 0 0 0,0 0 0 0 0,1 0 1 0 0,0 1-1 0 0,0 0 0 0 0,0 0 0 0 0,1 0 0 0 0,-1 1 0 0 0,-7 13 1 0 0,4-1 17 0 0,0-1 1 0 0,0 2-1 0 0,2-1 1 0 0,1 1-1 0 0,0 0 1 0 0,2 1 0 0 0,0-1-1 0 0,-2 34 1 0 0,7-47-94 0 0,0-1 0 0 0,0 1 1 0 0,1-1-1 0 0,0 1 0 0 0,0-1 1 0 0,1 1-1 0 0,0-1 0 0 0,0 0 1 0 0,1 0-1 0 0,0 0 0 0 0,0 0 1 0 0,1 0-1 0 0,0-1 0 0 0,0 1 1 0 0,0-1-1 0 0,1 0 0 0 0,0-1 1 0 0,0 1-1 0 0,0-1 0 0 0,8 6 1 0 0,-6-6-19 0 0,0 0 0 0 0,0 0 0 0 0,0-1 1 0 0,1 0-1 0 0,-1 0 0 0 0,1-1 0 0 0,0 0 1 0 0,1 0-1 0 0,-1-1 0 0 0,0 0 0 0 0,1 0 1 0 0,-1-1-1 0 0,1 0 0 0 0,-1-1 0 0 0,1 0 1 0 0,-1 0-1 0 0,14-3 0 0 0,-3-1-73 0 0,-2-1 0 0 0,1 0-1 0 0,26-13 1 0 0,47-30-651 0 0,-84 44 619 0 0,1-1 0 0 0,-1 0 0 0 0,0 0 0 0 0,-1-1 0 0 0,1 0 0 0 0,-1 0 0 0 0,0-1 0 0 0,-1 1 0 0 0,1-1 0 0 0,5-10 0 0 0,-5 6 38 0 0,-1-1 1 0 0,0 0 0 0 0,0 0-1 0 0,-1-1 1 0 0,-1 1 0 0 0,4-19 0 0 0,0-27 184 0 0,2-102 0 0 0,-9 160-108 0 0,0 0 0 0 0,0 0 0 0 0,0-1 1 0 0,0 1-1 0 0,0 0 0 0 0,0 0 0 0 0,0 0 1 0 0,0 0-1 0 0,0-1 0 0 0,0 1 0 0 0,0 0 1 0 0,0 0-1 0 0,0 0 0 0 0,0-1 0 0 0,0 1 1 0 0,0 0-1 0 0,0 0 0 0 0,0 0 0 0 0,0 0 0 0 0,0-1 1 0 0,0 1-1 0 0,0 0 0 0 0,0 0 0 0 0,0 0 1 0 0,0 0-1 0 0,0-1 0 0 0,0 1 0 0 0,0 0 1 0 0,-1 0-1 0 0,1 0 0 0 0,0 0 0 0 0,0-1 1 0 0,0 1-1 0 0,0 0 0 0 0,0 0 0 0 0,-1 0 1 0 0,1 0-1 0 0,0 0 0 0 0,0 0 0 0 0,0 0 1 0 0,0 0-1 0 0,-1 0 0 0 0,1-1 0 0 0,0 1 0 0 0,0 0 1 0 0,0 0-1 0 0,-8 9 296 0 0,-3 14 15 0 0,3-3-185 0 0,1 1 0 0 0,0 0 0 0 0,2 1-1 0 0,1-1 1 0 0,1 1 0 0 0,-1 31 0 0 0,3-35-103 0 0,2 0 0 0 0,0 0-1 0 0,1-1 1 0 0,1 1 0 0 0,0 0-1 0 0,2-1 1 0 0,0 0 0 0 0,9 22 0 0 0,-7-24-271 0 0,1 0 1 0 0,12 16 0 0 0,10 5-4869 0 0,-16-23 3298 0 0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51.22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169 83 512 0 0,'-3'-13'1194'0'0,"-4"-24"5418"0"0,6 35-5760 0 0,0-1 1 0 0,0 1-1 0 0,0-1 1 0 0,0 1 0 0 0,0 0-1 0 0,0-1 1 0 0,-1 1-1 0 0,1 0 1 0 0,-1 0-1 0 0,-2-3 1 0 0,3 4-666 0 0,0 0 1 0 0,0 1 0 0 0,0-1-1 0 0,0 1 1 0 0,0 0-1 0 0,0-1 1 0 0,0 1 0 0 0,0 0-1 0 0,-1-1 1 0 0,1 1-1 0 0,0 0 1 0 0,0 0 0 0 0,0 0-1 0 0,0 0 1 0 0,0 0-1 0 0,-1 0 1 0 0,1 0 0 0 0,0 1-1 0 0,0-1 1 0 0,0 0-1 0 0,0 1 1 0 0,0-1 0 0 0,0 1-1 0 0,0-1 1 0 0,0 1-1 0 0,0-1 1 0 0,0 1 0 0 0,0 0-1 0 0,-1 0 1 0 0,-3 3 223 0 0,0 0 0 0 0,0 1 0 0 0,-7 7 0 0 0,2 0-223 0 0,1 1 0 0 0,0 0-1 0 0,1 0 1 0 0,0 1 0 0 0,1 0 0 0 0,1 0 0 0 0,0 1-1 0 0,1 0 1 0 0,1 0 0 0 0,-6 31 0 0 0,10-41-201 0 0,-1 1 1 0 0,1-1 0 0 0,1 1-1 0 0,-1-1 1 0 0,1 1 0 0 0,-1-1-1 0 0,2 1 1 0 0,-1-1 0 0 0,0 0-1 0 0,1 1 1 0 0,0-1 0 0 0,1 0-1 0 0,-1 0 1 0 0,1 0 0 0 0,0 0-1 0 0,0-1 1 0 0,0 1 0 0 0,6 5-1 0 0,-2-3-498 0 0,1 0-1 0 0,0-1 1 0 0,0 0-1 0 0,1 0 1 0 0,0-1-1 0 0,0 0 1 0 0,0 0-1 0 0,19 5 0 0 0,8 2-1103 0 0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51.72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474 25 512 0 0,'-1'-2'629'0'0,"1"1"-1"0"0,-1 0 1 0 0,1-1 0 0 0,-1 1-1 0 0,1 0 1 0 0,-1 0 0 0 0,0-1-1 0 0,0 1 1 0 0,0 0-1 0 0,1 0 1 0 0,-1 0 0 0 0,0 0-1 0 0,0 0 1 0 0,-1 0 0 0 0,1 0-1 0 0,0 1 1 0 0,0-1 0 0 0,0 0-1 0 0,-1 0 1 0 0,-1 0-1 0 0,0 0-198 0 0,1 1 0 0 0,0 0 0 0 0,-1-1 0 0 0,1 1 0 0 0,-1 0-1 0 0,1 0 1 0 0,0 1 0 0 0,-1-1 0 0 0,1 0 0 0 0,-1 1 0 0 0,-2 1-1 0 0,-6 2 186 0 0,0 0-1 0 0,1 2 1 0 0,-20 11 0 0 0,29-16-458 0 0,-46 32 1376 0 0,2 3-1 0 0,-64 65 0 0 0,88-81-1079 0 0,2 1 0 0 0,-31 42 0 0 0,41-49-328 0 0,1 0-1 0 0,0 1 0 0 0,1 0 1 0 0,0 0-1 0 0,1 1 1 0 0,-4 19-1 0 0,6-19-83 0 0,1 0 0 0 0,1 0 0 0 0,0 0-1 0 0,1 0 1 0 0,1 0 0 0 0,1 0 0 0 0,0 0 0 0 0,4 20 0 0 0,-2-25-33 0 0,0-1 0 0 0,0 0 0 0 0,1 0 1 0 0,0 0-1 0 0,1 0 0 0 0,0 0 0 0 0,0-1 0 0 0,1 0 1 0 0,0 0-1 0 0,1-1 0 0 0,0 1 0 0 0,0-2 1 0 0,11 10-1 0 0,0-4-104 0 0,-1 0-1 0 0,2-1 1 0 0,0-1 0 0 0,0-1 0 0 0,1-1-1 0 0,0 0 1 0 0,0-2 0 0 0,1 0 0 0 0,0-2 0 0 0,1 0-1 0 0,-1-1 1 0 0,41 2 0 0 0,-52-6-78 0 0,0-1 0 0 0,-1 0 0 0 0,1-1 0 0 0,-1 0 0 0 0,1 0 0 0 0,-1-1 0 0 0,0 0 0 0 0,0 0 0 0 0,0-1 1 0 0,0-1-1 0 0,13-8 0 0 0,-17 9 94 0 0,1 0 0 0 0,-1 0 0 0 0,0 0 0 0 0,0-1 0 0 0,0 0 1 0 0,-1 0-1 0 0,0 0 0 0 0,0-1 0 0 0,0 0 0 0 0,-1 1 0 0 0,0-1 0 0 0,0 0 0 0 0,0-1 1 0 0,-1 1-1 0 0,1 0 0 0 0,-2-1 0 0 0,2-8 0 0 0,-1-7 107 0 0,-1 1 0 0 0,-1-1-1 0 0,0 1 1 0 0,-8-39 0 0 0,-25-83 188 0 0,26 116-170 0 0,-7-23 348 0 0,-2 1 1 0 0,-33-71 0 0 0,45 113-323 0 0,1 1 0 0 0,-1 0 0 0 0,0-1 0 0 0,0 2 0 0 0,0-1-1 0 0,-1 0 1 0 0,0 1 0 0 0,-10-9 0 0 0,12 12-53 0 0,0 0-1 0 0,1 0 0 0 0,-1 1 1 0 0,0-1-1 0 0,0 1 1 0 0,0 0-1 0 0,0 0 1 0 0,-1 0-1 0 0,1 0 0 0 0,0 0 1 0 0,0 1-1 0 0,-1-1 1 0 0,1 1-1 0 0,0 0 1 0 0,0 0-1 0 0,-1 0 1 0 0,1 1-1 0 0,0-1 0 0 0,0 1 1 0 0,-1-1-1 0 0,-4 3 1 0 0,-1 1-9 0 0,1 0 1 0 0,-1 0 0 0 0,1 1-1 0 0,0 0 1 0 0,-11 9-1 0 0,-35 36-17 0 0,40-37-5 0 0,1 1 10 0 0,0 1 0 0 0,0 0 1 0 0,2 0-1 0 0,0 2 1 0 0,0-1-1 0 0,2 1 0 0 0,-13 31 1 0 0,16-33-185 0 0,1 0 0 0 0,0 1 0 0 0,1-1 0 0 0,1 1 0 0 0,1 0 1 0 0,0 1-1 0 0,1-1 0 0 0,1 0 0 0 0,3 27 0 0 0,-2-35-644 0 0,1 0 0 0 0,0 0 0 0 0,0 0 1 0 0,1 0-1 0 0,0-1 0 0 0,0 0 0 0 0,1 1 0 0 0,9 12 0 0 0,7 4-3836 0 0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52.59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315 43 512 0 0,'-12'-18'3774'0'0,"10"16"-2552"0"0,0 0 0 0 0,0 0 0 0 0,0 1 0 0 0,0-1 0 0 0,0 0 1 0 0,0 1-1 0 0,-1-1 0 0 0,-2 0 0 0 0,3 1-445 0 0,0 0 1 0 0,-1 0-1 0 0,1 1 0 0 0,0-1 0 0 0,0 1 1 0 0,0 0-1 0 0,0 0 0 0 0,0 0 0 0 0,-1 0 1 0 0,-3 0-1 0 0,-15 7-1359 0 0,5 3 1085 0 0,0 0 0 0 0,0 1-1 0 0,1 1 1 0 0,-25 26 0 0 0,38-36-475 0 0,-15 13 220 0 0,1 2 0 0 0,0 0 0 0 0,2 1 0 0 0,0 0 0 0 0,-16 28 0 0 0,27-40-189 0 0,0 0 1 0 0,0 1-1 0 0,1 0 0 0 0,0-1 1 0 0,0 1-1 0 0,0 0 0 0 0,1 0 1 0 0,0 0-1 0 0,0 10 0 0 0,2-12-46 0 0,-1 0 0 0 0,1 0-1 0 0,0 0 1 0 0,0 0 0 0 0,1 0 0 0 0,-1 0-1 0 0,1 0 1 0 0,0 0 0 0 0,0 0 0 0 0,1-1-1 0 0,0 1 1 0 0,-1-1 0 0 0,1 0 0 0 0,5 5-1 0 0,-1-1-23 0 0,1-1-1 0 0,0 1 1 0 0,0-2-1 0 0,1 1 0 0 0,-1-1 1 0 0,1-1-1 0 0,1 1 1 0 0,-1-2-1 0 0,1 1 0 0 0,0-1 1 0 0,0-1-1 0 0,0 0 1 0 0,1 0-1 0 0,-1-1 1 0 0,16 2-1 0 0,-13-4-111 0 0,-1 1 1 0 0,1-1-1 0 0,-1-1 1 0 0,1 0 0 0 0,-1-1-1 0 0,1 0 1 0 0,-1-1-1 0 0,0-1 1 0 0,0 0-1 0 0,0 0 1 0 0,-1-1-1 0 0,21-12 1 0 0,-26 13 34 0 0,-1 0 0 0 0,0 0 0 0 0,0 0 0 0 0,-1-1 1 0 0,0 0-1 0 0,1 0 0 0 0,-1 0 0 0 0,-1 0 0 0 0,1-1 1 0 0,-1 1-1 0 0,0-1 0 0 0,0 0 0 0 0,-1 0 0 0 0,1 0 1 0 0,-1 0-1 0 0,-1 0 0 0 0,1-1 0 0 0,-1 1 0 0 0,0-1 1 0 0,0-10-1 0 0,-2-10 46 0 0,0 0 0 0 0,-1 0 0 0 0,-11-43 0 0 0,8 44 11 0 0,4 20 38 0 0,0-5-8 0 0,-1 0 1 0 0,-1 0 0 0 0,0 1 0 0 0,-8-19 0 0 0,10 26 2 0 0,-1 1 1 0 0,1-1-1 0 0,-1 1 1 0 0,1 0-1 0 0,-1-1 1 0 0,0 1-1 0 0,0 0 1 0 0,0 0-1 0 0,0 0 1 0 0,0 1-1 0 0,-1-1 1 0 0,1 0-1 0 0,-1 1 1 0 0,1-1 0 0 0,-1 1-1 0 0,1 0 1 0 0,-1 0-1 0 0,0 0 1 0 0,1 0-1 0 0,-1 1 1 0 0,0-1-1 0 0,0 1 1 0 0,-5-1-1 0 0,-3 1-3 0 0,1 1 1 0 0,-1 0-1 0 0,0 1 0 0 0,0 0 0 0 0,1 0 1 0 0,-1 1-1 0 0,1 1 0 0 0,0-1 0 0 0,0 2 0 0 0,-15 8 1 0 0,2 0 26 0 0,2 2 1 0 0,0 0-1 0 0,-25 25 1 0 0,37-33-5 0 0,1 1 0 0 0,1 0 0 0 0,-1 1 0 0 0,1 0 0 0 0,1 0 0 0 0,0 1 0 0 0,0-1 0 0 0,0 1 0 0 0,-4 15 0 0 0,8-19-8 0 0,0-1 1 0 0,1 1-1 0 0,0-1 1 0 0,0 1 0 0 0,0 0-1 0 0,1-1 1 0 0,0 1-1 0 0,0 0 1 0 0,1 0 0 0 0,-1-1-1 0 0,1 1 1 0 0,0 0-1 0 0,1-1 1 0 0,0 1 0 0 0,-1-1-1 0 0,2 0 1 0 0,-1 1 0 0 0,1-1-1 0 0,-1 0 1 0 0,6 6-1 0 0,-1-2-22 0 0,0-1-1 0 0,0-1 1 0 0,1 1 0 0 0,0-1-1 0 0,0 0 1 0 0,1-1-1 0 0,0 0 1 0 0,0 0-1 0 0,1-1 1 0 0,-1 0 0 0 0,1-1-1 0 0,0 0 1 0 0,0 0-1 0 0,1-1 1 0 0,-1-1-1 0 0,1 1 1 0 0,-1-2-1 0 0,1 0 1 0 0,18 0 0 0 0,-17-1-165 0 0,0 0 0 0 0,0-1 1 0 0,0 0-1 0 0,0-1 0 0 0,0-1 1 0 0,0 0-1 0 0,0 0 0 0 0,-1-1 1 0 0,0-1-1 0 0,0 0 0 0 0,0 0 1 0 0,0-1-1 0 0,-1-1 0 0 0,0 1 1 0 0,0-2-1 0 0,-1 1 0 0 0,12-13 1 0 0,-16 13 147 0 0,0 1 1 0 0,0-1 0 0 0,-1-1 0 0 0,0 1-1 0 0,0-1 1 0 0,0 1 0 0 0,-1-1 0 0 0,-1 0-1 0 0,1 0 1 0 0,-1 0 0 0 0,1-10 0 0 0,0-12 217 0 0,-1-55 1 0 0,0-4 731 0 0,-1 86-877 0 0,-1 0 101 0 0,0-1 1 0 0,1 0-1 0 0,-1 0 1 0 0,1 1-1 0 0,0-1 0 0 0,0 0 1 0 0,1 1-1 0 0,2-7 0 0 0,-2 10 537 0 0,-2 5-390 0 0,0 4-23 0 0,-13 48 983 0 0,-9 113 0 0 0,14 61-398 0 0,7-181-708 0 0,0 2-251 0 0,2-1 0 0 0,3 0 0 0 0,2 0 1 0 0,15 64-1 0 0,-20-112-153 0 0,3 12-25 0 0,-4-14 124 0 0,0-1 1 0 0,1 1-1 0 0,-1-1 1 0 0,0 1-1 0 0,0-1 0 0 0,0 0 1 0 0,1 1-1 0 0,-1-1 1 0 0,0 1-1 0 0,0-1 0 0 0,1 0 1 0 0,-1 1-1 0 0,0-1 0 0 0,1 1 1 0 0,-1-1-1 0 0,0 0 1 0 0,1 0-1 0 0,-1 1 0 0 0,1-1 1 0 0,-1 0-1 0 0,1 0 0 0 0,0 1 1 0 0,2-5-4104 0 0,-3 3 3249 0 0,3-7-2449 0 0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13.0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 56 512 0 0,'-23'-4'2991'0'0,"21"3"-2160"0"0,-1 1 1 0 0,0-1 0 0 0,0 0 0 0 0,1 1-1 0 0,-1 0 1 0 0,0-1 0 0 0,1 1 0 0 0,-1 0-1 0 0,0 1 1 0 0,0-1 0 0 0,1 0 0 0 0,-1 1-1 0 0,-3 0 1 0 0,45-5 3918 0 0,-25 4-4095 0 0,102-10 798 0 0,111-7-810 0 0,-163 13-597 0 0,181-10-267 0 0,-230 13 78 0 0,-3 0-305 0 0,0 1 0 0 0,0 0 0 0 0,14 2 0 0 0,-26-2 383 0 0,1 0 1 0 0,-1 0-1 0 0,0 0 1 0 0,0 0 0 0 0,0 0-1 0 0,0 0 1 0 0,1 0-1 0 0,-1 0 1 0 0,0 0-1 0 0,0 1 1 0 0,0-1-1 0 0,0 0 1 0 0,1 0 0 0 0,-1 0-1 0 0,0 0 1 0 0,0 0-1 0 0,0 0 1 0 0,0 0-1 0 0,0 0 1 0 0,1 1-1 0 0,-1-1 1 0 0,0 0 0 0 0,0 0-1 0 0,0 0 1 0 0,0 0-1 0 0,0 0 1 0 0,0 1-1 0 0,0-1 1 0 0,0 0 0 0 0,0 0-1 0 0,0 0 1 0 0,0 0-1 0 0,1 1 1 0 0,-1-1-1 0 0,0 0 1 0 0,0 0-1 0 0,0 0 1 0 0,0 0 0 0 0,0 1-1 0 0,0-1 1 0 0,0 0-1 0 0,-1 0 1 0 0,1 0-1 0 0,0 0 1 0 0,0 1 0 0 0,0-1-1 0 0,0 0 1 0 0,0 0-1 0 0,0 0 1 0 0,0 0-1 0 0,0 1 1 0 0,0-1-1 0 0,0 0 1 0 0,0 0 0 0 0,-1 0-1 0 0,-6 7-4407 0 0,2-2 1465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15.6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383 65 512 0 0,'-15'-23'2117'0'0,"12"18"-796"0"0,0 2-1 0 0,0-1 1 0 0,-1 0 0 0 0,1 1 0 0 0,-9-6-1 0 0,10 7-548 0 0,-1 0-1 0 0,0 0 1 0 0,0 1 0 0 0,0 0-1 0 0,0-1 1 0 0,0 1-1 0 0,-1 1 1 0 0,1-1-1 0 0,-6-1 1 0 0,5 2-481 0 0,0 0 0 0 0,0 0 0 0 0,0 0 0 0 0,1 1 0 0 0,-7 1 0 0 0,2 0-111 0 0,1 1 1 0 0,0 0-1 0 0,0 0 1 0 0,0 0-1 0 0,1 1 1 0 0,-1 0-1 0 0,1 1 1 0 0,0-1-1 0 0,-6 7 1 0 0,-3 3 53 0 0,0 1-1 0 0,-14 20 1 0 0,16-17-92 0 0,1 0 1 0 0,1 1-1 0 0,1 1 1 0 0,0 0-1 0 0,-7 25 0 0 0,-28 109 602 0 0,39-130-651 0 0,1-3 65 0 0,0 1 0 0 0,1 0 0 0 0,2 0 0 0 0,0 31 0 0 0,2-39-123 0 0,1-1 0 0 0,1 1 1 0 0,0-1-1 0 0,1 0 1 0 0,1 0-1 0 0,0 0 0 0 0,0-1 1 0 0,9 18-1 0 0,-7-20-109 0 0,-1 0 0 0 0,2 0 0 0 0,-1-1 0 0 0,1 0-1 0 0,1 0 1 0 0,0-1 0 0 0,0 0 0 0 0,0 0 0 0 0,17 11 0 0 0,-17-14-430 0 0,0 0 0 0 0,0-1 0 0 0,1 0 0 0 0,-1 0 0 0 0,11 2-1 0 0,-10-4-791 0 0,-1 0 0 0 0,1-1 0 0 0,0 0 0 0 0,0 0 0 0 0,14-1 0 0 0,3-3-3272 0 0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13.4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22 608 0 0,'-1'-3'248'0'0,"1"-11"9242"0"0,0 14-9312 0 0,0-1 0 0 0,0 1 0 0 0,0 0 0 0 0,0 0 0 0 0,0 0 0 0 0,0-1 0 0 0,0 1 0 0 0,0 0-1 0 0,0 0 1 0 0,0 0 0 0 0,1-1 0 0 0,-1 1 0 0 0,0 0 0 0 0,0 0 0 0 0,0 0 0 0 0,0 0 0 0 0,0-1 0 0 0,0 1 0 0 0,1 0 0 0 0,-1 0 0 0 0,0 0-1 0 0,0 0 1 0 0,0 0 0 0 0,0 0 0 0 0,1 0 0 0 0,-1-1 0 0 0,0 1 0 0 0,0 0 0 0 0,0 0 0 0 0,0 0 0 0 0,1 0 0 0 0,-1 0 0 0 0,0 0 0 0 0,0 0 0 0 0,0 0-1 0 0,1 0 1 0 0,-1 0 0 0 0,0 0 0 0 0,0 0 0 0 0,0 0 0 0 0,1 0 0 0 0,-1 0 0 0 0,0 0 0 0 0,0 0 0 0 0,0 0 0 0 0,1 1 0 0 0,-1-1 0 0 0,0 0-1 0 0,0 0 1 0 0,0 0 0 0 0,0 0 0 0 0,1 0 0 0 0,-1 0 0 0 0,0 0 0 0 0,0 1 0 0 0,0-1 0 0 0,0 0 0 0 0,2 2 229 0 0,0 0 0 0 0,0 1 0 0 0,0-1 1 0 0,-1 0-1 0 0,1 1 0 0 0,1 2 0 0 0,3 6 97 0 0,3 2-307 0 0,-1 1 1 0 0,-1-1 0 0 0,0 2-1 0 0,-1-1 1 0 0,-1 1-1 0 0,0-1 1 0 0,-1 1 0 0 0,4 27-1 0 0,-2 12-8 0 0,0 62 1 0 0,-4-69-92 0 0,-1 4-41 0 0,0-1 5 0 0,2 1 0 0 0,17 90 0 0 0,-19-140-69 0 0,1 9 3 0 0,1-1 0 0 0,0 1 0 0 0,5 9 0 0 0,-8-17-3 0 0,1-1 1 0 0,0 1 0 0 0,0-1-1 0 0,0 1 1 0 0,0-1 0 0 0,0 1-1 0 0,0-1 1 0 0,0 1 0 0 0,0-1-1 0 0,1 0 1 0 0,-1 1 0 0 0,0-1 0 0 0,1 0-1 0 0,-1 0 1 0 0,1 0 0 0 0,-1 0-1 0 0,1-1 1 0 0,0 1 0 0 0,-1 0-1 0 0,1-1 1 0 0,0 1 0 0 0,0-1-1 0 0,3 1 1 0 0,-4-1-6 0 0,0 0-1 0 0,0-1 1 0 0,0 1-1 0 0,0-1 1 0 0,0 1 0 0 0,0-1-1 0 0,0 1 1 0 0,0-1 0 0 0,0 1-1 0 0,0-1 1 0 0,0 0-1 0 0,-1 0 1 0 0,1 1 0 0 0,0-1-1 0 0,0 0 1 0 0,-1 0-1 0 0,1 0 1 0 0,0 0 0 0 0,-1 0-1 0 0,1 0 1 0 0,-1 0 0 0 0,1-1-1 0 0,9-24-498 0 0,-9 22 212 0 0,0 0 1 0 0,-1 0 0 0 0,1 0-1 0 0,-1 0 1 0 0,1 0-1 0 0,-1 0 1 0 0,-1 0 0 0 0,1 0-1 0 0,0 0 1 0 0,-1 0-1 0 0,0 0 1 0 0,-1-4 0 0 0,0 3-742 0 0,0 1 1 0 0,0 0-1 0 0,0 0 1 0 0,0 0-1 0 0,0 1 1 0 0,-6-7-1 0 0,-1-1-860 0 0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14.5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89 512 0 0,'-20'-3'3697'0'0,"19"3"-3402"0"0,0 0 0 0 0,1 0 0 0 0,-1 0 0 0 0,0 0 0 0 0,1 0-1 0 0,-1-1 1 0 0,1 1 0 0 0,-1 0 0 0 0,0-1 0 0 0,1 1 0 0 0,-1 0 0 0 0,1-1 0 0 0,-1 1 0 0 0,1 0 0 0 0,-1-1 0 0 0,1 1 0 0 0,-1-1-1 0 0,1 1 1 0 0,-1-1 0 0 0,1 1 0 0 0,-1-1 0 0 0,1 1 0 0 0,0-1 0 0 0,0 0 0 0 0,-1 1 0 0 0,1-1 0 0 0,0-1 756 0 0,0 9 5705 0 0,5 25-5016 0 0,30 106-38 0 0,-34-135-1684 0 0,2 8 43 0 0,1 0 1 0 0,5 12-1 0 0,-8-20-58 0 0,0-1 0 0 0,1 1 0 0 0,-1-1-1 0 0,0 0 1 0 0,1 0 0 0 0,0 1 0 0 0,0-1 0 0 0,-1 0-1 0 0,1 0 1 0 0,0-1 0 0 0,1 1 0 0 0,-1 0-1 0 0,0-1 1 0 0,5 3 0 0 0,-7-4 3 0 0,1 1-1 0 0,-1-1 1 0 0,1 0-1 0 0,-1 0 1 0 0,1 0 0 0 0,-1 0-1 0 0,1 0 1 0 0,-1 0 0 0 0,1 0-1 0 0,-1 1 1 0 0,1-2-1 0 0,-1 1 1 0 0,1 0 0 0 0,-1 0-1 0 0,1 0 1 0 0,-1 0-1 0 0,1 0 1 0 0,-1 0 0 0 0,0 0-1 0 0,1 0 1 0 0,-1-1-1 0 0,1 1 1 0 0,-1 0 0 0 0,1 0-1 0 0,-1-1 1 0 0,0 1-1 0 0,1-1 1 0 0,0 0-1 0 0,0 0-1 0 0,0 0 1 0 0,-1 0-1 0 0,1-1 1 0 0,-1 1-1 0 0,1 0 1 0 0,-1 0-1 0 0,1 0 1 0 0,-1-1 0 0 0,1-1-1 0 0,-1-3-8 0 0,1 0 1 0 0,-1 0-1 0 0,0-9 0 0 0,-3 1 32 0 0,0 0-1 0 0,0 1 1 0 0,-1-1-1 0 0,-1 1 1 0 0,-8-16-1 0 0,-5-18 106 0 0,15 39-126 0 0,1-1 1 0 0,-1 1 0 0 0,2 0 0 0 0,-1-1 0 0 0,1 0 0 0 0,1 1 0 0 0,0-18 0 0 0,1 24-6 0 0,-1-1 0 0 0,0 1 0 0 0,1-1-1 0 0,-1 1 1 0 0,1 0 0 0 0,0 0 0 0 0,0-1 0 0 0,0 1 0 0 0,0 0 0 0 0,0 0 0 0 0,1 0 0 0 0,-1 0 0 0 0,0 0 0 0 0,1 0 0 0 0,0 0 0 0 0,-1 1-1 0 0,1-1 1 0 0,0 0 0 0 0,0 1 0 0 0,0 0 0 0 0,0-1 0 0 0,0 1 0 0 0,0 0 0 0 0,0 0 0 0 0,0 0 0 0 0,1 0 0 0 0,-1 1 0 0 0,0-1 0 0 0,1 0-1 0 0,-1 1 1 0 0,1 0 0 0 0,3-1 0 0 0,18 0-19 0 0,1 2-1 0 0,45 5 1 0 0,49 17-106 0 0,-50-9-107 0 0,-61-12-218 0 0,23 4 437 0 0,-19 1-2047 0 0,-11-6 1698 0 0,-1-1 0 0 0,1 1 0 0 0,-1-1 0 0 0,1 1 0 0 0,-1 0 0 0 0,1-1 0 0 0,-1 1 0 0 0,0-1 0 0 0,1 1 0 0 0,-1 0-1 0 0,0 0 1 0 0,1-1 0 0 0,-1 1 0 0 0,0 1 0 0 0,0 4-2315 0 0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15.2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72 512 0 0,'-1'-4'167'0'0,"-3"-26"3602"0"0,3 29-3187 0 0,1-1 1 0 0,-1 0-1 0 0,1 0 0 0 0,-1 0 0 0 0,0 1 0 0 0,0-1 0 0 0,0 0 0 0 0,0 1 0 0 0,0-1 1 0 0,0 0-1 0 0,0 1 0 0 0,-3-3 0 0 0,3 4-473 0 0,1 0 0 0 0,0-1 0 0 0,-1 1 0 0 0,1 0 0 0 0,0 0 0 0 0,-1 0 0 0 0,1 0 0 0 0,-1 0 0 0 0,1 0 0 0 0,0 0 0 0 0,-1 0 0 0 0,1 0 1 0 0,-1 0-1 0 0,1 0 0 0 0,0 0 0 0 0,-1 0 0 0 0,1 0 0 0 0,-1 0 0 0 0,1 0 0 0 0,0 0 0 0 0,-1 0 0 0 0,1 1 0 0 0,-1-1 0 0 0,1 0 0 0 0,0 0 0 0 0,-1 0 0 0 0,1 1 0 0 0,0-1 0 0 0,0 0 0 0 0,-1 0 0 0 0,1 1 0 0 0,0-1 0 0 0,-1 0 1 0 0,1 1-1 0 0,0-1 0 0 0,0 0 0 0 0,0 1 0 0 0,-1-1 0 0 0,1 0 0 0 0,0 1 0 0 0,0-1 0 0 0,0 1 0 0 0,0 0 0 0 0,-7 18 766 0 0,4 5-577 0 0,0 0 0 0 0,2 0 0 0 0,0 0 0 0 0,1 0 0 0 0,2 1 0 0 0,1-1 0 0 0,0 0 0 0 0,2-1 0 0 0,1 1 0 0 0,16 41 0 0 0,-20-59-297 0 0,1 0-1 0 0,1 0 0 0 0,-1 0 1 0 0,1-1-1 0 0,0 1 0 0 0,0-1 1 0 0,1 0-1 0 0,-1 0 0 0 0,1-1 1 0 0,0 1-1 0 0,0-1 0 0 0,1 0 1 0 0,-1 0-1 0 0,1-1 0 0 0,0 0 1 0 0,0 0-1 0 0,0 0 0 0 0,1-1 1 0 0,-1 0-1 0 0,0 0 1 0 0,1 0-1 0 0,-1-1 0 0 0,1 0 1 0 0,0 0-1 0 0,-1-1 0 0 0,1 0 1 0 0,0 0-1 0 0,0 0 0 0 0,-1-1 1 0 0,1 0-1 0 0,-1-1 0 0 0,1 1 1 0 0,-1-1-1 0 0,1 0 0 0 0,-1-1 1 0 0,0 1-1 0 0,10-7 0 0 0,-10 5-17 0 0,0 0 0 0 0,-1 0 0 0 0,1-1 0 0 0,-1 0 0 0 0,0 0 0 0 0,0 0 0 0 0,-1 0-1 0 0,0-1 1 0 0,0 0 0 0 0,0 0 0 0 0,0 0 0 0 0,4-13 0 0 0,-5 10 17 0 0,0-1 0 0 0,-1 0 0 0 0,0 0 0 0 0,-1 0 0 0 0,0 0 1 0 0,0 0-1 0 0,-2 0 0 0 0,0-15 0 0 0,-9-56 36 0 0,3 33 26 0 0,0-55 0 0 0,-4 166 548 0 0,11-42-529 0 0,1 0 1 0 0,0-1 0 0 0,2 1 0 0 0,0-1 0 0 0,1 0-1 0 0,1 1 1 0 0,1-2 0 0 0,15 34 0 0 0,-16-44-31 0 0,0-1 1 0 0,0 0-1 0 0,1 0 0 0 0,0 0 1 0 0,1-1-1 0 0,-1 1 0 0 0,1-2 1 0 0,1 1-1 0 0,-1-1 1 0 0,1 0-1 0 0,0-1 0 0 0,1 0 1 0 0,-1 0-1 0 0,1 0 0 0 0,17 5 1 0 0,-17-7-258 0 0,0-1 1 0 0,-1 0-1 0 0,1-1 0 0 0,0 1 1 0 0,0-2-1 0 0,0 1 1 0 0,14-2-1 0 0,-15 0-585 0 0,0 0-1 0 0,-1-1 1 0 0,1 0-1 0 0,0 0 1 0 0,-1-1-1 0 0,1 0 0 0 0,-1 0 1 0 0,0 0-1 0 0,7-6 1 0 0,0 0-3086 0 0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15.7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311 197 1544 0 0,'3'-33'6345'0'0,"10"-17"-1189"0"0,-2 4-1908 0 0,-8 33-2478 0 0,-2 9-363 0 0,0-1 0 0 0,0 1 0 0 0,0-1 0 0 0,-1 0 0 0 0,1-7 0 0 0,-2 11-336 0 0,1 0-1 0 0,0 1 1 0 0,0-1-1 0 0,0 0 1 0 0,0 0-1 0 0,-1 0 1 0 0,1 0-1 0 0,-1 0 1 0 0,1 1 0 0 0,0-1-1 0 0,-1 0 1 0 0,1 0-1 0 0,-1 1 1 0 0,0-1-1 0 0,1 0 1 0 0,-1 1-1 0 0,1-1 1 0 0,-1 0-1 0 0,0 1 1 0 0,0-1-1 0 0,1 1 1 0 0,-1-1-1 0 0,0 1 1 0 0,0 0 0 0 0,0-1-1 0 0,0 1 1 0 0,1 0-1 0 0,-1 0 1 0 0,0-1-1 0 0,0 1 1 0 0,0 0-1 0 0,0 0 1 0 0,-1 0-1 0 0,-5 0 140 0 0,1 0 1 0 0,0 0-1 0 0,0 1 0 0 0,0 0 0 0 0,0 0 0 0 0,0 1 0 0 0,0-1 0 0 0,0 1 1 0 0,-6 3-1 0 0,-7 5 133 0 0,-23 14 0 0 0,29-16-150 0 0,-5 3-102 0 0,1 1 1 0 0,0 0-1 0 0,1 1 1 0 0,-18 19-1 0 0,32-29-86 0 0,0-1-1 0 0,-1 0 1 0 0,2 1-1 0 0,-1 0 1 0 0,0-1-1 0 0,0 1 1 0 0,1 0 0 0 0,0 0-1 0 0,-1 0 1 0 0,1 0-1 0 0,0 0 1 0 0,0 0-1 0 0,1 0 1 0 0,-1 0-1 0 0,1 0 1 0 0,-1 0-1 0 0,1 1 1 0 0,0-1-1 0 0,0 0 1 0 0,1 0-1 0 0,0 6 1 0 0,1-5-6 0 0,-1 0 0 0 0,1-1 0 0 0,0 1 0 0 0,0-1 0 0 0,0 1 0 0 0,0-1 0 0 0,1 0 0 0 0,-1 0 0 0 0,1 0 0 0 0,0 0 0 0 0,0 0 0 0 0,0 0 0 0 0,0-1 0 0 0,0 0 0 0 0,1 0 0 0 0,5 3 0 0 0,3 0-31 0 0,0 0 0 0 0,1-1 0 0 0,0 0 0 0 0,0-1 1 0 0,14 1-1 0 0,12 3-38 0 0,-23-3 66 0 0,-1 0 0 0 0,0 1 0 0 0,0 0 0 0 0,17 9 0 0 0,-26-11 17 0 0,-1 0-1 0 0,1 1 0 0 0,-1 0 0 0 0,1 0 0 0 0,-1 1 0 0 0,0-1 1 0 0,-1 1-1 0 0,1 0 0 0 0,-1 0 0 0 0,0 1 0 0 0,0-1 0 0 0,4 10 0 0 0,-6-11 2 0 0,0 0-1 0 0,0 0 0 0 0,-1 0 0 0 0,1 0 0 0 0,-1 0 1 0 0,0 0-1 0 0,0 1 0 0 0,-1-1 0 0 0,1 0 1 0 0,-1 1-1 0 0,0-1 0 0 0,0 0 0 0 0,-1 1 0 0 0,1-1 1 0 0,-1 0-1 0 0,-1 6 0 0 0,0-6 3 0 0,0 0 0 0 0,1-1 0 0 0,-1 1-1 0 0,0-1 1 0 0,-1 0 0 0 0,1 0 0 0 0,0 0 0 0 0,-1 0 0 0 0,0 0-1 0 0,0 0 1 0 0,0-1 0 0 0,0 1 0 0 0,0-1 0 0 0,0 0 0 0 0,-1 0-1 0 0,1 0 1 0 0,-1 0 0 0 0,-4 1 0 0 0,-4 1-10 0 0,-1 0 1 0 0,1-1 0 0 0,0-1-1 0 0,-1 0 1 0 0,0-1-1 0 0,1 0 1 0 0,-1-1-1 0 0,-24-3 1 0 0,14 0-142 0 0,0-1 0 0 0,1-2 1 0 0,0 0-1 0 0,-23-10 0 0 0,38 14 43 0 0,1-1-1 0 0,0 0 1 0 0,0 0 0 0 0,0-1-1 0 0,0 1 1 0 0,1-2 0 0 0,-8-5-1 0 0,10 7-138 0 0,1 1-1 0 0,0-1 0 0 0,0 0 0 0 0,0 0 1 0 0,0 0-1 0 0,1 0 0 0 0,-1 0 0 0 0,1 0 1 0 0,-1 0-1 0 0,1-1 0 0 0,0 1 0 0 0,0 0 1 0 0,1-1-1 0 0,-1 1 0 0 0,1-1 0 0 0,0-4 1 0 0,0-2-1536 0 0,1 0 0 0 0,0 1 0 0 0,1-1 1 0 0,5-16-1 0 0,2-1-651 0 0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15.9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102 10 2224 0 0,'-4'-2'790'0'0,"-1"1"0"0"0,1-1-1 0 0,0 1 1 0 0,0 0-1 0 0,0 0 1 0 0,-1 0-1 0 0,1 1 1 0 0,0 0-1 0 0,-1-1 1 0 0,1 2-1 0 0,0-1 1 0 0,-1 0-1 0 0,-4 2 1 0 0,7-1-580 0 0,0 0 0 0 0,0 0 0 0 0,-1 0 1 0 0,1 0-1 0 0,1 0 0 0 0,-1 0 1 0 0,0 0-1 0 0,0 1 0 0 0,0-1 0 0 0,1 1 1 0 0,-1 0-1 0 0,1-1 0 0 0,-1 1 1 0 0,1 0-1 0 0,0 0 0 0 0,0 0 0 0 0,-1 0 1 0 0,1 0-1 0 0,1 0 0 0 0,-1 0 0 0 0,0 0 1 0 0,0 0-1 0 0,1 0 0 0 0,-1 1 1 0 0,1-1-1 0 0,0 0 0 0 0,0 4 0 0 0,-1 8 138 0 0,2 1-1 0 0,0-1 0 0 0,0 1 1 0 0,2-1-1 0 0,-1 0 0 0 0,2 0 1 0 0,5 15-1 0 0,41 91 931 0 0,21 18-156 0 0,14 31-338 0 0,-73-139-696 0 0,0 1-1 0 0,-2 0 1 0 0,11 58 0 0 0,-14-31-15 0 0,0 80 1 0 0,-11 59-211 0 0,2-155-1 0 0,2-34-93 0 0,-1 22 29 0 0,1-29 52 0 0,0 0 0 0 0,0 0 0 0 0,1 0 0 0 0,-1 0-1 0 0,0 1 1 0 0,0-1 0 0 0,1 0 0 0 0,-1 0 0 0 0,0 0 0 0 0,1 0-1 0 0,-1 0 1 0 0,1 0 0 0 0,-1 0 0 0 0,1 0 0 0 0,0 0 0 0 0,-1 0-1 0 0,1 0 1 0 0,0-1 0 0 0,0 1 0 0 0,1 1 0 0 0,-2-2-114 0 0,1 0 0 0 0,-1 0 0 0 0,1 0 0 0 0,-1 0 0 0 0,1 0 0 0 0,-1 0 0 0 0,1 0 1 0 0,-1 0-1 0 0,1 0 0 0 0,-1 0 0 0 0,1 0 0 0 0,-1 0 0 0 0,1 0 0 0 0,-1 0 0 0 0,1-1 1 0 0,-1 1-1 0 0,1 0 0 0 0,-1 0 0 0 0,1-1 0 0 0,-1 1 0 0 0,0 0 0 0 0,1-1 0 0 0,-1 1 0 0 0,1 0 1 0 0,-1-1-1 0 0,0 1 0 0 0,1-1 0 0 0,-1 1 0 0 0,0 0 0 0 0,1-2 0 0 0,4-6-1758 0 0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16.1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59 3353 0 0,'0'0'457'0'0,"-1"0"1"0"0,0 0-1 0 0,1 0 0 0 0,-1-1 1 0 0,0 1-1 0 0,1 0 1 0 0,-1 0-1 0 0,0-1 0 0 0,1 1 1 0 0,-1 0-1 0 0,1-1 1 0 0,-1 1-1 0 0,1-1 1 0 0,-1 1-1 0 0,1-1 0 0 0,-1 1 1 0 0,1-1-1 0 0,-1 0 1 0 0,1 1-252 0 0,0-1 1 0 0,0 1 0 0 0,0 0-1 0 0,0-1 1 0 0,0 1 0 0 0,0 0-1 0 0,1 0 1 0 0,-1-1 0 0 0,0 1-1 0 0,0 0 1 0 0,0 0 0 0 0,1-1 0 0 0,-1 1-1 0 0,0 0 1 0 0,0 0 0 0 0,1-1-1 0 0,-1 1 1 0 0,0 0 0 0 0,0 0-1 0 0,1 0 1 0 0,-1 0 0 0 0,0 0-1 0 0,1-1 1 0 0,-1 1 0 0 0,0 0 0 0 0,1 0-1 0 0,27-6 3165 0 0,101-3-326 0 0,64-4-3141 0 0,-101 3-2571 0 0,-49 5-917 0 0,-16 3-1266 0 0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17.6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89 512 0 0,'-14'-15'356'0'0,"13"13"202"0"0,-1 1 1 0 0,1-1-1 0 0,-1 1 0 0 0,1-1 1 0 0,-1 0-1 0 0,1 1 0 0 0,0-1 1 0 0,0 0-1 0 0,0 0 0 0 0,-1-2 0 0 0,0-1 1285 0 0,1 1-679 0 0,-1-1 1 0 0,1 1-1 0 0,0-1 1 0 0,-1-7-1 0 0,2 12-1029 0 0,-1-1 1 0 0,1 0-1 0 0,0 1 0 0 0,0-1 0 0 0,0 1 1 0 0,0-1-1 0 0,0 0 0 0 0,0 1 0 0 0,1-1 1 0 0,-1 0-1 0 0,0 1 0 0 0,0-1 1 0 0,0 1-1 0 0,1-1 0 0 0,-1 1 0 0 0,0-1 1 0 0,0 0-1 0 0,1 1 0 0 0,-1-1 0 0 0,1 1 1 0 0,-1-1-1 0 0,0 1 0 0 0,1 0 0 0 0,-1-1 1 0 0,1 1-1 0 0,-1-1 0 0 0,1 1 0 0 0,-1 0 1 0 0,1-1-1 0 0,0 1 0 0 0,-1 0 0 0 0,1 0 1 0 0,-1-1-1 0 0,1 1 0 0 0,-1 0 0 0 0,1 0 1 0 0,0 0-1 0 0,-1 0 0 0 0,1 0 1 0 0,0 0-1 0 0,0 0 0 0 0,0 0-93 0 0,-1 0 0 0 0,0 0 0 0 0,1 0 0 0 0,-1 0-1 0 0,1 1 1 0 0,-1-1 0 0 0,0 0 0 0 0,0 0 0 0 0,1 1 0 0 0,-1-1 0 0 0,0 0 0 0 0,1 0-1 0 0,-1 1 1 0 0,0-1 0 0 0,0 0 0 0 0,0 1 0 0 0,1-1 0 0 0,-1 0 0 0 0,0 1 0 0 0,0-1-1 0 0,0 1 1 0 0,0-1 0 0 0,0 0 0 0 0,1 1 0 0 0,-1-1 0 0 0,0 0 0 0 0,0 1 0 0 0,1 14 236 0 0,0-12-94 0 0,50 368 2379 0 0,-36-282-2424 0 0,-4-41-338 0 0,1 0 1 0 0,27 63-1 0 0,-22-64-1212 0 0,-10-31-722 0 0,-1-6-5408 0 0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18.0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119 252 2513 0 0,'-4'0'1046'0'0,"-9"1"1208"0"0,0-1 1 0 0,1-1-1 0 0,-1 0 1 0 0,1-1-1 0 0,-1 0 1 0 0,-18-6-1 0 0,31 8-2192 0 0,-1-1-1 0 0,1 1 1 0 0,-1 0-1 0 0,1-1 1 0 0,-1 1-1 0 0,1-1 1 0 0,-1 1-1 0 0,1-1 1 0 0,-1 1-1 0 0,1-1 1 0 0,0 1 0 0 0,-1-1-1 0 0,1 1 1 0 0,0-1-1 0 0,0 0 1 0 0,-1 1-1 0 0,1-1 1 0 0,0 1-1 0 0,0-1 1 0 0,0 0-1 0 0,0 1 1 0 0,0-1-1 0 0,0 0 1 0 0,0 1 0 0 0,0-1-1 0 0,0 0 1 0 0,0 1-1 0 0,0-1 1 0 0,0 0-1 0 0,0 1 1 0 0,0-1-1 0 0,1 1 1 0 0,-1-1-1 0 0,0 0 1 0 0,0 1-1 0 0,1-1 1 0 0,13-23 343 0 0,0 6-366 0 0,1 1 1 0 0,1 1-1 0 0,1 0 0 0 0,1 1 1 0 0,-1 1-1 0 0,2 1 0 0 0,0 0 0 0 0,1 1 1 0 0,23-10-1 0 0,-28 15-47 0 0,1 1 1 0 0,-1 1-1 0 0,1 0 1 0 0,0 1-1 0 0,0 0 1 0 0,0 2-1 0 0,1 0 0 0 0,-1 0 1 0 0,1 2-1 0 0,-1 0 1 0 0,0 1-1 0 0,1 0 0 0 0,23 6 1 0 0,-31-4 1 0 0,0 0 1 0 0,1 0-1 0 0,-1 1 0 0 0,-1 1 1 0 0,1-1-1 0 0,-1 1 1 0 0,1 1-1 0 0,-1-1 1 0 0,-1 1-1 0 0,1 1 0 0 0,-1 0 1 0 0,0 0-1 0 0,-1 0 1 0 0,10 13-1 0 0,-12-14 4 0 0,-1 0-1 0 0,1 1 0 0 0,-1-1 1 0 0,0 1-1 0 0,-1 0 1 0 0,1 0-1 0 0,-1 0 1 0 0,-1 0-1 0 0,1 0 1 0 0,-1 0-1 0 0,-1 0 0 0 0,1 0 1 0 0,-1 0-1 0 0,0 1 1 0 0,-1-1-1 0 0,0 0 1 0 0,0 0-1 0 0,0 0 1 0 0,-5 13-1 0 0,0-3 14 0 0,-2-2 0 0 0,1 1 0 0 0,-2-1 0 0 0,0 0 1 0 0,0 0-1 0 0,-2-1 0 0 0,0-1 0 0 0,0 0 0 0 0,-18 16 0 0 0,12-16 11 0 0,1 0 1 0 0,-2-1-1 0 0,0-1 0 0 0,0 0 1 0 0,-1-2-1 0 0,0 0 0 0 0,-26 8 0 0 0,-55 13 97 0 0,-18 7 7 0 0,117-37-125 0 0,0 0 0 0 0,0 1 0 0 0,0-1 0 0 0,0 0 0 0 0,0 1 1 0 0,0-1-1 0 0,0 1 0 0 0,0-1 0 0 0,0 1 0 0 0,0 0 0 0 0,1-1 1 0 0,-1 1-1 0 0,0 0 0 0 0,0 0 0 0 0,1-1 0 0 0,-1 1 1 0 0,0 0-1 0 0,1 0 0 0 0,-1 0 0 0 0,0 1 0 0 0,1-1 2 0 0,0 0-1 0 0,0 0 1 0 0,0-1-1 0 0,0 1 1 0 0,0 0-1 0 0,0 0 1 0 0,0 0-1 0 0,1 0 0 0 0,-1 0 1 0 0,0 0-1 0 0,0 0 1 0 0,1-1-1 0 0,-1 1 1 0 0,0 0-1 0 0,1 0 1 0 0,-1 0-1 0 0,1-1 1 0 0,1 2-1 0 0,3 4 9 0 0,0-1 0 0 0,1 0 0 0 0,-1 0 0 0 0,11 6 0 0 0,-11-7-19 0 0,45 28-4 0 0,107 52-1 0 0,140 42-1454 0 0,-289-124 409 0 0,0 0-1 0 0,15 3 1 0 0,4-5-6365 0 0,-21-1 4041 0 0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18.8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100 105 512 0 0,'-4'-3'712'0'0,"0"1"1169"0"0,-1 0-1 0 0,1 0 1 0 0,0 0 0 0 0,-1 1-1 0 0,-4-2 1 0 0,8 3-1663 0 0,1 0 0 0 0,-1 0 1 0 0,1 0-1 0 0,-1 0 0 0 0,1 0 1 0 0,-1 0-1 0 0,1 0 0 0 0,-1 0 1 0 0,1 0-1 0 0,-1 0 0 0 0,1 0 1 0 0,-1 0-1 0 0,1 0 0 0 0,0 0 1 0 0,-1 1-1 0 0,1-1 0 0 0,-1 0 1 0 0,1 0-1 0 0,-1 1 0 0 0,1-1 1 0 0,0 0-1 0 0,-1 0 0 0 0,1 1 1 0 0,-1 0-165 0 0,1 0 1 0 0,0 0 0 0 0,-1 0-1 0 0,1 0 1 0 0,0 0 0 0 0,0 0-1 0 0,0 0 1 0 0,0 0 0 0 0,0 0-1 0 0,0 0 1 0 0,0 0 0 0 0,0 0 0 0 0,0 0-1 0 0,0 0 1 0 0,0 0 0 0 0,1 1-1 0 0,1 5 149 0 0,1-1-1 0 0,0 1 1 0 0,0-1 0 0 0,0 0-1 0 0,0 0 1 0 0,1 0-1 0 0,0 0 1 0 0,8 8-1 0 0,-4-6-46 0 0,0 1 0 0 0,1-2 0 0 0,0 1 1 0 0,13 8-1 0 0,-8-8-97 0 0,1-1 1 0 0,-1 0 0 0 0,1-1 0 0 0,0 0 0 0 0,0-2 0 0 0,1 1-1 0 0,23 2 1 0 0,-26-6-54 0 0,0 1 0 0 0,0-2 0 0 0,0 0 0 0 0,0 0 0 0 0,0-1 0 0 0,0-1 0 0 0,0 0 0 0 0,-1-1 0 0 0,22-7 0 0 0,-29 8-13 0 0,0-1-1 0 0,0 1 0 0 0,0-1 0 0 0,-1 0 0 0 0,1 0 1 0 0,-1-1-1 0 0,1 1 0 0 0,-1-1 0 0 0,0 0 1 0 0,0 0-1 0 0,-1 0 0 0 0,1-1 0 0 0,-1 0 1 0 0,0 1-1 0 0,0-1 0 0 0,-1 0 0 0 0,4-7 1 0 0,-5 8 1 0 0,0-1 0 0 0,0 1 1 0 0,0 0-1 0 0,0-1 1 0 0,-1 1-1 0 0,0-1 0 0 0,0 1 1 0 0,0-1-1 0 0,0 1 1 0 0,-1-1-1 0 0,1 1 0 0 0,-1 0 1 0 0,0-1-1 0 0,-1 1 1 0 0,1 0-1 0 0,-1-1 1 0 0,0 1-1 0 0,0 0 0 0 0,0 0 1 0 0,0 1-1 0 0,-6-8 1 0 0,2 4 8 0 0,-1 0 0 0 0,0 1 1 0 0,0-1-1 0 0,0 1 0 0 0,-1 1 1 0 0,0-1-1 0 0,0 1 0 0 0,0 1 1 0 0,-1 0-1 0 0,0 0 0 0 0,1 0 1 0 0,-2 1-1 0 0,1 0 0 0 0,-11-1 1 0 0,3 1 30 0 0,-1 1 0 0 0,0 1 0 0 0,1 0 0 0 0,-1 2 1 0 0,0 0-1 0 0,-30 5 0 0 0,37-3 20 0 0,1-1-1 0 0,-1 1 1 0 0,1 1 0 0 0,0 0 0 0 0,1 1-1 0 0,-1-1 1 0 0,1 2 0 0 0,-1-1 0 0 0,2 1-1 0 0,-1 1 1 0 0,1 0 0 0 0,0 0-1 0 0,0 0 1 0 0,1 1 0 0 0,0 0 0 0 0,0 1-1 0 0,-6 10 1 0 0,7-8 32 0 0,0 1 1 0 0,0-1-1 0 0,1 1 0 0 0,1 0 0 0 0,0 0 0 0 0,0 1 1 0 0,2-1-1 0 0,-1 1 0 0 0,2 0 0 0 0,-1-1 1 0 0,2 1-1 0 0,0 0 0 0 0,0 0 0 0 0,3 13 0 0 0,-2-16-72 0 0,1-1-1 0 0,0 0 0 0 0,0 1 1 0 0,1-1-1 0 0,0 0 0 0 0,1 0 0 0 0,0 0 1 0 0,0-1-1 0 0,1 1 0 0 0,0-1 1 0 0,1 0-1 0 0,-1-1 0 0 0,2 1 1 0 0,-1-1-1 0 0,1 0 0 0 0,0-1 0 0 0,0 1 1 0 0,1-2-1 0 0,-1 1 0 0 0,2-1 1 0 0,-1 0-1 0 0,0 0 0 0 0,1-1 0 0 0,0-1 1 0 0,0 1-1 0 0,10 1 0 0 0,25 7-175 0 0,78 9 0 0 0,-91-18-765 0 0,0-1 1 0 0,0-2-1 0 0,47-5 1 0 0,-63 3-752 0 0,0-1 1 0 0,1-1-1 0 0,-1-1 0 0 0,16-7 1 0 0,-4 1-608 0 0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19.7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274 58 512 0 0,'-3'-6'953'0'0,"-1"1"0"0"0,1 0 0 0 0,-1-1 0 0 0,0 1 0 0 0,-1 1 0 0 0,1-1 0 0 0,-6-4 0 0 0,7 7-561 0 0,1 1-1 0 0,0-1 0 0 0,-1 1 0 0 0,1 0 0 0 0,-1 0 0 0 0,0 0 0 0 0,1 0 1 0 0,-1 0-1 0 0,0 1 0 0 0,0-1 0 0 0,0 1 0 0 0,1 0 0 0 0,-1-1 1 0 0,0 1-1 0 0,0 1 0 0 0,0-1 0 0 0,1 0 0 0 0,-1 1 0 0 0,-3 0 0 0 0,-3 2-52 0 0,0 0 0 0 0,0 1 0 0 0,1 0 0 0 0,-1 0 1 0 0,1 1-1 0 0,0 0 0 0 0,1 1 0 0 0,-1-1 0 0 0,1 1 0 0 0,0 1 0 0 0,0 0 0 0 0,1 0 0 0 0,0 0 0 0 0,0 0 0 0 0,0 1 0 0 0,-6 14 0 0 0,4-8-170 0 0,1 1 0 0 0,1 0 0 0 0,0 1 0 0 0,1-1 0 0 0,0 1 0 0 0,2 0 0 0 0,0 0 0 0 0,-2 30 0 0 0,5-39-140 0 0,0-1 1 0 0,0 1 0 0 0,1 0 0 0 0,0 0-1 0 0,0-1 1 0 0,1 1 0 0 0,-1-1 0 0 0,2 1-1 0 0,-1-1 1 0 0,0 0 0 0 0,1 0 0 0 0,1 0-1 0 0,-1 0 1 0 0,1 0 0 0 0,0-1-1 0 0,0 1 1 0 0,0-1 0 0 0,1 0 0 0 0,-1 0-1 0 0,1-1 1 0 0,1 0 0 0 0,-1 1 0 0 0,1-2-1 0 0,-1 1 1 0 0,1-1 0 0 0,0 0 0 0 0,0 0-1 0 0,1 0 1 0 0,10 2 0 0 0,-2-1-90 0 0,0-1 0 0 0,1 0 0 0 0,-1-1 0 0 0,1-1-1 0 0,-1 0 1 0 0,1-2 0 0 0,-1 1 0 0 0,27-6 0 0 0,-29 3-172 0 0,0 0-1 0 0,0-1 1 0 0,0-1-1 0 0,0 0 1 0 0,-1 0-1 0 0,0-1 1 0 0,0-1-1 0 0,0 0 1 0 0,-1-1-1 0 0,13-11 1 0 0,-20 16 143 0 0,-1 0 0 0 0,0-1 0 0 0,0 1 0 0 0,0-1 0 0 0,0 1 0 0 0,-1-1 0 0 0,1 0-1 0 0,-1 0 1 0 0,0 0 0 0 0,-1 0 0 0 0,1 0 0 0 0,0-1 0 0 0,-1 1 0 0 0,0 0 0 0 0,1-9 0 0 0,-2 5 5 0 0,0 0 0 0 0,-1 0-1 0 0,1 0 1 0 0,-2 0 0 0 0,1 0-1 0 0,-1 0 1 0 0,0 0 0 0 0,-4-8 0 0 0,-6-13-523 0 0,-24-46 0 0 0,31 65 538 0 0,-1 0-1 0 0,-1 1 1 0 0,1 0 0 0 0,-2 0-1 0 0,1 1 1 0 0,-1-1 0 0 0,-18-13-1 0 0,23 20 85 0 0,-1-1-1 0 0,0 1 1 0 0,-1 0-1 0 0,1 0 0 0 0,0 0 1 0 0,0 1-1 0 0,-1-1 1 0 0,1 1-1 0 0,-1 0 0 0 0,0 0 1 0 0,1 1-1 0 0,-1-1 1 0 0,1 1-1 0 0,-7 0 1 0 0,4 1 34 0 0,1 1 1 0 0,-1-1 0 0 0,0 1 0 0 0,1 0 0 0 0,-1 0 0 0 0,1 1 0 0 0,0 0 0 0 0,-11 7 0 0 0,4-1 24 0 0,0 1-1 0 0,1 1 1 0 0,0 0-1 0 0,0 0 0 0 0,2 1 1 0 0,-1 0-1 0 0,-12 22 1 0 0,5-6 47 0 0,-22 47-1 0 0,36-64-87 0 0,0-1-1 0 0,0 1 1 0 0,1-1 0 0 0,0 1-1 0 0,1 0 1 0 0,0 0-1 0 0,1 0 1 0 0,-1 18 0 0 0,3-26-9 0 0,-1 1 0 0 0,0-1 0 0 0,1 0 1 0 0,0 1-1 0 0,0-1 0 0 0,0 1 0 0 0,0-1 1 0 0,1 0-1 0 0,-1 0 0 0 0,1 0 0 0 0,0 0 1 0 0,-1 0-1 0 0,1 0 0 0 0,1 0 0 0 0,-1 0 1 0 0,0-1-1 0 0,1 1 0 0 0,-1-1 0 0 0,1 0 1 0 0,0 0-1 0 0,0 0 0 0 0,0 0 0 0 0,0 0 1 0 0,0 0-1 0 0,0-1 0 0 0,1 0 0 0 0,-1 0 1 0 0,4 1-1 0 0,-1 0 6 0 0,0-1 0 0 0,0 0 0 0 0,1 0 0 0 0,-1-1 0 0 0,1 0 1 0 0,-1 0-1 0 0,0 0 0 0 0,1-1 0 0 0,-1 0 0 0 0,0 0 0 0 0,0 0 0 0 0,0-1 0 0 0,1 0 0 0 0,9-5 1 0 0,5-4 21 0 0,-1-1 0 0 0,0 0 0 0 0,0-2 0 0 0,32-28 0 0 0,-45 35 6 0 0,-1 0 1 0 0,0 0-1 0 0,0-1 1 0 0,0 1-1 0 0,-1-1 0 0 0,-1-1 1 0 0,1 1-1 0 0,-1-1 1 0 0,0 1-1 0 0,-1-1 1 0 0,0 0-1 0 0,-1 0 0 0 0,1-1 1 0 0,-2 1-1 0 0,1-10 1 0 0,-1 16 31 0 0,-1 1 0 0 0,0 0 0 0 0,-1 0 0 0 0,1-1 0 0 0,0 1 1 0 0,-1 0-1 0 0,0-3 0 0 0,1 5-70 0 0,0 0-1 0 0,0-1 1 0 0,0 1-1 0 0,0 0 1 0 0,-1 0 0 0 0,1 0-1 0 0,0-1 1 0 0,0 1 0 0 0,0 0-1 0 0,0 0 1 0 0,0 0 0 0 0,0 0-1 0 0,-1-1 1 0 0,1 1-1 0 0,0 0 1 0 0,0 0 0 0 0,0 0-1 0 0,0 0 1 0 0,0 0 0 0 0,-1 0-1 0 0,1 0 1 0 0,0 0 0 0 0,0-1-1 0 0,0 1 1 0 0,-1 0 0 0 0,1 0-1 0 0,0 0 1 0 0,0 0-1 0 0,0 0 1 0 0,-1 0 0 0 0,1 0-1 0 0,-1 1 4 0 0,1-1-1 0 0,-1 0 1 0 0,0 1-1 0 0,1-1 0 0 0,-1 1 1 0 0,1-1-1 0 0,-1 1 1 0 0,1-1-1 0 0,-1 1 0 0 0,1-1 1 0 0,-1 1-1 0 0,1 0 0 0 0,0-1 1 0 0,-1 2-1 0 0,-1 2-5 0 0,0 0 0 0 0,1 0 0 0 0,0 0 0 0 0,0 0-1 0 0,0 0 1 0 0,0 1 0 0 0,0-1 0 0 0,1 0 0 0 0,0 0-1 0 0,0 1 1 0 0,0-1 0 0 0,0 0 0 0 0,1 1 0 0 0,0-1 0 0 0,0 0-1 0 0,0 0 1 0 0,0 0 0 0 0,1 0 0 0 0,-1 0 0 0 0,1 0 0 0 0,0 0-1 0 0,3 3 1 0 0,2 5-22 0 0,1 0 0 0 0,0-1 0 0 0,1 0 0 0 0,0 0-1 0 0,15 12 1 0 0,135 123 103 0 0,-131-119-129 0 0,-3 1-1 0 0,0 1 1 0 0,-2 2 0 0 0,-1 0 0 0 0,23 44 0 0 0,-38-62 48 0 0,0 1 0 0 0,-1 0 0 0 0,-1 1 0 0 0,0-1 0 0 0,-1 1 0 0 0,-1 0 0 0 0,0 0 0 0 0,1 22 0 0 0,-3-31 1 0 0,-1-1-1 0 0,-1 1 1 0 0,1-1 0 0 0,-1 1 0 0 0,1-1-1 0 0,-2 1 1 0 0,1-1 0 0 0,-1 0 0 0 0,1 1-1 0 0,-1-1 1 0 0,-1 0 0 0 0,1 0 0 0 0,-1-1-1 0 0,0 1 1 0 0,0 0 0 0 0,0-1 0 0 0,-1 0-1 0 0,0 0 1 0 0,1 0 0 0 0,-1 0 0 0 0,-1 0-1 0 0,1-1 1 0 0,0 0 0 0 0,-1 0 0 0 0,0 0-1 0 0,-7 3 1 0 0,3-2 15 0 0,0-1 0 0 0,0 0 0 0 0,-1 0 0 0 0,1-1 0 0 0,-1-1 0 0 0,1 1 1 0 0,-1-2-1 0 0,0 1 0 0 0,0-1 0 0 0,1-1 0 0 0,-1 0 0 0 0,0 0 0 0 0,1-1 0 0 0,-1 0 0 0 0,1 0 0 0 0,-1-1 0 0 0,-11-6 0 0 0,9 3-29 0 0,-1 0-1 0 0,1-1 0 0 0,0 0 0 0 0,1-1 1 0 0,0-1-1 0 0,0 0 0 0 0,1 0 1 0 0,0-1-1 0 0,0 0 0 0 0,1-1 1 0 0,-12-19-1 0 0,15 20 5 0 0,0-1-1 0 0,1 0 1 0 0,0 0 0 0 0,1 0-1 0 0,1 0 1 0 0,0-1 0 0 0,0 0 0 0 0,1 1-1 0 0,1-1 1 0 0,-1 0 0 0 0,2-18-1 0 0,1 20-40 0 0,-1 0-1 0 0,2 0 0 0 0,-1 1 0 0 0,1-1 0 0 0,1 1 1 0 0,0-1-1 0 0,0 1 0 0 0,1 0 0 0 0,0 0 0 0 0,0 0 0 0 0,1 1 1 0 0,0-1-1 0 0,1 1 0 0 0,9-10 0 0 0,6-5-1334 0 0,1 2 0 0 0,1 0 0 0 0,1 2 0 0 0,49-31 0 0 0,-30 25-3321 0 0,-24 14 3015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16.1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52 209 1416 0 0,'-6'3'1400'0'0,"1"0"-1"0"0,0 0 1 0 0,0 0-1 0 0,1 1 1 0 0,-1 0-1 0 0,1 0 1 0 0,-5 5 0 0 0,8-8-1170 0 0,0 1 1 0 0,0-1 0 0 0,0 1-1 0 0,0-1 1 0 0,1 0 0 0 0,-1 1 0 0 0,0-1-1 0 0,1 1 1 0 0,0 0 0 0 0,-1-1 0 0 0,1 1-1 0 0,0-1 1 0 0,-1 1 0 0 0,1 0 0 0 0,0-1-1 0 0,0 1 1 0 0,1-1 0 0 0,-1 1 0 0 0,0 0-1 0 0,0-1 1 0 0,1 1 0 0 0,-1-1 0 0 0,1 1-1 0 0,-1-1 1 0 0,1 1 0 0 0,0-1 0 0 0,0 1-1 0 0,-1-1 1 0 0,1 0 0 0 0,0 1-1 0 0,0-1 1 0 0,2 1 0 0 0,-1 1-87 0 0,0-1 0 0 0,0 1-1 0 0,0-1 1 0 0,1 0 0 0 0,-1 0 0 0 0,1 0-1 0 0,0 0 1 0 0,0-1 0 0 0,-1 1 0 0 0,1-1-1 0 0,0 1 1 0 0,0-1 0 0 0,0 0 0 0 0,1 0-1 0 0,-1-1 1 0 0,0 1 0 0 0,0 0 0 0 0,0-1-1 0 0,7 0 1 0 0,-2-1-62 0 0,0 0 0 0 0,-1 0 0 0 0,1-1 0 0 0,-1 0 0 0 0,1 0 0 0 0,-1-1 0 0 0,11-5 0 0 0,-6 2-71 0 0,0 0-1 0 0,-1-1 1 0 0,0 0-1 0 0,0-1 0 0 0,17-15 1 0 0,-25 19-2 0 0,1 0 1 0 0,0 0 0 0 0,-1 0 0 0 0,0 0-1 0 0,0-1 1 0 0,0 1 0 0 0,-1-1-1 0 0,1 0 1 0 0,-1 0 0 0 0,0 0 0 0 0,-1 0-1 0 0,1 0 1 0 0,-1 0 0 0 0,0 0 0 0 0,0-1-1 0 0,-1 1 1 0 0,1-6 0 0 0,-3-7 116 0 0,-1 0 0 0 0,0 1 0 0 0,-1 0 0 0 0,-1 0 0 0 0,-1 0 1 0 0,-7-16-1 0 0,12 32-90 0 0,1-1 0 0 0,-1 1 0 0 0,1 0 1 0 0,-1 0-1 0 0,0 0 0 0 0,1 0 0 0 0,-1 0 0 0 0,0 0 1 0 0,0 0-1 0 0,0 0 0 0 0,-1-1 0 0 0,2 2-20 0 0,0 0 0 0 0,-1 0-1 0 0,1 0 1 0 0,0 0-1 0 0,-1-1 1 0 0,1 1 0 0 0,0 0-1 0 0,-1 0 1 0 0,1 0 0 0 0,0 0-1 0 0,-1 0 1 0 0,1 0-1 0 0,0 0 1 0 0,-1 0 0 0 0,1 0-1 0 0,-1 0 1 0 0,1 0 0 0 0,0 0-1 0 0,-1 0 1 0 0,1 0-1 0 0,0 1 1 0 0,-1-1 0 0 0,1 0-1 0 0,-1 0 1 0 0,-1 2 15 0 0,0 0 0 0 0,1-1 0 0 0,-1 1 1 0 0,0 0-1 0 0,1 0 0 0 0,-1 0 0 0 0,1 0 0 0 0,-2 4 0 0 0,-2 3-28 0 0,1-1-1 0 0,1 1 0 0 0,0 0 0 0 0,0 0 1 0 0,0 0-1 0 0,1 0 0 0 0,1 0 1 0 0,0 1-1 0 0,0-1 0 0 0,0 0 1 0 0,1 1-1 0 0,1-1 0 0 0,0 0 0 0 0,0 1 1 0 0,5 15-1 0 0,-5-18-5 0 0,1-1 1 0 0,1 1-1 0 0,-1-1 1 0 0,1 0-1 0 0,0 0 1 0 0,1-1-1 0 0,-1 1 0 0 0,1-1 1 0 0,0 1-1 0 0,1-1 1 0 0,-1 0-1 0 0,1-1 0 0 0,0 1 1 0 0,0-1-1 0 0,1 0 1 0 0,-1 0-1 0 0,1-1 0 0 0,0 1 1 0 0,0-1-1 0 0,0 0 1 0 0,0-1-1 0 0,13 4 1 0 0,-15-5-43 0 0,1 0 1 0 0,-1 0 0 0 0,1 0 0 0 0,-1 0 0 0 0,1-1 0 0 0,-1 0-1 0 0,1 0 1 0 0,-1 0 0 0 0,1 0 0 0 0,-1-1 0 0 0,1 0 0 0 0,-1 0 0 0 0,1 0-1 0 0,-1 0 1 0 0,0-1 0 0 0,0 0 0 0 0,0 1 0 0 0,0-2 0 0 0,0 1-1 0 0,0 0 1 0 0,0-1 0 0 0,0 0 0 0 0,-1 0 0 0 0,0 0 0 0 0,1 0-1 0 0,4-6 1 0 0,-3 1-39 0 0,1 1 0 0 0,-1-1 0 0 0,0 0 0 0 0,-1 0-1 0 0,0 0 1 0 0,0-1 0 0 0,5-17 0 0 0,-3-1 146 0 0,5-37 1 0 0,0-4 54 0 0,-3 51 38 0 0,-8 17-153 0 0,0 0 1 0 0,0 0-1 0 0,0-1 0 0 0,0 1 0 0 0,0 0 1 0 0,0 0-1 0 0,0 0 0 0 0,0 0 0 0 0,0 0 1 0 0,0 0-1 0 0,0 0 0 0 0,1 0 0 0 0,-1 0 1 0 0,0 0-1 0 0,0 0 0 0 0,0 0 1 0 0,0 0-1 0 0,0 0 0 0 0,0 0 0 0 0,0-1 1 0 0,0 1-1 0 0,0 0 0 0 0,0 0 0 0 0,1 0 1 0 0,-1 0-1 0 0,0 0 0 0 0,0 0 0 0 0,0 0 1 0 0,0 0-1 0 0,0 0 0 0 0,0 0 1 0 0,0 0-1 0 0,0 0 0 0 0,1 1 0 0 0,-1-1 1 0 0,0 0-1 0 0,0 0 0 0 0,0 0 0 0 0,0 0 1 0 0,0 0-1 0 0,0 0 0 0 0,0 0 0 0 0,0 0 1 0 0,0 0-1 0 0,0 0 0 0 0,0 0 0 0 0,1 0 1 0 0,0 11 103 0 0,-2 5 60 0 0,-4 26-1 0 0,3-33-143 0 0,1 1 0 0 0,0 0-1 0 0,0 0 1 0 0,1 0 0 0 0,0 0 0 0 0,0 0-1 0 0,4 17 1 0 0,-1-19-10 0 0,-1 1 0 0 0,1-1-1 0 0,1 0 1 0 0,-1 1 0 0 0,2-2 0 0 0,-1 1-1 0 0,11 14 1 0 0,-13-19-107 0 0,0-1 1 0 0,1 0-1 0 0,-1 1 0 0 0,0-1 1 0 0,1 0-1 0 0,0 0 1 0 0,-1 0-1 0 0,1-1 0 0 0,0 1 1 0 0,0-1-1 0 0,0 1 0 0 0,0-1 1 0 0,0 0-1 0 0,0 0 1 0 0,0 0-1 0 0,0 0 0 0 0,0-1 1 0 0,1 0-1 0 0,-1 1 0 0 0,0-1 1 0 0,0 0-1 0 0,0 0 0 0 0,1-1 1 0 0,-1 1-1 0 0,4-2 1 0 0,-1 0-1607 0 0,0 0 0 0 0,0-1-1 0 0,0 0 1 0 0,9-6 0 0 0,-10 6-432 0 0,6-5-561 0 0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20.0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19 3657 0 0,'-1'-1'766'0'0,"1"0"1"0"0,-1 1 0 0 0,1-1-1 0 0,-1 0 1 0 0,0 0 0 0 0,0 0 0 0 0,1 0-1 0 0,-1 0 1 0 0,0 1 0 0 0,-2-2-1 0 0,-13-5 4074 0 0,15 6-4687 0 0,0 1 1 0 0,1 0 0 0 0,-1 0 0 0 0,0-1-1 0 0,0 1 1 0 0,0 0 0 0 0,0 0 0 0 0,1 0-1 0 0,-1 0 1 0 0,0 0 0 0 0,0 0-1 0 0,0 0 1 0 0,0 0 0 0 0,1 1 0 0 0,-1-1-1 0 0,0 0 1 0 0,0 0 0 0 0,1 1 0 0 0,-1-1-1 0 0,0 0 1 0 0,0 1 0 0 0,1-1 0 0 0,-1 1-1 0 0,0-1 1 0 0,1 1 0 0 0,-1-1-1 0 0,1 1 1 0 0,-1 0 0 0 0,0-1 0 0 0,1 1-1 0 0,-1 0 1 0 0,1-1 0 0 0,0 1 0 0 0,-1 0-1 0 0,1-1 1 0 0,0 1 0 0 0,-1 1 0 0 0,0 5 111 0 0,0 1 1 0 0,1-1 0 0 0,-1 1-1 0 0,2-1 1 0 0,-1 0 0 0 0,1 1 0 0 0,0-1-1 0 0,2 8 1 0 0,20 57 375 0 0,-20-65-561 0 0,5 16 54 0 0,1-1 0 0 0,1 0 1 0 0,1-1-1 0 0,1-1 0 0 0,20 27 0 0 0,-25-39-211 0 0,-1 0 0 0 0,1 0 0 0 0,1 0 1 0 0,-1-1-1 0 0,1-1 0 0 0,0 1 0 0 0,1-1 0 0 0,0-1 0 0 0,-1 1 0 0 0,2-1 1 0 0,-1-1-1 0 0,1 0 0 0 0,-1 0 0 0 0,18 3 0 0 0,-23-6-163 0 0,0 0 0 0 0,1-1 0 0 0,-1 0 1 0 0,1 1-1 0 0,-1-2 0 0 0,0 1 0 0 0,1 0 0 0 0,-1-1 0 0 0,6-2 0 0 0,-5 2-526 0 0,-1-1-1 0 0,0 0 1 0 0,1 0-1 0 0,-1 0 1 0 0,5-4 0 0 0,8-7-2402 0 0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20.1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3 3593 0 0,'-11'0'4057'0'0,"-5"-2"4352"0"0,4 2-7288 0 0,2 3 567 0 0,2 0-728 0 0,7 2 96 0 0,2-2-599 0 0,6 2-201 0 0,4 0-112 0 0,1-1-128 0 0,7 3-128 0 0,4 2-64 0 0,-1-2 40 0 0,8 2-1113 0 0,-2 1-2648 0 0,2 1-351 0 0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21.0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139 108 2577 0 0,'-20'-21'4142'0'0,"12"12"-1000"0"0,-17-17 0 0 0,23 25-2744 0 0,0-1 1 0 0,0 1-1 0 0,0 0 1 0 0,0-1 0 0 0,0 1-1 0 0,0 0 1 0 0,0 0-1 0 0,0 0 1 0 0,-1 0 0 0 0,1 1-1 0 0,0-1 1 0 0,0 0-1 0 0,-1 1 1 0 0,1 0 0 0 0,-5-1-1 0 0,5 2-272 0 0,1-1 0 0 0,-1 1 0 0 0,1 0 0 0 0,-1-1 0 0 0,1 1 0 0 0,0 0 0 0 0,-1 0 0 0 0,1 0 0 0 0,0 0 0 0 0,0 0 0 0 0,-1 0 0 0 0,1 0 0 0 0,0 1 0 0 0,0-1 0 0 0,0 0 0 0 0,0 0 0 0 0,1 1 0 0 0,-1-1 0 0 0,0 1 0 0 0,1-1-1 0 0,-1 1 1 0 0,0 1 0 0 0,-2 4 113 0 0,1 0 0 0 0,0 1-1 0 0,-1 8 1 0 0,-2 19 586 0 0,0 51 0 0 0,5-67-616 0 0,1 1 1 0 0,1-1-1 0 0,1 0 1 0 0,5 23 0 0 0,-6-35-201 0 0,1 0 0 0 0,-1-1 0 0 0,1 1 0 0 0,1-1 1 0 0,-1 1-1 0 0,1-1 0 0 0,0 0 0 0 0,0 0 1 0 0,1-1-1 0 0,-1 1 0 0 0,1-1 0 0 0,0 0 1 0 0,1 0-1 0 0,-1-1 0 0 0,1 0 0 0 0,0 0 1 0 0,0 0-1 0 0,1-1 0 0 0,-1 1 0 0 0,1-1 0 0 0,0-1 1 0 0,-1 0-1 0 0,1 0 0 0 0,0 0 0 0 0,0 0 1 0 0,0-1-1 0 0,1-1 0 0 0,-1 1 0 0 0,0-1 1 0 0,0 0-1 0 0,0-1 0 0 0,1 1 0 0 0,-1-1 1 0 0,0-1-1 0 0,0 0 0 0 0,0 0 0 0 0,-1 0 0 0 0,1-1 1 0 0,9-4-1 0 0,-7 2-38 0 0,-1 1 1 0 0,0-1-1 0 0,0 0 1 0 0,-1-1-1 0 0,1 0 1 0 0,-1 0-1 0 0,12-15 1 0 0,-16 17 16 0 0,-1 1 1 0 0,1-1-1 0 0,-1 0 1 0 0,0 0-1 0 0,0 0 1 0 0,-1 0-1 0 0,1-1 1 0 0,-1 1-1 0 0,0 0 1 0 0,0-1-1 0 0,0 1 1 0 0,-1-1-1 0 0,1 1 1 0 0,-1-1-1 0 0,0 1 1 0 0,0-1-1 0 0,-1 1 1 0 0,-1-9-1 0 0,-5-9-16 0 0,-1 1 0 0 0,-1 0 0 0 0,-1 1-1 0 0,0 0 1 0 0,-17-23 0 0 0,23 36 37 0 0,-7-9-10 0 0,0-1 1 0 0,-1 2-1 0 0,-20-22 0 0 0,25 30 8 0 0,0 1-1 0 0,0 0 0 0 0,0 1 0 0 0,0 0 1 0 0,-1 0-1 0 0,0 0 0 0 0,0 1 1 0 0,0 1-1 0 0,-17-6 0 0 0,23 8-2 0 0,0 1 0 0 0,0-1 0 0 0,0 1 0 0 0,0 0 0 0 0,0 0 1 0 0,1 0-1 0 0,-1 0 0 0 0,0 0 0 0 0,0 0 0 0 0,0 1 0 0 0,0-1 0 0 0,0 0 0 0 0,0 1 0 0 0,1 0 0 0 0,-1-1 0 0 0,0 1 0 0 0,0 0 0 0 0,1 0 0 0 0,-3 1 0 0 0,2 0 3 0 0,-1 1-1 0 0,1-1 0 0 0,-1 0 0 0 0,1 1 0 0 0,0 0 1 0 0,0-1-1 0 0,1 1 0 0 0,-1 0 0 0 0,0 0 0 0 0,-1 5 1 0 0,1-2-7 0 0,0 0 1 0 0,0 0-1 0 0,0 0 0 0 0,1 1 1 0 0,0-1-1 0 0,1 1 1 0 0,-1-1-1 0 0,1 1 1 0 0,0-1-1 0 0,1 1 0 0 0,1 8 1 0 0,-1-11-2 0 0,1 1 1 0 0,0 0-1 0 0,0-1 0 0 0,0 0 1 0 0,0 1-1 0 0,0-1 1 0 0,1 0-1 0 0,0 0 0 0 0,0-1 1 0 0,0 1-1 0 0,6 4 0 0 0,-3-3 5 0 0,0 0 0 0 0,1 0 0 0 0,-1-1 0 0 0,1 0-1 0 0,0 0 1 0 0,11 3 0 0 0,-1-1 7 0 0,1-1 1 0 0,-1-1-1 0 0,1-1 0 0 0,0 0 0 0 0,26 0 1 0 0,-16-3-6 0 0,-1-1 0 0 0,1-2 0 0 0,0 0 0 0 0,-1-2 1 0 0,42-13-1 0 0,-41 9-1 0 0,-18 5 6 0 0,1 0 1 0 0,0 1 0 0 0,0 0-1 0 0,1 1 1 0 0,12-2 0 0 0,-22 5-6 0 0,0-1 1 0 0,-1 0-1 0 0,1 1 1 0 0,0-1-1 0 0,-1 1 1 0 0,1-1-1 0 0,-1 1 1 0 0,1 0-1 0 0,-1 0 1 0 0,1 0-1 0 0,-1-1 1 0 0,1 2 0 0 0,-1-1-1 0 0,0 0 1 0 0,1 0-1 0 0,-1 0 1 0 0,0 1-1 0 0,0-1 1 0 0,0 0-1 0 0,0 1 1 0 0,0-1-1 0 0,0 1 1 0 0,-1-1-1 0 0,1 1 1 0 0,0-1 0 0 0,-1 1-1 0 0,1 3 1 0 0,2 5 85 0 0,0 1 0 0 0,-1 0 0 0 0,1 12 0 0 0,-2-12-49 0 0,16 136 1556 0 0,-16-141-1481 0 0,2 11 720 0 0,1 23 439 0 0,-6-13-1070 0 0,0-15-170 0 0,-2 17 43 0 0,5-41-51 0 0,-2-18-25 0 0,-6-9-37 0 0,1 15 17 0 0,2-1-1 0 0,1 0 0 0 0,0 0 0 0 0,3-36 0 0 0,2 30 18 0 0,9-44 1 0 0,-9 66-7 0 0,1 0 0 0 0,0 0 0 0 0,0 0 0 0 0,0 1 0 0 0,1-1 0 0 0,0 1 0 0 0,1 0 0 0 0,0 0 0 0 0,8-10 0 0 0,-11 15 2 0 0,0 1 0 0 0,0 0 0 0 0,0 0-1 0 0,0 0 1 0 0,0 1 0 0 0,0-1 0 0 0,0 0 0 0 0,1 1-1 0 0,-1-1 1 0 0,0 1 0 0 0,1 0 0 0 0,0 0 0 0 0,-1 0 0 0 0,1 0-1 0 0,0 0 1 0 0,-1 1 0 0 0,1-1 0 0 0,0 1 0 0 0,0 0-1 0 0,-1-1 1 0 0,1 1 0 0 0,0 1 0 0 0,0-1 0 0 0,0 0-1 0 0,-1 1 1 0 0,1-1 0 0 0,0 1 0 0 0,-1 0 0 0 0,1 0-1 0 0,0 0 1 0 0,-1 0 0 0 0,1 0 0 0 0,-1 1 0 0 0,4 2-1 0 0,1 1 2 0 0,0 1 0 0 0,0 0 0 0 0,-1 0-1 0 0,1 1 1 0 0,-2 0 0 0 0,1 0-1 0 0,-1 1 1 0 0,0-1 0 0 0,5 12 0 0 0,0 2 6 0 0,-1-1 1 0 0,-1 1 0 0 0,-1 1 0 0 0,-1 0-1 0 0,-1-1 1 0 0,-1 2 0 0 0,0-1-1 0 0,-1 44 1 0 0,-3-62-4 0 0,0 4 8 0 0,0 1 0 0 0,0-1 1 0 0,1 1-1 0 0,0-1 0 0 0,4 13 0 0 0,-4-19-36 0 0,-1 0 0 0 0,1 0 0 0 0,0 0 0 0 0,0 0 0 0 0,0 0 0 0 0,0-1 0 0 0,1 1 0 0 0,-1 0 0 0 0,0-1 1 0 0,1 1-1 0 0,-1-1 0 0 0,1 1 0 0 0,0-1 0 0 0,-1 0 0 0 0,1 1 0 0 0,0-1 0 0 0,0 0 0 0 0,0 0 0 0 0,0 0 0 0 0,0-1 0 0 0,0 1 0 0 0,0 0 0 0 0,0-1 0 0 0,0 1 0 0 0,0-1 0 0 0,0 0 0 0 0,4 1 0 0 0,1-1-361 0 0,0 0-1 0 0,0-1 0 0 0,-1 1 0 0 0,1-1 1 0 0,0-1-1 0 0,13-3 0 0 0,-4-1-3531 0 0,25-15-1 0 0,-13 7 1233 0 0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0:57.0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104 249 512 0 0,'-1'-3'481'0'0,"0"1"0"0"0,-1 0 0 0 0,0 0 0 0 0,1 0 0 0 0,-1 0 0 0 0,0 0 0 0 0,-4-3 0 0 0,5 4-339 0 0,1 1 0 0 0,0 0 0 0 0,0 0 0 0 0,-1 0 0 0 0,1 0 0 0 0,0 0 0 0 0,-1 0 0 0 0,1 0 0 0 0,0-1 0 0 0,-1 1 0 0 0,1 0-1 0 0,-1 0 1 0 0,1 0 0 0 0,0 0 0 0 0,-1 1 0 0 0,1-1 0 0 0,0 0 0 0 0,-1 0 0 0 0,1 0 0 0 0,0 0 0 0 0,-1 0 0 0 0,1 0 0 0 0,0 0 0 0 0,0 1-1 0 0,-1-1 1 0 0,0 1 19 0 0,0 0-1 0 0,0 0 1 0 0,0 0-1 0 0,1 0 1 0 0,-1 0-1 0 0,0 0 1 0 0,1 0-1 0 0,-1 0 1 0 0,1 0-1 0 0,-1 3 0 0 0,-2 5 88 0 0,1 1 0 0 0,1-1 0 0 0,0 1 0 0 0,0-1 0 0 0,1 1 0 0 0,0 0 0 0 0,3 15 0 0 0,2 4 338 0 0,1 0 0 0 0,16 43 0 0 0,-12-40 935 0 0,12 56 1 0 0,-12-1-34 0 0,-3 0 0 0 0,-8 149 1 0 0,-36 120-1187 0 0,-23-4-316 0 0,58-338 1 0 0,-42 286-119 0 0,42-265 157 0 0,1 0-1 0 0,2 0 0 0 0,1 0 1 0 0,2 0-1 0 0,2 0 1 0 0,16 55-1 0 0,5-10 36 0 0,20 65 409 0 0,-42-125-382 0 0,-1 0 1 0 0,-1 0-1 0 0,-1 0 0 0 0,-1 1 0 0 0,-2 28 0 0 0,-27 143 318 0 0,56-236 1087 0 0,-22 35-1356 0 0,6-12 154 0 0,-11 20-266 0 0,-1 1 0 0 0,1-1 0 0 0,0 0 0 0 0,-1 0 0 0 0,1 0 0 0 0,0 1 0 0 0,-1-1 0 0 0,1 0 0 0 0,0 1 0 0 0,0-1 0 0 0,0 1 0 0 0,0-1 0 0 0,-1 1 0 0 0,1-1 0 0 0,0 1-1 0 0,0 0 1 0 0,2-1 0 0 0,-3 1-23 0 0,1 1-1 0 0,-1-1 1 0 0,0 0-1 0 0,1 1 1 0 0,-1-1-1 0 0,0 0 1 0 0,0 1-1 0 0,0-1 1 0 0,1 1-1 0 0,-1-1 1 0 0,0 0-1 0 0,0 1 1 0 0,0-1-1 0 0,0 1 1 0 0,0-1-1 0 0,1 1 1 0 0,-1-1-1 0 0,0 0 1 0 0,0 1-1 0 0,0-1 1 0 0,0 1-1 0 0,-1-1 0 0 0,1 1 1 0 0,0-1-1 0 0,0 1 1 0 0,0-1-1 0 0,0 0 1 0 0,0 1-1 0 0,0-1 1 0 0,-1 1-1 0 0,1 0 1 0 0,-6 15-33 0 0,5-15 34 0 0,0 1 0 0 0,1-1 0 0 0,-1 1-1 0 0,0-1 1 0 0,0 1 0 0 0,1-1 0 0 0,-1 1-1 0 0,1 0 1 0 0,-1 2 0 0 0,1-4-1 0 0,0 0 0 0 0,1 1 1 0 0,-1-1-1 0 0,0 1 1 0 0,0-1-1 0 0,0 1 0 0 0,1-1 1 0 0,-1 0-1 0 0,0 1 0 0 0,0-1 1 0 0,1 0-1 0 0,-1 1 1 0 0,0-1-1 0 0,1 0 0 0 0,-1 1 1 0 0,0-1-1 0 0,1 0 0 0 0,-1 1 1 0 0,0-1-1 0 0,1 0 0 0 0,-1 0 1 0 0,1 0-1 0 0,-1 1 1 0 0,1-1-1 0 0,-1 0 0 0 0,1 0 1 0 0,-1 0-1 0 0,0 0 0 0 0,1 0 1 0 0,-1 0-1 0 0,1 0 1 0 0,-1 0-1 0 0,1 0 0 0 0,-1 0 1 0 0,1 0-1 0 0,-1 0 0 0 0,1 0 1 0 0,45 2 98 0 0,-34 0-95 0 0,-1-1 1 0 0,0-1-1 0 0,1 0 1 0 0,-1-1 0 0 0,22-3-1 0 0,-9-1 1 0 0,31-2-1 0 0,-45 6-16 0 0,140-7 84 0 0,33-4-38 0 0,201-31-106 0 0,-243 28 34 0 0,105-13 32 0 0,308-24 22 0 0,413 53 18 0 0,-233-2-63 0 0,1-23 124 0 0,-724 24-94 0 0,666-12 54 0 0,2 15-54 0 0,-499-1-5 0 0,732-5 32 0 0,32 0-61 0 0,-78 38 81 0 0,88 0-55 0 0,-36-63-120 0 0,-375 7 95 0 0,401 19-359 0 0,-910 2 370 0 0,375 7-187 0 0,208 2 122 0 0,-87 5 122 0 0,-300-6-70 0 0,843-11 99 0 0,372 3-114 0 0,-427 35 40 0 0,-805-30-5 0 0,229 4-28 0 0,419-14-60 0 0,-591 2 65 0 0,475 2 24 0 0,0 26-240 0 0,-22 13-647 0 0,-83-21 564 0 0,-286-10 378 0 0,494 40 8 0 0,-388-17-33 0 0,-82-6 17 0 0,-34 5-68 0 0,54 2-41 0 0,-8-10 157 0 0,-101-11-107 0 0,-167-3 64 0 0,24 1 20 0 0,131 5-100 0 0,-271-13 41 0 0,-1 1 1 0 0,1-1-1 0 0,-1 0 0 0 0,1 0 1 0 0,-1 0-1 0 0,1-1 0 0 0,-1 1 1 0 0,1-1-1 0 0,-1-1 0 0 0,0 1 1 0 0,1-1-1 0 0,-1 0 0 0 0,0 0 1 0 0,0-1-1 0 0,0 1 0 0 0,6-5 1 0 0,-8 3 1 0 0,1 1 0 0 0,-1 0 0 0 0,0-1 0 0 0,0 0 0 0 0,0 1 0 0 0,0-1 0 0 0,-1 0 0 0 0,0-1 0 0 0,0 1 0 0 0,0 0 0 0 0,2-6 0 0 0,6-14 6 0 0,-3 11 20 0 0,1-2 7 0 0,-1-1 1 0 0,0 1 0 0 0,-1-1-1 0 0,7-27 1 0 0,-1-32 69 0 0,2-85 0 0 0,-8-79 163 0 0,-5 166-167 0 0,-2-153-116 0 0,-9 0-1 0 0,-80-444 1 0 0,71 595 46 0 0,-2 1 0 0 0,-4 2 0 0 0,-52-109 0 0 0,-127-191-90 0 0,192 351 52 0 0,-7-12-93 0 0,1-1-1 0 0,-16-45 1 0 0,29 63-357 0 0,-1-1-1 0 0,2 0 1 0 0,0 0-1 0 0,2 0 0 0 0,-1 0 1 0 0,2-1-1 0 0,1-21 1 0 0,0 34-115 0 0,0 0 1 0 0,1 1-1 0 0,0-1 1 0 0,0 1 0 0 0,0-1-1 0 0,1 1 1 0 0,0 0-1 0 0,2-6 1 0 0,7-8-1324 0 0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1:15.5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566 117 512 0 0,'8'-31'2728'0'0,"-5"20"-1036"0"0,0 0 1 0 0,-1-1-1 0 0,1-19 0 0 0,-3 30-1563 0 0,0 0 1 0 0,0 0-1 0 0,-1 0 1 0 0,1 0 0 0 0,0 0-1 0 0,-1 0 1 0 0,1 0-1 0 0,-1 1 1 0 0,1-1-1 0 0,-1 0 1 0 0,1 0-1 0 0,-1 0 1 0 0,0 0 0 0 0,1 1-1 0 0,-1-1 1 0 0,0 0-1 0 0,1 1 1 0 0,-1-1-1 0 0,0 1 1 0 0,0-1-1 0 0,0 1 1 0 0,0-1 0 0 0,0 1-1 0 0,0-1 1 0 0,0 1-1 0 0,1 0 1 0 0,-1-1-1 0 0,0 1 1 0 0,0 0-1 0 0,0 0 1 0 0,0 0-1 0 0,0 0 1 0 0,0 0 0 0 0,-2 0-1 0 0,-3 0 318 0 0,0 0 1 0 0,0 0-1 0 0,0 1 0 0 0,-9 2 1 0 0,-2 2 148 0 0,0 0 0 0 0,1 2 0 0 0,-1 0 0 0 0,1 0 0 0 0,1 2 0 0 0,-18 12 0 0 0,-83 69 937 0 0,100-76-1365 0 0,3-3-40 0 0,-27 22 484 0 0,-61 65 1 0 0,91-86-497 0 0,1-1 1 0 0,0 1 0 0 0,0 1-1 0 0,1 0 1 0 0,1 0-1 0 0,0 0 1 0 0,1 1-1 0 0,1 0 1 0 0,0 0 0 0 0,-5 24-1 0 0,-6 98 328 0 0,15-121-432 0 0,1-1 0 0 0,1 1 0 0 0,0-1 0 0 0,1 1 0 0 0,0-1 0 0 0,1 0 0 0 0,8 20 0 0 0,-8-27-21 0 0,1 0 0 0 0,0 0 0 0 0,0 0 0 0 0,1-1-1 0 0,0 1 1 0 0,0-1 0 0 0,0-1 0 0 0,1 1 0 0 0,0-1 0 0 0,0 0-1 0 0,0 0 1 0 0,1 0 0 0 0,0-1 0 0 0,-1 0 0 0 0,2 0 0 0 0,-1-1 0 0 0,14 5-1 0 0,-3-3-57 0 0,0 0-1 0 0,0-1 1 0 0,1-1-1 0 0,-1-1 1 0 0,1 0-1 0 0,27-2 1 0 0,-24-1-13 0 0,0-2 1 0 0,-1 0-1 0 0,0-1 1 0 0,0-1-1 0 0,0-2 1 0 0,0 0-1 0 0,-1 0 1 0 0,0-2-1 0 0,30-18 1 0 0,-37 19 46 0 0,1-1 1 0 0,-2-1-1 0 0,1 0 1 0 0,-1-1-1 0 0,-1 0 0 0 0,0 0 1 0 0,0-2-1 0 0,-1 1 1 0 0,-1-1-1 0 0,0 0 1 0 0,-1-1-1 0 0,0 0 0 0 0,9-26 1 0 0,-15 35 32 0 0,0-1 1 0 0,-1 0 0 0 0,0 1 0 0 0,0-1-1 0 0,0 0 1 0 0,-1 0 0 0 0,0 0-1 0 0,0 0 1 0 0,-1-6 0 0 0,1 10 4 0 0,-1-1-1 0 0,1 1 1 0 0,-1 0 0 0 0,0 0 0 0 0,1 0 0 0 0,-1 0-1 0 0,0 0 1 0 0,0 0 0 0 0,0 0 0 0 0,0 0-1 0 0,-1 0 1 0 0,1 0 0 0 0,-1 1 0 0 0,1-1 0 0 0,-1 0-1 0 0,1 1 1 0 0,-1 0 0 0 0,0-1 0 0 0,0 1-1 0 0,1 0 1 0 0,-1 0 0 0 0,0 0 0 0 0,0 0 0 0 0,0 0-1 0 0,0 0 1 0 0,-5-1 0 0 0,-4 0-10 0 0,0 1 1 0 0,0 0-1 0 0,-1 0 0 0 0,1 1 1 0 0,-1 1-1 0 0,1 0 1 0 0,-12 2-1 0 0,-78 23-195 0 0,43-10-249 0 0,6-2-590 0 0,2-1-4858 0 0,58-16-3363 0 0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1:15.9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75 5 512 0 0,'-4'-1'1461'0'0,"0"0"-1"0"0,0 0 1 0 0,-1 0 0 0 0,1 1-1 0 0,0-1 1 0 0,0 1-1 0 0,-1 0 1 0 0,-3 1 0 0 0,7-1-1293 0 0,0 0 0 0 0,0 1 0 0 0,0-1 0 0 0,0 0 0 0 0,0 0 0 0 0,0 1 0 0 0,0-1 0 0 0,0 1 0 0 0,0-1 0 0 0,1 1 0 0 0,-1-1 0 0 0,0 1 0 0 0,0 0 1 0 0,1-1-1 0 0,-1 1 0 0 0,0 0 0 0 0,1-1 0 0 0,-1 1 0 0 0,1 0 0 0 0,-1 0 0 0 0,1 0 0 0 0,-1 0 0 0 0,1-1 0 0 0,-1 1 0 0 0,1 0 0 0 0,0 0 0 0 0,0 0 0 0 0,-1 0 1 0 0,1 0-1 0 0,0 0 0 0 0,0 0 0 0 0,0 0 0 0 0,0 0 0 0 0,0 0 0 0 0,0 0 0 0 0,0 0 0 0 0,1 0 0 0 0,-1 0 0 0 0,0 0 0 0 0,1 1 0 0 0,6 26 569 0 0,-3-12-508 0 0,0 1-1 0 0,-1 0 0 0 0,-1 0 1 0 0,0 21-1 0 0,-4-15 10 0 0,-1 1 0 0 0,-10 39 0 0 0,7-38-57 0 0,-6 45-1 0 0,12-67-187 0 0,0 0-1 0 0,0 0 1 0 0,0 1-1 0 0,0-1 0 0 0,0 0 1 0 0,1 0-1 0 0,-1 0 1 0 0,1 0-1 0 0,0 0 1 0 0,0 0-1 0 0,0-1 0 0 0,0 1 1 0 0,0 0-1 0 0,1 0 1 0 0,0-1-1 0 0,-1 1 1 0 0,3 2-1 0 0,-2-3-53 0 0,1 0 0 0 0,-1 0 0 0 0,0-1-1 0 0,0 1 1 0 0,1-1 0 0 0,-1 0 0 0 0,1 0 0 0 0,-1 0 0 0 0,1 0 0 0 0,0 0 0 0 0,-1 0-1 0 0,1-1 1 0 0,0 1 0 0 0,0-1 0 0 0,-1 0 0 0 0,1 1 0 0 0,0-2 0 0 0,0 1 0 0 0,4-1-1 0 0,0 0-421 0 0,1-1 0 0 0,-1 1 0 0 0,0-2 0 0 0,0 1 0 0 0,0-1 0 0 0,-1 0 0 0 0,1 0 0 0 0,9-8 0 0 0,-1 1-1567 0 0,-2-1 0 0 0,20-19 0 0 0,-7 3 22 0 0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1:16.0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84 0 3433 0 0,'-12'3'3432'0'0,"-7"-3"4762"0"0,3 3-7242 0 0,2 2 353 0 0,1 0 95 0 0,8 1-480 0 0,2 1-440 0 0,1-1-376 0 0,4 2 0 0 0,3-2-128 0 0,6-1-168 0 0,3 0-240 0 0,4-2-56 0 0,7 0-1424 0 0,2-1 1007 0 0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1:16.5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47 2312 0 0,'-21'-17'8697'0'0,"20"16"-8320"0"0,0 1 0 0 0,0-1 0 0 0,-1 0 0 0 0,1 0-1 0 0,0 1 1 0 0,-1-1 0 0 0,1 1 0 0 0,-1 0 0 0 0,1-1 0 0 0,-1 1 0 0 0,1 0-1 0 0,0 0 1 0 0,-1 0 0 0 0,1-1 0 0 0,-1 2 0 0 0,-1-1 0 0 0,2 0-260 0 0,1 0 1 0 0,0 1-1 0 0,-1-1 1 0 0,1 0-1 0 0,-1 1 0 0 0,1-1 1 0 0,0 1-1 0 0,-1-1 1 0 0,1 1-1 0 0,0-1 1 0 0,0 0-1 0 0,-1 1 1 0 0,1-1-1 0 0,0 1 1 0 0,0-1-1 0 0,0 1 0 0 0,0-1 1 0 0,-1 1-1 0 0,1-1 1 0 0,0 1-1 0 0,0-1 1 0 0,0 1-1 0 0,0-1 1 0 0,0 1-1 0 0,0 0 1 0 0,0-1-1 0 0,0 1 0 0 0,1-1 1 0 0,-1 1-1 0 0,0-1 1 0 0,0 1-1 0 0,0-1 1 0 0,0 1-1 0 0,1-1 1 0 0,7 22 292 0 0,-7-20-256 0 0,12 31 85 0 0,-3 0-1 0 0,8 36 1 0 0,-12-43-174 0 0,1 0 0 0 0,0-1 0 0 0,2 0 1 0 0,1 0-1 0 0,14 23 0 0 0,-21-42-49 0 0,3 4-10 0 0,0-1 1 0 0,11 14 0 0 0,-15-21-6 0 0,0 0 0 0 0,0 0 0 0 0,0 0 0 0 0,0-1 0 0 0,0 1 0 0 0,0 0 0 0 0,1-1 0 0 0,-1 1 0 0 0,1-1 0 0 0,-1 0 0 0 0,1 0 0 0 0,-1 0 0 0 0,1 0 0 0 0,0 0 0 0 0,3 0 0 0 0,-4-1 3 0 0,0-1 0 0 0,-1 1-1 0 0,1 0 1 0 0,0-1 0 0 0,0 1-1 0 0,0-1 1 0 0,0 0 0 0 0,-1 1-1 0 0,1-1 1 0 0,0 0 0 0 0,-1 0 0 0 0,1 0-1 0 0,0 0 1 0 0,-1 0 0 0 0,1-1-1 0 0,-1 1 1 0 0,0 0 0 0 0,1-1-1 0 0,-1 1 1 0 0,0-1 0 0 0,0 1-1 0 0,1-4 1 0 0,3-3 27 0 0,-1 0 0 0 0,0 0 1 0 0,4-12-1 0 0,1-11 61 0 0,-2 0 1 0 0,-1-1 0 0 0,3-57 0 0 0,-8 73-66 0 0,1-51 62 0 0,-1 40-46 0 0,4-43 0 0 0,0 58-49 0 0,-5 12 2 0 0,0 0 0 0 0,0 0 0 0 0,0 0 0 0 0,0 0 0 0 0,0 0 0 0 0,1 0 0 0 0,-1-1 0 0 0,0 1-1 0 0,0 0 1 0 0,0 0 0 0 0,0 0 0 0 0,1 0 0 0 0,-1 0 0 0 0,0 0 0 0 0,0 0 0 0 0,0 0 0 0 0,1 0 0 0 0,-1 0 0 0 0,0 0 0 0 0,0 0 0 0 0,0 0 0 0 0,0 0 0 0 0,1 0 0 0 0,-1 0 0 0 0,0 1-1 0 0,0-1 1 0 0,0 0 0 0 0,0 0 0 0 0,1 0 0 0 0,-1 0 0 0 0,0 0 0 0 0,0 0 0 0 0,0 0 0 0 0,0 1 0 0 0,13 18-820 0 0,-7-10 60 0 0,19 26-6143 0 0,-14-24 2751 0 0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1:16.9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229 143 3265 0 0,'-29'-5'9572'0'0,"-1"6"-5430"0"0,27-1-3879 0 0,-1 1 0 0 0,0-1 0 0 0,1 1 0 0 0,0 0 0 0 0,-1 1 0 0 0,1-1 0 0 0,-1 0 0 0 0,1 1 0 0 0,0 0 0 0 0,0-1 0 0 0,0 2 0 0 0,0-1 0 0 0,0 0 0 0 0,-2 3 0 0 0,3-3-200 0 0,1 0-1 0 0,0-1 1 0 0,0 1-1 0 0,1 0 0 0 0,-1 0 1 0 0,0 0-1 0 0,0 0 0 0 0,1 0 1 0 0,-1 0-1 0 0,1 0 0 0 0,0 0 1 0 0,0 0-1 0 0,0 0 0 0 0,0 0 1 0 0,0 0-1 0 0,0 0 0 0 0,0 0 1 0 0,1 0-1 0 0,0 3 0 0 0,1 5 53 0 0,1 0-1 0 0,7 14 1 0 0,-9-22-87 0 0,3 8-25 0 0,1 0-1 0 0,1 0 0 0 0,0-1 0 0 0,0 1 0 0 0,1-1 0 0 0,0 0 0 0 0,0-1 0 0 0,1 0 0 0 0,0 0 0 0 0,10 7 1 0 0,-14-12-39 0 0,-1-1 0 0 0,1 0 0 0 0,-1 0 1 0 0,1 0-1 0 0,0 0 0 0 0,0 0 1 0 0,0-1-1 0 0,0 1 0 0 0,0-1 0 0 0,0 0 1 0 0,0-1-1 0 0,0 1 0 0 0,0-1 1 0 0,0 1-1 0 0,1-1 0 0 0,-1-1 0 0 0,0 1 1 0 0,0 0-1 0 0,0-1 0 0 0,1 0 1 0 0,-1 0-1 0 0,0 0 0 0 0,0-1 1 0 0,0 1-1 0 0,-1-1 0 0 0,1 0 0 0 0,0 0 1 0 0,-1 0-1 0 0,6-5 0 0 0,-2 0-1 0 0,0 1-1 0 0,0-1 0 0 0,-1 0 1 0 0,0-1-1 0 0,0 0 0 0 0,-1 0 1 0 0,0 0-1 0 0,0 0 1 0 0,-1-1-1 0 0,0 0 0 0 0,-1 0 1 0 0,0 0-1 0 0,0 0 0 0 0,-1 0 1 0 0,2-15-1 0 0,-3 11 60 0 0,1 0-1 0 0,-2-1 1 0 0,0 1-1 0 0,-1 0 1 0 0,0 0-1 0 0,-1-1 1 0 0,0 1-1 0 0,-1 0 1 0 0,-1 0-1 0 0,-8-20 1 0 0,11 30-3 0 0,0 0 0 0 0,-1 0 0 0 0,1 1 0 0 0,-1-1 0 0 0,0 0 0 0 0,0 1 0 0 0,0-1 0 0 0,0 1 0 0 0,0 0 0 0 0,0 0 0 0 0,-1-1 0 0 0,1 2-1 0 0,-1-1 1 0 0,1 0 0 0 0,-1 0 0 0 0,0 1 0 0 0,-4-2 0 0 0,2 2 17 0 0,1 0 0 0 0,0 0 0 0 0,-1 1 0 0 0,1-1-1 0 0,-1 1 1 0 0,1 0 0 0 0,0 1 0 0 0,-1-1 0 0 0,1 1-1 0 0,-1 0 1 0 0,1 0 0 0 0,-5 2 0 0 0,-7 2 134 0 0,1 1 0 0 0,0 1-1 0 0,0 0 1 0 0,1 2 0 0 0,0-1 0 0 0,0 2 0 0 0,1 0 0 0 0,0 0 0 0 0,0 1 0 0 0,2 1 0 0 0,-1 0 0 0 0,-9 14 0 0 0,8-9-43 0 0,1 1 0 0 0,1 0-1 0 0,1 1 1 0 0,0 0 0 0 0,2 1 0 0 0,0 0 0 0 0,1 1 0 0 0,-8 37 0 0 0,14-51-118 0 0,0 1 0 0 0,0-1 0 0 0,1 1 1 0 0,-1-1-1 0 0,2 1 0 0 0,-1-1 0 0 0,1 1 0 0 0,0-1 0 0 0,1 0 0 0 0,3 11 0 0 0,-3-13-24 0 0,0 0 0 0 0,1 0 0 0 0,-1 0-1 0 0,1-1 1 0 0,0 1 0 0 0,0-1-1 0 0,1 0 1 0 0,-1 0 0 0 0,1 0 0 0 0,0 0-1 0 0,0-1 1 0 0,0 0 0 0 0,1 0 0 0 0,-1 0-1 0 0,8 4 1 0 0,-1-2-148 0 0,0-1-1 0 0,0 0 1 0 0,1-1 0 0 0,-1 0 0 0 0,1 0-1 0 0,-1-2 1 0 0,1 1 0 0 0,21-1 0 0 0,-17-2-1280 0 0,1 0 0 0 0,-1-1 1 0 0,18-4-1 0 0,-3-2-2186 0 0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1:17.3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 75 3137 0 0,'-74'-16'14573'0'0,"74"16"-14499"0"0,-1 0-1 0 0,1 0 1 0 0,0 0-1 0 0,0 0 0 0 0,-1 0 1 0 0,1 0-1 0 0,0 0 0 0 0,-1 0 1 0 0,1 0-1 0 0,0 0 1 0 0,0 0-1 0 0,-1 0 0 0 0,1 1 1 0 0,0-1-1 0 0,0 0 0 0 0,-1 0 1 0 0,1 0-1 0 0,0 0 1 0 0,0 0-1 0 0,-1 0 0 0 0,1 1 1 0 0,0-1-1 0 0,0 0 0 0 0,-1 0 1 0 0,1 0-1 0 0,0 1 1 0 0,0-1-1 0 0,0 0 0 0 0,0 0 1 0 0,-1 1-1 0 0,1-1 1 0 0,0 0-1 0 0,0 0 0 0 0,0 1 1 0 0,0-1-1 0 0,0 0 0 0 0,2 14 1257 0 0,11 14-691 0 0,-12-26-579 0 0,11 25 136 0 0,0 0 1 0 0,-2 0-1 0 0,-1 1 0 0 0,6 32 1 0 0,-8-32 23 0 0,2-1 0 0 0,1 0 0 0 0,21 40 0 0 0,-31-67-222 0 0,0 0 1 0 0,0 0-1 0 0,0 1 1 0 0,0-1-1 0 0,0 0 1 0 0,0 0-1 0 0,0 0 1 0 0,0 0-1 0 0,0 0 0 0 0,0 0 1 0 0,0 0-1 0 0,0 0 1 0 0,0 1-1 0 0,0-1 1 0 0,0 0-1 0 0,0 0 1 0 0,0 0-1 0 0,0 0 1 0 0,0 0-1 0 0,0 0 1 0 0,0 0-1 0 0,0 0 0 0 0,0 0 1 0 0,0 0-1 0 0,0 1 1 0 0,1-1-1 0 0,-1 0 1 0 0,0 0-1 0 0,0 0 1 0 0,0 0-1 0 0,0 0 1 0 0,0 0-1 0 0,0 0 0 0 0,0 0 1 0 0,0 0-1 0 0,0 0 1 0 0,0 0-1 0 0,1 0 1 0 0,-1 0-1 0 0,0 0 1 0 0,0 0-1 0 0,0 0 1 0 0,0 0-1 0 0,0 0 1 0 0,0 0-1 0 0,0 0 0 0 0,0 0 1 0 0,1 0-1 0 0,-1 0 1 0 0,0 0-1 0 0,0 0 1 0 0,0 0-1 0 0,0 0 1 0 0,0 0-1 0 0,0 0 1 0 0,0 0-1 0 0,0 0 0 0 0,0 0 1 0 0,1 0-1 0 0,-1 0 1 0 0,0 0-1 0 0,0 0 1 0 0,0-1-1 0 0,0 1 1 0 0,0 0-1 0 0,0 0 1 0 0,2-11-81 0 0,-2-24-52 0 0,0 29 94 0 0,0-21-1 0 0,1 0-1 0 0,1 0 0 0 0,1 0 1 0 0,1 0-1 0 0,10-33 1 0 0,-9 44 1 0 0,0 1 1 0 0,1 0-1 0 0,1 0 1 0 0,0 1-1 0 0,1 0 1 0 0,11-14-1 0 0,-15 22 27 0 0,0 1 0 0 0,1 0-1 0 0,0 0 1 0 0,0 1 0 0 0,0-1-1 0 0,0 1 1 0 0,1 1 0 0 0,-1-1-1 0 0,1 1 1 0 0,0-1 0 0 0,0 2-1 0 0,1-1 1 0 0,-1 1 0 0 0,0 0 0 0 0,1 0-1 0 0,-1 0 1 0 0,10 0 0 0 0,-12 2 7 0 0,-1 0 0 0 0,0 0 1 0 0,1 0-1 0 0,-1 0 0 0 0,0 1 1 0 0,1-1-1 0 0,-1 1 0 0 0,0 0 1 0 0,0 0-1 0 0,0 0 0 0 0,1 1 1 0 0,-1-1-1 0 0,3 3 0 0 0,-1-1-15 0 0,-1 1 0 0 0,1-1 0 0 0,-1 1 0 0 0,0 0 0 0 0,0 0 0 0 0,0 1 0 0 0,3 5 0 0 0,2 5-37 0 0,0 1 0 0 0,-2 0-1 0 0,0 0 1 0 0,6 17 0 0 0,8 52 48 0 0,-4-12-325 0 0,-13-62-777 0 0,-1-1 1 0 0,2 0 0 0 0,-1 0 0 0 0,12 17 0 0 0,-4-10-2150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5:44.0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2 121 512 0 0,'0'0'134'0'0,"0"0"0"0"0,0-1 0 0 0,0 1 1 0 0,-1 0-1 0 0,1 0 0 0 0,0 0 0 0 0,0 0 0 0 0,0-1 0 0 0,0 1 0 0 0,0 0 1 0 0,0 0-1 0 0,0 0 0 0 0,0-1 0 0 0,0 1 0 0 0,0 0 0 0 0,-1 0 0 0 0,1 0 0 0 0,0-1 1 0 0,0 1-1 0 0,0 0 0 0 0,0 0 0 0 0,0 0 0 0 0,0-1 0 0 0,1 1 0 0 0,-1 0 0 0 0,0 0 1 0 0,0 0-1 0 0,0-1 0 0 0,0 1 0 0 0,0 0 0 0 0,0 0 0 0 0,0 0 0 0 0,0-1 1 0 0,0 1-1 0 0,0 0 0 0 0,1 0 0 0 0,-1 0 0 0 0,0 0 0 0 0,0 0 0 0 0,0-1 0 0 0,0 1 1 0 0,1 0-1 0 0,-1 0 0 0 0,0 0 0 0 0,0 0 0 0 0,0 0 0 0 0,0 0 0 0 0,1 0 0 0 0,-1 0 1 0 0,0-1-1 0 0,0 1 0 0 0,1 0 0 0 0,-1 0 0 0 0,0 0 0 0 0,0 0 0 0 0,0 0 1 0 0,1 0-1 0 0,-1 0 0 0 0,0 0 0 0 0,1 1 0 0 0,22-5 3222 0 0,-1 1-1864 0 0,15-8-205 0 0,1 2 0 0 0,76-8 0 0 0,-34 5-837 0 0,246-28 466 0 0,-275 34-833 0 0,-1 1-150 0 0,0 1-1 0 0,0 2 0 0 0,51 6 0 0 0,-67 0-721 0 0,-34-4 764 0 0,1 0 1 0 0,-1 0-1 0 0,0 0 1 0 0,0 0 0 0 0,0 0-1 0 0,0 0 1 0 0,0 0-1 0 0,0 0 1 0 0,0 0-1 0 0,0 0 1 0 0,0 0 0 0 0,0 0-1 0 0,0 0 1 0 0,0 0-1 0 0,0 0 1 0 0,1 0-1 0 0,-1 0 1 0 0,0 0 0 0 0,0 0-1 0 0,0 0 1 0 0,0 0-1 0 0,0 0 1 0 0,0 1-1 0 0,0-1 1 0 0,0 0-1 0 0,0 0 1 0 0,0 0 0 0 0,0 0-1 0 0,0 0 1 0 0,0 0-1 0 0,0 0 1 0 0,0 0-1 0 0,0 0 1 0 0,0 0 0 0 0,0 0-1 0 0,0 0 1 0 0,0 1-1 0 0,0-1 1 0 0,0 0-1 0 0,0 0 1 0 0,0 0-1 0 0,0 0 1 0 0,0 0 0 0 0,0 0-1 0 0,0 0 1 0 0,0 0-1 0 0,0 0 1 0 0,0 0-1 0 0,0 0 1 0 0,0 0 0 0 0,0 0-1 0 0,0 1 1 0 0,-1-1-1 0 0,-4 4-847 0 0,-8 2-1360 0 0,-3 1-910 0 0,-3 1-267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16.4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0 800 0 0,'0'3'910'0'0,"0"0"-1"0"0,0 0 0 0 0,0 0 1 0 0,1-1-1 0 0,-1 1 0 0 0,1 0 1 0 0,0 0-1 0 0,0-1 0 0 0,0 1 1 0 0,2 4-1 0 0,1-2 498 0 0,-1 0 0 0 0,1 0-1 0 0,9 8 1 0 0,12 9-30 0 0,0-1 0 0 0,39 24 1 0 0,-37-27-932 0 0,0 1 0 0 0,32 31 1 0 0,-43-32-429 0 0,-1-1 0 0 0,-1 2 0 0 0,-1 0 0 0 0,-1 0 0 0 0,0 1 0 0 0,-1 1 0 0 0,-2 0 0 0 0,0 0 0 0 0,7 25 0 0 0,2 26 27 0 0,16 108-1 0 0,-32-166-110 0 0,0 1 0 0 0,-2-1 0 0 0,1 1 0 0 0,-2-1 0 0 0,0 1 0 0 0,0-1 0 0 0,-6 21 0 0 0,5-26-4 0 0,-1 0 1 0 0,-1 0-1 0 0,1-1 1 0 0,-1 1-1 0 0,-1-1 1 0 0,1 0-1 0 0,-2 0 1 0 0,1-1-1 0 0,-1 1 0 0 0,0-1 1 0 0,0 0-1 0 0,-13 10 1 0 0,-63 43-8134 0 0,61-46 5750 0 0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1:34.8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5 143 512 0 0,'-3'-26'3654'0'0,"2"21"-2719"0"0,1-1 0 0 0,-1 1 0 0 0,1 0 0 0 0,0-1 0 0 0,1-7-1 0 0,2-1 134 0 0,-3 8-426 0 0,1 0-1 0 0,1-1 0 0 0,-1 1 1 0 0,1 0-1 0 0,0 0 0 0 0,5-10 1 0 0,0 7 1693 0 0,-6 9-2290 0 0,-1 0 1 0 0,0 0 0 0 0,0 0 0 0 0,0 0 0 0 0,0 0 0 0 0,0 0-1 0 0,0 0 1 0 0,0 0 0 0 0,0 0 0 0 0,1 0 0 0 0,-1 0 0 0 0,0 0-1 0 0,0 0 1 0 0,0 0 0 0 0,0 0 0 0 0,0 0 0 0 0,0 0 0 0 0,0 0 0 0 0,1 0-1 0 0,-1 0 1 0 0,0 0 0 0 0,0 0 0 0 0,0 0 0 0 0,0 1 0 0 0,0-1-1 0 0,0 0 1 0 0,0 0 0 0 0,0 0 0 0 0,0 0 0 0 0,0 0 0 0 0,0 0-1 0 0,1 0 1 0 0,-1 0 0 0 0,0 0 0 0 0,0 0 0 0 0,0 1 0 0 0,0-1 0 0 0,0 0-1 0 0,0 0 1 0 0,0 0 0 0 0,0 0 0 0 0,0 0 0 0 0,0 0 0 0 0,0 0-1 0 0,0 1 1 0 0,0 21 2396 0 0,0-12-2574 0 0,9 111 1507 0 0,-1-40-1003 0 0,21 162 106 0 0,2 37-425 0 0,-30-260-95 0 0,1 37-2 0 0,-3-51 35 0 0,1 1 0 0 0,-1-1 0 0 0,0 1 0 0 0,0-1 0 0 0,-1 1 0 0 0,-3 6 0 0 0,5-12 5 0 0,0 0 0 0 0,0-1 0 0 0,0 1 0 0 0,-1 0 0 0 0,1-1 1 0 0,0 1-1 0 0,-1 0 0 0 0,1-1 0 0 0,0 1 0 0 0,-1-1 0 0 0,1 1 1 0 0,-1 0-1 0 0,1-1 0 0 0,-1 1 0 0 0,1-1 0 0 0,-1 1 0 0 0,1-1 1 0 0,-1 0-1 0 0,-1 1 0 0 0,2-1-11 0 0,0 0 0 0 0,-1 0 0 0 0,1-1 0 0 0,0 1 0 0 0,0 0 0 0 0,-1-1 1 0 0,1 1-1 0 0,0 0 0 0 0,-1-1 0 0 0,1 1 0 0 0,0 0 0 0 0,0-1 0 0 0,0 1 0 0 0,-1 0 0 0 0,1-1 0 0 0,0 1 0 0 0,0-1 1 0 0,0 1-1 0 0,0-1 0 0 0,0 1 0 0 0,0 0 0 0 0,0-1 0 0 0,-2-31-676 0 0,13-67-6286 0 0,-6 78 5261 0 0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1:35.2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152 371 2000 0 0,'-11'-8'3435'0'0,"0"0"0"0"0,-12-13 0 0 0,11 9-746 0 0,-16-23 1 0 0,19 23-2345 0 0,1 0 1 0 0,0-1-1 0 0,1 0 1 0 0,1 0-1 0 0,0-1 1 0 0,1 1-1 0 0,0-1 1 0 0,1-1 0 0 0,1 1-1 0 0,-3-19 1 0 0,6 29-319 0 0,0 1 0 0 0,1-1 1 0 0,-1 0-1 0 0,0 1 0 0 0,1-1 1 0 0,0 1-1 0 0,0-1 1 0 0,0 1-1 0 0,0 0 0 0 0,1-1 1 0 0,-1 1-1 0 0,1 0 1 0 0,0 0-1 0 0,0 0 0 0 0,0 0 1 0 0,0 0-1 0 0,1 0 0 0 0,-1 1 1 0 0,1-1-1 0 0,-1 1 1 0 0,1-1-1 0 0,0 1 0 0 0,0 0 1 0 0,6-3-1 0 0,3-1-15 0 0,1 0-1 0 0,-1 1 1 0 0,1 0-1 0 0,1 1 1 0 0,14-3-1 0 0,-11 3-3 0 0,-1 2 0 0 0,1 0 0 0 0,30 1-1 0 0,50 9 33 0 0,-46-3-95 0 0,-3-1-2 0 0,83 18 0 0 0,-118-19 47 0 0,1 1 1 0 0,-1 0-1 0 0,0 1 1 0 0,0 1-1 0 0,0 0 1 0 0,0 1-1 0 0,-1 0 1 0 0,-1 1-1 0 0,1 0 1 0 0,17 17-1 0 0,-24-20-1 0 0,-1 0-1 0 0,0 0 0 0 0,0 0 0 0 0,-1 1 0 0 0,1-1 1 0 0,-1 1-1 0 0,-1 0 0 0 0,1 0 0 0 0,-1 0 0 0 0,0 0 1 0 0,2 11-1 0 0,-2-8 13 0 0,-2-1-1 0 0,1 1 1 0 0,-1 0 0 0 0,0-1 0 0 0,-1 1-1 0 0,0 0 1 0 0,-4 16 0 0 0,0-10 14 0 0,-1 0 1 0 0,0 0-1 0 0,-1 0 0 0 0,0-1 1 0 0,-1 0-1 0 0,-1 0 0 0 0,0-1 1 0 0,-21 23-1 0 0,14-20 19 0 0,-1-1-1 0 0,-1-1 1 0 0,0 0-1 0 0,-1-1 1 0 0,-38 19-1 0 0,-108 37 274 0 0,113-52-117 0 0,-78 18 0 0 0,125-34-201 0 0,0 0 1 0 0,1-1-1 0 0,-1 1 0 0 0,0-1 0 0 0,-8-1 0 0 0,12 1-27 0 0,0 0 1 0 0,0 0-1 0 0,1 0 1 0 0,-1-1-1 0 0,1 1 0 0 0,-1 0 1 0 0,0 0-1 0 0,1 0 0 0 0,-1-1 1 0 0,0 1-1 0 0,1 0 0 0 0,-1-1 1 0 0,1 1-1 0 0,-1-1 1 0 0,1 1-1 0 0,-1-1 0 0 0,1 1 1 0 0,-1-1-1 0 0,1 1 0 0 0,-1-1 1 0 0,1 1-1 0 0,0-1 0 0 0,-1 0 1 0 0,1 1-1 0 0,0-1 1 0 0,0 1-1 0 0,-1-1 0 0 0,1 0 1 0 0,0 1-1 0 0,0-1 0 0 0,0 0 1 0 0,0 1-1 0 0,0-1 0 0 0,0 0 1 0 0,0 1-1 0 0,0-1 0 0 0,0 0 1 0 0,0 0-1 0 0,0 1 1 0 0,0-1-1 0 0,0 0 0 0 0,1 1 1 0 0,-1-1-1 0 0,0 1 0 0 0,0-1 1 0 0,1 0-1 0 0,-1 1 0 0 0,0-1 1 0 0,1 0-1 0 0,2-4-1181 0 0,0-1 0 0 0,0 1-1 0 0,7-9 1 0 0,4-1-2512 0 0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1:35.7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117 2 1216 0 0,'-2'-1'619'0'0,"0"1"0"0"0,0 0 0 0 0,0 0 0 0 0,0 0 0 0 0,0 0 0 0 0,0 0-1 0 0,0 0 1 0 0,0 1 0 0 0,0-1 0 0 0,0 0 0 0 0,0 1 0 0 0,0 0 0 0 0,1-1 0 0 0,-1 1-1 0 0,0 0 1 0 0,-2 1 0 0 0,1 1-91 0 0,0-1-1 0 0,0 1 0 0 0,1-1 0 0 0,-1 1 1 0 0,0 0-1 0 0,1 0 0 0 0,0 0 1 0 0,-3 4-1 0 0,1 1-77 0 0,0 0 0 0 0,1 0 0 0 0,-1 0-1 0 0,2 1 1 0 0,-1-1 0 0 0,-2 16 0 0 0,4-14-214 0 0,0 1 0 0 0,1-1 1 0 0,0 0-1 0 0,1 1 0 0 0,0-1 0 0 0,0 0 0 0 0,1 0 0 0 0,0 0 0 0 0,1 0 1 0 0,0 0-1 0 0,7 14 0 0 0,-6-17-197 0 0,-1-1-1 0 0,1 0 1 0 0,0 0 0 0 0,0 0-1 0 0,1-1 1 0 0,0 1 0 0 0,0-1-1 0 0,0 0 1 0 0,0 0 0 0 0,1-1-1 0 0,0 0 1 0 0,0 0 0 0 0,0 0 0 0 0,0 0-1 0 0,1-1 1 0 0,0 0 0 0 0,9 2-1 0 0,-13-4-21 0 0,0 0 0 0 0,-1-1 0 0 0,1 1 0 0 0,0-1 0 0 0,0 1-1 0 0,-1-1 1 0 0,1 0 0 0 0,4-1 0 0 0,-6 1-13 0 0,-1 0 1 0 0,1 0-1 0 0,-1 0 1 0 0,1-1-1 0 0,-1 1 1 0 0,1 0 0 0 0,-1 0-1 0 0,1-1 1 0 0,-1 1-1 0 0,0 0 1 0 0,1 0-1 0 0,-1-1 1 0 0,1 1-1 0 0,-1 0 1 0 0,0-1-1 0 0,1 1 1 0 0,-1-1-1 0 0,0 1 1 0 0,0-1-1 0 0,1 1 1 0 0,-1-1-1 0 0,0 0 5 0 0,1 0 0 0 0,-1 0 0 0 0,0 0-1 0 0,0 0 1 0 0,0 0 0 0 0,0 0 0 0 0,0 0-1 0 0,0 0 1 0 0,-1 0 0 0 0,1 0 0 0 0,0 0 0 0 0,0 0-1 0 0,-1 0 1 0 0,0-2 0 0 0,-4-6 22 0 0,0 1-1 0 0,0-1 1 0 0,-1 1 0 0 0,0 0-1 0 0,-1 1 1 0 0,-13-13 0 0 0,-12-15 41 0 0,2 0-50 0 0,18 23-14 0 0,1-1-1 0 0,1 0 0 0 0,0-1 1 0 0,1 0-1 0 0,-11-21 0 0 0,20 34-4 0 0,0 1-1 0 0,-1-1 1 0 0,1 0-1 0 0,-1 1 0 0 0,1-1 1 0 0,0 0-1 0 0,0 0 1 0 0,-1 1-1 0 0,1-1 1 0 0,0 0-1 0 0,0 0 0 0 0,0 1 1 0 0,0-1-1 0 0,0 0 1 0 0,0 0-1 0 0,0 1 0 0 0,0-1 1 0 0,0 0-1 0 0,0 0 1 0 0,0 1-1 0 0,1-1 1 0 0,-1 0-1 0 0,0 0 0 0 0,1 1 1 0 0,-1-1-1 0 0,0 0 1 0 0,1 1-1 0 0,-1-1 0 0 0,1 0 1 0 0,-1 1-1 0 0,1-2 1 0 0,1 1-5 0 0,0 1 1 0 0,0-1-1 0 0,0 0 1 0 0,1 1-1 0 0,-1-1 1 0 0,0 1 0 0 0,0 0-1 0 0,0-1 1 0 0,0 1-1 0 0,4 0 1 0 0,75 1-115 0 0,-21 1-395 0 0,1-3 0 0 0,72-10 0 0 0,-115 7-336 0 0,-12 2-697 0 0,0 1-1 0 0,0 0 0 0 0,9-1 1 0 0,-10 2 53 0 0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1:36.2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54 312 0 0,'-1'-1'499'0'0,"0"-1"0"0"0,0 1-1 0 0,0 0 1 0 0,0 0 0 0 0,0 0 0 0 0,0 0 0 0 0,0 0 0 0 0,-1 1-1 0 0,1-1 1 0 0,0 0 0 0 0,0 0 0 0 0,-1 1 0 0 0,1-1-1 0 0,0 1 1 0 0,-1-1 0 0 0,1 1 0 0 0,-1 0 0 0 0,1 0-1 0 0,-1-1 1 0 0,1 1 0 0 0,0 0 0 0 0,-1 0 0 0 0,1 0-1 0 0,-1 0 1 0 0,1 1 0 0 0,-1-1 0 0 0,1 0 0 0 0,-1 1 0 0 0,1-1-1 0 0,0 1 1 0 0,-3 0 0 0 0,3 0-279 0 0,-1 0-1 0 0,1 0 1 0 0,0-1 0 0 0,0 1 0 0 0,0 0 0 0 0,0 0-1 0 0,0 0 1 0 0,0 0 0 0 0,1 0 0 0 0,-1 0-1 0 0,0 1 1 0 0,0-1 0 0 0,1 0 0 0 0,-1 0 0 0 0,1 0-1 0 0,-1 1 1 0 0,1-1 0 0 0,-1 0 0 0 0,1 1-1 0 0,0-1 1 0 0,0 0 0 0 0,0 1 0 0 0,0 1 0 0 0,0 2-96 0 0,1 1 0 0 0,0 0 0 0 0,0-1 0 0 0,1 1 1 0 0,-1-1-1 0 0,1 1 0 0 0,0-1 0 0 0,1 0 1 0 0,0 0-1 0 0,-1 0 0 0 0,2 0 0 0 0,-1 0 0 0 0,0 0 1 0 0,1-1-1 0 0,0 0 0 0 0,0 0 0 0 0,0 0 1 0 0,1 0-1 0 0,-1-1 0 0 0,1 1 0 0 0,7 3 0 0 0,-7-4-115 0 0,-1-1-1 0 0,1 1 0 0 0,0-1 1 0 0,0 0-1 0 0,0 0 0 0 0,0-1 1 0 0,0 0-1 0 0,0 1 0 0 0,0-2 1 0 0,0 1-1 0 0,1-1 0 0 0,-1 1 1 0 0,0-1-1 0 0,0-1 0 0 0,1 1 1 0 0,-1-1-1 0 0,0 0 0 0 0,0 0 1 0 0,0-1-1 0 0,0 1 0 0 0,0-1 1 0 0,0 0-1 0 0,8-5 0 0 0,-7 3-5 0 0,-1 0 0 0 0,1 0 0 0 0,-1 0 0 0 0,0-1 0 0 0,-1 0-1 0 0,1 0 1 0 0,-1 0 0 0 0,5-8 0 0 0,-7 10-3 0 0,-1 0 0 0 0,0 1 0 0 0,0-1 1 0 0,0 0-1 0 0,0 0 0 0 0,0 0 0 0 0,-1 0 0 0 0,0 1 0 0 0,1-1 1 0 0,-1 0-1 0 0,0 0 0 0 0,0 0 0 0 0,0 0 0 0 0,-1 0 0 0 0,1 0 1 0 0,-1 0-1 0 0,0 0 0 0 0,0 0 0 0 0,0 1 0 0 0,0-1 0 0 0,-2-4 1 0 0,0 3 4 0 0,1-1 0 0 0,-1 0 0 0 0,-1 1 0 0 0,1 0 0 0 0,0 0 0 0 0,-1 0 0 0 0,0 0 0 0 0,0 0 0 0 0,0 1 1 0 0,-1 0-1 0 0,1 0 0 0 0,-1 0 0 0 0,1 0 0 0 0,-9-3 0 0 0,9 5 5 0 0,1 0 0 0 0,-1 0 0 0 0,0 0 0 0 0,1 0 0 0 0,-1 0 0 0 0,0 1 0 0 0,1 0 0 0 0,-1-1 0 0 0,0 2 0 0 0,0-1 0 0 0,1 0 0 0 0,-1 1 0 0 0,0-1 0 0 0,1 1 0 0 0,-1 0 0 0 0,1 1 0 0 0,-1-1 0 0 0,1 0 0 0 0,-1 1 0 0 0,1 0 0 0 0,0 0 0 0 0,-4 2 0 0 0,-1 3 40 0 0,0 0 1 0 0,1 1-1 0 0,-1 0 0 0 0,1 0 0 0 0,1 1 0 0 0,0 0 0 0 0,0 0 0 0 0,0 0 1 0 0,-7 19-1 0 0,10-20-38 0 0,0 0 0 0 0,0 1 1 0 0,1 0-1 0 0,0-1 0 0 0,0 1 1 0 0,1 0-1 0 0,0 0 0 0 0,1 0 1 0 0,0 0-1 0 0,1 0 0 0 0,-1 0 0 0 0,4 11 1 0 0,-3-14-44 0 0,1-1 1 0 0,0 0 0 0 0,0 0-1 0 0,0-1 1 0 0,1 1-1 0 0,-1 0 1 0 0,1-1-1 0 0,1 0 1 0 0,-1 1 0 0 0,0-1-1 0 0,1 0 1 0 0,0-1-1 0 0,0 1 1 0 0,0-1 0 0 0,0 0-1 0 0,1 0 1 0 0,0 0-1 0 0,-1 0 1 0 0,1-1 0 0 0,9 4-1 0 0,-2-2-769 0 0,0 0-1 0 0,25 4 1 0 0,24-2-5497 0 0,-37-4 3382 0 0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1:36.8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355 854 8 0 0,'3'0'392'0'0,"1"0"1"0"0,0 0-1 0 0,0-1 0 0 0,-1 1 0 0 0,1-1 1 0 0,0 0-1 0 0,-1 0 0 0 0,1 0 1 0 0,0-1-1 0 0,-1 0 0 0 0,0 1 1 0 0,1-1-1 0 0,-1 0 0 0 0,0 0 0 0 0,0-1 1 0 0,0 1-1 0 0,0-1 0 0 0,-1 1 1 0 0,1-1-1 0 0,-1 0 0 0 0,1 0 1 0 0,-1 0-1 0 0,0 0 0 0 0,0-1 0 0 0,2-5 1 0 0,-1 2 22 0 0,0-1 0 0 0,-1 1 1 0 0,0-1-1 0 0,0 0 0 0 0,-1 1 0 0 0,0-1 1 0 0,-1 0-1 0 0,0 0 0 0 0,0 0 1 0 0,0 0-1 0 0,-3-12 0 0 0,1 6 61 0 0,-2-1 0 0 0,1 1 0 0 0,-2 0 0 0 0,-7-18-1 0 0,10 28-329 0 0,-1 0 0 0 0,1 0 0 0 0,-1 0 0 0 0,1 0 0 0 0,-1 0-1 0 0,0 1 1 0 0,-1 0 0 0 0,1-1 0 0 0,0 1 0 0 0,-1 0-1 0 0,0 0 1 0 0,0 1 0 0 0,0-1 0 0 0,0 1 0 0 0,0 0-1 0 0,0 0 1 0 0,-9-2 0 0 0,4 2 38 0 0,-1 0 1 0 0,1 1-1 0 0,-1 0 0 0 0,0 0 1 0 0,0 1-1 0 0,1 0 0 0 0,-1 1 1 0 0,0 0-1 0 0,1 1 0 0 0,-1 0 1 0 0,1 0-1 0 0,-1 1 0 0 0,1 1 1 0 0,0-1-1 0 0,0 1 0 0 0,1 1 1 0 0,-12 7-1 0 0,5-2-56 0 0,1 0 1 0 0,0 1-1 0 0,1 1 1 0 0,0 1-1 0 0,1 0 1 0 0,0 0-1 0 0,1 1 1 0 0,-15 25-1 0 0,20-28-61 0 0,0 0 0 0 0,0 0 0 0 0,2 0 0 0 0,-1 1-1 0 0,2 0 1 0 0,-1-1 0 0 0,2 1 0 0 0,-1 1 0 0 0,0 21 0 0 0,3-28-57 0 0,0 0 0 0 0,0 0 1 0 0,1 0-1 0 0,0 0 0 0 0,0-1 0 0 0,0 1 1 0 0,1 0-1 0 0,0-1 0 0 0,0 1 1 0 0,1-1-1 0 0,-1 1 0 0 0,1-1 1 0 0,0 0-1 0 0,0 0 0 0 0,1 0 1 0 0,0-1-1 0 0,0 1 0 0 0,0-1 1 0 0,0 0-1 0 0,0 0 0 0 0,1 0 0 0 0,6 3 1 0 0,4 2-24 0 0,1-1 0 0 0,0 0-1 0 0,0-2 1 0 0,0 0 0 0 0,1 0 0 0 0,27 4 0 0 0,-16-6-91 0 0,0-1 0 0 0,-1-1 1 0 0,41-2-1 0 0,-60-1 59 0 0,1 0 1 0 0,0 0-1 0 0,-1-1 1 0 0,0 0-1 0 0,1 0 1 0 0,-1-1-1 0 0,0-1 1 0 0,0 1-1 0 0,0-1 1 0 0,-1 0-1 0 0,1-1 1 0 0,-1 0-1 0 0,0 0 0 0 0,8-8 1 0 0,-8 6-18 0 0,0-1-1 0 0,0 0 1 0 0,-1 0 0 0 0,0 0 0 0 0,0-1-1 0 0,-1 0 1 0 0,0 0 0 0 0,-1-1 0 0 0,0 1 0 0 0,0-1-1 0 0,3-16 1 0 0,-2-1-18 0 0,-1-1 0 0 0,-1 0 0 0 0,-2-1 1 0 0,-2-31-1 0 0,-17-115-324 0 0,7 82 296 0 0,-8-128 289 0 0,4 47 458 0 0,12 150-176 0 0,3 24-456 0 0,0 0 0 0 0,0 0 0 0 0,0 1 1 0 0,0-1-1 0 0,-1 0 0 0 0,1 0 0 0 0,0 0 0 0 0,0 0 1 0 0,0 0-1 0 0,0 0 0 0 0,0 0 0 0 0,0 0 1 0 0,0 0-1 0 0,0 0 0 0 0,0 0 0 0 0,0 0 0 0 0,0 0 1 0 0,0 0-1 0 0,0 0 0 0 0,0 0 0 0 0,0 0 0 0 0,0 0 1 0 0,0 0-1 0 0,-1 0 0 0 0,1 0 0 0 0,0 0 1 0 0,0 0-1 0 0,0 0 0 0 0,0 0 0 0 0,0 0 0 0 0,0 0 1 0 0,0 0-1 0 0,0 0 0 0 0,0 0 0 0 0,0 0 1 0 0,0 0-1 0 0,0 0 0 0 0,0 0 0 0 0,0 0 0 0 0,0 0 1 0 0,-1 0-1 0 0,1 0 0 0 0,0 0 0 0 0,0 0 1 0 0,0 0-1 0 0,0 0 0 0 0,0 0 0 0 0,0-1 0 0 0,0 1 1 0 0,0 0-1 0 0,0 0 0 0 0,0 0 0 0 0,0 0 0 0 0,0 0 1 0 0,0 0-1 0 0,0 0 0 0 0,0 0 0 0 0,0 0 1 0 0,0 0-1 0 0,0 0 0 0 0,0 0 0 0 0,0 0 0 0 0,0 0 1 0 0,0 0-1 0 0,0-1 0 0 0,0 1 0 0 0,0 0 1 0 0,-3 14 304 0 0,0 16-54 0 0,1 0 1 0 0,3 31-1 0 0,0-15-23 0 0,0-14-70 0 0,1 0 0 0 0,2 0 0 0 0,12 46 0 0 0,35 91 331 0 0,-3-11-386 0 0,-41-131-116 0 0,12 49-73 0 0,35 91 0 0 0,-50-157-14 0 0,1 0-1 0 0,0 0 0 0 0,0-1 0 0 0,11 16 1 0 0,-15-23 8 0 0,0-1 1 0 0,0 0 0 0 0,0 1-1 0 0,1-1 1 0 0,-1 0 0 0 0,0 1-1 0 0,1-1 1 0 0,-1 0-1 0 0,1 0 1 0 0,-1 0 0 0 0,1 0-1 0 0,-1-1 1 0 0,1 1 0 0 0,0 0-1 0 0,-1 0 1 0 0,1-1 0 0 0,0 0-1 0 0,-1 1 1 0 0,1-1-1 0 0,0 0 1 0 0,0 1 0 0 0,0-1-1 0 0,-1 0 1 0 0,1-1 0 0 0,0 1-1 0 0,0 0 1 0 0,0 0 0 0 0,-1-1-1 0 0,1 1 1 0 0,0-1 0 0 0,-1 1-1 0 0,1-1 1 0 0,0 0-1 0 0,-1 0 1 0 0,1 0 0 0 0,2-1-1 0 0,1-2-1316 0 0,-1 0 0 0 0,1 0 0 0 0,0 0 0 0 0,-1-1-1 0 0,6-8 1 0 0,2-4-3772 0 0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1:37.0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0 1864 0 0,'-3'3'990'0'0,"0"0"0"0"0,1 0 0 0 0,-1 0 0 0 0,1 0 0 0 0,0 0 0 0 0,-1 0 0 0 0,2 0 0 0 0,-1 1 0 0 0,-2 5 0 0 0,2-2-51 0 0,0 0 0 0 0,0-1 0 0 0,1 1 1 0 0,-1 13-1 0 0,2-3 49 0 0,0-1 0 0 0,2 1 0 0 0,5 29 0 0 0,-4-33-775 0 0,0 0 0 0 0,1 0 0 0 0,1 0 0 0 0,0-1 0 0 0,0 1 0 0 0,1-1 0 0 0,1 0 0 0 0,0-1 0 0 0,13 16-1 0 0,-14-20-197 0 0,0-1 0 0 0,1 1-1 0 0,-1-1 1 0 0,1-1 0 0 0,1 0-1 0 0,-1 0 1 0 0,1 0 0 0 0,-1-1-1 0 0,1 0 1 0 0,1 0-1 0 0,-1-1 1 0 0,0 0 0 0 0,1 0-1 0 0,0-1 1 0 0,13 1 0 0 0,-15-2-134 0 0,0 0 0 0 0,0-1 0 0 0,0 0 0 0 0,1-1 0 0 0,-1 1 0 0 0,0-1 0 0 0,0-1 0 0 0,0 0 0 0 0,11-3 0 0 0,-14 3-350 0 0,1 0 0 0 0,-1-1 1 0 0,0 1-1 0 0,1-1 1 0 0,-1 0-1 0 0,-1 0 0 0 0,1 0 1 0 0,0-1-1 0 0,4-5 1 0 0,2-4-741 0 0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1:37.2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154 0 3505 0 0,'-27'8'4617'0'0,"-5"-2"4729"0"0,8-2-8050 0 0,2-1 1089 0 0,2 5-1273 0 0,5 3-16 0 0,6-2-400 0 0,4 4-448 0 0,5-4-128 0 0,2 3-112 0 0,6 0-168 0 0,3-2-120 0 0,3 1 56 0 0,6-2-944 0 0,3 1-1409 0 0,0-1-367 0 0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1:37.5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236 178 2072 0 0,'3'-34'6483'0'0,"0"16"-4475"0"0,-1 0 0 0 0,-1 0 0 0 0,-1 1 0 0 0,-2-23 0 0 0,2 38-1856 0 0,0 1 0 0 0,-1-1 0 0 0,1 1 1 0 0,0-1-1 0 0,-1 1 0 0 0,0-1 0 0 0,1 1 1 0 0,-1-1-1 0 0,0 1 0 0 0,1-1 1 0 0,-1 1-1 0 0,0 0 0 0 0,0 0 0 0 0,0-1 1 0 0,0 1-1 0 0,0 0 0 0 0,0 0 0 0 0,-1 0 1 0 0,1 0-1 0 0,-3-1 0 0 0,2 1 0 0 0,0 0-1 0 0,0 1 1 0 0,0-1 0 0 0,0 1-1 0 0,-1-1 1 0 0,1 1 0 0 0,0 0-1 0 0,0 0 1 0 0,-1 0 0 0 0,1 0-1 0 0,0 1 1 0 0,-5 0 0 0 0,-1 1 102 0 0,0 1 1 0 0,0 0 0 0 0,0 0 0 0 0,1 1-1 0 0,-1 0 1 0 0,-10 8 0 0 0,7-4-96 0 0,1 0 1 0 0,0 1-1 0 0,0 1 1 0 0,0 0 0 0 0,1 0-1 0 0,1 1 1 0 0,0 0-1 0 0,0 0 1 0 0,1 1-1 0 0,-10 22 1 0 0,14-25-120 0 0,-1 0 0 0 0,2 0 0 0 0,-1 0 0 0 0,1 1 0 0 0,1-1 0 0 0,0 1 1 0 0,0-1-1 0 0,1 1 0 0 0,0-1 0 0 0,1 1 0 0 0,0 0 0 0 0,0-1 0 0 0,1 1 0 0 0,0-1 0 0 0,7 18 0 0 0,-5-17-78 0 0,1-1 0 0 0,0 0-1 0 0,0 0 1 0 0,1-1 0 0 0,0 0 0 0 0,1 0-1 0 0,0 0 1 0 0,0 0 0 0 0,0-1 0 0 0,1-1-1 0 0,0 1 1 0 0,0-1 0 0 0,1 0-1 0 0,0-1 1 0 0,0 0 0 0 0,0-1 0 0 0,1 0-1 0 0,-1 0 1 0 0,1-1 0 0 0,0 0-1 0 0,0-1 1 0 0,0 0 0 0 0,0 0 0 0 0,1-1-1 0 0,-1 0 1 0 0,19-2 0 0 0,-23 0-175 0 0,0 0 1 0 0,0-1 0 0 0,1 1-1 0 0,-1-2 1 0 0,0 1 0 0 0,-1 0-1 0 0,1-1 1 0 0,0 0 0 0 0,6-5-1 0 0,1-1-1984 0 0,-1-1 1 0 0,19-17-1 0 0,-17 12-604 0 0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1:37.8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45 158 2713 0 0,'-8'-17'2810'0'0,"-18"-46"5343"0"0,24 56-7481 0 0,0 0 0 0 0,0 0 0 0 0,0 0-1 0 0,1 0 1 0 0,0 0 0 0 0,1-1 0 0 0,0-7 0 0 0,0 14-584 0 0,0 1 0 0 0,0-1 0 0 0,0 1 0 0 0,0-1 0 0 0,0 0 0 0 0,0 1 0 0 0,0-1 0 0 0,0 1 0 0 0,1-1 0 0 0,-1 1 0 0 0,0-1 0 0 0,0 0 0 0 0,1 1 0 0 0,-1-1 0 0 0,0 1 0 0 0,1-1 0 0 0,-1 1 0 0 0,0-1 0 0 0,1 1 0 0 0,-1 0 0 0 0,1-2 0 0 0,0 2-25 0 0,-1 0 1 0 0,1 0 0 0 0,-1 0 0 0 0,1 0-1 0 0,-1 0 1 0 0,1 0 0 0 0,-1 0 0 0 0,1 0 0 0 0,-1 0-1 0 0,1 0 1 0 0,-1 1 0 0 0,0-1 0 0 0,1 0 0 0 0,-1 0-1 0 0,1 0 1 0 0,-1 1 0 0 0,1-1 0 0 0,-1 0 0 0 0,0 0-1 0 0,1 1 1 0 0,2 1 108 0 0,-1 0 0 0 0,0 1 0 0 0,1-1 0 0 0,-1 0 0 0 0,0 1 0 0 0,2 4 0 0 0,10 22 121 0 0,-2 1-1 0 0,0 1 1 0 0,-2 0-1 0 0,-2 0 1 0 0,-1 1-1 0 0,4 40 1 0 0,3 199 949 0 0,-14-252-1104 0 0,-1 164 321 0 0,3 112 237 0 0,1-259-937 0 0,8 37 0 0 0,-9-59 113 0 0,2-1 0 0 0,0 1-1 0 0,0-1 1 0 0,1 0 0 0 0,13 22 0 0 0,-18-33-8 0 0,1-1 1 0 0,0 0-1 0 0,0 1 1 0 0,0-1-1 0 0,0 0 1 0 0,0 0 0 0 0,0 0-1 0 0,0 1 1 0 0,0-1-1 0 0,1 0 1 0 0,-1-1-1 0 0,0 1 1 0 0,0 0-1 0 0,1 0 1 0 0,-1 0 0 0 0,1-1-1 0 0,-1 1 1 0 0,1-1-1 0 0,-1 1 1 0 0,1-1-1 0 0,-1 0 1 0 0,1 1-1 0 0,-1-1 1 0 0,3 0-1 0 0,-1-1-660 0 0,1 1 0 0 0,-1-1 0 0 0,0 0-1 0 0,0 0 1 0 0,0 0 0 0 0,-1 0 0 0 0,1-1-1 0 0,0 1 1 0 0,0-1 0 0 0,-1 0 0 0 0,4-2-1 0 0,13-11-2369 0 0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1:38.0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30 106 4129 0 0,'-7'-2'1771'0'0,"-4"-2"4823"0"0,10 4-6244 0 0,0 0 0 0 0,1-1-1 0 0,-1 1 1 0 0,0 0 0 0 0,1-1-1 0 0,-1 1 1 0 0,1 0 0 0 0,-1-1 0 0 0,1 1-1 0 0,-1-1 1 0 0,0 1 0 0 0,1-1-1 0 0,0 1 1 0 0,-1-1 0 0 0,1 1-1 0 0,-1-1 1 0 0,1 0 0 0 0,0 1-1 0 0,-1-1 1 0 0,1 1 0 0 0,0-1-1 0 0,0 0 1 0 0,-1 1 0 0 0,1-2 0 0 0,1 1-131 0 0,0 1 1 0 0,0-1 0 0 0,0 0-1 0 0,0 1 1 0 0,0-1 0 0 0,1 1 0 0 0,-1-1-1 0 0,0 1 1 0 0,0 0 0 0 0,0-1 0 0 0,1 1-1 0 0,0 0 1 0 0,-1-1-12 0 0,237-46-148 0 0,-80 24-9370 0 0,-120 19 6106 0 0,-5-1 271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16.9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17 512 0 0,'0'0'278'0'0,"1"-1"-1"0"0,-1 1 1 0 0,0 0 0 0 0,0 0-1 0 0,1 0 1 0 0,-1 0 0 0 0,0 0-1 0 0,0-1 1 0 0,1 1-1 0 0,-1 0 1 0 0,0 0 0 0 0,0 0-1 0 0,1-1 1 0 0,-1 1 0 0 0,0 0-1 0 0,0 0 1 0 0,0-1 0 0 0,0 1-1 0 0,1 0 1 0 0,-1-1-1 0 0,0 1 1 0 0,0 0 0 0 0,0 0-1 0 0,0-1 1 0 0,0 1 0 0 0,0 0-1 0 0,0-1 1 0 0,0 1 0 0 0,0 0-1 0 0,0-1 1 0 0,0 1-1 0 0,0-1 266 0 0,0 1-1 0 0,3-7 7594 0 0,-2 6-7593 0 0,7 2 659 0 0,-5 1-1004 0 0,0-1-1 0 0,-1 1 1 0 0,0 0 0 0 0,1 0 0 0 0,-1 0 0 0 0,0 0 0 0 0,0 1 0 0 0,0-1-1 0 0,0 0 1 0 0,-1 1 0 0 0,1-1 0 0 0,-1 1 0 0 0,1 0 0 0 0,1 5 0 0 0,0 1-11 0 0,0 0 1 0 0,-1 0-1 0 0,3 15 1 0 0,-4-11-53 0 0,0 0-1 0 0,-1-1 1 0 0,-1 1 0 0 0,0 0-1 0 0,-1 0 1 0 0,0 0 0 0 0,-1-1 0 0 0,0 1-1 0 0,-1-1 1 0 0,-8 18 0 0 0,0-4-590 0 0,-2-1-1 0 0,0 0 1 0 0,-29 36 0 0 0,33-47-1429 0 0,2-3-337 0 0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1:38.5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229 78 3065 0 0,'-48'-9'12502'0'0,"39"8"-11268"0"0,1 1 0 0 0,0-1 0 0 0,0 2-1 0 0,-9 0 1 0 0,13 0-1068 0 0,0-1 0 0 0,0 1 0 0 0,0 0 0 0 0,1 0 0 0 0,-1 1 0 0 0,0-1 0 0 0,1 1 0 0 0,-1 0 0 0 0,1 0 0 0 0,-1 0 0 0 0,1 0 0 0 0,0 0-1 0 0,0 1 1 0 0,0 0 0 0 0,0-1 0 0 0,0 1 0 0 0,1 0 0 0 0,-1 1 0 0 0,1-1 0 0 0,0 0 0 0 0,0 1 0 0 0,0-1 0 0 0,-1 5 0 0 0,-2 4-27 0 0,0 1 0 0 0,2 1 1 0 0,-1-1-1 0 0,2 0 0 0 0,0 1 1 0 0,0-1-1 0 0,2 1 0 0 0,-1 0 0 0 0,3 20 1 0 0,-1-24-113 0 0,1-1 0 0 0,-1 0 1 0 0,2 0-1 0 0,-1-1 0 0 0,1 1 1 0 0,0 0-1 0 0,1-1 0 0 0,0 0 0 0 0,0 0 1 0 0,1 0-1 0 0,0 0 0 0 0,1-1 1 0 0,-1 1-1 0 0,1-2 0 0 0,10 9 1 0 0,-13-11-35 0 0,1-1 0 0 0,1 0 0 0 0,-1 0 0 0 0,0-1 0 0 0,1 1 0 0 0,-1-1 0 0 0,1 0 1 0 0,0 0-1 0 0,0-1 0 0 0,-1 0 0 0 0,1 1 0 0 0,0-1 0 0 0,0-1 0 0 0,0 1 1 0 0,1-1-1 0 0,-1 0 0 0 0,0 0 0 0 0,0-1 0 0 0,5 0 0 0 0,-4-1-7 0 0,1 1-1 0 0,-1-2 0 0 0,0 1 1 0 0,0-1-1 0 0,0 1 0 0 0,-1-2 1 0 0,1 1-1 0 0,-1-1 0 0 0,0 1 0 0 0,0-2 1 0 0,0 1-1 0 0,0 0 0 0 0,0-1 1 0 0,5-8-1 0 0,-4 5 12 0 0,0 0 0 0 0,-1-1 0 0 0,0 1 0 0 0,-1-1 1 0 0,1 0-1 0 0,-2-1 0 0 0,1 1 0 0 0,-1-1 0 0 0,-1 1 0 0 0,0-1 0 0 0,0 0 0 0 0,-1 0 0 0 0,0 0 0 0 0,-1 0 0 0 0,0 0 0 0 0,-1 0 0 0 0,1 0 1 0 0,-2 0-1 0 0,0 1 0 0 0,-6-20 0 0 0,5 18-4 0 0,0 0 0 0 0,-1 1 0 0 0,-1 0 1 0 0,0-1-1 0 0,0 1 0 0 0,-1 1 0 0 0,-1-1 1 0 0,-13-15-1 0 0,14 18 9 0 0,-1 1 0 0 0,0 0-1 0 0,0 1 1 0 0,0 0 0 0 0,-1 0 0 0 0,0 0 0 0 0,0 1 0 0 0,0 0 0 0 0,-1 0-1 0 0,1 1 1 0 0,-16-3 0 0 0,15 4 20 0 0,0 0 1 0 0,-1 1-1 0 0,1 1 0 0 0,-1-1 1 0 0,1 2-1 0 0,-1-1 0 0 0,-12 3 1 0 0,18-2-16 0 0,1-1 0 0 0,-1 1 1 0 0,0 0-1 0 0,0 0 0 0 0,1 1 0 0 0,-1-1 1 0 0,1 1-1 0 0,-1 0 0 0 0,1 0 1 0 0,-1 0-1 0 0,1 0 0 0 0,0 1 1 0 0,0-1-1 0 0,0 1 0 0 0,1 0 1 0 0,-1-1-1 0 0,1 1 0 0 0,-1 1 1 0 0,1-1-1 0 0,-3 6 0 0 0,4-7-8 0 0,0 0 0 0 0,1 0 1 0 0,-1 0-1 0 0,1 0 0 0 0,-1 0 0 0 0,1 0 0 0 0,0 0 0 0 0,0 0 1 0 0,0 0-1 0 0,0 0 0 0 0,0 0 0 0 0,1 0 0 0 0,-1 1 0 0 0,0-1 0 0 0,1 0 1 0 0,0 0-1 0 0,-1-1 0 0 0,1 1 0 0 0,0 0 0 0 0,0 0 0 0 0,0 0 1 0 0,0 0-1 0 0,1-1 0 0 0,-1 1 0 0 0,0 0 0 0 0,1-1 0 0 0,-1 0 0 0 0,1 1 1 0 0,-1-1-1 0 0,3 2 0 0 0,6 3-23 0 0,-1 0 0 0 0,1 0 0 0 0,0-1 0 0 0,15 5 0 0 0,-18-7 1 0 0,6 2-88 0 0,0-1 0 0 0,1 0 1 0 0,-1-1-1 0 0,1 0 0 0 0,22 1 0 0 0,72-5-5291 0 0,-72-1 517 0 0,-10 1 2498 0 0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1:38.8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44 219 4273 0 0,'-6'-2'1932'0'0,"3"1"-496"0"0,0 0 1 0 0,1 1-1 0 0,-1-1 1 0 0,0 1-1 0 0,0-1 1 0 0,0 1-1 0 0,-4 0 1 0 0,7 0-1202 0 0,-1 0 1 0 0,1 0 0 0 0,-1 0-1 0 0,1 1 1 0 0,-1-1-1 0 0,1 0 1 0 0,-1 0 0 0 0,1 0-1 0 0,0 1 1 0 0,-1-1-1 0 0,1 0 1 0 0,-1 1 0 0 0,1-1-1 0 0,0 0 1 0 0,-1 1-1 0 0,1-1 1 0 0,-1 0 0 0 0,1 2-1 0 0,-1-1-165 0 0,1 0 0 0 0,-1 0 0 0 0,1 0 1 0 0,0 0-1 0 0,0 0 0 0 0,-1 0 0 0 0,1 1 0 0 0,0-1 0 0 0,0 0 0 0 0,0 0 0 0 0,0 2 0 0 0,2 11 418 0 0,1-1-1 0 0,0 1 1 0 0,9 21-1 0 0,-2-4-96 0 0,2 12 3 0 0,2-1-1 0 0,24 48 1 0 0,-34-82-312 0 0,1 0-1 0 0,0 0 1 0 0,8 9-1 0 0,-11-15-56 0 0,1 1-1 0 0,-1-1 1 0 0,0 1-1 0 0,1-1 1 0 0,0 0-1 0 0,-1 0 1 0 0,1 0-1 0 0,0-1 1 0 0,0 1-1 0 0,0-1 1 0 0,0 1-1 0 0,4 0 0 0 0,-6-2-14 0 0,-1 0-1 0 0,1 0 0 0 0,0 1 0 0 0,0-1 0 0 0,-1 0 0 0 0,1 0 0 0 0,0-1 1 0 0,0 1-1 0 0,-1 0 0 0 0,1 0 0 0 0,0 0 0 0 0,0 0 0 0 0,-1-1 1 0 0,1 1-1 0 0,0 0 0 0 0,-1-1 0 0 0,1 1 0 0 0,0 0 0 0 0,-1-1 0 0 0,1 1 1 0 0,0-1-1 0 0,-1 1 0 0 0,1-1 0 0 0,1-1 3 0 0,-1 0 1 0 0,0 0-1 0 0,0 1 0 0 0,0-1 1 0 0,0 0-1 0 0,0 0 1 0 0,0 0-1 0 0,0-3 0 0 0,1-1 4 0 0,-1 0 0 0 0,1-1 0 0 0,-2 1 0 0 0,1-12 0 0 0,-2 5-2 0 0,-1 0-1 0 0,0 0 1 0 0,-1 0-1 0 0,0 0 1 0 0,-6-15-1 0 0,-31-61 51 0 0,25 61-63 0 0,-19-59-1 0 0,31 78-14 0 0,0-1-1 0 0,1 0 1 0 0,1 0-1 0 0,0-1 1 0 0,0 1-1 0 0,1 0 1 0 0,0 0-1 0 0,0 0 1 0 0,2-1-1 0 0,1-10 1 0 0,-2 16-11 0 0,0 0 0 0 0,1 0 0 0 0,0 1 0 0 0,-1-1 0 0 0,1 0 0 0 0,1 1 1 0 0,-1-1-1 0 0,1 1 0 0 0,0 0 0 0 0,0 0 0 0 0,0 0 0 0 0,0 0 0 0 0,1 0 0 0 0,0 1 0 0 0,-1 0 0 0 0,1-1 0 0 0,0 1 1 0 0,1 1-1 0 0,-1-1 0 0 0,0 1 0 0 0,1-1 0 0 0,0 1 0 0 0,-1 1 0 0 0,1-1 0 0 0,0 1 0 0 0,0-1 0 0 0,9 0 0 0 0,7 1-403 0 0,-1 2-1 0 0,1 0 0 0 0,-1 0 0 0 0,35 9 0 0 0,-10 2-3069 0 0,0 3-3401 0 0,-20-5 3502 0 0,-1-2 105 0 0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1:40.52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277 0 512 0 0,'-27'37'9394'0'0,"21"-30"-8359"0"0,1 0-1 0 0,-1 1 1 0 0,1 0 0 0 0,1 0-1 0 0,-5 10 1 0 0,-65 219 5330 0 0,48-141-5452 0 0,-11 34 734 0 0,-32 209 0 0 0,64-300-1495 0 0,2 0 1 0 0,2 0 0 0 0,2 0 0 0 0,1 1 0 0 0,2-1-1 0 0,18 74 1 0 0,-14-85-193 0 0,1-2-1 0 0,1 1 0 0 0,2-1 1 0 0,0-1-1 0 0,2 0 1 0 0,1 0-1 0 0,0-2 0 0 0,2 0 1 0 0,1-1-1 0 0,30 30 1 0 0,-20-27-588 0 0,1-1 1 0 0,1-1-1 0 0,46 26 1 0 0,-19-18-2280 0 0,72 28 0 0 0,-49-28 1158 0 0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1:41.86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10 126 512 0 0,'1'-6'1778'0'0,"-1"1"-1"0"0,1-1 1 0 0,0 0-1 0 0,1 1 1 0 0,1-7 0 0 0,-1 7-764 0 0,0-1 0 0 0,-1 1 1 0 0,0-1-1 0 0,0 1 0 0 0,0-7 1 0 0,-1 9-640 0 0,0 1 0 0 0,0-1 0 0 0,0 1 1 0 0,0-1-1 0 0,0 1 0 0 0,-1-1 0 0 0,1 1 1 0 0,-1-1-1 0 0,0 1 0 0 0,0 0 0 0 0,0-1 1 0 0,0 1-1 0 0,0 0 0 0 0,0 0 0 0 0,-4-4 1 0 0,5 5-309 0 0,0 1 1 0 0,0 0 0 0 0,0-1-1 0 0,0 1 1 0 0,0 0 0 0 0,0 0-1 0 0,-1 0 1 0 0,1-1 0 0 0,0 1 0 0 0,0 0-1 0 0,0 0 1 0 0,-1 0 0 0 0,1-1-1 0 0,0 1 1 0 0,0 0 0 0 0,0 0-1 0 0,-1 0 1 0 0,1 0 0 0 0,0 0-1 0 0,0-1 1 0 0,-1 1 0 0 0,1 0-1 0 0,0 0 1 0 0,-1 0 0 0 0,1 0 0 0 0,0 0-1 0 0,0 0 1 0 0,-1 0 0 0 0,1 0-1 0 0,0 0 1 0 0,0 0 0 0 0,-1 0-1 0 0,1 0 1 0 0,0 0 0 0 0,-1 0-1 0 0,1 0 1 0 0,0 1 0 0 0,0-1 0 0 0,-1 0-1 0 0,1 0 1 0 0,0 0 0 0 0,0 0-1 0 0,-1 0 1 0 0,1 1 0 0 0,0-1-1 0 0,0 0 1 0 0,0 0 0 0 0,-1 0-1 0 0,1 1 1 0 0,0-1 0 0 0,0 0-1 0 0,0 0 1 0 0,0 1 0 0 0,0-1 0 0 0,-1 0-1 0 0,1 0 1 0 0,0 1 0 0 0,0-1-1 0 0,0 0 1 0 0,0 0 0 0 0,0 1-1 0 0,0-1 1 0 0,0 1 0 0 0,0 0-32 0 0,-1 1 1 0 0,1-1 0 0 0,0 1-1 0 0,0-1 1 0 0,0 1 0 0 0,0-1-1 0 0,1 1 1 0 0,-1-1-1 0 0,0 1 1 0 0,1-1 0 0 0,0 2-1 0 0,9 15 161 0 0,1 0-1 0 0,1-1 0 0 0,17 18 1 0 0,20 30 94 0 0,-31-33-224 0 0,0 2 0 0 0,-3 0 0 0 0,20 62 0 0 0,-8-3 317 0 0,21 132 0 0 0,-4 214 864 0 0,-43-405-1159 0 0,-2 0-1 0 0,-1 0 1 0 0,-1 0-1 0 0,-11 45 1 0 0,-3-16 35 0 0,-30 80 0 0 0,37-117-107 0 0,6-13-15 0 0,-1 0-1 0 0,0-1 1 0 0,0 0-1 0 0,-1 0 1 0 0,-14 19 0 0 0,20-30-21 0 0,0 0 1 0 0,-1-1 0 0 0,0 1 0 0 0,1 0 0 0 0,-1 0 0 0 0,1-1 0 0 0,-1 1 0 0 0,0 0 0 0 0,1-1 0 0 0,-1 1 0 0 0,0 0 0 0 0,0-1 0 0 0,1 1 0 0 0,-1-1 0 0 0,0 0 0 0 0,0 1 0 0 0,0-1-1 0 0,0 0 1 0 0,0 1 0 0 0,0-1 0 0 0,0 0 0 0 0,1 0 0 0 0,-1 0 0 0 0,0 0 0 0 0,0 0 0 0 0,0 0 0 0 0,0 0 0 0 0,0 0 0 0 0,0 0 0 0 0,0 0 0 0 0,0 0 0 0 0,0-1 0 0 0,0 1 0 0 0,0 0 0 0 0,1-1-1 0 0,-1 1 1 0 0,0 0 0 0 0,0-1 0 0 0,0 1 0 0 0,0-1 0 0 0,1 0 0 0 0,-1 1 0 0 0,0-1 0 0 0,1 0 0 0 0,-2-1 0 0 0,-1-1-498 0 0,0-1 1 0 0,1 0-1 0 0,-1-1 1 0 0,1 1 0 0 0,0 0-1 0 0,0-1 1 0 0,-2-8-1 0 0,-3-32-7267 0 0,1 21 2862 0 0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1:46.1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73 150 512 0 0,'-8'-12'1594'0'0,"0"0"0"0"0,0 0 0 0 0,2-1-1 0 0,-1 0 1 0 0,-5-17 0 0 0,-8-15 2807 0 0,20 44-4224 0 0,-1 1-1 0 0,1-1 0 0 0,-1 0 0 0 0,1 1 0 0 0,0-1 1 0 0,0 1-1 0 0,-1-1 0 0 0,1 0 0 0 0,0 1 0 0 0,0-1 1 0 0,0 0-1 0 0,0 0 0 0 0,-1 1 0 0 0,1-1 0 0 0,0 0 1 0 0,0 1-1 0 0,1-2 0 0 0,-1 2-45 0 0,1 1 0 0 0,-1-1 0 0 0,1 1 0 0 0,-1-1-1 0 0,1 0 1 0 0,-1 1 0 0 0,0-1 0 0 0,1 1 0 0 0,-1 0 0 0 0,0-1 0 0 0,1 1 0 0 0,-1-1 0 0 0,0 1-1 0 0,0-1 1 0 0,1 1 0 0 0,-1 0 0 0 0,0-1 0 0 0,0 2 0 0 0,12 42 678 0 0,-2 1 0 0 0,-2 0 0 0 0,2 52 0 0 0,-6-51-328 0 0,3 51-62 0 0,-5-56-311 0 0,1 0 0 0 0,3-1 0 0 0,11 47 0 0 0,-17-85-121 0 0,1 0 0 0 0,0 0 0 0 0,-1 0 0 0 0,1 0 0 0 0,0 0 0 0 0,0 0 0 0 0,0-1 0 0 0,0 1 0 0 0,1 0 0 0 0,-1-1 0 0 0,0 1 0 0 0,1-1 1 0 0,-1 1-1 0 0,4 1 0 0 0,-4-2-54 0 0,0-1 1 0 0,0 0-1 0 0,0 1 1 0 0,-1-1-1 0 0,1 0 1 0 0,0 0 0 0 0,0 0-1 0 0,0 0 1 0 0,0 0-1 0 0,0 0 1 0 0,0 0-1 0 0,0 0 1 0 0,0 0 0 0 0,0 0-1 0 0,0 0 1 0 0,-1 0-1 0 0,1-1 1 0 0,0 1-1 0 0,0 0 1 0 0,0-1 0 0 0,0 1-1 0 0,0-1 1 0 0,-1 1-1 0 0,1-1 1 0 0,0 1-1 0 0,-1-1 1 0 0,1 0-1 0 0,0 1 1 0 0,-1-1 0 0 0,1 0-1 0 0,0 0 1 0 0,-1 1-1 0 0,1-1 1 0 0,0-1-1 0 0,4-6-1542 0 0,-1 0-1 0 0,1-1 0 0 0,-1 1 1 0 0,3-11-1 0 0,-1 0-106 0 0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1:46.7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167 252 1888 0 0,'-6'0'1953'0'0,"0"1"0"0"0,0-1 0 0 0,0 0 0 0 0,-8-1 0 0 0,-5-2 1197 0 0,-20-7 0 0 0,23 6-1355 0 0,11 3-1480 0 0,-1 0 61 0 0,1 0 0 0 0,0-1 1 0 0,0 1-1 0 0,1-1 0 0 0,-6-3 1 0 0,9 4-330 0 0,0 1 0 0 0,0-1 1 0 0,0 0-1 0 0,0 1 1 0 0,0-1-1 0 0,0 0 0 0 0,0 0 1 0 0,0 0-1 0 0,1 0 1 0 0,-1 0-1 0 0,0 0 1 0 0,1 0-1 0 0,-1 0 0 0 0,1 0 1 0 0,-1 0-1 0 0,1 0 1 0 0,-1 0-1 0 0,1 0 1 0 0,0 0-1 0 0,0-1 0 0 0,-1 1 1 0 0,1 0-1 0 0,0 0 1 0 0,0 0-1 0 0,0-1 0 0 0,0 1 1 0 0,0 0-1 0 0,1-2 1 0 0,1-3-15 0 0,0 0 1 0 0,0 0-1 0 0,1 0 1 0 0,0 0 0 0 0,0 0-1 0 0,0 1 1 0 0,1 0-1 0 0,0-1 1 0 0,0 1-1 0 0,0 1 1 0 0,1-1 0 0 0,6-5-1 0 0,2-1-29 0 0,1 0 0 0 0,0 2 0 0 0,23-13 0 0 0,-17 12 3 0 0,1 0 0 0 0,0 1 1 0 0,0 2-1 0 0,1 0 0 0 0,0 1 0 0 0,30-3 0 0 0,-38 7-11 0 0,0 1 0 0 0,1 1 0 0 0,-1 0 0 0 0,1 1-1 0 0,-1 1 1 0 0,0 0 0 0 0,0 1 0 0 0,0 0-1 0 0,0 1 1 0 0,0 1 0 0 0,13 6 0 0 0,-2 1-79 0 0,36 23-1 0 0,-54-30 69 0 0,1 0 1 0 0,-1 1-1 0 0,-1 0 0 0 0,1 0 0 0 0,-1 0 0 0 0,0 1 0 0 0,-1 0 1 0 0,10 15-1 0 0,-14-19 6 0 0,1 0 1 0 0,-1 0-1 0 0,0 0 1 0 0,0 0-1 0 0,0 0 1 0 0,0 1-1 0 0,0-1 1 0 0,-1 0 0 0 0,1 0-1 0 0,-1 1 1 0 0,0-1-1 0 0,0 0 1 0 0,-1 1-1 0 0,1-1 1 0 0,-1 5-1 0 0,-1-3 4 0 0,0 0 0 0 0,0-1 0 0 0,0 1 0 0 0,0 0 0 0 0,-1-1 0 0 0,0 1 0 0 0,1-1 0 0 0,-8 8-1 0 0,0-1 24 0 0,-1-1-1 0 0,0-1 1 0 0,-1 0 0 0 0,0 0-1 0 0,0-1 1 0 0,-15 6-1 0 0,-61 27 39 0 0,-16 8 7 0 0,102-49-69 0 0,-14 11 18 0 0,15-11-9 0 0,0 1 0 0 0,0-1-1 0 0,1 1 1 0 0,-1-1-1 0 0,0 1 1 0 0,0 0 0 0 0,1-1-1 0 0,-1 1 1 0 0,1 0-1 0 0,-1 0 1 0 0,1-1 0 0 0,-1 1-1 0 0,1 0 1 0 0,-1 0-1 0 0,1 0 1 0 0,-1 1-1 0 0,1-1-8 0 0,1-1 0 0 0,-1 1 0 0 0,0-1 0 0 0,1 1 0 0 0,-1-1 0 0 0,1 1 0 0 0,-1-1 0 0 0,1 0 0 0 0,-1 1 0 0 0,1-1 0 0 0,-1 0 0 0 0,1 1 0 0 0,-1-1 0 0 0,1 0 0 0 0,0 1 0 0 0,-1-1 0 0 0,1 0 0 0 0,-1 0 0 0 0,1 0 0 0 0,0 0-1 0 0,-1 0 1 0 0,1 0 0 0 0,-1 0 0 0 0,1 0 0 0 0,0 0 0 0 0,-1 0 0 0 0,2 0 0 0 0,19-1-9 0 0,28-5-217 0 0,105-6-397 0 0,-122 12 342 0 0,0 1 0 0 0,50 10 0 0 0,-72-9 221 0 0,1 0 1 0 0,0 1 0 0 0,-1 0 0 0 0,0 1-1 0 0,1 0 1 0 0,-2 1 0 0 0,1 0 0 0 0,0 1-1 0 0,-1 0 1 0 0,0 0 0 0 0,10 10 0 0 0,-13-10 98 0 0,-1 0 1 0 0,-1 0 0 0 0,1 1 0 0 0,-1 0-1 0 0,0-1 1 0 0,-1 1 0 0 0,1 1 0 0 0,-1-1-1 0 0,-1 0 1 0 0,0 1 0 0 0,0-1 0 0 0,0 1-1 0 0,-1 0 1 0 0,0 0 0 0 0,0-1 0 0 0,-1 1-1 0 0,-1 12 1 0 0,1-12 13 0 0,-1 1 0 0 0,-1-1 1 0 0,1 0-1 0 0,-1 1 0 0 0,-1-1 0 0 0,0 0 1 0 0,0 0-1 0 0,0 0 0 0 0,-1-1 0 0 0,0 1 0 0 0,-1-1 1 0 0,0 0-1 0 0,0 0 0 0 0,0-1 0 0 0,-13 13 0 0 0,2-7 193 0 0,0-1 0 0 0,-1 0 0 0 0,0-1 0 0 0,-1 0 0 0 0,0-2 0 0 0,-26 9-1 0 0,10-6 102 0 0,-1-1 0 0 0,-59 7-1 0 0,84-16-331 0 0,1 0 0 0 0,-1-1 0 0 0,0 0 0 0 0,0 0-1 0 0,1-1 1 0 0,-1-1 0 0 0,-16-4 0 0 0,23 5-41 0 0,0 0-1 0 0,0 0 1 0 0,0-1 0 0 0,0 1-1 0 0,0-1 1 0 0,0 0 0 0 0,0 0-1 0 0,1 0 1 0 0,-1 0 0 0 0,1 0-1 0 0,-4-4 1 0 0,5 4-30 0 0,-1 0 0 0 0,1 0 0 0 0,0-1 0 0 0,0 1 0 0 0,0 0 0 0 0,0 0 0 0 0,1-1 0 0 0,-1 1 0 0 0,0-1 0 0 0,1 1 0 0 0,0 0 0 0 0,-1-1 0 0 0,1 1 0 0 0,0-1 0 0 0,1 1-1 0 0,-1-1 1 0 0,1-3 0 0 0,1-3-841 0 0,1-1-1 0 0,0 0 0 0 0,1 1 0 0 0,0 0 1 0 0,8-13-1 0 0,3-5-2305 0 0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1:47.1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61 204 1880 0 0,'-4'-9'2474'0'0,"1"1"0"0"0,-4-16-1 0 0,-1-37 3653 0 0,1 10-228 0 0,7 50-5767 0 0,0 1 1 0 0,0-1 0 0 0,0 1 0 0 0,0-1 0 0 0,0 0 0 0 0,0 1 0 0 0,0-1-1 0 0,-1 1 1 0 0,1-1 0 0 0,0 1 0 0 0,0-1 0 0 0,-1 1 0 0 0,1-1-1 0 0,0 1 1 0 0,-1-1 0 0 0,1 1 0 0 0,-1-1 0 0 0,0 1-76 0 0,1 0-1 0 0,0 0 1 0 0,0 0 0 0 0,-1 0-1 0 0,1 0 1 0 0,0 0 0 0 0,0 0 0 0 0,0 0-1 0 0,-1 0 1 0 0,1 0 0 0 0,0 0-1 0 0,0 0 1 0 0,-1 0 0 0 0,1 1-1 0 0,0-1 1 0 0,0 0 0 0 0,0 0 0 0 0,-1 0-1 0 0,1 0 1 0 0,0 1 0 0 0,0-1-1 0 0,0 0 1 0 0,0 0 0 0 0,0 0 0 0 0,-1 1-1 0 0,1-1 1 0 0,0 0 0 0 0,-8 21 1037 0 0,3 4-907 0 0,1-1 0 0 0,1 1 1 0 0,2 0-1 0 0,0 0 0 0 0,2 0 0 0 0,1 0 1 0 0,1-1-1 0 0,7 31 0 0 0,0-13-24 0 0,3 0 1 0 0,1-1-1 0 0,37 73 1 0 0,-42-97-168 0 0,0-1 0 0 0,2 0 1 0 0,0 0-1 0 0,0-1 0 0 0,2-1 0 0 0,0 0 1 0 0,27 23-1 0 0,-32-31-3 0 0,0-1-1 0 0,0 1 1 0 0,0-1 0 0 0,0 0-1 0 0,1-1 1 0 0,0 0 0 0 0,0-1-1 0 0,0 1 1 0 0,0-2 0 0 0,1 1-1 0 0,-1-1 1 0 0,1-1 0 0 0,-1 0-1 0 0,1 0 1 0 0,0-1-1 0 0,-1 0 1 0 0,11-2 0 0 0,-13 1-5 0 0,-1-1-1 0 0,0 0 1 0 0,0-1 0 0 0,-1 1 0 0 0,1-1 0 0 0,0 0 0 0 0,-1-1 0 0 0,0 1-1 0 0,0-1 1 0 0,0 0 0 0 0,0 0 0 0 0,0-1 0 0 0,-1 1 0 0 0,4-7-1 0 0,3-2-3 0 0,-1-1 0 0 0,-1-1 0 0 0,0 0 0 0 0,6-16 0 0 0,-7 13 7 0 0,-2 0 1 0 0,0 0-1 0 0,-1-1 0 0 0,-1 1 0 0 0,-1-1 1 0 0,2-35-1 0 0,-5 16 25 0 0,-1 0 1 0 0,-10-56 0 0 0,-16-35-44 0 0,23 113 34 0 0,-2-1 1 0 0,0 1-1 0 0,-1 1 1 0 0,0-1-1 0 0,-16-23 0 0 0,21 37 0 0 0,0-1 0 0 0,0 1 0 0 0,0-1-1 0 0,0 1 1 0 0,-1 0 0 0 0,1-1-1 0 0,-1 1 1 0 0,1 1 0 0 0,-4-3 0 0 0,5 3-7 0 0,0 1 0 0 0,0 0 0 0 0,0-1 0 0 0,1 1 0 0 0,-1 0 0 0 0,0 0-1 0 0,0 0 1 0 0,0 0 0 0 0,0 0 0 0 0,0 0 0 0 0,0 0 0 0 0,0 0 0 0 0,0 0 0 0 0,0 0 0 0 0,0 0 0 0 0,0 0 0 0 0,0 1 0 0 0,1-1 0 0 0,-1 0 0 0 0,0 1 0 0 0,0-1 0 0 0,0 1 0 0 0,0-1 0 0 0,1 1 0 0 0,-1-1 0 0 0,0 1 0 0 0,0-1 0 0 0,1 1 0 0 0,-1 0 0 0 0,0-1 0 0 0,1 1 0 0 0,-1 0 0 0 0,1 0 0 0 0,-1 1 0 0 0,-4 6-100 0 0,0 1 1 0 0,1 0 0 0 0,0 0-1 0 0,0 0 1 0 0,1 0-1 0 0,0 1 1 0 0,1-1 0 0 0,-2 17-1 0 0,2 10-2661 0 0,6-3-3402 0 0,2-11 1276 0 0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1:50.4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11 423 512 0 0,'-6'-44'5343'0'0,"3"1"1"0"0,3-77-1 0 0,4 99-3995 0 0,-4 20-1251 0 0,0 1 0 0 0,0-1 0 0 0,0 1 0 0 0,0-1 0 0 0,0 1 0 0 0,0-1 0 0 0,0 1 0 0 0,1-1 0 0 0,-1 1 0 0 0,0-1 0 0 0,0 1 0 0 0,0-1 0 0 0,1 1 0 0 0,-1-1 0 0 0,0 1 0 0 0,1 0 0 0 0,-1-1 0 0 0,0 1 0 0 0,1-1-1 0 0,-1 1 1 0 0,1 0 0 0 0,-1-1 0 0 0,0 1 0 0 0,1 0 0 0 0,-1 0 0 0 0,1-1 0 0 0,-1 1 0 0 0,1 0 0 0 0,-1 0 0 0 0,1 0 0 0 0,-1-1 0 0 0,1 1 0 0 0,0 0 0 0 0,0 3 148 0 0,0-1 0 0 0,-1 1 1 0 0,1 0-1 0 0,-1 0 0 0 0,0-1 0 0 0,1 1 0 0 0,-2 5 0 0 0,1-6-125 0 0,1 63 789 0 0,-5 133 209 0 0,-12 243-639 0 0,16-433-475 0 0,0-3-4 0 0,0 1-1 0 0,0-1 1 0 0,0 0 0 0 0,1 0 0 0 0,-1 0 0 0 0,1 0-1 0 0,3 9 1 0 0,-4-13 1 0 0,0-1 0 0 0,0 0-1 0 0,0 0 1 0 0,1 0 0 0 0,-1 0 0 0 0,0 0-1 0 0,0 0 1 0 0,0 0 0 0 0,0 1-1 0 0,0-1 1 0 0,0 0 0 0 0,0 0 0 0 0,0 0-1 0 0,0 0 1 0 0,0 0 0 0 0,0 0-1 0 0,1 0 1 0 0,-1 0 0 0 0,0 1 0 0 0,0-1-1 0 0,0 0 1 0 0,0 0 0 0 0,0 0-1 0 0,0 0 1 0 0,0 0 0 0 0,1 0 0 0 0,-1 0-1 0 0,0 0 1 0 0,0 0 0 0 0,0 0 0 0 0,0 0-1 0 0,0 0 1 0 0,0 0 0 0 0,1 0-1 0 0,-1 0 1 0 0,0 0 0 0 0,0 0 0 0 0,0 0-1 0 0,0 0 1 0 0,0 0 0 0 0,0 0-1 0 0,1 0 1 0 0,-1 0 0 0 0,0 0 0 0 0,0-1-1 0 0,0 1 1 0 0,0 0 0 0 0,6-8 18 0 0,1-11-6 0 0,1-16-5 0 0,-1 1 1 0 0,-2-2-1 0 0,-1 1 1 0 0,-2-55 0 0 0,-19-143 81 0 0,2 64 183 0 0,12 121 19 0 0,7-72-1 0 0,-4 118-256 0 0,1 0 1 0 0,-1 0-1 0 0,0 0 0 0 0,1 0 0 0 0,-1 0 0 0 0,1 0 0 0 0,0 0 0 0 0,-1 0 0 0 0,1 0 0 0 0,0 0 0 0 0,2-2 0 0 0,-3 4-26 0 0,0 0-1 0 0,0 0 0 0 0,0 0 1 0 0,1-1-1 0 0,-1 1 0 0 0,0 0 1 0 0,0 0-1 0 0,0 0 0 0 0,1 0 1 0 0,-1 0-1 0 0,0 0 0 0 0,0 0 1 0 0,0 0-1 0 0,1-1 1 0 0,-1 1-1 0 0,0 0 0 0 0,0 0 1 0 0,0 0-1 0 0,1 0 0 0 0,-1 0 1 0 0,0 0-1 0 0,0 0 0 0 0,1 0 1 0 0,-1 0-1 0 0,0 0 0 0 0,0 1 1 0 0,0-1-1 0 0,1 0 0 0 0,-1 0 1 0 0,0 0-1 0 0,0 0 0 0 0,0 0 1 0 0,1 0-1 0 0,-1 0 0 0 0,1 1 6 0 0,0 0-1 0 0,0 0 0 0 0,-1 0 0 0 0,1 0 0 0 0,0 0 0 0 0,-1 1 0 0 0,1-1 1 0 0,0 0-1 0 0,-1 0 0 0 0,1 2 0 0 0,36 116 328 0 0,-6-15-235 0 0,55 114 232 0 0,-73-191-299 0 0,1 0-1 0 0,1-2 1 0 0,1 1 0 0 0,2-2-1 0 0,0-1 1 0 0,28 28-1 0 0,5-1-28 0 0,85 63 0 0 0,-122-102-23 0 0,0-1 0 0 0,1 0-1 0 0,0-1 1 0 0,30 14 0 0 0,-41-22 10 0 0,-1 1 0 0 0,1-1 0 0 0,-1 0 0 0 0,1 0 0 0 0,0-1 0 0 0,-1 1-1 0 0,1-1 1 0 0,0 1 0 0 0,0-1 0 0 0,-1 0 0 0 0,1-1 0 0 0,0 1 0 0 0,0-1 0 0 0,-1 1 0 0 0,1-1 0 0 0,-1 0-1 0 0,1-1 1 0 0,0 1 0 0 0,-1-1 0 0 0,0 1 0 0 0,1-1 0 0 0,-1 0 0 0 0,0 0 0 0 0,0 0 0 0 0,0-1-1 0 0,0 1 1 0 0,-1-1 0 0 0,1 0 0 0 0,2-3 0 0 0,4-7 13 0 0,0 0 0 0 0,-1 0 0 0 0,-1-1 0 0 0,0 0 0 0 0,-1-1-1 0 0,0 1 1 0 0,-1-1 0 0 0,-1 0 0 0 0,0-1 0 0 0,2-29 0 0 0,-2-9 29 0 0,-7-98-1 0 0,2 130-24 0 0,-7-132 48 0 0,-30-160-1 0 0,36 298-43 0 0,-6-26 61 0 0,7 40-62 0 0,0-1 0 0 0,1 0 0 0 0,-1 1 0 0 0,-1-1 0 0 0,1 1 1 0 0,0 0-1 0 0,0-1 0 0 0,-1 1 0 0 0,0 0 0 0 0,1 0 0 0 0,-4-3 1 0 0,4 4-12 0 0,1 1-1 0 0,-1-1 1 0 0,0 1 0 0 0,1-1 0 0 0,-1 1 0 0 0,0-1 0 0 0,0 1 0 0 0,1 0 0 0 0,-1 0 0 0 0,0-1 0 0 0,0 1 0 0 0,0 0 0 0 0,0 0 0 0 0,1 0-1 0 0,-1 0 1 0 0,0 0 0 0 0,0 0 0 0 0,0 0 0 0 0,1 0 0 0 0,-1 0 0 0 0,0 0 0 0 0,0 1 0 0 0,0-1 0 0 0,1 0 0 0 0,-1 0 0 0 0,0 1 0 0 0,0-1-1 0 0,1 1 1 0 0,-1-1 0 0 0,0 1 0 0 0,1-1 0 0 0,-1 1 0 0 0,0-1 0 0 0,1 1 0 0 0,-1-1 0 0 0,1 1 0 0 0,-1 0 0 0 0,1-1 0 0 0,-1 1 0 0 0,1 0-1 0 0,-1 0 1 0 0,-2 4-10 0 0,0 1 0 0 0,0-1 0 0 0,1 1-1 0 0,-3 6 1 0 0,5-12 3 0 0,-7 21-59 0 0,1 1 1 0 0,1-1-1 0 0,1 1 0 0 0,1 0 0 0 0,-1 37 0 0 0,4-42-378 0 0,1-1 0 0 0,1 1 0 0 0,4 19 0 0 0,-3-25-666 0 0,0 1 0 0 0,1-1 0 0 0,0 0-1 0 0,12 21 1 0 0,1-6-2638 0 0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1:50.9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34 512 0 0,'-20'1'8616'0'0,"17"-2"-7862"0"0,1 1-1 0 0,0 0 1 0 0,0 0-1 0 0,0 0 1 0 0,0 0 0 0 0,0 0-1 0 0,0 0 1 0 0,-1 1 0 0 0,1-1-1 0 0,0 1 1 0 0,0-1-1 0 0,0 1 1 0 0,0 0 0 0 0,-3 2-1 0 0,37-2 2832 0 0,-8-2-3179 0 0,1-2 0 0 0,26-6 0 0 0,4 0-292 0 0,-52 9-138 0 0,146-17 77 0 0,-110 14-1708 0 0,70 6 1 0 0,-106-3 1357 0 0,15 3-2016 0 0,-17-2 2055 0 0,-1-1 0 0 0,1 0 1 0 0,-1 1-1 0 0,1-1 0 0 0,-1 0 1 0 0,1 1-1 0 0,-1-1 0 0 0,1 0 1 0 0,-1 1-1 0 0,0-1 0 0 0,1 1 1 0 0,-1-1-1 0 0,0 1 0 0 0,1-1 1 0 0,-1 1-1 0 0,0-1 0 0 0,0 1 1 0 0,1 0-1 0 0,-1 6-3327 0 0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1:51.0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35 2136 0 0,'4'-2'8431'0'0,"2"-1"-4670"0"0,4-2-1892 0 0,36-5 1939 0 0,27 0-2508 0 0,-53 8-1134 0 0,2 0-157 0 0,1 2-1 0 0,-1 0 0 0 0,39 5 0 0 0,3 7-1671 0 0,-2 2-3684 0 0,-32-6 2726 0 0,-2 4 54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18.0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48 360 512 0 0,'0'0'221'0'0,"1"0"1"0"0,-1 0-1 0 0,1 0 0 0 0,-1 0 0 0 0,1 0 0 0 0,-1 0 1 0 0,1 0-1 0 0,-1-1 0 0 0,1 1 0 0 0,-1 0 0 0 0,0 0 1 0 0,1 0-1 0 0,-1 0 0 0 0,1-1 0 0 0,-1 1 0 0 0,0 0 0 0 0,1-1 1 0 0,-1 1-1 0 0,1 0 0 0 0,-1-1 0 0 0,0 1 0 0 0,0 0 1 0 0,1-1-1 0 0,-1 1 0 0 0,0 0 0 0 0,0-1 0 0 0,1 1 1 0 0,-1-1-1 0 0,0 1 0 0 0,0-1 0 0 0,0 1 0 0 0,0-1 1 0 0,1 1-1 0 0,-1 0 0 0 0,0-1 0 0 0,0 1 0 0 0,0-1 1 0 0,0 1-1 0 0,0-1 0 0 0,0 1 0 0 0,-1-1 0 0 0,1 1 1 0 0,0-1-1 0 0,0 1 0 0 0,0-1 0 0 0,0 1 0 0 0,0 0 1 0 0,-1-1-1 0 0,1 0 0 0 0,-8-14 6381 0 0,3 8-5218 0 0,-8-6 886 0 0,10 11-2121 0 0,1 0 0 0 0,-1 1 0 0 0,1-2 0 0 0,0 1 1 0 0,0 0-1 0 0,0 0 0 0 0,0-1 0 0 0,0 1 0 0 0,1-1 0 0 0,-1 1 1 0 0,1-1-1 0 0,-1 0 0 0 0,1 0 0 0 0,0 1 0 0 0,0-1 0 0 0,0 0 0 0 0,1 0 1 0 0,-1 0-1 0 0,1 0 0 0 0,-1-5 0 0 0,2 1-106 0 0,0 0-1 0 0,0 1 1 0 0,0-1 0 0 0,1 0 0 0 0,0 1-1 0 0,0-1 1 0 0,5-10 0 0 0,27-43 74 0 0,-28 51-104 0 0,0-1-8 0 0,0 0 0 0 0,1 0 0 0 0,0 1 0 0 0,1 0 1 0 0,0 0-1 0 0,0 0 0 0 0,1 1 0 0 0,0 1 0 0 0,1 0 0 0 0,14-9 0 0 0,-23 15-4 0 0,0 0 0 0 0,0 1 0 0 0,1-1-1 0 0,-1 0 1 0 0,0 1 0 0 0,0-1 0 0 0,1 1 0 0 0,-1 0 0 0 0,0-1-1 0 0,1 1 1 0 0,-1 0 0 0 0,0 0 0 0 0,1 0 0 0 0,-1 0 0 0 0,0 0 0 0 0,1 0-1 0 0,-1 0 1 0 0,0 0 0 0 0,1 1 0 0 0,-1-1 0 0 0,0 0 0 0 0,1 1-1 0 0,-1-1 1 0 0,0 1 0 0 0,0-1 0 0 0,0 1 0 0 0,0 0 0 0 0,1 0-1 0 0,-1-1 1 0 0,0 1 0 0 0,0 0 0 0 0,0 0 0 0 0,0 0 0 0 0,-1 0-1 0 0,1 0 1 0 0,0 0 0 0 0,0 1 0 0 0,-1-1 0 0 0,1 0 0 0 0,0 0-1 0 0,-1 0 1 0 0,1 1 0 0 0,-1-1 0 0 0,0 0 0 0 0,1 2 0 0 0,2 8-9 0 0,-1 0 0 0 0,-1 0 0 0 0,1 0 0 0 0,-2 16 0 0 0,0-19 1 0 0,-6 139 35 0 0,0-21 0 0 0,6-123-29 0 0,-1 0 1 0 0,2 0-1 0 0,-1 0 0 0 0,0 0 0 0 0,0 0 1 0 0,1 0-1 0 0,0 0 0 0 0,0 0 0 0 0,0-1 1 0 0,0 1-1 0 0,0 0 0 0 0,0-1 0 0 0,0 1 1 0 0,1-1-1 0 0,0 1 0 0 0,-1-1 0 0 0,1 1 1 0 0,0-1-1 0 0,0 0 0 0 0,0 0 1 0 0,0 0-1 0 0,1 0 0 0 0,-1-1 0 0 0,1 1 1 0 0,-1 0-1 0 0,1-1 0 0 0,-1 0 0 0 0,1 0 1 0 0,0 1-1 0 0,-1-1 0 0 0,1-1 0 0 0,0 1 1 0 0,0 0-1 0 0,0-1 0 0 0,0 0 0 0 0,0 1 1 0 0,0-1-1 0 0,0 0 0 0 0,-1-1 0 0 0,1 1 1 0 0,0 0-1 0 0,0-1 0 0 0,0 0 0 0 0,0 1 1 0 0,0-1-1 0 0,-1 0 0 0 0,1-1 0 0 0,0 1 1 0 0,-1 0-1 0 0,1-1 0 0 0,3-3 0 0 0,1 1-9 0 0,0-1-1 0 0,-1-1 1 0 0,1 1-1 0 0,-1-1 1 0 0,-1 0-1 0 0,1-1 0 0 0,-1 1 1 0 0,0-1-1 0 0,0 0 1 0 0,5-12-1 0 0,-6 10 17 0 0,-1-1 0 0 0,0 0-1 0 0,0 0 1 0 0,-1-1-1 0 0,0 1 1 0 0,-1 0 0 0 0,0-1-1 0 0,-1-10 1 0 0,0-38 160 0 0,-2 0 0 0 0,-16-86 0 0 0,10 215 166 0 0,7-46-334 0 0,2-1 1 0 0,1 0-1 0 0,1 1 0 0 0,1-1 1 0 0,1-1-1 0 0,1 1 1 0 0,1-1-1 0 0,1 0 1 0 0,0 0-1 0 0,2-1 1 0 0,1 0-1 0 0,21 32 1 0 0,58 53-83 0 0,-35-45 50 0 0,-43-45 12 0 0,0 0-1 0 0,-2 1 1 0 0,0 0-1 0 0,0 0 1 0 0,-2 1-1 0 0,0 0 0 0 0,-2 1 1 0 0,7 25-1 0 0,-5-9 5 0 0,-2 0 0 0 0,-2 1 0 0 0,1 60 1 0 0,-5-84 25 0 0,0-1 1 0 0,-1 1-1 0 0,-1 0 1 0 0,0-1 0 0 0,0 1-1 0 0,-6 14 1 0 0,6-20-7 0 0,-1 1 1 0 0,-1 0 0 0 0,1-1-1 0 0,-1 0 1 0 0,0 0 0 0 0,-1 0-1 0 0,1-1 1 0 0,-1 1 0 0 0,0-1-1 0 0,0 0 1 0 0,-9 6 0 0 0,-5 1 24 0 0,0-1 0 0 0,-1 0 0 0 0,0-1 0 0 0,-1-2 0 0 0,0 0 0 0 0,-1-1 0 0 0,-24 5 0 0 0,34-10-8 0 0,0 0 0 0 0,0-1 1 0 0,0 0-1 0 0,0 0 0 0 0,-1-2 0 0 0,1 0 1 0 0,0 0-1 0 0,0-1 0 0 0,0 0 1 0 0,0-1-1 0 0,1 0 0 0 0,-1-1 1 0 0,-15-8-1 0 0,20 8-2 0 0,0 1 0 0 0,0-1 0 0 0,1-1 0 0 0,0 1 0 0 0,0-1 0 0 0,0 0 0 0 0,0-1 0 0 0,1 1 0 0 0,0-1-1 0 0,0 0 1 0 0,0 0 0 0 0,1-1 0 0 0,0 0 0 0 0,0 1 0 0 0,1-1 0 0 0,-1-1 0 0 0,2 1 0 0 0,-1 0 0 0 0,1-1 0 0 0,0 1 0 0 0,1-1 0 0 0,-2-8 0 0 0,3-5-44 0 0,-1 0 0 0 0,2 1 0 0 0,6-34 0 0 0,18-58-88 0 0,-20 95 68 0 0,0 0-1 0 0,2 1 1 0 0,-1 0-1 0 0,2 0 1 0 0,0 1 0 0 0,11-15-1 0 0,-13 21-21 0 0,1 0 0 0 0,0 1 0 0 0,0 0 0 0 0,1 1 0 0 0,0 0-1 0 0,1 0 1 0 0,-1 1 0 0 0,1 0 0 0 0,0 0 0 0 0,20-8 0 0 0,0 2-475 0 0,30-8 1 0 0,-47 17-660 0 0,1 0 0 0 0,-1 1 1 0 0,0 0-1 0 0,1 1 0 0 0,18 1 1 0 0,-9 2-627 0 0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1:52.6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578 40 512 0 0,'0'-1'280'0'0,"0"0"-1"0"0,0-1 1 0 0,0 1-1 0 0,0 0 1 0 0,-1 0-1 0 0,1-1 1 0 0,0 1-1 0 0,-1 0 1 0 0,1 0-1 0 0,-1 0 1 0 0,1-1-1 0 0,-1 1 1 0 0,0 0-1 0 0,1 0 1 0 0,-1 0-1 0 0,0 0 1 0 0,0 0-1 0 0,-1-1 1 0 0,-1 0 281 0 0,1 1 1 0 0,0-1-1 0 0,-1 1 1 0 0,1 0-1 0 0,0 0 1 0 0,-1 0-1 0 0,0 0 1 0 0,-3-1-1 0 0,-6 0 957 0 0,1 1 1 0 0,-1 0-1 0 0,-15 1 1 0 0,19 0-1384 0 0,-253 16 5227 0 0,161-7-4211 0 0,44-2-242 0 0,51-6-779 0 0,0 0 0 0 0,-1 1 0 0 0,1-1 0 0 0,0 1 0 0 0,0 0 0 0 0,0 1 0 0 0,1-1 0 0 0,-7 5 0 0 0,10-7-120 0 0,1 0-1 0 0,0 0 0 0 0,0 1 0 0 0,-1-1 0 0 0,1 0 0 0 0,0 0 0 0 0,0 0 0 0 0,0 1 0 0 0,0-1 0 0 0,-1 0 0 0 0,1 0 0 0 0,0 1 0 0 0,0-1 0 0 0,0 0 0 0 0,0 0 0 0 0,0 1 0 0 0,0-1 0 0 0,0 0 0 0 0,0 0 0 0 0,0 1 0 0 0,0-1 0 0 0,0 0 0 0 0,0 0 0 0 0,0 1 0 0 0,0-1 0 0 0,0 0 0 0 0,0 1 0 0 0,0-1 0 0 0,0 0 0 0 0,0 0 0 0 0,0 1 0 0 0,0-1 0 0 0,0 0 0 0 0,9 9 123 0 0,13 1 10 0 0,7-5-179 0 0,-24-5 41 0 0,0 1 0 0 0,0-1 0 0 0,-1 1-1 0 0,1 0 1 0 0,0 1 0 0 0,5 1 0 0 0,-11 0 45 0 0,-7-1-30 0 0,-8 1 11 0 0,12-3-27 0 0,1 0 1 0 0,-1 0-1 0 0,1 1 0 0 0,-1-1 1 0 0,1 1-1 0 0,-1 0 1 0 0,1 0-1 0 0,-1 0 1 0 0,-4 2-1 0 0,8-2-2 0 0,0-1 0 0 0,0 0 0 0 0,1 1 0 0 0,-1-1 0 0 0,0 0 0 0 0,0 0-1 0 0,0 1 1 0 0,0-1 0 0 0,0 0 0 0 0,1 1 0 0 0,-1-1 0 0 0,0 0 0 0 0,0 0 0 0 0,1 1 0 0 0,-1-1-1 0 0,0 0 1 0 0,0 0 0 0 0,1 0 0 0 0,-1 1 0 0 0,0-1 0 0 0,0 0 0 0 0,1 0 0 0 0,-1 0 0 0 0,0 0-1 0 0,1 0 1 0 0,-1 0 0 0 0,0 0 0 0 0,1 1 0 0 0,-1-1 0 0 0,0 0 0 0 0,1 0 0 0 0,-1 0-1 0 0,0 0 1 0 0,1-1 0 0 0,13 5 19 0 0,-10-4-20 0 0,0 1-1 0 0,0-1 1 0 0,0 1-1 0 0,0 0 1 0 0,0 1 0 0 0,0-1-1 0 0,-1 1 1 0 0,1-1-1 0 0,-1 1 1 0 0,1 0 0 0 0,-1 0-1 0 0,0 1 1 0 0,1-1 0 0 0,3 5-1 0 0,-4-3 3 0 0,0 0 0 0 0,0 1 0 0 0,-1-1-1 0 0,0 0 1 0 0,0 1 0 0 0,0-1 0 0 0,0 1 0 0 0,-1 0 0 0 0,0 0-1 0 0,0-1 1 0 0,1 8 0 0 0,0 12-10 0 0,0-1-1 0 0,-2 1 1 0 0,-4 42 0 0 0,-22 68 14 0 0,6-62-35 0 0,-7 25 15 0 0,25-84 14 0 0,0 1-1 0 0,0 0 1 0 0,2-1 0 0 0,0 1-1 0 0,2 20 1 0 0,-1-24 1 0 0,1 1-1 0 0,0-1 1 0 0,1 0 0 0 0,0 0 0 0 0,1 0-1 0 0,0-1 1 0 0,5 11 0 0 0,-7-17-2 0 0,1 1 0 0 0,-1 0 0 0 0,1-1 0 0 0,-1 0 0 0 0,1 0 0 0 0,0 1 0 0 0,0-2 0 0 0,1 1 0 0 0,-1 0 0 0 0,1-1 0 0 0,-1 1 0 0 0,1-1 0 0 0,0 0 0 0 0,0 0 0 0 0,-1-1 0 0 0,2 1 1 0 0,-1-1-1 0 0,0 0 0 0 0,8 2 0 0 0,-1-2-11 0 0,1-1 1 0 0,-1 0 0 0 0,1 0 0 0 0,-1-1 0 0 0,19-4 0 0 0,52-19 13 0 0,-24 6 0 0 0,-57 17-1 0 0,0 1-1 0 0,0 0 1 0 0,0-1 0 0 0,1 1-1 0 0,-1 0 1 0 0,0 0 0 0 0,0 0-1 0 0,0 0 1 0 0,0 0 0 0 0,0 0 0 0 0,0 0-1 0 0,0 0 1 0 0,0 0 0 0 0,1 0-1 0 0,-1 1 1 0 0,0-1 0 0 0,0 0-1 0 0,0 1 1 0 0,0-1 0 0 0,1 2-1 0 0,0-1-53 0 0,-1 1-1 0 0,0-1 0 0 0,0 1 0 0 0,1 0 1 0 0,-1-1-1 0 0,-1 1 0 0 0,1 0 0 0 0,1 3 0 0 0,5 9-939 0 0,-6-13 792 0 0,-1 0 0 0 0,1-1 1 0 0,-1 1-1 0 0,1 0 0 0 0,0-1 0 0 0,0 1 1 0 0,-1 0-1 0 0,1-1 0 0 0,0 1 0 0 0,0-1 0 0 0,0 1 1 0 0,0-1-1 0 0,-1 0 0 0 0,1 1 0 0 0,0-1 1 0 0,0 0-1 0 0,0 1 0 0 0,0-1 0 0 0,0 0 1 0 0,2 0-1 0 0,19-3-4873 0 0,-6-2 1755 0 0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1:53.2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95 62 3081 0 0,'-11'-3'3195'0'0,"6"1"-1625"0"0,0 1-1 0 0,-1-1 1 0 0,1 2-1 0 0,0-1 1 0 0,-10 0 0 0 0,13 1-1400 0 0,0 0-1 0 0,1 1 1 0 0,-1-1 0 0 0,1 1 0 0 0,-1-1 0 0 0,1 1 0 0 0,-1-1 0 0 0,1 1-1 0 0,0 0 1 0 0,-1-1 0 0 0,1 1 0 0 0,0 0 0 0 0,-1 0 0 0 0,1 0 0 0 0,0 0-1 0 0,0 1 1 0 0,0-1 0 0 0,0 0 0 0 0,0 0 0 0 0,0 1 0 0 0,0-1 0 0 0,1 0 0 0 0,-1 1-1 0 0,-1 1 1 0 0,0 3 24 0 0,0 0-1 0 0,0 1 1 0 0,1-1 0 0 0,-1 0-1 0 0,1 0 1 0 0,1 1-1 0 0,-1-1 1 0 0,1 1 0 0 0,0-1-1 0 0,1 0 1 0 0,2 13-1 0 0,2 2 166 0 0,1 1 0 0 0,10 22-1 0 0,7 23 670 0 0,-18-42-540 0 0,0 1 1 0 0,-2 0 0 0 0,0 43 0 0 0,-3-68-471 0 0,0 0 0 0 0,0 1 0 0 0,0-1 0 0 0,0 0-1 0 0,-1 0 1 0 0,1 0 0 0 0,0 0 0 0 0,-1 1 0 0 0,1-1 0 0 0,0 0 0 0 0,-1 0 0 0 0,1 0 0 0 0,-1 0 0 0 0,0 0 0 0 0,1 0 0 0 0,-1 0 0 0 0,-1 1 0 0 0,2-2-16 0 0,0 0 1 0 0,0 1-1 0 0,-1-1 0 0 0,1 0 1 0 0,0 0-1 0 0,-1 0 0 0 0,1 0 1 0 0,0 0-1 0 0,-1 0 0 0 0,1 0 1 0 0,0 1-1 0 0,-1-1 0 0 0,1 0 1 0 0,0 0-1 0 0,-1 0 0 0 0,1 0 0 0 0,0 0 1 0 0,-1 0-1 0 0,1-1 0 0 0,0 1 1 0 0,-1 0-1 0 0,1 0 0 0 0,-1 0 1 0 0,-8-9 2 0 0,7 5-3 0 0,1 1 0 0 0,-1 0 0 0 0,1 0 0 0 0,0-1 0 0 0,0 1 0 0 0,0-1 0 0 0,1 1 0 0 0,-1-1 0 0 0,1 0 0 0 0,0 1 0 0 0,0-1 0 0 0,0-5 0 0 0,2-5-14 0 0,6-24 0 0 0,3-11 10 0 0,34-109-78 0 0,-39 142 79 0 0,0 0-1 0 0,2 0 1 0 0,0 1 0 0 0,0 0 0 0 0,2 1 0 0 0,-1-1 0 0 0,17-16-1 0 0,-23 28-1 0 0,1-1 0 0 0,0 1 0 0 0,0-1 0 0 0,0 1 0 0 0,1 0 0 0 0,5-2 0 0 0,-10 4 4 0 0,1 1-1 0 0,0-1 1 0 0,0 1 0 0 0,-1 0-1 0 0,1 0 1 0 0,0-1 0 0 0,0 1-1 0 0,-1 0 1 0 0,1 0-1 0 0,0 0 1 0 0,0 0 0 0 0,0 0-1 0 0,-1 0 1 0 0,1 0 0 0 0,0 0-1 0 0,0 0 1 0 0,0 0-1 0 0,-1 0 1 0 0,1 0 0 0 0,0 1-1 0 0,0-1 1 0 0,-1 0 0 0 0,1 1-1 0 0,0-1 1 0 0,-1 0-1 0 0,1 1 1 0 0,0-1 0 0 0,-1 1-1 0 0,1-1 1 0 0,0 1-1 0 0,-1-1 1 0 0,1 1 0 0 0,-1 0-1 0 0,1-1 1 0 0,-1 1 0 0 0,1-1-1 0 0,-1 1 1 0 0,0 0-1 0 0,1 0 1 0 0,-1-1 0 0 0,0 1-1 0 0,1 0 1 0 0,-1 0 0 0 0,0-1-1 0 0,0 1 1 0 0,0 0-1 0 0,0 0 1 0 0,0 1 0 0 0,6 33 75 0 0,0 61 0 0 0,3 19 21 0 0,-7-101-120 0 0,1 13 62 0 0,2-1 0 0 0,1 0-1 0 0,1 0 1 0 0,12 30-1 0 0,-16-50-58 0 0,0 1-1 0 0,1-1 0 0 0,0 1 0 0 0,0-1 1 0 0,0-1-1 0 0,1 1 0 0 0,0 0 0 0 0,10 7 0 0 0,-11-10-39 0 0,0 0-1 0 0,0 0 1 0 0,1 0-1 0 0,-1-1 1 0 0,1 0-1 0 0,0 0 1 0 0,0 0-1 0 0,0-1 1 0 0,0 0-1 0 0,0 0 1 0 0,0 0-1 0 0,0 0 0 0 0,9-1 1 0 0,-10 0-194 0 0,0 0 0 0 0,-1-1 1 0 0,1 0-1 0 0,0 1 0 0 0,-1-2 1 0 0,1 1-1 0 0,-1 0 0 0 0,1-1 1 0 0,-1 1-1 0 0,0-1 0 0 0,0 0 0 0 0,6-5 1 0 0,-3 2-1521 0 0,0 0 1 0 0,-1 0-1 0 0,1-1 1 0 0,-1 0-1 0 0,5-8 1 0 0,-1 0-969 0 0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1:53.7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75 46 3897 0 0,'-27'-19'12188'0'0,"23"17"-11452"0"0,1 0 1 0 0,-1 0-1 0 0,1 1 1 0 0,-1-1-1 0 0,0 1 0 0 0,0 0 1 0 0,0 0-1 0 0,0 0 0 0 0,1 1 1 0 0,-7-1-1 0 0,24 10 987 0 0,-7-7-1581 0 0,0 0 0 0 0,0-1-1 0 0,1 0 1 0 0,-1-1 0 0 0,0 1 0 0 0,14-2-1 0 0,43-11 179 0 0,-5 1-218 0 0,-44 9-87 0 0,0 0 0 0 0,1 2 0 0 0,-1-1 0 0 0,28 5 0 0 0,-39-4-13 0 0,0 1-1 0 0,0 0 0 0 0,0 0 0 0 0,-1 0 1 0 0,1 1-1 0 0,0 0 0 0 0,-1-1 1 0 0,1 1-1 0 0,-1 0 0 0 0,0 1 1 0 0,1-1-1 0 0,-1 0 0 0 0,0 1 0 0 0,-1 0 1 0 0,1 0-1 0 0,0 0 0 0 0,-1 0 1 0 0,1 0-1 0 0,-1 0 0 0 0,0 1 1 0 0,0-1-1 0 0,-1 1 0 0 0,4 7 1 0 0,-2 3 3 0 0,0 1 1 0 0,-1-1-1 0 0,-1 1 1 0 0,0 0 0 0 0,-1 0-1 0 0,-1 15 1 0 0,0 9 44 0 0,-1 56-2 0 0,4 101-16 0 0,2-169-42 0 0,1 0 1 0 0,12 39-1 0 0,24 51 3 0 0,-24-72 4 0 0,4 10-13 0 0,15 43 51 0 0,-33-85-22 0 0,0-1-1 0 0,0 1 1 0 0,-2 0 0 0 0,1 0-1 0 0,-2 25 1 0 0,0-36-12 0 0,0-1-1 0 0,0 1 1 0 0,-1-1 0 0 0,1 0-1 0 0,0 1 1 0 0,-1-1 0 0 0,1 0 0 0 0,-1 1-1 0 0,1-1 1 0 0,-1 0 0 0 0,1 1-1 0 0,-1-1 1 0 0,0 0 0 0 0,0 0 0 0 0,0 0-1 0 0,0 0 1 0 0,0 0 0 0 0,0 0-1 0 0,0 0 1 0 0,0 0 0 0 0,-2 1-1 0 0,0-1 8 0 0,1 1-1 0 0,-1-2 0 0 0,0 1 0 0 0,1 0 0 0 0,-1 0 1 0 0,0-1-1 0 0,0 1 0 0 0,1-1 0 0 0,-1 0 1 0 0,-4 0-1 0 0,-5-2 4 0 0,0 1 1 0 0,1-2-1 0 0,-1 1 1 0 0,-13-6-1 0 0,2-1-5 0 0,-1 2-1 0 0,1 0 1 0 0,-2 2 0 0 0,1 1 0 0 0,0 1-1 0 0,-48-1 1 0 0,50 5-31 0 0,-28 6 0 0 0,43-6-102 0 0,-1 1-1 0 0,0 0 1 0 0,1 1 0 0 0,0-1 0 0 0,0 1-1 0 0,-1 1 1 0 0,-7 4 0 0 0,14-7-92 0 0,0 0 1 0 0,0-1-1 0 0,0 1 0 0 0,0 0 1 0 0,1 0-1 0 0,-1 0 1 0 0,0 0-1 0 0,0 0 0 0 0,1 0 1 0 0,-1 0-1 0 0,0 0 1 0 0,1 0-1 0 0,-1 2 0 0 0,0-2-160 0 0,1-1-1 0 0,0 1 0 0 0,0 0 1 0 0,0-1-1 0 0,0 1 0 0 0,0 0 0 0 0,0-1 1 0 0,0 1-1 0 0,0 0 0 0 0,0-1 1 0 0,1 1-1 0 0,-1 0 0 0 0,0-1 1 0 0,0 1-1 0 0,1 0 0 0 0,-1-1 0 0 0,0 1 1 0 0,0-1-1 0 0,1 1 0 0 0,-1 0 1 0 0,1-1-1 0 0,-1 1 0 0 0,1 0 0 0 0,7 4-3166 0 0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2:16.7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126 20 512 0 0,'-6'-1'999'0'0,"0"1"0"0"0,0-1 0 0 0,0-1 0 0 0,0 1 0 0 0,-8-4 0 0 0,7 3 437 0 0,0 0 1 0 0,0 0 0 0 0,-11-1 0 0 0,0 4 1260 0 0,15 0-1881 0 0,0-1-1 0 0,-1 0 0 0 0,1 0 1 0 0,0 0-1 0 0,-5-1 1 0 0,35 6-237 0 0,1-1-1 0 0,-1-2 1 0 0,1-1 0 0 0,39-3 0 0 0,-23 1-326 0 0,75-5-160 0 0,-63 1-22 0 0,113 8-1 0 0,-162-3-59 0 0,-1 1 1 0 0,1 0-1 0 0,0 1 0 0 0,-1-1 1 0 0,1 1-1 0 0,0 1 1 0 0,10 5-1 0 0,-15-7-6 0 0,0 0 0 0 0,0 1 0 0 0,0 0 0 0 0,0-1 0 0 0,0 1 0 0 0,0 0 0 0 0,0 0 0 0 0,-1 0-1 0 0,1 0 1 0 0,-1 0 0 0 0,1 0 0 0 0,-1 1 0 0 0,0-1 0 0 0,0 0 0 0 0,0 1 0 0 0,0-1 0 0 0,-1 1 0 0 0,1-1-1 0 0,-1 1 1 0 0,1 0 0 0 0,-1-1 0 0 0,0 1 0 0 0,0 2 0 0 0,0 4 9 0 0,-1-1 0 0 0,-1 0 0 0 0,1 0 0 0 0,-1 0 0 0 0,0 0 0 0 0,-1 0-1 0 0,0 0 1 0 0,-6 11 0 0 0,-39 59 138 0 0,37-62-112 0 0,-70 87 57 0 0,54-72 25 0 0,-37 56-1 0 0,61-81-102 0 0,0-1 0 0 0,0 1-1 0 0,0 0 1 0 0,1-1-1 0 0,0 1 1 0 0,0 1-1 0 0,0-1 1 0 0,-1 9 0 0 0,3-13-22 0 0,0 0 0 0 0,0 0 0 0 0,0 0 1 0 0,0 0-1 0 0,0 0 0 0 0,1 0 1 0 0,-1 0-1 0 0,1 0 0 0 0,-1 0 0 0 0,1 0 1 0 0,0 0-1 0 0,0 0 0 0 0,-1 0 0 0 0,1-1 1 0 0,1 1-1 0 0,-1 0 0 0 0,0-1 1 0 0,0 1-1 0 0,1-1 0 0 0,-1 1 0 0 0,0-1 1 0 0,1 1-1 0 0,0-1 0 0 0,-1 0 0 0 0,1 0 1 0 0,0 0-1 0 0,-1 0 0 0 0,1 0 1 0 0,4 1-1 0 0,0 0-18 0 0,1 0 0 0 0,-1-1 0 0 0,1 0 0 0 0,-1 0 0 0 0,1 0 0 0 0,-1-1-1 0 0,1 0 1 0 0,0 0 0 0 0,-1-1 0 0 0,12-2 0 0 0,6-2-218 0 0,34-13 1 0 0,-55 17 212 0 0,321-130-7277 0 0,-280 107 4174 0 0,-17 7-2472 0 0,-19 12 2274 0 0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2:16.9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89 3321 0 0,'-18'-9'10775'0'0,"5"3"-7447"0"0,13 6-3236 0 0,0 0 1 0 0,0-1 0 0 0,1 1 0 0 0,-1 0-1 0 0,0 0 1 0 0,0-1 0 0 0,0 1-1 0 0,1 0 1 0 0,-1 0 0 0 0,0 0-1 0 0,0-1 1 0 0,1 1 0 0 0,-1 0 0 0 0,0 0-1 0 0,1 0 1 0 0,-1 0 0 0 0,0 0-1 0 0,0 0 1 0 0,1-1 0 0 0,-1 1 0 0 0,0 0-1 0 0,1 0 1 0 0,-1 0 0 0 0,0 0-1 0 0,1 0 1 0 0,-1 0 0 0 0,0 0-1 0 0,0 0 1 0 0,1 0 0 0 0,-1 1 0 0 0,15-4 660 0 0,240-25 1396 0 0,-91 9-3708 0 0,0 2-6914 0 0,-128 13 5315 0 0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2:17.2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63 3777 0 0,'-7'1'2532'0'0,"5"-1"-1560"0"0,0 0-1 0 0,0 0 0 0 0,1 0 1 0 0,-1 0-1 0 0,0 0 0 0 0,0 0 1 0 0,0 0-1 0 0,0-1 0 0 0,0 1 1 0 0,0-1-1 0 0,-3-1 0 0 0,45-4 1960 0 0,208-24-4614 0 0,-180 20-554 0 0,-3-2-5574 0 0,-49 10 5303 0 0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2:17.3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66 3137 0 0,'-9'0'11906'0'0,"15"-4"-10730"0"0,5 3-551 0 0,8-4-353 0 0,7 0 56 0 0,2 1-216 0 0,9-4-128 0 0,-3 0-184 0 0,-2 0-80 0 0,1-2-817 0 0,-7 4-1743 0 0,-4 0 143 0 0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2:17.8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541 34 512 0 0,'0'-2'380'0'0,"-1"1"0"0"0,0-1 0 0 0,1 0 0 0 0,-1 1 1 0 0,0-1-1 0 0,1 1 0 0 0,-1-1 0 0 0,0 1 0 0 0,0-1 0 0 0,0 1 0 0 0,0 0 0 0 0,-1 0 0 0 0,1-1 0 0 0,0 1 1 0 0,-1 0-1 0 0,1 0 0 0 0,0 0 0 0 0,-4-1 0 0 0,2 0 165 0 0,0 1-1 0 0,-1 0 1 0 0,1 0-1 0 0,0 1 1 0 0,-1-1 0 0 0,1 1-1 0 0,0-1 1 0 0,-1 1-1 0 0,-3 1 1 0 0,-4 0 456 0 0,1 0 0 0 0,-1 1 0 0 0,1 1 0 0 0,0-1 0 0 0,-13 7-1 0 0,3 0-232 0 0,0 0 0 0 0,1 2 0 0 0,1 0 0 0 0,0 2 0 0 0,0-1 0 0 0,-27 27-1 0 0,25-18-272 0 0,1 1-1 0 0,1 0 0 0 0,1 2 0 0 0,-22 38 1 0 0,16-18-202 0 0,2 2 0 0 0,2 0 0 0 0,3 1 0 0 0,1 1 0 0 0,-13 78 0 0 0,23-97-220 0 0,1 0 0 0 0,1 1 0 0 0,2-1 0 0 0,1 1 0 0 0,1-1 0 0 0,8 47 0 0 0,-6-62-106 0 0,1 0 1 0 0,0-1-1 0 0,1 0 0 0 0,0 0 0 0 0,1 0 1 0 0,14 22-1 0 0,-13-26-63 0 0,-1-1-1 0 0,1 0 1 0 0,0 0 0 0 0,0-1 0 0 0,1 0 0 0 0,0 0 0 0 0,1-1-1 0 0,-1 0 1 0 0,1 0 0 0 0,11 5 0 0 0,-7-6-529 0 0,0 0-1 0 0,0-1 1 0 0,0 0-1 0 0,0-1 1 0 0,20 2 0 0 0,-10-3-1732 0 0,-1-1 1 0 0,36-2 0 0 0,-4-6-1010 0 0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2:18.1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27 2681 0 0,'-4'-5'4122'0'0,"1"0"1"0"0,0 0-1 0 0,-8-7 1 0 0,12 22 242 0 0,-2-2-3700 0 0,6 11-50 0 0,-1-1 0 0 0,2 1 0 0 0,1-1 0 0 0,12 26 0 0 0,42 62-146 0 0,-47-84-481 0 0,1-1 1 0 0,32 34-1 0 0,-39-47-293 0 0,0 0-1 0 0,1-1 0 0 0,0 0 1 0 0,0 0-1 0 0,0-1 1 0 0,1 0-1 0 0,0-1 1 0 0,17 7-1 0 0,-23-11-350 0 0,-1 0-1 0 0,1 0 1 0 0,0 0-1 0 0,-1-1 1 0 0,1 0 0 0 0,5 0-1 0 0,11-4-5360 0 0,-6-1 2999 0 0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2:18.3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480 1 1840 0 0,'-23'7'7052'0'0,"-31"14"-1"0"0,45-16-6120 0 0,0 0 1 0 0,1 0-1 0 0,0 1 1 0 0,0 0-1 0 0,0 0 1 0 0,-8 9-1 0 0,-95 95 2609 0 0,62-66-3778 0 0,-83 58 0 0 0,128-100 0 0 0,-1 2-35 0 0,-1 0-1 0 0,1 0 1 0 0,-1 0-1 0 0,-4 6 0 0 0,9-9 35 0 0,1 0-1 0 0,-1 0 0 0 0,0 0 1 0 0,0-1-1 0 0,1 1 0 0 0,-1 0 1 0 0,0 0-1 0 0,1 1 0 0 0,-1-1 1 0 0,1 0-1 0 0,0 0 0 0 0,-1 0 1 0 0,1 0-1 0 0,0 0 0 0 0,0 0 1 0 0,-1 1-1 0 0,1-1 0 0 0,0 0 1 0 0,0 0-1 0 0,0 0 0 0 0,0 1 1 0 0,1-1-1 0 0,-1 0 0 0 0,0 0 1 0 0,0 0-1 0 0,1 0 0 0 0,-1 0 1 0 0,1 0-1 0 0,-1 1 0 0 0,2 0 1 0 0,11 11-2681 0 0,4 0 326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18.5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247 47 1384 0 0,'-1'-2'480'0'0,"1"-1"0"0"0,-1 1-1 0 0,0 0 1 0 0,0 0-1 0 0,0-1 1 0 0,0 1 0 0 0,0 0-1 0 0,0 0 1 0 0,-1 0 0 0 0,1 0-1 0 0,-1 0 1 0 0,1 1 0 0 0,-1-1-1 0 0,0 0 1 0 0,0 1-1 0 0,0-1 1 0 0,0 1 0 0 0,0 0-1 0 0,0-1 1 0 0,0 1 0 0 0,0 0-1 0 0,0 0 1 0 0,0 0 0 0 0,-1 1-1 0 0,1-1 1 0 0,-5 0 0 0 0,3 0-110 0 0,-1 0 1 0 0,1 1-1 0 0,-1-1 1 0 0,0 1-1 0 0,1 0 1 0 0,-1 1 0 0 0,1-1-1 0 0,-1 1 1 0 0,1 0-1 0 0,-1 0 1 0 0,1 0 0 0 0,0 1-1 0 0,-7 2 1 0 0,0 3-78 0 0,1 1 1 0 0,0 0-1 0 0,1 0 0 0 0,-1 1 1 0 0,2 0-1 0 0,-1 0 1 0 0,1 1-1 0 0,1 1 0 0 0,0-1 1 0 0,0 1-1 0 0,1 0 1 0 0,0 0-1 0 0,-7 23 0 0 0,11-29-247 0 0,1-1-1 0 0,-1 1 1 0 0,1 0 0 0 0,0 0-1 0 0,0 0 1 0 0,1 0-1 0 0,-1 0 1 0 0,1 0-1 0 0,1 6 1 0 0,-1-9-39 0 0,1 1 0 0 0,-1-1-1 0 0,1 0 1 0 0,0 1 0 0 0,0-1 0 0 0,0 0 0 0 0,0 0 0 0 0,0 0-1 0 0,0 0 1 0 0,1 0 0 0 0,-1 0 0 0 0,0 0 0 0 0,1 0-1 0 0,0 0 1 0 0,-1-1 0 0 0,1 1 0 0 0,0-1 0 0 0,0 1 0 0 0,0-1-1 0 0,4 2 1 0 0,5 2-82 0 0,1-1-1 0 0,0 0 0 0 0,0-1 1 0 0,0-1-1 0 0,0 0 0 0 0,16 1 1 0 0,2 1-524 0 0,26 3-1976 0 0,-1-6-3415 0 0,-36-2 3489 0 0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2:18.5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1 4649 0 0,'-4'23'8894'0'0,"-1"1"-3348"0"0,2-11-3700 0 0,-3 25 0 0 0,-16 135 1216 0 0,22-172-3054 0 0,-9 97-31 0 0,4-40-3068 0 0,5-51 506 0 0,0-2 661 0 0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2:23.0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446 161 512 0 0,'0'-3'1473'0'0,"0"0"0"0"0,-1-1 1 0 0,1 1-1 0 0,-1 0 0 0 0,0-1 0 0 0,0 1 0 0 0,-2-5 0 0 0,-2-1 735 0 0,0-1 0 0 0,-11-13-1 0 0,-4-7-132 0 0,18 26-1930 0 0,0 0 0 0 0,-1 0 0 0 0,0 1 0 0 0,0-1 0 0 0,0 1-1 0 0,0-1 1 0 0,0 1 0 0 0,-1 0 0 0 0,1 0 0 0 0,-1 0 0 0 0,0 1 0 0 0,0 0-1 0 0,0-1 1 0 0,0 1 0 0 0,-1 0 0 0 0,1 1 0 0 0,-6-2 0 0 0,2 1-63 0 0,1 1 0 0 0,-1 0-1 0 0,0 1 1 0 0,0 0 0 0 0,0 0 0 0 0,0 0 0 0 0,1 1 0 0 0,-1 1-1 0 0,-10 2 1 0 0,-3 1 64 0 0,1 2-1 0 0,0 0 1 0 0,1 1-1 0 0,-35 20 1 0 0,45-23-109 0 0,0 1-1 0 0,1 0 1 0 0,0 1 0 0 0,0 0 0 0 0,1 0 0 0 0,0 0 0 0 0,0 1-1 0 0,0 0 1 0 0,1 0 0 0 0,0 1 0 0 0,-8 17 0 0 0,13-23-39 0 0,0 0 0 0 0,0-1 0 0 0,0 1 0 0 0,0 0 0 0 0,0 0 0 0 0,1 0 0 0 0,0 0 0 0 0,-1 0 0 0 0,1 0 1 0 0,0 0-1 0 0,0 0 0 0 0,1-1 0 0 0,-1 1 0 0 0,1 0 0 0 0,-1 0 0 0 0,1 0 0 0 0,0 0 0 0 0,0 0 0 0 0,0-1 0 0 0,1 1 0 0 0,-1 0 0 0 0,0-1 0 0 0,1 1 1 0 0,0-1-1 0 0,0 0 0 0 0,0 0 0 0 0,0 1 0 0 0,0-1 0 0 0,4 3 0 0 0,4 2-6 0 0,0 0-1 0 0,1 0 1 0 0,-1-1 0 0 0,1-1-1 0 0,21 8 1 0 0,5-2-91 0 0,0-1 0 0 0,1-2 0 0 0,0-1 0 0 0,39 1 0 0 0,-23-2-26 0 0,-38-4 103 0 0,1 0 0 0 0,16 6 1 0 0,-29-7 26 0 0,0 1 0 0 0,0-1-1 0 0,0 0 1 0 0,0 1 0 0 0,0 0 0 0 0,-1 0 0 0 0,1 0 0 0 0,-1 1 0 0 0,1-1 0 0 0,-1 1 0 0 0,0 0 0 0 0,0 0 0 0 0,4 5 0 0 0,-6-7-1 0 0,-1 0 0 0 0,1 0 0 0 0,-1 0 1 0 0,0 0-1 0 0,0 1 0 0 0,0-1 0 0 0,0 0 1 0 0,1 0-1 0 0,-1 0 0 0 0,-1 0 1 0 0,1 0-1 0 0,0 1 0 0 0,0-1 0 0 0,0 0 1 0 0,-1 0-1 0 0,1 0 0 0 0,0 0 0 0 0,-1 0 1 0 0,1 0-1 0 0,-1 0 0 0 0,1 0 0 0 0,-1 0 1 0 0,0 0-1 0 0,1 0 0 0 0,-1 0 0 0 0,0 0 1 0 0,-1 1-1 0 0,-4 5 56 0 0,-1-1-1 0 0,-10 8 1 0 0,9-7-9 0 0,-7 4 54 0 0,0 0-1 0 0,0-1 1 0 0,-27 13-1 0 0,-53 18 324 0 0,85-37-377 0 0,0 0 0 0 0,0-1 1 0 0,0 0-1 0 0,0-1 1 0 0,-1 0-1 0 0,-15 1 0 0 0,23-3-56 0 0,1 0 0 0 0,-1 0 0 0 0,1 0-1 0 0,-1 0 1 0 0,1-1 0 0 0,-1 1-1 0 0,1-1 1 0 0,-1 0 0 0 0,1 0 0 0 0,0 0-1 0 0,-1 0 1 0 0,1 0 0 0 0,0 0-1 0 0,0 0 1 0 0,0-1 0 0 0,0 1 0 0 0,0-1-1 0 0,0 0 1 0 0,0 1 0 0 0,1-1-1 0 0,-1 0 1 0 0,1 0 0 0 0,-1 0-1 0 0,1 0 1 0 0,0 0 0 0 0,-1 0 0 0 0,1-1-1 0 0,0 1 1 0 0,0 0 0 0 0,1-1-1 0 0,-1 1 1 0 0,1-1 0 0 0,-1-2 0 0 0,0 0-57 0 0,0 0 1 0 0,1 0 0 0 0,0 0 0 0 0,0 1 0 0 0,0-1 0 0 0,1 0 0 0 0,-1 0 0 0 0,1 0 0 0 0,0 0-1 0 0,4-8 1 0 0,-2 6-135 0 0,1-1 0 0 0,-1 1-1 0 0,2 0 1 0 0,-1 0 0 0 0,1 1 0 0 0,5-7-1 0 0,2 1-1455 0 0,1 0-1 0 0,0 0 0 0 0,1 1 0 0 0,0 1 1 0 0,22-13-1 0 0,-1 5-871 0 0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2:23.2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 1 3737 0 0,'-2'1'12363'0'0,"-7"5"-9167"0"0,2 15 1233 0 0,1 15-2431 0 0,4-23-1502 0 0,-26 124 710 0 0,23-113-1748 0 0,-1-1 0 0 0,0 0 0 0 0,-15 30 0 0 0,21-52-31 0 0,-2 2-552 0 0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2:23.9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93 222 2208 0 0,'-10'10'4024'0'0,"5"-5"-1482"0"0,0 0 1 0 0,0 0 0 0 0,-5 8 0 0 0,8-10-1958 0 0,0-1 0 0 0,1 1 0 0 0,-1 1 0 0 0,1-1 0 0 0,-2 6 1 0 0,-25 83 5391 0 0,27-90-5876 0 0,-4 12 606 0 0,5-13-651 0 0,-1-1 0 0 0,1 1-1 0 0,0-1 1 0 0,0 1-1 0 0,-1-1 1 0 0,1 1 0 0 0,0-1-1 0 0,-1 1 1 0 0,1-1 0 0 0,0 1-1 0 0,-1-1 1 0 0,1 0 0 0 0,-1 1-1 0 0,1-1 1 0 0,-1 0 0 0 0,1 0-1 0 0,-1 1 1 0 0,1-1 0 0 0,-1 0-1 0 0,1 0 1 0 0,-1 1 0 0 0,0-1-1 0 0,1-1-43 0 0,-1 1 0 0 0,1-1 0 0 0,0 1 0 0 0,-1-1 0 0 0,1 1 0 0 0,0-1 0 0 0,0 1 0 0 0,0-1 0 0 0,0 1 0 0 0,0-1 0 0 0,-1 1 0 0 0,1-1 0 0 0,0 0 0 0 0,0 1 0 0 0,0-1 0 0 0,0 1 0 0 0,1-1 0 0 0,-1 1 0 0 0,0-1 0 0 0,0 0 0 0 0,0 0 0 0 0,4-15 164 0 0,2 5-184 0 0,1 0 0 0 0,0 0 0 0 0,1 0 0 0 0,15-16 0 0 0,42-33-66 0 0,-8 8 34 0 0,-27 19 10 0 0,18-18-8 0 0,-42 46 30 0 0,-1 1 0 0 0,0 0 0 0 0,1 0 0 0 0,0 0 0 0 0,0 1 1 0 0,0 0-1 0 0,12-5 0 0 0,-16 8 8 0 0,-1 0 0 0 0,0-1 0 0 0,0 1 0 0 0,1 0 1 0 0,-1-1-1 0 0,0 1 0 0 0,0 0 0 0 0,1 0 0 0 0,-1 0 0 0 0,0 0 0 0 0,0 1 0 0 0,1-1 0 0 0,-1 0 1 0 0,0 0-1 0 0,0 1 0 0 0,0-1 0 0 0,1 1 0 0 0,-1-1 0 0 0,0 1 0 0 0,0-1 0 0 0,1 2 0 0 0,0-1 1 0 0,-1 1 0 0 0,0-1 0 0 0,1 1 0 0 0,-1-1-1 0 0,0 1 1 0 0,0-1 0 0 0,0 1 0 0 0,0 0 0 0 0,-1 0 0 0 0,1 0-1 0 0,0-1 1 0 0,0 4 0 0 0,1 6 3 0 0,-1-1 0 0 0,0 1-1 0 0,-1-1 1 0 0,-1 13 0 0 0,1-19-4 0 0,-2 20 5 0 0,-2 0 0 0 0,0 1 0 0 0,-9 23 1 0 0,7-29-3 0 0,1 1 1 0 0,1 1 0 0 0,1-1-1 0 0,1 0 1 0 0,0 23 0 0 0,2-36-13 0 0,1-1 0 0 0,1 1 0 0 0,-1 0 0 0 0,1-1 0 0 0,0 1 0 0 0,1-1 0 0 0,3 7 0 0 0,-5-10 4 0 0,1 1-1 0 0,0-1 0 0 0,0 0 0 0 0,0 0 1 0 0,0 0-1 0 0,0 0 0 0 0,1 0 0 0 0,0 0 1 0 0,-1-1-1 0 0,1 1 0 0 0,0-1 1 0 0,0 0-1 0 0,0 0 0 0 0,5 2 0 0 0,-5-3-2 0 0,0 0 0 0 0,0-1 0 0 0,-1 0 0 0 0,1 0 0 0 0,0 0 0 0 0,0 0 0 0 0,0 0 0 0 0,-1 0 0 0 0,1-1 0 0 0,0 1 0 0 0,0-1 0 0 0,-1 0-1 0 0,1 0 1 0 0,0 0 0 0 0,-1 0 0 0 0,1 0 0 0 0,-1-1 0 0 0,0 1 0 0 0,1-1 0 0 0,-1 1 0 0 0,0-1 0 0 0,3-2 0 0 0,5-6-51 0 0,0 0 1 0 0,18-23 0 0 0,-25 29 37 0 0,6-8 6 0 0,-1-1 1 0 0,0 0-1 0 0,0-1 0 0 0,-1 1 1 0 0,-1-1-1 0 0,-1-1 0 0 0,6-17 1 0 0,-1-13 10 0 0,5-49 1 0 0,-11 62 9 0 0,1 0 1 0 0,1 0-1 0 0,2 0 0 0 0,13-33 1 0 0,-26 87 134 0 0,1 0 0 0 0,0 24 0 0 0,1-16-153 0 0,2-1 0 0 0,1 1 1 0 0,1 0-1 0 0,2 0 0 0 0,0-1 0 0 0,3 0 1 0 0,0 1-1 0 0,20 52 0 0 0,-14-56-148 0 0,30 47 1 0 0,-14-28 229 0 0,-6-11-62 0 0,50 57-1 0 0,-7-9-52 0 0,-53-65 24 0 0,-1 0 0 0 0,-1 0-1 0 0,9 22 1 0 0,-15-28 35 0 0,0 1 1 0 0,-1-1-1 0 0,-1 1 0 0 0,1 0 1 0 0,0 19-1 0 0,-4 60 67 0 0,1-84-74 0 0,-1-1 0 0 0,0 1 0 0 0,0 0 0 0 0,-1-1 0 0 0,0 1 0 0 0,0-1 0 0 0,0 1 0 0 0,-1-1 0 0 0,0 0 1 0 0,0 0-1 0 0,-1 0 0 0 0,0-1 0 0 0,0 1 0 0 0,0-1 0 0 0,0 0 0 0 0,-1 0 0 0 0,0 0 0 0 0,0-1 0 0 0,0 1 0 0 0,-1-1 0 0 0,1-1 0 0 0,-1 1 0 0 0,0-1 0 0 0,0 0 1 0 0,0 0-1 0 0,-10 3 0 0 0,1-1 7 0 0,-1-1 0 0 0,1 0 1 0 0,-1-1-1 0 0,0-1 0 0 0,0 0 1 0 0,-30-1-1 0 0,35-2-12 0 0,-1 0-1 0 0,1-1 1 0 0,-1 0 0 0 0,1-1-1 0 0,0-1 1 0 0,0 1 0 0 0,0-2-1 0 0,0 1 1 0 0,1-2 0 0 0,-12-7-1 0 0,11 7-2 0 0,0-2-1 0 0,1 0 1 0 0,0 0-1 0 0,1-1 1 0 0,-10-10-1 0 0,16 15-1 0 0,0 0 0 0 0,1 0 0 0 0,-1 0 0 0 0,1 0 1 0 0,0 0-1 0 0,0 0 0 0 0,0-1 0 0 0,0 1 0 0 0,1-1 0 0 0,0 1 0 0 0,0-1 0 0 0,0 1 0 0 0,1-1 1 0 0,-1 0-1 0 0,1 0 0 0 0,0 1 0 0 0,1-8 0 0 0,1 1-19 0 0,1 0 0 0 0,0 0 0 0 0,1 0 0 0 0,0 0 0 0 0,1 1 0 0 0,5-11 1 0 0,40-57-168 0 0,-50 78 188 0 0,18-25-250 0 0,1 2 0 0 0,1 0 0 0 0,1 1-1 0 0,42-34 1 0 0,106-61-5708 0 0,-112 79 90 0 0,-30 20 3769 0 0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2:24.2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27 2825 0 0,'-1'-2'1302'0'0,"0"-1"0"0"0,0 1 0 0 0,0 0 1 0 0,0 0-1 0 0,0 1 0 0 0,0-1 0 0 0,-1 0 1 0 0,-1-2-1 0 0,2 3-1131 0 0,1 1 0 0 0,-1-1 1 0 0,1 1-1 0 0,-1-1 0 0 0,1 1 1 0 0,-1 0-1 0 0,0-1 0 0 0,1 1 0 0 0,-1 0 1 0 0,1-1-1 0 0,-1 1 0 0 0,0 0 0 0 0,1 0 1 0 0,-1-1-1 0 0,0 1 0 0 0,0 0 0 0 0,1 0 1 0 0,-1 0-1 0 0,0 0 0 0 0,1 0 1 0 0,-1 0-1 0 0,0 0 0 0 0,1 0 0 0 0,-1 0 1 0 0,0 0-1 0 0,1 1 0 0 0,-1-1 0 0 0,0 0 1 0 0,0 1-1 0 0,0-1-121 0 0,1 0 0 0 0,0 1-1 0 0,-1-1 1 0 0,1 1 0 0 0,0-1 0 0 0,0 1 0 0 0,-1-1 0 0 0,1 1 0 0 0,0 0 0 0 0,0-1 0 0 0,0 1-1 0 0,0-1 1 0 0,0 1 0 0 0,0-1 0 0 0,0 1 0 0 0,0-1 0 0 0,0 1 0 0 0,0 0 0 0 0,0-1-1 0 0,0 1 1 0 0,0-1 0 0 0,0 1 0 0 0,0-1 0 0 0,0 1 0 0 0,1 0 0 0 0,-1-1 0 0 0,0 1-1 0 0,0-1 1 0 0,1 1 0 0 0,-1-1 0 0 0,0 0 0 0 0,1 1 0 0 0,12 20 614 0 0,-12-20-586 0 0,131 154 2626 0 0,-101-121-2386 0 0,88 90 331 0 0,20 22-284 0 0,-103-104-4 0 0,53 82 1 0 0,-70-92-247 0 0,-1 1 1 0 0,-2 1 0 0 0,-1 1-1 0 0,-1 0 1 0 0,-2 1 0 0 0,9 47-1 0 0,-16-51-34 0 0,0 1 1 0 0,-2 0-1 0 0,-2-1 0 0 0,-1 1 0 0 0,-1 0 0 0 0,-2 0 1 0 0,-12 57-1 0 0,9-64-504 0 0,-2 0 0 0 0,-1 0 1 0 0,-1 0-1 0 0,-26 47 0 0 0,27-57-58 0 0,-1-2 0 0 0,-1 1-1 0 0,0-2 1 0 0,0 1 0 0 0,-2-1-1 0 0,0-1 1 0 0,0-1 0 0 0,-29 20-1 0 0,-8-4-6326 0 0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2:31.6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12 129 512 0 0,'-1'-18'3380'0'0,"0"1"0"0"0,-8-34 0 0 0,9 48-2540 0 0,0 1 1 0 0,0-1-1 0 0,-1 0 1 0 0,2 0-1 0 0,-1 0 1 0 0,1-5-1 0 0,-1 7-702 0 0,0 0 0 0 0,0 0 0 0 0,1 1 0 0 0,-1-1-1 0 0,0 0 1 0 0,0 0 0 0 0,1 1 0 0 0,-1-1 0 0 0,0 0-1 0 0,1 0 1 0 0,-1 1 0 0 0,1-1 0 0 0,-1 0 0 0 0,1 1-1 0 0,-1-1 1 0 0,1 1 0 0 0,-1-1 0 0 0,1 1 0 0 0,0-1-1 0 0,-1 1 1 0 0,1-1 0 0 0,0 1 0 0 0,-1 0 0 0 0,1-1-1 0 0,0 1 1 0 0,0 0 0 0 0,-1-1 0 0 0,1 1 0 0 0,0 0-1 0 0,1 0 1 0 0,-2 0-62 0 0,1 0-1 0 0,-1 1 1 0 0,0-1-1 0 0,1 0 1 0 0,-1 1 0 0 0,1-1-1 0 0,-1 0 1 0 0,0 1-1 0 0,1-1 1 0 0,-1 1 0 0 0,0-1-1 0 0,1 1 1 0 0,-1-1-1 0 0,0 1 1 0 0,0-1 0 0 0,1 1-1 0 0,-1-1 1 0 0,0 1-1 0 0,0-1 1 0 0,0 1-1 0 0,0 0 1 0 0,0-1 0 0 0,0 1-1 0 0,3 19 396 0 0,-3-16-286 0 0,2 30 430 0 0,-1 1 0 0 0,-5 45 0 0 0,0 8-89 0 0,3-21-380 0 0,0-28 20 0 0,1-1 0 0 0,2 1 1 0 0,11 65-1 0 0,-5-70-166 0 0,1 0 1 0 0,15 34-1 0 0,-21-59-12 0 0,-2-5-2 0 0,-2-9 7 0 0,-4-16-114 0 0,1 1 1 0 0,0-1-1 0 0,0-39 0 0 0,7 29-646 0 0,0 0-5646 0 0,-3 25 3828 0 0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2:32.2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115 325 592 0 0,'-12'-4'2491'0'0,"1"1"1"0"0,-1 1-1 0 0,1 0 0 0 0,-1 1 0 0 0,-21 0 0 0 0,32 1-2354 0 0,0 0-1 0 0,0 0 0 0 0,0 0 0 0 0,0-1 0 0 0,0 1 1 0 0,0 0-1 0 0,0-1 0 0 0,0 1 0 0 0,0 0 1 0 0,0-1-1 0 0,0 1 0 0 0,1-1 0 0 0,-1 1 0 0 0,0-1 1 0 0,0 0-1 0 0,0 1 0 0 0,1-1 0 0 0,-1 0 1 0 0,0 0-1 0 0,0 0 0 0 0,1 1 0 0 0,-1-1 0 0 0,1 0 1 0 0,-1 0-1 0 0,1 0 0 0 0,-1 0 0 0 0,1 0 1 0 0,0 0-1 0 0,-1 0 0 0 0,1 0 0 0 0,0 0 1 0 0,0 0-1 0 0,0 0 0 0 0,0 0 0 0 0,0-2 0 0 0,-1-5 73 0 0,1 0-1 0 0,1 0 0 0 0,2-14 1 0 0,-2 9 36 0 0,1-9 95 0 0,0-2-115 0 0,1-1 1 0 0,7-26 0 0 0,-9 45-205 0 0,1 0 0 0 0,0 0-1 0 0,0 0 1 0 0,1 0 0 0 0,-1 1 0 0 0,1-1 0 0 0,0 1-1 0 0,1-1 1 0 0,-1 1 0 0 0,1 1 0 0 0,0-1 0 0 0,1 0-1 0 0,8-6 1 0 0,-8 7-13 0 0,0 2 0 0 0,0-1 0 0 0,0 0 0 0 0,1 1-1 0 0,0 0 1 0 0,-1 1 0 0 0,1-1 0 0 0,0 1 0 0 0,0 0 0 0 0,0 0-1 0 0,0 1 1 0 0,-1 0 0 0 0,8 0 0 0 0,10 2-10 0 0,0 1-1 0 0,24 6 0 0 0,-14-2-25 0 0,24 3-16 0 0,-9-2 2 0 0,0 1 0 0 0,64 23 0 0 0,-105-29 28 0 0,1 0 0 0 0,-1 0-1 0 0,0 1 1 0 0,0 0 0 0 0,0 1 0 0 0,0 0-1 0 0,-1 0 1 0 0,1 0 0 0 0,9 12-1 0 0,-12-13 19 0 0,-1 1 0 0 0,0 0 0 0 0,0 0 0 0 0,0 0 0 0 0,-1 0 0 0 0,1 0 1 0 0,-1 0-1 0 0,-1 1 0 0 0,1-1 0 0 0,-1 1 0 0 0,0-1 0 0 0,0 1 0 0 0,0 0 0 0 0,-1-1 0 0 0,0 7 0 0 0,-2 2 7 0 0,1 0 1 0 0,-2-1 0 0 0,0 1 0 0 0,-1 0 0 0 0,0-1 0 0 0,-1 0 0 0 0,-1 0-1 0 0,-7 13 1 0 0,1-5 63 0 0,-1 0 0 0 0,0-2-1 0 0,-32 36 1 0 0,23-35-20 0 0,0 0-1 0 0,-1-1 1 0 0,-1-2 0 0 0,-1 0-1 0 0,-1-1 1 0 0,0-2 0 0 0,-1-1-1 0 0,0-1 1 0 0,-51 15 0 0 0,65-23-62 0 0,0-1 0 0 0,0 0 0 0 0,0-1 0 0 0,-1 0 0 0 0,1-1 0 0 0,-16-1 0 0 0,25-1-26 0 0,0 1 0 0 0,0-1 0 0 0,0 0-1 0 0,1 0 1 0 0,-1 0 0 0 0,1 0 0 0 0,-1-1 0 0 0,1 1 0 0 0,-1-1 0 0 0,1 0 0 0 0,-5-3-1 0 0,6 3-19 0 0,0 0-1 0 0,0 0 0 0 0,0 0 0 0 0,1-1 0 0 0,-1 1 0 0 0,0 0 0 0 0,1-1 0 0 0,-1 1 0 0 0,1-1 0 0 0,0 0 0 0 0,0 0 0 0 0,0 1 0 0 0,0-1 1 0 0,1 0-1 0 0,-1 0 0 0 0,0-5 0 0 0,1 0-208 0 0,0-1 1 0 0,1 1-1 0 0,0-1 0 0 0,0 1 1 0 0,1-1-1 0 0,0 1 0 0 0,0-1 1 0 0,1 1-1 0 0,5-11 1 0 0,4-5-2178 0 0,24-38 0 0 0,-7 21 535 0 0,5 1 75 0 0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2:32.9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28 110 512 0 0,'0'0'244'0'0,"-1"-1"0"0"0,1 1 1 0 0,0-1-1 0 0,0 1 0 0 0,0 0 0 0 0,-1-1 0 0 0,1 1 0 0 0,0 0 0 0 0,-1-1 0 0 0,1 1 1 0 0,0 0-1 0 0,-1-1 0 0 0,1 1 0 0 0,0 0 0 0 0,-1-1 0 0 0,1 1 0 0 0,-1 0 1 0 0,1 0-1 0 0,0 0 0 0 0,-1-1 0 0 0,1 1 0 0 0,-1 0 0 0 0,1 0 0 0 0,-1 0 0 0 0,1 0 1 0 0,-1 0-1 0 0,1 0 0 0 0,-1 0 0 0 0,1 0 0 0 0,-1 0 0 0 0,1 0 0 0 0,0 0 1 0 0,-1 0-1 0 0,1 0 0 0 0,-1 0 0 0 0,1 1 0 0 0,-1-1 0 0 0,1 0 0 0 0,-1 0 1 0 0,1 0-1 0 0,-1 1 0 0 0,-7 8 5325 0 0,6 0-4679 0 0,2-2-469 0 0,1 0 0 0 0,0 0 0 0 0,0 0 0 0 0,1-1 0 0 0,0 1 0 0 0,0 0 0 0 0,1-1 0 0 0,3 9 0 0 0,32 48 655 0 0,-29-50-755 0 0,-5-6-190 0 0,1 0 0 0 0,-1-1 0 0 0,2 0-1 0 0,-1 0 1 0 0,1 0 0 0 0,0 0-1 0 0,0-1 1 0 0,0 0 0 0 0,12 6-1 0 0,-20-18 490 0 0,-2-3-458 0 0,-8-5 100 0 0,-19-19 0 0 0,22 26-180 0 0,1-2-1 0 0,-1 1 0 0 0,2-1 1 0 0,-1 0-1 0 0,-11-22 0 0 0,16 25-67 0 0,1 0 1 0 0,-1 0-1 0 0,1 0 1 0 0,0 0-1 0 0,0 0 0 0 0,1 0 1 0 0,0 0-1 0 0,0-9 0 0 0,2 12-11 0 0,-1 1-1 0 0,0-1 0 0 0,1 0 1 0 0,0 1-1 0 0,-1-1 1 0 0,1 1-1 0 0,1-1 0 0 0,-1 1 1 0 0,0 0-1 0 0,1 0 1 0 0,0-1-1 0 0,0 1 0 0 0,0 0 1 0 0,0 0-1 0 0,0 1 1 0 0,1-1-1 0 0,-1 0 0 0 0,5-2 1 0 0,1-2 4 0 0,1 1 0 0 0,-1 1 1 0 0,1 0-1 0 0,1 0 0 0 0,-1 1 0 0 0,1 0 1 0 0,0 0-1 0 0,0 1 0 0 0,0 1 0 0 0,0 0 1 0 0,0 0-1 0 0,17 0 0 0 0,-9 1-26 0 0,0 2-1 0 0,1 0 1 0 0,-1 1 0 0 0,0 1-1 0 0,0 0 1 0 0,22 8-1 0 0,-18-5-110 0 0,-15-4-132 0 0,0 0 0 0 0,0 0 0 0 0,0 1 0 0 0,-1-1 0 0 0,1 2 0 0 0,-1-1 0 0 0,1 1 0 0 0,6 5 0 0 0,-6-4-2236 0 0,-1-3-3340 0 0,-2-1 3660 0 0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2:33.3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6 128 0 0,'0'0'247'0'0,"0"-1"-1"0"0,0 1 1 0 0,0 0 0 0 0,0-1-1 0 0,0 1 1 0 0,0 0 0 0 0,0 0-1 0 0,0-1 1 0 0,-1 1 0 0 0,1 0-1 0 0,0 0 1 0 0,0-1 0 0 0,0 1-1 0 0,0 0 1 0 0,-1 0 0 0 0,1 0-1 0 0,0-1 1 0 0,0 1 0 0 0,-1 0-1 0 0,1 0 1 0 0,0 0 0 0 0,0 0-1 0 0,-1 0 1 0 0,1-1 0 0 0,0 1-1 0 0,0 0 1 0 0,-1 0 0 0 0,1 0-1 0 0,0 0 1 0 0,0 0 0 0 0,-1 0-1 0 0,1 0 1 0 0,0 0 0 0 0,-1 0-1 0 0,1 0 1 0 0,0 0 0 0 0,0 0-1 0 0,-1 0 1 0 0,1 0 0 0 0,-12 4 5772 0 0,10-1-5559 0 0,0 0-1 0 0,0 0 0 0 0,0 0 1 0 0,0 0-1 0 0,0 1 1 0 0,1-1-1 0 0,-1 0 1 0 0,1 1-1 0 0,0-1 1 0 0,-1 7-1 0 0,-4 36 632 0 0,6-41-948 0 0,-1 6 5 0 0,0 0 0 0 0,1 1-1 0 0,1-1 1 0 0,0 0 0 0 0,0 0 0 0 0,1-1 0 0 0,1 1-1 0 0,-1 0 1 0 0,7 14 0 0 0,-6-18-141 0 0,1-1 1 0 0,-1 0-1 0 0,1-1 1 0 0,0 1-1 0 0,0-1 1 0 0,0 1-1 0 0,1-1 0 0 0,0-1 1 0 0,0 1-1 0 0,0-1 1 0 0,0 1-1 0 0,1-1 1 0 0,0-1-1 0 0,0 1 1 0 0,0-1-1 0 0,10 4 0 0 0,-9-5-132 0 0,1 0-1 0 0,-1 0 1 0 0,0-1-1 0 0,1 0 0 0 0,-1 0 1 0 0,1-1-1 0 0,-1 0 1 0 0,1 0-1 0 0,-1 0 0 0 0,15-4 1 0 0,-10 1-946 0 0,-1 0 1 0 0,1-1 0 0 0,0 0 0 0 0,-1-1 0 0 0,20-12-1 0 0,-8 1-885 0 0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2:33.4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1 3153 0 0,'-9'0'3160'0'0,"-4"0"4722"0"0,3 0-7018 0 0,4 3 665 0 0,3 0-329 0 0,3 2-304 0 0,6 0-288 0 0,4-1-400 0 0,2-1 8 0 0,3 1-152 0 0,4-1-176 0 0,0-2-248 0 0,0 1-96 0 0,5 1-4121 0 0,-2-1 2977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18.8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21 672 0 0,'1'-7'1708'0'0,"-2"-6"12458"0"0,-1 22-11852 0 0,0 5-1765 0 0,1 0-1 0 0,0 1 0 0 0,1-1 1 0 0,3 24-1 0 0,15 57-381 0 0,-2-12-226 0 0,-10-34-544 0 0,-5-17-3462 0 0,-1-32 3797 0 0,0 1-1 0 0,0-1 1 0 0,0 0-1 0 0,0 1 1 0 0,0-1-1 0 0,0 1 1 0 0,0-1-1 0 0,0 0 1 0 0,0 1-1 0 0,0-1 1 0 0,0 1-1 0 0,0-1 1 0 0,1 0-1 0 0,-1 1 1 0 0,0-1-1 0 0,0 0 1 0 0,0 1-1 0 0,1-1 1 0 0,-1 0-1 0 0,1 1 1 0 0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2:35.2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1052 512 0 0,'7'-29'3566'0'0,"-6"23"-1419"0"0,1 0 0 0 0,-1 0-1 0 0,7-13 4660 0 0,-8 24-3351 0 0,-2 6-1448 0 0,-1 1-1711 0 0,1 0 0 0 0,0 0 0 0 0,0 0 0 0 0,2 1-1 0 0,-1-1 1 0 0,2 0 0 0 0,-1 1 0 0 0,2-1 0 0 0,0 0 0 0 0,0 0 0 0 0,1 0-1 0 0,6 17 1 0 0,-4-14-219 0 0,11 30 168 0 0,-14-42-236 0 0,-1 0 0 0 0,1 1-1 0 0,0-1 1 0 0,0 0 0 0 0,0 0-1 0 0,0 0 1 0 0,1-1 0 0 0,-1 1-1 0 0,1-1 1 0 0,3 4 0 0 0,-5-6-9 0 0,-1 1 1 0 0,1-1-1 0 0,0 0 1 0 0,0 1-1 0 0,-1-1 1 0 0,1 0-1 0 0,0 0 1 0 0,0 0-1 0 0,-1 1 1 0 0,1-1-1 0 0,0 0 1 0 0,0 0-1 0 0,0 0 1 0 0,-1 0-1 0 0,1 0 1 0 0,0 0-1 0 0,0-1 1 0 0,0 1-1 0 0,-1 0 1 0 0,1 0-1 0 0,0-1 1 0 0,0 1-1 0 0,-1 0 1 0 0,1-1-1 0 0,0 1 1 0 0,-1 0-1 0 0,1-1 1 0 0,0 1-1 0 0,-1-1 1 0 0,1 0-1 0 0,-1 1 1 0 0,1-1-1 0 0,-1 1 1 0 0,1-1-1 0 0,-1 0 1 0 0,1 1-1 0 0,-1-1 1 0 0,1-1-1 0 0,3-4-15 0 0,-1-1-1 0 0,0 1 0 0 0,4-11 1 0 0,-4 7 3 0 0,26-73 15 0 0,-5 12 3 0 0,-24 70-5 0 0,4-11-11 0 0,1 0 1 0 0,1 0 0 0 0,11-17-1 0 0,-15 26 11 0 0,0 0 0 0 0,0 1-1 0 0,0-1 1 0 0,0 1-1 0 0,0 0 1 0 0,0 0-1 0 0,1 0 1 0 0,-1 0-1 0 0,1 0 1 0 0,0 0 0 0 0,-1 1-1 0 0,1-1 1 0 0,0 1-1 0 0,0 0 1 0 0,0 0-1 0 0,0 0 1 0 0,0 0-1 0 0,0 0 1 0 0,0 1 0 0 0,6-1-1 0 0,-8 1 4 0 0,1 1-1 0 0,0-1 1 0 0,0 1-1 0 0,-1-1 1 0 0,1 1 0 0 0,0 0-1 0 0,-1 0 1 0 0,1-1-1 0 0,-1 1 1 0 0,1 0-1 0 0,-1 1 1 0 0,1-1 0 0 0,-1 0-1 0 0,0 0 1 0 0,0 1-1 0 0,2 0 1 0 0,19 29 12 0 0,-16-22-24 0 0,44 72-4 0 0,-35-53 50 0 0,2-1-1 0 0,21 26 0 0 0,-33-47-42 0 0,-1-1 4 0 0,-1-1-1 0 0,2 1 1 0 0,-1-1 0 0 0,0 0 0 0 0,9 7 0 0 0,-12-11-2 0 0,1 1 1 0 0,-1 0 0 0 0,0-1 0 0 0,0 1-1 0 0,1-1 1 0 0,-1 1 0 0 0,0-1 0 0 0,1 0-1 0 0,-1 0 1 0 0,0 1 0 0 0,1-1-1 0 0,-1 0 1 0 0,0 0 0 0 0,1 0 0 0 0,-1 0-1 0 0,0-1 1 0 0,1 1 0 0 0,-1 0 0 0 0,0-1-1 0 0,1 1 1 0 0,-1 0 0 0 0,0-1 0 0 0,0 0-1 0 0,1 1 1 0 0,-1-1 0 0 0,0 0-1 0 0,0 1 1 0 0,0-1 0 0 0,0 0 0 0 0,0 0-1 0 0,2-2 1 0 0,3-4-28 0 0,0 0 0 0 0,0 0 0 0 0,-1-1 0 0 0,0 0 0 0 0,0 0 0 0 0,0 0 0 0 0,-1-1 0 0 0,-1 0 0 0 0,4-10 0 0 0,0-10-205 0 0,7-46 0 0 0,-5 18 129 0 0,-9 56 106 0 0,1-2-11 0 0,-1 0-1 0 0,1 0 1 0 0,0 0 0 0 0,0 0-1 0 0,0 1 1 0 0,0-1 0 0 0,0 0-1 0 0,0 0 1 0 0,4-4 0 0 0,-5 7 12 0 0,0 0 0 0 0,1 0 0 0 0,-1 0 0 0 0,0 1 0 0 0,0-1 1 0 0,1 0-1 0 0,-1 0 0 0 0,0 0 0 0 0,1 0 0 0 0,-1 0 0 0 0,0 1 1 0 0,0-1-1 0 0,1 0 0 0 0,-1 0 0 0 0,0 0 0 0 0,0 1 1 0 0,0-1-1 0 0,1 0 0 0 0,-1 0 0 0 0,0 0 0 0 0,0 1 0 0 0,0-1 1 0 0,0 0-1 0 0,0 1 0 0 0,1-1 0 0 0,-1 0 0 0 0,0 0 0 0 0,0 1 1 0 0,0-1-1 0 0,0 0 0 0 0,0 1 0 0 0,0-1 0 0 0,0 0 0 0 0,0 0 1 0 0,0 1-1 0 0,0-1 0 0 0,0 1 0 0 0,1 16 55 0 0,-1-14-51 0 0,2 41 70 0 0,-2-22-38 0 0,1 0 1 0 0,5 25-1 0 0,-5-42-39 0 0,1 1 0 0 0,-1-1 1 0 0,1 0-1 0 0,0 1 0 0 0,0-1 0 0 0,0 0 0 0 0,1 0 0 0 0,-1 0 0 0 0,1-1 1 0 0,1 1-1 0 0,-1-1 0 0 0,1 0 0 0 0,6 7 0 0 0,-8-9-14 0 0,1 0 0 0 0,0 0 0 0 0,0 0-1 0 0,0-1 1 0 0,0 1 0 0 0,0-1 0 0 0,0 1 0 0 0,0-1-1 0 0,0 0 1 0 0,0 0 0 0 0,1 0 0 0 0,-1-1 0 0 0,1 1-1 0 0,-1-1 1 0 0,0 0 0 0 0,1 0 0 0 0,-1 0 0 0 0,0 0-1 0 0,1-1 1 0 0,-1 1 0 0 0,6-2 0 0 0,-3-1-53 0 0,0 1 0 0 0,0-1 1 0 0,0 0-1 0 0,0 0 0 0 0,-1-1 1 0 0,1 0-1 0 0,-1 0 0 0 0,0 0 0 0 0,0 0 1 0 0,4-6-1 0 0,-1 1 0 0 0,-1 0 0 0 0,0 0 0 0 0,-1-1 0 0 0,0 1 0 0 0,-1-1 0 0 0,0-1 0 0 0,0 1 0 0 0,-1-1 0 0 0,0 1 0 0 0,-1-1 0 0 0,2-17 0 0 0,-5 12 110 0 0,-2 16-7 0 0,-3 9-34 0 0,3-4 17 0 0,1 0 0 0 0,-1 0 0 0 0,1 0 1 0 0,0 0-1 0 0,0 0 0 0 0,1 0 0 0 0,-1 0 1 0 0,1 0-1 0 0,0 0 0 0 0,1 1 0 0 0,-1-1 1 0 0,1 0-1 0 0,0 0 0 0 0,0 0 0 0 0,1 0 1 0 0,0 0-1 0 0,0 0 0 0 0,0-1 0 0 0,0 1 1 0 0,1 0-1 0 0,-1-1 0 0 0,1 0 0 0 0,0 0 1 0 0,1 1-1 0 0,-1-2 0 0 0,5 5 0 0 0,-2-2-14 0 0,0-1-1 0 0,0 1 0 0 0,1-1 0 0 0,0 0 1 0 0,0-1-1 0 0,0 0 0 0 0,1 0 0 0 0,-1 0 0 0 0,1-1 1 0 0,0 0-1 0 0,0-1 0 0 0,0 0 0 0 0,0 0 1 0 0,1-1-1 0 0,11 1 0 0 0,-11-2-5 0 0,0 0-1 0 0,0-1 1 0 0,1 0-1 0 0,-1-1 1 0 0,-1 0 0 0 0,1 0-1 0 0,0-1 1 0 0,0 0-1 0 0,-1-1 1 0 0,13-6 0 0 0,-9 3-28 0 0,0 0 1 0 0,0-1-1 0 0,0-1 1 0 0,-1 0-1 0 0,11-11 1 0 0,-18 16 24 0 0,1-1 1 0 0,-1 0 0 0 0,-1 0 0 0 0,1-1-1 0 0,-1 1 1 0 0,0-1 0 0 0,0 0-1 0 0,0 0 1 0 0,-1 1 0 0 0,0-2-1 0 0,0 1 1 0 0,-1 0 0 0 0,2-11-1 0 0,-2-3 23 0 0,0 1 0 0 0,-4-29 0 0 0,2 38-10 0 0,-1 0 0 0 0,0 0-1 0 0,0 0 1 0 0,-1 0-1 0 0,0 0 1 0 0,-7-12 0 0 0,8 20-1 0 0,1-1-1 0 0,-1 1 1 0 0,0 0 0 0 0,0 0 0 0 0,0 0 0 0 0,-1 0 0 0 0,1 0 0 0 0,0 0 0 0 0,-1 1 0 0 0,0-1 0 0 0,1 1 0 0 0,-1 0-1 0 0,0 0 1 0 0,1 0 0 0 0,-1 0 0 0 0,0 0 0 0 0,0 0 0 0 0,0 1 0 0 0,-4-1 0 0 0,-1 0 27 0 0,0 1 1 0 0,0 0-1 0 0,0 0 1 0 0,0 0-1 0 0,-16 4 0 0 0,11 0 23 0 0,1 0 0 0 0,-1 1 0 0 0,1 0 0 0 0,0 1 0 0 0,0 1 0 0 0,1-1 0 0 0,-19 16 0 0 0,3 0 200 0 0,-41 45 1 0 0,60-58-199 0 0,0 0 1 0 0,1 0 0 0 0,0 1 0 0 0,0-1 0 0 0,1 2 0 0 0,-9 20 0 0 0,14-28-51 0 0,0 0 1 0 0,0 0 0 0 0,0 0 0 0 0,0 0 0 0 0,0 0 0 0 0,1 0 0 0 0,0 1 0 0 0,0-1-1 0 0,0 0 1 0 0,0 0 0 0 0,0 0 0 0 0,0 0 0 0 0,1 1 0 0 0,0-1 0 0 0,-1 0-1 0 0,1 0 1 0 0,0 0 0 0 0,1 0 0 0 0,-1 0 0 0 0,0 0 0 0 0,1-1 0 0 0,0 1-1 0 0,0 0 1 0 0,-1-1 0 0 0,1 1 0 0 0,1-1 0 0 0,-1 0 0 0 0,0 1 0 0 0,1-1-1 0 0,2 2 1 0 0,2 0-9 0 0,0 0-1 0 0,0 0 0 0 0,0-1 0 0 0,1 0 1 0 0,-1 0-1 0 0,1-1 0 0 0,0 0 0 0 0,-1 0 1 0 0,9 0-1 0 0,7 1-10 0 0,43-2 0 0 0,-53-1-10 0 0,0-1 1 0 0,0-1-1 0 0,0 0 1 0 0,0-1-1 0 0,-1-1 1 0 0,1 1-1 0 0,-1-2 0 0 0,0 0 1 0 0,0 0-1 0 0,0-2 1 0 0,-1 1-1 0 0,1-1 1 0 0,-2-1-1 0 0,1 0 0 0 0,-1 0 1 0 0,0-1-1 0 0,-1 0 1 0 0,0-1-1 0 0,-1 0 1 0 0,13-18-1 0 0,-15 18 13 0 0,-1 0 0 0 0,0 0 1 0 0,0-1-1 0 0,-1 1 0 0 0,0-1 1 0 0,-1 0-1 0 0,3-17 0 0 0,-5 19 14 0 0,1 0 0 0 0,-2-1 0 0 0,1 1 0 0 0,-1-1 0 0 0,-1 1 0 0 0,0-1 0 0 0,0 1-1 0 0,-1 0 1 0 0,-4-13 0 0 0,6 21-2 0 0,0 0 0 0 0,0 0 1 0 0,-1 0-1 0 0,1 1 0 0 0,0-1 0 0 0,0 0 0 0 0,-1 0 0 0 0,1 0 0 0 0,0 1 0 0 0,-1-1 0 0 0,1 0 0 0 0,-1 1 0 0 0,1-1 0 0 0,-1 0 1 0 0,1 1-1 0 0,-1-1 0 0 0,0 1 0 0 0,1-1 0 0 0,-1 1 0 0 0,0-1 0 0 0,1 1 0 0 0,-1-1 0 0 0,0 1 0 0 0,1 0 0 0 0,-2-1 0 0 0,1 1 2 0 0,0 1-1 0 0,1-1 0 0 0,-1 0 0 0 0,0 1 0 0 0,0-1 0 0 0,1 1 0 0 0,-1-1 0 0 0,0 1 0 0 0,1-1 0 0 0,-1 1 0 0 0,0-1 0 0 0,1 1 1 0 0,-1 0-1 0 0,1-1 0 0 0,-1 1 0 0 0,1 0 0 0 0,-1 0 0 0 0,1-1 0 0 0,-1 2 0 0 0,-3 7 22 0 0,0 1 0 0 0,-4 16 0 0 0,8-26-28 0 0,-5 16 31 0 0,1-1-1 0 0,1 0 0 0 0,1 1 0 0 0,0 0 0 0 0,1-1 0 0 0,1 1 1 0 0,2 18-1 0 0,-2-29-27 0 0,1 1 1 0 0,0-1-1 0 0,0 1 0 0 0,1-1 1 0 0,0 0-1 0 0,-1 0 1 0 0,2 0-1 0 0,-1 0 0 0 0,0 0 1 0 0,1 0-1 0 0,0-1 1 0 0,0 1-1 0 0,1-1 0 0 0,-1 0 1 0 0,1 0-1 0 0,0 0 1 0 0,0 0-1 0 0,0-1 0 0 0,1 1 1 0 0,-1-1-1 0 0,1 0 1 0 0,0-1-1 0 0,-1 1 0 0 0,7 2 1 0 0,-4-3-29 0 0,1 0 1 0 0,0-1 0 0 0,-1 1 0 0 0,1-1-1 0 0,0-1 1 0 0,-1 1 0 0 0,1-1 0 0 0,0-1-1 0 0,0 1 1 0 0,11-4 0 0 0,-4 1-39 0 0,-1-1 1 0 0,1-1-1 0 0,-1 0 0 0 0,19-10 1 0 0,-2-1-201 0 0,155-90-1817 0 0,-166 92 1870 0 0,-1 0 1 0 0,-1-1-1 0 0,0-1 0 0 0,-1-1 0 0 0,-1-1 0 0 0,-1 0 0 0 0,14-20 0 0 0,-10 7 76 0 0,-2 0 0 0 0,-2-2 0 0 0,23-63 0 0 0,18-109 238 0 0,-49 174-95 0 0,28-145 450 0 0,-32 152-128 0 0,-1 0 1 0 0,-1-1-1 0 0,-1 1 0 0 0,-1 0 1 0 0,-6-33-1 0 0,6 54-217 0 0,1-1 0 0 0,-1 0 0 0 0,0 0-1 0 0,-1 0 1 0 0,1 1 0 0 0,-1-1 0 0 0,0 0-1 0 0,0 1 1 0 0,0 0 0 0 0,0-1 0 0 0,0 1 0 0 0,-4-4-1 0 0,4 6-48 0 0,0 0-1 0 0,1-1 1 0 0,-1 1-1 0 0,0 0 0 0 0,0 0 1 0 0,0 0-1 0 0,0 0 1 0 0,0 1-1 0 0,0-1 1 0 0,-1 0-1 0 0,1 1 0 0 0,0 0 1 0 0,0-1-1 0 0,0 1 1 0 0,0 0-1 0 0,-1 0 0 0 0,1 0 1 0 0,0 0-1 0 0,0 1 1 0 0,0-1-1 0 0,-1 0 0 0 0,-3 2 1 0 0,-2 2 83 0 0,-1-1 0 0 0,1 1 0 0 0,0 0 0 0 0,0 1 0 0 0,0 0 0 0 0,0 0 0 0 0,1 1 0 0 0,-12 12 0 0 0,1 0 376 0 0,-29 41-1 0 0,20-21-184 0 0,1 1-1 0 0,2 1 0 0 0,-18 44 1 0 0,31-58-240 0 0,1 0-1 0 0,2 0 1 0 0,0 1 0 0 0,2 0 0 0 0,1 0-1 0 0,-2 41 1 0 0,6-38-47 0 0,1 0 0 0 0,2 0 0 0 0,1-1 0 0 0,13 56 0 0 0,-10-62-25 0 0,2-1-1 0 0,0 1 0 0 0,2-1 0 0 0,0-1 1 0 0,1 0-1 0 0,23 31 0 0 0,-9-18-69 0 0,2-2 0 0 0,1-1 0 0 0,2-2 0 0 0,55 44 0 0 0,-76-66-41 0 0,1 0 0 0 0,1-1 1 0 0,-1 0-1 0 0,1 0 0 0 0,0-1 0 0 0,0-1 0 0 0,1 0 0 0 0,18 4 1 0 0,-24-7-130 0 0,0 0 0 0 0,0 0 0 0 0,0-1-1 0 0,0 0 1 0 0,0 0 0 0 0,-1-1 0 0 0,1 1 0 0 0,0-1 0 0 0,0-1 0 0 0,0 1 0 0 0,0-1 0 0 0,-1 0 0 0 0,1 0 0 0 0,-1-1 0 0 0,1 1 0 0 0,-1-1 0 0 0,0 0 0 0 0,0-1 0 0 0,5-4 0 0 0,28-30-5368 0 0,-19 16 1716 0 0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2:35.9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242 80 512 0 0,'-38'3'2275'0'0,"-57"8"4456"0"0,80-9-5342 0 0,0 2 1 0 0,0-1-1 0 0,0 2 0 0 0,-15 6 1 0 0,29-10-1181 0 0,-1 0 0 0 0,0 0 0 0 0,1 0 0 0 0,-1 1 0 0 0,1-1 0 0 0,-1 0 0 0 0,1 1 0 0 0,0-1 0 0 0,-2 3 0 0 0,3-4-133 0 0,-1 0-1 0 0,1 1 0 0 0,0-1 1 0 0,0 0-1 0 0,0 0 1 0 0,0 1-1 0 0,-1-1 0 0 0,1 0 1 0 0,0 1-1 0 0,0-1 0 0 0,0 0 1 0 0,0 0-1 0 0,0 1 1 0 0,0-1-1 0 0,0 0 0 0 0,0 1 1 0 0,0-1-1 0 0,0 0 1 0 0,0 0-1 0 0,0 1 0 0 0,0-1 1 0 0,0 0-1 0 0,0 1 1 0 0,0-1-1 0 0,0 0 0 0 0,0 0 1 0 0,0 1-1 0 0,1-1 1 0 0,-1 0-1 0 0,0 1 0 0 0,0-1 1 0 0,0 0-1 0 0,0 0 1 0 0,1 0-1 0 0,-1 1 0 0 0,0-1 1 0 0,0 0-1 0 0,0 0 1 0 0,1 0-1 0 0,-1 1 0 0 0,0-1 1 0 0,0 0-1 0 0,1 0 0 0 0,-1 0 1 0 0,0 0-1 0 0,0 0 1 0 0,1 0-1 0 0,-1 1 0 0 0,0-1 1 0 0,1 0-1 0 0,-1 0 1 0 0,0 0-1 0 0,1 0 0 0 0,-1 0 1 0 0,0 0-1 0 0,0 0 1 0 0,1 0-1 0 0,-1 0 0 0 0,0-1 1 0 0,1 1-1 0 0,-1 0 1 0 0,1 0-1 0 0,10-7 3320 0 0,-1 1-3241 0 0,47-11 567 0 0,110-18-1 0 0,64 7-401 0 0,-131 18-263 0 0,176-14-66 0 0,-122 12-255 0 0,-106 7-328 0 0,-70 11-287 0 0,-66 6-651 0 0,-23 2-1804 0 0,37-3-5653 0 0,53-8 3842 0 0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2:36.3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14 119 8 0 0,'0'-5'1615'0'0,"-1"-1"1"0"0,0 1-1 0 0,0 0 0 0 0,0 0 0 0 0,-2-5 1 0 0,2 7-1152 0 0,0 0 0 0 0,0 0 1 0 0,0 0-1 0 0,0 0 1 0 0,0 0-1 0 0,1 0 0 0 0,0 0 1 0 0,-1 0-1 0 0,1 0 1 0 0,0 0-1 0 0,1 0 0 0 0,-1 0 1 0 0,0 0-1 0 0,1 0 0 0 0,0 0 1 0 0,0 1-1 0 0,1-6 1 0 0,11-10 1450 0 0,-13 17-1791 0 0,1 1-1 0 0,0-1 1 0 0,-1 1-1 0 0,1-1 1 0 0,0 1-1 0 0,-1-1 1 0 0,1 1-1 0 0,0 0 1 0 0,0-1 0 0 0,-1 1-1 0 0,1 0 1 0 0,0-1-1 0 0,0 1 1 0 0,0 0-1 0 0,0 0 1 0 0,-1 0-1 0 0,1 0 1 0 0,0 0-1 0 0,0 0 1 0 0,0 0-1 0 0,0 0 1 0 0,-1 0-1 0 0,1 0 1 0 0,1 1-1 0 0,-1-1-38 0 0,-1 1 0 0 0,1-1 1 0 0,-1 1-1 0 0,0-1 0 0 0,1 1 0 0 0,-1-1 0 0 0,1 1 0 0 0,-1 0 0 0 0,0-1 0 0 0,1 1 0 0 0,-1-1 0 0 0,0 1 0 0 0,0 0 1 0 0,0-1-1 0 0,1 1 0 0 0,-1 0 0 0 0,0-1 0 0 0,0 1 0 0 0,0 1 0 0 0,1 16 541 0 0,-1-13-439 0 0,-1 172 2235 0 0,-1-17-1493 0 0,4-115-706 0 0,15 149 410 0 0,-16-187-637 0 0,10 72-112 0 0,-11-74 110 0 0,0 1 0 0 0,-1 0 0 0 0,1-1 1 0 0,-1 1-1 0 0,-3 10 0 0 0,7-40-249 0 0,11-38-770 0 0,1-2-3407 0 0,-13 57 2608 0 0,1 0-1 0 0,0 0 1 0 0,4-7 0 0 0,-2 5-97 0 0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2:36.8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58 512 0 0,'1'-29'5987'0'0,"3"1"11021"0"0,-4 28-16917 0 0,4 6 1272 0 0,-1 31-412 0 0,-2 0-1 0 0,-3 48 1 0 0,-1-5-523 0 0,-1 296 949 0 0,4-343-1451 0 0,2 0-1 0 0,1 0 0 0 0,2 0 1 0 0,1-1-1 0 0,16 49 0 0 0,-22-81 55 0 0,0 0 1 0 0,0-1-1 0 0,0 1 0 0 0,0 0 0 0 0,0 0 1 0 0,0 0-1 0 0,0 0 0 0 0,0 0 0 0 0,0 0 0 0 0,0 0 1 0 0,0 0-1 0 0,0 0 0 0 0,0 0 0 0 0,1 0 0 0 0,-1 0 1 0 0,0 0-1 0 0,0 0 0 0 0,0 0 0 0 0,0 0 1 0 0,0 0-1 0 0,0 0 0 0 0,0 0 0 0 0,0 0 0 0 0,0 0 1 0 0,0 0-1 0 0,0 0 0 0 0,0 0 0 0 0,1 0 0 0 0,-1 0 1 0 0,0 0-1 0 0,0 0 0 0 0,0 0 0 0 0,0 0 0 0 0,0 0 1 0 0,0 0-1 0 0,0 0 0 0 0,0 0 0 0 0,0 0 1 0 0,0 0-1 0 0,0 0 0 0 0,0 0 0 0 0,0 0 0 0 0,0 1 1 0 0,1-1-1 0 0,-1 0 0 0 0,0 0 0 0 0,0 0 0 0 0,0 0 1 0 0,0 0-1 0 0,0 0 0 0 0,0 0 0 0 0,0 0 1 0 0,0 0-1 0 0,0 0 0 0 0,0 0 0 0 0,0 0 0 0 0,0 0 1 0 0,0 1-1 0 0,0-1 0 0 0,0 0 0 0 0,0 0 0 0 0,0 0 1 0 0,0 0-1 0 0,0 0 0 0 0,0 0 0 0 0,2-10-956 0 0,1-13-1123 0 0,-4 8-1100 0 0,1 1 0 0 0,-4-18-1 0 0,1 16-749 0 0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2:37.3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62 326 2545 0 0,'-27'-17'7910'0'0,"23"14"-7067"0"0,1 0 1 0 0,-1 0-1 0 0,1 0 1 0 0,-5-6-1 0 0,7 7-627 0 0,-1-1-1 0 0,1 1 1 0 0,0-1-1 0 0,-1 1 1 0 0,1-1-1 0 0,0 1 1 0 0,0-1 0 0 0,1 1-1 0 0,-1-1 1 0 0,0 0-1 0 0,1 0 1 0 0,0 1-1 0 0,-1-1 1 0 0,1 0-1 0 0,1 0 1 0 0,-1 0 0 0 0,0 1-1 0 0,0-1 1 0 0,1 0-1 0 0,1-3 1 0 0,2-6-52 0 0,0 1 1 0 0,1 0-1 0 0,0 0 1 0 0,1 0 0 0 0,1 1-1 0 0,0 0 1 0 0,13-16-1 0 0,-6 10-10 0 0,1 1-1 0 0,0 0 1 0 0,29-19 0 0 0,-35 28-101 0 0,1 0-1 0 0,0 0 1 0 0,0 1 0 0 0,0 1 0 0 0,1 0-1 0 0,-1 0 1 0 0,1 1 0 0 0,0 1 0 0 0,0-1 0 0 0,0 2-1 0 0,0 0 1 0 0,1 0 0 0 0,-1 1 0 0 0,0 0-1 0 0,13 2 1 0 0,12 4-26 0 0,0 2 0 0 0,-1 1 0 0 0,47 19 0 0 0,-63-21-7 0 0,0 0 1 0 0,0 1-1 0 0,-1 1 0 0 0,0 1 0 0 0,16 12 1 0 0,-29-18-15 0 0,0 0 0 0 0,0 0 1 0 0,-1 0-1 0 0,1 1 1 0 0,-1-1-1 0 0,0 1 0 0 0,0 0 1 0 0,-1 0-1 0 0,0 0 1 0 0,0 1-1 0 0,0-1 0 0 0,0 1 1 0 0,-1 0-1 0 0,0-1 1 0 0,0 1-1 0 0,0 0 0 0 0,-1 1 1 0 0,0-1-1 0 0,0 0 1 0 0,-1 10-1 0 0,-1-5 27 0 0,0 0 0 0 0,-1 0 0 0 0,-1 0 0 0 0,0 0-1 0 0,0 0 1 0 0,-1-1 0 0 0,0 0 0 0 0,-1 0 0 0 0,0 0 0 0 0,-1 0 0 0 0,0-1-1 0 0,0 0 1 0 0,-10 10 0 0 0,-8 7 150 0 0,0-1 0 0 0,-53 40 1 0 0,41-39 96 0 0,-1-1 0 0 0,-1-3 1 0 0,-1 0-1 0 0,-58 21 0 0 0,76-35-138 0 0,-1 0 0 0 0,-29 5 1 0 0,41-11-106 0 0,-1 0 0 0 0,0-1 0 0 0,0-1 0 0 0,0 1 1 0 0,0-2-1 0 0,-20-2 0 0 0,41 5-65 0 0,114 27-101 0 0,-106-23 136 0 0,0 0 0 0 0,0 2 0 0 0,0 0 1 0 0,28 18-1 0 0,-26-11 54 0 0,0 0 1 0 0,-2 1 0 0 0,0 2 0 0 0,-1-1-1 0 0,0 2 1 0 0,21 31 0 0 0,-21-25 94 0 0,2-1 0 0 0,1-1 0 0 0,43 39 0 0 0,-55-55-186 0 0,1-1 1 0 0,-1 1-1 0 0,1-1 1 0 0,0-1-1 0 0,1 0 1 0 0,-1 0-1 0 0,1-1 1 0 0,0 0-1 0 0,0-1 1 0 0,0 0-1 0 0,1-1 1 0 0,-1 0-1 0 0,1 0 1 0 0,18 0-1 0 0,-22-3-125 0 0,0 0 0 0 0,1 0 0 0 0,-1-1-1 0 0,0 0 1 0 0,0-1 0 0 0,0 1 0 0 0,0-1 0 0 0,-1 0-1 0 0,1-1 1 0 0,-1 0 0 0 0,1 0 0 0 0,6-6 0 0 0,-5 4-696 0 0,-1-1 1 0 0,-1 1 0 0 0,11-14 0 0 0,-12 13-611 0 0,-1 1-1 0 0,0 0 1 0 0,0-1-1 0 0,4-13 1 0 0,-4 10-1428 0 0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2:38.0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37 512 0 0,'-19'-18'4867'0'0,"0"1"12764"0"0,27 16-14246 0 0,7 4-2646 0 0,-10-2-440 0 0,1 0-259 0 0,0 1 1 0 0,0 0 0 0 0,0 0-1 0 0,-1 0 1 0 0,1 1 0 0 0,-1 0 0 0 0,1 0-1 0 0,-1 0 1 0 0,0 0 0 0 0,0 1 0 0 0,0 0-1 0 0,0 0 1 0 0,7 9 0 0 0,-4-3-1205 0 0,13 20 0 0 0,3 14-7582 0 0,-15-30 3692 0 0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2:38.1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0 1560 0 0,'-1'1'715'0'0,"1"1"0"0"0,-1-1-1 0 0,0 0 1 0 0,0 0 0 0 0,1 0-1 0 0,-1 0 1 0 0,0 0 0 0 0,0 0-1 0 0,0 0 1 0 0,0 0 0 0 0,0-1-1 0 0,-1 1 1 0 0,1 0 0 0 0,0-1-1 0 0,0 1 1 0 0,0 0-1 0 0,-1-1 1 0 0,1 0 0 0 0,0 1-1 0 0,0-1 1 0 0,-1 0 0 0 0,1 1-1 0 0,0-1 1 0 0,-3 0 0 0 0,-5 1 1429 0 0,9-1-2036 0 0,-1 0 0 0 0,1 0 0 0 0,0 0 0 0 0,-1 0 0 0 0,1 0-1 0 0,0 0 1 0 0,-1 0 0 0 0,1 0 0 0 0,0 0 0 0 0,-1 1 0 0 0,1-1 0 0 0,0 0 0 0 0,-1 0-1 0 0,1 0 1 0 0,0 0 0 0 0,0 0 0 0 0,-1 1 0 0 0,1-1 0 0 0,0 0 0 0 0,0 0-1 0 0,-1 1 1 0 0,1-1 0 0 0,0 0 0 0 0,0 0 0 0 0,0 1 0 0 0,0-1 0 0 0,-1 0 0 0 0,1 1-1 0 0,0-1 1 0 0,0 0 0 0 0,0 0 0 0 0,0 1 0 0 0,0-1 0 0 0,0 0 0 0 0,0 1-1 0 0,0-1 1 0 0,0 1 0 0 0,0-1-97 0 0,0 1-1 0 0,0-1 1 0 0,1 1-1 0 0,-1-1 1 0 0,0 1-1 0 0,0-1 1 0 0,1 1-1 0 0,-1-1 1 0 0,0 0-1 0 0,1 1 1 0 0,-1-1-1 0 0,1 1 1 0 0,-1-1 0 0 0,0 0-1 0 0,1 0 1 0 0,-1 1-1 0 0,1-1 1 0 0,-1 0-1 0 0,1 0 1 0 0,-1 1-1 0 0,1-1 1 0 0,0 0-1 0 0,3 1-894 0 0,0 0 0 0 0,0-1 0 0 0,0 0 0 0 0,0 0 0 0 0,1 0 0 0 0,-1 0 0 0 0,7-2 0 0 0,0 1-2665 0 0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2:53.6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234 263 512 0 0,'-1'-2'189'0'0,"1"-2"1028"0"0,-1 0 1 0 0,0 0 0 0 0,-1-1 0 0 0,1 1-1 0 0,-3-6 1 0 0,4 10-1120 0 0,-1 0-1 0 0,1 0 1 0 0,0 0 0 0 0,-1 0-1 0 0,1 0 1 0 0,0 0 0 0 0,0 0-1 0 0,-1 0 1 0 0,1 0 0 0 0,0 1-1 0 0,0-1 1 0 0,-1 0 0 0 0,1 0-1 0 0,0 0 1 0 0,0 0 0 0 0,-1 0-1 0 0,1 0 1 0 0,0 1 0 0 0,0-1-1 0 0,0 0 1 0 0,-1 0 0 0 0,1 0-1 0 0,0 1 1 0 0,0-1 0 0 0,0 0-1 0 0,0 0 1 0 0,0 0 0 0 0,-1 1-1 0 0,1-1 1 0 0,0 0 0 0 0,0 0-1 0 0,0 1 1 0 0,0-1 0 0 0,0 0-1 0 0,0 0 1 0 0,0 1 0 0 0,0-1-1 0 0,0 0 1 0 0,0 1 0 0 0,-4 11 887 0 0,0 55 1917 0 0,-3 20-1013 0 0,-13 17-367 0 0,-5-2-1 0 0,-47 125 0 0 0,52-171-1232 0 0,-39 131 362 0 0,57-180-595 0 0,1-1 0 0 0,0 1 0 0 0,0 0-1 0 0,1-1 1 0 0,0 15 0 0 0,0-21-55 0 0,0 0 1 0 0,0 1-1 0 0,0-1 1 0 0,0 0-1 0 0,0 1 0 0 0,0-1 1 0 0,1 0-1 0 0,-1 1 0 0 0,0-1 1 0 0,0 1-1 0 0,0-1 1 0 0,0 0-1 0 0,1 0 0 0 0,-1 1 1 0 0,0-1-1 0 0,0 0 0 0 0,1 1 1 0 0,-1-1-1 0 0,0 0 1 0 0,0 0-1 0 0,1 1 0 0 0,-1-1 1 0 0,0 0-1 0 0,1 0 0 0 0,-1 0 1 0 0,0 0-1 0 0,1 1 1 0 0,-1-1-1 0 0,1 0 0 0 0,-1 0 1 0 0,0 0-1 0 0,1 0 0 0 0,-1 0 1 0 0,0 0-1 0 0,1 0 1 0 0,-1 0-1 0 0,1 0 0 0 0,-1 0 1 0 0,0 0-1 0 0,1 0 0 0 0,-1 0 1 0 0,0 0-1 0 0,1-1 1 0 0,-1 1-1 0 0,0 0 0 0 0,1 0 1 0 0,-1 0-1 0 0,0 0 0 0 0,1-1 1 0 0,-1 1-1 0 0,0 0 1 0 0,1-1-1 0 0,17-14 32 0 0,-15 12-2 0 0,7-7-21 0 0,0-1 0 0 0,0 0-1 0 0,-1 0 1 0 0,-1-1-1 0 0,0-1 1 0 0,-1 1-1 0 0,0-1 1 0 0,-1-1-1 0 0,7-20 1 0 0,2-15-85 0 0,11-69-1 0 0,-17 70 46 0 0,77-422-165 0 0,-62 340 296 0 0,2-9 170 0 0,-25 134-267 0 0,0-11 407 0 0,-3 12-18 0 0,-5 9 94 0 0,4-2-405 0 0,1 0 0 0 0,0 1 0 0 0,0-1 0 0 0,0 0 0 0 0,0 1 0 0 0,0 0 0 0 0,1-1 0 0 0,0 1 0 0 0,-2 6 0 0 0,-5 35 83 0 0,7-39-150 0 0,1 1 0 0 0,-1 0 1 0 0,1 0-1 0 0,0-1 1 0 0,1 1-1 0 0,0 0 1 0 0,2 9-1 0 0,-1-11-5 0 0,0 0 0 0 0,0 0 0 0 0,0 0 0 0 0,1 0 0 0 0,-1-1 0 0 0,1 1 0 0 0,1-1 0 0 0,-1 0 1 0 0,8 8-1 0 0,10 10 28 0 0,-2 1 0 0 0,31 46 0 0 0,24 57 48 0 0,-74-125-86 0 0,36 64-62 0 0,45 77 66 0 0,41 91-35 0 0,-72-130 52 0 0,-47-96-8 0 0,1-1-8 0 0,-1 0-1 0 0,-1 0 0 0 0,1 0 1 0 0,-1 0-1 0 0,0 0 1 0 0,0 1-1 0 0,0-1 1 0 0,0 12-1 0 0,-2-18-3 0 0,0 1 0 0 0,0-1 0 0 0,0 0 0 0 0,0 0 0 0 0,0 0 0 0 0,0 0 1 0 0,0 1-1 0 0,0-1 0 0 0,0 0 0 0 0,0 0 0 0 0,0 0 0 0 0,0 0 0 0 0,0 1 0 0 0,0-1 0 0 0,-1 0 0 0 0,1 0 0 0 0,0 0 1 0 0,0 0-1 0 0,0 0 0 0 0,0 0 0 0 0,0 1 0 0 0,0-1 0 0 0,-1 0 0 0 0,1 0 0 0 0,0 0 0 0 0,0 0 0 0 0,0 0 0 0 0,0 0 0 0 0,0 0 1 0 0,-1 0-1 0 0,1 0 0 0 0,0 0 0 0 0,0 0 0 0 0,0 0 0 0 0,0 0 0 0 0,-1 0 0 0 0,1 0 0 0 0,0 0 0 0 0,0 0 0 0 0,0 0 0 0 0,-11-3 60 0 0,-7-7 1 0 0,14 7-61 0 0,1 1 0 0 0,-1 0 1 0 0,1 0-1 0 0,-1 0 0 0 0,0 1 0 0 0,0 0 1 0 0,0-1-1 0 0,0 1 0 0 0,-6-1 1 0 0,-39-3-9 0 0,40 5 5 0 0,-55-1 34 0 0,-1 2 0 0 0,-77 14 1 0 0,68-7-14 0 0,27-2-3 0 0,24-3 9 0 0,0 0 0 0 0,0-1-1 0 0,-1-2 1 0 0,-38-3 0 0 0,61 3-24 0 0,0 0 1 0 0,0 0 0 0 0,0 0-1 0 0,0-1 1 0 0,0 1-1 0 0,0 0 1 0 0,0 0 0 0 0,0-1-1 0 0,0 1 1 0 0,0 0-1 0 0,1-1 1 0 0,-1 1 0 0 0,0-1-1 0 0,0 1 1 0 0,0-1-1 0 0,0 0 1 0 0,1 1 0 0 0,-1-1-1 0 0,0 0 1 0 0,1 0-1 0 0,-1 1 1 0 0,1-1 0 0 0,-1 0-1 0 0,0 0 1 0 0,1 0-1 0 0,0 0 1 0 0,-1 0 0 0 0,1 1-1 0 0,0-1 1 0 0,-1-2-1 0 0,1 2-3 0 0,0 0-1 0 0,1 0 1 0 0,-1 0-1 0 0,0 0 1 0 0,1 0 0 0 0,-1-1-1 0 0,0 1 1 0 0,1 0-1 0 0,0 0 1 0 0,-1 0-1 0 0,1 1 1 0 0,-1-1-1 0 0,1 0 1 0 0,0 0-1 0 0,0 0 1 0 0,0 0-1 0 0,-1 1 1 0 0,1-1-1 0 0,0 0 1 0 0,0 1-1 0 0,0-1 1 0 0,0 1-1 0 0,0-1 1 0 0,0 1 0 0 0,2-1-1 0 0,-2 0-2 0 0,-1 1 0 0 0,1 0-1 0 0,-1-1 1 0 0,1 1 0 0 0,-1 0 0 0 0,1 0 0 0 0,0 0-1 0 0,-1-1 1 0 0,1 1 0 0 0,0 0 0 0 0,-1 0 0 0 0,1 0-1 0 0,0 0 1 0 0,-1 0 0 0 0,1 0 0 0 0,-1 0 0 0 0,1 0-1 0 0,0 0 1 0 0,-1 1 0 0 0,1-1 0 0 0,1 0-1 0 0,0 10-328 0 0,-2-8 274 0 0,0-1-1 0 0,0 0 1 0 0,1 0-1 0 0,-1 1 1 0 0,0-1 0 0 0,0 0-1 0 0,1 0 1 0 0,-1 1-1 0 0,1-1 1 0 0,0 1-1 0 0,-1-1-12 0 0,1-1 0 0 0,-1 0-1 0 0,0 0 1 0 0,1 1-1 0 0,-1-1 1 0 0,1 0 0 0 0,-1 0-1 0 0,1 1 1 0 0,-1-1-1 0 0,1 0 1 0 0,-1 0-1 0 0,1 0 1 0 0,-1 0 0 0 0,1 0-1 0 0,-1 0 1 0 0,1 0-1 0 0,-1 0 1 0 0,1 0-1 0 0,-1 0 1 0 0,1 0 0 0 0,-1 0-1 0 0,1 0 1 0 0,-1 0-1 0 0,1 0 1 0 0,0-1-1 0 0,16-5-2144 0 0,-13 4 1218 0 0,27-11-7897 0 0,-12 1 3201 0 0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2:54.1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37 512 0 0,'-6'-8'565'0'0,"-7"-9"3543"0"0,12 15-3518 0 0,0 1 0 0 0,0 0 0 0 0,-1 0 0 0 0,1 0 0 0 0,0 1 0 0 0,0-1-1 0 0,0 0 1 0 0,-1 0 0 0 0,1 1 0 0 0,0-1 0 0 0,-1 0 0 0 0,-1 1-1 0 0,3 0-453 0 0,0 0 0 0 0,-1 0 0 0 0,1 0 0 0 0,-1 0 0 0 0,1 0-1 0 0,0 0 1 0 0,-1 0 0 0 0,1 1 0 0 0,0-1 0 0 0,-1 0 0 0 0,1 0 0 0 0,0 0-1 0 0,-1 1 1 0 0,1-1 0 0 0,0 0 0 0 0,-1 1 0 0 0,1-1 0 0 0,0 0 0 0 0,0 0-1 0 0,-1 1 1 0 0,1-1 0 0 0,0 0 0 0 0,0 1 0 0 0,0-1 0 0 0,0 1-1 0 0,-1-1 1 0 0,1 0 0 0 0,0 1 0 0 0,0-1 0 0 0,0 1 0 0 0,0-1 0 0 0,0 0-1 0 0,0 1 1 0 0,0-1 0 0 0,0 1 0 0 0,0-1 0 0 0,0 1 0 0 0,1 16 795 0 0,0-13-819 0 0,0-1 0 0 0,0 1 1 0 0,1 0-1 0 0,-1-1 0 0 0,1 1 1 0 0,0-1-1 0 0,0 0 0 0 0,0 0 0 0 0,1 1 1 0 0,-1-1-1 0 0,6 4 0 0 0,4 5 146 0 0,19 12 0 0 0,-24-18-149 0 0,50 35 497 0 0,-30-22-314 0 0,-1 1 0 0 0,0 0 0 0 0,30 34 0 0 0,-40-35-287 0 0,-1 0 0 0 0,-1 1 0 0 0,0 0-1 0 0,-1 1 1 0 0,-2 1 0 0 0,0 0 0 0 0,-1 1 0 0 0,10 37 0 0 0,-24-103-8640 0 0,4 31 5919 0 0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2:54.3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276 0 1616 0 0,'-11'3'3014'0'0,"1"0"0"0"0,-16 8 0 0 0,-18 14 2015 0 0,-35 38-1359 0 0,38-29-2300 0 0,34-28-1228 0 0,1-1 1 0 0,-1 1-1 0 0,1 1 0 0 0,1-1 1 0 0,-1 1-1 0 0,1 0 0 0 0,0 0 0 0 0,0 0 1 0 0,-6 15-1 0 0,11-22-143 0 0,0 1 0 0 0,-1 0 0 0 0,1-1 0 0 0,0 1 0 0 0,0-1 0 0 0,0 1 0 0 0,-1 0 0 0 0,1-1 0 0 0,0 1 0 0 0,0 0-1 0 0,0-1 1 0 0,0 1 0 0 0,0 0 0 0 0,0 0 0 0 0,0-1 0 0 0,0 1 0 0 0,1 0 0 0 0,-1-1 0 0 0,0 1 0 0 0,0-1 0 0 0,0 1 0 0 0,1 0 0 0 0,-1-1 0 0 0,0 1 0 0 0,1 0 0 0 0,-1-1 0 0 0,1 1 0 0 0,0 0 0 0 0,0-1-215 0 0,0 1 1 0 0,-1-1 0 0 0,1 1-1 0 0,0-1 1 0 0,0 0 0 0 0,0 1-1 0 0,0-1 1 0 0,0 0 0 0 0,0 0-1 0 0,0 0 1 0 0,0 0 0 0 0,-1 0-1 0 0,1 0 1 0 0,0 0 0 0 0,0 0-1 0 0,0 0 1 0 0,0 0 0 0 0,0-1-1 0 0,0 1 1 0 0,0 0 0 0 0,1-1-1 0 0,4-2-2963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19.1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33 161 1736 0 0,'-4'0'1683'0'0,"-19"-3"9057"0"0,23 3-10566 0 0,-1 0 1 0 0,1 0-1 0 0,0 0 1 0 0,0 0-1 0 0,-1 0 0 0 0,1 0 1 0 0,0-1-1 0 0,-1 1 1 0 0,1 0-1 0 0,0 0 0 0 0,0 0 1 0 0,-1-1-1 0 0,1 1 1 0 0,0 0-1 0 0,0 0 0 0 0,0-1 1 0 0,-1 1-1 0 0,1 0 1 0 0,0 0-1 0 0,0-1 0 0 0,0 1 1 0 0,0 0-1 0 0,-1-1 0 0 0,1 0-47 0 0,1 0-1 0 0,-1 1 1 0 0,0-1-1 0 0,0 0 1 0 0,0 1-1 0 0,0-1 0 0 0,1 0 1 0 0,-1 1-1 0 0,0-1 1 0 0,1 0-1 0 0,-1 1 1 0 0,0-1-1 0 0,1 1 0 0 0,-1-1 1 0 0,1 1-1 0 0,0-1 1 0 0,73-97 1102 0 0,-71 95-1223 0 0,0-1 0 0 0,0 0 0 0 0,0 1 0 0 0,0 0 0 0 0,1 0-1 0 0,-1 0 1 0 0,1 0 0 0 0,0 0 0 0 0,0 1 0 0 0,0-1 0 0 0,0 1-1 0 0,7-3 1 0 0,-8 5-9 0 0,0-1-1 0 0,0 0 1 0 0,0 1-1 0 0,0 0 0 0 0,0 0 1 0 0,0 0-1 0 0,0 0 1 0 0,0 0-1 0 0,0 0 1 0 0,-1 1-1 0 0,1-1 0 0 0,0 1 1 0 0,0 0-1 0 0,0 0 1 0 0,0 0-1 0 0,-1 0 1 0 0,1 0-1 0 0,-1 1 0 0 0,1-1 1 0 0,-1 1-1 0 0,3 2 1 0 0,4 4-49 0 0,0 0 1 0 0,-1 1-1 0 0,0 0 1 0 0,-1 1-1 0 0,1 0 1 0 0,-2 0-1 0 0,0 0 1 0 0,0 1-1 0 0,-1-1 1 0 0,0 1-1 0 0,-1 1 1 0 0,3 12-1 0 0,-6-17-12 0 0,0 0-1 0 0,-1 0 1 0 0,0 0-1 0 0,0 0 0 0 0,-1 0 1 0 0,0 1-1 0 0,0-1 1 0 0,-1 0-1 0 0,1-1 1 0 0,-2 1-1 0 0,1 0 1 0 0,-1 0-1 0 0,0-1 0 0 0,-6 10 1 0 0,3-6 6 0 0,0-1-1 0 0,-1 0 1 0 0,0 0 0 0 0,0-1 0 0 0,-1 0 0 0 0,0 0-1 0 0,-1-1 1 0 0,-15 11 0 0 0,15-13-30 0 0,0 0 1 0 0,-1-1-1 0 0,0 0 1 0 0,0-1-1 0 0,-20 4 1 0 0,-3-3-2716 0 0,31-4 2506 0 0,1 0-56 0 0,0 0-1 0 0,0 0 0 0 0,0 0 0 0 0,0 0 1 0 0,0 0-1 0 0,0-1 0 0 0,0 1 0 0 0,0 0 1 0 0,0 0-1 0 0,0-1 0 0 0,0 1 0 0 0,-2-1 1 0 0,-2-3-1549 0 0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2:55.4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195 354 512 0 0,'-12'7'1042'0'0,"0"0"0"0"0,1 0 0 0 0,-13 11 1 0 0,2 2 3690 0 0,23-18-2723 0 0,4-2-1094 0 0,5-2 764 0 0,-5 1 2288 0 0,-11 3-2753 0 0,-12 5-871 0 0,-84 62 1386 0 0,94-61-679 0 0,14-9-193 0 0,17-14-248 0 0,-21 14-570 0 0,-1 0 1 0 0,1-1-1 0 0,-1 0 0 0 0,1 1 1 0 0,-1-1-1 0 0,0 0 1 0 0,0 0-1 0 0,0 1 1 0 0,0-1-1 0 0,0 0 0 0 0,0 0 1 0 0,-1 0-1 0 0,1 0 1 0 0,-1 0-1 0 0,1-1 1 0 0,-1 1-1 0 0,0 0 0 0 0,0-4 1 0 0,22-3 367 0 0,-1-6-292 0 0,-1 0 0 0 0,0 0 0 0 0,-1-2 0 0 0,-1-1 0 0 0,16-19 0 0 0,-9 10-52 0 0,-7 6 32 0 0,-1-1-1 0 0,21-36 1 0 0,-26 38-32 0 0,0 1 1 0 0,1 1-1 0 0,1 0 1 0 0,27-26 0 0 0,-27 31-4 0 0,27-21 108 0 0,-37 31-110 0 0,0 0 1 0 0,1 0 0 0 0,0 1 0 0 0,0-1 0 0 0,0 1-1 0 0,0 0 1 0 0,8-2 0 0 0,-12 4-47 0 0,-1 0 1 0 0,0 0-1 0 0,1 0 1 0 0,-1 0 0 0 0,0 0-1 0 0,1 0 1 0 0,-1-1-1 0 0,1 1 1 0 0,-1 0-1 0 0,0 0 1 0 0,1 0-1 0 0,-1 0 1 0 0,0 0-1 0 0,1 0 1 0 0,-1 1 0 0 0,1-1-1 0 0,-1 0 1 0 0,0 0-1 0 0,1 0 1 0 0,-1 0-1 0 0,0 0 1 0 0,1 0-1 0 0,-1 1 1 0 0,0-1-1 0 0,1 0 1 0 0,-1 0 0 0 0,0 1-1 0 0,0-1 1 0 0,1 0-1 0 0,-1 0 1 0 0,0 1-1 0 0,0-1 1 0 0,1 0-1 0 0,-1 1 1 0 0,0-1-1 0 0,0 0 1 0 0,0 1 0 0 0,0-1-1 0 0,1 0 1 0 0,-1 1-1 0 0,0 0 0 0 0,0 0 1 0 0,0 0-1 0 0,0-1 0 0 0,-1 1 1 0 0,1 0-1 0 0,0 0 0 0 0,0-1 1 0 0,-1 1-1 0 0,1 0 0 0 0,0 0 1 0 0,-1-1-1 0 0,1 1 0 0 0,-1 0 0 0 0,1-1 1 0 0,-1 1-1 0 0,1-1 0 0 0,-1 1 1 0 0,1 0-1 0 0,-1-1 0 0 0,0 1 1 0 0,-1 0-12 0 0,-13 10 73 0 0,0 1 0 0 0,-19 21 1 0 0,-18 20-76 0 0,22-24 19 0 0,-28 37-1 0 0,-5 13 201 0 0,-81 76-1 0 0,130-142-154 0 0,-19 21 97 0 0,30-31-137 0 0,1 0-1 0 0,-1 0 1 0 0,1 0 0 0 0,0 1 0 0 0,0-1 0 0 0,1 1 0 0 0,-1-1-1 0 0,1 1 1 0 0,-2 4 0 0 0,3-8-22 0 0,0 0 0 0 0,0 0-1 0 0,0 0 1 0 0,0 0 0 0 0,0 1 0 0 0,-1-1-1 0 0,1 0 1 0 0,0 0 0 0 0,0 0 0 0 0,0 0-1 0 0,0 1 1 0 0,0-1 0 0 0,0 0 0 0 0,0 0-1 0 0,0 0 1 0 0,0 0 0 0 0,0 0-1 0 0,0 1 1 0 0,0-1 0 0 0,0 0 0 0 0,0 0-1 0 0,0 0 1 0 0,1 0 0 0 0,-1 1 0 0 0,0-1-1 0 0,0 0 1 0 0,0 0 0 0 0,0 0 0 0 0,0 0-1 0 0,0 0 1 0 0,0 1 0 0 0,0-1-1 0 0,0 0 1 0 0,1 0 0 0 0,-1 0 0 0 0,0 0-1 0 0,0 0 1 0 0,0 0 0 0 0,0 0 0 0 0,0 0-1 0 0,0 0 1 0 0,1 0 0 0 0,-1 1 0 0 0,0-1-1 0 0,0 0 1 0 0,0 0 0 0 0,0 0 0 0 0,1 0-1 0 0,-1 0 1 0 0,0 0 0 0 0,0 0-1 0 0,12-6 25 0 0,9-11-19 0 0,-5 1-18 0 0,24-31 0 0 0,-36 42-136 0 0,-1 0 0 0 0,0 0 0 0 0,0 0 0 0 0,0 0 0 0 0,-1 0 0 0 0,1-1 0 0 0,-1 1 0 0 0,0-1-1 0 0,-1 0 1 0 0,0 0 0 0 0,0 1 0 0 0,1-8 0 0 0,-4 4-1635 0 0,-1 4-3043 0 0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2:56.1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34 512 0 0,'1'-19'10107'0'0,"-1"18"-9663"0"0,0 0-1 0 0,0 0 1 0 0,0 0-1 0 0,0 1 1 0 0,-1-1-1 0 0,1 0 0 0 0,0 0 1 0 0,0 0-1 0 0,-1 0 1 0 0,1 0-1 0 0,0 0 1 0 0,-1 1-1 0 0,1-1 1 0 0,-1 0-1 0 0,1 0 0 0 0,-1 1 1 0 0,-2-1 3088 0 0,3 7-2240 0 0,5 6-165 0 0,-4-10-1029 0 0,0 0 0 0 0,0 0 0 0 0,0 0-1 0 0,0 0 1 0 0,-1 0 0 0 0,1 0 0 0 0,-1 0 0 0 0,1 0-1 0 0,-1 0 1 0 0,0 0 0 0 0,0 4 0 0 0,-3 28 221 0 0,2-22-198 0 0,-23 164 944 0 0,12-108-812 0 0,-4 119 0 0 0,16-177-245 0 0,0-2-20 0 0,-1-1 1 0 0,2 1-1 0 0,-1 0 0 0 0,1-1 0 0 0,1 1 0 0 0,2 8 0 0 0,-4-15 4 0 0,0-1 0 0 0,0 1-1 0 0,0-1 1 0 0,0 1 0 0 0,0-1-1 0 0,0 0 1 0 0,0 1 0 0 0,1-1 0 0 0,-1 0-1 0 0,0 1 1 0 0,0-1 0 0 0,1 1 0 0 0,-1-1-1 0 0,0 0 1 0 0,0 0 0 0 0,1 1-1 0 0,-1-1 1 0 0,0 0 0 0 0,1 1 0 0 0,-1-1-1 0 0,0 0 1 0 0,1 0 0 0 0,-1 0-1 0 0,1 1 1 0 0,-1-1 0 0 0,0 0 0 0 0,1 0-1 0 0,-1 0 1 0 0,1 0 0 0 0,0 0 0 0 0,0 0-19 0 0,-1 0 0 0 0,1-1 1 0 0,0 1-1 0 0,-1 0 0 0 0,1-1 1 0 0,0 1-1 0 0,-1-1 1 0 0,1 1-1 0 0,0-1 0 0 0,-1 0 1 0 0,1 1-1 0 0,-1-1 0 0 0,1 0 1 0 0,0 0-1 0 0,12-26-1164 0 0,-10 16 162 0 0,0 0-1 0 0,-1 0 1 0 0,0 0-1 0 0,-1-17 1 0 0,-1 19-1495 0 0,0 0 0 0 0,-1-1 1 0 0,-2-10-1 0 0,-2 2-2653 0 0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2:56.3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19 115 1472 0 0,'0'-1'497'0'0,"0"0"-1"0"0,0 0 1 0 0,0 0 0 0 0,0 0-1 0 0,0-1 1 0 0,-1 1-1 0 0,1 0 1 0 0,0 0-1 0 0,-1 0 1 0 0,1 0 0 0 0,-1 1-1 0 0,1-1 1 0 0,-1 0-1 0 0,1 0 1 0 0,-1 0-1 0 0,0 0 1 0 0,1 0 0 0 0,-1 1-1 0 0,0-1 1 0 0,0 0-1 0 0,-9-11 7615 0 0,15 9-4833 0 0,11 1-3003 0 0,-14 2 13 0 0,23-4-130 0 0,0-1 0 0 0,-1-1 0 0 0,30-11 0 0 0,-24 7-433 0 0,41-8 0 0 0,-52 15-79 0 0,76-11-1492 0 0,-82 13-76 0 0,1 1 0 0 0,22 3-1 0 0,-20 0-758 0 0,0 4-1123 0 0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2:56.7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52 229 1792 0 0,'-8'4'3666'0'0,"5"-2"-1969"0"0,0-1 0 0 0,1 1 1 0 0,-1 0-1 0 0,0 0 0 0 0,1 0 0 0 0,-5 5 1 0 0,5-5-1246 0 0,1 0 0 0 0,0 1 0 0 0,-1-1 1 0 0,1 0-1 0 0,0 1 0 0 0,-1 4 0 0 0,1-6-261 0 0,-8 38 2969 0 0,9-37-3028 0 0,0 0 0 0 0,-1 1 0 0 0,1-1 0 0 0,0 1 0 0 0,0-1 0 0 0,1 0 0 0 0,-1 1 0 0 0,0-1 0 0 0,1 1 0 0 0,0-1 0 0 0,-1 0 0 0 0,1 0 0 0 0,0 1 0 0 0,1 1 0 0 0,-1-4-113 0 0,-1 0 1 0 0,0 0-1 0 0,0 1 0 0 0,0-1 0 0 0,0 0 1 0 0,0 0-1 0 0,0 0 0 0 0,1 0 1 0 0,-1 0-1 0 0,0 0 0 0 0,0 0 1 0 0,0 0-1 0 0,0 0 0 0 0,1 0 1 0 0,-1 0-1 0 0,0 0 0 0 0,0 1 1 0 0,0-1-1 0 0,1 0 0 0 0,-1 0 1 0 0,0 0-1 0 0,0-1 0 0 0,0 1 1 0 0,0 0-1 0 0,1 0 0 0 0,-1 0 1 0 0,0 0-1 0 0,0 0 0 0 0,0 0 1 0 0,0 0-1 0 0,1 0 0 0 0,-1 0 0 0 0,0 0 1 0 0,0 0-1 0 0,0 0 0 0 0,0-1 1 0 0,0 1-1 0 0,1 0 0 0 0,-1 0 1 0 0,0 0-1 0 0,0 0 0 0 0,0 0 1 0 0,0 0-1 0 0,0-1 0 0 0,0 1 1 0 0,0 0-1 0 0,0 0 0 0 0,1 0 1 0 0,-1 0-1 0 0,0-1 0 0 0,0 1 1 0 0,0 0-1 0 0,0 0 0 0 0,0 0 1 0 0,0-1-1 0 0,5-13 202 0 0,-3 10-76 0 0,2-8-57 0 0,0-1-1 0 0,-1 1 0 0 0,0-1 1 0 0,2-25-1 0 0,-3 18-69 0 0,6-23-1 0 0,-5 31-33 0 0,1 0 0 0 0,0 0-1 0 0,1 0 1 0 0,1 0 0 0 0,-1 1 0 0 0,2 0-1 0 0,0 0 1 0 0,0 1 0 0 0,15-16-1 0 0,-18 21-40 0 0,0 1-1 0 0,1-1 1 0 0,0 1-1 0 0,0 1 0 0 0,0-1 1 0 0,1 1-1 0 0,-1 0 1 0 0,1 0-1 0 0,-1 0 1 0 0,1 1-1 0 0,0 0 0 0 0,0 0 1 0 0,0 1-1 0 0,0-1 1 0 0,1 1-1 0 0,-1 1 1 0 0,0-1-1 0 0,0 1 0 0 0,1 0 1 0 0,-1 0-1 0 0,11 3 1 0 0,-6-1-938 0 0,-1 1 1 0 0,1 1 0 0 0,-1 0-1 0 0,18 9 1 0 0,-21-9-1165 0 0,-1 0 0 0 0,1 1 0 0 0,-1-1-1 0 0,7 8 1 0 0,-5-3-1221 0 0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2:57.6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11 512 0 0,'-19'-11'21642'0'0,"55"24"-20771"0"0,-36-13-1043 0 0,1 0 0 0 0,0 0 0 0 0,-1 0 0 0 0,1 1 0 0 0,0-1 0 0 0,-1 0 0 0 0,1 0 0 0 0,-1 1 0 0 0,1-1 0 0 0,-1 1 0 0 0,1-1-1 0 0,0 0 1 0 0,-1 1 0 0 0,1-1 0 0 0,-1 1 0 0 0,0-1 0 0 0,1 1 0 0 0,-1-1 0 0 0,1 1 0 0 0,-1 0 0 0 0,0-1 0 0 0,0 1 0 0 0,1-1 0 0 0,-1 1 0 0 0,0 0 0 0 0,0-1 0 0 0,1 1 0 0 0,-1 0 0 0 0,0-1 0 0 0,0 1 0 0 0,0 0 0 0 0,0-1 0 0 0,0 1 0 0 0,0 0 0 0 0,0 6-1741 0 0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2:57.8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0 1520 0 0,'0'0'454'0'0,"-4"4"2317"0"0,-1 1 1 0 0,2-1-1 0 0,-1 1 1 0 0,-3 5-1 0 0,6-8-2566 0 0,0-1 1 0 0,1 0-1 0 0,-1 0 0 0 0,0 0 0 0 0,1 0 1 0 0,-1 1-1 0 0,1-1 0 0 0,0 0 1 0 0,0 1-1 0 0,-1-1 0 0 0,1 0 1 0 0,0 1-1 0 0,0-1 0 0 0,0 0 0 0 0,0 0 1 0 0,0 1-1 0 0,0-1 0 0 0,1 0 1 0 0,-1 1-1 0 0,0-1 0 0 0,1 0 0 0 0,-1 0 1 0 0,1 1-1 0 0,-1-1 0 0 0,1 0 1 0 0,1 1-1 0 0,-2-1-222 0 0,1-1 1 0 0,-1 1-1 0 0,1-1 1 0 0,-1 0-1 0 0,1 1 1 0 0,-1-1-1 0 0,1 0 1 0 0,-1 0-1 0 0,1 1 1 0 0,0-1-1 0 0,-1 0 1 0 0,1 0-1 0 0,0 0 1 0 0,-1 0-1 0 0,1 0 1 0 0,0 0-1 0 0,-1 0 0 0 0,1 0 1 0 0,-1 0-1 0 0,1 0 1 0 0,0 0-1 0 0,-1 0 1 0 0,1 0-1 0 0,0 0 1 0 0,-1-1-1 0 0,1 1 1 0 0,-1 0-1 0 0,1-1 1 0 0,-1 1-1 0 0,1 0 1 0 0,0-1-1 0 0,0 0 1 0 0,22-16-3119 0 0,-16 11 763 0 0,2-1-435 0 0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2:58.1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22 1496 0 0,'-3'0'3000'0'0,"-15"-1"6545"0"0,13 2-5290 0 0,11 4-1172 0 0,-1-4-2777 0 0,-1 1 0 0 0,1 0-1 0 0,-1-1 1 0 0,1 0 0 0 0,0 0 0 0 0,0-1-1 0 0,7 1 1 0 0,37-3 4 0 0,-38 1-214 0 0,237-26-1127 0 0,-237 26 501 0 0,30-3-1433 0 0,-38 4 1121 0 0,0 0 0 0 0,0 0 0 0 0,0 0 0 0 0,0 1 1 0 0,0 0-1 0 0,4 1 0 0 0,0 1-2490 0 0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2:58.3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25 1792 0 0,'-11'2'4483'0'0,"-10"3"1795"0"0,20-5-6002 0 0,1 0-1 0 0,-1 1 1 0 0,0-1-1 0 0,1 0 0 0 0,-1 0 1 0 0,0 1-1 0 0,1-1 1 0 0,-1 0-1 0 0,0 1 0 0 0,1-1 1 0 0,-1 1-1 0 0,1-1 0 0 0,-1 1 1 0 0,1-1-1 0 0,-1 1 1 0 0,1-1-1 0 0,-1 1 0 0 0,1-1 1 0 0,-1 2-1 0 0,1-2-205 0 0,0 0 0 0 0,0 1 0 0 0,0-1 0 0 0,1 0 0 0 0,-1 1 0 0 0,0-1 0 0 0,0 0 0 0 0,0 1 0 0 0,0-1 0 0 0,1 0 0 0 0,-1 0 0 0 0,0 1 0 0 0,0-1 0 0 0,1 0 0 0 0,-1 0 0 0 0,0 0 0 0 0,0 1 0 0 0,1-1 0 0 0,-1 0 0 0 0,0 0 0 0 0,1 0 0 0 0,-1 0 0 0 0,0 0 0 0 0,1 1 0 0 0,-1-1 0 0 0,0 0 0 0 0,1 0 0 0 0,-1 0 0 0 0,0 0 0 0 0,1 0 0 0 0,-1 0 0 0 0,0 0 0 0 0,1 0 0 0 0,-1 0 0 0 0,15 0 538 0 0,94-22 19 0 0,-83 15-1199 0 0,1 1 0 0 0,-1 1 1 0 0,1 2-1 0 0,52-1 0 0 0,-72 5-361 0 0,-1 0 0 0 0,1 0 0 0 0,-1 0 0 0 0,10 4 0 0 0,2 3-1118 0 0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3:00.5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234 247 512 0 0,'-1'-12'2870'0'0,"1"10"-2605"0"0,0 0 0 0 0,0 1 0 0 0,0-1-1 0 0,0 0 1 0 0,0 0 0 0 0,0 1 0 0 0,0-1-1 0 0,0 0 1 0 0,1 1 0 0 0,-1-1 0 0 0,1 0-1 0 0,-1 1 1 0 0,1-1 0 0 0,1-2 0 0 0,5-9 1083 0 0,-1-1 0 0 0,1-1 1 0 0,4-20-1 0 0,-9 29-863 0 0,0-1 1 0 0,-1 0-1 0 0,0 0 1 0 0,0 0-1 0 0,-1 0 0 0 0,0 0 1 0 0,0 0-1 0 0,-1 0 1 0 0,-2-13-1 0 0,3 18-378 0 0,-1 1 0 0 0,0-1-1 0 0,1 1 1 0 0,-1-1 0 0 0,0 1 0 0 0,0 0-1 0 0,0-1 1 0 0,0 1 0 0 0,0 0 0 0 0,0-1 0 0 0,0 1-1 0 0,0 0 1 0 0,0 0 0 0 0,-1 0 0 0 0,1 0-1 0 0,0 0 1 0 0,-1 0 0 0 0,1 1 0 0 0,-1-1-1 0 0,1 0 1 0 0,-1 1 0 0 0,1-1 0 0 0,-1 1-1 0 0,1 0 1 0 0,-1-1 0 0 0,0 1 0 0 0,1 0 0 0 0,-1 0-1 0 0,1 0 1 0 0,-1 0 0 0 0,0 0 0 0 0,1 0-1 0 0,-4 1 1 0 0,-4 1 173 0 0,0 0-1 0 0,0 0 1 0 0,0 1-1 0 0,-14 6 1 0 0,11-3-97 0 0,1 0-1 0 0,-1 0 1 0 0,1 1 0 0 0,1 1-1 0 0,-1 0 1 0 0,1 0 0 0 0,1 1-1 0 0,-1 0 1 0 0,1 1 0 0 0,1 0 0 0 0,-12 17-1 0 0,15-19-126 0 0,1 0-1 0 0,0 0 1 0 0,0 0-1 0 0,1 1 1 0 0,0-1 0 0 0,0 1-1 0 0,1 0 1 0 0,0 0-1 0 0,0 0 1 0 0,1 0-1 0 0,0 0 1 0 0,1 0 0 0 0,0 0-1 0 0,1 0 1 0 0,-1 0-1 0 0,2 0 1 0 0,3 14 0 0 0,-1-9-27 0 0,1 0 1 0 0,1 0 0 0 0,0 0 0 0 0,0-1 0 0 0,2 0 0 0 0,0 0-1 0 0,15 18 1 0 0,-16-23-38 0 0,0 0 1 0 0,0-1-1 0 0,1 0 0 0 0,0-1 0 0 0,1 0 0 0 0,-1 0 0 0 0,1-1 0 0 0,1 0 0 0 0,-1 0 0 0 0,1-1 0 0 0,16 5 1 0 0,-14-5-43 0 0,1-1 0 0 0,-1-1 0 0 0,1 0-1 0 0,0-1 1 0 0,-1 0 0 0 0,1-1 0 0 0,0 0 0 0 0,12-3 0 0 0,-16 2 4 0 0,0-1 0 0 0,-1-1 0 0 0,1 1 0 0 0,-1-1-1 0 0,0-1 1 0 0,0 0 0 0 0,0 0 0 0 0,-1 0-1 0 0,1-1 1 0 0,-1 0 0 0 0,0 0 0 0 0,10-11 0 0 0,-8 7-28 0 0,0-1-1 0 0,-1 0 1 0 0,0 0 0 0 0,-1-1 0 0 0,0 0 0 0 0,0 0 0 0 0,-1 0 0 0 0,8-24 0 0 0,-11 26 72 0 0,-1-1 0 0 0,0 1 0 0 0,0 0 0 0 0,-1-1-1 0 0,-1 0 1 0 0,1 1 0 0 0,-1-1 0 0 0,-1 1 0 0 0,0-1 0 0 0,0 0 0 0 0,-1 1 0 0 0,-5-17 0 0 0,-2 1 36 0 0,-1 0 0 0 0,-21-37 0 0 0,26 52 9 0 0,-1 0 0 0 0,-1 1 0 0 0,1 0 0 0 0,-2 0 1 0 0,1 1-1 0 0,-1 0 0 0 0,0 0 0 0 0,-18-12 0 0 0,22 17-17 0 0,0 1 0 0 0,0 0 1 0 0,0 0-1 0 0,-1 0 0 0 0,1 1 0 0 0,0-1 1 0 0,-1 1-1 0 0,1 0 0 0 0,-1 1 1 0 0,0-1-1 0 0,1 1 0 0 0,-1 0 1 0 0,1 0-1 0 0,-8 1 0 0 0,6 0-3 0 0,-1 0 0 0 0,1 1 0 0 0,-1 0 0 0 0,1 1 0 0 0,0 0 0 0 0,0 0-1 0 0,0 0 1 0 0,0 0 0 0 0,-5 5 0 0 0,-4 4 5 0 0,1 0 0 0 0,1 1 0 0 0,0 1 0 0 0,1 0 0 0 0,1 0 0 0 0,-13 22-1 0 0,16-24-4 0 0,1 1 0 0 0,0 0-1 0 0,1 0 1 0 0,1 1-1 0 0,-8 26 1 0 0,11-30-20 0 0,1 0 0 0 0,0 0-1 0 0,0 0 1 0 0,0 0 0 0 0,2 0 0 0 0,-1 0 0 0 0,1 1 0 0 0,1-1 0 0 0,3 13-1 0 0,-2-10-11 0 0,1 0 0 0 0,1 0-1 0 0,1-1 1 0 0,-1 1 0 0 0,2-1 0 0 0,0 0-1 0 0,12 16 1 0 0,-15-23-8 0 0,0 0 0 0 0,1 0 0 0 0,0-1 0 0 0,0 0 0 0 0,0 0 0 0 0,0 0 1 0 0,0 0-1 0 0,1-1 0 0 0,0 0 0 0 0,0 0 0 0 0,0 0 0 0 0,0-1 0 0 0,0 0 0 0 0,0 0 0 0 0,0-1 1 0 0,1 0-1 0 0,12 1 0 0 0,-13-1-8 0 0,1-2 0 0 0,-1 1 0 0 0,1-1 0 0 0,0 0 0 0 0,-1 0 0 0 0,1-1 0 0 0,-1 0 0 0 0,0 0-1 0 0,0 0 1 0 0,0-1 0 0 0,0 0 0 0 0,6-4 0 0 0,-3 2-4 0 0,-1-1 1 0 0,-1-1-1 0 0,1 1 0 0 0,-1-1 0 0 0,-1-1 0 0 0,1 1 0 0 0,8-14 0 0 0,-7 7 24 0 0,0 1-1 0 0,-1-2 1 0 0,0 1 0 0 0,-1-1-1 0 0,-1 0 1 0 0,-1 0-1 0 0,0-1 1 0 0,0 1-1 0 0,-2-1 1 0 0,1-17 0 0 0,-4-29 147 0 0,-18-118 1 0 0,16 168-22 0 0,0 17 83 0 0,0 20-25 0 0,2-1-173 0 0,1 0-1 0 0,1-1 1 0 0,2 1-1 0 0,0 0 1 0 0,1 0-1 0 0,2-1 1 0 0,0 0-1 0 0,2 0 1 0 0,0-1 0 0 0,1 0-1 0 0,2 0 1 0 0,19 30-1 0 0,-12-24-152 0 0,41 46-1 0 0,-52-67-32 0 0,0 0 0 0 0,0 0 0 0 0,1 0 0 0 0,0-1 0 0 0,1 0-1 0 0,-1-1 1 0 0,1 0 0 0 0,0 0 0 0 0,0-1 0 0 0,15 5 0 0 0,-21-8-212 0 0,0-1 1 0 0,1 1 0 0 0,-1-1 0 0 0,1 1-1 0 0,-1-1 1 0 0,1 0 0 0 0,3 0 0 0 0,-5-1-226 0 0,0 1 1 0 0,0 0 0 0 0,-1-1-1 0 0,1 1 1 0 0,-1-1-1 0 0,1 0 1 0 0,0 1 0 0 0,-1-1-1 0 0,1 0 1 0 0,1-1 0 0 0,3-4-1716 0 0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3:01.0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86 196 3065 0 0,'-10'0'4900'0'0,"5"0"-3408"0"0,0-1 0 0 0,1 1 1 0 0,-1 1-1 0 0,1-1 0 0 0,-6 2 0 0 0,9-2-1357 0 0,0 0 1 0 0,0 1-1 0 0,0-1 0 0 0,0 0 1 0 0,0 1-1 0 0,1-1 1 0 0,-1 1-1 0 0,0-1 0 0 0,0 1 1 0 0,1-1-1 0 0,-1 1 0 0 0,0-1 1 0 0,1 1-1 0 0,-1 0 0 0 0,0 0 1 0 0,1-1-1 0 0,-1 1 0 0 0,1 0 1 0 0,-1 0-1 0 0,1 0 0 0 0,-1-1 1 0 0,1 1-1 0 0,0 0 0 0 0,0 0 1 0 0,-1 0-1 0 0,1 0 0 0 0,0 0 1 0 0,0 0-1 0 0,0 0 1 0 0,0 2-1 0 0,1 7 105 0 0,0 1 1 0 0,1 0-1 0 0,1-1 1 0 0,0 0-1 0 0,6 15 1 0 0,4 14 271 0 0,-7-13 52 0 0,-1 0-1 0 0,3 41 1 0 0,-7-36-97 0 0,-1-43-364 0 0,-2-84 163 0 0,0 78-218 0 0,0 0 0 0 0,-1 0 0 0 0,-9-27 0 0 0,0 10 99 0 0,-21-73 220 0 0,29 92-234 0 0,1-1-1 0 0,1 1 0 0 0,0-1 0 0 0,2-28 0 0 0,0 44-121 0 0,-1 0-1 0 0,1 0 0 0 0,0 0 1 0 0,0 0-1 0 0,1 0 1 0 0,-1 0-1 0 0,0 0 1 0 0,0 0-1 0 0,0 0 0 0 0,1 0 1 0 0,-1 0-1 0 0,0 0 1 0 0,1 0-1 0 0,-1 0 1 0 0,1 0-1 0 0,-1 0 0 0 0,1 1 1 0 0,-1-1-1 0 0,1 0 1 0 0,0 0-1 0 0,-1 0 1 0 0,1 1-1 0 0,0-1 0 0 0,0 1 1 0 0,-1-1-1 0 0,1 0 1 0 0,0 1-1 0 0,0-1 1 0 0,1 1-1 0 0,0-1-2 0 0,0 1 1 0 0,-1 0-1 0 0,1 1 0 0 0,0-1 0 0 0,0 0 1 0 0,0 1-1 0 0,0-1 0 0 0,-1 1 1 0 0,1-1-1 0 0,0 1 0 0 0,0 0 0 0 0,-1-1 1 0 0,1 1-1 0 0,-1 0 0 0 0,3 2 1 0 0,22 13-16 0 0,35 17 0 0 0,-49-28-36 0 0,0 0 1 0 0,0-1 0 0 0,0 0-1 0 0,1-1 1 0 0,23 2-1 0 0,-14-3-136 0 0,0-1-1 0 0,27-2 0 0 0,-38 0-489 0 0,-1-1-1 0 0,14-4 1 0 0,-16 4-913 0 0,1-1 0 0 0,0-1 0 0 0,8-5 0 0 0,-6 5-4647 0 0,-9 3 3939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19.7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368 9 512 0 0,'-7'-2'1738'0'0,"0"0"0"0"0,0 1 0 0 0,0 0-1 0 0,0 0 1 0 0,0 0 0 0 0,-8 1 0 0 0,11 0-809 0 0,0 1 0 0 0,1-1-1 0 0,-1 1 1 0 0,0 0 0 0 0,1 0 0 0 0,-6 3 0 0 0,-14 10-134 0 0,-7 10-2 0 0,0 1 0 0 0,2 2 0 0 0,1 1 1 0 0,-41 53-1 0 0,58-66-722 0 0,1 0 0 0 0,1 0 0 0 0,0 1 0 0 0,1 0 0 0 0,1 0 0 0 0,0 1 0 0 0,1-1 0 0 0,1 1 0 0 0,-2 19 0 0 0,3-16-30 0 0,2 0 0 0 0,0 0-1 0 0,1 0 1 0 0,1 0 0 0 0,1-1 0 0 0,1 1-1 0 0,9 33 1 0 0,-8-40-51 0 0,2 0-1 0 0,-1 0 1 0 0,2-1-1 0 0,0 0 1 0 0,0 0-1 0 0,1 0 1 0 0,0-1 0 0 0,1 0-1 0 0,16 15 1 0 0,37 27-1807 0 0,4-6-3930 0 0,-43-32 2098 0 0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3:01.9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193 113 2665 0 0,'-36'-14'9752'0'0,"29"13"-8510"0"0,1-1-1 0 0,-1 0 1 0 0,-9 0-1 0 0,12 2-1028 0 0,1 0-1 0 0,0 0 0 0 0,-1 0 0 0 0,1 1 0 0 0,0-1 1 0 0,0 1-1 0 0,-1 0 0 0 0,1 0 0 0 0,0 0 0 0 0,0 0 0 0 0,0 0 1 0 0,0 1-1 0 0,0-1 0 0 0,0 1 0 0 0,0 0 0 0 0,1 0 1 0 0,-1 0-1 0 0,1 0 0 0 0,-1 0 0 0 0,-2 5 0 0 0,0-1 8 0 0,0 1-1 0 0,1-1 1 0 0,0 1-1 0 0,0 0 1 0 0,1 0-1 0 0,0 0 1 0 0,-4 16-1 0 0,-8 55 808 0 0,13-65-784 0 0,1-2-139 0 0,0 1 0 0 0,0-1-1 0 0,1 0 1 0 0,0 1 0 0 0,1-1-1 0 0,1 0 1 0 0,0 0 0 0 0,0 0-1 0 0,1 0 1 0 0,7 18 0 0 0,-8-23-108 0 0,1-1 1 0 0,0 0 0 0 0,0 0-1 0 0,0 0 1 0 0,1 0 0 0 0,-1 0-1 0 0,1-1 1 0 0,0 1 0 0 0,1-1-1 0 0,-1 0 1 0 0,1-1 0 0 0,0 1-1 0 0,-1-1 1 0 0,2 0 0 0 0,-1 0-1 0 0,0 0 1 0 0,1-1 0 0 0,-1 1-1 0 0,1-1 1 0 0,-1-1 0 0 0,13 3-1 0 0,-12-4-43 0 0,1 1-1 0 0,-1-2 0 0 0,0 1 1 0 0,1 0-1 0 0,-1-1 0 0 0,1-1 1 0 0,-1 1-1 0 0,0-1 0 0 0,0 0 1 0 0,0 0-1 0 0,0-1 0 0 0,0 1 1 0 0,0-1-1 0 0,-1-1 0 0 0,1 1 1 0 0,-1-1-1 0 0,8-7 1 0 0,-3 2-24 0 0,-1 0 0 0 0,-1 0 0 0 0,0-1 0 0 0,0 0 0 0 0,0-1 0 0 0,-2 1 0 0 0,1-1 0 0 0,5-14 0 0 0,-9 18 70 0 0,-1-1 0 0 0,0 1 0 0 0,0-1 0 0 0,-1 0 0 0 0,0 0-1 0 0,0 1 1 0 0,-1-1 0 0 0,0 0 0 0 0,0 0 0 0 0,-2-8 0 0 0,-3-11 42 0 0,-11-39-1 0 0,10 44-49 0 0,2 7 27 0 0,0 1 1 0 0,-1 0 0 0 0,-1 0-1 0 0,0 1 1 0 0,-1 0-1 0 0,-11-16 1 0 0,16 25-4 0 0,-1 1 0 0 0,-1-1 1 0 0,1 1-1 0 0,0-1 0 0 0,-1 1 0 0 0,0 0 1 0 0,1 0-1 0 0,-1 1 0 0 0,-1-1 1 0 0,-4-2-1 0 0,6 4-5 0 0,0 0 1 0 0,0 0-1 0 0,0 1 1 0 0,0-1-1 0 0,-1 0 1 0 0,1 1-1 0 0,0 0 1 0 0,0 0-1 0 0,-1 0 1 0 0,1 0-1 0 0,0 1 1 0 0,0-1-1 0 0,0 1 1 0 0,-1 0-1 0 0,1 0 1 0 0,-4 2-1 0 0,0 0 9 0 0,0 1 0 0 0,0 0 0 0 0,0 0 0 0 0,1 1 0 0 0,0 0 0 0 0,0 0 0 0 0,0 1 0 0 0,1 0 0 0 0,-1 0 0 0 0,1 0 0 0 0,-8 13 0 0 0,4-3-17 0 0,1-1 1 0 0,0 1 0 0 0,1 1 0 0 0,-5 20-1 0 0,5-16 11 0 0,-4 34 0 0 0,10-48-6 0 0,0 0 1 0 0,1 0-1 0 0,0 1 0 0 0,0-1 1 0 0,1 0-1 0 0,-1 0 1 0 0,2 0-1 0 0,2 12 0 0 0,-2-15-6 0 0,-1 0 0 0 0,1-1 1 0 0,0 1-1 0 0,0 0 0 0 0,1-1 0 0 0,-1 0 0 0 0,1 0 0 0 0,-1 1 0 0 0,1-1 0 0 0,0-1 0 0 0,0 1 0 0 0,1 0 0 0 0,-1-1 0 0 0,0 0 0 0 0,1 0 0 0 0,0 0 0 0 0,-1 0 0 0 0,1 0 0 0 0,0-1 0 0 0,0 1 0 0 0,0-1 0 0 0,6 1 0 0 0,-4-1-2 0 0,-1-1 0 0 0,0 1 0 0 0,1-1 1 0 0,-1 0-1 0 0,0-1 0 0 0,1 1 0 0 0,-1-1 0 0 0,0 0 0 0 0,0 0 0 0 0,0-1 0 0 0,1 1 0 0 0,-1-1 0 0 0,-1 0 0 0 0,1-1 0 0 0,0 1 0 0 0,8-7 0 0 0,-4 2-3 0 0,0 0-1 0 0,0-1 0 0 0,-1-1 0 0 0,0 1 0 0 0,12-19 0 0 0,-16 20 14 0 0,0-1-1 0 0,0 1 0 0 0,-1-1 1 0 0,0 0-1 0 0,0 0 1 0 0,-1 0-1 0 0,0 0 1 0 0,2-17-1 0 0,-4 21 2 0 0,5-79 181 0 0,-6 74-54 0 0,1 1 0 0 0,-1 0 0 0 0,0-1 0 0 0,-1 1 0 0 0,0 0 0 0 0,0 0-1 0 0,-7-14 1 0 0,9 21 5 0 0,1 8-55 0 0,0 0-1 0 0,0-1 1 0 0,0 1 0 0 0,3 7 0 0 0,2 11-15 0 0,-2-8-65 0 0,1 0 0 0 0,0 0 0 0 0,14 30 0 0 0,30 45-53 0 0,9 19 67 0 0,88 206-182 0 0,-137-292 185 0 0,-1 0-1 0 0,-1 0 1 0 0,-1 0 0 0 0,-1 1-1 0 0,-2 0 1 0 0,0 0 0 0 0,-2 0 0 0 0,0 0-1 0 0,-5 34 1 0 0,2-47-10 0 0,0 0-1 0 0,-1 1 1 0 0,0-1-1 0 0,-1 0 1 0 0,-9 19-1 0 0,9-24-2 0 0,0 0 0 0 0,-1 0 0 0 0,0-1 0 0 0,0 0 0 0 0,0 0 0 0 0,-1 0 0 0 0,0-1 0 0 0,0 0 0 0 0,-13 9 0 0 0,8-7 7 0 0,-1-1 0 0 0,0 0 0 0 0,0-1 0 0 0,-1-1-1 0 0,1 0 1 0 0,-1 0 0 0 0,-22 4 0 0 0,25-8 12 0 0,0 1 0 0 0,0-1 0 0 0,0-1 0 0 0,0 1 1 0 0,0-2-1 0 0,0 0 0 0 0,0 0 0 0 0,0 0 0 0 0,0-1 0 0 0,0-1 0 0 0,-10-3 0 0 0,15 3-16 0 0,-1 0-1 0 0,1 0 1 0 0,0 0 0 0 0,0-1-1 0 0,0 0 1 0 0,0 0 0 0 0,1 0-1 0 0,0 0 1 0 0,0-1 0 0 0,0 1-1 0 0,0-1 1 0 0,1 0 0 0 0,-1 0 0 0 0,1-1-1 0 0,1 1 1 0 0,-1-1 0 0 0,1 1-1 0 0,0-1 1 0 0,-2-7 0 0 0,0-4-2 0 0,1 0 1 0 0,0-1 0 0 0,1 0 0 0 0,1 1 0 0 0,2-26 0 0 0,1 16-32 0 0,1 1 1 0 0,2 0-1 0 0,0 0 1 0 0,14-38-1 0 0,-2 20-12 0 0,36-70 0 0 0,-37 85-27 0 0,2 1 0 0 0,0 1 1 0 0,2 1-1 0 0,1 1 0 0 0,33-31 0 0 0,-44 47 15 0 0,1 0 0 0 0,0 1 0 0 0,1 0 0 0 0,0 0-1 0 0,18-7 1 0 0,-20 11-480 0 0,0 0 1 0 0,20-5-1 0 0,-23 8-434 0 0,0 0 0 0 0,-1 0 0 0 0,1 1 1 0 0,0 0-1 0 0,8 0 0 0 0,-1 4-2626 0 0,-2 3-702 0 0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3:02.9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88 71 4065 0 0,'-27'-6'12137'0'0,"25"6"-11510"0"0,0-1-1 0 0,-1 1 1 0 0,1 1-1 0 0,0-1 0 0 0,0 0 1 0 0,-1 0-1 0 0,1 1 0 0 0,-2 0 1 0 0,1 0-420 0 0,1 1 0 0 0,0-1 0 0 0,0 0 1 0 0,0 1-1 0 0,0-1 0 0 0,0 1 0 0 0,0-1 0 0 0,0 1 0 0 0,0 0 1 0 0,1 0-1 0 0,-1 0 0 0 0,1 0 0 0 0,0 0 0 0 0,-1 0 0 0 0,1 0 1 0 0,0 1-1 0 0,0-1 0 0 0,-1 3 0 0 0,1 0-110 0 0,0 0 0 0 0,0 0-1 0 0,0 0 1 0 0,0-1 0 0 0,1 1-1 0 0,0 0 1 0 0,0 0 0 0 0,0 0-1 0 0,1 0 1 0 0,-1 0 0 0 0,1 0-1 0 0,0-1 1 0 0,1 1 0 0 0,-1 0-1 0 0,1-1 1 0 0,0 1 0 0 0,4 6-1 0 0,4 6 127 0 0,1 1 0 0 0,25 28 0 0 0,-18-24 9 0 0,8 10 7 0 0,-15-19-141 0 0,0 1 1 0 0,0 0 0 0 0,-1 1-1 0 0,15 31 1 0 0,-24-43-78 0 0,0 1 0 0 0,0 0 0 0 0,0-1 0 0 0,0 1 0 0 0,0 0 0 0 0,-1 0 0 0 0,0 0 0 0 0,0 0 0 0 0,0-1 0 0 0,0 1 0 0 0,-1 5 0 0 0,0-8-16 0 0,1 0 0 0 0,0 0 0 0 0,-1 1 0 0 0,1-1 0 0 0,-1 0 0 0 0,1 0 0 0 0,-1 0 0 0 0,1 0 0 0 0,-1 1 0 0 0,0-1 0 0 0,0 0 0 0 0,0 0 0 0 0,1 0 0 0 0,-1 0 0 0 0,0-1 0 0 0,0 1 0 0 0,0 0 0 0 0,0 0 0 0 0,-1 0 0 0 0,1-1 0 0 0,0 1 0 0 0,0-1 0 0 0,0 1 0 0 0,0-1 0 0 0,-1 1 0 0 0,1-1 0 0 0,0 0 0 0 0,-1 0 0 0 0,1 1 0 0 0,0-1 0 0 0,0 0 0 0 0,-1 0 0 0 0,1 0 0 0 0,0 0 0 0 0,-2-1 0 0 0,1 1-10 0 0,0-1 0 0 0,1 0 0 0 0,-1 1-1 0 0,1-1 1 0 0,-1 0 0 0 0,1 0 0 0 0,-1 0 0 0 0,1 0 0 0 0,-1 0-1 0 0,1 0 1 0 0,0-1 0 0 0,0 1 0 0 0,-1 0 0 0 0,1-1 0 0 0,0 1 0 0 0,0 0-1 0 0,0-1 1 0 0,1 0 0 0 0,-1 1 0 0 0,0-1 0 0 0,0 1 0 0 0,1-1-1 0 0,-1 0 1 0 0,1 0 0 0 0,-1-2 0 0 0,-1-6-5 0 0,0-1 0 0 0,-1-17 0 0 0,3 27 7 0 0,0-29-15 0 0,7-55 0 0 0,-4 54 9 0 0,-2 19 0 0 0,1-7-1 0 0,6-31-1 0 0,-7 45 14 0 0,0 0 1 0 0,1 0-1 0 0,0 0 0 0 0,0 1 0 0 0,0-1 0 0 0,0 1 0 0 0,1-1 0 0 0,0 1 1 0 0,0 0-1 0 0,0 0 0 0 0,4-5 0 0 0,-5 8 1 0 0,-1-1-1 0 0,1 1 1 0 0,-1 0 0 0 0,1 0 0 0 0,0 0 0 0 0,0 1-1 0 0,-1-1 1 0 0,1 0 0 0 0,0 0 0 0 0,0 1-1 0 0,0-1 1 0 0,0 1 0 0 0,-1 0 0 0 0,1 0 0 0 0,0-1-1 0 0,0 1 1 0 0,0 0 0 0 0,0 1 0 0 0,0-1-1 0 0,0 0 1 0 0,0 0 0 0 0,0 1 0 0 0,-1-1 0 0 0,1 1-1 0 0,0 0 1 0 0,0-1 0 0 0,0 1 0 0 0,-1 0-1 0 0,1 0 1 0 0,-1 0 0 0 0,1 0 0 0 0,1 2 0 0 0,5 4 6 0 0,1 0 0 0 0,-1 1 0 0 0,-1-1 0 0 0,9 13 0 0 0,-15-19-10 0 0,14 20 13 0 0,-1 0-1 0 0,14 28 1 0 0,-16-26 0 0 0,1-1-1 0 0,20 26 1 0 0,-16-27-12 0 0,-11-11 2 0 0,1-1-1 0 0,0-1 0 0 0,1 0 1 0 0,16 15-1 0 0,-23-23-5 0 0,-1 1 1 0 0,1-1-1 0 0,-1 0 1 0 0,1 1-1 0 0,0-1 1 0 0,-1 0-1 0 0,1 1 1 0 0,0-1-1 0 0,-1 0 1 0 0,1 1-1 0 0,0-1 1 0 0,0 0-1 0 0,-1 0 1 0 0,1 0-1 0 0,0 0 1 0 0,0 0-1 0 0,-1 0 1 0 0,1 0-1 0 0,0 0 1 0 0,-1 0-1 0 0,1 0 1 0 0,0 0-1 0 0,0 0 0 0 0,-1-1 1 0 0,1 1-1 0 0,1-1 1 0 0,-1 0-6 0 0,0 0 0 0 0,0 0 1 0 0,1 0-1 0 0,-1 0 0 0 0,0 0 1 0 0,0-1-1 0 0,-1 1 0 0 0,1 0 1 0 0,0-1-1 0 0,0 1 0 0 0,-1-1 0 0 0,2-1 1 0 0,0-5-44 0 0,1-1-1 0 0,-1 0 1 0 0,1-11 0 0 0,-3 18 43 0 0,1-4-14 0 0,19-122-407 0 0,-14 98 361 0 0,1 1-1 0 0,15-37 0 0 0,-20 60 67 0 0,10-21 23 0 0,-11 26-17 0 0,-1 0 0 0 0,1 0 0 0 0,0 0 0 0 0,-1 0 0 0 0,1-1 0 0 0,0 1 0 0 0,0 1 0 0 0,0-1 0 0 0,0 0 0 0 0,0 0 0 0 0,0 0 0 0 0,0 0 0 0 0,0 1 0 0 0,0-1 0 0 0,0 0 0 0 0,1 1 0 0 0,1-1 0 0 0,-2 1 4 0 0,-1 0 0 0 0,1 0 0 0 0,0 0 0 0 0,0 0 0 0 0,-1 1 0 0 0,1-1-1 0 0,0 0 1 0 0,-1 1 0 0 0,1-1 0 0 0,0 0 0 0 0,-1 1 0 0 0,1-1 0 0 0,0 0 0 0 0,-1 1 0 0 0,1-1 0 0 0,-1 1 0 0 0,1 0 0 0 0,-1-1-1 0 0,1 1 1 0 0,-1-1 0 0 0,1 1 0 0 0,-1 0 0 0 0,1 0 0 0 0,9 20 78 0 0,-8-17-70 0 0,7 20 35 0 0,11 48-1 0 0,-14-48-26 0 0,0 0-1 0 0,13 28 0 0 0,-19-51-26 0 0,7 15-11 0 0,1 0 1 0 0,13 19-1 0 0,-19-32 1 0 0,0 1 0 0 0,1-1 0 0 0,-1 0 0 0 0,1 0 0 0 0,-1-1 0 0 0,1 1 0 0 0,0 0 0 0 0,0-1 0 0 0,0 0 0 0 0,0 1 0 0 0,1-1 0 0 0,-1-1 0 0 0,1 1 0 0 0,-1 0 0 0 0,1-1 0 0 0,-1 0 0 0 0,6 1 0 0 0,-7-2-12 0 0,1 0-1 0 0,-1 0 0 0 0,0 0 0 0 0,1-1 0 0 0,-1 0 0 0 0,0 1 1 0 0,1-1-1 0 0,-1 0 0 0 0,0 0 0 0 0,0 0 0 0 0,0 0 0 0 0,0 0 1 0 0,0-1-1 0 0,0 1 0 0 0,0-1 0 0 0,0 1 0 0 0,0-1 0 0 0,-1 0 1 0 0,1 1-1 0 0,-1-1 0 0 0,1 0 0 0 0,1-4 0 0 0,2-2-125 0 0,0-1 1 0 0,0 0-1 0 0,6-17 0 0 0,-1-4 33 0 0,-2 0 0 0 0,-1 0 0 0 0,5-49-1 0 0,-4-90 699 0 0,-12 242 181 0 0,2-51-665 0 0,1 0-1 0 0,1 0 1 0 0,1 1 0 0 0,5 30 0 0 0,-2-33-64 0 0,0-1 0 0 0,2 0-1 0 0,1 0 1 0 0,0-1 0 0 0,12 22 0 0 0,-17-35-61 0 0,2 0-1 0 0,-1 1 1 0 0,0-1 0 0 0,1 0 0 0 0,0-1-1 0 0,0 1 1 0 0,1-1 0 0 0,-1 0-1 0 0,1 0 1 0 0,0 0 0 0 0,0 0-1 0 0,0-1 1 0 0,0 0 0 0 0,1 0 0 0 0,-1-1-1 0 0,1 1 1 0 0,0-1 0 0 0,0 0-1 0 0,0-1 1 0 0,11 2 0 0 0,-14-3-43 0 0,0 0 0 0 0,0 0 1 0 0,0-1-1 0 0,0 0 0 0 0,0 0 1 0 0,0 0-1 0 0,0 0 0 0 0,0 0 1 0 0,0 0-1 0 0,0-1 0 0 0,0 1 0 0 0,0-1 1 0 0,-1 0-1 0 0,1 0 0 0 0,-1 0 1 0 0,0 0-1 0 0,3-3 0 0 0,6-6-991 0 0,-1-1 0 0 0,10-14 0 0 0,-16 20 422 0 0,7-10-4939 0 0,13-25 1 0 0,-13 19-553 0 0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3:03.1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16 5001 0 0,'-11'-6'10604'0'0,"-5"0"-5079"0"0,8 3-2675 0 0,16 5-96 0 0,-1 1-2682 0 0,0 0 0 0 0,0 0 0 0 0,0 1 1 0 0,0 0-1 0 0,11 9 0 0 0,30 30-3191 0 0,-38-33 1409 0 0,10 10-3555 0 0,-1 4 1531 0 0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3:03.5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64 208 3849 0 0,'-16'5'5107'0'0,"11"-3"-3189"0"0,0-1 0 0 0,1 1 0 0 0,-1 0 0 0 0,1 0 0 0 0,-7 4 0 0 0,10-5-1741 0 0,0 0 0 0 0,0 0 0 0 0,0 0 0 0 0,0 0 0 0 0,0 0 0 0 0,0 1 0 0 0,0-1 0 0 0,0 0 0 0 0,0 0 0 0 0,1 1 0 0 0,-1-1 0 0 0,0 1 0 0 0,1-1 1 0 0,-1 1-1 0 0,1-1 0 0 0,0 1 0 0 0,0-1 0 0 0,-1 1 0 0 0,1-1 0 0 0,0 1 0 0 0,0-1 0 0 0,0 2 0 0 0,2 8 188 0 0,-1 0 1 0 0,2 0-1 0 0,-1 0 0 0 0,1-1 1 0 0,1 1-1 0 0,0-1 0 0 0,0 0 1 0 0,10 16-1 0 0,2-2-28 0 0,0-1 0 0 0,23 25 1 0 0,-36-44-315 0 0,1 1 3 0 0,0 0 0 0 0,0-1 0 0 0,1 1 0 0 0,0-1 0 0 0,0 1 0 0 0,0-1 0 0 0,0-1 0 0 0,8 5 0 0 0,-12-8-25 0 0,-1 0 1 0 0,1 0-1 0 0,-1 0 0 0 0,1 0 1 0 0,0 0-1 0 0,-1 0 0 0 0,1 0 1 0 0,-1 0-1 0 0,1 0 0 0 0,-1 0 1 0 0,1-1-1 0 0,-1 1 0 0 0,1 0 1 0 0,-1 0-1 0 0,1-1 0 0 0,-1 1 1 0 0,1 0-1 0 0,-1-1 1 0 0,1 1-1 0 0,-1 0 0 0 0,1-1 1 0 0,-1 1-1 0 0,0-1 0 0 0,1 1 1 0 0,-1-1-1 0 0,0 1 0 0 0,1-1 1 0 0,-1 1-1 0 0,0-1 0 0 0,0 1 1 0 0,0-1-1 0 0,1 1 0 0 0,-1-1 1 0 0,0 1-1 0 0,0-1 1 0 0,0 0-1 0 0,0 0 0 0 0,4-26-25 0 0,-3 23 20 0 0,2-18-16 0 0,1 1 0 0 0,1 0 0 0 0,9-23 0 0 0,28-61-115 0 0,-9 25 51 0 0,-29 70 70 0 0,7-18-53 0 0,16-32-1 0 0,-23 53 63 0 0,0 0 1 0 0,1 0-1 0 0,0 0 0 0 0,0 0 0 0 0,0 1 1 0 0,1 0-1 0 0,0 0 0 0 0,0 0 0 0 0,9-5 1 0 0,-14 10 11 0 0,0 0-1 0 0,1 0 1 0 0,-1 0 0 0 0,0 1 0 0 0,1-1 0 0 0,-1 0 0 0 0,1 1 0 0 0,-1-1-1 0 0,1 1 1 0 0,-1 0 0 0 0,1 0 0 0 0,-1-1 0 0 0,1 1 0 0 0,-1 0-1 0 0,1 0 1 0 0,-1 0 0 0 0,1 0 0 0 0,-1 1 0 0 0,1-1 0 0 0,-1 0-1 0 0,4 2 1 0 0,-3-1 1 0 0,0 0-1 0 0,1 1 1 0 0,-1 0-1 0 0,0-1 1 0 0,0 1-1 0 0,0 0 1 0 0,0 0-1 0 0,0 0 1 0 0,-1 0-1 0 0,1 0 1 0 0,1 4-1 0 0,3 5 7 0 0,0 0 0 0 0,-2 1 0 0 0,1-1 0 0 0,3 17 1 0 0,21 109 63 0 0,10 37-120 0 0,-35-164-64 0 0,-1 0 1 0 0,2-1 0 0 0,-1 0-1 0 0,1 0 1 0 0,0 0 0 0 0,1 0-1 0 0,0-1 1 0 0,8 9 0 0 0,-5-8-1068 0 0,0 0 0 0 0,11 7 0 0 0,25 14-8027 0 0,-26-21 6134 0 0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3:27.2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82 512 0 0,'1'-31'2690'0'0,"0"-2"7399"0"0,-1 32-9874 0 0,0 1-1 0 0,0-1 1 0 0,0 1 0 0 0,0-1-1 0 0,0 1 1 0 0,0-1 0 0 0,1 1-1 0 0,-1-1 1 0 0,0 0 0 0 0,0 1 0 0 0,0-1-1 0 0,1 1 1 0 0,-1 0 0 0 0,0-1-1 0 0,0 1 1 0 0,1-1 0 0 0,-1 1-1 0 0,0-1 1 0 0,1 1 0 0 0,0-1 0 0 0,-1 1-107 0 0,0 0 1 0 0,1 0 0 0 0,-1 1 0 0 0,0-1 0 0 0,1 0 0 0 0,-1 0 0 0 0,0 0 0 0 0,0 1 0 0 0,1-1 0 0 0,-1 0-1 0 0,0 0 1 0 0,0 1 0 0 0,1-1 0 0 0,-1 0 0 0 0,0 0 0 0 0,0 1 0 0 0,0-1 0 0 0,0 0 0 0 0,0 1 0 0 0,1-1 0 0 0,-1 0-1 0 0,0 1 1 0 0,0-1 0 0 0,0 0 0 0 0,0 1 0 0 0,0-1 0 0 0,0 0 0 0 0,0 1 0 0 0,0-1 0 0 0,0 0 0 0 0,0 1 0 0 0,9 110 2488 0 0,2 18-1596 0 0,4-8 188 0 0,35 133-1 0 0,-43-227-1172 0 0,0 0 1 0 0,-2 1-1 0 0,3 51 0 0 0,-10-79-91 0 0,-1-6 16 0 0,-3-7-9 0 0,-10-47-14 0 0,2 0 1 0 0,3-1-1 0 0,-3-62 0 0 0,8-185 177 0 0,7 284-69 0 0,4-28-1 0 0,-4 43-5 0 0,1 1 0 0 0,0-1-1 0 0,0 1 1 0 0,1 0 0 0 0,0 0 0 0 0,7-13-1 0 0,-10 20-9 0 0,1 0-1 0 0,-1 0 1 0 0,1 0-1 0 0,-1 0 1 0 0,1 1-1 0 0,0-1 1 0 0,-1 0-1 0 0,1 0 1 0 0,0 1-1 0 0,-1-1 1 0 0,1 1-1 0 0,0-1 1 0 0,0 1-1 0 0,0-1 1 0 0,-1 1-1 0 0,1-1 0 0 0,0 1 1 0 0,0-1-1 0 0,0 1 1 0 0,0 0-1 0 0,0 0 1 0 0,0-1-1 0 0,1 1 1 0 0,0 0 1 0 0,-1 1 0 0 0,0-1 0 0 0,1 1 0 0 0,-1-1 0 0 0,0 1 0 0 0,0-1 1 0 0,1 1-1 0 0,-1 0 0 0 0,0-1 0 0 0,0 1 0 0 0,0 0 0 0 0,0 0 0 0 0,0 0 0 0 0,2 2 1 0 0,3 4 37 0 0,0 1 1 0 0,-1 1 0 0 0,8 15 0 0 0,-9-17-25 0 0,44 88 130 0 0,12 23-14 0 0,-34-73-72 0 0,66 121 184 0 0,-54-91-179 0 0,29 65-51 0 0,-65-135-115 0 0,0-1 0 0 0,0 0 0 0 0,0 1 1 0 0,0-1-1 0 0,1 0 0 0 0,-1 0 0 0 0,1-1 0 0 0,0 1 0 0 0,6 5 0 0 0,-8-12-648 0 0,-1-1 1 0 0,0 0-1 0 0,0 0 0 0 0,0 1 1 0 0,-1-5-1 0 0,-5-13-4587 0 0,1 10 1872 0 0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3:27.4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56 3289 0 0,'10'-10'12226'0'0,"-5"7"-11313"0"0,2 0 679 0 0,8 0-624 0 0,1-1 184 0 0,4 3-416 0 0,7-2 193 0 0,-2 1-377 0 0,6-1-352 0 0,8 0-176 0 0,1 1-32 0 0,1-3-8 0 0,5 2-216 0 0,-7 0-496 0 0,-2 1-33 0 0,1-2-2583 0 0,-6 2 1711 0 0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3:28.1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26 365 1280 0 0,'-2'-23'4097'0'0,"-3"-29"3264"0"0,4 17 1254 0 0,5 74-2982 0 0,0 15-4957 0 0,-12 79 790 0 0,4-95-1194 0 0,1-1 0 0 0,2 1 0 0 0,7 69 0 0 0,-3-84-267 0 0,-2-13-5 0 0,0-1 1 0 0,1 0 0 0 0,0 0 0 0 0,0 0 0 0 0,1 0 0 0 0,0 0 0 0 0,4 8 0 0 0,-7-16-2 0 0,0-1 1 0 0,0 0 0 0 0,0 0-1 0 0,1 1 1 0 0,-1-1-1 0 0,0 0 1 0 0,0 0-1 0 0,0 0 1 0 0,0 1 0 0 0,0-1-1 0 0,1 0 1 0 0,-1 0-1 0 0,0 0 1 0 0,0 1-1 0 0,0-1 1 0 0,1 0 0 0 0,-1 0-1 0 0,0 0 1 0 0,0 0-1 0 0,0 0 1 0 0,1 0-1 0 0,-1 1 1 0 0,0-1 0 0 0,0 0-1 0 0,1 0 1 0 0,-1 0-1 0 0,0 0 1 0 0,0 0-1 0 0,1 0 1 0 0,-1 0 0 0 0,0 0-1 0 0,0 0 1 0 0,1 0-1 0 0,-1 0 1 0 0,0 0-1 0 0,1 0 1 0 0,5-10-36 0 0,1-13-32 0 0,-3-18-37 0 0,-4-79 0 0 0,-13-42 93 0 0,7 113-18 0 0,-20-278 108 0 0,25 317-21 0 0,0 0 0 0 0,-1 0-1 0 0,0 0 1 0 0,0 0 0 0 0,-7-16-1 0 0,8 25-20 0 0,0 16 150 0 0,3 21-146 0 0,1 1 1 0 0,3-1-1 0 0,0 0 1 0 0,3 0-1 0 0,1-1 1 0 0,1 0-1 0 0,31 63 1 0 0,-19-55-50 0 0,1-2 1 0 0,54 69 0 0 0,-9-35-36 0 0,-1-2-30 0 0,-60-64 68 0 0,0 2-1 0 0,-1-1 1 0 0,-1 1-1 0 0,1 0 1 0 0,7 20 0 0 0,-13-27 10 0 0,0 0 0 0 0,0 0 0 0 0,0 0 0 0 0,1 7 0 0 0,-2-10-3 0 0,0 0 0 0 0,0 0 0 0 0,0-1 0 0 0,0 1 0 0 0,0 0 0 0 0,0 0 0 0 0,0-1 0 0 0,0 1 0 0 0,0 0 0 0 0,-1 0 0 0 0,1-1 0 0 0,0 1 0 0 0,0 0 0 0 0,-1-1 0 0 0,1 1 0 0 0,0 0 0 0 0,-1-1 0 0 0,1 1 0 0 0,-1 0 0 0 0,1-1 0 0 0,-1 1 0 0 0,1-1 0 0 0,-1 1 0 0 0,0-1 0 0 0,1 1 0 0 0,-1-1 0 0 0,1 1 0 0 0,-1-1 0 0 0,0 0 0 0 0,0 1 0 0 0,1-1 0 0 0,-2 0 0 0 0,-41 11 34 0 0,-47 4-1 0 0,67-13-39 0 0,-1-1 0 0 0,1 0-1 0 0,-41-6 1 0 0,61 5-4 0 0,0 0 1 0 0,-1-1-1 0 0,1 0 1 0 0,0 0-1 0 0,0 0 0 0 0,0 0 1 0 0,0 0-1 0 0,0-1 1 0 0,0 1-1 0 0,0-1 1 0 0,0 0-1 0 0,1 0 0 0 0,-1 0 1 0 0,0 0-1 0 0,-3-4 1 0 0,5 4-60 0 0,0 0 1 0 0,-1 0-1 0 0,1 0 0 0 0,0-1 1 0 0,0 1-1 0 0,1 0 1 0 0,-1-1-1 0 0,0 1 1 0 0,1-1-1 0 0,-1 1 1 0 0,1 0-1 0 0,0-1 1 0 0,0 1-1 0 0,0-1 1 0 0,0 1-1 0 0,0-1 1 0 0,0 1-1 0 0,1-1 0 0 0,-1 1 1 0 0,1 0-1 0 0,1-4 1 0 0,0 1-383 0 0,0-1 0 0 0,1 1 0 0 0,-1 0-1 0 0,1 0 1 0 0,1 1 0 0 0,-1-1 0 0 0,0 0 0 0 0,8-6 0 0 0,-5 6-1778 0 0,-1 0-1 0 0,1 1 1 0 0,11-7 0 0 0,3 0-4139 0 0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3:28.4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67 4129 0 0,'-8'-13'4337'0'0,"-15"-22"5815"0"0,21 33-9586 0 0,-1-1 0 0 0,1 1 0 0 0,0 0 0 0 0,-1 0 0 0 0,1 0 1 0 0,-4-2-1 0 0,6 4-498 0 0,0 0-1 0 0,0 0 1 0 0,-1-1 0 0 0,1 1 0 0 0,0 0 0 0 0,0 0-1 0 0,0 0 1 0 0,-1 0 0 0 0,1 0 0 0 0,0 0 0 0 0,0 0-1 0 0,0-1 1 0 0,-1 1 0 0 0,1 0 0 0 0,0 0-1 0 0,0 0 1 0 0,-1 0 0 0 0,1 0 0 0 0,0 0 0 0 0,0 0-1 0 0,-1 0 1 0 0,1 0 0 0 0,0 0 0 0 0,0 0 0 0 0,-1 0-1 0 0,1 1 1 0 0,0-1 0 0 0,0 0 0 0 0,0 0 0 0 0,-1 0-1 0 0,1 0 1 0 0,0 0 0 0 0,0 0 0 0 0,0 0 0 0 0,-1 1-1 0 0,1-1 1 0 0,-1 10 995 0 0,8 14-424 0 0,0-4-509 0 0,1-1 0 0 0,1 0 0 0 0,1-1 0 0 0,1 0 0 0 0,15 20 0 0 0,-6-13-115 0 0,2-1 0 0 0,40 36-1 0 0,-39-38-158 0 0,-4-5 169 0 0,29 21 0 0 0,-42-34-222 0 0,0 0 0 0 0,0 0-1 0 0,0-1 1 0 0,1 0 0 0 0,-1 0-1 0 0,1-1 1 0 0,0 0 0 0 0,0 0-1 0 0,13 2 1 0 0,-19-4-5 0 0,1 0 1 0 0,-1 0-1 0 0,1 0 1 0 0,-1 0-1 0 0,1-1 0 0 0,-1 1 1 0 0,1 0-1 0 0,-1-1 0 0 0,1 1 1 0 0,-1-1-1 0 0,0 1 1 0 0,1-1-1 0 0,-1 0 0 0 0,0 1 1 0 0,1-1-1 0 0,-1 0 0 0 0,0 0 1 0 0,2-1-1 0 0,-1 0-965 0 0,0-1 0 0 0,0 1 1 0 0,-1-1-1 0 0,1 1 0 0 0,0-1 0 0 0,-1 0 0 0 0,3-5 1 0 0,-1-2-1639 0 0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3:28.6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416 6 1080 0 0,'-1'-1'514'0'0,"0"0"-1"0"0,0 1 1 0 0,0-1-1 0 0,0 1 1 0 0,0-1-1 0 0,0 1 0 0 0,0-1 1 0 0,-1 1-1 0 0,1 0 1 0 0,0 0-1 0 0,0-1 1 0 0,0 1-1 0 0,0 0 1 0 0,-1 0-1 0 0,1 0 1 0 0,0 0-1 0 0,0 1 0 0 0,0-1 1 0 0,-1 0-1 0 0,1 0 1 0 0,0 1-1 0 0,0-1 1 0 0,0 0-1 0 0,0 1 1 0 0,0 0-1 0 0,0-1 1 0 0,0 1-1 0 0,0-1 0 0 0,0 1 1 0 0,-2 1-1 0 0,-2 3 884 0 0,-1 1 0 0 0,1-1-1 0 0,0 1 1 0 0,-4 6 0 0 0,0 0-214 0 0,-38 47 1768 0 0,18-22-1667 0 0,-55 56 0 0 0,73-83-1326 0 0,0 0 1 0 0,-1-1 0 0 0,0-1 0 0 0,0 1 0 0 0,-1-2-1 0 0,0 0 1 0 0,-1 0 0 0 0,1-2 0 0 0,-22 7-1 0 0,8-4-660 0 0,19-5-1189 0 0,20-5-3010 0 0,6-2 2751 0 0,2-2 312 0 0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3:28.8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0 4569 0 0,'-23'6'21804'0'0,"35"-5"-22142"0"0,83-4 979 0 0,60 2-3433 0 0,-147 1 1896 0 0,10 0-1480 0 0,-9 5-3009 0 0,-8-2 3993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20.2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30 342 2769 0 0,'-10'4'6588'0'0,"-5"0"74"0"0,15-4-6494 0 0,0 1 1 0 0,-1-1-1 0 0,1 0 0 0 0,0 0 0 0 0,0 0 1 0 0,-1 0-1 0 0,1 0 0 0 0,0 1 0 0 0,0-1 1 0 0,-1 0-1 0 0,1 0 0 0 0,0 1 0 0 0,0-1 1 0 0,-1 0-1 0 0,1 0 0 0 0,0 1 0 0 0,0-1 0 0 0,0 0 1 0 0,0 0-1 0 0,0 1 0 0 0,-1-1 0 0 0,1 0 1 0 0,0 1-1 0 0,0-1 0 0 0,0 0 0 0 0,0 1 1 0 0,0-1-1 0 0,0 0 0 0 0,0 1 0 0 0,0-1 1 0 0,0 0-1 0 0,0 0 0 0 0,0 1 0 0 0,1 0-60 0 0,-1 0-1 0 0,0-1 1 0 0,1 1-1 0 0,-1-1 1 0 0,1 1-1 0 0,-1-1 1 0 0,0 1-1 0 0,1-1 1 0 0,0 1-1 0 0,-1-1 1 0 0,1 1-1 0 0,-1-1 1 0 0,1 0-1 0 0,-1 1 1 0 0,1-1-1 0 0,0 0 1 0 0,-1 1-1 0 0,1-1 0 0 0,0 0 1 0 0,-1 0-1 0 0,1 0 1 0 0,0 0-1 0 0,-1 0 1 0 0,1 0-1 0 0,0 0 1 0 0,-1 0-1 0 0,1 0 1 0 0,0 0-1 0 0,-1 0 1 0 0,1 0-1 0 0,0 0 1 0 0,0 0-1 0 0,0-1 1 0 0,23-8 293 0 0,-23 9-318 0 0,10-5-77 0 0,-1-1 1 0 0,0 0 0 0 0,0 0 0 0 0,-1-1-1 0 0,1 0 1 0 0,-2-1 0 0 0,1 0 0 0 0,-1 0 0 0 0,0-1-1 0 0,-1 0 1 0 0,0 0 0 0 0,0-1 0 0 0,-1 0-1 0 0,0 0 1 0 0,-1 0 0 0 0,0-1 0 0 0,-1 0 0 0 0,0 0-1 0 0,-1 0 1 0 0,0 0 0 0 0,-1-1 0 0 0,2-15 0 0 0,-3 22-6 0 0,4-56 12 0 0,-5 54-13 0 0,0-1 1 0 0,-1 0-1 0 0,1 0 1 0 0,-2 1-1 0 0,-2-14 1 0 0,4 21 0 0 0,-1-1 0 0 0,1 1 0 0 0,0-1-1 0 0,0 1 1 0 0,0-1 0 0 0,0 1 0 0 0,0-1 0 0 0,0 1 0 0 0,-1-1 0 0 0,1 1 0 0 0,0-1 0 0 0,0 1-1 0 0,-1 0 1 0 0,1-1 0 0 0,0 1 0 0 0,-1 0 0 0 0,1-1 0 0 0,0 1 0 0 0,-1 0 0 0 0,1-1-1 0 0,-1 1 1 0 0,1 0 0 0 0,0 0 0 0 0,-1-1 0 0 0,1 1 0 0 0,-1 0 0 0 0,1 0 0 0 0,-1 0 0 0 0,1 0-1 0 0,-2-1 1 0 0,2 2 3 0 0,-1-1 1 0 0,0 0-1 0 0,0 1 0 0 0,0-1 0 0 0,0 1 0 0 0,1-1 0 0 0,-1 1 0 0 0,0-1 0 0 0,0 1 1 0 0,1 0-1 0 0,-1-1 0 0 0,1 1 0 0 0,-1 0 0 0 0,0 1 0 0 0,-3 3 23 0 0,1 1-1 0 0,-1-1 0 0 0,-2 10 1 0 0,-1 4-20 0 0,1-1 1 0 0,1 1 0 0 0,1 1-1 0 0,-2 33 1 0 0,5-40-6 0 0,1 0-1 0 0,0-1 1 0 0,1 1 0 0 0,0 0-1 0 0,1-1 1 0 0,0 1 0 0 0,2-1-1 0 0,5 17 1 0 0,-6-21-11 0 0,1-1 0 0 0,0 0 0 0 0,0-1-1 0 0,0 1 1 0 0,1-1 0 0 0,0 1 0 0 0,0-1 0 0 0,1-1 0 0 0,-1 1 0 0 0,9 5 0 0 0,-12-9-29 0 0,0-1 0 0 0,1 1 0 0 0,-1 0 0 0 0,1-1 0 0 0,0 0 0 0 0,-1 0 0 0 0,1 0 0 0 0,0 0 0 0 0,-1 0 0 0 0,1 0 0 0 0,0-1 0 0 0,0 1 0 0 0,0-1 0 0 0,0 0 0 0 0,0 0 0 0 0,0 0 0 0 0,-1 0 0 0 0,1-1 0 0 0,0 1 0 0 0,0-1 0 0 0,0 1 0 0 0,0-1 0 0 0,-1 0 0 0 0,1 0 0 0 0,0 0 0 0 0,-1-1 0 0 0,1 1 0 0 0,-1-1 0 0 0,1 1 0 0 0,2-4 0 0 0,0 1-69 0 0,0-1-1 0 0,-1 0 0 0 0,0 0 0 0 0,0 0 0 0 0,0-1 0 0 0,-1 1 0 0 0,1-1 1 0 0,-1 0-1 0 0,-1 0 0 0 0,1 0 0 0 0,-1 0 0 0 0,0-1 0 0 0,1-8 1 0 0,1-9 141 0 0,-1-1 0 0 0,0-31 1 0 0,-2 20 35 0 0,2-55 330 0 0,-13 110 39 0 0,6-7-371 0 0,0-1-1 0 0,0 1 1 0 0,1 0 0 0 0,1-1-1 0 0,0 1 1 0 0,1 1 0 0 0,-1 17 0 0 0,3-21-58 0 0,0 0 1 0 0,0 1 0 0 0,1-1 0 0 0,0 0-1 0 0,0 0 1 0 0,1 0 0 0 0,1 0 0 0 0,-1 0 0 0 0,1-1-1 0 0,7 11 1 0 0,-4-7-21 0 0,1-1 0 0 0,1 0 1 0 0,0 0-1 0 0,0 0 0 0 0,1-1 0 0 0,0-1 0 0 0,19 14 0 0 0,-19-15-380 0 0,-2-2 274 0 0,1 0-1 0 0,0-1 1 0 0,12 7 0 0 0,-18-11-272 0 0,0 0 0 0 0,0 0 0 0 0,0 0 0 0 0,0-1 0 0 0,0 1 0 0 0,5 0 0 0 0,-6-1-167 0 0,0 0 0 0 0,0-1 0 0 0,-1 1 0 0 0,1 0 0 0 0,0-1 0 0 0,0 1 0 0 0,0-1 0 0 0,0 1 0 0 0,0-1 0 0 0,0 0 0 0 0,2-1 0 0 0,4-5-3373 0 0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3:29.0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81 3105 0 0,'-10'6'3343'0'0,"7"-5"-2171"0"0,1 0 0 0 0,-1 1 0 0 0,1-1 0 0 0,-1 1 0 0 0,1-1 1 0 0,0 1-1 0 0,0-1 0 0 0,0 1 0 0 0,0 0 0 0 0,0 0 1 0 0,0 0-1 0 0,0 1 0 0 0,-1 1 0 0 0,3-4-1090 0 0,0 1 0 0 0,0-1-1 0 0,0 0 1 0 0,0 1 0 0 0,0-1 0 0 0,0 0-1 0 0,0 1 1 0 0,0-1 0 0 0,0 0 0 0 0,0 1-1 0 0,0-1 1 0 0,1 0 0 0 0,-1 1-1 0 0,0-1 1 0 0,0 0 0 0 0,0 1 0 0 0,0-1-1 0 0,1 0 1 0 0,-1 0 0 0 0,0 1 0 0 0,0-1-1 0 0,0 0 1 0 0,1 0 0 0 0,-1 1-1 0 0,0-1 1 0 0,0 0 0 0 0,1 0 0 0 0,-1 0-1 0 0,0 1 1 0 0,1-1 0 0 0,-1 0 0 0 0,0 0-1 0 0,1 0 1 0 0,-1 0 0 0 0,1 0-1 0 0,14 4 638 0 0,-12-4-394 0 0,17 3-127 0 0,-1-1 0 0 0,0-1 0 0 0,0-1-1 0 0,0-1 1 0 0,0 0 0 0 0,1-1-1 0 0,-1-1 1 0 0,-1-1 0 0 0,26-9-1 0 0,-11 1-1580 0 0,35-17-1 0 0,30-22-8423 0 0,-73 36 7571 0 0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3:29.4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276 356 1096 0 0,'4'-32'2813'0'0,"3"-54"10940"0"0,-7 85-13636 0 0,0 1-1 0 0,0 0 1 0 0,0 0-1 0 0,1-1 1 0 0,-1 1-1 0 0,0 0 1 0 0,0 0-1 0 0,0-1 1 0 0,0 1-1 0 0,0 0 1 0 0,0 0-1 0 0,0-1 1 0 0,-1 1-1 0 0,1 0 1 0 0,0 0-1 0 0,0-1 1 0 0,0 1-1 0 0,0 0 1 0 0,0 0-1 0 0,0-1 1 0 0,0 1-1 0 0,-1 0 1 0 0,1 0-1 0 0,0-1 1 0 0,0 1-1 0 0,0 0 1 0 0,0 0-1 0 0,-1 0 1 0 0,1 0-1 0 0,0-1 1 0 0,0 1-1 0 0,0 0 1 0 0,-1 0-1 0 0,1 0 1 0 0,0 0-1 0 0,0 0 1 0 0,-1 0-1 0 0,1-1 1 0 0,-11 8 2063 0 0,-7 13-659 0 0,-4 13-320 0 0,2 1 0 0 0,-20 43 0 0 0,29-51-804 0 0,0 1-1 0 0,2 0 1 0 0,-10 49-1 0 0,17-61-312 0 0,0-1-1 0 0,1 1 1 0 0,0 0-1 0 0,1 0 1 0 0,1 0 0 0 0,0-1-1 0 0,6 24 1 0 0,-4-28-69 0 0,0-1 1 0 0,0 0-1 0 0,1 0 1 0 0,0 0-1 0 0,1 0 0 0 0,-1 0 1 0 0,2-1-1 0 0,0 0 1 0 0,0 0-1 0 0,0-1 1 0 0,1 1-1 0 0,9 7 0 0 0,1-1-33 0 0,1-1 0 0 0,0 0 0 0 0,1-2 0 0 0,26 13 0 0 0,-34-19-38 0 0,1 0-1 0 0,0-1 1 0 0,0 0-1 0 0,0-1 1 0 0,0 0-1 0 0,1-1 1 0 0,-1 0 0 0 0,1-1-1 0 0,13-1 1 0 0,-20-1 23 0 0,-1 0 0 0 0,1 0 0 0 0,0-1 0 0 0,0 1 0 0 0,-1-1 0 0 0,0-1 0 0 0,1 1 0 0 0,-1-1 0 0 0,0 0 0 0 0,0 0 0 0 0,0-1 0 0 0,0 1 0 0 0,-1-1 0 0 0,0 0-1 0 0,1 0 1 0 0,-2-1 0 0 0,1 1 0 0 0,5-8 0 0 0,-1 0 3 0 0,-1-1 0 0 0,0 0-1 0 0,0 0 1 0 0,-2 0-1 0 0,0-1 1 0 0,5-20 0 0 0,-6 16 28 0 0,-1-1 1 0 0,-1 0 0 0 0,0 0-1 0 0,-2 0 1 0 0,-2-28 0 0 0,-19-95 6 0 0,16 118-5 0 0,-5-28 30 0 0,-22-70 0 0 0,23 98-15 0 0,-1-1 1 0 0,0 1-1 0 0,-2 1 1 0 0,-27-40-1 0 0,33 54 7 0 0,-2 1 0 0 0,1-1-1 0 0,-1 1 1 0 0,0 1 0 0 0,-1 0-1 0 0,0 0 1 0 0,0 1 0 0 0,0 0-1 0 0,-1 0 1 0 0,0 1 0 0 0,0 0 0 0 0,0 1-1 0 0,0 0 1 0 0,-1 1 0 0 0,0 0-1 0 0,0 1 1 0 0,0 0 0 0 0,-20-1-1 0 0,21 3-8 0 0,0 0 0 0 0,0 0 0 0 0,0 1 0 0 0,0 1 0 0 0,0 0 0 0 0,0 0 0 0 0,0 1 0 0 0,1 0 0 0 0,0 1 0 0 0,-1 0 0 0 0,1 0 0 0 0,0 1 0 0 0,1 0 0 0 0,-1 0 0 0 0,1 1 0 0 0,0 1 0 0 0,1-1 0 0 0,-1 1 0 0 0,2 0 0 0 0,-1 1 0 0 0,-6 8 0 0 0,5-3-296 0 0,1 0 0 0 0,0 0 0 0 0,0 1 0 0 0,2-1 1 0 0,0 2-1 0 0,0-1 0 0 0,-2 17 0 0 0,3-12-849 0 0,1 1 0 0 0,1-1 0 0 0,1 1 0 0 0,1-1 0 0 0,2 20-1 0 0,8 14-1134 0 0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3:04.5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24 126 512 0 0,'3'-27'1300'0'0,"0"-24"4620"0"0,-3 47-5108 0 0,0-1-1 0 0,0 1 1 0 0,-1-1-1 0 0,0 1 1 0 0,0-1 0 0 0,0 1-1 0 0,0-1 1 0 0,-3-4 0 0 0,4 9-742 0 0,0 0 0 0 0,0 0 1 0 0,0 0-1 0 0,0-1 1 0 0,0 1-1 0 0,0 0 1 0 0,0 0-1 0 0,0 0 1 0 0,0 0-1 0 0,0 0 0 0 0,0 0 1 0 0,0 0-1 0 0,0-1 1 0 0,0 1-1 0 0,0 0 1 0 0,0 0-1 0 0,-1 0 1 0 0,1 0-1 0 0,0 0 0 0 0,0 0 1 0 0,0 0-1 0 0,0 0 1 0 0,0 0-1 0 0,0-1 1 0 0,0 1-1 0 0,0 0 0 0 0,0 0 1 0 0,-1 0-1 0 0,1 0 1 0 0,0 0-1 0 0,0 0 1 0 0,0 0-1 0 0,0 0 1 0 0,0 0-1 0 0,0 0 0 0 0,0 0 1 0 0,-1 0-1 0 0,1 0 1 0 0,0 0-1 0 0,0 0 1 0 0,0 0-1 0 0,0 0 1 0 0,0 0-1 0 0,0 0 0 0 0,-1 0 1 0 0,1 0-1 0 0,0 0 1 0 0,0 0-1 0 0,0 0 1 0 0,0 1-1 0 0,0-1 1 0 0,0 0-1 0 0,0 0 0 0 0,0 0 1 0 0,0 0-1 0 0,-1 0 1 0 0,1 0-1 0 0,-4 11 1745 0 0,-1 16-604 0 0,5-25-925 0 0,-4 35 385 0 0,2 0 0 0 0,1 0 0 0 0,2 0 0 0 0,7 40 0 0 0,33 148 468 0 0,82 167-765 0 0,-111-362-468 0 0,-7-21-53 0 0,-2 0 1 0 0,1 0-1 0 0,-1 1 1 0 0,2 9-1 0 0,-6-12-276 0 0,-2-7-257 0 0,-4-10-740 0 0,5 4 421 0 0,1 0 0 0 0,-1 0 0 0 0,2 0 0 0 0,-1 0 0 0 0,1-9 0 0 0,2-17-6231 0 0,0 12 2087 0 0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3:04.8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0 2721 0 0,'-3'13'3225'0'0,"1"0"1"0"0,0-1-1 0 0,0 15 1 0 0,2-8-1219 0 0,4 28 1 0 0,24 83-831 0 0,-25-118-499 0 0,78 258 2092 0 0,-36-129-2428 0 0,-6-6-122 0 0,-30-99-205 0 0,6 67 0 0 0,-13-68-134 0 0,-1-8-578 0 0,2 0-1 0 0,7 33 1 0 0,-5-49-1576 0 0,3-7-4394 0 0,1-4 1269 0 0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3:56.2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83 206 512 0 0,'-6'5'1570'0'0,"0"-1"0"0"0,-1 0 0 0 0,1 1 0 0 0,-1-2 0 0 0,0 1 0 0 0,0-1 0 0 0,-8 2 0 0 0,8 0 1359 0 0,-3 0 968 0 0,10-5-3835 0 0,0 0 0 0 0,0 0 0 0 0,-1 0 0 0 0,1 0-1 0 0,0 0 1 0 0,0 0 0 0 0,-1 0 0 0 0,1-1 0 0 0,0 1-1 0 0,0 0 1 0 0,-1 0 0 0 0,1 0 0 0 0,0 0 0 0 0,0-1-1 0 0,0 1 1 0 0,-1 0 0 0 0,1 0 0 0 0,0 0 0 0 0,0-1-1 0 0,0 1 1 0 0,0 0 0 0 0,0 0 0 0 0,-1-1 0 0 0,1 1-1 0 0,0 0 1 0 0,0 0 0 0 0,0-1 0 0 0,0 1 0 0 0,0 0-1 0 0,0 0 1 0 0,0-1 0 0 0,0 1 0 0 0,0 0 0 0 0,0-1 0 0 0,0 1-1 0 0,0 0 1 0 0,0 0 0 0 0,0-1 0 0 0,0 1 0 0 0,0 0-1 0 0,1-1 1 0 0,-1-25 932 0 0,1-1-1 0 0,7-34 1 0 0,-7 52-961 0 0,1 0 1 0 0,1 0 0 0 0,-1 0-1 0 0,1 1 1 0 0,1-1-1 0 0,0 1 1 0 0,0 0-1 0 0,1 0 1 0 0,-1 0 0 0 0,10-10-1 0 0,-12 16-23 0 0,0 0 0 0 0,0 0 0 0 0,0 0 0 0 0,0 0 0 0 0,0 1 0 0 0,1-1 0 0 0,-1 1 0 0 0,1-1 0 0 0,-1 1 0 0 0,1 0 0 0 0,-1 0 0 0 0,1 0 0 0 0,-1 0 0 0 0,1 0 0 0 0,0 1 0 0 0,5-1 0 0 0,-5 1 1 0 0,1 0-1 0 0,0 1 0 0 0,0 0 0 0 0,0-1 0 0 0,0 1 1 0 0,-1 0-1 0 0,1 1 0 0 0,0-1 0 0 0,-1 1 0 0 0,6 3 0 0 0,4 3 4 0 0,-1 1-1 0 0,0 1 1 0 0,-1 0-1 0 0,19 21 1 0 0,-1 2 32 0 0,31 46 0 0 0,-47-60-5 0 0,-2 1 0 0 0,0 0 0 0 0,-1 0 0 0 0,9 29 0 0 0,-10-24 0 0 0,0-1 0 0 0,21 38 0 0 0,-24-51-39 0 0,1-1 1 0 0,0 0-1 0 0,1 0 1 0 0,0 0-1 0 0,0-1 1 0 0,1 0-1 0 0,17 13 1 0 0,-23-20-36 0 0,-1 0 0 0 0,1-1 1 0 0,0 1-1 0 0,0 0 0 0 0,0-1 1 0 0,0 0-1 0 0,0 0 1 0 0,1 0-1 0 0,-1 0 0 0 0,0 0 1 0 0,0 0-1 0 0,1-1 0 0 0,-1 0 1 0 0,0 0-1 0 0,1 0 0 0 0,-1 0 1 0 0,0 0-1 0 0,1 0 1 0 0,-1-1-1 0 0,0 0 0 0 0,0 0 1 0 0,1 0-1 0 0,4-2 0 0 0,-3 0-543 0 0,0 0-1 0 0,0 0 1 0 0,-1 0-1 0 0,1-1 0 0 0,-1 0 1 0 0,0 0-1 0 0,0 0 1 0 0,0 0-1 0 0,-1-1 0 0 0,1 0 1 0 0,-1 1-1 0 0,5-11 1 0 0,-1-1-2640 0 0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3:56.5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435 8 944 0 0,'-3'-7'10229'0'0,"3"7"-9850"0"0,-7 3 4767 0 0,-7 14-2736 0 0,12-14-1906 0 0,-258 284 3866 0 0,222-248-4092 0 0,-26 34-72 0 0,57-64-204 0 0,1 0-1 0 0,0 0 1 0 0,1 0 0 0 0,0 1-1 0 0,0 0 1 0 0,-5 17-1 0 0,10-26-22 0 0,-1 1 0 0 0,1 0 0 0 0,-1-1 0 0 0,1 1 0 0 0,0 0 0 0 0,0-1 0 0 0,-1 1 0 0 0,1 0 0 0 0,0-1 0 0 0,1 1 0 0 0,-1 0 0 0 0,0-1 0 0 0,0 1 0 0 0,1 0 0 0 0,-1-1 0 0 0,1 1 0 0 0,0-1 0 0 0,-1 1 0 0 0,1-1 0 0 0,0 1 0 0 0,2 2 0 0 0,-2-3-101 0 0,0 0 1 0 0,1 0-1 0 0,-1 0 1 0 0,1 0-1 0 0,-1-1 0 0 0,1 1 1 0 0,-1 0-1 0 0,1-1 1 0 0,0 1-1 0 0,-1-1 1 0 0,1 1-1 0 0,0-1 0 0 0,-1 0 1 0 0,1 0-1 0 0,0 0 1 0 0,-1 0-1 0 0,1 0 1 0 0,0 0-1 0 0,-1 0 0 0 0,4-1 1 0 0,18-7-2968 0 0,5-2-553 0 0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3:56.9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81 512 0 0,'-1'-7'2942'0'0,"-1"-1"0"0"0,1 0 0 0 0,0-11-1 0 0,1 17-2416 0 0,0 0-1 0 0,0-1 0 0 0,0 1 0 0 0,0-1 1 0 0,1 1-1 0 0,-1 0 0 0 0,1-1 0 0 0,-1 1 0 0 0,1 0 1 0 0,0 0-1 0 0,0-1 0 0 0,0 1 0 0 0,0 0 1 0 0,1 0-1 0 0,1-2 0 0 0,-3 4-494 0 0,0 0 0 0 0,0 0 0 0 0,0 0 0 0 0,0 0 0 0 0,0 0 0 0 0,0 0 0 0 0,0 0 0 0 0,0 0 0 0 0,0 0 1 0 0,0 0-1 0 0,0 0 0 0 0,0-1 0 0 0,0 1 0 0 0,0 0 0 0 0,0 0 0 0 0,0 0 0 0 0,0 0 0 0 0,0 0 0 0 0,0 0 0 0 0,1 0 0 0 0,-1 0 0 0 0,0 0 0 0 0,0 0 0 0 0,0 0 0 0 0,0 0 0 0 0,0 0 0 0 0,0 0 0 0 0,0 0 0 0 0,0 0 0 0 0,0 0 0 0 0,0 1 0 0 0,0-1 0 0 0,0 0 1 0 0,0 0-1 0 0,0 0 0 0 0,0 0 0 0 0,0 0 0 0 0,0 0 0 0 0,0 0 0 0 0,0 0 0 0 0,0 0 0 0 0,0 0 0 0 0,0 0 0 0 0,0 0 0 0 0,1 0 0 0 0,-1 0 0 0 0,0 0 0 0 0,0 0 0 0 0,0 0 0 0 0,0 0 0 0 0,0 0 0 0 0,0 0 0 0 0,0 0 0 0 0,0 0 0 0 0,0 0 0 0 0,0 0 0 0 0,0 1 1 0 0,0-1-1 0 0,0 0 0 0 0,0 0 0 0 0,0 0 0 0 0,0 0 0 0 0,0 0 0 0 0,0 0 0 0 0,0 0 0 0 0,0 0 0 0 0,0 0 0 0 0,-1 7 889 0 0,-1 7-172 0 0,2-12-688 0 0,-13 44 1496 0 0,-13 92 0 0 0,23-112-1344 0 0,2 0 1 0 0,1 0 0 0 0,3 27-1 0 0,-1-40-229 0 0,1 0 1 0 0,-1 0-1 0 0,2 0 0 0 0,0-1 0 0 0,1 1 0 0 0,0-1 1 0 0,12 21-1 0 0,-16-32-17 0 0,0 1 0 0 0,-1-1 0 0 0,1 0 0 0 0,0 0 1 0 0,0 0-1 0 0,0 0 0 0 0,0 1 0 0 0,0-1 0 0 0,0-1 0 0 0,1 1 1 0 0,-1 0-1 0 0,0 0 0 0 0,0 0 0 0 0,1-1 0 0 0,-1 1 0 0 0,0 0 1 0 0,1-1-1 0 0,-1 1 0 0 0,0-1 0 0 0,1 0 0 0 0,1 1 0 0 0,-2-1-94 0 0,0-1 0 0 0,0 1-1 0 0,0 0 1 0 0,0 0-1 0 0,0-1 1 0 0,0 1 0 0 0,-1-1-1 0 0,1 1 1 0 0,0-1 0 0 0,0 1-1 0 0,0-1 1 0 0,-1 1-1 0 0,1-1 1 0 0,0 0 0 0 0,-1 1-1 0 0,1-1 1 0 0,0 0 0 0 0,-1 0-1 0 0,1 1 1 0 0,-1-1-1 0 0,1 0 1 0 0,-1 0 0 0 0,1 0-1 0 0,-1 0 1 0 0,0 0 0 0 0,0 0-1 0 0,1 0 1 0 0,-1 0-1 0 0,0 0 1 0 0,0 1 0 0 0,0-3-1 0 0,1-2-1297 0 0,-1-1-1 0 0,1 1 1 0 0,-1 0 0 0 0,-1 0-1 0 0,0-7 1 0 0,-2-4-3221 0 0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3:57.1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47 1000 0 0,'6'1'11158'0'0,"8"1"-5146"0"0,12-1-3114 0 0,38 1-1740 0 0,82-19 51 0 0,-68 6-1291 0 0,-1 0-255 0 0,11-1-3778 0 0,-69 11 2442 0 0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3:57.8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80 512 0 0,'1'-2'577'0'0,"0"1"0"0"0,0-1 0 0 0,0 1 0 0 0,0-1 0 0 0,-1 0-1 0 0,1 1 1 0 0,0-1 0 0 0,-1 0 0 0 0,0 0 0 0 0,1 0 0 0 0,-1 1 0 0 0,0-1 0 0 0,0 0-1 0 0,0-2 1 0 0,0 1 83 0 0,0 1 0 0 0,1-1 0 0 0,-1 0 0 0 0,1 1 1 0 0,-1-1-1 0 0,3-4 0 0 0,-3 6-156 0 0,1-1 0 0 0,-1 1 0 0 0,0-1 1 0 0,1 1-1 0 0,-1-1 0 0 0,0 1 0 0 0,0-1 1 0 0,0 1-1 0 0,0-1 0 0 0,0 0 0 0 0,0-1 1 0 0,-1-5 3338 0 0,-10 24-2174 0 0,4-13-1558 0 0,-1 2 12 0 0,7-2-579 0 0,15 6-4246 0 0,-7-4-3080 0 0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3:59.4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20 141 512 0 0,'0'-11'2469'0'0,"-2"0"0"0"0,0 0 0 0 0,0 0 0 0 0,-1 0 0 0 0,-5-15 0 0 0,5 18 3153 0 0,7 16-4084 0 0,3 13-734 0 0,-4-2-418 0 0,-1 0 0 0 0,-1 0 0 0 0,-1 0-1 0 0,0 0 1 0 0,-2 0 0 0 0,-7 37 0 0 0,7-47-286 0 0,1 1 0 0 0,-1 0-1 0 0,2-1 1 0 0,-1 1 0 0 0,1 0 0 0 0,2 11 0 0 0,-2-20-99 0 0,0-1 1 0 0,0 1 0 0 0,0 0 0 0 0,0 0-1 0 0,0-1 1 0 0,1 1 0 0 0,-1 0 0 0 0,0 0-1 0 0,1-1 1 0 0,-1 1 0 0 0,0 0 0 0 0,1-1-1 0 0,-1 1 1 0 0,1-1 0 0 0,-1 1 0 0 0,1 0-1 0 0,-1-1 1 0 0,1 1 0 0 0,-1-1-1 0 0,1 1 1 0 0,0-1 0 0 0,-1 0 0 0 0,1 1-1 0 0,0-1 1 0 0,-1 1 0 0 0,1-1 0 0 0,0 0-1 0 0,-1 0 1 0 0,1 0 0 0 0,0 1 0 0 0,0-1-1 0 0,-1 0 1 0 0,1 0 0 0 0,0 0 0 0 0,0 0-1 0 0,0 0 1 0 0,-1 0 0 0 0,1 0-1 0 0,0 0 1 0 0,0-1 0 0 0,0 1 0 0 0,2-1 3 0 0,-1 0 0 0 0,0 1 0 0 0,0-1 0 0 0,1 0 0 0 0,-1-1 1 0 0,0 1-1 0 0,0 0 0 0 0,0-1 0 0 0,-1 1 0 0 0,1-1 0 0 0,0 1 1 0 0,2-3-1 0 0,-2-1 1 0 0,1 1 0 0 0,-1-1 0 0 0,0 0 0 0 0,0 0 0 0 0,0 1 0 0 0,0-1 0 0 0,-1 0 1 0 0,0-1-1 0 0,0 1 0 0 0,-1 0 0 0 0,1 0 0 0 0,-1 0 0 0 0,0 0 0 0 0,-2-11 0 0 0,-1-5 31 0 0,-1-1 0 0 0,-9-24 0 0 0,12 43-35 0 0,-3-12 49 0 0,-3-6 55 0 0,1 0 0 0 0,1 0 0 0 0,1-1 0 0 0,-1-28 0 0 0,13 60 72 0 0,10 37 22 0 0,-11-28-121 0 0,1-1 0 0 0,16 30 0 0 0,-2-14 121 0 0,32 39 0 0 0,-45-61-167 0 0,1-1 0 0 0,1-1 0 0 0,0 1 1 0 0,1-2-1 0 0,0 1 0 0 0,21 11 0 0 0,-29-18-29 0 0,1-1-1 0 0,0 0 0 0 0,0 0 1 0 0,0 0-1 0 0,1-1 0 0 0,-1 1 1 0 0,0-1-1 0 0,1 0 0 0 0,-1-1 0 0 0,0 1 1 0 0,1-1-1 0 0,7-1 0 0 0,-11 1-3 0 0,1-1 0 0 0,0 0 0 0 0,-1 1 0 0 0,1-1-1 0 0,-1 0 1 0 0,1-1 0 0 0,-1 1 0 0 0,1 0-1 0 0,-1-1 1 0 0,0 1 0 0 0,0-1 0 0 0,1 0-1 0 0,-1 0 1 0 0,0 1 0 0 0,-1-2 0 0 0,1 1 0 0 0,0 0-1 0 0,-1 0 1 0 0,1 0 0 0 0,-1-1 0 0 0,1 1-1 0 0,-1-1 1 0 0,0 1 0 0 0,0-1 0 0 0,1-4 0 0 0,1-10-19 0 0,0 0 1 0 0,-1 0-1 0 0,0 0 1 0 0,-2-1 0 0 0,0 1-1 0 0,-1 0 1 0 0,-6-32 0 0 0,-5 1 3 0 0,11 44 9 0 0,-1-1-1 0 0,1 1 0 0 0,-1-1 1 0 0,-1 1-1 0 0,1 0 0 0 0,0 0 0 0 0,-1 0 1 0 0,-4-4-1 0 0,11 13-675 0 0,9 5-114 0 0,-6-7-678 0 0,0 0 0 0 0,1 0 0 0 0,14 2 0 0 0,-4-1-4080 0 0,-9-3 1535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20.5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12 3865 0 0,'-16'-8'10963'0'0,"21"6"-9112"0"0,6 0-1021 0 0,-6 2-563 0 0,0 1-1 0 0,0-1 0 0 0,0 1 1 0 0,0 0-1 0 0,0 1 1 0 0,0-1-1 0 0,0 1 1 0 0,0 0-1 0 0,0 0 1 0 0,-1 0-1 0 0,1 1 0 0 0,-1-1 1 0 0,6 6-1 0 0,7 5 528 0 0,28 31 0 0 0,-27-25-636 0 0,11 10 42 0 0,-1 2-1 0 0,44 63 1 0 0,-60-76-193 0 0,-2 0 0 0 0,0 1 0 0 0,-1 0 0 0 0,-1 1 1 0 0,-1 0-1 0 0,-1 0 0 0 0,6 31 0 0 0,-6-9 12 0 0,-2 0 1 0 0,-2 78-1 0 0,-4-90 15 0 0,-1-1 0 0 0,-1 1-1 0 0,-2-1 1 0 0,-17 54 0 0 0,19-72-16 0 0,-1 0 1 0 0,-1 0 0 0 0,1-1-1 0 0,-2 1 1 0 0,-10 13 0 0 0,12-17-276 0 0,0-2 0 0 0,-1 1-1 0 0,0 0 1 0 0,0-1 0 0 0,0 0 0 0 0,0-1 0 0 0,-1 1 0 0 0,0-1 0 0 0,-10 4 0 0 0,10-6-2915 0 0,-1-2-670 0 0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4:01.0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99 349 512 0 0,'-7'-36'3304'0'0,"1"-1"1"0"0,2 0-1 0 0,1-57 1 0 0,5 68-895 0 0,-2 25-2195 0 0,1 0 1 0 0,-1 0 0 0 0,0 0 0 0 0,1 0 0 0 0,-1 0 0 0 0,1 0-1 0 0,-1 0 1 0 0,1-1 0 0 0,0 2 0 0 0,-1-1 0 0 0,1 0 0 0 0,0 0-1 0 0,0 0 1 0 0,0 0 0 0 0,0 0 0 0 0,0 1 0 0 0,-1-1-1 0 0,3-1 1 0 0,-3 4 53 0 0,0 0 0 0 0,0 0 0 0 0,0 0-1 0 0,0 0 1 0 0,0 0 0 0 0,-1 0 0 0 0,1 0 0 0 0,-1 0-1 0 0,1-1 1 0 0,-2 4 0 0 0,-8 16-47 0 0,0 0 0 0 0,2 1 1 0 0,0-1-1 0 0,2 2 0 0 0,0-1 0 0 0,1 1 0 0 0,2 0 1 0 0,0 0-1 0 0,1 0 0 0 0,2 0 0 0 0,0 1 0 0 0,4 28 1 0 0,-2-40-211 0 0,7 53 116 0 0,1 77 1 0 0,-11-134-113 0 0,1-1 1 0 0,-2 1-1 0 0,1-1 1 0 0,-1 1-1 0 0,-1-1 1 0 0,1 1-1 0 0,-1-1 1 0 0,0 0-1 0 0,-1 0 0 0 0,0 0 1 0 0,0-1-1 0 0,0 0 1 0 0,-1 1-1 0 0,-6 5 1 0 0,11-12-16 0 0,0 0 0 0 0,0 0 0 0 0,0 1 0 0 0,0-1 0 0 0,0 0 0 0 0,0 0 0 0 0,0 0 0 0 0,0 0 0 0 0,0 0 0 0 0,0 0 0 0 0,0 1 0 0 0,0-1 0 0 0,-1 0 0 0 0,1 0 0 0 0,0 0 0 0 0,0 0 0 0 0,0 0 0 0 0,0 0 0 0 0,0 0 1 0 0,0 0-1 0 0,-1 0 0 0 0,1 0 0 0 0,0 0 0 0 0,0 0 0 0 0,0 0 0 0 0,0 1 0 0 0,0-1 0 0 0,-1 0 0 0 0,1 0 0 0 0,0 0 0 0 0,0 0 0 0 0,0 0 0 0 0,0-1 0 0 0,0 1 0 0 0,-1 0 0 0 0,1 0 0 0 0,0 0 0 0 0,0 0 0 0 0,0 0 0 0 0,0 0 0 0 0,0 0 0 0 0,0 0 0 0 0,-1 0 0 0 0,1 0 1 0 0,0 0-1 0 0,0-9 11 0 0,3-9 2 0 0,44-86 66 0 0,-31 74-69 0 0,-2-1 0 0 0,14-43 1 0 0,-15 21 0 0 0,-2-1 0 0 0,5-65 1 0 0,-7-111 400 0 0,-9 226-398 0 0,0 1 38 0 0,1-1 1 0 0,-1 0-1 0 0,-1 1 1 0 0,1-1-1 0 0,0 0 1 0 0,-1 1-1 0 0,0-1 1 0 0,0 1-1 0 0,0-1 1 0 0,0 1-1 0 0,0 0 1 0 0,-3-4-1 0 0,4 6-43 0 0,0 1 0 0 0,0 0 0 0 0,-1 0 0 0 0,1 0 0 0 0,0-1-1 0 0,0 1 1 0 0,-1 0 0 0 0,1 0 0 0 0,0 0 0 0 0,0 0 0 0 0,-1 0 0 0 0,1 0 0 0 0,0 0 0 0 0,0-1 0 0 0,-1 1 0 0 0,1 0 0 0 0,0 0-1 0 0,-1 0 1 0 0,1 0 0 0 0,0 0 0 0 0,0 0 0 0 0,-1 0 0 0 0,1 1 0 0 0,0-1 0 0 0,0 0 0 0 0,-1 0 0 0 0,1 0 0 0 0,0 0 0 0 0,-1 0-1 0 0,1 0 1 0 0,0 0 0 0 0,0 1 0 0 0,0-1 0 0 0,-1 0 0 0 0,1 0 0 0 0,0 0 0 0 0,0 0 0 0 0,-1 1 0 0 0,1-1 0 0 0,0 0 0 0 0,0 0-1 0 0,0 1 1 0 0,0-1 0 0 0,0 0 0 0 0,-1 0 0 0 0,1 1 0 0 0,0-1 0 0 0,0 0 0 0 0,0 0 0 0 0,0 1 0 0 0,0-1 0 0 0,0 0 0 0 0,0 1-1 0 0,-6 15 136 0 0,5-10-112 0 0,1 0 0 0 0,-1 0 0 0 0,1 1 0 0 0,0-1 0 0 0,1 0 0 0 0,0 1-1 0 0,0-1 1 0 0,0 0 0 0 0,1 0 0 0 0,2 8 0 0 0,5 8 74 0 0,17 29 1 0 0,-9-16 59 0 0,20 52 1 0 0,8 19-6 0 0,-21-63-109 0 0,2-2 0 0 0,36 47 0 0 0,74 66-70 0 0,-119-136 8 0 0,-1 1-1 0 0,0 1 1 0 0,-1 0-1 0 0,-1 1 1 0 0,17 34-1 0 0,-30-53 14 0 0,-1-1 0 0 0,1 1 0 0 0,-1-1 0 0 0,1 1 0 0 0,-1-1 0 0 0,1 1 0 0 0,-1 0 0 0 0,0-1 0 0 0,0 1 0 0 0,0-1-1 0 0,0 1 1 0 0,0 3 0 0 0,0-4-2 0 0,-1-1-1 0 0,1 1 1 0 0,0 0-1 0 0,0 0 1 0 0,-1-1-1 0 0,1 1 1 0 0,-1 0-1 0 0,1-1 1 0 0,-1 1-1 0 0,1-1 1 0 0,-1 1-1 0 0,1 0 1 0 0,-1-1-1 0 0,1 1 1 0 0,-1-1-1 0 0,0 1 1 0 0,1-1 0 0 0,-1 0-1 0 0,-1 1 1 0 0,0 0 0 0 0,0-1 0 0 0,0 1 0 0 0,0-1 0 0 0,0 0 0 0 0,0 1 0 0 0,0-1 0 0 0,0 0 0 0 0,0 0 0 0 0,0-1 1 0 0,0 1-1 0 0,0 0 0 0 0,0-1 0 0 0,0 1 0 0 0,0-1 0 0 0,0 0 0 0 0,0 0 0 0 0,1 1 0 0 0,-4-3 0 0 0,-31-20 22 0 0,23 14-6 0 0,0 0-1 0 0,-1 1 0 0 0,-1 1 1 0 0,-21-9-1 0 0,17 11-27 0 0,1 1 0 0 0,0 1 0 0 0,-1 0 0 0 0,0 2 0 0 0,-32 0-1 0 0,10 4-72 0 0,-64 12-1 0 0,96-14-19 0 0,0 1 0 0 0,0 0 0 0 0,1 1 1 0 0,-1 0-1 0 0,0 0 0 0 0,-12 8 0 0 0,21-11 84 0 0,0 0-1 0 0,0 0 1 0 0,0 0-1 0 0,0 0 1 0 0,0 0 0 0 0,0 0-1 0 0,-1 0 1 0 0,1 0 0 0 0,0 0-1 0 0,0 0 1 0 0,0 0 0 0 0,0 0-1 0 0,0 0 1 0 0,0 0 0 0 0,0 0-1 0 0,0 0 1 0 0,0 0 0 0 0,0 0-1 0 0,0 0 1 0 0,0 0 0 0 0,-1 0-1 0 0,1 0 1 0 0,0 0-1 0 0,0 0 1 0 0,0 0 0 0 0,0 0-1 0 0,0 0 1 0 0,0 0 0 0 0,0 0-1 0 0,0 0 1 0 0,0 0 0 0 0,0 0-1 0 0,0 1 1 0 0,0-1 0 0 0,0 0-1 0 0,0 0 1 0 0,0 0 0 0 0,0 0-1 0 0,0 0 1 0 0,0 0-1 0 0,0 0 1 0 0,0 0 0 0 0,0 0-1 0 0,0 0 1 0 0,0 0 0 0 0,0 0-1 0 0,0 1 1 0 0,0-1 0 0 0,0 0-1 0 0,0 0 1 0 0,0 0 0 0 0,0 0-1 0 0,0 0 1 0 0,0 0 0 0 0,0 0-1 0 0,0 0 1 0 0,0 0 0 0 0,0 0-1 0 0,0 0 1 0 0,0 0-1 0 0,0 0 1 0 0,0 0 0 0 0,0 1-1 0 0,0-1 1 0 0,0 0 0 0 0,0 0-1 0 0,1 0 1 0 0,-1 0 0 0 0,8-1-834 0 0,11-3-800 0 0,71-34-10358 0 0,-56 25 6040 0 0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4:01.4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93 2 2713 0 0,'-15'0'5962'0'0,"8"-1"-4257"0"0,-1 1 0 0 0,1 0 0 0 0,0 0 0 0 0,0 1 0 0 0,-9 1 0 0 0,15-1-1560 0 0,-1-1 0 0 0,1 1 0 0 0,0-1 0 0 0,-1 1 1 0 0,1-1-1 0 0,0 1 0 0 0,0 0 0 0 0,0-1 0 0 0,-1 1 0 0 0,1 0 0 0 0,0 0 1 0 0,0 0-1 0 0,0 0 0 0 0,0 0 0 0 0,1 0 0 0 0,-1 0 0 0 0,0 0 0 0 0,0 0 1 0 0,0 0-1 0 0,1 1 0 0 0,-1-1 0 0 0,1 0 0 0 0,-1 1 0 0 0,1-1 0 0 0,0 0 1 0 0,-1 1-1 0 0,1-1 0 0 0,0 0 0 0 0,0 1 0 0 0,0-1 0 0 0,0 0 0 0 0,0 1 1 0 0,0 1-1 0 0,1 1-41 0 0,-1-1 1 0 0,1 1-1 0 0,0-1 1 0 0,1 1-1 0 0,-1-1 1 0 0,0 0-1 0 0,1 1 1 0 0,0-1-1 0 0,0 0 0 0 0,0 0 1 0 0,0 0-1 0 0,0 0 1 0 0,1 0-1 0 0,2 2 1 0 0,7 6 125 0 0,27 18 0 0 0,-22-16-47 0 0,55 37 167 0 0,-43-30-303 0 0,0 0 0 0 0,-1 2 0 0 0,-1 1 0 0 0,28 32 0 0 0,-5 2-2393 0 0,-48-56 873 0 0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4:01.6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344 1 3321 0 0,'-19'6'8869'0'0,"3"3"-3989"0"0,11-5-4101 0 0,0 0 0 0 0,0 0 0 0 0,1 1-1 0 0,-1 0 1 0 0,1 0 0 0 0,-6 8 0 0 0,-3 8-55 0 0,1 1 0 0 0,0 0-1 0 0,2 1 1 0 0,0 0 0 0 0,-7 29-1 0 0,13-40-659 0 0,-1-1 0 0 0,0 1 0 0 0,-1-1-1 0 0,-14 20 1 0 0,-34 38-219 0 0,37-49-43 0 0,-30 31-1658 0 0,18-21-4383 0 0,19-20 2979 0 0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4:02.9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30 230 456 0 0,'5'-14'2687'0'0,"0"0"-1"0"0,0 0 1 0 0,-1 0 0 0 0,-1-1-1 0 0,2-21 1 0 0,-4 29-1578 0 0,-1 7-992 0 0,0 0-1 0 0,0-1 1 0 0,1 1 0 0 0,-1 0-1 0 0,0-1 1 0 0,0 1 0 0 0,0 0 0 0 0,0-1-1 0 0,0 1 1 0 0,0-1 0 0 0,0 1-1 0 0,0 0 1 0 0,0-1 0 0 0,0 1-1 0 0,0 0 1 0 0,0-1 0 0 0,0 1-1 0 0,-1-1 1 0 0,1 1 0 0 0,0 0-1 0 0,0-1 1 0 0,0 1 0 0 0,0 0-1 0 0,-1-1 1 0 0,1 1 0 0 0,0 0-1 0 0,0 0 1 0 0,-1-1 0 0 0,1 1-1 0 0,0 0 1 0 0,0-1 0 0 0,-1 1-1 0 0,1 0 1 0 0,0 0 0 0 0,-1 0-1 0 0,1-1 1 0 0,0 1 0 0 0,-1 0-1 0 0,1 0 1 0 0,0 0 0 0 0,-1 0 0 0 0,1 0-1 0 0,-1 0 1 0 0,1 0 0 0 0,-1 0-1 0 0,0 0 13 0 0,0 0 1 0 0,0 0-1 0 0,0 1 0 0 0,0-1 0 0 0,0 0 0 0 0,0 1 0 0 0,0-1 1 0 0,1 1-1 0 0,-1-1 0 0 0,0 1 0 0 0,0-1 0 0 0,0 1 1 0 0,1 0-1 0 0,-1-1 0 0 0,0 1 0 0 0,1 0 0 0 0,-2 1 0 0 0,-1 4 85 0 0,-1 1 0 0 0,1-1 0 0 0,0 1 0 0 0,1 0 0 0 0,-1 0 0 0 0,1 0 0 0 0,-1 10 0 0 0,-4 54 208 0 0,5-46-186 0 0,1-9-143 0 0,0-1-1 0 0,1 1 0 0 0,1-1 0 0 0,1 1 1 0 0,0-1-1 0 0,1 0 0 0 0,0 0 1 0 0,1 0-1 0 0,10 23 0 0 0,-9-27-26 0 0,-2-1 0 0 0,5 21 0 0 0,-4-14 59 0 0,-1-13-82 0 0,-1-8-45 0 0,1-8-16 0 0,-6-64 30 0 0,1 38 11 0 0,3-52 0 0 0,4 9-20 0 0,-4 46 32 0 0,1 0-1 0 0,10-44 1 0 0,-11 71-52 0 0,3-4 460 0 0,-1 25-78 0 0,0 5-293 0 0,1-1 1 0 0,0 0-1 0 0,2 1 1 0 0,0-2-1 0 0,12 25 1 0 0,2 6 44 0 0,-11-26-69 0 0,0 0 1 0 0,1-1-1 0 0,26 37 1 0 0,-28-46-46 0 0,1 0 0 0 0,0-1 1 0 0,1 0-1 0 0,0 0 1 0 0,1-1-1 0 0,0-1 1 0 0,20 13-1 0 0,-22-16-10 0 0,0 0 0 0 0,0 0-1 0 0,1-1 1 0 0,0-1 0 0 0,0 1 0 0 0,0-2-1 0 0,0 1 1 0 0,10 0 0 0 0,-14-2-3 0 0,-1-1 0 0 0,0 0 0 0 0,0-1 0 0 0,1 1 1 0 0,-1-1-1 0 0,0 0 0 0 0,0-1 0 0 0,0 1 0 0 0,0-1 0 0 0,0 0 0 0 0,0 0 1 0 0,0 0-1 0 0,-1-1 0 0 0,1 0 0 0 0,-1 0 0 0 0,1 0 0 0 0,5-6 1 0 0,-3 2 6 0 0,-1-1 0 0 0,0 1 0 0 0,0-1 0 0 0,-1 0 0 0 0,0-1 0 0 0,0 1 0 0 0,-1-1 0 0 0,0 0 0 0 0,-1 0 0 0 0,0 0 1 0 0,0-1-1 0 0,-1 1 0 0 0,2-17 0 0 0,-2 6 7 0 0,-1 0 0 0 0,-1 0 0 0 0,0 0 0 0 0,-2 0 0 0 0,-5-32 1 0 0,1 25 22 0 0,-10-26 0 0 0,14 44-21 0 0,-2 0 0 0 0,0 1 0 0 0,0-1 0 0 0,0 1 1 0 0,-1 0-1 0 0,-10-12 0 0 0,14 19-5 0 0,0 0-1 0 0,1 0 1 0 0,-1 0-1 0 0,0 1 1 0 0,0-1 0 0 0,0 0-1 0 0,0 1 1 0 0,0-1 0 0 0,0 1-1 0 0,0-1 1 0 0,-1 1 0 0 0,1-1-1 0 0,0 1 1 0 0,0 0 0 0 0,0 0-1 0 0,0 0 1 0 0,0-1 0 0 0,-1 1-1 0 0,1 0 1 0 0,0 0 0 0 0,0 0-1 0 0,0 1 1 0 0,0-1 0 0 0,-1 0-1 0 0,1 0 1 0 0,0 1 0 0 0,0-1-1 0 0,0 1 1 0 0,0-1 0 0 0,0 1-1 0 0,0-1 1 0 0,0 1 0 0 0,0 0-1 0 0,0-1 1 0 0,0 1-1 0 0,0 0 1 0 0,-1 1 0 0 0,1-1-10 0 0,0 0 0 0 0,0 0 1 0 0,0 0-1 0 0,0 0 1 0 0,0 0-1 0 0,0 1 0 0 0,0-1 1 0 0,1 0-1 0 0,-1 1 0 0 0,0-1 1 0 0,1 1-1 0 0,-1-1 0 0 0,1 1 1 0 0,-1-1-1 0 0,1 1 0 0 0,0-1 1 0 0,0 1-1 0 0,-1-1 0 0 0,1 1 1 0 0,0-1-1 0 0,0 1 0 0 0,1-1 1 0 0,-1 1-1 0 0,0-1 0 0 0,0 1 1 0 0,1-1-1 0 0,0 4 0 0 0,1-3-79 0 0,0 1 0 0 0,0 0 0 0 0,0-1-1 0 0,0 0 1 0 0,1 1 0 0 0,-1-1-1 0 0,1 0 1 0 0,-1 0 0 0 0,1 0-1 0 0,0 0 1 0 0,-1-1 0 0 0,7 3-1 0 0,3 1-2166 0 0,25 6-1 0 0,-13-5-3579 0 0,-6 0 878 0 0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4:06.5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284 167 512 0 0,'0'-2'424'0'0,"0"0"0"0"0,-1 0 0 0 0,1 0 0 0 0,-1 0 0 0 0,1 0 0 0 0,-1 1 0 0 0,0-1 1 0 0,0 0-1 0 0,1 0 0 0 0,-1 1 0 0 0,0-1 0 0 0,-1 1 0 0 0,1-1 0 0 0,0 1 0 0 0,0-1 0 0 0,-1 1 0 0 0,1 0 0 0 0,-1-1 0 0 0,1 1 0 0 0,-4-1 0 0 0,-4-4 1406 0 0,-1 1 1 0 0,-16-7-1 0 0,3 1 138 0 0,18 9-1656 0 0,1-1 0 0 0,-1 1 1 0 0,1-1-1 0 0,0 0 0 0 0,0 0 1 0 0,1-1-1 0 0,-1 1 0 0 0,1-1 1 0 0,-1 0-1 0 0,1 0 0 0 0,0 0 1 0 0,0 0-1 0 0,1-1 0 0 0,0 1 1 0 0,-1-1-1 0 0,1 1 1 0 0,1-1-1 0 0,-2-6 0 0 0,2 10-239 0 0,1 0 1 0 0,-1 0-1 0 0,1 0 0 0 0,-1 0 1 0 0,1 0-1 0 0,-1-1 0 0 0,0 1 0 0 0,1 1 1 0 0,-1-1-1 0 0,0 0 0 0 0,0 0 0 0 0,0 0 1 0 0,0 0-1 0 0,0 0 0 0 0,1 1 0 0 0,-1-1 1 0 0,-1 0-1 0 0,1 1 0 0 0,0-1 0 0 0,0 1 1 0 0,0-1-1 0 0,0 1 0 0 0,0 0 1 0 0,0-1-1 0 0,-1 1 0 0 0,1 0 0 0 0,0 0 1 0 0,0 0-1 0 0,0 0 0 0 0,-3 0 0 0 0,-4 0 85 0 0,-1 1-1 0 0,0 0 0 0 0,-11 3 1 0 0,2-1-21 0 0,15-3-112 0 0,0 0-7 0 0,0 1 0 0 0,1-1 0 0 0,-1 0 1 0 0,0 1-1 0 0,0 0 0 0 0,1-1 0 0 0,-1 1 1 0 0,1 0-1 0 0,-1 0 0 0 0,-2 2 1 0 0,32-4 289 0 0,-24 1-280 0 0,0 1 0 0 0,-1-1 0 0 0,1 1 0 0 0,0 0 0 0 0,0 0 0 0 0,-1 0 0 0 0,1 0 0 0 0,3 2 0 0 0,-6-3-14 0 0,1 0 1 0 0,-1 0-1 0 0,1 1 0 0 0,-1-1 0 0 0,1 0 0 0 0,-1 0 0 0 0,1 1 1 0 0,-1-1-1 0 0,0 0 0 0 0,1 0 0 0 0,-1 1 0 0 0,0-1 1 0 0,1 0-1 0 0,-1 1 0 0 0,0-1 0 0 0,1 0 0 0 0,-1 1 0 0 0,0-1 1 0 0,0 1-1 0 0,1-1 0 0 0,-1 1 0 0 0,0-1 0 0 0,0 0 0 0 0,0 1 1 0 0,0-1-1 0 0,0 1 0 0 0,1-1 0 0 0,-1 1 0 0 0,0-1 0 0 0,0 1 1 0 0,0-1-1 0 0,0 1 0 0 0,0-1 0 0 0,-1 1 0 0 0,1-1 0 0 0,0 1 1 0 0,0-1-1 0 0,0 0 0 0 0,0 1 0 0 0,0-1 0 0 0,-1 1 0 0 0,1-1 1 0 0,0 1-1 0 0,0-1 0 0 0,-1 0 0 0 0,1 1 0 0 0,0-1 0 0 0,-1 0 1 0 0,1 1-1 0 0,0-1 0 0 0,-1 0 0 0 0,1 1 0 0 0,0-1 0 0 0,-1 0 1 0 0,1 0-1 0 0,-1 1 0 0 0,0-1 0 0 0,1 0 1 0 0,-1 1-1 0 0,0-1 1 0 0,1 0 0 0 0,-1 1-1 0 0,1-1 1 0 0,-1 0-1 0 0,1 1 1 0 0,-1-1-1 0 0,1 1 1 0 0,-1-1-1 0 0,1 1 1 0 0,-1-1-1 0 0,1 1 1 0 0,0-1 0 0 0,-1 1-1 0 0,1-1 1 0 0,0 1-1 0 0,-1 0 1 0 0,1-1-1 0 0,0 1 1 0 0,0 0-1 0 0,0-1 1 0 0,-1 1-1 0 0,1 0 1 0 0,0-1 0 0 0,0 1-1 0 0,0 0 1 0 0,0-1-1 0 0,0 1 1 0 0,0 0-1 0 0,0-1 1 0 0,1 1-1 0 0,-1 0 1 0 0,0-1-1 0 0,0 1 1 0 0,0-1 0 0 0,1 1-1 0 0,-1 0 1 0 0,0-1-1 0 0,1 1 1 0 0,-1-1-1 0 0,0 1 1 0 0,1-1-1 0 0,-1 1 1 0 0,1-1-1 0 0,-1 1 1 0 0,1-1 0 0 0,-1 1-1 0 0,1-1 1 0 0,-1 1-1 0 0,2-1 1 0 0,0 2 16 0 0,0-1 0 0 0,0 1 1 0 0,0-1-1 0 0,-1 1 0 0 0,1 0 1 0 0,0-1-1 0 0,-1 1 0 0 0,3 4 0 0 0,-4-5-19 0 0,1-1 0 0 0,-1 1 0 0 0,1 0 0 0 0,-1 0 0 0 0,0 0-1 0 0,0 0 1 0 0,1 0 0 0 0,-1 0 0 0 0,0 0 0 0 0,0 0-1 0 0,0 0 1 0 0,0 0 0 0 0,0 0 0 0 0,0 0 0 0 0,0 0 0 0 0,0-1-1 0 0,-1 1 1 0 0,1 0 0 0 0,0 0 0 0 0,0 0 0 0 0,-1 0 0 0 0,1 0-1 0 0,-1 1 1 0 0,-1 1 29 0 0,0 1 0 0 0,0-1-1 0 0,0 1 1 0 0,0 0 0 0 0,1-1-1 0 0,0 1 1 0 0,-1 5 0 0 0,1-8-25 0 0,1 1-1 0 0,0 0 1 0 0,0 0 0 0 0,1 0 0 0 0,-1 0-1 0 0,0 0 1 0 0,0-1 0 0 0,1 1 0 0 0,-1 0-1 0 0,1 0 1 0 0,0 0 0 0 0,0-1 0 0 0,-1 1 0 0 0,1 0-1 0 0,0-1 1 0 0,0 1 0 0 0,2 1 0 0 0,3 6 44 0 0,-1 0 1 0 0,0 0-1 0 0,7 16 1 0 0,-2-2-11 0 0,10 19 47 0 0,19 64 1 0 0,6 48-42 0 0,-23-76-42 0 0,-11-35-19 0 0,-1 0-1 0 0,-2 0 1 0 0,-2 1 0 0 0,-2 0-1 0 0,-1 50 1 0 0,-14 51 32 0 0,5-83-6 0 0,1 72-1 0 0,6-126-23 0 0,0 0 1 0 0,0 0-1 0 0,0 0 0 0 0,1 0 1 0 0,0-1-1 0 0,1 1 0 0 0,0-1 1 0 0,0 0-1 0 0,7 12 0 0 0,-8-15 6 0 0,1 0-1 0 0,0 0 0 0 0,0 0 1 0 0,1 0-1 0 0,-1 0 0 0 0,1-1 1 0 0,0 1-1 0 0,0-1 0 0 0,0 0 1 0 0,0 0-1 0 0,0-1 0 0 0,1 1 1 0 0,-1-1-1 0 0,1 0 0 0 0,9 3 1 0 0,-13-5-8 0 0,0 0 0 0 0,0 1 0 0 0,0-1 0 0 0,0 1 0 0 0,1-1 0 0 0,-1 1 0 0 0,0-1 1 0 0,0 1-1 0 0,0 0 0 0 0,0-1 0 0 0,-1 1 0 0 0,1 0 0 0 0,1 1 0 0 0,-2-2 3 0 0,0 0-1 0 0,0 0 1 0 0,0 0-1 0 0,0 0 0 0 0,0 0 1 0 0,0 0-1 0 0,0 0 1 0 0,0 0-1 0 0,0 0 1 0 0,0 0-1 0 0,0 0 0 0 0,0 0 1 0 0,0 0-1 0 0,0 0 1 0 0,0 0-1 0 0,0 0 1 0 0,0 0-1 0 0,0 0 1 0 0,0 0-1 0 0,0 0 0 0 0,0 0 1 0 0,0 0-1 0 0,0 0 1 0 0,0 1-1 0 0,0-1 1 0 0,0 0-1 0 0,0 0 0 0 0,0 0 1 0 0,0 0-1 0 0,0 0 1 0 0,0 0-1 0 0,0 0 1 0 0,0 0-1 0 0,0 0 0 0 0,0 0 1 0 0,0 0-1 0 0,0 0 1 0 0,0 0-1 0 0,0 0 1 0 0,0 0-1 0 0,0 0 1 0 0,0 0-1 0 0,-7-7-148 0 0,1 0-22 0 0,2-1-1 0 0,-1 1 0 0 0,1-1 0 0 0,0 0 0 0 0,1 0 1 0 0,-1-1-1 0 0,2 1 0 0 0,-1 0 0 0 0,1-1 1 0 0,1 0-1 0 0,-1 1 0 0 0,1-1 0 0 0,1-9 0 0 0,0 4-657 0 0,1 1 0 0 0,0 0-1 0 0,3-15 1 0 0,0 14-1869 0 0,-1 0 0 0 0,10-21-1 0 0,-5 16 477 0 0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4:07.2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29 117 1200 0 0,'-15'-38'9474'0'0,"11"24"-6652"0"0,0 0 0 0 0,-1-18 0 0 0,5 32-2715 0 0,-1-1 0 0 0,1 0-1 0 0,0 1 1 0 0,0-1 0 0 0,0 0-1 0 0,0 1 1 0 0,0-1 0 0 0,0 0 0 0 0,1 1-1 0 0,-1-1 1 0 0,0 0 0 0 0,0 1 0 0 0,0-1-1 0 0,0 1 1 0 0,1-1 0 0 0,-1 0-1 0 0,0 1 1 0 0,1-1 0 0 0,-1 1 0 0 0,0-1-1 0 0,1 1 1 0 0,-1-1 0 0 0,1 1 0 0 0,-1-1-1 0 0,1 1 1 0 0,-1-1 0 0 0,1 1 0 0 0,-1 0-1 0 0,1-1 1 0 0,0 1 0 0 0,-1 0-1 0 0,1 0 1 0 0,-1-1 0 0 0,1 1 0 0 0,0 0-1 0 0,-1 0 1 0 0,1 0 0 0 0,0 0 0 0 0,-1-1-1 0 0,1 1 1 0 0,-1 0 0 0 0,1 0-1 0 0,0 1 1 0 0,-1-1 0 0 0,1 0 0 0 0,0 0-1 0 0,-1 0 1 0 0,1 0 0 0 0,0 0 0 0 0,-1 1-1 0 0,1-1 1 0 0,-1 0 0 0 0,1 1-1 0 0,0-1 1 0 0,-1 0 0 0 0,1 1 0 0 0,-1-1-1 0 0,1 1 1 0 0,-1-1 0 0 0,1 0 0 0 0,-1 1-1 0 0,0-1 1 0 0,1 1 0 0 0,-1 0-1 0 0,0-1 1 0 0,1 2 0 0 0,1 2 8 0 0,-1 0 1 0 0,0 0-1 0 0,0 1 0 0 0,0-1 0 0 0,0 0 1 0 0,-1 1-1 0 0,1-1 0 0 0,-1 1 1 0 0,-1-1-1 0 0,1 0 0 0 0,-2 8 1 0 0,1-7-84 0 0,1 0 0 0 0,-1 0 0 0 0,1 0 0 0 0,0 0 1 0 0,0 0-1 0 0,1 0 0 0 0,-1 0 0 0 0,1-1 0 0 0,2 6 1 0 0,27 56 631 0 0,-10-25-384 0 0,-16-33-249 0 0,-1 1 0 0 0,-1-1-1 0 0,0 0 1 0 0,0 1 0 0 0,1 12 0 0 0,-1 47 101 0 0,0-13-65 0 0,6 30-53 0 0,5-1-1 0 0,3 1 1 0 0,4-2-1 0 0,41 111 1 0 0,-52-169-7 0 0,-1 0 1 0 0,-1 1-1 0 0,-1-1 1 0 0,-2 1-1 0 0,0 1 0 0 0,-2-1 1 0 0,-1 0-1 0 0,-2 33 1 0 0,-5-10-7 0 0,-15 54-1 0 0,6-28-7 0 0,13-65 2 0 0,0 0 0 0 0,0 14-1 0 0,3-24 3 0 0,-1 0 0 0 0,0 0 0 0 0,0 1 0 0 0,0-1-1 0 0,0 0 1 0 0,1 0 0 0 0,-1 1 0 0 0,0-1 0 0 0,0 0-1 0 0,0 0 1 0 0,1 0 0 0 0,-1 0 0 0 0,0 1 0 0 0,0-1 0 0 0,1 0-1 0 0,-1 0 1 0 0,0 0 0 0 0,0 0 0 0 0,1 0 0 0 0,-1 0-1 0 0,0 0 1 0 0,1 0 0 0 0,-1 0 0 0 0,0 1 0 0 0,0-1-1 0 0,1 0 1 0 0,-1 0 0 0 0,0-1 0 0 0,1 1 0 0 0,-1 0 0 0 0,0 0-1 0 0,0 0 1 0 0,1 0 0 0 0,-1 0 0 0 0,0 0 0 0 0,0 0-1 0 0,1 0 1 0 0,-1 0 0 0 0,0-1 0 0 0,0 1 0 0 0,1 0 0 0 0,-1 0-1 0 0,0 0 1 0 0,0-1 0 0 0,1 1 0 0 0,13-8-35 0 0,-12 7 31 0 0,18-12-178 0 0,27-22 0 0 0,-45 34 130 0 0,13-13-55 0 0,-15 14 65 0 0,1-1 0 0 0,0 1-1 0 0,-1-1 1 0 0,1 1 0 0 0,-1-1 0 0 0,1 1-1 0 0,-1-1 1 0 0,0 0 0 0 0,1 1 0 0 0,-1-1 0 0 0,0 0-1 0 0,1 1 1 0 0,-1-1 0 0 0,0 0 0 0 0,0 1-1 0 0,1-1 1 0 0,-1 0 0 0 0,0-1 0 0 0,0 2-54 0 0,-1 0 0 0 0,1-1 1 0 0,-1 1-1 0 0,1 0 0 0 0,-1 0 1 0 0,1-1-1 0 0,-1 1 0 0 0,0 0 1 0 0,1 0-1 0 0,-1 0 0 0 0,1 0 1 0 0,-1-1-1 0 0,1 1 0 0 0,-1 0 1 0 0,0 0-1 0 0,1 0 0 0 0,-1 0 1 0 0,1 0-1 0 0,-1 1 0 0 0,0-1 1 0 0,0 0-1 0 0,-15 3-3202 0 0,15-2 2662 0 0,-14 2-7972 0 0,11-3 6330 0 0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4:09.8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181 103 512 0 0,'-80'20'13063'0'0,"55"-12"-9797"0"0,-27 13-1 0 0,47-19-2840 0 0,3-1-234 0 0,1-1-1 0 0,-1 0 1 0 0,1 1-1 0 0,-1-1 1 0 0,1 1 0 0 0,0 0-1 0 0,-1-1 1 0 0,1 1-1 0 0,0 0 1 0 0,-1 0 0 0 0,0 1-1 0 0,21-3 1259 0 0,94-25 15 0 0,42 2-388 0 0,-51 9-725 0 0,-17 5-168 0 0,165 2 1 0 0,-198 9-200 0 0,85 7 24 0 0,-32 0 17 0 0,3-3 16 0 0,257 4 13 0 0,-13-6-41 0 0,-201-1-15 0 0,37-1 9 0 0,-116-3 22 0 0,-24 2-1 0 0,88-12-1 0 0,204-49-69 0 0,-305 54 50 0 0,64-10 6 0 0,-87 16-21 0 0,-1 0 0 0 0,0 2 0 0 0,0-1 0 0 0,1 1 0 0 0,21 6 0 0 0,-20-4 1 0 0,46 14 34 0 0,-56-15-23 0 0,1 1 0 0 0,0-1 0 0 0,0 1-1 0 0,-1 0 1 0 0,0 0 0 0 0,0 1 0 0 0,9 7 0 0 0,-6 0-2 0 0,-8-10-3 0 0,1 0 0 0 0,-1 0 0 0 0,1-1 0 0 0,-1 1 0 0 0,1 0 0 0 0,0 0 0 0 0,-1 0 0 0 0,1-1 0 0 0,0 1-1 0 0,-1 0 1 0 0,1-1 0 0 0,0 1 0 0 0,0-1 0 0 0,0 1 0 0 0,0-1 0 0 0,0 1 0 0 0,-1-1 0 0 0,1 1 0 0 0,0-1 0 0 0,0 0 0 0 0,0 0-1 0 0,0 1 1 0 0,2-1 0 0 0,7 0 5 0 0,-1 0 1 0 0,1 0-1 0 0,0-1 0 0 0,-1-1 0 0 0,1 1 1 0 0,-1-2-1 0 0,14-4 0 0 0,-10 3 2 0 0,-1 1 0 0 0,1 0 1 0 0,16-1-1 0 0,207-12 70 0 0,-176 14-27 0 0,-39 2-70 0 0,0-1 0 0 0,0-1 0 0 0,25-6 0 0 0,-20 4 38 0 0,-20 3-35 0 0,1 0 1 0 0,0-1-1 0 0,-1 1 0 0 0,12-5 0 0 0,-21 7-41 0 0,-1 1-50 0 0,0 0-1 0 0,0 0 1 0 0,0 0-1 0 0,0 0 1 0 0,-1-1 0 0 0,1 0-1 0 0,-8 1 1 0 0,-3-1 59 0 0,1 1 0 0 0,-1 1-1 0 0,-27 8 1 0 0,28-8 64 0 0,-8 3 12 0 0,0-2-1 0 0,-1-1 0 0 0,0-1 0 0 0,0-1 1 0 0,0 0-1 0 0,1-2 0 0 0,-1-1 0 0 0,-25-5 0 0 0,10 2 39 0 0,1 2 0 0 0,-47 2-1 0 0,-73 11 352 0 0,139-8-356 0 0,-128 2 817 0 0,42-2-374 0 0,35-1-295 0 0,40-1-127 0 0,1 0 0 0 0,-1 2-1 0 0,-31 7 1 0 0,-158 43 374 0 0,180-44-329 0 0,-69 7 0 0 0,-40-7 144 0 0,101-6-187 0 0,8-2-9 0 0,-38-5-1 0 0,8-1 6 0 0,-166 9 177 0 0,194-2-201 0 0,-52-7 1 0 0,52 3 38 0 0,-52 1-1 0 0,-112 28 51 0 0,169-21-132 0 0,0-1 0 0 0,-1-1 0 0 0,-39-3 0 0 0,-105-18 20 0 0,146 15-36 0 0,-61 2 1 0 0,-4 0 82 0 0,70-1-39 0 0,1 1 0 0 0,-1 1 0 0 0,-48 7 0 0 0,58-3-35 0 0,-13 2 19 0 0,-1-2 1 0 0,1-1-1 0 0,-36 0 0 0 0,49-6 20 0 0,-32-7-1 0 0,13 2 11 0 0,12 1-6 0 0,20 5-37 0 0,1 0-1 0 0,0 1 1 0 0,0 0 0 0 0,-1 0-1 0 0,1 0 1 0 0,-1 0 0 0 0,1 1 0 0 0,-1 0-1 0 0,-6 1 1 0 0,12-1-10 0 0,-1 0 0 0 0,1 0 1 0 0,0 0-1 0 0,-1 0 0 0 0,1 0 1 0 0,-1 0-1 0 0,1 0 0 0 0,0 0 0 0 0,-1 0 1 0 0,1 0-1 0 0,0 1 0 0 0,-1-1 0 0 0,1 0 1 0 0,0 0-1 0 0,0 0 0 0 0,-1 1 0 0 0,1-1 1 0 0,0 0-1 0 0,-1 0 0 0 0,1 1 1 0 0,0-1-1 0 0,0 0 0 0 0,0 1 0 0 0,-1-1 1 0 0,1 0-1 0 0,0 1 0 0 0,0-1 0 0 0,0 0 1 0 0,0 1-1 0 0,0-1 0 0 0,-1 0 1 0 0,1 1-1 0 0,0-1 0 0 0,0 1 0 0 0,1 0 0 0 0,-1-1-1 0 0,0 0 1 0 0,0 1 0 0 0,1-1-1 0 0,-1 1 1 0 0,0-1-1 0 0,0 1 1 0 0,1-1-1 0 0,-1 0 1 0 0,1 1 0 0 0,-1-1-1 0 0,0 0 1 0 0,1 1-1 0 0,-1-1 1 0 0,1 0-1 0 0,-1 0 1 0 0,1 1 0 0 0,-1-1-1 0 0,1 0 1 0 0,-1 0-1 0 0,0 0 1 0 0,1 0-1 0 0,0 0 1 0 0,0 0 0 0 0,12 1 8 0 0,0 0 1 0 0,0-1 0 0 0,0-1 0 0 0,0 0 0 0 0,-1-1 0 0 0,17-4 0 0 0,-22 4 2 0 0,7-1 21 0 0,-10 1-31 0 0,-1 1 1 0 0,1 0-1 0 0,-1 1 0 0 0,1-1 0 0 0,6 0 1 0 0,41-7 47 0 0,-82 14 36 0 0,48-10-92 0 0,34-4 0 0 0,-18 3-12 0 0,49-7 13 0 0,102-1 0 0 0,-76 6-25 0 0,52 1-15 0 0,-8 4 106 0 0,82 5-63 0 0,-50 6-25 0 0,-29-3 23 0 0,75 1 17 0 0,-34-2-10 0 0,57-2-24 0 0,-146-4 9 0 0,86-6 1 0 0,1 0-17 0 0,-45-1-37 0 0,-26 0 17 0 0,-60 4-8 0 0,101-21 0 0 0,4-2 24 0 0,-19 8-22 0 0,-131 17 1 0 0,32 0-1 0 0,-115-15-3804 0 0,53 15 1336 0 0,-18 0-12238 0 0,28 2 13948 0 0,-12 0-4328 0 0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4:11.2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45 512 0 0,'-4'-4'2151'0'0,"1"-1"0"0"0,-1 1 0 0 0,1 0 1 0 0,0-1-1 0 0,0 0 0 0 0,-2-6 0 0 0,5 11-2050 0 0,0 0 0 0 0,0-1 0 0 0,0 1 0 0 0,0 0 0 0 0,0 0 0 0 0,0 0 0 0 0,0-1 0 0 0,0 1 0 0 0,0 0 0 0 0,0 0 0 0 0,0 0 0 0 0,0-1 0 0 0,0 1 0 0 0,0 0 0 0 0,0 0 0 0 0,0 0 0 0 0,0-1 1 0 0,0 1-1 0 0,0 0 0 0 0,1 0 0 0 0,-1 0 0 0 0,0 0 0 0 0,0-1 0 0 0,0 1 0 0 0,0 0 0 0 0,0 0 0 0 0,1 0 0 0 0,-1 0 0 0 0,0 0 0 0 0,0 0 0 0 0,0 0 0 0 0,0-1 0 0 0,1 1 0 0 0,-1 0 0 0 0,0 0 0 0 0,0 0 0 0 0,0 0 0 0 0,1 0 0 0 0,-1 0 0 0 0,0 0 0 0 0,0 0 0 0 0,0 0 0 0 0,1 0 0 0 0,-1 0 0 0 0,0 0 0 0 0,0 0 0 0 0,0 0 0 0 0,0 0 0 0 0,1 0 0 0 0,-1 0 0 0 0,0 0 0 0 0,0 0 0 0 0,0 0 1 0 0,1 1-1 0 0,-1-1 0 0 0,0 0 0 0 0,0 0 0 0 0,0 0 0 0 0,0 0 0 0 0,1 0 0 0 0,16 7 863 0 0,-13-6-297 0 0,12 6 80 0 0,-1 1 1 0 0,1 0-1 0 0,-1 1 0 0 0,24 19 1 0 0,-20-15-390 0 0,-11-6-266 0 0,1 0 0 0 0,-2 0 0 0 0,1 1 0 0 0,-1 0 0 0 0,0 0 1 0 0,0 1-1 0 0,5 10 0 0 0,34 69 201 0 0,-34-62-219 0 0,-1 0-11 0 0,9 32 0 0 0,-14-37-51 0 0,1 0 0 0 0,2 0 0 0 0,11 21 0 0 0,-17-36-26 0 0,0-2 0 0 0,0 1 1 0 0,1 0-1 0 0,0-1 0 0 0,0 1 1 0 0,0-1-1 0 0,8 6 0 0 0,-10-9-14 0 0,-1 0 0 0 0,0 0-1 0 0,1 0 1 0 0,-1 0 0 0 0,1-1-1 0 0,-1 1 1 0 0,1 0-1 0 0,0-1 1 0 0,-1 0 0 0 0,1 1-1 0 0,-1-1 1 0 0,1 0-1 0 0,0 0 1 0 0,-1 0 0 0 0,1 0-1 0 0,0 0 1 0 0,-1 0 0 0 0,1 0-1 0 0,-1 0 1 0 0,1-1-1 0 0,0 1 1 0 0,-1-1 0 0 0,1 1-1 0 0,-1-1 1 0 0,1 0 0 0 0,-1 1-1 0 0,1-1 1 0 0,-1 0-1 0 0,0 0 1 0 0,1 0 0 0 0,0-2-1 0 0,2-1-316 0 0,0 0-1 0 0,0 0 1 0 0,-1-1-1 0 0,0 1 0 0 0,0-1 1 0 0,0 0-1 0 0,0 0 1 0 0,-1 0-1 0 0,0 0 0 0 0,3-8 1 0 0,-3 4-1191 0 0,0 0 0 0 0,0 0 0 0 0,-1 0 1 0 0,0 0-1 0 0,-1-15 0 0 0,-1 7-2085 0 0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4:11.5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521 1 3521 0 0,'-28'6'12416'0'0,"24"-5"-11825"0"0,0-1 0 0 0,0 1-1 0 0,0 0 1 0 0,0 0 0 0 0,0 1 0 0 0,0-1-1 0 0,0 1 1 0 0,1 0 0 0 0,-1-1 0 0 0,0 2-1 0 0,-4 3 1 0 0,1 0-36 0 0,1 2 1 0 0,0-1-1 0 0,0 1 0 0 0,-7 14 0 0 0,6-11-228 0 0,-15 19 0 0 0,-11 4 8 0 0,-2-1-1 0 0,-46 33 1 0 0,47-39-264 0 0,0 1 0 0 0,2 1 0 0 0,-29 34 1 0 0,56-57-75 0 0,-32 44 18 0 0,34-46-33 0 0,0 1-1 0 0,1 0 0 0 0,-1 0 0 0 0,1 0 0 0 0,0 0 0 0 0,0 0 0 0 0,1 1 0 0 0,0-1 0 0 0,-1 6 1 0 0,1-10-19 0 0,1 0 0 0 0,0 0 1 0 0,0 0-1 0 0,0-1 1 0 0,0 1-1 0 0,0 0 1 0 0,0 0-1 0 0,0 0 0 0 0,0 0 1 0 0,0 0-1 0 0,0 0 1 0 0,1-1-1 0 0,-1 1 1 0 0,0 0-1 0 0,1 0 0 0 0,-1 0 1 0 0,0 0-1 0 0,1-1 1 0 0,-1 1-1 0 0,1 0 1 0 0,-1-1-1 0 0,1 1 0 0 0,0 0 1 0 0,-1-1-1 0 0,1 1 1 0 0,-1 0-1 0 0,1-1 1 0 0,0 1-1 0 0,0-1 0 0 0,-1 1 1 0 0,1-1-1 0 0,0 0 1 0 0,0 1-1 0 0,0-1 1 0 0,0 0-1 0 0,-1 0 0 0 0,1 1 1 0 0,0-1-1 0 0,0 0 1 0 0,0 0-1 0 0,0 0 1 0 0,0 0-1 0 0,0 0 1 0 0,-1 0-1 0 0,1 0 0 0 0,0 0 1 0 0,0-1-1 0 0,0 1 1 0 0,1-1-1 0 0,6-1-810 0 0,-1 0 0 0 0,1-1 0 0 0,-1 0 0 0 0,10-5 1 0 0,-13 6 344 0 0,49-29-6010 0 0,-21 14 4071 0 0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4:12.2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 93 1680 0 0,'-2'2'13152'0'0,"8"-4"-6831"0"0,-14 17-2718 0 0,0 1-3172 0 0,2 1 1 0 0,0 0 0 0 0,1 1-1 0 0,1-1 1 0 0,0 1-1 0 0,-1 23 1 0 0,1-7-318 0 0,-2 11 110 0 0,1 0 0 0 0,3 63 0 0 0,3-102-203 0 0,0 20 70 0 0,-1-25-84 0 0,0 0 0 0 0,0 0 0 0 0,0 0 0 0 0,-1 0 0 0 0,1 0 0 0 0,0 0 0 0 0,0 0 0 0 0,0-1 0 0 0,-1 1 0 0 0,1 0 0 0 0,-1 0 0 0 0,1 0 0 0 0,-1 0 0 0 0,1 0 0 0 0,-1 0 0 0 0,1-1 0 0 0,-1 1 0 0 0,0 0 0 0 0,1-1 0 0 0,-2 2 0 0 0,1-2-5 0 0,1 0-1 0 0,0 0 0 0 0,-1 0 1 0 0,1 0-1 0 0,-1 0 1 0 0,1 0-1 0 0,0 0 1 0 0,-1 0-1 0 0,1 0 1 0 0,-1 0-1 0 0,1 0 0 0 0,0-1 1 0 0,-1 1-1 0 0,1 0 1 0 0,0 0-1 0 0,-1 0 1 0 0,1-1-1 0 0,0 1 1 0 0,-1 0-1 0 0,1 0 0 0 0,0-1 1 0 0,-1 1-1 0 0,1 0 1 0 0,0-1-1 0 0,0 1 1 0 0,-1 0-1 0 0,1-1 1 0 0,0 1-1 0 0,0 0 0 0 0,0-1 1 0 0,0 1-1 0 0,0-1 1 0 0,-1 1-1 0 0,1-1 1 0 0,-5-14-12 0 0,5 14 10 0 0,-4-14 3 0 0,2-1-1 0 0,0 1 0 0 0,1-1 0 0 0,0 0 1 0 0,1 0-1 0 0,1 0 0 0 0,4-23 0 0 0,31-109-66 0 0,-35 143 62 0 0,4-15 19 0 0,1 0 0 0 0,1 0 0 0 0,1 1 0 0 0,1 0-1 0 0,0 0 1 0 0,22-30 0 0 0,-31 49-10 0 0,0 0 0 0 0,0 0-1 0 0,0 0 1 0 0,0 0 0 0 0,0 0 0 0 0,0 0 0 0 0,0 0 0 0 0,0 0 0 0 0,0 0 0 0 0,0 0 0 0 0,0 1-1 0 0,0-1 1 0 0,0 0 0 0 0,0 0 0 0 0,0 0 0 0 0,0 0 0 0 0,0 0 0 0 0,0 0 0 0 0,0 0 0 0 0,0 0-1 0 0,0 0 1 0 0,0 0 0 0 0,0 0 0 0 0,0 0 0 0 0,0 1 0 0 0,0-1 0 0 0,0 0 0 0 0,0 0-1 0 0,0 0 1 0 0,0 0 0 0 0,0 0 0 0 0,0 0 0 0 0,0 0 0 0 0,0 0 0 0 0,0 0 0 0 0,0 0 0 0 0,0 0-1 0 0,0 0 1 0 0,0 0 0 0 0,0 0 0 0 0,0 0 0 0 0,1 0 0 0 0,-1 0 0 0 0,0 0 0 0 0,0 0-1 0 0,0 1 1 0 0,0-1 0 0 0,0 0 0 0 0,0 0 0 0 0,0 0 0 0 0,0 0 0 0 0,0 0 0 0 0,0 0 0 0 0,0 0-1 0 0,0 0 1 0 0,1 0 0 0 0,-1 0 0 0 0,0-1 0 0 0,0 1 0 0 0,0 0 0 0 0,0 0 0 0 0,0 0-1 0 0,0 0 1 0 0,0 0 0 0 0,0 0 0 0 0,0 0 0 0 0,0 0 0 0 0,0 0 0 0 0,0 0 0 0 0,1 12 290 0 0,-2 15 28 0 0,0-17-255 0 0,1 0 1 0 0,1 0-1 0 0,0 0 0 0 0,1 0 0 0 0,-1 0 0 0 0,6 15 1 0 0,25 57 168 0 0,-22-59-158 0 0,3 8 27 0 0,19 30-1 0 0,-26-50-89 0 0,0-1 0 0 0,2 0 0 0 0,-1 0 0 0 0,1 0-1 0 0,0-1 1 0 0,13 10 0 0 0,-19-17-18 0 0,0-1-1 0 0,0 0 0 0 0,1 1 1 0 0,-1-1-1 0 0,0 0 0 0 0,0 0 1 0 0,0 0-1 0 0,1 0 1 0 0,-1-1-1 0 0,1 1 0 0 0,-1-1 1 0 0,0 1-1 0 0,1-1 0 0 0,-1 0 1 0 0,6 0-1 0 0,-4-1-3 0 0,0 1-1 0 0,0-1 1 0 0,0-1-1 0 0,0 1 1 0 0,0 0-1 0 0,0-1 1 0 0,-1 0 0 0 0,7-4-1 0 0,-1 0-10 0 0,0-1-1 0 0,0 0 1 0 0,-1 0-1 0 0,0-1 1 0 0,-1 0-1 0 0,9-12 1 0 0,-9 10 17 0 0,-1 0 1 0 0,-1-1 0 0 0,1 1-1 0 0,-2-1 1 0 0,1 0-1 0 0,-2 0 1 0 0,1 0 0 0 0,1-15-1 0 0,0-10 16 0 0,1-49-1 0 0,-1 2-11 0 0,-4 72-6 0 0,0 4 8 0 0,0 0 1 0 0,0 0 0 0 0,-1 0-1 0 0,0 0 1 0 0,-2-8 0 0 0,2 15-10 0 0,0 0 1 0 0,0 0 0 0 0,0 0 0 0 0,0 0 0 0 0,0 0-1 0 0,0 0 1 0 0,0 0 0 0 0,0-1 0 0 0,0 1 0 0 0,0 0-1 0 0,0 0 1 0 0,0 0 0 0 0,0 0 0 0 0,0 0 0 0 0,0 0-1 0 0,0 0 1 0 0,0 0 0 0 0,0 0 0 0 0,0-1-1 0 0,-1 1 1 0 0,1 0 0 0 0,0 0 0 0 0,0 0 0 0 0,0 0-1 0 0,0 0 1 0 0,0 0 0 0 0,0 0 0 0 0,0 0 0 0 0,0 0-1 0 0,-1 0 1 0 0,1 0 0 0 0,0 0 0 0 0,0 0 0 0 0,0 0-1 0 0,0 0 1 0 0,0 0 0 0 0,0 0 0 0 0,0 0 0 0 0,-1 0-1 0 0,1 0 1 0 0,0 0 0 0 0,0 0 0 0 0,0 0-1 0 0,0 0 1 0 0,0 0 0 0 0,0 0 0 0 0,0 0 0 0 0,-1 0-1 0 0,-6 6-12 0 0,-5 8-89 0 0,10-12-48 0 0,1 0 0 0 0,0 0-1 0 0,-1 0 1 0 0,1 0 0 0 0,0 0 0 0 0,0 0-1 0 0,0 0 1 0 0,0 0 0 0 0,1 1-1 0 0,-1-1 1 0 0,0 0 0 0 0,1 1 0 0 0,0-1-1 0 0,-1 0 1 0 0,1 1 0 0 0,0-1-1 0 0,0 0 1 0 0,1 1 0 0 0,-1-1 0 0 0,0 1-1 0 0,2 3 1 0 0,-1-3-653 0 0,1 0-1 0 0,-1-1 1 0 0,1 1-1 0 0,0-1 1 0 0,0 0 0 0 0,-1 1-1 0 0,1-1 1 0 0,1 0-1 0 0,-1 0 1 0 0,0 0-1 0 0,0-1 1 0 0,1 1 0 0 0,-1 0-1 0 0,1-1 1 0 0,0 0-1 0 0,-1 1 1 0 0,4 0-1 0 0,11 4-2439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20.9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0 512 0 0,'-2'2'14293'0'0,"9"10"-10523"0"0,14 14-3188 0 0,5-2 140 0 0,0-2 0 0 0,2 0 0 0 0,52 30 0 0 0,-44-30-421 0 0,62 50 1 0 0,-77-51-294 0 0,-1 0 0 0 0,-1 1 0 0 0,-1 0 0 0 0,0 2 0 0 0,-2 0 0 0 0,21 42 0 0 0,-22-34-50 0 0,-1 1 0 0 0,-2 1 0 0 0,-1 0 0 0 0,-1 0 0 0 0,5 38-1 0 0,5 55 233 0 0,20 141 350 0 0,-38-236-490 0 0,-2 0-1 0 0,0 0 1 0 0,-2 0-1 0 0,-2 0 1 0 0,-1-1-1 0 0,-1 0 1 0 0,-1 0-1 0 0,-2 0 1 0 0,-2-1 0 0 0,0 0-1 0 0,-23 40 1 0 0,28-58-30 0 0,-1-1 0 0 0,-1 0 0 0 0,0 0-1 0 0,-1-1 1 0 0,0 0 0 0 0,-15 13 0 0 0,17-17-330 0 0,-1 0 1 0 0,0-1-1 0 0,-17 9 0 0 0,19-11-474 0 0,0-1-1 0 0,-1 0 1 0 0,1 0-1 0 0,-1 0 1 0 0,1-1 0 0 0,-9 1-1 0 0,-3-1-1405 0 0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4:13.6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61 135 512 0 0,'-10'-25'4692'0'0,"-1"-1"0"0"0,-24-38 0 0 0,32 59-4464 0 0,3 5-151 0 0,0 0 0 0 0,-1-1 0 0 0,1 1-1 0 0,0 0 1 0 0,0 0 0 0 0,0-1 0 0 0,0 1 0 0 0,0 0-1 0 0,0-1 1 0 0,-1 1 0 0 0,1 0 0 0 0,0-1-1 0 0,0 1 1 0 0,0 0 0 0 0,0-1 0 0 0,0 1-1 0 0,0 0 1 0 0,0-1 0 0 0,0 1 0 0 0,0 0-1 0 0,0-1 1 0 0,0 1 0 0 0,1 0 0 0 0,-1-1-1 0 0,0 1 1 0 0,0 0 0 0 0,0 0 0 0 0,0-1-1 0 0,0 1 1 0 0,1 0 0 0 0,-1-1 0 0 0,0 1-1 0 0,0 0 1 0 0,0 0 0 0 0,1 0 0 0 0,-1-1-1 0 0,1 1 1 0 0,0-1 122 0 0,0 1-1 0 0,1-1 1 0 0,-1 1 0 0 0,1-1-1 0 0,-1 1 1 0 0,0 0 0 0 0,1-1 0 0 0,-1 1-1 0 0,3 0 1 0 0,0 0 139 0 0,-1 0 0 0 0,1 1 0 0 0,-1-1 0 0 0,1 1 0 0 0,-1-1 0 0 0,1 1 0 0 0,-1 0 0 0 0,5 2 0 0 0,-6-2-229 0 0,-1 0-1 0 0,1 1 1 0 0,0-1 0 0 0,-1 0-1 0 0,1 1 1 0 0,-1-1-1 0 0,0 1 1 0 0,1-1-1 0 0,-1 1 1 0 0,0 0 0 0 0,0 0-1 0 0,0 0 1 0 0,0-1-1 0 0,-1 1 1 0 0,1 0-1 0 0,0 0 1 0 0,-1 0 0 0 0,1 0-1 0 0,-1 0 1 0 0,0 0-1 0 0,1 0 1 0 0,-1 0-1 0 0,0 1 1 0 0,-1 2 0 0 0,0 4 101 0 0,-1 0 0 0 0,-1-1 0 0 0,0 1 1 0 0,-6 13-1 0 0,5-13 2 0 0,1 0-1 0 0,-5 18 1 0 0,7-21-122 0 0,0 1 1 0 0,1 0-1 0 0,0-1 0 0 0,0 1 1 0 0,1-1-1 0 0,0 1 0 0 0,0 0 1 0 0,0-1-1 0 0,1 0 0 0 0,4 13 0 0 0,3-1 96 0 0,0 0 0 0 0,15 21-1 0 0,-15-27-96 0 0,-1 0-1 0 0,-1 1 0 0 0,0 0 1 0 0,0 1-1 0 0,7 26 1 0 0,-8-11 16 0 0,-2 0 1 0 0,0 1 0 0 0,-2 34-1 0 0,-9 89 162 0 0,-1-4-128 0 0,8-119-122 0 0,2 1 1 0 0,10 56-1 0 0,9 12-11 0 0,11 142 0 0 0,-32-213 12 0 0,0-1 0 0 0,-2 1 0 0 0,-1 0 0 0 0,-2-1 1 0 0,0 0-1 0 0,-2 0 0 0 0,-20 50 0 0 0,22-63-12 0 0,1 0-1 0 0,-5 21 0 0 0,8-30-12 0 0,1-1-1 0 0,-1 1 1 0 0,1 0-1 0 0,0-1 1 0 0,0 1-1 0 0,0-1 1 0 0,0 1-1 0 0,1-1 1 0 0,0 1-1 0 0,0-1 1 0 0,0 1-1 0 0,3 4 1 0 0,-4-8 3 0 0,1-1 0 0 0,-1 1 0 0 0,1-1-1 0 0,0 1 1 0 0,-1 0 0 0 0,1-1 0 0 0,0 1 0 0 0,-1-1 0 0 0,1 1 0 0 0,0-1 0 0 0,0 0 0 0 0,0 1 0 0 0,-1-1 0 0 0,1 0 0 0 0,0 1 0 0 0,0-1-1 0 0,0 0 1 0 0,0 0 0 0 0,-1 0 0 0 0,1 0 0 0 0,0 0 0 0 0,0 0 0 0 0,0 0 0 0 0,0 0 0 0 0,0 0 0 0 0,0 0 0 0 0,-1-1 0 0 0,1 1 0 0 0,0 0-1 0 0,0 0 1 0 0,0-1 0 0 0,-1 1 0 0 0,2-1 0 0 0,29-16-23 0 0,-28 15 17 0 0,4-2 10 0 0,24-18 13 0 0,-30 22-15 0 0,0-1 0 0 0,0 0 0 0 0,0 0-1 0 0,0 0 1 0 0,-1 0 0 0 0,1 0 0 0 0,0 0 0 0 0,0 0 0 0 0,0 0 0 0 0,-1 0-1 0 0,1 0 1 0 0,-1 0 0 0 0,1-1 0 0 0,-1 1 0 0 0,1 0 0 0 0,-1 0 0 0 0,0-1-1 0 0,1 1 1 0 0,-1 0 0 0 0,0-1 0 0 0,0 1 0 0 0,0-2 0 0 0,-1 2-26 0 0,0-1 0 0 0,0 1 0 0 0,0 0 0 0 0,0 0 0 0 0,0 0 0 0 0,0 1 0 0 0,-1-1 0 0 0,1 0 0 0 0,-3-1 0 0 0,-2-2-226 0 0,-24-25-4236 0 0,14 6-4940 0 0,11 15 6763 0 0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4:14.1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1864 0 0,'2'2'14592'0'0,"36"30"-7796"0"0,-10-4-4480 0 0,-21-22-2103 0 0,-1 0 1 0 0,0 0-1 0 0,0 0 0 0 0,-1 1 0 0 0,1 0 1 0 0,-1 0-1 0 0,-1 1 0 0 0,0-1 0 0 0,4 9 1 0 0,4 21 148 0 0,-2 0 1 0 0,5 41-1 0 0,4 78 29 0 0,-5-30-136 0 0,11 158 143 0 0,-20-215-349 0 0,-2 129 129 0 0,-3-64-92 0 0,-6 10-32 0 0,0-18-17 0 0,6-122-48 0 0,0 0 0 0 0,0 0-1 0 0,1 0 1 0 0,0 0 0 0 0,0 0 0 0 0,0 0 0 0 0,0 0 0 0 0,2 4 0 0 0,-2-7 7 0 0,-1 0 1 0 0,1 0 0 0 0,-1 0 0 0 0,1 0-1 0 0,-1 0 1 0 0,1-1 0 0 0,0 1-1 0 0,0 0 1 0 0,-1 0 0 0 0,1 0-1 0 0,0-1 1 0 0,0 1 0 0 0,0 0-1 0 0,0-1 1 0 0,0 1 0 0 0,0-1-1 0 0,0 1 1 0 0,0-1 0 0 0,0 1-1 0 0,0-1 1 0 0,0 0 0 0 0,0 0 0 0 0,0 1-1 0 0,0-1 1 0 0,0 0 0 0 0,0 0-1 0 0,0 0 1 0 0,0 0 0 0 0,1 0-1 0 0,-1 0 1 0 0,0-1 0 0 0,0 1-1 0 0,0 0 1 0 0,1-1 0 0 0,3-1-16 0 0,0 0 1 0 0,0 0-1 0 0,-1 0 1 0 0,1-1-1 0 0,-1 0 1 0 0,0 0-1 0 0,0 0 0 0 0,0 0 1 0 0,0-1-1 0 0,0 0 1 0 0,4-5-1 0 0,15-26-752 0 0,-10 11-2985 0 0,4-7-7148 0 0,-12 24 7580 0 0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4:18.2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53 512 0 0,'-3'-9'866'0'0,"-9"-17"5548"0"0,11 25-5910 0 0,1-1 0 0 0,-1 1 0 0 0,0 0 0 0 0,0 0-1 0 0,0-1 1 0 0,0 1 0 0 0,0 0 0 0 0,0 0 0 0 0,0 0 0 0 0,0 0-1 0 0,0 0 1 0 0,-1 0 0 0 0,-2-1 0 0 0,4 2-340 0 0,0 0 0 0 0,-1 1-1 0 0,1-1 1 0 0,-1 0 0 0 0,1 1 0 0 0,0-1 0 0 0,-1 0 0 0 0,1 1 0 0 0,0-1-1 0 0,-1 1 1 0 0,1-1 0 0 0,0 1 0 0 0,0-1 0 0 0,-1 1 0 0 0,1-1 0 0 0,0 1-1 0 0,0-1 1 0 0,0 1 0 0 0,0-1 0 0 0,0 1 0 0 0,0-1 0 0 0,0 1-1 0 0,0-1 1 0 0,0 1 0 0 0,0 0 0 0 0,-2 19 860 0 0,2-18-691 0 0,-1 15 435 0 0,1-1 1 0 0,0 1-1 0 0,7 32 0 0 0,16 50 21 0 0,-10-49-497 0 0,21 68 299 0 0,9 48-244 0 0,-6 99 50 0 0,-19 4-50 0 0,-1-18-342 0 0,-9-193-31 0 0,1-1-1 0 0,26 82 0 0 0,-27-109 46 0 0,-5-53-206 0 0,-3-1-121 0 0,-3-70-36 0 0,2 85-418 0 0,0 0 0 0 0,-1-1 0 0 0,0 1 1 0 0,-1 0-1 0 0,0 0 0 0 0,-1 0 0 0 0,-7-13 0 0 0,7 14-1507 0 0,2 1-384 0 0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4:18.7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52 2128 0 0,'-6'-28'7120'0'0,"5"27"-6905"0"0,1 1-1 0 0,0-1 0 0 0,0 0 0 0 0,0 0 0 0 0,0 0 0 0 0,0 0 1 0 0,0 0-1 0 0,0 0 0 0 0,0 0 0 0 0,0 1 0 0 0,0-1 0 0 0,0 0 1 0 0,1 0-1 0 0,-1 0 0 0 0,0 0 0 0 0,1 0 0 0 0,-1 1 0 0 0,0-1 1 0 0,1 0-1 0 0,-1 0 0 0 0,1 1 0 0 0,0-1 0 0 0,-1 0 0 0 0,1 1 1 0 0,-1-1-1 0 0,1 0 0 0 0,0 1 0 0 0,1-2 0 0 0,-2 2-111 0 0,1 0-1 0 0,-1 0 1 0 0,1 0 0 0 0,-1 1-1 0 0,0-1 1 0 0,1 0-1 0 0,-1 0 1 0 0,1 0-1 0 0,-1 0 1 0 0,0 0 0 0 0,1 0-1 0 0,-1 1 1 0 0,1-1-1 0 0,-1 0 1 0 0,0 0-1 0 0,1 1 1 0 0,-1-1 0 0 0,0 0-1 0 0,1 0 1 0 0,-1 1-1 0 0,0-1 1 0 0,0 0-1 0 0,1 1 1 0 0,-1-1-1 0 0,0 0 1 0 0,0 1 0 0 0,1-1-1 0 0,-1 1 1 0 0,0-1-1 0 0,0 0 1 0 0,0 1-1 0 0,0-1 1 0 0,0 1 0 0 0,0-1-1 0 0,0 1 1 0 0,0-1-1 0 0,0 0 1 0 0,0 2-1 0 0,2 20 1618 0 0,-1-18-1388 0 0,0 38 1715 0 0,4 27-233 0 0,37 122 29 0 0,0-62-1325 0 0,0-7-224 0 0,31 166-53 0 0,-59-216-218 0 0,-3 0 0 0 0,2 81 0 0 0,-21 131-53 0 0,0-108-70 0 0,8-162 41 0 0,0-1 0 0 0,2 1 0 0 0,-1-1 0 0 0,2 1-1 0 0,0-1 1 0 0,0 0 0 0 0,2 0 0 0 0,-1 0-1 0 0,11 18 1 0 0,-15-30 22 0 0,1 1-1 0 0,0-1 1 0 0,0 1-1 0 0,-1-1 1 0 0,1 0-1 0 0,0 0 1 0 0,0 1-1 0 0,0-1 1 0 0,0 0-1 0 0,1 0 1 0 0,-1 0-1 0 0,0 0 1 0 0,0 0-1 0 0,1 0 1 0 0,-1-1-1 0 0,0 1 1 0 0,1 0 0 0 0,1 0-1 0 0,-2-1-20 0 0,1 0-1 0 0,-1 0 1 0 0,0 0-1 0 0,1 0 1 0 0,-1 0-1 0 0,0 0 1 0 0,1 0-1 0 0,-1-1 1 0 0,0 1 0 0 0,0-1-1 0 0,1 1 1 0 0,-1-1-1 0 0,0 1 1 0 0,0-1-1 0 0,0 0 1 0 0,0 1-1 0 0,0-1 1 0 0,0 0 0 0 0,0 0-1 0 0,0 0 1 0 0,0 0-1 0 0,1-1 1 0 0,12-15-1000 0 0,-1-1 0 0 0,0 0 1 0 0,-2 0-1 0 0,0-1 0 0 0,-1 0 0 0 0,11-34 1 0 0,-17 43-758 0 0,-1 0 1 0 0,-1 1-1 0 0,2-13 1 0 0,-3 7-1457 0 0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4:19.2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211 22 512 0 0,'-54'15'5828'0'0,"-26"9"8310"0"0,61-17-12612 0 0,11-5-981 0 0,0 1 1 0 0,0 0 0 0 0,1 1-1 0 0,-1 0 1 0 0,-10 7-1 0 0,18-11-538 0 0,0 0 0 0 0,0 0-1 0 0,0 0 1 0 0,0 0-1 0 0,0 0 1 0 0,0 0 0 0 0,0 0-1 0 0,0 0 1 0 0,0 1-1 0 0,0-1 1 0 0,0 0-1 0 0,0 0 1 0 0,0 0 0 0 0,0 0-1 0 0,0 0 1 0 0,0 0-1 0 0,0 1 1 0 0,0-1 0 0 0,0 0-1 0 0,0 0 1 0 0,0 0-1 0 0,0 0 1 0 0,0 0 0 0 0,0 0-1 0 0,0 0 1 0 0,0 1-1 0 0,0-1 1 0 0,0 0 0 0 0,0 0-1 0 0,0 0 1 0 0,0 0-1 0 0,0 0 1 0 0,0 0 0 0 0,1 0-1 0 0,-1 0 1 0 0,0 0-1 0 0,0 0 1 0 0,0 1-1 0 0,0-1 1 0 0,0 0 0 0 0,0 0-1 0 0,0 0 1 0 0,0 0-1 0 0,1 0 1 0 0,-1 0 0 0 0,0 0-1 0 0,0 0 1 0 0,0 0-1 0 0,0 0 1 0 0,0 0 0 0 0,0 0-1 0 0,0 0 1 0 0,1 0-1 0 0,-1 0 1 0 0,0 0 0 0 0,0 0-1 0 0,0 0 1 0 0,0 0-1 0 0,0 0 1 0 0,0 0-1 0 0,0 0 1 0 0,1 0 0 0 0,-1 0-1 0 0,0 0 1 0 0,0 0-1 0 0,0-1 1 0 0,11 2 121 0 0,35-12-26 0 0,70-25 0 0 0,-75 21-88 0 0,1 3 0 0 0,53-10-1 0 0,-88 21-8 0 0,0 0 0 0 0,0 1 0 0 0,0 0 0 0 0,0 0 0 0 0,0 0 0 0 0,-1 1-1 0 0,8 2 1 0 0,-12-3-1 0 0,0 1-1 0 0,-1-1 0 0 0,1 0 0 0 0,0 1 0 0 0,-1 0 1 0 0,1 0-1 0 0,-1-1 0 0 0,1 1 0 0 0,-1 0 0 0 0,1 0 1 0 0,-1 0-1 0 0,0 0 0 0 0,0 0 0 0 0,1 1 0 0 0,-1-1 1 0 0,0 0-1 0 0,0 1 0 0 0,0-1 0 0 0,0 1 0 0 0,0-1 1 0 0,0 1-1 0 0,-1-1 0 0 0,1 1 0 0 0,-1-1 0 0 0,1 1 1 0 0,-1 0-1 0 0,1-1 0 0 0,-1 1 0 0 0,0 0 0 0 0,0 0 1 0 0,0-1-1 0 0,0 1 0 0 0,0 3 0 0 0,-1 1 17 0 0,0-1-1 0 0,-1 1 1 0 0,1 0-1 0 0,-1 0 1 0 0,-1-1-1 0 0,1 0 1 0 0,-6 10-1 0 0,-29 37 217 0 0,21-30-117 0 0,-3 3 11 0 0,6-9 100 0 0,-20 34 0 0 0,31-45-202 0 0,-1 0-1 0 0,1-1 1 0 0,0 2 0 0 0,0-1 0 0 0,1 0 0 0 0,-1 0 0 0 0,1 0 0 0 0,0 1 0 0 0,1-1 0 0 0,-1 1-1 0 0,1-1 1 0 0,1 8 0 0 0,-1-11-35 0 0,0 0 0 0 0,1 0 1 0 0,-1 0-1 0 0,0-1 0 0 0,1 1 0 0 0,0 0 0 0 0,-1 0 0 0 0,1 0 0 0 0,0 0 0 0 0,0 0 0 0 0,0-1 0 0 0,0 1 0 0 0,1 0 0 0 0,-1-1 1 0 0,0 1-1 0 0,1-1 0 0 0,-1 1 0 0 0,1-1 0 0 0,-1 0 0 0 0,1 0 0 0 0,0 0 0 0 0,-1 0 0 0 0,1 0 0 0 0,0 0 0 0 0,0 0 0 0 0,0 0 1 0 0,0-1-1 0 0,0 1 0 0 0,0-1 0 0 0,0 1 0 0 0,0-1 0 0 0,0 0 0 0 0,0 0 0 0 0,0 0 0 0 0,2 0 0 0 0,5-1-148 0 0,0 0-1 0 0,-1 0 0 0 0,1-1 0 0 0,-1 0 1 0 0,1 0-1 0 0,14-8 0 0 0,7-5-3193 0 0,43-29-1 0 0,-17 9-6229 0 0,-36 23 6454 0 0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4:24.5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75 512 0 0,'0'-2'268'0'0,"0"1"-1"0"0,1-1 1 0 0,-1 0 0 0 0,0 0 0 0 0,1 0-1 0 0,-1 0 1 0 0,1 0 0 0 0,-1 1-1 0 0,1-1 1 0 0,0 0 0 0 0,0 1-1 0 0,0-1 1 0 0,0 0 0 0 0,0 1-1 0 0,0-1 1 0 0,0 1 0 0 0,1-1-1 0 0,-1 1 1 0 0,0 0 0 0 0,3-2-1 0 0,3-3 549 0 0,-6 3 375 0 0,-7 6-227 0 0,-10 7 236 0 0,14-8-1091 0 0,0 0-75 0 0,0-1-1 0 0,0 0 1 0 0,1 1 0 0 0,-1-1-1 0 0,1 0 1 0 0,-1 1 0 0 0,1 0-1 0 0,-1-1 1 0 0,1 1 0 0 0,0 0 0 0 0,0 0-1 0 0,0 0 1 0 0,0 0 0 0 0,-1 2-1 0 0,2-4-31 0 0,1 1-1 0 0,-1-1 0 0 0,0 0 1 0 0,0 0-1 0 0,0 1 1 0 0,0-1-1 0 0,0 0 0 0 0,0 0 1 0 0,0 0-1 0 0,1 1 0 0 0,-1-1 1 0 0,0 0-1 0 0,0 0 0 0 0,0 0 1 0 0,1 1-1 0 0,-1-1 1 0 0,0 0-1 0 0,0 0 0 0 0,1 0 1 0 0,-1 0-1 0 0,0 0 0 0 0,0 0 1 0 0,0 0-1 0 0,1 0 0 0 0,-1 1 1 0 0,0-1-1 0 0,0 0 1 0 0,1 0-1 0 0,-1 0 0 0 0,0 0 1 0 0,1 0-1 0 0,-1 0 0 0 0,0 0 1 0 0,0 0-1 0 0,1-1 1 0 0,-1 1-1 0 0,0 0 0 0 0,0 0 1 0 0,1 0-1 0 0,-1 0 0 0 0,0 0 1 0 0,0 0-1 0 0,0 0 0 0 0,1-1 1 0 0,-1 1-1 0 0,0 0 1 0 0,0 0-1 0 0,13-8 171 0 0,-13 7 18 0 0,1 0 0 0 0,0 0 0 0 0,0 0-1 0 0,-1 0 1 0 0,1 0 0 0 0,0 0 0 0 0,-1 0 0 0 0,1 0 0 0 0,-1-1 0 0 0,0 1 0 0 0,1 0 0 0 0,-1 0 0 0 0,0 0 0 0 0,0-1 0 0 0,1 1 0 0 0,-1 0 0 0 0,0 0 0 0 0,0-1 0 0 0,-1 1 0 0 0,1 0-1 0 0,0 0 1 0 0,0-1 0 0 0,-1 1 0 0 0,1 0 0 0 0,0 0 0 0 0,-1 0 0 0 0,1 0 0 0 0,-1-1 0 0 0,0 1 0 0 0,1 0 0 0 0,-1 0 0 0 0,-1-1 0 0 0,-5-16 3620 0 0,6 9-1590 0 0,-3 15-774 0 0,-5 7-1087 0 0,8-12-325 0 0,0 0 0 0 0,0 0 1 0 0,0 0-1 0 0,0 1 1 0 0,0-1-1 0 0,0 0 0 0 0,1 0 1 0 0,-1 1-1 0 0,0-1 0 0 0,1 1 1 0 0,-1-1-1 0 0,1 0 0 0 0,-1 1 1 0 0,1-1-1 0 0,0 1 1 0 0,0-1-1 0 0,0 1 0 0 0,0-1 1 0 0,0 1-1 0 0,0-1 0 0 0,0 1 1 0 0,0-1-1 0 0,0 1 0 0 0,1-1 1 0 0,-1 1-1 0 0,0-1 1 0 0,1 1-1 0 0,-1-1 0 0 0,1 0 1 0 0,0 1-1 0 0,0-1 0 0 0,-1 0 1 0 0,1 0-1 0 0,0 1 0 0 0,0-1 1 0 0,0 0-1 0 0,0 0 0 0 0,0 0 1 0 0,0 0-1 0 0,1 0 1 0 0,-1 0-1 0 0,0-1 0 0 0,0 1 1 0 0,1 0-1 0 0,-1 0 0 0 0,2 0 1 0 0,-2-1-25 0 0,-1 0 0 0 0,1 0 0 0 0,-1 0 0 0 0,0 0 0 0 0,1 0 0 0 0,-1 0-1 0 0,0 0 1 0 0,1 1 0 0 0,-1-1 0 0 0,1 0 0 0 0,-1 0 0 0 0,0 0 0 0 0,1 1 0 0 0,-1-1 0 0 0,0 0 0 0 0,0 0 0 0 0,1 1 0 0 0,-1-1 0 0 0,0 0 0 0 0,1 0 0 0 0,-1 1 0 0 0,0-1 0 0 0,0 0 0 0 0,0 1 0 0 0,1 0 0 0 0,-8 4 256 0 0,-17-1-50 0 0,24-4-212 0 0,0 0 0 0 0,0 0-1 0 0,0 0 1 0 0,0 0 0 0 0,0 0-1 0 0,0 0 1 0 0,0 0 0 0 0,-1 0 0 0 0,1 0-1 0 0,0 0 1 0 0,0 0 0 0 0,0 0-1 0 0,0 0 1 0 0,0 0 0 0 0,0 0 0 0 0,0 0-1 0 0,-1 0 1 0 0,1 0 0 0 0,0 0-1 0 0,0 0 1 0 0,0 0 0 0 0,0 0 0 0 0,0 0-1 0 0,0 0 1 0 0,0 0 0 0 0,-1 0-1 0 0,1 0 1 0 0,0 1 0 0 0,0-1-1 0 0,0 0 1 0 0,0 0 0 0 0,0 0 0 0 0,0 0-1 0 0,0 0 1 0 0,0 0 0 0 0,0 0-1 0 0,0 0 1 0 0,0 0 0 0 0,-1 1 0 0 0,1-1-1 0 0,0 0 1 0 0,0 0 0 0 0,0 0-1 0 0,0 0 1 0 0,0 0 0 0 0,0 0-1 0 0,0 0 1 0 0,0 1 0 0 0,0-1 0 0 0,0 0-1 0 0,0 0 1 0 0,0 0 0 0 0,0 0-1 0 0,0 0 1 0 0,0 0 0 0 0,0 1 0 0 0,0-1-1 0 0,1 0 1 0 0,-1 0 0 0 0,0 0-1 0 0,0 0 1 0 0,0 0 0 0 0,0 0-1 0 0,0 0 1 0 0,0 0 0 0 0,0 0 0 0 0,0 1-1 0 0,0-1 1 0 0,1 0 0 0 0,8 8 103 0 0,-4-3 62 0 0,-4 0-134 0 0,1 0 0 0 0,0 0 0 0 0,-1 0 1 0 0,0 0-1 0 0,0 0 0 0 0,-1 1 0 0 0,0-1 0 0 0,0 0 0 0 0,0 0 0 0 0,-1 6 0 0 0,1 12 35 0 0,38 426 453 0 0,-30-387-448 0 0,21 115 6 0 0,-18-124-74 0 0,-2 0 0 0 0,-3 1-1 0 0,-1 0 1 0 0,-5 70 0 0 0,0-122-6 0 0,-4 44-3 0 0,4-42-2 0 0,-1 0-1 0 0,0 0 1 0 0,0 0-1 0 0,0 0 1 0 0,0 0-1 0 0,-1 0 0 0 0,0-1 1 0 0,-3 7-1 0 0,5-10 4 0 0,0 0 0 0 0,0 0-1 0 0,0 0 1 0 0,0 0 0 0 0,0 1-1 0 0,0-1 1 0 0,0 0-1 0 0,0 0 1 0 0,0 0 0 0 0,-1 0-1 0 0,1 0 1 0 0,0 0 0 0 0,0 0-1 0 0,0 0 1 0 0,0 1 0 0 0,0-1-1 0 0,0 0 1 0 0,0 0 0 0 0,0 0-1 0 0,0 0 1 0 0,0 0 0 0 0,-1 0-1 0 0,1 0 1 0 0,0 0-1 0 0,0 0 1 0 0,0 0 0 0 0,0 0-1 0 0,0 0 1 0 0,0 0 0 0 0,0 0-1 0 0,0 0 1 0 0,-1 0 0 0 0,1 0-1 0 0,0 0 1 0 0,0 0 0 0 0,0 0-1 0 0,0 0 1 0 0,0 0 0 0 0,0 0-1 0 0,-1 0 1 0 0,1 0 0 0 0,0 0-1 0 0,0 0 1 0 0,0 0-1 0 0,0 0 1 0 0,0 0 0 0 0,0 0-1 0 0,0 0 1 0 0,0 0 0 0 0,-1 0-1 0 0,1 0 1 0 0,0 0 0 0 0,0-1-1 0 0,-1-8-52 0 0,2-11-21 0 0,13-41-523 0 0,4-21-570 0 0,-16 69-699 0 0,-1 0 0 0 0,0 0 1 0 0,0 0-1 0 0,-3-19 0 0 0,0 20-1978 0 0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4:25.0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44 808 0 0,'0'-2'737'0'0,"-1"0"0"0"0,1 0 0 0 0,0 0 0 0 0,-1 0 0 0 0,1 0-1 0 0,-1 0 1 0 0,1 0 0 0 0,-1 0 0 0 0,0 0 0 0 0,0 0 0 0 0,0 0 0 0 0,0 0 0 0 0,0 0 0 0 0,-1 1-1 0 0,1-1 1 0 0,0 1 0 0 0,-1-1 0 0 0,1 1 0 0 0,-1-1 0 0 0,0 1 0 0 0,-2-2 0 0 0,4 3-640 0 0,0 0 1 0 0,-1 0 0 0 0,1-1-1 0 0,0 1 1 0 0,0 0 0 0 0,-1 0-1 0 0,1 0 1 0 0,0 0 0 0 0,0-1-1 0 0,-1 1 1 0 0,1 0 0 0 0,0 0-1 0 0,-1 0 1 0 0,1 0-1 0 0,0 0 1 0 0,-1 0 0 0 0,1 0-1 0 0,0 0 1 0 0,-1 0 0 0 0,1 0-1 0 0,0 0 1 0 0,-1 0 0 0 0,1 0-1 0 0,0 0 1 0 0,-1 0 0 0 0,1 0-1 0 0,0 0 1 0 0,-1 0 0 0 0,1 0-1 0 0,0 1 1 0 0,0-1 0 0 0,-1 0-1 0 0,1 0 1 0 0,0 0 0 0 0,-1 1-1 0 0,1-1 1 0 0,0 0 0 0 0,0 0-1 0 0,0 0 1 0 0,-1 1 0 0 0,1-1-1 0 0,0 0 1 0 0,0 1 0 0 0,0-1-1 0 0,-1 0 1 0 0,1 0 0 0 0,0 1-1 0 0,0-1 1 0 0,0 0-1 0 0,0 1 1 0 0,0-1 0 0 0,0 0-1 0 0,0 1 1 0 0,0-1 0 0 0,0 0-1 0 0,0 1 1 0 0,0-1 0 0 0,0 0-1 0 0,0 1 1 0 0,0-1 0 0 0,0 0-1 0 0,0 1 1 0 0,0 1 124 0 0,0 0 0 0 0,1 0 0 0 0,-1 0 0 0 0,0 0 0 0 0,1 0 0 0 0,-1 0 0 0 0,1 0 0 0 0,-1-1 0 0 0,2 4 0 0 0,11 11 915 0 0,17 28 1 0 0,-25-35-1049 0 0,-1-1 1 0 0,0 1-1 0 0,0 0 1 0 0,-1 0-1 0 0,3 17 0 0 0,-1 13 93 0 0,-2 0-1 0 0,-1 0 0 0 0,-8 72 0 0 0,1-14-88 0 0,8 43 83 0 0,29 212 0 0 0,-27-317-194 0 0,18 62 0 0 0,-18-82 1 0 0,1 0 1 0 0,0 0-1 0 0,1 0 0 0 0,0-1 0 0 0,1 0 0 0 0,14 17 1 0 0,-22-29-4 0 0,1-1 1 0 0,0 0 0 0 0,0 0 0 0 0,0 0-1 0 0,0 0 1 0 0,0 0 0 0 0,0 0-1 0 0,1 0 1 0 0,-1 0 0 0 0,0 0 0 0 0,0-1-1 0 0,1 1 1 0 0,-1 0 0 0 0,2 0 0 0 0,-2-1-1 0 0,-1-1 0 0 0,1 1 1 0 0,-1 0-1 0 0,1 0 0 0 0,-1 0 1 0 0,1-1-1 0 0,0 1 0 0 0,-1 0 1 0 0,1 0-1 0 0,-1-1 1 0 0,1 1-1 0 0,-1-1 0 0 0,0 1 1 0 0,1 0-1 0 0,-1-1 0 0 0,1 1 1 0 0,-1-1-1 0 0,0 1 1 0 0,1-1-1 0 0,-1 1 0 0 0,0-1 1 0 0,1 1-1 0 0,-1-1 0 0 0,0 1 1 0 0,0-1-1 0 0,0 0 0 0 0,1 1 1 0 0,-1-1-1 0 0,0 1 1 0 0,0-1-1 0 0,0 1 0 0 0,0-1 1 0 0,0 0-1 0 0,0 0 0 0 0,1-13-797 0 0,0-1 0 0 0,-1 1-1 0 0,-1-1 1 0 0,0 1-1 0 0,-1-1 1 0 0,-4-15-1 0 0,2 13-881 0 0,0-5-623 0 0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4:35.8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215 100 512 0 0,'4'-14'11645'0'0,"-7"24"-9503"0"0,-20 70 1715 0 0,-8 20-2704 0 0,-16 47 30 0 0,-3 11-85 0 0,37-125-889 0 0,1 0 1 0 0,2 1-1 0 0,1 0 0 0 0,-4 44 1 0 0,9-52-53 0 0,1 1-62 0 0,2-21-46 0 0,2-9 11 0 0,3-12-83 0 0,-1-1-1 0 0,1-31 0 0 0,-3 33 3 0 0,0-1 0 0 0,1 0 0 0 0,7-27 1 0 0,3 12-24 0 0,2 0 0 0 0,1 1 0 0 0,1 1 0 0 0,25-33 1 0 0,34-60-41 0 0,-64 99 113 0 0,-2-1 1 0 0,0 1-1 0 0,-1-1 1 0 0,-1-1-1 0 0,-1 1 1 0 0,-2-1-1 0 0,0 0 1 0 0,1-45-1 0 0,-4 44 20 0 0,-1-23 86 0 0,0 43-83 0 0,0 0 0 0 0,-1 1 0 0 0,0-1 0 0 0,0 1 0 0 0,0 0 0 0 0,-1-1 0 0 0,-3-7 0 0 0,5 11-19 0 0,0 0-1 0 0,-1 1 1 0 0,1-1-1 0 0,-1 0 1 0 0,1 0-1 0 0,-1 0 1 0 0,1 1-1 0 0,-1-1 1 0 0,0 0-1 0 0,1 0 1 0 0,-1 1-1 0 0,0-1 1 0 0,0 1-1 0 0,1-1 1 0 0,-1 1-1 0 0,0-1 1 0 0,0 1-1 0 0,0-1 1 0 0,0 1 0 0 0,1 0-1 0 0,-1-1 1 0 0,0 1-1 0 0,-2 0 1 0 0,2 0 13 0 0,0 0 0 0 0,0 0 1 0 0,0 1-1 0 0,0-1 0 0 0,0 1 1 0 0,0-1-1 0 0,0 1 0 0 0,0-1 1 0 0,0 1-1 0 0,0-1 0 0 0,0 1 1 0 0,0 0-1 0 0,1 0 1 0 0,-1-1-1 0 0,0 1 0 0 0,-1 2 1 0 0,-1 1 85 0 0,0 1 0 0 0,0 0 0 0 0,0 0 0 0 0,1 0 0 0 0,-1 0 0 0 0,-1 9 0 0 0,1-3-43 0 0,2 1 0 0 0,-1 0 0 0 0,2 0 0 0 0,-1 0 0 0 0,2 0 0 0 0,-1 0 0 0 0,2 0 0 0 0,0-1 0 0 0,0 1 0 0 0,1 0 0 0 0,8 21 0 0 0,7 8 77 0 0,39 70 0 0 0,-51-101-151 0 0,109 182 113 0 0,-80-138-240 0 0,1-1-1 0 0,3-2 1 0 0,90 89-1 0 0,-119-130 35 0 0,0 0 0 0 0,-1 1 0 0 0,0 0 0 0 0,13 22 0 0 0,-22-33 76 0 0,0 1 1 0 0,1-1 0 0 0,-1 0-1 0 0,0 1 1 0 0,0-1 0 0 0,0 1-1 0 0,0-1 1 0 0,0 1 0 0 0,0-1-1 0 0,0 1 1 0 0,0-1 0 0 0,0 0-1 0 0,0 1 1 0 0,-1-1 0 0 0,1 1-1 0 0,0-1 1 0 0,0 1 0 0 0,0-1-1 0 0,0 0 1 0 0,-1 1 0 0 0,1-1-1 0 0,0 1 1 0 0,0-1 0 0 0,-1 0-1 0 0,1 1 1 0 0,0-1 0 0 0,-1 0-1 0 0,1 1 1 0 0,0-1 0 0 0,-1 0-1 0 0,1 0 1 0 0,-1 1 0 0 0,1-1-1 0 0,0 0 1 0 0,-1 0 0 0 0,1 0-1 0 0,-1 0 1 0 0,1 1 0 0 0,-1-1-1 0 0,1 0 1 0 0,0 0 0 0 0,-2 0-1 0 0,-23 4-1 0 0,21-3 10 0 0,-442 53 108 0 0,409-49-108 0 0,25-2-14 0 0,0-1 0 0 0,-1-1 0 0 0,0 0 0 0 0,1 0 0 0 0,-1-1 0 0 0,0-1 0 0 0,-14-2 0 0 0,26 3-15 0 0,-1-1 0 0 0,1 1 0 0 0,0 0 1 0 0,0-1-1 0 0,0 1 0 0 0,0 0 1 0 0,0-1-1 0 0,0 1 0 0 0,0-1 0 0 0,0 0 1 0 0,0 1-1 0 0,0-1 0 0 0,0 0 0 0 0,0 0 1 0 0,0 0-1 0 0,1 1 0 0 0,-1-1 0 0 0,0 0 1 0 0,1 0-1 0 0,-1 0 0 0 0,0 0 0 0 0,1 0 1 0 0,-1 0-1 0 0,1 0 0 0 0,0 0 0 0 0,-1-1 1 0 0,1 1-1 0 0,0 0 0 0 0,0 0 0 0 0,-1 0 1 0 0,1 0-1 0 0,0-1 0 0 0,0 1 0 0 0,0 0 1 0 0,0 0-1 0 0,1 0 0 0 0,-1 0 1 0 0,0 0-1 0 0,0-1 0 0 0,1 1 0 0 0,-1 0 1 0 0,1 0-1 0 0,-1 0 0 0 0,2-1 0 0 0,0-4-355 0 0,1 0-1 0 0,1 1 1 0 0,-1-1-1 0 0,1 1 1 0 0,0 0-1 0 0,8-9 1 0 0,5 0-3267 0 0,30-21 1 0 0,-35 28 2383 0 0,20-15-2480 0 0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4:36.7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85 512 0 0,'-30'-47'7474'0'0,"8"12"209"0"0,22 33-5480 0 0,5 3-1243 0 0,4 5 56 0 0,-1 2-657 0 0,-1 1 1 0 0,0 0-1 0 0,0 0 0 0 0,-1 1 0 0 0,-1 0 0 0 0,0 0 0 0 0,8 21 1 0 0,18 82 418 0 0,-20-63-198 0 0,1-2-241 0 0,23 82 363 0 0,-27-106-646 0 0,1 1 0 0 0,1-2 0 0 0,15 26 0 0 0,-22-44-85 0 0,1 0-1 0 0,-1 0 0 0 0,1 0 0 0 0,0 0 0 0 0,0-1 0 0 0,0 0 0 0 0,7 5 1 0 0,-10-7-21 0 0,1-1 0 0 0,0 0-1 0 0,-1 0 1 0 0,1 0 0 0 0,0-1 0 0 0,0 1 0 0 0,-1 0 0 0 0,1-1 0 0 0,0 1 0 0 0,0-1 0 0 0,0 1 0 0 0,0-1 0 0 0,0 0 0 0 0,0 0 0 0 0,0 0 0 0 0,0 0 0 0 0,0 0 0 0 0,0 0 0 0 0,0-1-1 0 0,0 1 1 0 0,0 0 0 0 0,-1-1 0 0 0,1 0 0 0 0,0 1 0 0 0,3-3 0 0 0,-1 1-396 0 0,0-1 0 0 0,0 0 0 0 0,0 0 0 0 0,0 0 1 0 0,4-6-1 0 0,-4 4-1052 0 0,0 0 1 0 0,0-1 0 0 0,5-8 0 0 0,-1-2-2018 0 0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4: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423 4 2625 0 0,'-1'-1'380'0'0,"1"1"0"0"0,0 0 0 0 0,-1-1 1 0 0,1 1-1 0 0,0 0 0 0 0,-1 0 1 0 0,1-1-1 0 0,0 1 0 0 0,-1 0 0 0 0,1 0 1 0 0,-1 0-1 0 0,1 0 0 0 0,-1-1 1 0 0,1 1-1 0 0,0 0 0 0 0,-1 0 0 0 0,1 0 1 0 0,-1 0-1 0 0,1 0 0 0 0,-1 0 1 0 0,1 0-1 0 0,0 0 0 0 0,-1 1 1 0 0,-9 5 4145 0 0,-7 17-1978 0 0,12-16-1354 0 0,-27 42 859 0 0,-37 73 1 0 0,-5 10-1496 0 0,46-91-632 0 0,-1-2 0 0 0,-2-1-1 0 0,-61 58 1 0 0,91-95 38 0 0,-17 18-221 0 0,18-19 199 0 0,-1 1 0 0 0,0 0-1 0 0,1-1 1 0 0,-1 1 0 0 0,1 0 0 0 0,-1-1 0 0 0,1 1 0 0 0,-1 0 0 0 0,1 0 0 0 0,0 0 0 0 0,-1 0 0 0 0,1-1 0 0 0,0 1 0 0 0,-1 0 0 0 0,1 0 0 0 0,0 0 0 0 0,0 0 0 0 0,0 0 0 0 0,0 0 0 0 0,0-1 0 0 0,0 1 0 0 0,0 2 0 0 0,1-3-81 0 0,-1 0 1 0 0,1 1-1 0 0,0-1 1 0 0,-1 0-1 0 0,1 1 1 0 0,-1-1-1 0 0,1 0 1 0 0,0 0-1 0 0,-1 1 1 0 0,1-1-1 0 0,0 0 1 0 0,-1 0-1 0 0,1 0 1 0 0,0 0-1 0 0,-1 0 1 0 0,1 0-1 0 0,-1 0 1 0 0,1 0-1 0 0,0 0 1 0 0,-1 0-1 0 0,1 0 1 0 0,1-1-1 0 0,16-4-4218 0 0,-17 5 3635 0 0,21-8-4835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5:44.6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274 45 176 0 0,'-4'-11'1447'0'0,"3"8"33"0"0,0-1-1 0 0,0 1 1 0 0,0 0 0 0 0,0-1-1 0 0,0-6 1 0 0,1 10-1392 0 0,0 0 1 0 0,0-1-1 0 0,0 1 1 0 0,0 0 0 0 0,0 0-1 0 0,0 0 1 0 0,0-1-1 0 0,0 1 1 0 0,0 0-1 0 0,0 0 1 0 0,0 0-1 0 0,0-1 1 0 0,0 1-1 0 0,0 0 1 0 0,0 0-1 0 0,1 0 1 0 0,-1-1-1 0 0,0 1 1 0 0,0 0-1 0 0,0 0 1 0 0,0 0 0 0 0,0 0-1 0 0,0-1 1 0 0,1 1-1 0 0,-1 0 1 0 0,0 0-1 0 0,0 0 1 0 0,0 0-1 0 0,0 0 1 0 0,1 0-1 0 0,-1-1 1 0 0,0 1-1 0 0,0 0 1 0 0,0 0-1 0 0,1 0 1 0 0,-1 0-1 0 0,0 0 1 0 0,0 0-1 0 0,0 0 1 0 0,1 0 0 0 0,-1 0-1 0 0,0 0 1 0 0,0 0-1 0 0,0 0 1 0 0,1 0-1 0 0,-1 0 1 0 0,0 0-1 0 0,0 0 1 0 0,0 0-1 0 0,1 0 1 0 0,-1 0-1 0 0,0 1 1 0 0,0-1-1 0 0,0 0 1 0 0,1 0-1 0 0,-1 0 1 0 0,0 0-1 0 0,11 8 1386 0 0,8 13-716 0 0,-1 0-1 0 0,-1 2 1 0 0,0 0 0 0 0,19 38 0 0 0,44 108-248 0 0,-72-150-367 0 0,127 348 404 0 0,-127-339-500 0 0,-2 0-1 0 0,-1 1 1 0 0,-2-1 0 0 0,0 1-1 0 0,-2 33 1 0 0,-1-56-34 0 0,-1 0-1 0 0,1-1 1 0 0,-1 1 0 0 0,0 0-1 0 0,0 0 1 0 0,0-1 0 0 0,-1 1-1 0 0,0-1 1 0 0,0 1 0 0 0,-1-1-1 0 0,1 0 1 0 0,-1 0-1 0 0,0 0 1 0 0,-1 0 0 0 0,1 0-1 0 0,-1-1 1 0 0,0 0 0 0 0,0 0-1 0 0,0 0 1 0 0,-1 0 0 0 0,1 0-1 0 0,-1-1 1 0 0,0 0 0 0 0,-8 4-1 0 0,-5 2 9 0 0,0-1 0 0 0,-1-1 0 0 0,-1-1 0 0 0,1 0 1 0 0,-1-2-1 0 0,-30 4 0 0 0,14-5-31 0 0,-1-2 0 0 0,-61-5 1 0 0,79 2-27 0 0,1-1 0 0 0,-1-1 1 0 0,-33-11-1 0 0,42 11 13 0 0,0 0 0 0 0,0 0 0 0 0,1-1 0 0 0,0-1 0 0 0,0 0 0 0 0,0 0 0 0 0,0 0 0 0 0,-8-10 0 0 0,14 13-5 0 0,1 0-1 0 0,-1 0 1 0 0,1 0-1 0 0,0 0 0 0 0,0 0 1 0 0,0 0-1 0 0,0 0 0 0 0,1-1 1 0 0,-1 1-1 0 0,1-1 0 0 0,0 1 1 0 0,0-1-1 0 0,0 0 0 0 0,1 1 1 0 0,-1-1-1 0 0,1 0 1 0 0,0 1-1 0 0,0-1 0 0 0,0 0 1 0 0,0 0-1 0 0,1 1 0 0 0,-1-1 1 0 0,3-4-1 0 0,-1 2-203 0 0,0 0 1 0 0,1 1-1 0 0,-1-1 1 0 0,2 1-1 0 0,-1 0 1 0 0,0 0-1 0 0,1 0 1 0 0,0 0-1 0 0,0 1 1 0 0,0-1-1 0 0,1 1 1 0 0,0 0-1 0 0,7-5 1 0 0,2 0-1726 0 0,1 1-1 0 0,0 0 1 0 0,25-9 0 0 0,-8 7-2364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25.1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52 512 0 0,'-1'-14'2269'0'0,"-7"-3"5247"0"0,2 6-3611 0 0,5 11-3736 0 0,1-1 0 0 0,0 1-1 0 0,0 0 1 0 0,-1-1 0 0 0,1 1 0 0 0,0-1 0 0 0,0 1 0 0 0,0 0 0 0 0,0-1 0 0 0,0 1 0 0 0,-1-1 0 0 0,1 1 0 0 0,0-1-1 0 0,0 1 1 0 0,0-1 0 0 0,0 1 0 0 0,0-1 0 0 0,0 1 0 0 0,0-1 0 0 0,1 0 0 0 0,5 2 2590 0 0,11 11-625 0 0,-9-2-1840 0 0,-1 0-1 0 0,0 1 1 0 0,-1-1-1 0 0,0 1 1 0 0,0 1 0 0 0,6 19-1 0 0,17 75 347 0 0,-21-65-325 0 0,-2 1-1 0 0,3 68 1 0 0,-12 86 278 0 0,1-157-583 0 0,2-32-16 0 0,1 36-27 0 0,-1-40 1 0 0,0-1 1 0 0,1 1-1 0 0,-1 0 0 0 0,1-1 0 0 0,0 1 1 0 0,0 0-1 0 0,0-1 0 0 0,0 1 0 0 0,0-1 1 0 0,0 0-1 0 0,1 1 0 0 0,2 3 0 0 0,-3-5 0 0 0,-1-1-1 0 0,1 1 0 0 0,-1-1 0 0 0,1 1 1 0 0,-1-1-1 0 0,1 0 0 0 0,0 1 0 0 0,-1-1 1 0 0,1 0-1 0 0,-1 0 0 0 0,1 1 0 0 0,0-1 1 0 0,-1 0-1 0 0,1 0 0 0 0,0 0 0 0 0,-1 0 1 0 0,1 0-1 0 0,0 0 0 0 0,-1 0 0 0 0,1 0 1 0 0,0 0-1 0 0,-1 0 0 0 0,2 0 0 0 0,0-1-73 0 0,-1 0-1 0 0,1 1 1 0 0,0-1-1 0 0,-1 0 1 0 0,1 0-1 0 0,-1 0 1 0 0,1 0-1 0 0,1-3 0 0 0,2 0-759 0 0,0-2 0 0 0,-1 1-1 0 0,6-9 1 0 0,11-23-4829 0 0,-11 18 2539 0 0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4:37.6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44 464 0 0,'3'-22'3570'0'0,"-2"1"8324"0"0,-4 26-10054 0 0,-2 6-715 0 0,3 4-346 0 0,1 1 0 0 0,0 0-1 0 0,3 21 1 0 0,-1-2-285 0 0,-11 219 2758 0 0,11-231-3269 0 0,1-1 1 0 0,1 0 0 0 0,1 0 0 0 0,0 0-1 0 0,12 31 1 0 0,-16-58-1362 0 0,-1 0 0 0 0,1 0 1 0 0,0 0-1 0 0,0 0 0 0 0,1 0 0 0 0,1-6 0 0 0,0-2-3164 0 0,-1-1-78 0 0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4:38.1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169 163 1912 0 0,'-24'8'6658'0'0,"-29"13"1"0"0,43-19-4805 0 0,7-7-211 0 0,6-14-106 0 0,-2 15-1641 0 0,3-11 407 0 0,0 0 0 0 0,1 0-1 0 0,1 1 1 0 0,12-22 0 0 0,-15 31-289 0 0,0 1 1 0 0,0-1-1 0 0,1 1 1 0 0,-1 0-1 0 0,1 0 1 0 0,0 0-1 0 0,0 0 0 0 0,1 1 1 0 0,-1 0-1 0 0,1 0 1 0 0,-1 0-1 0 0,1 0 0 0 0,0 1 1 0 0,0-1-1 0 0,0 1 1 0 0,8-1-1 0 0,2-1-11 0 0,0 1 1 0 0,1 1-1 0 0,0 1 1 0 0,-1 0-1 0 0,1 1 1 0 0,0 1-1 0 0,-1 0 1 0 0,29 6-1 0 0,-37-5-3 0 0,1 1 0 0 0,0-1 0 0 0,0 1 0 0 0,-1 1-1 0 0,0-1 1 0 0,1 2 0 0 0,-1-1 0 0 0,7 6 0 0 0,-10-6 0 0 0,0 0 0 0 0,0 0 0 0 0,0 0-1 0 0,0 1 1 0 0,0 0 0 0 0,-1-1 0 0 0,0 1 0 0 0,0 0 0 0 0,-1 1-1 0 0,1-1 1 0 0,-1 0 0 0 0,2 9 0 0 0,-3-8 37 0 0,0 0 1 0 0,0 0-1 0 0,-1 0 0 0 0,0 0 0 0 0,0 0 1 0 0,0 0-1 0 0,-1 1 0 0 0,0-1 0 0 0,0-1 1 0 0,0 1-1 0 0,-1 0 0 0 0,0 0 0 0 0,0 0 1 0 0,-1-1-1 0 0,1 1 0 0 0,-1-1 0 0 0,-1 0 1 0 0,1 0-1 0 0,-1 0 0 0 0,-4 5 1 0 0,0 0 46 0 0,-1-2 0 0 0,0 1 0 0 0,0-1 0 0 0,-1-1 0 0 0,0 1 0 0 0,0-2 0 0 0,-1 1 0 0 0,1-2 0 0 0,-14 6 0 0 0,-80 24 248 0 0,103-35-340 0 0,0 0 0 0 0,0 1 0 0 0,1-1 0 0 0,-1 0 0 0 0,0 0 0 0 0,0 1-1 0 0,1-1 1 0 0,-1 0 0 0 0,0 0 0 0 0,0 0 0 0 0,0 0 0 0 0,0 0 0 0 0,1 0 0 0 0,-1 0 0 0 0,0 0 0 0 0,0 0-1 0 0,0-1 1 0 0,1 1 0 0 0,-1 0 0 0 0,0 0 0 0 0,0-1 0 0 0,0 1 0 0 0,1 0 0 0 0,-1-1 0 0 0,0 1 0 0 0,1-1 0 0 0,-2 0-1 0 0,2 0-10 0 0,0 0-1 0 0,0 0 0 0 0,0 0 0 0 0,0 1 0 0 0,0-1 0 0 0,0 0 0 0 0,1 0 0 0 0,-1 0 0 0 0,0 0 0 0 0,0 0 0 0 0,1 0 1 0 0,-1 1-1 0 0,0-1 0 0 0,1 0 0 0 0,-1 0 0 0 0,1 1 0 0 0,-1-1 0 0 0,1 0 0 0 0,-1 0 0 0 0,1 1 0 0 0,0-1 1 0 0,-1 0-1 0 0,1 1 0 0 0,0-1 0 0 0,1 0 0 0 0,16-13-660 0 0,0 0 0 0 0,2 1 0 0 0,-1 1-1 0 0,2 1 1 0 0,-1 1 0 0 0,26-9 0 0 0,-39 17 549 0 0,0-1-1 0 0,1 1 1 0 0,-1 0 0 0 0,0 0-1 0 0,1 1 1 0 0,12 0 0 0 0,-18 1 141 0 0,0 0 1 0 0,0 0 0 0 0,0 0-1 0 0,0 0 1 0 0,0 1-1 0 0,1-1 1 0 0,-1 1-1 0 0,0-1 1 0 0,0 1 0 0 0,0 0-1 0 0,-1 0 1 0 0,1 0-1 0 0,0 0 1 0 0,0 0 0 0 0,0 1-1 0 0,-1-1 1 0 0,1 0-1 0 0,-1 1 1 0 0,1-1-1 0 0,-1 1 1 0 0,1 0 0 0 0,-1-1-1 0 0,0 1 1 0 0,0 0-1 0 0,0 0 1 0 0,0 0 0 0 0,1 3-1 0 0,4 11 368 0 0,-2 0-1 0 0,0 0 0 0 0,-1 0 1 0 0,0 0-1 0 0,-1 0 1 0 0,-1 0-1 0 0,-1 1 0 0 0,0-1 1 0 0,-3 18-1 0 0,1-25-197 0 0,1-1-1 0 0,-1 1 1 0 0,0-1-1 0 0,-1 0 1 0 0,0 0 0 0 0,0 0-1 0 0,-1 0 1 0 0,0 0-1 0 0,0-1 1 0 0,-1 1-1 0 0,0-1 1 0 0,0 0-1 0 0,-1-1 1 0 0,0 1-1 0 0,0-1 1 0 0,0 0 0 0 0,-1-1-1 0 0,-11 8 1 0 0,5-6-79 0 0,1-1 0 0 0,-1 0 1 0 0,0-1-1 0 0,-1-1 0 0 0,1 0 1 0 0,-1-1-1 0 0,0 0 0 0 0,-20 1 1 0 0,16-3-155 0 0,0-1 0 0 0,-1-1 1 0 0,1 0-1 0 0,0-1 0 0 0,-36-9 1 0 0,41 7-143 0 0,1 0-1 0 0,0-1 1 0 0,0-1 0 0 0,-16-9 0 0 0,22 11-81 0 0,0 0 0 0 0,0 0 0 0 0,1-1 0 0 0,-1 0 1 0 0,1 1-1 0 0,0-2 0 0 0,1 1 0 0 0,-1-1 0 0 0,-6-10 1 0 0,10 14-21 0 0,1 0 1 0 0,-1 0 0 0 0,0 0-1 0 0,0 0 1 0 0,1 0 0 0 0,-1 0-1 0 0,1 0 1 0 0,-1 0-1 0 0,1 0 1 0 0,0 0 0 0 0,0 0-1 0 0,0 0 1 0 0,0 0 0 0 0,1 0-1 0 0,-1 0 1 0 0,0 0 0 0 0,1 0-1 0 0,-1 0 1 0 0,1 0 0 0 0,0 0-1 0 0,0 0 1 0 0,0 0 0 0 0,0 0-1 0 0,0 0 1 0 0,0 1-1 0 0,0-1 1 0 0,0 0 0 0 0,1 1-1 0 0,-1-1 1 0 0,1 1 0 0 0,2-3-1 0 0,15-10-2111 0 0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4:38.8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247 103 512 0 0,'-22'0'1867'0'0,"-1"1"0"0"0,1 1 0 0 0,-1 2 0 0 0,1 0 0 0 0,0 1 0 0 0,0 1-1 0 0,-22 9 1 0 0,28-10-670 0 0,14-5-826 0 0,-1 1-1 0 0,0 0 1 0 0,1-1 0 0 0,-1 1 0 0 0,1 0 0 0 0,-1 0 0 0 0,1 1 0 0 0,-1-1-1 0 0,1 0 1 0 0,-3 3 0 0 0,7-3-123 0 0,-1-1 0 0 0,1 0-1 0 0,0 1 1 0 0,-1-1 0 0 0,1 0 0 0 0,0 0-1 0 0,0 0 1 0 0,2 0 0 0 0,25-4 888 0 0,41-9 0 0 0,-4 0-595 0 0,543-44 674 0 0,-505 49-1217 0 0,141-12-85 0 0,190-12-1128 0 0,326 20-1062 0 0,-587 13 122 0 0,-108-3-207 0 0,-61 4 557 0 0,-4 1-270 0 0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4:39.3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56 121 8 0 0,'-11'-30'4016'0'0,"8"22"-1872"0"0,0-1 0 0 0,-1 0 0 0 0,0 1 0 0 0,-7-13 0 0 0,6 15-697 0 0,-10-16 4213 0 0,35 18-3610 0 0,-15 3-1846 0 0,1 0 0 0 0,0 1 1 0 0,0-1-1 0 0,0 1 0 0 0,-1 0 0 0 0,1 0 0 0 0,0 1 0 0 0,0 0 0 0 0,0 0 1 0 0,-1 0-1 0 0,7 3 0 0 0,-3 0-46 0 0,-1-1-1 0 0,0 2 1 0 0,0-1 0 0 0,0 1 0 0 0,-1 0 0 0 0,11 9-1 0 0,-1 3 38 0 0,-1 1 0 0 0,0 0 0 0 0,-2 0 0 0 0,20 34 0 0 0,-4-3 2 0 0,0 1-250 0 0,46 58 0 0 0,-74-106-24 0 0,-1 0-1 0 0,1 0 1 0 0,0 0 0 0 0,-1 0 0 0 0,1 0 0 0 0,0 0 0 0 0,0-1-1 0 0,0 1 1 0 0,0-1 0 0 0,3 2 0 0 0,-4-3 3 0 0,-1 0 1 0 0,0 0-1 0 0,1 0 0 0 0,-1 0 1 0 0,1 0-1 0 0,-1 0 0 0 0,1 0 1 0 0,-1 0-1 0 0,1 0 0 0 0,-1 0 1 0 0,0 0-1 0 0,1 0 0 0 0,-1-1 1 0 0,1 1-1 0 0,-1 0 0 0 0,1 0 1 0 0,-1 0-1 0 0,0-1 0 0 0,1 1 0 0 0,-1 0 1 0 0,1-1-1 0 0,8-13-2919 0 0,6-21-5874 0 0,-10 21 4382 0 0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4:39.5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533 12 360 0 0,'0'-1'217'0'0,"0"1"1"0"0,0-1-1 0 0,0 1 1 0 0,0-1-1 0 0,0 1 0 0 0,0 0 1 0 0,0-1-1 0 0,0 1 0 0 0,0-1 1 0 0,0 1-1 0 0,0-1 0 0 0,-1 1 1 0 0,1 0-1 0 0,0-1 0 0 0,0 1 1 0 0,0 0-1 0 0,-1-1 1 0 0,1 1-1 0 0,0 0 0 0 0,0-1 1 0 0,-1 1-1 0 0,1 0 0 0 0,0-1 1 0 0,-1 1-1 0 0,1 0 0 0 0,0 0 1 0 0,-1-1-1 0 0,1 1 1 0 0,-1 0-1 0 0,-1 0 207 0 0,1-1 1 0 0,0 1-1 0 0,0 0 0 0 0,0 0 1 0 0,0 0-1 0 0,-1 0 1 0 0,1 1-1 0 0,0-1 0 0 0,0 0 1 0 0,-3 1-1 0 0,-1 1 608 0 0,1 0 0 0 0,-1 0-1 0 0,0 1 1 0 0,-5 3 0 0 0,-15 13 2012 0 0,-29 30 0 0 0,8-6-1637 0 0,-19 12-720 0 0,-70 62 245 0 0,109-91-746 0 0,0 1 0 0 0,-38 53 0 0 0,64-79-187 0 0,-9 12-15 0 0,-11 21 0 0 0,18-31-23 0 0,1 0 0 0 0,-1 0 0 0 0,1 1 0 0 0,0-1-1 0 0,0 0 1 0 0,0 0 0 0 0,0 1 0 0 0,1-1 0 0 0,-1 1 0 0 0,1-1-1 0 0,0 1 1 0 0,0-1 0 0 0,1 7 0 0 0,-1-9-54 0 0,1 0 1 0 0,0 0 0 0 0,-1 0-1 0 0,1 0 1 0 0,0 0 0 0 0,-1 0-1 0 0,1 0 1 0 0,0 0 0 0 0,0-1-1 0 0,0 1 1 0 0,0 0-1 0 0,0 0 1 0 0,0-1 0 0 0,0 1-1 0 0,0 0 1 0 0,0-1 0 0 0,0 1-1 0 0,0-1 1 0 0,0 0 0 0 0,1 1-1 0 0,-1-1 1 0 0,0 0-1 0 0,0 0 1 0 0,0 1 0 0 0,1-1-1 0 0,-1 0 1 0 0,0 0 0 0 0,0-1-1 0 0,0 1 1 0 0,3 0 0 0 0,16-3-1711 0 0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4:39.9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102 8 2913 0 0,'-5'-8'17610'0'0,"4"14"-11620"0"0,-2 9-5719 0 0,-60 197 1256 0 0,61-205-1497 0 0,-19 77 296 0 0,18-71-309 0 0,2 0 0 0 0,-1 0 0 0 0,2 0 0 0 0,1 21-1 0 0,-2-33-29 0 0,1 0-1 0 0,0 0 0 0 0,1 0 0 0 0,-1 0 0 0 0,0 0 0 0 0,0 0 0 0 0,0 0 0 0 0,1 1 0 0 0,-1-1 1 0 0,0 0-1 0 0,1 0 0 0 0,-1 0 0 0 0,1 0 0 0 0,-1 0 0 0 0,1 0 0 0 0,0-1 0 0 0,-1 1 0 0 0,1 0 0 0 0,0 0 1 0 0,-1 0-1 0 0,1-1 0 0 0,0 1 0 0 0,0 0 0 0 0,0-1 0 0 0,0 1 0 0 0,0 0 0 0 0,0-1 0 0 0,0 1 0 0 0,0-1 1 0 0,0 0-1 0 0,2 1 0 0 0,-1-1-174 0 0,0 0 1 0 0,-1 0-1 0 0,1-1 0 0 0,0 1 1 0 0,0-1-1 0 0,0 1 0 0 0,0-1 1 0 0,-1 0-1 0 0,1 0 0 0 0,0 1 1 0 0,-1-1-1 0 0,1 0 1 0 0,0-1-1 0 0,-1 1 0 0 0,0 0 1 0 0,1 0-1 0 0,2-3 0 0 0,18-25-5332 0 0,-8 12 2170 0 0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4:40.4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198 116 1608 0 0,'-19'6'7824'0'0,"-9"5"-2300"0"0,-7 4-600 0 0,33-15-4590 0 0,0 1-1 0 0,-1 0 0 0 0,1-1 0 0 0,0 0 1 0 0,0 1-1 0 0,-1-1 0 0 0,-2 0 1 0 0,4 0-281 0 0,1 0 1 0 0,0 0-1 0 0,0 0 1 0 0,-1-1 0 0 0,1 1-1 0 0,0 0 1 0 0,0 0 0 0 0,-1 0-1 0 0,1 0 1 0 0,0 0-1 0 0,0 0 1 0 0,-1-1 0 0 0,1 1-1 0 0,0 0 1 0 0,0 0-1 0 0,-1 0 1 0 0,1-1 0 0 0,0 1-1 0 0,0 0 1 0 0,0 0-1 0 0,0 0 1 0 0,0-1 0 0 0,-1 1-1 0 0,1-1 1 0 0,2-10 531 0 0,2 3-506 0 0,0 1 1 0 0,1 0-1 0 0,0 0 1 0 0,0 1-1 0 0,0-1 1 0 0,1 1 0 0 0,0 0-1 0 0,0 0 1 0 0,10-6-1 0 0,-4 3-79 0 0,1 1-1 0 0,0 0 1 0 0,0 1 0 0 0,19-7-1 0 0,-21 10 1 0 0,0 1-1 0 0,0 0 0 0 0,0 1 0 0 0,0 0 0 0 0,21 0 0 0 0,-25 2 5 0 0,0 0-1 0 0,0 0 0 0 0,0 1 0 0 0,0 0 1 0 0,0 1-1 0 0,0-1 0 0 0,0 1 0 0 0,0 1 1 0 0,-1-1-1 0 0,9 5 0 0 0,-13-5 0 0 0,1-1-1 0 0,0 1 1 0 0,-1 0-1 0 0,1 0 1 0 0,-1 0-1 0 0,0 0 1 0 0,1 0-1 0 0,-1 1 1 0 0,0-1-1 0 0,-1 1 1 0 0,1 0-1 0 0,0-1 1 0 0,-1 1-1 0 0,1 0 1 0 0,-1 0-1 0 0,0 0 1 0 0,1 3-1 0 0,-1-2 36 0 0,-1 1-1 0 0,1-1 1 0 0,-1 1 0 0 0,0-1 0 0 0,0 0-1 0 0,-1 1 1 0 0,1-1 0 0 0,-1 0-1 0 0,0 1 1 0 0,0-1 0 0 0,-2 5-1 0 0,-1 1 66 0 0,-1-1 0 0 0,0 1 0 0 0,0-1-1 0 0,-1 0 1 0 0,0 0 0 0 0,-1-1-1 0 0,1 0 1 0 0,-2 0 0 0 0,-10 10-1 0 0,-1-4 96 0 0,-23 13-1 0 0,2-2 91 0 0,39-24-287 0 0,0 0 1 0 0,0 0-1 0 0,0 0 0 0 0,0-1 0 0 0,0 1 0 0 0,0 0 0 0 0,0 0 1 0 0,0 0-1 0 0,1 0 0 0 0,-1 0 0 0 0,0 1 0 0 0,0 0 0 0 0,1-2-2 0 0,0 0-1 0 0,0 0 1 0 0,0 1-1 0 0,0-1 1 0 0,0 0-1 0 0,0 0 0 0 0,0 0 1 0 0,0 0-1 0 0,0 0 1 0 0,0 0-1 0 0,0 0 0 0 0,0 0 1 0 0,0 0-1 0 0,0 1 1 0 0,0-1-1 0 0,0 0 0 0 0,0 0 1 0 0,0 0-1 0 0,0 0 1 0 0,0 0-1 0 0,0 0 1 0 0,0 0-1 0 0,0 0 0 0 0,0 0 1 0 0,1 0-1 0 0,-1 0 1 0 0,0 0-1 0 0,0 0 0 0 0,0 0 1 0 0,0 1-1 0 0,0-1 1 0 0,0 0-1 0 0,0 0 0 0 0,0 0 1 0 0,0 0-1 0 0,0 0 1 0 0,0 0-1 0 0,1 0 1 0 0,-1 0-1 0 0,0 0 0 0 0,0 0 1 0 0,0 0-1 0 0,0 0 1 0 0,0 0-1 0 0,0 0 0 0 0,0 0 1 0 0,0 0-1 0 0,1 0 1 0 0,9-5-105 0 0,27-12-387 0 0,0 1 0 0 0,59-16 0 0 0,-82 27 371 0 0,-9 3 120 0 0,0 1 1 0 0,0 0 0 0 0,1 0 0 0 0,-1 0 0 0 0,0 1 0 0 0,0-1 0 0 0,1 1 0 0 0,-1 0 0 0 0,0 1-1 0 0,0-1 1 0 0,1 1 0 0 0,-1 0 0 0 0,0 1 0 0 0,0-1 0 0 0,0 1 0 0 0,0 0 0 0 0,0 0-1 0 0,-1 0 1 0 0,1 1 0 0 0,-1 0 0 0 0,1 0 0 0 0,-1 0 0 0 0,0 0 0 0 0,0 1 0 0 0,0-1 0 0 0,-1 1-1 0 0,1 0 1 0 0,-1 0 0 0 0,5 7 0 0 0,0 1 77 0 0,-1 0-1 0 0,0 0 0 0 0,8 20 1 0 0,-13-25-46 0 0,0-1-1 0 0,0 1 1 0 0,-1 0 0 0 0,0-1-1 0 0,0 1 1 0 0,-1 0 0 0 0,0 0 0 0 0,0-1-1 0 0,-2 12 1 0 0,1-8 30 0 0,-2-1 0 0 0,0 0 1 0 0,0 0-1 0 0,0 0 0 0 0,-1 0 0 0 0,0 0 1 0 0,-1-1-1 0 0,0 1 0 0 0,-1-1 0 0 0,1-1 1 0 0,-1 1-1 0 0,-1-1 0 0 0,1 0 1 0 0,-1 0-1 0 0,-1-1 0 0 0,-14 10 0 0 0,-3 1 55 0 0,-1-2 1 0 0,-1-1-1 0 0,-1-1 0 0 0,-30 10 0 0 0,28-12-95 0 0,-1-2 0 0 0,-43 7 0 0 0,54-12-107 0 0,-1-2 0 0 0,1-1-1 0 0,-1 0 1 0 0,-35-5 0 0 0,49 3-49 0 0,0 0-1 0 0,0 0 1 0 0,0-1-1 0 0,0 0 1 0 0,1-1 0 0 0,-1 1-1 0 0,1-1 1 0 0,-1-1-1 0 0,-9-6 1 0 0,14 8-125 0 0,-1 1 1 0 0,1-2 0 0 0,0 1 0 0 0,0 0-1 0 0,0 0 1 0 0,0 0 0 0 0,0-1-1 0 0,1 1 1 0 0,-1-1 0 0 0,1 0-1 0 0,-1 1 1 0 0,1-1 0 0 0,0 0-1 0 0,0 0 1 0 0,0 0 0 0 0,1 0-1 0 0,-1 0 1 0 0,1 0 0 0 0,-1 0-1 0 0,1 0 1 0 0,0 0 0 0 0,0 0-1 0 0,0 0 1 0 0,2-5 0 0 0,7-23-1814 0 0,4-1 4 0 0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4:41.6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99 183 512 0 0,'-2'-7'797'0'0,"0"0"1"0"0,0-1-1 0 0,1 1 0 0 0,1-1 0 0 0,-1 1 0 0 0,1-1 1 0 0,1-12-1 0 0,0 16-255 0 0,0-1 0 0 0,0 1 0 0 0,0 0 0 0 0,1 0 1 0 0,0 0-1 0 0,0 0 0 0 0,0 0 0 0 0,0 1 0 0 0,0-1 0 0 0,1 0 0 0 0,-1 1 0 0 0,1 0 1 0 0,0 0-1 0 0,5-5 0 0 0,-6 6-220 0 0,0 0 0 0 0,0 0 0 0 0,0 0 0 0 0,0 0 0 0 0,-1 0 0 0 0,1 0 0 0 0,-1 0 0 0 0,0-1 0 0 0,0 1 0 0 0,0 0 0 0 0,2-5 0 0 0,-3 6-207 0 0,0 1 1 0 0,0-1-1 0 0,0 0 0 0 0,0 1 0 0 0,0-1 0 0 0,0 0 1 0 0,0 1-1 0 0,0-1 0 0 0,0 1 0 0 0,0-1 1 0 0,0 0-1 0 0,0 1 0 0 0,-1-1 0 0 0,1 0 0 0 0,0 1 1 0 0,0-1-1 0 0,-1 1 0 0 0,1-1 0 0 0,0 1 0 0 0,-1-2 1 0 0,0 2-12 0 0,0-1 0 0 0,0 1 0 0 0,0-1 0 0 0,0 0 1 0 0,0 1-1 0 0,0 0 0 0 0,0-1 0 0 0,0 1 0 0 0,0 0 1 0 0,0-1-1 0 0,0 1 0 0 0,0 0 0 0 0,0 0 0 0 0,0 0 1 0 0,0 0-1 0 0,-2 0 0 0 0,0 0 2 0 0,-1 1 0 0 0,1-1 0 0 0,-1 1 0 0 0,1 0 0 0 0,-1 0 0 0 0,1 1 0 0 0,0-1 0 0 0,-1 1 0 0 0,1-1 0 0 0,0 1 0 0 0,0 0 0 0 0,0 0 0 0 0,0 1 0 0 0,1-1 1 0 0,-1 1-1 0 0,0-1 0 0 0,1 1 0 0 0,0 0 0 0 0,0 0 0 0 0,0 0 0 0 0,-3 5 0 0 0,-2 4 32 0 0,1 0 1 0 0,0 1 0 0 0,1-1-1 0 0,-4 20 1 0 0,1 3 62 0 0,1 2 0 0 0,2-1 0 0 0,2 1 0 0 0,1-1 0 0 0,5 47-1 0 0,3-28-31 0 0,2 0 0 0 0,26 84 0 0 0,-32-129-157 0 0,40 118 44 0 0,1 8-28 0 0,19 125 10 0 0,-57-232-26 0 0,-2 0-1 0 0,0 0 1 0 0,-3 57 0 0 0,-19 87 47 0 0,13-131-15 0 0,-15 50 0 0 0,14-67 17 0 0,-2-2 0 0 0,0 1-1 0 0,-18 32 1 0 0,27-56-60 0 0,0 1 0 0 0,0-1 1 0 0,0 1-1 0 0,0-1 0 0 0,-1 0 0 0 0,1 0 1 0 0,0 1-1 0 0,0-1 0 0 0,0 0 0 0 0,0 1 0 0 0,-1-1 1 0 0,1 0-1 0 0,0 1 0 0 0,0-1 0 0 0,0 0 1 0 0,-1 0-1 0 0,1 0 0 0 0,0 1 0 0 0,-1-1 0 0 0,1 0 1 0 0,0 0-1 0 0,0 0 0 0 0,-1 1 0 0 0,1-1 1 0 0,0 0-1 0 0,-1 0 0 0 0,1 0 0 0 0,-1 0 0 0 0,0-9 37 0 0,6-18-58 0 0,1 13 22 0 0,0 0 1 0 0,1 0-1 0 0,1 1 0 0 0,0 0 0 0 0,16-20 0 0 0,-15 22-250 0 0,0-1 1 0 0,-1 0 0 0 0,-1-1-1 0 0,1 0 1 0 0,-2 0 0 0 0,8-22-1 0 0,-8 3-2672 0 0,0 2-5313 0 0,-4 21 5797 0 0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4:42.1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23 131 1032 0 0,'-1'-2'620'0'0,"0"-1"0"0"0,0 0 1 0 0,0 1-1 0 0,0-1 0 0 0,0 1 0 0 0,0-1 0 0 0,-3-2 0 0 0,3 3-130 0 0,-1 0 0 0 0,1 0 1 0 0,0 0-1 0 0,0 0 0 0 0,0-1 0 0 0,0 1 0 0 0,0 0 0 0 0,0 0 0 0 0,1-1 0 0 0,-1 1 0 0 0,1-4 1 0 0,-1 2 70 0 0,1 0 1 0 0,1 0-1 0 0,-1 0 1 0 0,0 0 0 0 0,1 0-1 0 0,0 0 1 0 0,0 1-1 0 0,0-1 1 0 0,1 0 0 0 0,-1 0-1 0 0,1 1 1 0 0,0-1-1 0 0,0 1 1 0 0,0 0 0 0 0,0-1-1 0 0,4-3 1 0 0,-2 3-139 0 0,2-3 2389 0 0,-5 9-1505 0 0,-1 4-771 0 0,-11 76 172 0 0,-1 108 1 0 0,15-126-513 0 0,4 0 1 0 0,22 102 0 0 0,-13-88-122 0 0,6 84 0 0 0,-12 301 233 0 0,-11-392-222 0 0,2 0-1 0 0,18 109 1 0 0,-19-179-86 0 0,2 11 1 0 0,1 0 0 0 0,5 16 0 0 0,-7-25-4 0 0,0-1 0 0 0,0 1 0 0 0,0-1 0 0 0,0 1 0 0 0,1-1 0 0 0,-1 0 1 0 0,1 1-1 0 0,-1-1 0 0 0,1 0 0 0 0,0 0 0 0 0,0 0 0 0 0,0 0 0 0 0,0-1 0 0 0,0 1 1 0 0,0 0-1 0 0,1-1 0 0 0,2 2 0 0 0,-4-3 2 0 0,-1 0 0 0 0,1 1 0 0 0,0-1 1 0 0,0 0-1 0 0,-1 0 0 0 0,1 0 0 0 0,0 0 0 0 0,0 0 0 0 0,0 0 1 0 0,0 0-1 0 0,-1 0 0 0 0,1 0 0 0 0,0 0 0 0 0,0 0 0 0 0,0 0 1 0 0,-1-1-1 0 0,1 1 0 0 0,0 0 0 0 0,0-1 0 0 0,-1 1 1 0 0,1 0-1 0 0,1-2 0 0 0,-1 1-8 0 0,1 0 1 0 0,-1-1 0 0 0,0 1-1 0 0,0-1 1 0 0,1 1-1 0 0,-1-1 1 0 0,0 0-1 0 0,0 1 1 0 0,0-3 0 0 0,2-2-43 0 0,-1 0 0 0 0,0-1 1 0 0,-1 1-1 0 0,2-12 1 0 0,-2 0-174 0 0,0-1 0 0 0,-2 1 0 0 0,0-1 1 0 0,-1 1-1 0 0,-1 0 0 0 0,-6-22 0 0 0,-7-8-2773 0 0,-4 1-3432 0 0,15 39 2632 0 0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4:43.0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131 129 512 0 0,'-8'-20'2973'0'0,"-17"-27"0"0"0,20 41-2032 0 0,1-1 1 0 0,-1 1 0 0 0,0 0-1 0 0,0 1 1 0 0,0-1 0 0 0,-1 1-1 0 0,-10-7 1 0 0,15 11-722 0 0,-1 0 1 0 0,1 0-1 0 0,0 0 1 0 0,-1 0-1 0 0,1 1 1 0 0,-1-1-1 0 0,1 0 0 0 0,-1 1 1 0 0,0-1-1 0 0,1 1 1 0 0,-1 0-1 0 0,1 0 1 0 0,-1-1-1 0 0,0 1 0 0 0,1 0 1 0 0,-1 0-1 0 0,0 0 1 0 0,-2 1-1 0 0,3 0-82 0 0,0-1 1 0 0,1 1-1 0 0,-1-1 0 0 0,0 1 0 0 0,0 0 1 0 0,0-1-1 0 0,0 1 0 0 0,1 0 0 0 0,-1 0 1 0 0,0-1-1 0 0,0 1 0 0 0,1 0 0 0 0,-1 0 1 0 0,1 0-1 0 0,-1 0 0 0 0,1 0 0 0 0,-1 0 1 0 0,1 0-1 0 0,0 0 0 0 0,-1 0 0 0 0,1 0 1 0 0,0 0-1 0 0,0 0 0 0 0,0 0 0 0 0,0 0 1 0 0,0 1-1 0 0,0 1 0 0 0,1 9 361 0 0,0-1-1 0 0,1 1 1 0 0,5 16 0 0 0,1 10 101 0 0,28 178 1091 0 0,-21-108-1085 0 0,2 153 1 0 0,-32 527 821 0 0,14-757-1435 0 0,1 0-1 0 0,1 0 1 0 0,2-1 0 0 0,11 48 0 0 0,-5-33-51 0 0,-5-26-43 0 0,0 1 0 0 0,1-1 0 0 0,8 20 0 0 0,-13-38 78 0 0,1 0 0 0 0,-1 1-1 0 0,1-1 1 0 0,-1 0 0 0 0,1 0-1 0 0,-1 0 1 0 0,1 0-1 0 0,0 0 1 0 0,0 0 0 0 0,-1 0-1 0 0,1 0 1 0 0,0-1 0 0 0,0 1-1 0 0,0 0 1 0 0,0 0 0 0 0,0-1-1 0 0,0 1 1 0 0,0 0-1 0 0,1 0 1 0 0,-1-1-28 0 0,0 0 0 0 0,0 0 0 0 0,0 0 0 0 0,-1 0 0 0 0,1-1 1 0 0,0 1-1 0 0,0 0 0 0 0,0 0 0 0 0,-1 0 0 0 0,1-1 0 0 0,0 1 0 0 0,0 0 0 0 0,-1-1 0 0 0,1 1 0 0 0,0-1 0 0 0,-1 1 0 0 0,1-1 0 0 0,0 1 0 0 0,-1-1 0 0 0,1 1 1 0 0,0-2-1 0 0,3-3-351 0 0,1-1 1 0 0,-2 0 0 0 0,1 0-1 0 0,-1 0 1 0 0,4-8 0 0 0,19-53-5213 0 0,-13 20-1017 0 0,-7 11 3602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25.5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95 329 1768 0 0,'-5'-2'1663'0'0,"-6"-3"1316"0"0,0 0 0 0 0,0 0 0 0 0,-14-11 1 0 0,22 14-2670 0 0,1 1-1 0 0,-1-1 1 0 0,1-1 0 0 0,0 1 0 0 0,0 0 0 0 0,0 0-1 0 0,0-1 1 0 0,0 1 0 0 0,0-1 0 0 0,1 0-1 0 0,-1 0 1 0 0,1 1 0 0 0,0-1 0 0 0,0 0 0 0 0,0 0-1 0 0,0 0 1 0 0,0 0 0 0 0,0-6 0 0 0,1 2-129 0 0,1 0 1 0 0,0 0-1 0 0,0 0 0 0 0,0 0 1 0 0,1 1-1 0 0,0-1 1 0 0,0 0-1 0 0,1 1 0 0 0,0-1 1 0 0,0 1-1 0 0,0 0 0 0 0,1 0 1 0 0,0 0-1 0 0,8-9 1 0 0,0 1-74 0 0,1 1 1 0 0,0 0-1 0 0,1 1 1 0 0,22-15-1 0 0,-26 19-86 0 0,0 2 0 0 0,1-1 0 0 0,0 2 0 0 0,0-1 0 0 0,1 2 0 0 0,0-1 0 0 0,-1 2 0 0 0,1-1 1 0 0,0 2-1 0 0,1-1 0 0 0,-1 2 0 0 0,0 0 0 0 0,1 0 0 0 0,-1 1 0 0 0,0 1 0 0 0,1 0 0 0 0,-1 0 0 0 0,0 1 0 0 0,0 1 0 0 0,0 0 0 0 0,0 1 0 0 0,21 9 0 0 0,-19-6-36 0 0,0 1 1 0 0,-1 0-1 0 0,0 1 1 0 0,0 0-1 0 0,-1 1 0 0 0,0 1 1 0 0,18 20-1 0 0,-25-24 1 0 0,0 0-1 0 0,0 0 0 0 0,-1 0 0 0 0,0 0 1 0 0,0 1-1 0 0,-1 0 0 0 0,0-1 1 0 0,0 1-1 0 0,-1 0 0 0 0,0 1 1 0 0,0-1-1 0 0,-1 0 0 0 0,0 1 1 0 0,0-1-1 0 0,-1 0 0 0 0,-1 9 1 0 0,-1 1-4 0 0,-1-1-1 0 0,0 0 1 0 0,-2 0 0 0 0,0-1 0 0 0,-1 1 0 0 0,-14 27 0 0 0,15-33 9 0 0,-2 0 0 0 0,1-1-1 0 0,-1 0 1 0 0,-1 0 0 0 0,0 0 0 0 0,0-1 0 0 0,-1 0 0 0 0,0-1 0 0 0,-1 0-1 0 0,-12 8 1 0 0,17-13-15 0 0,0 0-1 0 0,-1 0 0 0 0,1-1 1 0 0,-1 0-1 0 0,1 0 0 0 0,-1 0 1 0 0,0-1-1 0 0,1 0 0 0 0,-1 0 1 0 0,0 0-1 0 0,-9-1 0 0 0,12 0 3 0 0,-1 0-1 0 0,1-1 1 0 0,0 0-1 0 0,-1 1 0 0 0,1-1 1 0 0,0 0-1 0 0,-1-1 1 0 0,1 1-1 0 0,0 0 0 0 0,0-1 1 0 0,0 0-1 0 0,0 0 1 0 0,0 0-1 0 0,1 0 0 0 0,-1 0 1 0 0,1 0-1 0 0,-1-1 1 0 0,1 1-1 0 0,0-1 0 0 0,-4-5 1 0 0,-1-5-743 0 0,1 0-1 0 0,0 0 1 0 0,0 0 0 0 0,-6-26 0 0 0,9 25-1393 0 0,1 1 0 0 0,-2-24 0 0 0,4 18-625 0 0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4:43.3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38 3369 0 0,'-4'-22'7770'0'0,"4"21"-7446"0"0,0 0 1 0 0,-1 0 0 0 0,1 0 0 0 0,-1 0 0 0 0,1 0 0 0 0,-1 0 0 0 0,1 0 0 0 0,-1 0-1 0 0,0 1 1 0 0,1-1 0 0 0,-1 0 0 0 0,0 0 0 0 0,0 1 0 0 0,1-1 0 0 0,-1 0 0 0 0,0 1-1 0 0,-2-2 1 0 0,3 2-197 0 0,0 0 0 0 0,-1 0-1 0 0,1 1 1 0 0,-1-1 0 0 0,1 0-1 0 0,0 0 1 0 0,-1 0 0 0 0,1 0-1 0 0,0 1 1 0 0,-1-1 0 0 0,1 0-1 0 0,0 0 1 0 0,-1 1 0 0 0,1-1-1 0 0,0 0 1 0 0,0 1 0 0 0,-1-1-1 0 0,1 0 1 0 0,0 1 0 0 0,0-1-1 0 0,0 0 1 0 0,-1 1 0 0 0,1-1-1 0 0,0 0 1 0 0,0 1 0 0 0,0-1-1 0 0,0 1 1 0 0,0-1 0 0 0,0 0-1 0 0,0 1 1 0 0,0-1 0 0 0,0 1-1 0 0,0-1 1 0 0,0 1 0 0 0,-2 16 1215 0 0,2-16-1279 0 0,-1 43 1500 0 0,10 80-1 0 0,-2-46-954 0 0,23 247 829 0 0,-12-138-1131 0 0,22 535 226 0 0,-39-656-626 0 0,6 139-963 0 0,-3-155 665 0 0,3 0 0 0 0,13 52 0 0 0,-6-61-1667 0 0,-3-22-1098 0 0,-10-18 2418 0 0,0 0 0 0 0,0 1 0 0 0,0-1 0 0 0,1 0 0 0 0,-1 0 0 0 0,0 0 0 0 0,0-1 1 0 0,1 1-1 0 0,-1 0 0 0 0,3 1 0 0 0,-1-3-2420 0 0,-3-3 143 0 0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4:43.7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86 1832 0 0,'-18'10'5332'0'0,"16"-9"-4298"0"0,0 0 1 0 0,-1 0-1 0 0,1 0 0 0 0,0 1 1 0 0,0-1-1 0 0,0 1 0 0 0,0-1 1 0 0,0 1-1 0 0,0 0 0 0 0,0 0 1 0 0,1 0-1 0 0,-1 0 0 0 0,-2 3 1 0 0,4-4-885 0 0,-1-1 1 0 0,1 1-1 0 0,0-1 1 0 0,-1 1-1 0 0,1-1 1 0 0,0 1-1 0 0,-1-1 1 0 0,1 1-1 0 0,0-1 1 0 0,0 1-1 0 0,-1-1 1 0 0,1 1-1 0 0,0-1 1 0 0,0 1-1 0 0,0 0 1 0 0,0-1-1 0 0,0 1 1 0 0,0-1-1 0 0,0 1 1 0 0,0 0-1 0 0,0-1 1 0 0,0 1-1 0 0,0-1 1 0 0,0 1-1 0 0,1 0 1 0 0,-1-1-1 0 0,0 2 1 0 0,2-2-83 0 0,-1 0-1 0 0,0 0 1 0 0,0 0 0 0 0,1-1 0 0 0,-1 1-1 0 0,0 0 1 0 0,0 0 0 0 0,0-1 0 0 0,0 1-1 0 0,0-1 1 0 0,1 1 0 0 0,-1-1 0 0 0,0 1-1 0 0,2-2 1 0 0,58-32 25 0 0,121-47 1 0 0,-171 78-93 0 0,1-1 1 0 0,-1 1 0 0 0,1 1-1 0 0,18-2 1 0 0,-26 3 0 0 0,0 1 1 0 0,-1 0-1 0 0,1 1 1 0 0,0-1-1 0 0,0 0 1 0 0,0 1-1 0 0,0 0 1 0 0,-1 0-1 0 0,1 0 1 0 0,0 0-1 0 0,-1 1 1 0 0,1 0 0 0 0,-1-1-1 0 0,1 1 1 0 0,-1 0-1 0 0,0 1 1 0 0,4 3-1 0 0,-5-5 2 0 0,-1 1 0 0 0,1 1 1 0 0,-1-1-1 0 0,0 0 0 0 0,0 0 0 0 0,0 0 0 0 0,0 1 1 0 0,0-1-1 0 0,0 0 0 0 0,-1 1 0 0 0,1-1 0 0 0,-1 1 0 0 0,0-1 1 0 0,0 1-1 0 0,0-1 0 0 0,0 0 0 0 0,0 1 0 0 0,0-1 1 0 0,0 1-1 0 0,-1-1 0 0 0,1 1 0 0 0,-1-1 0 0 0,-2 5 1 0 0,-1 5 29 0 0,-2 0 1 0 0,1-1-1 0 0,-9 14 1 0 0,13-24-32 0 0,-51 72 95 0 0,34-50-8 0 0,1 0-1 0 0,-18 35 1 0 0,31-50-80 0 0,1-1 0 0 0,-1 1-1 0 0,2-1 1 0 0,-1 1 0 0 0,1 0 0 0 0,0 0 0 0 0,1 0 0 0 0,0 0 0 0 0,0 1 0 0 0,1-1 0 0 0,0 0 0 0 0,2 15 0 0 0,-2-20-14 0 0,1 0 0 0 0,0 0-1 0 0,0 0 1 0 0,0 0 0 0 0,0-1 0 0 0,0 1 0 0 0,0 0 0 0 0,1-1 0 0 0,-1 1 0 0 0,1-1 0 0 0,0 1 0 0 0,0-1 0 0 0,0 0 0 0 0,0 0 0 0 0,4 3 0 0 0,-3-2-6 0 0,1-1 0 0 0,0 0 0 0 0,0 0 0 0 0,0 0 0 0 0,0 0 0 0 0,0-1 0 0 0,0 0 0 0 0,0 0 0 0 0,8 1 0 0 0,-3-1-17 0 0,0 0 0 0 0,-1-1 0 0 0,1 0 0 0 0,0-1 0 0 0,0 0 0 0 0,0-1 0 0 0,0 0 0 0 0,-1 0 0 0 0,15-6 0 0 0,-3-1-100 0 0,-1-2 0 0 0,-1 0 0 0 0,28-22 0 0 0,47-47-1584 0 0,-75 65 968 0 0,4-7-1736 0 0,-8 7-2301 0 0,-6 6 922 0 0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4:44.8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390 42 512 0 0,'1'0'48'0'0,"11"-8"2833"0"0,0 1 0 0 0,0 0 1 0 0,26-10-1 0 0,-37 17-2733 0 0,0 0-1 0 0,-1-1 1 0 0,1 1-1 0 0,0 0 0 0 0,-1 0 1 0 0,1-1-1 0 0,0 1 1 0 0,-1 0-1 0 0,1 0 1 0 0,0 0-1 0 0,0 0 0 0 0,-1 0 1 0 0,1 0-1 0 0,0 0 1 0 0,-1 0-1 0 0,1 0 1 0 0,0 0-1 0 0,0 1 0 0 0,-1-1 1 0 0,1 0-1 0 0,0 0 1 0 0,-1 1-1 0 0,1-1 1 0 0,0 1-1 0 0,0 0-29 0 0,-1-1 0 0 0,0 1 0 0 0,0-1 0 0 0,0 1 0 0 0,0 0 0 0 0,0 0 0 0 0,0-1 0 0 0,0 1 0 0 0,0 0 0 0 0,0-1 0 0 0,0 1 0 0 0,0 0 0 0 0,0-1 0 0 0,0 1 0 0 0,-1 0 0 0 0,1-1 0 0 0,0 1 0 0 0,0-1 1 0 0,-1 2-1 0 0,-3 4 383 0 0,0 1 0 0 0,-9 10 0 0 0,-155 160 781 0 0,137-145-1148 0 0,-102 81 349 0 0,57-51 289 0 0,71-58-655 0 0,-1 1 0 0 0,1 0 0 0 0,1 1-1 0 0,-1-1 1 0 0,1 1 0 0 0,0 0 0 0 0,0 0 0 0 0,0 1-1 0 0,-4 10 1 0 0,8-16-101 0 0,-1 1 0 0 0,0 0-1 0 0,1 0 1 0 0,0 0 0 0 0,-1 0-1 0 0,1 0 1 0 0,0 0 0 0 0,0 0-1 0 0,0 0 1 0 0,0 0 0 0 0,0 0-1 0 0,0 0 1 0 0,1 0 0 0 0,-1 0-1 0 0,1 0 1 0 0,-1 0 0 0 0,1 0-1 0 0,0 0 1 0 0,0 0 0 0 0,0-1-1 0 0,0 1 1 0 0,0 0 0 0 0,0-1-1 0 0,0 1 1 0 0,1-1 0 0 0,-1 1-1 0 0,1-1 1 0 0,-1 1 0 0 0,1-1-1 0 0,-1 0 1 0 0,1 0 0 0 0,0 0-1 0 0,-1 0 1 0 0,1 0 0 0 0,0 0-1 0 0,0 0 1 0 0,0-1 0 0 0,2 1-1 0 0,7 2 34 0 0,0-1-1 0 0,0 0 0 0 0,0-1 1 0 0,0 0-1 0 0,0-1 1 0 0,0 0-1 0 0,20-3 0 0 0,-5 1-12 0 0,-11 1-53 0 0,137-4 52 0 0,-124 5-134 0 0,1 2 0 0 0,-1 1 0 0 0,36 9 0 0 0,-57-10-203 0 0,-1 1 0 0 0,0-1-1 0 0,-1 1 1 0 0,1 0-1 0 0,0 0 1 0 0,-1 1-1 0 0,0 0 1 0 0,0 0-1 0 0,0 0 1 0 0,0 0-1 0 0,4 6 1 0 0,14 12-6852 0 0,-17-17 5489 0 0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4:45.1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0 384 0 0,'13'6'10266'0'0,"0"1"-5547"0"0,-9-4-4202 0 0,0 0-1 0 0,1-1 1 0 0,0 0-1 0 0,5 2 1 0 0,15 1 378 0 0,0-1 0 0 0,0-1-1 0 0,50-1 1 0 0,-43-2-664 0 0,38 1-916 0 0,137-19 0 0 0,-148 10-3666 0 0,-35 5 2233 0 0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4:45.8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36 512 0 0,'-1'-2'194'0'0,"-2"-18"4346"0"0,3 19-4167 0 0,-1 1 0 0 0,1-1 0 0 0,0 0-1 0 0,0 1 1 0 0,0-1 0 0 0,0 0 0 0 0,-1 1-1 0 0,1-1 1 0 0,0 1 0 0 0,-1-1 0 0 0,1 1 0 0 0,0-1-1 0 0,-1 0 1 0 0,1 1 0 0 0,-1-1 0 0 0,1 1 0 0 0,-1 0-1 0 0,1-1 1 0 0,-1 1 0 0 0,1-1 0 0 0,-1 1-1 0 0,1 0 1 0 0,-1-1 0 0 0,-1 1 0 0 0,2 0-192 0 0,-1 0 0 0 0,1 0 0 0 0,0 1 1 0 0,0-1-1 0 0,-1 0 0 0 0,1 0 0 0 0,0 1 0 0 0,-1-1 1 0 0,1 0-1 0 0,0 1 0 0 0,0-1 0 0 0,-1 0 0 0 0,1 1 1 0 0,0-1-1 0 0,0 0 0 0 0,0 1 0 0 0,0-1 0 0 0,-1 0 1 0 0,1 1-1 0 0,0-1 0 0 0,0 1 0 0 0,0-1 1 0 0,0 0-1 0 0,0 1 0 0 0,0-1 0 0 0,0 1 0 0 0,0-1 1 0 0,0 1-1 0 0,0 17 848 0 0,1-12-361 0 0,0 15-120 0 0,1 1 1 0 0,0-1-1 0 0,2 0 0 0 0,9 31 1 0 0,35 82 422 0 0,-45-125-854 0 0,23 49 300 0 0,42 71-1 0 0,-47-92-386 0 0,-10-17-93 0 0,0 1 0 0 0,-1 1 0 0 0,12 39 0 0 0,-22-60-25 0 0,0 1 1 0 0,1-1-1 0 0,-1 0 1 0 0,0 0-1 0 0,0 0 1 0 0,1 0-1 0 0,-1 0 1 0 0,0 1-1 0 0,0-1 1 0 0,0 0-1 0 0,-1 0 1 0 0,1 0-1 0 0,0 0 1 0 0,0 0 0 0 0,0 1-1 0 0,-1-1 1 0 0,1 0-1 0 0,-1 0 1 0 0,1 0-1 0 0,-2 2 1 0 0,1-2-486 0 0,0-1 0 0 0,0 1 0 0 0,0 0 1 0 0,-1 0-1 0 0,1-1 0 0 0,0 1 1 0 0,-1-1-1 0 0,1 1 0 0 0,0-1 1 0 0,-1 0-1 0 0,1 0 0 0 0,0 1 1 0 0,-1-1-1 0 0,1 0 0 0 0,0 0 0 0 0,-3 0 1 0 0,-5-2-3124 0 0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4:46.1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79 85 4417 0 0,'-11'2'3605'0'0,"2"0"251"0"0,0 1-1 0 0,-12 4 1 0 0,18-5-3434 0 0,0-1 0 0 0,0 1 0 0 0,0 0 0 0 0,1 0 0 0 0,-1 0 0 0 0,-3 3 0 0 0,6-5-368 0 0,0 0 0 0 0,-1 0 0 0 0,1 1 0 0 0,0-1 0 0 0,-1 0 0 0 0,1 0-1 0 0,0 1 1 0 0,-1-1 0 0 0,1 0 0 0 0,0 0 0 0 0,0 1 0 0 0,-1-1-1 0 0,1 0 1 0 0,0 1 0 0 0,0-1 0 0 0,0 1 0 0 0,-1-1 0 0 0,1 0-1 0 0,0 1 1 0 0,0-1 0 0 0,0 1 0 0 0,0-1 0 0 0,0 0 0 0 0,0 1-1 0 0,0-1 1 0 0,0 1 0 0 0,0-1 0 0 0,0 0 0 0 0,0 1 0 0 0,0-1 0 0 0,0 1-1 0 0,0-1 1 0 0,0 0 0 0 0,0 1 0 0 0,1-1 0 0 0,-1 0 0 0 0,0 1-1 0 0,0-1 1 0 0,0 1 0 0 0,1-1 0 0 0,-1 0 0 0 0,0 1 0 0 0,0-1-1 0 0,1 0 1 0 0,-1 0 0 0 0,0 1 0 0 0,1-1 0 0 0,-1 0 0 0 0,0 0-1 0 0,1 1 1 0 0,-1-1 0 0 0,0 0 0 0 0,1 0 0 0 0,-1 0 0 0 0,1 0 0 0 0,-1 0-1 0 0,1 1 1 0 0,3 0 105 0 0,0 0 0 0 0,0 0 0 0 0,0-1-1 0 0,7 1 1 0 0,55-3 257 0 0,-1-2-1 0 0,85-17 0 0 0,409-57-509 0 0,-399 57-232 0 0,-112 15 11 0 0,82 1 0 0 0,-103 6-747 0 0,-1 1 1 0 0,1 2-1 0 0,-1 0 0 0 0,38 12 0 0 0,-38-6-4547 0 0,-17-6 1978 0 0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4:46.6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99 512 0 0,'1'-5'-218'0'0,"2"-8"3810"0"0,0-23-1 0 0,-2 33-2799 0 0,-1 1 0 0 0,0-1-1 0 0,0 1 1 0 0,0-1-1 0 0,-1 0 1 0 0,1 1 0 0 0,-1-1-1 0 0,1 1 1 0 0,-1-1-1 0 0,0 1 1 0 0,0-1 0 0 0,0 1-1 0 0,0 0 1 0 0,0-1-1 0 0,-4-3 1 0 0,5 6-719 0 0,0 0 0 0 0,0 0 0 0 0,0 0 0 0 0,-1 0 0 0 0,1 0 0 0 0,0 0 0 0 0,0 0 0 0 0,0 0 0 0 0,-1 0 0 0 0,1 0 0 0 0,0 0 0 0 0,0 0 0 0 0,-1 0 0 0 0,1 0 0 0 0,0 0 0 0 0,0 0 0 0 0,0 0 0 0 0,0 0 0 0 0,-1 0 0 0 0,1 0 0 0 0,0 0 0 0 0,0 1 0 0 0,0-1 0 0 0,-1 0 0 0 0,1 0 1 0 0,0 0-1 0 0,0 0 0 0 0,0 0 0 0 0,0 1 0 0 0,0-1 0 0 0,-1 0 0 0 0,1 0 0 0 0,0 0 0 0 0,0 0 0 0 0,0 1 0 0 0,0-1 0 0 0,0 0 0 0 0,0 0 0 0 0,0 0 0 0 0,0 1 0 0 0,0-1 0 0 0,0 0 0 0 0,0 0 0 0 0,-5 11 623 0 0,5-10-545 0 0,-3 11 308 0 0,0 0 0 0 0,1 0 0 0 0,0 0 1 0 0,0 19-1 0 0,4 52 138 0 0,0-37-274 0 0,-1 222 1249 0 0,-2-140-1679 0 0,1-127 66 0 0,0 0 0 0 0,0-1 1 0 0,0 1-1 0 0,0 0 1 0 0,0 0-1 0 0,0 0 1 0 0,0-1-1 0 0,1 1 0 0 0,-1 0 1 0 0,0 0-1 0 0,0-1 1 0 0,1 1-1 0 0,-1 0 1 0 0,1 0-1 0 0,-1-1-16 0 0,0 0-1 0 0,0 1 1 0 0,1-1 0 0 0,-1 0-1 0 0,0 0 1 0 0,0 0 0 0 0,0 0-1 0 0,1 0 1 0 0,-1 0 0 0 0,0 0-1 0 0,0 0 1 0 0,0 0 0 0 0,1 0-1 0 0,-1 0 1 0 0,0 0 0 0 0,0 0-1 0 0,1 0 1 0 0,-1 0 0 0 0,0 0-1 0 0,0 0 1 0 0,0 0 0 0 0,1 0-1 0 0,-1-1 1 0 0,0 1 0 0 0,0 0-1 0 0,0 0 1 0 0,0 0 0 0 0,1 0-1 0 0,-1 0 1 0 0,0 0 0 0 0,0-1-1 0 0,0 1 1 0 0,16-19-5601 0 0,-12 13 3645 0 0,7-8-400 0 0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4:46.9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108 94 1408 0 0,'-3'0'1015'0'0,"0"0"0"0"0,1 0 0 0 0,-1 1 0 0 0,0-1 0 0 0,1 0 0 0 0,-1 1 0 0 0,0 0 0 0 0,1-1 0 0 0,-1 1 0 0 0,1 0 0 0 0,-1 1 1 0 0,-2 1-1 0 0,3-2-667 0 0,0 1 0 0 0,0 0 0 0 0,0 0 1 0 0,0 0-1 0 0,0 1 0 0 0,1-1 0 0 0,-1 0 1 0 0,1 1-1 0 0,-1-1 0 0 0,1 1 0 0 0,0-1 1 0 0,-1 4-1 0 0,-3 11 305 0 0,0 1 0 0 0,1-1-1 0 0,1 1 1 0 0,1 0 0 0 0,0 0 0 0 0,1 0 0 0 0,1 0 0 0 0,1 0 0 0 0,4 24 0 0 0,-1-21-421 0 0,1 1 0 0 0,0-1 1 0 0,2 0-1 0 0,0-1 0 0 0,2 0 0 0 0,0 0 1 0 0,16 25-1 0 0,-17-33-218 0 0,0-1 1 0 0,1 0-1 0 0,1 0 1 0 0,0-1-1 0 0,0-1 1 0 0,0 0-1 0 0,2 0 1 0 0,-1-1-1 0 0,1 0 1 0 0,0-1-1 0 0,0 0 1 0 0,1-1-1 0 0,0-1 1 0 0,0 0-1 0 0,24 6 1 0 0,-26-9-31 0 0,0 0-1 0 0,0-1 1 0 0,0 0 0 0 0,0 0 0 0 0,0-1-1 0 0,1-1 1 0 0,-1 0 0 0 0,0 0 0 0 0,0-1-1 0 0,-1 0 1 0 0,1-1 0 0 0,0-1 0 0 0,-1 1-1 0 0,0-2 1 0 0,0 1 0 0 0,0-2 0 0 0,0 1-1 0 0,-1-1 1 0 0,0 0 0 0 0,13-12 0 0 0,-14 10-8 0 0,0 0 1 0 0,-1-1-1 0 0,0 0 1 0 0,-1 0-1 0 0,0 0 1 0 0,0-1-1 0 0,-1 1 1 0 0,-1-1-1 0 0,1-1 1 0 0,-1 1-1 0 0,-1-1 1 0 0,0 1 0 0 0,-1-1-1 0 0,0 0 1 0 0,0 0-1 0 0,-1 0 1 0 0,-1 0-1 0 0,1 0 1 0 0,-2 0-1 0 0,0 0 1 0 0,-3-17-1 0 0,-5-16-70 0 0,-22-63 0 0 0,24 87 55 0 0,-1-1 0 0 0,-2 1 0 0 0,0 1 0 0 0,-1 0 0 0 0,-14-20 0 0 0,19 32 33 0 0,0 1 1 0 0,0-1 0 0 0,0 1 0 0 0,-1 1 0 0 0,0-1-1 0 0,0 1 1 0 0,-1 0 0 0 0,1 0 0 0 0,-1 1 0 0 0,0 0-1 0 0,0 1 1 0 0,0 0 0 0 0,-1 0 0 0 0,1 0 0 0 0,-1 1-1 0 0,0 1 1 0 0,0-1 0 0 0,0 1 0 0 0,1 1-1 0 0,-1 0 1 0 0,-13 1 0 0 0,8 1-66 0 0,0 0-1 0 0,1 0 1 0 0,-1 2-1 0 0,1 0 1 0 0,-1 0-1 0 0,1 1 1 0 0,1 1-1 0 0,-1 0 1 0 0,1 1 0 0 0,0 0-1 0 0,0 1 1 0 0,1 0-1 0 0,-10 10 1 0 0,6-3-944 0 0,1 0 1 0 0,0 1 0 0 0,1 0-1 0 0,1 1 1 0 0,1 0-1 0 0,0 1 1 0 0,-9 22 0 0 0,2 1-1255 0 0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5:01.9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7 512 0 0,'0'0'233'0'0,"0"0"-1"0"0,0-1 1 0 0,0 1-1 0 0,0 0 1 0 0,0-1-1 0 0,0 1 1 0 0,0 0-1 0 0,0-1 1 0 0,0 1-1 0 0,0 0 1 0 0,0 0 0 0 0,-1-1-1 0 0,1 1 1 0 0,0 0-1 0 0,0 0 1 0 0,0-1-1 0 0,-1 1 1 0 0,1 0-1 0 0,0 0 1 0 0,0-1-1 0 0,-1 1 1 0 0,1 0-1 0 0,0 0 1 0 0,0 0-1 0 0,-1 0 1 0 0,1 0 0 0 0,0-1-1 0 0,0 1 1 0 0,-1 0-1 0 0,1 0 1 0 0,0 0-1 0 0,-1 0 1 0 0,1 0-1 0 0,0 0 1 0 0,-1 0-1 0 0,1 0 1 0 0,0 0-1 0 0,-1 0 1 0 0,1 0-1 0 0,0 0 1 0 0,0 0 0 0 0,-1 0-1 0 0,-4 7 5154 0 0,2-1-4829 0 0,2-4-1196 0 0,-2 3 1034 0 0,1 1 0 0 0,1-1 0 0 0,-1 1 0 0 0,1 0 0 0 0,0-1 0 0 0,0 1 0 0 0,0 0 0 0 0,1-1 0 0 0,0 8 0 0 0,1 8 432 0 0,6 25 1 0 0,-2-7-201 0 0,18 296 2078 0 0,-3-41-2120 0 0,-20-288-592 0 0,0 0-1 0 0,1 0 0 0 0,0 1 0 0 0,0-1 0 0 0,1 0 0 0 0,0 0 0 0 0,0 0 0 0 0,0-1 0 0 0,0 1 1 0 0,5 7-1 0 0,-6-13-14 0 0,-1 1 0 0 0,1-1 1 0 0,-1 1-1 0 0,0-1 0 0 0,1 1 1 0 0,-1-1-1 0 0,1 0 0 0 0,-1 1 1 0 0,1-1-1 0 0,-1 0 0 0 0,1 0 1 0 0,-1 1-1 0 0,1-1 0 0 0,-1 0 1 0 0,1 0-1 0 0,0 0 1 0 0,-1 0-1 0 0,1 0 0 0 0,-1 0 1 0 0,1 0-1 0 0,-1 0 0 0 0,1 0 1 0 0,0 0-1 0 0,-1 0 0 0 0,1 0 1 0 0,-1 0-1 0 0,1 0 0 0 0,-1 0 1 0 0,1 0-1 0 0,-1-1 0 0 0,1 1 1 0 0,-1 0-1 0 0,1 0 0 0 0,-1-1 1 0 0,1 1-1 0 0,-1 0 0 0 0,1-1 1 0 0,-1 1-1 0 0,1-1 0 0 0,-1 1 1 0 0,0 0-1 0 0,1-1 0 0 0,-1 1 1 0 0,0-1-1 0 0,1 1 0 0 0,-1-2 1 0 0,15-24-1763 0 0,4-23-4107 0 0,-12 27 2696 0 0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5:02.3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143 286 2072 0 0,'-46'-15'8145'0'0,"37"13"-6791"0"0,-1-1-1 0 0,1 0 1 0 0,1 0-1 0 0,-17-9 1 0 0,22 10-1158 0 0,1 0 0 0 0,-1 0 0 0 0,1 0 0 0 0,0 0 0 0 0,-1 0 1 0 0,1 0-1 0 0,0-1 0 0 0,0 1 0 0 0,1-1 0 0 0,-1 0 0 0 0,0 1 0 0 0,1-1 0 0 0,0 0 0 0 0,-1 0 1 0 0,1 0-1 0 0,1 0 0 0 0,-1 0 0 0 0,0 0 0 0 0,0-4 0 0 0,0 1-134 0 0,1 0 0 0 0,0 0 0 0 0,0 0-1 0 0,0-1 1 0 0,1 1 0 0 0,-1 0 0 0 0,2 0 0 0 0,-1 0 0 0 0,1 0-1 0 0,-1 0 1 0 0,2 0 0 0 0,-1 0 0 0 0,1 1 0 0 0,0-1 0 0 0,0 1-1 0 0,0-1 1 0 0,1 1 0 0 0,0 0 0 0 0,0 1 0 0 0,0-1 0 0 0,0 1-1 0 0,1 0 1 0 0,0 0 0 0 0,5-4 0 0 0,1 1-35 0 0,0 0 0 0 0,1 1 0 0 0,0 0 0 0 0,0 1-1 0 0,0 1 1 0 0,1 0 0 0 0,0 0 0 0 0,0 1 0 0 0,0 1 0 0 0,20-2 0 0 0,-4 4 43 0 0,0 0 1 0 0,-1 2 0 0 0,1 1-1 0 0,0 1 1 0 0,-1 2-1 0 0,44 14 1 0 0,-5 5-71 0 0,95 48-1 0 0,-127-56-162 0 0,-1 2 0 0 0,0 1 1 0 0,37 31-1 0 0,-60-43 49 0 0,-1 1 1 0 0,0 1 0 0 0,-1 0 0 0 0,0 0 0 0 0,0 1 0 0 0,-1 0-1 0 0,-1 1 1 0 0,0 0 0 0 0,0 0 0 0 0,-1 0 0 0 0,-1 1-1 0 0,8 25 1 0 0,-10-26 109 0 0,-1 0-1 0 0,0 1 1 0 0,-1-1 0 0 0,0 1-1 0 0,-1-1 1 0 0,0 1-1 0 0,-1-1 1 0 0,-1 0 0 0 0,0 1-1 0 0,0-1 1 0 0,-1 0-1 0 0,-1 0 1 0 0,0 0 0 0 0,-1-1-1 0 0,0 0 1 0 0,0 1 0 0 0,-2-2-1 0 0,1 1 1 0 0,-1-1-1 0 0,-1 0 1 0 0,1 0 0 0 0,-2-1-1 0 0,-18 16 1 0 0,6-8 217 0 0,-1-2 0 0 0,-1-1 1 0 0,0 0-1 0 0,-36 14 0 0 0,-103 30 940 0 0,105-40-517 0 0,-105 17 0 0 0,132-31-680 0 0,-1-1 0 0 0,1-2 1 0 0,0-1-1 0 0,0-1 0 0 0,-42-8 0 0 0,67 8-1 0 0,1 0 0 0 0,-1 0-1 0 0,0 0 1 0 0,1-1 0 0 0,-1 1-1 0 0,1-1 1 0 0,-8-5 0 0 0,11 6-8 0 0,0 0 1 0 0,0 1-1 0 0,0-1 1 0 0,0 0-1 0 0,0 0 1 0 0,1 0 0 0 0,-1 0-1 0 0,0 0 1 0 0,1 0-1 0 0,-1 0 1 0 0,1 0-1 0 0,-1 0 1 0 0,1 0-1 0 0,-1 0 1 0 0,1 0-1 0 0,0 0 1 0 0,-1-1-1 0 0,1 1 1 0 0,0 0-1 0 0,0 0 1 0 0,0 0 0 0 0,0 0-1 0 0,0-1 1 0 0,0 1-1 0 0,0 0 1 0 0,0 0-1 0 0,1 0 1 0 0,-1 0-1 0 0,0 0 1 0 0,1-1-1 0 0,-1 1 1 0 0,1 0-1 0 0,-1 0 1 0 0,1 0-1 0 0,-1 0 1 0 0,1 0 0 0 0,1-1-1 0 0,2-4-1079 0 0,1 1 0 0 0,0-1-1 0 0,0 1 1 0 0,0 0 0 0 0,1 0 0 0 0,11-7-1 0 0,6-2-3553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26.3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41 512 0 0,'-7'-17'1105'0'0,"2"6"2698"0"0,1-2 4751 0 0,22 54-995 0 0,43 55-6802 0 0,-50-82-737 0 0,1 0-1 0 0,0 0 1 0 0,1-1 0 0 0,0-1-1 0 0,1 0 1 0 0,22 13 0 0 0,-13-10 0 0 0,2-1 0 0 0,0-1 0 0 0,38 13-1 0 0,-29-12-127 0 0,-24-9-295 0 0,0-1-1 0 0,0 0 1 0 0,0 0-1 0 0,1-1 1 0 0,-1 0-1 0 0,21 2 1 0 0,-30-5 210 0 0,-1 0 1 0 0,1 0-1 0 0,-1 0 1 0 0,1 0-1 0 0,-1 0 1 0 0,0 0-1 0 0,1 0 1 0 0,-1 0-1 0 0,1 0 1 0 0,-1 0-1 0 0,1 0 1 0 0,-1 0-1 0 0,1 0 1 0 0,-1 0-1 0 0,0-1 0 0 0,1 1 1 0 0,-1 0-1 0 0,1 0 1 0 0,-1 0-1 0 0,0-1 1 0 0,1 1-1 0 0,-1 0 1 0 0,0 0-1 0 0,1-1 1 0 0,-1 1-1 0 0,0 0 1 0 0,1-1-1 0 0,-1 1 1 0 0,0-1-1 0 0,0 1 1 0 0,1 0-1 0 0,-1-1 1 0 0,0 1-1 0 0,0-1 1 0 0,1 0-1 0 0,-1-4-2737 0 0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5:02.9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8 165 512 0 0,'0'-19'3312'0'0,"0"-24"12544"0"0,-2 50-11708 0 0,-3 34-3284 0 0,5-16-681 0 0,0 4 272 0 0,5 49 0 0 0,-4-69-410 0 0,1 0-1 0 0,0 0 1 0 0,1 0 0 0 0,0-1-1 0 0,0 1 1 0 0,1-1-1 0 0,0 1 1 0 0,0-1-1 0 0,10 12 1 0 0,-12-17-52 0 0,1 0 1 0 0,-1-1-1 0 0,1 1 0 0 0,0-1 1 0 0,0 0-1 0 0,0 0 0 0 0,0 0 1 0 0,0 0-1 0 0,1-1 0 0 0,-1 1 1 0 0,0-1-1 0 0,1 0 1 0 0,-1 0-1 0 0,1 0 0 0 0,0 0 1 0 0,-1-1-1 0 0,1 1 0 0 0,0-1 1 0 0,-1 0-1 0 0,1 0 0 0 0,0 0 1 0 0,-1-1-1 0 0,1 1 0 0 0,5-3 1 0 0,0 1-60 0 0,1-1 0 0 0,-1 0 1 0 0,0 0-1 0 0,0-1 0 0 0,-1 0 1 0 0,1-1-1 0 0,-1 0 0 0 0,10-8 0 0 0,-8 5-16 0 0,0-1 0 0 0,0 0 0 0 0,-1-1 0 0 0,0 0 0 0 0,-1 0-1 0 0,14-23 1 0 0,-17 23 70 0 0,0 0-1 0 0,-1 0 0 0 0,0 0 1 0 0,-1 0-1 0 0,0-1 0 0 0,-1 1 1 0 0,0-1-1 0 0,-1 0 1 0 0,1-11-1 0 0,-2-15 130 0 0,-11-74 1 0 0,11 110-114 0 0,0 1 0 0 0,0-1 0 0 0,0 1 0 0 0,0-1 1 0 0,0 1-1 0 0,0-1 0 0 0,0 1 0 0 0,0-1 0 0 0,0 1 1 0 0,0-1-1 0 0,0 1 0 0 0,-1-1 0 0 0,1 1 0 0 0,0 0 1 0 0,0-1-1 0 0,-1 1 0 0 0,1-1 0 0 0,0 1 0 0 0,0-1 1 0 0,-1 1-1 0 0,1 0 0 0 0,-1-1 0 0 0,1 1 0 0 0,0 0 1 0 0,-2-1-1 0 0,2 1 1 0 0,-1 0 0 0 0,1 0 1 0 0,-1 1-1 0 0,1-1 0 0 0,-1 0 0 0 0,1 1 0 0 0,-1-1 1 0 0,1 0-1 0 0,-1 1 0 0 0,1-1 0 0 0,0 1 0 0 0,-1-1 1 0 0,1 1-1 0 0,0-1 0 0 0,-1 1 0 0 0,1-1 1 0 0,-1 2-1 0 0,-12 27 70 0 0,10-17-53 0 0,0 0 0 0 0,0 0 0 0 0,1 0 0 0 0,1 0-1 0 0,0 1 1 0 0,0-1 0 0 0,1 0 0 0 0,1 1-1 0 0,0-1 1 0 0,1 0 0 0 0,0 0 0 0 0,1 0 0 0 0,4 13-1 0 0,-4-17-21 0 0,0 0 0 0 0,0-1-1 0 0,0 1 1 0 0,1-1-1 0 0,1 0 1 0 0,-1 0-1 0 0,1 0 1 0 0,0-1 0 0 0,1 0-1 0 0,-1 0 1 0 0,1 0-1 0 0,1 0 1 0 0,-1-1-1 0 0,1 0 1 0 0,-1-1 0 0 0,2 1-1 0 0,-1-1 1 0 0,0-1-1 0 0,1 1 1 0 0,11 2-1 0 0,-6-2-244 0 0,1-1 0 0 0,-1-1 0 0 0,27 2 0 0 0,-32-4-438 0 0,0 0 0 0 0,0-1 0 0 0,-1 0 0 0 0,1 0 0 0 0,0-1 0 0 0,0 0 0 0 0,-1 0 1 0 0,10-5-1 0 0,-5 1-1849 0 0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5:03.9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191 833 512 0 0,'-5'0'1341'0'0,"-1"0"0"0"0,1 0 0 0 0,-1 0-1 0 0,1 1 1 0 0,-1 0 0 0 0,1 0 0 0 0,-1 1 0 0 0,1-1 0 0 0,0 1-1 0 0,-6 3 1 0 0,-15 14 1099 0 0,16-10-1819 0 0,0 0-1 0 0,1 1 1 0 0,-1 0 0 0 0,2 1 0 0 0,0 0-1 0 0,0 0 1 0 0,-9 20 0 0 0,14-26-545 0 0,1 1 1 0 0,0-1 0 0 0,1 1 0 0 0,-1-1-1 0 0,1 1 1 0 0,0 0 0 0 0,0 0 0 0 0,1 0-1 0 0,0 0 1 0 0,0-1 0 0 0,0 1 0 0 0,1 0-1 0 0,-1 0 1 0 0,2 0 0 0 0,-1-1 0 0 0,0 1-1 0 0,1 0 1 0 0,0-1 0 0 0,1 1 0 0 0,3 6 0 0 0,-2-6-64 0 0,0 0 0 0 0,0-1 0 0 0,0 1 0 0 0,1 0 0 0 0,0-1 1 0 0,1 0-1 0 0,-1-1 0 0 0,1 1 0 0 0,0-1 0 0 0,0 0 0 0 0,0 0 1 0 0,0-1-1 0 0,1 1 0 0 0,-1-2 0 0 0,1 1 0 0 0,0-1 0 0 0,0 0 1 0 0,0 0-1 0 0,0-1 0 0 0,10 2 0 0 0,-6-3-70 0 0,0 1 0 0 0,-1-1 0 0 0,1-1 0 0 0,-1 0 0 0 0,1 0 0 0 0,-1-1 0 0 0,1-1 0 0 0,-1 0 0 0 0,0 0 0 0 0,0-1 0 0 0,-1 0 0 0 0,1 0 0 0 0,12-9 0 0 0,-9 4-164 0 0,0 1 0 0 0,-1-2 0 0 0,15-15 0 0 0,-24 21 179 0 0,1 0 0 0 0,-1 0-1 0 0,0 0 1 0 0,0-1 0 0 0,0 1 0 0 0,-1-1 0 0 0,1 0-1 0 0,-1 1 1 0 0,0-1 0 0 0,0-1 0 0 0,-1 1 0 0 0,0 0-1 0 0,1-9 1 0 0,-1-3 13 0 0,-2 0 0 0 0,0 0 0 0 0,-1 0 0 0 0,-1 0 0 0 0,-1 0 0 0 0,0 0 0 0 0,-1 1 0 0 0,0-1 0 0 0,-2 1 1 0 0,0 1-1 0 0,-1-1 0 0 0,0 1 0 0 0,-12-15 0 0 0,16 24 39 0 0,0 1 0 0 0,-1 0 1 0 0,1 0-1 0 0,-1 1 0 0 0,0-1 1 0 0,0 1-1 0 0,-1 0 0 0 0,1 0 1 0 0,-1 1-1 0 0,0-1 0 0 0,0 1 1 0 0,0 1-1 0 0,0-1 0 0 0,0 1 1 0 0,-9-2-1 0 0,9 3 20 0 0,0 1-1 0 0,-1-1 1 0 0,1 1-1 0 0,0 0 1 0 0,0 1-1 0 0,0-1 1 0 0,0 1-1 0 0,0 0 1 0 0,0 1-1 0 0,0-1 1 0 0,0 1-1 0 0,1 1 1 0 0,-1-1-1 0 0,0 1 1 0 0,1 0-1 0 0,-9 6 0 0 0,4-1 39 0 0,1 0 0 0 0,1 0-1 0 0,0 1 1 0 0,0 0-1 0 0,0 0 1 0 0,1 1-1 0 0,1 0 1 0 0,-1 0-1 0 0,-5 13 1 0 0,1 3 93 0 0,1 0 1 0 0,-13 49 0 0 0,21-68-150 0 0,0-1 1 0 0,1 1 0 0 0,0 0-1 0 0,0-1 1 0 0,1 1-1 0 0,0 0 1 0 0,0 0 0 0 0,1 0-1 0 0,-1-1 1 0 0,1 1 0 0 0,1 0-1 0 0,-1 0 1 0 0,1-1-1 0 0,1 1 1 0 0,-1-1 0 0 0,1 0-1 0 0,0 0 1 0 0,0 0 0 0 0,1 0-1 0 0,0 0 1 0 0,0-1-1 0 0,0 0 1 0 0,0 1 0 0 0,1-2-1 0 0,0 1 1 0 0,0 0 0 0 0,10 5-1 0 0,-6-3-38 0 0,0-1 1 0 0,1-1-1 0 0,-1 0 0 0 0,1 0 1 0 0,0-1-1 0 0,1 0 0 0 0,-1-1 1 0 0,1 0-1 0 0,-1-1 0 0 0,1 0 1 0 0,0 0-1 0 0,0-1 0 0 0,0-1 1 0 0,0 0-1 0 0,-1 0 0 0 0,1-1 0 0 0,0 0 1 0 0,0-1-1 0 0,0 0 0 0 0,-1-1 1 0 0,1-1-1 0 0,15-6 0 0 0,-8 1-92 0 0,0-1 0 0 0,-1 0-1 0 0,24-19 1 0 0,-31 21 55 0 0,-1-1 1 0 0,1 0-1 0 0,-1 0 1 0 0,-1-1-1 0 0,0 0 1 0 0,10-16-1 0 0,-15 19 58 0 0,0 1 0 0 0,0-1 0 0 0,-1 0 0 0 0,0 0-1 0 0,0 0 1 0 0,-1 0 0 0 0,0 0 0 0 0,0 0-1 0 0,-1 0 1 0 0,1 0 0 0 0,-2-1 0 0 0,0-10-1 0 0,-2 1 9 0 0,-1 1 0 0 0,0 0 0 0 0,0 0 0 0 0,-10-20 0 0 0,14 35 10 0 0,-1-1 0 0 0,0 1-1 0 0,1-1 1 0 0,-1 1 0 0 0,0-1-1 0 0,0 1 1 0 0,0-1 0 0 0,0 1-1 0 0,0 0 1 0 0,0-1 0 0 0,-1 1-1 0 0,-1-2 1 0 0,3 3-9 0 0,0 0 0 0 0,-1 0 0 0 0,1 0 0 0 0,0 0 0 0 0,-1 0 0 0 0,1 0 1 0 0,0 0-1 0 0,-1 0 0 0 0,1 0 0 0 0,0 0 0 0 0,-1 0 0 0 0,1 0 0 0 0,0 0 0 0 0,-1 0 0 0 0,1 0 0 0 0,0 0 0 0 0,0 0 0 0 0,-1 0 0 0 0,1 0 1 0 0,0 0-1 0 0,-1 1 0 0 0,1-1 0 0 0,0 0 0 0 0,-1 0 0 0 0,-7 13 76 0 0,2 1-47 0 0,1 1-1 0 0,0 1 1 0 0,1-1 0 0 0,0 1 0 0 0,2 0 0 0 0,0 0-1 0 0,0 0 1 0 0,2 0 0 0 0,0 0 0 0 0,1 0 0 0 0,3 20-1 0 0,-3-30-26 0 0,1 0 0 0 0,0 0 0 0 0,0-1 0 0 0,1 1 0 0 0,-1-1 0 0 0,1 1 0 0 0,0-1 0 0 0,0 0 0 0 0,1 0 0 0 0,0 0-1 0 0,0-1 1 0 0,0 1 0 0 0,0-1 0 0 0,1 0 0 0 0,-1 0 0 0 0,1-1 0 0 0,0 1 0 0 0,0-1 0 0 0,1 0 0 0 0,7 3 0 0 0,6 2-55 0 0,0-2 0 0 0,0 0 0 0 0,1-1 0 0 0,36 5 0 0 0,-47-9-62 0 0,0 0-1 0 0,0-1 0 0 0,0 0 0 0 0,0 0 0 0 0,0-1 1 0 0,0 0-1 0 0,0 0 0 0 0,0-1 0 0 0,-1 0 1 0 0,1-1-1 0 0,-1 0 0 0 0,1 0 0 0 0,-1-1 0 0 0,0 0 1 0 0,9-6-1 0 0,23-17-2051 0 0,40-36 0 0 0,-67 51 1878 0 0,0-1 0 0 0,-2 1 0 0 0,1-2 0 0 0,-2 0 0 0 0,1 0 0 0 0,12-25 0 0 0,-3-6 489 0 0,-2 0 0 0 0,-2-1 0 0 0,-2 0 0 0 0,16-96 0 0 0,-17 39 1212 0 0,-1-134 0 0 0,-12 173-423 0 0,-8-67 0 0 0,7 125-821 0 0,1 0 0 0 0,-2 1 0 0 0,1-1 0 0 0,-1 1 0 0 0,0-1 0 0 0,-3-6 0 0 0,5 11-122 0 0,-1 0 0 0 0,1 0 1 0 0,-1 0-1 0 0,1 1 1 0 0,-1-1-1 0 0,1 0 1 0 0,-1 0-1 0 0,0 1 1 0 0,1-1-1 0 0,-1 0 0 0 0,0 1 1 0 0,0-1-1 0 0,1 1 1 0 0,-1-1-1 0 0,0 1 1 0 0,0-1-1 0 0,0 1 0 0 0,0 0 1 0 0,0-1-1 0 0,0 1 1 0 0,1 0-1 0 0,-1 0 1 0 0,0-1-1 0 0,0 1 0 0 0,0 0 1 0 0,0 0-1 0 0,0 0 1 0 0,0 0-1 0 0,0 0 1 0 0,0 1-1 0 0,0-1 0 0 0,0 0 1 0 0,0 0-1 0 0,0 0 1 0 0,0 1-1 0 0,0-1 1 0 0,1 1-1 0 0,-1-1 0 0 0,0 1 1 0 0,0-1-1 0 0,0 1 1 0 0,1-1-1 0 0,-1 1 1 0 0,0 0-1 0 0,-1 1 1 0 0,-8 7 232 0 0,0 1 0 0 0,0 0 1 0 0,1 0-1 0 0,0 1 1 0 0,-10 18-1 0 0,-33 65 749 0 0,45-80-871 0 0,-22 44 673 0 0,-26 78-1 0 0,43-100-527 0 0,2 2 0 0 0,1-1 0 0 0,-5 58-1 0 0,8-23-9 0 0,5 93 0 0 0,4-122-252 0 0,2 1 0 0 0,1-1 0 0 0,18 61-1 0 0,-17-84-148 0 0,1 0 1 0 0,0 0-1 0 0,1 0 0 0 0,2-1 0 0 0,16 23 0 0 0,-17-28-266 0 0,0 0 1 0 0,2-1-1 0 0,0 0 0 0 0,0-1 0 0 0,1-1 0 0 0,0 0 1 0 0,18 11-1 0 0,-23-18-31 0 0,0 0 1 0 0,0 0-1 0 0,0 0 0 0 0,1-1 1 0 0,0-1-1 0 0,0 0 0 0 0,10 2 1 0 0,0-2-1902 0 0,1 0 1 0 0,24-2 0 0 0,3-3-321 0 0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5:04.6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93 512 0 0,'0'0'149'0'0,"0"0"0"0"0,0 0 0 0 0,-1-1 0 0 0,1 1 0 0 0,0 0 1 0 0,0-1-1 0 0,0 1 0 0 0,0 0 0 0 0,0 0 0 0 0,-1-1 0 0 0,1 1 0 0 0,0 0 0 0 0,0-1 0 0 0,0 1 0 0 0,0 0 0 0 0,0-1 0 0 0,0 1 0 0 0,0 0 0 0 0,0-1 0 0 0,0 1 1 0 0,0 0-1 0 0,1-1 0 0 0,-1 1 0 0 0,0 0 0 0 0,0-1 0 0 0,0 1 0 0 0,0 0 0 0 0,0 0 0 0 0,1-1 0 0 0,9-6 3403 0 0,19 1 689 0 0,-25 6-3845 0 0,200-23 7656 0 0,-66 10-6441 0 0,380-12 143 0 0,-190 16-4381 0 0,-323 9 1805 0 0,10-1 257 0 0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5:05.0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67 8 0 0,'-3'-20'4662'0'0,"-1"-6"5167"0"0,4 25-9509 0 0,0 0 0 0 0,0 0 0 0 0,0 0 0 0 0,0 0 0 0 0,0-1 0 0 0,0 1 0 0 0,0 0 0 0 0,1 0-1 0 0,-1 0 1 0 0,0 0 0 0 0,1 0 0 0 0,-1 0 0 0 0,1 0 0 0 0,-1-1 0 0 0,1 1 0 0 0,0 1 0 0 0,0-2 0 0 0,2 2 3038 0 0,0 7-1867 0 0,0 12-1014 0 0,-2-14 18 0 0,29 106 1527 0 0,7 32-1398 0 0,-22-48-411 0 0,2 123-1 0 0,-17-175-255 0 0,-1-31-100 0 0,0 0 1 0 0,2 0 0 0 0,0 0-1 0 0,0 0 1 0 0,1 0-1 0 0,3 12 1 0 0,-5-23 79 0 0,0-1-1 0 0,0 0 0 0 0,0 0 1 0 0,0 1-1 0 0,0-1 1 0 0,0 0-1 0 0,1 0 1 0 0,-1 1-1 0 0,0-1 1 0 0,0 0-1 0 0,0 0 1 0 0,0 1-1 0 0,0-1 1 0 0,1 0-1 0 0,-1 0 1 0 0,0 0-1 0 0,0 0 1 0 0,0 1-1 0 0,1-1 1 0 0,-1 0-1 0 0,0 0 1 0 0,0 0-1 0 0,0 0 1 0 0,1 0-1 0 0,-1 0 1 0 0,0 0-1 0 0,0 1 1 0 0,1-1-1 0 0,-1 0 1 0 0,0 0-1 0 0,0 0 1 0 0,1 0-1 0 0,-1 0 1 0 0,0 0-1 0 0,0 0 1 0 0,1 0-1 0 0,-1 0 0 0 0,0 0 1 0 0,0 0-1 0 0,1-1 1 0 0,-1 1-1 0 0,0 0 1 0 0,11-7-4897 0 0,-9 5 3380 0 0,7-6-2280 0 0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5:05.3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0 512 0 0,'0'2'11042'0'0,"-1"4"-5288"0"0,1 42-2364 0 0,15 323 1942 0 0,-16-333-5122 0 0,1 76 375 0 0,1-92-530 0 0,1-1 0 0 0,1 1 1 0 0,7 25-1 0 0,-9-44-60 0 0,1 1 0 0 0,-1 0 0 0 0,1 0 1 0 0,0-1-1 0 0,0 0 0 0 0,0 1 0 0 0,0-1 0 0 0,1 0 1 0 0,0 0-1 0 0,-1 0 0 0 0,1 0 0 0 0,4 3 0 0 0,-6-6-46 0 0,0 1-1 0 0,0 0 1 0 0,0-1-1 0 0,0 1 1 0 0,0 0-1 0 0,0-1 0 0 0,0 0 1 0 0,1 1-1 0 0,-1-1 1 0 0,0 0-1 0 0,0 1 1 0 0,1-1-1 0 0,-1 0 0 0 0,0 0 1 0 0,0 0-1 0 0,1 0 1 0 0,1 0-1 0 0,-2-1-88 0 0,0 0-1 0 0,1 1 1 0 0,-1-1 0 0 0,0 0-1 0 0,0 1 1 0 0,1-1-1 0 0,-1 0 1 0 0,0 0 0 0 0,0 0-1 0 0,0 0 1 0 0,0 0-1 0 0,0 0 1 0 0,0 0 0 0 0,0-1-1 0 0,0 1 1 0 0,-1 0-1 0 0,1 0 1 0 0,0-3 0 0 0,11-26-6318 0 0,-9 19 3067 0 0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5:05.8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77 228 2753 0 0,'-13'-9'4663'0'0,"-21"-13"3838"0"0,31 19-7640 0 0,-1-1 1 0 0,0 1-1 0 0,1 0 1 0 0,-1-1-1 0 0,-4-7 1 0 0,7 10-790 0 0,1 0 1 0 0,-1 0 0 0 0,1 0-1 0 0,0 0 1 0 0,-1 0-1 0 0,1 0 1 0 0,0 0-1 0 0,0 0 1 0 0,0-1-1 0 0,0 1 1 0 0,0 0 0 0 0,0 0-1 0 0,0 0 1 0 0,0 0-1 0 0,0 0 1 0 0,0 0-1 0 0,0 0 1 0 0,1 0 0 0 0,-1-1-1 0 0,1 1 1 0 0,-1 0-1 0 0,1 0 1 0 0,-1 0-1 0 0,1 0 1 0 0,-1 1 0 0 0,1-1-1 0 0,0 0 1 0 0,-1 0-1 0 0,1 0 1 0 0,1-1-1 0 0,4-3-16 0 0,-1 1 0 0 0,1-1 0 0 0,10-6-1 0 0,-7 6 153 0 0,12-9-167 0 0,1 0-1 0 0,0 2 0 0 0,1 1 0 0 0,0 0 0 0 0,1 2 0 0 0,0 1 0 0 0,0 1 0 0 0,1 1 0 0 0,0 1 1 0 0,0 1-1 0 0,1 1 0 0 0,50 1 0 0 0,-67 3-40 0 0,0 0-1 0 0,0 1 1 0 0,0 0 0 0 0,0 0-1 0 0,0 1 1 0 0,-1 0 0 0 0,1 0 0 0 0,-1 1-1 0 0,0 0 1 0 0,0 1 0 0 0,0 0 0 0 0,0 0-1 0 0,-1 1 1 0 0,0 0 0 0 0,0 0-1 0 0,-1 0 1 0 0,1 1 0 0 0,-1 0 0 0 0,5 9-1 0 0,-5-7 5 0 0,-1 0-1 0 0,0 1 1 0 0,0 0-1 0 0,-1 0 0 0 0,0 0 1 0 0,-1 0-1 0 0,0 1 1 0 0,-1-1-1 0 0,0 1 1 0 0,0 0-1 0 0,-2 0 0 0 0,1-1 1 0 0,-1 1-1 0 0,-1 0 1 0 0,-2 19-1 0 0,0-15 1 0 0,0 0 0 0 0,-1 0 0 0 0,-1 0-1 0 0,-10 23 1 0 0,11-31-2 0 0,1-1 1 0 0,-1-1-1 0 0,0 1 0 0 0,0-1 0 0 0,0 1 0 0 0,-1-1 0 0 0,0 0 0 0 0,0-1 0 0 0,0 1 1 0 0,-1-1-1 0 0,0 0 0 0 0,-11 6 0 0 0,-7 1 42 0 0,0-2 0 0 0,0 0 0 0 0,-33 6 1 0 0,-78 11-9 0 0,125-25-36 0 0,-40 5-9 0 0,29-4 16 0 0,-1 1-1 0 0,-25 7 1 0 0,46-10-8 0 0,1 0 0 0 0,-1 1 1 0 0,0-1-1 0 0,0 0 0 0 0,0 0 0 0 0,1 1 0 0 0,-1-1 1 0 0,0 1-1 0 0,0-1 0 0 0,1 1 0 0 0,-1-1 1 0 0,0 1-1 0 0,1-1 0 0 0,-1 1 0 0 0,0-1 0 0 0,1 1 1 0 0,-1 0-1 0 0,1 0 0 0 0,-1-1 0 0 0,1 1 1 0 0,-1 0-1 0 0,1 0 0 0 0,0-1 0 0 0,-1 2 0 0 0,1 0-2 0 0,0-1 0 0 0,0 0-1 0 0,0 1 1 0 0,0-1 0 0 0,0 1 0 0 0,1-1-1 0 0,-1 0 1 0 0,0 1 0 0 0,1-1-1 0 0,-1 1 1 0 0,1-1 0 0 0,-1 0-1 0 0,2 2 1 0 0,2 3-4 0 0,1 1 0 0 0,-1-2 1 0 0,1 1-1 0 0,8 8 0 0 0,9 3 17 0 0,0-1-1 0 0,1 0 1 0 0,0-2-1 0 0,35 17 1 0 0,-32-19 2 0 0,-1 2-1 0 0,-1 0 1 0 0,0 2 0 0 0,22 19 0 0 0,66 78 831 0 0,-88-87-519 0 0,-19-20-318 0 0,0-1 0 0 0,1-1 1 0 0,-1 1-1 0 0,1-1 0 0 0,0 0 1 0 0,0 0-1 0 0,0 0 1 0 0,1-1-1 0 0,0 0 0 0 0,-1 0 1 0 0,1-1-1 0 0,9 2 0 0 0,-8-2-501 0 0,1-1-1 0 0,0-1 0 0 0,0 1 0 0 0,0-1 0 0 0,0-1 0 0 0,0 0 0 0 0,0 0 1 0 0,0-1-1 0 0,12-3 0 0 0,1-2-2094 0 0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5:06.1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60 512 0 0,'-12'-25'5132'0'0,"5"10"3058"0"0,1 0 4672 0 0,6 15-12811 0 0,0-1 0 0 0,0 1 0 0 0,0 0-1 0 0,0 0 1 0 0,0 0 0 0 0,0 0 0 0 0,0 0 0 0 0,0-1-1 0 0,0 1 1 0 0,0 0 0 0 0,0 0 0 0 0,0 0-1 0 0,0 0 1 0 0,0 0 0 0 0,0 0 0 0 0,1-1-1 0 0,-1 1 1 0 0,0 0 0 0 0,0 0 0 0 0,0 0 0 0 0,0 0-1 0 0,0 0 1 0 0,0 0 0 0 0,0 0 0 0 0,0 0-1 0 0,1-1 1 0 0,-1 1 0 0 0,0 0 0 0 0,0 0 0 0 0,0 0-1 0 0,0 0 1 0 0,0 0 0 0 0,0 0 0 0 0,1 0-1 0 0,-1 0 1 0 0,0 0 0 0 0,0 0 0 0 0,0 0-1 0 0,1 0 1 0 0,9-1 422 0 0,11 3-611 0 0,-16-1-1 0 0,0 0 0 0 0,0 1-1 0 0,0 0 1 0 0,0 0 0 0 0,0 0-1 0 0,-1 0 1 0 0,1 1 0 0 0,-1-1-1 0 0,1 1 1 0 0,-1 1 0 0 0,0-1-1 0 0,6 6 1 0 0,-7-5-726 0 0,0 0 0 0 0,0 0 0 0 0,0 0 0 0 0,-1 0 0 0 0,1 0 0 0 0,-1 1 0 0 0,0-1 0 0 0,2 7-1 0 0,0 7-2107 0 0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5:06.2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1 4265 0 0,'0'0'-67'0'0,"-8"7"5651"0"0,8-6-4578 0 0,-1 0 0 0 0,0-1 0 0 0,0 1 0 0 0,0-1 1 0 0,0 1-1 0 0,0-1 0 0 0,0 0 0 0 0,0 1 0 0 0,0-1 0 0 0,0 0 0 0 0,-2 0 0 0 0,3 1-850 0 0,0-1 1 0 0,0 0-1 0 0,0 0 0 0 0,0 0 0 0 0,-1 0 0 0 0,1 0 0 0 0,0 0 1 0 0,0 1-1 0 0,0-1 0 0 0,0 0 0 0 0,0 0 0 0 0,0 0 0 0 0,0 0 1 0 0,0 1-1 0 0,0-1 0 0 0,-1 0 0 0 0,1 0 0 0 0,0 0 0 0 0,0 0 0 0 0,0 1 1 0 0,0-1-1 0 0,0 0 0 0 0,0 0 0 0 0,0 0 0 0 0,0 0 0 0 0,0 1 1 0 0,0-1-1 0 0,0 0 0 0 0,0 0 0 0 0,1 0 0 0 0,-1 0 0 0 0,0 1 0 0 0,0-1 1 0 0,0 0-1 0 0,0 0 0 0 0,0 0 0 0 0,0 0 0 0 0,0 1 0 0 0,0-1 1 0 0,0 0-1 0 0,1 0 0 0 0,-1 0 0 0 0,4 8 1102 0 0,-1-7-1219 0 0,0 1 1 0 0,-1-1-1 0 0,1 0 1 0 0,0 0-1 0 0,0 0 1 0 0,0 0-1 0 0,0 0 1 0 0,0-1-1 0 0,0 1 1 0 0,0-1-1 0 0,0 0 1 0 0,0 0-1 0 0,0 0 0 0 0,4-1 1 0 0,17 1-5740 0 0,-17 2 1848 0 0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5:50.4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56 512 0 0,'-1'-2'862'0'0,"0"-1"0"0"0,1 1 1 0 0,-1 0-1 0 0,0 0 0 0 0,1-1 0 0 0,-1 1 0 0 0,1 0 1 0 0,0 0-1 0 0,0-1 0 0 0,0 1 0 0 0,0 0 0 0 0,0-1 1 0 0,1-3-1 0 0,-1 5-529 0 0,0 0 1 0 0,1 0-1 0 0,-1 0 0 0 0,1 0 1 0 0,-1 0-1 0 0,1 0 1 0 0,-1 0-1 0 0,1 0 1 0 0,-1 0-1 0 0,1 0 1 0 0,0 0-1 0 0,0 1 1 0 0,-1-1-1 0 0,1 0 0 0 0,0 0 1 0 0,0 1-1 0 0,0-1 1 0 0,0 1-1 0 0,0-1 1 0 0,0 1-1 0 0,0-1 1 0 0,0 1-1 0 0,0-1 0 0 0,0 1 1 0 0,0 0-1 0 0,0 0 1 0 0,0-1-1 0 0,0 1 1 0 0,0 0-1 0 0,2 0 1 0 0,-15 10 1477 0 0,8-6-1682 0 0,0-1 1 0 0,1 2 0 0 0,-1-1 0 0 0,1 0-1 0 0,0 1 1 0 0,1-1 0 0 0,-1 1 0 0 0,1 0 0 0 0,0 0-1 0 0,0 0 1 0 0,0 0 0 0 0,1 0 0 0 0,0 1-1 0 0,0-1 1 0 0,-1 8 0 0 0,1 8 79 0 0,1 1 0 0 0,3 31 0 0 0,-2-44-140 0 0,16 146 520 0 0,3 48 14 0 0,-18-177-535 0 0,1 284 529 0 0,-1 8-440 0 0,0-301-229 0 0,1 0 0 0 0,1 0 0 0 0,0 0 0 0 0,1-1 0 0 0,1 1 0 0 0,0-1 0 0 0,2 0 0 0 0,-1-1 0 0 0,2 0 0 0 0,19 26 0 0 0,-28-40 37 0 0,0-1-1 0 0,0 0 1 0 0,1 0 0 0 0,-1 1-1 0 0,0-1 1 0 0,0 0 0 0 0,0 1 0 0 0,0-1-1 0 0,1 0 1 0 0,-1 0 0 0 0,0 1-1 0 0,0-1 1 0 0,0 0 0 0 0,1 0 0 0 0,-1 1-1 0 0,0-1 1 0 0,0 0 0 0 0,1 0 0 0 0,-1 0-1 0 0,0 0 1 0 0,1 1 0 0 0,-1-1-1 0 0,0 0 1 0 0,1 0 0 0 0,-1 0 0 0 0,0 0-1 0 0,1 0 1 0 0,-1 0 0 0 0,1 0 0 0 0,-1-9-981 0 0,-7-16-488 0 0,2 11 164 0 0,-1 0 0 0 0,-7-13 0 0 0,7 16-740 0 0,0 0 0 0 0,1-1 0 0 0,-6-21 0 0 0,7 9-191 0 0,0 1 225 0 0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5:50.7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34 2064 0 0,'-2'-21'6485'0'0,"1"9"1646"0"0,9 25-2926 0 0,22 44-2642 0 0,-12-24-2018 0 0,-1 0 1 0 0,-2 2-1 0 0,-1 0 1 0 0,10 39-1 0 0,-10-3 81 0 0,8 143 0 0 0,-23 78 91 0 0,-2-201-630 0 0,1 258 52 0 0,5-313-242 0 0,1 0-1 0 0,3-1 0 0 0,0 1 0 0 0,22 58 1 0 0,-26-88 9 0 0,-1 0 0 0 0,2 1 1 0 0,-1-2-1 0 0,9 12 0 0 0,-11-15-46 0 0,1 0 1 0 0,-1 0-1 0 0,1 0 0 0 0,-1-1 0 0 0,1 1 0 0 0,0-1 0 0 0,0 1 0 0 0,0-1 0 0 0,0 0 0 0 0,0 0 0 0 0,0 1 0 0 0,0-1 0 0 0,0-1 0 0 0,1 1 0 0 0,-1 0 0 0 0,0-1 0 0 0,5 2 0 0 0,-7-3 29 0 0,1 1 0 0 0,-1 0 0 0 0,1 0 0 0 0,-1 0 0 0 0,0-1 0 0 0,1 1 0 0 0,-1 0 0 0 0,1 0 0 0 0,-1-1 0 0 0,0 1 0 0 0,1 0 0 0 0,-1-1 0 0 0,0 1 0 0 0,0-1 0 0 0,1 1 0 0 0,-1 0 0 0 0,0-1 0 0 0,0 1 0 0 0,1-1 0 0 0,-1 1 0 0 0,0-1 0 0 0,0 1 0 0 0,0-1 0 0 0,0 1 0 0 0,0-1 0 0 0,0 1 0 0 0,0-1 0 0 0,2-15-4096 0 0,-1 14 3504 0 0,-1-12-3044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26.4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352 11 2272 0 0,'0'-1'398'0'0,"0"1"1"0"0,0 0-1 0 0,0-1 0 0 0,-4-5 7164 0 0,4 6-7164 0 0,-1 0 0 0 0,1 0 0 0 0,0-1 0 0 0,-1 1 0 0 0,1 0 0 0 0,-15-1 3120 0 0,-15 7-1875 0 0,24-4-1293 0 0,1 0-1 0 0,0 0 1 0 0,-1 1 0 0 0,1 0-1 0 0,0 0 1 0 0,0 0-1 0 0,-7 7 1 0 0,-30 32 910 0 0,13-11-897 0 0,16-18-171 0 0,-110 112 797 0 0,117-117-1045 0 0,0-1-1 0 0,0 1 0 0 0,1-1 1 0 0,0 1-1 0 0,-7 16 0 0 0,11-22-107 0 0,0 1-1 0 0,0 0 1 0 0,1-1-1 0 0,-1 1 1 0 0,1 0-1 0 0,-1 0 0 0 0,1-1 1 0 0,0 1-1 0 0,0 0 1 0 0,1 4-1 0 0,-1-5-166 0 0,1 0 0 0 0,0 0 0 0 0,-1 0 0 0 0,1-1 0 0 0,0 1 0 0 0,0 0 0 0 0,0 0 0 0 0,0 0 0 0 0,0 0 0 0 0,1-1 1 0 0,-1 1-1 0 0,0-1 0 0 0,1 1 0 0 0,0-1 0 0 0,1 2 0 0 0,10 6-3190 0 0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5:28.9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220 327 512 0 0,'3'-9'349'0'0,"1"-10"1448"0"0,1 1-1 0 0,2-1 1 0 0,12-26 0 0 0,-23 66 7858 0 0,-5 46-8967 0 0,5-35 65 0 0,-5 24 37 0 0,-2-1 0 0 0,-2-1 1 0 0,-30 79-1 0 0,-98 311 1508 0 0,133-416-2245 0 0,4-19-48 0 0,1 2-1 0 0,1-1 1 0 0,0 0-1 0 0,-2 20 1 0 0,4-29-5 0 0,0-1 1 0 0,0 0-1 0 0,0 0 1 0 0,0 1-1 0 0,0-1 1 0 0,0 0-1 0 0,0 0 1 0 0,0 1-1 0 0,0-1 1 0 0,0 0-1 0 0,0 1 1 0 0,0-1-1 0 0,0 0 1 0 0,0 0-1 0 0,0 1 1 0 0,0-1-1 0 0,0 0 1 0 0,0 0-1 0 0,1 1 1 0 0,-1-1-1 0 0,0 0 1 0 0,0 0-1 0 0,0 0 1 0 0,0 1-1 0 0,0-1 1 0 0,1 0-1 0 0,-1 0 1 0 0,0 0-1 0 0,0 1 1 0 0,0-1-1 0 0,1 0 1 0 0,-1 0-1 0 0,0 0 1 0 0,0 0-1 0 0,1 1 1 0 0,6-8-13 0 0,6-12 2 0 0,5-17 24 0 0,-2-1 0 0 0,-2-1-1 0 0,15-64 1 0 0,-19 65 19 0 0,49-195 65 0 0,-43 169-90 0 0,48-273 171 0 0,-53 265-131 0 0,-2 17 359 0 0,2-94 1 0 0,-11 148-400 0 0,0 0 0 0 0,0 0 0 0 0,0 0 0 0 0,0 0 0 0 0,0-1 0 0 0,0 1 0 0 0,0 0 0 0 0,0 0 0 0 0,0 0 0 0 0,0 0 0 0 0,0 0 0 0 0,0-1 0 0 0,0 1-1 0 0,0 0 1 0 0,0 0 0 0 0,0 0 0 0 0,0 0 0 0 0,0-1 0 0 0,0 1 0 0 0,0 0 0 0 0,0 0 0 0 0,0 0 0 0 0,0 0 0 0 0,0 0 0 0 0,0-1 0 0 0,0 1 0 0 0,0 0 0 0 0,-1 0 0 0 0,1 0 0 0 0,0 0 0 0 0,0 0 0 0 0,0 0 0 0 0,0 0 0 0 0,0 0 0 0 0,0-1 0 0 0,0 1 0 0 0,-1 0 0 0 0,1 0 0 0 0,0 0 0 0 0,0 0 0 0 0,0 0 0 0 0,0 0 0 0 0,-1 0 0 0 0,1 0 0 0 0,0 0 0 0 0,0 0 0 0 0,0 0 0 0 0,0 0 0 0 0,0 0-1 0 0,-1 0 2 0 0,-7 7 203 0 0,-6 13 8 0 0,8-5-130 0 0,-1 0 0 0 0,2 0 0 0 0,0 0 1 0 0,0 1-1 0 0,-2 18 0 0 0,3-4 31 0 0,-1 57 0 0 0,6-58-104 0 0,1 1 0 0 0,2-1 0 0 0,1 0 1 0 0,8 29-1 0 0,43 110 103 0 0,-48-146-101 0 0,52 114-120 0 0,-37-90 107 0 0,23 70 0 0 0,-27-58-52 0 0,2-1 1 0 0,32 63 0 0 0,-45-104 24 0 0,5 8 8 0 0,-1 1-1 0 0,16 46 0 0 0,-27-69 20 0 0,0 0-1 0 0,-1 1 0 0 0,1-1 1 0 0,-1 0-1 0 0,0 1 1 0 0,0-1-1 0 0,0 1 1 0 0,0-1-1 0 0,0 3 0 0 0,0-4-3 0 0,-1-1 0 0 0,1 1 0 0 0,0 0 0 0 0,-1-1 0 0 0,1 1 0 0 0,0-1 0 0 0,-1 1 0 0 0,1-1 0 0 0,-1 1 0 0 0,1-1 0 0 0,-1 1-1 0 0,1-1 1 0 0,-1 1 0 0 0,1-1 0 0 0,-1 1 0 0 0,0-1 0 0 0,1 0 0 0 0,-1 1 0 0 0,0-1 0 0 0,1 0 0 0 0,-1 0 0 0 0,0 0 0 0 0,1 1-1 0 0,-1-1 1 0 0,0 0 0 0 0,1 0 0 0 0,-1 0 0 0 0,0 0 0 0 0,1 0 0 0 0,-1 0 0 0 0,0 0 0 0 0,1 0 0 0 0,-1-1 0 0 0,-1 1 0 0 0,-10-2 20 0 0,0-1 1 0 0,-1 0-1 0 0,-17-8 1 0 0,-5-1 37 0 0,-96-31 11 0 0,103 32-95 0 0,2 0-1 0 0,-44-27 1 0 0,69 37 7 0 0,0 1 0 0 0,0-1 0 0 0,0 0 0 0 0,0 1 0 0 0,0-1 0 0 0,0 0 0 0 0,0 0 0 0 0,0 0 0 0 0,0 0-1 0 0,0 0 1 0 0,1 0 0 0 0,-1 0 0 0 0,0 0 0 0 0,1 0 0 0 0,-1 0 0 0 0,1 0 0 0 0,-1-1 0 0 0,1 1 0 0 0,-1 0 0 0 0,1-2 0 0 0,0 2-135 0 0,0 0 0 0 0,0 0 0 0 0,0-1 0 0 0,1 1 0 0 0,-1 0 0 0 0,0 0 0 0 0,1 0 0 0 0,-1 0 0 0 0,1-1 0 0 0,0 1 0 0 0,-1 0 0 0 0,1 0 0 0 0,0 0 0 0 0,-1 0 0 0 0,1 0 0 0 0,2-1 0 0 0,3-3-1614 0 0,0 0 0 0 0,1 0 1 0 0,0 1-1 0 0,13-7 0 0 0,-1 2-1569 0 0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5:29.7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266 129 8 0 0,'0'-1'565'0'0,"1"-1"-1"0"0,-1 1 1 0 0,0-1 0 0 0,0 1 0 0 0,0 0-1 0 0,0-1 1 0 0,0 1 0 0 0,0-1 0 0 0,0 1-1 0 0,0-1 1 0 0,-1 1 0 0 0,1 0 0 0 0,-1-1-1 0 0,1 1 1 0 0,-1 0 0 0 0,1-1-1 0 0,-1 1 1 0 0,0 0 0 0 0,0-2 0 0 0,-5-9 2448 0 0,4 5-2170 0 0,-1-1 0 0 0,0 1-1 0 0,0 1 1 0 0,-1-1 0 0 0,1 0-1 0 0,-9-9 1 0 0,10 13-675 0 0,-1 1 0 0 0,1-1 0 0 0,-1 1 0 0 0,1 0 0 0 0,-1 0 0 0 0,0 0 0 0 0,0 0 0 0 0,0 0 0 0 0,0 1 0 0 0,0-1 0 0 0,0 1 0 0 0,-1 0-1 0 0,1 0 1 0 0,0 0 0 0 0,-1 0 0 0 0,1 1 0 0 0,-4-1 0 0 0,-2 0-4 0 0,1 1-1 0 0,-1 1 1 0 0,1 0-1 0 0,-1 0 1 0 0,1 0-1 0 0,0 1 1 0 0,0 0-1 0 0,0 1 1 0 0,0 0-1 0 0,0 0 1 0 0,0 1-1 0 0,1-1 1 0 0,0 2 0 0 0,-1-1-1 0 0,2 1 1 0 0,-1 0-1 0 0,-11 11 1 0 0,17-14-158 0 0,-1 0 0 0 0,0 0-1 0 0,1 0 1 0 0,0 0 0 0 0,-1 0 0 0 0,1 0 0 0 0,0 1 0 0 0,0-1 0 0 0,0 0 0 0 0,1 1 0 0 0,-1-1 0 0 0,0 0 0 0 0,1 1 0 0 0,0-1 0 0 0,-1 1 0 0 0,1-1 0 0 0,0 1 0 0 0,1 2 0 0 0,-1-2-6 0 0,1 0 0 0 0,0 0 0 0 0,0 0 0 0 0,0-1 0 0 0,0 1 1 0 0,1-1-1 0 0,-1 1 0 0 0,1-1 0 0 0,0 1 0 0 0,-1-1 0 0 0,1 0 0 0 0,0 0 1 0 0,4 3-1 0 0,1 1-8 0 0,0-1-1 0 0,1 0 1 0 0,0 0 0 0 0,0-1 0 0 0,1 0 0 0 0,-1 0-1 0 0,1-1 1 0 0,14 4 0 0 0,19 2-75 0 0,-24-7 70 0 0,1 2-1 0 0,-2 1 1 0 0,1 0 0 0 0,29 13 0 0 0,-43-16 15 0 0,-1 0 1 0 0,1 0 0 0 0,-1 0-1 0 0,0 0 1 0 0,1 1 0 0 0,-1 0 0 0 0,0-1-1 0 0,-1 1 1 0 0,1 0 0 0 0,0 1 0 0 0,-1-1-1 0 0,0 0 1 0 0,1 1 0 0 0,-2-1-1 0 0,1 1 1 0 0,0 0 0 0 0,-1-1 0 0 0,1 1-1 0 0,-1 0 1 0 0,0 0 0 0 0,0 5-1 0 0,0-3 16 0 0,-1-1 0 0 0,-1 1 0 0 0,1-1-1 0 0,-1 0 1 0 0,0 1 0 0 0,0-1-1 0 0,0 0 1 0 0,-1 0 0 0 0,0 0-1 0 0,0 0 1 0 0,0 0 0 0 0,-1 0-1 0 0,0 0 1 0 0,0-1 0 0 0,-5 8-1 0 0,-1-2 58 0 0,0 1 0 0 0,-1-1 0 0 0,0 0 0 0 0,0-1 0 0 0,-1 0-1 0 0,0-1 1 0 0,-1 0 0 0 0,0-1 0 0 0,0 0 0 0 0,-1-1 0 0 0,1-1 0 0 0,-1 1-1 0 0,0-2 1 0 0,-23 5 0 0 0,34-9-82 0 0,0 1-1 0 0,-1-1 0 0 0,1 0 1 0 0,0 0-1 0 0,0 0 1 0 0,0 0-1 0 0,-1 0 1 0 0,1-1-1 0 0,0 1 0 0 0,0-1 1 0 0,0 1-1 0 0,0-1 1 0 0,0 0-1 0 0,0 0 1 0 0,0 0-1 0 0,0 0 0 0 0,0 0 1 0 0,-2-2-1 0 0,2 0-36 0 0,0 1 0 0 0,0 0-1 0 0,0-1 1 0 0,0 1 0 0 0,0-1 0 0 0,1 0-1 0 0,-1 0 1 0 0,1 0 0 0 0,0 0-1 0 0,-1 1 1 0 0,0-6 0 0 0,0-3-319 0 0,1 0 1 0 0,-1 0-1 0 0,2 0 1 0 0,-1 0-1 0 0,2-1 1 0 0,1-11 0 0 0,1 3-1566 0 0,0 0 0 0 0,2 0 1 0 0,0 0-1 0 0,1 1 1 0 0,11-24-1 0 0,-4 20-231 0 0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5:30.0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10 2625 0 0,'0'0'490'0'0,"0"-1"0"0"0,-1 0 0 0 0,1 1 0 0 0,-1-1 0 0 0,1 0 0 0 0,-1 1 0 0 0,1-1 0 0 0,-1 1 0 0 0,1-1 0 0 0,-1 1 0 0 0,1-1 0 0 0,-1 1 0 0 0,0-1 0 0 0,1 1 0 0 0,-1 0 0 0 0,0-1 0 0 0,1 1 0 0 0,-1 0 0 0 0,0 0 0 0 0,0-1 0 0 0,1 1 0 0 0,-1 0 0 0 0,0 0 0 0 0,-1 0 0 0 0,1 0-182 0 0,1 1 1 0 0,-1-1-1 0 0,0 1 0 0 0,1-1 0 0 0,-1 1 0 0 0,0-1 0 0 0,1 1 0 0 0,-1-1 0 0 0,1 1 1 0 0,-1 0-1 0 0,1-1 0 0 0,-1 1 0 0 0,1 0 0 0 0,-1-1 0 0 0,1 1 0 0 0,0 0 0 0 0,-1 0 0 0 0,1 0 1 0 0,-2 7 310 0 0,0-1 1 0 0,0 0 0 0 0,-1 12 0 0 0,3-4-431 0 0,-1 0 1 0 0,2 1-1 0 0,0-1 1 0 0,1 0-1 0 0,0-1 1 0 0,9 28-1 0 0,0-7-61 0 0,27 54 0 0 0,-15-52-172 0 0,-19-31-102 0 0,1 0 0 0 0,-1 1 0 0 0,-1-1 0 0 0,1 1 0 0 0,-1-1 1 0 0,0 1-1 0 0,2 10 0 0 0,-5-16 6 0 0,1 0 1 0 0,-1 0 0 0 0,0-1 0 0 0,0 1-1 0 0,0 0 1 0 0,0 0 0 0 0,0 0 0 0 0,0 0-1 0 0,0 0 1 0 0,0 0 0 0 0,-1 0 0 0 0,1 0-1 0 0,-1 1 1 0 0,-6 4-4002 0 0,3-4 1559 0 0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5:30.2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77 2345 0 0,'2'-5'3208'0'0,"3"2"2353"0"0,1-2-4256 0 0,5 2 575 0 0,0 0-1040 0 0,5-2 384 0 0,1 2-351 0 0,1-3-313 0 0,5-1-432 0 0,1 3 8 0 0,0-3-136 0 0,6-1-48 0 0,-3 4-184 0 0,2-1-48 0 0,1 0-1209 0 0,-7 2-1679 0 0,-2 3-41 0 0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5:30.6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46 163 1800 0 0,'-3'0'1677'0'0,"-1"1"-167"0"0,0 0-1 0 0,1 0 0 0 0,-1 0 1 0 0,0 1-1 0 0,1-1 0 0 0,-7 5 1 0 0,9-5-1359 0 0,0-1 0 0 0,0 1 0 0 0,0 0 0 0 0,1 0 0 0 0,-1 0-1 0 0,0 0 1 0 0,1 0 0 0 0,-1 0 0 0 0,0 0 0 0 0,1 0 0 0 0,0 0 0 0 0,-1 0 0 0 0,1 0 0 0 0,-1 0 0 0 0,1 0 0 0 0,0 0 0 0 0,0 0 0 0 0,0 0-1 0 0,0 0 1 0 0,0 1 0 0 0,0-1 0 0 0,0 0 0 0 0,0 0 0 0 0,0 0 0 0 0,0 0 0 0 0,1 0 0 0 0,-1 0 0 0 0,0 0 0 0 0,2 2 0 0 0,-2-1 157 0 0,1 0 0 0 0,-1-1 0 0 0,1 1 1 0 0,0 0-1 0 0,0-1 0 0 0,0 1 0 0 0,0 0 0 0 0,0-1 1 0 0,0 1-1 0 0,0-1 0 0 0,0 0 0 0 0,1 1 1 0 0,-1-1-1 0 0,3 2 0 0 0,-4-3-211 0 0,0 0-1 0 0,1 0 0 0 0,-1 0 1 0 0,1 0-1 0 0,-1 1 1 0 0,0-1-1 0 0,1 0 1 0 0,-1 0-1 0 0,1 0 1 0 0,-1 0-1 0 0,0 0 0 0 0,1 0 1 0 0,-1 0-1 0 0,1 0 1 0 0,-1 0-1 0 0,0 0 1 0 0,1-1-1 0 0,-1 1 1 0 0,1 0-1 0 0,-1 0 0 0 0,0 0 1 0 0,1 0-1 0 0,-1-1 1 0 0,1 1-1 0 0,0-1-34 0 0,0 0 0 0 0,0 0 0 0 0,0 0 0 0 0,-1 0 0 0 0,1 0 0 0 0,0-1 0 0 0,-1 1 0 0 0,1 0 0 0 0,0 0-1 0 0,-1-1 1 0 0,1-1 0 0 0,0-2 8 0 0,0-1 0 0 0,-1 0 0 0 0,0 1 0 0 0,0-1 0 0 0,0 0 0 0 0,-1 0 0 0 0,0 1 0 0 0,-3-11 0 0 0,0-7-41 0 0,3 15-37 0 0,0-1 0 0 0,1 0 0 0 0,0 1-1 0 0,1-1 1 0 0,3-16 0 0 0,-4 21-4 0 0,1 0 1 0 0,0 1-1 0 0,0 0 0 0 0,1-1 0 0 0,-1 1 0 0 0,1 0 1 0 0,0-1-1 0 0,-1 1 0 0 0,1 0 0 0 0,1 0 0 0 0,-1 1 1 0 0,0-1-1 0 0,1 0 0 0 0,0 1 0 0 0,-1-1 1 0 0,7-3-1 0 0,-7 5-43 0 0,1 0 1 0 0,0 0 0 0 0,0 0 0 0 0,0 0-1 0 0,0 0 1 0 0,-1 1 0 0 0,1-1 0 0 0,0 1-1 0 0,0 0 1 0 0,0 0 0 0 0,0 0 0 0 0,0 0-1 0 0,0 1 1 0 0,0-1 0 0 0,0 1 0 0 0,0 0-1 0 0,0-1 1 0 0,0 1 0 0 0,-1 1 0 0 0,1-1 0 0 0,0 0-1 0 0,4 4 1 0 0,5 2-1499 0 0,-1 1 0 0 0,0 1 0 0 0,14 14 0 0 0,-23-21 956 0 0,26 26-6438 0 0,-16-17 4387 0 0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5:30.9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 84 2921 0 0,'-2'-1'1132'0'0,"0"0"1"0"0,0 0 0 0 0,0 0-1 0 0,1 0 1 0 0,-1-1 0 0 0,0 1-1 0 0,0-1 1 0 0,-2-2 0 0 0,-9-17 3404 0 0,11 16-3756 0 0,1 0-1 0 0,-1 0 0 0 0,1-1 0 0 0,0 1 1 0 0,0 0-1 0 0,0-11 0 0 0,2 14 828 0 0,0 9-974 0 0,0 10-351 0 0,-3 16-48 0 0,-8 38 0 0 0,7-56-611 0 0,-1-1-1 0 0,0 1 1 0 0,-1-1-1 0 0,-14 27 1 0 0,11-19-4883 0 0,8-18 3935 0 0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5:31.7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91 386 2232 0 0,'-9'22'12696'0'0,"1"5"-5659"0"0,0 8-3837 0 0,-2 23-3989 0 0,-4 14 2108 0 0,4-22-968 0 0,3 0-1 0 0,2 0 1 0 0,2 60 0 0 0,-5 16-98 0 0,0-2-113 0 0,8-129-167 0 0,1 0 0 0 0,1 0 0 0 0,-1 0-1 0 0,1 0 1 0 0,0 0 0 0 0,4-8 0 0 0,2-5-52 0 0,13-46-25 0 0,19-101 1 0 0,-18 65 86 0 0,96-459 31 0 0,-115 539 3 0 0,7-45 59 0 0,-10 59-31 0 0,0-1 0 0 0,0 1 0 0 0,0 0 0 0 0,-1-1 1 0 0,1 1-1 0 0,-1 0 0 0 0,-4-11 0 0 0,5 16-24 0 0,0 0 0 0 0,-1 0-1 0 0,1 0 1 0 0,-1 1 0 0 0,1-1 0 0 0,-1 0 0 0 0,1 0 0 0 0,-1 1 0 0 0,1-1 0 0 0,-1 0-1 0 0,0 1 1 0 0,1-1 0 0 0,-1 0 0 0 0,0 1 0 0 0,0-1 0 0 0,1 1 0 0 0,-1-1-1 0 0,0 1 1 0 0,0 0 0 0 0,0-1 0 0 0,0 1 0 0 0,-1 0 0 0 0,1-1 15 0 0,-1 1 1 0 0,0 0 0 0 0,0 0-1 0 0,1 0 1 0 0,-1 0 0 0 0,0 1-1 0 0,0-1 1 0 0,1 0-1 0 0,-1 1 1 0 0,0-1 0 0 0,-1 2-1 0 0,-1-1 11 0 0,1 1 0 0 0,-1 0 0 0 0,1 0 0 0 0,0 0 0 0 0,0 0 0 0 0,0 0-1 0 0,0 1 1 0 0,0-1 0 0 0,0 1 0 0 0,-2 4 0 0 0,3-4-29 0 0,0 0-1 0 0,1 0 1 0 0,-1 0 0 0 0,1 1 0 0 0,0-1-1 0 0,0 0 1 0 0,0 1 0 0 0,0-1 0 0 0,1 1-1 0 0,-1-1 1 0 0,1 1 0 0 0,0-1 0 0 0,0 1-1 0 0,1-1 1 0 0,-1 1 0 0 0,0-1 0 0 0,3 6-1 0 0,1 4 69 0 0,1-1 0 0 0,0 1 0 0 0,10 16 0 0 0,7 15 151 0 0,-12-15 20 0 0,-1 1 0 0 0,7 37 0 0 0,3 63 188 0 0,-5-29-306 0 0,24 94-141 0 0,-30-156 12 0 0,4 24 11 0 0,12 53-93 0 0,-19-98 66 0 0,1-1 0 0 0,0 0 0 0 0,1 0 0 0 0,14 23 0 0 0,-3-12-13 0 0,-2 0 1 0 0,21 54 0 0 0,-34-75 7 0 0,2 10 9 0 0,-26-41 112 0 0,10 12-113 0 0,-1 1 0 0 0,-1 0-1 0 0,0 1 1 0 0,0 1 0 0 0,-23-13-1 0 0,-78-30-124 0 0,32 23-26 0 0,68 25 13 0 0,1 1 0 0 0,-1 1 0 0 0,0 0-1 0 0,-18-1 1 0 0,13 6-530 0 0,18-3 553 0 0,1 0-1 0 0,-1 0 1 0 0,1 0 0 0 0,-1 0 0 0 0,0 0-1 0 0,1 1 1 0 0,-1-1 0 0 0,1 0 0 0 0,0 0-1 0 0,-1 0 1 0 0,1 1 0 0 0,-1-1 0 0 0,1 0-1 0 0,-1 0 1 0 0,1 1 0 0 0,-1-1 0 0 0,1 0-1 0 0,0 1 1 0 0,-1-1 0 0 0,1 1 0 0 0,0-1-1 0 0,-1 0 1 0 0,1 1 0 0 0,0-1 0 0 0,0 1-1 0 0,-1-1 1 0 0,1 1 0 0 0,0-1 0 0 0,0 1-1 0 0,0-1 1 0 0,0 1 0 0 0,0-1 0 0 0,-1 2-1 0 0,2-2-162 0 0,-1 1-1 0 0,0-1 0 0 0,1 1 0 0 0,-1-1 1 0 0,0 1-1 0 0,1-1 0 0 0,-1 0 0 0 0,1 1 1 0 0,-1-1-1 0 0,1 1 0 0 0,-1-1 0 0 0,1 0 0 0 0,-1 1 1 0 0,1-1-1 0 0,-1 0 0 0 0,1 0 0 0 0,0 0 1 0 0,-1 1-1 0 0,1-1 0 0 0,-1 0 0 0 0,1 0 0 0 0,0 0 1 0 0,17 2-3999 0 0,-16-2 3970 0 0,15 0-2146 0 0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5:32.7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1 142 168 0 0,'15'-23'21021'0'0,"-16"29"-21109"0"0,0-2 230 0 0,1 0 0 0 0,-1 1 1 0 0,1-1-1 0 0,0 0 1 0 0,0 0-1 0 0,0 0 1 0 0,1 1-1 0 0,0-1 0 0 0,-1 0 1 0 0,3 5-1 0 0,2 14 259 0 0,-5-18-177 0 0,0 0 0 0 0,0 0 0 0 0,-1 0 0 0 0,1 0 0 0 0,-1 0 0 0 0,0 0 0 0 0,0 0 0 0 0,-4 8 0 0 0,3-7-82 0 0,0 0 0 0 0,0-1 1 0 0,1 1-1 0 0,0 0 0 0 0,-1 9 1 0 0,12-34 39 0 0,8-43 231 0 0,-12 40-195 0 0,11-29 1 0 0,-11 36-147 0 0,-1 1-10 0 0,13-23 1 0 0,-16 34-58 0 0,-1 1 1 0 0,1-1-1 0 0,0 0 1 0 0,1 0 0 0 0,-1 1-1 0 0,0-1 1 0 0,1 1-1 0 0,-1 0 1 0 0,1-1-1 0 0,0 1 1 0 0,-1 1-1 0 0,1-1 1 0 0,4-2-1 0 0,-6 4-2 0 0,0 0 0 0 0,0-1 0 0 0,0 1-1 0 0,-1 0 1 0 0,1 0 0 0 0,0 0-1 0 0,0 0 1 0 0,0 0 0 0 0,0 0-1 0 0,-1 0 1 0 0,1 0 0 0 0,0 0 0 0 0,0 0-1 0 0,0 0 1 0 0,0 1 0 0 0,-1-1-1 0 0,1 0 1 0 0,0 1 0 0 0,0-1-1 0 0,-1 0 1 0 0,1 1 0 0 0,0-1 0 0 0,0 1-1 0 0,-1-1 1 0 0,1 1 0 0 0,-1 0-1 0 0,1-1 1 0 0,0 1 0 0 0,-1-1-1 0 0,1 1 1 0 0,-1 0 0 0 0,1 0-1 0 0,-1-1 1 0 0,1 3 0 0 0,2 2 11 0 0,-1 1 0 0 0,0 0 0 0 0,3 12 0 0 0,-1-2-12 0 0,0-5-3 0 0,47 148 79 0 0,-46-141-59 0 0,-1-2-18 0 0,0 0 0 0 0,1 0 1 0 0,9 17-1 0 0,-12-29 2 0 0,0 0 0 0 0,0 0 0 0 0,0-1 0 0 0,1 1 0 0 0,-1-1 0 0 0,1 1 0 0 0,0-1 0 0 0,0 0-1 0 0,0 0 1 0 0,1 0 0 0 0,-1-1 0 0 0,1 1 0 0 0,0-1 0 0 0,-1 0 0 0 0,1 0 0 0 0,0 0 0 0 0,5 1 0 0 0,-6-2-7 0 0,0-1 0 0 0,-1 0 0 0 0,1 0-1 0 0,0 0 1 0 0,0 0 0 0 0,0 0 0 0 0,0-1-1 0 0,0 1 1 0 0,-1-1 0 0 0,1 0 0 0 0,0 1-1 0 0,0-1 1 0 0,-1-1 0 0 0,1 1 0 0 0,-1 0-1 0 0,1-1 1 0 0,3-2 0 0 0,2-2 12 0 0,0 0 0 0 0,-1 0 0 0 0,13-15 0 0 0,-11 10-3 0 0,-2 0 0 0 0,1 0 0 0 0,-1-1 0 0 0,-1 0 0 0 0,0 0-1 0 0,-1-1 1 0 0,0 0 0 0 0,4-19 0 0 0,0-8 88 0 0,5-60 0 0 0,-10 1 532 0 0,-4 98-611 0 0,0 1 0 0 0,0 0 1 0 0,0-1-1 0 0,0 1 0 0 0,1 0 0 0 0,-1 0 0 0 0,0-1 0 0 0,0 1 1 0 0,0 0-1 0 0,-1 0 0 0 0,1-1 0 0 0,0 1 0 0 0,0 0 1 0 0,0-1-1 0 0,0 1 0 0 0,0 0 0 0 0,0 0 0 0 0,0-1 0 0 0,0 1 1 0 0,0 0-1 0 0,-1 0 0 0 0,1 0 0 0 0,0-1 0 0 0,0 1 1 0 0,0 0-1 0 0,0 0 0 0 0,-1 0 0 0 0,1-1 0 0 0,0 1 0 0 0,0 0 1 0 0,-1 0-1 0 0,1 0 0 0 0,0 0 0 0 0,0 0 0 0 0,-1-1 1 0 0,1 1-1 0 0,0 0 0 0 0,0 0 0 0 0,-1 0 0 0 0,1 0 0 0 0,0 0 1 0 0,0 0-1 0 0,-1 0 0 0 0,1 0 0 0 0,0 0 0 0 0,0 0 0 0 0,-1 0 1 0 0,1 0-1 0 0,0 0 0 0 0,-1 0 0 0 0,1 0 0 0 0,-1 1 1 0 0,0-1 12 0 0,1 1-1 0 0,-1-1 1 0 0,0 1 0 0 0,0-1 0 0 0,0 1 0 0 0,0 0 0 0 0,0-1 0 0 0,1 1 0 0 0,-1 0 0 0 0,0 0 0 0 0,0 0-1 0 0,1-1 1 0 0,-1 2 0 0 0,-1 3-11 0 0,0-1 0 0 0,1 0-1 0 0,0 0 1 0 0,0 1-1 0 0,0-1 1 0 0,1 0 0 0 0,-1 1-1 0 0,1-1 1 0 0,0 1-1 0 0,0-1 1 0 0,1 0 0 0 0,-1 1-1 0 0,1-1 1 0 0,0 1-1 0 0,0-1 1 0 0,2 5 0 0 0,4 9-18 0 0,1-1 1 0 0,15 25 0 0 0,-11-20 15 0 0,112 246-222 0 0,-120-258 208 0 0,56 170-97 0 0,-55-157 92 0 0,-1-1 1 0 0,0 1-1 0 0,-2 0 1 0 0,-1 0-1 0 0,0 0 1 0 0,-4 29-1 0 0,0-31 7 0 0,0 0 1 0 0,-1 0-1 0 0,-1-1 1 0 0,-15 37-1 0 0,17-48-1 0 0,-2-1-1 0 0,1 0 1 0 0,-1 1-1 0 0,0-2 0 0 0,-1 1 1 0 0,0-1-1 0 0,0 0 1 0 0,0 0-1 0 0,-1 0 1 0 0,0-1-1 0 0,-1 0 1 0 0,1-1-1 0 0,-11 7 1 0 0,13-10-3 0 0,1 1 1 0 0,-1-1 0 0 0,1 0 0 0 0,-1 0 0 0 0,0-1-1 0 0,0 1 1 0 0,1-1 0 0 0,-1 0 0 0 0,0-1 0 0 0,0 1-1 0 0,0-1 1 0 0,0 0 0 0 0,0 0 0 0 0,0 0-1 0 0,0-1 1 0 0,0 1 0 0 0,0-1 0 0 0,0-1 0 0 0,0 1-1 0 0,0-1 1 0 0,1 0 0 0 0,-1 0 0 0 0,1 0 0 0 0,-1 0-1 0 0,1-1 1 0 0,0 0 0 0 0,0 0 0 0 0,0 0 0 0 0,0 0-1 0 0,0-1 1 0 0,-3-4 0 0 0,-2-2 2 0 0,0-2-1 0 0,0 1 1 0 0,1-1 0 0 0,1 0-1 0 0,0-1 1 0 0,0 0 0 0 0,2 0-1 0 0,-1 0 1 0 0,2-1 0 0 0,0 0-1 0 0,0 1 1 0 0,1-2-1 0 0,1 1 1 0 0,1 0 0 0 0,-1-24-1 0 0,3 24-12 0 0,0 1-1 0 0,0-1 1 0 0,1 0-1 0 0,1 0 0 0 0,0 1 1 0 0,1-1-1 0 0,1 1 0 0 0,0 0 1 0 0,0 0-1 0 0,1 1 1 0 0,1 0-1 0 0,0 0 0 0 0,1 0 1 0 0,0 1-1 0 0,1 0 1 0 0,11-11-1 0 0,-10 13-46 0 0,1 1 0 0 0,0 0 0 0 0,0 0 0 0 0,1 1 0 0 0,21-10 0 0 0,68-20-2942 0 0,-59 22-2307 0 0,-1 0-3865 0 0,-22 6 2533 0 0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5:33.2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57 512 0 0,'-5'-12'1078'0'0,"-3"-9"5286"0"0,7 19-5533 0 0,1 1 1 0 0,-1 0 0 0 0,1-1-1 0 0,0 1 1 0 0,0 0-1 0 0,-1-1 1 0 0,1 1 0 0 0,0-1-1 0 0,0 1 1 0 0,0-1 0 0 0,1-1-1 0 0,-1 3-712 0 0,0 0 0 0 0,1-1 0 0 0,-1 1 0 0 0,0-1 0 0 0,1 1 0 0 0,-1 0 0 0 0,1 0 0 0 0,-1-1 0 0 0,0 1 0 0 0,1 0 0 0 0,-1 0 0 0 0,1-1 0 0 0,-1 1 0 0 0,1 0 0 0 0,-1 0 1 0 0,0 0-1 0 0,1 0 0 0 0,-1 0 0 0 0,1 0 0 0 0,-1-1 0 0 0,1 1 0 0 0,-1 0 0 0 0,1 1 0 0 0,-1-1 0 0 0,1 0 0 0 0,-1 0 0 0 0,1 0 0 0 0,-1 0 0 0 0,1 0 0 0 0,-1 0 0 0 0,1 0 0 0 0,-1 1 0 0 0,0-1 0 0 0,1 0 0 0 0,-1 0 0 0 0,1 1 0 0 0,-1-1 0 0 0,2 1 54 0 0,0 0 1 0 0,0 0-1 0 0,-1 0 1 0 0,1 0-1 0 0,0 0 1 0 0,-1 1-1 0 0,4 2 1 0 0,1 7 94 0 0,0 1 0 0 0,-1 0 0 0 0,0 1 1 0 0,-1-1-1 0 0,0 1 0 0 0,-1 0 0 0 0,3 19 0 0 0,2 94 423 0 0,-8-115-609 0 0,-1 72 144 0 0,1 30-83 0 0,1-104-280 0 0,0-1 1 0 0,0 1-1 0 0,1 0 0 0 0,0-1 1 0 0,1 1-1 0 0,-1-1 0 0 0,8 14 1 0 0,-10-21-21 0 0,1-1 1 0 0,-1 1-1 0 0,1-1 0 0 0,-1 1 1 0 0,0-1-1 0 0,1 0 1 0 0,-1 1-1 0 0,1-1 1 0 0,-1 0-1 0 0,1 1 1 0 0,-1-1-1 0 0,1 0 1 0 0,-1 0-1 0 0,1 1 1 0 0,-1-1-1 0 0,1 0 1 0 0,-1 0-1 0 0,1 0 1 0 0,-1 0-1 0 0,1 0 1 0 0,-1 0-1 0 0,1 0 0 0 0,-1 0 1 0 0,1 0-1 0 0,0 0 1 0 0,-1 0-1 0 0,1 0 1 0 0,-1 0-1 0 0,1 0 1 0 0,-1 0-1 0 0,1 0 1 0 0,-1-1-1 0 0,1 1 1 0 0,-1 0-1 0 0,1 0 1 0 0,-1-1-1 0 0,1 1 1 0 0,-1 0-1 0 0,1-1 1 0 0,-1 1-1 0 0,0-1 0 0 0,1 1 1 0 0,-1 0-1 0 0,0-1 1 0 0,1 0-1 0 0,4-5-2733 0 0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5:33.4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63 3001 0 0,'0'-2'1049'0'0,"1"1"0"0"0,0 0-1 0 0,0 0 1 0 0,-1 0 0 0 0,1 0 0 0 0,0-1 0 0 0,0 1 0 0 0,0 1 0 0 0,2-3 0 0 0,13-4 3897 0 0,-9 6-4426 0 0,0 0 1 0 0,15-1 0 0 0,1 1 707 0 0,58-15-868 0 0,10-1-1942 0 0,-72 15-1620 0 0,22 0 0 0 0,-23 2 995 0 0,-2 3 296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26.8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70 512 0 0,'2'-10'2250'0'0,"0"-21"5161"0"0,-2 29-6723 0 0,0 0 1 0 0,0 0-1 0 0,-1 0 1 0 0,1 0-1 0 0,0 0 1 0 0,-1 0-1 0 0,1 0 1 0 0,-1 0-1 0 0,0 0 1 0 0,1 0-1 0 0,-3-2 1 0 0,3 3-571 0 0,0 1 1 0 0,0 0-1 0 0,0 0 1 0 0,0 0 0 0 0,0 0-1 0 0,0-1 1 0 0,-1 1-1 0 0,1 0 1 0 0,0 0-1 0 0,0 0 1 0 0,0 0 0 0 0,0 0-1 0 0,-1 0 1 0 0,1-1-1 0 0,0 1 1 0 0,0 0-1 0 0,0 0 1 0 0,-1 0 0 0 0,1 0-1 0 0,0 0 1 0 0,0 0-1 0 0,0 0 1 0 0,-1 0-1 0 0,1 0 1 0 0,0 0 0 0 0,0 0-1 0 0,0 0 1 0 0,-1 0-1 0 0,1 0 1 0 0,0 0 0 0 0,0 0-1 0 0,0 0 1 0 0,-1 0-1 0 0,1 1 1 0 0,-6 5 1246 0 0,-2 12-498 0 0,2 5-538 0 0,1 1 0 0 0,2-1 0 0 0,0 1-1 0 0,1 0 1 0 0,1 0 0 0 0,1 0-1 0 0,5 28 1 0 0,22 150 689 0 0,-24-191-976 0 0,0-1 0 0 0,1 1 0 0 0,0-1 0 0 0,1 0 0 0 0,0 0 0 0 0,1 0 0 0 0,-1-1 1 0 0,15 16-1 0 0,-11-13-22 0 0,-1 0 0 0 0,0 1 0 0 0,13 26 0 0 0,35 92-585 0 0,-48-114-210 0 0,-2-13-753 0 0,-6-4 1401 0 0,0-1 1 0 0,0 1-1 0 0,1 0 0 0 0,-1-1 0 0 0,0 1 1 0 0,1 0-1 0 0,-1 0 0 0 0,0-1 0 0 0,0 1 1 0 0,0 0-1 0 0,1-1 0 0 0,-1 1 0 0 0,0-1 1 0 0,0 1-1 0 0,0 0 0 0 0,0-1 0 0 0,0 1 1 0 0,0-1-1 0 0,0 1 0 0 0,1 0 0 0 0,-1-1 1 0 0,6-45-13137 0 0,-5 30 10243 0 0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5:33.7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15 171 3225 0 0,'-1'1'785'0'0,"0"-1"-1"0"0,0 0 1 0 0,1 0 0 0 0,-1 1 0 0 0,0-1 0 0 0,0 1 0 0 0,1-1-1 0 0,-1 1 1 0 0,0-1 0 0 0,-1 2 1570 0 0,2-1-1570 0 0,-1-1-1 0 0,1 1 1 0 0,-1 0 0 0 0,0 0 0 0 0,1 15 4831 0 0,0-10-5850 0 0,1 2 466 0 0,0 0-1 0 0,1 0 1 0 0,-1 0 0 0 0,1-1-1 0 0,1 1 1 0 0,0-1 0 0 0,0 1-1 0 0,0-1 1 0 0,1 0 0 0 0,0 0-1 0 0,0 0 1 0 0,6 6 0 0 0,-9-13-219 0 0,-1 1 1 0 0,0-1-1 0 0,0 0 1 0 0,1 1-1 0 0,-1-1 1 0 0,0 0 0 0 0,1 0-1 0 0,-1 1 1 0 0,0-1-1 0 0,1 0 1 0 0,-1 0 0 0 0,0 1-1 0 0,1-1 1 0 0,-1 0-1 0 0,1 0 1 0 0,-1 0 0 0 0,0 0-1 0 0,1 0 1 0 0,-1 0-1 0 0,1 0 1 0 0,-1 0 0 0 0,1 0-1 0 0,-1 0 1 0 0,0 0-1 0 0,1 0 1 0 0,-1 0 0 0 0,1 0-1 0 0,-1 0 1 0 0,1 0-1 0 0,-1 0 1 0 0,1-1 0 0 0,0 1 1 0 0,0-1 0 0 0,-1 0 0 0 0,1 0 0 0 0,0 0 0 0 0,-1 1 0 0 0,1-1 0 0 0,0 0 0 0 0,-1 0 0 0 0,1 0 1 0 0,-1 0-1 0 0,1 0 0 0 0,-1-2 0 0 0,2-2-5 0 0,-1 0-1 0 0,0 0 1 0 0,0 0 0 0 0,0-8 0 0 0,-2 6-13 0 0,0-1 0 0 0,-1 1 0 0 0,0 0 0 0 0,0 0 1 0 0,-1 0-1 0 0,0 0 0 0 0,0 0 0 0 0,-1 1 0 0 0,-8-13 0 0 0,-8-18-22 0 0,17 30 14 0 0,0-1 0 0 0,0 1 0 0 0,1-1 0 0 0,0 0 0 0 0,1 0 0 0 0,0 0 0 0 0,0 0 0 0 0,1 0 0 0 0,0-10 0 0 0,0 16-14 0 0,0 0 1 0 0,0-1 0 0 0,1 1 0 0 0,-1-1 0 0 0,1 1-1 0 0,0-1 1 0 0,0 1 0 0 0,0 0 0 0 0,0 0 0 0 0,0-1-1 0 0,0 1 1 0 0,0 0 0 0 0,1 0 0 0 0,-1 0 0 0 0,1 0-1 0 0,-1 0 1 0 0,1 1 0 0 0,0-1 0 0 0,0 0 0 0 0,0 1-1 0 0,0-1 1 0 0,0 1 0 0 0,0 0 0 0 0,0 0 0 0 0,0-1-1 0 0,1 2 1 0 0,-1-1 0 0 0,0 0 0 0 0,1 0 0 0 0,-1 1-1 0 0,1-1 1 0 0,-1 1 0 0 0,5 0 0 0 0,3 0-440 0 0,0 0 0 0 0,1 1 1 0 0,-1 1-1 0 0,20 5 0 0 0,-8-2-951 0 0,30 9-3976 0 0,-37-9 2792 0 0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5:34.2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471 11 512 0 0,'-6'-2'-312'0'0,"1"0"1444"0"0,1 0 0 0 0,0 1 0 0 0,0 0 0 0 0,-7-1 0 0 0,10 2-669 0 0,-1 0 0 0 0,1 0 0 0 0,-1 0 0 0 0,1 0 0 0 0,-1 0 0 0 0,1 0 0 0 0,-1 1 0 0 0,1-1 0 0 0,-1 0 0 0 0,1 1 0 0 0,0-1 1 0 0,-1 1-1 0 0,1 0 0 0 0,0 0 0 0 0,-1-1 0 0 0,1 1 0 0 0,-2 2 0 0 0,-9 9 487 0 0,0 0 0 0 0,1 1 0 0 0,0 0 0 0 0,-10 18 0 0 0,-32 64 923 0 0,-34 116-31 0 0,17 9-502 0 0,19-56-536 0 0,27-90-317 0 0,-21 115 1 0 0,40-162-423 0 0,1 0-1 0 0,2 1 1 0 0,1-1 0 0 0,1 1 0 0 0,1-1-1 0 0,1 0 1 0 0,12 53 0 0 0,-9-64-57 0 0,0 0 1 0 0,1 0 0 0 0,1 0-1 0 0,0-1 1 0 0,1 0 0 0 0,1-1 0 0 0,0 1-1 0 0,1-2 1 0 0,1 1 0 0 0,0-2-1 0 0,0 1 1 0 0,2-2 0 0 0,-1 1-1 0 0,20 12 1 0 0,-6-8-113 0 0,0 0-1 0 0,1-2 1 0 0,1-1 0 0 0,0-1 0 0 0,54 14 0 0 0,-13-9-2477 0 0,100 11 0 0 0,-66-17-1127 0 0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5:34.9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96 39 512 0 0,'-1'-3'727'0'0,"0"1"1"0"0,-1-1-1 0 0,1 1 0 0 0,-1 0 0 0 0,1-1 0 0 0,-1 1 1 0 0,0 0-1 0 0,0 0 0 0 0,0 0 0 0 0,0 0 0 0 0,-1 0 1 0 0,1 1-1 0 0,0-1 0 0 0,-1 1 0 0 0,1-1 0 0 0,-1 1 1 0 0,0 0-1 0 0,-3-1 0 0 0,4 1-463 0 0,0 1-1 0 0,0 0 1 0 0,1 0 0 0 0,-1 0 0 0 0,0 0-1 0 0,0 0 1 0 0,1 0 0 0 0,-1 0 0 0 0,0 1-1 0 0,0-1 1 0 0,1 1 0 0 0,-1-1 0 0 0,0 1-1 0 0,1 0 1 0 0,-1 0 0 0 0,0-1 0 0 0,1 1-1 0 0,-1 0 1 0 0,1 0 0 0 0,0 1-1 0 0,-1-1 1 0 0,1 0 0 0 0,0 0 0 0 0,0 1-1 0 0,-1-1 1 0 0,1 1 0 0 0,0-1 0 0 0,0 1-1 0 0,1-1 1 0 0,-2 4 0 0 0,0-2-125 0 0,1 0 1 0 0,0 0-1 0 0,1 0 1 0 0,-1 0 0 0 0,1 1-1 0 0,-1-1 1 0 0,1 0-1 0 0,0 0 1 0 0,0 0-1 0 0,0 1 1 0 0,1-1 0 0 0,-1 0-1 0 0,1 0 1 0 0,-1 0-1 0 0,1 0 1 0 0,0 0-1 0 0,0 0 1 0 0,1 0 0 0 0,1 3-1 0 0,4 7 131 0 0,0-1 1 0 0,18 22-1 0 0,-25-34-262 0 0,72 88 808 0 0,27 35-14 0 0,-69-81-686 0 0,-2 2 1 0 0,-2 1-1 0 0,-2 1 0 0 0,-2 1 1 0 0,22 67-1 0 0,86 249 605 0 0,-55-153-606 0 0,-60-157-88 0 0,-3 1 0 0 0,7 57 0 0 0,-15-73-16 0 0,-1 0 0 0 0,-4 76 1 0 0,0-101-7 0 0,-1 1 1 0 0,0-1-1 0 0,-1 0 1 0 0,-1 0 0 0 0,0 0-1 0 0,-1-1 1 0 0,0 1-1 0 0,-1-1 1 0 0,0 0-1 0 0,-1-1 1 0 0,-1 1 0 0 0,-9 11-1 0 0,6-11-121 0 0,0-1 0 0 0,-1 1-1 0 0,0-2 1 0 0,-1 0-1 0 0,0 0 1 0 0,-1-1 0 0 0,0-1-1 0 0,0 0 1 0 0,-1-1-1 0 0,0 0 1 0 0,0-2 0 0 0,-1 1-1 0 0,0-2 1 0 0,0 0-1 0 0,0-1 1 0 0,0-1 0 0 0,-20 1-1 0 0,26-4-1066 0 0,0 1 0 0 0,1-2 0 0 0,-1 1 0 0 0,1-2 0 0 0,-1 1 0 0 0,1-1 0 0 0,-12-6-1 0 0,-7-3-3635 0 0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5:35.7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 40 512 0 0,'-5'0'1682'0'0,"1"-1"-1"0"0,-1 0 0 0 0,1-1 1 0 0,0 1-1 0 0,0-1 1 0 0,-1 0-1 0 0,1 0 1 0 0,0 0-1 0 0,1 0 0 0 0,-1-1 1 0 0,0 0-1 0 0,1 1 1 0 0,-1-1-1 0 0,-2-4 0 0 0,6 3-341 0 0,5 3-942 0 0,7 0-324 0 0,-6 1-111 0 0,1 1-1 0 0,-1 0 1 0 0,0 0 0 0 0,1 1 0 0 0,-1-1 0 0 0,0 2 0 0 0,7 2 0 0 0,-9-3-829 0 0,0 0 0 0 0,1 1 0 0 0,-1-1 0 0 0,0 1 0 0 0,7 6-1 0 0,-4-2-1684 0 0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5:35.9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7 4353 0 0,'-9'-2'4969'0'0,"-1"-1"3977"0"0,1 1-7194 0 0,2 2-375 0 0,3 2-433 0 0,-1 1-440 0 0,2-1 24 0 0,1-2-256 0 0,2 1-152 0 0,0 1-64 0 0,5-2-64 0 0,1 0-88 0 0,1 0-168 0 0,2 0 112 0 0,2-2-1368 0 0,2 1-1305 0 0,3-1-384 0 0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5:36.2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4 3329 0 0,'-20'-3'17888'0'0,"28"3"-16858"0"0,44 7 590 0 0,52-1 0 0 0,54-9-5133 0 0,-154 3 2779 0 0,-1 0 0 0 0,1 0 0 0 0,-1 0-1 0 0,1 1 1 0 0,5 1 0 0 0,1 1-1272 0 0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5:36.4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35 2553 0 0,'0'8'12938'0'0,"2"-8"-11497"0"0,3-2 3080 0 0,7 2-3025 0 0,7 0-432 0 0,5 0-384 0 0,8 0-344 0 0,-1-1-8 0 0,3-4-168 0 0,7-1-184 0 0,-6 1-152 0 0,-1-1-72 0 0,3-1-984 0 0,-7 4-1376 0 0,-1 0 1263 0 0,1-2-3760 0 0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5:38.7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311 113 512 0 0,'-1'0'35'0'0,"-5"0"1173"0"0,-1 0 1 0 0,1 0-1 0 0,-12-3 1 0 0,16 2-788 0 0,-1 0 0 0 0,0 0 0 0 0,1 0 0 0 0,-1 0 0 0 0,1-1 0 0 0,-1 1 0 0 0,1-1 0 0 0,0 0 0 0 0,-1 0 0 0 0,-2-3-1 0 0,0 1 69 0 0,0-3 245 0 0,-2 1 0 0 0,1 1 1 0 0,0-1-1 0 0,-13-7 0 0 0,17 13-591 0 0,1-1 0 0 0,0 0 0 0 0,-1 0 0 0 0,1 1 0 0 0,-1-1 0 0 0,1 1 0 0 0,-1-1 0 0 0,1 1 0 0 0,-1 0 0 0 0,1-1 1 0 0,-1 1-1 0 0,1 0 0 0 0,-1 0 0 0 0,1 0 0 0 0,-1 0 0 0 0,1 0 0 0 0,-1 1 0 0 0,1-1 0 0 0,-1 0 0 0 0,1 1 0 0 0,-1-1 0 0 0,1 1 0 0 0,-1-1 0 0 0,1 1 0 0 0,-1 0 1 0 0,1 0-1 0 0,0 0 0 0 0,0 0 0 0 0,-1-1 0 0 0,1 2 0 0 0,0-1 0 0 0,-2 2 0 0 0,-19 24 1122 0 0,1 1 1 0 0,-33 59-1 0 0,46-71-1120 0 0,1-1-1 0 0,0 1 1 0 0,1 1-1 0 0,1-1 1 0 0,0 1 0 0 0,2 0-1 0 0,-4 34 1 0 0,7-47-141 0 0,0 0 1 0 0,0 0-1 0 0,0 1 0 0 0,1-1 0 0 0,-1 0 1 0 0,1 0-1 0 0,0 0 0 0 0,1 0 0 0 0,-1 0 1 0 0,1 0-1 0 0,-1 0 0 0 0,1 0 0 0 0,0 0 1 0 0,5 6-1 0 0,-3-6-13 0 0,0 0 0 0 0,0 0-1 0 0,0 0 1 0 0,1 0 0 0 0,0-1 0 0 0,-1 0 0 0 0,1 0 0 0 0,0 0 0 0 0,10 4 0 0 0,1-2-40 0 0,0-1 0 0 0,0 0 0 0 0,1 0 0 0 0,-1-2 0 0 0,1 0 1 0 0,25-1-1 0 0,-31-1-16 0 0,0-1 0 0 0,0 0 0 0 0,-1-1 0 0 0,1 0 0 0 0,0 0 1 0 0,-1-2-1 0 0,1 1 0 0 0,-1-1 0 0 0,0 0 0 0 0,0-1 0 0 0,11-7 1 0 0,-16 8 51 0 0,1 0 1 0 0,-1 0 0 0 0,0 0-1 0 0,-1 0 1 0 0,1-1-1 0 0,-1 0 1 0 0,0 0 0 0 0,0 0-1 0 0,0 0 1 0 0,-1-1 0 0 0,1 1-1 0 0,-1-1 1 0 0,-1 0 0 0 0,1 0-1 0 0,-1 0 1 0 0,0 0 0 0 0,0-1-1 0 0,-1 1 1 0 0,0 0-1 0 0,0-8 1 0 0,-1-14 37 0 0,-2 0-1 0 0,-1 0 0 0 0,-1 0 1 0 0,-1 0-1 0 0,-2 1 0 0 0,-17-47 1 0 0,22 68-8 0 0,-1 0 0 0 0,0 0-1 0 0,1 0 1 0 0,-2 0 0 0 0,1 1 0 0 0,-1-1 0 0 0,0 1 0 0 0,0 0 0 0 0,0 0 0 0 0,-1 0-1 0 0,1 1 1 0 0,-7-5 0 0 0,7 6 4 0 0,0 1 0 0 0,0 0 0 0 0,-1 0 0 0 0,1 0-1 0 0,-1 0 1 0 0,1 1 0 0 0,-1 0 0 0 0,1 0 0 0 0,-1 0 0 0 0,0 0 0 0 0,1 1-1 0 0,-1 0 1 0 0,0 0 0 0 0,0 0 0 0 0,1 0 0 0 0,-1 1 0 0 0,-7 1 0 0 0,2 1 0 0 0,-1 1 1 0 0,1 0 0 0 0,-1 0 0 0 0,1 1 0 0 0,1 1 0 0 0,-1-1 0 0 0,1 2-1 0 0,0-1 1 0 0,0 1 0 0 0,0 1 0 0 0,-7 9 0 0 0,2-3 5 0 0,2 1 0 0 0,0 0 0 0 0,1 1 0 0 0,1 0 0 0 0,-15 30 0 0 0,21-36-24 0 0,0 0 1 0 0,0 0 0 0 0,1 0 0 0 0,0 1-1 0 0,1-1 1 0 0,0 1 0 0 0,1 0-1 0 0,0 0 1 0 0,1-1 0 0 0,1 13 0 0 0,-1-17-13 0 0,1 0 1 0 0,0 0-1 0 0,1 0 1 0 0,-1-1 0 0 0,1 1-1 0 0,1-1 1 0 0,-1 1-1 0 0,1-1 1 0 0,-1 0-1 0 0,2 0 1 0 0,-1 0 0 0 0,0 0-1 0 0,1 0 1 0 0,0-1-1 0 0,0 0 1 0 0,0 0-1 0 0,1 0 1 0 0,0 0 0 0 0,-1-1-1 0 0,7 4 1 0 0,0-1-177 0 0,2 0 0 0 0,-1 0 0 0 0,1-1 1 0 0,0 0-1 0 0,0-2 0 0 0,0 1 0 0 0,0-2 1 0 0,1 1-1 0 0,0-2 0 0 0,-1 0 0 0 0,1-1 1 0 0,16-1-1 0 0,-23 1 94 0 0,-1-1 0 0 0,1 0 1 0 0,-1-1-1 0 0,1 1 0 0 0,-1-1 1 0 0,0 0-1 0 0,0-1 0 0 0,0 0 0 0 0,0 0 1 0 0,0 0-1 0 0,-1 0 0 0 0,1-1 0 0 0,-1 0 1 0 0,0 0-1 0 0,0-1 0 0 0,0 1 0 0 0,-1-1 1 0 0,0 0-1 0 0,0 0 0 0 0,0-1 0 0 0,0 1 1 0 0,-1-1-1 0 0,0 0 0 0 0,0 0 0 0 0,0 0 1 0 0,-1 0-1 0 0,2-8 0 0 0,-1-4 258 0 0,0-1-1 0 0,-2 0 0 0 0,0 1 1 0 0,-4-37-1 0 0,1 2 597 0 0,4 10 914 0 0,-6 106-379 0 0,2-35-1211 0 0,0 30 0 0 0,2-50-94 0 0,1 0-1 0 0,0 0 0 0 0,0 0 0 0 0,1 0 0 0 0,0 0 0 0 0,1 0 0 0 0,-1-1 0 0 0,6 10 0 0 0,-5-12-26 0 0,0-1 0 0 0,0 0 0 0 0,0 1 0 0 0,1-1-1 0 0,0 0 1 0 0,0-1 0 0 0,0 1 0 0 0,0-1 0 0 0,1 0-1 0 0,-1 0 1 0 0,1 0 0 0 0,0 0 0 0 0,0-1 0 0 0,0 0 0 0 0,0 0-1 0 0,6 1 1 0 0,-3-1-391 0 0,0 0-1 0 0,0-1 1 0 0,0 1-1 0 0,10-1 1 0 0,-11-1-685 0 0,0-1-1 0 0,0 1 1 0 0,0-1 0 0 0,13-4 0 0 0,-4 1-1794 0 0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5:39.0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68 167 2328 0 0,'-3'2'1353'0'0,"0"-1"0"0"0,1 1-1 0 0,-1-1 1 0 0,1 1 0 0 0,-1 0-1 0 0,1 0 1 0 0,-3 3 0 0 0,3-2-997 0 0,0-1 0 0 0,1 0 0 0 0,0 1 0 0 0,-1-1 0 0 0,1 1 1 0 0,0 0-1 0 0,1-1 0 0 0,-1 1 0 0 0,0 0 0 0 0,1 0 0 0 0,-1-1 1 0 0,1 1-1 0 0,0 3 0 0 0,0 22 1197 0 0,5 48 1 0 0,1 5 732 0 0,-17-108-1794 0 0,4-9-365 0 0,-2-2 144 0 0,-6-79 1 0 0,14 100-234 0 0,1 0 0 0 0,1-1 0 0 0,0 1 0 0 0,1 0 0 0 0,1 0 1 0 0,0 0-1 0 0,8-21 0 0 0,-10 36-38 0 0,0 0 0 0 0,-1 0 0 0 0,1 1 0 0 0,0-1 0 0 0,0 0 0 0 0,1 0 0 0 0,-1 1 1 0 0,0-1-1 0 0,1 1 0 0 0,-1-1 0 0 0,1 1 0 0 0,-1-1 0 0 0,1 1 0 0 0,-1 0 0 0 0,1 0 0 0 0,0 0 0 0 0,0 0 0 0 0,0 0 0 0 0,0 0 0 0 0,0 0 0 0 0,0 1 1 0 0,0-1-1 0 0,0 1 0 0 0,0-1 0 0 0,0 1 0 0 0,0 0 0 0 0,4 0 0 0 0,3 0-23 0 0,0 2-1 0 0,0-1 1 0 0,0 1 0 0 0,0 1-1 0 0,10 3 1 0 0,2 1-23 0 0,120 37-2120 0 0,-50-8-4427 0 0,-68-26 4439 0 0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5:39.8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205 123 3025 0 0,'-1'-2'801'0'0,"1"0"1"0"0,-1 0 0 0 0,0 0-1 0 0,0 0 1 0 0,0 0-1 0 0,0 1 1 0 0,0-1 0 0 0,0 0-1 0 0,0 0 1 0 0,0 1 0 0 0,-1-1-1 0 0,1 0 1 0 0,-4-2-1 0 0,4 4-606 0 0,1-1-1 0 0,-1 1 1 0 0,0-1-1 0 0,0 1 1 0 0,0 0 0 0 0,0-1-1 0 0,0 1 1 0 0,0 0-1 0 0,0 0 1 0 0,0 0-1 0 0,0 0 1 0 0,0-1-1 0 0,0 1 1 0 0,0 1-1 0 0,0-1 1 0 0,-1 0-1 0 0,1 0 1 0 0,0 0-1 0 0,0 0 1 0 0,0 1-1 0 0,0-1 1 0 0,1 0-1 0 0,-1 1 1 0 0,0-1 0 0 0,0 1-1 0 0,0-1 1 0 0,0 1-1 0 0,0 0 1 0 0,0-1-1 0 0,0 2 1 0 0,-7 5 187 0 0,1 0 1 0 0,1 1 0 0 0,-1-1 0 0 0,1 1-1 0 0,1 1 1 0 0,-9 15 0 0 0,3-1-57 0 0,-12 37 0 0 0,20-52-282 0 0,-2 5 73 0 0,0 1 0 0 0,1 0-1 0 0,1 0 1 0 0,0 0 0 0 0,1 0-1 0 0,0 1 1 0 0,1 25 0 0 0,1-37-108 0 0,1 0 0 0 0,-1 0 0 0 0,1 1 0 0 0,0-1 0 0 0,0 0 0 0 0,0 0 0 0 0,1 0 0 0 0,-1 0 0 0 0,1 0 0 0 0,0 0 0 0 0,-1 0 0 0 0,1 0 0 0 0,0-1 0 0 0,1 1 0 0 0,-1-1 0 0 0,0 0 0 0 0,1 1 0 0 0,-1-1 0 0 0,1 0 0 0 0,0 0 0 0 0,0-1 0 0 0,0 1 0 0 0,0-1 0 0 0,0 1 0 0 0,0-1 0 0 0,0 0 0 0 0,0 0 0 0 0,1 0 0 0 0,-1 0 0 0 0,6 0 0 0 0,-2-1-23 0 0,0 1 0 0 0,0-1 0 0 0,0 0 0 0 0,0-1-1 0 0,0 1 1 0 0,0-1 0 0 0,-1-1 0 0 0,1 1 0 0 0,0-1 0 0 0,0-1-1 0 0,-1 1 1 0 0,1-1 0 0 0,10-6 0 0 0,-10 4-8 0 0,0 0 0 0 0,-1 0 0 0 0,1-1 1 0 0,-1 0-1 0 0,0 0 0 0 0,0 0 0 0 0,-1-1 0 0 0,0 0 1 0 0,0 0-1 0 0,-1 0 0 0 0,0-1 0 0 0,0 1 0 0 0,0-1 0 0 0,-1 0 1 0 0,0 0-1 0 0,-1 0 0 0 0,0-1 0 0 0,0 1 0 0 0,-1-1 0 0 0,0 1 1 0 0,0-16-1 0 0,-6-93 91 0 0,4 99-64 0 0,-2 1 0 0 0,0 0 1 0 0,-1 1-1 0 0,-11-30 1 0 0,14 44-1 0 0,0-1 1 0 0,0 0-1 0 0,0 1 1 0 0,0 0-1 0 0,-1-1 1 0 0,0 1-1 0 0,1 0 1 0 0,-1 0-1 0 0,0 0 0 0 0,0 0 1 0 0,0 0-1 0 0,0 0 1 0 0,0 0-1 0 0,0 1 1 0 0,-1-1-1 0 0,1 1 1 0 0,-1 0-1 0 0,-4-2 1 0 0,3 2 1 0 0,0 0 0 0 0,0 0 0 0 0,0 1 0 0 0,0 0 1 0 0,-1 0-1 0 0,1 0 0 0 0,0 1 0 0 0,0-1 0 0 0,0 1 1 0 0,0 0-1 0 0,0 0 0 0 0,-4 2 0 0 0,-2 1 22 0 0,1 0-1 0 0,0 0 1 0 0,0 1-1 0 0,0 1 1 0 0,0 0-1 0 0,1 0 1 0 0,0 0-1 0 0,0 1 1 0 0,1 0-1 0 0,0 1 1 0 0,-12 15-1 0 0,9-8 5 0 0,0 0 0 0 0,1 0 0 0 0,1 1 0 0 0,1 0 1 0 0,0 1-1 0 0,-5 18 0 0 0,10-27-23 0 0,0-1 0 0 0,0 1 0 0 0,1 0 0 0 0,0 0 1 0 0,1-1-1 0 0,0 1 0 0 0,0 0 0 0 0,0 0 0 0 0,3 10 0 0 0,-2-12-4 0 0,1-1-1 0 0,-1 1 1 0 0,1-1-1 0 0,1 0 0 0 0,-1 1 1 0 0,1-1-1 0 0,0-1 1 0 0,0 1-1 0 0,0 0 0 0 0,1-1 1 0 0,0 1-1 0 0,0-1 1 0 0,6 6-1 0 0,1-2-26 0 0,0 0 0 0 0,0 0 0 0 0,1-1 0 0 0,0-1-1 0 0,14 6 1 0 0,-21-9 11 0 0,1-1 0 0 0,0 0 0 0 0,0 0 0 0 0,1-1-1 0 0,-1 0 1 0 0,0 0 0 0 0,0 0 0 0 0,1-1 0 0 0,-1 0-1 0 0,0 0 1 0 0,1-1 0 0 0,-1 1 0 0 0,7-3 0 0 0,-10 2 7 0 0,-1 0 0 0 0,0 0 0 0 0,1 0 0 0 0,-1 0 0 0 0,0 0-1 0 0,0-1 1 0 0,0 1 0 0 0,0-1 0 0 0,0 1 0 0 0,0-1 0 0 0,0 0 0 0 0,-1 0 0 0 0,1 0 0 0 0,-1 0 0 0 0,1 0 0 0 0,-1 0 0 0 0,0 0 0 0 0,1-1 0 0 0,-1 1 0 0 0,-1 0 0 0 0,2-4 0 0 0,1-5 30 0 0,-1 0 0 0 0,0 0 0 0 0,0-19 1 0 0,-1 4 8 0 0,0 19 9 0 0,4-30 56 0 0,-5 36-99 0 0,0 0 1 0 0,1 0 0 0 0,-1 0-1 0 0,0 0 1 0 0,0 0 0 0 0,1 0-1 0 0,-1 0 1 0 0,1 0-1 0 0,-1 0 1 0 0,1 0 0 0 0,-1 1-1 0 0,1-1 1 0 0,-1 0-1 0 0,1 0 1 0 0,0 0 0 0 0,0 1-1 0 0,-1-1 1 0 0,1 0 0 0 0,0 1-1 0 0,0-1 1 0 0,0 1-1 0 0,0-1 1 0 0,-1 1 0 0 0,1-1-1 0 0,0 1 1 0 0,0-1 0 0 0,0 1-1 0 0,2 0 1 0 0,-2 0-2 0 0,0 0 1 0 0,0 0-1 0 0,1 1 1 0 0,-1-1-1 0 0,0 1 1 0 0,0-1-1 0 0,0 1 1 0 0,0 0-1 0 0,0-1 1 0 0,0 1-1 0 0,1 0 1 0 0,-2 0-1 0 0,1 0 1 0 0,0 0 0 0 0,0 0-1 0 0,0 0 1 0 0,0 0-1 0 0,1 2 1 0 0,11 22-8 0 0,-12-25 8 0 0,25 62 8 0 0,-3 0 1 0 0,-2 1-1 0 0,18 91 0 0 0,-31-101 0 0 0,-3 1 0 0 0,-1 76 0 0 0,-4-68 31 0 0,1-32 4 0 0,-2 0 0 0 0,-1 0 0 0 0,-1 0 1 0 0,-11 44-1 0 0,10-61 55 0 0,0 0 1 0 0,-1 0-1 0 0,-1 0 1 0 0,0-1-1 0 0,-8 13 1 0 0,9-17 36 0 0,-1-1 1 0 0,1 1 0 0 0,-1-1-1 0 0,-1-1 1 0 0,0 1-1 0 0,0-1 1 0 0,0-1 0 0 0,-12 8-1 0 0,14-10-58 0 0,0 0 0 0 0,-1 0 1 0 0,0-1-1 0 0,1 0 0 0 0,-1 0 0 0 0,0 0 0 0 0,0-1 0 0 0,0 0 0 0 0,-9 1 0 0 0,11-2-49 0 0,0 0-1 0 0,0 0 0 0 0,0-1 0 0 0,0 1 1 0 0,0-1-1 0 0,0 0 0 0 0,0 0 0 0 0,0 0 1 0 0,1-1-1 0 0,-1 1 0 0 0,0-1 0 0 0,1 0 0 0 0,-1 0 1 0 0,1 0-1 0 0,-5-4 0 0 0,-1-2-21 0 0,0-1-1 0 0,1-1 1 0 0,0 1-1 0 0,0-1 0 0 0,1-1 1 0 0,0 1-1 0 0,1-1 1 0 0,0-1-1 0 0,1 1 1 0 0,0-1-1 0 0,1 1 1 0 0,0-1-1 0 0,1-1 1 0 0,0 1-1 0 0,1 0 0 0 0,0-1 1 0 0,1 1-1 0 0,1-1 1 0 0,0 0-1 0 0,1 1 1 0 0,2-19-1 0 0,3-6-63 0 0,1 1 0 0 0,2 0 0 0 0,24-63 0 0 0,-26 83-48 0 0,0 0 0 0 0,1 1 0 0 0,1 0 0 0 0,0 0 0 0 0,1 1 0 0 0,1 0 0 0 0,0 0 0 0 0,1 2 0 0 0,1-1 0 0 0,16-13 0 0 0,-15 17-856 0 0,0-1 0 0 0,1 2 0 0 0,0 0 0 0 0,22-8 0 0 0,32-6-10333 0 0,-49 17 8314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27.2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57 157 4361 0 0,'-15'-13'8206'0'0,"10"9"-6496"0"0,-1 0 0 0 0,1 0 1 0 0,0-1-1 0 0,-8-10 0 0 0,12 14-1568 0 0,0 0 0 0 0,0-1 0 0 0,1 1 0 0 0,-1 0 1 0 0,0-1-1 0 0,1 1 0 0 0,-1 0 0 0 0,1-1 0 0 0,0 1 0 0 0,-1-1 0 0 0,1 1 1 0 0,0 0-1 0 0,0-1 0 0 0,0 1 0 0 0,0-1 0 0 0,0 1 0 0 0,0-1 0 0 0,0 1 1 0 0,1 0-1 0 0,-1-1 0 0 0,0 1 0 0 0,1-1 0 0 0,-1 1 0 0 0,1 0 0 0 0,0-1 1 0 0,-1 1-1 0 0,1 0 0 0 0,1-2 0 0 0,3-3-45 0 0,0 1 0 0 0,0-1 1 0 0,0 1-1 0 0,1 1 0 0 0,0-1 0 0 0,0 1 0 0 0,0 0 1 0 0,0 0-1 0 0,1 0 0 0 0,-1 1 0 0 0,1 0 0 0 0,0 1 1 0 0,0-1-1 0 0,0 1 0 0 0,13-1 0 0 0,1-1-97 0 0,1 2 0 0 0,0 1 0 0 0,42 3 0 0 0,-46 0-28 0 0,0 1-1 0 0,-1 0 1 0 0,1 2-1 0 0,-1 0 1 0 0,0 1-1 0 0,0 1 1 0 0,-1 0-1 0 0,0 1 1 0 0,0 1-1 0 0,-1 0 0 0 0,0 2 1 0 0,-1-1-1 0 0,15 15 1 0 0,-14-11-131 0 0,-1 1 1 0 0,0 0-1 0 0,-1 1 1 0 0,-1 0-1 0 0,0 1 1 0 0,-1 0-1 0 0,-1 1 0 0 0,-1 1 1 0 0,0-1-1 0 0,-2 1 1 0 0,7 22-1 0 0,-12-29 104 0 0,1-1 0 0 0,-2 0 0 0 0,0 1 1 0 0,0-1-1 0 0,-1 1 0 0 0,0-1 0 0 0,-1 1 0 0 0,0-1 0 0 0,-1 1 0 0 0,-1-1 0 0 0,1 0 0 0 0,-8 19 0 0 0,2-14 85 0 0,0 0-1 0 0,0-1 1 0 0,-1 0-1 0 0,-1 0 1 0 0,-1-1 0 0 0,0 0-1 0 0,-20 19 1 0 0,14-16 103 0 0,-1-2-1 0 0,0 0 1 0 0,-1-1 0 0 0,-1-1-1 0 0,0-1 1 0 0,-40 18 0 0 0,48-25-207 0 0,-1 0-1 0 0,0-1 1 0 0,0-1 0 0 0,0 0 0 0 0,0-1-1 0 0,-1 0 1 0 0,1-1 0 0 0,-1-1-1 0 0,1 0 1 0 0,-1-1 0 0 0,1 0 0 0 0,0-1-1 0 0,-18-5 1 0 0,29 7-162 0 0,1 0-1 0 0,-1-1 1 0 0,0 1 0 0 0,0-1-1 0 0,1 0 1 0 0,-1 1 0 0 0,0-1-1 0 0,1 0 1 0 0,-1 0 0 0 0,1 0-1 0 0,-1 0 1 0 0,1 0 0 0 0,0 0-1 0 0,-1-1 1 0 0,1 1 0 0 0,0 0-1 0 0,-2-3 1 0 0,-3-9-3100 0 0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5:40.6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89 147 3081 0 0,'-21'-6'6780'0'0,"16"5"-5245"0"0,0-1-1 0 0,-1 1 1 0 0,1 0 0 0 0,0 0 0 0 0,0 0 0 0 0,-8 1 0 0 0,12 0-1406 0 0,0 0 1 0 0,0 0-1 0 0,0 0 0 0 0,0 1 1 0 0,0-1-1 0 0,-1 1 0 0 0,1-1 1 0 0,0 1-1 0 0,0-1 0 0 0,0 1 0 0 0,0-1 1 0 0,0 1-1 0 0,1 0 0 0 0,-1 0 1 0 0,0-1-1 0 0,0 1 0 0 0,0 0 1 0 0,1 0-1 0 0,-1 0 0 0 0,0 0 1 0 0,1 0-1 0 0,-1 0 0 0 0,1 0 0 0 0,-1 0 1 0 0,1 0-1 0 0,-1 0 0 0 0,1 0 1 0 0,0 0-1 0 0,0 1 0 0 0,-1-1 1 0 0,1 0-1 0 0,0 0 0 0 0,0 0 0 0 0,0 2 1 0 0,0 2-33 0 0,0 0 1 0 0,1 0-1 0 0,-1 0 1 0 0,1 0-1 0 0,0 0 1 0 0,1 0-1 0 0,-1 0 0 0 0,1 0 1 0 0,0 0-1 0 0,5 8 1 0 0,3 4 143 0 0,18 24 0 0 0,-14-23-40 0 0,18 22-6 0 0,5 7 11 0 0,-34-41-167 0 0,-5-8-27 0 0,-5-10 24 0 0,5 5-41 0 0,1 0 0 0 0,1 0-1 0 0,-1-1 1 0 0,1 1 0 0 0,0 0 0 0 0,1 0 0 0 0,2-9 0 0 0,14-49 22 0 0,-6 30 31 0 0,-10 32-52 0 0,18-56-3 0 0,-17 54 15 0 0,1-1 0 0 0,-1 1 0 0 0,1 0 0 0 0,0 0 0 0 0,0 0 0 0 0,1 0 0 0 0,0 0 0 0 0,4-4 0 0 0,-7 8-7 0 0,-1 1 0 0 0,1-1-1 0 0,0 1 1 0 0,-1-1 0 0 0,1 0 0 0 0,0 1-1 0 0,0 0 1 0 0,-1-1 0 0 0,1 1 0 0 0,0-1-1 0 0,0 1 1 0 0,0 0 0 0 0,0 0 0 0 0,0-1 0 0 0,-1 1-1 0 0,1 0 1 0 0,0 0 0 0 0,0 0 0 0 0,0 0-1 0 0,0 0 1 0 0,0 0 0 0 0,0 0 0 0 0,0 1-1 0 0,-1-1 1 0 0,2 0 0 0 0,0 1 1 0 0,-1 0 1 0 0,1 0-1 0 0,-1 0 0 0 0,1 0 1 0 0,-1 0-1 0 0,0 1 0 0 0,1-1 1 0 0,-1 0-1 0 0,0 1 0 0 0,0-1 1 0 0,2 3-1 0 0,1 5-1 0 0,1-1 0 0 0,-2 1-1 0 0,5 14 1 0 0,0 2 9 0 0,26 74 77 0 0,-28-86-62 0 0,0-1 0 0 0,1 1 0 0 0,0-1 1 0 0,1 0-1 0 0,11 13 0 0 0,-18-24-27 0 0,0 1-1 0 0,0-1 1 0 0,0 0 0 0 0,0 0-1 0 0,0 0 1 0 0,0 0 0 0 0,0-1 0 0 0,0 1-1 0 0,1 0 1 0 0,-1 0 0 0 0,0-1-1 0 0,0 1 1 0 0,1-1 0 0 0,-1 1-1 0 0,0-1 1 0 0,1 1 0 0 0,-1-1-1 0 0,1 0 1 0 0,-1 0 0 0 0,0 0 0 0 0,1 0-1 0 0,2 0 1 0 0,-2 0 1 0 0,0-1 1 0 0,0 0-1 0 0,0 0 0 0 0,0 0 0 0 0,0 0 1 0 0,0 0-1 0 0,0 0 0 0 0,-1-1 1 0 0,1 1-1 0 0,0 0 0 0 0,-1-1 0 0 0,1 1 1 0 0,1-3-1 0 0,3-4-2 0 0,0-1 0 0 0,0 0 0 0 0,-1 0 0 0 0,0 0 0 0 0,3-10 0 0 0,0-6-20 0 0,-1 1 1 0 0,-1-1 0 0 0,3-34-1 0 0,-6 35 41 0 0,1 0 0 0 0,2 1-1 0 0,14-44 1 0 0,-20 67-17 0 0,0 0 0 0 0,0 0 0 0 0,0-1 0 0 0,0 1 0 0 0,0 0 0 0 0,0 0 0 0 0,0 0 0 0 0,0-1 0 0 0,0 1 0 0 0,0 0 0 0 0,0 0 0 0 0,0 0 0 0 0,0-1 0 0 0,1 1 0 0 0,-1 0 1 0 0,0 0-1 0 0,0 0 0 0 0,0 0 0 0 0,0 0 0 0 0,0-1 0 0 0,0 1 0 0 0,0 0 0 0 0,1 0 0 0 0,-1 0 0 0 0,0 0 0 0 0,0 0 0 0 0,0 0 0 0 0,0-1 0 0 0,1 1 0 0 0,-1 0 0 0 0,0 0 0 0 0,0 0 0 0 0,0 0 0 0 0,1 0 0 0 0,-1 0 0 0 0,0 0 0 0 0,0 0 0 0 0,0 0 0 0 0,1 0 0 0 0,1 9 44 0 0,-3 14-12 0 0,-4 33 73 0 0,2-29-17 0 0,1 1 0 0 0,1 29 0 0 0,2-49-87 0 0,-1-1 1 0 0,1 1 0 0 0,1-1-1 0 0,-1 1 1 0 0,1-1-1 0 0,1 0 1 0 0,-1 0-1 0 0,1 0 1 0 0,0 0 0 0 0,1 0-1 0 0,0-1 1 0 0,6 9-1 0 0,-8-12-13 0 0,0 0 0 0 0,0-1 0 0 0,1 1 0 0 0,0-1 0 0 0,-1 0 0 0 0,1 1 0 0 0,0-1 0 0 0,0-1 0 0 0,0 1 0 0 0,0 0 0 0 0,0-1 0 0 0,0 1 0 0 0,1-1 0 0 0,-1 0 0 0 0,0 0-1 0 0,1 0 1 0 0,5 0 0 0 0,-6-1-6 0 0,0 0 0 0 0,0-1 1 0 0,0 1-1 0 0,0-1 0 0 0,0 0 0 0 0,0 0 0 0 0,0 0 0 0 0,0 0 0 0 0,0 0 0 0 0,0 0 0 0 0,-1-1 0 0 0,1 1 0 0 0,-1-1 0 0 0,1 0 0 0 0,-1 0 0 0 0,1 0 0 0 0,-1 0 0 0 0,0 0 0 0 0,0-1 1 0 0,2-3-1 0 0,1-1-2 0 0,0-1 0 0 0,-1 1 1 0 0,0-1-1 0 0,0 0 0 0 0,-1-1 1 0 0,0 1-1 0 0,-1 0 1 0 0,3-11-1 0 0,5-75 17 0 0,-3 24 73 0 0,-6 62-65 0 0,0-3-11 0 0,1 0 0 0 0,0 0 1 0 0,1 1-1 0 0,8-21 1 0 0,-7 26 73 0 0,-3 11-24 0 0,-2 16 28 0 0,0-18-40 0 0,0 15 7 0 0,-2 84 139 0 0,3-87-152 0 0,1 1-1 0 0,2 0 0 0 0,-1-1 0 0 0,7 20 0 0 0,-6-24-29 0 0,1-1 1 0 0,1 1-1 0 0,0-1 0 0 0,0 0 0 0 0,1 0 0 0 0,9 12 0 0 0,-13-21-84 0 0,-1 1 0 0 0,1-1 0 0 0,0 0 0 0 0,0 0 0 0 0,0 0-1 0 0,0 0 1 0 0,0-1 0 0 0,1 1 0 0 0,-1-1 0 0 0,0 1 0 0 0,1-1-1 0 0,-1 0 1 0 0,1 1 0 0 0,-1-1 0 0 0,1-1 0 0 0,0 1 0 0 0,-1 0 0 0 0,1-1-1 0 0,0 1 1 0 0,0-1 0 0 0,-1 0 0 0 0,1 0 0 0 0,0 0 0 0 0,0 0-1 0 0,0 0 1 0 0,-1-1 0 0 0,1 1 0 0 0,0-1 0 0 0,-1 0 0 0 0,1 0-1 0 0,0 0 1 0 0,-1 0 0 0 0,4-2 0 0 0,3-2-1462 0 0,0 0 0 0 0,0-1-1 0 0,13-12 1 0 0,5-12-6486 0 0,-16 13 5329 0 0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5:40.8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112 1 2729 0 0,'-22'10'6901'0'0,"-31"9"1"0"0,49-18-6435 0 0,1 0 1 0 0,0 0 0 0 0,0 1 0 0 0,0-1 0 0 0,0 1 0 0 0,0 0 0 0 0,0 0 0 0 0,-3 3 0 0 0,6-5-371 0 0,-1 1 1 0 0,1-1 0 0 0,-1 1 0 0 0,1-1-1 0 0,-1 1 1 0 0,1-1 0 0 0,0 1 0 0 0,-1-1-1 0 0,1 1 1 0 0,0 0 0 0 0,-1-1 0 0 0,1 1-1 0 0,0 0 1 0 0,0-1 0 0 0,0 1-1 0 0,-1 0 1 0 0,1-1 0 0 0,0 1 0 0 0,0 0-1 0 0,1 0-62 0 0,-1 0 0 0 0,0 0 0 0 0,1-1 0 0 0,-1 1 0 0 0,0 0-1 0 0,1 0 1 0 0,-1-1 0 0 0,1 1 0 0 0,-1 0 0 0 0,1-1 0 0 0,-1 1-1 0 0,1-1 1 0 0,0 1 0 0 0,-1-1 0 0 0,1 1 0 0 0,0-1 0 0 0,0 1-1 0 0,-1-1 1 0 0,1 1 0 0 0,1-1 0 0 0,7 4-19 0 0,0-2 0 0 0,0 1 1 0 0,0-1-1 0 0,1 0 0 0 0,-1-1 0 0 0,1 0 1 0 0,12-1-1 0 0,14 2-802 0 0,32 8-3742 0 0,-44-5 3239 0 0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5:41.2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35 184 4481 0 0,'-2'-1'1803'0'0,"0"-1"0"0"0,0 1 0 0 0,0 0 0 0 0,-1-1 0 0 0,1 1 0 0 0,0 0 0 0 0,-5-1 0 0 0,7 2-1559 0 0,0 0 0 0 0,-1 0 0 0 0,1 0 0 0 0,-1 0 0 0 0,1 0 0 0 0,0 0 0 0 0,-1 0 0 0 0,1 0 0 0 0,0 1 0 0 0,-1-1-1 0 0,1 0 1 0 0,-1 0 0 0 0,1 0 0 0 0,0 0 0 0 0,-1 0 0 0 0,1 1 0 0 0,0-1 0 0 0,-1 0 0 0 0,1 0 0 0 0,0 1 0 0 0,-1-1 0 0 0,1 1-167 0 0,-1 0 1 0 0,1 0 0 0 0,-1 0-1 0 0,1-1 1 0 0,-1 1 0 0 0,1 0-1 0 0,0 0 1 0 0,-1 0 0 0 0,1 0-1 0 0,0 0 1 0 0,0 0 0 0 0,0 1-1 0 0,-1 12 310 0 0,1-1-1 0 0,1 1 1 0 0,0-1-1 0 0,1 1 1 0 0,0-1-1 0 0,7 19 1 0 0,31 76-47 0 0,-36-98-236 0 0,-2-6-84 0 0,0 4 14 0 0,2-1 1 0 0,6 12-1 0 0,-9-18-33 0 0,-1 0-1 0 0,1 0 1 0 0,-1 0-1 0 0,1 0 1 0 0,0 0-1 0 0,-1 0 1 0 0,1 0 0 0 0,0 0-1 0 0,0-1 1 0 0,0 1-1 0 0,-1 0 1 0 0,1-1-1 0 0,0 1 1 0 0,0 0-1 0 0,0-1 1 0 0,0 1-1 0 0,0-1 1 0 0,0 0 0 0 0,0 1-1 0 0,0-1 1 0 0,1 0-1 0 0,-1 1 1 0 0,0-1-1 0 0,0 0 1 0 0,0 0-1 0 0,0 0 1 0 0,0 0 0 0 0,2 0-1 0 0,-2-1-8 0 0,1 0 0 0 0,-1 0-1 0 0,0 0 1 0 0,0 0 0 0 0,0 0-1 0 0,1 0 1 0 0,-1 0 0 0 0,0 0 0 0 0,-1 0-1 0 0,1 0 1 0 0,0 0 0 0 0,0-1-1 0 0,0 1 1 0 0,-1 0 0 0 0,2-3 0 0 0,7-23-162 0 0,-8 25 145 0 0,15-45-305 0 0,43-84-1 0 0,-27 65 291 0 0,-21 43 42 0 0,29-57-44 0 0,-36 72 33 0 0,1 0 0 0 0,1 1 0 0 0,-1-1 1 0 0,1 1-1 0 0,0 0 0 0 0,1 1 0 0 0,9-8 0 0 0,-14 12 8 0 0,0 1 1 0 0,0 0-1 0 0,0-1 0 0 0,0 1 0 0 0,0 0 0 0 0,0 0 1 0 0,0 0-1 0 0,1 1 0 0 0,-1-1 0 0 0,0 0 0 0 0,0 1 1 0 0,1 0-1 0 0,-1-1 0 0 0,0 1 0 0 0,1 0 1 0 0,-1 0-1 0 0,0 0 0 0 0,1 1 0 0 0,-1-1 0 0 0,0 0 1 0 0,1 1-1 0 0,-1 0 0 0 0,0-1 0 0 0,0 1 0 0 0,1 0 1 0 0,-1 0-1 0 0,0 0 0 0 0,0 0 0 0 0,0 1 0 0 0,0-1 1 0 0,-1 1-1 0 0,1-1 0 0 0,2 3 0 0 0,1 1 7 0 0,0 1 0 0 0,0 0 0 0 0,-1 0 0 0 0,0 1 0 0 0,0 0 0 0 0,-1-1 0 0 0,1 1 0 0 0,-1 0 1 0 0,2 8-1 0 0,6 29 79 0 0,-2 1 1 0 0,5 55 0 0 0,4 21-491 0 0,-13-97-775 0 0,1-1-1 0 0,1 1 0 0 0,10 22 0 0 0,-9-29-1985 0 0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5:58.2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80 201 512 0 0,'5'-104'16452'0'0,"-5"101"-16052"0"0,1 0 0 0 0,-1 0 0 0 0,1 1 0 0 0,0-1 0 0 0,0 0 0 0 0,0 0 0 0 0,0 0 0 0 0,0 1 0 0 0,1-1 0 0 0,-1 1 0 0 0,1-1 0 0 0,-1 1 0 0 0,4-4 0 0 0,-3 4-173 0 0,-1 0 0 0 0,1 1-1 0 0,-1-1 1 0 0,1 0-1 0 0,0 1 1 0 0,0-1-1 0 0,0 1 1 0 0,0 0 0 0 0,0 0-1 0 0,0 0 1 0 0,0 0-1 0 0,0 0 1 0 0,1 0 0 0 0,-1 0-1 0 0,0 1 1 0 0,5-1-1 0 0,-7 1-185 0 0,0 0 0 0 0,1 1-1 0 0,-1-1 1 0 0,1 0-1 0 0,-1 1 1 0 0,0-1-1 0 0,1 0 1 0 0,-1 1 0 0 0,0-1-1 0 0,1 1 1 0 0,-1-1-1 0 0,0 0 1 0 0,0 1 0 0 0,0-1-1 0 0,1 1 1 0 0,-1-1-1 0 0,0 1 1 0 0,0-1 0 0 0,0 1-1 0 0,0-1 1 0 0,0 1-1 0 0,0-1 1 0 0,0 1 0 0 0,0-1-1 0 0,0 0 1 0 0,0 1-1 0 0,0-1 1 0 0,0 1 0 0 0,0-1-1 0 0,0 1 1 0 0,0-1-1 0 0,-1 1 1 0 0,-2 18 505 0 0,-7 13-12 0 0,-43 167 582 0 0,30-19-754 0 0,21-144-327 0 0,2 1 0 0 0,9 70-1 0 0,8-15-2 0 0,-8-49 14 0 0,6 67 1 0 0,-15-101-47 0 0,0 0 1 0 0,-2 15 0 0 0,2-22 1 0 0,-1 1 0 0 0,1-1 0 0 0,-1 1 0 0 0,1-1 0 0 0,-1 0 0 0 0,0 1 0 0 0,0-1 0 0 0,0 0 0 0 0,0 0 0 0 0,0 0 0 0 0,-1 0 0 0 0,1 0 0 0 0,-1 0 0 0 0,-2 3 0 0 0,4-5-2 0 0,-1 0 0 0 0,0 1 0 0 0,1-1 0 0 0,-1 0 0 0 0,0 0 0 0 0,0 0 0 0 0,1 1 0 0 0,-1-1 0 0 0,0 0 0 0 0,0 0 0 0 0,1 0 0 0 0,-1 0 0 0 0,0 0 0 0 0,1-1 0 0 0,-1 1 0 0 0,0 0 0 0 0,0 0 0 0 0,1 0 0 0 0,-1-1 0 0 0,0 1 0 0 0,1 0 0 0 0,-1-1 0 0 0,0 1 0 0 0,1 0 0 0 0,-1-1 1 0 0,1 1-1 0 0,-1-1 0 0 0,1 1 0 0 0,-1-1 0 0 0,1 1 0 0 0,-1-1 0 0 0,1 0 0 0 0,-1 1 0 0 0,1-1 0 0 0,0 1 0 0 0,-1-2 0 0 0,-14-25-12 0 0,5 0-28 0 0,1 0 1 0 0,2-1-1 0 0,0 0 1 0 0,2-1-1 0 0,1 1 1 0 0,1-1 0 0 0,1 0-1 0 0,2 0 1 0 0,6-51-1 0 0,81-369-131 0 0,-79 417 170 0 0,2-1-1 0 0,21-48 0 0 0,-31 80 4 0 0,1 0 0 0 0,-1 0 0 0 0,0 0 0 0 0,1 0 1 0 0,-1 0-1 0 0,1 1 0 0 0,-1-1 0 0 0,1 0 0 0 0,-1 0 0 0 0,1 0 0 0 0,0 1 0 0 0,-1-1 0 0 0,1 0 0 0 0,0 1 1 0 0,0-1-1 0 0,-1 1 0 0 0,1-1 0 0 0,0 1 0 0 0,0-1 0 0 0,0 1 0 0 0,0 0 0 0 0,0-1 0 0 0,1 1 0 0 0,-1 0-2 0 0,0 0 0 0 0,0 0 0 0 0,0 0 0 0 0,0 1 0 0 0,1-1 0 0 0,-1 1 0 0 0,0-1 0 0 0,-1 1 0 0 0,1-1 0 0 0,0 1 0 0 0,0-1 0 0 0,0 1 0 0 0,0 0 0 0 0,0-1 0 0 0,0 1 0 0 0,-1 0 0 0 0,2 1 0 0 0,2 4 2 0 0,1 1 0 0 0,-1-1 0 0 0,0 1 0 0 0,4 11 0 0 0,18 46 4 0 0,20 79 0 0 0,7 72 21 0 0,-35-139 9 0 0,52 225-36 0 0,-69-296-16 0 0,1 4-59 0 0,0 1-1 0 0,1-1 1 0 0,0 0-1 0 0,6 12 0 0 0,-9-21 42 0 0,0 0 0 0 0,0 1 0 0 0,0-1 1 0 0,1 0-1 0 0,-1 0 0 0 0,0 1 0 0 0,0-1 0 0 0,0 0 0 0 0,0 0 0 0 0,0 0 0 0 0,1 1 0 0 0,-1-1 0 0 0,0 0 0 0 0,0 0 0 0 0,0 0 0 0 0,1 0 0 0 0,-1 0 0 0 0,0 1 0 0 0,0-1 0 0 0,1 0 0 0 0,-1 0 0 0 0,0 0 0 0 0,0 0 0 0 0,1 0 0 0 0,-1 0 0 0 0,0 0 0 0 0,0 0 0 0 0,1 0 0 0 0,-1 0 0 0 0,0 0 0 0 0,0 0 1 0 0,1 0-1 0 0,-1 0 0 0 0,0 0 0 0 0,0 0 0 0 0,1 0 0 0 0,-1 0 0 0 0,8-10-1451 0 0,1-14-1984 0 0,-8 22 2803 0 0,-1-1 0 0 0,1 1 0 0 0,-1 0 0 0 0,0-1 0 0 0,0 1-1 0 0,0 0 1 0 0,0-1 0 0 0,0 1 0 0 0,-1 0 0 0 0,1-1 0 0 0,-2-3 0 0 0,-3-6-3381 0 0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5:58.4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78 2585 0 0,'-11'2'10363'0'0,"25"-4"-5476"0"0,2 1-4293 0 0,215-13 2611 0 0,-117-6-5493 0 0,-4-11-5387 0 0,-81 20 5278 0 0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5:58.8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12 100 1592 0 0,'-11'-4'14577'0'0,"20"4"-12377"0"0,3-1-1568 0 0,1 0 0 0 0,-1-1-1 0 0,1 0 1 0 0,-1-1 0 0 0,16-6-1 0 0,58-27 811 0 0,-60 22-1105 0 0,15-7 2 0 0,-38 20-342 0 0,0-1 1 0 0,0 1-1 0 0,0 1 1 0 0,0-1-1 0 0,0 0 1 0 0,0 1-1 0 0,0 0 1 0 0,0-1-1 0 0,0 1 1 0 0,0 0-1 0 0,5 1 1 0 0,-6 0-113 0 0,0 0 1 0 0,0 0 0 0 0,0 0 0 0 0,0 0 0 0 0,0 0-1 0 0,0 0 1 0 0,-1 0 0 0 0,1 1 0 0 0,0-1 0 0 0,-1 1 0 0 0,1-1-1 0 0,-1 1 1 0 0,0 0 0 0 0,1-1 0 0 0,0 3 0 0 0,9 9-3481 0 0,-5-7 1494 0 0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5:59.1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39 1256 0 0,'-7'-15'8315'0'0,"7"14"-7516"0"0,-1-1 0 0 0,0 1 1 0 0,1-1-1 0 0,-1 1 0 0 0,0-1 0 0 0,0 1 0 0 0,0-1 0 0 0,-1-1 1 0 0,1 2-595 0 0,1 0 0 0 0,-1 1 0 0 0,1-1 0 0 0,-1 1 0 0 0,1-1 0 0 0,-1 1 0 0 0,1-1 0 0 0,-1 1 0 0 0,1-1 0 0 0,-1 1 0 0 0,0-1 0 0 0,1 1 0 0 0,-1 0 0 0 0,0 0 0 0 0,1-1 0 0 0,-1 1 0 0 0,0 0 0 0 0,0 0 0 0 0,1 0 0 0 0,-1-1 0 0 0,0 1 0 0 0,0 0 0 0 0,1 0 0 0 0,-1 0 0 0 0,0 0 1 0 0,0 1-1 0 0,1-1 0 0 0,-1 0 0 0 0,0 0 0 0 0,0 0 0 0 0,1 0 0 0 0,-1 1 0 0 0,0-1 0 0 0,-1 2-65 0 0,1-1 0 0 0,0 0 0 0 0,0 1 0 0 0,0-1 0 0 0,0 1 0 0 0,0-1 0 0 0,1 1 1 0 0,-1-1-1 0 0,0 1 0 0 0,1 0 0 0 0,-1-1 0 0 0,1 1 0 0 0,-1 0 0 0 0,1 2 0 0 0,-1 2-71 0 0,0 0-1 0 0,1-1 1 0 0,0 1 0 0 0,0 0-1 0 0,1 0 1 0 0,-1-1-1 0 0,1 1 1 0 0,1 0 0 0 0,-1-1-1 0 0,1 1 1 0 0,0-1-1 0 0,0 0 1 0 0,0 1 0 0 0,1-1-1 0 0,4 7 1 0 0,4 3-238 0 0,1 0 0 0 0,1-1 0 0 0,19 18 1 0 0,1 0-1186 0 0,-31-29 694 0 0,1 0-1 0 0,-1 0 0 0 0,1 0 0 0 0,-1 0 1 0 0,0 0-1 0 0,-1 0 0 0 0,1 0 0 0 0,0 1 1 0 0,-1-1-1 0 0,2 6 0 0 0,-1 6-3533 0 0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00.0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115 282 512 0 0,'0'-7'-47'0'0,"1"-2"2316"0"0,-2-1 0 0 0,-1-12 0 0 0,1 19-1478 0 0,1 1-1 0 0,-1-1 1 0 0,0 0 0 0 0,0 0 0 0 0,0 1-1 0 0,0-1 1 0 0,-1 0 0 0 0,1 1 0 0 0,-1-1-1 0 0,1 1 1 0 0,-1 0 0 0 0,-2-3 0 0 0,4 5-726 0 0,0 0 0 0 0,0 0 0 0 0,0 0 1 0 0,0 0-1 0 0,0 0 0 0 0,-1 0 0 0 0,1 0 1 0 0,0-1-1 0 0,0 1 0 0 0,0 0 0 0 0,0 0 1 0 0,0 0-1 0 0,0 0 0 0 0,0 0 0 0 0,-1 0 0 0 0,1 0 1 0 0,0 0-1 0 0,0 0 0 0 0,0 0 0 0 0,0 0 1 0 0,0 0-1 0 0,-1 0 0 0 0,1 0 0 0 0,0 0 1 0 0,0 0-1 0 0,0 0 0 0 0,0 0 0 0 0,0 0 0 0 0,-1 0 1 0 0,1 0-1 0 0,0 0 0 0 0,0 0 0 0 0,0 0 1 0 0,0 0-1 0 0,0 0 0 0 0,0 0 0 0 0,-1 0 1 0 0,1 0-1 0 0,0 0 0 0 0,0 0 0 0 0,0 1 1 0 0,0-1-1 0 0,0 0 0 0 0,0 0 0 0 0,-3 9 1123 0 0,1 10-521 0 0,9 36-4 0 0,-3-27-305 0 0,-1 31 0 0 0,-4-16 133 0 0,-2 0 0 0 0,-2 0 0 0 0,-2 0 0 0 0,-2-1 0 0 0,-2 0 0 0 0,-16 41 0 0 0,25-77-469 0 0,-5 11 6 0 0,1 1 0 0 0,1-1 0 0 0,0 1 0 0 0,1 1-1 0 0,-2 31 1 0 0,6-50-28 0 0,0 1 0 0 0,0-1 0 0 0,0 0 0 0 0,0 1 0 0 0,0-1 0 0 0,0 0 0 0 0,0 1 0 0 0,0-1 0 0 0,0 0 0 0 0,0 1 0 0 0,0-1 0 0 0,0 0 0 0 0,0 0 0 0 0,0 1 0 0 0,1-1 0 0 0,-1 0 0 0 0,0 1 0 0 0,0-1 0 0 0,0 0 0 0 0,0 0 0 0 0,1 1 0 0 0,-1-1 0 0 0,0 0 0 0 0,0 0 0 0 0,0 1 0 0 0,1-1 0 0 0,-1 0 0 0 0,0 0 0 0 0,0 0 0 0 0,1 1 0 0 0,0-1 0 0 0,8-4-19 0 0,9-14-2 0 0,-7 1 19 0 0,0-1 0 0 0,-1 0 0 0 0,-1 0 0 0 0,-1-1-1 0 0,-1-1 1 0 0,0 1 0 0 0,-2-1 0 0 0,5-27 0 0 0,-1-20 71 0 0,1-79 1 0 0,-9 129-60 0 0,1-43 40 0 0,16-224 477 0 0,-17 277-465 0 0,0 1 40 0 0,0-1-1 0 0,0 0 0 0 0,-1 0 1 0 0,0 1-1 0 0,-1-1 1 0 0,-2-13-1 0 0,1 18 137 0 0,-1 6-160 0 0,-1 7-24 0 0,0 17 61 0 0,0 1 0 0 0,2-1 0 0 0,3 55 0 0 0,1-45-55 0 0,15 130 372 0 0,-12-136-356 0 0,1 1 0 0 0,2-2 0 0 0,14 37 0 0 0,-9-38-64 0 0,1 1 0 0 0,21 30 1 0 0,42 54-134 0 0,-52-78 65 0 0,-23-35 45 0 0,23 38-165 0 0,-23-36 156 0 0,0 0 1 0 0,0 0 0 0 0,-1-1-1 0 0,1 1 1 0 0,-1 1 0 0 0,0-1-1 0 0,0 0 1 0 0,0 7-1 0 0,-1-10 16 0 0,0 0 0 0 0,0-1-1 0 0,0 1 1 0 0,-1 0-1 0 0,1-1 1 0 0,0 1-1 0 0,-1-1 1 0 0,1 1 0 0 0,0 0-1 0 0,-1-1 1 0 0,1 1-1 0 0,-1-1 1 0 0,1 1-1 0 0,-1-1 1 0 0,1 1 0 0 0,-1-1-1 0 0,1 1 1 0 0,-1-1-1 0 0,0 0 1 0 0,1 1 0 0 0,-1-1-1 0 0,1 0 1 0 0,-1 0-1 0 0,0 1 1 0 0,1-1-1 0 0,-1 0 1 0 0,-1 0 0 0 0,-24 5-47 0 0,15-4 45 0 0,-169 29-206 0 0,144-22-328 0 0,-35 11-1 0 0,104-45-6969 0 0,4 6 1319 0 0,-16 8 3890 0 0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00.4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70 1536 0 0,'-3'-29'10973'0'0,"3"25"-9778"0"0,0 0 1 0 0,0-1 0 0 0,-1 1-1 0 0,0-1 1 0 0,1 1 0 0 0,-2 0-1 0 0,-1-5 1 0 0,3 9-1160 0 0,0 0 0 0 0,0 0 1 0 0,0 0-1 0 0,0 0 0 0 0,0-1 0 0 0,0 1 0 0 0,0 0 0 0 0,0 0 1 0 0,0 0-1 0 0,0 0 0 0 0,0 0 0 0 0,0 0 0 0 0,0 0 0 0 0,0 0 1 0 0,0 0-1 0 0,0 0 0 0 0,0 0 0 0 0,0 0 0 0 0,0 0 1 0 0,0 0-1 0 0,0 0 0 0 0,0 0 0 0 0,0 0 0 0 0,0 0 0 0 0,0 0 1 0 0,0 0-1 0 0,0 0 0 0 0,-1 0 0 0 0,1 0 0 0 0,0 0 0 0 0,0 0 1 0 0,0 0-1 0 0,0 0 0 0 0,0 0 0 0 0,0 0 0 0 0,0 0 0 0 0,0 0 1 0 0,0 0-1 0 0,0 0 0 0 0,0 0 0 0 0,0 0 0 0 0,0 0 0 0 0,0 0 1 0 0,0 0-1 0 0,0 0 0 0 0,-1 0 0 0 0,1 0 0 0 0,0 0 1 0 0,0 0-1 0 0,0 0 0 0 0,0 0 0 0 0,0 0 0 0 0,0 0 0 0 0,0 0 1 0 0,0 0-1 0 0,0 0 0 0 0,0 0 0 0 0,0 0 0 0 0,0 0 0 0 0,0 0 1 0 0,0 0-1 0 0,0 0 0 0 0,0 1 0 0 0,0-1 0 0 0,0 0 0 0 0,0 0 1 0 0,0 0-1 0 0,0 0 0 0 0,-2 8 810 0 0,-1 8-358 0 0,3-8-376 0 0,1 0 0 0 0,0 0-1 0 0,0-1 1 0 0,1 1 0 0 0,0 0 0 0 0,1-1-1 0 0,3 9 1 0 0,2 8 136 0 0,-6-18-210 0 0,3 13 66 0 0,1 0 0 0 0,12 22 1 0 0,-16-36-123 0 0,0-1 1 0 0,0 0 0 0 0,1 0 0 0 0,-1-1 0 0 0,1 1 0 0 0,0 0-1 0 0,0-1 1 0 0,1 0 0 0 0,-1 1 0 0 0,1-1 0 0 0,-1-1 0 0 0,1 1-1 0 0,0 0 1 0 0,0-1 0 0 0,7 3 0 0 0,-9-4-150 0 0,0-1-1 0 0,0 0 1 0 0,0 0 0 0 0,0 1 0 0 0,0-1-1 0 0,0-1 1 0 0,0 1 0 0 0,0 0 0 0 0,0 0 0 0 0,0-1-1 0 0,0 1 1 0 0,0-1 0 0 0,0 0 0 0 0,0 0-1 0 0,0 1 1 0 0,-1-1 0 0 0,1 0 0 0 0,0-1 0 0 0,-1 1-1 0 0,1 0 1 0 0,0 0 0 0 0,-1-1 0 0 0,1 1-1 0 0,-1-1 1 0 0,0 1 0 0 0,2-4 0 0 0,5-5-1953 0 0,-2 0 0 0 0,1 0 1 0 0,5-14-1 0 0,-9 17 692 0 0,8-15-3600 0 0,-5 9 2909 0 0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01.1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96 118 8 0 0,'4'-16'889'0'0,"0"-3"2677"0"0,0 1 0 0 0,-2-1 1 0 0,1-19-1 0 0,-2 38-3428 0 0,-1-1 0 0 0,0 1 0 0 0,0 0 1 0 0,0 0-1 0 0,0-1 0 0 0,0 1 0 0 0,0 0 0 0 0,0-1 0 0 0,0 1 0 0 0,0 0 1 0 0,0 0-1 0 0,0-1 0 0 0,0 1 0 0 0,0 0 0 0 0,0 0 0 0 0,-1-1 1 0 0,1 1-1 0 0,0 0 0 0 0,0 0 0 0 0,0-1 0 0 0,0 1 0 0 0,0 0 0 0 0,-1 0 1 0 0,1-1-1 0 0,0 1 0 0 0,0 0 0 0 0,0 0 0 0 0,-1 0 0 0 0,1 0 1 0 0,0-1-1 0 0,-1 1 0 0 0,-5 5 2539 0 0,-5 14-388 0 0,10-15-1964 0 0,-5 19 834 0 0,6-22-1067 0 0,-1 1-1 0 0,1-1 1 0 0,0 0-1 0 0,0 1 0 0 0,0-1 1 0 0,0 1-1 0 0,0-1 0 0 0,0 0 1 0 0,1 1-1 0 0,-1-1 0 0 0,0 0 1 0 0,1 1-1 0 0,0 1 1 0 0,3 1 795 0 0,-4-9-486 0 0,-4-16-349 0 0,1 7 97 0 0,3 14-138 0 0,0-1-1 0 0,0 1 0 0 0,0-1 1 0 0,0 1-1 0 0,0-1 0 0 0,0 1 1 0 0,0-1-1 0 0,0 1 0 0 0,0-1 1 0 0,0 1-1 0 0,0-1 0 0 0,0 1 1 0 0,0-1-1 0 0,-1 1 0 0 0,1-1 1 0 0,0 1-1 0 0,0 0 0 0 0,0-1 1 0 0,-1 1-1 0 0,1-1 0 0 0,0 1 1 0 0,-1 0-1 0 0,1-1 0 0 0,0 1 1 0 0,-1 0-1 0 0,1-1 0 0 0,0 1 1 0 0,-1 0-1 0 0,1-1 1 0 0,-1 1-1 0 0,1 0 0 0 0,-1 0 1 0 0,1 0-1 0 0,-1-1 0 0 0,1 1 1 0 0,0 0-1 0 0,-1 0 0 0 0,1 0 1 0 0,-1 0-1 0 0,1 0 0 0 0,-1 0 1 0 0,1 0-1 0 0,-1 0 0 0 0,1 0 1 0 0,-1 0-1 0 0,1 0 0 0 0,-1 0 1 0 0,1 0-1 0 0,-1 1 0 0 0,0-1 1 0 0,-5 0 168 0 0,6 0-134 0 0,-24 0 359 0 0,25 1-378 0 0,0-1-1 0 0,0 0 1 0 0,0 0-1 0 0,0 1 1 0 0,-1-1-1 0 0,1 0 1 0 0,0 1-1 0 0,0-1 1 0 0,0 1-1 0 0,-1-1 1 0 0,1 1 0 0 0,0 0-1 0 0,0-1 1 0 0,-1 1-1 0 0,1 0 1 0 0,-1-1-1 0 0,1 1 1 0 0,0 0-1 0 0,-1 0 1 0 0,1-1-1 0 0,-1 1 1 0 0,0 0-1 0 0,1 0 1 0 0,-1 0-1 0 0,0 0 1 0 0,1 0-1 0 0,-1 0 1 0 0,0-1-1 0 0,0 1 1 0 0,0 1-1 0 0,4 39 163 0 0,-4-25-172 0 0,7 26 40 0 0,1-1 1 0 0,16 48-1 0 0,10 48-62 0 0,-25-67 23 0 0,-2 0 0 0 0,-6 124 0 0 0,-1-183-13 0 0,-1 0 1 0 0,-1-1 0 0 0,0 1 0 0 0,0-1 0 0 0,-1 1 0 0 0,0-1-1 0 0,-9 18 1 0 0,10-24 10 0 0,0 0 1 0 0,-1 0-1 0 0,1 0 0 0 0,-1 0 0 0 0,0 0 0 0 0,0 0 1 0 0,0-1-1 0 0,-1 0 0 0 0,1 0 0 0 0,-1 0 1 0 0,0 0-1 0 0,0 0 0 0 0,0-1 0 0 0,0 1 0 0 0,0-1 1 0 0,-1 0-1 0 0,1-1 0 0 0,-1 1 0 0 0,-8 1 0 0 0,5-1 52 0 0,5-2-46 0 0,1 1 0 0 0,-1 0 0 0 0,0-1 0 0 0,0 0 1 0 0,1 0-1 0 0,-1 0 0 0 0,-4 0 0 0 0,6-1-19 0 0,0 1-1 0 0,1 0 0 0 0,-1-1 1 0 0,0 1-1 0 0,1-1 0 0 0,-1 1 1 0 0,0 0-1 0 0,1-1 1 0 0,-1 1-1 0 0,1-1 0 0 0,-1 0 1 0 0,1 1-1 0 0,-1-1 1 0 0,1 0-1 0 0,-1 1 0 0 0,1-1 1 0 0,-1 0-1 0 0,1 1 0 0 0,0-1 1 0 0,0 0-1 0 0,-1 0 1 0 0,1 1-1 0 0,0-1 0 0 0,0 0 1 0 0,0 0-1 0 0,0 1 1 0 0,0-1-1 0 0,0 0 0 0 0,0 0 1 0 0,0 0-1 0 0,0 0 0 0 0,1-10-6 0 0,1 1-1 0 0,0-1 0 0 0,0 1 0 0 0,1 0 0 0 0,1 0 0 0 0,5-12 0 0 0,4-12-30 0 0,17-63-70 0 0,-11 34-249 0 0,26-60 0 0 0,-42 116 190 0 0,0 0 0 0 0,0 1 0 0 0,1 0 0 0 0,0 0 0 0 0,0 0 1 0 0,1 0-1 0 0,-1 0 0 0 0,1 1 0 0 0,1 0 0 0 0,5-5 0 0 0,-8 8-266 0 0,0 0-1 0 0,0 1 1 0 0,0-1-1 0 0,1 1 1 0 0,-1-1-1 0 0,0 1 1 0 0,1 0-1 0 0,-1 0 1 0 0,5 0 0 0 0,-4 0-532 0 0,-1 1 0 0 0,1 0 0 0 0,0 0 0 0 0,0 1 0 0 0,-1-1 1 0 0,1 1-1 0 0,0 0 0 0 0,-1-1 0 0 0,8 4 0 0 0,2 1-1661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47.2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301 139 512 0 0,'2'-9'2029'0'0,"0"0"0"0"0,0 1 0 0 0,-1-2 0 0 0,-1 1 0 0 0,1 0 0 0 0,-3-18 0 0 0,2 22-1440 0 0,-1 1 1 0 0,0-1-1 0 0,0 0 1 0 0,-3-7-1 0 0,3 10-504 0 0,0 0-1 0 0,-1 0 1 0 0,1 1-1 0 0,0-1 1 0 0,-1 0-1 0 0,1 1 0 0 0,0-1 1 0 0,-1 1-1 0 0,0 0 1 0 0,1-1-1 0 0,-1 1 1 0 0,0 0-1 0 0,0 0 0 0 0,0 0 1 0 0,0 0-1 0 0,0 0 1 0 0,1 1-1 0 0,-2-1 0 0 0,1 1 1 0 0,0-1-1 0 0,0 1 1 0 0,0 0-1 0 0,0-1 1 0 0,0 1-1 0 0,-3 0 0 0 0,-6 1 124 0 0,0 0 0 0 0,0 0 0 0 0,-18 6 0 0 0,17-5 9 0 0,-7 2 36 0 0,0 1 1 0 0,1 1 0 0 0,-1 0-1 0 0,-20 11 1 0 0,33-14-191 0 0,1 0 0 0 0,0 0 1 0 0,0 1-1 0 0,0 0 0 0 0,0 0 0 0 0,0 0 0 0 0,-6 8 0 0 0,9-9-46 0 0,0 0-1 0 0,0 0 1 0 0,1 0-1 0 0,-1 0 0 0 0,1 0 1 0 0,-1 1-1 0 0,1-1 0 0 0,0 0 1 0 0,0 1-1 0 0,0-1 0 0 0,1 1 1 0 0,-1-1-1 0 0,1 1 1 0 0,0 5-1 0 0,1-6-11 0 0,-1 0 1 0 0,1 1-1 0 0,0-1 0 0 0,0 0 1 0 0,0 0-1 0 0,0 0 0 0 0,1 0 1 0 0,-1 0-1 0 0,1 0 0 0 0,0 0 1 0 0,0 0-1 0 0,0 0 1 0 0,0-1-1 0 0,1 1 0 0 0,-1-1 1 0 0,0 0-1 0 0,1 0 0 0 0,0 0 1 0 0,0 0-1 0 0,-1 0 0 0 0,5 2 1 0 0,6 3-8 0 0,1-1 1 0 0,0 0 0 0 0,18 5-1 0 0,-31-11 2 0 0,226 53-75 0 0,-179-44 130 0 0,-39-7-54 0 0,0 0 0 0 0,0 0 1 0 0,-1 1-1 0 0,1 1 0 0 0,-1-1 1 0 0,0 1-1 0 0,10 6 0 0 0,-16-8 9 0 0,1-1 1 0 0,-1 1-1 0 0,0 0 0 0 0,0 0 0 0 0,0 0 0 0 0,0 0 0 0 0,0 0 0 0 0,0 0 1 0 0,-1 0-1 0 0,1 1 0 0 0,-1-1 0 0 0,1 1 0 0 0,-1-1 0 0 0,0 1 1 0 0,0-1-1 0 0,0 1 0 0 0,0 0 0 0 0,0 0 0 0 0,-1-1 0 0 0,1 1 1 0 0,-1 0-1 0 0,0 0 0 0 0,0 0 0 0 0,0-1 0 0 0,0 1 0 0 0,-1 0 0 0 0,0 4 1 0 0,0-3 29 0 0,-1 0 0 0 0,1-1 1 0 0,-1 1-1 0 0,0-1 0 0 0,0 1 1 0 0,-1-1-1 0 0,1 0 0 0 0,0 0 1 0 0,-1 0-1 0 0,0 0 1 0 0,0-1-1 0 0,0 1 0 0 0,0-1 1 0 0,0 1-1 0 0,-6 2 0 0 0,1 0 76 0 0,0-1-1 0 0,-1-1 1 0 0,1 1 0 0 0,0-1-1 0 0,-14 3 1 0 0,-4-1 41 0 0,-1 1-3 0 0,0-1 1 0 0,-1-1-1 0 0,-47 0 0 0 0,73-4-164 0 0,0 0 0 0 0,0 0-1 0 0,0 0 1 0 0,0-1-1 0 0,0 1 1 0 0,0-1-1 0 0,1 1 1 0 0,-1-1-1 0 0,0 0 1 0 0,0 1 0 0 0,1-1-1 0 0,-1 0 1 0 0,1 0-1 0 0,-1 0 1 0 0,0 0-1 0 0,1-1 1 0 0,0 1-1 0 0,-1 0 1 0 0,-1-3 0 0 0,2 2-71 0 0,0 0-1 0 0,0-1 1 0 0,-1 1 0 0 0,1-1 0 0 0,1 1 0 0 0,-1-1 0 0 0,0 1 0 0 0,1-1 0 0 0,-1 1 0 0 0,1-1 0 0 0,0 0 0 0 0,0-3 0 0 0,0-1-189 0 0,1 1-1 0 0,0-1 0 0 0,0 1 1 0 0,1 0-1 0 0,0-1 1 0 0,0 1-1 0 0,0 0 1 0 0,1 0-1 0 0,0 1 1 0 0,6-11-1 0 0,-2 8-327 0 0,0 0 0 0 0,0 0-1 0 0,1 1 1 0 0,0 0 0 0 0,10-7-1 0 0,-9 8-928 0 0,1 0 0 0 0,0 0-1 0 0,0 1 1 0 0,18-6 0 0 0,11-1-3881 0 0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01.4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1 2088 0 0,'-2'0'854'0'0,"1"1"-1"0"0,-1-1 1 0 0,1 1-1 0 0,0 0 1 0 0,-1 0-1 0 0,1-1 1 0 0,0 1-1 0 0,-1 0 1 0 0,1 0-1 0 0,0 0 1 0 0,0 0-1 0 0,0 0 1 0 0,0 1-1 0 0,0-1 1 0 0,0 0-1 0 0,-1 2 0 0 0,1 0-361 0 0,0 0 0 0 0,0 0 0 0 0,1 1-1 0 0,0-1 1 0 0,-1 0 0 0 0,1 0-1 0 0,1 4 1 0 0,0 10 176 0 0,1 0 1 0 0,1 0-1 0 0,1 0 0 0 0,0 0 0 0 0,1-1 1 0 0,11 23-1 0 0,10 38-791 0 0,-24-68-13 0 0,0 2 1 0 0,0-1-1 0 0,-1 0 1 0 0,0 0 0 0 0,-1 19-1 0 0,-2-17-991 0 0,0-2-1336 0 0,1-3-1922 0 0,1-1 2882 0 0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01.6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0 107 2905 0 0,'10'-12'11909'0'0,"-2"3"-7105"0"0,-6 7-4555 0 0,-1 1 0 0 0,1 0 1 0 0,-1 0-1 0 0,1 0 0 0 0,0 0 1 0 0,-1 0-1 0 0,1 0 1 0 0,0 0-1 0 0,2 0 0 0 0,162-44 2648 0 0,-110 32-6924 0 0,1 1-5700 0 0,-38 8 6371 0 0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02.3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34 303 3457 0 0,'1'-4'2567'0'0,"0"-1"261"0"0,1 0 0 0 0,-1 0 1 0 0,6-9-1 0 0,-7 13-2541 0 0,1 0-1 0 0,0 0 1 0 0,-1 0 0 0 0,1 0 0 0 0,0 0-1 0 0,0 0 1 0 0,-1 0 0 0 0,1 0-1 0 0,0 0 1 0 0,0 1 0 0 0,0-1 0 0 0,0 0-1 0 0,0 1 1 0 0,0-1 0 0 0,0 1 0 0 0,1-1-1 0 0,-1 1 1 0 0,0-1 0 0 0,0 1 0 0 0,0 0-1 0 0,0 0 1 0 0,1-1 0 0 0,0 1 0 0 0,-1 1-217 0 0,-1-1 0 0 0,1 0 1 0 0,-1 0-1 0 0,1 1 1 0 0,0-1-1 0 0,-1 0 1 0 0,1 1-1 0 0,-1-1 1 0 0,1 0-1 0 0,-1 1 1 0 0,0-1-1 0 0,1 1 0 0 0,-1-1 1 0 0,1 1-1 0 0,-1-1 1 0 0,0 1-1 0 0,1 0 1 0 0,-1-1-1 0 0,0 1 1 0 0,0-1-1 0 0,1 1 1 0 0,-1 0-1 0 0,0-1 0 0 0,0 1 1 0 0,0-1-1 0 0,0 1 1 0 0,0 0-1 0 0,0-1 1 0 0,0 1-1 0 0,0 0 1 0 0,0-1-1 0 0,0 1 1 0 0,0 0-1 0 0,-2 24 572 0 0,-27 114 1179 0 0,-5 39-838 0 0,24-79-751 0 0,6 140 0 0 0,4-227-243 0 0,0 0 23 0 0,1 0 0 0 0,3 19 0 0 0,-4-31-12 0 0,0 0 0 0 0,0 0 0 0 0,0 0 0 0 0,0 0 1 0 0,0 0-1 0 0,1 0 0 0 0,-1 0 0 0 0,0 1 0 0 0,0-1 0 0 0,0 0 0 0 0,0 0 0 0 0,0 0 0 0 0,0 0 0 0 0,0 0 0 0 0,0 0 0 0 0,0 0 0 0 0,0 0 0 0 0,0 0 1 0 0,0 0-1 0 0,0 0 0 0 0,0 0 0 0 0,0 0 0 0 0,0 0 0 0 0,0 0 0 0 0,0 0 0 0 0,1 0 0 0 0,-1 0 0 0 0,0 0 0 0 0,0 1 0 0 0,0-1 0 0 0,0 0 0 0 0,0 0 1 0 0,0 0-1 0 0,0 0 0 0 0,0 0 0 0 0,0 0 0 0 0,0 0 0 0 0,0 0 0 0 0,1 0 0 0 0,-1-1 0 0 0,0 1 0 0 0,0 0 0 0 0,0 0 0 0 0,0 0 0 0 0,0 0 1 0 0,0 0-1 0 0,0 0 0 0 0,0 0 0 0 0,0 0 0 0 0,0 0 0 0 0,0 0 0 0 0,0 0 0 0 0,0 0 0 0 0,1 0 0 0 0,-1 0 0 0 0,0 0 0 0 0,0 0 0 0 0,0 0 0 0 0,0 0 1 0 0,0 0-1 0 0,0-1 0 0 0,0 1 0 0 0,0 0 0 0 0,0 0 0 0 0,0 0 0 0 0,5-9-42 0 0,4-11-62 0 0,5-40-138 0 0,9-77-1 0 0,-3 7 162 0 0,18-47 46 0 0,13-67 18 0 0,-21 42 395 0 0,-30 200-364 0 0,2-20 115 0 0,-2 21-116 0 0,0 1-1 0 0,0-1 1 0 0,0 1 0 0 0,1-1-1 0 0,-1 0 1 0 0,0 1-1 0 0,0-1 1 0 0,0 1 0 0 0,0-1-1 0 0,-1 1 1 0 0,1-1-1 0 0,0 0 1 0 0,0 1 0 0 0,0-1-1 0 0,0 1 1 0 0,-1-1-1 0 0,1 1 1 0 0,0-1 0 0 0,0 1-1 0 0,-1-1 1 0 0,1 1-1 0 0,0-1 1 0 0,-1 1 0 0 0,1-1-1 0 0,-1 1 1 0 0,1 0-1 0 0,-1-1 1 0 0,0 2 4 0 0,0-1 0 0 0,0 1 0 0 0,0 0 0 0 0,0 0 0 0 0,0 0 0 0 0,1 0 0 0 0,-1 0 0 0 0,0 0 1 0 0,1 0-1 0 0,-1 0 0 0 0,0 0 0 0 0,1 0 0 0 0,-1 0 0 0 0,1 0 0 0 0,0 0 0 0 0,-1 1 0 0 0,1 1 0 0 0,-1-1 11 0 0,-3 11 5 0 0,0 0 1 0 0,1 0-1 0 0,1 1 0 0 0,0-1 1 0 0,1 27-1 0 0,8 67 24 0 0,-2-67-18 0 0,24 144 31 0 0,-3-37-64 0 0,-11-12 46 0 0,21 133-59 0 0,-34-257 9 0 0,1 1-1 0 0,0-1 0 0 0,0 0 1 0 0,1 0-1 0 0,1 0 1 0 0,0 0-1 0 0,0-1 1 0 0,1 0-1 0 0,1 0 1 0 0,8 10-1 0 0,-15-20 0 0 0,0 1-1 0 0,1-1 1 0 0,-1 0 0 0 0,0 0-1 0 0,0 1 1 0 0,1-1 0 0 0,-1 0-1 0 0,0 0 1 0 0,0 1-1 0 0,0-1 1 0 0,1 0 0 0 0,-1 1-1 0 0,0-1 1 0 0,0 0 0 0 0,0 0-1 0 0,0 1 1 0 0,0-1 0 0 0,0 0-1 0 0,0 1 1 0 0,0-1 0 0 0,0 1-1 0 0,0-1 1 0 0,0 0-1 0 0,0 1 1 0 0,0-1 0 0 0,0 0-1 0 0,0 1 1 0 0,0-1 0 0 0,0 0-1 0 0,0 1 1 0 0,0-1 0 0 0,0 0-1 0 0,0 1 1 0 0,-1-1 0 0 0,1 0-1 0 0,-1 1 2 0 0,0-1-1 0 0,0 1 0 0 0,1-1 1 0 0,-1 1-1 0 0,0-1 1 0 0,0 0-1 0 0,0 1 1 0 0,0-1-1 0 0,0 0 1 0 0,0 0-1 0 0,0 0 1 0 0,-2 0-1 0 0,-37-2 25 0 0,35 1-22 0 0,-18-3 32 0 0,0-1 0 0 0,-42-14 0 0 0,34 8-43 0 0,28 10 10 0 0,-1 0-38 0 0,0 0-1 0 0,0-1 1 0 0,0 1 0 0 0,0-1-1 0 0,-7-4 1 0 0,11 5-20 0 0,-1 1 0 0 0,1 0 0 0 0,-1-1 0 0 0,1 0 0 0 0,-1 1 0 0 0,1-1 0 0 0,-1 1 0 0 0,1-1 0 0 0,-1 1 0 0 0,1-1 0 0 0,0 0-1 0 0,0 1 1 0 0,-1-1 0 0 0,1 0 0 0 0,0 1 0 0 0,0-1 0 0 0,0 0 0 0 0,-1 0 0 0 0,1 1 0 0 0,0-1 0 0 0,0 0 0 0 0,0 1 0 0 0,0-1 0 0 0,1 0 0 0 0,-1 0 0 0 0,0 1 0 0 0,0-1 0 0 0,0 0 0 0 0,0 1 0 0 0,1-1 0 0 0,-1 0 0 0 0,0 1 0 0 0,1-1 0 0 0,-1 0 0 0 0,1 1 0 0 0,-1-1 0 0 0,0 1 0 0 0,1-1 0 0 0,-1 1 0 0 0,1-1 0 0 0,-1 1 0 0 0,2-1 0 0 0,3-5-1176 0 0,1 0 0 0 0,0 1 0 0 0,1 0-1 0 0,7-6 1 0 0,16-6-6843 0 0,-7 4 1092 0 0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02.7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192 204 4153 0 0,'2'-15'7641'0'0,"2"-11"1705"0"0,6 0-6545 0 0,6-8-830 0 0,6-11-769 0 0,-18 38-1091 0 0,0 1 1 0 0,0-1 0 0 0,-1 0-1 0 0,0 0 1 0 0,4-13-1 0 0,-7 20-98 0 0,0 0 0 0 0,-1-1-1 0 0,1 1 1 0 0,0 0-1 0 0,0 0 1 0 0,0-1 0 0 0,-1 1-1 0 0,1 0 1 0 0,0 0-1 0 0,0 0 1 0 0,0-1 0 0 0,-1 1-1 0 0,1 0 1 0 0,0 0 0 0 0,-1 0-1 0 0,1 0 1 0 0,0-1-1 0 0,0 1 1 0 0,-1 0 0 0 0,1 0-1 0 0,0 0 1 0 0,-1 0 0 0 0,1 0-1 0 0,0 0 1 0 0,-1 0-1 0 0,1 0 1 0 0,0 0 0 0 0,-1 0-1 0 0,1 0 1 0 0,0 0 0 0 0,-1 0-1 0 0,1 0 1 0 0,0 1-1 0 0,0-1 1 0 0,-1 0 0 0 0,1 0-1 0 0,0 0 1 0 0,-1 1-1 0 0,-16 3 263 0 0,5 1-161 0 0,0 0 0 0 0,0 1 0 0 0,0 1 0 0 0,1 0 0 0 0,-1 0 0 0 0,2 1 0 0 0,-1 0 0 0 0,1 1 0 0 0,-10 11 0 0 0,16-15-102 0 0,-1 0 0 0 0,1 1-1 0 0,0 0 1 0 0,1-1 0 0 0,-1 1 0 0 0,1 1 0 0 0,0-1 0 0 0,1 0-1 0 0,0 1 1 0 0,0-1 0 0 0,0 1 0 0 0,0 0 0 0 0,1 0-1 0 0,0-1 1 0 0,1 1 0 0 0,0 0 0 0 0,0 0 0 0 0,0 0 0 0 0,2 10-1 0 0,0-10-18 0 0,0-1 0 0 0,0 0 0 0 0,0 0 0 0 0,1-1 0 0 0,0 1 0 0 0,0-1 0 0 0,6 8 0 0 0,30 35-104 0 0,-19-24 88 0 0,-14-17 22 0 0,-2 0-1 0 0,1 1 1 0 0,-1-1 0 0 0,0 1 0 0 0,-1 0 0 0 0,0 0-1 0 0,0 1 1 0 0,0-1 0 0 0,1 13 0 0 0,-2-11 32 0 0,-1 1 0 0 0,0-1 0 0 0,-1 1 0 0 0,0 0 0 0 0,-1 0 0 0 0,0-1 0 0 0,-3 15 0 0 0,3-22 1 0 0,1-1 1 0 0,-1 1-1 0 0,0-1 1 0 0,0 1-1 0 0,0-1 1 0 0,-1 0-1 0 0,1 1 1 0 0,0-1-1 0 0,-1 0 1 0 0,0 0-1 0 0,1 0 0 0 0,-1 0 1 0 0,0 0-1 0 0,0 0 1 0 0,0-1-1 0 0,0 1 1 0 0,0-1-1 0 0,-1 1 1 0 0,1-1-1 0 0,0 0 1 0 0,-1 0-1 0 0,1 0 1 0 0,-1 0-1 0 0,1 0 1 0 0,-1 0-1 0 0,1-1 1 0 0,-1 1-1 0 0,1-1 1 0 0,-1 0-1 0 0,0 0 1 0 0,1 0-1 0 0,-1 0 1 0 0,-3-1-1 0 0,-1 0-29 0 0,0 0 1 0 0,0 0-1 0 0,0-1 0 0 0,1 0 1 0 0,-1 0-1 0 0,1-1 0 0 0,0 0 1 0 0,-1 0-1 0 0,1 0 0 0 0,0-1 1 0 0,-8-7-1 0 0,9 7-124 0 0,0-1 1 0 0,1 1-1 0 0,0-1 0 0 0,0 0 1 0 0,1 0-1 0 0,-1 0 0 0 0,1 0 1 0 0,0-1-1 0 0,-3-7 0 0 0,5 10-245 0 0,0-1 0 0 0,0 0 0 0 0,0 0 0 0 0,0 0-1 0 0,1 0 1 0 0,0-6 0 0 0,0 6-493 0 0,0 1 0 0 0,1-1 0 0 0,-1 0 1 0 0,1 1-1 0 0,0-1 0 0 0,0 0 0 0 0,3-5 0 0 0,5-5-4341 0 0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03.0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57 4745 0 0,'-4'-2'1959'0'0,"-24"-8"12170"0"0,26 9-13767 0 0,1 1 1 0 0,0 0-1 0 0,0 0 0 0 0,-1-1 0 0 0,1 1 1 0 0,0 0-1 0 0,0 0 0 0 0,-1 0 1 0 0,1 1-1 0 0,0-1 0 0 0,0 0 1 0 0,-1 0-1 0 0,1 1 0 0 0,0-1 0 0 0,0 0 1 0 0,0 1-1 0 0,0 0 0 0 0,0-1 1 0 0,0 1-1 0 0,-1 0 0 0 0,0 0 0 0 0,18-4 877 0 0,-6 1-1213 0 0,30-11-144 0 0,-17 6-303 0 0,29-7 0 0 0,-29 10-765 0 0,0 1 1 0 0,28 0-1 0 0,-41 3-1229 0 0,1 1 0 0 0,0 0-1 0 0,20 4 1 0 0,-20 0-29 0 0,-3 1 304 0 0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03.1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51 4441 0 0,'-8'1'3145'0'0,"-11"0"11496"0"0,29 0-9240 0 0,-7-1-5308 0 0,1 0-1 0 0,-1 1 1 0 0,1-1-1 0 0,-1 0 1 0 0,5-1-1 0 0,91-22 209 0 0,-22 4-3457 0 0,-25 9-5778 0 0,-35 8 2726 0 0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03.5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208 250 4537 0 0,'-24'-6'9899'0'0,"-14"-4"-1926"0"0,31 9-7206 0 0,0 0 0 0 0,0 0 0 0 0,-11 1 0 0 0,16 0-657 0 0,-1 0 1 0 0,0 0-1 0 0,0 1 1 0 0,1-1 0 0 0,-1 1-1 0 0,0 0 1 0 0,1-1 0 0 0,-1 1-1 0 0,1 1 1 0 0,-1-1-1 0 0,1 0 1 0 0,-1 0 0 0 0,1 1-1 0 0,0 0 1 0 0,0-1 0 0 0,0 1-1 0 0,0 0 1 0 0,0 0-1 0 0,0 0 1 0 0,0 0 0 0 0,1 0-1 0 0,-1 1 1 0 0,1-1-1 0 0,-1 0 1 0 0,-1 5 0 0 0,-5 14 206 0 0,1 0 1 0 0,1 0 0 0 0,-6 34-1 0 0,0 68 346 0 0,10-81-564 0 0,2 0 0 0 0,7 56-1 0 0,-4-78-102 0 0,0-1-1 0 0,2 0 0 0 0,0 0 1 0 0,1 0-1 0 0,1-1 1 0 0,1 0-1 0 0,13 23 0 0 0,-20-38-5 0 0,1 0-1 0 0,-1-1 1 0 0,1 1 0 0 0,0-1-1 0 0,0 1 1 0 0,0-1 0 0 0,0 0-1 0 0,0 1 1 0 0,1-1-1 0 0,-1 0 1 0 0,1-1 0 0 0,-1 1-1 0 0,1 0 1 0 0,0-1-1 0 0,0 0 1 0 0,0 1 0 0 0,0-1-1 0 0,-1 0 1 0 0,1 0 0 0 0,1-1-1 0 0,-1 1 1 0 0,0-1-1 0 0,0 1 1 0 0,0-1 0 0 0,0 0-1 0 0,0 0 1 0 0,0-1 0 0 0,0 1-1 0 0,0 0 1 0 0,1-1-1 0 0,-1 0 1 0 0,0 0 0 0 0,-1 0-1 0 0,1 0 1 0 0,0 0-1 0 0,3-2 1 0 0,5-4-19 0 0,0 0-1 0 0,0 0 1 0 0,-1-1-1 0 0,0 0 1 0 0,0 0-1 0 0,-1-1 1 0 0,0-1-1 0 0,10-14 1 0 0,-8 8 17 0 0,-1 0 0 0 0,0-1 0 0 0,-2 0 0 0 0,0-1 1 0 0,6-18-1 0 0,-2-7 8 0 0,-2 1-1 0 0,-1-2 1 0 0,-3 1 0 0 0,1-53 0 0 0,-5 63 9 0 0,-2 0 1 0 0,-2 0 0 0 0,-9-56-1 0 0,7 69 10 0 0,-1 1 0 0 0,-1-1 0 0 0,-1 1 0 0 0,0 0-1 0 0,-2 1 1 0 0,0 0 0 0 0,-15-22 0 0 0,20 34 7 0 0,0 1 0 0 0,0-1-1 0 0,-1 1 1 0 0,1 0 0 0 0,-1 0 0 0 0,-1 1-1 0 0,1 0 1 0 0,-1-1 0 0 0,-7-3 0 0 0,10 7-12 0 0,1 0-1 0 0,-1 0 1 0 0,1 0 0 0 0,-1 0 0 0 0,1 0-1 0 0,-1 1 1 0 0,0-1 0 0 0,1 1 0 0 0,-1 0-1 0 0,0-1 1 0 0,1 1 0 0 0,-1 1 0 0 0,0-1 0 0 0,1 0-1 0 0,-1 1 1 0 0,0-1 0 0 0,1 1 0 0 0,-1 0-1 0 0,1 0 1 0 0,-1 0 0 0 0,1 0 0 0 0,-1 0-1 0 0,1 0 1 0 0,0 1 0 0 0,0-1 0 0 0,-4 4 0 0 0,-4 4-13 0 0,0 1 1 0 0,1 1-1 0 0,0 0 1 0 0,0 0-1 0 0,-10 18 1 0 0,6-5-441 0 0,-20 47 0 0 0,29-59-143 0 0,-5 22-1 0 0,5-15-1761 0 0,2 0 0 0 0,1 0 0 0 0,1 36 0 0 0,4-13-658 0 0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07.0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303 156 512 0 0,'4'-5'886'0'0,"0"0"1"0"0,-1-1-1 0 0,0 1 0 0 0,0-1 1 0 0,-1 0-1 0 0,0 0 1 0 0,0 0-1 0 0,0 0 0 0 0,1-8 1 0 0,-3 11-567 0 0,0 0 1 0 0,1 1 0 0 0,-1-1 0 0 0,-1 0 0 0 0,1 0-1 0 0,0 0 1 0 0,-1 0 0 0 0,1 0 0 0 0,-1 1 0 0 0,0-1-1 0 0,0 0 1 0 0,0 0 0 0 0,0 1 0 0 0,-1-1 0 0 0,1 1 0 0 0,-1-1-1 0 0,1 1 1 0 0,-1 0 0 0 0,0-1 0 0 0,0 1 0 0 0,0 0-1 0 0,-4-3 1 0 0,1 2-136 0 0,-1-1 0 0 0,1 1 0 0 0,0 0 0 0 0,-1 1 0 0 0,0-1 1 0 0,0 1-1 0 0,0 0 0 0 0,0 1 0 0 0,0-1 0 0 0,0 1 0 0 0,0 0 0 0 0,0 1 0 0 0,0 0 0 0 0,0 0 0 0 0,-1 0 0 0 0,-8 2 0 0 0,-2 1 403 0 0,0 1 1 0 0,0 1-1 0 0,1 0 1 0 0,-26 12-1 0 0,36-14-513 0 0,1 0 0 0 0,-1 0 0 0 0,1 0 0 0 0,0 1 0 0 0,0-1 0 0 0,0 2 0 0 0,0-1 0 0 0,1 0 0 0 0,0 1 1 0 0,0 0-1 0 0,0 0 0 0 0,0 0 0 0 0,1 0 0 0 0,0 0 0 0 0,0 1 0 0 0,0 0 0 0 0,1-1 0 0 0,-1 1 0 0 0,2 0 0 0 0,-1 0 0 0 0,1 0 0 0 0,-1 1 0 0 0,2-1 0 0 0,-1 0 0 0 0,1 0 0 0 0,0 7 0 0 0,1-10-76 0 0,-1-1-1 0 0,1 1 1 0 0,0-1 0 0 0,0 1 0 0 0,0-1-1 0 0,0 0 1 0 0,0 0 0 0 0,1 1 0 0 0,-1-1-1 0 0,1 0 1 0 0,-1 0 0 0 0,1 0-1 0 0,0-1 1 0 0,0 1 0 0 0,0 0 0 0 0,0-1-1 0 0,0 1 1 0 0,0-1 0 0 0,0 1 0 0 0,5 1-1 0 0,2 1-17 0 0,0 0 0 0 0,1 0-1 0 0,18 4 1 0 0,30 3-116 0 0,-24-5-91 0 0,42 14 0 0 0,-66-17 166 0 0,-1 1 0 0 0,1 0 1 0 0,-1 0-1 0 0,0 1 0 0 0,0 0 0 0 0,0 1 0 0 0,-1 0 0 0 0,13 12 0 0 0,-18-15 45 0 0,0 0 0 0 0,0 0-1 0 0,-1 0 1 0 0,1 1-1 0 0,-1-1 1 0 0,0 1 0 0 0,0-1-1 0 0,0 1 1 0 0,0 0 0 0 0,-1 0-1 0 0,0 0 1 0 0,1 0-1 0 0,-1 0 1 0 0,-1 0 0 0 0,1 0-1 0 0,-1 1 1 0 0,1 6-1 0 0,-2-6 27 0 0,0 0-1 0 0,0 0 1 0 0,0-1-1 0 0,0 1 0 0 0,-1 0 1 0 0,1-1-1 0 0,-1 0 1 0 0,-1 1-1 0 0,1-1 0 0 0,0 0 1 0 0,-1 0-1 0 0,0 0 1 0 0,0 0-1 0 0,0-1 0 0 0,-5 5 1 0 0,-3 1 74 0 0,0 0 0 0 0,-1 0 1 0 0,0-2-1 0 0,-1 1 0 0 0,1-2 1 0 0,-1 1-1 0 0,0-2 0 0 0,-23 7 0 0 0,18-7 15 0 0,0-1 0 0 0,0-1 0 0 0,-1 0 0 0 0,1-1 0 0 0,0-1 0 0 0,-24-2 0 0 0,37 0-120 0 0,1 1 0 0 0,-1-1 1 0 0,1 0-1 0 0,-1 0 1 0 0,1 0-1 0 0,0-1 0 0 0,0 1 1 0 0,-6-4-1 0 0,9 4-27 0 0,0 1 0 0 0,0-1 0 0 0,0 0 1 0 0,0 1-1 0 0,0-1 0 0 0,1 0 0 0 0,-1 0 0 0 0,0 0 0 0 0,0 0 0 0 0,1 0 0 0 0,-1 0 1 0 0,1 0-1 0 0,-1 0 0 0 0,1 0 0 0 0,-1 0 0 0 0,1 0 0 0 0,0 0 0 0 0,-1 0 1 0 0,1 0-1 0 0,0 0 0 0 0,0 0 0 0 0,0-1 0 0 0,0 1 0 0 0,0 0 0 0 0,0 0 0 0 0,0 0 1 0 0,0 0-1 0 0,0 0 0 0 0,1 0 0 0 0,-1-1 0 0 0,0 1 0 0 0,1 0 0 0 0,-1 0 1 0 0,1 0-1 0 0,-1 0 0 0 0,1 0 0 0 0,-1 0 0 0 0,2-1 0 0 0,4-5-827 0 0,-1 1 0 0 0,1 0 0 0 0,-1 0 0 0 0,2 0 0 0 0,-1 1 0 0 0,1 0 0 0 0,11-7 0 0 0,-17 11 718 0 0,29-18-3443 0 0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10.4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26 512 0 0,'0'-1'111'0'0,"-10"-15"6301"0"0,10 16-6271 0 0,1 0 1 0 0,-1 0-1 0 0,0 0 1 0 0,0 0-1 0 0,0 0 1 0 0,1 0-1 0 0,-1 0 1 0 0,0 1-1 0 0,0-1 1 0 0,0 0-1 0 0,1 0 1 0 0,-1 0-1 0 0,0 0 1 0 0,0 0-1 0 0,1 0 1 0 0,-1 0-1 0 0,0 0 1 0 0,0 0-1 0 0,1 0 1 0 0,-1 0-1 0 0,0 0 1 0 0,0-1-1 0 0,0 1 1 0 0,1 0-1 0 0,-1 0 1 0 0,0 0-1 0 0,0 0 1 0 0,0 0-1 0 0,1 0 1 0 0,-1 0-1 0 0,0-1 1 0 0,0 1-1 0 0,0 0 1 0 0,0 0-1 0 0,1 0 1 0 0,-1 0-1 0 0,0-1 1 0 0,0 1-1 0 0,0 0 1 0 0,0 0-1 0 0,0 0 1 0 0,0-1-1 0 0,1 1 1 0 0,-1 0-1 0 0,0 0 1 0 0,0 0-1 0 0,0-1 1 0 0,0 1-1 0 0,0 0 1 0 0,0 0-1 0 0,0-1 1 0 0,0 1-1 0 0,0 0 1 0 0,0 0-1 0 0,0-1 1 0 0,0 1-1 0 0,0 0 1 0 0,0 0-1 0 0,-1 0 1 0 0,1-1-1 0 0,0 1 1 0 0,0 0-1 0 0,0 0 1 0 0,0 0-1 0 0,0-1 1 0 0,0 1-1 0 0,-1 0 1 0 0,2 0 1 0 0,0 1 0 0 0,0-1 0 0 0,0 1 1 0 0,-1-1-1 0 0,1 1 0 0 0,0 0 0 0 0,-1 0 0 0 0,1-1 0 0 0,0 1 0 0 0,-1 0 1 0 0,1 0-1 0 0,-1-1 0 0 0,1 1 0 0 0,-1 0 0 0 0,0 0 0 0 0,1 0 1 0 0,-1 0-1 0 0,0 0 0 0 0,1 0 0 0 0,-1 0 0 0 0,0 0 0 0 0,0 0 0 0 0,0 2 1 0 0,0 28 1111 0 0,-1-20-833 0 0,-1 29 789 0 0,-9 52 0 0 0,-2 28-480 0 0,13-106-752 0 0,0 1-1 0 0,1-1 1 0 0,0 1-1 0 0,1-1 1 0 0,1 0 0 0 0,5 16-1 0 0,-7-27-71 0 0,0 0 0 0 0,0-1-1 0 0,1 1 1 0 0,-1-1-1 0 0,1 1 1 0 0,2 2 0 0 0,-4-4-53 0 0,0-1 1 0 0,1 1 0 0 0,-1-1 0 0 0,0 0 0 0 0,1 1 0 0 0,-1-1 0 0 0,0 0 0 0 0,1 1 0 0 0,-1-1 0 0 0,0 0 0 0 0,1 1 0 0 0,-1-1 0 0 0,1 0 0 0 0,-1 0 0 0 0,0 1 0 0 0,1-1 0 0 0,-1 0 0 0 0,1 0 0 0 0,-1 0 0 0 0,1 0 0 0 0,-1 0 0 0 0,1 0 0 0 0,-1 0 0 0 0,1 0 0 0 0,-1 0 0 0 0,1 0 0 0 0,-1 0 0 0 0,1 0 0 0 0,-1 0 0 0 0,1 0 0 0 0,-1 0 0 0 0,0 0 0 0 0,1-1 0 0 0,-1 1 0 0 0,1 0 0 0 0,-1 0 0 0 0,1 0 0 0 0,-1-1 0 0 0,0 1 0 0 0,1 0-1 0 0,-1-1 1 0 0,0 1 0 0 0,1-1 0 0 0,9-9-6624 0 0,-4 3 4210 0 0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10.9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94 165 2569 0 0,'-23'-6'8409'0'0,"-12"2"-1907"0"0,11 1-3184 0 0,24 3-3266 0 0,-1 0 0 0 0,1 0 0 0 0,-1 0 0 0 0,1 0 0 0 0,-1 0 0 0 0,1-1 0 0 0,0 1 0 0 0,-1 0 0 0 0,1 0 1 0 0,-1 0-1 0 0,1 0 0 0 0,-1 0 0 0 0,1-1 0 0 0,0 1 0 0 0,-1 0 0 0 0,1 0 0 0 0,-1-1 0 0 0,1 1 0 0 0,0 0 0 0 0,0-1 0 0 0,-1 1 0 0 0,1 0 0 0 0,0-1 1 0 0,-1 1-1 0 0,1-1 0 0 0,0 1 0 0 0,0 0 0 0 0,0-1 0 0 0,-1 1 0 0 0,1-1 0 0 0,0 0 0 0 0,0 0-5 0 0,0 0 0 0 0,0 0 0 0 0,1 0 0 0 0,-1 0 0 0 0,0-1 0 0 0,1 1 0 0 0,-1 0 0 0 0,1 0 0 0 0,-1 0 0 0 0,1 0 0 0 0,-1 0 0 0 0,2-1 0 0 0,23-25 80 0 0,-25 27-123 0 0,15-14 36 0 0,1 1 1 0 0,0 0-1 0 0,1 1 0 0 0,19-10 0 0 0,-28 18-52 0 0,0 0 0 0 0,0 0 1 0 0,0 1-1 0 0,0 1 0 0 0,0-1 0 0 0,1 1 1 0 0,-1 0-1 0 0,1 1 0 0 0,-1 0 1 0 0,1 1-1 0 0,-1 0 0 0 0,14 1 0 0 0,-17 0 11 0 0,0 0 0 0 0,0 1 1 0 0,0 0-1 0 0,0 0 0 0 0,-1 0 0 0 0,1 1 0 0 0,0 0 0 0 0,-1 0 0 0 0,0 0 0 0 0,1 0 0 0 0,-1 1 0 0 0,-1-1 0 0 0,1 1 0 0 0,0 0 0 0 0,-1 0 0 0 0,0 0 1 0 0,0 1-1 0 0,0-1 0 0 0,-1 1 0 0 0,1 0 0 0 0,-1 0 0 0 0,0 0 0 0 0,1 5 0 0 0,-1-5 6 0 0,0 0 0 0 0,-1 1 0 0 0,0-1 0 0 0,0 0 0 0 0,0 0 0 0 0,-1 1 0 0 0,0-1 0 0 0,0 0 0 0 0,0 1 0 0 0,0-1 0 0 0,-1 0 0 0 0,0 0 0 0 0,0 1 0 0 0,-1-1 0 0 0,1 0 0 0 0,-1 0 1 0 0,0 0-1 0 0,0 0 0 0 0,-1-1 0 0 0,1 1 0 0 0,-1 0 0 0 0,-7 7 0 0 0,5-7 42 0 0,0-1 0 0 0,-1 1 0 0 0,0-1 0 0 0,0 0 1 0 0,0-1-1 0 0,0 1 0 0 0,-1-1 0 0 0,1 0 0 0 0,-11 3 1 0 0,-4-1 96 0 0,-38 4 0 0 0,34-5-174 0 0,24-3 32 0 0,7 0-23 0 0,16 2-52 0 0,-3 0 33 0 0,3 1 2 0 0,1 1 0 0 0,-1 1 0 0 0,0 1-1 0 0,0 1 1 0 0,23 12 0 0 0,-35-15 38 0 0,0 1 0 0 0,0 1 0 0 0,-1-1 1 0 0,0 1-1 0 0,0 1 0 0 0,0 0 0 0 0,-1 0 1 0 0,-1 0-1 0 0,1 1 0 0 0,-1 0 0 0 0,-1 1 0 0 0,8 13 1 0 0,-12-19 18 0 0,-1-1 0 0 0,1 1 0 0 0,-1 0 0 0 0,1 0 1 0 0,-1 0-1 0 0,-1 0 0 0 0,1 0 0 0 0,0 0 0 0 0,-1 1 0 0 0,0-1 0 0 0,0 0 1 0 0,0 0-1 0 0,0 0 0 0 0,-1 0 0 0 0,0 0 0 0 0,0 0 0 0 0,0 0 0 0 0,0 0 1 0 0,0 0-1 0 0,-1 0 0 0 0,0 0 0 0 0,0 0 0 0 0,-3 4 0 0 0,1-2 105 0 0,-1 0 0 0 0,0-1-1 0 0,-1 1 1 0 0,1-1-1 0 0,-1 0 1 0 0,0 0 0 0 0,-1 0-1 0 0,1-1 1 0 0,-1 0 0 0 0,0-1-1 0 0,-12 6 1 0 0,4-4 64 0 0,0 0-1 0 0,-1-1 1 0 0,-22 4 0 0 0,28-7-164 0 0,1 0-1 0 0,-1-1 0 0 0,1 0 1 0 0,-1 0-1 0 0,1-1 1 0 0,0 0-1 0 0,-11-3 1 0 0,19 3-90 0 0,0 1 1 0 0,0 0-1 0 0,0 0 0 0 0,0 0 1 0 0,0-1-1 0 0,0 1 1 0 0,1 0-1 0 0,-1-1 1 0 0,0 1-1 0 0,0-1 1 0 0,0 1-1 0 0,1-1 0 0 0,-1 0 1 0 0,0 1-1 0 0,1-1 1 0 0,-1 0-1 0 0,0 1 1 0 0,1-1-1 0 0,-1 0 1 0 0,1 1-1 0 0,-1-1 0 0 0,1 0 1 0 0,-1 0-1 0 0,1 0 1 0 0,0 0-1 0 0,0 0 1 0 0,-1 1-1 0 0,1-1 1 0 0,0 0-1 0 0,0 0 0 0 0,0 0 1 0 0,0 0-1 0 0,0 0 1 0 0,0 0-1 0 0,0 0 1 0 0,0 0-1 0 0,0 0 1 0 0,0 0-1 0 0,1 1 0 0 0,-1-1 1 0 0,0 0-1 0 0,0 0 1 0 0,2-2-1 0 0,1-3-1035 0 0,0 0 0 0 0,1 1 0 0 0,0-1 0 0 0,7-9-1 0 0,-9 14 838 0 0,15-19-2992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47.8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220 83 1536 0 0,'-4'-5'1339'0'0,"0"1"0"0"0,-1 0 0 0 0,1 1 0 0 0,-1-1 0 0 0,0 1 0 0 0,-9-5-1 0 0,11 7-995 0 0,1 0-1 0 0,-1 0 0 0 0,1 1 0 0 0,-1-1 0 0 0,0 1 0 0 0,1 0 0 0 0,-1-1 0 0 0,0 1 0 0 0,1 0 1 0 0,-1 1-1 0 0,1-1 0 0 0,-1 0 0 0 0,0 1 0 0 0,1 0 0 0 0,-1-1 0 0 0,1 1 0 0 0,-5 2 0 0 0,-2 2 28 0 0,0 0 1 0 0,1 0-1 0 0,-1 1 0 0 0,1 0 0 0 0,0 1 0 0 0,0 0 0 0 0,1 0 0 0 0,0 0 0 0 0,0 1 0 0 0,1 0 0 0 0,0 1 1 0 0,0-1-1 0 0,1 1 0 0 0,-6 14 0 0 0,8-18-324 0 0,1 0 1 0 0,0 0 0 0 0,1 0-1 0 0,-1 0 1 0 0,1 1-1 0 0,0-1 1 0 0,1 1 0 0 0,-1-1-1 0 0,1 0 1 0 0,0 1-1 0 0,0-1 1 0 0,1 1 0 0 0,-1-1-1 0 0,1 1 1 0 0,1-1-1 0 0,-1 0 1 0 0,1 0 0 0 0,-1 1-1 0 0,2-1 1 0 0,-1 0-1 0 0,0-1 1 0 0,1 1 0 0 0,0 0-1 0 0,0-1 1 0 0,1 1-1 0 0,-1-1 1 0 0,1 0 0 0 0,7 6-1 0 0,-5-5-51 0 0,0-1 0 0 0,1 0-1 0 0,-1-1 1 0 0,1 1 0 0 0,-1-1-1 0 0,1-1 1 0 0,0 1 0 0 0,14 2 0 0 0,-2-1-129 0 0,1-2 1 0 0,22 1-1 0 0,-34-3 74 0 0,1 0-1 0 0,-1-1 0 0 0,0 0 1 0 0,0-1-1 0 0,1 0 1 0 0,-1 0-1 0 0,0-1 1 0 0,0 1-1 0 0,-1-2 1 0 0,1 1-1 0 0,-1-1 1 0 0,0-1-1 0 0,12-7 1 0 0,-15 8 43 0 0,0 1 0 0 0,1-1 1 0 0,-1 0-1 0 0,0 0 0 0 0,-1 0 0 0 0,1-1 1 0 0,-1 1-1 0 0,0-1 0 0 0,0 0 0 0 0,0 0 1 0 0,-1 0-1 0 0,0-1 0 0 0,0 1 0 0 0,0 0 1 0 0,0-1-1 0 0,-1 1 0 0 0,0-1 0 0 0,0 1 1 0 0,-1-1-1 0 0,1-10 0 0 0,-4-2-65 0 0,0 0-1 0 0,-1 0 1 0 0,-1 0-1 0 0,-1 1 1 0 0,0 0-1 0 0,-1 0 0 0 0,-14-23 1 0 0,19 36 85 0 0,-1 0 1 0 0,1 1-1 0 0,-1-1 1 0 0,0 1-1 0 0,0 0 1 0 0,0 0-1 0 0,0 0 1 0 0,0 0-1 0 0,-1 0 1 0 0,0 1-1 0 0,1 0 0 0 0,-1 0 1 0 0,0 0-1 0 0,0 0 1 0 0,0 0-1 0 0,0 1 1 0 0,0 0-1 0 0,0-1 1 0 0,-1 2-1 0 0,1-1 1 0 0,0 0-1 0 0,-1 1 1 0 0,1 0-1 0 0,0 0 0 0 0,-1 0 1 0 0,1 1-1 0 0,0-1 1 0 0,-1 1-1 0 0,1 0 1 0 0,0 0-1 0 0,0 1 1 0 0,0-1-1 0 0,0 1 1 0 0,0 0-1 0 0,0 0 1 0 0,0 0-1 0 0,1 0 0 0 0,-1 1 1 0 0,1 0-1 0 0,-1 0 1 0 0,-5 6-1 0 0,-12 17 62 0 0,-28 45-1 0 0,39-55-65 0 0,2-5 8 0 0,1 1 0 0 0,1-1-1 0 0,0 1 1 0 0,1 1 0 0 0,-7 22 0 0 0,11-31-3 0 0,0-1 0 0 0,1 0 1 0 0,-1 1-1 0 0,1-1 1 0 0,0 0-1 0 0,0 1 1 0 0,0-1-1 0 0,1 1 1 0 0,-1-1-1 0 0,1 0 1 0 0,0 0-1 0 0,1 5 1 0 0,-1-6-2 0 0,1 1 0 0 0,-1-1 0 0 0,1 0 1 0 0,-1 0-1 0 0,1 0 0 0 0,-1 0 0 0 0,1-1 1 0 0,0 1-1 0 0,0 0 0 0 0,0-1 0 0 0,0 1 1 0 0,0-1-1 0 0,1 0 0 0 0,-1 0 0 0 0,0 0 1 0 0,0 0-1 0 0,1 0 0 0 0,3 1 0 0 0,2 0-22 0 0,0-1 0 0 0,0 0 1 0 0,0 0-1 0 0,0-1 0 0 0,1 0 0 0 0,-1-1 0 0 0,0 1 0 0 0,0-2 0 0 0,0 1 0 0 0,-1-1 0 0 0,1 0 0 0 0,0-1 0 0 0,7-3 0 0 0,13-6-176 0 0,-1-2 0 0 0,27-18 0 0 0,-48 28 168 0 0,2-1-11 0 0,0-1 0 0 0,0 0 0 0 0,-1 0 0 0 0,0-1 0 0 0,0 0 0 0 0,0 0 1 0 0,-1-1-1 0 0,0 1 0 0 0,9-17 0 0 0,-11 17 58 0 0,-1 1-1 0 0,0-1 1 0 0,-1 0 0 0 0,0 1 0 0 0,0-1-1 0 0,0 0 1 0 0,-1 0 0 0 0,0-1 0 0 0,0 1-1 0 0,0 0 1 0 0,-1 0 0 0 0,-1 0 0 0 0,1-1-1 0 0,-2-8 1 0 0,2 16-3 0 0,-1-1-1 0 0,1 0 1 0 0,0 1 0 0 0,0-1-1 0 0,0 1 1 0 0,0-1-1 0 0,0 0 1 0 0,-1 1-1 0 0,1-1 1 0 0,0 1 0 0 0,0-1-1 0 0,-1 1 1 0 0,1-1-1 0 0,0 1 1 0 0,-1-1 0 0 0,1 1-1 0 0,-1-1 1 0 0,1 1-1 0 0,-1-1 1 0 0,1 1-1 0 0,-1 0 1 0 0,1-1 0 0 0,-1 1-1 0 0,1 0 1 0 0,-1-1-1 0 0,1 1 1 0 0,-1 0 0 0 0,-1-1-1 0 0,1 1 16 0 0,0 1-1 0 0,0-1 0 0 0,0 0 1 0 0,-1 0-1 0 0,1 1 1 0 0,0-1-1 0 0,0 0 0 0 0,0 1 1 0 0,0-1-1 0 0,0 1 1 0 0,0 0-1 0 0,0-1 1 0 0,-2 2-1 0 0,-2 3 82 0 0,-1 0 0 0 0,2 0 1 0 0,-1 0-1 0 0,-4 7 0 0 0,3-4-55 0 0,0 1 1 0 0,1 0-1 0 0,0 0 0 0 0,1 0 0 0 0,0 1 1 0 0,0-1-1 0 0,1 1 0 0 0,0 0 1 0 0,-2 15-1 0 0,4-19-59 0 0,1 0 0 0 0,0 0 1 0 0,0 0-1 0 0,0 0 0 0 0,1 0 0 0 0,0 0 1 0 0,0 0-1 0 0,1 0 0 0 0,-1 0 0 0 0,1 0 1 0 0,0 0-1 0 0,1-1 0 0 0,0 1 1 0 0,0-1-1 0 0,0 1 0 0 0,0-1 0 0 0,5 5 1 0 0,-2-3-33 0 0,-1-1 0 0 0,1 0 0 0 0,0-1 0 0 0,1 1 1 0 0,-1-1-1 0 0,1 0 0 0 0,0-1 0 0 0,0 1 0 0 0,1-2 0 0 0,-1 1 1 0 0,1-1-1 0 0,0 0 0 0 0,0 0 0 0 0,0-1 0 0 0,0 0 0 0 0,0-1 1 0 0,13 1-1 0 0,-6 0-43 0 0,-3 0-620 0 0,-1-1 0 0 0,1 0 0 0 0,0-1 0 0 0,-1 0 0 0 0,1-1 0 0 0,0 0 0 0 0,-1-1 0 0 0,13-3 0 0 0,-10 0-1234 0 0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11.2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30 2657 0 0,'2'-30'21814'0'0,"-3"46"-20061"0"0,1 2-1379 0 0,0 0-1 0 0,1 0 1 0 0,1-1-1 0 0,1 1 1 0 0,9 32-1 0 0,-4-24-341 0 0,1-1 0 0 0,1-1 0 0 0,18 32 0 0 0,-19-43-54 0 0,0 0 0 0 0,20 21 0 0 0,2 3-4449 0 0,-31-36 3813 0 0,1 0-12 0 0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11.4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 2849 0 0,'1'-4'11146'0'0,"7"4"-9274"0"0,5 0 737 0 0,4 0-1489 0 0,10 1 232 0 0,2 1-351 0 0,4-1-361 0 0,8 1-448 0 0,-1-2 8 0 0,-1 2-168 0 0,9-2-160 0 0,-10 1-184 0 0,0-1-56 0 0,-2-1-1265 0 0,-5-4-2159 0 0,-6 3 39 0 0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12.3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220 408 512 0 0,'4'-29'2785'0'0,"-4"24"-596"0"0,0 0 0 0 0,0 0 0 0 0,0 0 0 0 0,-1 0 0 0 0,1 0 0 0 0,-3-9 0 0 0,3 14-2124 0 0,0 0-1 0 0,0 0 1 0 0,0 0-1 0 0,0 0 1 0 0,0 0 0 0 0,0 0-1 0 0,0 0 1 0 0,0 0-1 0 0,0-1 1 0 0,0 1-1 0 0,0 0 1 0 0,0 0 0 0 0,0 0-1 0 0,0 0 1 0 0,-1 0-1 0 0,1 0 1 0 0,0 0 0 0 0,0 0-1 0 0,0 0 1 0 0,0-1-1 0 0,0 1 1 0 0,0 0 0 0 0,0 0-1 0 0,0 0 1 0 0,0 0-1 0 0,0 0 1 0 0,0 0-1 0 0,0 0 1 0 0,-1 0 0 0 0,1 0-1 0 0,0 0 1 0 0,0 0-1 0 0,0 0 1 0 0,0 0 0 0 0,0 0-1 0 0,0 0 1 0 0,0 0-1 0 0,0 0 1 0 0,-1 0 0 0 0,1 0-1 0 0,0 0 1 0 0,0 0-1 0 0,0 0 1 0 0,0 0-1 0 0,0 0 1 0 0,0 0 0 0 0,0 0-1 0 0,-1 0 1 0 0,-3 6 1186 0 0,-1 9-594 0 0,4-14-464 0 0,-15 56 775 0 0,-11 75-1 0 0,8-31-669 0 0,7-47-124 0 0,3 0 0 0 0,-4 107 1 0 0,13-154-144 0 0,-1 5-29 0 0,1-11 1 0 0,0-1 0 0 0,0 0-1 0 0,-1 0 1 0 0,1 1 0 0 0,0-1 0 0 0,0 0-1 0 0,0 0 1 0 0,0 1 0 0 0,0-1 0 0 0,0 0-1 0 0,1 0 1 0 0,-1 1 0 0 0,0-1 0 0 0,0 0-1 0 0,0 0 1 0 0,0 1 0 0 0,0-1 0 0 0,0 0-1 0 0,0 0 1 0 0,0 0 0 0 0,1 1 0 0 0,-1-1-1 0 0,0 0 1 0 0,0 0 0 0 0,0 0 0 0 0,0 1-1 0 0,1-1 1 0 0,-1 0 0 0 0,0 0 0 0 0,1 0-1 0 0,0-1 6 0 0,0 0 0 0 0,0 0 0 0 0,-1 0 0 0 0,1-1 0 0 0,0 1 0 0 0,0 0 0 0 0,0-1 0 0 0,-1 1 0 0 0,2-3 0 0 0,-2 2-2 0 0,6-15 0 0 0,-1 0-1 0 0,0 0 1 0 0,3-31 0 0 0,-2 12-4 0 0,93-545-39 0 0,-92 519 385 0 0,0-64 1 0 0,-9 112-80 0 0,2 14-252 0 0,0-1 0 0 0,0 1 0 0 0,0 0-1 0 0,-1 0 1 0 0,1 0 0 0 0,0-1 0 0 0,0 1-1 0 0,0 0 1 0 0,0 0 0 0 0,0-1 0 0 0,-1 1-1 0 0,1 0 1 0 0,0 0 0 0 0,0 0-1 0 0,0 0 1 0 0,-1-1 0 0 0,1 1 0 0 0,0 0-1 0 0,0 0 1 0 0,-1 0 0 0 0,1 0 0 0 0,0 0-1 0 0,0 0 1 0 0,0 0 0 0 0,-1 0 0 0 0,1 0-1 0 0,-1 0 12 0 0,0 0-1 0 0,0 1 1 0 0,0-1-1 0 0,0 1 1 0 0,0 0-1 0 0,1-1 1 0 0,-1 1-1 0 0,0 0 0 0 0,0-1 1 0 0,1 1-1 0 0,-1 0 1 0 0,0 0-1 0 0,1 0 1 0 0,-1 0-1 0 0,1-1 1 0 0,-1 1-1 0 0,1 0 1 0 0,0 0-1 0 0,-1 0 0 0 0,1 2 1 0 0,-7 15 16 0 0,2 0 0 0 0,0 1 0 0 0,1-1 0 0 0,1 1 0 0 0,1 0-1 0 0,1 0 1 0 0,0 0 0 0 0,1 1 0 0 0,1-1 0 0 0,6 31 0 0 0,0-15-37 0 0,2-1 0 0 0,1 0 0 0 0,2-1 1 0 0,30 60-1 0 0,-18-48-14 0 0,-2 0 0 0 0,-3 1 1 0 0,23 77-1 0 0,-6 51-69 0 0,-32-140 38 0 0,0 0-1 0 0,-3 0 0 0 0,-2 41 0 0 0,0-56-50 0 0,0 0 0 0 0,1 1-1 0 0,1-1 1 0 0,1 0-1 0 0,5 22 1 0 0,-6-34-26 0 0,-6-14 56 0 0,-8-11 54 0 0,-1 9 14 0 0,0 1 0 0 0,-1 0-1 0 0,0 0 1 0 0,0 2-1 0 0,-1 0 1 0 0,0 1 0 0 0,0 0-1 0 0,-26-3 1 0 0,-13 1-15 0 0,-68 0 1 0 0,105 7-2 0 0,7 0-49 0 0,5-1-11 0 0,-1 1 0 0 0,1-1 0 0 0,-1 2 0 0 0,1-1 0 0 0,0 1 0 0 0,-1 0 0 0 0,1 0 0 0 0,0 1 0 0 0,-7 2 0 0 0,12-4 18 0 0,1 0 0 0 0,0 0 1 0 0,0 0-1 0 0,0 0 0 0 0,0 0 1 0 0,0 0-1 0 0,-1 0 1 0 0,1 0-1 0 0,0 0 0 0 0,0 0 1 0 0,0 0-1 0 0,0 0 1 0 0,0 1-1 0 0,-1-1 0 0 0,1 0 1 0 0,0 0-1 0 0,0 0 0 0 0,0 0 1 0 0,0 0-1 0 0,0 0 1 0 0,0 0-1 0 0,0 1 0 0 0,-1-1 1 0 0,1 0-1 0 0,0 0 1 0 0,0 0-1 0 0,0 0 0 0 0,0 0 1 0 0,0 1-1 0 0,0-1 0 0 0,0 0 1 0 0,0 0-1 0 0,0 0 1 0 0,0 0-1 0 0,0 1 0 0 0,0-1 1 0 0,0 0-1 0 0,0 0 0 0 0,0 0 1 0 0,7 3-2320 0 0,10-1-2488 0 0,-1-2 2465 0 0,4 0 77 0 0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12.6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 1552 0 0,'0'-8'1785'0'0,"2"4"1415"0"0,1 1-2928 0 0,0 3-160 0 0,3 0-256 0 0,2 4-1024 0 0,-1 1 776 0 0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13.0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269 142 2505 0 0,'0'-23'7966'0'0,"0"-7"-1486"0"0,3-17-925 0 0,-2 44-5307 0 0,0 0 1 0 0,-1 0-1 0 0,0 0 0 0 0,0 0 0 0 0,0 0 1 0 0,0 0-1 0 0,0 0 0 0 0,-2-5 0 0 0,2 7-199 0 0,0 1-1 0 0,0-1 0 0 0,-1 1 1 0 0,1-1-1 0 0,0 1 1 0 0,-1-1-1 0 0,1 1 0 0 0,-1-1 1 0 0,1 1-1 0 0,0-1 1 0 0,-1 1-1 0 0,1-1 1 0 0,-1 1-1 0 0,1 0 0 0 0,-1-1 1 0 0,1 1-1 0 0,-1 0 1 0 0,-1-1-1 0 0,1 1-10 0 0,0 0 1 0 0,-1-1-1 0 0,1 1 1 0 0,-1 0-1 0 0,1 0 1 0 0,-1 0-1 0 0,1 0 1 0 0,-1 0-1 0 0,1 1 1 0 0,-1-1-1 0 0,-1 1 1 0 0,-22 5 212 0 0,-1 2 0 0 0,1 1 0 0 0,-26 14 0 0 0,41-18-238 0 0,1 0-1 0 0,-1 0 1 0 0,1 1 0 0 0,0 1-1 0 0,1 0 1 0 0,0 0-1 0 0,0 0 1 0 0,0 1-1 0 0,1 0 1 0 0,-9 14-1 0 0,14-19-10 0 0,0 0 0 0 0,0 1 0 0 0,0-1 0 0 0,1 1 0 0 0,0-1 0 0 0,0 1 0 0 0,0 0 0 0 0,0 0 0 0 0,0-1 0 0 0,1 1 0 0 0,-1 0 0 0 0,1 0 0 0 0,0 0 0 0 0,1 0 0 0 0,0 6 0 0 0,0-5-4 0 0,1 1 1 0 0,0-1-1 0 0,0 0 1 0 0,0 0-1 0 0,1 0 0 0 0,0 0 1 0 0,0 0-1 0 0,0 0 1 0 0,7 7-1 0 0,2 0-50 0 0,1 0 0 0 0,0-1 0 0 0,1 0-1 0 0,0-1 1 0 0,31 16 0 0 0,-3-6-147 0 0,-26-13 37 0 0,-1 1-1 0 0,1 0 1 0 0,-1 1 0 0 0,-1 1 0 0 0,23 19 0 0 0,-35-28 178 0 0,0 1 1 0 0,0 0-1 0 0,-1 0 0 0 0,1 0 1 0 0,-1 1-1 0 0,1-1 0 0 0,-1 0 1 0 0,0 0-1 0 0,0 1 0 0 0,0-1 1 0 0,0 1-1 0 0,0-1 0 0 0,0 1 1 0 0,-1-1-1 0 0,1 1 0 0 0,-1 0 1 0 0,0-1-1 0 0,1 1 0 0 0,-1-1 1 0 0,-1 1-1 0 0,1 0 1 0 0,0-1-1 0 0,-1 1 0 0 0,1-1 1 0 0,-1 1-1 0 0,0 0 0 0 0,0-1 1 0 0,0 0-1 0 0,0 1 0 0 0,0-1 1 0 0,0 0-1 0 0,-1 1 0 0 0,-1 2 1 0 0,-2 0 86 0 0,1 1 0 0 0,-1-1 0 0 0,0-1 1 0 0,0 1-1 0 0,-1 0 0 0 0,1-1 1 0 0,-1 0-1 0 0,0-1 0 0 0,0 1 0 0 0,0-1 1 0 0,-11 4-1 0 0,7-4-28 0 0,0 0 1 0 0,1 0-1 0 0,-1-1 1 0 0,0-1-1 0 0,0 1 0 0 0,0-2 1 0 0,0 1-1 0 0,-14-2 1 0 0,23 1-120 0 0,0 0 0 0 0,1 0 0 0 0,-1 0 0 0 0,0 0 0 0 0,1 0 0 0 0,-1-1 0 0 0,0 1 0 0 0,1 0 0 0 0,-1 0-1 0 0,1 0 1 0 0,-1-1 0 0 0,0 1 0 0 0,1 0 0 0 0,-1-1 0 0 0,1 1 0 0 0,-1 0 0 0 0,1-1 0 0 0,-1 1 0 0 0,1-1 0 0 0,-1 1 0 0 0,1-1 0 0 0,0 1 0 0 0,-1-1 0 0 0,1 1 0 0 0,-1-1 0 0 0,1 1 0 0 0,0-1 0 0 0,0 0 0 0 0,-1 1 0 0 0,1-1 0 0 0,0 1 0 0 0,0-1 0 0 0,0 0 0 0 0,0 1 0 0 0,0-1 0 0 0,0 0 0 0 0,0 1 0 0 0,0-1 0 0 0,0 0 0 0 0,0 1 0 0 0,0-1 0 0 0,0 0 0 0 0,0 1 0 0 0,0-1 0 0 0,0 1 0 0 0,1-1 0 0 0,-1 0 0 0 0,0 1 0 0 0,1-1 0 0 0,-1 1 0 0 0,0-1 0 0 0,2 0 0 0 0,0-4-1141 0 0,1 1 1 0 0,0 0 0 0 0,0 0 0 0 0,0 0 0 0 0,6-5 0 0 0,0 0-2482 0 0,1-1-697 0 0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13.3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12 3737 0 0,'-12'-7'8665'0'0,"6"2"-2624"0"0,1 7-863 0 0,1 6-3490 0 0,-2 6-759 0 0,4 0-278 0 0,-3 25 0 0 0,2-6-266 0 0,0-9-312 0 0,1 1 0 0 0,0 0 0 0 0,2 0 0 0 0,1-1 0 0 0,1 1 0 0 0,1 0 0 0 0,1-1 0 0 0,12 39 0 0 0,-11-48-171 0 0,-3-7-345 0 0,1 0 1 0 0,0-1-1 0 0,0 1 0 0 0,8 14 1 0 0,-4-17-2330 0 0,0-6-4364 0 0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13.8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157 86 3137 0 0,'-5'-1'2274'0'0,"0"0"0"0"0,0 0 0 0 0,0-1 1 0 0,-7-2-1 0 0,-33-20 7730 0 0,45 24-9968 0 0,-1-1 30 0 0,1 1 0 0 0,-1 0 0 0 0,1 0 0 0 0,0-1 0 0 0,-1 1 0 0 0,1 0 0 0 0,-1 0 0 0 0,1-1 0 0 0,-1 1 0 0 0,1 0 0 0 0,0-1 1 0 0,-1 1-1 0 0,1-1 0 0 0,0 1 0 0 0,0 0 0 0 0,-1-1 0 0 0,1 1 0 0 0,0-1 0 0 0,0 1 0 0 0,-1-1 0 0 0,1 1 0 0 0,0-1 0 0 0,0 1 0 0 0,0-1 0 0 0,0 1 0 0 0,0-1 0 0 0,0 1 0 0 0,0-1 0 0 0,0 1 0 0 0,0-2 0 0 0,0 1-32 0 0,1 0 0 0 0,0 0 0 0 0,-1 0 0 0 0,1 1-1 0 0,0-1 1 0 0,-1 0 0 0 0,1 0 0 0 0,0 0 0 0 0,0 1-1 0 0,0-1 1 0 0,0 0 0 0 0,0 1 0 0 0,1-2 0 0 0,4-1-44 0 0,0 0 0 0 0,1 0 1 0 0,9-2-1 0 0,-2 1-1 0 0,0 1 0 0 0,0 1 0 0 0,0 0 0 0 0,0 1 0 0 0,0 0 0 0 0,1 1 0 0 0,27 4 0 0 0,-34-2 1 0 0,0-1 0 0 0,0 2 1 0 0,0-1-1 0 0,0 1 0 0 0,0 0 0 0 0,0 0 0 0 0,-1 1 0 0 0,0 0 0 0 0,0 1 0 0 0,0-1 0 0 0,0 1 0 0 0,-1 1 1 0 0,1-1-1 0 0,8 12 0 0 0,-13-15 10 0 0,-1-1 0 0 0,0 1 0 0 0,0-1 1 0 0,0 1-1 0 0,0 0 0 0 0,0 0 0 0 0,0 0 0 0 0,-1 0 1 0 0,1-1-1 0 0,0 1 0 0 0,-1 0 0 0 0,0 0 0 0 0,1 0 1 0 0,-1 0-1 0 0,0 0 0 0 0,0 0 0 0 0,0 0 0 0 0,-1 4 1 0 0,0-3 2 0 0,0 0 1 0 0,0 0-1 0 0,0 0 0 0 0,-1 0 1 0 0,1 0-1 0 0,-1 0 1 0 0,1 0-1 0 0,-1 0 1 0 0,0-1-1 0 0,-4 5 1 0 0,0-2 21 0 0,0 1 0 0 0,-1-1 0 0 0,0 0 1 0 0,0 0-1 0 0,0-1 0 0 0,0 0 1 0 0,-1 0-1 0 0,-9 4 0 0 0,-59 10 326 0 0,-1 1-31 0 0,69-14-410 0 0,12 0-126 0 0,16-2-269 0 0,-5-4-272 0 0,0 0 1 0 0,21-5-1 0 0,-21 3 52 0 0,1 0 0 0 0,21 0 0 0 0,-32 3 652 0 0,0 0-1 0 0,0 0 0 0 0,1 1 1 0 0,-1 0-1 0 0,0 0 1 0 0,0 0-1 0 0,0 1 1 0 0,0 0-1 0 0,0 0 1 0 0,7 4-1 0 0,-8-4 103 0 0,-1 0 0 0 0,0 1 1 0 0,0-1-1 0 0,0 1 0 0 0,0 0 0 0 0,-1 0 1 0 0,1 0-1 0 0,-1 0 0 0 0,1 1 0 0 0,-1-1 1 0 0,0 1-1 0 0,-1-1 0 0 0,1 1 0 0 0,2 7 1 0 0,-1 3 134 0 0,0 1 1 0 0,-1 0 0 0 0,0 0 0 0 0,-1 1 0 0 0,-1-1 0 0 0,-1 0 0 0 0,0 0 0 0 0,0 0 0 0 0,-2 0 0 0 0,0 0 0 0 0,-1 0 0 0 0,0 0 0 0 0,-1-1 0 0 0,-8 17-1 0 0,11-26-183 0 0,-1 0 0 0 0,0-1-1 0 0,0 1 1 0 0,0 0 0 0 0,-1-1-1 0 0,0 0 1 0 0,1 0-1 0 0,-1 0 1 0 0,-1 0 0 0 0,1 0-1 0 0,-1-1 1 0 0,-7 5 0 0 0,5-5 21 0 0,-1 1 1 0 0,1-2 0 0 0,0 1 0 0 0,-1-1 0 0 0,0 0 0 0 0,1-1 0 0 0,-1 1 0 0 0,-10-1-1 0 0,0-1-526 0 0,1-1-1 0 0,-1 0 0 0 0,1-2 1 0 0,-1 0-1 0 0,1-1 0 0 0,0 0 1 0 0,-23-10-1 0 0,1-2-3756 0 0,-1 0-1205 0 0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14.4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118 334 512 0 0,'-14'0'2782'0'0,"0"0"0"0"0,-20 4-1 0 0,30-3-2127 0 0,0 0 0 0 0,1-1 0 0 0,-1 2-1 0 0,1-1 1 0 0,-1 0 0 0 0,1 1 0 0 0,0-1 0 0 0,-1 1-1 0 0,1 0 1 0 0,0 0 0 0 0,0 0 0 0 0,0 0-1 0 0,0 1 1 0 0,-4 4 0 0 0,7-7-596 0 0,0 1 0 0 0,0-1-1 0 0,0 0 1 0 0,0 0 0 0 0,-1 1 0 0 0,1-1-1 0 0,0 0 1 0 0,0 0 0 0 0,0 1 0 0 0,0-1 0 0 0,0 0-1 0 0,0 0 1 0 0,-1 1 0 0 0,1-1 0 0 0,0 0 0 0 0,0 1-1 0 0,0-1 1 0 0,0 0 0 0 0,0 0 0 0 0,0 1-1 0 0,0-1 1 0 0,0 0 0 0 0,1 1 0 0 0,-1-1 0 0 0,0 0-1 0 0,0 1 1 0 0,0-1 0 0 0,0 0 0 0 0,0 0-1 0 0,0 1 1 0 0,1-1 0 0 0,-1 0 0 0 0,0 1 0 0 0,12 5 1153 0 0,17-2 636 0 0,-28-4-1685 0 0,11 1 662 0 0,0-2 0 0 0,21-2 1 0 0,-10 0-365 0 0,81-7 963 0 0,151-10-440 0 0,357-6-968 0 0,3-32-1825 0 0,9-12 1571 0 0,-142 19 315 0 0,-1-21-1462 0 0,-372 51 976 0 0,212-29 379 0 0,-312 49 22 0 0,2 0-10 0 0,-1 0-1 0 0,1 1 1 0 0,0 0 0 0 0,17 3-1 0 0,-28-3 22 0 0,1 0 0 0 0,-1 0-1 0 0,0 0 1 0 0,0 0 0 0 0,1 0-1 0 0,-1 0 1 0 0,0 0 0 0 0,0 0-1 0 0,1 0 1 0 0,-1 1 0 0 0,0-1-1 0 0,0 0 1 0 0,1 0 0 0 0,-1 0-1 0 0,0 0 1 0 0,0 0 0 0 0,0 1-1 0 0,1-1 1 0 0,-1 0 0 0 0,0 0 0 0 0,0 0-1 0 0,0 1 1 0 0,0-1 0 0 0,1 0-1 0 0,-1 0 1 0 0,0 0 0 0 0,0 1-1 0 0,0-1 1 0 0,0 0 0 0 0,0 0-1 0 0,0 1 1 0 0,0-1 0 0 0,0 0-1 0 0,0 0 1 0 0,0 1 0 0 0,0-1-1 0 0,0 0 1 0 0,0 0 0 0 0,0 1-1 0 0,0-1 1 0 0,0 0 0 0 0,0 0-1 0 0,0 1 1 0 0,0-1 0 0 0,0 0-1 0 0,0 0 1 0 0,0 1 0 0 0,0-1-1 0 0,-1 0 1 0 0,1 0 0 0 0,0 1-1 0 0,0-1 1 0 0,0 0 0 0 0,0 0-1 0 0,-1 0 1 0 0,1 0 0 0 0,0 1-1 0 0,0-1 1 0 0,0 0 0 0 0,-1 0-1 0 0,1 0 1 0 0,0 0 0 0 0,0 0-1 0 0,-1 1 1 0 0,-15 9 61 0 0,7-5-51 0 0,-1-1-1 0 0,0 0 1 0 0,0-1-1 0 0,0 0 1 0 0,-16 3-1 0 0,-55 2-254 0 0,45-5 29 0 0,-121 15-3737 0 0,105-12 1209 0 0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15.5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298 92 512 0 0,'1'-22'3083'0'0,"0"18"-2098"0"0,0-1 0 0 0,-1 1 1 0 0,1-1-1 0 0,-1 1 0 0 0,-1-1 0 0 0,1 1 0 0 0,0-1 0 0 0,-1 1 0 0 0,0 0 0 0 0,-2-8 0 0 0,2 11-778 0 0,0-1-1 0 0,0 1 1 0 0,-1 0-1 0 0,1 0 1 0 0,0 0 0 0 0,0 1-1 0 0,0-1 1 0 0,-1 0 0 0 0,1 0-1 0 0,0 1 1 0 0,-1-1-1 0 0,1 1 1 0 0,-1-1 0 0 0,1 1-1 0 0,-1-1 1 0 0,1 1-1 0 0,-1 0 1 0 0,1 0 0 0 0,-1 0-1 0 0,1 0 1 0 0,-1 0-1 0 0,1 0 1 0 0,-1 0 0 0 0,-1 1-1 0 0,-7 1 519 0 0,0 0 0 0 0,-15 5 0 0 0,17-4-322 0 0,-32 7 535 0 0,18-5-409 0 0,0 2 1 0 0,-22 9 0 0 0,38-14-445 0 0,0 1 1 0 0,1 0-1 0 0,0 0 0 0 0,-1 1 1 0 0,1-1-1 0 0,0 1 1 0 0,1 0-1 0 0,-1 1 0 0 0,1-1 1 0 0,0 1-1 0 0,0 0 0 0 0,-5 7 1 0 0,8-10-71 0 0,-1 1 0 0 0,1-1-1 0 0,0 1 1 0 0,0-1 0 0 0,0 1 0 0 0,0-1 0 0 0,1 1 0 0 0,-1 0-1 0 0,1-1 1 0 0,-1 1 0 0 0,1 0 0 0 0,0 0 0 0 0,0-1 0 0 0,0 1 0 0 0,0 0-1 0 0,1 0 1 0 0,0 2 0 0 0,0-1-6 0 0,1-1 1 0 0,-1 1-1 0 0,1-1 0 0 0,0 0 1 0 0,0 1-1 0 0,0-1 0 0 0,0 0 0 0 0,1 0 1 0 0,-1 0-1 0 0,7 4 0 0 0,3 2-20 0 0,0 0 0 0 0,1-1 0 0 0,0-1 1 0 0,28 12-1 0 0,28 7-268 0 0,86 20 0 0 0,-155-46 278 0 0,18 5-52 0 0,-1 0 1 0 0,31 16-1 0 0,-42-19 52 0 0,-1 1 1 0 0,-1 0 0 0 0,1 0-1 0 0,0 0 1 0 0,-1 1-1 0 0,1-1 1 0 0,-1 1-1 0 0,0 0 1 0 0,0 0 0 0 0,-1 1-1 0 0,1-1 1 0 0,-1 1-1 0 0,4 7 1 0 0,-6-10 12 0 0,-1 1 1 0 0,1-1-1 0 0,0 1 0 0 0,-1 0 1 0 0,1-1-1 0 0,-1 1 1 0 0,0-1-1 0 0,1 1 0 0 0,-1 0 1 0 0,-1-1-1 0 0,1 1 0 0 0,0 0 1 0 0,-1-1-1 0 0,1 1 1 0 0,-1 0-1 0 0,0-1 0 0 0,0 1 1 0 0,0-1-1 0 0,0 0 1 0 0,0 1-1 0 0,-1-1 0 0 0,1 0 1 0 0,-1 1-1 0 0,1-1 1 0 0,-1 0-1 0 0,0 0 0 0 0,0-1 1 0 0,0 1-1 0 0,-4 3 1 0 0,-2 1 73 0 0,-1 0 1 0 0,0 0-1 0 0,-1-1 1 0 0,1 0-1 0 0,-1-1 1 0 0,-12 4-1 0 0,-3 0 91 0 0,1-2-1 0 0,-1-1 1 0 0,0-1-1 0 0,0-2 1 0 0,0 0 0 0 0,-1-1-1 0 0,-28-4 1 0 0,47 3-195 0 0,-1-2 0 0 0,1 1 1 0 0,-1-1-1 0 0,1 0 1 0 0,0-1-1 0 0,-14-6 0 0 0,19 8-36 0 0,1 1 0 0 0,0-1 0 0 0,-1 0 0 0 0,1 0 1 0 0,0 0-1 0 0,0-1 0 0 0,-1 1 0 0 0,1 0 0 0 0,0 0 0 0 0,0-1 0 0 0,0 1 0 0 0,0 0 0 0 0,1-1 0 0 0,-1 1 0 0 0,-1-4 0 0 0,2 4-60 0 0,0-1-1 0 0,0 1 1 0 0,0-1-1 0 0,0 0 1 0 0,0 1-1 0 0,0-1 1 0 0,0 1-1 0 0,1-1 1 0 0,-1 0-1 0 0,1 1 1 0 0,-1-1-1 0 0,1 1 0 0 0,-1-1 1 0 0,1 1-1 0 0,0 0 1 0 0,0-1-1 0 0,0 1 1 0 0,0 0-1 0 0,2-3 1 0 0,2-2-728 0 0,1 0-1 0 0,0 0 1 0 0,0 1 0 0 0,9-6-1 0 0,12-8-1777 0 0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16.2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47 1200 0 0,'5'-7'4688'0'0,"0"1"0"0"0,8-14-1 0 0,-5 7-304 0 0,-10 16-3455 0 0,0 1 0 0 0,1-1 0 0 0,-1 1 1 0 0,1 0-1 0 0,-2 4 0 0 0,-3 25 894 0 0,2 39-1932 0 0,3-55 678 0 0,1 14-450 0 0,2 1-1 0 0,1 0 1 0 0,1-1 0 0 0,2 0-1 0 0,12 40 1 0 0,-12-57-1553 0 0,-6-14 1224 0 0,1-1 1 0 0,-1 1-1 0 0,0 0 1 0 0,1 0-1 0 0,-1 0 1 0 0,0-1-1 0 0,1 1 1 0 0,-1 0-1 0 0,0 0 1 0 0,0-1-1 0 0,1 1 1 0 0,-1 0-1 0 0,0-1 1 0 0,0 1-1 0 0,1 0 1 0 0,-1-1-1 0 0,0 1 1 0 0,0 0-1 0 0,0-1 1 0 0,0 1-1 0 0,0-1 1 0 0,0 1-1 0 0,0 0 1 0 0,1-1-1 0 0,-1 1 1 0 0,0-1-1 0 0,0 1 1 0 0,0 0 0 0 0,-1-1-1 0 0,3-6-2548 0 0,1 1-322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48.1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90 1 1432 0 0,'-3'1'1474'0'0,"0"0"-1"0"0,0 0 0 0 0,1 0 1 0 0,-1 0-1 0 0,-6 1 0 0 0,7-2-1009 0 0,0 1 0 0 0,0-1-1 0 0,0 1 1 0 0,0-1 0 0 0,0 1-1 0 0,0-1 1 0 0,0 1 0 0 0,1 0 0 0 0,-1 0-1 0 0,0 0 1 0 0,1 0 0 0 0,-1 0-1 0 0,0 1 1 0 0,-2 2 0 0 0,0 1-31 0 0,0 1 1 0 0,1 0 0 0 0,0-1-1 0 0,0 1 1 0 0,0 1-1 0 0,1-1 1 0 0,0 0 0 0 0,0 1-1 0 0,-1 8 1 0 0,0 10 303 0 0,-1 29 0 0 0,3-38-347 0 0,1-1-72 0 0,0 1 0 0 0,2-1 0 0 0,4 25 0 0 0,16 47 708 0 0,-6-24-589 0 0,0 9-109 0 0,-2 1-1 0 0,4 103 1 0 0,-17-150-319 0 0,4 54 15 0 0,-4-72-69 0 0,0 0-1 0 0,1-1 1 0 0,0 1 0 0 0,1-1-1 0 0,-1 1 1 0 0,1-1 0 0 0,7 12-1 0 0,-9-17-51 0 0,0 0 0 0 0,1-1 0 0 0,-1 1-1 0 0,0 0 1 0 0,1-1 0 0 0,-1 0-1 0 0,1 1 1 0 0,0-1 0 0 0,-1 0 0 0 0,1 0-1 0 0,0 1 1 0 0,0-1 0 0 0,0-1-1 0 0,0 1 1 0 0,0 0 0 0 0,0 0-1 0 0,0-1 1 0 0,2 1 0 0 0,-1-1-542 0 0,0 0 0 0 0,0 0 0 0 0,0 0 0 0 0,0 0 0 0 0,1 0 0 0 0,-1-1 0 0 0,0 0 0 0 0,0 1 0 0 0,-1-1 0 0 0,1 0 0 0 0,5-3 0 0 0,7-3-3818 0 0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16.7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140 127 1704 0 0,'-87'-13'18844'0'0,"89"10"-16880"0"0,8-2-1288 0 0,12-6-275 0 0,160-60-21 0 0,-171 66-380 0 0,1 1 1 0 0,0 0-1 0 0,1 1 0 0 0,-1 0 0 0 0,0 1 1 0 0,16-1-1 0 0,-25 3-1 0 0,0 0 1 0 0,0 0 0 0 0,1 0-1 0 0,-1 1 1 0 0,0-1-1 0 0,0 1 1 0 0,0 0-1 0 0,0 0 1 0 0,0 0-1 0 0,0 0 1 0 0,0 0 0 0 0,-1 1-1 0 0,1-1 1 0 0,0 1-1 0 0,-1 0 1 0 0,1-1-1 0 0,-1 1 1 0 0,1 1-1 0 0,-1-1 1 0 0,0 0 0 0 0,0 0-1 0 0,0 1 1 0 0,0-1-1 0 0,0 1 1 0 0,-1 0-1 0 0,1 0 1 0 0,-1-1-1 0 0,0 1 1 0 0,0 0 0 0 0,2 5-1 0 0,-2-1 20 0 0,1 0 1 0 0,-1 0-1 0 0,0 0 0 0 0,-1 0 1 0 0,1 0-1 0 0,-1 0 0 0 0,-1 0 0 0 0,0 1 1 0 0,0-1-1 0 0,0 0 0 0 0,-1 0 1 0 0,0 0-1 0 0,0-1 0 0 0,0 1 0 0 0,-1 0 1 0 0,0-1-1 0 0,-1 0 0 0 0,1 0 1 0 0,-8 10-1 0 0,5-9 60 0 0,0 1-1 0 0,-1-1 1 0 0,0-1 0 0 0,0 1-1 0 0,-1-1 1 0 0,1 0-1 0 0,-1-1 1 0 0,0 0 0 0 0,-1 0-1 0 0,1-1 1 0 0,-1 0 0 0 0,0-1-1 0 0,0 1 1 0 0,-11 1 0 0 0,11-3-34 0 0,-16 3 39 0 0,24-4-101 0 0,-1-1 1 0 0,1 0-1 0 0,-1 0 1 0 0,1 0-1 0 0,0 0 1 0 0,-1 0 0 0 0,1 0-1 0 0,-1-1 1 0 0,1 1-1 0 0,0 0 1 0 0,-1-1-1 0 0,1 1 1 0 0,-2-1-1 0 0,3 0 0 0 0,0 1 0 0 0,0 0 0 0 0,-1 0 0 0 0,1-1 0 0 0,0 1-1 0 0,0 0 1 0 0,0 0 0 0 0,0-1 0 0 0,0 1 0 0 0,0 0 0 0 0,0 0-1 0 0,0-1 1 0 0,0 1 0 0 0,0 0 0 0 0,0 0 0 0 0,0-1 0 0 0,0 1-1 0 0,0 0 1 0 0,1 0 0 0 0,-1-1 0 0 0,0 1 0 0 0,0 0 0 0 0,0 0-1 0 0,0-1 1 0 0,0 1 0 0 0,0 0 0 0 0,1 0 0 0 0,-1 0 0 0 0,0-1-1 0 0,0 1 1 0 0,0 0 0 0 0,1 0 0 0 0,-1 0 0 0 0,0 0 0 0 0,0 0-1 0 0,0-1 1 0 0,1 1 0 0 0,-1 0 0 0 0,0 0 0 0 0,0 0 0 0 0,1 0-1 0 0,-1 0 1 0 0,15-9-539 0 0,-12 7 358 0 0,12-6-1240 0 0,-1 1 0 0 0,2 0 0 0 0,29-8 0 0 0,-30 11-751 0 0,1 0-1 0 0,16-1 1 0 0,-26 5 1625 0 0,0 0-1 0 0,-1 0 0 0 0,1 0 1 0 0,0 0-1 0 0,0 1 0 0 0,-1 0 1 0 0,1 0-1 0 0,6 2 0 0 0,-7-1 861 0 0,0 1 0 0 0,-1-1 0 0 0,1 1 0 0 0,-1 0 0 0 0,1 0-1 0 0,-1 0 1 0 0,0 0 0 0 0,0 1 0 0 0,0 0 0 0 0,-1 0 0 0 0,1 0-1 0 0,-1 0 1 0 0,0 0 0 0 0,3 6 0 0 0,-2-2 733 0 0,0 1 1 0 0,0 0-1 0 0,-1 0 1 0 0,0 0-1 0 0,0 0 1 0 0,-1 0-1 0 0,1 11 1 0 0,-1-9-415 0 0,-1 0-1 0 0,-1-1 1 0 0,0 1-1 0 0,0 0 1 0 0,-1 0 0 0 0,-1-1-1 0 0,1 1 1 0 0,-2-1-1 0 0,0 1 1 0 0,-5 13 0 0 0,6-20-496 0 0,0-1-1 0 0,0 0 1 0 0,-1 0 0 0 0,1 0 0 0 0,-1 0 0 0 0,0 0 0 0 0,0-1 0 0 0,0 1 0 0 0,0-1 0 0 0,0 0 0 0 0,0 0 0 0 0,-1 0 0 0 0,1 0 0 0 0,0 0 0 0 0,-1-1 0 0 0,0 0 0 0 0,1 0 0 0 0,-1 0 0 0 0,-7 1 0 0 0,-8 1 147 0 0,1-1 1 0 0,-35-1-1 0 0,38-1-233 0 0,-7-1-66 0 0,1-1 1 0 0,0 0-1 0 0,-33-10 1 0 0,-60-22-909 0 0,84 23 422 0 0,23 9 241 0 0,-45-17-910 0 0,48 17 781 0 0,0 0 0 0 0,0 0 0 0 0,1 0 0 0 0,-1 0 1 0 0,1-1-1 0 0,-1 1 0 0 0,1-1 0 0 0,0 0 1 0 0,0 0-1 0 0,-4-5 0 0 0,7 7 94 0 0,0 0 1 0 0,-1 0-1 0 0,1 1 1 0 0,0-1-1 0 0,-1 0 1 0 0,1 0-1 0 0,0 0 1 0 0,0 1-1 0 0,-1-1 1 0 0,1 0-1 0 0,0 0 1 0 0,0 0-1 0 0,0 0 1 0 0,0 0-1 0 0,5-13-5671 0 0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17.5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17 102 512 0 0,'-4'-10'2737'0'0,"0"-1"-1"0"0,-2-12 1 0 0,5 20-2003 0 0,0 0 0 0 0,1 0 0 0 0,0 0 0 0 0,0 0 0 0 0,0 0 0 0 0,0 0 0 0 0,0 0 0 0 0,0 0 0 0 0,1 0 0 0 0,-1 0 0 0 0,1 0 0 0 0,0 0-1 0 0,1-3 1 0 0,-1 5-637 0 0,-1 0-1 0 0,0 0 0 0 0,1 1 1 0 0,-1-1-1 0 0,1 0 0 0 0,-1 1 1 0 0,1-1-1 0 0,-1 0 0 0 0,1 1 0 0 0,0-1 1 0 0,-1 1-1 0 0,1-1 0 0 0,0 1 1 0 0,-1-1-1 0 0,1 1 0 0 0,0 0 1 0 0,0-1-1 0 0,0 1 0 0 0,-1 0 0 0 0,1 0 1 0 0,0-1-1 0 0,0 1 0 0 0,0 0 1 0 0,-1 0-1 0 0,1 0 0 0 0,0 0 1 0 0,0 0-1 0 0,0 0 0 0 0,0 0 0 0 0,-1 0 1 0 0,1 1-1 0 0,0-1 0 0 0,0 0 1 0 0,0 0-1 0 0,-1 1 0 0 0,1-1 1 0 0,0 0-1 0 0,0 1 0 0 0,-1-1 0 0 0,1 1 1 0 0,0-1-1 0 0,0 2 0 0 0,2-1 96 0 0,0 1 0 0 0,-1 1 0 0 0,1-1 0 0 0,-1 0 0 0 0,1 1 0 0 0,-1-1 0 0 0,0 1 0 0 0,0 0-1 0 0,2 4 1 0 0,0 5 94 0 0,0 0-1 0 0,-1 1 1 0 0,0 0-1 0 0,-1 0 0 0 0,1 19 1 0 0,0 4-62 0 0,3 17 353 0 0,-2 106 0 0 0,-19 52 173 0 0,14-198-727 0 0,-27 211 338 0 0,1-13-179 0 0,16-78-202 0 0,8 170 1 0 0,7-260 34 0 0,1 1-1 0 0,18 65 1 0 0,36 82-4 0 0,-55-177-69 0 0,1 0 0 0 0,1-1 0 0 0,0 1 1 0 0,1-1-1 0 0,0 0 0 0 0,13 17 1 0 0,-19-29 18 0 0,-1-1 1 0 0,0 1 0 0 0,1-1 0 0 0,-1 1 0 0 0,1-1-1 0 0,-1 1 1 0 0,1-1 0 0 0,-1 1 0 0 0,1-1 0 0 0,-1 1-1 0 0,1-1 1 0 0,-1 1 0 0 0,1-1 0 0 0,-1 0 0 0 0,1 0-1 0 0,0 1 1 0 0,-1-1 0 0 0,1 0 0 0 0,0 0 0 0 0,-1 1-1 0 0,1-1 1 0 0,0 0 0 0 0,-1 0 0 0 0,1 0 0 0 0,0 0-1 0 0,-1 0 1 0 0,1 0 0 0 0,0 0 0 0 0,-1 0 0 0 0,1-1-1 0 0,0 1 1 0 0,-1 0 0 0 0,1 0 0 0 0,0 0 0 0 0,-1-1-1 0 0,1 1 1 0 0,0 0 0 0 0,-1-1 0 0 0,1 1 0 0 0,-1 0-1 0 0,1-1 1 0 0,-1 1 0 0 0,1-1 0 0 0,-1 1 0 0 0,1-1-1 0 0,-1 1 1 0 0,0-1 0 0 0,1 0 0 0 0,-1 1 0 0 0,0-1-1 0 0,1 1 1 0 0,-1-1 0 0 0,0 0 0 0 0,0 1 0 0 0,1-2-1 0 0,2-5-806 0 0,-1 0 0 0 0,1-1 0 0 0,1-13 0 0 0,-3 15 326 0 0,14-79-11002 0 0,-11 51 5814 0 0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17.8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 52 1944 0 0,'-1'-3'905'0'0,"0"0"0"0"0,0 0 0 0 0,-1 0-1 0 0,1 0 1 0 0,-1 0 0 0 0,0 0 0 0 0,0 0-1 0 0,0 0 1 0 0,0 0 0 0 0,0 1 0 0 0,0-1-1 0 0,-1 1 1 0 0,1 0 0 0 0,-1 0 0 0 0,0 0-1 0 0,0 0 1 0 0,1 0 0 0 0,-6-2 0 0 0,8 4-844 0 0,0 0 0 0 0,-1 0 1 0 0,1 0-1 0 0,0 0 0 0 0,-1 0 0 0 0,1 0 1 0 0,0 0-1 0 0,-1 0 0 0 0,1 0 0 0 0,0 0 1 0 0,-1 0-1 0 0,1 0 0 0 0,0 1 0 0 0,-1-1 1 0 0,1 0-1 0 0,0 0 0 0 0,-1 0 0 0 0,1 0 1 0 0,0 1-1 0 0,0-1 0 0 0,-1 0 0 0 0,1 0 1 0 0,0 1-1 0 0,0-1 0 0 0,-1 0 0 0 0,1 0 1 0 0,0 1-1 0 0,0-1 0 0 0,-1 1 0 0 0,-4 11 830 0 0,4-7-405 0 0,-4 5-90 0 0,2 0 0 0 0,-1 0 0 0 0,1 1 0 0 0,1-1 0 0 0,0 1 0 0 0,1 0 0 0 0,0 0 0 0 0,0 17 1 0 0,3 12 267 0 0,10 56 1 0 0,-4-34-270 0 0,68 611 725 0 0,-71-626-1126 0 0,43 368 32 0 0,-29-302-315 0 0,53 180-1 0 0,-50-217-592 0 0,1 6-5064 0 0,-23-81 5223 0 0,1 1-152 0 0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18.2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0 193 1208 0 0,'5'-25'9710'0'0,"0"1"489"0"0,2 8-7335 0 0,-1 5-2346 0 0,2 0 1 0 0,0 1-1 0 0,0-1 0 0 0,1 2 0 0 0,0-1 0 0 0,0 1 1 0 0,21-14-1 0 0,-24 19-494 0 0,0 0 0 0 0,0 0 0 0 0,0 1 0 0 0,1 0 0 0 0,-1 0 1 0 0,1 0-1 0 0,0 1 0 0 0,0 0 0 0 0,0 0 0 0 0,0 1 0 0 0,0 0 0 0 0,1 0 0 0 0,-1 1 1 0 0,0 0-1 0 0,13 1 0 0 0,-18 0-22 0 0,1-1-1 0 0,-1 1 1 0 0,1-1 0 0 0,-1 1 0 0 0,1 0 0 0 0,-1 0 0 0 0,0 0 0 0 0,1 0-1 0 0,-1 1 1 0 0,0-1 0 0 0,0 1 0 0 0,0-1 0 0 0,0 1 0 0 0,0 0 0 0 0,0-1-1 0 0,0 1 1 0 0,-1 0 0 0 0,1 1 0 0 0,-1-1 0 0 0,1 0 0 0 0,-1 0 0 0 0,0 0-1 0 0,0 1 1 0 0,0-1 0 0 0,0 1 0 0 0,0-1 0 0 0,0 1 0 0 0,-1-1 0 0 0,1 1-1 0 0,-1-1 1 0 0,0 1 0 0 0,0 0 0 0 0,0-1 0 0 0,0 3 0 0 0,-1 4-3 0 0,0 0 0 0 0,0 0 0 0 0,-1 0 0 0 0,0-1 0 0 0,-1 1 0 0 0,0-1 0 0 0,0 1 0 0 0,-8 12 0 0 0,-4 2 28 0 0,-1-1 1 0 0,-1 0-1 0 0,-30 29 1 0 0,11-12 19 0 0,31-33-45 0 0,0 0 0 0 0,0 0 0 0 0,1 1 0 0 0,0 0 0 0 0,0 0 0 0 0,1 0 0 0 0,-1 0 0 0 0,-3 14 0 0 0,7-19-2 0 0,-1 0 0 0 0,1 0 0 0 0,-1 0 0 0 0,1 0 0 0 0,0 0 0 0 0,0 0 0 0 0,0 0 0 0 0,0 0 0 0 0,0 0 1 0 0,0 1-1 0 0,1-1 0 0 0,-1 0 0 0 0,1 0 0 0 0,-1 0 0 0 0,1-1 0 0 0,0 1 0 0 0,-1 0 0 0 0,1 0 0 0 0,0 0 0 0 0,1 0 0 0 0,-1-1 0 0 0,0 1 0 0 0,0 0 0 0 0,1-1 0 0 0,-1 1 0 0 0,1-1 0 0 0,-1 0 0 0 0,1 1 0 0 0,-1-1 0 0 0,1 0 0 0 0,0 0 0 0 0,0 0 0 0 0,0 0 0 0 0,0 0 0 0 0,0-1 0 0 0,-1 1 0 0 0,5 0 0 0 0,0 1-8 0 0,0-1 0 0 0,1-1 0 0 0,-1 1-1 0 0,0-1 1 0 0,0 0 0 0 0,0 0 0 0 0,11-2 0 0 0,43-13-120 0 0,-50 12 101 0 0,44-14 124 0 0,80-39 0 0 0,-44 17-967 0 0,2 7-3513 0 0,-83 30-114 0 0,0 1 1883 0 0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20.7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68 512 0 0,'1'-5'974'0'0,"1"0"0"0"0,-1-1 0 0 0,-1 1-1 0 0,1-9 1 0 0,0 12-456 0 0,-1 1 0 0 0,0-1 1 0 0,0 0-1 0 0,-1 0 0 0 0,1 0 0 0 0,0 1 0 0 0,0-1 0 0 0,-1 0 0 0 0,1 1 0 0 0,-1-1 0 0 0,1 0 1 0 0,-1 1-1 0 0,0-1 0 0 0,0 1 0 0 0,0-1 0 0 0,0 1 0 0 0,-2-3 0 0 0,3 4-414 0 0,0 0 0 0 0,0 0 1 0 0,-1-1-1 0 0,1 1 0 0 0,0 0 0 0 0,0 0 0 0 0,-1 0 0 0 0,1 0 1 0 0,0 0-1 0 0,0 0 0 0 0,-1 0 0 0 0,1 0 0 0 0,0 0 0 0 0,0 0 1 0 0,-1 0-1 0 0,1 0 0 0 0,0 0 0 0 0,0 0 0 0 0,-1 1 0 0 0,1-1 1 0 0,0 0-1 0 0,0 0 0 0 0,-1 0 0 0 0,1 0 0 0 0,0 0 0 0 0,0 0 1 0 0,0 1-1 0 0,-1-1 0 0 0,1 0 0 0 0,0 0 0 0 0,0 0 0 0 0,0 1 1 0 0,0-1-1 0 0,-1 0 0 0 0,1 0 0 0 0,0 0 0 0 0,0 1 0 0 0,0-1 0 0 0,0 0 1 0 0,0 0-1 0 0,0 1 0 0 0,-5 12 699 0 0,4-11-434 0 0,-2 12 98 0 0,0 1 1 0 0,1 0-1 0 0,0 0 1 0 0,1-1-1 0 0,2 23 0 0 0,-1-12-100 0 0,8 296 2660 0 0,-7-69-1988 0 0,-3 347-509 0 0,1-580-645 0 0,-3 24-1 0 0,3-38 27 0 0,0 0 0 0 0,0 1-1 0 0,-1-1 1 0 0,0 0-1 0 0,1 0 1 0 0,-2 0 0 0 0,1 0-1 0 0,-1 0 1 0 0,-3 5-1 0 0,6-9 52 0 0,0-1-1 0 0,0 0 0 0 0,0 0 0 0 0,0 0 0 0 0,0 1 0 0 0,0-1 0 0 0,0 0 0 0 0,-1 0 1 0 0,1 0-1 0 0,0 0 0 0 0,0 0 0 0 0,0 1 0 0 0,0-1 0 0 0,0 0 0 0 0,0 0 1 0 0,0 0-1 0 0,-1 0 0 0 0,1 0 0 0 0,0 1 0 0 0,0-1 0 0 0,0 0 0 0 0,0 0 0 0 0,0 0 1 0 0,-1 0-1 0 0,1 0 0 0 0,0 0 0 0 0,0 0 0 0 0,0 0 0 0 0,0 0 0 0 0,-1 0 0 0 0,1 0 1 0 0,0 0-1 0 0,0 0 0 0 0,0 0 0 0 0,-1 0 0 0 0,1 0 0 0 0,0 0 0 0 0,0 0 0 0 0,0 0 1 0 0,-1 0-1 0 0,2-9-1439 0 0,5-12-1355 0 0,7-11-3575 0 0,-3 12 2482 0 0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21.0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 9 1680 0 0,'-1'-1'559'0'0,"0"0"0"0"0,0 0 0 0 0,0 1 0 0 0,0-1 0 0 0,0 0 0 0 0,0 1 0 0 0,-1-1 0 0 0,1 1 0 0 0,0-1 0 0 0,0 1 0 0 0,-1-1 0 0 0,1 1 0 0 0,0 0 0 0 0,0 0 0 0 0,-1 0 0 0 0,1-1 0 0 0,0 1-1 0 0,-2 1 1 0 0,2-1-299 0 0,0 0 0 0 0,0 1 0 0 0,1-1 1 0 0,-1 1-1 0 0,0-1 0 0 0,0 1 0 0 0,0-1 0 0 0,1 1 0 0 0,-1 0 0 0 0,0-1 0 0 0,1 1 0 0 0,-1 0 0 0 0,1-1 0 0 0,-1 1 0 0 0,1 0 0 0 0,-1 0 0 0 0,1 0 0 0 0,-1 0 0 0 0,1 1 0 0 0,-3 5 412 0 0,2 1 0 0 0,-1 0 0 0 0,1 0 0 0 0,-1 15 0 0 0,2-11 473 0 0,-7 121 2104 0 0,1-20-1769 0 0,0 0-992 0 0,5 0 0 0 0,5 1 0 0 0,5-1 0 0 0,4-1 1 0 0,41 158-1 0 0,-8-47-826 0 0,-26-114-1439 0 0,-18-102 1200 0 0,2 18-652 0 0,-4-24 889 0 0,0 0-1 0 0,0 0 0 0 0,0 0 1 0 0,0 0-1 0 0,0 1 0 0 0,0-1 0 0 0,0 0 1 0 0,0 0-1 0 0,-1 0 0 0 0,1 0 0 0 0,-1 1 1 0 0,1-1-1 0 0,0 0 0 0 0,-1 0 0 0 0,0 0 1 0 0,0 1-1 0 0,-3 1-2382 0 0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22.4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194 398 512 0 0,'-2'-7'476'0'0,"1"-2"935"0"0,0 0 1 0 0,-1 0-1 0 0,-1 0 0 0 0,0 0 0 0 0,0 1 0 0 0,0-1 0 0 0,-1 1 0 0 0,-7-11 0 0 0,10 18-1278 0 0,1 1 0 0 0,0-1-1 0 0,0 1 1 0 0,-1-1 0 0 0,1 1-1 0 0,0 0 1 0 0,-1-1 0 0 0,1 1 0 0 0,-1 0-1 0 0,1-1 1 0 0,0 1 0 0 0,-1 0-1 0 0,1-1 1 0 0,-1 1 0 0 0,1 0-1 0 0,-1 0 1 0 0,1 0 0 0 0,-1-1 0 0 0,1 1-1 0 0,-1 0 1 0 0,1 0 0 0 0,-1 0-1 0 0,0 0 1 0 0,1 0-51 0 0,-1 0-1 0 0,1 1 1 0 0,0-1 0 0 0,-1 0-1 0 0,1 1 1 0 0,0-1 0 0 0,-1 0-1 0 0,1 1 1 0 0,0-1 0 0 0,-1 0-1 0 0,1 1 1 0 0,0-1-1 0 0,0 1 1 0 0,-1-1 0 0 0,1 1-1 0 0,0-1 1 0 0,0 0 0 0 0,0 1-1 0 0,0-1 1 0 0,0 1 0 0 0,-4 32 1109 0 0,4-24-795 0 0,-5 50 392 0 0,1-13-385 0 0,-1 0 0 0 0,-17 67-1 0 0,-29 33 329 0 0,7-26-213 0 0,43-115-510 0 0,-1-1 0 0 0,1-1 0 0 0,0 1 1 0 0,0 0-1 0 0,0-1 0 0 0,0 1 1 0 0,1 0-1 0 0,-1 7 0 0 0,1-11-9 0 0,0 0 0 0 0,0 1 0 0 0,0-1 0 0 0,1 0 0 0 0,-1 0 0 0 0,0 0 0 0 0,0 0 0 0 0,0 0 0 0 0,0 0-1 0 0,0 0 1 0 0,1 0 0 0 0,-1 0 0 0 0,0 0 0 0 0,0 0 0 0 0,0 0 0 0 0,0 0 0 0 0,0 0 0 0 0,1 0 0 0 0,-1 0-1 0 0,0 0 1 0 0,0 0 0 0 0,0 0 0 0 0,0 0 0 0 0,0 0 0 0 0,1 0 0 0 0,-1 0 0 0 0,0 0 0 0 0,0 0 0 0 0,0 0-1 0 0,0 0 1 0 0,0 0 0 0 0,1 0 0 0 0,-1-1 0 0 0,0 1 0 0 0,0 0 0 0 0,0 0 0 0 0,0 0 0 0 0,0 0 0 0 0,0 0 0 0 0,0 0-1 0 0,0 0 1 0 0,1-1 0 0 0,-1 1 0 0 0,0 0 0 0 0,0 0 0 0 0,7-8-10 0 0,-6 6 2 0 0,10-11-28 0 0,-1 0 0 0 0,0-1 0 0 0,-1-1 0 0 0,-1 0-1 0 0,11-27 1 0 0,23-84 114 0 0,-34 98-41 0 0,7-34 222 0 0,11-97 0 0 0,-2 9 201 0 0,-12 91-287 0 0,-6 22 227 0 0,2 0 0 0 0,24-69-1 0 0,-29 100-294 0 0,-2 3-11 0 0,0 0 0 0 0,0 1-1 0 0,1-1 1 0 0,-1 1 0 0 0,0-1 0 0 0,1 1-1 0 0,2-3 1 0 0,-10 25 575 0 0,1-5-597 0 0,0 0 1 0 0,1 1-1 0 0,0 0 0 0 0,-2 31 1 0 0,2 67-7 0 0,4-53 57 0 0,-1-24-32 0 0,2 0 0 0 0,2-1-1 0 0,13 66 1 0 0,-11-79-76 0 0,2 0 0 0 0,1-1 0 0 0,0 0 0 0 0,2 0 0 0 0,0-1 0 0 0,2 0 0 0 0,13 19 0 0 0,108 120-89 0 0,-52-69-101 0 0,-60-67 104 0 0,-12-15 46 0 0,0 1-1 0 0,-1 0 1 0 0,-1 1 0 0 0,8 12-1 0 0,-14-22 25 0 0,-1 0 0 0 0,1 0 0 0 0,-1 0 0 0 0,1 0-1 0 0,-1 0 1 0 0,1 0 0 0 0,-1 1 0 0 0,0-1 0 0 0,0 0 0 0 0,0 0-1 0 0,0 0 1 0 0,0 0 0 0 0,0 1 0 0 0,0-1 0 0 0,0 0 0 0 0,0 2 0 0 0,-1-3 0 0 0,1 1 0 0 0,0 0 0 0 0,-1 0 0 0 0,1-1 0 0 0,-1 1 0 0 0,1 0 0 0 0,-1-1 0 0 0,0 1 0 0 0,1-1 0 0 0,-1 1 0 0 0,0 0 0 0 0,1-1 0 0 0,-1 0 0 0 0,0 1 0 0 0,1-1 0 0 0,-1 1 0 0 0,-1 0 0 0 0,-4 0 2 0 0,1 0-1 0 0,-1 0 1 0 0,0 0-1 0 0,1-1 1 0 0,-10 0-1 0 0,5 1 30 0 0,-84-2 29 0 0,-154-21 1 0 0,245 22-59 0 0,-97-17-94 0 0,43 7-215 0 0,66 7-1395 0 0,0 1 0 0 0,15-2 0 0 0,15-1-4792 0 0,-14 0 2323 0 0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23.0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219 169 8 0 0,'29'-14'1585'0'0,"-11"6"748"0"0,28-17 1 0 0,-42 23-1831 0 0,1-1 0 0 0,-1 0 1 0 0,-1 0-1 0 0,1-1 0 0 0,0 1 0 0 0,-1-1 1 0 0,0 0-1 0 0,0 1 0 0 0,0-2 0 0 0,0 1 0 0 0,3-7 1 0 0,-5 9-315 0 0,0 0 1 0 0,0 1-1 0 0,-1-1 1 0 0,1 0-1 0 0,0 1 1 0 0,-1-1-1 0 0,0 0 0 0 0,1 0 1 0 0,-1 1-1 0 0,0-1 1 0 0,0 0-1 0 0,0 0 1 0 0,0 0-1 0 0,0 1 1 0 0,0-1-1 0 0,0 0 1 0 0,-1 0-1 0 0,1 0 1 0 0,-1 1-1 0 0,1-1 1 0 0,-1 0-1 0 0,0 1 1 0 0,0-1-1 0 0,0 1 1 0 0,0-1-1 0 0,0 1 1 0 0,0-1-1 0 0,0 1 1 0 0,0-1-1 0 0,0 1 1 0 0,-1 0-1 0 0,1 0 0 0 0,-1 0 1 0 0,1 0-1 0 0,-3-2 1 0 0,-2 0 144 0 0,1 1-1 0 0,-1 0 1 0 0,0 1 0 0 0,0-1-1 0 0,1 1 1 0 0,-1 0 0 0 0,0 0-1 0 0,0 1 1 0 0,-10 0 0 0 0,-3 1-28 0 0,-1 2 1 0 0,0 0-1 0 0,1 0 1 0 0,0 2-1 0 0,0 1 1 0 0,0 0-1 0 0,0 1 1 0 0,1 1-1 0 0,0 1 1 0 0,-26 18-1 0 0,40-25-287 0 0,1 1 0 0 0,0-1 0 0 0,1 1 1 0 0,-1-1-1 0 0,0 1 0 0 0,1 0 0 0 0,-1 0 0 0 0,1 1 0 0 0,0-1 0 0 0,0 0 0 0 0,0 1 0 0 0,1-1 0 0 0,-1 1 1 0 0,1 0-1 0 0,0-1 0 0 0,-1 5 0 0 0,2-4-20 0 0,-1-1-1 0 0,1 0 1 0 0,0 0-1 0 0,1 1 1 0 0,-1-1 0 0 0,0 0-1 0 0,1 0 1 0 0,0 1 0 0 0,0-1-1 0 0,0 0 1 0 0,0 0-1 0 0,0 0 1 0 0,1 0 0 0 0,-1 0-1 0 0,1 0 1 0 0,0-1 0 0 0,0 1-1 0 0,0 0 1 0 0,3 2 0 0 0,3 3-32 0 0,1 0 1 0 0,0 0-1 0 0,0-1 0 0 0,1-1 1 0 0,0 0-1 0 0,0 0 1 0 0,13 5-1 0 0,79 24-257 0 0,-77-28 69 0 0,-1 0-1 0 0,0 2 0 0 0,42 22 0 0 0,-61-28 180 0 0,-1-1 0 0 0,0 1-1 0 0,-1 0 1 0 0,1 0 0 0 0,0 1 0 0 0,-1-1 0 0 0,0 1 0 0 0,0 0-1 0 0,0-1 1 0 0,0 2 0 0 0,0-1 0 0 0,-1 0 0 0 0,2 5 0 0 0,-3-6 46 0 0,0 0 0 0 0,0 1 0 0 0,0-1 0 0 0,-1 0 0 0 0,1 1 0 0 0,-1-1 0 0 0,0 0 0 0 0,0 1 0 0 0,0-1 0 0 0,0 0 0 0 0,-1 1 0 0 0,0-1 0 0 0,1 0 0 0 0,-1 0 0 0 0,0 1 0 0 0,-1-1 0 0 0,1 0 0 0 0,0 0 0 0 0,-4 5 0 0 0,-2 2 83 0 0,-1 1 0 0 0,-1-1 0 0 0,0-1 0 0 0,0 1 0 0 0,-1-1 0 0 0,0-1 0 0 0,0 0-1 0 0,-1 0 1 0 0,0-1 0 0 0,-20 9 0 0 0,14-8 65 0 0,-1-1 0 0 0,-1 0-1 0 0,1-1 1 0 0,-1-1 0 0 0,0-1 0 0 0,-29 3-1 0 0,44-7-139 0 0,0 1 0 0 0,0-1-1 0 0,0 0 1 0 0,0-1-1 0 0,0 1 1 0 0,0 0 0 0 0,1-1-1 0 0,-1 0 1 0 0,0 0 0 0 0,-4-2-1 0 0,7 3-34 0 0,0-1-1 0 0,0 0 1 0 0,0 1 0 0 0,0-1-1 0 0,0 0 1 0 0,0 1-1 0 0,1-1 1 0 0,-1 0 0 0 0,0 0-1 0 0,1 0 1 0 0,-1 0-1 0 0,0 0 1 0 0,1 0-1 0 0,-1 0 1 0 0,0-1 0 0 0,1 0-54 0 0,-1 0 1 0 0,1 0 0 0 0,0 0-1 0 0,0 0 1 0 0,0 0 0 0 0,0 0-1 0 0,0 0 1 0 0,0 0-1 0 0,0 0 1 0 0,1 0 0 0 0,0-2-1 0 0,2-4-704 0 0,0 0 0 0 0,1 0-1 0 0,0 0 1 0 0,0 1-1 0 0,0 0 1 0 0,1 0 0 0 0,1 0-1 0 0,-1 1 1 0 0,1-1-1 0 0,0 1 1 0 0,12-9 0 0 0,10-5-1161 0 0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23.5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56 229 1416 0 0,'-3'1'11843'0'0,"-5"5"-6158"0"0,4 13-2958 0 0,-3 34 0 0 0,4 59-1462 0 0,3-43-498 0 0,-1-13-449 0 0,2-28-176 0 0,-2 0-1 0 0,0 0 0 0 0,-2-1 0 0 0,-8 33 0 0 0,3-43-47 0 0,4-13-34 0 0,2-12 19 0 0,7-29-133 0 0,-1 8-38 0 0,46-460 81 0 0,-49 478 16 0 0,-1 6 22 0 0,1 0 0 0 0,-1 1 0 0 0,1-1 0 0 0,0 0 0 0 0,1 1 0 0 0,-1-1 0 0 0,1 1 0 0 0,3-6 0 0 0,-4 14 94 0 0,0 1 0 0 0,-1-1 0 0 0,1 1 0 0 0,-1 0 1 0 0,0 6-1 0 0,1 2-35 0 0,0 1 1 0 0,0-1-1 0 0,2 1 1 0 0,7 24-1 0 0,24 51 63 0 0,-13-36-121 0 0,-7-14-15 0 0,17 43 8 0 0,-25-70-44 0 0,-1-1 0 0 0,2 0 0 0 0,0 1 0 0 0,12 14 0 0 0,-18-24 19 0 0,1 0 1 0 0,0 0-1 0 0,-1 0 1 0 0,1-1-1 0 0,0 1 0 0 0,0-1 1 0 0,0 1-1 0 0,0-1 1 0 0,0 1-1 0 0,1-1 0 0 0,-1 0 1 0 0,0 0-1 0 0,0 0 1 0 0,1 0-1 0 0,4 0 0 0 0,-5-1 1 0 0,0 0 0 0 0,0 0 0 0 0,0-1 0 0 0,0 1-1 0 0,0 0 1 0 0,0-1 0 0 0,0 0 0 0 0,-1 1-1 0 0,1-1 1 0 0,0 0 0 0 0,0 0 0 0 0,0 0-1 0 0,-1 0 1 0 0,1-1 0 0 0,-1 1 0 0 0,1 0-1 0 0,-1-1 1 0 0,1 1 0 0 0,-1-1 0 0 0,1-1 0 0 0,9-11-10 0 0,-1 0 1 0 0,-1 0 0 0 0,0-1 0 0 0,-1-1-1 0 0,-1 1 1 0 0,0-1 0 0 0,-2 0 0 0 0,1-1 0 0 0,4-31-1 0 0,-1-12-9 0 0,2-88 0 0 0,-10 112 10 0 0,2-6-10 0 0,0 22 18 0 0,-2-1 1 0 0,-1 1 0 0 0,-2-23 0 0 0,2 43 2 0 0,0 0 1 0 0,0-1-1 0 0,0 1 0 0 0,0 0 0 0 0,0 0 0 0 0,0 0 1 0 0,0 0-1 0 0,0-1 0 0 0,0 1 0 0 0,0 0 0 0 0,0 0 1 0 0,0 0-1 0 0,0 0 0 0 0,0-1 0 0 0,-1 1 0 0 0,1 0 0 0 0,0 0 1 0 0,0 0-1 0 0,0 0 0 0 0,0 0 0 0 0,0 0 0 0 0,0-1 1 0 0,0 1-1 0 0,0 0 0 0 0,-1 0 0 0 0,1 0 0 0 0,0 0 1 0 0,0 0-1 0 0,0 0 0 0 0,0 0 0 0 0,0 0 0 0 0,-1 0 1 0 0,1 0-1 0 0,0-1 0 0 0,0 1 0 0 0,0 0 0 0 0,0 0 1 0 0,-1 0-1 0 0,1 0 0 0 0,0 0 0 0 0,0 0 0 0 0,-8 6-59 0 0,-3 8-110 0 0,7-6-95 0 0,1-1-1 0 0,0 1 1 0 0,0 0-1 0 0,1 0 1 0 0,0 0-1 0 0,-2 15 1 0 0,2-2-3540 0 0,1 32 1 0 0,3-28 1394 0 0,2 1 68 0 0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23.9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83 135 3641 0 0,'-9'0'6485'0'0,"-9"0"253"0"0,16 0-6332 0 0,-1 0 1 0 0,0 1-1 0 0,1-1 1 0 0,-1 1-1 0 0,0-1 1 0 0,1 1-1 0 0,-1 0 1 0 0,1 0 0 0 0,-1 0-1 0 0,1 0 1 0 0,-1 0-1 0 0,-3 4 1 0 0,0-2 465 0 0,-6 6 1031 0 0,12-8-1876 0 0,0-1-1 0 0,0 0 0 0 0,0 0 1 0 0,0 1-1 0 0,-1-1 0 0 0,1 0 1 0 0,0 1-1 0 0,0-1 0 0 0,0 0 1 0 0,0 1-1 0 0,0-1 0 0 0,0 0 0 0 0,0 1 1 0 0,0-1-1 0 0,0 0 0 0 0,0 1 1 0 0,0-1-1 0 0,0 0 0 0 0,1 1 1 0 0,-1-1-1 0 0,0 0 0 0 0,0 1 1 0 0,0-1-1 0 0,0 0 0 0 0,0 0 1 0 0,1 1-1 0 0,-1-1 0 0 0,0 0 1 0 0,0 0-1 0 0,0 1 0 0 0,1-1 1 0 0,-1 0-1 0 0,0 0 0 0 0,0 0 1 0 0,1 1-1 0 0,-1-1 0 0 0,0 0 1 0 0,1 0-1 0 0,-1 0 0 0 0,0 0 1 0 0,1 0-1 0 0,-1 1 0 0 0,4 0 80 0 0,-1 1 0 0 0,1-1 0 0 0,-1 0 0 0 0,1 0 0 0 0,-1 0 0 0 0,1 0 0 0 0,0 0 0 0 0,4-1 0 0 0,34 1 218 0 0,-23-2-157 0 0,278-9 478 0 0,-215 5-626 0 0,513-36-370 0 0,-4-44-1895 0 0,-579 83 2112 0 0,214-35-493 0 0,-222 37 551 0 0,0 0 0 0 0,0 0 1 0 0,-1 0-1 0 0,1 0 0 0 0,7 2 1 0 0,-11-2 50 0 0,0 0-1 0 0,1 0 1 0 0,-1 0 0 0 0,0 0 0 0 0,0 0 0 0 0,1 0 0 0 0,-1 0 0 0 0,0 0-1 0 0,0 1 1 0 0,1-1 0 0 0,-1 0 0 0 0,0 0 0 0 0,0 0 0 0 0,0 0 0 0 0,1 0-1 0 0,-1 1 1 0 0,0-1 0 0 0,0 0 0 0 0,0 0 0 0 0,0 0 0 0 0,1 1-1 0 0,-1-1 1 0 0,0 0 0 0 0,0 0 0 0 0,0 1 0 0 0,0-1 0 0 0,0 0 0 0 0,0 0-1 0 0,0 1 1 0 0,0-1 0 0 0,0 0 0 0 0,0 1 0 0 0,0 0-60 0 0,0 0-1 0 0,-1-1 1 0 0,1 1 0 0 0,-1 0-1 0 0,0 0 1 0 0,1 0 0 0 0,-1-1-1 0 0,0 1 1 0 0,1 0 0 0 0,-1-1 0 0 0,0 1-1 0 0,0 0 1 0 0,0-1 0 0 0,-1 1-1 0 0,-43 23-5846 0 0,14-10 2064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48.4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38 4361 0 0,'-6'-3'11648'0'0,"6"2"-11601"0"0,0 1 0 0 0,0 0-1 0 0,0 0 1 0 0,0 0 0 0 0,0 0-1 0 0,0 0 1 0 0,0 0-1 0 0,0 0 1 0 0,0 0 0 0 0,0 0-1 0 0,0 0 1 0 0,0-1 0 0 0,0 1-1 0 0,0 0 1 0 0,0 0-1 0 0,0 0 1 0 0,0 0 0 0 0,0 0-1 0 0,0 0 1 0 0,0 0 0 0 0,0 0-1 0 0,0-1 1 0 0,0 1-1 0 0,0 0 1 0 0,0 0 0 0 0,0 0-1 0 0,0 0 1 0 0,0 0 0 0 0,0 0-1 0 0,0 0 1 0 0,0 0-1 0 0,0 0 1 0 0,0 0 0 0 0,0-1-1 0 0,0 1 1 0 0,0 0 0 0 0,0 0-1 0 0,0 0 1 0 0,1 0-1 0 0,-1 0 1 0 0,0 0 0 0 0,0 0-1 0 0,0 0 1 0 0,0 0 0 0 0,0 0-1 0 0,0 0 1 0 0,0 0-1 0 0,0 0 1 0 0,0 0 0 0 0,1 0-1 0 0,-1 0 1 0 0,0 0 0 0 0,0 0-1 0 0,0 0 1 0 0,0 0-1 0 0,0 0 1 0 0,0 0 0 0 0,0 0-1 0 0,0 0 1 0 0,0 0 0 0 0,1 0-1 0 0,-1 0 1 0 0,0 0-1 0 0,21-1 1320 0 0,-1-1-1 0 0,38-9 0 0 0,-33 5-1035 0 0,37-2-1 0 0,-30 6-284 0 0,55 4-1 0 0,-77-1-55 0 0,1 0 0 0 0,0 1 0 0 0,-1 0 0 0 0,1 1 0 0 0,-1 1 0 0 0,0-1 0 0 0,0 1 0 0 0,19 11 0 0 0,-27-14 8 0 0,0 1 0 0 0,0-1-1 0 0,0 1 1 0 0,0-1 0 0 0,0 1 0 0 0,-1 0-1 0 0,1 0 1 0 0,0 0 0 0 0,-1 0-1 0 0,1 0 1 0 0,-1 0 0 0 0,0 0-1 0 0,0 0 1 0 0,0 1 0 0 0,0-1-1 0 0,0 0 1 0 0,0 1 0 0 0,-1-1-1 0 0,1 1 1 0 0,-1-1 0 0 0,1 1-1 0 0,-1-1 1 0 0,0 5 0 0 0,-1-2 7 0 0,0 0-1 0 0,0 0 1 0 0,-1 0 0 0 0,1 0-1 0 0,-1 0 1 0 0,0 0 0 0 0,-1-1 0 0 0,1 1-1 0 0,-1-1 1 0 0,-5 7 0 0 0,-4 5 110 0 0,1-1 338 0 0,-18 29 1 0 0,26-38-378 0 0,0 0 0 0 0,1 0 0 0 0,0 0 1 0 0,0 0-1 0 0,0 0 0 0 0,1 1 0 0 0,0-1 0 0 0,0 0 1 0 0,0 9-1 0 0,1-13-81 0 0,0-1 1 0 0,1 1 0 0 0,-1 0-1 0 0,0-1 1 0 0,1 1-1 0 0,-1-1 1 0 0,1 1-1 0 0,0-1 1 0 0,0 1 0 0 0,-1-1-1 0 0,1 1 1 0 0,0-1-1 0 0,0 0 1 0 0,0 1-1 0 0,0-1 1 0 0,1 0 0 0 0,-1 0-1 0 0,0 0 1 0 0,0 0-1 0 0,1 0 1 0 0,-1 0-1 0 0,1 0 1 0 0,-1 0 0 0 0,1 0-1 0 0,-1-1 1 0 0,1 1-1 0 0,2 0 1 0 0,3 1-113 0 0,1 0-1 0 0,0 0 1 0 0,-1-1-1 0 0,15 0 1 0 0,-7 0-284 0 0,0-2 0 0 0,0 0 0 0 0,0-1 0 0 0,0 0 1 0 0,20-7-1 0 0,-24 6-1225 0 0,-1-1 1 0 0,0 0-1 0 0,0-1 1 0 0,18-11-1 0 0,-13 5-297 0 0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24.7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426 71 512 0 0,'5'-9'1581'0'0,"-3"5"-146"0"0,1 0 0 0 0,-1 0 0 0 0,0-1 0 0 0,0 1 0 0 0,1-8 0 0 0,-2 11-1245 0 0,-1 0 0 0 0,0 0 0 0 0,0 0 0 0 0,0 0 0 0 0,0 1 0 0 0,0-1 0 0 0,0 0 0 0 0,0 0 0 0 0,0 0 0 0 0,-1 0 0 0 0,1 1 0 0 0,0-1 0 0 0,0 0 0 0 0,-1 0 0 0 0,1 1 0 0 0,0-1 0 0 0,-1 0 0 0 0,1 0 0 0 0,-1 1 0 0 0,1-1 0 0 0,-1 0 0 0 0,1 1 0 0 0,-1-1 0 0 0,0 1 0 0 0,1-1 0 0 0,-1 1 0 0 0,0-1 1 0 0,1 1-1 0 0,-1-1 0 0 0,0 1 0 0 0,0-1 0 0 0,1 1 0 0 0,-1 0 0 0 0,0 0 0 0 0,0-1 0 0 0,0 1 0 0 0,1 0 0 0 0,-1 0 0 0 0,-1 0 0 0 0,-13-2 474 0 0,0 0 0 0 0,0 1-1 0 0,0 1 1 0 0,0 1 0 0 0,0 0 0 0 0,1 1 0 0 0,-1 0-1 0 0,-21 7 1 0 0,-13 6 196 0 0,-51 24 0 0 0,83-32-532 0 0,5-2-181 0 0,3-2-52 0 0,0 1 0 0 0,0-1 0 0 0,1 1 0 0 0,0 1 0 0 0,0 0 0 0 0,0 0 0 0 0,1 0 0 0 0,-11 10 1 0 0,17-14-90 0 0,0 0 0 0 0,0 0 0 0 0,0 1 1 0 0,1-1-1 0 0,-1 0 0 0 0,0 0 1 0 0,1 1-1 0 0,-1-1 0 0 0,0 1 1 0 0,1-1-1 0 0,0 0 0 0 0,-1 1 1 0 0,1-1-1 0 0,0 1 0 0 0,0-1 1 0 0,0 1-1 0 0,0-1 0 0 0,0 1 1 0 0,0-1-1 0 0,0 1 0 0 0,0-1 1 0 0,1 1-1 0 0,-1-1 0 0 0,0 1 1 0 0,1-1-1 0 0,-1 0 0 0 0,1 1 1 0 0,0-1-1 0 0,-1 0 0 0 0,1 1 0 0 0,0-1 1 0 0,0 0-1 0 0,0 0 0 0 0,0 0 1 0 0,0 0-1 0 0,0 0 0 0 0,0 0 1 0 0,3 2-1 0 0,3 2-29 0 0,0 0 0 0 0,0 0 0 0 0,1-1 0 0 0,-1 0 0 0 0,12 4 0 0 0,127 38-258 0 0,4 1-98 0 0,-133-40 288 0 0,-1 0 0 0 0,0 1 0 0 0,-1 1 1 0 0,0 1-1 0 0,0 0 0 0 0,22 20 1 0 0,-34-27 77 0 0,0-1 0 0 0,0 1 0 0 0,-1 0 0 0 0,0 0 0 0 0,1 0 0 0 0,-1 0 1 0 0,0 1-1 0 0,-1-1 0 0 0,1 0 0 0 0,0 1 0 0 0,-1-1 0 0 0,0 1 0 0 0,0 0 1 0 0,1 5-1 0 0,-2-6 18 0 0,0 0-1 0 0,0 0 1 0 0,0 0 0 0 0,-1 0 0 0 0,1 0-1 0 0,-1 0 1 0 0,0-1 0 0 0,0 1 0 0 0,0 0 0 0 0,0 0-1 0 0,0-1 1 0 0,-1 1 0 0 0,1-1 0 0 0,-1 1-1 0 0,1-1 1 0 0,-1 0 0 0 0,0 1 0 0 0,0-1-1 0 0,-3 2 1 0 0,-2 2 45 0 0,0 0 0 0 0,-1 0-1 0 0,0-1 1 0 0,1-1 0 0 0,-2 1 0 0 0,1-1-1 0 0,0-1 1 0 0,-1 0 0 0 0,0 0 0 0 0,1 0-1 0 0,-1-1 1 0 0,0 0 0 0 0,-1-1 0 0 0,1 0-1 0 0,0-1 1 0 0,-14 0 0 0 0,5-2 5 0 0,1 0 0 0 0,-1-1-1 0 0,0-1 1 0 0,1 0 0 0 0,0-2 0 0 0,0 0 0 0 0,-26-13 0 0 0,33 14-194 0 0,-1-1 1 0 0,0 0 0 0 0,1 0 0 0 0,0-1 0 0 0,-10-10 0 0 0,19 16 12 0 0,1 1-1 0 0,-1-1 0 0 0,1 1 0 0 0,-1-1 0 0 0,1 0 1 0 0,-1 1-1 0 0,1-1 0 0 0,-1 0 0 0 0,1 0 0 0 0,-1 1 0 0 0,1-1 1 0 0,0 0-1 0 0,0 0 0 0 0,-1 0 0 0 0,1 1 0 0 0,0-1 1 0 0,0 0-1 0 0,0 0 0 0 0,0 0 0 0 0,0 0 0 0 0,0 1 1 0 0,0-1-1 0 0,0 0 0 0 0,0 0 0 0 0,0 0 0 0 0,0 0 1 0 0,1 1-1 0 0,-1-1 0 0 0,0 0 0 0 0,1 0 0 0 0,-1 0 1 0 0,0 1-1 0 0,1-1 0 0 0,-1 0 0 0 0,1 1 0 0 0,-1-1 1 0 0,1 0-1 0 0,-1 1 0 0 0,1-1 0 0 0,0 1 0 0 0,-1-1 1 0 0,2 0-1 0 0,3-3-1440 0 0,0 1 1 0 0,0 0-1 0 0,0 0 1 0 0,10-4-1 0 0,-14 6 1380 0 0,24-10-2999 0 0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25.2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24 238 104 0 0,'11'-20'6805'0'0,"-8"15"-5590"0"0,-1 0 0 0 0,1 0 0 0 0,-1 0 0 0 0,2 1 0 0 0,-1 0 0 0 0,0-1 0 0 0,7-5 0 0 0,-1 4 2937 0 0,-10 14 175 0 0,-2 2-4296 0 0,1-1 316 0 0,-17 61 661 0 0,4 1-1 0 0,-8 91 1 0 0,19-114-963 0 0,-2-62-17 0 0,5-22-40 0 0,3 1 0 0 0,1-1 0 0 0,10-49 0 0 0,6-6-58 0 0,-10 43 75 0 0,2 0 0 0 0,28-74 0 0 0,-37 117 8 0 0,-2 2-2 0 0,1 1-1 0 0,0 0 1 0 0,0 0 0 0 0,0 0 0 0 0,0 0 0 0 0,0 0 0 0 0,0 0 0 0 0,1 0 0 0 0,-1 0 0 0 0,1 0 0 0 0,1-1 0 0 0,-2 4 15 0 0,-1 1-1 0 0,1 0 0 0 0,-1-1 0 0 0,1 1 0 0 0,-1 0 0 0 0,0-1 0 0 0,1 1 0 0 0,-1 0 0 0 0,0-1 0 0 0,0 1 1 0 0,-1 3-1 0 0,1-1 14 0 0,2 38 83 0 0,-1-16-79 0 0,1 1 0 0 0,6 30 1 0 0,1-24-32 0 0,0-1 0 0 0,26 56 1 0 0,39 57-141 0 0,-70-136 113 0 0,1-1 0 0 0,1 0 0 0 0,-1 0 1 0 0,1 0-1 0 0,7 7 0 0 0,-11-13 13 0 0,-1-1 0 0 0,0 0 0 0 0,1 0 0 0 0,-1 0 0 0 0,1 1 0 0 0,-1-1 0 0 0,1 0 1 0 0,-1-1-1 0 0,1 1 0 0 0,0 0 0 0 0,0 0 0 0 0,-1-1 0 0 0,1 1 0 0 0,0-1 0 0 0,0 0 0 0 0,0 1 0 0 0,0-1 0 0 0,-1 0 0 0 0,1 0 0 0 0,0 0 0 0 0,0 0 0 0 0,0 0 0 0 0,0-1 1 0 0,0 1-1 0 0,-1-1 0 0 0,1 1 0 0 0,0-1 0 0 0,0 1 0 0 0,-1-1 0 0 0,1 0 0 0 0,0 0 0 0 0,-1 0 0 0 0,3-2 0 0 0,6-5-4 0 0,0-1 1 0 0,-1 0-1 0 0,0 0 0 0 0,-1-1 0 0 0,0 0 1 0 0,-1-1-1 0 0,0 0 0 0 0,0 0 0 0 0,-1 0 0 0 0,-1-1 1 0 0,0 1-1 0 0,-1-2 0 0 0,5-15 0 0 0,-3-2 6 0 0,0 0 0 0 0,-2 0-1 0 0,-1-1 1 0 0,-2-44 0 0 0,-1 67-11 0 0,-5-70 46 0 0,4 71-21 0 0,0 0 0 0 0,-1 0 0 0 0,0 1 0 0 0,0-1 0 0 0,0 0-1 0 0,-1 0 1 0 0,0 1 0 0 0,-6-11 0 0 0,8 16-12 0 0,1 0 0 0 0,-1 0 0 0 0,0 0 1 0 0,0 0-1 0 0,1 0 0 0 0,-1 0 0 0 0,0 1 0 0 0,0-1 1 0 0,0 0-1 0 0,0 0 0 0 0,0 1 0 0 0,0-1 0 0 0,0 0 1 0 0,0 1-1 0 0,-1-1 0 0 0,1 1 0 0 0,0 0 0 0 0,0-1 1 0 0,0 1-1 0 0,0 0 0 0 0,-1 0 0 0 0,-1-1 1 0 0,2 2-6 0 0,-1-1 0 0 0,1 1 0 0 0,-1-1 0 0 0,1 1 0 0 0,-1-1 0 0 0,1 1 1 0 0,-1 0-1 0 0,1 0 0 0 0,0-1 0 0 0,-1 1 0 0 0,1 0 0 0 0,0 0 0 0 0,0 0 1 0 0,0 1-1 0 0,-2 0 0 0 0,0 3-51 0 0,0-1 0 0 0,0 1 1 0 0,0-1-1 0 0,0 1 0 0 0,1 0 1 0 0,0 0-1 0 0,0 0 0 0 0,0 1 0 0 0,-1 5 1 0 0,3-7-158 0 0,-1 0 1 0 0,1 1 0 0 0,0-1 0 0 0,0 0-1 0 0,1 1 1 0 0,-1-1 0 0 0,1 0 0 0 0,0 0-1 0 0,0 0 1 0 0,1 0 0 0 0,-1 0-1 0 0,1 0 1 0 0,2 4 0 0 0,14 19-3533 0 0,6-5-4044 0 0,-4-10 4238 0 0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25.8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29 101 512 0 0,'-4'-32'394'0'0,"-1"-9"3561"0"0,-1 13 7382 0 0,5 32-9139 0 0,-2 10-408 0 0,-2 19-763 0 0,0 54 158 0 0,9 124 0 0 0,-1-124-742 0 0,29 423 1317 0 0,-12-231-1164 0 0,37 342-379 0 0,-56-611-236 0 0,0-2-62 0 0,0 1 1 0 0,0-1-1 0 0,1 0 1 0 0,3 9 0 0 0,-5-17 60 0 0,0 0 1 0 0,1 0 0 0 0,-1 0-1 0 0,0 0 1 0 0,0-1 0 0 0,0 1-1 0 0,0 0 1 0 0,0 0 0 0 0,0 0-1 0 0,0 0 1 0 0,0 0 0 0 0,0 0-1 0 0,0 0 1 0 0,1 0 0 0 0,-1 0-1 0 0,0 0 1 0 0,0-1 0 0 0,0 1-1 0 0,0 0 1 0 0,0 0 0 0 0,0 0-1 0 0,1 0 1 0 0,-1 0 0 0 0,0 0-1 0 0,0 0 1 0 0,0 0 0 0 0,0 0-1 0 0,0 0 1 0 0,0 0 0 0 0,1 0-1 0 0,-1 0 1 0 0,0 0 0 0 0,0 0-1 0 0,0 0 1 0 0,0 0 0 0 0,0 0-1 0 0,1 0 1 0 0,-1 1 0 0 0,0-1-1 0 0,0 0 1 0 0,0 0 0 0 0,0 0-1 0 0,0 0 1 0 0,0 0 0 0 0,0 0-1 0 0,0 0 1 0 0,1 0 0 0 0,-1 0-1 0 0,0 0 1 0 0,0 1-1 0 0,0-1 1 0 0,0 0 0 0 0,0 0-1 0 0,0 0 1 0 0,0 0 0 0 0,0 0-1 0 0,0 0 1 0 0,0 1 0 0 0,0-1-1 0 0,0 0 1 0 0,0 0 0 0 0,0 0-1 0 0,0 0 1 0 0,0 0 0 0 0,0 1-1 0 0,0-1 1 0 0,4-12-1167 0 0,-4 11 1072 0 0,18-73-9360 0 0,-9 40 5552 0 0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26.1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20 2056 0 0,'6'-11'3654'0'0,"-5"5"-517"0"0,-1 5-3052 0 0,0 1 0 0 0,0 0-1 0 0,0 0 1 0 0,0 0 0 0 0,0 0 0 0 0,0 0 0 0 0,0 0 0 0 0,0 0 0 0 0,-1-1 1018 0 0,1 1-1018 0 0,0 0 0 0 0,0 0-1 0 0,0 0 1 0 0,0 0 0 0 0,0 0 0 0 0,0 0 0 0 0,0 0 0 0 0,0 0 0 0 0,0 0-1 0 0,0 0 1 0 0,0 0 0 0 0,-1-1 0 0 0,1 1 0 0 0,0 0 0 0 0,0 0 0 0 0,0 1-1 0 0,0-1 1 0 0,0 0 0 0 0,0 0 0 0 0,0 0 0 0 0,0 0 0 0 0,0 0 0 0 0,0 0 0 0 0,-1 0-1 0 0,1 0 1 0 0,0 0 0 0 0,0 0 0 0 0,0 0 0 0 0,-2 1 287 0 0,0 1 0 0 0,1-1 0 0 0,-1 1 0 0 0,1 0 1 0 0,-1 0-1 0 0,1 0 0 0 0,-1-1 0 0 0,1 1 0 0 0,0 0 0 0 0,0 1 1 0 0,0-1-1 0 0,0 0 0 0 0,0 3 0 0 0,-2 1 308 0 0,-11 29 388 0 0,2 1-1 0 0,1 0 0 0 0,1 1 0 0 0,-6 49 0 0 0,0 153 546 0 0,18-182-1271 0 0,2 0 0 0 0,19 98 0 0 0,42 111-131 0 0,-31-133-163 0 0,77 282-695 0 0,-99-365-512 0 0,5 55 0 0 0,-11-2-5625 0 0,-8-74 4207 0 0,-4-6 895 0 0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26.4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 52 4833 0 0,'-15'1'4224'0'0,"-20"2"7045"0"0,14 3-8219 0 0,14-1-1616 0 0,12-4-254 0 0,13-4-544 0 0,81-20-515 0 0,36-8-210 0 0,-109 27 48 0 0,1 0 0 0 0,54 2 0 0 0,-75 2 33 0 0,0 0 1 0 0,1 1-1 0 0,-1 0 0 0 0,0 1 0 0 0,0 0 1 0 0,0-1-1 0 0,0 2 0 0 0,0-1 1 0 0,-1 1-1 0 0,1 0 0 0 0,-1 0 0 0 0,1 0 1 0 0,-1 1-1 0 0,6 5 0 0 0,-9-7 4 0 0,1 1 0 0 0,0 1 0 0 0,-1-1 0 0 0,1 0 1 0 0,-1 0-1 0 0,0 1 0 0 0,0 0 0 0 0,0-1 0 0 0,0 1 0 0 0,-1 0 0 0 0,0 0 0 0 0,0 0 0 0 0,0 0 0 0 0,0 0 0 0 0,0 0 0 0 0,-1 0 0 0 0,0 0 0 0 0,0 0 0 0 0,0 0 0 0 0,0 0 0 0 0,-1 0 0 0 0,-1 7 0 0 0,-4 9 50 0 0,-2-1 0 0 0,0 0 0 0 0,-1 0 0 0 0,0-1 0 0 0,-20 27 0 0 0,-5 11 101 0 0,30-50-125 0 0,-6 14 74 0 0,-10 22 1 0 0,17-36-91 0 0,1 0-1 0 0,0 0 1 0 0,0 0-1 0 0,1 1 0 0 0,0-1 1 0 0,0 1-1 0 0,0-1 1 0 0,1 11-1 0 0,1-14-38 0 0,-1-1 0 0 0,0 1 0 0 0,1 0 0 0 0,0-1 0 0 0,-1 1 0 0 0,1 0 0 0 0,0-1 0 0 0,1 1 0 0 0,-1-1 0 0 0,0 1 0 0 0,1-1 0 0 0,-1 0 0 0 0,1 1 1 0 0,0-1-1 0 0,0 0 0 0 0,0 0 0 0 0,0 0 0 0 0,0 0 0 0 0,0-1 0 0 0,0 1 0 0 0,1-1 0 0 0,-1 1 0 0 0,0-1 0 0 0,1 0 0 0 0,0 0 0 0 0,-1 0 0 0 0,1 0 0 0 0,0 0 0 0 0,-1 0 0 0 0,1-1 0 0 0,3 1 0 0 0,2 0-492 0 0,0-1 0 0 0,0 0 0 0 0,0 0 0 0 0,0 0 1 0 0,0-1-1 0 0,0-1 0 0 0,0 1 0 0 0,0-1 0 0 0,12-5 0 0 0,7-5-1902 0 0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27.1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392 21 512 0 0,'4'-2'939'0'0,"-1"0"284"0"0,1-1-1 0 0,-1 1 1 0 0,1 0-1 0 0,-1 1 0 0 0,1-1 1 0 0,0 1-1 0 0,-1 0 0 0 0,1 0 1 0 0,0 0-1 0 0,0 0 1 0 0,0 0-1 0 0,5 1 0 0 0,-8 0-1040 0 0,0 1-1 0 0,-1-1 0 0 0,1 0 1 0 0,0 1-1 0 0,0-1 0 0 0,0 1 1 0 0,0-1-1 0 0,-1 1 1 0 0,1 0-1 0 0,0-1 0 0 0,-1 1 1 0 0,1 0-1 0 0,0 0 0 0 0,-1-1 1 0 0,1 1-1 0 0,-1 0 0 0 0,1 0 1 0 0,-1 0-1 0 0,0 0 0 0 0,1-1 1 0 0,-1 1-1 0 0,0 0 0 0 0,0 0 1 0 0,1 0-1 0 0,-1 0 0 0 0,0 2 1 0 0,0 1 94 0 0,1 0 0 0 0,-1 0 0 0 0,-1 0 1 0 0,0 8-1 0 0,-2 0-115 0 0,0-1 0 0 0,-1 0 0 0 0,0 0 0 0 0,0 0-1 0 0,-1-1 1 0 0,-1 1 0 0 0,0-1 0 0 0,0-1 0 0 0,-1 1 0 0 0,-1-1 0 0 0,1 0 0 0 0,-15 13 0 0 0,-6 2-2 0 0,-1-1 0 0 0,-55 33-1 0 0,2-11 74 0 0,48-28 46 0 0,-52 37-1 0 0,83-52-264 0 0,0 0 0 0 0,0 0 1 0 0,0 1-1 0 0,1-1 0 0 0,-1 1 0 0 0,1 0 0 0 0,0 0 0 0 0,0 0 0 0 0,0 0 1 0 0,0 0-1 0 0,0 0 0 0 0,-1 5 0 0 0,2-6-6 0 0,1 0 0 0 0,-1 0 0 0 0,1 0-1 0 0,0 0 1 0 0,0 0 0 0 0,0 0 0 0 0,0 0 0 0 0,0 0 0 0 0,1 1-1 0 0,-1-1 1 0 0,0 0 0 0 0,1 0 0 0 0,0 0 0 0 0,-1 0 0 0 0,1 0-1 0 0,0 0 1 0 0,0 0 0 0 0,0-1 0 0 0,0 1 0 0 0,1 0-1 0 0,-1 0 1 0 0,3 2 0 0 0,1 1-17 0 0,0-1 0 0 0,0 0 0 0 0,0 0 0 0 0,1 0 0 0 0,-1-1 0 0 0,1 0 0 0 0,0 0 0 0 0,0 0 0 0 0,1 0 0 0 0,-1-1 0 0 0,0 0 0 0 0,1-1 0 0 0,-1 0 0 0 0,13 2 0 0 0,8-2-62 0 0,0 0 1 0 0,34-4-1 0 0,-61 3 72 0 0,18-2-60 0 0,390-18-2849 0 0,-399 20 2421 0 0,1 0 1 0 0,-1 1-1 0 0,17 4 0 0 0,-23-5-293 0 0,0 2 0 0 0,1-1 1 0 0,-1 0-1 0 0,0 1 0 0 0,0-1 0 0 0,0 1 0 0 0,6 4 0 0 0,-6-2-3549 0 0,-3 3 1787 0 0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27.3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4689 0 0,'4'4'15923'0'0,"12"2"-12736"0"0,23 4-4817 0 0,-37-10 2193 0 0,184 33 487 0 0,-128-25-1030 0 0,155 12-630 0 0,-70-16-5477 0 0,-109-4 2233 0 0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27.8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77 512 0 0,'-1'-5'1210'0'0,"0"0"0"0"0,1 0 0 0 0,-1 1 0 0 0,-3-7 0 0 0,3 8 81 0 0,0 0 1 0 0,0 0-1 0 0,0-1 1 0 0,1 1-1 0 0,-1 0 1 0 0,1 0-1 0 0,0 0 1 0 0,-1-1-1 0 0,2 1 0 0 0,-1 0 1 0 0,1-5-1 0 0,-1 8-1234 0 0,0 0-1 0 0,0 0 1 0 0,0 0-1 0 0,0-1 1 0 0,0 1-1 0 0,0 0 1 0 0,0 0-1 0 0,0 0 1 0 0,0 0-1 0 0,0 0 1 0 0,0-1-1 0 0,0 1 1 0 0,0 0-1 0 0,1 0 1 0 0,-1 0-1 0 0,0 0 1 0 0,0 0-1 0 0,0 0 1 0 0,0 0-1 0 0,0-1 1 0 0,0 1-1 0 0,0 0 1 0 0,1 0-1 0 0,-1 0 0 0 0,0 0 1 0 0,0 0-1 0 0,0 0 1 0 0,0 0-1 0 0,0 0 1 0 0,1 0-1 0 0,-1 0 1 0 0,0 0-1 0 0,0 0 1 0 0,0 0-1 0 0,0 0 1 0 0,1 0-1 0 0,-1 0 1 0 0,0 0-1 0 0,0 0 1 0 0,0 0-1 0 0,1 0 1 0 0,5 6 979 0 0,3 9-216 0 0,-4-2-591 0 0,-2 0-1 0 0,0 1 0 0 0,0-1 0 0 0,0 25 0 0 0,1-4 6 0 0,2 27 50 0 0,-2 80 0 0 0,-13 60-244 0 0,2-43-697 0 0,6-154 494 0 0,2 40-1294 0 0,0-40 695 0 0,-1 0-1 0 0,1 0 1 0 0,0-1 0 0 0,0 1 0 0 0,2 4 0 0 0,4 3-2487 0 0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28.1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82 109 512 0 0,'-14'-5'2934'0'0,"5"2"732"0"0,1 0-1 0 0,-1 0 1 0 0,0 1-1 0 0,0 0 0 0 0,-15-1 1 0 0,39-3-755 0 0,311-40-645 0 0,385 14-1993 0 0,-596 29-428 0 0,113 2-3616 0 0,-226 1 3510 0 0,-1 0-49 0 0,0 0-1 0 0,1 0 1 0 0,-1 0 0 0 0,0 0 0 0 0,0 0 0 0 0,1 1 0 0 0,-1-1-1 0 0,0 0 1 0 0,0 1 0 0 0,0-1 0 0 0,1 1 0 0 0,-1-1 0 0 0,1 2-1 0 0,-1 1-1620 0 0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28.6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80 126 512 0 0,'7'-36'6148'0'0,"-4"26"-3948"0"0,-1 0 0 0 0,0-1 0 0 0,-1 1 0 0 0,0-1 0 0 0,-1-15 0 0 0,0 25-2103 0 0,0 1-1 0 0,0 0 0 0 0,0-1 0 0 0,0 1 1 0 0,0-1-1 0 0,0 1 0 0 0,0 0 1 0 0,0-1-1 0 0,0 1 0 0 0,-1-1 1 0 0,1 1-1 0 0,0 0 0 0 0,0-1 1 0 0,0 1-1 0 0,0 0 0 0 0,-1-1 0 0 0,1 1 1 0 0,0 0-1 0 0,0-1 0 0 0,-1 1 1 0 0,1 0-1 0 0,0-1 0 0 0,0 1 1 0 0,-1 0-1 0 0,1 0 0 0 0,0-1 0 0 0,-1 1 1 0 0,1 0-1 0 0,0 0 0 0 0,-1 0 1 0 0,1-1-1 0 0,-1 1 0 0 0,1 0 1 0 0,0 0-1 0 0,-1 0 0 0 0,1 0 1 0 0,-1 0-1 0 0,1 0 0 0 0,0 0 0 0 0,-1 0 1 0 0,1 0-1 0 0,-1 0 0 0 0,1 0 1 0 0,0 0-1 0 0,-1 0 0 0 0,1 0 1 0 0,-1 1-1 0 0,0-1 75 0 0,-1 1-1 0 0,1 0 1 0 0,0-1 0 0 0,0 1-1 0 0,0 0 1 0 0,0 0 0 0 0,0 0-1 0 0,0 0 1 0 0,0 0 0 0 0,0 0-1 0 0,0 0 1 0 0,0 0 0 0 0,0 1-1 0 0,-6 14 261 0 0,2 0 0 0 0,0 1 0 0 0,1-1 0 0 0,0 1 0 0 0,-1 19-1 0 0,-2 12 110 0 0,-4 5-233 0 0,2 0 0 0 0,-1 75-1 0 0,10 55-1331 0 0,2-180-925 0 0,4-7 154 0 0,6-8-1815 0 0,-10 10 2406 0 0,8-9-2353 0 0,4-1-771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5:45.1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130 96 1136 0 0,'-3'-2'784'0'0,"-1"0"-1"0"0,0 1 0 0 0,1 0 0 0 0,-1 0 1 0 0,0 0-1 0 0,0 0 0 0 0,0 1 1 0 0,1-1-1 0 0,-1 1 0 0 0,0 0 0 0 0,-6 1 1 0 0,7-1-601 0 0,0 1 1 0 0,0 0 0 0 0,1 0-1 0 0,-1 0 1 0 0,0 0-1 0 0,1 1 1 0 0,-1-1 0 0 0,1 1-1 0 0,0 0 1 0 0,-1-1-1 0 0,1 1 1 0 0,0 0 0 0 0,0 0-1 0 0,0 0 1 0 0,-3 5 0 0 0,1-3 31 0 0,0 1 0 0 0,1 0 1 0 0,-1 0-1 0 0,1 0 0 0 0,0 0 1 0 0,1 0-1 0 0,-1 0 0 0 0,1 1 1 0 0,0-1-1 0 0,0 1 0 0 0,1 0 1 0 0,0-1-1 0 0,0 1 0 0 0,-1 9 1 0 0,2-8-148 0 0,1-1 1 0 0,0 1 0 0 0,-1 0-1 0 0,2-1 1 0 0,-1 1 0 0 0,1-1 0 0 0,0 1-1 0 0,0-1 1 0 0,1 0 0 0 0,0 0-1 0 0,7 11 1 0 0,-4-9-39 0 0,-1-1 1 0 0,2 0-1 0 0,-1-1 0 0 0,1 1 1 0 0,0-1-1 0 0,0-1 1 0 0,15 10-1 0 0,-3-5-4 0 0,1-1 0 0 0,-1 0-1 0 0,2-2 1 0 0,-1 0 0 0 0,1-2 0 0 0,36 6 0 0 0,-50-10-41 0 0,0 0 1 0 0,0-1 0 0 0,1 0-1 0 0,-1 0 1 0 0,0-1-1 0 0,0 1 1 0 0,0-2 0 0 0,0 1-1 0 0,1-1 1 0 0,-2 0-1 0 0,11-4 1 0 0,-13 4 13 0 0,0-1-1 0 0,1 1 1 0 0,-1-1-1 0 0,0 0 0 0 0,0 0 1 0 0,0 0-1 0 0,-1-1 1 0 0,1 0-1 0 0,-1 1 1 0 0,0-1-1 0 0,0 0 1 0 0,0 0-1 0 0,0-1 1 0 0,-1 1-1 0 0,0-1 1 0 0,0 1-1 0 0,2-7 1 0 0,-2 2 5 0 0,0 1 1 0 0,-1-1 0 0 0,0 1-1 0 0,0-1 1 0 0,-1 1 0 0 0,0-1-1 0 0,-1 1 1 0 0,0-1-1 0 0,0 1 1 0 0,-1-1 0 0 0,0 1-1 0 0,0 0 1 0 0,-1 0 0 0 0,0 0-1 0 0,-6-10 1 0 0,-1-2 48 0 0,-1 1 0 0 0,-1 1 0 0 0,-1 0 0 0 0,-27-29 0 0 0,34 41 11 0 0,0 0 0 0 0,-1 1-1 0 0,0-1 1 0 0,0 1 0 0 0,-1 1 0 0 0,0-1 0 0 0,1 1 0 0 0,-1 1 0 0 0,0-1 0 0 0,-1 2 0 0 0,1-1 0 0 0,-1 1 0 0 0,1 0 0 0 0,-1 1 0 0 0,-13-1 0 0 0,14 1-45 0 0,0 1 0 0 0,0 0-1 0 0,0 1 1 0 0,-1 0 0 0 0,2 0 0 0 0,-1 1-1 0 0,0 0 1 0 0,0 1 0 0 0,0-1-1 0 0,1 1 1 0 0,0 1 0 0 0,-1-1-1 0 0,1 1 1 0 0,1 1 0 0 0,-1-1-1 0 0,-12 12 1 0 0,17-15-34 0 0,1 1 1 0 0,-1 0-1 0 0,1-1 0 0 0,-1 1 0 0 0,1 0 0 0 0,-1 0 1 0 0,1 0-1 0 0,0 0 0 0 0,0 0 0 0 0,0 1 1 0 0,0-1-1 0 0,0 0 0 0 0,1 0 0 0 0,-1 0 0 0 0,1 1 1 0 0,-1-1-1 0 0,1 0 0 0 0,0 1 0 0 0,0-1 1 0 0,0 1-1 0 0,0-1 0 0 0,0 0 0 0 0,1 1 1 0 0,0 2-1 0 0,0-2-47 0 0,1 1 0 0 0,0-1 0 0 0,-1 0 1 0 0,1 0-1 0 0,1 0 0 0 0,-1 0 0 0 0,0 0 0 0 0,1 0 1 0 0,-1 0-1 0 0,1-1 0 0 0,0 0 0 0 0,0 1 0 0 0,0-1 1 0 0,6 3-1 0 0,2 1-719 0 0,0-1 1 0 0,1 0 0 0 0,24 6-1 0 0,13 0-4966 0 0,-26-8 1793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48.5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84 5 4841 0 0,'-12'-1'3369'0'0,"-9"-2"6009"0"0,5 3-7994 0 0,1 0-152 0 0,7 4-135 0 0,2 2-481 0 0,1 1-240 0 0,4-1-168 0 0,1 0-152 0 0,3 1-96 0 0,3 0 0 0 0,2 2-8 0 0,5-1-136 0 0,0 1-144 0 0,2 0-72 0 0,11 2-961 0 0,0 1-1407 0 0,-2 1-9 0 0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29.0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184 237 1520 0 0,'2'-1'1157'0'0,"-1"-1"0"0"0,1 0-1 0 0,0 1 1 0 0,-1-1 0 0 0,0 0-1 0 0,1 0 1 0 0,-1 0 0 0 0,0 0-1 0 0,0 0 1 0 0,0 0 0 0 0,0 0-1 0 0,0-4 1 0 0,-1 6-1000 0 0,0 0 1 0 0,0-1 0 0 0,0 1-1 0 0,0 0 1 0 0,-1 0-1 0 0,1 0 1 0 0,0 0-1 0 0,0 0 1 0 0,0-1-1 0 0,-1 1 1 0 0,1 0-1 0 0,0 0 1 0 0,0 0-1 0 0,0 0 1 0 0,-1 0 0 0 0,1 0-1 0 0,0 0 1 0 0,0 0-1 0 0,-1 0 1 0 0,1 0-1 0 0,0 0 1 0 0,0 0-1 0 0,-1 0 1 0 0,1 0-1 0 0,0 0 1 0 0,0 0 0 0 0,-1 0-1 0 0,1 0 1 0 0,0 0-1 0 0,0 0 1 0 0,0 0-1 0 0,-1 0 1 0 0,1 0-1 0 0,0 0 1 0 0,-1 1-1 0 0,-9 2 1383 0 0,4 1-1167 0 0,0 0 0 0 0,1 1 0 0 0,0-1 0 0 0,0 1 1 0 0,1 0-1 0 0,-1 1 0 0 0,1-1 0 0 0,0 1 0 0 0,1 0 0 0 0,-5 7 0 0 0,2 1 36 0 0,-1 1-1 0 0,2 0 0 0 0,-6 20 0 0 0,9-26-291 0 0,0 0 0 0 0,1 0 1 0 0,0-1-1 0 0,1 1 0 0 0,0 0 0 0 0,0 0 1 0 0,1 0-1 0 0,0-1 0 0 0,0 1 0 0 0,1 0 0 0 0,0-1 1 0 0,1 1-1 0 0,6 14 0 0 0,-2-10-62 0 0,0 0 0 0 0,1-1 0 0 0,0 0 0 0 0,1-1 1 0 0,0 0-1 0 0,1 0 0 0 0,18 15 0 0 0,-9-10-58 0 0,1-1 0 0 0,1 0 1 0 0,0-2-1 0 0,0-1 0 0 0,1 0 1 0 0,1-2-1 0 0,26 10 0 0 0,-34-16-11 0 0,-1 0-1 0 0,1-1 1 0 0,-1 0 0 0 0,1-1-1 0 0,0-1 1 0 0,0 0 0 0 0,0-1-1 0 0,-1 0 1 0 0,1-2-1 0 0,0 1 1 0 0,0-2 0 0 0,-1 0-1 0 0,17-6 1 0 0,-15 3-24 0 0,-1-1 1 0 0,1 0-1 0 0,-2-1 0 0 0,1 0 1 0 0,-1-2-1 0 0,0 0 0 0 0,-1 0 0 0 0,21-21 1 0 0,-26 22 31 0 0,0 0 0 0 0,-1 0 0 0 0,0-1 0 0 0,-1 0 0 0 0,0 0 0 0 0,-1-1 0 0 0,0 1 0 0 0,0-1 0 0 0,-1 0 0 0 0,-1-1 0 0 0,0 1 0 0 0,0-1 0 0 0,1-14 0 0 0,-3 4 31 0 0,0-1-1 0 0,-2 0 1 0 0,0 1 0 0 0,-2 0-1 0 0,0-1 1 0 0,-7-22-1 0 0,5 29-18 0 0,0 0 1 0 0,-1 0-1 0 0,0 1 0 0 0,-1-1 0 0 0,-1 2 1 0 0,-1-1-1 0 0,0 1 0 0 0,-19-23 0 0 0,17 27-2 0 0,0 0 0 0 0,-1 0 0 0 0,1 2-1 0 0,-2-1 1 0 0,1 2 0 0 0,-1-1 0 0 0,0 2 0 0 0,-1 0-1 0 0,0 0 1 0 0,-14-3 0 0 0,2 2 3 0 0,0 1-1 0 0,0 1 1 0 0,0 2-1 0 0,-45-1 1 0 0,55 4-2 0 0,0 2 1 0 0,1 0-1 0 0,-1 0 0 0 0,1 2 1 0 0,0 0-1 0 0,0 0 0 0 0,0 2 1 0 0,0 0-1 0 0,1 0 0 0 0,0 2 0 0 0,1-1 1 0 0,-15 12-1 0 0,5-2-363 0 0,1 2 0 0 0,0 0 1 0 0,2 2-1 0 0,0 0 0 0 0,-27 38 0 0 0,39-48-642 0 0,1 1 0 0 0,0-1 0 0 0,0 1 0 0 0,-8 24 0 0 0,5 0-2914 0 0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48.5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238 247 512 0 0,'-1'-6'972'0'0,"0"-1"0"0"0,0 1 0 0 0,0 0 0 0 0,1-1 0 0 0,0 1 0 0 0,1-1 1 0 0,-1 1-1 0 0,3-7 0 0 0,-3 8-1 0 0,0 4-766 0 0,0 0-1 0 0,0-1 1 0 0,0 1-1 0 0,0 0 1 0 0,0 0 0 0 0,1 0-1 0 0,-1 0 1 0 0,0 0-1 0 0,1-1 1 0 0,-1 1-1 0 0,0 0 1 0 0,1 0 0 0 0,0 0-1 0 0,-1 0 1 0 0,1 0-1 0 0,-1 0 1 0 0,1 0-1 0 0,1 0 1 0 0,-2 2-56 0 0,0 0-1 0 0,1 0 1 0 0,-1 0-1 0 0,0 0 1 0 0,0 0-1 0 0,0 0 1 0 0,0 0-1 0 0,0 0 1 0 0,0 0-1 0 0,0 0 1 0 0,0 0-1 0 0,-1 0 1 0 0,0 2-1 0 0,-13 50 932 0 0,-22 87-27 0 0,26-90-840 0 0,-48 202 753 0 0,18-113-697 0 0,-30 195 0 0 0,63-298-289 0 0,4-23 7 0 0,0 0 0 0 0,-1 27 1 0 0,16-60 162 0 0,34-127 181 0 0,-28 84-255 0 0,90-363 116 0 0,-76 133 304 0 0,-31 273-428 0 0,3-181 1157 0 0,-5 130-189 0 0,1 69-710 0 0,-2 5-124 0 0,-4 10-53 0 0,-4 17-59 0 0,6-15-58 0 0,2 1 0 0 0,0-1 0 0 0,-1 31 0 0 0,9 49 56 0 0,-2-31-20 0 0,0-12-57 0 0,1 0 1 0 0,3 0-1 0 0,2-1 1 0 0,3 0-1 0 0,33 89 1 0 0,27 3-87 0 0,-21-47 50 0 0,113 200-538 0 0,-152-275 353 0 0,-1 1 0 0 0,18 43-1 0 0,-29-63 207 0 0,0 0 0 0 0,-1 0 0 0 0,1 0 0 0 0,-1-1 0 0 0,1 1-1 0 0,-1 0 1 0 0,0 0 0 0 0,1 0 0 0 0,-1 0 0 0 0,0 0 0 0 0,0 0-1 0 0,-1 0 1 0 0,1 0 0 0 0,0 0 0 0 0,-1 0 0 0 0,1 0 0 0 0,-1 0-1 0 0,1 0 1 0 0,-1-1 0 0 0,0 1 0 0 0,0 0 0 0 0,0 0 0 0 0,0-1-1 0 0,0 1 1 0 0,0 0 0 0 0,-1-1 0 0 0,1 1 0 0 0,0-1 0 0 0,-2 2-1 0 0,-2-1 15 0 0,1 1 0 0 0,-1 0 0 0 0,0-1 0 0 0,1 0 0 0 0,-1 0 0 0 0,0 0 0 0 0,0-1 0 0 0,0 0 0 0 0,-10 1 0 0 0,-53 8 65 0 0,-1-3 0 0 0,-100-4 0 0 0,154-4-74 0 0,0-1-1 0 0,0 0 1 0 0,0-1-1 0 0,-19-7 0 0 0,28 8-18 0 0,-1 0-1 0 0,0-1 0 0 0,1 0 0 0 0,0-1 0 0 0,-1 1 0 0 0,2-1 0 0 0,-1 0 0 0 0,0-1 0 0 0,1 1 0 0 0,-1-1 0 0 0,-4-7 0 0 0,9 11-64 0 0,0 0-1 0 0,1 0 1 0 0,-1 0-1 0 0,1 0 1 0 0,-1 0-1 0 0,1 0 1 0 0,0 0-1 0 0,-1 0 1 0 0,1 0-1 0 0,0 0 1 0 0,0-1 0 0 0,0 1-1 0 0,0 0 1 0 0,0 0-1 0 0,0 0 1 0 0,0 0-1 0 0,0 0 1 0 0,0-1-1 0 0,1 1 1 0 0,-1 0-1 0 0,0 0 1 0 0,1 0-1 0 0,-1 0 1 0 0,1 0 0 0 0,-1 0-1 0 0,1 0 1 0 0,-1 0-1 0 0,2-1 1 0 0,0-1-672 0 0,1 0 1 0 0,-1 1 0 0 0,1-1 0 0 0,-1 1-1 0 0,1 0 1 0 0,0-1 0 0 0,0 1 0 0 0,3-1-1 0 0,6-4-2631 0 0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48.8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9 8 0 0,'0'-1'194'0'0,"0"1"0"0"0,0 0 1 0 0,0-1-1 0 0,0 1 0 0 0,0 0 0 0 0,0 0 1 0 0,0-1-1 0 0,0 1 0 0 0,0 0 0 0 0,0-1 1 0 0,0 1-1 0 0,0 0 0 0 0,0-1 0 0 0,0 1 1 0 0,0 0-1 0 0,0 0 0 0 0,-1-1 0 0 0,1 1 1 0 0,0 0-1 0 0,0 0 0 0 0,0-1 0 0 0,0 1 0 0 0,-1 0 1 0 0,1 0-1 0 0,0 0 0 0 0,0-1 0 0 0,0 1 1 0 0,-1 0-1 0 0,1 0 0 0 0,0 0 0 0 0,0-1 1 0 0,-1 1-1 0 0,1 0 0 0 0,0 0 55 0 0,-1 0-1 0 0,1 1 1 0 0,0-1 0 0 0,-1 0 0 0 0,1 0-1 0 0,0 0 1 0 0,0 1 0 0 0,0-1-1 0 0,-1 0 1 0 0,1 1 0 0 0,0-1-1 0 0,0 0 1 0 0,0 0 0 0 0,-1 1 0 0 0,1-1-1 0 0,0 0 1 0 0,0 1 0 0 0,0-1-1 0 0,0 0 1 0 0,0 1 0 0 0,0-1-1 0 0,0 0 1 0 0,0 1 0 0 0,0-1-1 0 0,0 0 1 0 0,0 1 0 0 0,0-1 0 0 0,0 1-1 0 0,0 3 11 0 0,1 0 0 0 0,0 0-1 0 0,0 0 1 0 0,0 0 0 0 0,0 0 0 0 0,0-1-1 0 0,1 1 1 0 0,0 0 0 0 0,0-1 0 0 0,0 1-1 0 0,0-1 1 0 0,0 1 0 0 0,1-1 0 0 0,3 4-1 0 0,7 6 450 0 0,26 22 0 0 0,-21-20-195 0 0,3 7-173 0 0,0 0 0 0 0,-1 2 1 0 0,-1 0-1 0 0,27 48 1 0 0,31 40-263 0 0,-67-100-133 0 0,1 0 0 0 0,18 16-1 0 0,-25-25-99 0 0,0 0 0 0 0,0 0-1 0 0,1 0 1 0 0,-1 0 0 0 0,0-1-1 0 0,1 1 1 0 0,0-1 0 0 0,0-1-1 0 0,-1 1 1 0 0,1-1-1 0 0,9 2 1 0 0,-12-3-57 0 0,-1 0-1 0 0,1 0 1 0 0,-1 0-1 0 0,0 0 0 0 0,1 0 1 0 0,-1-1-1 0 0,1 1 1 0 0,-1 0-1 0 0,1-1 1 0 0,-1 1-1 0 0,0-1 1 0 0,1 0-1 0 0,-1 1 1 0 0,0-1-1 0 0,0 0 1 0 0,0 0-1 0 0,1 0 1 0 0,0-1-1 0 0,1-1-687 0 0,-1 0 0 0 0,1-1 0 0 0,-1 1 0 0 0,0 0 0 0 0,2-6 0 0 0,3-6-2477 0 0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49.0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413 0 1520 0 0,'-24'16'6343'0'0,"15"-10"-4596"0"0,-1 1 0 0 0,1-1-1 0 0,1 2 1 0 0,-14 13 0 0 0,-8 17-86 0 0,3 2 0 0 0,-37 69 0 0 0,21-33-764 0 0,-5 3-438 0 0,-48 83-262 0 0,95-159-434 0 0,-4 5 254 0 0,1-1-1 0 0,-5 16 1 0 0,8-22-197 0 0,1 0 0 0 0,0 0 1 0 0,-1 0-1 0 0,1 0 0 0 0,0 0 0 0 0,-1 1 0 0 0,1-1 0 0 0,0 0 0 0 0,0 0 1 0 0,0 0-1 0 0,0 0 0 0 0,0 0 0 0 0,0 0 0 0 0,0 0 0 0 0,0 1 0 0 0,0-1 0 0 0,1 0 1 0 0,-1 0-1 0 0,0 0 0 0 0,1 0 0 0 0,-1 0 0 0 0,1 0 0 0 0,-1 0 0 0 0,1 0 0 0 0,0 0 1 0 0,-1 0-1 0 0,1 0 0 0 0,0-1 0 0 0,0 1 0 0 0,-1 0 0 0 0,3 1 0 0 0,10 2-3543 0 0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49.4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25 2433 0 0,'0'-2'724'0'0,"0"1"0"0"0,0-1 1 0 0,0 1-1 0 0,0-1 1 0 0,0 1-1 0 0,0-1 1 0 0,-1 1-1 0 0,1-1 1 0 0,0 1-1 0 0,-1-1 1 0 0,1 1-1 0 0,-1-1 1 0 0,0 1-1 0 0,0 0 1 0 0,0-2-1 0 0,0 22 5080 0 0,33 126-1638 0 0,-16-36-3645 0 0,22 119-456 0 0,-33-206-419 0 0,12 48-265 0 0,-1-25-4745 0 0,-15-44 4590 0 0,-1 0 452 0 0,0-1 0 0 0,0 1 1 0 0,0-1-1 0 0,1 0 0 0 0,-1 1 0 0 0,0-1 1 0 0,0 1-1 0 0,0-1 0 0 0,1 0 0 0 0,-1 1 1 0 0,0-1-1 0 0,1 0 0 0 0,-1 1 0 0 0,0-1 1 0 0,1 0-1 0 0,-1 1 0 0 0,0-1 0 0 0,1 0 0 0 0,-1 0 1 0 0,1 1-1 0 0,0-1 0 0 0,2 0-2186 0 0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49.5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83 3049 0 0,'-5'-8'3624'0'0,"1"2"3658"0"0,2 2-6426 0 0,5 1 496 0 0,7 2-231 0 0,4 1 167 0 0,2-2-392 0 0,6 1-80 0 0,0-3-320 0 0,3-2-296 0 0,10 0-200 0 0,0-4-72 0 0,0 1 24 0 0,9-1-624 0 0,-6 4-1400 0 0,0 0-145 0 0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6:54.7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40 512 0 0,'-6'4'8951'0'0,"6"-3"-8562"0"0,-4 11 3039 0 0,1 16-2736 0 0,3-23 397 0 0,-2 20-57 0 0,2-1 0 0 0,0 1 1 0 0,2-1-1 0 0,1 0 1 0 0,9 40-1 0 0,-11-61-988 0 0,1 1 0 0 0,-1-1 0 0 0,1 1 0 0 0,0-1 0 0 0,0 0 0 0 0,0 0 0 0 0,4 4 0 0 0,-5-7-35 0 0,-1 1-1 0 0,1 0 0 0 0,0 0 1 0 0,0-1-1 0 0,0 1 0 0 0,0 0 1 0 0,0-1-1 0 0,0 1 0 0 0,0-1 1 0 0,0 1-1 0 0,0-1 0 0 0,0 0 1 0 0,1 1-1 0 0,-1-1 1 0 0,-1 0-1 0 0,1 0 1 0 0,0 0 0 0 0,-1 0-1 0 0,1 0 1 0 0,-1-1 0 0 0,1 1-1 0 0,0 0 1 0 0,-1 0 0 0 0,1 0 0 0 0,-1-1-1 0 0,1 1 1 0 0,-1 0 0 0 0,1-1-1 0 0,-1 1 1 0 0,1 0 0 0 0,-1-1-1 0 0,1 1 1 0 0,-1-1 0 0 0,0 1 0 0 0,1-1-1 0 0,-1 1 1 0 0,0-1 0 0 0,1 1-1 0 0,0-2 1 0 0,0-1 28 0 0,0 1 0 0 0,0-1-1 0 0,-1 0 1 0 0,1 0 0 0 0,0 0 0 0 0,-1 0-1 0 0,0 0 1 0 0,0 0 0 0 0,0 0 0 0 0,0 0-1 0 0,0 0 1 0 0,0 0 0 0 0,-1 0 0 0 0,0 0-1 0 0,-1-4 1 0 0,-2-5 154 0 0,0-1 0 0 0,-7-11 1 0 0,2 5-17 0 0,-3-5 54 0 0,-10-31 0 0 0,20 48-195 0 0,-1-1-1 0 0,2 1 0 0 0,-1-1 1 0 0,1 1-1 0 0,0-1 0 0 0,1 1 1 0 0,0-1-1 0 0,1-15 0 0 0,-1 22-33 0 0,1 0-1 0 0,-1 0 1 0 0,0 0-1 0 0,0 0 1 0 0,0 0 0 0 0,1 0-1 0 0,-1 0 1 0 0,1 0-1 0 0,-1 0 1 0 0,1 0 0 0 0,-1 0-1 0 0,1 0 1 0 0,-1 1-1 0 0,1-1 1 0 0,0 0 0 0 0,-1 0-1 0 0,1 0 1 0 0,0 1-1 0 0,0-1 1 0 0,0 0-1 0 0,-1 1 1 0 0,1-1 0 0 0,0 1-1 0 0,0-1 1 0 0,0 1-1 0 0,0-1 1 0 0,0 1 0 0 0,0 0-1 0 0,0 0 1 0 0,0-1-1 0 0,0 1 1 0 0,0 0 0 0 0,0 0-1 0 0,2 0 1 0 0,3 1-18 0 0,0-1 0 0 0,0 2 0 0 0,0-1 0 0 0,0 1 0 0 0,7 2 0 0 0,9 3 23 0 0,15-1-513 0 0,0-1 0 0 0,68-1 0 0 0,14-12-8550 0 0,-94 4 6266 0 0,-5-1 40 0 0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12.9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99 358 512 0 0,'-9'-11'1062'0'0,"0"-1"0"0"0,1 0 0 0 0,1 0 1 0 0,0-1-1 0 0,1 0 0 0 0,0-1 0 0 0,-6-20 0 0 0,1-6 1091 0 0,-7-56 0 0 0,15 67 663 0 0,0-42 1 0 0,9 90-684 0 0,0-6-1827 0 0,0 16 196 0 0,-1 1 0 0 0,1 42 0 0 0,-4 62 11 0 0,-2-52-253 0 0,-19 469 679 0 0,17-532-956 0 0,-1 48-196 0 0,3-58 175 0 0,0 0-1 0 0,1-1 1 0 0,0 1 0 0 0,0 0-1 0 0,4 10 1 0 0,-5-18 10 0 0,1 0-1 0 0,-1 0 0 0 0,0 0 1 0 0,1 0-1 0 0,-1 0 1 0 0,1 0-1 0 0,-1 0 0 0 0,1 0 1 0 0,-1-1-1 0 0,1 1 0 0 0,0 0 1 0 0,0 0-1 0 0,-1 0 1 0 0,1-1-1 0 0,0 1 0 0 0,0 0 1 0 0,1 0-1 0 0,-1-1-34 0 0,0 1 0 0 0,-1-1-1 0 0,1 0 1 0 0,0 0 0 0 0,0 0 0 0 0,0 0-1 0 0,-1 0 1 0 0,1 0 0 0 0,0 0 0 0 0,0 0-1 0 0,-1 0 1 0 0,1 0 0 0 0,0 0 0 0 0,0-1-1 0 0,-1 1 1 0 0,1 0 0 0 0,0-1 0 0 0,1 1-1 0 0,1-3-461 0 0,0 1 0 0 0,0 0 0 0 0,0-1 0 0 0,-1 1 0 0 0,1-1 0 0 0,0 0 0 0 0,-1 0 0 0 0,3-4-1 0 0,5-8-2261 0 0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13.1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9 105 2593 0 0,'-9'-7'8808'0'0,"9"7"-8695"0"0,0-1-1 0 0,0 1 1 0 0,0 0 0 0 0,0 0-1 0 0,0 0 1 0 0,0-1 0 0 0,0 1-1 0 0,1 0 1 0 0,-1 0 0 0 0,0 0 0 0 0,0 0-1 0 0,0 0 1 0 0,0-1 0 0 0,0 1-1 0 0,0 0 1 0 0,0 0 0 0 0,1 0 0 0 0,-1 0-1 0 0,0 0 1 0 0,0 0 0 0 0,0-1-1 0 0,0 1 1 0 0,0 0 0 0 0,1 0-1 0 0,-1 0 1 0 0,0 0 0 0 0,0 0 0 0 0,0 0-1 0 0,0 0 1 0 0,1 0 0 0 0,-1 0-1 0 0,0 0 1 0 0,0 0 0 0 0,27-3 498 0 0,-14 2 247 0 0,138-33 241 0 0,-20 4-1418 0 0,-76 20-956 0 0,-1 2 1 0 0,57 1-1 0 0,-78 8-1269 0 0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13.3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95 271 2280 0 0,'0'1'618'0'0,"0"-1"-1"0"0,0 1 1 0 0,0 0-1 0 0,1-1 0 0 0,-1 1 1 0 0,0 0-1 0 0,0-1 0 0 0,1 1 1 0 0,-1 0-1 0 0,1-1 0 0 0,-1 1 1 0 0,0-1-1 0 0,1 1 1 0 0,0 0-1 0 0,18 14 3098 0 0,-5-4-1047 0 0,-13-9-2425 0 0,0 0 0 0 0,1-1 0 0 0,-1 1 0 0 0,0 0 0 0 0,0 0-1 0 0,0 0 1 0 0,0 0 0 0 0,0 0 0 0 0,0 0 0 0 0,-1 0 0 0 0,1 0 0 0 0,-1 0 0 0 0,1 0 0 0 0,-1 0 0 0 0,0 0 0 0 0,0 0 0 0 0,0 4 0 0 0,0-4-182 0 0,-1-1 1 0 0,1 0 0 0 0,-1 1-1 0 0,1-1 1 0 0,-1 0 0 0 0,1 1-1 0 0,-1-1 1 0 0,0 0 0 0 0,0 0-1 0 0,1 0 1 0 0,-1 0 0 0 0,0 0-1 0 0,0 0 1 0 0,0 0 0 0 0,0 0-1 0 0,0 0 1 0 0,-1 0 0 0 0,1 0-1 0 0,0-1 1 0 0,0 1 0 0 0,0-1-1 0 0,-1 1 1 0 0,1 0 0 0 0,0-1-1 0 0,-1 0 1 0 0,1 1 0 0 0,0-1-1 0 0,-2 0 1 0 0,-1 1-31 0 0,0-1 0 0 0,0 0-1 0 0,0 0 1 0 0,0 0 0 0 0,0 0 0 0 0,0-1 0 0 0,0 1-1 0 0,0-1 1 0 0,0 0 0 0 0,0 0 0 0 0,0-1-1 0 0,0 1 1 0 0,1-1 0 0 0,-1 0 0 0 0,1 0 0 0 0,-1 0-1 0 0,1 0 1 0 0,0 0 0 0 0,0-1 0 0 0,0 0-1 0 0,0 0 1 0 0,0 1 0 0 0,-4-7 0 0 0,4 5-28 0 0,0-1 1 0 0,0 0 0 0 0,1 0 0 0 0,-1 0 0 0 0,1 0-1 0 0,0 0 1 0 0,0 0 0 0 0,1 0 0 0 0,0-1 0 0 0,0 1-1 0 0,0-1 1 0 0,0 1 0 0 0,1-1 0 0 0,0 1-1 0 0,0-1 1 0 0,1-8 0 0 0,2 2-10 0 0,1 0 0 0 0,-1 1 0 0 0,2-1 1 0 0,0 1-1 0 0,0 0 0 0 0,1 1 0 0 0,0-1 0 0 0,1 1 1 0 0,0 0-1 0 0,0 1 0 0 0,12-12 0 0 0,-8 11-36 0 0,0 0 1 0 0,0 0-1 0 0,1 1 1 0 0,0 1-1 0 0,0 0 1 0 0,1 1-1 0 0,0 0 0 0 0,26-9 1 0 0,-30 13-49 0 0,0 1 0 0 0,0 0-1 0 0,0 0 1 0 0,0 1 0 0 0,0 0 0 0 0,1 0 0 0 0,-1 1 0 0 0,0 1-1 0 0,14 1 1 0 0,-17 0-329 0 0,1-1 0 0 0,-1 1 0 0 0,1 0 0 0 0,-1 1 0 0 0,9 4 0 0 0,-9-3-708 0 0,0 0 1 0 0,0 0-1 0 0,-1 0 0 0 0,0 1 1 0 0,9 8-1 0 0,-3 1-2915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49.0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162 281 3049 0 0,'-1'0'502'0'0,"0"0"0"0"0,0 0 0 0 0,0 1 1 0 0,0-1-1 0 0,0 0 0 0 0,0 0 1 0 0,-1 0-1 0 0,1-1 0 0 0,0 1 0 0 0,0 0 1 0 0,0 0-1 0 0,0 0 0 0 0,0-1 1 0 0,0 1-1 0 0,0-1 0 0 0,0 1 0 0 0,0-1 1 0 0,0 1-1 0 0,0-1 0 0 0,0 1 1 0 0,1-1-1 0 0,-1 0 0 0 0,0 0 0 0 0,0 1 1 0 0,0-1-1 0 0,1 0 0 0 0,-1 0 1 0 0,0 0-1 0 0,0-1 0 0 0,0 0-259 0 0,1 1 0 0 0,0-1 0 0 0,-1 0 0 0 0,1 1 0 0 0,0-1 0 0 0,0 0 0 0 0,0 1-1 0 0,0-1 1 0 0,0 1 0 0 0,0-1 0 0 0,1 0 0 0 0,-1 1 0 0 0,0-1 0 0 0,1 1 0 0 0,-1-1 0 0 0,1 0 0 0 0,0 1 0 0 0,-1 0 0 0 0,3-3 0 0 0,4-10 172 0 0,0 1 0 0 0,5-18 1 0 0,-6 15-32 0 0,12-22 1 0 0,-16 34-339 0 0,23-43 375 0 0,-23 42-404 0 0,-1 1 0 0 0,1 0 0 0 0,-1-1 0 0 0,1 0 0 0 0,-1 1-1 0 0,-1-1 1 0 0,1 0 0 0 0,-1 1 0 0 0,0-6 0 0 0,0 9-20 0 0,0 0 1 0 0,-1 0-1 0 0,1 0 1 0 0,-1 0-1 0 0,1 0 1 0 0,-1 0-1 0 0,0 0 1 0 0,1 0-1 0 0,-1 0 1 0 0,0 0-1 0 0,0 1 0 0 0,0-1 1 0 0,1 0-1 0 0,-1 0 1 0 0,0 1-1 0 0,0-1 1 0 0,0 1-1 0 0,0-1 1 0 0,0 1-1 0 0,0-1 1 0 0,0 1-1 0 0,-1-1 1 0 0,1 1-1 0 0,0 0 1 0 0,0 0-1 0 0,0 0 1 0 0,0-1-1 0 0,-2 1 0 0 0,-4 0-23 0 0,1-1 0 0 0,-1 1 0 0 0,-10 2 0 0 0,9-1 17 0 0,0 0 0 0 0,0 1 0 0 0,1 0 0 0 0,-1 0 0 0 0,1 1 0 0 0,0 0 0 0 0,-1 0 0 0 0,1 1 0 0 0,1 0-1 0 0,-1 0 1 0 0,0 0 0 0 0,1 1 0 0 0,0 0 0 0 0,0 0 0 0 0,1 1 0 0 0,-1 0 0 0 0,1 0 0 0 0,1 0 0 0 0,-1 0-1 0 0,1 1 1 0 0,0 0 0 0 0,0 0 0 0 0,1 0 0 0 0,0 0 0 0 0,0 1 0 0 0,1-1 0 0 0,0 1 0 0 0,0-1 0 0 0,0 1-1 0 0,1 0 1 0 0,1 0 0 0 0,-1 0 0 0 0,2 12 0 0 0,-1-17-3 0 0,1 1-1 0 0,-1-1 1 0 0,1 0 0 0 0,0 1-1 0 0,0-1 1 0 0,1 0 0 0 0,-1 1-1 0 0,0-1 1 0 0,1 0 0 0 0,0 0-1 0 0,0 0 1 0 0,0 0 0 0 0,0 0-1 0 0,0-1 1 0 0,1 1 0 0 0,-1-1-1 0 0,1 1 1 0 0,0-1 0 0 0,-1 0-1 0 0,1 0 1 0 0,0 0 0 0 0,4 1-1 0 0,5 3-58 0 0,1-2-1 0 0,0 1 1 0 0,0-1-1 0 0,20 2 1 0 0,-16-2 20 0 0,20 6 0 0 0,-27-6 56 0 0,-1-1 0 0 0,0 2 0 0 0,0-1 0 0 0,0 1 0 0 0,12 9 0 0 0,-19-12 11 0 0,0 0 1 0 0,0 0-1 0 0,0 0 0 0 0,0 0 0 0 0,0 0 1 0 0,0 0-1 0 0,0 0 0 0 0,-1 0 0 0 0,1 1 1 0 0,-1-1-1 0 0,0 1 0 0 0,0-1 0 0 0,1 1 1 0 0,-2 0-1 0 0,1-1 0 0 0,0 1 0 0 0,-1 0 1 0 0,1-1-1 0 0,-1 1 0 0 0,0 0 0 0 0,1 0 1 0 0,-1 0-1 0 0,-1-1 0 0 0,0 6 0 0 0,0-4 25 0 0,-1 0 1 0 0,1-1-1 0 0,-1 1 0 0 0,0 0 0 0 0,0-1 0 0 0,-1 1 1 0 0,1-1-1 0 0,-1 0 0 0 0,1 0 0 0 0,-7 5 0 0 0,2-2 65 0 0,0 0-1 0 0,0-1 1 0 0,0 0-1 0 0,-9 4 1 0 0,2-3-12 0 0,-1-1 1 0 0,0 0-1 0 0,0-1 1 0 0,-1 0-1 0 0,1-1 1 0 0,-1-1-1 0 0,-18 0 1 0 0,33-1-104 0 0,0-1 0 0 0,0 0 0 0 0,0 0 0 0 0,0 0 0 0 0,0-1 0 0 0,0 1 0 0 0,0 0 0 0 0,0 0 0 0 0,1 0 0 0 0,-1-1 0 0 0,0 1 0 0 0,0 0 0 0 0,0-1 0 0 0,0 1 0 0 0,0-1 0 0 0,0 1 0 0 0,0-1 1 0 0,1 0-1 0 0,-1 1 0 0 0,0-1 0 0 0,0-1 0 0 0,0 1-69 0 0,0-1 0 0 0,0 1 0 0 0,0-1 1 0 0,0 0-1 0 0,0 0 0 0 0,1 0 0 0 0,-1 1 1 0 0,1-1-1 0 0,-1 0 0 0 0,0-3 0 0 0,1-3-774 0 0,0-1-1 0 0,0 0 1 0 0,2-15-1 0 0,-1 24 789 0 0,7-45-9519 0 0,0 21 2692 0 0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13.5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120 58 1224 0 0,'-5'-7'1928'0'0,"-1"-1"-1"0"0,-1 1 0 0 0,1 1 1 0 0,-1-1-1 0 0,-10-7 1 0 0,16 13-1730 0 0,-1 0 1 0 0,1 0 0 0 0,0 0-1 0 0,0 1 1 0 0,-1-1 0 0 0,1 0-1 0 0,-1 1 1 0 0,1-1 0 0 0,-1 1-1 0 0,1-1 1 0 0,-1 1 0 0 0,1 0-1 0 0,-1 0 1 0 0,1 0 0 0 0,-1 0-1 0 0,1 0 1 0 0,-1 0 0 0 0,1 0-1 0 0,-1 0 1 0 0,1 0 0 0 0,-1 1-1 0 0,1-1 1 0 0,-1 1 0 0 0,1-1-1 0 0,-1 1 1 0 0,1-1 0 0 0,0 1-1 0 0,-1 0 1 0 0,1 0 0 0 0,0 0-1 0 0,0 0 1 0 0,-1 0 0 0 0,1 0-1 0 0,0 0 1 0 0,0 0 0 0 0,0 0-1 0 0,0 0 1 0 0,1 1 0 0 0,-1-1-1 0 0,0 0 1 0 0,0 1 0 0 0,0 1-1 0 0,-2 3-62 0 0,1-1 0 0 0,0 1 0 0 0,0 0 0 0 0,0-1 0 0 0,1 1 1 0 0,-1 0-1 0 0,1 0 0 0 0,1 0 0 0 0,-1 0 0 0 0,1 0 0 0 0,0 0 0 0 0,1 0 0 0 0,0 0 0 0 0,2 12 0 0 0,0-7-55 0 0,1 1 0 0 0,0-1 0 0 0,0 0 0 0 0,1 0 1 0 0,1-1-1 0 0,10 17 0 0 0,-9-18-41 0 0,-1 0-1 0 0,2-1 1 0 0,-1 0 0 0 0,1 0 0 0 0,0 0 0 0 0,1-1-1 0 0,0-1 1 0 0,18 12 0 0 0,-22-16-147 0 0,0 0 0 0 0,-1 0 0 0 0,1 0-1 0 0,0-1 1 0 0,0 0 0 0 0,1 0 0 0 0,-1 0 0 0 0,0 0 0 0 0,6-1 0 0 0,-7 0-230 0 0,0 0 0 0 0,1-1 0 0 0,-1 0 0 0 0,0 0 0 0 0,0 0 0 0 0,0 0 0 0 0,0 0 0 0 0,-1-1 0 0 0,1 0 0 0 0,0 0 1 0 0,-1 0-1 0 0,7-4 0 0 0,3-7-3320 0 0,-1-1 1006 0 0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13.7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127 1 1696 0 0,'-10'-1'1662'0'0,"1"2"1"0"0,0-1-1 0 0,0 1 0 0 0,-1 1 0 0 0,1 0 0 0 0,-15 5 0 0 0,21-6-1408 0 0,1 0 1 0 0,-1 0-1 0 0,0 1 0 0 0,0-1 1 0 0,1 1-1 0 0,-1 0 0 0 0,1 0 1 0 0,-1 0-1 0 0,1 0 0 0 0,0 0 1 0 0,0 1-1 0 0,0-1 0 0 0,0 1 1 0 0,0-1-1 0 0,1 1 0 0 0,-1 0 1 0 0,1 0-1 0 0,0 0 0 0 0,-1-1 1 0 0,1 1-1 0 0,0 0 0 0 0,1 0 0 0 0,-1 4 1 0 0,0-5-230 0 0,1 0 0 0 0,0-1 1 0 0,0 1-1 0 0,0 0 0 0 0,0-1 1 0 0,1 1-1 0 0,-1 0 0 0 0,0-1 1 0 0,1 1-1 0 0,-1-1 0 0 0,1 1 0 0 0,-1-1 1 0 0,1 1-1 0 0,0-1 0 0 0,0 1 1 0 0,1 2-1 0 0,1-1-39 0 0,-1-1 1 0 0,1 1 0 0 0,-1-1-1 0 0,1 0 1 0 0,0 1-1 0 0,0-1 1 0 0,5 2-1 0 0,2 1-284 0 0,0-1 1 0 0,0 0-1 0 0,0-1 0 0 0,15 3 0 0 0,71 7-5179 0 0,-63-10 3928 0 0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14.1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46 186 2264 0 0,'-18'10'9024'0'0,"2"4"-4414"0"0,15-13-4371 0 0,0 1-1 0 0,-1 0 0 0 0,1-1 1 0 0,0 1-1 0 0,0 0 1 0 0,0-1-1 0 0,1 1 0 0 0,-1 0 1 0 0,0 0-1 0 0,1 0 0 0 0,-1 0 1 0 0,1 0-1 0 0,0 0 1 0 0,-1 0-1 0 0,1 0 0 0 0,0 0 1 0 0,0 0-1 0 0,0 0 0 0 0,1 2 1 0 0,-1-3-166 0 0,1 0-1 0 0,-1 0 1 0 0,1 1 0 0 0,-1-1 0 0 0,1 0-1 0 0,0 0 1 0 0,0 0 0 0 0,-1 0 0 0 0,1 0-1 0 0,0 0 1 0 0,0 0 0 0 0,0 0 0 0 0,0 0 0 0 0,0-1-1 0 0,0 1 1 0 0,0 0 0 0 0,0-1 0 0 0,1 1-1 0 0,-1 0 1 0 0,0-1 0 0 0,0 1 0 0 0,2-1-1 0 0,30 7 466 0 0,-28-7-426 0 0,3 1-82 0 0,1 0 0 0 0,0-1 0 0 0,0 0 0 0 0,-1-1 0 0 0,1 1-1 0 0,0-2 1 0 0,-1 1 0 0 0,1-1 0 0 0,-1-1 0 0 0,17-6 0 0 0,-19 6-31 0 0,-1 0 0 0 0,1 0 0 0 0,-1-1 0 0 0,0 0 0 0 0,0 0 0 0 0,0 0 0 0 0,0-1 0 0 0,-1 1-1 0 0,1-1 1 0 0,-1 0 0 0 0,-1 0 0 0 0,1-1 0 0 0,-1 1 0 0 0,0-1 0 0 0,4-9 0 0 0,-3 5-17 0 0,-1 0 0 0 0,0-1 0 0 0,-1 1 0 0 0,0-1 0 0 0,0 0 1 0 0,-1-14-1 0 0,-1 21 23 0 0,0 0 0 0 0,0 0 0 0 0,0 0 0 0 0,-1 0 0 0 0,1 0 0 0 0,-1 0 0 0 0,0 0 0 0 0,-1 0 0 0 0,1 0 0 0 0,0 0 0 0 0,-1 1 0 0 0,0-1 0 0 0,0 1 0 0 0,0-1 0 0 0,0 1 0 0 0,-1 0 0 0 0,1-1 0 0 0,-1 1 0 0 0,0 1 0 0 0,-3-4 0 0 0,4 4 21 0 0,-1 1-1 0 0,1 0 1 0 0,0-1 0 0 0,-1 1 0 0 0,1 0-1 0 0,-1 0 1 0 0,0 1 0 0 0,1-1-1 0 0,-1 0 1 0 0,1 1 0 0 0,-1 0 0 0 0,0-1-1 0 0,1 1 1 0 0,-1 0 0 0 0,0 0-1 0 0,0 1 1 0 0,1-1 0 0 0,-1 0 0 0 0,1 1-1 0 0,-1 0 1 0 0,0 0 0 0 0,1-1-1 0 0,-1 2 1 0 0,1-1 0 0 0,0 0 0 0 0,-1 0-1 0 0,1 1 1 0 0,-2 1 0 0 0,-2 2 65 0 0,0-1 1 0 0,1 2-1 0 0,0-1 1 0 0,0 0-1 0 0,0 1 0 0 0,1 0 1 0 0,-1 0-1 0 0,2 1 1 0 0,-5 6-1 0 0,-4 12 0 0 0,2 1 0 0 0,0-1-1 0 0,2 2 1 0 0,0-1 0 0 0,2 1-1 0 0,-4 38 1 0 0,10-58-94 0 0,0 0 0 0 0,0 0 1 0 0,1 0-1 0 0,0 0 0 0 0,0 0 0 0 0,0-1 0 0 0,1 1 0 0 0,0 0 1 0 0,1-1-1 0 0,-1 1 0 0 0,1-1 0 0 0,0 0 0 0 0,1 0 0 0 0,0 0 1 0 0,0 0-1 0 0,0-1 0 0 0,0 0 0 0 0,1 1 0 0 0,0-2 0 0 0,11 10 1 0 0,-9-9-303 0 0,0-1 1 0 0,0 0-1 0 0,0 0 1 0 0,0 0 0 0 0,1-1-1 0 0,0 0 1 0 0,-1 0 0 0 0,1-1-1 0 0,0 0 1 0 0,0-1-1 0 0,0 0 1 0 0,1 0 0 0 0,-1 0-1 0 0,0-1 1 0 0,0 0-1 0 0,0-1 1 0 0,13-2 0 0 0,101-31-10381 0 0,-80 19 8173 0 0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14.5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200 248 3545 0 0,'-7'2'1708'0'0,"-1"0"0"0"0,1 0 0 0 0,0 1 0 0 0,0 0 0 0 0,0 0 0 0 0,-7 5 0 0 0,8-3-1138 0 0,0-1 0 0 0,0 1 0 0 0,0 0-1 0 0,0 0 1 0 0,1 1 0 0 0,-5 6-1 0 0,9-12-531 0 0,0 1-1 0 0,1 0 1 0 0,-1 0-1 0 0,0-1 0 0 0,1 1 1 0 0,-1 0-1 0 0,1 0 1 0 0,-1 0-1 0 0,1 0 0 0 0,-1 0 1 0 0,1 0-1 0 0,0 0 1 0 0,-1-1-1 0 0,1 1 0 0 0,0 0 1 0 0,0 0-1 0 0,0 0 1 0 0,0 0-1 0 0,0 0 0 0 0,0 0 1 0 0,0 0-1 0 0,0 2 1 0 0,1-3-30 0 0,-1 1 1 0 0,1-1 0 0 0,-1 1 0 0 0,1-1 0 0 0,-1 1 0 0 0,1-1-1 0 0,0 1 1 0 0,-1-1 0 0 0,1 1 0 0 0,0-1 0 0 0,0 0-1 0 0,-1 1 1 0 0,1-1 0 0 0,0 0 0 0 0,0 0 0 0 0,-1 0 0 0 0,1 1-1 0 0,0-1 1 0 0,0 0 0 0 0,-1 0 0 0 0,2 0 0 0 0,5 0-5 0 0,-1-1 1 0 0,1 1-1 0 0,-1-1 1 0 0,0 0 0 0 0,9-3-1 0 0,-4-1 0 0 0,0 1 0 0 0,0-2 0 0 0,0 0 0 0 0,0 0 0 0 0,-1-1 0 0 0,0 0 0 0 0,-1-1 0 0 0,1 0 0 0 0,-2 0 0 0 0,1-1-1 0 0,-1 0 1 0 0,0-1 0 0 0,-1 0 0 0 0,0 0 0 0 0,-1 0 0 0 0,0-1 0 0 0,0 0 0 0 0,-1 0 0 0 0,-1 0 0 0 0,0-1 0 0 0,0 0 0 0 0,-1 0 0 0 0,-1 0 0 0 0,2-19 0 0 0,-4 24 11 0 0,0 0 1 0 0,0 0 0 0 0,0 0-1 0 0,-1 0 1 0 0,0 0-1 0 0,-3-11 1 0 0,3 16 2 0 0,0 1 1 0 0,1-1-1 0 0,-1 0 0 0 0,0 1 1 0 0,0-1-1 0 0,0 1 0 0 0,0 0 1 0 0,0-1-1 0 0,0 1 0 0 0,-1 0 1 0 0,1-1-1 0 0,0 1 0 0 0,-1 0 1 0 0,1 0-1 0 0,-1 0 0 0 0,1 0 1 0 0,-1 0-1 0 0,1 0 0 0 0,-1 1 1 0 0,0-1-1 0 0,1 1 0 0 0,-1-1 1 0 0,0 1-1 0 0,0-1 0 0 0,1 1 1 0 0,-1 0-1 0 0,0 0 1 0 0,0 0-1 0 0,1 0 0 0 0,-1 0 1 0 0,-2 0-1 0 0,-8 3 64 0 0,-1-1 0 0 0,1 2 0 0 0,0 0 0 0 0,0 0 1 0 0,0 1-1 0 0,1 0 0 0 0,-1 1 0 0 0,1 1 0 0 0,1-1 0 0 0,-1 2 0 0 0,-9 8 0 0 0,15-11-78 0 0,0 1 0 0 0,0 0 0 0 0,0 0-1 0 0,1 0 1 0 0,0 1 0 0 0,0-1 0 0 0,1 1-1 0 0,-1 0 1 0 0,2 0 0 0 0,-1 0 0 0 0,1 0-1 0 0,0 1 1 0 0,0-1 0 0 0,1 1 0 0 0,0-1-1 0 0,0 1 1 0 0,1-1 0 0 0,0 10 0 0 0,1-8-17 0 0,-1 0 0 0 0,2 0 1 0 0,-1 0-1 0 0,1 0 0 0 0,0 0 1 0 0,1 0-1 0 0,0-1 0 0 0,0 1 1 0 0,1-1-1 0 0,0 0 0 0 0,1 0 1 0 0,0 0-1 0 0,0 0 0 0 0,11 11 1 0 0,-4-8-39 0 0,-1-2 1 0 0,2 0 0 0 0,0 0 0 0 0,0-1-1 0 0,0 0 1 0 0,1-1 0 0 0,0-1 0 0 0,0-1-1 0 0,18 5 1 0 0,-26-7 52 0 0,-1-1 0 0 0,1 0-1 0 0,-1 1 1 0 0,1 0 0 0 0,-1 0 0 0 0,5 5 0 0 0,-9-8 14 0 0,0 1 1 0 0,0-1-1 0 0,0 1 1 0 0,-1-1-1 0 0,1 1 1 0 0,0 0-1 0 0,-1 0 1 0 0,1-1-1 0 0,0 1 1 0 0,-1 0-1 0 0,1 0 1 0 0,-1-1-1 0 0,1 1 1 0 0,-1 0-1 0 0,0 0 1 0 0,1 0 0 0 0,-1 0-1 0 0,0 0 1 0 0,1 0-1 0 0,-1 0 1 0 0,0 0-1 0 0,0 0 1 0 0,0 0-1 0 0,0 0 1 0 0,0 0-1 0 0,0 0 1 0 0,0 0-1 0 0,0-1 1 0 0,-1 1-1 0 0,1 0 1 0 0,0 0 0 0 0,-1 0-1 0 0,1 0 1 0 0,0 0-1 0 0,-1 0 1 0 0,1 0-1 0 0,-1 0 1 0 0,1-1-1 0 0,-1 1 1 0 0,1 0-1 0 0,-1 0 1 0 0,0-1-1 0 0,0 1 1 0 0,1 0-1 0 0,-1-1 1 0 0,-1 2-1 0 0,-8 4 91 0 0,0 0-1 0 0,-1 0 0 0 0,1-1 0 0 0,-1 0 0 0 0,-23 6 0 0 0,4 0-33 0 0,1 0-169 0 0,0-2 0 0 0,-1 0 0 0 0,-58 8 0 0 0,85-17-15 0 0,0 0 0 0 0,0 0 0 0 0,0 0 1 0 0,1 0-1 0 0,-1-1 0 0 0,0 1 0 0 0,0-1 0 0 0,0 1 1 0 0,-4-3-1 0 0,7 3 27 0 0,-1 0 1 0 0,1 0-1 0 0,-1-1 1 0 0,1 1 0 0 0,-1 0-1 0 0,1-1 1 0 0,-1 1-1 0 0,1-1 1 0 0,-1 1-1 0 0,1 0 1 0 0,0-1-1 0 0,-1 1 1 0 0,1-1-1 0 0,0 1 1 0 0,-1-1 0 0 0,1 1-1 0 0,0-1 1 0 0,0 0-1 0 0,-1 0 1 0 0,1 0-84 0 0,0 0-1 0 0,0 0 1 0 0,0 0 0 0 0,0 0-1 0 0,1 0 1 0 0,-1 1 0 0 0,0-1 0 0 0,0 0-1 0 0,1 0 1 0 0,-1 0 0 0 0,0 0 0 0 0,1 0-1 0 0,-1 1 1 0 0,1-1 0 0 0,-1 0 0 0 0,1 0-1 0 0,0 0 1 0 0,11-11-3183 0 0,5-1-251 0 0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14.9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36 153 2144 0 0,'-27'-152'13054'0'0,"31"226"-6323"0"0,-8 53-5520 0 0,1-30-799 0 0,3 272 859 0 0,-2 99-1305 0 0,0-434-341 0 0,1-19-1560 0 0,1 29 0 0 0,0-43 1823 0 0,0-1-1 0 0,0 0 0 0 0,0 0 1 0 0,0 1-1 0 0,0-1 0 0 0,0 0 0 0 0,0 0 1 0 0,0 1-1 0 0,0-1 0 0 0,0 0 0 0 0,0 0 1 0 0,0 1-1 0 0,0-1 0 0 0,0 0 1 0 0,0 0-1 0 0,1 1 0 0 0,-1-1 0 0 0,0 0 1 0 0,0 0-1 0 0,0 1 0 0 0,0-1 1 0 0,0 0-1 0 0,0 0 0 0 0,1 0 0 0 0,-1 1 1 0 0,0-1-1 0 0,0 0 0 0 0,0 0 1 0 0,1 0-1 0 0,-1 0 0 0 0,0 0 0 0 0,0 1 1 0 0,1-1-1 0 0,-1 0 0 0 0,0 0 1 0 0,0 0-1 0 0,1 0 0 0 0,-1 0 0 0 0,0 0 1 0 0,0 0-1 0 0,1 0 0 0 0,-1 0 1 0 0,0 0-1 0 0,0 0 0 0 0,1 0 0 0 0,-1 0 1 0 0,0 0-1 0 0,0 0 0 0 0,1 0 1 0 0,5-4-1682 0 0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15.4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7 2977 0 0,'0'0'196'0'0,"0"0"0"0"0,-1 0 0 0 0,1-1 0 0 0,0 1 1 0 0,-1 0-1 0 0,1 0 0 0 0,0 0 0 0 0,-1 0 0 0 0,1 0 0 0 0,0 0 1 0 0,-1 1-1 0 0,1-1 0 0 0,0 0 0 0 0,0 0 0 0 0,-1 0 0 0 0,1 0 1 0 0,0 0-1 0 0,-1 0 0 0 0,1 0 0 0 0,0 1 0 0 0,0-1 1 0 0,-1 0-1 0 0,1 0 0 0 0,0 0 0 0 0,0 1 0 0 0,0-1 0 0 0,-1 0 1 0 0,1 0-1 0 0,0 1 0 0 0,0-1 0 0 0,0 0 0 0 0,0 0 0 0 0,-1 1 1 0 0,1-1-1 0 0,0 0 0 0 0,0 1 0 0 0,0-1 0 0 0,0 0 1 0 0,0 0-1 0 0,0 1 0 0 0,0-1 0 0 0,0 0 0 0 0,0 1 0 0 0,0-1 1 0 0,0 0-1 0 0,0 1 0 0 0,0-1 0 0 0,0 0 0 0 0,0 0 0 0 0,0 1 1 0 0,0-1-1 0 0,1 1 0 0 0,-1 0-47 0 0,1 0 1 0 0,-1 0-1 0 0,1 0 1 0 0,0 0-1 0 0,-1 0 1 0 0,1 0-1 0 0,0 0 0 0 0,0 0 1 0 0,0 0-1 0 0,0 0 1 0 0,0-1-1 0 0,0 1 1 0 0,1 1-1 0 0,8 2 8 0 0,0 0 1 0 0,1-1 0 0 0,-1-1-1 0 0,0 1 1 0 0,1-1-1 0 0,19 0 1 0 0,0-1-312 0 0,34-3 0 0 0,103-23-842 0 0,3 1-1736 0 0,-166 24 2409 0 0,1-1-1 0 0,-1 1 0 0 0,1 0 1 0 0,7 2-1 0 0,-11-2 288 0 0,-1 0-1 0 0,1 0 0 0 0,-1 0 1 0 0,1 1-1 0 0,-1-1 0 0 0,0 0 1 0 0,1 0-1 0 0,-1 0 0 0 0,1 1 1 0 0,-1-1-1 0 0,0 0 0 0 0,1 1 1 0 0,-1-1-1 0 0,0 0 0 0 0,1 0 1 0 0,-1 1-1 0 0,0-1 0 0 0,1 1 1 0 0,-1-1-1 0 0,0 0 0 0 0,1 2 1 0 0,-1-2 30 0 0,0 1 1 0 0,0 0 0 0 0,0 0 0 0 0,0 0 0 0 0,0-1 0 0 0,-1 1 0 0 0,1 0 0 0 0,0 0 0 0 0,0-1 0 0 0,-1 1 0 0 0,1 0 0 0 0,0-1 0 0 0,-1 1 0 0 0,1 0 0 0 0,0-1 0 0 0,-1 1 0 0 0,1 0 0 0 0,-2 0 0 0 0,-8 11 330 0 0,-2-1 0 0 0,1 0 0 0 0,-1-1 1 0 0,-27 17-1 0 0,-6 6 807 0 0,28-20-424 0 0,1 1 0 0 0,1 1 0 0 0,0 0-1 0 0,1 1 1 0 0,-22 34 0 0 0,32-44-597 0 0,0 1 1 0 0,1-1-1 0 0,0 0 0 0 0,1 1 0 0 0,-1 0 0 0 0,1-1 0 0 0,0 1 0 0 0,1 0 0 0 0,0 0 0 0 0,0 0 1 0 0,0 0-1 0 0,1 0 0 0 0,0 0 0 0 0,0 0 0 0 0,1 0 0 0 0,0 1 0 0 0,0-2 0 0 0,1 1 1 0 0,0 0-1 0 0,0 0 0 0 0,5 10 0 0 0,-3-10-110 0 0,0 1 0 0 0,1-1 0 0 0,0 0-1 0 0,0-1 1 0 0,1 1 0 0 0,0-1 0 0 0,0 0 0 0 0,0 0 0 0 0,1-1 0 0 0,0 0 0 0 0,0 0 0 0 0,0-1 0 0 0,10 5 0 0 0,-8-5-82 0 0,1 0 1 0 0,-1 0 0 0 0,1-1 0 0 0,0-1 0 0 0,0 1 0 0 0,0-2 0 0 0,0 1 0 0 0,0-2 0 0 0,1 1 0 0 0,17-2 0 0 0,-21 0 36 0 0,0-1 0 0 0,0 0 0 0 0,0 0 0 0 0,-1 0 0 0 0,1-1 0 0 0,0 0 0 0 0,-1 0 0 0 0,1 0 0 0 0,-1-1 0 0 0,0 0 1 0 0,-1 0-1 0 0,1-1 0 0 0,-1 0 0 0 0,1 0 0 0 0,-1 0 0 0 0,7-10 0 0 0,-7 8 62 0 0,-1 1 0 0 0,0-1 0 0 0,0 0 0 0 0,-1 0 0 0 0,0 0 0 0 0,0-1 0 0 0,0 1 0 0 0,-1-1 0 0 0,0 0 0 0 0,-1 1-1 0 0,0-1 1 0 0,0 0 0 0 0,0 0 0 0 0,-2-16 0 0 0,-1 8 49 0 0,-1 1-1 0 0,0-1 0 0 0,-2 0 1 0 0,1 1-1 0 0,-13-26 0 0 0,13 33-3 0 0,0 1-1 0 0,0-1 1 0 0,0 1-1 0 0,-1 0 0 0 0,0 1 1 0 0,-1-1-1 0 0,0 1 1 0 0,0 0-1 0 0,0 1 1 0 0,0-1-1 0 0,-1 1 0 0 0,-12-7 1 0 0,14 9 5 0 0,0 1-1 0 0,-1 0 1 0 0,1 1 0 0 0,0 0 0 0 0,-1-1 0 0 0,1 2-1 0 0,-1-1 1 0 0,1 1 0 0 0,-1-1 0 0 0,1 2 0 0 0,-1-1-1 0 0,1 0 1 0 0,0 1 0 0 0,-1 0 0 0 0,-6 2 0 0 0,8-1-20 0 0,0-1 0 0 0,1 0 0 0 0,-1 1 0 0 0,0 0 0 0 0,1 0 1 0 0,-1 0-1 0 0,1 0 0 0 0,0 1 0 0 0,0-1 0 0 0,0 1 0 0 0,0 0 1 0 0,0 0-1 0 0,0 0 0 0 0,1 0 0 0 0,-1 0 0 0 0,1 0 0 0 0,0 1 1 0 0,0-1-1 0 0,0 1 0 0 0,1 0 0 0 0,-2 4 0 0 0,2-3-42 0 0,-1 0 0 0 0,2-1-1 0 0,-1 1 1 0 0,0 0 0 0 0,1 0 0 0 0,0 0-1 0 0,0 0 1 0 0,0 0 0 0 0,1 0-1 0 0,0-1 1 0 0,0 1 0 0 0,0 0-1 0 0,0 0 1 0 0,4 7 0 0 0,-2-6-2 0 0,1-1 1 0 0,-1 0-1 0 0,1 1 1 0 0,0-2-1 0 0,0 1 1 0 0,0 0 0 0 0,1-1-1 0 0,-1 0 1 0 0,1 0-1 0 0,7 5 1 0 0,1-2-425 0 0,1 1 0 0 0,0-2 0 0 0,1 1 0 0 0,-1-2 0 0 0,1 0 0 0 0,0-1 1 0 0,0-1-1 0 0,24 3 0 0 0,-28-5-1719 0 0,1 0 0 0 0,23-2-1 0 0,-9-4-508 0 0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16.0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296 178 480 0 0,'3'-2'126'0'0,"-2"1"-31"0"0,0 1 0 0 0,0-1-1 0 0,0 1 1 0 0,0-1 0 0 0,0 0-1 0 0,0 1 1 0 0,0-1 0 0 0,0 0 0 0 0,0 1-1 0 0,-1-1 1 0 0,1 0 0 0 0,0 0-1 0 0,0-1 1 0 0,-1 1-29 0 0,0 0-1 0 0,0 0 1 0 0,0 0 0 0 0,0 0-1 0 0,-1 0 1 0 0,1 1 0 0 0,0-1-1 0 0,-1 0 1 0 0,1 0 0 0 0,-1 0-1 0 0,1 0 1 0 0,-1 1-1 0 0,1-1 1 0 0,-1 0 0 0 0,1 0-1 0 0,-1 1 1 0 0,0-1 0 0 0,0 0-1 0 0,-5-7 1098 0 0,1 1 0 0 0,0-1-1 0 0,0 0 1 0 0,1 0-1 0 0,0-1 1 0 0,-3-10 0 0 0,4 10-264 0 0,0 1 1 0 0,-1-1 0 0 0,0 1-1 0 0,0 0 1 0 0,-11-14 0 0 0,13 21-773 0 0,0-1 0 0 0,0 0 0 0 0,0 1 1 0 0,0-1-1 0 0,0 1 0 0 0,0 0 0 0 0,-1-1 1 0 0,1 1-1 0 0,-1 0 0 0 0,1 1 0 0 0,-1-1 1 0 0,1 0-1 0 0,-1 1 0 0 0,1-1 0 0 0,-1 1 1 0 0,1 0-1 0 0,-1 0 0 0 0,0 0 0 0 0,1 0 1 0 0,-1 0-1 0 0,1 1 0 0 0,-1-1 0 0 0,1 1 1 0 0,-4 0-1 0 0,-6 3 114 0 0,-1 1 1 0 0,1 0-1 0 0,-16 9 0 0 0,24-12-171 0 0,-3 2-3 0 0,0-1-1 0 0,1 2 0 0 0,0-1 0 0 0,0 1 0 0 0,0 0 1 0 0,0 0-1 0 0,1 1 0 0 0,0-1 0 0 0,0 1 0 0 0,1 0 1 0 0,-1 1-1 0 0,1-1 0 0 0,-4 11 0 0 0,6-12-60 0 0,0-1 1 0 0,0 1-1 0 0,1 0 0 0 0,0 0 0 0 0,0 0 0 0 0,0 0 1 0 0,0 0-1 0 0,1 0 0 0 0,0 0 0 0 0,0 0 0 0 0,1 0 0 0 0,-1 1 1 0 0,1-1-1 0 0,0 0 0 0 0,0-1 0 0 0,1 1 0 0 0,-1 0 1 0 0,1 0-1 0 0,0 0 0 0 0,1-1 0 0 0,2 6 0 0 0,0-4-1 0 0,-1 0-1 0 0,1 0 0 0 0,0 0 0 0 0,1-1 0 0 0,0 0 1 0 0,-1 0-1 0 0,1 0 0 0 0,1-1 0 0 0,-1 0 0 0 0,1 0 1 0 0,9 4-1 0 0,7 1-25 0 0,0-1 0 0 0,29 6 0 0 0,-35-11 1 0 0,0 1 1 0 0,0 2-1 0 0,0-1 1 0 0,-1 2-1 0 0,27 14 1 0 0,-39-18 21 0 0,-1-1 0 0 0,1 1 1 0 0,-1-1-1 0 0,0 1 0 0 0,0 0 0 0 0,0 0 1 0 0,0 1-1 0 0,-1-1 0 0 0,1 0 0 0 0,-1 1 0 0 0,0 0 1 0 0,0-1-1 0 0,0 1 0 0 0,1 4 0 0 0,-2-5 6 0 0,-1 0-1 0 0,1 0 1 0 0,-1 0 0 0 0,0 0-1 0 0,0 0 1 0 0,0 0-1 0 0,0 0 1 0 0,0 0-1 0 0,-1 0 1 0 0,1-1-1 0 0,-1 1 1 0 0,0 0 0 0 0,0 0-1 0 0,0 0 1 0 0,0-1-1 0 0,0 1 1 0 0,-1 0-1 0 0,1-1 1 0 0,-1 1-1 0 0,-3 3 1 0 0,-1 1 41 0 0,-1 0 1 0 0,-1 0-1 0 0,1-1 0 0 0,-1 0 1 0 0,-1 0-1 0 0,1-1 0 0 0,-1 0 0 0 0,1 0 1 0 0,-1-1-1 0 0,-15 5 0 0 0,-10 1 164 0 0,-54 10-1 0 0,75-17-160 0 0,-39 6 40 0 0,46-9-105 0 0,0 1 0 0 0,1-1 0 0 0,-1 0 0 0 0,0-1 0 0 0,1 1 0 0 0,-11-3 0 0 0,15 2-4 0 0,0 1-1 0 0,0-1 0 0 0,-1 1 0 0 0,1-1 0 0 0,0 1 1 0 0,0-1-1 0 0,1 1 0 0 0,-1-1 0 0 0,0 0 1 0 0,0 1-1 0 0,0-1 0 0 0,0 0 0 0 0,0 0 1 0 0,1 0-1 0 0,-1 0 0 0 0,0 0 0 0 0,1 0 1 0 0,-1 0-1 0 0,1 0 0 0 0,-1-1 0 0 0,0 0-38 0 0,1-1 0 0 0,-1 1 0 0 0,1 0 0 0 0,0-1 0 0 0,0 1 0 0 0,-1 0-1 0 0,2-1 1 0 0,-1 1 0 0 0,0-4 0 0 0,2 0-148 0 0,-1 0-1 0 0,1 0 1 0 0,0 0 0 0 0,1 0-1 0 0,-1 0 1 0 0,6-8 0 0 0,0 2-718 0 0,1 2-1 0 0,1-1 1 0 0,0 1 0 0 0,0 1 0 0 0,17-13 0 0 0,9-5-2032 0 0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16.3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244 190 816 0 0,'-9'-39'8137'0'0,"6"0"-3640"0"0,2 24-3268 0 0,0 1 1 0 0,-1 0-1 0 0,-5-15 1 0 0,7 26-1076 0 0,-1 1-1 0 0,1 0 1 0 0,-1 0 0 0 0,0 0 0 0 0,0 0-1 0 0,0 0 1 0 0,0 1 0 0 0,0-1 0 0 0,0 0-1 0 0,-1 0 1 0 0,1 1 0 0 0,0-1 0 0 0,-1 1-1 0 0,1-1 1 0 0,-1 1 0 0 0,0-1 0 0 0,0 1-1 0 0,1 0 1 0 0,-1 0 0 0 0,0 0 0 0 0,0 0-1 0 0,0 0 1 0 0,0 0 0 0 0,0 1 0 0 0,0-1-1 0 0,-4 0 1 0 0,2 1-15 0 0,0 0 0 0 0,-1 0 1 0 0,1 1-1 0 0,0-1 0 0 0,-1 1 0 0 0,1 0 0 0 0,0 0 0 0 0,0 1 0 0 0,0-1 0 0 0,0 1 1 0 0,0 0-1 0 0,-7 4 0 0 0,2 0-24 0 0,1 1-1 0 0,0-1 1 0 0,0 1 0 0 0,1 1 0 0 0,0-1-1 0 0,0 2 1 0 0,0-1 0 0 0,1 0-1 0 0,1 1 1 0 0,-1 0 0 0 0,1 1 0 0 0,-6 17-1 0 0,6-12-80 0 0,0 0 1 0 0,1 0-1 0 0,1 0 0 0 0,0 0 0 0 0,1 0 0 0 0,1 0 1 0 0,0 1-1 0 0,2 17 0 0 0,0-23-25 0 0,1-1 0 0 0,0 0-1 0 0,1 1 1 0 0,0-1 0 0 0,0 0 0 0 0,1-1 0 0 0,0 1 0 0 0,0 0-1 0 0,1-1 1 0 0,0 0 0 0 0,1 0 0 0 0,0-1 0 0 0,0 0 0 0 0,0 0 0 0 0,1 0-1 0 0,0 0 1 0 0,0-1 0 0 0,1-1 0 0 0,0 1 0 0 0,13 6 0 0 0,-9-6-250 0 0,0 0 1 0 0,0 0 0 0 0,1-2 0 0 0,0 1 0 0 0,0-2-1 0 0,15 3 1 0 0,-16-4-696 0 0,1-1 1 0 0,-1 0-1 0 0,0-1 0 0 0,1 0 1 0 0,-1-1-1 0 0,22-5 0 0 0,-6-1-2806 0 0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17.2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337 679 1384 0 0,'0'-10'1235'0'0,"0"1"1"0"0,-1-1-1 0 0,0 0 0 0 0,0 1 0 0 0,-1-1 0 0 0,-3-9 1 0 0,4 16-952 0 0,0 1 0 0 0,0-1 0 0 0,-1 0 0 0 0,1 1 0 0 0,-1-1 0 0 0,0 1 0 0 0,1 0 0 0 0,-1-1 0 0 0,0 1 1 0 0,0 0-1 0 0,-1 0 0 0 0,1 0 0 0 0,0 0 0 0 0,-1 1 0 0 0,1-1 0 0 0,-1 1 0 0 0,1-1 0 0 0,-1 1 0 0 0,0 0 0 0 0,1 0 1 0 0,-1 0-1 0 0,0 0 0 0 0,0 1 0 0 0,-3-1 0 0 0,-5 0-58 0 0,1 0 1 0 0,-1 1-1 0 0,1 0 0 0 0,-1 1 0 0 0,1 0 1 0 0,0 1-1 0 0,-1 0 0 0 0,1 1 1 0 0,0 0-1 0 0,0 0 0 0 0,0 1 0 0 0,1 0 1 0 0,0 1-1 0 0,-1 0 0 0 0,1 1 1 0 0,1-1-1 0 0,-1 2 0 0 0,1-1 0 0 0,0 1 1 0 0,1 1-1 0 0,0-1 0 0 0,0 1 1 0 0,0 0-1 0 0,1 1 0 0 0,1 0 0 0 0,-1 0 1 0 0,-7 17-1 0 0,10-16-158 0 0,-1 0 1 0 0,1 0-1 0 0,1 0 0 0 0,0 0 0 0 0,0 0 1 0 0,1 1-1 0 0,1-1 0 0 0,0 0 1 0 0,1 19-1 0 0,1-22-47 0 0,-1 0-1 0 0,1 0 1 0 0,0 0 0 0 0,0 0 0 0 0,1-1 0 0 0,0 1 0 0 0,0-1 0 0 0,0 0-1 0 0,1 0 1 0 0,0 0 0 0 0,0 0 0 0 0,1-1 0 0 0,-1 0 0 0 0,1 0-1 0 0,7 6 1 0 0,0-2-36 0 0,0-1-1 0 0,1-1 1 0 0,-1 0-1 0 0,1-1 1 0 0,1 0-1 0 0,-1-1 1 0 0,1 0-1 0 0,0-1 1 0 0,0-1 0 0 0,0 0-1 0 0,1-1 1 0 0,-1-1-1 0 0,1 0 1 0 0,23-2-1 0 0,-33 1-42 0 0,1 0 0 0 0,-1-1-1 0 0,0 0 1 0 0,0 0 0 0 0,0-1-1 0 0,1 1 1 0 0,-1-1 0 0 0,-1 0 0 0 0,1-1-1 0 0,0 1 1 0 0,0-1 0 0 0,-1 0-1 0 0,0 0 1 0 0,1 0 0 0 0,-1-1-1 0 0,0 1 1 0 0,-1-1 0 0 0,1 0 0 0 0,-1 0-1 0 0,1 0 1 0 0,-1-1 0 0 0,0 1-1 0 0,-1-1 1 0 0,1 0 0 0 0,-1 0 0 0 0,0 0-1 0 0,0 0 1 0 0,-1 0 0 0 0,0 0-1 0 0,1 0 1 0 0,-2-1 0 0 0,1 1 0 0 0,0 0-1 0 0,-1-1 1 0 0,0 1 0 0 0,-1 0-1 0 0,-1-11 1 0 0,-2-8-161 0 0,-1-1 0 0 0,-2 1 0 0 0,-12-32 1 0 0,15 47 220 0 0,0 0 0 0 0,0 1 0 0 0,-1 0 0 0 0,0 0 0 0 0,0 0 0 0 0,-1 0 0 0 0,0 1 0 0 0,0 0 0 0 0,-1 0 0 0 0,0 0 0 0 0,0 1 0 0 0,-9-6 0 0 0,11 10 13 0 0,-1-1 0 0 0,1 1 0 0 0,-1 0 0 0 0,0 0 1 0 0,1 0-1 0 0,-1 1 0 0 0,0 0 0 0 0,0 0 1 0 0,0 0-1 0 0,-1 1 0 0 0,1 0 0 0 0,0 0 1 0 0,0 1-1 0 0,0-1 0 0 0,0 2 0 0 0,0-1 0 0 0,0 0 1 0 0,-8 4-1 0 0,6-2 21 0 0,1 0-1 0 0,-1 1 1 0 0,1 0 0 0 0,0 0 0 0 0,0 1-1 0 0,0-1 1 0 0,1 1 0 0 0,0 1-1 0 0,0-1 1 0 0,0 1 0 0 0,1 0 0 0 0,-1 1-1 0 0,-4 7 1 0 0,3-2-6 0 0,2 0-1 0 0,-1 0 1 0 0,1 0-1 0 0,1 1 1 0 0,0 0-1 0 0,1-1 1 0 0,1 1-1 0 0,0 0 1 0 0,0 1-1 0 0,1-1 1 0 0,1 0 0 0 0,2 20-1 0 0,-2-28-28 0 0,1 0 0 0 0,0 0-1 0 0,0 0 1 0 0,1 0 0 0 0,-1 0 0 0 0,1 0 0 0 0,0-1-1 0 0,1 1 1 0 0,-1-1 0 0 0,1 0 0 0 0,-1 1 0 0 0,1-1-1 0 0,1 0 1 0 0,-1 0 0 0 0,0-1 0 0 0,1 1-1 0 0,0-1 1 0 0,0 0 0 0 0,0 0 0 0 0,0 0 0 0 0,1 0-1 0 0,-1-1 1 0 0,1 0 0 0 0,-1 0 0 0 0,1 0 0 0 0,0 0-1 0 0,0-1 1 0 0,7 2 0 0 0,-3-2-9 0 0,1 0-1 0 0,-1 0 1 0 0,1 0-1 0 0,-1-2 1 0 0,1 1 0 0 0,-1-1-1 0 0,1 0 1 0 0,-1-1 0 0 0,1 0-1 0 0,-1-1 1 0 0,0 0 0 0 0,0 0-1 0 0,0-1 1 0 0,10-6-1 0 0,-6 3-44 0 0,0-2-1 0 0,-1 0 1 0 0,0 0-1 0 0,0-1 0 0 0,-1-1 1 0 0,0 0-1 0 0,-1 0 0 0 0,14-20 1 0 0,-19 23 25 0 0,-1 1 0 0 0,0-1 0 0 0,0 0 0 0 0,0-1 1 0 0,-1 1-1 0 0,-1 0 0 0 0,1-1 0 0 0,-2 0 0 0 0,1 1 0 0 0,-1-1 0 0 0,0 0 1 0 0,-1 0-1 0 0,0 0 0 0 0,0 0 0 0 0,-1 0 0 0 0,-2-9 0 0 0,2 12 48 0 0,0-1 0 0 0,-1 1-1 0 0,0 0 1 0 0,0 0 0 0 0,-6-10-1 0 0,7 15-1 0 0,1 0 0 0 0,-1 0 0 0 0,0 1 0 0 0,1-1-1 0 0,-1 0 1 0 0,0 0 0 0 0,1 1 0 0 0,-1-1 0 0 0,0 0-1 0 0,0 1 1 0 0,0-1 0 0 0,0 0 0 0 0,1 1-1 0 0,-1 0 1 0 0,0-1 0 0 0,0 1 0 0 0,-2-1 0 0 0,2 1 8 0 0,0 0 0 0 0,0 0 0 0 0,0 0 0 0 0,-1 1 0 0 0,1-1 0 0 0,0 0 0 0 0,0 1 0 0 0,0-1 0 0 0,0 0 0 0 0,0 1 0 0 0,0 0 0 0 0,0-1 0 0 0,0 1 0 0 0,0-1 0 0 0,0 1 0 0 0,1 0 1 0 0,-1 0-1 0 0,0-1 0 0 0,0 1 0 0 0,0 1 0 0 0,-3 4-5 0 0,0-1 1 0 0,1 0-1 0 0,0 1 0 0 0,0 0 1 0 0,0 0-1 0 0,1-1 1 0 0,0 2-1 0 0,0-1 0 0 0,0 0 1 0 0,1 0-1 0 0,0 1 1 0 0,0-1-1 0 0,0 0 0 0 0,1 9 1 0 0,1-1-29 0 0,0 0 1 0 0,0-1 0 0 0,1 1-1 0 0,1 0 1 0 0,7 20-1 0 0,-8-28 3 0 0,1 0 0 0 0,0 1-1 0 0,0-1 1 0 0,1-1 0 0 0,0 1-1 0 0,0 0 1 0 0,0-1 0 0 0,1 0-1 0 0,-1 0 1 0 0,1 0 0 0 0,0-1-1 0 0,1 0 1 0 0,-1 0 0 0 0,1 0-1 0 0,0 0 1 0 0,8 3 0 0 0,-10-5-2 0 0,1 0 1 0 0,0 0-1 0 0,0-1 0 0 0,0 1 1 0 0,0-1-1 0 0,0 0 1 0 0,0-1-1 0 0,1 1 1 0 0,-1-1-1 0 0,0 0 1 0 0,0 0-1 0 0,0 0 0 0 0,1-1 1 0 0,-1 0-1 0 0,0 0 1 0 0,0 0-1 0 0,0-1 1 0 0,0 0-1 0 0,0 0 1 0 0,-1 0-1 0 0,8-5 0 0 0,8-8-35 0 0,0-1-1 0 0,-2-1 0 0 0,0-1 0 0 0,-1 0 0 0 0,0-1 0 0 0,-2-1 0 0 0,0-1 0 0 0,-2 0 1 0 0,22-43-1 0 0,-26 40 44 0 0,0 1 1 0 0,-2-1 0 0 0,0-1-1 0 0,-2 1 1 0 0,3-34 0 0 0,0-125 69 0 0,-7 139 13 0 0,-2 0 0 0 0,-2 1 0 0 0,-13-64 0 0 0,15 101-15 0 0,-1 0 0 0 0,0 0 0 0 0,0 1 1 0 0,-1-1-1 0 0,1 0 0 0 0,-1 1 0 0 0,0 0 1 0 0,-1 0-1 0 0,1 0 0 0 0,-1 0 0 0 0,-6-6 1 0 0,7 9-18 0 0,1 0 1 0 0,-1 0-1 0 0,0 0 1 0 0,0 0-1 0 0,0 1 1 0 0,0-1-1 0 0,0 1 1 0 0,0 0-1 0 0,0 0 1 0 0,0 0-1 0 0,-1 0 1 0 0,1 0-1 0 0,0 1 1 0 0,-1-1-1 0 0,1 1 1 0 0,0 0-1 0 0,-1 0 1 0 0,1 0 0 0 0,-1 1-1 0 0,1-1 1 0 0,0 1-1 0 0,-4 1 1 0 0,2 0 24 0 0,-1 0 0 0 0,1 1 0 0 0,0-1 0 0 0,0 1 0 0 0,0 0 0 0 0,0 1 0 0 0,1-1 0 0 0,-1 1 0 0 0,1 0 0 0 0,0 0 0 0 0,0 0 0 0 0,-6 9 0 0 0,-3 6 155 0 0,-19 38 0 0 0,29-50-178 0 0,-12 21 101 0 0,2 1 0 0 0,0 1-1 0 0,3 0 1 0 0,0 0 0 0 0,-9 54 0 0 0,17-67-107 0 0,0 0-1 0 0,1-1 0 0 0,1 1 0 0 0,0 0 1 0 0,2 0-1 0 0,0 0 0 0 0,0-1 0 0 0,2 1 1 0 0,0-1-1 0 0,1 0 0 0 0,0 0 0 0 0,13 24 1 0 0,11 9 18 0 0,51 65 0 0 0,-64-92-59 0 0,-5-8-26 0 0,0-1 0 0 0,0 0 0 0 0,1 0 0 0 0,1-1 0 0 0,0-1 1 0 0,1 0-1 0 0,0-1 0 0 0,1-1 0 0 0,0 0 0 0 0,24 11 0 0 0,-28-16-250 0 0,-1-1-1 0 0,1 0 1 0 0,0 0 0 0 0,0-1 0 0 0,0 0 0 0 0,0-1 0 0 0,17-1 0 0 0,-18 0-462 0 0,0-1 1 0 0,0-1-1 0 0,0 0 0 0 0,-1 0 1 0 0,1-1-1 0 0,0 0 1 0 0,-1 0-1 0 0,0-1 1 0 0,10-6-1 0 0,6-6-4232 0 0,-2-1-399 0 0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17.7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109 213 2120 0 0,'-2'-4'1100'0'0,"-1"0"0"0"0,0 0 0 0 0,0 0 0 0 0,-1 0-1 0 0,1 1 1 0 0,-1 0 0 0 0,0 0 0 0 0,1 0-1 0 0,-7-4 1 0 0,7 6-699 0 0,1-1 0 0 0,0 1 0 0 0,-1 0 0 0 0,1 0 0 0 0,-1 0 0 0 0,1 0 0 0 0,-1 0 0 0 0,0 0 1 0 0,1 1-1 0 0,-1 0 0 0 0,0-1 0 0 0,1 1 0 0 0,-1 0 0 0 0,0 0 0 0 0,1 0 0 0 0,-1 1 0 0 0,0-1 0 0 0,-4 2 0 0 0,6-2-329 0 0,0 0 0 0 0,1 1 1 0 0,-1-1-1 0 0,0 0 0 0 0,0 1 1 0 0,0-1-1 0 0,0 1 0 0 0,1-1 0 0 0,-1 1 1 0 0,0-1-1 0 0,0 1 0 0 0,1 0 1 0 0,-1 0-1 0 0,0-1 0 0 0,1 1 1 0 0,-1 0-1 0 0,1 0 0 0 0,-1-1 0 0 0,1 1 1 0 0,0 0-1 0 0,-1 0 0 0 0,1 0 1 0 0,0 0-1 0 0,-1 1 0 0 0,1 0-12 0 0,0-1 0 0 0,0 1 0 0 0,1-1 0 0 0,-1 1 0 0 0,0 0 0 0 0,1-1 0 0 0,-1 1 0 0 0,1-1 0 0 0,-1 0 0 0 0,1 1-1 0 0,0-1 1 0 0,0 1 0 0 0,1 1 0 0 0,3 3 56 0 0,1 1 0 0 0,0-1 0 0 0,0 0 0 0 0,7 6 0 0 0,-4-5-81 0 0,0 0 0 0 0,0-1 1 0 0,0 0-1 0 0,1-1 0 0 0,0 0 0 0 0,0 0 1 0 0,11 3-1 0 0,-16-6-31 0 0,0-1 0 0 0,0 0 0 0 0,0 0 0 0 0,0-1 0 0 0,0 1 1 0 0,0-1-1 0 0,0 0 0 0 0,0 0 0 0 0,0-1 0 0 0,0 0 0 0 0,0 1 0 0 0,0-2 0 0 0,0 1 0 0 0,-1 0 1 0 0,1-1-1 0 0,0 0 0 0 0,7-5 0 0 0,-7 4-8 0 0,0 0 0 0 0,0 0 0 0 0,-1 0 0 0 0,1-1 0 0 0,-1 0 0 0 0,0 0 0 0 0,0 0 0 0 0,0 0 0 0 0,-1-1 0 0 0,1 0 0 0 0,-1 1 0 0 0,-1-1 0 0 0,1 0 0 0 0,0 0 0 0 0,-1-1 0 0 0,0 1 0 0 0,0 0 0 0 0,-1-1 0 0 0,0 1 0 0 0,0-1 0 0 0,0 0 0 0 0,0 1 0 0 0,-1-1 0 0 0,0 0 0 0 0,0 1 0 0 0,-1-1 0 0 0,1 0 0 0 0,-1 1 0 0 0,0-1 0 0 0,-3-5 0 0 0,2 2 26 0 0,-1 0 0 0 0,0 0 1 0 0,0 1-1 0 0,-1-1 0 0 0,0 1 0 0 0,-1 0 0 0 0,0 0 1 0 0,-11-14-1 0 0,12 19 22 0 0,1-1-1 0 0,0 1 1 0 0,-1 0 0 0 0,1 1 0 0 0,-1-1-1 0 0,0 1 1 0 0,0 0 0 0 0,0 0 0 0 0,0 0-1 0 0,0 0 1 0 0,0 0 0 0 0,-1 1 0 0 0,1 0-1 0 0,0 0 1 0 0,-1 0 0 0 0,1 1 0 0 0,-1-1-1 0 0,1 1 1 0 0,-1 0 0 0 0,-6 1 0 0 0,5 0 42 0 0,0 0-1 0 0,0 1 1 0 0,0-1 0 0 0,0 1 0 0 0,0 1 0 0 0,0-1-1 0 0,1 1 1 0 0,-1 0 0 0 0,1 0 0 0 0,0 0 0 0 0,0 1-1 0 0,0 0 1 0 0,0 0 0 0 0,1 0 0 0 0,-1 1 0 0 0,1-1 0 0 0,0 1-1 0 0,0 0 1 0 0,1 0 0 0 0,0 1 0 0 0,0-1 0 0 0,0 1-1 0 0,0-1 1 0 0,-2 10 0 0 0,2-5-81 0 0,0 0 1 0 0,1 0-1 0 0,0 1 0 0 0,0-1 0 0 0,1 1 1 0 0,1-1-1 0 0,0 0 0 0 0,0 1 1 0 0,1-1-1 0 0,0 1 0 0 0,1-1 0 0 0,0 0 1 0 0,7 19-1 0 0,-2-12-12 0 0,1-1 0 0 0,0 0 1 0 0,2-1-1 0 0,-1 0 0 0 0,2 0 0 0 0,0-1 1 0 0,0-1-1 0 0,26 23 0 0 0,-27-27-662 0 0,1-1-1 0 0,1 0 0 0 0,0-1 0 0 0,24 12 1 0 0,-26-14-998 0 0,1-2 1 0 0,0 1 0 0 0,-1-2-1 0 0,1 1 1 0 0,0-1-1 0 0,19 0 1 0 0,0-1-1376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49.5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173 697 3913 0 0,'-4'-2'1454'0'0,"1"1"1"0"0,-1 0-1 0 0,0 0 1 0 0,0 0-1 0 0,0 0 1 0 0,0 1-1 0 0,-7 0 1 0 0,10 0-1244 0 0,-1 0-1 0 0,1 1 1 0 0,-1-1-1 0 0,1 1 1 0 0,0-1 0 0 0,-1 1-1 0 0,1-1 1 0 0,0 1 0 0 0,0 0-1 0 0,0 0 1 0 0,-1 0 0 0 0,1-1-1 0 0,0 1 1 0 0,0 0 0 0 0,0 1-1 0 0,0-1 1 0 0,1 0 0 0 0,-1 0-1 0 0,0 0 1 0 0,0 0 0 0 0,1 1-1 0 0,-1-1 1 0 0,0 0-1 0 0,0 3 1 0 0,-6 15 1037 0 0,1 1 0 0 0,-6 26 0 0 0,11-37-1066 0 0,0 1 0 0 0,0-1-1 0 0,1 1 1 0 0,0-1 0 0 0,0 1 0 0 0,1-1 0 0 0,3 13 0 0 0,0-8-89 0 0,1 0 1 0 0,0 0-1 0 0,0 0 1 0 0,2-1 0 0 0,-1 0-1 0 0,2 0 1 0 0,0-1 0 0 0,0 0-1 0 0,1 0 1 0 0,1-1-1 0 0,0 0 1 0 0,0 0 0 0 0,1-1-1 0 0,14 9 1 0 0,-19-13-81 0 0,1-1 0 0 0,0 0 0 0 0,0 0 0 0 0,0-1 0 0 0,0 0 0 0 0,1 0 0 0 0,0-1 0 0 0,0 0 0 0 0,0 0 0 0 0,8 1 0 0 0,-15-4-14 0 0,-1 0 0 0 0,1 1 1 0 0,-1-1-1 0 0,1 0 0 0 0,-1 0 1 0 0,1 0-1 0 0,0 0 1 0 0,-1 0-1 0 0,1-1 0 0 0,-1 1 1 0 0,0 0-1 0 0,1 0 1 0 0,-1 0-1 0 0,1 0 0 0 0,-1 0 1 0 0,1-1-1 0 0,-1 1 1 0 0,1 0-1 0 0,-1 0 0 0 0,1-1 1 0 0,-1 1-1 0 0,0 0 0 0 0,1-1 1 0 0,-1 1-1 0 0,0 0 1 0 0,1-1-1 0 0,-1 1 0 0 0,1-1 1 0 0,-1 0-3 0 0,0 0 1 0 0,1 0 0 0 0,-1-1-1 0 0,0 1 1 0 0,0 0 0 0 0,0 0-1 0 0,0 0 1 0 0,0 0 0 0 0,0 0-1 0 0,0 0 1 0 0,0 0-1 0 0,-1-2 1 0 0,0-2-4 0 0,-1 0-1 0 0,1 0 0 0 0,-1 1 1 0 0,-4-8-1 0 0,-10-12-4 0 0,-1 1-1 0 0,-2 1 0 0 0,0 0 0 0 0,-22-18 1 0 0,-43-49-15 0 0,70 70 19 0 0,1 0 0 0 0,0-1 0 0 0,1 0 0 0 0,1-1 0 0 0,1 0 0 0 0,-9-29 0 0 0,14 33-6 0 0,1-1 0 0 0,1 1-1 0 0,0 0 1 0 0,1-1 0 0 0,1 0 0 0 0,0 1 0 0 0,2-1-1 0 0,4-35 1 0 0,3 12-42 0 0,2 0-1 0 0,1 0 1 0 0,2 1-1 0 0,22-45 1 0 0,-24 62 44 0 0,1 1 0 0 0,0 0 0 0 0,2 1 0 0 0,1 0 0 0 0,0 1 0 0 0,2 1 0 0 0,0 1 0 0 0,25-21 0 0 0,-37 35 7 0 0,1-1 0 0 0,0 2 0 0 0,0-1 0 0 0,0 1-1 0 0,0 0 1 0 0,1 0 0 0 0,-1 0 0 0 0,1 1 0 0 0,0 0 0 0 0,0 0 0 0 0,-1 1 0 0 0,1 0-1 0 0,11 0 1 0 0,-12 1-6 0 0,-1 0 0 0 0,0 1-1 0 0,0-1 1 0 0,0 1 0 0 0,0 1-1 0 0,0-1 1 0 0,-1 1 0 0 0,1 0-1 0 0,0 0 1 0 0,-1 0 0 0 0,1 0 0 0 0,-1 1-1 0 0,0 0 1 0 0,0 0 0 0 0,0 0-1 0 0,0 0 1 0 0,0 1 0 0 0,-1-1-1 0 0,5 7 1 0 0,1 2-92 0 0,-1 1 0 0 0,0 0 0 0 0,-1 0 0 0 0,-1 1 0 0 0,0 0 0 0 0,0 0-1 0 0,-2 0 1 0 0,4 19 0 0 0,-2-4-1852 0 0,-3 0 0 0 0,0 1 0 0 0,-2 36 0 0 0,-3-24-151 0 0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18.5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589 719 512 0 0,'-2'1'438'0'0,"0"0"0"0"0,0 0-1 0 0,0-1 1 0 0,0 1 0 0 0,0-1 0 0 0,0 1-1 0 0,0-1 1 0 0,0 1 0 0 0,0-1 0 0 0,0 0-1 0 0,0 0 1 0 0,-1 0 0 0 0,1-1 0 0 0,0 1-1 0 0,-3-1 1 0 0,0-1 1147 0 0,0 0 0 0 0,0 0 0 0 0,0-1-1 0 0,-7-4 1 0 0,6 3-674 0 0,5 4-807 0 0,0-1-1 0 0,0 0 1 0 0,1 0-1 0 0,-1 1 1 0 0,0-1-1 0 0,1 0 1 0 0,-1 0-1 0 0,1 0 0 0 0,-1 0 1 0 0,1 0-1 0 0,-1 0 1 0 0,1 0-1 0 0,0 0 1 0 0,-1 0-1 0 0,1 0 0 0 0,0 0 1 0 0,0 0-1 0 0,0 0 1 0 0,0 0-1 0 0,0 0 1 0 0,0 0-1 0 0,0-2 0 0 0,5-29 661 0 0,-2 13-110 0 0,-2 9-533 0 0,-1 0 0 0 0,-1 0 0 0 0,0-1 0 0 0,0 1 0 0 0,-1 0 0 0 0,0 0 0 0 0,-1 1-1 0 0,0-1 1 0 0,0 0 0 0 0,-1 1 0 0 0,-1 0 0 0 0,1 0 0 0 0,-1 0 0 0 0,-1 0 0 0 0,0 1-1 0 0,0 0 1 0 0,-1 0 0 0 0,0 1 0 0 0,0-1 0 0 0,0 2 0 0 0,-1-1 0 0 0,0 1 0 0 0,-1 0 0 0 0,1 1-1 0 0,-1-1 1 0 0,0 2 0 0 0,0-1 0 0 0,-1 2 0 0 0,1-1 0 0 0,-15-2 0 0 0,10 2 66 0 0,-1 1 1 0 0,1 1-1 0 0,-1 0 0 0 0,0 1 1 0 0,-22 1-1 0 0,30 1-114 0 0,1 0 0 0 0,-1 0-1 0 0,0 1 1 0 0,0 0 0 0 0,0 0 0 0 0,1 0 0 0 0,-1 1-1 0 0,1 0 1 0 0,0 1 0 0 0,0-1 0 0 0,0 1-1 0 0,0 0 1 0 0,-9 9 0 0 0,3 0 7 0 0,0 0 0 0 0,1 1 1 0 0,0 0-1 0 0,1 1 0 0 0,0 0 1 0 0,2 0-1 0 0,0 1 0 0 0,0 0 1 0 0,2 1-1 0 0,0 0 0 0 0,0 0 0 0 0,2 0 1 0 0,-3 23-1 0 0,5-27-78 0 0,1-1 0 0 0,0 1 0 0 0,1-1 0 0 0,1 0-1 0 0,0 1 1 0 0,0-1 0 0 0,1 0 0 0 0,1 0 0 0 0,0 1 0 0 0,1-2 0 0 0,0 1 0 0 0,1 0-1 0 0,0-1 1 0 0,1 0 0 0 0,0 0 0 0 0,0-1 0 0 0,1 0 0 0 0,1 0 0 0 0,15 16-1 0 0,-17-20-17 0 0,1-1-1 0 0,0 0 0 0 0,0-1 0 0 0,0 0 0 0 0,0 0 0 0 0,0 0 1 0 0,1-1-1 0 0,0 0 0 0 0,0 0 0 0 0,-1-1 0 0 0,2 0 0 0 0,-1 0 1 0 0,0-1-1 0 0,0 0 0 0 0,0-1 0 0 0,1 0 0 0 0,-1 0 1 0 0,0-1-1 0 0,0 0 0 0 0,12-2 0 0 0,-7 0-40 0 0,0-1-1 0 0,0 0 1 0 0,0-1 0 0 0,-1 0-1 0 0,0-1 1 0 0,0 0 0 0 0,0-1-1 0 0,-1 0 1 0 0,0-1 0 0 0,0 0-1 0 0,17-19 1 0 0,-19 18-45 0 0,-1-1 0 0 0,0-1 0 0 0,-1 1 0 0 0,0-1 0 0 0,-1-1 0 0 0,0 1 1 0 0,0-1-1 0 0,5-19 0 0 0,-6 13-17 0 0,-1-1 1 0 0,-1 1 0 0 0,-1 0 0 0 0,0-1-1 0 0,-2-25 1 0 0,-14-239-14 0 0,4 119 252 0 0,9 128-42 0 0,1 17 51 0 0,-1 0-1 0 0,0 0 0 0 0,-2 0 1 0 0,-5-21-1 0 0,8 39-115 0 0,0 1-1 0 0,0 0 1 0 0,0-1 0 0 0,0 1-1 0 0,0 0 1 0 0,0-1 0 0 0,0 1-1 0 0,0 0 1 0 0,0-1 0 0 0,0 1-1 0 0,-1 0 1 0 0,1-1 0 0 0,0 1-1 0 0,0 0 1 0 0,0 0 0 0 0,-1-1-1 0 0,1 1 1 0 0,0 0 0 0 0,0 0-1 0 0,0-1 1 0 0,-1 1 0 0 0,1 0 0 0 0,0 0-1 0 0,-1 0 1 0 0,1-1 0 0 0,0 1-1 0 0,0 0 1 0 0,-1 0 0 0 0,1 0-1 0 0,-1 0 1 0 0,-5 7 182 0 0,-4 20-77 0 0,9-25-102 0 0,-7 25-1 0 0,2 0 1 0 0,1 1 0 0 0,1-1 0 0 0,2 1-1 0 0,0 0 1 0 0,2 0 0 0 0,4 31 0 0 0,1-17-3 0 0,2 0 1 0 0,2-1-1 0 0,27 81 1 0 0,52 63-194 0 0,-66-143 64 0 0,-10-19-454 0 0,23 32 1 0 0,-24-41-2503 0 0,18 19 1 0 0,-18-24-2039 0 0,0-3-1094 0 0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19.9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109 361 768 0 0,'-13'-1'1795'0'0,"8"1"-602"0"0,0 0 0 0 0,0 0 0 0 0,-1-1 0 0 0,1 0 0 0 0,0 0 0 0 0,-8-3 0 0 0,14 2-832 0 0,1 1-1 0 0,-1 0 1 0 0,1-1 0 0 0,-1 1-1 0 0,1 0 1 0 0,0 0-1 0 0,-1 0 1 0 0,1 0-1 0 0,0 0 1 0 0,2 0 0 0 0,-2 0 529 0 0,2 0 2160 0 0,-6 3-301 0 0,-6 8-1247 0 0,6-4-1435 0 0,0 1 0 0 0,0-1 1 0 0,1 0-1 0 0,0 1 0 0 0,0-1 0 0 0,1 0 1 0 0,-1 1-1 0 0,2-1 0 0 0,-1 1 1 0 0,1-1-1 0 0,-1 1 0 0 0,2-1 1 0 0,1 7-1 0 0,-1-7-17 0 0,0 1 1 0 0,0-1-1 0 0,0 0 1 0 0,1-1-1 0 0,0 1 0 0 0,0 0 1 0 0,0-1-1 0 0,1 0 1 0 0,0 1-1 0 0,0-2 1 0 0,0 1-1 0 0,1 0 1 0 0,6 5-1 0 0,-9-9-51 0 0,-1 0-1 0 0,1-1 1 0 0,-1 1 0 0 0,1 0-1 0 0,0-1 1 0 0,-1 1 0 0 0,1-1 0 0 0,0 1-1 0 0,0-1 1 0 0,-1 0 0 0 0,1 1-1 0 0,0-1 1 0 0,0 0 0 0 0,0 0-1 0 0,0-1 1 0 0,-1 1 0 0 0,1 0 0 0 0,0-1-1 0 0,0 1 1 0 0,-1-1 0 0 0,1 1-1 0 0,0-1 1 0 0,-1 0 0 0 0,1 1-1 0 0,-1-1 1 0 0,1 0 0 0 0,2-3 0 0 0,-2 3-1 0 0,-1 0 0 0 0,1 0 1 0 0,-1-1-1 0 0,0 1 1 0 0,1-1-1 0 0,-1 1 1 0 0,0-1-1 0 0,0 0 0 0 0,0 1 1 0 0,0-1-1 0 0,0 0 1 0 0,-1 0-1 0 0,1 0 1 0 0,0 1-1 0 0,-1-1 1 0 0,1 0-1 0 0,-1 0 0 0 0,0 0 1 0 0,0 0-1 0 0,0 0 1 0 0,0 0-1 0 0,0 0 1 0 0,0 0-1 0 0,0 0 0 0 0,-1 0 1 0 0,0-2-1 0 0,-2-5-4 0 0,-1-1-1 0 0,-1 2 0 0 0,-9-15 1 0 0,-4-8 48 0 0,15 23-49 0 0,-1-2-101 0 0,2 12 89 0 0,2 7 68 0 0,1 22 51 0 0,-1-31-69 0 0,-13 0 35 0 0,12 0-62 0 0,1 0-1 0 0,-1 0 1 0 0,1 0-1 0 0,0 0 1 0 0,-1 0 0 0 0,1 0-1 0 0,-1 0 1 0 0,1 0-1 0 0,0 0 1 0 0,-1-1-1 0 0,1 1 1 0 0,-1 0-1 0 0,1 0 1 0 0,0 0-1 0 0,-1 0 1 0 0,1-1-1 0 0,0 1 1 0 0,-1 0 0 0 0,1 0-1 0 0,0-1 1 0 0,-1 1-1 0 0,1 0 1 0 0,0-1-1 0 0,0 1 1 0 0,-1 0-1 0 0,1-1 1 0 0,0 1-1 0 0,0-1 1 0 0,0 1 61 0 0,9 17 326 0 0,-4-4-186 0 0,4 24-1 0 0,-6-25-157 0 0,0 0-1 0 0,6 16 0 0 0,-7-23-41 0 0,0-1-1 0 0,0 0 1 0 0,1-1-1 0 0,-1 1 1 0 0,1 0-1 0 0,0-1 1 0 0,0 1-1 0 0,0-1 1 0 0,0 0-1 0 0,6 4 1 0 0,-6-4-10 0 0,1-1 0 0 0,0 1 0 0 0,0-1 1 0 0,0 0-1 0 0,0 0 0 0 0,0 0 1 0 0,0-1-1 0 0,0 1 0 0 0,1-1 1 0 0,-1 0-1 0 0,1 0 0 0 0,-1-1 0 0 0,1 1 1 0 0,5-1-1 0 0,-4-1-4 0 0,-1 0-1 0 0,1 0 1 0 0,0-1-1 0 0,-1 1 1 0 0,0-1-1 0 0,1 0 1 0 0,-1-1-1 0 0,0 0 1 0 0,0 1-1 0 0,9-8 1 0 0,-10 7 5 0 0,1-1-1 0 0,0 0 1 0 0,-1 0 0 0 0,0-1-1 0 0,0 1 1 0 0,0-1 0 0 0,-1 0-1 0 0,1 0 1 0 0,-1 0 0 0 0,0 0-1 0 0,-1 0 1 0 0,1-1 0 0 0,-1 1-1 0 0,0-1 1 0 0,2-11 0 0 0,-3 6 12 0 0,0 1 0 0 0,0 0 0 0 0,-1-1 0 0 0,0 1 0 0 0,-1-1 1 0 0,-1 1-1 0 0,1 0 0 0 0,-6-16 0 0 0,1 4 15 0 0,-2 0 0 0 0,0 0 0 0 0,-1 1 0 0 0,-25-40 0 0 0,28 51-9 0 0,-1 1 0 0 0,1 0 1 0 0,-2 1-1 0 0,1-1 0 0 0,-1 1 1 0 0,-1 1-1 0 0,1 0 0 0 0,-1 0 1 0 0,-1 0-1 0 0,1 1 1 0 0,-1 1-1 0 0,-14-7 0 0 0,20 11 8 0 0,0-1 0 0 0,0 1 1 0 0,0 0-1 0 0,0 0 0 0 0,0 1 0 0 0,-1-1 0 0 0,1 1 0 0 0,0 0 0 0 0,0 0 0 0 0,-1 0 1 0 0,1 1-1 0 0,0-1 0 0 0,0 1 0 0 0,0 0 0 0 0,0 1 0 0 0,0-1 0 0 0,0 0 0 0 0,-6 4 1 0 0,3 0 12 0 0,0-1 0 0 0,0 2 1 0 0,1-1-1 0 0,0 1 0 0 0,0-1 1 0 0,0 2-1 0 0,0-1 1 0 0,-6 11-1 0 0,8-11-15 0 0,0 1-1 0 0,0-1 1 0 0,1 1-1 0 0,0 0 0 0 0,0 0 1 0 0,1 0-1 0 0,0 0 1 0 0,0 0-1 0 0,0 1 1 0 0,0 12-1 0 0,2-15-18 0 0,0 0 0 0 0,0 0 0 0 0,0 0 1 0 0,1 0-1 0 0,0 0 0 0 0,0 0 0 0 0,0 0 0 0 0,1 0 0 0 0,0 0 0 0 0,0-1 0 0 0,0 1 0 0 0,0 0 0 0 0,1-1 0 0 0,-1 0 0 0 0,1 0 0 0 0,6 7 0 0 0,-2-4-16 0 0,1 1 0 0 0,0-1 0 0 0,0 0 0 0 0,1-1 0 0 0,0 0 0 0 0,0 0 0 0 0,1-1 0 0 0,-1 0 0 0 0,1-1 0 0 0,0 0 0 0 0,0-1 0 0 0,1 0 0 0 0,-1 0 0 0 0,1-1 0 0 0,-1 0 0 0 0,1-1 0 0 0,0 0 0 0 0,0-1 0 0 0,13-1 0 0 0,-1-1-114 0 0,0-1-1 0 0,0-1 1 0 0,0-1-1 0 0,0-1 1 0 0,32-14-1 0 0,-37 13-251 0 0,-1-2 0 0 0,1 0 0 0 0,-1-1 0 0 0,-1-1 0 0 0,0 0-1 0 0,28-27 1 0 0,-36 29 77 0 0,0-1 1 0 0,-1 0-1 0 0,0 0 0 0 0,8-17 0 0 0,14-20-212 0 0,-29 47 518 0 0,1-1 0 0 0,-1 1 0 0 0,0 0-1 0 0,0 0 1 0 0,0 0 0 0 0,0 0 0 0 0,0 0 0 0 0,0 0-1 0 0,0 0 1 0 0,0 0 0 0 0,0 0 0 0 0,1-1 0 0 0,-1 1 0 0 0,0 0-1 0 0,0 0 1 0 0,0 0 0 0 0,0 0 0 0 0,0 0 0 0 0,0 0-1 0 0,0 0 1 0 0,1 0 0 0 0,-1 0 0 0 0,0 0 0 0 0,0 0-1 0 0,0 0 1 0 0,0 0 0 0 0,0 0 0 0 0,0 0 0 0 0,1 0-1 0 0,-1 0 1 0 0,0 0 0 0 0,0 0 0 0 0,0 0 0 0 0,0 0 0 0 0,0 0-1 0 0,0 0 1 0 0,1 1 0 0 0,-1-1 0 0 0,0 0 0 0 0,0 0-1 0 0,0 0 1 0 0,0 0 0 0 0,0 0 0 0 0,0 0 0 0 0,0 0-1 0 0,0 0 1 0 0,0 0 0 0 0,1 1 0 0 0,3 8 16 0 0,1 14 118 0 0,1 133 1692 0 0,-5-148-1757 0 0,-1 0-1 0 0,1 0 0 0 0,0 0 0 0 0,1 0 1 0 0,0 0-1 0 0,0 0 0 0 0,1 0 0 0 0,0-1 0 0 0,1 1 1 0 0,-1-1-1 0 0,1 0 0 0 0,1 0 0 0 0,-1 0 1 0 0,8 7-1 0 0,-10-11-74 0 0,1 0 1 0 0,0-1-1 0 0,0 0 0 0 0,0 1 1 0 0,0-1-1 0 0,0 0 1 0 0,0 0-1 0 0,0-1 0 0 0,1 1 1 0 0,-1-1-1 0 0,1 0 1 0 0,-1 0-1 0 0,1 0 0 0 0,-1 0 1 0 0,1 0-1 0 0,0-1 1 0 0,-1 0-1 0 0,1 0 0 0 0,0 0 1 0 0,-1 0-1 0 0,1 0 1 0 0,0-1-1 0 0,-1 1 0 0 0,1-1 1 0 0,5-2-1 0 0,-1 0-3 0 0,-1 0-1 0 0,1-1 0 0 0,-1 1 1 0 0,0-2-1 0 0,0 1 1 0 0,0-1-1 0 0,0 0 0 0 0,-1 0 1 0 0,0-1-1 0 0,8-8 1 0 0,-10 8 4 0 0,1 0 1 0 0,-1 0-1 0 0,0 0 0 0 0,-1 0 1 0 0,1-1-1 0 0,-1 0 1 0 0,-1 1-1 0 0,1-1 1 0 0,-1 0-1 0 0,0 0 1 0 0,-1 0-1 0 0,2-10 1 0 0,-3 4 22 0 0,0 0-1 0 0,0 0 1 0 0,-2 0 0 0 0,1 0-1 0 0,-8-25 1 0 0,5 20 135 0 0,-1 0 0 0 0,-1 1 0 0 0,-13-29 0 0 0,18 45-136 0 0,1 1 0 0 0,0 0 0 0 0,0-1 0 0 0,0 1 0 0 0,-1-1-1 0 0,1 1 1 0 0,0 0 0 0 0,0-1 0 0 0,-1 1 0 0 0,1 0 0 0 0,0-1 0 0 0,-1 1 0 0 0,1 0 0 0 0,0 0 0 0 0,-1-1 0 0 0,1 1 0 0 0,0 0-1 0 0,-1 0 1 0 0,1 0 0 0 0,-1-1 0 0 0,1 1 0 0 0,0 0 0 0 0,-1 0 0 0 0,1 0 0 0 0,-1 0 0 0 0,1 0 0 0 0,-1 0 0 0 0,1 0 0 0 0,-1 0-1 0 0,0 0 11 0 0,0 1 0 0 0,0-1 0 0 0,0 1 0 0 0,0-1 0 0 0,1 1-1 0 0,-1-1 1 0 0,0 1 0 0 0,0-1 0 0 0,1 1 0 0 0,-1 0 0 0 0,0 0-1 0 0,0 1 1 0 0,-2 2 43 0 0,0 0-1 0 0,1 1 0 0 0,0-1 1 0 0,-3 7-1 0 0,3-4-33 0 0,0 1 0 0 0,1-1 0 0 0,0 1 0 0 0,0 0 1 0 0,1-1-1 0 0,0 1 0 0 0,0 0 0 0 0,1-1 0 0 0,0 1 0 0 0,3 10 0 0 0,-2-9-21 0 0,0 0 0 0 0,2 0 0 0 0,-1-1 0 0 0,1 1-1 0 0,0-1 1 0 0,0 0 0 0 0,1 0 0 0 0,7 9 0 0 0,1-3-21 0 0,1 0 0 0 0,0-1 0 0 0,1-1 0 0 0,0-1 0 0 0,1 0 0 0 0,0-1 0 0 0,0 0 0 0 0,1-1 0 0 0,28 9 0 0 0,-33-13-14 0 0,0-1 0 0 0,0-1 0 0 0,0 0 1 0 0,0-1-1 0 0,1 0 0 0 0,13 0 0 0 0,-18-2 8 0 0,-1 0-1 0 0,1 0 0 0 0,0-1 0 0 0,-1 0 1 0 0,0 0-1 0 0,1-1 0 0 0,-1 1 0 0 0,0-2 1 0 0,0 1-1 0 0,0-1 0 0 0,9-5 0 0 0,-10 3 15 0 0,0 0 0 0 0,0 0 0 0 0,-1 0 0 0 0,0 0-1 0 0,0-1 1 0 0,0 0 0 0 0,-1 0 0 0 0,0 0 0 0 0,0-1-1 0 0,0 0 1 0 0,-1 1 0 0 0,0-1 0 0 0,-1 0 0 0 0,1-1-1 0 0,-1 1 1 0 0,2-12 0 0 0,-2 2 3 0 0,0 0 0 0 0,-1 0-1 0 0,0 0 1 0 0,-2 1 0 0 0,0-1 0 0 0,-4-23-1 0 0,0 10 32 0 0,-2 1-1 0 0,-1 0 0 0 0,-1 0 1 0 0,-1 1-1 0 0,-2 0 0 0 0,-19-33 1 0 0,31 61-34 0 0,0-1 0 0 0,-1 0 0 0 0,1 1-1 0 0,0-1 1 0 0,-1 1 0 0 0,1-1 0 0 0,0 0 0 0 0,-1 1 0 0 0,1-1 0 0 0,-1 1 0 0 0,1-1 0 0 0,-1 1 0 0 0,1 0 0 0 0,-1-1 0 0 0,0 1 0 0 0,1 0 0 0 0,-1-1 0 0 0,0 1 0 0 0,0 0-4 0 0,1 0 0 0 0,0 0 0 0 0,0 0 1 0 0,-1 0-1 0 0,1 1 0 0 0,0-1 0 0 0,0 0 1 0 0,-1 0-1 0 0,1 1 0 0 0,0-1 1 0 0,0 0-1 0 0,0 0 0 0 0,0 1 0 0 0,-1-1 1 0 0,1 0-1 0 0,0 0 0 0 0,0 1 0 0 0,0-1 1 0 0,0 0-1 0 0,0 1 0 0 0,0-1 0 0 0,0 0 1 0 0,0 1-1 0 0,0-1 0 0 0,0 0 1 0 0,0 1-1 0 0,0 26-22 0 0,3-15-4 0 0,0 0 0 0 0,0-1 0 0 0,1 0 0 0 0,0 0 0 0 0,1 0-1 0 0,0 0 1 0 0,1-1 0 0 0,0 0 0 0 0,1 0 0 0 0,0 0 0 0 0,1-1 0 0 0,0 0 0 0 0,0 0 0 0 0,1-1 0 0 0,0 0 0 0 0,0-1 0 0 0,0 0 0 0 0,1 0 0 0 0,1-1 0 0 0,-1-1 0 0 0,1 1 0 0 0,0-2 0 0 0,0 1 0 0 0,0-2 0 0 0,1 1-1 0 0,-1-2 1 0 0,1 1 0 0 0,0-1 0 0 0,21 0 0 0 0,-25-3-186 0 0,1 1 0 0 0,0-1 0 0 0,0-1 0 0 0,0 1 0 0 0,-1-1 0 0 0,1-1 0 0 0,9-4 0 0 0,31-17-5828 0 0,-38 17 3115 0 0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20.6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108 321 8 0 0,'-1'-1'8'0'0,"-11"-4"962"0"0,0 0 0 0 0,1-1 0 0 0,-1 0 0 0 0,-10-9 0 0 0,19 13-633 0 0,1 0 0 0 0,0 0 1 0 0,-1 0-1 0 0,1-1 0 0 0,0 1 0 0 0,0-1 1 0 0,0 1-1 0 0,1-1 0 0 0,-3-5 0 0 0,3 6-230 0 0,0 1 0 0 0,1-1 0 0 0,-1 0 0 0 0,1 0 0 0 0,0 0 1 0 0,0 0-1 0 0,0 0 0 0 0,0 1 0 0 0,0-1 0 0 0,0 0 0 0 0,0 0 0 0 0,1 0 0 0 0,-1 0 0 0 0,0 0 0 0 0,1 1 0 0 0,0-1 0 0 0,1-3 0 0 0,2 0 922 0 0,-1 1 1 0 0,1 0-1 0 0,0 0 1 0 0,1 0-1 0 0,-1 1 0 0 0,1 0 1 0 0,-1-1-1 0 0,1 1 1 0 0,7-3-1 0 0,-15 9-498 0 0,-1 0-1 0 0,1 0 1 0 0,0 0-1 0 0,0 0 1 0 0,0 0-1 0 0,1 1 1 0 0,-1-1 0 0 0,1 1-1 0 0,-4 5 1 0 0,-1 5-45 0 0,-9 23 1 0 0,13-28-434 0 0,1 0 0 0 0,0 0 0 0 0,0 0 0 0 0,1 0 0 0 0,0 0 0 0 0,1 0 1 0 0,0 0-1 0 0,0 1 0 0 0,1-1 0 0 0,0 0 0 0 0,1 0 0 0 0,0 0 0 0 0,0 0 0 0 0,1 0 1 0 0,0-1-1 0 0,1 1 0 0 0,0-1 0 0 0,0 1 0 0 0,1-2 0 0 0,0 1 0 0 0,0 0 0 0 0,1-1 1 0 0,8 10-1 0 0,-9-12-36 0 0,18 16 34 0 0,-22-20-49 0 0,0-1 0 0 0,0 1 1 0 0,0 0-1 0 0,1 0 0 0 0,-1-1 0 0 0,0 1 0 0 0,0-1 0 0 0,0 1 0 0 0,1-1 0 0 0,-1 0 0 0 0,0 1 1 0 0,0-1-1 0 0,1 0 0 0 0,-1 0 0 0 0,0 0 0 0 0,1 0 0 0 0,-1 0 0 0 0,0 0 0 0 0,2 0 0 0 0,-2-1 2 0 0,0 0 0 0 0,0 0 0 0 0,0 0 0 0 0,0 0 0 0 0,0 1 0 0 0,0-1 0 0 0,0 0 0 0 0,-1 0 0 0 0,1 0 0 0 0,0-1 0 0 0,-1 1 0 0 0,1 0 0 0 0,-1 0 0 0 0,1 0 0 0 0,-1 0 0 0 0,0-1 0 0 0,1 1 0 0 0,-1 0 0 0 0,0 0-1 0 0,0-1 1 0 0,0 1 0 0 0,0-2 0 0 0,0-28 28 0 0,-2 21-32 0 0,0 0 0 0 0,0 1 0 0 0,-1-1 0 0 0,0 1 0 0 0,-7-15 0 0 0,6 17-4 0 0,1 0 0 0 0,0-1 0 0 0,0 1 1 0 0,1-1-1 0 0,0 0 0 0 0,0 0 0 0 0,1 0 0 0 0,0 0 0 0 0,0-12 0 0 0,2 11 3 0 0,1 0-1 0 0,0 0 0 0 0,1 0 0 0 0,-1 0 0 0 0,1 0 1 0 0,1 0-1 0 0,5-8 0 0 0,36-56 44 0 0,-34 57-52 0 0,0 0-10 0 0,0 0 1 0 0,1 1-1 0 0,0 0 1 0 0,23-20-1 0 0,-30 31 16 0 0,0 0 0 0 0,0 1 0 0 0,0 0 0 0 0,0 0 0 0 0,1 0 0 0 0,-1 0 1 0 0,1 1-1 0 0,7-2 0 0 0,-9 3 8 0 0,0 0-1 0 0,0 1 1 0 0,0 0 0 0 0,0-1 0 0 0,0 1 0 0 0,0 1 0 0 0,0-1 0 0 0,0 1 0 0 0,0-1-1 0 0,0 1 1 0 0,0 0 0 0 0,0 1 0 0 0,6 2 0 0 0,-5-1 4 0 0,1 0 0 0 0,-1 1 0 0 0,1 0 1 0 0,-1 0-1 0 0,0 1 0 0 0,-1-1 0 0 0,1 1 0 0 0,-1 0 0 0 0,0 0 1 0 0,6 10-1 0 0,3 7-1 0 0,14 32 1 0 0,-23-46-5 0 0,8 24 3 0 0,-1 1 0 0 0,-2 0-1 0 0,-1 0 1 0 0,5 44 0 0 0,-5-31-237 0 0,17 61 1 0 0,-24-102 84 0 0,1 0-1 0 0,0-1 1 0 0,0 1-1 0 0,6 8 1 0 0,-8-11-147 0 0,1-1-1 0 0,0 0 1 0 0,0 0 0 0 0,0 0 0 0 0,0 0-1 0 0,1 0 1 0 0,-1 0 0 0 0,0 0 0 0 0,0 0-1 0 0,1 0 1 0 0,-1 0 0 0 0,0-1-1 0 0,1 1 1 0 0,-1 0 0 0 0,1-1 0 0 0,-1 1-1 0 0,1-1 1 0 0,-1 0 0 0 0,1 1-1 0 0,2-1 1 0 0,5-1-3250 0 0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22.5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96 287 512 0 0,'-1'-1'108'0'0,"1"1"0"0"0,-1-1 0 0 0,0 0-1 0 0,0 1 1 0 0,0-1 0 0 0,0 0 0 0 0,0 1 0 0 0,0 0 0 0 0,0-1-1 0 0,0 1 1 0 0,0-1 0 0 0,0 1 0 0 0,0 0 0 0 0,0 0 0 0 0,0-1-1 0 0,0 1 1 0 0,-1 0 0 0 0,1 0 0 0 0,0 0 0 0 0,0 0 0 0 0,0 1-1 0 0,0-1 1 0 0,0 0 0 0 0,-2 1 0 0 0,-2 1 1011 0 0,1 0-1 0 0,-1 0 1 0 0,1 0 0 0 0,-7 5-1 0 0,-9 5 3492 0 0,20-12-4442 0 0,-1 0 1 0 0,1 1 0 0 0,-1-1-1 0 0,1 0 1 0 0,-1 1-1 0 0,1-1 1 0 0,0 0 0 0 0,-1 0-1 0 0,1 0 1 0 0,-1 0-1 0 0,1 1 1 0 0,-1-1-1 0 0,1 0 1 0 0,-1 0 0 0 0,1 0-1 0 0,-1 0 1 0 0,1 0-1 0 0,-1 0 1 0 0,1 0 0 0 0,-1 0-1 0 0,1 0 1 0 0,-1-1-1 0 0,1 1 1 0 0,-1 0 0 0 0,1 0-1 0 0,-1 0 1 0 0,1-1-1 0 0,-1 1 1 0 0,1 0-1 0 0,0 0 1 0 0,-1-1 0 0 0,1 1-1 0 0,-1 0 1 0 0,1-1-1 0 0,0 1 1 0 0,-1 0 0 0 0,1-1-1 0 0,0 1 1 0 0,-1-1-1 0 0,1-1 265 0 0,-1-1 0 0 0,1 1 0 0 0,0 0-1 0 0,0 0 1 0 0,0-1 0 0 0,0 1-1 0 0,1-4 1 0 0,0-6 196 0 0,-1 8-473 0 0,1 0-1 0 0,-1 0 0 0 0,1 0 1 0 0,1 0-1 0 0,-1 0 0 0 0,0 0 1 0 0,1 0-1 0 0,0 0 0 0 0,0 0 1 0 0,0 1-1 0 0,0-1 0 0 0,0 1 1 0 0,1 0-1 0 0,3-4 0 0 0,3-3-58 0 0,0 1 0 0 0,1 1 0 0 0,15-11 0 0 0,21-10-69 0 0,2 1 0 0 0,81-33 0 0 0,-106 51-12 0 0,1 2 1 0 0,1 1-1 0 0,0 0 0 0 0,0 2 0 0 0,0 1 0 0 0,28-1 0 0 0,-51 5-10 0 0,0 0 0 0 0,0 0 0 0 0,0 0 0 0 0,-1 0 0 0 0,1 1 0 0 0,0-1 0 0 0,0 0 0 0 0,0 1 0 0 0,-1 0 0 0 0,1-1 0 0 0,0 1 0 0 0,0 0 0 0 0,-1 0 0 0 0,1 0 0 0 0,-1 0 0 0 0,1 0 0 0 0,-1 1 0 0 0,1-1 0 0 0,-1 0 0 0 0,0 1 0 0 0,0-1 0 0 0,1 1 0 0 0,-1-1 0 0 0,0 1 0 0 0,0-1 0 0 0,-1 1 0 0 0,1 0-1 0 0,0-1 1 0 0,0 1 0 0 0,-1 0 0 0 0,1 0 0 0 0,-1 0 0 0 0,1 2 0 0 0,1 7 10 0 0,-1 1 1 0 0,0 0-1 0 0,-1 0 0 0 0,0 13 0 0 0,-1-15-9 0 0,-1 67 10 0 0,1 158 105 0 0,18-102-177 0 0,-14-117-12 0 0,1 0 0 0 0,1 1 0 0 0,0-1 0 0 0,2-1 0 0 0,14 29-1 0 0,-19-41-40 0 0,0 0-1 0 0,0-1 0 0 0,0 1 1 0 0,0 0-1 0 0,0 0 0 0 0,1-1 1 0 0,-1 0-1 0 0,1 1 0 0 0,-1-1 1 0 0,1 0-1 0 0,0 0 0 0 0,0 0 1 0 0,0-1-1 0 0,0 1 0 0 0,0-1 1 0 0,1 0-1 0 0,-1 0 0 0 0,0 0 1 0 0,1 0-1 0 0,-1 0 0 0 0,6 0 0 0 0,-6-1-465 0 0,1 0 0 0 0,0-1 0 0 0,0 1 0 0 0,0-1 0 0 0,-1 0-1 0 0,1 0 1 0 0,0 0 0 0 0,-1-1 0 0 0,1 1 0 0 0,-1-1-1 0 0,0 1 1 0 0,6-5 0 0 0,6-5-1484 0 0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22.8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675 42 3369 0 0,'-5'-8'2660'0'0,"2"4"-585"0"0,0 1 0 0 0,0-1-1 0 0,0 0 1 0 0,-1 1 0 0 0,-6-6-1 0 0,8 8-1788 0 0,0 0 0 0 0,1 0 0 0 0,-1 0 0 0 0,0 1 0 0 0,0-1 0 0 0,0 1 0 0 0,1-1 0 0 0,-1 1 0 0 0,0-1 0 0 0,0 1-1 0 0,0 0 1 0 0,0 0 0 0 0,0 0 0 0 0,0 0 0 0 0,1 1 0 0 0,-1-1 0 0 0,0 0 0 0 0,0 1 0 0 0,-2 0 0 0 0,-1 1-155 0 0,0 0 0 0 0,1 0 0 0 0,-1 1 0 0 0,0-1 0 0 0,1 1 0 0 0,0 0 1 0 0,-6 6-1 0 0,-29 30 222 0 0,16-14-238 0 0,-213 193 416 0 0,160-160-480 0 0,26-22-34 0 0,-46 44 1 0 0,90-74-40 0 0,1 0 0 0 0,0 0 0 0 0,0 0 1 0 0,0 1-1 0 0,-6 11 0 0 0,10-16-5 0 0,1-1-1 0 0,-1 1 1 0 0,0 0-1 0 0,1 0 1 0 0,-1 0-1 0 0,1 0 1 0 0,-1-1-1 0 0,1 1 1 0 0,0 0 0 0 0,0 0-1 0 0,0 0 1 0 0,0 3-1 0 0,1-4-12 0 0,-1 1-1 0 0,1-1 1 0 0,-1 0-1 0 0,1 0 1 0 0,-1 0-1 0 0,1 0 1 0 0,0 0-1 0 0,-1 0 0 0 0,1 0 1 0 0,0 0-1 0 0,0 0 1 0 0,0 0-1 0 0,0 0 1 0 0,0-1-1 0 0,0 1 1 0 0,0 0-1 0 0,0 0 1 0 0,0-1-1 0 0,0 1 1 0 0,0-1-1 0 0,2 1 1 0 0,6 2-655 0 0,-1-2 0 0 0,1 1 0 0 0,0-1 0 0 0,0 0 1 0 0,0-1-1 0 0,0 0 0 0 0,0-1 0 0 0,0 1 0 0 0,11-4 1 0 0,29-6-2074 0 0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23.9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48 484 144 0 0,'3'-4'1151'0'0,"0"1"-1"0"0,0-1 1 0 0,-1 0-1 0 0,1 0 1 0 0,-1 0-1 0 0,0 0 1 0 0,0-1-1 0 0,-1 1 1 0 0,1-1-1 0 0,-1 1 1 0 0,0-1-1 0 0,1-7 1 0 0,0-16 7760 0 0,-11 102-6143 0 0,7 2-2251 0 0,-4 62 58 0 0,4-112-535 0 0,-2 1-1 0 0,-1 0 0 0 0,-8 25 1 0 0,11-47-38 0 0,1 0-1 0 0,-1 0 1 0 0,0 0 0 0 0,0-1-1 0 0,0 1 1 0 0,-1 0-1 0 0,0-1 1 0 0,-6 8 0 0 0,9-12-3 0 0,0 0 0 0 0,0 0 0 0 0,0 0 0 0 0,0 0 0 0 0,0 0 1 0 0,-1 1-1 0 0,1-1 0 0 0,0 0 0 0 0,0 0 0 0 0,0 0 0 0 0,0 0 1 0 0,-1 0-1 0 0,1 0 0 0 0,0 0 0 0 0,0 0 0 0 0,0 0 0 0 0,0 0 1 0 0,-1 1-1 0 0,1-1 0 0 0,0 0 0 0 0,0 0 0 0 0,0 0 0 0 0,-1 0 1 0 0,1 0-1 0 0,0-1 0 0 0,0 1 0 0 0,0 0 0 0 0,-1 0 0 0 0,1 0 1 0 0,0 0-1 0 0,0 0 0 0 0,0 0 0 0 0,0 0 0 0 0,-1 0 0 0 0,1 0 0 0 0,0 0 1 0 0,0 0-1 0 0,0-1 0 0 0,0 1 0 0 0,-1 0 0 0 0,-2-10-57 0 0,4-15-79 0 0,-1 23 123 0 0,5-58-56 0 0,2-41-23 0 0,-7 89 97 0 0,1-6 20 0 0,-2 0 0 0 0,-4-29 0 0 0,4 47 78 0 0,1 4-81 0 0,0-3-20 0 0,0 0 0 0 0,0 0 0 0 0,0 0 0 0 0,0-1 0 0 0,0 1 0 0 0,1 0 0 0 0,-1 0 0 0 0,0 0 1 0 0,0-1-1 0 0,1 1 0 0 0,-1 0 0 0 0,1 0 0 0 0,-1-1 0 0 0,1 1 0 0 0,0 1 0 0 0,17 12-5 0 0,5 4 63 0 0,-22-17-52 0 0,0 0 0 0 0,0 0-1 0 0,0 0 1 0 0,0 0-1 0 0,0 1 1 0 0,-1-1 0 0 0,1 0-1 0 0,0 0 1 0 0,-1 1 0 0 0,1-1-1 0 0,-1 0 1 0 0,1 1-1 0 0,-1-1 1 0 0,0 0 0 0 0,1 4-1 0 0,-1-4 1 0 0,-1 1 0 0 0,1-1 0 0 0,-1 1-1 0 0,0-1 1 0 0,1 1 0 0 0,-1-1-1 0 0,0 1 1 0 0,0-1 0 0 0,0 0 0 0 0,0 1-1 0 0,0-1 1 0 0,0 0 0 0 0,0 0 0 0 0,-1 0-1 0 0,1 0 1 0 0,0 0 0 0 0,-2 1 0 0 0,-4 4 91 0 0,12-11-81 0 0,-1 1 0 0 0,1-1-1 0 0,-1-1 1 0 0,0 1-1 0 0,-1 0 1 0 0,1-1-1 0 0,-1 0 1 0 0,0 0 0 0 0,0 0-1 0 0,-1 0 1 0 0,0 0-1 0 0,0 0 1 0 0,0-1 0 0 0,-1 1-1 0 0,1-12 1 0 0,-1-26 21 0 0,-2 1 1 0 0,-9-52 0 0 0,2-39 129 0 0,10 121-42 0 0,0 12-16 0 0,-1 9-58 0 0,1 1-41 0 0,0 0 0 0 0,0 1 1 0 0,1-1-1 0 0,0 0 0 0 0,0 0 0 0 0,1 0 1 0 0,10 16-1 0 0,1-3 35 0 0,27 30 1 0 0,2 4 149 0 0,-41-51-157 0 0,-1 0 0 0 0,0 0 0 0 0,0 0 1 0 0,0 0-1 0 0,-1 0 0 0 0,1 0 1 0 0,-1 1-1 0 0,-1-1 0 0 0,1 1 0 0 0,-1-1 1 0 0,0 1-1 0 0,-1 5 0 0 0,1-2 8 0 0,1 1 0 0 0,1 14-1 0 0,0-15-35 0 0,1-1 0 0 0,-1 0-1 0 0,2 0 1 0 0,-1 0-1 0 0,1-1 1 0 0,0 1 0 0 0,0-1-1 0 0,1 0 1 0 0,0 0-1 0 0,0 0 1 0 0,1-1-1 0 0,0 1 1 0 0,0-1 0 0 0,0-1-1 0 0,13 9 1 0 0,-18-13-10 0 0,0-1 1 0 0,0 1-1 0 0,0-1 0 0 0,0 0 1 0 0,1 1-1 0 0,-1-1 1 0 0,0 0-1 0 0,0 0 1 0 0,0 0-1 0 0,1 1 0 0 0,-1-1 1 0 0,0-1-1 0 0,0 1 1 0 0,0 0-1 0 0,1 0 0 0 0,-1 0 1 0 0,0-1-1 0 0,0 1 1 0 0,2-1-1 0 0,-1 0-4 0 0,1-1 1 0 0,0 1-1 0 0,0-1 0 0 0,-1 0 0 0 0,1 0 1 0 0,-1 0-1 0 0,3-3 0 0 0,3-3 19 0 0,-1-1 0 0 0,12-19-1 0 0,-17 25-12 0 0,0 0 0 0 0,0-1-1 0 0,-1 1 1 0 0,1 0 0 0 0,-1-1 0 0 0,0 0 0 0 0,0 1-1 0 0,0-1 1 0 0,0 0 0 0 0,-1 1 0 0 0,1-8-1 0 0,-2 5 9 0 0,1 0-1 0 0,-2 0 0 0 0,1 0 1 0 0,0 1-1 0 0,-1-1 0 0 0,-4-9 1 0 0,5 13-11 0 0,0 0 0 0 0,1 0 0 0 0,-1-1 1 0 0,1 1-1 0 0,0 0 0 0 0,0 0 1 0 0,0 0-1 0 0,0-1 0 0 0,0 1 0 0 0,0 0 1 0 0,0 0-1 0 0,1-1 0 0 0,0-1 0 0 0,13-32-27 0 0,-2 3 43 0 0,0-27 53 0 0,7-101 0 0 0,-10 70-22 0 0,-5 46-59 0 0,7-43 125 0 0,-27 222-630 0 0,13-100-492 0 0,3 39 0 0 0,1-54-2458 0 0,7 32-1 0 0,-2-27-1279 0 0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41.3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154 299 512 0 0,'-3'1'470'0'0,"0"-1"1"0"0,0 1-1 0 0,1-1 1 0 0,-1 0-1 0 0,0 0 0 0 0,0 0 1 0 0,0 0-1 0 0,0 0 1 0 0,0-1-1 0 0,0 1 0 0 0,1-1 1 0 0,-1 0-1 0 0,0 0 0 0 0,0 0 1 0 0,-4-2-1 0 0,-3-3 1448 0 0,-1 0-1 0 0,-13-11 1 0 0,13 9-358 0 0,-2 0 55 0 0,10 7-1356 0 0,0 0 0 0 0,0-1 0 0 0,1 0 0 0 0,-1 1 0 0 0,0-1 0 0 0,1 0 0 0 0,0 0 0 0 0,-1-1 0 0 0,1 1 0 0 0,0 0-1 0 0,0-1 1 0 0,-2-3 0 0 0,4 5-207 0 0,0 0 0 0 0,0 1-1 0 0,0-1 1 0 0,0 1-1 0 0,0-1 1 0 0,0 0 0 0 0,0 1-1 0 0,0-1 1 0 0,0 1 0 0 0,0-1-1 0 0,1 0 1 0 0,-1 1-1 0 0,0-1 1 0 0,1 1 0 0 0,-1-1-1 0 0,0 1 1 0 0,1-1 0 0 0,-1 1-1 0 0,0-1 1 0 0,1 1-1 0 0,-1-1 1 0 0,1 1 0 0 0,-1 0-1 0 0,1-1 1 0 0,0 0-1 0 0,15-9 278 0 0,-13 9-267 0 0,50-29 559 0 0,-14 9-326 0 0,-1-1-1 0 0,-1-2 0 0 0,57-48 1 0 0,-87 66-207 0 0,-4 3 5 0 0,0 0 0 0 0,0 0 0 0 0,0 1 0 0 0,7-5 0 0 0,-18 28 910 0 0,-20 50-307 0 0,-23 92-1 0 0,46-142-675 0 0,1 0-1 0 0,1 0 1 0 0,1 0 0 0 0,1 1 0 0 0,1-1-1 0 0,4 38 1 0 0,1-28-54 0 0,0-1 0 0 0,2 1 0 0 0,22 57-1 0 0,-24-76-1 0 0,0-1 1 0 0,1 0-1 0 0,0-1 0 0 0,0 0 0 0 0,1 0 0 0 0,1 0 0 0 0,0 0 0 0 0,0-1 0 0 0,0-1 0 0 0,14 11 0 0 0,-11-11-126 0 0,1 0 0 0 0,1-1-1 0 0,-1 0 1 0 0,1-1 0 0 0,0 0-1 0 0,1-1 1 0 0,0 0-1 0 0,20 3 1 0 0,-15-4-998 0 0,37 2 0 0 0,-47-6 155 0 0,0 0 0 0 0,0-1 0 0 0,0 0 1 0 0,0 0-1 0 0,0-1 0 0 0,12-3 0 0 0,0-4-2874 0 0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41.6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523 28 2417 0 0,'-30'-14'9999'0'0,"12"6"-6937"0"0,17 8-3025 0 0,1 0 1 0 0,0 0-1 0 0,0 0 1 0 0,0 0-1 0 0,0 0 1 0 0,0 0-1 0 0,0 0 1 0 0,0 0-1 0 0,-1 0 1 0 0,1-1-1 0 0,0 1 1 0 0,0 0-1 0 0,0 0 1 0 0,0 0-1 0 0,0 0 1 0 0,0 0-1 0 0,0 0 1 0 0,-1 0-1 0 0,1 0 1 0 0,0 0-1 0 0,0 0 1 0 0,0 0-1 0 0,0 0 1 0 0,0 0 0 0 0,0 0-1 0 0,0-1 1 0 0,0 1-1 0 0,0 0 1 0 0,0 0-1 0 0,0 0 1 0 0,0 0-1 0 0,0 0 1 0 0,-1 0-1 0 0,1 0 1 0 0,0 0-1 0 0,0-1 1 0 0,0 1-1 0 0,0 0 1 0 0,0 0-1 0 0,0 0 1 0 0,0 0-1 0 0,0 0 1 0 0,0 0-1 0 0,0 0 1 0 0,0-1-1 0 0,0 1 1 0 0,0 0-1 0 0,1 0 1 0 0,-1 0-1 0 0,0 0 1 0 0,0 0-1 0 0,0 0 1 0 0,0 0-1 0 0,0-1 1 0 0,0 1-1 0 0,0 0 1 0 0,0 0-1 0 0,0 0 1 0 0,0 0-1 0 0,0 0 1 0 0,0 0-1 0 0,0 0 1 0 0,1 0-1 0 0,-1 0 3 0 0,0 0 0 0 0,0 0 0 0 0,0 0 1 0 0,1 0-1 0 0,-1 0 0 0 0,0 0 0 0 0,0 0 0 0 0,0 0 0 0 0,0 1 0 0 0,1-1 1 0 0,-1 0-1 0 0,0 0 0 0 0,0 0 0 0 0,0 0 0 0 0,0 0 0 0 0,0 1 0 0 0,1-1 0 0 0,-1 0 1 0 0,0 0-1 0 0,0 0 0 0 0,0 0 0 0 0,0 1 0 0 0,0-1 0 0 0,0 0 0 0 0,0 0 1 0 0,0 0-1 0 0,0 1 0 0 0,0-1 0 0 0,0 0 0 0 0,0 0 0 0 0,0 0 0 0 0,0 1 0 0 0,0-1 1 0 0,0 0-1 0 0,0 0 0 0 0,0 0 0 0 0,0 0 0 0 0,0 1 0 0 0,0-1 0 0 0,0 0 1 0 0,0 0-1 0 0,0 0 0 0 0,0 1 0 0 0,-1-1 0 0 0,1 0 0 0 0,-2 4 174 0 0,1 0-1 0 0,-1-1 0 0 0,-1 1 1 0 0,1 0-1 0 0,0-1 0 0 0,-1 0 1 0 0,0 1-1 0 0,1-1 0 0 0,-1-1 1 0 0,-5 5-1 0 0,-6 7 174 0 0,-154 156 1092 0 0,-30 34-1091 0 0,180-185-414 0 0,12-13-23 0 0,-1 0 1 0 0,1 1-1 0 0,1 0 0 0 0,-1 0 0 0 0,-7 14 0 0 0,13-20 25 0 0,-1-1 0 0 0,1 0 0 0 0,0 1 0 0 0,0-1 0 0 0,0 0 0 0 0,-1 1 0 0 0,1-1 0 0 0,0 0 0 0 0,0 1-1 0 0,0-1 1 0 0,0 1 0 0 0,0-1 0 0 0,-1 0 0 0 0,1 1 0 0 0,0-1 0 0 0,0 1 0 0 0,0-1 0 0 0,0 1-1 0 0,0-1 1 0 0,1 0 0 0 0,-1 1 0 0 0,0-1 0 0 0,0 1 0 0 0,0-1 0 0 0,0 0 0 0 0,0 1 0 0 0,0-1-1 0 0,1 0 1 0 0,-1 1 0 0 0,0-1 0 0 0,0 1 0 0 0,1-1 0 0 0,-1 0 0 0 0,0 0 0 0 0,0 1 0 0 0,1-1 0 0 0,-1 0-1 0 0,0 1 1 0 0,1-1 0 0 0,-1 0 0 0 0,0 0 0 0 0,1 0 0 0 0,-1 1 0 0 0,1-1 0 0 0,-1 0 0 0 0,0 0-1 0 0,1 0 1 0 0,20-1-2647 0 0,-2-3 297 0 0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42.1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40 8 0 0,'1'-7'1013'0'0,"-1"4"-288"0"0,0 1 0 0 0,1 0-1 0 0,-1 0 1 0 0,0 0 0 0 0,-1 0 0 0 0,1-1-1 0 0,0 1 1 0 0,0 0 0 0 0,-1 0 0 0 0,1 0-1 0 0,-1 0 1 0 0,0 0 0 0 0,-1-3 0 0 0,1 12 4523 0 0,0 8-3367 0 0,2 94 2563 0 0,-5 169-377 0 0,3-260-3947 0 0,-6 28 0 0 0,6-41-130 0 0,0-1-1 0 0,0 0 0 0 0,-1 0 0 0 0,1 0 1 0 0,-1 0-1 0 0,0 0 0 0 0,0 0 0 0 0,0 0 0 0 0,0-1 1 0 0,-1 1-1 0 0,1-1 0 0 0,-7 6 0 0 0,9-9-12 0 0,0 1 0 0 0,0-1 0 0 0,0 0 0 0 0,-1 0 0 0 0,1 0 0 0 0,0 1 0 0 0,0-1-1 0 0,0 0 1 0 0,-1 0 0 0 0,1 0 0 0 0,0 0 0 0 0,0 1 0 0 0,0-1 0 0 0,-1 0-1 0 0,1 0 1 0 0,0 0 0 0 0,0 0 0 0 0,-1 0 0 0 0,1 0 0 0 0,0 0 0 0 0,-1 0 0 0 0,1 0-1 0 0,0 0 1 0 0,0 0 0 0 0,-1 0 0 0 0,1 0 0 0 0,0 0 0 0 0,0 0 0 0 0,-1 0-1 0 0,1 0 1 0 0,0 0 0 0 0,0-8-1142 0 0,7-12-1296 0 0,9-12-5853 0 0,-5 13 2352 0 0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42.6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87 135 552 0 0,'-23'16'9869'0'0,"22"-15"-9351"0"0,-1-1 0 0 0,1 2 0 0 0,0-1 0 0 0,0 0 1 0 0,1 0-1 0 0,-1 0 0 0 0,0 0 0 0 0,0 0 0 0 0,1 1 1 0 0,-1-1-1 0 0,0 0 0 0 0,1 1 0 0 0,-1-1 0 0 0,1 0 1 0 0,0 1-1 0 0,-1-1 0 0 0,1 2 0 0 0,7-12 2248 0 0,-3-2-2657 0 0,0 0 1 0 0,2 1-1 0 0,-1 0 0 0 0,1 0 1 0 0,0 0-1 0 0,1 1 0 0 0,0 0 0 0 0,1 0 1 0 0,0 1-1 0 0,13-11 0 0 0,-13 13-119 0 0,0 0-1 0 0,1 1 1 0 0,-1 0-1 0 0,1 1 1 0 0,0 0-1 0 0,0 0 1 0 0,0 1-1 0 0,0 0 1 0 0,1 1-1 0 0,0-1 1 0 0,-1 2-1 0 0,18-1 1 0 0,-20 1-10 0 0,1 1 1 0 0,-1 1 0 0 0,1-1 0 0 0,-1 1-1 0 0,1 0 1 0 0,-1 1 0 0 0,1 0 0 0 0,-1 0-1 0 0,0 1 1 0 0,9 4 0 0 0,-13-5-1 0 0,1 0 1 0 0,0 1-1 0 0,-1 0 1 0 0,1 0-1 0 0,-1 0 1 0 0,0 0 0 0 0,0 0-1 0 0,0 1 1 0 0,0-1-1 0 0,0 1 1 0 0,-1 0-1 0 0,0 0 1 0 0,0 0-1 0 0,0 0 1 0 0,0 0 0 0 0,-1 0-1 0 0,1 0 1 0 0,0 6-1 0 0,0 2 45 0 0,-1 0 1 0 0,0 0-1 0 0,-1 0 0 0 0,0 0 0 0 0,-1 0 0 0 0,0 0 1 0 0,-1 0-1 0 0,0 0 0 0 0,-1 0 0 0 0,-1-1 0 0 0,0 1 1 0 0,0-1-1 0 0,-1 0 0 0 0,0 0 0 0 0,-1-1 0 0 0,0 1 1 0 0,-1-1-1 0 0,-10 12 0 0 0,12-18-26 0 0,1 1 1 0 0,-1-1-1 0 0,-1 1 0 0 0,1-1 0 0 0,0-1 1 0 0,-1 1-1 0 0,0-1 0 0 0,0 0 0 0 0,0 0 1 0 0,0-1-1 0 0,0 0 0 0 0,0 0 1 0 0,-1 0-1 0 0,1-1 0 0 0,-1 0 0 0 0,1 0 1 0 0,-1-1-1 0 0,1 1 0 0 0,-1-2 0 0 0,1 1 1 0 0,-9-2-1 0 0,15 2-4 0 0,-1 0-1 0 0,1 0 1 0 0,-1 0 0 0 0,1 0-1 0 0,0 0 1 0 0,-1 0-1 0 0,1 0 1 0 0,0 0 0 0 0,-1 0-1 0 0,1 0 1 0 0,0 0 0 0 0,-1-1-1 0 0,1 1 1 0 0,0 0 0 0 0,-1 0-1 0 0,1 0 1 0 0,0-1 0 0 0,-1 1-1 0 0,1 0 1 0 0,0 0-1 0 0,-1-1 1 0 0,1 1 0 0 0,0 0-1 0 0,0 0 1 0 0,0-1 0 0 0,-1 1-1 0 0,1 0 1 0 0,0-1 0 0 0,0 1-1 0 0,0 0 1 0 0,0-1 0 0 0,0 1-1 0 0,-1-1 1 0 0,1 0-1 0 0,1 1-14 0 0,-1-1 0 0 0,1 0-1 0 0,-1 0 1 0 0,1 0-1 0 0,-1 0 1 0 0,1 1-1 0 0,-1-1 1 0 0,1 0-1 0 0,0 1 1 0 0,-1-1-1 0 0,1 0 1 0 0,0 1-1 0 0,0-1 1 0 0,27-15-745 0 0,-23 13 608 0 0,27-12-2054 0 0,36-12 1 0 0,-57 24 1481 0 0,-1 0-1 0 0,1 0 1 0 0,0 1 0 0 0,0 1-1 0 0,0 0 1 0 0,0 0 0 0 0,20 2-1 0 0,-30-1 727 0 0,0 1-1 0 0,1-1 1 0 0,-1 0-1 0 0,1 0 0 0 0,-1 1 1 0 0,0-1-1 0 0,1 1 1 0 0,-1-1-1 0 0,0 1 1 0 0,1 0-1 0 0,-1-1 1 0 0,0 1-1 0 0,0 0 0 0 0,1 0 1 0 0,-1 0-1 0 0,0 0 1 0 0,0 0-1 0 0,0 0 1 0 0,0 0-1 0 0,-1 0 0 0 0,1 0 1 0 0,1 2-1 0 0,-1-1 85 0 0,0 1 0 0 0,-1-1 1 0 0,1 1-1 0 0,-1-1 0 0 0,1 1 0 0 0,-1-1 0 0 0,0 1 0 0 0,0-1 0 0 0,0 1 0 0 0,0-1 0 0 0,-1 5 0 0 0,-2 3 484 0 0,1 1-1 0 0,-2-1 1 0 0,1-1-1 0 0,-1 1 1 0 0,-7 11-1 0 0,-5 6 1259 0 0,-1-1-1 0 0,-27 34 1 0 0,27-41-1371 0 0,0-1 0 0 0,-1-1 0 0 0,-1 0 0 0 0,0-1 1 0 0,-1-1-1 0 0,-27 15 0 0 0,1-2-30 0 0,23-14-444 0 0,-1 0 0 0 0,0-2-1 0 0,-36 14 1 0 0,58-25-237 0 0,0 0 0 0 0,-1 0 0 0 0,1-1 0 0 0,0 1 0 0 0,-1-1 0 0 0,1 1 0 0 0,-1-1 0 0 0,1 0 0 0 0,-1 0 0 0 0,1 0 0 0 0,-1 0 0 0 0,1 0 0 0 0,-5-2 0 0 0,0-3-2372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49.7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54 4521 0 0,'0'-1'645'0'0,"0"0"0"0"0,0 0 1 0 0,0 1-1 0 0,0-1 0 0 0,0 0 0 0 0,0 0 1 0 0,0 0-1 0 0,0 0 0 0 0,0 0 0 0 0,0 1 1 0 0,1-1-1 0 0,-1 0 0 0 0,0 0 0 0 0,1 0 1 0 0,-1 1-1 0 0,0-1 0 0 0,1 0 0 0 0,-1 0 0 0 0,2 0 1 0 0,-1-1-226 0 0,0 1 0 0 0,0 0 1 0 0,1 0-1 0 0,-1 0 0 0 0,1 0 0 0 0,-1 0 1 0 0,1 0-1 0 0,0 0 0 0 0,1 0 0 0 0,5-2-457 0 0,0 1-1 0 0,1 0 0 0 0,9-1 0 0 0,-9 2 1502 0 0,42-6-353 0 0,95 0 0 0 0,51 15-3201 0 0,-158-2-3491 0 0,-21-2 3020 0 0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47.6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1 512 0 0,'-2'4'512'0'0,"-1"1"552"0"0,0 0-2120 0 0,0-2 544 0 0,1 0 0 0 0,1 0 512 0 0,-1-1 0 0 0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49.9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1 512 0 0,'0'1'512'0'0,"-2"3"304"0"0,1-3-920 0 0,-1 2 56 0 0,-1 0-152 0 0,1-1 200 0 0,1 3-472 0 0,1-4 336 0 0,-2-1-112 0 0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50.6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196 453 8 0 0,'12'-41'1533'0'0,"9"-43"1618"0"0,-11 27 2574 0 0,-10 56-5438 0 0,0 0 1 0 0,1 0-1 0 0,-1 0 1 0 0,0 0-1 0 0,0 0 1 0 0,0 0-1 0 0,0 0 1 0 0,0-1 0 0 0,0 1-1 0 0,-1 0 1 0 0,1 0-1 0 0,0 0 1 0 0,-1 0-1 0 0,1 0 1 0 0,0 0-1 0 0,-2-2 1 0 0,2 3-202 0 0,0 0 0 0 0,0 0 0 0 0,0 0 0 0 0,-1 0 0 0 0,1 0 0 0 0,0 0 0 0 0,0 0 0 0 0,0 0 0 0 0,0 0 0 0 0,-1 0 0 0 0,1 0 0 0 0,0 0 0 0 0,0 0 0 0 0,0 0 0 0 0,-1 0 0 0 0,1 0 0 0 0,0 0 0 0 0,0 0 0 0 0,0 0 0 0 0,0 0 0 0 0,-1 0 0 0 0,1 0 0 0 0,0 1 0 0 0,0-1 0 0 0,0 0 0 0 0,0 0 0 0 0,0 0 0 0 0,-1 0 0 0 0,1 0 0 0 0,0 0 0 0 0,0 1 0 0 0,-7 9 964 0 0,2 3-637 0 0,1-1 0 0 0,0 0 0 0 0,1 1 0 0 0,1 0 0 0 0,-2 25 0 0 0,0-4-145 0 0,-7 42 214 0 0,-3 0-1 0 0,-46 139 1 0 0,48-183-369 0 0,-45 132 264 0 0,42-115-318 0 0,-12 71-1 0 0,26-116-53 0 0,1 1 0 0 0,-1-1 0 0 0,1 0 0 0 0,1 9-1 0 0,-1-12-4 0 0,0-1 0 0 0,0 1-1 0 0,0-1 1 0 0,0 1-1 0 0,0-1 1 0 0,0 1-1 0 0,1-1 1 0 0,-1 1 0 0 0,0-1-1 0 0,0 1 1 0 0,0-1-1 0 0,1 0 1 0 0,-1 1-1 0 0,0-1 1 0 0,1 0-1 0 0,-1 1 1 0 0,0-1 0 0 0,1 0-1 0 0,-1 1 1 0 0,1-1-1 0 0,0 1 1 0 0,-1-1-1 0 0,1 0 0 0 0,0 0 0 0 0,0 0 0 0 0,-1 0 0 0 0,1 0 0 0 0,0 0 0 0 0,0 0 0 0 0,-1-1 0 0 0,1 1 1 0 0,0 0-1 0 0,-1 0 0 0 0,1-1 0 0 0,0 1 0 0 0,-1 0 0 0 0,1-1 0 0 0,0 1 0 0 0,-1 0 0 0 0,1-1 0 0 0,0 0 0 0 0,7-5-7 0 0,-1 0 0 0 0,0-1 0 0 0,0 0-1 0 0,-1 0 1 0 0,0 0 0 0 0,10-16 0 0 0,-3 1-25 0 0,13-32 0 0 0,-9 13 46 0 0,-2-1 0 0 0,14-65-1 0 0,7-91 61 0 0,-27 138-66 0 0,26-196 114 0 0,-8 54 15 0 0,-23 166 462 0 0,0-46 0 0 0,-5 81-272 0 0,-2 5-179 0 0,-3 7-46 0 0,4-1-53 0 0,0 1 1 0 0,0 0 0 0 0,1 0-1 0 0,0-1 1 0 0,1 1-1 0 0,2 16 1 0 0,12 66 177 0 0,-10-72-164 0 0,36 160 183 0 0,-16-79-213 0 0,-4 4 8 0 0,10 40-4 0 0,18 85-130 0 0,-35-174 68 0 0,2 14-36 0 0,-15-71 61 0 0,0 1 1 0 0,0 0-1 0 0,0-1 1 0 0,0 1-1 0 0,-1-1 1 0 0,1 1-1 0 0,0 0 1 0 0,0-1-1 0 0,0 1 1 0 0,0-1-1 0 0,-1 1 1 0 0,1 0-1 0 0,0-1 1 0 0,-1 1-1 0 0,1-1 1 0 0,0 1-1 0 0,-1-1 1 0 0,1 1-1 0 0,0-1 1 0 0,-1 1-1 0 0,1-1 1 0 0,-1 0-1 0 0,1 1 1 0 0,-1-1-1 0 0,1 1 1 0 0,-1-1-1 0 0,0 0 1 0 0,1 0-1 0 0,-1 1 1 0 0,1-1-1 0 0,-1 0 1 0 0,0 0-1 0 0,1 0 1 0 0,-1 0-1 0 0,1 1 1 0 0,-1-1-1 0 0,0 0 1 0 0,1 0-1 0 0,-1 0 1 0 0,0 0-1 0 0,1-1 1 0 0,-1 1-1 0 0,-1 0 1 0 0,-5-1-3 0 0,0 0 1 0 0,0 0 0 0 0,-8-3-1 0 0,7 2 29 0 0,-13-2-33 0 0,-1 1 0 0 0,0 1 0 0 0,0 1 1 0 0,0 1-1 0 0,1 1 0 0 0,-1 1 0 0 0,0 1 0 0 0,-26 7 0 0 0,16 1 9 0 0,31-10-32 0 0,-1 0 0 0 0,0 0 1 0 0,1 0-1 0 0,-1 0 0 0 0,1 0 0 0 0,-1 0 0 0 0,1 0 0 0 0,-1 1 0 0 0,1-1 1 0 0,0 0-1 0 0,-1 1 0 0 0,1-1 0 0 0,0 1 0 0 0,-2 3 0 0 0,3-5 4 0 0,0 0 0 0 0,0 0 0 0 0,0 0 0 0 0,0 0 0 0 0,0 0 0 0 0,0 0 0 0 0,0 1 1 0 0,0-1-1 0 0,0 0 0 0 0,1 0 0 0 0,-1 0 0 0 0,0 0 0 0 0,0 0 0 0 0,0 0 0 0 0,0 0 0 0 0,0 0 0 0 0,0 1 0 0 0,0-1 0 0 0,0 0 0 0 0,0 0 0 0 0,0 0 0 0 0,0 0 0 0 0,0 0 0 0 0,0 0 0 0 0,0 0 0 0 0,0 0 0 0 0,0 0 0 0 0,1 0 0 0 0,-1 0 0 0 0,0 0 0 0 0,0 0 0 0 0,0 1 0 0 0,0-1 0 0 0,0 0 0 0 0,0 0 0 0 0,0 0 0 0 0,0 0 0 0 0,1 0 0 0 0,-1 0 0 0 0,0 0 1 0 0,0 0-1 0 0,0 0 0 0 0,0 0 0 0 0,0 0 0 0 0,0 0 0 0 0,9-1-1083 0 0,9-3-969 0 0,-1-3-3114 0 0,20-10-1 0 0,-13 4-80 0 0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51.1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181 150 1296 0 0,'5'-8'2214'0'0,"1"2"0"0"0,-1-1 0 0 0,1 1 0 0 0,11-10 0 0 0,-9 9-524 0 0,0-1-1 0 0,7-9 1 0 0,-13 14-1316 0 0,0 0 1 0 0,0 0-1 0 0,0 0 1 0 0,0 0-1 0 0,-1 0 1 0 0,0 0-1 0 0,1-1 0 0 0,-1 1 1 0 0,0-1-1 0 0,0-5 1 0 0,-1 8-295 0 0,0 0 0 0 0,0 0 0 0 0,0-1 0 0 0,0 1 0 0 0,0 0 0 0 0,0 0 0 0 0,0 0 0 0 0,-1 0 0 0 0,1 0 0 0 0,-1-1 0 0 0,1 1 0 0 0,0 0 0 0 0,-1 0 0 0 0,0 0 0 0 0,1 0 0 0 0,-1 0 0 0 0,0 0-1 0 0,1 1 1 0 0,-1-1 0 0 0,0 0 0 0 0,0 0 0 0 0,0 0 0 0 0,0 1 0 0 0,0-1 0 0 0,0 0 0 0 0,0 1 0 0 0,0-1 0 0 0,0 1 0 0 0,0-1 0 0 0,0 1 0 0 0,0 0 0 0 0,0-1 0 0 0,-3 1 0 0 0,-3-2 111 0 0,0 1-1 0 0,0 0 1 0 0,0 1 0 0 0,-9 0-1 0 0,13 0-152 0 0,-9 0 65 0 0,0 1 1 0 0,0 1-1 0 0,0 0 0 0 0,0 0 0 0 0,1 1 1 0 0,-1 1-1 0 0,1 0 0 0 0,0 0 0 0 0,0 2 1 0 0,0-1-1 0 0,0 1 0 0 0,1 0 0 0 0,-11 10 1 0 0,20-15-100 0 0,-1 0 1 0 0,0 1 0 0 0,1-1-1 0 0,-1 1 1 0 0,1-1 0 0 0,-1 1-1 0 0,1 0 1 0 0,0-1 0 0 0,0 1 0 0 0,0 0-1 0 0,0 0 1 0 0,0 0 0 0 0,0 0-1 0 0,0 0 1 0 0,1 0 0 0 0,-1 0-1 0 0,1 0 1 0 0,-1 0 0 0 0,1 0-1 0 0,0 0 1 0 0,0 1 0 0 0,0-1-1 0 0,0 0 1 0 0,0 0 0 0 0,1 0-1 0 0,-1 0 1 0 0,0 0 0 0 0,1 0-1 0 0,0 0 1 0 0,-1 0 0 0 0,1 0 0 0 0,0 0-1 0 0,0 0 1 0 0,0 0 0 0 0,2 2-1 0 0,2 2-8 0 0,0 0 0 0 0,0 0 0 0 0,0-1 0 0 0,1 0-1 0 0,-1 0 1 0 0,1 0 0 0 0,0-1 0 0 0,1 0 0 0 0,6 4-1 0 0,6 0-19 0 0,0-1-1 0 0,0 0 0 0 0,21 4 0 0 0,32 10-54 0 0,-63-17 58 0 0,-1-1-1 0 0,0 1 0 0 0,0 0 1 0 0,0 1-1 0 0,0 0 1 0 0,7 7-1 0 0,-12-10 16 0 0,0 1 0 0 0,-1 0 0 0 0,1 0 0 0 0,0 0 0 0 0,-1 0 0 0 0,0 0 0 0 0,0 1 0 0 0,0-1-1 0 0,0 1 1 0 0,0-1 0 0 0,-1 1 0 0 0,1 0 0 0 0,-1 0 0 0 0,0 0 0 0 0,0 0 0 0 0,-1-1 0 0 0,1 8 0 0 0,-1-3 14 0 0,0-1 1 0 0,-1 1-1 0 0,-1-1 1 0 0,1 0-1 0 0,-1 0 0 0 0,0 0 1 0 0,-1 0-1 0 0,-5 12 1 0 0,3-9 13 0 0,-1 1 0 0 0,-1-1 0 0 0,0 0 1 0 0,0 0-1 0 0,-1-1 0 0 0,0 0 1 0 0,0 0-1 0 0,-1-1 0 0 0,-1 0 0 0 0,1-1 1 0 0,-20 12-1 0 0,24-16-18 0 0,0 0 1 0 0,-1-1-1 0 0,0 1 1 0 0,0-1-1 0 0,1 0 1 0 0,-1-1-1 0 0,0 1 1 0 0,-1-1-1 0 0,1 0 1 0 0,0-1-1 0 0,0 1 0 0 0,0-1 1 0 0,0 0-1 0 0,-1-1 1 0 0,1 0-1 0 0,0 0 1 0 0,0 0-1 0 0,0 0 1 0 0,0-1-1 0 0,0 0 1 0 0,1-1-1 0 0,-1 1 1 0 0,0-1-1 0 0,-8-6 0 0 0,9 6-51 0 0,0-1 0 0 0,1 0 0 0 0,0 1 0 0 0,0-1 1 0 0,0-1-1 0 0,1 1 0 0 0,-1-1 0 0 0,1 1 0 0 0,0-1 0 0 0,0 0 0 0 0,1 0 0 0 0,-1 0 0 0 0,1 0 0 0 0,0-1 0 0 0,0 1 0 0 0,1-1 0 0 0,0 1 0 0 0,0-1 0 0 0,0-9 0 0 0,0 8-374 0 0,2-1-1 0 0,-1 0 1 0 0,1 0 0 0 0,0 0 0 0 0,4-12 0 0 0,-1 9-1049 0 0,0 1-1 0 0,0 0 1 0 0,10-17 0 0 0,-1 6-1616 0 0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51.4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42 2345 0 0,'-41'-42'12824'0'0,"48"50"-11645"0"0,0 0 0 0 0,-1 0 0 0 0,0 0 0 0 0,0 0 0 0 0,7 18 0 0 0,-6-10-636 0 0,0 0 0 0 0,6 31 1 0 0,-3 2-942 0 0,3 70-1 0 0,-12-103 731 0 0,3 30-433 0 0,7 63-2422 0 0,-8-98-638 0 0,-2-11 2975 0 0,-1 0 0 0 0,0 1-1 0 0,0-1 1 0 0,0 0 0 0 0,0 0 0 0 0,1 0 0 0 0,-1 1 0 0 0,0-1 0 0 0,0 0 0 0 0,1 0-1 0 0,-1 0 1 0 0,0 1 0 0 0,0-1 0 0 0,1 0 0 0 0,-1 0 0 0 0,0 0 0 0 0,0 0 0 0 0,1 0-1 0 0,-1 0 1 0 0,0 0 0 0 0,1 1 0 0 0,-1-1 0 0 0,0 0 0 0 0,0 0 0 0 0,1 0 0 0 0,-1 0-1 0 0,0 0 1 0 0,1 0 0 0 0,-1 0 0 0 0,0-1 0 0 0,0 1 0 0 0,1 0 0 0 0,-1 0 0 0 0,0 0-1 0 0,1 0 1 0 0,5-4-1654 0 0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51.5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0 944 0 0,'-3'0'590'0'0,"-14"6"14283"0"0,25 1-12933 0 0,-4-4-1684 0 0,0-1 0 0 0,1 1 0 0 0,-1-1 0 0 0,1 0 0 0 0,0-1 1 0 0,0 1-1 0 0,0-1 0 0 0,-1 0 0 0 0,1 0 0 0 0,10 0 0 0 0,7 0-149 0 0,23-3-1 0 0,-44 2-93 0 0,84-11-488 0 0,-10 1-3895 0 0,-57 8 1788 0 0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51.9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11 251 728 0 0,'-4'22'12234'0'0,"-1"0"-8462"0"0,4-15-3142 0 0,1 0 0 0 0,-1-1-1 0 0,1 1 1 0 0,1 0 0 0 0,-1 0-1 0 0,1-1 1 0 0,1 1 0 0 0,-1 0-1 0 0,1-1 1 0 0,0 1 0 0 0,3 5 0 0 0,-5-12-608 0 0,0 1 1 0 0,0-1 0 0 0,0 0 0 0 0,1 0-1 0 0,-1 0 1 0 0,0 0 0 0 0,0 1 0 0 0,0-1-1 0 0,0 0 1 0 0,0 0 0 0 0,0 0 0 0 0,0 0-1 0 0,1 0 1 0 0,-1 0 0 0 0,0 1 0 0 0,0-1-1 0 0,0 0 1 0 0,0 0 0 0 0,1 0 0 0 0,-1 0-1 0 0,0 0 1 0 0,0 0 0 0 0,0 0 0 0 0,0 0-1 0 0,1 0 1 0 0,-1 0 0 0 0,0 0 0 0 0,0 0-1 0 0,0 0 1 0 0,0 0 0 0 0,1 0 0 0 0,-1 0-1 0 0,0 0 1 0 0,0 0 0 0 0,0 0 0 0 0,0 0-1 0 0,1 0 1 0 0,-1 0 0 0 0,6-7 346 0 0,1-11-90 0 0,-5 8-250 0 0,0 0 1 0 0,-1-1 0 0 0,0 1-1 0 0,0-1 1 0 0,-2-14 0 0 0,-11-52 25 0 0,8 60-58 0 0,1 1 1 0 0,1-1-1 0 0,1 0 0 0 0,0 0 1 0 0,1 0-1 0 0,3-25 0 0 0,-3 39-31 0 0,1 0-1 0 0,-1 0 0 0 0,1 0 1 0 0,0 1-1 0 0,0-1 1 0 0,0 0-1 0 0,0 0 0 0 0,1 1 1 0 0,-1-1-1 0 0,1 0 1 0 0,-1 1-1 0 0,1 0 0 0 0,0-1 1 0 0,0 1-1 0 0,0 0 0 0 0,0 0 1 0 0,1 0-1 0 0,-1 0 1 0 0,1 0-1 0 0,-1 1 0 0 0,1-1 1 0 0,-1 1-1 0 0,1 0 1 0 0,0-1-1 0 0,0 1 0 0 0,-1 0 1 0 0,1 1-1 0 0,0-1 1 0 0,0 0-1 0 0,0 1 0 0 0,0 0 1 0 0,0 0-1 0 0,0 0 0 0 0,0 0 1 0 0,0 0-1 0 0,0 0 1 0 0,0 1-1 0 0,0-1 0 0 0,0 1 1 0 0,0 0-1 0 0,4 2 1 0 0,6 3-1815 0 0,1 1 0 0 0,-1 1 0 0 0,-1 0 0 0 0,1 1 0 0 0,20 19 1 0 0,-16-14-268 0 0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57.1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241 225 512 0 0,'4'-3'1453'0'0,"-1"0"-1"0"0,0 0 1 0 0,1-1-1 0 0,-1 1 0 0 0,0-1 1 0 0,4-7-1 0 0,-3 4-236 0 0,-1 0 1 0 0,0 1-1 0 0,5-15 0 0 0,-6 10-631 0 0,1-1 0 0 0,-1 1-1 0 0,-1-1 1 0 0,0 1 0 0 0,-1-18 0 0 0,-1 26-513 0 0,1 0 0 0 0,0 1 0 0 0,-1-1 0 0 0,1 0 0 0 0,-1 0 0 0 0,0 1 0 0 0,0-1 0 0 0,0 1 0 0 0,0-1 0 0 0,-1 1 0 0 0,1-1 0 0 0,-1 1 0 0 0,1-1 0 0 0,-1 1-1 0 0,0 0 1 0 0,0 0 0 0 0,0 0 0 0 0,0 0 0 0 0,0 0 0 0 0,0 1 0 0 0,0-1 0 0 0,-1 1 0 0 0,1-1 0 0 0,-1 1 0 0 0,1 0 0 0 0,-1 0 0 0 0,1 0 0 0 0,-1 0 0 0 0,0 0 0 0 0,-3 0 0 0 0,-6-1 119 0 0,-1 1 0 0 0,0 0 0 0 0,0 0 1 0 0,0 1-1 0 0,-15 3 0 0 0,19-2-71 0 0,0 0 0 0 0,0 1 0 0 0,0 0 0 0 0,0 0 0 0 0,1 1 0 0 0,-1 0 0 0 0,1 1 0 0 0,-14 8 0 0 0,18-10-98 0 0,0 1 0 0 0,0 0 0 0 0,0 0 0 0 0,0 0 0 0 0,1 0 0 0 0,0 1-1 0 0,-1-1 1 0 0,1 1 0 0 0,1 0 0 0 0,-1 0 0 0 0,0 0 0 0 0,1 0 0 0 0,0 1 0 0 0,0-1 0 0 0,0 1 0 0 0,1-1 0 0 0,-1 1 0 0 0,0 6 0 0 0,2-7-21 0 0,0 0 0 0 0,0 0 1 0 0,0 0-1 0 0,1 0 1 0 0,-1 0-1 0 0,1 0 0 0 0,0-1 1 0 0,0 1-1 0 0,0 0 0 0 0,1 0 1 0 0,-1-1-1 0 0,1 1 0 0 0,0-1 1 0 0,0 0-1 0 0,0 1 1 0 0,1-1-1 0 0,-1 0 0 0 0,1 0 1 0 0,0 0-1 0 0,0-1 0 0 0,6 6 1 0 0,0-1-16 0 0,1-1 0 0 0,0 1 0 0 0,1-1 0 0 0,-1-1 0 0 0,1 0 0 0 0,13 4 0 0 0,5-1-17 0 0,1-1 0 0 0,31 2 1 0 0,44 11-53 0 0,-92-16 75 0 0,0 0 0 0 0,-1 1 0 0 0,1 0 0 0 0,13 8 0 0 0,-23-11 13 0 0,-1-1-1 0 0,1 1 1 0 0,0 0 0 0 0,-1 0 0 0 0,1 0 0 0 0,-1 0 0 0 0,0 0 0 0 0,1 1-1 0 0,-1-1 1 0 0,0 1 0 0 0,0-1 0 0 0,-1 1 0 0 0,1 0 0 0 0,-1-1-1 0 0,1 1 1 0 0,-1 0 0 0 0,0 0 0 0 0,0 0 0 0 0,0 0 0 0 0,0 0 0 0 0,-1 1-1 0 0,1-1 1 0 0,-1 5 0 0 0,0-5 8 0 0,-1 0 0 0 0,0 0-1 0 0,0 1 1 0 0,0-1 0 0 0,-1 0 0 0 0,1 0 0 0 0,-1 0-1 0 0,1 0 1 0 0,-1-1 0 0 0,0 1 0 0 0,0 0-1 0 0,0-1 1 0 0,-1 0 0 0 0,1 1 0 0 0,0-1 0 0 0,-1 0-1 0 0,0 0 1 0 0,1 0 0 0 0,-7 3 0 0 0,-2 1 105 0 0,-1 0 0 0 0,0-1 0 0 0,-21 7 0 0 0,-5-1 284 0 0,-51 8 0 0 0,68-16-279 0 0,1-1 1 0 0,0-1-1 0 0,-1-1 0 0 0,-28-3 1 0 0,46 3-131 0 0,0 0 1 0 0,0-1 0 0 0,0 0 0 0 0,0 1 0 0 0,0-1-1 0 0,1 0 1 0 0,-1-1 0 0 0,0 1 0 0 0,0 0 0 0 0,1-1-1 0 0,-1 1 1 0 0,1-1 0 0 0,-1 0 0 0 0,1 0 0 0 0,0 0-1 0 0,0 0 1 0 0,0 0 0 0 0,-3-4 0 0 0,3 3-25 0 0,1 0 1 0 0,0 0-1 0 0,0 0 0 0 0,0 0 1 0 0,0 0-1 0 0,0 0 1 0 0,0 0-1 0 0,1-1 1 0 0,0 1-1 0 0,-1 0 0 0 0,1 0 1 0 0,0 0-1 0 0,1 0 1 0 0,-1-1-1 0 0,1 1 1 0 0,-1 0-1 0 0,2-5 0 0 0,1 0-186 0 0,0 1-1 0 0,1-1 0 0 0,0 0 1 0 0,0 1-1 0 0,0 0 0 0 0,1 0 1 0 0,0 0-1 0 0,1 1 0 0 0,-1-1 1 0 0,13-9-1 0 0,3-1-2457 0 0,46-30 0 0 0,24-1-5275 0 0,-47 28 4932 0 0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57.5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244 78 984 0 0,'1'-2'569'0'0,"0"-1"-1"0"0,0 1 0 0 0,-1 0 1 0 0,1 0-1 0 0,0 0 0 0 0,-1 0 1 0 0,1 0-1 0 0,-1-1 0 0 0,0 1 1 0 0,1 0-1 0 0,-1 0 0 0 0,0-1 1 0 0,-1 1-1 0 0,1 0 0 0 0,0 0 1 0 0,-1-1-1 0 0,1 1 0 0 0,-1 0 1 0 0,0 0-1 0 0,1 0 0 0 0,-2-2 1 0 0,0 2-217 0 0,1 0 1 0 0,-1 0 0 0 0,1 0-1 0 0,-1 0 1 0 0,0 0 0 0 0,0 1 0 0 0,1-1-1 0 0,-1 1 1 0 0,0-1 0 0 0,-1 1-1 0 0,1 0 1 0 0,0 0 0 0 0,0 0-1 0 0,-1 0 1 0 0,1 0 0 0 0,0 0 0 0 0,-1 1-1 0 0,1-1 1 0 0,-3 0 0 0 0,-1 1-105 0 0,-1 0 1 0 0,1-1-1 0 0,0 2 1 0 0,-1-1 0 0 0,1 1-1 0 0,0 0 1 0 0,-1 0-1 0 0,1 1 1 0 0,0 0-1 0 0,0 0 1 0 0,0 0 0 0 0,1 1-1 0 0,-1 0 1 0 0,1 0-1 0 0,-1 0 1 0 0,1 1-1 0 0,0 0 1 0 0,0 0 0 0 0,0 0-1 0 0,1 1 1 0 0,-1-1-1 0 0,-5 9 1 0 0,2-3-81 0 0,1 2 1 0 0,0-1-1 0 0,0 1 1 0 0,1 0-1 0 0,1 0 1 0 0,0 1-1 0 0,0-1 0 0 0,1 1 1 0 0,-3 23-1 0 0,5-25-116 0 0,1 1-1 0 0,0 0 0 0 0,1 0 0 0 0,0 0 1 0 0,1-1-1 0 0,0 1 0 0 0,1 0 0 0 0,0-1 1 0 0,7 19-1 0 0,-7-24-52 0 0,1 0 1 0 0,0 0 0 0 0,0 0 0 0 0,0 0-1 0 0,1-1 1 0 0,0 0 0 0 0,0 0-1 0 0,0 0 1 0 0,1 0 0 0 0,0 0 0 0 0,-1-1-1 0 0,2 0 1 0 0,-1 0 0 0 0,0 0-1 0 0,1-1 1 0 0,0 0 0 0 0,0 0 0 0 0,0 0-1 0 0,6 1 1 0 0,4 1-125 0 0,-1-2-1 0 0,1 0 1 0 0,0-1-1 0 0,0 0 1 0 0,0-1 0 0 0,0-1-1 0 0,0-1 1 0 0,0 0-1 0 0,0-1 1 0 0,-1 0-1 0 0,18-6 1 0 0,-9 1-1000 0 0,-1 0-1 0 0,32-16 1 0 0,-31 11-3324 0 0,42-29 0 0 0,-42 23-36 0 0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58.4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157 664 352 0 0,'-6'1'1727'0'0,"-1"1"1"0"0,1 0-1 0 0,0 0 0 0 0,-12 6 1 0 0,12-5-676 0 0,0 1 1 0 0,0 0-1 0 0,0 0 1 0 0,0 0-1 0 0,1 1 1 0 0,0 0-1 0 0,-9 10 1 0 0,12-13-865 0 0,0 1 0 0 0,1 0 0 0 0,-1 0 1 0 0,1 0-1 0 0,-1 0 0 0 0,1 0 0 0 0,0 0 0 0 0,1 0 0 0 0,-1 0 0 0 0,0 0 0 0 0,1 0 0 0 0,0 0 1 0 0,0 1-1 0 0,0-1 0 0 0,0 0 0 0 0,0 0 0 0 0,0 0 0 0 0,1 1 0 0 0,0-1 0 0 0,0 0 0 0 0,0 0 1 0 0,1 3-1 0 0,0-1-108 0 0,1 0 1 0 0,0 0-1 0 0,0 0 0 0 0,0 0 1 0 0,0 0-1 0 0,1-1 1 0 0,0 0-1 0 0,0 0 1 0 0,0 0-1 0 0,0 0 0 0 0,7 4 1 0 0,-3-3-11 0 0,1 1 1 0 0,-2 0-1 0 0,1 1 0 0 0,-1-1 1 0 0,0 1-1 0 0,0 1 0 0 0,-1-1 1 0 0,0 1-1 0 0,0 0 0 0 0,-1 1 1 0 0,8 15-1 0 0,-13-23-72 0 0,1 1-1 0 0,-1-1 1 0 0,1 1-1 0 0,0-1 1 0 0,-1 0-1 0 0,1 0 1 0 0,0 1-1 0 0,0-1 1 0 0,0 0-1 0 0,0 0 1 0 0,0 0-1 0 0,0 0 1 0 0,0 0-1 0 0,0 0 1 0 0,0 0-1 0 0,0 0 1 0 0,0-1-1 0 0,1 1 1 0 0,-1 0-1 0 0,0-1 1 0 0,1 1-1 0 0,-1-1 1 0 0,0 1-1 0 0,1-1 1 0 0,-1 1-1 0 0,1-1 1 0 0,-1 0-1 0 0,1 0 1 0 0,-1 0-1 0 0,1 0 1 0 0,-1 0-1 0 0,0 0 1 0 0,1 0-1 0 0,-1-1 1 0 0,1 1-1 0 0,-1 0 1 0 0,1-1-1 0 0,-1 1 1 0 0,0-1-1 0 0,1 0 1 0 0,-1 1-1 0 0,0-1 1 0 0,0 0-1 0 0,1 0 1 0 0,0-1-1 0 0,3-2-29 0 0,0 1-1 0 0,-1-1 0 0 0,1-1 1 0 0,-1 1-1 0 0,0-1 1 0 0,0 1-1 0 0,-1-1 0 0 0,0 0 1 0 0,0 0-1 0 0,3-7 1 0 0,-3 4-3 0 0,0-1 1 0 0,-1 0 0 0 0,0-1 0 0 0,-1 1-1 0 0,0 0 1 0 0,0 0 0 0 0,-1-1 0 0 0,0 1-1 0 0,-2-10 1 0 0,-1-7 47 0 0,-14-50 1 0 0,12 59-16 0 0,-1 1 0 0 0,0-1 0 0 0,-18-31 0 0 0,19 40 25 0 0,-1-1 1 0 0,0 1 0 0 0,0 0-1 0 0,-1 0 1 0 0,0 1 0 0 0,0 0-1 0 0,0 0 1 0 0,-14-9 0 0 0,19 15 4 0 0,0-1 0 0 0,-1 1 0 0 0,0 0 0 0 0,1 0 0 0 0,-1 0 0 0 0,0 0 0 0 0,1 0 0 0 0,-1 0 0 0 0,0 1 0 0 0,0-1 0 0 0,0 1 0 0 0,1 0 0 0 0,-1 0 0 0 0,0 0 0 0 0,0 0 0 0 0,-3 1 0 0 0,1 0 1 0 0,1 1 1 0 0,-1-1 0 0 0,1 1-1 0 0,0 0 1 0 0,0 0 0 0 0,0 0-1 0 0,0 1 1 0 0,0-1 0 0 0,-5 5-1 0 0,3-1 7 0 0,-1 1 0 0 0,1-1-1 0 0,0 1 1 0 0,0 1 0 0 0,1-1 0 0 0,0 1-1 0 0,1 0 1 0 0,-1 0 0 0 0,-5 16-1 0 0,7-14-3 0 0,1 0 0 0 0,0 0-1 0 0,0 0 1 0 0,1 0-1 0 0,0 1 1 0 0,1-1 0 0 0,0 0-1 0 0,1 1 1 0 0,0-1-1 0 0,3 13 1 0 0,-2-15-14 0 0,0 0 1 0 0,1 0-1 0 0,0 0 1 0 0,0-1-1 0 0,1 1 0 0 0,0-1 1 0 0,0 0-1 0 0,1 0 1 0 0,0 0-1 0 0,0 0 1 0 0,0-1-1 0 0,1 0 1 0 0,6 6-1 0 0,1-2-15 0 0,1-1 0 0 0,-1 1 0 0 0,1-2 0 0 0,22 10 0 0 0,-28-15-15 0 0,0 1 1 0 0,1-1-1 0 0,0-1 0 0 0,0 0 1 0 0,0 0-1 0 0,0-1 1 0 0,0 0-1 0 0,0 0 0 0 0,13-1 1 0 0,-17-1-19 0 0,-1 1 0 0 0,1-1 0 0 0,-1 0 0 0 0,1-1 1 0 0,-1 1-1 0 0,0-1 0 0 0,0 0 0 0 0,0 0 1 0 0,0 0-1 0 0,0 0 0 0 0,0-1 0 0 0,0 1 1 0 0,4-5-1 0 0,-4 2-61 0 0,1 0-1 0 0,-1 0 1 0 0,0 0 0 0 0,0-1 0 0 0,-1 0 0 0 0,0 1 0 0 0,0-1-1 0 0,3-8 1 0 0,-1 0-49 0 0,-1 0-1 0 0,-1 0 1 0 0,0 0-1 0 0,-1 0 0 0 0,-1-1 1 0 0,0 1-1 0 0,-1-24 1 0 0,-1 23 141 0 0,-4-33-58 0 0,5 43 78 0 0,-1 1-1 0 0,0 0 1 0 0,0 0 0 0 0,-1-1 0 0 0,1 1 0 0 0,-1 0 0 0 0,0 0 0 0 0,-2-4 0 0 0,3 8-10 0 0,1-1 1 0 0,0 1-1 0 0,-1 0 1 0 0,1-1-1 0 0,-1 1 0 0 0,1 0 1 0 0,-1-1-1 0 0,1 1 1 0 0,-1 0-1 0 0,0 0 1 0 0,1-1-1 0 0,-1 1 1 0 0,1 0-1 0 0,-1 0 0 0 0,1 0 1 0 0,-1 0-1 0 0,0 0 1 0 0,1 0-1 0 0,-1 0 1 0 0,1 0-1 0 0,-1 0 1 0 0,1 0-1 0 0,-1 0 0 0 0,0 0 1 0 0,1 0-1 0 0,-1 1 1 0 0,1-1-1 0 0,-1 0 1 0 0,1 0-1 0 0,-1 1 1 0 0,1-1-1 0 0,-1 0 0 0 0,1 1 1 0 0,-1-1-1 0 0,1 0 1 0 0,-1 1-1 0 0,1-1 1 0 0,0 1-1 0 0,-1 0 1 0 0,-17 19 309 0 0,15-14-291 0 0,1-1 0 0 0,-1 0 0 0 0,1 1 0 0 0,0 0 0 0 0,0-1 0 0 0,0 1 1 0 0,1 0-1 0 0,0 0 0 0 0,0 0 0 0 0,0 0 0 0 0,1 0 0 0 0,0 0 0 0 0,0 0 1 0 0,2 12-1 0 0,0-10-17 0 0,0-1-1 0 0,0 1 1 0 0,1-1 0 0 0,0 1 0 0 0,0-1 0 0 0,1 0 0 0 0,0 0 0 0 0,0-1 0 0 0,0 1 0 0 0,10 10 0 0 0,-8-11-18 0 0,-1-1 0 0 0,1 0 1 0 0,0 0-1 0 0,0 0 1 0 0,0-1-1 0 0,0 0 1 0 0,1 0-1 0 0,0-1 0 0 0,0 0 1 0 0,0 0-1 0 0,9 2 1 0 0,-10-4-5 0 0,-1 1 0 0 0,1-2 1 0 0,0 1-1 0 0,0-1 0 0 0,0 0 1 0 0,0 0-1 0 0,-1 0 0 0 0,1-1 0 0 0,0 0 1 0 0,0 0-1 0 0,-1 0 0 0 0,1-1 1 0 0,-1 0-1 0 0,1 0 0 0 0,7-5 1 0 0,-1 0-20 0 0,-1 0 0 0 0,0-1 0 0 0,-1-1 0 0 0,0 1 0 0 0,0-2 0 0 0,10-11 0 0 0,2-8 29 0 0,21-32 0 0 0,-35 46-6 0 0,0 0-1 0 0,0-1 0 0 0,-2 0 1 0 0,0 0-1 0 0,0 0 1 0 0,-2-1-1 0 0,5-32 0 0 0,-4 3-1 0 0,-2-79 1 0 0,-4 80 59 0 0,-10-58 1 0 0,7 78-18 0 0,-2 0 0 0 0,0 1 1 0 0,-18-44-1 0 0,20 60 50 0 0,0 0 0 0 0,-1 0 1 0 0,0 0-1 0 0,-9-11 1 0 0,12 16 5 0 0,-1 0 1 0 0,0 0 0 0 0,0 0 0 0 0,0 0-1 0 0,0 1 1 0 0,0-1 0 0 0,-1 1 0 0 0,1 0-1 0 0,-1 0 1 0 0,0 0 0 0 0,1 1 0 0 0,-8-3-1 0 0,9 4-39 0 0,0 0 0 0 0,0 0 0 0 0,0 0-1 0 0,0 0 1 0 0,-1 1 0 0 0,1-1-1 0 0,0 0 1 0 0,0 1 0 0 0,0 0 0 0 0,0-1-1 0 0,0 1 1 0 0,0 0 0 0 0,0 0 0 0 0,0 0-1 0 0,0 0 1 0 0,0 1 0 0 0,1-1-1 0 0,-1 0 1 0 0,-2 4 0 0 0,-4 2 72 0 0,1 1 1 0 0,-10 14-1 0 0,17-22-125 0 0,-15 22 89 0 0,1 0 0 0 0,0 1-1 0 0,2 1 1 0 0,1 0 0 0 0,1 0-1 0 0,1 1 1 0 0,1 0 0 0 0,1 1 0 0 0,2 0-1 0 0,0 0 1 0 0,2 0 0 0 0,1 0-1 0 0,1 1 1 0 0,1-1 0 0 0,1 1-1 0 0,1-1 1 0 0,2 0 0 0 0,0 0-1 0 0,9 26 1 0 0,3-1-91 0 0,3-1 1 0 0,1 0-1 0 0,39 67 0 0 0,-52-106-191 0 0,0-1 0 0 0,0 1 0 0 0,1-1 0 0 0,0-1 0 0 0,1 0-1 0 0,0 0 1 0 0,18 13 0 0 0,-22-18-301 0 0,0-1 0 0 0,1 0 1 0 0,-1-1-1 0 0,1 1 0 0 0,0-1 0 0 0,0 0 0 0 0,9 1 1 0 0,-10-2-333 0 0,1 0 0 0 0,0-1 0 0 0,-1 0 0 0 0,1 0 0 0 0,0 0 0 0 0,-1-1 0 0 0,1 0 0 0 0,0 0 0 0 0,5-2 0 0 0,11-7-1882 0 0,-3-5 130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50.9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97 137 512 0 0,'-2'-19'2238'0'0,"-1"-14"2598"0"0,3 31-4206 0 0,-1 0-1 0 0,1-1 1 0 0,-1 1-1 0 0,0 0 0 0 0,0 0 1 0 0,0 0-1 0 0,0 0 1 0 0,0 0-1 0 0,0 0 0 0 0,0 0 1 0 0,-3-2-1 0 0,4 4-436 0 0,-1-1 0 0 0,0 1 0 0 0,0-1 0 0 0,0 1 0 0 0,0-1 0 0 0,0 1 0 0 0,0 0 0 0 0,0-1 0 0 0,0 1-1 0 0,0 0 1 0 0,0 0 0 0 0,0 0 0 0 0,0 0 0 0 0,0 0 0 0 0,0 0 0 0 0,0 0 0 0 0,0 0 0 0 0,0 1 0 0 0,0-1 0 0 0,0 0 0 0 0,0 1 0 0 0,0-1-1 0 0,0 0 1 0 0,0 1 0 0 0,0-1 0 0 0,0 1 0 0 0,0-1 0 0 0,0 1 0 0 0,1 0 0 0 0,-1-1 0 0 0,-1 2 0 0 0,-2 2 272 0 0,0-1 0 0 0,0 1 0 0 0,1 0 0 0 0,-7 8 0 0 0,6-6-311 0 0,1 0-1 0 0,0 0 0 0 0,1 0 1 0 0,-1 1-1 0 0,1-1 0 0 0,1 1 1 0 0,-1 0-1 0 0,1 0 0 0 0,0-1 1 0 0,0 1-1 0 0,1 0 0 0 0,0 0 1 0 0,0 0-1 0 0,1 0 0 0 0,2 9 1 0 0,-2-8-128 0 0,1 0 0 0 0,0 1 0 0 0,1-1 0 0 0,0-1 0 0 0,0 1 0 0 0,1 0 0 0 0,0-1 0 0 0,0 0 1 0 0,1 0-1 0 0,0 0 0 0 0,0 0 0 0 0,7 6 0 0 0,-5-7-23 0 0,-1-2 1 0 0,1 1-1 0 0,0-1 0 0 0,0 0 1 0 0,0 0-1 0 0,1-1 1 0 0,-1 0-1 0 0,1 0 0 0 0,0 0 1 0 0,0-1-1 0 0,0-1 0 0 0,0 1 1 0 0,16-1-1 0 0,-8 0-31 0 0,0-2 0 0 0,0 0 0 0 0,-1 0 0 0 0,1-2 0 0 0,0 0 0 0 0,17-6 0 0 0,-26 7 0 0 0,-1 0 0 0 0,0-1 1 0 0,0 0-1 0 0,0 0 0 0 0,0 0 1 0 0,0-1-1 0 0,-1 0 0 0 0,7-6 1 0 0,-9 7 12 0 0,0 0 0 0 0,0 0 1 0 0,-1 0-1 0 0,1 0 1 0 0,-1-1-1 0 0,0 1 0 0 0,0-1 1 0 0,0 0-1 0 0,0 1 1 0 0,-1-1-1 0 0,0 0 0 0 0,0 0 1 0 0,0 0-1 0 0,1-6 1 0 0,-1-13 42 0 0,-1 0 0 0 0,-2 0 0 0 0,0 1 0 0 0,-1-1 0 0 0,-1 1 1 0 0,-1-1-1 0 0,-12-28 0 0 0,16 47-5 0 0,0 1 0 0 0,-1-1 0 0 0,1 1 0 0 0,-1 0 0 0 0,0-1 0 0 0,-4-3 0 0 0,6 6-16 0 0,0 1-1 0 0,-1 0 1 0 0,1-1-1 0 0,0 1 1 0 0,-1 0-1 0 0,1-1 1 0 0,0 1-1 0 0,-1 0 1 0 0,1 0-1 0 0,0-1 0 0 0,-1 1 1 0 0,1 0-1 0 0,-1 0 1 0 0,1 0-1 0 0,-1 0 1 0 0,1 0-1 0 0,0-1 1 0 0,-1 1-1 0 0,1 0 1 0 0,-1 0-1 0 0,1 0 1 0 0,-1 0-1 0 0,0 0 1 0 0,0 1-2 0 0,1-1 0 0 0,-1 1 1 0 0,0-1-1 0 0,0 1 0 0 0,1 0 1 0 0,-1-1-1 0 0,0 1 0 0 0,1-1 0 0 0,-1 1 1 0 0,1 0-1 0 0,-1 0 0 0 0,1-1 1 0 0,-1 1-1 0 0,1 0 0 0 0,0 0 0 0 0,-1 0 1 0 0,1 1-1 0 0,-3 4 16 0 0,1 1 0 0 0,1-1 0 0 0,-1 1 1 0 0,1 0-1 0 0,1 0 0 0 0,-1 0 0 0 0,1 0 0 0 0,0 0 0 0 0,0-1 0 0 0,1 1 1 0 0,0 0-1 0 0,1 0 0 0 0,-1 0 0 0 0,1-1 0 0 0,0 1 0 0 0,5 8 0 0 0,5 10-7 0 0,1-1-1 0 0,28 40 0 0 0,-34-55 25 0 0,6 9 19 0 0,0-2 0 0 0,17 17 0 0 0,-40-65 662 0 0,7 24-565 0 0,1 0 0 0 0,-1 0 1 0 0,2 0-1 0 0,0 0 0 0 0,0 0 0 0 0,0-1 1 0 0,1 1-1 0 0,1-10 0 0 0,2 7-114 0 0,1-6 72 0 0,-4 19 1 0 0,0-1-100 0 0,0-1-1 0 0,0 1 1 0 0,0 0-1 0 0,0 0 1 0 0,0-1 0 0 0,0 1-1 0 0,0 0 1 0 0,-1 0 0 0 0,1-1-1 0 0,0 1 1 0 0,0 0 0 0 0,-1-1-1 0 0,1 1 1 0 0,0 0 0 0 0,-1-1-1 0 0,1 1 1 0 0,0 0-1 0 0,-1-1 1 0 0,1 1 0 0 0,-1-1-1 0 0,-1 2 1 0 0,-7 4 84 0 0,8-6-54 0 0,1 0 0 0 0,-1 1 0 0 0,1-1 0 0 0,-1 0 0 0 0,1 0 0 0 0,-1 1 0 0 0,1-1 0 0 0,-1 0 0 0 0,1 1-1 0 0,-1-1 1 0 0,1 1 0 0 0,-1-1 0 0 0,1 0 0 0 0,0 1 0 0 0,-1-1 0 0 0,1 1 0 0 0,0-1 0 0 0,-1 1 0 0 0,1 0 0 0 0,-1 2-26 0 0,1-1 0 0 0,0 0 0 0 0,0 0 0 0 0,0 0 0 0 0,0 1 0 0 0,0-1 0 0 0,0 0 0 0 0,0 0 0 0 0,1 1 0 0 0,-1-1 0 0 0,1 0 0 0 0,0 0 0 0 0,0 0 1 0 0,1 4-1 0 0,22 32-2 0 0,-14-22-14 0 0,21 42-3 0 0,-2 1-1 0 0,23 71 1 0 0,-28-68-41 0 0,-9-23 46 0 0,44 103-18 0 0,-53-129 14 0 0,0 1 0 0 0,-1 0 0 0 0,-1 0 0 0 0,0 1 0 0 0,-1-1 0 0 0,0 1 0 0 0,-1-1 0 0 0,-1 1 0 0 0,0 0 0 0 0,-2 17 0 0 0,0-30 2 0 0,1 1 1 0 0,-1-1-1 0 0,0 1 0 0 0,0-1 1 0 0,0 1-1 0 0,0-1 0 0 0,0 0 1 0 0,-1 1-1 0 0,1-1 0 0 0,-1 0 1 0 0,1 0-1 0 0,-1 0 0 0 0,0 0 1 0 0,0 0-1 0 0,0 0 0 0 0,0-1 1 0 0,0 1-1 0 0,0-1 1 0 0,0 1-1 0 0,0-1 0 0 0,-1 0 1 0 0,1 0-1 0 0,-1 0 0 0 0,1 0 1 0 0,-1 0-1 0 0,1-1 0 0 0,-4 1 1 0 0,-7 2 2 0 0,-1-1 0 0 0,0-1 0 0 0,-27-1 0 0 0,24 0-5 0 0,4-1-11 0 0,0 0-1 0 0,0 0 1 0 0,0-2 0 0 0,0 1-1 0 0,0-2 1 0 0,0 0-1 0 0,1 0 1 0 0,-16-8-1 0 0,19 7-7 0 0,0 1-1 0 0,1-1 1 0 0,0-1 0 0 0,0 1-1 0 0,0-2 1 0 0,1 1-1 0 0,0-1 1 0 0,0 0-1 0 0,1 0 1 0 0,0-1-1 0 0,-11-16 1 0 0,15 20 4 0 0,0-1 1 0 0,0 1-1 0 0,1-1 1 0 0,0 0-1 0 0,-1 0 1 0 0,1 0-1 0 0,1 0 1 0 0,-1 0-1 0 0,1 0 1 0 0,0 0 0 0 0,0 0-1 0 0,0 0 1 0 0,1 1-1 0 0,0-1 1 0 0,0 0-1 0 0,0 0 1 0 0,0 0-1 0 0,1 0 1 0 0,4-8-1 0 0,3-4-91 0 0,1-1 0 0 0,1 2 0 0 0,22-26 0 0 0,-18 22-35 0 0,2-2-69 0 0,1 2 0 0 0,1 0-1 0 0,0 1 1 0 0,34-25 0 0 0,-38 33-626 0 0,1 1 0 0 0,29-14 0 0 0,-30 18-1099 0 0,1 0 0 0 0,0 1-1 0 0,23-5 1 0 0,-21 7-2333 0 0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58.7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58 182 2401 0 0,'-4'-1'1634'0'0,"1"0"1"0"0,-1 0 0 0 0,0 0 0 0 0,0 1 0 0 0,0 0 0 0 0,0 0 0 0 0,-7 0 0 0 0,10 0-1342 0 0,0 0 1 0 0,-1 1-1 0 0,1-1 1 0 0,0 0-1 0 0,0 0 1 0 0,0 1 0 0 0,0-1-1 0 0,0 1 1 0 0,0-1-1 0 0,0 1 1 0 0,0-1-1 0 0,0 1 1 0 0,-2 1-1 0 0,3-1-151 0 0,0-1 0 0 0,-1 1-1 0 0,1-1 1 0 0,0 1 0 0 0,0-1 0 0 0,-1 1 0 0 0,1 0-1 0 0,0-1 1 0 0,0 1 0 0 0,0 0 0 0 0,0-1-1 0 0,0 1 1 0 0,0 0 0 0 0,0-1 0 0 0,0 1 0 0 0,0-1-1 0 0,0 1 1 0 0,0 0 0 0 0,0-1 0 0 0,0 1-1 0 0,0 0 1 0 0,1-1 0 0 0,-1 1 0 0 0,0-1-1 0 0,0 1 1 0 0,1 0 0 0 0,6 9 238 0 0,0 0 0 0 0,1-1-1 0 0,0 0 1 0 0,0-1 0 0 0,1 1-1 0 0,0-2 1 0 0,17 12 0 0 0,-20-14-352 0 0,1-1 0 0 0,0 0 0 0 0,-1 0 0 0 0,2-1 0 0 0,-1 1 0 0 0,0-2 0 0 0,1 1-1 0 0,7 1 1 0 0,-9-3-29 0 0,-1-1-1 0 0,0 1 1 0 0,0-1-1 0 0,0 0 1 0 0,0-1-1 0 0,0 1 0 0 0,1-1 1 0 0,-1 0-1 0 0,0 0 1 0 0,0-1-1 0 0,-1 0 1 0 0,1 0-1 0 0,5-2 0 0 0,0-1-17 0 0,-1-1 0 0 0,0 1-1 0 0,0-2 1 0 0,0 1-1 0 0,-1-1 1 0 0,0-1 0 0 0,0 1-1 0 0,-1-1 1 0 0,0-1 0 0 0,0 1-1 0 0,7-14 1 0 0,-10 16 7 0 0,-1-1 0 0 0,0 0 0 0 0,0 1 0 0 0,0-1 0 0 0,-1-1 0 0 0,0 1 0 0 0,-1 0 0 0 0,0 0 0 0 0,0-1 0 0 0,0 1 0 0 0,-1-1 0 0 0,0 1 0 0 0,0 0 0 0 0,-1-1 0 0 0,0 1 0 0 0,-1 0 0 0 0,-3-12 0 0 0,4 15 27 0 0,0 0-1 0 0,-1 0 0 0 0,0 1 0 0 0,0-1 0 0 0,0 1 1 0 0,0 0-1 0 0,0-1 0 0 0,-1 1 0 0 0,1 0 1 0 0,-1 0-1 0 0,0 0 0 0 0,0 1 0 0 0,0-1 0 0 0,0 1 1 0 0,0 0-1 0 0,-1-1 0 0 0,1 2 0 0 0,-1-1 1 0 0,0 0-1 0 0,1 1 0 0 0,-1-1 0 0 0,0 1 1 0 0,0 0-1 0 0,0 0 0 0 0,-8 0 0 0 0,5 1 25 0 0,0 0 0 0 0,0 0 1 0 0,-1 1-1 0 0,1-1 0 0 0,0 2 0 0 0,0-1 0 0 0,0 1 0 0 0,0 0 0 0 0,0 1 0 0 0,0 0 0 0 0,0 0 1 0 0,1 0-1 0 0,-11 8 0 0 0,6-4 15 0 0,1 2 1 0 0,0-1-1 0 0,0 1 0 0 0,1 1 1 0 0,0 0-1 0 0,0 0 1 0 0,-9 16-1 0 0,13-18-42 0 0,1 0-1 0 0,0 0 0 0 0,1 0 1 0 0,0 1-1 0 0,0-1 1 0 0,0 1-1 0 0,1 0 0 0 0,1 0 1 0 0,0 0-1 0 0,0-1 1 0 0,1 19-1 0 0,1-12-80 0 0,1 1 1 0 0,1-1-1 0 0,0 1 0 0 0,2-1 1 0 0,-1 0-1 0 0,2 0 0 0 0,0-1 1 0 0,1 1-1 0 0,0-2 0 0 0,1 1 1 0 0,1-1-1 0 0,16 20 0 0 0,-14-20-1712 0 0,2 0-1 0 0,0 0 0 0 0,21 15 1 0 0,-16-16-4142 0 0,-1-4-1308 0 0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8:00.4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383 899 1360 0 0,'-3'-8'2322'0'0,"-1"0"-1"0"0,1 0 1 0 0,-8-11-1 0 0,-18-20 2372 0 0,20 27-3673 0 0,1 0-1 0 0,0 0 0 0 0,-12-25 0 0 0,13 18-136 0 0,1 0-1 0 0,1-1 1 0 0,-4-26-1 0 0,9 45-854 0 0,0 0-1 0 0,0 1 0 0 0,0-1 1 0 0,0 0-1 0 0,0 0 0 0 0,0 1 0 0 0,-1-1 1 0 0,1 0-1 0 0,0 1 0 0 0,0-1 1 0 0,0 0-1 0 0,-1 1 0 0 0,1-1 1 0 0,0 0-1 0 0,-1 1 0 0 0,1-1 1 0 0,-1 1-1 0 0,1-1 0 0 0,-1 0 1 0 0,1 1-1 0 0,-1-1 0 0 0,1 1 1 0 0,-1 0-1 0 0,1-1 0 0 0,-1 1 1 0 0,0-1-1 0 0,1 1 0 0 0,-1 0 1 0 0,0-1-1 0 0,1 1 0 0 0,-1 0 0 0 0,0 0 1 0 0,-2 0 24 0 0,1 0 0 0 0,-1 1 0 0 0,1 0 0 0 0,-1-1 0 0 0,1 1-1 0 0,0 0 1 0 0,0 0 0 0 0,-3 2 0 0 0,3-2-55 0 0,-11 7 148 0 0,0 1 0 0 0,0 1 0 0 0,1 0 0 0 0,0 1 0 0 0,-16 19 0 0 0,15-17-60 0 0,-3 3 120 0 0,0 1 0 0 0,2 1 0 0 0,0 0 0 0 0,-21 37 0 0 0,31-48-183 0 0,1 0 0 0 0,0 1 0 0 0,0-1 0 0 0,1 0-1 0 0,0 1 1 0 0,0-1 0 0 0,1 1 0 0 0,0 0 0 0 0,0 0 0 0 0,1-1 0 0 0,0 1-1 0 0,0 0 1 0 0,1 0 0 0 0,0 0 0 0 0,0-1 0 0 0,1 1 0 0 0,4 14 0 0 0,-2-15-29 0 0,-1 0 1 0 0,1 0 0 0 0,0 0-1 0 0,0-1 1 0 0,1 1 0 0 0,0-1-1 0 0,0 0 1 0 0,0-1-1 0 0,1 1 1 0 0,0-1 0 0 0,0 0-1 0 0,0 0 1 0 0,0-1 0 0 0,1 0-1 0 0,0 0 1 0 0,0-1 0 0 0,0 0-1 0 0,0 0 1 0 0,1 0-1 0 0,11 2 1 0 0,-10-3-47 0 0,0-1 1 0 0,0 0-1 0 0,0 0 1 0 0,0-1-1 0 0,0 0 1 0 0,0 0-1 0 0,0-1 0 0 0,0-1 1 0 0,0 1-1 0 0,0-1 1 0 0,-1-1-1 0 0,1 1 0 0 0,-1-2 1 0 0,1 1-1 0 0,-1-1 1 0 0,0 0-1 0 0,12-9 0 0 0,-11 6-181 0 0,1-1 0 0 0,-1-1 0 0 0,0 1 0 0 0,0-2 0 0 0,-1 1 0 0 0,0-1 0 0 0,-1 0 0 0 0,0-1 0 0 0,-1 1 0 0 0,0-1 0 0 0,-1-1 0 0 0,0 1 0 0 0,-1-1 0 0 0,0 0 0 0 0,0 0 0 0 0,-2 0 0 0 0,1 0 0 0 0,-2-1 0 0 0,1 1 0 0 0,-2-20 0 0 0,-3-142-327 0 0,21-194-1 0 0,-14 326 764 0 0,18-191 2573 0 0,-22 233-2740 0 0,1 0 1 0 0,-1-1-1 0 0,0 1 1 0 0,0 0-1 0 0,0-1 1 0 0,0 1-1 0 0,0-1 1 0 0,0 1-1 0 0,0 0 1 0 0,0-1-1 0 0,0 1 1 0 0,0-1-1 0 0,0 1 1 0 0,0 0-1 0 0,0-1 1 0 0,0 1-1 0 0,-1 0 1 0 0,1-1-1 0 0,0 1 1 0 0,0 0-1 0 0,0-1 1 0 0,0 1-1 0 0,-1 0 1 0 0,1-1-1 0 0,0 1 1 0 0,0 0 0 0 0,-1-1-1 0 0,-7 8 421 0 0,-8 19-194 0 0,15-24-210 0 0,-13 26-18 0 0,2 0 0 0 0,0 1-1 0 0,2 0 1 0 0,1 1 0 0 0,2 0-1 0 0,1 0 1 0 0,1 1 0 0 0,1-1-1 0 0,2 1 1 0 0,3 62 0 0 0,3-55-46 0 0,1-1 1 0 0,2 0 0 0 0,1 0-1 0 0,3 0 1 0 0,0-1-1 0 0,2-1 1 0 0,2 0 0 0 0,31 53-1 0 0,-35-69-34 0 0,100 174-923 0 0,-108-186 876 0 0,10 13-354 0 0,-12-21 440 0 0,-1 0 0 0 0,1 0-1 0 0,-1 0 1 0 0,1 0 0 0 0,-1-1-1 0 0,1 1 1 0 0,-1 0 0 0 0,0 0-1 0 0,0-1 1 0 0,0-1 0 0 0,1 1-29 0 0,3-19-291 0 0,0 1 1 0 0,2-1-1 0 0,1 1 0 0 0,0 0 0 0 0,1 1 0 0 0,1 0 0 0 0,1 0 0 0 0,1 1 1 0 0,1 0-1 0 0,17-21 0 0 0,-23 31 486 0 0,-7 6 37 0 0,-2 6-27 0 0,-1 0 87 0 0,-7 9 460 0 0,1-1-1 0 0,-12 22 1 0 0,19-29-637 0 0,0 1 0 0 0,1-1 1 0 0,0 1-1 0 0,0 0 0 0 0,0 0 0 0 0,1 0 1 0 0,0 0-1 0 0,0 0 0 0 0,0 12 0 0 0,2-10-54 0 0,0 0-1 0 0,0 1 0 0 0,1-1 0 0 0,0 0 1 0 0,0 0-1 0 0,1 0 0 0 0,0 0 0 0 0,0-1 1 0 0,1 1-1 0 0,0-1 0 0 0,1 0 1 0 0,-1 0-1 0 0,8 8 0 0 0,-7-10-25 0 0,-1 0 0 0 0,1-1 0 0 0,0 1 0 0 0,0-1 1 0 0,0 0-1 0 0,1 0 0 0 0,10 5 0 0 0,-13-8 3 0 0,1 1-1 0 0,0-1 1 0 0,0 1 0 0 0,0-1-1 0 0,1 0 1 0 0,-1-1 0 0 0,0 1-1 0 0,0-1 1 0 0,0 0 0 0 0,1 0 0 0 0,-1 0-1 0 0,7-1 1 0 0,-7-1 0 0 0,0 1-1 0 0,0-1 1 0 0,-1 1-1 0 0,1-1 1 0 0,-1 0-1 0 0,1 0 1 0 0,-1 0 0 0 0,0-1-1 0 0,1 1 1 0 0,-1-1-1 0 0,-1 0 1 0 0,1 0-1 0 0,0 0 1 0 0,-1 0 0 0 0,3-5-1 0 0,1 0 9 0 0,-1-1-1 0 0,-1 1 0 0 0,0-1 1 0 0,0 0-1 0 0,3-12 0 0 0,-3 6-1 0 0,-2 0 0 0 0,0 0-1 0 0,0 0 1 0 0,-2-1 0 0 0,0 1-1 0 0,0 0 1 0 0,-2 0-1 0 0,0-1 1 0 0,0 1 0 0 0,-1 0-1 0 0,-1 1 1 0 0,-1-1 0 0 0,0 1-1 0 0,-1-1 1 0 0,0 2-1 0 0,-1-1 1 0 0,-18-24 0 0 0,22 33 21 0 0,-1 1 1 0 0,0 0 0 0 0,0 0-1 0 0,0 0 1 0 0,-1 1-1 0 0,1 0 1 0 0,-1-1 0 0 0,0 2-1 0 0,0-1 1 0 0,0 0 0 0 0,0 1-1 0 0,0 0 1 0 0,0 0 0 0 0,-1 1-1 0 0,-5-2 1 0 0,8 3-9 0 0,0 0 1 0 0,1-1-1 0 0,-1 1 0 0 0,0 0 1 0 0,1 0-1 0 0,-1 0 1 0 0,0 1-1 0 0,1-1 0 0 0,-1 1 1 0 0,1-1-1 0 0,-1 1 1 0 0,0 0-1 0 0,1 0 0 0 0,-1 0 1 0 0,1 0-1 0 0,0 0 1 0 0,-1 1-1 0 0,1-1 0 0 0,0 1 1 0 0,0 0-1 0 0,0-1 1 0 0,0 1-1 0 0,0 0 0 0 0,0 0 1 0 0,1 0-1 0 0,-1 0 1 0 0,1 1-1 0 0,-1-1 0 0 0,1 0 1 0 0,0 1-1 0 0,0-1 1 0 0,-2 6-1 0 0,3-6 3 0 0,-1-1 0 0 0,1 2 0 0 0,-1-1 0 0 0,1 0 0 0 0,0 0 0 0 0,-1 0 0 0 0,1 0 0 0 0,0 0 0 0 0,1 0 0 0 0,-1 0 0 0 0,0 0 0 0 0,0 0 0 0 0,1 0 0 0 0,0 0 0 0 0,-1 0 0 0 0,2 3 0 0 0,0-2-3 0 0,0 0 0 0 0,0 0-1 0 0,0 0 1 0 0,0-1-1 0 0,1 1 1 0 0,-1-1-1 0 0,1 1 1 0 0,-1-1 0 0 0,5 2-1 0 0,3 2 5 0 0,0 0-1 0 0,0-1 1 0 0,1 0 0 0 0,20 5-1 0 0,-14-6-39 0 0,0-1-1 0 0,0-1 0 0 0,0 0 1 0 0,1-2-1 0 0,-1 0 0 0 0,0-1 1 0 0,18-2-1 0 0,-26 2-4 0 0,0-1 0 0 0,0 0 1 0 0,-1 0-1 0 0,1 0 0 0 0,-1-1 0 0 0,0 0 0 0 0,1-1 1 0 0,-1 0-1 0 0,-1 0 0 0 0,1-1 0 0 0,-1 0 0 0 0,1 0 1 0 0,6-7-1 0 0,-12 9 34 0 0,0-1 1 0 0,1 1 0 0 0,-1-1 0 0 0,-1 0 0 0 0,1 0-1 0 0,-1 1 1 0 0,1-1 0 0 0,-1 0 0 0 0,0 0-1 0 0,0-1 1 0 0,-1 1 0 0 0,1-6 0 0 0,-1 9 90 0 0,-2 2-62 0 0,1 1-1 0 0,0-1 1 0 0,0 0-1 0 0,0 1 1 0 0,0-1-1 0 0,0 1 1 0 0,0-1-1 0 0,0 1 1 0 0,0-1-1 0 0,1 1 1 0 0,-1 0-1 0 0,0 1 1 0 0,-1 2 84 0 0,-4 9-36 0 0,0 1-1 0 0,1 0 0 0 0,1 1 1 0 0,1-1-1 0 0,0 1 0 0 0,0-1 1 0 0,2 1-1 0 0,0 20 1 0 0,1-22-69 0 0,1-1 0 0 0,1 1-1 0 0,0-1 1 0 0,0 1 0 0 0,2-1 0 0 0,0 0 0 0 0,0 0 0 0 0,1-1 0 0 0,0 1 0 0 0,8 11 0 0 0,-11-21-25 0 0,0 0 0 0 0,0 0 0 0 0,0-1 0 0 0,0 1 1 0 0,0-1-1 0 0,0 0 0 0 0,1 1 0 0 0,-1-1 0 0 0,1 0 0 0 0,-1 0 0 0 0,1-1 0 0 0,0 1 0 0 0,0 0 0 0 0,0-1 0 0 0,0 0 0 0 0,5 2 1 0 0,-3-2-4 0 0,-1-1 0 0 0,0 1 1 0 0,0-1-1 0 0,1 0 1 0 0,-1 0-1 0 0,0-1 1 0 0,0 1-1 0 0,0-1 1 0 0,1 0-1 0 0,-1 0 1 0 0,6-3-1 0 0,0 0-11 0 0,-1-1 1 0 0,1 0-1 0 0,-1-1 0 0 0,0 0 0 0 0,-1 0 0 0 0,1-1 1 0 0,-1 0-1 0 0,0-1 0 0 0,9-11 0 0 0,-7 5-20 0 0,-1 0-1 0 0,-1 0 1 0 0,0-1-1 0 0,-1 0 1 0 0,0-1 0 0 0,7-28-1 0 0,17-103-16 0 0,-23 105 146 0 0,-8 42-84 0 0,0-1-1 0 0,0 1 1 0 0,0 0-1 0 0,1-1 1 0 0,-1 1-1 0 0,0-1 0 0 0,0 1 1 0 0,0-1-1 0 0,0 1 1 0 0,0-1-1 0 0,0 1 1 0 0,0 0-1 0 0,0-1 1 0 0,0 1-1 0 0,0-1 1 0 0,0 1-1 0 0,0-1 1 0 0,-1 1-1 0 0,1-1 1 0 0,0 1-1 0 0,0 0 1 0 0,0-1-1 0 0,-1 0 1 0 0,-5 8 117 0 0,-8 17-3 0 0,9-14-65 0 0,1 0 0 0 0,0 0 1 0 0,0 0-1 0 0,1 1 1 0 0,1-1-1 0 0,-1 1 0 0 0,2 0 1 0 0,0 0-1 0 0,0 17 0 0 0,3-3-2 0 0,2-1-1 0 0,1 1 0 0 0,0-1 0 0 0,2 0 1 0 0,1 0-1 0 0,11 23 0 0 0,-15-38-51 0 0,0 0 0 0 0,1 0 0 0 0,0 0 0 0 0,1-1-1 0 0,-1 0 1 0 0,2 0 0 0 0,13 14 0 0 0,-18-20-4 0 0,1 0 1 0 0,-1 0-1 0 0,1 0 1 0 0,0 0-1 0 0,0 0 0 0 0,0-1 1 0 0,0 1-1 0 0,0-1 1 0 0,0 0-1 0 0,0 0 1 0 0,1 0-1 0 0,-1 0 0 0 0,0-1 1 0 0,0 1-1 0 0,1-1 1 0 0,-1 0-1 0 0,0 0 1 0 0,1 0-1 0 0,-1 0 1 0 0,0-1-1 0 0,1 1 0 0 0,-1-1 1 0 0,0 0-1 0 0,0 0 1 0 0,1 0-1 0 0,-1 0 1 0 0,3-2-1 0 0,0-1 0 0 0,-1 0 1 0 0,1 1-1 0 0,-1-2 0 0 0,1 1 1 0 0,-1-1-1 0 0,-1 0 0 0 0,1 0 0 0 0,-1 0 1 0 0,0-1-1 0 0,0 1 0 0 0,0-1 1 0 0,-1 0-1 0 0,0 0 0 0 0,0 0 1 0 0,-1-1-1 0 0,1 1 0 0 0,-1-1 1 0 0,1-7-1 0 0,0-2 18 0 0,0-1 1 0 0,-1 0-1 0 0,-1 0 0 0 0,-1 0 0 0 0,0 0 1 0 0,-4-20-1 0 0,0 12-8 0 0,-1 0-1 0 0,-2 1 1 0 0,0 0 0 0 0,-1 0-1 0 0,-2 1 1 0 0,0 0 0 0 0,-2 0-1 0 0,0 1 1 0 0,-17-21 0 0 0,27 41 13 0 0,0-1 1 0 0,0 1-1 0 0,0-1 1 0 0,0 1-1 0 0,0 0 1 0 0,-1 0-1 0 0,1 0 1 0 0,-1 0-1 0 0,-3-2 1 0 0,5 4-22 0 0,0-1 0 0 0,1 1 0 0 0,-1 0-1 0 0,0 0 1 0 0,0 0 0 0 0,0 0 0 0 0,0-1 0 0 0,1 1 0 0 0,-1 0 0 0 0,0 0 0 0 0,0 1 0 0 0,0-1 0 0 0,0 0 0 0 0,1 0-1 0 0,-1 0 1 0 0,0 0 0 0 0,0 1 0 0 0,0-1 0 0 0,1 0 0 0 0,-1 1 0 0 0,0-1 0 0 0,0 1 0 0 0,1-1 0 0 0,-1 1 0 0 0,0-1-1 0 0,1 1 1 0 0,-1-1 0 0 0,1 1 0 0 0,-1 0 0 0 0,0-1 0 0 0,1 1 0 0 0,-1 0 0 0 0,1-1 0 0 0,0 1 0 0 0,-1 0-1 0 0,0 1 1 0 0,0 1-7 0 0,0-1 0 0 0,0 0 0 0 0,0 1 0 0 0,0-1 0 0 0,0 1 0 0 0,0 0 0 0 0,1-1 0 0 0,-1 1 0 0 0,1 0 0 0 0,0-1 0 0 0,0 1 0 0 0,0 0-1 0 0,0-1 1 0 0,0 1 0 0 0,0 0 0 0 0,1-1 0 0 0,0 4 0 0 0,1-2-18 0 0,0 0 0 0 0,-1-1 1 0 0,1 1-1 0 0,1 0 0 0 0,-1-1 0 0 0,0 0 0 0 0,1 1 0 0 0,0-1 1 0 0,-1 0-1 0 0,5 3 0 0 0,4 2-194 0 0,-1 0 0 0 0,2-1 0 0 0,-1 0 0 0 0,1-1 0 0 0,24 9 0 0 0,-10-6-1940 0 0,30 6-1 0 0,-28-9-2133 0 0,-1-1-3354 0 0,-12-3 2602 0 0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8:00.8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88 74 2272 0 0,'-3'-1'1021'0'0,"0"0"647"0"0,0-1-1 0 0,0 1 1 0 0,0 0 0 0 0,0 0-1 0 0,-1 0 1 0 0,1 1 0 0 0,-4-1-1 0 0,-5 4 3580 0 0,-1 8-3338 0 0,10-6-1676 0 0,-1-1 0 0 0,1 1 0 0 0,0-1 0 0 0,0 1 0 0 0,1 0 0 0 0,0 0 0 0 0,0 0 0 0 0,0 1 0 0 0,0-1 0 0 0,1 0 0 0 0,0 1 0 0 0,0-1 0 0 0,0 8 0 0 0,0 7 161 0 0,1 0 0 0 0,5 27 0 0 0,-1 2-7 0 0,-3-27-325 0 0,4 77 242 0 0,-3-82-255 0 0,0 1-1 0 0,2-1 1 0 0,7 25-1 0 0,-10-41-47 0 0,-1 1-1 0 0,1-1 1 0 0,0 1 0 0 0,-1-1 0 0 0,1 0 0 0 0,0 0-1 0 0,0 1 1 0 0,0-1 0 0 0,0 0 0 0 0,1 1 0 0 0,4-1 30 0 0,-2-11-2 0 0,1-15-49 0 0,3-42-1 0 0,-7 47 13 0 0,1 0 0 0 0,1 0-1 0 0,1 0 1 0 0,7-21 0 0 0,6 1-60 0 0,2 1 0 0 0,2 1 0 0 0,1 1 1 0 0,48-60-1 0 0,-66 92 50 0 0,0-1 1 0 0,1 1-1 0 0,-1 1 0 0 0,1-1 1 0 0,0 1-1 0 0,1 0 0 0 0,10-7 1 0 0,-14 10 14 0 0,-1 0 0 0 0,1 1 0 0 0,-1-1-1 0 0,1 0 1 0 0,0 1 0 0 0,-1-1 0 0 0,1 1 0 0 0,0 0 0 0 0,-1-1 0 0 0,1 1 0 0 0,0 0 0 0 0,-1 0 0 0 0,1 0 0 0 0,0 0 0 0 0,-1 0-1 0 0,1 1 1 0 0,0-1 0 0 0,-1 1 0 0 0,1-1 0 0 0,0 1 0 0 0,-1-1 0 0 0,1 1 0 0 0,-1 0 0 0 0,1 0 0 0 0,-1-1 0 0 0,1 1 0 0 0,-1 0-1 0 0,0 1 1 0 0,1-1 0 0 0,-1 0 0 0 0,0 0 0 0 0,0 0 0 0 0,0 1 0 0 0,0-1 0 0 0,2 3 0 0 0,5 10-63 0 0,-1 0 1 0 0,0 0-1 0 0,-1 0 0 0 0,0 1 1 0 0,-1 0-1 0 0,3 19 1 0 0,10 94-684 0 0,-15-99 639 0 0,-1-7-1919 0 0,10 37-1 0 0,-10-49-509 0 0,2 0 0 0 0,0 0 0 0 0,4 9 0 0 0,1-3-3720 0 0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8:01.8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171 183 512 0 0,'0'-3'578'0'0,"1"0"0"0"0,-1 0 0 0 0,1 0 1 0 0,0 0-1 0 0,0 0 0 0 0,0 0 0 0 0,1 0 0 0 0,-1 1 0 0 0,1-1 0 0 0,2-3 0 0 0,20-26 3925 0 0,-21 28-4165 0 0,6-5 483 0 0,-1-1 0 0 0,-1 0-1 0 0,0-1 1 0 0,0 1 0 0 0,-1-1 0 0 0,0-1 0 0 0,5-15 0 0 0,-11 27-766 0 0,0-1 0 0 0,1 1 1 0 0,-1 0-1 0 0,0-1 1 0 0,0 1-1 0 0,0 0 1 0 0,0-1-1 0 0,0 1 0 0 0,0 0 1 0 0,0-1-1 0 0,0 1 1 0 0,0 0-1 0 0,0-1 1 0 0,0 1-1 0 0,0 0 1 0 0,-1-1-1 0 0,1 1 0 0 0,0 0 1 0 0,0-1-1 0 0,0 1 1 0 0,0 0-1 0 0,0 0 1 0 0,-1-1-1 0 0,1 1 0 0 0,0 0 1 0 0,0 0-1 0 0,-1-1 1 0 0,1 1-1 0 0,0 0 1 0 0,-1 0-1 0 0,-10-2 881 0 0,-15 7-107 0 0,6 3-630 0 0,0 1 1 0 0,1 1-1 0 0,0 0 0 0 0,0 1 0 0 0,1 1 1 0 0,1 1-1 0 0,0 1 0 0 0,-16 16 1 0 0,28-25-156 0 0,0 1 1 0 0,0 0-1 0 0,0 0 1 0 0,1 0-1 0 0,0 0 1 0 0,0 1 0 0 0,1 0-1 0 0,-1 0 1 0 0,2 0-1 0 0,-5 15 1 0 0,6-19-35 0 0,1 0 0 0 0,-1 1-1 0 0,1-1 1 0 0,0 0 0 0 0,0 1 0 0 0,0-1 0 0 0,0 1 0 0 0,1-1 0 0 0,-1 0-1 0 0,1 1 1 0 0,0-1 0 0 0,0 0 0 0 0,0 0 0 0 0,0 1 0 0 0,1-1 0 0 0,-1 0-1 0 0,1 0 1 0 0,0 0 0 0 0,0-1 0 0 0,0 1 0 0 0,0 0 0 0 0,0-1-1 0 0,1 1 1 0 0,-1-1 0 0 0,1 0 0 0 0,3 3 0 0 0,4 1 13 0 0,-1-1 0 0 0,0 0 0 0 0,1 0 1 0 0,0-1-1 0 0,17 4 0 0 0,55 9-86 0 0,-28-7 8 0 0,-37-6 54 0 0,0 0 0 0 0,1 1-1 0 0,-2 1 1 0 0,1 0 0 0 0,26 16-1 0 0,-38-20 3 0 0,-1 1 0 0 0,0 0 0 0 0,-1 0 1 0 0,1 0-1 0 0,0 0 0 0 0,-1 0 0 0 0,0 1 0 0 0,0 0 0 0 0,0-1 0 0 0,0 1 0 0 0,0 0 0 0 0,-1 1 0 0 0,0-1 0 0 0,0 0 1 0 0,0 1-1 0 0,0-1 0 0 0,-1 1 0 0 0,1 0 0 0 0,-1-1 0 0 0,-1 1 0 0 0,1 0 0 0 0,-1 0 0 0 0,1-1 0 0 0,-1 1 0 0 0,-1 0 0 0 0,0 5 1 0 0,0-5 7 0 0,0 0 0 0 0,-1 1 1 0 0,0-1-1 0 0,0 0 1 0 0,-1 0-1 0 0,1 0 0 0 0,-1-1 1 0 0,0 1-1 0 0,0 0 1 0 0,-1-1-1 0 0,1 0 0 0 0,-1 0 1 0 0,0 0-1 0 0,0 0 1 0 0,-5 3-1 0 0,-2 1 69 0 0,-1 0 0 0 0,0 0 0 0 0,-1-1 0 0 0,-21 9 0 0 0,24-12-10 0 0,0 0 0 0 0,-1-1-1 0 0,0-1 1 0 0,1 1 0 0 0,-1-2 0 0 0,0 0 0 0 0,0 0 0 0 0,-13-1 0 0 0,20 0-64 0 0,0-1 1 0 0,0 1-1 0 0,0-1 0 0 0,0 0 1 0 0,0-1-1 0 0,1 1 0 0 0,-1 0 0 0 0,0-1 1 0 0,0 0-1 0 0,-6-4 0 0 0,8 4-31 0 0,0 0 0 0 0,0 0 0 0 0,0-1 0 0 0,0 1 0 0 0,0 0 0 0 0,0-1 0 0 0,0 1 0 0 0,1-1 0 0 0,0 0 0 0 0,-1 1 0 0 0,1-1 0 0 0,0 0 0 0 0,0 0 0 0 0,0 0-1 0 0,1 0 1 0 0,-1-4 0 0 0,0 2-208 0 0,1 1-1 0 0,0-1 0 0 0,0 0 0 0 0,0 1 0 0 0,1-1 0 0 0,-1 0 1 0 0,1 1-1 0 0,0-1 0 0 0,1 1 0 0 0,-1-1 0 0 0,1 1 0 0 0,0 0 1 0 0,0-1-1 0 0,0 1 0 0 0,1 0 0 0 0,4-6 0 0 0,-2 4-695 0 0,1-1 0 0 0,1 1 0 0 0,-1 0 0 0 0,1 1 0 0 0,0-1 0 0 0,0 1 0 0 0,0 1 0 0 0,10-5 0 0 0,19-6-2644 0 0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8:02.9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48 1656 0 0,'-4'-16'5446'0'0,"3"11"-3669"0"0,0 1 0 0 0,-1-1 0 0 0,1 1 0 0 0,-1-1 0 0 0,-3-4 0 0 0,4 22 4294 0 0,1 8-5479 0 0,20 130 1264 0 0,-12-101-1711 0 0,5 92 1 0 0,-18-113-223 0 0,-2-18-160 0 0,6-11 213 0 0,1 0 1 0 0,0 1-1 0 0,-1-1 0 0 0,1 0 1 0 0,0 0-1 0 0,0 0 1 0 0,-1 0-1 0 0,1 0 1 0 0,0 0-1 0 0,-1 0 1 0 0,1 0-1 0 0,0 0 1 0 0,-1 0-1 0 0,1 0 0 0 0,0 0 1 0 0,-1 0-1 0 0,1 0 1 0 0,0 0-1 0 0,-1 0 1 0 0,1-1-1 0 0,0 1 1 0 0,0 0-1 0 0,-1 0 1 0 0,1 0-1 0 0,0 0 1 0 0,-1-1-1 0 0,1 1 0 0 0,0 0 1 0 0,0 0-1 0 0,0-1 1 0 0,-1 1-1 0 0,1 0 1 0 0,0 0-1 0 0,0-1 1 0 0,-1 1-1 0 0,0-3-408 0 0,0 1-1 0 0,0-1 1 0 0,0 1-1 0 0,0-1 1 0 0,0 1-1 0 0,1-1 1 0 0,-1 0-1 0 0,1 1 1 0 0,0-1-1 0 0,0 0 1 0 0,0 1 0 0 0,0-1-1 0 0,0 0 1 0 0,0 0-1 0 0,1 1 1 0 0,-1-1-1 0 0,2-3 1 0 0,1-8-2233 0 0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8:03.4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52 2537 0 0,'-30'1'20748'0'0,"39"-17"-18773"0"0,-6 13-1950 0 0,-1 1 1 0 0,0-1-1 0 0,1 0 0 0 0,-1 1 1 0 0,1 0-1 0 0,0-1 1 0 0,0 1-1 0 0,0 0 0 0 0,0 0 1 0 0,0 1-1 0 0,0-1 0 0 0,7-2 1 0 0,-5 3-35 0 0,1-1 1 0 0,-1 1 0 0 0,1 1-1 0 0,0-1 1 0 0,-1 1 0 0 0,1 0-1 0 0,8 1 1 0 0,5 2-76 0 0,1 1 0 0 0,-1 1 0 0 0,31 13 0 0 0,-43-16 90 0 0,12 5-81 0 0,-1 1 1 0 0,19 11-1 0 0,-32-16 58 0 0,0 0 0 0 0,-1 0 0 0 0,1 0 0 0 0,-1 1 0 0 0,0-1 0 0 0,0 1 1 0 0,0 0-1 0 0,0 0 0 0 0,0 1 0 0 0,-1-1 0 0 0,0 1 0 0 0,3 6 0 0 0,-5-10 21 0 0,-1 1 1 0 0,1-1-1 0 0,-1 0 0 0 0,1 1 0 0 0,-1-1 0 0 0,0 0 0 0 0,0 1 0 0 0,0-1 1 0 0,0 1-1 0 0,0-1 0 0 0,0 0 0 0 0,0 1 0 0 0,0-1 0 0 0,-1 0 0 0 0,1 1 0 0 0,0-1 1 0 0,-1 0-1 0 0,-1 3 0 0 0,1-2 6 0 0,-1 1 1 0 0,1-1-1 0 0,-1 0 1 0 0,0 1-1 0 0,0-1 1 0 0,0 0 0 0 0,0-1-1 0 0,-5 4 1 0 0,-1 0 36 0 0,-1 0 0 0 0,0 0-1 0 0,0-1 1 0 0,-11 4 0 0 0,7-4 18 0 0,-1-1-1 0 0,1 0 0 0 0,-1-1 0 0 0,-17 1 0 0 0,-58-3 408 0 0,42-1-119 0 0,138-1-738 0 0,-46-1 150 0 0,0 3 0 0 0,0 1 0 0 0,56 9 1 0 0,-96-9 231 0 0,0 0 1 0 0,0 1-1 0 0,0-1 1 0 0,0 1-1 0 0,-1 0 0 0 0,1 0 1 0 0,0 1-1 0 0,-1-1 1 0 0,1 1-1 0 0,-1 0 1 0 0,0 0-1 0 0,6 6 1 0 0,-8-6 5 0 0,0 0 0 0 0,0 0 0 0 0,0 0 0 0 0,0 0 1 0 0,0 0-1 0 0,-1 0 0 0 0,0 0 0 0 0,1 1 0 0 0,-1-1 1 0 0,0 0-1 0 0,-1 1 0 0 0,1-1 0 0 0,-1 1 0 0 0,1-1 0 0 0,-1 1 1 0 0,0-1-1 0 0,0 1 0 0 0,-1-1 0 0 0,0 6 0 0 0,-2 1 27 0 0,1-1 0 0 0,-1 0-1 0 0,-1 0 1 0 0,1 0 0 0 0,-2 0-1 0 0,-6 10 1 0 0,-36 48 373 0 0,36-54-277 0 0,0 0 0 0 0,0 0 0 0 0,-2-1 0 0 0,1-1 0 0 0,-17 11 0 0 0,20-16-41 0 0,0 0 0 0 0,-1 0 0 0 0,0-1 1 0 0,0-1-1 0 0,0 0 0 0 0,-1 0 0 0 0,1-1 0 0 0,-1-1 0 0 0,-11 2 0 0 0,10-2-71 0 0,0-1-1 0 0,0 0 0 0 0,0-1 1 0 0,0-1-1 0 0,0 0 1 0 0,0-1-1 0 0,-17-4 0 0 0,23 4-456 0 0,0 0-1 0 0,0 0 0 0 0,0-1 1 0 0,0 0-1 0 0,0-1 0 0 0,-7-4 0 0 0,8 4-906 0 0,1 0-1 0 0,-1-1 1 0 0,1 1-1 0 0,0-1 1 0 0,0 0-1 0 0,0 0 1 0 0,-4-8-1 0 0,-4-12-6448 0 0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8:09.9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487 398 512 0 0,'15'-38'4805'0'0,"17"-70"1"0"0,-22 69-2720 0 0,-8 33-1769 0 0,0 0-1 0 0,0 0 0 0 0,1 0 1 0 0,0 1-1 0 0,0-1 0 0 0,0 1 0 0 0,1-1 1 0 0,0 1-1 0 0,5-5 0 0 0,-7 8-193 0 0,0 0-1 0 0,0 0 0 0 0,0 0 0 0 0,0 0 0 0 0,0 1 0 0 0,0-1 1 0 0,1 1-1 0 0,-1 0 0 0 0,1-1 0 0 0,-1 1 0 0 0,1 0 0 0 0,-1 0 1 0 0,1 1-1 0 0,-1-1 0 0 0,1 0 0 0 0,0 1 0 0 0,-1 0 0 0 0,1 0 1 0 0,0 0-1 0 0,0 0 0 0 0,-1 0 0 0 0,1 0 0 0 0,0 0 0 0 0,4 2 1 0 0,-7-2-64 0 0,1 1 0 0 0,-1-1 0 0 0,1 1 0 0 0,-1-1 0 0 0,1 0 0 0 0,-1 1 0 0 0,1-1 0 0 0,-1 1 0 0 0,1-1 0 0 0,-1 1 0 0 0,0-1 0 0 0,1 1 0 0 0,-1 0 0 0 0,0-1 0 0 0,1 1 0 0 0,-1-1 0 0 0,0 1 0 0 0,0 0 0 0 0,1-1 0 0 0,-1 1 0 0 0,0 0 0 0 0,0-1 0 0 0,0 1 0 0 0,0 0 0 0 0,0-1 0 0 0,0 1 0 0 0,0 0 0 0 0,0-1 0 0 0,0 1 0 0 0,-1 0 0 0 0,1-1 0 0 0,0 2 0 0 0,-8 21 886 0 0,-6 1-209 0 0,0-1-1 0 0,-18 24 1 0 0,-7 10 11 0 0,12-9-496 0 0,1 1-1 0 0,-21 60 1 0 0,-27 108 0 0 0,58-167-227 0 0,-2-2-1 0 0,-2 1 1 0 0,-51 86 0 0 0,58-117-40 0 0,0-1-1 0 0,-1 0 1 0 0,0-1 0 0 0,-1-1 0 0 0,-1 0 0 0 0,-1-1 0 0 0,-19 13-1 0 0,30-23 13 0 0,0-1 0 0 0,0 0-1 0 0,0 0 1 0 0,0 0 0 0 0,-13 3-1 0 0,16-5 0 0 0,1-1 0 0 0,0 1 0 0 0,-1-1 0 0 0,1 1 0 0 0,0-1 0 0 0,-1 0 0 0 0,1 0 1 0 0,-1 0-1 0 0,1 0 0 0 0,0-1 0 0 0,-1 1 0 0 0,1-1 0 0 0,0 1 0 0 0,-1-1 0 0 0,1 0 0 0 0,0 0 0 0 0,0 0 0 0 0,0 0 0 0 0,-4-2 0 0 0,5 1-5 0 0,0 1 1 0 0,0 0-1 0 0,0-1 1 0 0,0 1-1 0 0,1 0 1 0 0,-1-1-1 0 0,1 1 0 0 0,-1-1 1 0 0,1 1-1 0 0,-1-1 1 0 0,1 1-1 0 0,0-1 1 0 0,0 1-1 0 0,-1-1 0 0 0,1 0 1 0 0,0 1-1 0 0,1-3 1 0 0,5-28-196 0 0,6 2 43 0 0,2 1 0 0 0,1 0 0 0 0,1 1 0 0 0,25-32 0 0 0,5-11-215 0 0,-15 19 113 0 0,-2-2 1 0 0,-3-1 0 0 0,-2-2-1 0 0,-2 0 1 0 0,26-113-1 0 0,-44 143 282 0 0,0-1-1 0 0,-2 1 0 0 0,0-1 0 0 0,-3 0 0 0 0,0 0 1 0 0,-1 1-1 0 0,-2-1 0 0 0,-1 1 0 0 0,-1 0 1 0 0,-18-50-1 0 0,20 67 66 0 0,-1-1 1 0 0,-11-17 0 0 0,15 26-65 0 0,-1 0 1 0 0,1-1 0 0 0,-1 1 0 0 0,1 0 0 0 0,-1 0 0 0 0,0 1 0 0 0,0-1-1 0 0,0 0 1 0 0,0 0 0 0 0,0 1 0 0 0,0 0 0 0 0,-1-1 0 0 0,1 1 0 0 0,0 0-1 0 0,-1 0 1 0 0,1 0 0 0 0,-1 0 0 0 0,-3 0 0 0 0,4 1 3 0 0,0 0 0 0 0,0 1 0 0 0,1-1 0 0 0,-1 1 0 0 0,0-1 0 0 0,0 1 0 0 0,0 0 0 0 0,0-1 0 0 0,1 1 0 0 0,-1 0 0 0 0,0 0 0 0 0,1 0 0 0 0,-1 1 0 0 0,1-1 0 0 0,-1 0 0 0 0,1 1 0 0 0,0-1 0 0 0,-1 1 0 0 0,-1 2 0 0 0,-3 4 75 0 0,1 1 0 0 0,-7 12 1 0 0,12-20-89 0 0,-9 18 171 0 0,0 1 1 0 0,2 1-1 0 0,0 0 0 0 0,2 0 0 0 0,-7 42 0 0 0,9-29-13 0 0,1 1 0 0 0,2-1 0 0 0,3 36 0 0 0,2-28-27 0 0,2 0 0 0 0,1 0 0 0 0,2-1-1 0 0,2 0 1 0 0,2-1 0 0 0,1-1-1 0 0,24 43 1 0 0,-26-58-91 0 0,2-1 0 0 0,1 0-1 0 0,1-1 1 0 0,1-1 0 0 0,30 28 0 0 0,-32-35-87 0 0,1 0 0 0 0,0-1 1 0 0,0-1-1 0 0,2-1 0 0 0,-1-1 1 0 0,1 0-1 0 0,35 12 0 0 0,-42-19-224 0 0,0 0 0 0 0,1 0 0 0 0,-1-1 0 0 0,1-1 0 0 0,21 1 0 0 0,-21-3-1021 0 0,-1 0 1 0 0,1-1-1 0 0,14-3 0 0 0,3-3-2586 0 0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8:10.7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42 117 512 0 0,'-12'-31'2529'0'0,"11"24"-1095"0"0,-1 1 0 0 0,0-1 0 0 0,-1 1 0 0 0,0 0 0 0 0,0 0 0 0 0,0 0 0 0 0,-1 0 0 0 0,-4-6 729 0 0,8 12-2007 0 0,1 0 0 0 0,0 1 0 0 0,0-1 0 0 0,0 0 0 0 0,-1 0 0 0 0,1 1 0 0 0,0-1 0 0 0,0 1 1 0 0,-1-1-1 0 0,1 1 0 0 0,0-1 0 0 0,-1 1 0 0 0,1-1 0 0 0,0 1 0 0 0,-1 0 0 0 0,1-1 0 0 0,-1 1 0 0 0,1 0 1 0 0,-1-1-1 0 0,0 1 0 0 0,1 0 0 0 0,-1 0 0 0 0,0-1 0 0 0,1 1 0 0 0,-1 2 0 0 0,6 23 667 0 0,-5-22-438 0 0,1 21 102 0 0,0-1 0 0 0,-2 1 1 0 0,-1-1-1 0 0,0 1 0 0 0,-7 25 0 0 0,3-13 60 0 0,0 41 0 0 0,5-74-497 0 0,2 42 253 0 0,-2-42-289 0 0,1 0 1 0 0,0-1-1 0 0,0 1 0 0 0,0-1 0 0 0,0 1 0 0 0,0-1 1 0 0,1 1-1 0 0,-1-1 0 0 0,1 0 0 0 0,2 4 0 0 0,-3-7-13 0 0,-1 0-1 0 0,0 1 1 0 0,0-1 0 0 0,0 0-1 0 0,1 0 1 0 0,-1 1-1 0 0,0-1 1 0 0,0 0-1 0 0,1 0 1 0 0,-1 0 0 0 0,0 0-1 0 0,1 1 1 0 0,-1-1-1 0 0,0 0 1 0 0,1 0-1 0 0,-1 0 1 0 0,0 0-1 0 0,1 0 1 0 0,-1 0 0 0 0,0 0-1 0 0,1 0 1 0 0,-1 0-1 0 0,0 0 1 0 0,1 0-1 0 0,-1 0 1 0 0,0 0 0 0 0,1 0-1 0 0,-1 0 1 0 0,0 0-1 0 0,1 0 1 0 0,-1-1-1 0 0,11-8 22 0 0,3-16 4 0 0,32-114-229 0 0,15-38-121 0 0,-56 164 302 0 0,1 2 0 0 0,0-1 0 0 0,1 1-1 0 0,10-14 1 0 0,-15 22 22 0 0,1 0-1 0 0,0 0 0 0 0,0 1 0 0 0,0-1 1 0 0,0 1-1 0 0,0-1 0 0 0,0 1 1 0 0,6-2-1 0 0,-7 3 0 0 0,0 0 1 0 0,0 0-1 0 0,0 1 0 0 0,0-1 1 0 0,0 1-1 0 0,1 0 0 0 0,-1-1 1 0 0,0 1-1 0 0,0 0 0 0 0,0 0 1 0 0,0 1-1 0 0,1-1 0 0 0,-1 0 1 0 0,0 1-1 0 0,0-1 1 0 0,3 2-1 0 0,-2 0 11 0 0,0-1 0 0 0,1 1 0 0 0,-1 0 1 0 0,0 1-1 0 0,-1-1 0 0 0,1 1 0 0 0,0-1 1 0 0,-1 1-1 0 0,1 0 0 0 0,-1 0 0 0 0,0 0 0 0 0,0 0 1 0 0,0 0-1 0 0,2 4 0 0 0,2 7-2 0 0,0 0 0 0 0,4 15 0 0 0,-3-5 6 0 0,-1 1 0 0 0,-2 0 1 0 0,0 0-1 0 0,-2 0 0 0 0,0 0 0 0 0,-4 49 0 0 0,1-71-22 0 0,1 1-1 0 0,0-1 1 0 0,0 0 0 0 0,0 1-1 0 0,1-1 1 0 0,-1 0 0 0 0,1 0-1 0 0,0 1 1 0 0,0-1 0 0 0,0 0-1 0 0,0 0 1 0 0,1 0-1 0 0,-1 0 1 0 0,1 0 0 0 0,0 0-1 0 0,2 3 1 0 0,-2-5-234 0 0,-1 1 1 0 0,1-1-1 0 0,0 1 0 0 0,0-1 0 0 0,0 0 0 0 0,0 0 1 0 0,0 0-1 0 0,0 0 0 0 0,0 0 0 0 0,0-1 0 0 0,0 1 1 0 0,0 0-1 0 0,0-1 0 0 0,0 0 0 0 0,1 1 0 0 0,-1-1 1 0 0,0 0-1 0 0,0 0 0 0 0,0 0 0 0 0,1-1 0 0 0,-1 1 1 0 0,0 0-1 0 0,0-1 0 0 0,4-1 0 0 0,8-2-3785 0 0,2-1-792 0 0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8:11.1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164 179 1520 0 0,'-15'5'2560'0'0,"-1"0"59"0"0,1 0 0 0 0,-1 1 0 0 0,-27 16 0 0 0,38-19-2355 0 0,1 0 0 0 0,0 0 0 0 0,0 1 0 0 0,0-1 0 0 0,0 1 0 0 0,1 0-1 0 0,-1 0 1 0 0,1 0 0 0 0,0 0 0 0 0,0 1 0 0 0,1-1 0 0 0,-1 1 0 0 0,1 0 0 0 0,0 0 0 0 0,0-1 0 0 0,-2 11 0 0 0,3-11-203 0 0,1-1 0 0 0,-1 1 0 0 0,1-1 0 0 0,0 1 0 0 0,0-1 0 0 0,0 1 0 0 0,0-1 0 0 0,0 1 0 0 0,1-1 0 0 0,0 1 0 0 0,0-1 0 0 0,0 1 0 0 0,0-1 0 0 0,0 0 0 0 0,1 0 0 0 0,-1 1 0 0 0,1-1 0 0 0,0 0 0 0 0,0-1 0 0 0,0 1 0 0 0,0 0 0 0 0,1 0 0 0 0,-1-1 0 0 0,1 1 0 0 0,-1-1 0 0 0,1 0 0 0 0,0 0 0 0 0,0 0 0 0 0,0 0 0 0 0,6 2 0 0 0,2 1-54 0 0,1-1 0 0 0,-1 0 1 0 0,1-1-1 0 0,0 0 0 0 0,0-1 1 0 0,0 0-1 0 0,20 0 0 0 0,-19-2-29 0 0,0 0-1 0 0,0-1 1 0 0,0-1-1 0 0,0 0 0 0 0,0-1 1 0 0,21-7-1 0 0,-25 6 3 0 0,1 0 1 0 0,-1 0-1 0 0,-1-1 0 0 0,1 0 0 0 0,0-1 0 0 0,-1 0 1 0 0,0 0-1 0 0,-1 0 0 0 0,10-11 0 0 0,-15 14 7 0 0,1 0-1 0 0,-1-1 0 0 0,0 1 1 0 0,0-1-1 0 0,0 0 0 0 0,-1 1 1 0 0,1-1-1 0 0,-1 0 0 0 0,0 0 1 0 0,0 0-1 0 0,0 0 0 0 0,-1 0 1 0 0,1 0-1 0 0,-1 0 0 0 0,0 0 0 0 0,0 0 1 0 0,-1-7-1 0 0,-2-5-43 0 0,-1 0-1 0 0,0 1 1 0 0,-7-18-1 0 0,5 16 28 0 0,0-3 78 0 0,-1-2-51 0 0,-16-35 0 0 0,21 52 16 0 0,-1 0 0 0 0,0 0 0 0 0,0 1 0 0 0,0-1 0 0 0,0 1-1 0 0,0 0 1 0 0,-1-1 0 0 0,0 2 0 0 0,0-1 0 0 0,0 0 0 0 0,-1 1 0 0 0,-6-5 0 0 0,8 7 5 0 0,1 0 1 0 0,0-1-1 0 0,-1 1 0 0 0,1 0 0 0 0,-1 1 0 0 0,1-1 0 0 0,-1 0 0 0 0,0 1 0 0 0,1-1 1 0 0,-1 1-1 0 0,0 0 0 0 0,1 0 0 0 0,-1 0 0 0 0,0 0 0 0 0,1 0 0 0 0,-1 1 0 0 0,0-1 0 0 0,1 1 1 0 0,-1 0-1 0 0,1 0 0 0 0,-1 0 0 0 0,1 0 0 0 0,-1 0 0 0 0,1 0 0 0 0,0 1 0 0 0,-1-1 1 0 0,1 1-1 0 0,0-1 0 0 0,0 1 0 0 0,0 0 0 0 0,0 0 0 0 0,-3 4 0 0 0,2 0 16 0 0,-1-1-1 0 0,1 1 1 0 0,0 0-1 0 0,0 0 1 0 0,1 1-1 0 0,0-1 1 0 0,0 0-1 0 0,0 1 1 0 0,1-1-1 0 0,0 1 1 0 0,0-1-1 0 0,1 9 1 0 0,0-10-38 0 0,0 0-1 0 0,1 0 1 0 0,-1 0 0 0 0,1 0-1 0 0,0 0 1 0 0,1 0 0 0 0,-1 0-1 0 0,1 0 1 0 0,0-1 0 0 0,0 1-1 0 0,1-1 1 0 0,-1 1 0 0 0,6 6-1 0 0,-3-5-6 0 0,1-1-1 0 0,-1 1 1 0 0,1-1-1 0 0,0 0 1 0 0,1 0-1 0 0,-1-1 1 0 0,1 0-1 0 0,8 4 1 0 0,3 0-301 0 0,1-1 1 0 0,0 0-1 0 0,1-2 0 0 0,0 0 0 0 0,0-1 1 0 0,21 1-1 0 0,-22-4-1837 0 0,-1 1-1 0 0,37-4 1 0 0,-34-1-653 0 0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8:11.4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90 0 448 0 0,'-3'1'650'0'0,"0"-1"0"0"0,1 1 0 0 0,-1 0 0 0 0,0 0 1 0 0,0 0-1 0 0,1 0 0 0 0,-1 0 0 0 0,1 0 0 0 0,-1 1 0 0 0,1-1 0 0 0,-1 1 0 0 0,-2 3 0 0 0,1-2-134 0 0,1 1 0 0 0,0-1 0 0 0,0 1 0 0 0,1 0 0 0 0,-1 0 1 0 0,1 0-1 0 0,-2 5 0 0 0,-2 5 244 0 0,2 0 0 0 0,0 1 0 0 0,-5 27 1 0 0,6-13-103 0 0,1 0 0 0 0,1 0 1 0 0,2 0-1 0 0,1 0 0 0 0,1 0 1 0 0,1 0-1 0 0,12 43 0 0 0,1 10 732 0 0,11 153-1 0 0,-18-130-966 0 0,-6-36-313 0 0,-4-62-228 0 0,0 1 0 0 0,-1-1 0 0 0,0 0 0 0 0,0 0 0 0 0,-1 1 0 0 0,0-1-1 0 0,-3 9 1 0 0,-1-9-1484 0 0,6-7 1433 0 0,-1 1-1 0 0,1-1 1 0 0,0 0 0 0 0,0 0 0 0 0,0 0-1 0 0,-1 0 1 0 0,1 0 0 0 0,0 0-1 0 0,0 0 1 0 0,-1 0 0 0 0,1 0 0 0 0,0 0-1 0 0,0-1 1 0 0,0 1 0 0 0,-1 0-1 0 0,1 0 1 0 0,0 0 0 0 0,0 0 0 0 0,0 0-1 0 0,-1 0 1 0 0,1 0 0 0 0,0 0 0 0 0,0-1-1 0 0,0 1 1 0 0,0 0 0 0 0,-1 0-1 0 0,1 0 1 0 0,0 0 0 0 0,0-1 0 0 0,0 1-1 0 0,0 0 1 0 0,0 0 0 0 0,0 0-1 0 0,0-1 1 0 0,-1 1 0 0 0,1 0 0 0 0,0 0-1 0 0,-2-5-4319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51.2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14 512 0 0,'-11'-6'2811'0'0,"-6"-2"8290"0"0,16 8-10893 0 0,0 0-1 0 0,1 0 1 0 0,-1 0 0 0 0,1 0-1 0 0,-1 0 1 0 0,1 0 0 0 0,-1 0-1 0 0,1 0 1 0 0,-1 1 0 0 0,1-1-1 0 0,-1 0 1 0 0,1 0 0 0 0,-1 0-1 0 0,1 1 1 0 0,-1-1 0 0 0,1 0-1 0 0,-1 0 1 0 0,1 1 0 0 0,-1-1-1 0 0,1 0 1 0 0,0 1 0 0 0,-1-1-1 0 0,1 1 1 0 0,-1-1 0 0 0,1 1-1 0 0,0-1 1 0 0,0 0 0 0 0,-1 1-1 0 0,1-1 1 0 0,0 2 0 0 0,-3 4 108 0 0,1 0 1 0 0,-1 1-1 0 0,2 0 0 0 0,-1-1 1 0 0,1 1-1 0 0,0 0 1 0 0,0 0-1 0 0,1 0 0 0 0,0 0 1 0 0,0-1-1 0 0,1 1 1 0 0,0 0-1 0 0,0 0 1 0 0,0 0-1 0 0,3 7 0 0 0,4 9-36 0 0,1 0 0 0 0,22 40 0 0 0,-24-50-226 0 0,0-1-1 0 0,1-1 1 0 0,0 1-1 0 0,1-1 0 0 0,0-1 1 0 0,21 19-1 0 0,-25-25-244 0 0,0 0 0 0 0,0-1 1 0 0,0 0-1 0 0,1 0 0 0 0,-1 0 0 0 0,1-1 0 0 0,11 4 0 0 0,-13-5-368 0 0,1 0 0 0 0,0-1 1 0 0,-1 1-1 0 0,1-1 0 0 0,-1 0 0 0 0,1 0 0 0 0,0-1 1 0 0,-1 1-1 0 0,1-1 0 0 0,0 0 0 0 0,6-2 0 0 0,3-3-1670 0 0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8:11.5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1 3353 0 0,'-11'0'4073'0'0,"5"3"2800"0"0,1 7-4897 0 0,5 2-487 0 0,2-1-577 0 0,4 5-312 0 0,5-2 72 0 0,3-1-336 0 0,9 1-136 0 0,0-4-72 0 0,8-1-88 0 0,8-2-120 0 0,2-3-40 0 0,2-2 0 0 0,9-2-456 0 0,-6-3-792 0 0,-1-3-88 0 0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8:12.4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113 176 1000 0 0,'-4'-3'1076'0'0,"0"-1"0"0"0,0 1-1 0 0,0 0 1 0 0,0 0 0 0 0,-1 1 0 0 0,1-1-1 0 0,-1 1 1 0 0,0 0 0 0 0,1 0-1 0 0,-7-2 1 0 0,9 4-856 0 0,1 0 0 0 0,-1-1-1 0 0,0 1 1 0 0,1 0 0 0 0,-1 0 0 0 0,0 0-1 0 0,0 0 1 0 0,1 0 0 0 0,-1 0 0 0 0,0 0-1 0 0,1 0 1 0 0,-1 1 0 0 0,0-1-1 0 0,1 1 1 0 0,-1-1 0 0 0,1 1 0 0 0,-1 0-1 0 0,1 0 1 0 0,-1 0 0 0 0,1-1 0 0 0,-1 1-1 0 0,1 1 1 0 0,0-1 0 0 0,0 0 0 0 0,-1 0-1 0 0,1 0 1 0 0,0 1 0 0 0,0-1 0 0 0,0 0-1 0 0,0 1 1 0 0,0-1 0 0 0,1 1 0 0 0,-2 2-1 0 0,0 4 10 0 0,0-1-1 0 0,0 0 0 0 0,1 1 1 0 0,0-1-1 0 0,0 1 0 0 0,0-1 1 0 0,1 1-1 0 0,1-1 0 0 0,-1 1 0 0 0,1 0 1 0 0,0-1-1 0 0,1 0 0 0 0,5 15 1 0 0,1 0 231 0 0,1 1 0 0 0,2-2 0 0 0,13 22 0 0 0,-17-31-183 0 0,0 0-1 0 0,2 0 1 0 0,11 13-1 0 0,-20-54-36 0 0,0 22-242 0 0,0 1-1 0 0,0-1 1 0 0,0 1-1 0 0,1-1 1 0 0,0 0-1 0 0,1 1 1 0 0,3-10-1 0 0,20-45-46 0 0,-12 33 27 0 0,3-8 20 0 0,0 2-1 0 0,2 0 0 0 0,2 1 1 0 0,40-52-1 0 0,-55 79-1 0 0,1 1 0 0 0,-1 0 1 0 0,1-1-1 0 0,0 2 0 0 0,1-1 0 0 0,-1 1 1 0 0,1 0-1 0 0,0 0 0 0 0,11-3 0 0 0,-16 5 3 0 0,1 1 0 0 0,0 1 0 0 0,0-1-1 0 0,0 0 1 0 0,0 1 0 0 0,-1-1-1 0 0,1 1 1 0 0,0 0 0 0 0,0 0 0 0 0,0 0-1 0 0,0 0 1 0 0,0 1 0 0 0,0-1 0 0 0,0 1-1 0 0,0-1 1 0 0,0 1 0 0 0,-1 0-1 0 0,1 0 1 0 0,0 1 0 0 0,-1-1 0 0 0,1 1-1 0 0,0-1 1 0 0,-1 1 0 0 0,0 0 0 0 0,1-1-1 0 0,-1 1 1 0 0,3 4 0 0 0,-1 0 8 0 0,1 0 0 0 0,-2 0 0 0 0,1 0 0 0 0,-1 1 0 0 0,0-1 0 0 0,0 1 0 0 0,0 0 0 0 0,-1 0 0 0 0,0 0 0 0 0,-1 0 0 0 0,1 9 0 0 0,0 8 49 0 0,-1 1 0 0 0,-3 24 0 0 0,0-31-29 0 0,2 0 1 0 0,0 1 0 0 0,1-1 0 0 0,6 34-1 0 0,-5-43-4 0 0,1-1-1 0 0,0 0 0 0 0,5 10 1 0 0,-7-16-7 0 0,1 1-1 0 0,-1-1 1 0 0,1 1 0 0 0,-1-1 0 0 0,1 0 0 0 0,0 0 0 0 0,0 0-1 0 0,0 0 1 0 0,0 0 0 0 0,0 0 0 0 0,0 0 0 0 0,0-1-1 0 0,1 1 1 0 0,2 1 0 0 0,-5-4-13 0 0,1 1-1 0 0,-1 0 1 0 0,1 0-1 0 0,-1 0 1 0 0,1 0-1 0 0,-1-1 1 0 0,1 1-1 0 0,-1 0 1 0 0,1-1-1 0 0,-1 1 1 0 0,0 0 0 0 0,1-1-1 0 0,-1 1 1 0 0,1 0-1 0 0,-1-1 1 0 0,0 1-1 0 0,1-1 1 0 0,-1 1-1 0 0,0-1 1 0 0,1 1-1 0 0,-1-1 1 0 0,0 1-1 0 0,0-1 1 0 0,0 1 0 0 0,1-1-1 0 0,-1 1 1 0 0,0-1-1 0 0,0 1 1 0 0,0-1-1 0 0,0 1 1 0 0,0-1-1 0 0,0 0 1 0 0,0 0-1 0 0,2-21-22 0 0,-2-6-21 0 0,7-49 0 0 0,-5 65 29 0 0,0 1 0 0 0,1 1 0 0 0,1-1 0 0 0,-1 0 0 0 0,2 1 0 0 0,0-1 0 0 0,8-12 0 0 0,0 2-47 0 0,1 1 0 0 0,1 0 1 0 0,23-24-1 0 0,-32 39 39 0 0,-1 0 0 0 0,1 0 1 0 0,-1 1-1 0 0,1-1 0 0 0,1 1 0 0 0,-1 0 1 0 0,0 1-1 0 0,1 0 0 0 0,0 0 1 0 0,0 0-1 0 0,0 1 0 0 0,0 0 0 0 0,0 0 1 0 0,0 1-1 0 0,14-1 0 0 0,-17 2 17 0 0,0 0-1 0 0,0 0 1 0 0,0 0-1 0 0,0 1 0 0 0,0-1 1 0 0,0 1-1 0 0,0 0 1 0 0,-1 1-1 0 0,8 2 1 0 0,-8-2 4 0 0,-1 0 1 0 0,1 0 0 0 0,-1 0 0 0 0,1 0 0 0 0,-1 0 0 0 0,0 1 0 0 0,0-1 0 0 0,0 1 0 0 0,0-1-1 0 0,-1 1 1 0 0,1 0 0 0 0,-1-1 0 0 0,2 5 0 0 0,2 7 25 0 0,-1 1 0 0 0,0 0 0 0 0,-1 0 0 0 0,-1 0 0 0 0,0 1 0 0 0,-1 20 0 0 0,5 37 61 0 0,-3-58-99 0 0,8 41 26 0 0,-10-51-28 0 0,0 0 1 0 0,1-1 0 0 0,0 0 0 0 0,0 1 0 0 0,0-1-1 0 0,0 0 1 0 0,1 0 0 0 0,-1 0 0 0 0,5 5 0 0 0,-5-8-69 0 0,-1 0 0 0 0,1 0 1 0 0,-1 0-1 0 0,0 0 0 0 0,1 0 1 0 0,0 0-1 0 0,-1 0 0 0 0,1-1 1 0 0,-1 1-1 0 0,1 0 0 0 0,0-1 1 0 0,0 1-1 0 0,-1-1 0 0 0,1 0 0 0 0,0 0 1 0 0,0 0-1 0 0,0 0 0 0 0,-1 0 1 0 0,1 0-1 0 0,2 0 0 0 0,3-2-1677 0 0,0 0-1 0 0,0 0 0 0 0,12-6 0 0 0,-10 4-1753 0 0,10-3-2710 0 0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8:13.5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304 316 8 0 0,'10'-47'1697'0'0,"-9"15"2869"0"0,-1 31-4318 0 0,0 0 1 0 0,-1 0 0 0 0,1 1 0 0 0,0-1 0 0 0,0 0-1 0 0,0 0 1 0 0,-1 1 0 0 0,1-1 0 0 0,0 0 0 0 0,-1 1-1 0 0,1-1 1 0 0,0 0 0 0 0,-1 1 0 0 0,1-1 0 0 0,-1 0-1 0 0,1 1 1 0 0,-1-1 0 0 0,1 1 0 0 0,-1-1 0 0 0,0 1-1 0 0,1-1 1 0 0,-2 0 0 0 0,0 1 62 0 0,1-1 0 0 0,-1 1 1 0 0,1-1-1 0 0,-1 1 0 0 0,1 0 0 0 0,-1 0 0 0 0,1-1 1 0 0,-1 1-1 0 0,0 0 0 0 0,-2 1 0 0 0,-2 0 396 0 0,-1 0 1 0 0,1 1-1 0 0,0 0 0 0 0,-7 3 0 0 0,-5 2 45 0 0,1 1-1 0 0,-1 1 1 0 0,2 1-1 0 0,0 1 1 0 0,0 0-1 0 0,1 0 1 0 0,-27 28-1 0 0,30-26-502 0 0,0 0 0 0 0,1 1 0 0 0,1 0 0 0 0,-13 23 0 0 0,20-31-187 0 0,0-1 1 0 0,0 1-1 0 0,1 0 0 0 0,0 0 1 0 0,0 0-1 0 0,1 0 1 0 0,-1 0-1 0 0,1 0 0 0 0,1 0 1 0 0,-1 1-1 0 0,1-1 1 0 0,0 0-1 0 0,0 0 0 0 0,1 1 1 0 0,2 10-1 0 0,-2-14-51 0 0,1 1 1 0 0,-1-1-1 0 0,1 1 0 0 0,-1-1 0 0 0,1 0 1 0 0,0 0-1 0 0,1 0 0 0 0,-1 0 0 0 0,0 0 1 0 0,1 0-1 0 0,0-1 0 0 0,-1 1 0 0 0,5 2 1 0 0,-2-2-11 0 0,0 1 1 0 0,1-1-1 0 0,0-1 1 0 0,0 1 0 0 0,0-1-1 0 0,0 0 1 0 0,6 2 0 0 0,5-1-26 0 0,-1-1 0 0 0,1-1 0 0 0,-1 0 0 0 0,33-3 0 0 0,-26 0-20 0 0,0-1 0 0 0,36-10 0 0 0,-51 11 25 0 0,-1-1 0 0 0,1 1 0 0 0,-1-2 0 0 0,1 1 1 0 0,-1-1-1 0 0,0 0 0 0 0,0 0 0 0 0,-1-1 0 0 0,1 0 0 0 0,-1 0 0 0 0,6-7 0 0 0,-10 10 9 0 0,0-1 1 0 0,0 1-1 0 0,-1-1 0 0 0,1 0 1 0 0,-1 0-1 0 0,1 1 0 0 0,-1-1 1 0 0,0 0-1 0 0,0 0 0 0 0,-1 0 0 0 0,1 0 1 0 0,0 0-1 0 0,-1-6 0 0 0,0 4 2 0 0,0-1-1 0 0,-1 1 0 0 0,0 0 1 0 0,0-1-1 0 0,0 1 1 0 0,0 0-1 0 0,-4-7 0 0 0,-2-3-6 0 0,-1-1-1 0 0,-1 1 1 0 0,-20-26-1 0 0,4 6 17 0 0,9 12-32 0 0,-32-36-1 0 0,42 53 43 0 0,0 0-1 0 0,0 0 1 0 0,-1 1-1 0 0,1 0 0 0 0,-1 0 1 0 0,0 1-1 0 0,-1 0 0 0 0,1 0 1 0 0,-1 1-1 0 0,-10-4 0 0 0,17 7-9 0 0,1 0 0 0 0,-1 0 0 0 0,0-1-1 0 0,1 1 1 0 0,-1 0 0 0 0,0 0-1 0 0,1 0 1 0 0,-1 0 0 0 0,1 0 0 0 0,-1 0-1 0 0,0 0 1 0 0,1 0 0 0 0,-1 0 0 0 0,0 0-1 0 0,1 0 1 0 0,-1 0 0 0 0,0 1-1 0 0,0-1 1 0 0,1 0 0 0 0,0 1-1 0 0,0-1 1 0 0,0 0-1 0 0,-1 0 1 0 0,1 1-1 0 0,0-1 1 0 0,0 0 0 0 0,0 1-1 0 0,0-1 1 0 0,0 0-1 0 0,0 0 1 0 0,0 1-1 0 0,0-1 1 0 0,0 0-1 0 0,0 1 1 0 0,0-1-1 0 0,0 0 1 0 0,1 0 0 0 0,-1 1-1 0 0,0-1 1 0 0,0 0-1 0 0,0 0 1 0 0,0 1-1 0 0,0-1 1 0 0,0 0-1 0 0,1 1 1 0 0,16 18-3 0 0,-10-14-6 0 0,-1 0 0 0 0,2-1 0 0 0,-1 0 0 0 0,0 0 0 0 0,1-1 0 0 0,0 0 0 0 0,9 3 0 0 0,60 11-48 0 0,-44-11 53 0 0,-10-1-22 0 0,1-1 0 0 0,-1-1-1 0 0,1-1 1 0 0,-1-1 0 0 0,1-1-1 0 0,-1-1 1 0 0,1-1 0 0 0,-1-1-1 0 0,29-7 1 0 0,-38 5 11 0 0,-6 3 34 0 0,-1 0 0 0 0,1 0 0 0 0,-1 0-1 0 0,13 0 1 0 0,-20 2-15 0 0,0 1 0 0 0,1-1-1 0 0,-1 0 1 0 0,1 0 0 0 0,-1 1-1 0 0,0-1 1 0 0,1 0 0 0 0,-1 1-1 0 0,0-1 1 0 0,0 0 0 0 0,1 1-1 0 0,-1-1 1 0 0,0 0 0 0 0,0 1-1 0 0,0-1 1 0 0,1 1 0 0 0,-1-1-1 0 0,0 0 1 0 0,0 1 0 0 0,0-1-1 0 0,0 1 1 0 0,0-1 0 0 0,0 1-1 0 0,0-1 1 0 0,0 0 0 0 0,0 1-1 0 0,0-1 1 0 0,0 1 0 0 0,0-1-1 0 0,0 1 1 0 0,-1 18-8 0 0,0-15-7 0 0,1 3 33 0 0,-3 17-10 0 0,1 0 0 0 0,1-1 0 0 0,2 1 0 0 0,0 0 0 0 0,7 32-1 0 0,-7-50-16 0 0,1-1 0 0 0,0 1-1 0 0,0-1 1 0 0,0 1 0 0 0,1-1-1 0 0,0 0 1 0 0,0 0-1 0 0,0 0 1 0 0,0-1 0 0 0,6 7-1 0 0,-7-10 2 0 0,0 1-1 0 0,0 0 0 0 0,0-1 0 0 0,0 1 0 0 0,0-1 1 0 0,0 0-1 0 0,0 0 0 0 0,0 0 0 0 0,1 0 0 0 0,-1 0 1 0 0,0 0-1 0 0,1-1 0 0 0,-1 1 0 0 0,1-1 0 0 0,-1 1 0 0 0,0-1 1 0 0,1 0-1 0 0,-1 0 0 0 0,1 0 0 0 0,-1 0 0 0 0,1-1 1 0 0,-1 1-1 0 0,1-1 0 0 0,-1 1 0 0 0,0-1 0 0 0,5-2 1 0 0,4-2-56 0 0,-1-1 0 0 0,1 0 0 0 0,-1-1 0 0 0,0 0 0 0 0,-1 0 0 0 0,0-1 0 0 0,0-1 0 0 0,-1 0 0 0 0,0 0 0 0 0,0 0 0 0 0,-1-1 0 0 0,6-11 0 0 0,-6 10 31 0 0,-1-1 0 0 0,0 0 0 0 0,-1 0 1 0 0,-1 0-1 0 0,0-1 0 0 0,0 1 0 0 0,-1-1 1 0 0,-1 0-1 0 0,0 0 0 0 0,-1-26 0 0 0,-1 31 33 0 0,-1 0 0 0 0,-1 0 1 0 0,1 0-1 0 0,-1 0 0 0 0,-1 0 0 0 0,0 1 0 0 0,0-1 0 0 0,0 1 0 0 0,-1 0 0 0 0,-8-12 0 0 0,7 11 12 0 0,-2 0 0 0 0,1 0 0 0 0,-1 1 0 0 0,0 0 0 0 0,0 0 0 0 0,-1 1 1 0 0,0 0-1 0 0,-11-6 0 0 0,18 11-13 0 0,0 0 0 0 0,0 0 0 0 0,0 1 0 0 0,-1-1 0 0 0,1 1 0 0 0,0-1 0 0 0,0 1 0 0 0,0-1 0 0 0,-1 1 0 0 0,1 0 0 0 0,0 0 0 0 0,0-1 0 0 0,-1 1 0 0 0,1 0 0 0 0,0 0 0 0 0,-1 0 0 0 0,1 1 0 0 0,0-1 0 0 0,0 0 0 0 0,-1 0 0 0 0,1 1 0 0 0,0-1 0 0 0,0 1 0 0 0,0-1 0 0 0,-1 1 0 0 0,1-1 0 0 0,0 1 0 0 0,0 0 0 0 0,0-1 0 0 0,-1 2 0 0 0,1 0-3 0 0,0-1 0 0 0,0 0 0 0 0,1 0 0 0 0,-1 1 0 0 0,0-1 0 0 0,1 1 1 0 0,-1-1-1 0 0,1 0 0 0 0,0 1 0 0 0,-1-1 0 0 0,1 1 0 0 0,0-1 0 0 0,0 1 0 0 0,0-1 0 0 0,0 1 0 0 0,0-1 0 0 0,0 1 0 0 0,0-1 0 0 0,1 1 0 0 0,-1-1 1 0 0,0 1-1 0 0,1-1 0 0 0,0 0 0 0 0,-1 1 0 0 0,2 1 0 0 0,0 1-3 0 0,1 1-1 0 0,0-1 1 0 0,-1 0 0 0 0,2 0 0 0 0,-1 0-1 0 0,0 0 1 0 0,1-1 0 0 0,0 0 0 0 0,0 1-1 0 0,0-1 1 0 0,7 4 0 0 0,-4-3 0 0 0,0-1 1 0 0,0 0 0 0 0,1 0 0 0 0,-1-1-1 0 0,1 0 1 0 0,15 2 0 0 0,-9-3 1 0 0,-1 0 0 0 0,1-1 1 0 0,0 0-1 0 0,0-1 0 0 0,0-1 1 0 0,0-1-1 0 0,-1 1 0 0 0,16-7 1 0 0,5-4-6 0 0,-12 5 19 0 0,25-8 0 0 0,-40 15-19 0 0,0-1-1 0 0,-1 1 1 0 0,1 1 0 0 0,-1-1 0 0 0,1 1-1 0 0,0 0 1 0 0,0 0 0 0 0,10 3 0 0 0,-10-1 4 0 0,0 1 1 0 0,0 0 0 0 0,-1 1 0 0 0,1-1-1 0 0,-1 1 1 0 0,0 0 0 0 0,0 1 0 0 0,9 8 0 0 0,-7-6-16 0 0,1 0 1 0 0,-1-1-1 0 0,14 7 0 0 0,-8-6-19 0 0,1 0 0 0 0,0-1 0 0 0,1-1-1 0 0,0 0 1 0 0,29 4 0 0 0,-36-8-40 0 0,1 0 0 0 0,0-1 0 0 0,0 0 0 0 0,0-1 0 0 0,-1 0 0 0 0,1 0 0 0 0,0-1 0 0 0,-1 0 0 0 0,1-1 0 0 0,16-7 0 0 0,-18 6-2 0 0,0 0 0 0 0,0 0 1 0 0,-1-1-1 0 0,0 0 0 0 0,1 0 0 0 0,-2 0 0 0 0,1-1 0 0 0,-1 0 0 0 0,11-14 0 0 0,-15 17 89 0 0,1-1 0 0 0,-1 0 0 0 0,0 0 0 0 0,0 0 0 0 0,0 0 0 0 0,-1 0 0 0 0,0 0 0 0 0,1 0 0 0 0,-1-1 0 0 0,-1 1 0 0 0,1 0 0 0 0,-1-1 0 0 0,0 1 0 0 0,0 0 0 0 0,0-1 0 0 0,0 1 0 0 0,-1-1 0 0 0,1 1 0 0 0,-1 0 0 0 0,0 0 0 0 0,-3-7 0 0 0,2 6 59 0 0,-1-1 0 0 0,0 1 0 0 0,0-1 0 0 0,0 1 0 0 0,0 0 0 0 0,-1 0 0 0 0,0 0 0 0 0,0 0 0 0 0,0 1 1 0 0,-1 0-1 0 0,1 0 0 0 0,-1 0 0 0 0,0 0 0 0 0,0 1 0 0 0,-1 0 0 0 0,1 0 0 0 0,-1 0 0 0 0,1 1 0 0 0,-1-1 0 0 0,0 1 0 0 0,0 1 0 0 0,0-1 0 0 0,0 1 1 0 0,0 0-1 0 0,0 1 0 0 0,-1-1 0 0 0,1 1 0 0 0,0 0 0 0 0,0 1 0 0 0,0 0 0 0 0,0 0 0 0 0,0 0 0 0 0,0 0 0 0 0,0 1 0 0 0,0 0 0 0 0,0 0 0 0 0,1 1 1 0 0,-1 0-1 0 0,1 0 0 0 0,-8 5 0 0 0,5-2-1 0 0,0 2 1 0 0,0-1 0 0 0,0 1-1 0 0,1 0 1 0 0,0 0 0 0 0,1 1-1 0 0,0 0 1 0 0,0 0-1 0 0,1 0 1 0 0,-5 12 0 0 0,3-3-16 0 0,0 0 0 0 0,1 1 0 0 0,1-1 0 0 0,-5 36 0 0 0,8-28-83 0 0,1 1 1 0 0,3 45-1 0 0,0-55-52 0 0,0 0-1 0 0,2 0 0 0 0,-1 0 1 0 0,2-1-1 0 0,9 22 0 0 0,-13-34-93 0 0,1 0-1 0 0,0-1 1 0 0,1 1-1 0 0,-1 0 1 0 0,1-1-1 0 0,-1 1 1 0 0,1-1-1 0 0,0 0 1 0 0,0 1-1 0 0,0-1 1 0 0,1-1-1 0 0,-1 1 1 0 0,7 3 0 0 0,-7-4-748 0 0,1-1 1 0 0,0 1 0 0 0,-1-1 0 0 0,1 0 0 0 0,0 0-1 0 0,0-1 1 0 0,0 1 0 0 0,0-1 0 0 0,7 0 0 0 0,15-2-4582 0 0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53.8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1 322 512 0 0,'1'-31'1921'0'0,"1"-1"0"0"0,12-53-1 0 0,24-60 4889 0 0,-35 135-6400 0 0,3-9 4179 0 0,-9 30-3760 0 0,-2 9-596 0 0,1 1 0 0 0,1-1 0 0 0,0 1 0 0 0,2 0 0 0 0,1 0 0 0 0,0 0 0 0 0,4 23 0 0 0,39 198-158 0 0,-40-218-198 0 0,0 0 0 0 0,-2 0 1 0 0,-1 1-1 0 0,0-1 1 0 0,-2 0-1 0 0,-1 0 0 0 0,-1 0 1 0 0,-1 0-1 0 0,-1-1 0 0 0,-1 1 1 0 0,-1-1-1 0 0,-1-1 0 0 0,-11 22 1 0 0,14-33-131 0 0,1-5 7 0 0,2 1 1 0 0,-1 0-1 0 0,1 0 0 0 0,0 0 0 0 0,0 0 0 0 0,0 1 0 0 0,1-1 0 0 0,-1 12 1 0 0,3-19 172 0 0,0 0 1 0 0,0 1 0 0 0,0-1 0 0 0,0 0-1 0 0,0 0 1 0 0,0 0 0 0 0,0 1 0 0 0,0-1-1 0 0,0 0 1 0 0,0 0 0 0 0,0 0 0 0 0,0 1-1 0 0,1-1 1 0 0,-1 0 0 0 0,0 0 0 0 0,0 0-1 0 0,0 0 1 0 0,0 1 0 0 0,0-1 0 0 0,1 0-1 0 0,-1 0 1 0 0,0 0 0 0 0,0 0 0 0 0,0 0-1 0 0,1 0 1 0 0,-1 1 0 0 0,0-1 0 0 0,0 0-1 0 0,0 0 1 0 0,1 0 0 0 0,-1 0 0 0 0,0 0-1 0 0,0 0 1 0 0,0 0 0 0 0,1 0 0 0 0,-1 0-1 0 0,0 0 1 0 0,0 0 0 0 0,1 0 0 0 0,-1 0-1 0 0,0 0 1 0 0,0 0 0 0 0,0 0 0 0 0,1 0-1 0 0,-1 0 1 0 0,0-1 0 0 0,0 1 0 0 0,0 0 0 0 0,1 0-1 0 0,-1 0 1 0 0,0 0 0 0 0,0 0 0 0 0,0 0-1 0 0,0-1 1 0 0,1 1 0 0 0,-1 0 0 0 0,0 0-1 0 0,0 0 1 0 0,0-1 0 0 0,13-8-4851 0 0,-13 8 4641 0 0,8-5-1538 0 0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54.0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2 127 1808 0 0,'-1'-1'460'0'0,"1"0"0"0"0,0 0 0 0 0,0 0 0 0 0,-1-1 0 0 0,1 1-1 0 0,0 0 1 0 0,0 0 0 0 0,0-1 0 0 0,0 1 0 0 0,0 0 0 0 0,1 0-1 0 0,-1-1 1 0 0,0 1 0 0 0,0 0 0 0 0,1 0 0 0 0,-1 0 0 0 0,2-2-1 0 0,-1 1-59 0 0,0 0-1 0 0,1 0 1 0 0,-1 0 0 0 0,1 0-1 0 0,0 1 1 0 0,-1-1-1 0 0,1 0 1 0 0,4-2-1 0 0,3-1-130 0 0,1 0-1 0 0,0 0 1 0 0,15-4 0 0 0,-12 4 250 0 0,22-8-364 0 0,0 2 0 0 0,64-13-1 0 0,-78 21-317 0 0,1 0 0 0 0,-1 2 0 0 0,1 0-1 0 0,-1 1 1 0 0,1 2 0 0 0,24 3-1 0 0,-38-3-485 0 0,0 0-1 0 0,0 0 0 0 0,0 1 0 0 0,13 6 1 0 0,-1 3-993 0 0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54.3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36 223 2040 0 0,'-17'27'8918'0'0,"4"5"-4988"0"0,11-29-3681 0 0,1 1 0 0 0,0 0 1 0 0,0 0-1 0 0,1 0 0 0 0,-1 0 1 0 0,1 0-1 0 0,0 0 0 0 0,0 0 1 0 0,0 0-1 0 0,1 0 1 0 0,-1 0-1 0 0,1 0 0 0 0,0 0 1 0 0,2 5-1 0 0,-3-9-197 0 0,0 1 0 0 0,0 0 0 0 0,1-1 1 0 0,-1 1-1 0 0,0 0 0 0 0,1-1 0 0 0,-1 1 0 0 0,0 0 0 0 0,1-1 0 0 0,-1 1 1 0 0,1-1-1 0 0,-1 1 0 0 0,1-1 0 0 0,-1 1 0 0 0,1-1 0 0 0,-1 1 1 0 0,1-1-1 0 0,-1 1 0 0 0,1-1 0 0 0,0 0 0 0 0,-1 1 0 0 0,1-1 0 0 0,0 0 1 0 0,-1 1-1 0 0,1-1 0 0 0,0 0 0 0 0,0 0 0 0 0,-1 0 0 0 0,1 0 0 0 0,1 0 1 0 0,-2 0-13 0 0,1-1 0 0 0,0 1 0 0 0,0 0 1 0 0,0-1-1 0 0,-1 1 0 0 0,1-1 0 0 0,0 0 1 0 0,0 1-1 0 0,-1-1 0 0 0,1 0 0 0 0,-1 1 0 0 0,1-1 1 0 0,0 0-1 0 0,-1 0 0 0 0,0 1 0 0 0,1-1 1 0 0,-1 0-1 0 0,1 0 0 0 0,-1 0 0 0 0,0 0 1 0 0,1-1-1 0 0,20-89 297 0 0,6-16-305 0 0,-23 94-51 0 0,0 0 0 0 0,2 1 1 0 0,0 0-1 0 0,0 0 1 0 0,1 0-1 0 0,8-10 1 0 0,-12 18-31 0 0,1 0 0 0 0,-1 0 0 0 0,1 0 0 0 0,0 0 1 0 0,1 1-1 0 0,-1 0 0 0 0,0 0 0 0 0,1 0 0 0 0,0 1 1 0 0,0-1-1 0 0,0 1 0 0 0,0 0 0 0 0,0 0 0 0 0,0 1 0 0 0,0 0 1 0 0,0 0-1 0 0,1 0 0 0 0,-1 0 0 0 0,0 1 0 0 0,1 0 1 0 0,5 0-1 0 0,-1 1-485 0 0,0 0 0 0 0,0 1 0 0 0,0 0 0 0 0,12 5 0 0 0,-8-2-2486 0 0,29 15-1 0 0,-25-10 15 0 0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54.5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116 15 2633 0 0,'0'-1'537'0'0,"-1"0"1"0"0,0 0 0 0 0,0 0-1 0 0,0 0 1 0 0,0 0-1 0 0,0 0 1 0 0,-1 0 0 0 0,1 0-1 0 0,0 0 1 0 0,0 1 0 0 0,0-1-1 0 0,-1 1 1 0 0,1-1 0 0 0,0 1-1 0 0,-1-1 1 0 0,1 1 0 0 0,-1-1-1 0 0,1 1 1 0 0,0 0 0 0 0,-3 0-1 0 0,2 0-153 0 0,0 1 0 0 0,0-1 0 0 0,0 1 0 0 0,0-1-1 0 0,0 1 1 0 0,0 0 0 0 0,0 0 0 0 0,1 0 0 0 0,-1 0 0 0 0,0 0 0 0 0,1 0-1 0 0,-4 3 1 0 0,-1 3 159 0 0,0 0 0 0 0,0 0 0 0 0,0 1 1 0 0,-9 16-1 0 0,11-15-427 0 0,1-1 0 0 0,-1 1 0 0 0,1 0 0 0 0,1 0 0 0 0,0 0 0 0 0,0 1 0 0 0,1-1 0 0 0,0 0 0 0 0,0 1 0 0 0,1-1 0 0 0,0 1 0 0 0,1-1 0 0 0,0 0 0 0 0,1 1 0 0 0,0-1 0 0 0,0 0 0 0 0,1 0 0 0 0,0 0 0 0 0,5 11 0 0 0,-4-13-171 0 0,-1 1-1 0 0,1-1 0 0 0,1 0 1 0 0,-1 0-1 0 0,1-1 1 0 0,0 1-1 0 0,1-1 1 0 0,-1 0-1 0 0,1 0 1 0 0,0-1-1 0 0,1 0 1 0 0,0 0-1 0 0,-1 0 0 0 0,1-1 1 0 0,1 0-1 0 0,-1-1 1 0 0,0 1-1 0 0,1-1 1 0 0,0-1-1 0 0,0 1 1 0 0,0-1-1 0 0,11 1 1 0 0,-15-3-381 0 0,1 0 1 0 0,0 0 0 0 0,-1 0 0 0 0,1-1-1 0 0,0 0 1 0 0,-1 0 0 0 0,1 0 0 0 0,-1 0-1 0 0,1-1 1 0 0,6-2 0 0 0,3-5-1974 0 0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54.7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1 784 0 0,'-10'12'3225'0'0,"-2"-4"832"0"0,-2 0-1929 0 0,4 2 1297 0 0,2-1-2993 0 0,5 6-192 0 0,3-4-112 0 0,3 0-128 0 0,7 1-232 0 0,2-2-544 0 0,7 1 464 0 0,8-1-3225 0 0,-1-3 2273 0 0,2 0-225 0 0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55.0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72 131 1288 0 0,'-3'1'726'0'0,"1"1"1"0"0,0-1-1 0 0,-1 1 0 0 0,1-1 0 0 0,0 1 0 0 0,0 0 1 0 0,0 0-1 0 0,0 0 0 0 0,0 0 0 0 0,1 0 0 0 0,-1 0 1 0 0,0 1-1 0 0,-1 3 0 0 0,1-2-252 0 0,1-1-1 0 0,0 1 1 0 0,0 0-1 0 0,0-1 0 0 0,1 1 1 0 0,-1 0-1 0 0,1-1 1 0 0,0 1-1 0 0,0 5 1 0 0,0-3-268 0 0,1-1 0 0 0,0 1 0 0 0,0-1 0 0 0,1 0 0 0 0,-1 1 0 0 0,1-1 0 0 0,1 0 0 0 0,-1 0 0 0 0,0 0 0 0 0,1 0 1 0 0,0-1-1 0 0,0 1 0 0 0,7 6 0 0 0,-6-6-182 0 0,1-1 1 0 0,0 0-1 0 0,0 0 1 0 0,0 0-1 0 0,1-1 1 0 0,-1 1-1 0 0,1-1 1 0 0,0-1-1 0 0,0 1 1 0 0,0-1-1 0 0,0 0 1 0 0,0 0-1 0 0,0-1 1 0 0,12 2-1 0 0,-13-3-51 0 0,0 0 0 0 0,0-1 0 0 0,0 1 0 0 0,0-1 1 0 0,0 0-1 0 0,-1 0 0 0 0,1 0 0 0 0,0-1 0 0 0,-1 0 0 0 0,1 0 0 0 0,-1 0 0 0 0,1 0 0 0 0,-1-1 0 0 0,0 0 1 0 0,0 0-1 0 0,0 0 0 0 0,-1 0 0 0 0,1 0 0 0 0,6-8 0 0 0,-6 4 13 0 0,1 0 0 0 0,-1 0-1 0 0,0 0 1 0 0,0-1 0 0 0,-1 1 0 0 0,0-1 0 0 0,0 0 0 0 0,-1 0-1 0 0,0 0 1 0 0,-1 0 0 0 0,1 0 0 0 0,-2-1 0 0 0,1 1-1 0 0,-1 0 1 0 0,0-1 0 0 0,-2-9 0 0 0,1 11 63 0 0,0 0 0 0 0,0 0 0 0 0,-1 0 0 0 0,0 0 0 0 0,0 0 0 0 0,-1 0 0 0 0,0 0 0 0 0,0 1 0 0 0,-1-1 0 0 0,1 1 0 0 0,-1 0 0 0 0,-1 0 1 0 0,1 0-1 0 0,-1 1 0 0 0,0 0 0 0 0,0 0 0 0 0,-1 0 0 0 0,-9-7 0 0 0,11 10 70 0 0,0 0-1 0 0,0 0 1 0 0,-1 0 0 0 0,1 1 0 0 0,-1-1-1 0 0,1 1 1 0 0,-1 0 0 0 0,1 1 0 0 0,-1-1-1 0 0,0 1 1 0 0,1-1 0 0 0,-1 1 0 0 0,0 1-1 0 0,0-1 1 0 0,1 1 0 0 0,-1 0 0 0 0,1 0-1 0 0,-1 0 1 0 0,-4 2 0 0 0,3 0 18 0 0,-1 0 0 0 0,1 0 0 0 0,1 0 0 0 0,-1 1 0 0 0,1 0 0 0 0,-1 0 0 0 0,1 0 0 0 0,0 1 0 0 0,0-1-1 0 0,1 1 1 0 0,-1 1 0 0 0,-5 8 0 0 0,3-2-67 0 0,0 1 0 0 0,1 1 0 0 0,0-1-1 0 0,1 1 1 0 0,0 0 0 0 0,1 0-1 0 0,1 1 1 0 0,0-1 0 0 0,1 1 0 0 0,1-1-1 0 0,0 1 1 0 0,2 18 0 0 0,-1-25-86 0 0,1 1 0 0 0,0 0 0 0 0,1-1 1 0 0,0 1-1 0 0,0-1 0 0 0,1 1 0 0 0,0-1 0 0 0,1 0 1 0 0,-1 0-1 0 0,2-1 0 0 0,-1 1 0 0 0,1-1 0 0 0,0 0 1 0 0,1 0-1 0 0,-1 0 0 0 0,1-1 0 0 0,1 0 0 0 0,-1 0 1 0 0,1 0-1 0 0,0-1 0 0 0,12 7 0 0 0,-8-7-302 0 0,0 0 0 0 0,0 0 0 0 0,0-1 0 0 0,1-1 0 0 0,12 3 1 0 0,-12-4-1337 0 0,1-1 0 0 0,-1 0 0 0 0,1 0 0 0 0,22-3 0 0 0,-7-3-1964 0 0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55.5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217 258 992 0 0,'-11'-4'5511'0'0,"10"0"-1160"0"0,13-8-267 0 0,-6 7-4492 0 0,0 1 500 0 0,-1-1 0 0 0,0 0 0 0 0,0 0 1 0 0,-1 0-1 0 0,1 0 0 0 0,-1-1 0 0 0,0 1 0 0 0,-1-1 0 0 0,1 0 1 0 0,-1 0-1 0 0,-1-1 0 0 0,1 1 0 0 0,-1-1 0 0 0,0 1 1 0 0,0-1-1 0 0,-1 0 0 0 0,0 0 0 0 0,0 0 0 0 0,0 1 1 0 0,-1-1-1 0 0,0 0 0 0 0,-1 0 0 0 0,1 0 0 0 0,-1 0 1 0 0,-1 0-1 0 0,1 1 0 0 0,-1-1 0 0 0,0 0 0 0 0,-1 1 1 0 0,-5-11-1 0 0,6 14-27 0 0,0 1 1 0 0,1 0 0 0 0,-1 0 0 0 0,0 0 0 0 0,0 0-1 0 0,0 0 1 0 0,0 0 0 0 0,-1 1 0 0 0,1-1 0 0 0,0 1-1 0 0,-1 0 1 0 0,1-1 0 0 0,-1 1 0 0 0,1 0-1 0 0,-1 0 1 0 0,0 1 0 0 0,0-1 0 0 0,1 0 0 0 0,-1 1-1 0 0,0 0 1 0 0,0 0 0 0 0,1 0 0 0 0,-1 0-1 0 0,0 0 1 0 0,0 0 0 0 0,-3 2 0 0 0,3-2-25 0 0,0 1 0 0 0,0 0 0 0 0,0-1 0 0 0,0 2 0 0 0,0-1 0 0 0,0 0 0 0 0,0 0 0 0 0,1 1-1 0 0,-1 0 1 0 0,1-1 0 0 0,-1 1 0 0 0,1 0 0 0 0,0 0 0 0 0,-1 0 0 0 0,1 1 0 0 0,0-1 0 0 0,0 0 0 0 0,1 1 0 0 0,-1-1 0 0 0,0 1 0 0 0,1 0 0 0 0,0 0 0 0 0,-2 4 0 0 0,2-3-42 0 0,0 1 0 0 0,1-1 0 0 0,-1 1 0 0 0,1-1 1 0 0,0 1-1 0 0,1-1 0 0 0,-1 1 0 0 0,1 0 0 0 0,0-1 0 0 0,0 0 0 0 0,0 1 0 0 0,0-1 0 0 0,1 0 0 0 0,0 1 1 0 0,0-1-1 0 0,0 0 0 0 0,0-1 0 0 0,5 7 0 0 0,4 4-35 0 0,1 0-1 0 0,1-1 1 0 0,19 16-1 0 0,8 7-12 0 0,-34-29 50 0 0,-1 0 1 0 0,1 0-1 0 0,-1 0 0 0 0,0 1 1 0 0,-1 0-1 0 0,0-1 1 0 0,0 2-1 0 0,-1-1 0 0 0,0 0 1 0 0,0 1-1 0 0,-1-1 0 0 0,0 1 1 0 0,1 14-1 0 0,-2-18 111 0 0,-1 1 0 0 0,0-1 0 0 0,-1 0-1 0 0,1 1 1 0 0,-1-1 0 0 0,0 0 0 0 0,0 0-1 0 0,-1 0 1 0 0,0 1 0 0 0,0-1 0 0 0,0-1 0 0 0,0 1-1 0 0,-1 0 1 0 0,0-1 0 0 0,0 1 0 0 0,0-1-1 0 0,0 0 1 0 0,-1 0 0 0 0,1 0 0 0 0,-1 0 0 0 0,0-1-1 0 0,0 1 1 0 0,-9 4 0 0 0,-4 1 70 0 0,-1-1 1 0 0,0 0 0 0 0,0-1-1 0 0,0-1 1 0 0,-1-1-1 0 0,0-1 1 0 0,0-1-1 0 0,-37 3 1 0 0,52-6-222 0 0,0 0-1 0 0,0-1 1 0 0,0 1 0 0 0,0-1-1 0 0,0 1 1 0 0,0-1 0 0 0,0 0 0 0 0,0-1-1 0 0,-4-1 1 0 0,7 3-22 0 0,0-1 1 0 0,0 1-1 0 0,0-1 1 0 0,0 1-1 0 0,0-1 1 0 0,0 0-1 0 0,0 1 0 0 0,1-1 1 0 0,-1 0-1 0 0,0 0 1 0 0,0 0-1 0 0,1 0 0 0 0,-1 1 1 0 0,0-1-1 0 0,1 0 1 0 0,-1 0-1 0 0,1 0 0 0 0,-1 0 1 0 0,1 0-1 0 0,0 0 1 0 0,-1-1-1 0 0,1 1 0 0 0,0 0 1 0 0,0 0-1 0 0,0 0 1 0 0,0 0-1 0 0,0 0 1 0 0,0 0-1 0 0,0 0 0 0 0,0 0 1 0 0,0-1-1 0 0,0 1 1 0 0,1 0-1 0 0,-1 0 0 0 0,0 0 1 0 0,1 0-1 0 0,0-1 1 0 0,1-3-692 0 0,1 0 1 0 0,1 0 0 0 0,-1 0 0 0 0,0 1-1 0 0,5-5 1 0 0,11-11-1027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51.4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25 4553 0 0,'-22'-8'5257'0'0,"3"0"5073"0"0,11 1-9738 0 0,3 5 641 0 0,5 6-1113 0 0,5 2-32 0 0,1 4-64 0 0,-2-1-48 0 0,5 0-16 0 0,1 2-256 0 0,4 1-192 0 0,3 1 95 0 0,5 3-1271 0 0,3-2-1096 0 0,-2 2-265 0 0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55.9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12 1480 0 0,'4'-11'7416'0'0,"-1"19"-3144"0"0,0 24-1663 0 0,-3-32-2608 0 0,1 61 1436 0 0,-4 1 0 0 0,-11 71 0 0 0,0 5-539 0 0,14-129-855 0 0,-9 163 740 0 0,8-118-532 0 0,10 67 0 0 0,17 50-174 0 0,-20-141-642 0 0,2-1 0 0 0,1-1 0 0 0,23 51 0 0 0,-29-72-189 0 0,-2-4-605 0 0,-1-14-7266 0 0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56.1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1552 0 0,'10'5'1561'0'0,"3"-2"4600"0"0,-4-2-5297 0 0,5 1 1753 0 0,9 4-1561 0 0,-1-1-208 0 0,3 0-208 0 0,8 1-368 0 0,1 0 120 0 0,0-1-320 0 0,12 0 0 0 0,-3 0-144 0 0,5-2-96 0 0,7-2-976 0 0,-7 3-1560 0 0,-4-3-89 0 0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7:56.4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69 247 536 0 0,'-1'-2'954'0'0,"0"0"1"0"0,0-1-1 0 0,0 1 1 0 0,0 0-1 0 0,0 0 0 0 0,0-1 1 0 0,-1 1-1 0 0,1 0 1 0 0,-4-3-1 0 0,5 5-750 0 0,0-1 1 0 0,-1 1-1 0 0,0-1 0 0 0,1 1 1 0 0,-1-1-1 0 0,1 1 0 0 0,-1 0 1 0 0,0-1-1 0 0,1 1 0 0 0,-1 0 1 0 0,0-1-1 0 0,1 1 0 0 0,-1 0 1 0 0,0 0-1 0 0,1 0 0 0 0,-1 0 1 0 0,0-1-1 0 0,0 1 0 0 0,1 0 1 0 0,-1 0-1 0 0,0 0 0 0 0,1 1 1 0 0,-1-1-1 0 0,0 0 0 0 0,0 0 1 0 0,1 0-1 0 0,-1 0 0 0 0,0 1 1 0 0,1-1-1 0 0,-1 0 0 0 0,0 1 1 0 0,1-1-1 0 0,-1 0 1 0 0,1 1-1 0 0,-1-1 0 0 0,1 1 1 0 0,-1-1-1 0 0,0 2 0 0 0,-2 1 71 0 0,0 1-1 0 0,1-1 1 0 0,-1 1-1 0 0,1 0 0 0 0,0 0 1 0 0,0 0-1 0 0,0 0 1 0 0,1 0-1 0 0,0 0 1 0 0,-1 0-1 0 0,1 0 1 0 0,0 6-1 0 0,-1 8 173 0 0,1 29 0 0 0,1-41-304 0 0,0 2-107 0 0,0-1 0 0 0,1 1 0 0 0,1 0 0 0 0,-1 0 0 0 0,1-1 0 0 0,1 1 0 0 0,-1-1 0 0 0,1 0 0 0 0,0 0 0 0 0,1 0 0 0 0,0 0 0 0 0,0-1 0 0 0,1 1 0 0 0,-1-1 0 0 0,1 0 0 0 0,12 11 0 0 0,-14-14-52 0 0,1 0 1 0 0,1 1-1 0 0,-1-1 1 0 0,0-1-1 0 0,1 1 1 0 0,-1-1 0 0 0,1 0-1 0 0,0 0 1 0 0,0 0-1 0 0,0 0 1 0 0,0-1-1 0 0,0 0 1 0 0,0 0-1 0 0,0-1 1 0 0,1 1 0 0 0,-1-1-1 0 0,0 0 1 0 0,0 0-1 0 0,0-1 1 0 0,1 1-1 0 0,-1-1 1 0 0,0-1 0 0 0,0 1-1 0 0,0-1 1 0 0,0 1-1 0 0,5-4 1 0 0,0 0-31 0 0,-1-1 1 0 0,1 0-1 0 0,-2 0 1 0 0,1-1-1 0 0,-1 0 1 0 0,0 0-1 0 0,0-1 1 0 0,-1 0-1 0 0,0-1 1 0 0,-1 1-1 0 0,1-1 1 0 0,-2 0-1 0 0,1-1 1 0 0,-1 1-1 0 0,-1-1 1 0 0,4-12-1 0 0,-4 9-13 0 0,0-1 0 0 0,-1 0 0 0 0,-1 0 0 0 0,0 0 0 0 0,-1 0 0 0 0,-1 0 0 0 0,0-1 0 0 0,-1 1 0 0 0,0 0 0 0 0,-1 0 0 0 0,-7-27 0 0 0,5 29 156 0 0,0 1 1 0 0,-1-1-1 0 0,0 1 0 0 0,-1-1 0 0 0,0 2 0 0 0,0-1 1 0 0,-1 1-1 0 0,-16-18 0 0 0,19 24-56 0 0,1 0 0 0 0,-1 0-1 0 0,0 1 1 0 0,-1 0 0 0 0,1 0 0 0 0,-1 0 0 0 0,1 0-1 0 0,-1 1 1 0 0,0-1 0 0 0,0 1 0 0 0,0 1 0 0 0,0-1-1 0 0,0 1 1 0 0,0-1 0 0 0,0 2 0 0 0,-1-1-1 0 0,1 0 1 0 0,0 1 0 0 0,-1 0 0 0 0,1 0 0 0 0,0 1-1 0 0,0-1 1 0 0,-7 3 0 0 0,7-2-5 0 0,0 1 0 0 0,0 0 0 0 0,0 0 0 0 0,0 1 0 0 0,0-1 0 0 0,1 1 0 0 0,-1 0 0 0 0,1 0 0 0 0,0 1 0 0 0,0-1 0 0 0,0 1 0 0 0,0 0 0 0 0,1 0 0 0 0,-1 0 1 0 0,1 1-1 0 0,-5 8 0 0 0,6-9-34 0 0,1-1 1 0 0,-1 1 0 0 0,1-1 0 0 0,0 1-1 0 0,0 0 1 0 0,0 0 0 0 0,0 0 0 0 0,0 0-1 0 0,1 0 1 0 0,0 0 0 0 0,0-1 0 0 0,0 1-1 0 0,0 0 1 0 0,1 0 0 0 0,0 0 0 0 0,-1 0-1 0 0,1 0 1 0 0,1 0 0 0 0,-1-1 0 0 0,0 1-1 0 0,1 0 1 0 0,0-1 0 0 0,3 5 0 0 0,1 0-43 0 0,0 0 1 0 0,1-1-1 0 0,0 0 0 0 0,1-1 1 0 0,-1 0-1 0 0,1 0 1 0 0,0 0-1 0 0,0-1 0 0 0,1 0 1 0 0,11 4-1 0 0,12 4-2591 0 0,51 13 0 0 0,-81-25 2384 0 0,28 7-1513 0 0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8:16.5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559 657 512 0 0,'12'-15'958'0'0,"2"-3"2040"0"0,4 3 3496 0 0,-25 23-660 0 0,-2 4-5012 0 0,-7 9-21 0 0,0 0-1 0 0,1 1 0 0 0,-16 34 0 0 0,24-44-683 0 0,-53 120 1138 0 0,13-25-33 0 0,-34 38 64 0 0,63-119-1104 0 0,-1-1 1 0 0,-1-1 0 0 0,-31 31-1 0 0,-11 1 89 0 0,-65 65 219 0 0,125-118-487 0 0,0-1 1 0 0,1 0 0 0 0,-1 1-1 0 0,0 0 1 0 0,1-1 0 0 0,0 1-1 0 0,-1 0 1 0 0,1 0 0 0 0,-1 5-1 0 0,2-7-4 0 0,-1-1 0 0 0,1 1 0 0 0,0-1 0 0 0,0 1 0 0 0,0 0 0 0 0,0-1-1 0 0,0 1 1 0 0,0-1 0 0 0,0 1 0 0 0,1-1 0 0 0,-1 1 0 0 0,0-1 0 0 0,0 1 0 0 0,0-1-1 0 0,0 1 1 0 0,1-1 0 0 0,-1 1 0 0 0,0-1 0 0 0,0 1 0 0 0,1-1 0 0 0,-1 1 0 0 0,1 0-1 0 0,0-1-2 0 0,0 1 0 0 0,0-1 0 0 0,0 0-1 0 0,0 1 1 0 0,0-1 0 0 0,0 0 0 0 0,0 0 0 0 0,0 0-1 0 0,0 0 1 0 0,0 0 0 0 0,0 0 0 0 0,0 0-1 0 0,0 0 1 0 0,0 0 0 0 0,0 0 0 0 0,0 0-1 0 0,1-1 1 0 0,6-2-41 0 0,1 0-1 0 0,-1 0 1 0 0,-1 0-1 0 0,1-1 1 0 0,0-1-1 0 0,11-8 0 0 0,41-38-353 0 0,-19 16 98 0 0,-15 14 195 0 0,-1-1 0 0 0,0-1 0 0 0,-2-1-1 0 0,-1-1 1 0 0,-1 0 0 0 0,-1-2 0 0 0,-1-1-1 0 0,25-49 1 0 0,-23 27 37 0 0,-1 0 1 0 0,17-73-1 0 0,10-111-217 0 0,-34 144 331 0 0,-4-1 1 0 0,-6-165-1 0 0,-3 234 24 0 0,-2 0 0 0 0,0 0 1 0 0,-2 0-1 0 0,0 0 0 0 0,-2 1 0 0 0,-10-30 0 0 0,15 49-43 0 0,0 0 0 0 0,0 0-1 0 0,0 0 1 0 0,-1 0 0 0 0,1 0 0 0 0,0 0-1 0 0,-1 0 1 0 0,1 0 0 0 0,-1 1-1 0 0,0-1 1 0 0,1 1 0 0 0,-1-1 0 0 0,0 1-1 0 0,-2-2 1 0 0,3 3-12 0 0,-1-1 1 0 0,1 1-1 0 0,0 0 1 0 0,0-1-1 0 0,-1 1 0 0 0,1 0 1 0 0,0 0-1 0 0,0 0 1 0 0,-1 0-1 0 0,1 0 0 0 0,0 0 1 0 0,0 1-1 0 0,-1-1 1 0 0,1 0-1 0 0,0 0 1 0 0,0 1-1 0 0,-1-1 0 0 0,1 1 1 0 0,0-1-1 0 0,0 1 1 0 0,0 0-1 0 0,0-1 0 0 0,0 1 1 0 0,0 0-1 0 0,0 0 1 0 0,-2 2-1 0 0,-6 7 57 0 0,0 1-1 0 0,0 0 1 0 0,1 0 0 0 0,0 1 0 0 0,1 0-1 0 0,0 0 1 0 0,-6 17 0 0 0,-30 97 88 0 0,43-126-158 0 0,-24 96 193 0 0,-14 110 1 0 0,22-107-10 0 0,5-9 296 0 0,2 175 0 0 0,9-231-399 0 0,2 1 0 0 0,10 52 0 0 0,-8-69-79 0 0,0-1-1 0 0,1 0 1 0 0,1 0 0 0 0,1 0 0 0 0,0-1-1 0 0,17 28 1 0 0,-17-36-28 0 0,-1 1-1 0 0,1-2 1 0 0,1 1 0 0 0,-1-1-1 0 0,1 0 1 0 0,0-1 0 0 0,1 0-1 0 0,0 0 1 0 0,0-1 0 0 0,0 0-1 0 0,0 0 1 0 0,1-1-1 0 0,0-1 1 0 0,19 5 0 0 0,-1-2-459 0 0,0-1 0 0 0,0-1 0 0 0,1-2 1 0 0,34-2-1 0 0,-46 0-1067 0 0,1-2-1 0 0,31-6 1 0 0,-9-2-259 0 0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8:17.6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6 150 512 0 0,'2'-14'3323'0'0,"0"0"-1"0"0,-1 1 1 0 0,-1-27 0 0 0,-1 18 2101 0 0,-3 100 295 0 0,0 9-4526 0 0,3 121 673 0 0,1-206-1865 0 0,0-1 1 0 0,-1 0 0 0 0,1 0 0 0 0,1 0-1 0 0,-1 0 1 0 0,0 1 0 0 0,0-1-1 0 0,0 0 1 0 0,1 0 0 0 0,-1 0 0 0 0,0 0-1 0 0,1 0 1 0 0,-1 0 0 0 0,1 0-1 0 0,-1 0 1 0 0,1 0 0 0 0,0 0 0 0 0,-1 0-1 0 0,1 0 1 0 0,0 0 0 0 0,1 1-1 0 0,-1-2-3 0 0,0 1-1 0 0,0-1 0 0 0,0 0 1 0 0,0 1-1 0 0,0-1 0 0 0,0 0 1 0 0,0 0-1 0 0,0 0 0 0 0,0 0 1 0 0,0 0-1 0 0,0 0 0 0 0,0 0 1 0 0,0 0-1 0 0,0 0 0 0 0,0 0 1 0 0,0-1-1 0 0,0 1 0 0 0,2-1 1 0 0,2-1-27 0 0,0-1 0 0 0,1 0 1 0 0,-1 0-1 0 0,0 0 1 0 0,-1 0-1 0 0,1-1 1 0 0,4-5-1 0 0,8-8-48 0 0,-2-1 0 0 0,0 0 0 0 0,-1-2 0 0 0,13-24 0 0 0,-9 11-32 0 0,25-68 0 0 0,-30 63 39 0 0,-5 13 66 0 0,22-44 1 0 0,-30 68 7 0 0,0 0 0 0 0,1 0 0 0 0,-1 0-1 0 0,1 0 1 0 0,-1 1 0 0 0,1-1 0 0 0,-1 0 0 0 0,1 0-1 0 0,0 0 1 0 0,-1 1 0 0 0,1-1 0 0 0,0 0 0 0 0,1 0 0 0 0,-2 1-1 0 0,0 0 0 0 0,1 0 0 0 0,-1 0 0 0 0,0 0 0 0 0,0 1 0 0 0,1-1 0 0 0,-1 0 0 0 0,0 0 0 0 0,0 0 0 0 0,0 0 0 0 0,0 1 0 0 0,1-1 0 0 0,-1 0 0 0 0,0 0 0 0 0,0 0 0 0 0,0 1 0 0 0,0-1 0 0 0,0 0 0 0 0,1 0 0 0 0,-1 1 0 0 0,0-1 0 0 0,0 0 0 0 0,0 0 0 0 0,0 0 0 0 0,0 1 0 0 0,0-1 0 0 0,0 0 0 0 0,0 0 0 0 0,0 1 0 0 0,0-1 0 0 0,0 1 0 0 0,-1 32 129 0 0,0-25-158 0 0,0 29 82 0 0,2 0 1 0 0,7 53-1 0 0,-5-71-57 0 0,1 0 0 0 0,1 0 0 0 0,0-1 0 0 0,2 0 0 0 0,0 0 0 0 0,14 26 0 0 0,-16-36-2 0 0,1 0 1 0 0,0 0 0 0 0,1 0 0 0 0,-1-1 0 0 0,1 0 0 0 0,1 0 0 0 0,-1-1-1 0 0,1 0 1 0 0,0 0 0 0 0,1-1 0 0 0,-1 0 0 0 0,1-1 0 0 0,0 1 0 0 0,0-2 0 0 0,15 5-1 0 0,-18-6-23 0 0,0-1 0 0 0,1 0-1 0 0,-1 0 1 0 0,1 0 0 0 0,-1 0-1 0 0,0-1 1 0 0,1 0 0 0 0,-1-1 0 0 0,1 0-1 0 0,-1 0 1 0 0,0 0 0 0 0,1 0-1 0 0,-1-1 1 0 0,0 0 0 0 0,0-1-1 0 0,0 1 1 0 0,0-1 0 0 0,-1 0-1 0 0,1-1 1 0 0,-1 1 0 0 0,0-1-1 0 0,0 0 1 0 0,0 0 0 0 0,6-8-1 0 0,-7 8-8 0 0,-1-1-1 0 0,0 0 0 0 0,0-1 0 0 0,0 1 0 0 0,-1 0 0 0 0,1-1 0 0 0,-1 1 0 0 0,-1-1 0 0 0,1 0 1 0 0,-1 0-1 0 0,0 0 0 0 0,0-7 0 0 0,0-10-26 0 0,-4-43 0 0 0,1 28-5 0 0,0-9 22 0 0,2 28 75 0 0,0 16 24 0 0,0 6 34 0 0,0 16-19 0 0,0 0 1 0 0,6 26-1 0 0,-5-37-68 0 0,1 0 0 0 0,0 0 0 0 0,1-1 1 0 0,0 1-1 0 0,0-1 0 0 0,1 0 0 0 0,0 0 0 0 0,7 11 0 0 0,5 1 4 0 0,0 0-1 0 0,1-1 0 0 0,23 20 1 0 0,-37-36-7 0 0,-1 0 1 0 0,1 0 0 0 0,0 0-1 0 0,0 0 1 0 0,0-1 0 0 0,1 1 0 0 0,-1-1-1 0 0,0 0 1 0 0,0 0 0 0 0,1 0-1 0 0,-1 0 1 0 0,1-1 0 0 0,-1 1-1 0 0,0-1 1 0 0,5 0 0 0 0,-3 0-19 0 0,0-1-1 0 0,0 0 1 0 0,0 0 0 0 0,1 0-1 0 0,-2-1 1 0 0,1 0 0 0 0,0 0-1 0 0,0 0 1 0 0,6-4 0 0 0,-4 2-31 0 0,0-1 0 0 0,-1 0-1 0 0,0 0 1 0 0,0 0 0 0 0,0-1 0 0 0,0 0 0 0 0,-1 0 0 0 0,0-1 0 0 0,0 1 0 0 0,-1-1 0 0 0,0 0 0 0 0,6-13-1 0 0,-8 12 17 0 0,0 1 0 0 0,-1 0-1 0 0,0-1 1 0 0,0 0-1 0 0,0 1 1 0 0,-1-1-1 0 0,0 1 1 0 0,-3-13-1 0 0,-15-63-35 0 0,11 54 49 0 0,7 29 22 0 0,-4-16 5 0 0,0 1 0 0 0,0 0-1 0 0,-2 0 1 0 0,0 0-1 0 0,-8-14 1 0 0,12 26 6 0 0,1 0 1 0 0,-1 0 0 0 0,0 0-1 0 0,0 1 1 0 0,-1-1-1 0 0,1 1 1 0 0,0-1 0 0 0,-1 1-1 0 0,0 0 1 0 0,1 0-1 0 0,-1 0 1 0 0,0 0 0 0 0,0 1-1 0 0,0-1 1 0 0,0 1-1 0 0,0-1 1 0 0,0 1-1 0 0,-1 0 1 0 0,1 1 0 0 0,0-1-1 0 0,-1 0 1 0 0,1 1-1 0 0,0 0 1 0 0,-1 0 0 0 0,1 0-1 0 0,-1 0 1 0 0,1 0-1 0 0,0 1 1 0 0,-1-1 0 0 0,-4 3-1 0 0,3-2 12 0 0,0 2 0 0 0,1-1-1 0 0,-1 0 1 0 0,0 1 0 0 0,1 0 0 0 0,-1 0-1 0 0,1 1 1 0 0,0-1 0 0 0,0 1 0 0 0,0 0-1 0 0,0 0 1 0 0,1 0 0 0 0,0 0 0 0 0,0 1-1 0 0,0-1 1 0 0,0 1 0 0 0,-2 6 0 0 0,1-2-17 0 0,0 0-1 0 0,1 0 1 0 0,0 0 0 0 0,0 1 0 0 0,1-1 0 0 0,1 1 0 0 0,-1-1 0 0 0,1 19 0 0 0,1-24-9 0 0,1-1 0 0 0,-1 0 0 0 0,1 1-1 0 0,0-1 1 0 0,0 0 0 0 0,0 0 0 0 0,0 1 0 0 0,0-1 0 0 0,1 0 0 0 0,-1 0 0 0 0,1 0-1 0 0,0-1 1 0 0,2 4 0 0 0,0-2 1 0 0,0 0 1 0 0,0 0-1 0 0,1 0 0 0 0,-1 0 1 0 0,1-1-1 0 0,0 0 0 0 0,5 3 1 0 0,3 0-22 0 0,1 0 1 0 0,-1-1 0 0 0,1-1 0 0 0,0 0-1 0 0,19 2 1 0 0,-19-4-167 0 0,0-1-1 0 0,1 0 1 0 0,-1-1-1 0 0,1 0 1 0 0,-1-1-1 0 0,1-1 0 0 0,21-5 1 0 0,-22 3-902 0 0,0-1 0 0 0,0 0-1 0 0,-1-1 1 0 0,18-11 0 0 0,24-16-8738 0 0,-39 20 7095 0 0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8:17.9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109 1 960 0 0,'-24'14'2556'0'0,"14"-8"42"0"0,0 0 0 0 0,0 1-1 0 0,-9 8 1 0 0,16-12-2198 0 0,0 0-1 0 0,0 1 1 0 0,0-1-1 0 0,1 1 0 0 0,-1 0 1 0 0,1-1-1 0 0,0 1 1 0 0,0 0-1 0 0,0 0 1 0 0,1 0-1 0 0,-1 1 1 0 0,0 3-1 0 0,0 2-102 0 0,0 0 1 0 0,1 0-1 0 0,1 0 0 0 0,-1 0 1 0 0,1 0-1 0 0,1 1 0 0 0,0-1 1 0 0,1 0-1 0 0,0-1 0 0 0,5 19 0 0 0,4-2 432 0 0,0 1-1 0 0,23 34 0 0 0,12 29 253 0 0,-24-35-552 0 0,15 61 0 0 0,8 62-319 0 0,-43-169-122 0 0,2 7-107 0 0,8 46-90 0 0,-11-56 34 0 0,-1-1-1 0 0,1 1 1 0 0,-1 0 0 0 0,-1 0-1 0 0,1 0 1 0 0,-1-1-1 0 0,0 1 1 0 0,-3 8-1 0 0,4-13 35 0 0,0-1-1 0 0,0 0 1 0 0,0 1-1 0 0,0-1 1 0 0,0 1-1 0 0,0-1 0 0 0,-1 1 1 0 0,1-1-1 0 0,0 0 1 0 0,0 1-1 0 0,0-1 1 0 0,-1 0-1 0 0,1 1 1 0 0,0-1-1 0 0,-1 1 1 0 0,1-1-1 0 0,0 0 1 0 0,-1 0-1 0 0,1 1 0 0 0,0-1 1 0 0,-1 0-1 0 0,1 0 1 0 0,0 1-1 0 0,-1-1 1 0 0,1 0-1 0 0,-1 0 1 0 0,1 0-1 0 0,0 0 1 0 0,-1 0-1 0 0,1 1 1 0 0,-1-1-1 0 0,1 0 0 0 0,-1 0 1 0 0,1 0-1 0 0,-1 0 1 0 0,1 0-1 0 0,-1-1 1 0 0,-3-1-3199 0 0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8:18.0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2 2120 0 0,'-14'0'4793'0'0,"1"-2"2153"0"0,4 2-4329 0 0,4 5 1615 0 0,5 0-3399 0 0,8 6 359 0 0,6-2-376 0 0,5 1-336 0 0,14-1-256 0 0,7 1 16 0 0,9-4-144 0 0,14-1-56 0 0,-4 0-128 0 0,-2-4-72 0 0,3 3-464 0 0,-11-3-1120 0 0,-6 1 1064 0 0,6-1-2841 0 0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8:19.0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75 181 512 0 0,'-14'-24'4899'0'0,"1"0"4101"0"0,22 52-2368 0 0,-4 5-4610 0 0,-2 33-1094 0 0,-3-43-623 0 0,-2 0 1 0 0,0-1-1 0 0,-1 1 0 0 0,-1-1 0 0 0,-2 0 1 0 0,0 0-1 0 0,-1 0 0 0 0,-16 33 0 0 0,21-53-281 0 0,1 1 8 0 0,0-1-1 0 0,-1 1 0 0 0,1-1 0 0 0,0 1 0 0 0,0 0 0 0 0,0 0 1 0 0,-1 4-1 0 0,4-7-32 0 0,-1 0-1 0 0,0-1 1 0 0,0 1 0 0 0,0-1 0 0 0,0 1 0 0 0,0-1 0 0 0,0 0 0 0 0,0 0-1 0 0,0 1 1 0 0,0-1 0 0 0,0 0 0 0 0,0 0 0 0 0,1-2 0 0 0,24-26-91 0 0,13-14 15 0 0,34-49 0 0 0,-7-16 91 0 0,-7 10-11 0 0,-44 77 5 0 0,-1 2 0 0 0,28-29 1 0 0,-38 44-1 0 0,0 0 0 0 0,1 0-1 0 0,0 0 1 0 0,0 1 0 0 0,0-1 0 0 0,0 1 0 0 0,0 0 0 0 0,12-4 0 0 0,-16 7-3 0 0,1-1 0 0 0,-1 1 0 0 0,1 0 1 0 0,0 0-1 0 0,-1-1 0 0 0,1 1 0 0 0,0 0 1 0 0,-1 0-1 0 0,1 0 0 0 0,0 1 0 0 0,-1-1 0 0 0,1 0 1 0 0,0 1-1 0 0,-1-1 0 0 0,1 1 0 0 0,0-1 0 0 0,-1 1 1 0 0,1 0-1 0 0,-1 0 0 0 0,0 0 0 0 0,1 0 0 0 0,-1 0 1 0 0,1 0-1 0 0,-1 0 0 0 0,0 0 0 0 0,0 0 1 0 0,0 0-1 0 0,0 1 0 0 0,0-1 0 0 0,0 1 0 0 0,0-1 1 0 0,0 1-1 0 0,0-1 0 0 0,-1 1 0 0 0,2 2 0 0 0,2 8 10 0 0,0 0-1 0 0,0 0 0 0 0,-1 1 0 0 0,1 18 0 0 0,2 54 13 0 0,-2-20 66 0 0,-4-55-86 0 0,13 82 128 0 0,-11-82-111 0 0,0 0-1 0 0,1 0 1 0 0,0 0-1 0 0,1 0 1 0 0,1 0-1 0 0,8 15 1 0 0,-12-24-24 0 0,-1-1 0 0 0,0 1 0 0 0,1 0 0 0 0,-1 0-1 0 0,1 0 1 0 0,-1-1 0 0 0,1 1 0 0 0,0 0 0 0 0,-1-1 0 0 0,1 1 0 0 0,0 0 0 0 0,0-1 0 0 0,-1 1 0 0 0,1-1-1 0 0,0 1 1 0 0,0-1 0 0 0,0 1 0 0 0,-1-1 0 0 0,1 0 0 0 0,0 1 0 0 0,0-1 0 0 0,0 0 0 0 0,0 0 0 0 0,0 0-1 0 0,0 0 1 0 0,0 1 0 0 0,0-1 0 0 0,0-1 0 0 0,0 1 0 0 0,0 0 0 0 0,-1 0 0 0 0,1 0 0 0 0,0 0 0 0 0,0-1-1 0 0,0 1 1 0 0,0 0 0 0 0,0-1 0 0 0,0 1 0 0 0,-1-1 0 0 0,1 1 0 0 0,0-1 0 0 0,0 1 0 0 0,0-1 0 0 0,0 0 0 0 0,4-5-27 0 0,0 1 1 0 0,0-1-1 0 0,0 0 1 0 0,6-12 0 0 0,-1 3-31 0 0,13-21-15 0 0,0-1 0 0 0,-3-1 0 0 0,28-71 1 0 0,-10 22 43 0 0,-33 75 20 0 0,1 1 0 0 0,0 0 0 0 0,1 0 0 0 0,15-18 0 0 0,-20 26 8 0 0,0 1 0 0 0,0-1 0 0 0,0 1 0 0 0,1 0 0 0 0,-1 0 0 0 0,1 0 0 0 0,0 0-1 0 0,-1 0 1 0 0,1 1 0 0 0,0-1 0 0 0,0 1 0 0 0,0 0 0 0 0,0-1 0 0 0,0 2 0 0 0,0-1 0 0 0,0 0 0 0 0,1 0 0 0 0,-1 1 0 0 0,0 0 0 0 0,0 0 0 0 0,1 0 0 0 0,-1 0 0 0 0,0 0 0 0 0,5 2-1 0 0,-5-1 3 0 0,-1 0 0 0 0,0 0-1 0 0,0 0 1 0 0,0 0 0 0 0,0 1-1 0 0,0-1 1 0 0,0 1-1 0 0,-1-1 1 0 0,1 1 0 0 0,-1 0-1 0 0,1 0 1 0 0,-1 0 0 0 0,1 0-1 0 0,-1 0 1 0 0,0 0-1 0 0,0 0 1 0 0,0 0 0 0 0,0 0-1 0 0,0 1 1 0 0,0-1 0 0 0,0 4-1 0 0,1 3 11 0 0,0 1 0 0 0,-1-1 0 0 0,0 20 0 0 0,-2 5 51 0 0,-8 42-1 0 0,5-47-3 0 0,0 1 0 0 0,2 41 0 0 0,2-66-115 0 0,1 1 0 0 0,-1-1-1 0 0,1 1 1 0 0,0-1 0 0 0,0 0 0 0 0,1 0 0 0 0,-1 1 0 0 0,1-1 0 0 0,0 0 0 0 0,1-1-1 0 0,-1 1 1 0 0,1 0 0 0 0,0-1 0 0 0,0 1 0 0 0,1-1 0 0 0,-1 0 0 0 0,1 0 0 0 0,0 0-1 0 0,0 0 1 0 0,0-1 0 0 0,0 0 0 0 0,1 0 0 0 0,-1 0 0 0 0,1 0 0 0 0,0-1 0 0 0,0 0-1 0 0,0 1 1 0 0,0-2 0 0 0,0 1 0 0 0,1-1 0 0 0,-1 0 0 0 0,0 0 0 0 0,1 0 0 0 0,10-1-1 0 0,-4 0-1209 0 0,-1-1-1 0 0,15-2 1 0 0,7-5-5862 0 0,-13 1 1132 0 0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8:20.0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196 224 1136 0 0,'0'-9'2081'0'0,"-1"0"0"0"0,0 0 0 0 0,0 0 0 0 0,-4-15 0 0 0,4 22-1675 0 0,1 1 0 0 0,-1-1 1 0 0,0 0-1 0 0,0 0 0 0 0,0 1 0 0 0,0-1 1 0 0,0 0-1 0 0,0 1 0 0 0,0-1 1 0 0,0 1-1 0 0,-1-1 0 0 0,-2-1 1 0 0,3 2-193 0 0,0 1 0 0 0,0-1 0 0 0,0 1 0 0 0,0-1 0 0 0,0 1 1 0 0,0 0-1 0 0,-1-1 0 0 0,1 1 0 0 0,0 0 0 0 0,0 0 1 0 0,0 0-1 0 0,0 0 0 0 0,-1 0 0 0 0,1 0 0 0 0,0 0 0 0 0,0 1 1 0 0,0-1-1 0 0,-1 0 0 0 0,1 0 0 0 0,0 1 0 0 0,0-1 0 0 0,-2 2 1 0 0,-3 2 73 0 0,0-1-1 0 0,0 2 1 0 0,0-1 0 0 0,0 1 0 0 0,1 0 0 0 0,0 0 0 0 0,0 0 0 0 0,0 1-1 0 0,1-1 1 0 0,-7 13 0 0 0,-1 3 231 0 0,-18 42 1 0 0,23-46-294 0 0,0 1 0 0 0,2 0 1 0 0,0 1-1 0 0,0 0 0 0 0,-2 34 1 0 0,6-45-195 0 0,1 0 0 0 0,0 0 0 0 0,1 0 0 0 0,0 0 0 0 0,0 0 1 0 0,1-1-1 0 0,0 1 0 0 0,0 0 0 0 0,1-1 0 0 0,-1 0 0 0 0,2 0 0 0 0,-1 1 0 0 0,1-2 1 0 0,0 1-1 0 0,1 0 0 0 0,7 9 0 0 0,-5-9-42 0 0,0 0-1 0 0,1 0 1 0 0,-1-1 0 0 0,1 0-1 0 0,0 0 1 0 0,1-1 0 0 0,-1 0 0 0 0,1 0-1 0 0,0-1 1 0 0,13 4 0 0 0,-18-7-5 0 0,1 0 1 0 0,0 0 0 0 0,0 0 0 0 0,-1 0-1 0 0,1-1 1 0 0,0 0 0 0 0,0 0-1 0 0,0 0 1 0 0,-1-1 0 0 0,1 1 0 0 0,0-1-1 0 0,0-1 1 0 0,-1 1 0 0 0,1 0 0 0 0,-1-1-1 0 0,1 0 1 0 0,-1 0 0 0 0,0-1 0 0 0,0 1-1 0 0,0-1 1 0 0,0 0 0 0 0,6-5 0 0 0,-5 3 8 0 0,0 1 1 0 0,-1-1-1 0 0,0 0 0 0 0,0 0 1 0 0,-1-1-1 0 0,1 1 1 0 0,-1-1-1 0 0,-1 0 1 0 0,1 0-1 0 0,-1 0 1 0 0,3-10-1 0 0,-2 0-15 0 0,-1 0 0 0 0,0-1 0 0 0,-1-23 0 0 0,-2-36-55 0 0,-11-98 0 0 0,11 168 84 0 0,0 0 1 0 0,-1 0 0 0 0,1 0-1 0 0,-1 0 1 0 0,0 0-1 0 0,-1 0 1 0 0,1 1 0 0 0,-7-10-1 0 0,8 13-4 0 0,0 1-1 0 0,-1-1 0 0 0,1 1 0 0 0,0-1 1 0 0,-1 1-1 0 0,1 0 0 0 0,-1 0 1 0 0,1 0-1 0 0,-1 0 0 0 0,0 0 0 0 0,1 0 1 0 0,-1 0-1 0 0,0 0 0 0 0,0 0 1 0 0,1 1-1 0 0,-1-1 0 0 0,0 1 0 0 0,0 0 1 0 0,0-1-1 0 0,0 1 0 0 0,0 0 1 0 0,0 0-1 0 0,0 0 0 0 0,0 0 0 0 0,0 1 1 0 0,1-1-1 0 0,-1 0 0 0 0,0 1 1 0 0,0 0-1 0 0,0-1 0 0 0,-3 3 0 0 0,2-2 4 0 0,0 1 0 0 0,-1 0 0 0 0,1 1 0 0 0,0-1 0 0 0,0 0 0 0 0,1 1 0 0 0,-1 0 0 0 0,0 0 0 0 0,1 0 0 0 0,0 0 0 0 0,-1 0 0 0 0,1 0 0 0 0,1 0 0 0 0,-1 1 0 0 0,0-1 0 0 0,1 1 0 0 0,0-1 0 0 0,-1 1 0 0 0,2 0 0 0 0,-1 0 0 0 0,0-1 0 0 0,1 1 0 0 0,-1 5-1 0 0,1-1-9 0 0,0 0-1 0 0,0 0 0 0 0,0 0 0 0 0,1 0 0 0 0,1 0 0 0 0,-1-1 0 0 0,1 1 0 0 0,0 0 0 0 0,1-1 0 0 0,4 10 1 0 0,-4-12-5 0 0,0 0 1 0 0,0 0 0 0 0,0 0 0 0 0,1-1 0 0 0,0 0 0 0 0,0 1 0 0 0,0-1 0 0 0,0 0 0 0 0,1-1 0 0 0,0 1 0 0 0,-1-1 0 0 0,1 0 0 0 0,0 0 0 0 0,1-1 0 0 0,-1 1 0 0 0,0-1 0 0 0,1 0 0 0 0,-1-1 0 0 0,1 1 0 0 0,0-1 0 0 0,-1 0 0 0 0,9 0 0 0 0,-3-1-14 0 0,0 0 0 0 0,-1-1 0 0 0,1 0 0 0 0,-1-1 0 0 0,1 0 0 0 0,-1 0 0 0 0,1-2 0 0 0,-1 1 0 0 0,0-1 0 0 0,-1 0 0 0 0,13-8 0 0 0,13-9 2 0 0,-13 7 24 0 0,1 0 0 0 0,1 2-1 0 0,32-13 1 0 0,-55 25-2 0 0,0-1 0 0 0,0 1 1 0 0,0 0-1 0 0,-1-1 0 0 0,1 1 0 0 0,0 0 0 0 0,0 0 0 0 0,0-1 1 0 0,0 1-1 0 0,0 0 0 0 0,0 0 0 0 0,0 0 0 0 0,0 0 0 0 0,0 0 1 0 0,0 0-1 0 0,0 1 0 0 0,0-1 0 0 0,0 0 0 0 0,0 0 0 0 0,0 1 0 0 0,0-1 1 0 0,-1 1-1 0 0,1-1 0 0 0,0 0 0 0 0,0 1 0 0 0,0 0 0 0 0,-1-1 1 0 0,1 1-1 0 0,0-1 0 0 0,1 2 0 0 0,-2 0 7 0 0,1 0 0 0 0,-1-1 0 0 0,1 1 0 0 0,-1 0-1 0 0,0 0 1 0 0,1-1 0 0 0,-1 1 0 0 0,0 0 0 0 0,0 0 0 0 0,0-1-1 0 0,0 1 1 0 0,-1 0 0 0 0,1 0 0 0 0,0-1 0 0 0,-1 1 0 0 0,0 2-1 0 0,-25 61 70 0 0,16-44-81 0 0,1 1 1 0 0,-6 26-1 0 0,13-42 5 0 0,1 1-1 0 0,0-1 1 0 0,0 1-1 0 0,0-1 1 0 0,1 1-1 0 0,0-1 1 0 0,1 1-1 0 0,-1 0 1 0 0,1-1 0 0 0,0 1-1 0 0,1-1 1 0 0,2 8-1 0 0,-2-11-15 0 0,0 1-1 0 0,0 0 1 0 0,0-1-1 0 0,0 0 1 0 0,1 1-1 0 0,-1-1 1 0 0,1 0-1 0 0,0-1 1 0 0,0 1-1 0 0,0 0 1 0 0,0-1-1 0 0,1 1 1 0 0,-1-1-1 0 0,1 0 1 0 0,-1 0-1 0 0,6 1 1 0 0,5 3-11 0 0,0-2 0 0 0,0 0 0 0 0,16 3 0 0 0,-22-6-1 0 0,0 0-1 0 0,1-1 1 0 0,-1 0 0 0 0,1 0 0 0 0,-1-1 0 0 0,0 0 0 0 0,1 0 0 0 0,-1-1-1 0 0,0 0 1 0 0,0-1 0 0 0,0 1 0 0 0,0-2 0 0 0,0 1 0 0 0,-1-1 0 0 0,8-5-1 0 0,-7 4 3 0 0,0-1 0 0 0,0 0-1 0 0,0 0 1 0 0,-1-1-1 0 0,0 0 1 0 0,0 0-1 0 0,-1-1 1 0 0,1 1 0 0 0,-2-2-1 0 0,1 1 1 0 0,-1 0-1 0 0,5-15 1 0 0,-6 12-2 0 0,0 0-1 0 0,-2-1 1 0 0,1 1-1 0 0,-2-1 1 0 0,1-12 0 0 0,-1-60-4 0 0,-2 69 35 0 0,0-16-1 0 0,-2 1 0 0 0,-8-42 1 0 0,6 53 13 0 0,0 0 1 0 0,-1 0-1 0 0,-1 0 1 0 0,-16-29 0 0 0,22 45-7 0 0,-1 1 1 0 0,0 0 0 0 0,1-1 0 0 0,-1 1 0 0 0,0 0-1 0 0,0 1 1 0 0,0-1 0 0 0,0 0 0 0 0,-4-2 0 0 0,6 4-11 0 0,0 0 1 0 0,-1 0 0 0 0,1-1 0 0 0,-1 1-1 0 0,1 0 1 0 0,-1 0 0 0 0,1 0-1 0 0,-1 0 1 0 0,1 0 0 0 0,-1-1 0 0 0,1 1-1 0 0,-1 0 1 0 0,1 0 0 0 0,-1 0-1 0 0,1 0 1 0 0,-1 0 0 0 0,1 1 0 0 0,-1-1-1 0 0,1 0 1 0 0,-1 0 0 0 0,0 0-1 0 0,0 1-1 0 0,1 0 0 0 0,-1-1 0 0 0,1 1 0 0 0,-1-1 0 0 0,1 1 0 0 0,-1 0 0 0 0,1 0 0 0 0,-1-1 0 0 0,1 1-1 0 0,0 0 1 0 0,-1 0 0 0 0,1-1 0 0 0,0 1 0 0 0,0 0 0 0 0,0 0 0 0 0,0 0 0 0 0,-1-1 0 0 0,1 3 0 0 0,0 2-3 0 0,0 1 1 0 0,1-1 0 0 0,-1 1 0 0 0,1 0 0 0 0,0-1-1 0 0,1 0 1 0 0,-1 1 0 0 0,1-1 0 0 0,0 0 0 0 0,0 1-1 0 0,1-1 1 0 0,-1 0 0 0 0,1-1 0 0 0,0 1-1 0 0,1 0 1 0 0,4 5 0 0 0,9 8-2 0 0,0-2-1 0 0,30 24 1 0 0,-23-20-1 0 0,-15-13-24 0 0,1 1 0 0 0,0-1 0 0 0,0 0 0 0 0,1-1 0 0 0,0 0-1 0 0,19 7 1 0 0,-24-12 23 0 0,-1 1 0 0 0,0-1-1 0 0,0 0 1 0 0,1 0 0 0 0,-1 0-1 0 0,0-1 1 0 0,1 0 0 0 0,-1 0-1 0 0,1 0 1 0 0,-1-1 0 0 0,0 0-1 0 0,1 0 1 0 0,-1 0 0 0 0,0-1-1 0 0,0 1 1 0 0,0-1 0 0 0,8-5-1 0 0,-10 6 8 0 0,-1-1 0 0 0,1 1 0 0 0,-1 0 1 0 0,1-1-1 0 0,0 1 0 0 0,0 0 0 0 0,-1 0 0 0 0,6 0 0 0 0,-6 1-4 0 0,-1 0 0 0 0,1 1 1 0 0,0-1-1 0 0,-1 0 0 0 0,1 1 0 0 0,0-1 1 0 0,-1 1-1 0 0,1 0 0 0 0,-1 0 0 0 0,1 0 1 0 0,-1-1-1 0 0,0 1 0 0 0,1 0 0 0 0,-1 1 0 0 0,0-1 1 0 0,2 1-1 0 0,10 10 27 0 0,3 4-133 0 0,1-2 1 0 0,0 0-1 0 0,1-1 0 0 0,24 13 1 0 0,-38-23 81 0 0,0-1 1 0 0,1 0 0 0 0,-1 0 0 0 0,1 0 0 0 0,0-1 0 0 0,0 0 0 0 0,0 0-1 0 0,0 0 1 0 0,0 0 0 0 0,0-1 0 0 0,0 0 0 0 0,0 0 0 0 0,-1 0 0 0 0,1 0-1 0 0,0-1 1 0 0,0 0 0 0 0,0 0 0 0 0,0 0 0 0 0,0-1 0 0 0,-1 0 0 0 0,1 0-1 0 0,0 0 1 0 0,-1 0 0 0 0,7-5 0 0 0,-9 5 33 0 0,1 0-1 0 0,-1 1 1 0 0,-1-1-1 0 0,1 0 1 0 0,0-1 0 0 0,0 1-1 0 0,-1 0 1 0 0,1 0-1 0 0,-1-1 1 0 0,0 1 0 0 0,1-1-1 0 0,-1 1 1 0 0,0-1-1 0 0,0-2 1 0 0,0 0-1 0 0,0 0 0 0 0,0 0 0 0 0,-1 0 0 0 0,0 0 0 0 0,0 0 0 0 0,0-1 0 0 0,-1-4 1 0 0,-1-1 10 0 0,-1 0 0 0 0,0 1 0 0 0,0 0 0 0 0,-1 0 1 0 0,0 0-1 0 0,-9-15 0 0 0,9 20 7 0 0,1 1 0 0 0,-1-1 0 0 0,0 1 0 0 0,0 0 0 0 0,-1 0 1 0 0,1 0-1 0 0,-1 1 0 0 0,0 0 0 0 0,0 0 0 0 0,0 0 0 0 0,0 0 0 0 0,0 1 0 0 0,-1 0 0 0 0,1 0 0 0 0,-1 0 0 0 0,0 1 0 0 0,1-1 0 0 0,-1 1 0 0 0,-8 0 0 0 0,-2 0 79 0 0,0 1 0 0 0,0 0 0 0 0,0 1 0 0 0,0 1 0 0 0,-29 7 0 0 0,37-7-21 0 0,0 0 0 0 0,0 1 0 0 0,0 0 0 0 0,1 1 0 0 0,-1 0 0 0 0,1 0 0 0 0,0 0 0 0 0,0 1 0 0 0,1 0 0 0 0,-12 10 0 0 0,10-6 22 0 0,0 1-1 0 0,1-1 0 0 0,0 1 1 0 0,1 1-1 0 0,0-1 0 0 0,-9 21 1 0 0,10-17-55 0 0,-1 0 0 0 0,2 0 1 0 0,0 1-1 0 0,1-1 0 0 0,0 1 0 0 0,-1 27 1 0 0,4-30-39 0 0,1-1 0 0 0,0 0 1 0 0,0 1-1 0 0,1-1 0 0 0,1 0 1 0 0,0 0-1 0 0,0 0 0 0 0,1-1 1 0 0,9 18-1 0 0,-7-17-24 0 0,1 1 0 0 0,1-1 0 0 0,0-1 1 0 0,1 1-1 0 0,-1-2 0 0 0,2 1 0 0 0,0-1 0 0 0,0-1 1 0 0,0 1-1 0 0,1-2 0 0 0,0 1 0 0 0,19 7 0 0 0,-16-8-413 0 0,0-2-1 0 0,0 0 1 0 0,0 0 0 0 0,22 3-1 0 0,-21-6-983 0 0,-1 0-1 0 0,1-2 1 0 0,0 1 0 0 0,23-4-1 0 0,-6-2-3512 0 0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8:21.0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287 157 512 0 0,'11'-15'4446'0'0,"-7"9"-2678"0"0,0 0 1 0 0,0 0-1 0 0,1 1 1 0 0,0 0-1 0 0,7-6 1 0 0,-8 8-1500 0 0,0-1 1 0 0,-1 0 0 0 0,1 1 0 0 0,-1-1 0 0 0,0 0-1 0 0,0 0 1 0 0,0-1 0 0 0,0 1 0 0 0,-1-1-1 0 0,0 1 1 0 0,0-1 0 0 0,0 0 0 0 0,0 0 0 0 0,-1 0-1 0 0,0 0 1 0 0,1-7 0 0 0,-2 11-207 0 0,0 0 0 0 0,-1 0 0 0 0,1 0 0 0 0,0 0 0 0 0,-1 0-1 0 0,1 0 1 0 0,-1 1 0 0 0,1-1 0 0 0,-1 0 0 0 0,1 0 0 0 0,-1 0 0 0 0,1 0 0 0 0,-1 1 0 0 0,0-1 0 0 0,1 0 0 0 0,-1 0-1 0 0,0 1 1 0 0,0-1 0 0 0,0 1 0 0 0,0-1 0 0 0,1 1 0 0 0,-1-1 0 0 0,0 1 0 0 0,0-1 0 0 0,0 1 0 0 0,0 0-1 0 0,0-1 1 0 0,0 1 0 0 0,0 0 0 0 0,0 0 0 0 0,0 0 0 0 0,-2 0 0 0 0,-5-1 132 0 0,1 1 0 0 0,-1 0 0 0 0,-8 1 0 0 0,14-1-150 0 0,-20 3 59 0 0,0 2 0 0 0,0 0 0 0 0,0 1 1 0 0,0 1-1 0 0,1 1 0 0 0,0 1 1 0 0,1 0-1 0 0,0 2 0 0 0,-32 22 0 0 0,46-28-66 0 0,-1 0-1 0 0,1 1 0 0 0,0-1 1 0 0,1 1-1 0 0,0 0 0 0 0,0 1 0 0 0,0-1 1 0 0,-7 13-1 0 0,11-16-31 0 0,0 0 0 0 0,0-1 0 0 0,0 1 0 0 0,0 0-1 0 0,0 0 1 0 0,0 0 0 0 0,1 0 0 0 0,-1 0 0 0 0,1 0 0 0 0,0 0 0 0 0,0 0 0 0 0,0 0 0 0 0,0-1 0 0 0,0 1-1 0 0,1 0 1 0 0,0 0 0 0 0,-1 0 0 0 0,1 0 0 0 0,0 0 0 0 0,0 0 0 0 0,0-1 0 0 0,1 1 0 0 0,-1 0 0 0 0,1-1-1 0 0,0 1 1 0 0,2 2 0 0 0,1 0-12 0 0,-1-1-1 0 0,1 1 1 0 0,0-1-1 0 0,0-1 1 0 0,1 1-1 0 0,-1-1 1 0 0,1 1-1 0 0,-1-2 1 0 0,1 1-1 0 0,0-1 1 0 0,0 0-1 0 0,0 0 0 0 0,13 2 1 0 0,4-1-24 0 0,1-1 0 0 0,36-2 1 0 0,-37-1 25 0 0,0 2 0 0 0,28 3 0 0 0,-37-1 2 0 0,0 1-1 0 0,0 0 1 0 0,0 1-1 0 0,-1 0 1 0 0,1 1-1 0 0,-1 1 1 0 0,-1 0-1 0 0,1 1 0 0 0,-1 0 1 0 0,-1 1-1 0 0,14 12 1 0 0,-3 1 8 0 0,-1 1-1 0 0,-1 1 1 0 0,-1 1 0 0 0,18 32 0 0 0,-34-52-7 0 0,1 0 0 0 0,-1 1 0 0 0,-1 0 0 0 0,1 0 0 0 0,-1 0-1 0 0,0 0 1 0 0,-1 0 0 0 0,1 0 0 0 0,-1 0 0 0 0,0 1 0 0 0,0 9 0 0 0,-2-12 14 0 0,1 1 1 0 0,-1-1-1 0 0,0 0 0 0 0,1 0 0 0 0,-2 0 1 0 0,1 0-1 0 0,0 0 0 0 0,-1 0 0 0 0,0-1 0 0 0,0 1 1 0 0,0 0-1 0 0,0-1 0 0 0,-1 0 0 0 0,1 1 1 0 0,-1-1-1 0 0,0 0 0 0 0,0 0 0 0 0,-6 4 1 0 0,0-1 71 0 0,-1 1 0 0 0,0-2 0 0 0,-1 1 0 0 0,1-2 0 0 0,-1 1 1 0 0,0-1-1 0 0,0-1 0 0 0,-19 4 0 0 0,2-3 84 0 0,-1-1 0 0 0,-37 0 0 0 0,61-3-167 0 0,-78-4 111 0 0,75 3-132 0 0,1 0 0 0 0,-1-1 0 0 0,0 1 1 0 0,1-2-1 0 0,0 1 0 0 0,-1-1 0 0 0,1 0 0 0 0,-10-6 1 0 0,15 7-91 0 0,0 1 0 0 0,0-1 0 0 0,0 0 0 0 0,0 0 1 0 0,1 0-1 0 0,-1 0 0 0 0,0 0 0 0 0,1 0 1 0 0,0 0-1 0 0,-1 0 0 0 0,1 0 0 0 0,0-1 1 0 0,0 1-1 0 0,0-1 0 0 0,0 1 0 0 0,1-1 1 0 0,-1 1-1 0 0,1-1 0 0 0,-1 1 0 0 0,1-1 1 0 0,0 0-1 0 0,0 1 0 0 0,0-1 0 0 0,0 1 1 0 0,1-1-1 0 0,-1 1 0 0 0,1-1 0 0 0,-1 1 1 0 0,3-5-1 0 0,1-4-1248 0 0,0 1 0 0 0,1 0 0 0 0,0 0 0 0 0,1 1-1 0 0,10-15 1 0 0,9-8-2381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52.6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54 251 2921 0 0,'-1'2'1059'0'0,"0"-1"0"0"0,-1 0 0 0 0,0 0 1 0 0,1 0-1 0 0,-1-1 0 0 0,1 1 0 0 0,-1 0 0 0 0,0-1 1 0 0,0 1-1 0 0,1-1 0 0 0,-1 1 0 0 0,-3-1 1 0 0,4 0-809 0 0,0 0 1 0 0,0 1 0 0 0,-1-1-1 0 0,1 0 1 0 0,0 0 0 0 0,0 1-1 0 0,0-1 1 0 0,0 0 0 0 0,-1 1-1 0 0,1-1 1 0 0,0 1 0 0 0,0-1-1 0 0,0 1 1 0 0,0 0 0 0 0,0 0-1 0 0,0-1 1 0 0,0 1 0 0 0,1 0-1 0 0,-1 0 1 0 0,0 0 0 0 0,0 0-1 0 0,1 0 1 0 0,-1 0 0 0 0,0 0-1 0 0,1 0 1 0 0,-1 0 0 0 0,1 0-1 0 0,-1 2 1 0 0,0 2-41 0 0,0 0-1 0 0,1 1 1 0 0,-1-1 0 0 0,1 0-1 0 0,1 1 1 0 0,-1-1-1 0 0,1 0 1 0 0,0 1 0 0 0,0-1-1 0 0,0 0 1 0 0,1 0-1 0 0,4 9 1 0 0,-3-6-114 0 0,0-1 0 0 0,1-1 0 0 0,0 1 0 0 0,0-1 0 0 0,1 1 0 0 0,0-1 0 0 0,0 0 1 0 0,8 6-1 0 0,-13-11-98 0 0,1-1 1 0 0,0 1 0 0 0,-1 0-1 0 0,1-1 1 0 0,0 1 0 0 0,0-1-1 0 0,0 0 1 0 0,-1 1 0 0 0,1-1-1 0 0,0 0 1 0 0,0 1 0 0 0,0-1-1 0 0,0 0 1 0 0,-1 0 0 0 0,1 0-1 0 0,0 0 1 0 0,0 0 0 0 0,0 0-1 0 0,0 0 1 0 0,0 0 0 0 0,0 0 0 0 0,-1 0-1 0 0,1 0 1 0 0,1-1 0 0 0,0 0-13 0 0,-1 1 1 0 0,0-1 0 0 0,1 0-1 0 0,-1 0 1 0 0,0 0 0 0 0,0 0-1 0 0,0 0 1 0 0,1-1 0 0 0,-1 1-1 0 0,0 0 1 0 0,0 0 0 0 0,0-3-1 0 0,2 0-20 0 0,-1 0 0 0 0,0 0 0 0 0,-1 0 0 0 0,1 0 0 0 0,-1-1 0 0 0,0 1 0 0 0,0-1 0 0 0,1-6 0 0 0,-3-2 15 0 0,1-1 0 0 0,1 1 0 0 0,0 0 0 0 0,1 0 0 0 0,0-1 0 0 0,1 1 0 0 0,0 1 0 0 0,1-1 0 0 0,10-21 0 0 0,-14 33 20 0 0,7-12 5 0 0,0 1 1 0 0,1 0-1 0 0,9-13 1 0 0,-15 23-7 0 0,0 0 0 0 0,-1 0 0 0 0,1-1 0 0 0,0 1 0 0 0,0 0 0 0 0,1 1 0 0 0,-1-1 0 0 0,0 0 0 0 0,0 1 0 0 0,1-1 1 0 0,-1 1-1 0 0,1 0 0 0 0,0 0 0 0 0,-1 0 0 0 0,1 0 0 0 0,0 0 0 0 0,-1 1 0 0 0,1-1 0 0 0,0 1 0 0 0,0-1 0 0 0,0 1 0 0 0,-1 0 0 0 0,5 1 0 0 0,-5-1 5 0 0,0 1 0 0 0,0 0 0 0 0,0 0-1 0 0,0 0 1 0 0,0 0 0 0 0,0 0 0 0 0,0 1-1 0 0,-1-1 1 0 0,1 0 0 0 0,0 1 0 0 0,-1-1-1 0 0,1 1 1 0 0,-1 0 0 0 0,1 0 0 0 0,-1-1-1 0 0,0 1 1 0 0,0 0 0 0 0,2 4 0 0 0,1 4 3 0 0,0 0 0 0 0,5 18 0 0 0,-3-7 4 0 0,9 29 127 0 0,-10-29-62 0 0,11 25 1 0 0,-14-40-75 0 0,-1-4-9 0 0,0 1 1 0 0,0-1-1 0 0,0 1 1 0 0,0-1 0 0 0,1 0-1 0 0,-1 0 1 0 0,0 0-1 0 0,3 3 1 0 0,-3-4-3 0 0,0-1-1 0 0,0 1 1 0 0,0-1 0 0 0,0 1-1 0 0,0-1 1 0 0,0 0 0 0 0,0 1 0 0 0,0-1-1 0 0,0 0 1 0 0,0 0 0 0 0,0 1-1 0 0,0-1 1 0 0,0 0 0 0 0,0 0-1 0 0,0 0 1 0 0,0-1 0 0 0,0 1 0 0 0,0 0-1 0 0,0 0 1 0 0,1 0 0 0 0,-1-1-1 0 0,0 1 1 0 0,0 0 0 0 0,1-2-1 0 0,16-5-281 0 0,0-1 0 0 0,-1 0 0 0 0,24-16 0 0 0,-36 20 245 0 0,1-1 0 0 0,-1 1-1 0 0,1-1 1 0 0,-1 0 0 0 0,-1 0 0 0 0,1-1 0 0 0,-1 1 0 0 0,0-1 0 0 0,0 0 0 0 0,0 0 0 0 0,-1 0 0 0 0,5-13 0 0 0,-4 6 83 0 0,-1-1 0 0 0,0 1 0 0 0,0-1 0 0 0,-2 0 0 0 0,0 0 0 0 0,0-22 0 0 0,-1 35-30 0 0,0 1 0 0 0,0 0-1 0 0,0-1 1 0 0,0 1 0 0 0,0 0-1 0 0,0-1 1 0 0,0 1 0 0 0,0 0 0 0 0,-1-1-1 0 0,1 1 1 0 0,0 0 0 0 0,0-1-1 0 0,0 1 1 0 0,0 0 0 0 0,0-1-1 0 0,-1 1 1 0 0,1 0 0 0 0,0-1 0 0 0,0 1-1 0 0,0 0 1 0 0,-1 0 0 0 0,1-1-1 0 0,0 1 1 0 0,0 0 0 0 0,-1 0 0 0 0,1 0-1 0 0,0-1 1 0 0,-1 1 0 0 0,1 0-1 0 0,-1 0 1 0 0,-9 4 181 0 0,-10 17 50 0 0,18-19-209 0 0,-4 5 20 0 0,1 0 0 0 0,-1 1 0 0 0,1 0 0 0 0,1 0 0 0 0,0 0-1 0 0,0 0 1 0 0,0 1 0 0 0,1 0 0 0 0,0 0 0 0 0,-3 17 0 0 0,6-21-33 0 0,-1 0 0 0 0,1 0 0 0 0,0-1-1 0 0,0 1 1 0 0,0 0 0 0 0,1 0 0 0 0,0 0 0 0 0,0-1 0 0 0,0 1 0 0 0,0 0-1 0 0,1-1 1 0 0,0 1 0 0 0,0-1 0 0 0,0 0 0 0 0,0 1 0 0 0,1-1 0 0 0,-1 0 0 0 0,1 0-1 0 0,0-1 1 0 0,0 1 0 0 0,1-1 0 0 0,6 6 0 0 0,-4-4-20 0 0,0-1 0 0 0,1 0 0 0 0,-1 0-1 0 0,1-1 1 0 0,0 1 0 0 0,0-1 0 0 0,1-1 0 0 0,-1 1 0 0 0,0-2 0 0 0,1 1 0 0 0,0-1 0 0 0,-1 0 0 0 0,1 0-1 0 0,0-1 1 0 0,-1 0 0 0 0,1 0 0 0 0,0-1 0 0 0,13-3 0 0 0,-4 1-87 0 0,1-2 0 0 0,-2 0 0 0 0,1-1 0 0 0,21-11 0 0 0,-30 13 46 0 0,0 0 1 0 0,-1-1-1 0 0,0 0 1 0 0,0 0-1 0 0,0 0 1 0 0,0-1 0 0 0,-1 0-1 0 0,0-1 1 0 0,0 1-1 0 0,8-14 1 0 0,-12 15 45 0 0,1 1-1 0 0,-1-1 1 0 0,0 0 0 0 0,0 0 0 0 0,-1 0 0 0 0,0 0 0 0 0,1 0 0 0 0,-2 0 0 0 0,1 0 0 0 0,0 0 0 0 0,-1 0 0 0 0,0 0 0 0 0,-1-7-1 0 0,-2-2 69 0 0,0-1 0 0 0,-1 1 0 0 0,-7-18-1 0 0,9 27-52 0 0,-3-10 4 0 0,-16-38 26 0 0,19 49-45 0 0,0-1-1 0 0,-1 1 1 0 0,0 0-1 0 0,0 0 0 0 0,0 0 1 0 0,0 0-1 0 0,-1 0 1 0 0,-6-6-1 0 0,7 9 6 0 0,0-1 0 0 0,1 1 0 0 0,-1 0 0 0 0,0-1 0 0 0,0 1 0 0 0,0 0 0 0 0,0 1 0 0 0,0-1 0 0 0,0 0 0 0 0,0 1 1 0 0,0 0-1 0 0,0 0 0 0 0,0 0 0 0 0,0 0 0 0 0,0 0 0 0 0,0 1 0 0 0,0-1 0 0 0,0 1 0 0 0,-4 1 0 0 0,-6 2 37 0 0,1 1-1 0 0,-1 1 1 0 0,-12 8 0 0 0,12-7-48 0 0,-16 8 76 0 0,0 2 0 0 0,1 1-1 0 0,1 1 1 0 0,-35 33-1 0 0,57-47-30 0 0,-1 1-1 0 0,2-1 1 0 0,-1 1-1 0 0,1 0 0 0 0,0 0 1 0 0,0 1-1 0 0,0-1 1 0 0,1 1-1 0 0,0 0 1 0 0,1 0-1 0 0,0 0 1 0 0,-3 13-1 0 0,4-15-17 0 0,1 0 0 0 0,0 1 0 0 0,0-1 0 0 0,0 0-1 0 0,1 0 1 0 0,0 0 0 0 0,0 0 0 0 0,0 0 0 0 0,0 0 0 0 0,1 0 0 0 0,0 0-1 0 0,0 0 1 0 0,0 0 0 0 0,1-1 0 0 0,-1 1 0 0 0,1-1 0 0 0,0 0 0 0 0,7 8-1 0 0,-1-4-33 0 0,0 0 0 0 0,1 0-1 0 0,0-1 1 0 0,0-1 0 0 0,0 1-1 0 0,1-2 1 0 0,0 1-1 0 0,0-2 1 0 0,0 1 0 0 0,1-2-1 0 0,-1 1 1 0 0,1-1-1 0 0,0-1 1 0 0,0 0 0 0 0,0-1-1 0 0,0 0 1 0 0,0-1-1 0 0,0-1 1 0 0,0 1 0 0 0,0-2-1 0 0,0 0 1 0 0,0 0-1 0 0,17-6 1 0 0,-23 5 0 0 0,0 0-1 0 0,1 0 1 0 0,-1 0 0 0 0,0-1-1 0 0,0 1 1 0 0,-1-1 0 0 0,1-1-1 0 0,-1 1 1 0 0,0-1-1 0 0,0 0 1 0 0,-1 0 0 0 0,1-1-1 0 0,-1 1 1 0 0,0-1 0 0 0,-1 0-1 0 0,1 0 1 0 0,-1 0 0 0 0,0 0-1 0 0,-1-1 1 0 0,0 1-1 0 0,3-11 1 0 0,-2-3-13 0 0,0-1 0 0 0,0-42-1 0 0,-8-42 15 0 0,5 96 26 0 0,-1 0-1 0 0,0 0 1 0 0,-1 0-1 0 0,0 1 1 0 0,0-1-1 0 0,-1 0 0 0 0,0 1 1 0 0,-4-9-1 0 0,7 17-13 0 0,0-1-1 0 0,-1 1 1 0 0,1 0-1 0 0,0-1 1 0 0,0 1 0 0 0,-1-1-1 0 0,1 1 1 0 0,0 0-1 0 0,0-1 1 0 0,-1 1-1 0 0,1 0 1 0 0,0 0-1 0 0,-1-1 1 0 0,1 1-1 0 0,-1 0 1 0 0,1 0-1 0 0,0-1 1 0 0,-1 1-1 0 0,1 0 1 0 0,-1 0-1 0 0,1 0 1 0 0,-1 0-1 0 0,1-1 1 0 0,0 1-1 0 0,-1 0 1 0 0,1 0-1 0 0,-1 0 1 0 0,1 0-1 0 0,-1 0 1 0 0,0 0 0 0 0,0 1 1 0 0,0-1 1 0 0,0 1-1 0 0,0-1 1 0 0,0 1-1 0 0,0 0 1 0 0,0-1-1 0 0,0 1 1 0 0,0 0 0 0 0,0 0-1 0 0,0 0 1 0 0,-1 1-1 0 0,-16 25 55 0 0,14-21-35 0 0,1 1 0 0 0,1 0 0 0 0,-1 1-1 0 0,1-1 1 0 0,0 0 0 0 0,1 1 0 0 0,0-1-1 0 0,0 1 1 0 0,1-1 0 0 0,0 1 0 0 0,0-1-1 0 0,2 13 1 0 0,3 6 96 0 0,1-1-1 0 0,12 34 1 0 0,6 23 205 0 0,-12-32-220 0 0,3 22-25 0 0,-2 1-94 0 0,2 0 0 0 0,4-1 0 0 0,36 91 0 0 0,-37-125-13 0 0,1 1 0 0 0,2-2 0 0 0,1-1 0 0 0,2-1 1 0 0,34 38-1 0 0,-41-52 40 0 0,44 56-173 0 0,-56-69 159 0 0,0-1-1 0 0,-1 1 1 0 0,0 0 0 0 0,0 1-1 0 0,-1-1 1 0 0,0 0 0 0 0,-1 1-1 0 0,3 14 1 0 0,-4-20 8 0 0,-1 0 0 0 0,0-1 0 0 0,0 1 0 0 0,0 0 0 0 0,-1 0 0 0 0,1-1-1 0 0,-1 1 1 0 0,1 0 0 0 0,-1-1 0 0 0,0 1 0 0 0,0 0 0 0 0,0-1 0 0 0,0 1 0 0 0,-1-1 0 0 0,1 0 0 0 0,0 1 0 0 0,-1-1 0 0 0,0 0 0 0 0,0 0 0 0 0,0 0 0 0 0,0 0 0 0 0,0 0-1 0 0,0 0 1 0 0,0-1 0 0 0,0 1 0 0 0,-1 0 0 0 0,1-1 0 0 0,-1 0 0 0 0,1 0 0 0 0,-1 0 0 0 0,-2 1 0 0 0,-4 1 3 0 0,0-1 1 0 0,0 0-1 0 0,0 0 1 0 0,0-1-1 0 0,0-1 1 0 0,0 1-1 0 0,-1-1 1 0 0,-10-2-1 0 0,-7-2-17 0 0,0-2 0 0 0,1 0 0 0 0,0-2 0 0 0,0-1 1 0 0,1-1-1 0 0,0-1 0 0 0,1-1 0 0 0,0-1 0 0 0,1-1 0 0 0,0-1 0 0 0,1-1 1 0 0,-27-27-1 0 0,34 29-7 0 0,1 2 26 0 0,0 0-1 0 0,1-2 1 0 0,1 0-1 0 0,-15-19 1 0 0,25 28-8 0 0,-1 1 1 0 0,1 0 0 0 0,-1-1 0 0 0,1 0-1 0 0,1 1 1 0 0,-1-1 0 0 0,1 0 0 0 0,0 0 0 0 0,0 0-1 0 0,0 0 1 0 0,0 0 0 0 0,1 0 0 0 0,0 0 0 0 0,0 0-1 0 0,0 0 1 0 0,1 0 0 0 0,0 0 0 0 0,0 0 0 0 0,0 0-1 0 0,0 0 1 0 0,3-4 0 0 0,6-10-7 0 0,1 0 1 0 0,0 0-1 0 0,2 1 1 0 0,22-25-1 0 0,-3 3-17 0 0,-1-2 3 0 0,5-7-15 0 0,45-45-1 0 0,-68 80 5 0 0,1 1 0 0 0,1 0-1 0 0,0 1 1 0 0,1 1 0 0 0,0 0 0 0 0,0 1-1 0 0,27-11 1 0 0,-7 7-752 0 0,66-17-1 0 0,-79 27-1110 0 0,0 0-1 0 0,25-1 0 0 0,-17 6-1867 0 0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8:21.6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188 164 2977 0 0,'-3'-7'3801'0'0,"-1"0"0"0"0,-4-14 0 0 0,6 14-1851 0 0,-1 0 0 0 0,0 1 0 0 0,-5-10-1 0 0,8 16-1897 0 0,-1-1 0 0 0,1 1 0 0 0,0 0 0 0 0,0 0 0 0 0,0 0 0 0 0,0 0 0 0 0,0-1 0 0 0,-1 1 0 0 0,1 0 0 0 0,0 0 0 0 0,0 0 0 0 0,0 0 0 0 0,0 0 0 0 0,-1 0 0 0 0,1-1 0 0 0,0 1 0 0 0,0 0 0 0 0,0 0 0 0 0,-1 0 0 0 0,1 0 0 0 0,0 0 0 0 0,0 0 0 0 0,0 0-1 0 0,-1 0 1 0 0,1 0 0 0 0,0 0 0 0 0,0 0 0 0 0,-1 0 0 0 0,1 0 0 0 0,0 0 0 0 0,0 0 0 0 0,0 0 0 0 0,-1 0 0 0 0,1 0 0 0 0,0 1 0 0 0,0-1 0 0 0,0 0 0 0 0,-1 0 0 0 0,1 0 0 0 0,0 0 0 0 0,0 0 0 0 0,0 0 0 0 0,0 1 0 0 0,0-1 0 0 0,-1 0 0 0 0,1 0 0 0 0,0 0 0 0 0,0 0 0 0 0,0 1-1 0 0,0-1 1 0 0,0 0 0 0 0,0 0 0 0 0,0 0 0 0 0,-1 1 0 0 0,1-1 0 0 0,0 0 0 0 0,0 0 0 0 0,0 0 0 0 0,0 1 0 0 0,0-1 0 0 0,0 0 0 0 0,-4 16 477 0 0,-5 75 560 0 0,8-64-911 0 0,-1 0 0 0 0,-8 31 0 0 0,2-28 46 0 0,-1 0 1 0 0,-2-1-1 0 0,-1 0 1 0 0,-1 0 0 0 0,-1-2-1 0 0,-35 50 1 0 0,44-68-179 0 0,8-9 7 0 0,10-12-67 0 0,-5 4 1 0 0,-1-1-1 0 0,0-1 0 0 0,-1 0 1 0 0,0 0-1 0 0,0 0 0 0 0,-1 0 1 0 0,0-1-1 0 0,-1 0 0 0 0,0 0 1 0 0,-1 0-1 0 0,2-14 0 0 0,1-19 15 0 0,-3 0 0 0 0,-2-58 0 0 0,-19-86 11 0 0,17 179-4 0 0,1 6-5 0 0,0 0 1 0 0,0 0-1 0 0,-1 0 0 0 0,1 0 1 0 0,-1 0-1 0 0,0 0 1 0 0,0 0-1 0 0,0 1 1 0 0,0-1-1 0 0,0 0 1 0 0,-3-3-1 0 0,4 6-1 0 0,0 0-1 0 0,0 0 1 0 0,0-1-1 0 0,0 1 0 0 0,-1 0 1 0 0,1 0-1 0 0,0 0 1 0 0,0 0-1 0 0,0 0 0 0 0,0 0 1 0 0,0 0-1 0 0,0 0 1 0 0,0 0-1 0 0,0 0 1 0 0,0 0-1 0 0,0 0 0 0 0,0 0 1 0 0,-1 0-1 0 0,1 0 1 0 0,0 0-1 0 0,0 0 1 0 0,0 0-1 0 0,0 0 0 0 0,0 0 1 0 0,0 0-1 0 0,0 0 1 0 0,0 0-1 0 0,0 1 1 0 0,0-1-1 0 0,0 0 0 0 0,-1 0 1 0 0,1 0-1 0 0,0 0 1 0 0,0 0-1 0 0,0 0 0 0 0,0 0 1 0 0,0 0-1 0 0,0 0 1 0 0,0 0-1 0 0,0 0 1 0 0,0 0-1 0 0,0 0 0 0 0,0 0 1 0 0,0 0-1 0 0,0 1 1 0 0,0-1-1 0 0,0 0 1 0 0,0 0-1 0 0,0 0 0 0 0,0 0 1 0 0,0 0-1 0 0,0 0 1 0 0,-2 9 29 0 0,0 8-8 0 0,3-6-13 0 0,0 1 1 0 0,0 0 0 0 0,1-1 0 0 0,1 1-1 0 0,0-1 1 0 0,0 0 0 0 0,1 0 0 0 0,0 0-1 0 0,1-1 1 0 0,7 12 0 0 0,9 10 5 0 0,43 53-1 0 0,9 10 6 0 0,-54-63-18 0 0,-13-19-5 0 0,2-1 1 0 0,0 0-1 0 0,0 0 1 0 0,2 0-1 0 0,10 10 1 0 0,-18-21 1 0 0,-1 0 0 0 0,1 0 1 0 0,0 0-1 0 0,-1 0 0 0 0,1 0 1 0 0,0-1-1 0 0,0 1 0 0 0,0-1 1 0 0,0 1-1 0 0,-1-1 0 0 0,1 0 1 0 0,0 0-1 0 0,0 0 0 0 0,0 0 1 0 0,0 0-1 0 0,0 0 0 0 0,0 0 1 0 0,0-1-1 0 0,-1 1 1 0 0,1-1-1 0 0,0 1 0 0 0,0-1 1 0 0,0 0-1 0 0,2-2 0 0 0,6-2-1 0 0,0 0 0 0 0,16-14 0 0 0,-23 18 0 0 0,21-18-62 0 0,-1 0 0 0 0,0-1 0 0 0,27-32 0 0 0,-35 33 38 0 0,0-1 1 0 0,12-22 0 0 0,-22 32 34 0 0,0 1 0 0 0,-1-1 0 0 0,0 1 0 0 0,-1-1 0 0 0,0 0 0 0 0,0-1 0 0 0,1-14 1 0 0,-4 22-7 0 0,0-1 1 0 0,0 1 0 0 0,0 0 0 0 0,0 0 0 0 0,-1 0 0 0 0,1 0 0 0 0,-1 0 0 0 0,0 0 0 0 0,0 0-1 0 0,0 0 1 0 0,0 0 0 0 0,-1 1 0 0 0,1-1 0 0 0,-1 0 0 0 0,0 1 0 0 0,1-1 0 0 0,-1 1 0 0 0,0 0-1 0 0,-1-1 1 0 0,1 1 0 0 0,0 0 0 0 0,-4-2 0 0 0,4 3-11 0 0,1 0 0 0 0,-2-1 1 0 0,1 1-1 0 0,0 0 0 0 0,0 1 0 0 0,0-1 1 0 0,0 0-1 0 0,0 1 0 0 0,-1-1 0 0 0,1 1 0 0 0,0 0 1 0 0,-1 0-1 0 0,1-1 0 0 0,0 2 0 0 0,-1-1 1 0 0,1 0-1 0 0,0 0 0 0 0,0 1 0 0 0,-1-1 0 0 0,1 1 1 0 0,0 0-1 0 0,0 0 0 0 0,0-1 0 0 0,0 1 1 0 0,0 1-1 0 0,0-1 0 0 0,0 0 0 0 0,0 0 0 0 0,0 1 1 0 0,-2 2-1 0 0,1-1-144 0 0,-1 1 0 0 0,1-1 0 0 0,0 1 0 0 0,0 0 0 0 0,0 0-1 0 0,0 1 1 0 0,1-1 0 0 0,-2 6 0 0 0,3-8-312 0 0,0 0 0 0 0,0 1 0 0 0,0-1-1 0 0,1 1 1 0 0,-1-1 0 0 0,1 1 0 0 0,0-1 0 0 0,0 1 0 0 0,0-1-1 0 0,0 1 1 0 0,0 0 0 0 0,0-1 0 0 0,1 1 0 0 0,-1-1-1 0 0,1 1 1 0 0,0-1 0 0 0,1 4 0 0 0,5 5-3770 0 0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8:21.8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132 11 6817 0 0,'-24'-6'7266'0'0,"-1"1"7169"0"0,2 5-13547 0 0,4 7 233 0 0,2 2-601 0 0,6 4-8 0 0,1 0-272 0 0,7-1-272 0 0,3-1-72 0 0,5-1-40 0 0,8 1-200 0 0,1-5-312 0 0,5-1 311 0 0,6 0-1535 0 0,1-2-1625 0 0,1 2-15 0 0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8:34.2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94 512 0 0,'3'4'769'0'0,"-1"0"-1"0"0,1 0 1 0 0,0-1 0 0 0,-1 1-1 0 0,2-1 1 0 0,-1 1-1 0 0,0-1 1 0 0,6 4 0 0 0,-8-6-769 0 0,0 0 0 0 0,0 0 0 0 0,0 0 1 0 0,0 0-1 0 0,0 0 0 0 0,0-1 0 0 0,-1 2 1 0 0,1-1-1 0 0,0 0 0 0 0,-1 0 1 0 0,1 0-1 0 0,-1 0 0 0 0,1 0 0 0 0,-1 1 1 0 0,1-1-1 0 0,-1 0 0 0 0,0 0 0 0 0,1 1 1 0 0,-1 0-1 0 0,0 1-29 0 0,-1 0-1 0 0,1 0 1 0 0,-1-1-1 0 0,0 1 1 0 0,0 0-1 0 0,-2 4 1 0 0,-1 4 259 0 0,4-10-226 0 0,0-1 1 0 0,0 0-1 0 0,0 0 1 0 0,0 0-1 0 0,0 0 0 0 0,0 1 1 0 0,-1-1-1 0 0,1 0 1 0 0,0 0-1 0 0,0 0 0 0 0,0 0 1 0 0,0 1-1 0 0,0-1 0 0 0,0 0 1 0 0,1 0-1 0 0,-1 0 1 0 0,0 0-1 0 0,0 1 0 0 0,0-1 1 0 0,0 0-1 0 0,0 0 1 0 0,0 0-1 0 0,0 0 0 0 0,0 0 1 0 0,0 1-1 0 0,0-1 1 0 0,0 0-1 0 0,1 0 0 0 0,-1 0 1 0 0,0 0-1 0 0,0 0 1 0 0,0 0-1 0 0,0 1 0 0 0,0-1 1 0 0,0 0-1 0 0,1 0 1 0 0,-1 0-1 0 0,9 0 45 0 0,7-4 4 0 0,-12 2 85 0 0,0-1-1 0 0,-1 0 0 0 0,1-1 1 0 0,-1 1-1 0 0,0 0 1 0 0,0-1-1 0 0,0 0 0 0 0,0 0 1 0 0,0 0-1 0 0,-1 0 0 0 0,0 0 1 0 0,0 0-1 0 0,0-1 0 0 0,0 1 1 0 0,1-10-1 0 0,-2 11 83 0 0,0-1-1 0 0,0 0 1 0 0,0 0 0 0 0,-1-1-1 0 0,0 1 1 0 0,0 0 0 0 0,0 0-1 0 0,0 0 1 0 0,-1 0 0 0 0,1 0-1 0 0,-1 0 1 0 0,0 0 0 0 0,0 0-1 0 0,-1 0 1 0 0,1 1-1 0 0,-1-1 1 0 0,0 0 0 0 0,0 1-1 0 0,-2-4 1 0 0,2 5-78 0 0,0 1-1 0 0,1 0 1 0 0,-1-1 0 0 0,0 1-1 0 0,0 0 1 0 0,0 0 0 0 0,0 0-1 0 0,0 1 1 0 0,0-1 0 0 0,0 0-1 0 0,0 1 1 0 0,0-1-1 0 0,-1 1 1 0 0,1 0 0 0 0,0 0-1 0 0,0 0 1 0 0,0 0 0 0 0,-3 0-1 0 0,5 0-102 0 0,0 0 0 0 0,0 0-1 0 0,0 0 1 0 0,0 0-1 0 0,0 0 1 0 0,0 0 0 0 0,0 0-1 0 0,0 0 1 0 0,0 0-1 0 0,0 1 1 0 0,0-1 0 0 0,0 0-1 0 0,0 0 1 0 0,0 0-1 0 0,0 0 1 0 0,0 0 0 0 0,0 0-1 0 0,0 0 1 0 0,0 0-1 0 0,0 0 1 0 0,0 0 0 0 0,0 0-1 0 0,0 0 1 0 0,0 0 0 0 0,0 0-1 0 0,0 0 1 0 0,0 0-1 0 0,0 0 1 0 0,0 0 0 0 0,0 0-1 0 0,0 1 1 0 0,0-1-1 0 0,0 0 1 0 0,0 0 0 0 0,0 0-1 0 0,0 0 1 0 0,0 0-1 0 0,0 0 1 0 0,0 0 0 0 0,0 0-1 0 0,0 0 1 0 0,-1 0-1 0 0,1 0 1 0 0,0 0 0 0 0,0 0-1 0 0,9 0 1302 0 0,11-10 535 0 0,-19 9-1772 0 0,0 0-1 0 0,-1 1 1 0 0,1-1 0 0 0,0 1 0 0 0,0-1-1 0 0,-1 0 1 0 0,1 0 0 0 0,0 1 0 0 0,-1-1-1 0 0,1 0 1 0 0,-1 0 0 0 0,1 0 0 0 0,-1 0-1 0 0,1 0 1 0 0,-1 1 0 0 0,0-1 0 0 0,1 0-1 0 0,-1 0 1 0 0,0 0 0 0 0,0-2 669 0 0,0 3-759 0 0,0 0-1 0 0,-1 0 1 0 0,1 1-1 0 0,0-1 1 0 0,-1 0-1 0 0,1 0 1 0 0,0 0-1 0 0,0 0 1 0 0,-1 0-1 0 0,1 1 1 0 0,0-1-1 0 0,0 0 1 0 0,-1 0 0 0 0,1 0-1 0 0,0 1 1 0 0,0-1-1 0 0,0 0 1 0 0,-1 0-1 0 0,1 1 1 0 0,0-1-1 0 0,0 0 1 0 0,0 1-1 0 0,0-1 1 0 0,0 0 0 0 0,0 0-1 0 0,0 1 1 0 0,-1-1-1 0 0,1 0 1 0 0,0 1-1 0 0,-3 9 187 0 0,1-1-86 0 0,0-1 0 0 0,1 0 1 0 0,0 1-1 0 0,1-1 0 0 0,0 1 1 0 0,0-1-1 0 0,1 1 0 0 0,3 15 1 0 0,3 5 208 0 0,13 33 0 0 0,-11-37-143 0 0,-1 0-7 0 0,1 0 54 0 0,-1 1 0 0 0,-1-1 0 0 0,-1 2 1 0 0,3 34-1 0 0,16 105 760 0 0,-23-152-919 0 0,3 10 36 0 0,-1-4 26 0 0,3 29 1 0 0,-5-7-5 0 0,20 202 315 0 0,-15-185-285 0 0,-2 1-1 0 0,-4 64 0 0 0,-1-55-38 0 0,9 73 0 0 0,7-46-47 0 0,4 38-16 0 0,-19-116-37 0 0,0-1 0 0 0,-2 1 0 0 0,0-1 0 0 0,-1 1 1 0 0,-7 29-1 0 0,3-22 19 0 0,-5 31 0 0 0,10-47-23 0 0,0 1-1 0 0,1 0 1 0 0,0 0 0 0 0,1-1-1 0 0,0 1 1 0 0,3 14 0 0 0,5 10-5 0 0,-3-17 3 0 0,-2 0 1 0 0,-1 0 0 0 0,0 0 0 0 0,1 25 0 0 0,-8 14 116 0 0,2-38-74 0 0,1 27 0 0 0,1-38-51 0 0,1-1-1 0 0,-1 1 1 0 0,2 0-1 0 0,-1-1 1 0 0,1 1-1 0 0,0-1 1 0 0,5 11-1 0 0,5 5 33 0 0,-7-12-24 0 0,0-1 1 0 0,0 1-1 0 0,4 15 1 0 0,-8-22-5 0 0,0 1 1 0 0,0 0-1 0 0,-1-1 0 0 0,0 1 1 0 0,0 0-1 0 0,0 0 1 0 0,0-1-1 0 0,0 1 1 0 0,-1 0-1 0 0,1-1 1 0 0,-1 1-1 0 0,0 0 1 0 0,0-1-1 0 0,-2 5 1 0 0,-5 7 35 0 0,-16 24 0 0 0,17-29-25 0 0,1 0 0 0 0,0 0 0 0 0,0 1 0 0 0,1 0 0 0 0,-4 12 0 0 0,8-18-6 0 0,0 0 1 0 0,0-1-1 0 0,1 1 0 0 0,-1 0 0 0 0,1 0 1 0 0,0-1-1 0 0,1 1 0 0 0,-1 0 0 0 0,3 6 0 0 0,1 4 27 0 0,9 23-1 0 0,-9-30-34 0 0,0 1 1 0 0,-1 0-1 0 0,0 1 0 0 0,0-1 0 0 0,-1 0 0 0 0,1 18 1 0 0,-4-7 13 0 0,-1 0 1 0 0,-2 0 0 0 0,1 0 0 0 0,-14 38 0 0 0,9-33-15 0 0,6-16 2 0 0,0 1 0 0 0,0 0 0 0 0,1-1 0 0 0,0 1 0 0 0,1 0 1 0 0,0 0-1 0 0,0 0 0 0 0,3 10 0 0 0,2 5 14 0 0,15 46 0 0 0,-14-53-18 0 0,-2-1 0 0 0,0 1 0 0 0,-1-1 0 0 0,-1 1 0 0 0,-1 0 0 0 0,0 0 0 0 0,-3 20 0 0 0,0-12-6 0 0,-11 40 0 0 0,7-41 10 0 0,-4 47 0 0 0,9-43-3 0 0,1 0 1 0 0,1 0 0 0 0,2 0-1 0 0,1 0 1 0 0,11 44 0 0 0,-7-44-4 0 0,-1 0 0 0 0,-1 1 0 0 0,-2 0 0 0 0,-1 0 0 0 0,-1 48 0 0 0,-4-58-4 0 0,-2-1-1 0 0,-10 36 0 0 0,-2 7 6 0 0,11-37 3 0 0,1 0 1 0 0,2 1-1 0 0,0-1 1 0 0,2 0-1 0 0,1 1 1 0 0,4 29-1 0 0,7 22-15 0 0,-3-1 0 0 0,-4 1 0 0 0,-5 99 0 0 0,-3-120 16 0 0,3 0-1 0 0,2 0 1 0 0,15 90 0 0 0,-11-113 0 0 0,-1 0 0 0 0,-1 0 0 0 0,-2 0 0 0 0,-1 1 0 0 0,-1-1 0 0 0,-9 53 0 0 0,5-66 0 0 0,-2 12 4 0 0,1 0-1 0 0,1 0 1 0 0,1 0 0 0 0,3 45-1 0 0,17 39 3 0 0,-9-73 2 0 0,3 85 0 0 0,-8-71-3 0 0,14 79 0 0 0,0 11-2 0 0,-15 63-7 0 0,-3 78 0 0 0,3-245 0 0 0,-1-16 0 0 0,7 41 0 0 0,-1-32 0 0 0,-3-1 0 0 0,1 52 0 0 0,-12 17 0 0 0,3-77 0 0 0,2 1 0 0 0,0-1 0 0 0,5 42 0 0 0,7-2 0 0 0,-4-34 0 0 0,3 65 0 0 0,-13-12 0 0 0,2-58 0 0 0,1 0 0 0 0,0 0 0 0 0,3 0 0 0 0,4 30 0 0 0,8 5 0 0 0,-6-32 0 0 0,-2 0 0 0 0,-1 1 0 0 0,2 42 0 0 0,-21 120 0 0 0,6-111 0 0 0,5-44 0 0 0,1 0 0 0 0,3 0 0 0 0,1 0 0 0 0,11 58 0 0 0,3-6 0 0 0,5 136 0 0 0,-21-176 0 0 0,-15 98 0 0 0,5-70 0 0 0,-43 283 0 0 0,45-313 0 0 0,2 0 0 0 0,2 0 0 0 0,2 0 0 0 0,2 0 0 0 0,13 90 0 0 0,-9-111 0 0 0,-1 0 0 0 0,-2 1 0 0 0,0-1 0 0 0,-2 0 0 0 0,-1 1 0 0 0,-11 47 0 0 0,-23 72 0 0 0,35-140 0 0 0,0-1 0 0 0,0 1 0 0 0,1-1 0 0 0,0 1 0 0 0,1-1 0 0 0,-1 1 0 0 0,1-1 0 0 0,3 9 0 0 0,2 7 0 0 0,12 27 0 0 0,-11-35 0 0 0,-2 0 0 0 0,0 1 0 0 0,0-1 0 0 0,4 32 0 0 0,-9-26 0 0 0,0 0 0 0 0,-4 23 0 0 0,1-24 0 0 0,2 1 0 0 0,1 24 0 0 0,1-34 0 0 0,1 0 0 0 0,1 0 0 0 0,6 18 0 0 0,-5-18 0 0 0,-1 0 0 0 0,0 1 0 0 0,2 13 0 0 0,-5-16 0 0 0,0 0 0 0 0,0-1 0 0 0,-1 1 0 0 0,0 0 0 0 0,0 0 0 0 0,-1 0 0 0 0,-4 10 0 0 0,-26 61 0 0 0,0-2 0 0 0,26-52 0 0 0,0 1 0 0 0,2-1 0 0 0,-1 31 0 0 0,-4 30 0 0 0,3-50 0 0 0,-40 204 0 0 0,16-96 0 0 0,-4 13 0 0 0,6-64 0 0 0,-7 30 0 0 0,9-28 0 0 0,14-58 0 0 0,2-1 0 0 0,-6 50 0 0 0,14-55 0 0 0,2 0 0 0 0,6 51 0 0 0,0-13 0 0 0,-4 2 0 0 0,-2-35 0 0 0,4 39 0 0 0,5-29 0 0 0,-5-27 0 0 0,-1 0 0 0 0,0 28 0 0 0,-4-23 0 0 0,-7 42 0 0 0,4-46 0 0 0,1-1 0 0 0,1 1 0 0 0,2 29 0 0 0,0-46 0 0 0,0-1 0 0 0,1 0 0 0 0,-1 0 0 0 0,1 0 0 0 0,0 0 1 0 0,0 0-1 0 0,0 0 0 0 0,1 0 0 0 0,2 4 0 0 0,-4-6 0 0 0,0-1 0 0 0,1 1 0 0 0,-1-1 0 0 0,0 0 0 0 0,1 1 0 0 0,-1-1-1 0 0,1 1 1 0 0,-1-1 0 0 0,1 0 0 0 0,-1 1 0 0 0,1-1 0 0 0,-1 0 0 0 0,1 0 0 0 0,-1 1 0 0 0,1-1 0 0 0,-1 0 0 0 0,1 0 0 0 0,0 0 0 0 0,-1 0 0 0 0,1 0-1 0 0,-1 1 1 0 0,2-1 0 0 0,-1-1 0 0 0,0 1-1 0 0,0 0 0 0 0,0-1 1 0 0,0 1-1 0 0,0-1 1 0 0,0 1-1 0 0,0-1 0 0 0,0 0 1 0 0,0 1-1 0 0,0-1 0 0 0,0 0 1 0 0,0 0-1 0 0,-1 0 1 0 0,1 1-1 0 0,1-3 0 0 0,5-6-210 0 0,-1-1 1 0 0,0 0-1 0 0,-1 0 0 0 0,8-17 0 0 0,11-47-4206 0 0,-20 61 2900 0 0,6-21-3510 0 0,-2-1 1 0 0,-1 1-1 0 0,4-62 0 0 0,-11 49 1366 0 0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8:58.7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49 512 0 0,'-2'-3'974'0'0,"0"-1"0"0"0,1 0-1 0 0,0 0 1 0 0,-1 0 0 0 0,1 0 0 0 0,0 0 0 0 0,1 0-1 0 0,-1 0 1 0 0,1 0 0 0 0,0-6 803 0 0,0 28 1386 0 0,-5 28-404 0 0,3-35-2054 0 0,1 1 0 0 0,-1 17 0 0 0,3-25-536 0 0,-1 0 0 0 0,0 0 1 0 0,1 0-1 0 0,0 0 0 0 0,0 0 1 0 0,0 0-1 0 0,0-1 0 0 0,1 1 0 0 0,0 0 1 0 0,-1-1-1 0 0,4 5 0 0 0,11 14 569 0 0,-10-15-360 0 0,0 1 0 0 0,9 17 0 0 0,-13-21-309 0 0,0 0 0 0 0,-1 0-1 0 0,0 0 1 0 0,0 0 0 0 0,0 1-1 0 0,0-1 1 0 0,-1 0 0 0 0,1 0-1 0 0,-1 1 1 0 0,-1 4 0 0 0,-2 20 248 0 0,-12 44 1 0 0,-1 17-41 0 0,12-41-194 0 0,2 1 1 0 0,2 0-1 0 0,3 0 1 0 0,12 69-1 0 0,47 150 117 0 0,-25-125-152 0 0,-8-27-55 0 0,24 120 93 0 0,-35-139-21 0 0,-8-50-31 0 0,-2-1 1 0 0,2 57-1 0 0,-9-17-2 0 0,-3 225 393 0 0,3-112 40 0 0,2-135-372 0 0,-1-33 94 0 0,9 48 1 0 0,-11-80-187 0 0,0 0 0 0 0,0 1 1 0 0,0-1-1 0 0,0 0 0 0 0,0 0 1 0 0,0 0-1 0 0,0 0 0 0 0,0 0 1 0 0,0 0-1 0 0,0 0 0 0 0,0 0 1 0 0,0 0-1 0 0,0 0 0 0 0,0 1 0 0 0,0-1 1 0 0,0 0-1 0 0,0 0 0 0 0,0 0 1 0 0,0 0-1 0 0,0 0 0 0 0,0 0 1 0 0,1 0-1 0 0,-1 0 0 0 0,0 0 1 0 0,0 0-1 0 0,0 0 0 0 0,0 0 1 0 0,0 0-1 0 0,0 0 0 0 0,0 0 1 0 0,0 0-1 0 0,0 0 0 0 0,0 0 1 0 0,0 1-1 0 0,1-1 0 0 0,-1 0 1 0 0,0 0-1 0 0,0 0 0 0 0,0 0 1 0 0,0 0-1 0 0,0 0 0 0 0,0 0 0 0 0,0 0 1 0 0,0 0-1 0 0,0-1 0 0 0,0 1 1 0 0,1 0-1 0 0,-1 0 0 0 0,0 0 1 0 0,0 0-1 0 0,0 0 0 0 0,0 0 1 0 0,0 0-1 0 0,0 0 0 0 0,0 0 1 0 0,0 0-1 0 0,0 0 0 0 0,0 0 1 0 0,0 0-1 0 0,0 0 0 0 0,0 0 1 0 0,1 0-1 0 0,-1 0 0 0 0,0 0 1 0 0,0-1-1 0 0,0 1 0 0 0,0 0 1 0 0,0 0-1 0 0,0 0 0 0 0,6-11 52 0 0,4-14-17 0 0,-8 9-32 0 0,-2 14-1 0 0,-1 1 0 0 0,1-1 0 0 0,0 1 0 0 0,0-1 0 0 0,0 1 1 0 0,0 0-1 0 0,1-1 0 0 0,-1 1 0 0 0,0-1 0 0 0,1 1 0 0 0,-1 0 0 0 0,1-1 0 0 0,-1 1 1 0 0,1-1-1 0 0,-1 1 0 0 0,1 0 0 0 0,0 0 0 0 0,0 0 0 0 0,0-1 0 0 0,1-1 0 0 0,0 4-3 0 0,-1-1 0 0 0,0 0 0 0 0,0 0-1 0 0,0 0 1 0 0,0 1 0 0 0,0-1 0 0 0,0 1-1 0 0,0-1 1 0 0,0 1 0 0 0,0-1 0 0 0,0 1-1 0 0,0 0 1 0 0,0-1 0 0 0,2 3-1 0 0,3 1 7 0 0,0-3-16 0 0,1 0 0 0 0,-1-1 0 0 0,0 1 0 0 0,1-1 0 0 0,-1-1 0 0 0,1 1 0 0 0,-1-1 0 0 0,0 0 0 0 0,11-4 0 0 0,1 1-8 0 0,79-23 45 0 0,-32 7-115 0 0,27-8 106 0 0,20-5-91 0 0,-67 25 26 0 0,1 2 0 0 0,75-1 0 0 0,-65 5 12 0 0,221 6 80 0 0,-82 2-12 0 0,618-37-185 0 0,-487 14 126 0 0,35-3-7 0 0,127-6 60 0 0,142 10-23 0 0,9-10-96 0 0,114-4 0 0 0,-1 25 70 0 0,-305 24 55 0 0,-238-8-40 0 0,72 6-25 0 0,53 1 25 0 0,451 8-20 0 0,-88 0 62 0 0,-100 6-52 0 0,-132-1-50 0 0,-230-13 67 0 0,179 13 16 0 0,126 8-3 0 0,678 46-1 0 0,-390-27-98 0 0,340 7 182 0 0,63-36-27 0 0,-648-13-28 0 0,-396-10-53 0 0,186 7-12 0 0,414 12-161 0 0,-596-20 167 0 0,454 13 3 0 0,-2 21 57 0 0,190 47-161 0 0,-33-28-678 0 0,-383-53 168 0 0,-188-19-1088 0 0,-80-7-5084 0 0,-128 16 2158 0 0,-1 1-1093 0 0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9:00.6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95 430 512 0 0,'-10'-30'2120'0'0,"1"-2"0"0"0,2 1-1 0 0,-5-51 1 0 0,4-97 6773 0 0,8 167-8129 0 0,1 3-102 0 0,-1 0-1 0 0,-1 1 0 0 0,1-1 1 0 0,-2 0-1 0 0,-1-8 1 0 0,3 17-645 0 0,0 0-1 0 0,0 0 1 0 0,0 0 0 0 0,0 0-1 0 0,0-1 1 0 0,0 1 0 0 0,0 0-1 0 0,0 0 1 0 0,0 0 0 0 0,0 0 0 0 0,0 0-1 0 0,0 0 1 0 0,0 0 0 0 0,0 0-1 0 0,0 0 1 0 0,-1-1 0 0 0,1 1-1 0 0,0 0 1 0 0,0 0 0 0 0,0 0 0 0 0,0 0-1 0 0,0 0 1 0 0,0 0 0 0 0,0 0-1 0 0,0 0 1 0 0,0 0 0 0 0,0 0-1 0 0,-1 0 1 0 0,1 0 0 0 0,0 0 0 0 0,0 0-1 0 0,0 0 1 0 0,0 0 0 0 0,0 0-1 0 0,0 0 1 0 0,0 0 0 0 0,0 0-1 0 0,-1 0 1 0 0,1 0 0 0 0,0 0 0 0 0,0 0-1 0 0,0 0 1 0 0,0 0 0 0 0,0 0-1 0 0,0 0 1 0 0,-5 5 324 0 0,-1 7-29 0 0,0 4-103 0 0,0 1-1 0 0,1-1 0 0 0,1 2 1 0 0,1-1-1 0 0,1 0 0 0 0,0 1 0 0 0,1 18 1 0 0,2-8 57 0 0,1 1 1 0 0,1-1-1 0 0,12 45 1 0 0,0-3 244 0 0,9 101 0 0 0,-8 74-3 0 0,-14-172-417 0 0,6 72 138 0 0,95 435 124 0 0,-86-488-293 0 0,7 105 0 0 0,-20-111 36 0 0,-10 105 1 0 0,0-20 0 0 0,6-117-76 0 0,-2 152 47 0 0,2-193-65 0 0,-1 1 0 0 0,-1-1 0 0 0,-1 0 0 0 0,0 0-1 0 0,0 0 1 0 0,-2 0 0 0 0,1 0 0 0 0,-2-1 0 0 0,1 0 0 0 0,-2 0 0 0 0,1 0 0 0 0,-2-1 0 0 0,0 0 0 0 0,0 0 0 0 0,-1-1-1 0 0,-18 17 1 0 0,-16 6-19 0 0,42-31-62 0 0,5-3 15 0 0,6-3-38 0 0,15-13-136 0 0,3 0-462 0 0,-2-1-1 0 0,0-2 1 0 0,-1 0-1 0 0,29-32 0 0 0,-47 45-358 0 0,0 0-1 0 0,0 0 1 0 0,0 1-1 0 0,15-10 0 0 0,8-4-2685 0 0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9:02.8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141 250 512 0 0,'1'-50'4482'0'0,"16"-94"1"0"0,-16 133-3219 0 0,0 1 0 0 0,-1-13 1 0 0,0 12 874 0 0,-9 31 1404 0 0,-105 526-528 0 0,106-498-2851 0 0,2-15-138 0 0,-15 112 109 0 0,20-125-144 0 0,0 0 0 0 0,1 0 0 0 0,1 0 0 0 0,1-1 0 0 0,5 25 0 0 0,-6-38 8 0 0,1 0 0 0 0,0-1-1 0 0,0 1 1 0 0,0-1 0 0 0,1 1-1 0 0,0-1 1 0 0,0 0 0 0 0,0 0-1 0 0,0 0 1 0 0,1 0 0 0 0,0-1 0 0 0,8 8-1 0 0,-8-9-10 0 0,0 0 0 0 0,0-1 0 0 0,0 1 0 0 0,0-1 0 0 0,0 0 0 0 0,1 0 0 0 0,-1-1 0 0 0,1 1 0 0 0,-1-1 0 0 0,1 0 0 0 0,-1 0 0 0 0,1-1 0 0 0,0 1 0 0 0,0-1 0 0 0,-1 0 0 0 0,10-1 0 0 0,-4-1-30 0 0,1-1 1 0 0,-1 0-1 0 0,0 0 1 0 0,1-1-1 0 0,-1 0 1 0 0,-1-1-1 0 0,1 0 1 0 0,15-11-1 0 0,69-60-298 0 0,-82 66 270 0 0,9-8-24 0 0,-2-1 0 0 0,-1-1 0 0 0,0 0 0 0 0,22-35 1 0 0,-29 38 82 0 0,-1-2 0 0 0,-1 1 0 0 0,0-1 0 0 0,-2-1 0 0 0,0 1 0 0 0,6-29 0 0 0,-11 40 19 0 0,0-2 21 0 0,0 0 0 0 0,0 1 0 0 0,-1-1 0 0 0,0-1 0 0 0,-1-14-1 0 0,0 25-18 0 0,-1-1 0 0 0,1 1-1 0 0,0-1 1 0 0,0 0 0 0 0,0 1-1 0 0,0-1 1 0 0,0 1-1 0 0,0-1 1 0 0,-1 1 0 0 0,1-1-1 0 0,0 1 1 0 0,0-1-1 0 0,-1 1 1 0 0,1-1 0 0 0,0 1-1 0 0,-1-1 1 0 0,1 1 0 0 0,0 0-1 0 0,-1-1 1 0 0,1 1-1 0 0,-1 0 1 0 0,1-1 0 0 0,-1 1-1 0 0,1 0 1 0 0,-1-1-1 0 0,1 1 1 0 0,-2 0 0 0 0,1-1 4 0 0,0 1 0 0 0,0 0 0 0 0,0 1 0 0 0,-1-1-1 0 0,1 0 1 0 0,0 0 0 0 0,0 0 0 0 0,0 1 0 0 0,0-1 0 0 0,0 0 0 0 0,-1 1 0 0 0,0 0 0 0 0,-5 3 54 0 0,1 0 0 0 0,0 0 1 0 0,-6 6-1 0 0,12-10-67 0 0,-12 11 129 0 0,1 0 0 0 0,1 1 1 0 0,0 0-1 0 0,0 1 1 0 0,-13 23-1 0 0,12-14-81 0 0,0 0 0 0 0,1 1-1 0 0,-6 23 1 0 0,13-36-46 0 0,0 0 0 0 0,1 0-1 0 0,0 0 1 0 0,1 0 0 0 0,0 0 0 0 0,1 0-1 0 0,0 0 1 0 0,1 13 0 0 0,0-17 0 0 0,1 1 0 0 0,-1-1 0 0 0,1 0 0 0 0,0 0 0 0 0,1 0 0 0 0,0 0 1 0 0,0 0-1 0 0,0 0 0 0 0,0-1 0 0 0,1 0 0 0 0,0 0 0 0 0,0 0 0 0 0,9 9 0 0 0,-1-4-28 0 0,0-1-1 0 0,1 0 0 0 0,-1-1 1 0 0,2-1-1 0 0,-1 0 0 0 0,1 0 1 0 0,0-1-1 0 0,0-1 0 0 0,1-1 1 0 0,0 0-1 0 0,-1-1 1 0 0,1 0-1 0 0,0-1 0 0 0,1-1 1 0 0,-1 0-1 0 0,0-1 0 0 0,18-2 1 0 0,-26 0 12 0 0,0 1 1 0 0,0-1-1 0 0,0 0 1 0 0,0-1-1 0 0,-1 1 1 0 0,1-1-1 0 0,-1-1 1 0 0,1 1-1 0 0,-1-1 1 0 0,10-8-1 0 0,-8 5 14 0 0,-1 0 0 0 0,0-1 0 0 0,0 0 0 0 0,0 0 0 0 0,-1-1 0 0 0,10-17 0 0 0,-9 12 45 0 0,0-2 0 0 0,-1 1-1 0 0,-1-1 1 0 0,-1 0 0 0 0,0 0 0 0 0,0-1-1 0 0,-2 1 1 0 0,0-1 0 0 0,-1-21-1 0 0,-5-17 356 0 0,-19-92 0 0 0,10 82-198 0 0,-59-252 1116 0 0,71 313-1276 0 0,-8-25 273 0 0,8 28-283 0 0,1-1-1 0 0,-1 1 0 0 0,0 0 1 0 0,1-1-1 0 0,-1 1 1 0 0,0 0-1 0 0,0-1 0 0 0,0 1 1 0 0,0 0-1 0 0,0 0 0 0 0,0 0 1 0 0,0 0-1 0 0,0 0 0 0 0,0 0 1 0 0,-2-1-1 0 0,2 2-20 0 0,1 0-1 0 0,-1 0 1 0 0,1 0-1 0 0,-1 0 1 0 0,1 0 0 0 0,-1 0-1 0 0,1 0 1 0 0,-1 0-1 0 0,1 0 1 0 0,-1 0-1 0 0,1 1 1 0 0,-1-1 0 0 0,1 0-1 0 0,-1 0 1 0 0,1 1-1 0 0,0-1 1 0 0,-1 0-1 0 0,1 0 1 0 0,-1 1 0 0 0,1-1-1 0 0,0 0 1 0 0,-1 1-1 0 0,1-1 1 0 0,0 1-1 0 0,-1-1 1 0 0,1 0-1 0 0,0 1 1 0 0,0-1 0 0 0,0 1-1 0 0,-1-1 1 0 0,1 1-1 0 0,0-1 1 0 0,0 1-1 0 0,0-1 1 0 0,0 1 0 0 0,-5 19 58 0 0,4-9-112 0 0,1 0 0 0 0,0 0 0 0 0,0 0 0 0 0,1 0 0 0 0,1 0 0 0 0,0 0 0 0 0,0 0 0 0 0,1-1 0 0 0,1 1 0 0 0,0-1 0 0 0,7 16 0 0 0,0-7-1508 0 0,18 28 0 0 0,16 12-7137 0 0,-24-35 2549 0 0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9:03.4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97 149 512 0 0,'-9'-22'2287'0'0,"-19"-43"4816"0"0,24 57-6229 0 0,-1-1-1 0 0,0 1 0 0 0,-1 0 0 0 0,1 1 1 0 0,-9-9-1 0 0,14 16-779 0 0,-1-1-1 0 0,1 1 1 0 0,0-1 0 0 0,-1 1 0 0 0,1 0 0 0 0,0-1-1 0 0,-1 1 1 0 0,1 0 0 0 0,0-1 0 0 0,-1 1 0 0 0,1 0-1 0 0,-1 0 1 0 0,1-1 0 0 0,-1 1 0 0 0,1 0 0 0 0,-1 0-1 0 0,1 0 1 0 0,-1-1 0 0 0,1 1 0 0 0,-1 0-1 0 0,1 0 1 0 0,-1 0 0 0 0,1 0 0 0 0,-1 0 0 0 0,1 0-1 0 0,-1 0 1 0 0,1 0 0 0 0,-1 0 0 0 0,0 1 0 0 0,1-1 16 0 0,-1 1 0 0 0,1 0 0 0 0,-1-1 0 0 0,1 1 0 0 0,-1 0 0 0 0,1-1 0 0 0,-1 1 0 0 0,1 0 1 0 0,0-1-1 0 0,-1 1 0 0 0,1 0 0 0 0,0 0 0 0 0,0 0 0 0 0,0-1 0 0 0,-1 3 0 0 0,1 1 115 0 0,0-1 0 0 0,0 1 0 0 0,0 0 0 0 0,0 0 0 0 0,0 0-1 0 0,2 7 1 0 0,11 21 430 0 0,8 23 353 0 0,20 75-1 0 0,-30-68-338 0 0,-2 1-1 0 0,-3 0 1 0 0,-2 90-1 0 0,-3 133 191 0 0,-1-275-851 0 0,1 0 1 0 0,0-1-1 0 0,3 12 1 0 0,-4-19-11 0 0,1-1 1 0 0,-1 1 0 0 0,1 0 0 0 0,0 0 0 0 0,0-1-1 0 0,0 1 1 0 0,1 0 0 0 0,-1-1 0 0 0,0 0 0 0 0,1 1-1 0 0,0-1 1 0 0,0 0 0 0 0,-1 1 0 0 0,1-1 0 0 0,0 0-1 0 0,4 2 1 0 0,-5-3-3 0 0,0-1 0 0 0,0 1-1 0 0,0-1 1 0 0,1 1 0 0 0,-1-1-1 0 0,0 0 1 0 0,0 0 0 0 0,0 1-1 0 0,0-1 1 0 0,0 0-1 0 0,0 0 1 0 0,1 0 0 0 0,-1 0-1 0 0,0 0 1 0 0,0 0 0 0 0,0-1-1 0 0,0 1 1 0 0,1 0 0 0 0,0-1-1 0 0,0 0-2 0 0,0 0-1 0 0,0 0 1 0 0,0-1-1 0 0,0 1 0 0 0,0-1 1 0 0,0 1-1 0 0,0-1 0 0 0,-1 1 1 0 0,2-3-1 0 0,2-3-20 0 0,0 0 1 0 0,-1 0-1 0 0,1 0 0 0 0,3-11 1 0 0,4-15-3 0 0,-2 0-1 0 0,-1-1 1 0 0,8-59 0 0 0,-9 43 28 0 0,-7 44 1 0 0,2-11-2 0 0,10-31 1 0 0,-12 44-1 0 0,0 1 0 0 0,1-1 0 0 0,-1 1 0 0 0,1-1 0 0 0,0 1 0 0 0,0 0 0 0 0,0-1 0 0 0,0 1 0 0 0,1 0 0 0 0,-1 1 0 0 0,1-1 0 0 0,0 0 1 0 0,0 1-1 0 0,0-1 0 0 0,3-1 0 0 0,-5 3 2 0 0,0 1 1 0 0,0 0-1 0 0,0-1 0 0 0,0 1 1 0 0,0 0-1 0 0,0 0 1 0 0,0 0-1 0 0,1 0 0 0 0,-1 0 1 0 0,0 0-1 0 0,0 0 1 0 0,0 0-1 0 0,0 0 0 0 0,0 0 1 0 0,0 0-1 0 0,0 1 1 0 0,0-1-1 0 0,0 0 0 0 0,0 1 1 0 0,0-1-1 0 0,0 1 1 0 0,0-1-1 0 0,0 1 1 0 0,0 0-1 0 0,0-1 0 0 0,-1 1 1 0 0,1 0-1 0 0,0 0 1 0 0,0-1-1 0 0,-1 1 0 0 0,1 0 1 0 0,0 0-1 0 0,-1 0 1 0 0,1 2-1 0 0,3 4 4 0 0,0 0-1 0 0,-1 0 1 0 0,5 13-1 0 0,-6-13-1 0 0,27 98-40 0 0,-23-78 21 0 0,1-1 0 0 0,1 1 0 0 0,1-2 0 0 0,16 33 0 0 0,-21-53-44 0 0,-1 0-1 0 0,1 1 1 0 0,1-1 0 0 0,-1 0-1 0 0,1-1 1 0 0,0 1 0 0 0,0-1-1 0 0,0 0 1 0 0,1-1 0 0 0,-1 1-1 0 0,1-1 1 0 0,9 4 0 0 0,-3-2-685 0 0,1 0 1 0 0,0-1 0 0 0,0-1 0 0 0,0 0 0 0 0,16 2-1 0 0,-22-5-145 0 0,0 0-1 0 0,1 0 0 0 0,-1-1 0 0 0,12-1 1 0 0,9-4-1509 0 0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9:03.8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149 229 512 0 0,'-16'5'4639'0'0,"8"-3"-2440"0"0,-1 0-1 0 0,1 1 0 0 0,0 0 1 0 0,0 1-1 0 0,-9 5 0 0 0,15-8-1882 0 0,0 0-1 0 0,1 0 0 0 0,-1 0 0 0 0,1 1 0 0 0,0-1 0 0 0,-1 1 0 0 0,1-1 0 0 0,0 1 1 0 0,0-1-1 0 0,0 1 0 0 0,0 0 0 0 0,-1 2 0 0 0,2-3-285 0 0,-1 1 1 0 0,1 0-1 0 0,-1 0 0 0 0,1 0 1 0 0,0 0-1 0 0,0 0 0 0 0,0 0 1 0 0,0 0-1 0 0,0 0 0 0 0,0 0 1 0 0,1 0-1 0 0,-1-1 0 0 0,1 1 1 0 0,0 3-1 0 0,2 0 1 0 0,-1 0 0 0 0,1 0 0 0 0,0-1 0 0 0,0 1 0 0 0,0 0 0 0 0,1-1 1 0 0,-1 0-1 0 0,1 0 0 0 0,0 0 0 0 0,0 0 0 0 0,1-1 0 0 0,-1 0 0 0 0,1 1 0 0 0,0-2 0 0 0,0 1 0 0 0,0 0 0 0 0,0-1 1 0 0,0 0-1 0 0,0 0 0 0 0,11 1 0 0 0,-4 0-50 0 0,1-1-1 0 0,-1 0 1 0 0,1-1 0 0 0,-1-1 0 0 0,0 0 0 0 0,1-1-1 0 0,-1 0 1 0 0,17-4 0 0 0,-19 3 19 0 0,-1-1-1 0 0,-1 0 1 0 0,1 0-1 0 0,0-1 1 0 0,-1-1 0 0 0,0 1-1 0 0,0-1 1 0 0,0 0 0 0 0,0-1-1 0 0,-1 0 1 0 0,0 0-1 0 0,0-1 1 0 0,-1 0 0 0 0,0 0-1 0 0,0 0 1 0 0,-1-1 0 0 0,0 0-1 0 0,0 0 1 0 0,0 0-1 0 0,-1-1 1 0 0,-1 1 0 0 0,1-1-1 0 0,-1 0 1 0 0,-1 0-1 0 0,0 0 1 0 0,0 0 0 0 0,1-14-1 0 0,-3 2 35 0 0,0 0 1 0 0,-4-25-1 0 0,3 40-26 0 0,0-1 0 0 0,-1 0 0 0 0,1 1 0 0 0,-1-1 0 0 0,-1 1 1 0 0,1-1-1 0 0,-1 1 0 0 0,0 0 0 0 0,-1 0 0 0 0,-7-10 0 0 0,9 14-2 0 0,-1 0 0 0 0,1 0 0 0 0,0 0 0 0 0,-1 0 0 0 0,0 1-1 0 0,1-1 1 0 0,-1 1 0 0 0,0 0 0 0 0,0 0 0 0 0,0 0-1 0 0,0 0 1 0 0,0 0 0 0 0,0 1 0 0 0,0-1 0 0 0,0 1 0 0 0,0 0-1 0 0,0-1 1 0 0,-1 2 0 0 0,1-1 0 0 0,0 0 0 0 0,0 1 0 0 0,0-1-1 0 0,-6 3 1 0 0,-6 1 86 0 0,1 2 0 0 0,0 0 0 0 0,-20 10-1 0 0,32-15-76 0 0,-15 8 90 0 0,0 1 1 0 0,0 0 0 0 0,1 2-1 0 0,1-1 1 0 0,0 2 0 0 0,0 0-1 0 0,2 1 1 0 0,-1 0-1 0 0,2 1 1 0 0,0 0 0 0 0,0 1-1 0 0,2 1 1 0 0,0 0 0 0 0,-14 34-1 0 0,16-31 9 0 0,1 0-1 0 0,0 0 1 0 0,2 1 0 0 0,-6 39-1 0 0,11-54-113 0 0,0 0 0 0 0,-1 0 0 0 0,2 0-1 0 0,-1 0 1 0 0,1 0 0 0 0,0 0 0 0 0,0 0 0 0 0,1 0 0 0 0,-1 0-1 0 0,1 0 1 0 0,1 0 0 0 0,-1-1 0 0 0,1 1 0 0 0,0-1-1 0 0,0 0 1 0 0,1 0 0 0 0,-1 0 0 0 0,1 0 0 0 0,0-1 0 0 0,1 1-1 0 0,6 5 1 0 0,-2-4-47 0 0,0 0 0 0 0,1-1-1 0 0,-1 0 1 0 0,1 0 0 0 0,0-1-1 0 0,1-1 1 0 0,-1 1 0 0 0,1-2-1 0 0,11 3 1 0 0,7-1-720 0 0,1-1-1 0 0,31-2 1 0 0,-43-1-1464 0 0,0-1 0 0 0,35-6 0 0 0,-11-5-402 0 0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9:04.2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92 512 0 0,'-4'0'-572'0'0,"-5"0"3606"0"0,-2 2 7803 0 0,4 7-1899 0 0,3 1-9277 0 0,-6 33 2324 0 0,-4 55 1 0 0,9-56-1301 0 0,3-32-526 0 0,1-1 0 0 0,1 1 1 0 0,0-1-1 0 0,1 15 1 0 0,0-22-135 0 0,-1 1 0 0 0,1 0 0 0 0,-1-1 1 0 0,1 1-1 0 0,0-1 0 0 0,0 1 1 0 0,0-1-1 0 0,0 1 0 0 0,0-1 1 0 0,1 1-1 0 0,-1-1 0 0 0,1 0 1 0 0,-1 0-1 0 0,1 0 0 0 0,0 0 0 0 0,0 0 1 0 0,0 0-1 0 0,0 0 0 0 0,0-1 1 0 0,3 3-1 0 0,-4-4-18 0 0,0 1-1 0 0,-1-1 0 0 0,1 0 1 0 0,0 0-1 0 0,-1 1 1 0 0,1-1-1 0 0,0 0 0 0 0,0 0 1 0 0,-1 0-1 0 0,1 0 1 0 0,0 0-1 0 0,0 0 1 0 0,-1 0-1 0 0,1 0 0 0 0,0 0 1 0 0,-1 0-1 0 0,1 0 1 0 0,0-1-1 0 0,0 1 1 0 0,-1 0-1 0 0,1 0 0 0 0,0-1 1 0 0,0 0-1 0 0,1 0 6 0 0,-1 0-1 0 0,0 0 0 0 0,1-1 1 0 0,-1 1-1 0 0,0 0 1 0 0,0-1-1 0 0,0 1 0 0 0,0-1 1 0 0,1-2-1 0 0,1-4 13 0 0,0 0 0 0 0,0 0 0 0 0,1-10-1 0 0,-3 15-23 0 0,2-20 25 0 0,0 0 1 0 0,-2 0-1 0 0,0 0 1 0 0,-1-1-1 0 0,-5-22 0 0 0,2 1 10 0 0,3 37-41 0 0,0-1 1 0 0,0 1 0 0 0,1-1-1 0 0,0 1 1 0 0,0-1 0 0 0,1 1-1 0 0,0 0 1 0 0,5-12 0 0 0,-6 17-3 0 0,1 0 1 0 0,-1 0-1 0 0,1 0 1 0 0,0 0-1 0 0,0 0 0 0 0,0 0 1 0 0,0 1-1 0 0,0-1 1 0 0,0 1-1 0 0,1 0 1 0 0,-1-1-1 0 0,1 1 1 0 0,0 0-1 0 0,-1 0 1 0 0,1 1-1 0 0,0-1 1 0 0,0 0-1 0 0,0 1 1 0 0,1 0-1 0 0,-1 0 1 0 0,0 0-1 0 0,0 0 1 0 0,6 0-1 0 0,15 0-368 0 0,-1 2 0 0 0,1 1 0 0 0,-1 0 0 0 0,44 12-1 0 0,16 2-3267 0 0,9-7-3751 0 0,-64-7 5475 0 0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9:04.9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187 213 512 0 0,'0'0'457'0'0,"-1"0"-1"0"0,0 0 1 0 0,1 0 0 0 0,-1 1-1 0 0,1-1 1 0 0,-1 0 0 0 0,1 0-1 0 0,-1 0 1 0 0,1 0 0 0 0,-1 1-1 0 0,1-1 1 0 0,-1 0 0 0 0,1 0-1 0 0,-1 1 1 0 0,1-1 0 0 0,-1 0-1 0 0,1 1 1 0 0,0-1 0 0 0,-1 1-1 0 0,0-1 1 0 0,-3 13 4949 0 0,3 16-1725 0 0,1-25-3352 0 0,1 18 591 0 0,1-1 1 0 0,1 1-1 0 0,7 23 1 0 0,-9-38-748 0 0,2 0-1 0 0,-1 0 1 0 0,1-1-1 0 0,0 1 1 0 0,0-1-1 0 0,1 1 1 0 0,0-1 0 0 0,0 0-1 0 0,0-1 1 0 0,1 1-1 0 0,0-1 1 0 0,0 0 0 0 0,8 6-1 0 0,-10-9-135 0 0,0 0-1 0 0,1 0 1 0 0,-1 0-1 0 0,1-1 1 0 0,-1 0 0 0 0,1 1-1 0 0,-1-1 1 0 0,1-1-1 0 0,0 1 1 0 0,0 0-1 0 0,-1-1 1 0 0,1 0 0 0 0,0 0-1 0 0,0 0 1 0 0,0 0-1 0 0,-1-1 1 0 0,1 1-1 0 0,0-1 1 0 0,-1 0 0 0 0,1 0-1 0 0,0-1 1 0 0,-1 1-1 0 0,4-2 1 0 0,9-6 14 0 0,0 0 1 0 0,-1-1 0 0 0,23-17-1 0 0,-23 15-13 0 0,-5 4-37 0 0,1 0 1 0 0,-1 0 0 0 0,-1-1-1 0 0,1-1 1 0 0,-2 0-1 0 0,1 0 1 0 0,8-14 0 0 0,-14 17 1 0 0,0 1 1 0 0,0-1 0 0 0,0 1-1 0 0,-1-1 1 0 0,0 0 0 0 0,0 0-1 0 0,-1 0 1 0 0,0 0 0 0 0,0 0 0 0 0,-1-1-1 0 0,0 1 1 0 0,0 0 0 0 0,0 0-1 0 0,-1 0 1 0 0,-2-9 0 0 0,1 5 0 0 0,-2 0 0 0 0,1 0 1 0 0,-1 0-1 0 0,-1 0 1 0 0,0 1-1 0 0,0-1 0 0 0,-1 1 1 0 0,-1 1-1 0 0,0-1 0 0 0,0 1 1 0 0,0 0-1 0 0,-17-14 1 0 0,18 18 10 0 0,-1-1 0 0 0,0 2 0 0 0,0-1 0 0 0,0 1 0 0 0,0 0 0 0 0,-1 0 0 0 0,1 1 0 0 0,-1 0 0 0 0,0 0 0 0 0,0 1 0 0 0,0 0 0 0 0,-1 0 0 0 0,1 1 0 0 0,0 0 0 0 0,-1 1 0 0 0,1 0 0 0 0,0 0 0 0 0,-15 2 0 0 0,12 1 29 0 0,1-1 0 0 0,0 1 0 0 0,0 1 0 0 0,1 0-1 0 0,-1 0 1 0 0,1 1 0 0 0,0 0 0 0 0,-15 11 0 0 0,12-6 36 0 0,0 0 0 0 0,1 1 0 0 0,0 1 0 0 0,1-1 0 0 0,-11 18 0 0 0,4-3 51 0 0,2 1 1 0 0,1 0-1 0 0,1 2 0 0 0,2-1 0 0 0,-12 42 0 0 0,18-53-93 0 0,1-1 0 0 0,1 1 0 0 0,1 0 1 0 0,0 0-1 0 0,1 19 0 0 0,1-28-33 0 0,1 0 0 0 0,0 0 0 0 0,0 0 0 0 0,1 0 0 0 0,0 0 0 0 0,0-1 0 0 0,1 1 0 0 0,0-1 1 0 0,1 1-1 0 0,-1-1 0 0 0,1 0 0 0 0,10 12 0 0 0,-6-9-32 0 0,1 0 0 0 0,1-1 1 0 0,-1 1-1 0 0,2-2 0 0 0,-1 0 1 0 0,1 0-1 0 0,1-1 0 0 0,-1 0 1 0 0,1-1-1 0 0,0 0 0 0 0,17 5 0 0 0,-6-4-528 0 0,-1-2 0 0 0,0 0-1 0 0,1-2 1 0 0,0 0-1 0 0,43-1 1 0 0,44-9-4690 0 0,-48-2 3294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55.9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81 216 512 0 0,'-8'6'2960'0'0,"-24"13"7321"0"0,30-18-9726 0 0,0 0 0 0 0,-1 0-1 0 0,1 0 1 0 0,0-1 0 0 0,-1 1-1 0 0,1-1 1 0 0,-1 1 0 0 0,1-1 0 0 0,-1 0-1 0 0,1 0 1 0 0,-1 0 0 0 0,-3-1-1 0 0,6 1-446 0 0,-1 0-1 0 0,1-1 0 0 0,-1 1 0 0 0,1-1 1 0 0,0 1-1 0 0,-1-1 0 0 0,1 1 1 0 0,-1 0-1 0 0,1-1 0 0 0,0 0 0 0 0,0 1 1 0 0,-1-1-1 0 0,1 1 0 0 0,0-1 0 0 0,0 1 1 0 0,-1-1-1 0 0,1 1 0 0 0,0-1 0 0 0,0 0 1 0 0,0 1-1 0 0,0-1 0 0 0,0 1 0 0 0,0-1 1 0 0,0 0-1 0 0,0 1 0 0 0,0-1 0 0 0,0 1 1 0 0,1-1-1 0 0,-1 0 0 0 0,0 1 0 0 0,1-1 1 0 0,5-20 902 0 0,6-3-577 0 0,1 1 0 0 0,1 0 0 0 0,30-37 0 0 0,-38 53-424 0 0,1 0 0 0 0,-1 1 0 0 0,1 0 0 0 0,0 0 0 0 0,1 0 0 0 0,-1 1 0 0 0,1 0 0 0 0,0 1 1 0 0,0-1-1 0 0,1 2 0 0 0,-1-1 0 0 0,1 1 0 0 0,0 0 0 0 0,0 1 0 0 0,0 0 0 0 0,0 1 0 0 0,0 0 0 0 0,1 0 0 0 0,-1 1 0 0 0,0 0 0 0 0,0 0 0 0 0,12 3 0 0 0,-15-2-4 0 0,0 1 0 0 0,-1 0 0 0 0,1 1 0 0 0,0-1 0 0 0,-1 1 0 0 0,0 0 0 0 0,0 0 0 0 0,0 1 0 0 0,0-1 0 0 0,0 1-1 0 0,-1 0 1 0 0,1 0 0 0 0,-1 1 0 0 0,0-1 0 0 0,-1 1 0 0 0,1 0 0 0 0,-1 0 0 0 0,0 0 0 0 0,0 1 0 0 0,3 8 0 0 0,0 0 17 0 0,-1 1-1 0 0,-1 0 1 0 0,0 0 0 0 0,0 1 0 0 0,-2-1-1 0 0,1 27 1 0 0,-3-19 34 0 0,-2-1 0 0 0,-6 33-1 0 0,5-34-38 0 0,0-1-1 0 0,1 1 1 0 0,1 24 0 0 0,1-43-22 0 0,0 0 0 0 0,0 1 1 0 0,0-1-1 0 0,1 0 1 0 0,-1 0-1 0 0,1 1 1 0 0,0-1-1 0 0,-1 0 0 0 0,1 0 1 0 0,0 0-1 0 0,0 0 1 0 0,1 0-1 0 0,-1 0 0 0 0,0 0 1 0 0,1 0-1 0 0,-1 0 1 0 0,1 0-1 0 0,-1-1 1 0 0,1 1-1 0 0,0-1 0 0 0,0 1 1 0 0,0-1-1 0 0,0 0 1 0 0,0 0-1 0 0,0 0 0 0 0,0 0 1 0 0,0 0-1 0 0,0 0 1 0 0,1 0-1 0 0,-1-1 1 0 0,0 1-1 0 0,1-1 0 0 0,-1 1 1 0 0,0-1-1 0 0,0 0 1 0 0,4 0-1 0 0,3-1-128 0 0,0 1-1 0 0,0-1 1 0 0,0-1 0 0 0,0 0-1 0 0,-1 0 1 0 0,1-1 0 0 0,0 1-1 0 0,9-6 1 0 0,31-20-2160 0 0,4-2-4372 0 0,-43 26 4167 0 0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9:06.1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507 962 512 0 0,'0'-12'1713'0'0,"0"0"0"0"0,0 0 0 0 0,-2-1 0 0 0,-3-18 0 0 0,-17-48 3036 0 0,13 51-3420 0 0,9 27-1307 0 0,-12-38 1669 0 0,-19-43 0 0 0,26 70-1307 0 0,-1 0 0 0 0,0 1 0 0 0,-1 0 0 0 0,0 1 0 0 0,0 0 0 0 0,-2 0 0 0 0,-17-18 0 0 0,23 26-293 0 0,0-1 0 0 0,0 1-1 0 0,0 0 1 0 0,0 0-1 0 0,0 0 1 0 0,-1 1 0 0 0,1-1-1 0 0,0 1 1 0 0,-1-1-1 0 0,0 1 1 0 0,1 0 0 0 0,-1 1-1 0 0,1-1 1 0 0,-1 1 0 0 0,0-1-1 0 0,-7 1 1 0 0,6 1-3 0 0,-1 0-1 0 0,1 1 1 0 0,0-1 0 0 0,-1 1 0 0 0,1 0 0 0 0,0 0 0 0 0,0 0-1 0 0,0 1 1 0 0,1 0 0 0 0,-7 5 0 0 0,-1 2 35 0 0,0 0 0 0 0,1 1 0 0 0,0 1 0 0 0,1 0 0 0 0,0 0-1 0 0,1 1 1 0 0,-8 15 0 0 0,-6 14 163 0 0,2 0-1 0 0,1 2 1 0 0,3 0-1 0 0,1 1 0 0 0,-17 84 1 0 0,32-120-275 0 0,-1-1 0 0 0,2 1 0 0 0,-1 0 0 0 0,1-1 0 0 0,1 1 0 0 0,0 0 0 0 0,0-1 0 0 0,4 16 0 0 0,-4-20-17 0 0,1 1-1 0 0,0 0 0 0 0,1-1 0 0 0,-1 1 0 0 0,1-1 0 0 0,0 0 0 0 0,0 1 0 0 0,0-2 0 0 0,0 1 0 0 0,1 0 0 0 0,-1-1 0 0 0,1 1 0 0 0,0-1 0 0 0,0 0 0 0 0,0 0 0 0 0,6 2 0 0 0,-3-1-29 0 0,1 0 0 0 0,0-1 1 0 0,0 0-1 0 0,1-1 0 0 0,-1 0 0 0 0,1 0 0 0 0,-1-1 0 0 0,1 0 1 0 0,-1 0-1 0 0,1-1 0 0 0,0 0 0 0 0,-1 0 0 0 0,15-3 0 0 0,-12 0-41 0 0,1 0 0 0 0,-1 0 0 0 0,0-1 0 0 0,0-1 0 0 0,0 0 0 0 0,-1 0 0 0 0,0-1 0 0 0,0 0 0 0 0,14-12 0 0 0,0-1-100 0 0,-1-2 0 0 0,-2 0 0 0 0,21-27 0 0 0,-33 37 140 0 0,-1-1-1 0 0,0 0 1 0 0,-1 0-1 0 0,0-1 0 0 0,-1 0 1 0 0,0 0-1 0 0,-1-1 1 0 0,5-24-1 0 0,-2-8 54 0 0,-3 0-1 0 0,0-51 0 0 0,-10-93 47 0 0,0 24-39 0 0,4 81 45 0 0,-1 32-8 0 0,2-1 1 0 0,11-77-1 0 0,-7 116 74 0 0,-3 18 86 0 0,-1 24 36 0 0,-22 292 56 0 0,13-201-277 0 0,0-10-2 0 0,-8 125-32 0 0,19 0-31 0 0,-1-221 6 0 0,0 0 1 0 0,1 0 0 0 0,0 0-1 0 0,1-1 1 0 0,1 1 0 0 0,0-1-1 0 0,9 20 1 0 0,-11-27-24 0 0,0-1-1 0 0,0 1 1 0 0,1-1-1 0 0,-1 1 1 0 0,1-1 0 0 0,0 0-1 0 0,0 0 1 0 0,0 0-1 0 0,0 0 1 0 0,1-1 0 0 0,-1 1-1 0 0,1-1 1 0 0,-1 0-1 0 0,1 0 1 0 0,0 0 0 0 0,0-1-1 0 0,0 1 1 0 0,0-1-1 0 0,0 0 1 0 0,0 0 0 0 0,0 0-1 0 0,0-1 1 0 0,0 1-1 0 0,1-1 1 0 0,5-1 0 0 0,2 0-325 0 0,0-1 0 0 0,0-1 0 0 0,-1 0 0 0 0,1-1 0 0 0,-1 0 0 0 0,0 0 0 0 0,0-1 0 0 0,0-1 0 0 0,-1 0 1 0 0,1 0-1 0 0,9-10 0 0 0,-7 6-436 0 0,0-1 1 0 0,-1-1-1 0 0,0 0 0 0 0,-1 0 1 0 0,-1-1-1 0 0,0 0 0 0 0,13-24 1 0 0,-14 17 582 0 0,-1-1-1 0 0,-1 0 1 0 0,-1 0 0 0 0,0-1 0 0 0,-2 0-1 0 0,0 1 1 0 0,-2-2 0 0 0,0 1 0 0 0,-2-31-1 0 0,0 51 327 0 0,-1 0 0 0 0,1-1 0 0 0,0 1-1 0 0,-1 0 1 0 0,1 0 0 0 0,-1 0-1 0 0,1 0 1 0 0,-1-1 0 0 0,0 1 0 0 0,-2-3-1 0 0,3 5-48 0 0,0 0-1 0 0,-1-1 0 0 0,1 1 1 0 0,0 0-1 0 0,-1-1 0 0 0,1 1 1 0 0,0 0-1 0 0,-1-1 0 0 0,1 1 1 0 0,0 0-1 0 0,-1 0 1 0 0,1 0-1 0 0,-1-1 0 0 0,1 1 1 0 0,-1 0-1 0 0,1 0 0 0 0,0 0 1 0 0,-1 0-1 0 0,1 0 0 0 0,-1 0 1 0 0,0 0-1 0 0,0 0 30 0 0,0 0 0 0 0,0 0 0 0 0,0 1 0 0 0,0-1 0 0 0,0 0-1 0 0,0 1 1 0 0,0-1 0 0 0,0 1 0 0 0,1 0 0 0 0,-1-1 0 0 0,0 1 0 0 0,0-1 0 0 0,-1 2-1 0 0,-5 6 307 0 0,0 0 0 0 0,0 0 0 0 0,0 1 0 0 0,1 0 0 0 0,1 0 0 0 0,-1 1 0 0 0,2-1 0 0 0,-1 1 0 0 0,1 0 0 0 0,-3 14 0 0 0,-1 6 13 0 0,1 1-1 0 0,-2 40 1 0 0,8-63-342 0 0,1 0 0 0 0,-1-1 0 0 0,2 1 0 0 0,-1 0 0 0 0,1 0 0 0 0,1-1 0 0 0,-1 1 1 0 0,1-1-1 0 0,0 1 0 0 0,1-1 0 0 0,4 9 0 0 0,-3-8-30 0 0,1 0 0 0 0,1 0 0 0 0,-1 0 0 0 0,2-1 0 0 0,-1 1 0 0 0,1-2 0 0 0,-1 1 0 0 0,14 9-1 0 0,-12-10-25 0 0,0 0 0 0 0,0-1 0 0 0,1 0-1 0 0,-1-1 1 0 0,1 0 0 0 0,0 0-1 0 0,0-1 1 0 0,13 4 0 0 0,-17-7 10 0 0,0 1 0 0 0,0 0 1 0 0,0-1-1 0 0,0 0 0 0 0,0 0 0 0 0,0-1 1 0 0,0 0-1 0 0,0 1 0 0 0,0-2 0 0 0,0 1 1 0 0,-1 0-1 0 0,1-1 0 0 0,0 0 0 0 0,-1 0 1 0 0,1 0-1 0 0,-1-1 0 0 0,8-5 1 0 0,-6 3 4 0 0,0-1 1 0 0,0 1 0 0 0,0-1-1 0 0,-1 0 1 0 0,0 0 0 0 0,0-1 0 0 0,-1 1-1 0 0,1-1 1 0 0,-2 0 0 0 0,6-12 0 0 0,-5 8 7 0 0,0-1 1 0 0,-1 0 0 0 0,-1 0 0 0 0,0 0-1 0 0,0-1 1 0 0,-1-13 0 0 0,-2-11 86 0 0,-2 1 1 0 0,-1-1-1 0 0,-15-55 1 0 0,18 88-101 0 0,-21-82 235 0 0,18 75-134 0 0,0 0-1 0 0,0 1 1 0 0,-1-1 0 0 0,-1 1-1 0 0,-10-15 1 0 0,15 23-69 0 0,0 1 0 0 0,0-1 0 0 0,0 0 0 0 0,-1 1 0 0 0,1 0 0 0 0,-1-1 1 0 0,1 1-1 0 0,-1 0 0 0 0,0 0 0 0 0,1-1 0 0 0,-1 1 0 0 0,0 1 0 0 0,0-1 0 0 0,1 0 0 0 0,-1 0 0 0 0,0 1 0 0 0,0-1 1 0 0,0 1-1 0 0,0-1 0 0 0,0 1 0 0 0,0 0 0 0 0,0 0 0 0 0,0 0 0 0 0,0 0 0 0 0,0 0 0 0 0,0 0 0 0 0,0 1 1 0 0,0-1-1 0 0,0 1 0 0 0,0-1 0 0 0,0 1 0 0 0,0 0 0 0 0,0 0 0 0 0,0 0 0 0 0,1 0 0 0 0,-3 1 0 0 0,-1 2 16 0 0,0-1 1 0 0,1 1-1 0 0,0 0 0 0 0,0 1 0 0 0,0-1 0 0 0,0 1 0 0 0,1 0 0 0 0,-1-1 0 0 0,1 2 0 0 0,0-1 0 0 0,-2 7 0 0 0,-1 4-41 0 0,1-1-1 0 0,0 1 0 0 0,2 1 0 0 0,-3 23 0 0 0,5-33-25 0 0,0 0 0 0 0,1 1 0 0 0,0-1 0 0 0,1 0 0 0 0,-1 1 0 0 0,2-1 0 0 0,-1 0 0 0 0,1 0 0 0 0,0 0 0 0 0,0 0 0 0 0,1 0 0 0 0,4 9 0 0 0,-3-11-44 0 0,0 0-1 0 0,0 0 0 0 0,0-1 1 0 0,0 0-1 0 0,1 0 0 0 0,0 0 1 0 0,0 0-1 0 0,0-1 0 0 0,0 0 1 0 0,0 0-1 0 0,1 0 0 0 0,-1 0 0 0 0,1-1 1 0 0,0 0-1 0 0,0-1 0 0 0,10 3 1 0 0,-2-2-880 0 0,-1 0 0 0 0,1-1-1 0 0,-1-1 1 0 0,1 0 0 0 0,0 0 0 0 0,18-5 0 0 0,0-1-3867 0 0,1-2-347 0 0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9:07.4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79 224 512 0 0,'-1'-65'3366'0'0,"-8"-83"10525"0"0,9 148-13774 0 0,0-1-1 0 0,0 1 1 0 0,0 0 0 0 0,0-1 0 0 0,0 1-1 0 0,0-1 1 0 0,0 1 0 0 0,0-1-1 0 0,0 1 1 0 0,0-1 0 0 0,0 1-1 0 0,-1-1 1 0 0,1 1 0 0 0,0-1-1 0 0,0 1 1 0 0,0-1 0 0 0,-1 1-1 0 0,1 0 1 0 0,0-1 0 0 0,0 1-1 0 0,-1-1 1 0 0,0 1 0 0 0,-4 6 1358 0 0,-3 18-333 0 0,0 30-335 0 0,1 0 0 0 0,3 81 0 0 0,2-68-589 0 0,-2 100 120 0 0,-9 189-35 0 0,7-294-287 0 0,-1 50-244 0 0,7-112 180 0 0,0 0 0 0 0,0 1 0 0 0,0-1 1 0 0,0 0-1 0 0,0 1 0 0 0,0-1 0 0 0,0 0 1 0 0,0 1-1 0 0,0-1 0 0 0,0 0 0 0 0,0 1 1 0 0,0-1-1 0 0,0 0 0 0 0,0 1 0 0 0,0-1 1 0 0,0 0-1 0 0,0 1 0 0 0,0-1 0 0 0,0 0 1 0 0,1 1-1 0 0,-1-1 0 0 0,0 0 0 0 0,0 0 1 0 0,0 1-1 0 0,1-1 0 0 0,-1 0 0 0 0,0 0 1 0 0,1 1-1 0 0,6-8-2080 0 0,7-21-2205 0 0,-12 25 3741 0 0,7-17-1953 0 0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9:08.0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122 263 2865 0 0,'-6'-2'2230'0'0,"0"-1"1"0"0,0 2 0 0 0,0-1 0 0 0,0 1 0 0 0,-7-1 0 0 0,7 1-1454 0 0,0 0 1 0 0,1 0-1 0 0,-1-1 1 0 0,1 0 0 0 0,-6-2-1 0 0,8 3-643 0 0,1 0-1 0 0,0-1 1 0 0,0 1 0 0 0,0-1 0 0 0,0 1-1 0 0,0-1 1 0 0,0 0 0 0 0,1 0-1 0 0,-1 0 1 0 0,1 0 0 0 0,-1 0-1 0 0,1 0 1 0 0,-1-1 0 0 0,1 1 0 0 0,-1-4-1 0 0,0 0-54 0 0,0 0-1 0 0,0-1 1 0 0,1 1 0 0 0,-1-1-1 0 0,2 1 1 0 0,-1-1 0 0 0,1 0-1 0 0,0 1 1 0 0,0-1-1 0 0,1 0 1 0 0,0 1 0 0 0,0-1-1 0 0,0 1 1 0 0,1-1 0 0 0,0 1-1 0 0,0 0 1 0 0,1 0-1 0 0,0-1 1 0 0,0 2 0 0 0,0-1-1 0 0,5-6 1 0 0,-4 7-76 0 0,0 0 0 0 0,0 0 1 0 0,0 1-1 0 0,1-1 0 0 0,0 1 1 0 0,0 0-1 0 0,0 0 0 0 0,0 1 1 0 0,0 0-1 0 0,1 0 0 0 0,0 0 1 0 0,-1 0-1 0 0,1 1 0 0 0,0 0 0 0 0,0 0 1 0 0,0 1-1 0 0,1-1 0 0 0,-1 2 1 0 0,0-1-1 0 0,0 0 0 0 0,1 1 1 0 0,8 1-1 0 0,4 3-8 0 0,-1 1-1 0 0,1 0 1 0 0,-2 1 0 0 0,29 14-1 0 0,-24-11 9 0 0,31 14 5 0 0,85 39-71 0 0,-120-52 60 0 0,-1 0 0 0 0,0 1 1 0 0,-1 1-1 0 0,0 0 0 0 0,20 21 0 0 0,-31-28 3 0 0,-1 0-1 0 0,0 1 1 0 0,1-1 0 0 0,-2 1 0 0 0,1 0 0 0 0,-1 0-1 0 0,0 0 1 0 0,0 1 0 0 0,-1-1 0 0 0,1 1-1 0 0,1 10 1 0 0,-3-11 2 0 0,-1-1 1 0 0,0 0-1 0 0,0 0 0 0 0,0 1 0 0 0,0-1 1 0 0,-1 0-1 0 0,0 0 0 0 0,0 1 0 0 0,0-1 1 0 0,-1 0-1 0 0,0 0 0 0 0,0 0 1 0 0,0-1-1 0 0,0 1 0 0 0,-6 7 0 0 0,0 0 12 0 0,-1-2-1 0 0,-1 1 1 0 0,1-1-1 0 0,-2-1 1 0 0,1 0-1 0 0,-1 0 1 0 0,0-1-1 0 0,-1-1 1 0 0,0 0 0 0 0,-14 6-1 0 0,-19 6 75 0 0,-72 21-1 0 0,61-23-27 0 0,27-8-21 0 0,-1 2 94 0 0,-1-2 1 0 0,-42 7-1 0 0,72-15-132 0 0,0-1 0 0 0,1 0 0 0 0,-1 0 0 0 0,0 1 0 0 0,0-1 0 0 0,1 0 0 0 0,-1 0 0 0 0,0 0 0 0 0,0 0 0 0 0,0 0 0 0 0,1 0 0 0 0,-1-1 0 0 0,0 1 0 0 0,0 0 0 0 0,0 0 0 0 0,1 0 0 0 0,-1-1 0 0 0,0 1 0 0 0,1 0 0 0 0,-1-1 1 0 0,-1 0-1 0 0,2 1-4 0 0,0-1 0 0 0,0 0 1 0 0,0 1-1 0 0,0-1 1 0 0,0 1-1 0 0,0-1 0 0 0,1 1 1 0 0,-1-1-1 0 0,0 1 1 0 0,0-1-1 0 0,0 1 0 0 0,1-1 1 0 0,-1 1-1 0 0,0-1 1 0 0,0 1-1 0 0,1-1 1 0 0,-1 1-1 0 0,0-1 0 0 0,1 1 1 0 0,-1 0-1 0 0,2-2 1 0 0,30-24-181 0 0,-30 24 165 0 0,13-9-135 0 0,1 2 0 0 0,0-1 0 0 0,0 2-1 0 0,0 0 1 0 0,21-6 0 0 0,-5 4-346 0 0,65-10 1 0 0,74-1-798 0 0,-149 20 992 0 0,1 1 0 0 0,-1 1 0 0 0,1 0 1 0 0,-1 2-1 0 0,38 9 0 0 0,-54-10 312 0 0,0 0 1 0 0,0 0 0 0 0,0 1 0 0 0,0 0 0 0 0,0 0-1 0 0,-1 0 1 0 0,1 0 0 0 0,-1 1 0 0 0,0 0 0 0 0,0 0 0 0 0,0 0-1 0 0,-1 1 1 0 0,1 0 0 0 0,-1 0 0 0 0,0 0 0 0 0,-1 0-1 0 0,1 1 1 0 0,-1-1 0 0 0,0 1 0 0 0,0 0 0 0 0,-1 0-1 0 0,0 0 1 0 0,0 0 0 0 0,0 0 0 0 0,-1 1 0 0 0,0-1-1 0 0,0 0 1 0 0,-1 1 0 0 0,0 11 0 0 0,0-5 321 0 0,-2 0 0 0 0,1 0 1 0 0,-2 0-1 0 0,0 0 0 0 0,-1 0 1 0 0,0-1-1 0 0,0 1 0 0 0,-2-1 1 0 0,-7 15-1 0 0,0-6 98 0 0,0-1 1 0 0,-1 0-1 0 0,-1 0 1 0 0,-20 19-1 0 0,5-11-216 0 0,-1 0-1 0 0,-1-2 1 0 0,-2-2 0 0 0,0-1 0 0 0,-2-1 0 0 0,0-2-1 0 0,-1-2 1 0 0,-1-1 0 0 0,-56 16 0 0 0,80-29-280 0 0,1-1 1 0 0,-1 0-1 0 0,0-1 1 0 0,1 0-1 0 0,-23-1 1 0 0,31-1-110 0 0,1 0 1 0 0,-1-1-1 0 0,1 1 0 0 0,-1-1 1 0 0,1 0-1 0 0,0 0 1 0 0,-1 0-1 0 0,1-1 0 0 0,0 0 1 0 0,0 1-1 0 0,0-1 0 0 0,0-1 1 0 0,0 1-1 0 0,0-1 1 0 0,1 1-1 0 0,-1-1 0 0 0,1 0 1 0 0,0 0-1 0 0,0-1 1 0 0,0 1-1 0 0,-2-4 0 0 0,3 4-305 0 0,1 0-1 0 0,-1 0 0 0 0,1 0 0 0 0,0-1 1 0 0,1 1-1 0 0,-1 0 0 0 0,0 0 0 0 0,1-1 1 0 0,0 1-1 0 0,0 0 0 0 0,0 0 0 0 0,0-1 0 0 0,0 1 1 0 0,1 0-1 0 0,-1 0 0 0 0,1-1 0 0 0,0 1 1 0 0,0 0-1 0 0,0 0 0 0 0,1 0 0 0 0,-1 0 0 0 0,1 0 1 0 0,2-3-1 0 0,11-18-2407 0 0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9:09.5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684 619 512 0 0,'9'-6'972'0'0,"-1"-1"-1"0"0,13-12 0 0 0,-8 3 5010 0 0,-11 10-1208 0 0,-6 5-1581 0 0,3 1-3067 0 0,0 0-1 0 0,1 0 1 0 0,-1 0 0 0 0,1 0-1 0 0,-1 1 1 0 0,1-1-1 0 0,-1 0 1 0 0,1 0-1 0 0,0 1 1 0 0,-1-1-1 0 0,1 0 1 0 0,-1 1 0 0 0,1-1-1 0 0,0 1 1 0 0,-1-1-1 0 0,1 0 1 0 0,0 1-1 0 0,-1-1 1 0 0,1 1-1 0 0,0-1 1 0 0,-1 1 0 0 0,1-1-1 0 0,0 2 1 0 0,-1 6 468 0 0,0 1 0 0 0,0-1-1 0 0,2 12 1 0 0,-1-11-372 0 0,0 0-1 0 0,-2 18 0 0 0,-2-9-13 0 0,-1-1 0 0 0,0 0 0 0 0,-1-1 0 0 0,-10 20 0 0 0,-39 60 475 0 0,39-73-566 0 0,-1 0 1 0 0,-2-1 0 0 0,0 0 0 0 0,-1-2 0 0 0,-40 32-1 0 0,-127 75 214 0 0,143-98-253 0 0,-66 36 160 0 0,-16 11 232 0 0,117-67-420 0 0,9-9-50 0 0,0 0 0 0 0,0 0 0 0 0,0 0 0 0 0,0 0 0 0 0,0 0 0 0 0,0 1 0 0 0,0-1 0 0 0,0 0 0 0 0,0 0 0 0 0,0 0 0 0 0,0 0 0 0 0,0 0-1 0 0,0 1 1 0 0,0-1 0 0 0,0 0 0 0 0,0 0 0 0 0,0 0 0 0 0,0 0 0 0 0,0 1 0 0 0,0-1 0 0 0,0 0 0 0 0,0 0 0 0 0,0 0 0 0 0,0 0 0 0 0,1 0 0 0 0,-1 0 0 0 0,0 1 0 0 0,0-1 0 0 0,0 0 0 0 0,0 0 0 0 0,0 0 0 0 0,0 0 0 0 0,0 0 0 0 0,1 0 0 0 0,-1 0 0 0 0,0 0 0 0 0,0 0 0 0 0,1 1-4 0 0,1-1 0 0 0,-1 0 0 0 0,0 0 0 0 0,0 0 0 0 0,0 0 0 0 0,1 0 0 0 0,-1 0 0 0 0,0 0 0 0 0,0 0 0 0 0,1 0 1 0 0,-1-1-1 0 0,0 1 0 0 0,0-1 0 0 0,0 1 0 0 0,2-1 0 0 0,8-6-28 0 0,1 0-1 0 0,-1-1 0 0 0,-1 0 1 0 0,0-1-1 0 0,0 0 1 0 0,0 0-1 0 0,10-14 1 0 0,52-80-352 0 0,-49 66 318 0 0,-3-1 1 0 0,17-42 0 0 0,25-85-2 0 0,-33 83 37 0 0,57-219 54 0 0,-80 280-30 0 0,12-59 31 0 0,-3 0 0 0 0,4-85 0 0 0,-19 159-10 0 0,0 0-1 0 0,0-1 0 0 0,0 1 1 0 0,-1 0-1 0 0,0 0 0 0 0,0 0 1 0 0,-1 0-1 0 0,1 0 1 0 0,-1 0-1 0 0,-3-5 0 0 0,4 9 0 0 0,0 0 0 0 0,0 0 0 0 0,0 0-1 0 0,-1 1 1 0 0,1-1 0 0 0,-1 0 0 0 0,1 1-1 0 0,-1-1 1 0 0,1 1 0 0 0,-1-1-1 0 0,0 1 1 0 0,1 0 0 0 0,-1 0 0 0 0,0 0-1 0 0,0 0 1 0 0,0 0 0 0 0,0 0 0 0 0,0 1-1 0 0,0-1 1 0 0,0 1 0 0 0,0-1 0 0 0,0 1-1 0 0,-1 0 1 0 0,1 0 0 0 0,0-1 0 0 0,0 2-1 0 0,0-1 1 0 0,0 0 0 0 0,0 0 0 0 0,-1 1-1 0 0,-2 0 1 0 0,-1 2 17 0 0,0-1 0 0 0,0 1 0 0 0,0-1-1 0 0,1 2 1 0 0,-1-1 0 0 0,1 0 0 0 0,0 1 0 0 0,0 0 0 0 0,0 1 0 0 0,-4 4 0 0 0,-3 5 43 0 0,0-1 0 0 0,-12 22 0 0 0,10-11 33 0 0,0 0-1 0 0,2 1 1 0 0,1 1-1 0 0,-11 40 1 0 0,-21 111 429 0 0,36-137-384 0 0,2 1 0 0 0,-1 65-1 0 0,18 83 122 0 0,-6-150-223 0 0,1 1 0 0 0,1-1-1 0 0,23 61 1 0 0,-22-76-47 0 0,2-1-1 0 0,0 1 1 0 0,2-2-1 0 0,0 0 1 0 0,1 0-1 0 0,30 32 1 0 0,143 122-173 0 0,-125-122-176 0 0,-59-51 249 0 0,61 49-624 0 0,-57-47-18 0 0,1 0 0 0 0,0 0 1 0 0,0-1-1 0 0,0 0 0 0 0,0 0 0 0 0,17 4 0 0 0,-22-7 46 0 0,0-1-1 0 0,0 0 1 0 0,0 1-1 0 0,0-1 1 0 0,0 0-1 0 0,0 0 1 0 0,-1-1-1 0 0,1 1 1 0 0,3-1-1 0 0,10-5-2336 0 0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9:10.4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290 427 512 0 0,'-2'-4'91'0'0,"-10"-15"1997"0"0,-1 0 0 0 0,0 0 0 0 0,-19-19 0 0 0,27 33-1453 0 0,1 1 0 0 0,-1 0 0 0 0,0 0 0 0 0,0 0 0 0 0,0 1 0 0 0,-1 0 0 0 0,1 0 0 0 0,-1 0 0 0 0,1 0 0 0 0,-1 1 1 0 0,0 0-1 0 0,0 0 0 0 0,0 1 0 0 0,0-1 0 0 0,-1 2 0 0 0,-9-2 0 0 0,16 2-570 0 0,0 0 0 0 0,-1 0 1 0 0,1 0-1 0 0,-1 0 0 0 0,1 0 0 0 0,-1 0 1 0 0,1 0-1 0 0,-1 0 0 0 0,1 0 0 0 0,-1 0 0 0 0,1 0 1 0 0,-1 1-1 0 0,1-1 0 0 0,0 0 0 0 0,-1 0 1 0 0,1 0-1 0 0,-1 0 0 0 0,1 1 0 0 0,-1-1 1 0 0,1 0-1 0 0,0 1 0 0 0,-1-1 0 0 0,1 0 0 0 0,0 1 1 0 0,-1-1-1 0 0,1 0 0 0 0,0 1 0 0 0,0-1 1 0 0,-1 1-1 0 0,1-1 0 0 0,0 0 0 0 0,0 1 1 0 0,0-1-1 0 0,-1 1 0 0 0,1-1 0 0 0,0 1 0 0 0,0-1 1 0 0,0 1-1 0 0,0-1 0 0 0,0 0 0 0 0,0 1 1 0 0,0-1-1 0 0,0 1 0 0 0,0-1 0 0 0,0 1 0 0 0,0-1 1 0 0,0 1-1 0 0,0-1 0 0 0,1 1 0 0 0,-1-1 1 0 0,0 1-1 0 0,0-1 0 0 0,0 0 0 0 0,1 1 1 0 0,-1 0-1 0 0,3 4 195 0 0,0 1 0 0 0,0-1 0 0 0,6 7 1 0 0,-4-5-18 0 0,4 8 184 0 0,1 1 0 0 0,10 25 0 0 0,-17-32-276 0 0,0 0 0 0 0,0 0 0 0 0,-1 0 0 0 0,-1 1 0 0 0,1-1 0 0 0,-1 17 0 0 0,-2-3 92 0 0,-2-1 0 0 0,0 0 0 0 0,-2 0 0 0 0,-7 22 0 0 0,0 4 37 0 0,-10 28 171 0 0,-53 123 1 0 0,64-172-395 0 0,1 1 0 0 0,-6 31 0 0 0,13-45-49 0 0,0 0 0 0 0,2 0 0 0 0,-1 0 0 0 0,2 0 0 0 0,0 0 0 0 0,3 19-1 0 0,-3-28-11 0 0,1 0 0 0 0,1-1 0 0 0,-1 1 0 0 0,1-1-1 0 0,0 1 1 0 0,0-1 0 0 0,0 0 0 0 0,3 5 0 0 0,-4-9 4 0 0,-1 1 0 0 0,1 0 0 0 0,-1 0 0 0 0,1-1 0 0 0,0 1 0 0 0,-1-1 0 0 0,1 1 0 0 0,0 0 0 0 0,-1-1 0 0 0,1 1 0 0 0,0-1 0 0 0,0 0 0 0 0,0 1 0 0 0,-1-1 0 0 0,1 0 0 0 0,0 1 0 0 0,0-1 0 0 0,0 0 0 0 0,1 0 1 0 0,-1 0-1 0 0,0 0 0 0 0,0 0 1 0 0,0-1-1 0 0,0 1 0 0 0,0 0 1 0 0,0-1-1 0 0,0 1 0 0 0,0-1 1 0 0,0 0-1 0 0,0 1 0 0 0,-1-1 1 0 0,1 0-1 0 0,0 1 1 0 0,0-1-1 0 0,0 0 0 0 0,-1 0 1 0 0,1 0-1 0 0,-1 0 0 0 0,1 1 1 0 0,0-3-1 0 0,3-3-5 0 0,-1-1 0 0 0,0 0 0 0 0,0 1 0 0 0,-1-1 0 0 0,0 0-1 0 0,0 0 1 0 0,1-14 0 0 0,-1 0-6 0 0,-2-31 0 0 0,-4-20 6 0 0,-1-40 33 0 0,5 96-32 0 0,12-238 21 0 0,-7 210-19 0 0,1-1 0 0 0,3 1-1 0 0,22-69 1 0 0,-19 88 18 0 0,-12 24-13 0 0,1 0 0 0 0,-1 1 0 0 0,1-1 1 0 0,-1 0-1 0 0,1 0 0 0 0,0 0 1 0 0,-1 0-1 0 0,1 1 0 0 0,0-1 0 0 0,0 0 1 0 0,0 0-1 0 0,-1 1 0 0 0,1-1 0 0 0,0 1 1 0 0,0-1-1 0 0,0 1 0 0 0,0-1 0 0 0,0 1 1 0 0,0 0-1 0 0,2-1 0 0 0,-3 1 2 0 0,1 0 0 0 0,0 1-1 0 0,-1-1 1 0 0,1 0 0 0 0,0 1 0 0 0,-1-1 0 0 0,1 0-1 0 0,-1 1 1 0 0,1-1 0 0 0,-1 0 0 0 0,1 1 0 0 0,-1-1-1 0 0,1 1 1 0 0,-1-1 0 0 0,1 1 0 0 0,-1-1 0 0 0,0 1-1 0 0,1 0 1 0 0,-1-1 0 0 0,0 1 0 0 0,1-1 0 0 0,-1 1-1 0 0,0 0 1 0 0,0-1 0 0 0,0 1 0 0 0,1 0 0 0 0,3 21 72 0 0,-4-20-69 0 0,2 32 57 0 0,-1 0-1 0 0,-5 57 1 0 0,-1 17-55 0 0,6-74 21 0 0,2-1 1 0 0,1 1-1 0 0,1-1 1 0 0,17 55-1 0 0,-14-65-12 0 0,0 0 0 0 0,2-1 0 0 0,1 0 0 0 0,1 0-1 0 0,0-1 1 0 0,2-1 0 0 0,18 23 0 0 0,25 22-11 0 0,122 108 0 0 0,-170-165-22 0 0,0-1 0 0 0,1 0-1 0 0,0-1 1 0 0,0 0 0 0 0,1-1 0 0 0,-1 0 0 0 0,20 6 0 0 0,-25-9 2 0 0,1-1 1 0 0,-1 0 0 0 0,0-1-1 0 0,0 1 1 0 0,1-1 0 0 0,-1 0-1 0 0,0 0 1 0 0,1 0 0 0 0,-1-1-1 0 0,0 0 1 0 0,0 0 0 0 0,0 0-1 0 0,0-1 1 0 0,0 0-1 0 0,0 0 1 0 0,0 0 0 0 0,0 0-1 0 0,0-1 1 0 0,4-3 0 0 0,6-7-40 0 0,-1 0 0 0 0,-1 0 0 0 0,0-1 0 0 0,-1-1 0 0 0,0 0 0 0 0,-2-1 0 0 0,0 0 0 0 0,0-1 0 0 0,12-31 0 0 0,-16 31 49 0 0,0 0-1 0 0,-1-1 1 0 0,-1 0 0 0 0,2-28-1 0 0,-1-75 8 0 0,-5 99-3 0 0,-2-139-6 0 0,-8 0 0 0 0,-54-282 0 0 0,61 427 29 0 0,-1-1 0 0 0,-1 0 0 0 0,0 1 0 0 0,-12-25 0 0 0,16 40-17 0 0,1 0 0 0 0,0 0 1 0 0,-1 0-1 0 0,0-1 0 0 0,1 1 0 0 0,-1 0 0 0 0,0 0 0 0 0,1 0 0 0 0,-1 0 0 0 0,0 1 0 0 0,0-1 0 0 0,0 0 0 0 0,0 0 0 0 0,0 0 0 0 0,0 1 0 0 0,0-1 0 0 0,0 0 0 0 0,0 1 0 0 0,0-1 0 0 0,0 1 1 0 0,-1-1-1 0 0,1 1 0 0 0,0 0 0 0 0,-2-1 0 0 0,2 2-5 0 0,-1-1 0 0 0,1 0 0 0 0,0 1-1 0 0,-1 0 1 0 0,1-1 0 0 0,0 1 0 0 0,0 0 0 0 0,0 0 0 0 0,0-1 0 0 0,-1 1 0 0 0,1 0 0 0 0,0 0 0 0 0,0 0 0 0 0,1 0 0 0 0,-1 1-1 0 0,0-1 1 0 0,0 0 0 0 0,0 0 0 0 0,1 0 0 0 0,-2 3 0 0 0,-5 11-55 0 0,0 1 0 0 0,0 0 0 0 0,2 1 0 0 0,0-1 0 0 0,1 1-1 0 0,0 0 1 0 0,-1 27 0 0 0,4-34-290 0 0,1 0-1 0 0,0 1 1 0 0,1-1 0 0 0,0 0-1 0 0,0 1 1 0 0,1-1-1 0 0,1 0 1 0 0,0 0 0 0 0,0 0-1 0 0,1-1 1 0 0,0 1-1 0 0,0-1 1 0 0,11 17 0 0 0,16 11-3400 0 0,3-4-3937 0 0,-6-9 458 0 0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9:11.8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284 209 512 0 0,'-6'-20'2447'0'0,"1"0"-1"0"0,-4-27 1 0 0,-5-23 4120 0 0,13 65-6165 0 0,0 1 0 0 0,-1 0 0 0 0,1 0 0 0 0,-1-1 0 0 0,0 1 0 0 0,0 0 1 0 0,-1 1-1 0 0,-3-6 0 0 0,5 8-297 0 0,0 0 1 0 0,0 0 0 0 0,0 0-1 0 0,0 1 1 0 0,0-1 0 0 0,0 0-1 0 0,0 1 1 0 0,0-1 0 0 0,-1 1-1 0 0,1-1 1 0 0,0 1 0 0 0,0-1 0 0 0,-1 1-1 0 0,1 0 1 0 0,0 0 0 0 0,0 0-1 0 0,-1-1 1 0 0,1 1 0 0 0,0 0-1 0 0,0 1 1 0 0,-1-1 0 0 0,1 0-1 0 0,0 0 1 0 0,0 1 0 0 0,-1-1-1 0 0,1 0 1 0 0,0 1 0 0 0,0-1 0 0 0,0 1-1 0 0,-1 0 1 0 0,1-1 0 0 0,0 1-1 0 0,0 0 1 0 0,-1 0 0 0 0,-5 5 122 0 0,1-1 1 0 0,-1 1-1 0 0,1 0 1 0 0,0 0-1 0 0,0 1 1 0 0,1 0-1 0 0,0 0 1 0 0,-5 9-1 0 0,-30 66 382 0 0,31-61-360 0 0,-5 9-71 0 0,-4 10 315 0 0,-16 49 0 0 0,30-77-425 0 0,1-1 0 0 0,0 1 1 0 0,1 0-1 0 0,1 0 1 0 0,0 0-1 0 0,0 0 0 0 0,1 0 1 0 0,1 0-1 0 0,2 15 1 0 0,-1-19-70 0 0,0-1 1 0 0,1 1-1 0 0,0-1 1 0 0,0 1-1 0 0,1-1 1 0 0,0 0-1 0 0,0-1 1 0 0,0 1-1 0 0,1-1 1 0 0,0 0-1 0 0,1 0 1 0 0,-1 0-1 0 0,1-1 1 0 0,0 1-1 0 0,1-1 0 0 0,-1-1 1 0 0,1 0-1 0 0,0 1 1 0 0,0-2-1 0 0,13 6 1 0 0,-11-6-20 0 0,0 1 1 0 0,0-2-1 0 0,1 1 1 0 0,-1-1-1 0 0,1-1 1 0 0,0 0-1 0 0,-1 0 0 0 0,1-1 1 0 0,0 0-1 0 0,-1-1 1 0 0,1 0-1 0 0,0 0 1 0 0,-1-1-1 0 0,1 0 0 0 0,-1-1 1 0 0,15-6-1 0 0,-10 2-97 0 0,-1 0-1 0 0,0-1 0 0 0,0-1 1 0 0,-1 0-1 0 0,0 0 1 0 0,17-19-1 0 0,-23 21 78 0 0,0 0 0 0 0,0-1 0 0 0,-1 1 1 0 0,0-1-1 0 0,0 0 0 0 0,-1-1 0 0 0,0 1 0 0 0,0-1 0 0 0,-1 0 0 0 0,0 0 0 0 0,-1 0 1 0 0,2-9-1 0 0,-1-11 73 0 0,-1 0 0 0 0,-1 0 0 0 0,-2 0 0 0 0,-1 1 0 0 0,-8-44 0 0 0,9 69-19 0 0,0 0 0 0 0,1 1 1 0 0,-1-1-1 0 0,0 0 0 0 0,0 1 1 0 0,-1-1-1 0 0,1 1 0 0 0,-1-1 1 0 0,1 1-1 0 0,-3-3 0 0 0,3 5-6 0 0,1-1-1 0 0,-1 0 0 0 0,1 1 1 0 0,-1 0-1 0 0,0-1 0 0 0,1 1 1 0 0,-1-1-1 0 0,0 1 0 0 0,0 0 1 0 0,1 0-1 0 0,-1-1 0 0 0,0 1 1 0 0,0 0-1 0 0,1 0 0 0 0,-1 0 1 0 0,0 0-1 0 0,0 0 1 0 0,1 0-1 0 0,-1 0 0 0 0,0 0 1 0 0,0 0-1 0 0,0 0 0 0 0,1 0 1 0 0,-1 0-1 0 0,0 1 0 0 0,0-1 1 0 0,1 0-1 0 0,-1 1 0 0 0,0-1 1 0 0,1 0-1 0 0,-1 1 0 0 0,0-1 1 0 0,1 1-1 0 0,-1-1 0 0 0,1 1 1 0 0,-1-1-1 0 0,1 1 0 0 0,-1 0 1 0 0,1-1-1 0 0,-2 2 0 0 0,-4 6 36 0 0,-1 1-1 0 0,1 0 0 0 0,0 0 0 0 0,1 1 0 0 0,-6 12 1 0 0,2 0-34 0 0,-8 33 1 0 0,13-39-17 0 0,1 1 1 0 0,0-1 0 0 0,1 1-1 0 0,1 0 1 0 0,1 0 0 0 0,0-1-1 0 0,1 1 1 0 0,1 0 0 0 0,0 0-1 0 0,7 21 1 0 0,-6-27-5 0 0,1 0 0 0 0,1 1 0 0 0,0-1 0 0 0,0-1 0 0 0,1 1 0 0 0,0-1 0 0 0,1 0 1 0 0,0 0-1 0 0,1-1 0 0 0,0 0 0 0 0,0 0 0 0 0,1-1 0 0 0,0 0 0 0 0,0 0 0 0 0,13 6 0 0 0,-13-8-11 0 0,4 2-7 0 0,0 0-1 0 0,0-1 1 0 0,0-1 0 0 0,18 6 0 0 0,-28-11 29 0 0,1 0 0 0 0,-1 0 0 0 0,1 0 0 0 0,-1-1 0 0 0,0 1 0 0 0,1-1 0 0 0,-1 0-1 0 0,1 0 1 0 0,-1 0 0 0 0,1-1 0 0 0,-1 1 0 0 0,1-1 0 0 0,-1 0 0 0 0,0 0 0 0 0,1 0 0 0 0,-1 0 0 0 0,0-1 0 0 0,0 1 0 0 0,0-1-1 0 0,0 0 1 0 0,0 0 0 0 0,0 0 0 0 0,4-4 0 0 0,-1-1 1 0 0,1-1 1 0 0,-2 1-1 0 0,1-1 1 0 0,-1 0-1 0 0,-1-1 0 0 0,1 1 1 0 0,-1-1-1 0 0,-1 0 0 0 0,0 0 1 0 0,0 0-1 0 0,-1 0 0 0 0,0-1 1 0 0,0 1-1 0 0,-1-1 1 0 0,0-13-1 0 0,-2-14 38 0 0,-1 1 0 0 0,-12-62 0 0 0,10 77-38 0 0,-2-18 20 0 0,-1 1 0 0 0,-2 0 0 0 0,-23-58 0 0 0,19 71 20 0 0,12 24-35 0 0,0 0-1 0 0,0-1 1 0 0,0 1-1 0 0,0 0 1 0 0,0-1-1 0 0,0 1 1 0 0,0 0-1 0 0,-1 0 1 0 0,1 0-1 0 0,0 0 1 0 0,-1 0 0 0 0,1 1-1 0 0,-4-3 1 0 0,5 3-8 0 0,-1 0 0 0 0,0 0 1 0 0,1 0-1 0 0,-1 0 0 0 0,0 0 1 0 0,1 1-1 0 0,-1-1 0 0 0,0 0 1 0 0,1 0-1 0 0,-1 0 1 0 0,0 1-1 0 0,1-1 0 0 0,-1 0 1 0 0,1 0-1 0 0,-1 1 0 0 0,0-1 1 0 0,1 1-1 0 0,-1-1 1 0 0,1 0-1 0 0,-1 1 0 0 0,1-1 1 0 0,-1 1-1 0 0,1-1 0 0 0,0 1 1 0 0,-1-1-1 0 0,1 1 0 0 0,0 0 1 0 0,-1-1-1 0 0,1 1 1 0 0,0-1-1 0 0,0 1 0 0 0,-1 0 1 0 0,1-1-1 0 0,0 1 0 0 0,0 0 1 0 0,0-1-1 0 0,0 1 1 0 0,0 1-1 0 0,-1 27 27 0 0,1-24-33 0 0,1 1 0 0 0,0-1 0 0 0,0 1 0 0 0,0-1 0 0 0,1 0 0 0 0,0 0 0 0 0,0 0 0 0 0,0 0 0 0 0,1 0 0 0 0,-1 0 0 0 0,7 7 0 0 0,-4-6 3 0 0,1 1 1 0 0,0-1 0 0 0,0 0 0 0 0,0-1-1 0 0,1 0 1 0 0,14 9 0 0 0,-6-6 3 0 0,1-1 0 0 0,0 0 1 0 0,0-1-1 0 0,0-1 0 0 0,1 0 0 0 0,31 3 1 0 0,9-4 37 0 0,-35-4-21 0 0,29 5 1 0 0,-44-4 12 0 0,-1 1-1 0 0,1-1 0 0 0,-1 1 1 0 0,0 1-1 0 0,0-1 1 0 0,0 1-1 0 0,0 0 1 0 0,10 7-1 0 0,-13-8 23 0 0,0 1 1 0 0,-1 0-1 0 0,1 0 0 0 0,-1 0 0 0 0,0 0 0 0 0,0 0 0 0 0,0 1 0 0 0,0-1 1 0 0,-1 0-1 0 0,1 1 0 0 0,-1-1 0 0 0,0 1 0 0 0,0 0 0 0 0,0 0 0 0 0,0-1 1 0 0,-1 1-1 0 0,0 0 0 0 0,0 6 0 0 0,0 7 255 0 0,-1 0 1 0 0,-6 29-1 0 0,7-46-303 0 0,-11 52 287 0 0,6-27-227 0 0,0-1 1 0 0,-2 49 0 0 0,6-66-61 0 0,1-6-1 0 0,-1 0-1 0 0,1 0 0 0 0,0 0 1 0 0,0-1-1 0 0,0 1 1 0 0,0 0-1 0 0,-1 0 1 0 0,1 0-1 0 0,0 0 1 0 0,1 0-1 0 0,-1-1 1 0 0,0 1-1 0 0,0 0 1 0 0,0 0-1 0 0,0 0 1 0 0,1 0-1 0 0,-1-1 1 0 0,0 1-1 0 0,1 0 1 0 0,-1 0-1 0 0,1 1 1 0 0,0-2-1 0 0,-1 0-1 0 0,1-1 1 0 0,-1 1 0 0 0,1 0 0 0 0,-1 0 0 0 0,1-1 0 0 0,-1 1-1 0 0,1 0 1 0 0,-1-1 0 0 0,0 1 0 0 0,1 0 0 0 0,-1-1-1 0 0,0 1 1 0 0,1-1 0 0 0,-1 1 0 0 0,0 0 0 0 0,1-1 0 0 0,-1 1-1 0 0,0-1 1 0 0,0 1 0 0 0,1-1 0 0 0,5-12-14 0 0,33-86-101 0 0,-24 57 92 0 0,21-42 0 0 0,-21 56-43 0 0,1 0 0 0 0,1 1-1 0 0,1 1 1 0 0,43-47 0 0 0,-59 71 56 0 0,1-1 1 0 0,0 1 0 0 0,0 0 0 0 0,0 0 0 0 0,0 0-1 0 0,0 0 1 0 0,0 0 0 0 0,0 0 0 0 0,1 1-1 0 0,4-2 1 0 0,-7 3 5 0 0,1-1-1 0 0,-1 1 1 0 0,0 0 0 0 0,1 0-1 0 0,-1 0 1 0 0,0 0-1 0 0,1 0 1 0 0,-1 0-1 0 0,0 1 1 0 0,1-1 0 0 0,-1 0-1 0 0,0 1 1 0 0,1-1-1 0 0,-1 1 1 0 0,0-1-1 0 0,0 1 1 0 0,0-1 0 0 0,0 1-1 0 0,1 0 1 0 0,-1 0-1 0 0,0 0 1 0 0,0-1-1 0 0,0 1 1 0 0,0 0 0 0 0,-1 0-1 0 0,1 0 1 0 0,0 1-1 0 0,0-1 1 0 0,-1 0-1 0 0,2 2 1 0 0,7 15 0 0 0,-1 1-1 0 0,0 1 1 0 0,5 24 0 0 0,11 66 140 0 0,-15-64 25 0 0,5 54 302 0 0,-9-56-335 0 0,-5-34-56 0 0,-4-12-11 0 0,3 0-61 0 0,0 1 0 0 0,1-1 0 0 0,-1 0 0 0 0,0 1 0 0 0,0-1 0 0 0,1 0 0 0 0,-1 1 0 0 0,1-4 0 0 0,-1-11-54 0 0,1 0 1 0 0,1 0-1 0 0,0-1 1 0 0,2 1-1 0 0,0 0 1 0 0,0 0-1 0 0,8-18 1 0 0,48-106-687 0 0,-44 108 555 0 0,-8 16 68 0 0,1 1 0 0 0,20-30 0 0 0,-26 42 94 0 0,0 0 0 0 0,1 0 0 0 0,-1 0 0 0 0,1 0 0 0 0,0 0-1 0 0,0 0 1 0 0,0 1 0 0 0,0-1 0 0 0,1 1 0 0 0,-1 0 0 0 0,1 0-1 0 0,-1 0 1 0 0,1 1 0 0 0,0-1 0 0 0,-1 1 0 0 0,1 0 0 0 0,0 0-1 0 0,0 0 1 0 0,5 0 0 0 0,-7 1 23 0 0,-1 0 0 0 0,1 1 0 0 0,0-1 0 0 0,0 1 0 0 0,-1-1 0 0 0,1 1 0 0 0,0 0-1 0 0,-1 0 1 0 0,1 0 0 0 0,-1 0 0 0 0,1 0 0 0 0,-1 0 0 0 0,1 0 0 0 0,-1 0 0 0 0,0 0 0 0 0,1 1 0 0 0,-1-1 0 0 0,0 1 0 0 0,0-1 0 0 0,0 1-1 0 0,0-1 1 0 0,0 1 0 0 0,0-1 0 0 0,-1 1 0 0 0,2 3 0 0 0,1 3 12 0 0,-1 1 1 0 0,0-1-1 0 0,0 1 0 0 0,1 8 0 0 0,1 80 164 0 0,-5-74-156 0 0,2 0 1 0 0,0-1 0 0 0,2 1-1 0 0,0 0 1 0 0,10 33 0 0 0,-9-46-84 0 0,0 0 0 0 0,0-1 0 0 0,1 1 0 0 0,0-1 0 0 0,1 0 0 0 0,0-1 0 0 0,13 15 0 0 0,-13-17-954 0 0,0 0-1 0 0,1 0 1 0 0,0-1 0 0 0,0 0-1 0 0,15 8 1 0 0,0-4-2927 0 0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9:15.0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279 152 512 0 0,'-2'-3'662'0'0,"0"0"-1"0"0,0 1 0 0 0,-1 0 1 0 0,1 0-1 0 0,-1 0 1 0 0,1 0-1 0 0,-1 0 0 0 0,0 0 1 0 0,0 1-1 0 0,0-1 1 0 0,0 1-1 0 0,0 0 1 0 0,0 0-1 0 0,0 0 0 0 0,0 0 1 0 0,-1 0-1 0 0,1 1 1 0 0,0-1-1 0 0,0 1 0 0 0,-1 0 1 0 0,1 0-1 0 0,0 0 1 0 0,-4 1-1 0 0,4 0-436 0 0,0-1-1 0 0,-1 1 1 0 0,1-1 0 0 0,0 1-1 0 0,0 0 1 0 0,1 0 0 0 0,-1 0-1 0 0,0 1 1 0 0,0-1-1 0 0,0 1 1 0 0,1-1 0 0 0,-1 1-1 0 0,1 0 1 0 0,-1 0 0 0 0,1 0-1 0 0,0 0 1 0 0,0 0 0 0 0,0 1-1 0 0,0-1 1 0 0,0 1-1 0 0,0-1 1 0 0,1 1 0 0 0,-1 0-1 0 0,0 3 1 0 0,1-4-194 0 0,1-1-1 0 0,0 1 1 0 0,0 0 0 0 0,0 0-1 0 0,0 0 1 0 0,0-1 0 0 0,0 1-1 0 0,0 0 1 0 0,1 0 0 0 0,-1-1-1 0 0,1 1 1 0 0,-1 0 0 0 0,1 0-1 0 0,0-1 1 0 0,-1 1 0 0 0,1-1-1 0 0,0 1 1 0 0,0-1 0 0 0,0 1-1 0 0,0-1 1 0 0,1 1 0 0 0,-1-1-1 0 0,0 0 1 0 0,0 0 0 0 0,1 0-1 0 0,-1 1 1 0 0,1-1 0 0 0,2 1-1 0 0,6 4 5 0 0,-1-1 0 0 0,1-1 1 0 0,16 6-1 0 0,-21-8 7 0 0,2 0-36 0 0,0 0 0 0 0,1 0 0 0 0,-1-1 0 0 0,1 0-1 0 0,0 0 1 0 0,-1-1 0 0 0,1 0 0 0 0,-1 0 0 0 0,1-1 0 0 0,0 0-1 0 0,-1 0 1 0 0,1-1 0 0 0,-1 0 0 0 0,0 0 0 0 0,0-1 0 0 0,0 0-1 0 0,0 0 1 0 0,0-1 0 0 0,0 0 0 0 0,-1 0 0 0 0,0 0-1 0 0,0-1 1 0 0,0 0 0 0 0,0 0 0 0 0,-1 0 0 0 0,8-11 0 0 0,-10 14-3 0 0,-1-1 1 0 0,-1 0-1 0 0,1 0 1 0 0,0 0 0 0 0,-1 0-1 0 0,0 0 1 0 0,1 0 0 0 0,-1 0-1 0 0,0 0 1 0 0,-1-1-1 0 0,1 1 1 0 0,0 0 0 0 0,-1-1-1 0 0,0 1 1 0 0,0 0-1 0 0,0-1 1 0 0,-1-3 0 0 0,0 3 1 0 0,0-1 1 0 0,0 1-1 0 0,-1-1 1 0 0,1 1-1 0 0,-1 0 0 0 0,-1 0 1 0 0,1 0-1 0 0,0 0 1 0 0,-1 0-1 0 0,0 0 1 0 0,-4-4-1 0 0,1 2 13 0 0,0-1 0 0 0,-1 2 0 0 0,0-1 0 0 0,-1 1 0 0 0,1 0-1 0 0,-1 0 1 0 0,0 1 0 0 0,0 0 0 0 0,0 0 0 0 0,-1 1 0 0 0,0 0 0 0 0,-11-2-1 0 0,6 3 56 0 0,0 1-1 0 0,-1 0 0 0 0,1 1 1 0 0,-1 1-1 0 0,0 0 0 0 0,1 1 1 0 0,0 0-1 0 0,0 2 0 0 0,0-1 1 0 0,0 2-1 0 0,-24 10 0 0 0,31-11-16 0 0,-1 0-1 0 0,0 1 1 0 0,1 0 0 0 0,0 0-1 0 0,0 1 1 0 0,1 0-1 0 0,0 0 1 0 0,0 0-1 0 0,-6 8 1 0 0,8-8-31 0 0,1 0 0 0 0,-1 0-1 0 0,1 0 1 0 0,0 0 0 0 0,1 1 0 0 0,0-1-1 0 0,0 1 1 0 0,0 0 0 0 0,1 0 0 0 0,-1-1 0 0 0,2 1-1 0 0,-1 11 1 0 0,1-12-24 0 0,1 1 0 0 0,0-1 0 0 0,1 1 0 0 0,-1 0 0 0 0,1-1 0 0 0,0 0 0 0 0,1 1 0 0 0,-1-1 0 0 0,1 0 0 0 0,1-1 0 0 0,-1 1 0 0 0,1 0 0 0 0,0-1 0 0 0,0 0 0 0 0,1 0 0 0 0,4 5 0 0 0,11 8-49 0 0,0-2 0 0 0,37 25 0 0 0,-33-26-131 0 0,1-1 0 0 0,0-2 0 0 0,1 0 0 0 0,0-2 0 0 0,34 9-1 0 0,41 3-2783 0 0,1-9-5184 0 0,-48-9 1680 0 0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9:15.8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250 947 512 0 0,'-27'1'2398'0'0,"-1"4"5548"0"0,28-5-7882 0 0,0 0 0 0 0,0 0 1 0 0,0 0-1 0 0,-1 1 1 0 0,1-1-1 0 0,0 0 1 0 0,0 0-1 0 0,0 0 0 0 0,0 0 1 0 0,0 0-1 0 0,0 0 1 0 0,-1 1-1 0 0,1-1 0 0 0,0 0 1 0 0,0 0-1 0 0,0 0 1 0 0,0 0-1 0 0,0 1 0 0 0,0-1 1 0 0,0 0-1 0 0,0 0 1 0 0,0 0-1 0 0,0 0 0 0 0,0 1 1 0 0,0-1-1 0 0,0 0 1 0 0,0 0-1 0 0,0 0 0 0 0,0 0 1 0 0,0 1-1 0 0,0-1 1 0 0,0 0-1 0 0,0 0 1 0 0,0 0-1 0 0,0 1 0 0 0,0-1 1 0 0,0 0-1 0 0,0 0 1 0 0,0 0-1 0 0,0 0 0 0 0,0 1 1 0 0,0-1-1 0 0,1 0 1 0 0,-1 0-1 0 0,0 0 0 0 0,0 0 1 0 0,0 0-1 0 0,0 0 1 0 0,0 1-1 0 0,1-1 0 0 0,-1 0 1 0 0,0 0-1 0 0,0 0 1 0 0,0 0-1 0 0,0 0 1 0 0,1 0-1 0 0,-1 0 0 0 0,0 0 1 0 0,0 0-1 0 0,15 10 1140 0 0,-9-6-262 0 0,-2-1-678 0 0,-1 0 0 0 0,0 1 0 0 0,0-1 0 0 0,0 1 0 0 0,-1-1 0 0 0,1 1 0 0 0,-1 0 0 0 0,0 0 0 0 0,0 0-1 0 0,0 0 1 0 0,-1 0 0 0 0,1 0 0 0 0,-1 1 0 0 0,0-1 0 0 0,0 9 0 0 0,0 3 126 0 0,-1 0 0 0 0,0 0-1 0 0,-4 18 1 0 0,2-19-144 0 0,1-1-1 0 0,0 0 1 0 0,2 24-1 0 0,-1-36-203 0 0,1 0-1 0 0,-1 0 0 0 0,1 0 0 0 0,-1-1 1 0 0,1 1-1 0 0,0 0 0 0 0,0 0 0 0 0,0 0 1 0 0,0-1-1 0 0,0 1 0 0 0,0-1 0 0 0,0 1 1 0 0,0 0-1 0 0,1-1 0 0 0,-1 0 1 0 0,3 2-1 0 0,-4-2-21 0 0,1-1 0 0 0,-1 0 0 0 0,0 0 0 0 0,1 1 0 0 0,-1-1 0 0 0,1 0 0 0 0,-1 0 0 0 0,1 0 0 0 0,-1 0 0 0 0,1 0 0 0 0,-1 1 0 0 0,1-1 0 0 0,-1 0 1 0 0,1 0-1 0 0,-1 0 0 0 0,1-1 0 0 0,-1 1 0 0 0,1 0 0 0 0,-1 0 0 0 0,1 0 0 0 0,-1 0 0 0 0,1 0 0 0 0,0-1 0 0 0,0 0 0 0 0,0 0 1 0 0,0 1-1 0 0,0-1 0 0 0,0 0 1 0 0,-1 0-1 0 0,1 0 0 0 0,0 0 0 0 0,-1 0 1 0 0,1 0-1 0 0,0 0 0 0 0,-1-1 1 0 0,0 1-1 0 0,1 0 0 0 0,0-2 0 0 0,0-4 36 0 0,0 0 0 0 0,0 0 0 0 0,0 0-1 0 0,-1 0 1 0 0,0 0 0 0 0,0 0 0 0 0,-1 0 0 0 0,1 0-1 0 0,-2 0 1 0 0,1 0 0 0 0,-1 0 0 0 0,-5-13-1 0 0,-4-5 178 0 0,-28-47 1 0 0,26 51-136 0 0,-22-42-56 0 0,2-1 0 0 0,3-2 0 0 0,3 0-1 0 0,-33-127 1 0 0,50 145-61 0 0,-9-96-1 0 0,18 119 14 0 0,1 0 0 0 0,1-1 0 0 0,2 1 0 0 0,0 0 1 0 0,11-40-1 0 0,-11 56-1 0 0,0 1 1 0 0,0-1-1 0 0,0 1 1 0 0,1 0 0 0 0,1 0-1 0 0,-1 1 1 0 0,1-1 0 0 0,0 1-1 0 0,1 0 1 0 0,0 0-1 0 0,0 1 1 0 0,0 0 0 0 0,1 0-1 0 0,0 0 1 0 0,0 1-1 0 0,1 0 1 0 0,-1 0 0 0 0,1 1-1 0 0,0 0 1 0 0,0 0-1 0 0,1 1 1 0 0,-1 0 0 0 0,18-3-1 0 0,3 0-6 0 0,1 2 0 0 0,0 0 0 0 0,0 3 0 0 0,0 0 0 0 0,35 5 0 0 0,-18 1-11 0 0,-1 2 0 0 0,73 23 0 0 0,-65-14-50 0 0,81 36 1 0 0,-119-44-79 0 0,1 0-1 0 0,-2 1 1 0 0,0 1 0 0 0,0 0-1 0 0,0 1 1 0 0,-1 1 0 0 0,-1 0 0 0 0,0 1-1 0 0,12 16 1 0 0,-21-23-246 0 0,1 1 0 0 0,-1 0-1 0 0,0 0 1 0 0,-1 0 0 0 0,0 1 0 0 0,4 11 0 0 0,-6-13-280 0 0,1 1 0 0 0,-1 0 0 0 0,0 0 0 0 0,-1 0 0 0 0,1-1 0 0 0,-1 1 0 0 0,-1 0 0 0 0,1 0 0 0 0,-1 0 0 0 0,0-1 0 0 0,-1 1 0 0 0,-4 12 0 0 0,-10 16-1719 0 0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9:16.0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85 2913 0 0,'-14'-12'9005'0'0,"6"-2"-4330"0"0,8 12-4484 0 0,-1 1 0 0 0,1 0 0 0 0,0-1 1 0 0,0 1-1 0 0,0 0 0 0 0,1-1 0 0 0,-1 1 0 0 0,0 0 0 0 0,0-1 0 0 0,1 1 0 0 0,-1 0 0 0 0,1-1 0 0 0,-1 1 0 0 0,1 0 0 0 0,0 0 0 0 0,-1-1 0 0 0,1 1 0 0 0,0 0 1 0 0,0 0-1 0 0,0 0 0 0 0,0 0 0 0 0,0 0 0 0 0,0 0 0 0 0,1-1 0 0 0,3-1 72 0 0,0-1 0 0 0,0 1 1 0 0,0 1-1 0 0,1-1 0 0 0,-1 1 1 0 0,1 0-1 0 0,-1 0 0 0 0,1 0 0 0 0,0 1 1 0 0,0 0-1 0 0,-1 0 0 0 0,1 1 1 0 0,10-1-1 0 0,2 2-23 0 0,1 0 0 0 0,35 8 0 0 0,290 91-1996 0 0,-282-76-1848 0 0,-30-10 464 0 0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9:16.5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128 219 512 0 0,'-1'3'1480'0'0,"0"0"0"0"0,-1 0-1 0 0,1 0 1 0 0,-1-1 0 0 0,0 1 0 0 0,0 0-1 0 0,-2 2 1 0 0,-3 3 573 0 0,3-2-1430 0 0,1 0 0 0 0,0 0 1 0 0,0 0-1 0 0,1 1 0 0 0,0-1 0 0 0,0 1 0 0 0,0-1 1 0 0,1 1-1 0 0,0 0 0 0 0,0-1 0 0 0,1 10 1 0 0,0-12-494 0 0,0 1 1 0 0,1-1-1 0 0,-1 0 1 0 0,1 1-1 0 0,0-1 1 0 0,0 0 0 0 0,1 1-1 0 0,-1-1 1 0 0,1 0-1 0 0,0 0 1 0 0,0 0-1 0 0,0-1 1 0 0,1 1 0 0 0,-1 0-1 0 0,1-1 1 0 0,0 0-1 0 0,0 1 1 0 0,5 3 0 0 0,-8-7-115 0 0,0 0 0 0 0,0 0 0 0 0,0 0 0 0 0,0 1 0 0 0,0-1 1 0 0,1 0-1 0 0,-1 0 0 0 0,0 0 0 0 0,0 0 0 0 0,0 0 0 0 0,1 1 1 0 0,-1-1-1 0 0,0 0 0 0 0,0 0 0 0 0,0 0 0 0 0,1 0 0 0 0,-1 0 1 0 0,0 0-1 0 0,0 0 0 0 0,1 0 0 0 0,-1 0 0 0 0,0 0 1 0 0,0 0-1 0 0,0 0 0 0 0,1 0 0 0 0,-1 0 0 0 0,0 0 0 0 0,0 0 1 0 0,1 0-1 0 0,-1 0 0 0 0,0 0 0 0 0,1-8 239 0 0,-6-11-53 0 0,4 17-155 0 0,-5-15 59 0 0,-2 0 0 0 0,0 0-1 0 0,0 1 1 0 0,-17-22 0 0 0,-13-26 80 0 0,33 55-182 0 0,1-1 0 0 0,1 1 1 0 0,-1-1-1 0 0,1 1 0 0 0,-2-16 0 0 0,4 18-10 0 0,0 0 0 0 0,1 0 0 0 0,0-1 0 0 0,0 1 0 0 0,0 0 0 0 0,1 0 0 0 0,0 0 0 0 0,1 0 0 0 0,2-10 0 0 0,-2 13-2 0 0,-1 1 0 0 0,1-1 0 0 0,0 1 0 0 0,0 0 0 0 0,0-1 0 0 0,1 1 0 0 0,-1 0 0 0 0,1 0 0 0 0,-1 0 0 0 0,1 1 0 0 0,0-1 0 0 0,0 1 0 0 0,0 0 0 0 0,1-1 0 0 0,-1 1 0 0 0,1 1 0 0 0,-1-1 0 0 0,1 0 0 0 0,3 0 0 0 0,6-2-32 0 0,0 1 0 0 0,0 0 0 0 0,0 2 0 0 0,0-1 1 0 0,20 1-1 0 0,68 9-275 0 0,-65-4 209 0 0,5 0-53 0 0,-1 2 1 0 0,46 13-1 0 0,-62-12-902 0 0,32 15-1 0 0,-41-15-1336 0 0,1 2 0 0 0,24 16 0 0 0,-29-16-2111 0 0,-2 0-784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56.2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593 57 2577 0 0,'-7'-11'4459'0'0,"-1"0"-1"0"0,0 0 1 0 0,-11-10 0 0 0,19 21-4403 0 0,-1 0 0 0 0,1 0 0 0 0,0-1 0 0 0,0 1-1 0 0,0 0 1 0 0,-1 0 0 0 0,1 0 0 0 0,0-1 0 0 0,0 1-1 0 0,-1 0 1 0 0,1 0 0 0 0,0 0 0 0 0,0 0 0 0 0,-1 0-1 0 0,1 0 1 0 0,0 0 0 0 0,0 0 0 0 0,-1 0 0 0 0,1 0-1 0 0,0 0 1 0 0,-1 0 0 0 0,1 0 0 0 0,0 0 0 0 0,0 0-1 0 0,-1 0 1 0 0,1 0 0 0 0,0 0 0 0 0,0 0 0 0 0,-1 0-1 0 0,1 0 1 0 0,-1 0 0 0 0,-5 9 703 0 0,-2 15-358 0 0,8-21-285 0 0,-4 10 34 0 0,0 1 0 0 0,0-1 0 0 0,-9 17 0 0 0,9-23-101 0 0,0 0-1 0 0,0 0 1 0 0,-1-1 0 0 0,0 1-1 0 0,0-1 1 0 0,-1 0-1 0 0,-8 6 1 0 0,-8 6 97 0 0,-1-1 0 0 0,0-2 0 0 0,-29 15 0 0 0,-79 30 283 0 0,74-35-262 0 0,-58 35 0 0 0,109-57-165 0 0,4-2-2 0 0,0 0 0 0 0,-1 1 1 0 0,1-1-1 0 0,0 1 1 0 0,0-1-1 0 0,-1 1 0 0 0,1 0 1 0 0,1 0-1 0 0,-1 0 0 0 0,0 0 1 0 0,-1 3-1 0 0,2-5-8 0 0,1 0 0 0 0,0 1 0 0 0,0-1 0 0 0,0 0 0 0 0,0 0-1 0 0,0 1 1 0 0,0-1 0 0 0,0 0 0 0 0,0 1 0 0 0,0-1 0 0 0,0 0 0 0 0,0 0 0 0 0,0 1 0 0 0,0-1-1 0 0,1 0 1 0 0,-1 0 0 0 0,0 1 0 0 0,0-1 0 0 0,0 0 0 0 0,0 0 0 0 0,0 1 0 0 0,1-1-1 0 0,-1 0 1 0 0,0 0 0 0 0,0 1 0 0 0,0-1 0 0 0,1 0 0 0 0,-1 0 0 0 0,0 0 0 0 0,0 0-1 0 0,0 1 1 0 0,1-1 0 0 0,-1 0 0 0 0,0 0 0 0 0,0 0 0 0 0,1 0 0 0 0,-1 0 0 0 0,0 0 0 0 0,1 0-1 0 0,-1 0 1 0 0,0 0 0 0 0,0 0 0 0 0,1 0 0 0 0,-1 0 0 0 0,0 0 0 0 0,1 0 0 0 0,-1 0 0 0 0,15 0-567 0 0,0-2-1046 0 0,0-1 0 0 0,-1-1 0 0 0,24-10 0 0 0,-18 7-1094 0 0,22-7-2744 0 0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9:17.3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306 94 2953 0 0,'-3'-2'1151'0'0,"0"-1"1"0"0,-1 1-1 0 0,1 0 1 0 0,0 0-1 0 0,-1 0 1 0 0,0 1 0 0 0,1-1-1 0 0,-1 1 1 0 0,0 0-1 0 0,0 0 1 0 0,0 0-1 0 0,-5 0 1 0 0,2 1-475 0 0,1 0 1 0 0,-1 1-1 0 0,0-1 0 0 0,0 1 1 0 0,1 0-1 0 0,-12 4 0 0 0,4 0-443 0 0,0 1 0 0 0,0 0-1 0 0,1 1 1 0 0,0 1 0 0 0,-22 16-1 0 0,27-17-182 0 0,0 0-1 0 0,0 0 0 0 0,1 0 0 0 0,0 1 0 0 0,0 0 0 0 0,1 1 0 0 0,0 0 0 0 0,1 0 0 0 0,0 0 0 0 0,0 0 0 0 0,1 1 0 0 0,0 0 0 0 0,-3 11 0 0 0,6-13-54 0 0,-1 0 0 0 0,1 0 0 0 0,0 1 0 0 0,1-1-1 0 0,-1 0 1 0 0,2 0 0 0 0,-1 0 0 0 0,1 1 0 0 0,1-1 0 0 0,-1 0 0 0 0,1 0 0 0 0,1 0 0 0 0,-1-1 0 0 0,1 1 0 0 0,1 0-1 0 0,-1-1 1 0 0,8 10 0 0 0,-7-11-14 0 0,0-1 0 0 0,1 0 0 0 0,-1 1 1 0 0,1-2-1 0 0,1 1 0 0 0,-1 0 0 0 0,1-1 0 0 0,0 0 0 0 0,0 0 0 0 0,0-1 0 0 0,0 0 0 0 0,0 0 0 0 0,1 0 0 0 0,0-1 0 0 0,-1 0 0 0 0,1 0 1 0 0,0-1-1 0 0,0 0 0 0 0,0 0 0 0 0,12 0 0 0 0,-10-1 12 0 0,0-1 1 0 0,0 1 0 0 0,-1-2 0 0 0,1 1-1 0 0,0-1 1 0 0,-1-1 0 0 0,1 1-1 0 0,-1-2 1 0 0,0 1 0 0 0,0-1-1 0 0,0 0 1 0 0,0-1 0 0 0,-1 1-1 0 0,1-2 1 0 0,11-10 0 0 0,-16 13 13 0 0,0-1-1 0 0,0 0 1 0 0,0 1 0 0 0,0-1 0 0 0,-1 0-1 0 0,0-1 1 0 0,0 1 0 0 0,0 0 0 0 0,0 0-1 0 0,0-1 1 0 0,1-8 0 0 0,-2 5 7 0 0,0 1 1 0 0,-1-1 0 0 0,0 0-1 0 0,0 1 1 0 0,0-1 0 0 0,-4-13-1 0 0,0 3-6 0 0,-2 0-1 0 0,0 0 1 0 0,-1 0-1 0 0,-1 1 1 0 0,-10-18-1 0 0,6 14-3 0 0,-42-67 75 0 0,48 80-73 0 0,0 0 1 0 0,0 1-1 0 0,-1-1 0 0 0,0 2 1 0 0,0-1-1 0 0,-1 1 0 0 0,0 0 1 0 0,-10-6-1 0 0,16 11-4 0 0,0 0 0 0 0,1 0 0 0 0,-1 0 0 0 0,0 0 0 0 0,0 1 0 0 0,1-1 0 0 0,-1 1 0 0 0,0-1 0 0 0,0 1 0 0 0,0 0 0 0 0,0 0 0 0 0,0 0 0 0 0,0 0 0 0 0,1 0 0 0 0,-1 0 0 0 0,0 0 0 0 0,0 1 0 0 0,0-1 0 0 0,0 0 0 0 0,1 1 0 0 0,-1 0 0 0 0,0 0 0 0 0,0-1 0 0 0,1 1 0 0 0,-1 0 0 0 0,0 0 0 0 0,1 0 0 0 0,-1 0 0 0 0,1 1 0 0 0,0-1 0 0 0,-1 0 0 0 0,1 1 0 0 0,0-1 0 0 0,0 1 0 0 0,0-1 0 0 0,0 1 0 0 0,-2 2 0 0 0,2-2-7 0 0,0 1 0 0 0,0-1 1 0 0,1 0-1 0 0,-1 1 0 0 0,0-1 0 0 0,1 1 0 0 0,-1-1 0 0 0,1 1 0 0 0,0-1 0 0 0,0 1 0 0 0,0-1 1 0 0,0 1-1 0 0,0-1 0 0 0,1 0 0 0 0,-1 1 0 0 0,1-1 0 0 0,-1 1 0 0 0,1-1 0 0 0,0 0 0 0 0,0 1 0 0 0,0-1 1 0 0,0 0-1 0 0,1 0 0 0 0,-1 0 0 0 0,1 0 0 0 0,-1 0 0 0 0,1 0 0 0 0,2 3 0 0 0,4 1-4 0 0,0-1 0 0 0,1 0 0 0 0,-1 0 0 0 0,1 0 1 0 0,0-1-1 0 0,0 0 0 0 0,1-1 0 0 0,-1 0 0 0 0,1-1 0 0 0,14 3 0 0 0,12-1 8 0 0,55-1 0 0 0,-59-2-9 0 0,82-5 5 0 0,22 2 6 0 0,-132 2 30 0 0,0 0 0 0 0,-1 0 1 0 0,1 1-1 0 0,0-1 0 0 0,-1 1 0 0 0,1 0 1 0 0,-1 0-1 0 0,1 1 0 0 0,-1-1 1 0 0,0 0-1 0 0,1 1 0 0 0,-1 0 1 0 0,0 0-1 0 0,0 0 0 0 0,0 0 1 0 0,0 1-1 0 0,-1-1 0 0 0,1 1 1 0 0,-1-1-1 0 0,1 1 0 0 0,-1 0 1 0 0,0 0-1 0 0,0 0 0 0 0,0 0 1 0 0,0 1-1 0 0,-1-1 0 0 0,1 0 1 0 0,-1 1-1 0 0,0-1 0 0 0,0 1 1 0 0,0-1-1 0 0,-1 1 0 0 0,1 5 0 0 0,0 14 277 0 0,-1 0 0 0 0,-1 0-1 0 0,-4 28 1 0 0,3-40-250 0 0,-1 1 1 0 0,0-1 0 0 0,0 0 0 0 0,-1 0 0 0 0,0 0-1 0 0,-1 0 1 0 0,0-1 0 0 0,-8 12 0 0 0,12-21-58 0 0,1-1-1 0 0,-1 1 1 0 0,1 0 0 0 0,-1 0-1 0 0,1-1 1 0 0,-1 1 0 0 0,1 0-1 0 0,-1-1 1 0 0,0 1 0 0 0,0-1-1 0 0,1 1 1 0 0,-1-1 0 0 0,0 1-1 0 0,0-1 1 0 0,1 0 0 0 0,-2 1-1 0 0,2-1-2 0 0,-1 0 0 0 0,1 0 0 0 0,0 0 0 0 0,-1 0 0 0 0,1 0 0 0 0,0 0 0 0 0,0-1 0 0 0,-1 1 0 0 0,1 0 0 0 0,0 0 0 0 0,0 0 0 0 0,-1 0 0 0 0,1-1 0 0 0,0 1 0 0 0,0 0 0 0 0,0 0 0 0 0,-1 0 0 0 0,1-1 0 0 0,0 1 0 0 0,0 0 0 0 0,0 0 0 0 0,0-1 0 0 0,-1 1 0 0 0,1 0 0 0 0,0-1 0 0 0,0 1 0 0 0,0 0 0 0 0,0 0 0 0 0,0-1 0 0 0,-1-2-7 0 0,1 0 0 0 0,0 1 0 0 0,0-1 0 0 0,0 0 0 0 0,0 0 0 0 0,0 1 0 0 0,0-1 0 0 0,2-4 1 0 0,5-13-45 0 0,1 1 1 0 0,1 1 0 0 0,1-1 0 0 0,21-28 0 0 0,-15 21 50 0 0,-6 11 1 0 0,0 1-1 0 0,0 0 0 0 0,19-19 0 0 0,-25 29 8 0 0,0 1 1 0 0,0-1-1 0 0,0 1 1 0 0,0 0-1 0 0,1 0 1 0 0,-1 0-1 0 0,1 1 1 0 0,0 0-1 0 0,0-1 1 0 0,0 2-1 0 0,0-1 1 0 0,0 1-1 0 0,0-1 1 0 0,0 1-1 0 0,10 0 0 0 0,-13 1-1 0 0,1 0-1 0 0,-1 1 0 0 0,1 0 0 0 0,-1-1 1 0 0,0 1-1 0 0,1 0 0 0 0,-1 0 0 0 0,0 0 0 0 0,0 0 1 0 0,0 0-1 0 0,0 1 0 0 0,0-1 0 0 0,0 1 0 0 0,0-1 1 0 0,0 1-1 0 0,0 0 0 0 0,-1 0 0 0 0,1 0 0 0 0,0 0 1 0 0,1 2-1 0 0,3 7 23 0 0,1 1 0 0 0,7 19 0 0 0,-7-15-21 0 0,16 38 32 0 0,-16-36 39 0 0,0 1 0 0 0,2-1 0 0 0,18 28 1 0 0,-19-32-25 0 0,-6-11-42 0 0,0 1-1 0 0,0-1 1 0 0,1 1 0 0 0,-1-1-1 0 0,1 0 1 0 0,5 6 0 0 0,-9-25-24 0 0,0 9-18 0 0,0 0 0 0 0,0 0 0 0 0,1-1 0 0 0,1 1 0 0 0,-1 0 0 0 0,1 0 0 0 0,2-10 0 0 0,0 3-34 0 0,-3 11 43 0 0,1 0 0 0 0,0-1 0 0 0,0 1 1 0 0,1 0-1 0 0,-1 0 0 0 0,1 0 0 0 0,-1 0 0 0 0,1 0 1 0 0,0 1-1 0 0,3-5 0 0 0,27-24-164 0 0,-5 5 30 0 0,-6 1 15 0 0,77-83-241 0 0,-92 102 384 0 0,1 1-1 0 0,-1-1 1 0 0,1 1-1 0 0,10-5 1 0 0,-14 8 2 0 0,0 1 0 0 0,1-1 0 0 0,-1 1 0 0 0,1 0 0 0 0,-1 0 0 0 0,1 0 0 0 0,-1 0 0 0 0,1 0 0 0 0,-1 1 0 0 0,1 0 1 0 0,0 0-1 0 0,5 0 0 0 0,-7 1 6 0 0,0-1 1 0 0,-1 1-1 0 0,1 0 1 0 0,0-1-1 0 0,-1 1 1 0 0,1 0-1 0 0,-1 0 1 0 0,1 0-1 0 0,-1 1 1 0 0,1-1-1 0 0,-1 0 1 0 0,0 0-1 0 0,1 1 1 0 0,-1-1-1 0 0,0 1 1 0 0,0-1-1 0 0,0 1 1 0 0,0-1-1 0 0,1 5 1 0 0,2 2 47 0 0,-1 1 1 0 0,4 14-1 0 0,-7-20-50 0 0,6 22 61 0 0,1 27 0 0 0,-4-31-37 0 0,0 1 0 0 0,9 27 0 0 0,-10-42-93 0 0,0-1 0 0 0,1 1 0 0 0,0-1 0 0 0,0 0 0 0 0,0 0-1 0 0,1 0 1 0 0,0-1 0 0 0,0 1 0 0 0,1-1 0 0 0,0 0-1 0 0,7 7 1 0 0,-7-8-461 0 0,0-1-1 0 0,-1 1 0 0 0,1-1 1 0 0,0 0-1 0 0,1 0 1 0 0,7 2-1 0 0,5 0-1803 0 0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9:17.7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69 757 512 0 0,'-9'-12'1258'0'0,"1"-1"0"0"0,0 0 0 0 0,1-1-1 0 0,1 0 1 0 0,0 0 0 0 0,1 0 0 0 0,0-1 0 0 0,1 0 0 0 0,1 1-1 0 0,0-1 1 0 0,-1-19 0 0 0,3 6-428 0 0,1 0 1 0 0,2 0-1 0 0,0 0 1 0 0,2 0-1 0 0,1 0 0 0 0,2 1 1 0 0,0-1-1 0 0,18-40 0 0 0,-17 48-677 0 0,2 2 0 0 0,0-1 0 0 0,1 1 0 0 0,1 1 0 0 0,0 0 0 0 0,1 0-1 0 0,1 2 1 0 0,1-1 0 0 0,0 2 0 0 0,1 0 0 0 0,0 1 0 0 0,20-12 0 0 0,-22 17-125 0 0,-1 0 0 0 0,1 2 0 0 0,0-1 0 0 0,0 2 0 0 0,1 0 0 0 0,0 0 0 0 0,0 2 0 0 0,0 0 0 0 0,17-2 0 0 0,-20 5-9 0 0,0 0 0 0 0,-1 1 0 0 0,1 0-1 0 0,0 0 1 0 0,0 1 0 0 0,-1 1-1 0 0,0 0 1 0 0,1 1 0 0 0,-1 0 0 0 0,0 0-1 0 0,-1 1 1 0 0,18 11 0 0 0,-10-4 20 0 0,0 1 0 0 0,-1 1 0 0 0,0 1 1 0 0,-2 0-1 0 0,1 1 0 0 0,-2 1 0 0 0,0 0 0 0 0,-1 1 0 0 0,-1 1 1 0 0,0 0-1 0 0,-2 0 0 0 0,13 31 0 0 0,-16-30-35 0 0,-1-1 0 0 0,0 1 0 0 0,-1 0 0 0 0,-1 1 0 0 0,-2-1 0 0 0,0 1 0 0 0,0 0-1 0 0,-2-1 1 0 0,-1 1 0 0 0,0 0 0 0 0,-2-1 0 0 0,0 1 0 0 0,-9 26 0 0 0,1-14-34 0 0,-2-1 1 0 0,-1 0-1 0 0,-2-1 1 0 0,-30 44-1 0 0,-90 104-260 0 0,45-77 112 0 0,74-86-253 0 0,-1-1 0 0 0,0 0 0 0 0,-36 21-1 0 0,46-32-511 0 0,-13 8-287 0 0,13-4-1745 0 0,4 0-3403 0 0,4-3 3316 0 0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8:59:18.4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64 365 512 0 0,'-2'-1'905'0'0,"0"1"-1"0"0,0 0 0 0 0,1 0 1 0 0,-1-1-1 0 0,0 1 1 0 0,0-1-1 0 0,1 0 0 0 0,-1 1 1 0 0,0-1-1 0 0,1 0 1 0 0,-1 0-1 0 0,0 0 0 0 0,1 0 1 0 0,-1 0-1 0 0,1-1 1 0 0,0 1-1 0 0,-1 0 1 0 0,1-1-1 0 0,0 1 0 0 0,0-1 1 0 0,0 1-1 0 0,-2-4 1 0 0,2 3-146 0 0,0-1 1 0 0,0 1-1 0 0,0-1 0 0 0,0 1 1 0 0,1-1-1 0 0,-1 0 1 0 0,0-2-1 0 0,1 3-607 0 0,0 0 0 0 0,0 0-1 0 0,0 0 1 0 0,0-1 0 0 0,1 1-1 0 0,-1 0 1 0 0,1 0 0 0 0,-1 0-1 0 0,2-2 1 0 0,1-3-106 0 0,1 0-1 0 0,-1 1 0 0 0,2-1 1 0 0,-1 1-1 0 0,1 0 0 0 0,0 0 1 0 0,0 1-1 0 0,1-1 0 0 0,-1 1 1 0 0,1 0-1 0 0,8-4 0 0 0,10-7-272 0 0,45-19 0 0 0,-28 15-184 0 0,-31 14 205 0 0,-4 2-177 0 0,0 1 1 0 0,0 0-1 0 0,11-3 0 0 0,-20 13-348 0 0,-6 3 761 0 0,-17 12 512 0 0,-1 0 1 0 0,-2-2-1 0 0,0-1 1 0 0,-37 18 0 0 0,75-42-544 0 0,-1-1 1 0 0,1 0 0 0 0,-1 0 0 0 0,-1-1 0 0 0,1 0 0 0 0,-1-1 0 0 0,0 0 0 0 0,0 0 0 0 0,-1 0 0 0 0,-1-1 0 0 0,1 1-1 0 0,-1-2 1 0 0,-1 1 0 0 0,7-17 0 0 0,-9 19 13 0 0,0 0-32 0 0,0 0 0 0 0,0 1 0 0 0,1-1 0 0 0,5-8-1 0 0,-8 15 19 0 0,0 0 0 0 0,0 0-1 0 0,0 0 1 0 0,0-1 0 0 0,0 1-1 0 0,0 0 1 0 0,0 0-1 0 0,1 0 1 0 0,-1 0 0 0 0,0 0-1 0 0,0 0 1 0 0,0 0-1 0 0,0 0 1 0 0,0 0 0 0 0,0 0-1 0 0,0 0 1 0 0,0 0-1 0 0,0 0 1 0 0,1 0 0 0 0,-1 0-1 0 0,0 0 1 0 0,0 0-1 0 0,0 0 1 0 0,0 0 0 0 0,0 0-1 0 0,0 0 1 0 0,0 0-1 0 0,0 0 1 0 0,1 0 0 0 0,-1 0-1 0 0,0 0 1 0 0,0 0-1 0 0,0 0 1 0 0,0 0 0 0 0,0 0-1 0 0,0 0 1 0 0,0 1-1 0 0,0-1 1 0 0,0 0 0 0 0,0 0-1 0 0,0 0 1 0 0,0 0-1 0 0,1 0 1 0 0,-1 0 0 0 0,0 0-1 0 0,0 0 1 0 0,0 0-1 0 0,0 1 1 0 0,4 6-21 0 0,2 10 59 0 0,-6-13 0 0 0,1 0 0 0 0,-1-1 0 0 0,0 1 0 0 0,-1 0 0 0 0,1 0 0 0 0,-1 0 0 0 0,1 0 0 0 0,-1 0 0 0 0,0 0 0 0 0,-1-1 0 0 0,1 1 0 0 0,-1 0-1 0 0,1-1 1 0 0,-1 1 0 0 0,0-1 0 0 0,-4 5 0 0 0,22-58 1731 0 0,-14 41-1728 0 0,0 1-1 0 0,0-1 0 0 0,-1 0 0 0 0,0 0 1 0 0,-1 0-1 0 0,0-14 0 0 0,-1 20-14 0 0,1 0-1 0 0,-1 1 0 0 0,0-1 1 0 0,1 0-1 0 0,-1 1 1 0 0,0-1-1 0 0,0 1 0 0 0,-1 0 1 0 0,1-1-1 0 0,-1 1 0 0 0,1 0 1 0 0,-1 0-1 0 0,0-1 1 0 0,1 2-1 0 0,-1-1 0 0 0,-4-3 1 0 0,4 4-3 0 0,0 0 0 0 0,0 0 0 0 0,-1 0 0 0 0,1 0 1 0 0,-1 1-1 0 0,1-1 0 0 0,-1 1 0 0 0,1-1 0 0 0,-1 1 0 0 0,1 0 1 0 0,-1 0-1 0 0,1 0 0 0 0,-1 0 0 0 0,1 1 0 0 0,-1-1 1 0 0,1 1-1 0 0,-5 1 0 0 0,-4 1 9 0 0,1 1 0 0 0,-1 0 0 0 0,1 0 0 0 0,0 1 0 0 0,0 1 0 0 0,0 0 0 0 0,1 0 0 0 0,-11 10 0 0 0,15-12-36 0 0,1 0-1 0 0,0 0 0 0 0,0 0 0 0 0,0 1 0 0 0,1 0 0 0 0,-1 0 0 0 0,1 0 0 0 0,0 0 0 0 0,1 0 0 0 0,-1 0 0 0 0,1 1 0 0 0,0-1 0 0 0,0 1 0 0 0,1 0 0 0 0,0 0 0 0 0,0-1 0 0 0,0 10 0 0 0,1-13-14 0 0,0 0 1 0 0,0 0-1 0 0,0 0 0 0 0,0 0 0 0 0,0-1 1 0 0,1 1-1 0 0,-1 0 0 0 0,1 0 1 0 0,0 0-1 0 0,-1-1 0 0 0,1 1 1 0 0,0 0-1 0 0,0-1 0 0 0,0 1 1 0 0,0 0-1 0 0,0-1 0 0 0,0 1 1 0 0,1-1-1 0 0,-1 0 0 0 0,3 2 0 0 0,-1-1-41 0 0,-1 0 0 0 0,1-1-1 0 0,1 1 1 0 0,-1-1-1 0 0,0 0 1 0 0,0 0-1 0 0,0 0 1 0 0,1 0-1 0 0,-1-1 1 0 0,6 1-1 0 0,2-1-237 0 0,-1 0-1 0 0,1-1 1 0 0,-1 0-1 0 0,1-1 1 0 0,-1 0-1 0 0,15-5 1 0 0,-8 0-1398 0 0,19-10 1 0 0,-2-1-4452 0 0,-13 6-616 0 0,-4 3-267 0 0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0:31.3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27 114 512 0 0,'-4'0'283'0'0,"3"0"-134"0"0,0 0 1 0 0,0 0 0 0 0,0 0-1 0 0,0 0 1 0 0,0 0 0 0 0,0 0 0 0 0,0 1-1 0 0,0-1 1 0 0,0 0 0 0 0,0 0-1 0 0,0 1 1 0 0,0-1 0 0 0,1 1-1 0 0,-1-1 1 0 0,0 1 0 0 0,0-1 0 0 0,0 1-1 0 0,0-1 1 0 0,1 1 0 0 0,-1 0-1 0 0,0-1 1 0 0,1 1 0 0 0,-3 4 4904 0 0,14-7-3997 0 0,-6 2-841 0 0,0-1 1 0 0,-1 0 0 0 0,1-1-1 0 0,0 1 1 0 0,5-3-1 0 0,1 0 156 0 0,-4 2-184 0 0,-1 1 1 0 0,0 0 0 0 0,1 0-1 0 0,-1 1 1 0 0,1 0-1 0 0,-1 0 1 0 0,7 1-1 0 0,15 1 223 0 0,197-10 1077 0 0,-207 8-1413 0 0,-3 0 27 0 0,-1 0-1 0 0,1 0 1 0 0,-1-2-1 0 0,29-6 1 0 0,-32 6 13 0 0,0 0 1 0 0,15-1-1 0 0,13-2 246 0 0,-25 2-134 0 0,0 2 0 0 0,27-1 0 0 0,15-1 458 0 0,-9-2-179 0 0,59 1 1 0 0,-39 0 24 0 0,-43 1-249 0 0,41 2 0 0 0,36 6 373 0 0,-46-4-387 0 0,-31-2-180 0 0,34-4-75 0 0,64-4 91 0 0,119 1 150 0 0,-196 6-174 0 0,153-1 10 0 0,-108-1-24 0 0,91-8 40 0 0,-122 7 22 0 0,74 3 1 0 0,-78 3 1 0 0,-6-1 33 0 0,83-2-122 0 0,28-6 222 0 0,-54 13-124 0 0,105 9 139 0 0,-180-12-137 0 0,50 8-1 0 0,-51-5 64 0 0,51 2-1 0 0,-47-5 63 0 0,50 8-1 0 0,-58-6-223 0 0,-7 0 26 0 0,-1 0 0 0 0,0 2 0 0 0,25 10 1 0 0,24 8 122 0 0,-37-16-135 0 0,-5-2 53 0 0,45 18 0 0 0,89 35 133 0 0,-55-22-133 0 0,-79-28-80 0 0,-17-7 9 0 0,-1 1 0 0 0,1 0 0 0 0,-1 0 0 0 0,1 1 0 0 0,-1 0 0 0 0,0 0-1 0 0,6 5 1 0 0,-3-1 6 0 0,1-1-1 0 0,-1 0 0 0 0,1 0 1 0 0,17 6-1 0 0,50 16 211 0 0,-5-3-35 0 0,18 6 99 0 0,6 3 53 0 0,-84-29-331 0 0,50 19 151 0 0,-7-4-37 0 0,-1 3-1 0 0,61 34 1 0 0,-94-46-112 0 0,0 0 19 0 0,0 1 1 0 0,24 19-1 0 0,101 75 217 0 0,-111-85-194 0 0,0-1 0 0 0,49 20-1 0 0,-64-31-46 0 0,-1 1 1 0 0,29 20-1 0 0,23 14 35 0 0,61 9 38 0 0,-52-22-54 0 0,-53-19-36 0 0,1 3 0 0 0,32 22 0 0 0,-43-26-12 0 0,0-2 1 0 0,0 0 0 0 0,1-1 0 0 0,1-1 0 0 0,28 9 0 0 0,0-3 5 0 0,-1 3-1 0 0,87 45 1 0 0,-4-5 15 0 0,-15-7 33 0 0,97 49-37 0 0,-45-25 2 0 0,-70-30-7 0 0,31 12-39 0 0,-100-44 23 0 0,0 0 0 0 0,-1 2 0 0 0,-1 1 0 0 0,0 2 0 0 0,-1 0 0 0 0,35 31 0 0 0,-39-31-1 0 0,1 0 0 0 0,0-2 1 0 0,2-1-1 0 0,41 19 0 0 0,12 8 15 0 0,-58-28-16 0 0,0 1 0 0 0,22 20 0 0 0,-29-23-3 0 0,1 0 1 0 0,0-1-1 0 0,1 0 0 0 0,0-1 0 0 0,0 0 1 0 0,17 6-1 0 0,-5-5 71 0 0,-2-1-72 0 0,0 0 1 0 0,-1 2-1 0 0,31 19 0 0 0,-30-14 12 0 0,-12-7-28 0 0,1 0 0 0 0,0-1 0 0 0,19 8 0 0 0,29 8 106 0 0,44 18-133 0 0,13 8 108 0 0,-107-44-68 0 0,0 0 0 0 0,14 10 0 0 0,-15-9 12 0 0,0 0 1 0 0,15 7 0 0 0,14 6-40 0 0,-16-9 92 0 0,5 0-51 0 0,23 10 14 0 0,0-2-48 0 0,15 3 16 0 0,-39-13 36 0 0,-1 0 0 0 0,46 25-1 0 0,-70-33-23 0 0,5 2 7 0 0,0 1-1 0 0,0 0 1 0 0,-1 1-1 0 0,1 0 1 0 0,7 7-1 0 0,-7-6-10 0 0,1 0 0 0 0,0-1 0 0 0,12 7 0 0 0,-5-4-21 0 0,-4-2 21 0 0,-9-5 3 0 0,0 0-1 0 0,0 0 0 0 0,0 0 0 0 0,-1 0 0 0 0,1 0 1 0 0,0 1-1 0 0,1 1 0 0 0,-2-3-7 0 0,-1 1-1 0 0,0 0 1 0 0,1-1-1 0 0,-1 1 1 0 0,0 0-1 0 0,1-1 1 0 0,-1 1 0 0 0,0 0-1 0 0,0-1 1 0 0,0 1-1 0 0,0 0 1 0 0,0-1 0 0 0,0 1-1 0 0,0 0 1 0 0,0-1-1 0 0,0 1 1 0 0,0 0-1 0 0,0-1 1 0 0,0 1 0 0 0,0 0-1 0 0,-1 0 1 0 0,1-1-1 0 0,0 1 1 0 0,0-1-1 0 0,-1 1 1 0 0,0 0 0 0 0,-3 14-547 0 0,4-14 353 0 0,0 0 0 0 0,0 0 0 0 0,-1 1 0 0 0,1-1 0 0 0,0 0 0 0 0,-1 0 0 0 0,1 0 0 0 0,0 0 0 0 0,-1 0 0 0 0,0 0 0 0 0,1 0 0 0 0,-1 0 0 0 0,1 0 0 0 0,-1-1 1 0 0,0 1-1 0 0,0 0 0 0 0,1 0 0 0 0,-1 0 0 0 0,0-1 0 0 0,0 1 0 0 0,0-1 0 0 0,0 1 0 0 0,-1 0 0 0 0,-10 7-3358 0 0,8-6 1371 0 0,0 1 1 0 0,0-1-1 0 0,-1 0 0 0 0,-6 3 1 0 0,0-3-1330 0 0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0:57.396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4 106 512 0 0,'-1'-1'48'0'0,"1"1"-1"0"0,0 0 1 0 0,0 0 0 0 0,0 0-1 0 0,0 0 1 0 0,0 0 0 0 0,0 0-1 0 0,0 0 1 0 0,0 0 0 0 0,-1 0 0 0 0,1 0-1 0 0,0-1 1 0 0,0 1 0 0 0,0 0-1 0 0,0 0 1 0 0,0 0 0 0 0,0 0-1 0 0,0 0 1 0 0,0 0 0 0 0,0-1-1 0 0,0 1 1 0 0,0 0 0 0 0,0 0-1 0 0,0 0 1 0 0,0 0 0 0 0,0 0-1 0 0,0-1 1 0 0,0 1 0 0 0,0 0-1 0 0,0 0 1 0 0,0 0 0 0 0,0 0-1 0 0,0 0 1 0 0,0 0 0 0 0,0-1-1 0 0,0 1 1 0 0,0 0 0 0 0,0 0-1 0 0,0 0 1 0 0,0 0 0 0 0,0 0-1 0 0,1 0 1 0 0,-1 0 0 0 0,0-1-1 0 0,0 1 1 0 0,0 0 0 0 0,0 0-1 0 0,0 0 1 0 0,11-2 1613 0 0,20 1 596 0 0,-24 2-1479 0 0,-33 5 2086 0 0,6-4-2142 0 0,14-1 68 0 0,15-2 59 0 0,7 0-349 0 0,1 0-1 0 0,-1 1 1 0 0,25 4-1 0 0,19 0-73 0 0,35-10 14 0 0,1-1 93 0 0,-35 5-201 0 0,91-16 0 0 0,-89 7 303 0 0,-6 2-138 0 0,68-1-1 0 0,-117 9-487 0 0,20-1 126 0 0,-1-2 0 0 0,0-2 0 0 0,40-11 0 0 0,-48 12-96 0 0,0 1 1 0 0,0 1 0 0 0,27-2 0 0 0,61 5-42 0 0,-56 1-13 0 0,5-2 129 0 0,-24-1-15 0 0,0 2 1 0 0,53 8 0 0 0,-24-1 132 0 0,96 1 1 0 0,-59-4-24 0 0,100 22 173 0 0,-142-16-348 0 0,43 8-71 0 0,37 7 157 0 0,-107-23-99 0 0,1 0-1 0 0,35-4 1 0 0,-36 1-14 0 0,-1 0-1 0 0,49 7 0 0 0,-11 2 27 0 0,123-2-1 0 0,-183-6-25 0 0,-2 0-9 0 0,41 0 30 0 0,80 10 1 0 0,-28 0 74 0 0,-31-7-86 0 0,-45-4-14 0 0,0 2 0 0 0,37 6 1 0 0,137 31 53 0 0,-31 1 157 0 0,-7-2-117 0 0,-54-13 36 0 0,-61-13-57 0 0,58 22-4 0 0,-53-17-83 0 0,-16-5 74 0 0,78 21-7 0 0,-84-25 40 0 0,0 2 0 0 0,0 0 1 0 0,27 14-1 0 0,-26-11 48 0 0,0 0-1 0 0,39 9 1 0 0,-22-10 74 0 0,5 0 115 0 0,76 29 0 0 0,-90-25-235 0 0,46 27-1 0 0,9 4 11 0 0,-7-3 0 0 0,-61-32-46 0 0,0 0 0 0 0,1-1 0 0 0,0-1 0 0 0,1-1 0 0 0,40 8 0 0 0,-13-7 24 0 0,-1 3 0 0 0,0 1 0 0 0,57 25 0 0 0,-39-12-20 0 0,-47-19-34 0 0,0 0 0 0 0,-1 1 1 0 0,23 14-1 0 0,-13-4-26 0 0,0-1 0 0 0,2-1 0 0 0,0-2-1 0 0,56 18 1 0 0,-46-20 6 0 0,-2 2-1 0 0,56 27 1 0 0,41 14 13 0 0,-96-40-21 0 0,37 19 40 0 0,-58-26-57 0 0,0 1-1 0 0,0 1 0 0 0,23 15 1 0 0,-36-21 14 0 0,1 0 0 0 0,-1-1 1 0 0,1 1-1 0 0,0-2 0 0 0,12 4 1 0 0,17 8-22 0 0,1 3 53 0 0,-22-11-60 0 0,0 1 0 0 0,-1 1 0 0 0,18 11 0 0 0,-19-8 99 0 0,-8-7-71 0 0,1 1 0 0 0,0-1 0 0 0,0 0-1 0 0,0-1 1 0 0,7 4 0 0 0,-6-3 0 0 0,0-1 0 0 0,-1 2 0 0 0,0-1 0 0 0,0 1 0 0 0,0 0 0 0 0,6 7 0 0 0,11 8 6 0 0,-15-14-9 0 0,0-2 1 0 0,1 1 0 0 0,-1-1 0 0 0,1-1-1 0 0,0 0 1 0 0,1 0 0 0 0,-1 0-1 0 0,13 1 1 0 0,14 4-18 0 0,-27-5 17 0 0,0 1 0 0 0,0 0-1 0 0,0 1 1 0 0,-1-1 0 0 0,1 1 0 0 0,-1 1-1 0 0,-1 0 1 0 0,11 9 0 0 0,-15-13 1 0 0,0 1 0 0 0,0-2 1 0 0,-1 1-1 0 0,2 0 0 0 0,-1 0 0 0 0,0-1 1 0 0,6 2-1 0 0,-5-2 3 0 0,-1 1-1 0 0,1-1 1 0 0,-1 1 0 0 0,1 0-1 0 0,3 3 1 0 0,-1-1-6 0 0,0-1-1 0 0,0 1 1 0 0,0-1-1 0 0,9 3 1 0 0,18 10 47 0 0,-18-6-42 0 0,1-2-1 0 0,0 0 0 0 0,0-1 0 0 0,1 0 0 0 0,26 6 1 0 0,-40-12-2 0 0,6 1 3 0 0,-1 0 0 0 0,0 1 1 0 0,0 0-1 0 0,0 0 0 0 0,0 1 0 0 0,-1 0 1 0 0,8 5-1 0 0,17 11-12 0 0,-26-16-1 0 0,1 0 0 0 0,-1 0-1 0 0,0 0 1 0 0,9 8-1 0 0,3 5 25 0 0,-6-5-31 0 0,19 22-1 0 0,-21-20 82 0 0,-9-11-68 0 0,1-1 0 0 0,-1 1 0 0 0,1-1 0 0 0,0 0 0 0 0,0 1 0 0 0,0-1 0 0 0,0 0-1 0 0,0 0 1 0 0,0 0 0 0 0,0 0 0 0 0,1-1 0 0 0,-1 1 0 0 0,1-1 0 0 0,4 3 0 0 0,55 21 73 0 0,-22-8-108 0 0,-26-10 29 0 0,20 12-1 0 0,0-1-2 0 0,-31-16 16 0 0,1 1 0 0 0,-1-1 0 0 0,0 0 0 0 0,0 1 0 0 0,0 0 0 0 0,0 0 1 0 0,0 0-1 0 0,0 0 0 0 0,3 5 0 0 0,0-1 1 0 0,0 0 0 0 0,1 0 0 0 0,0-1 0 0 0,0 0 0 0 0,0 0 0 0 0,1-1 0 0 0,0 0 0 0 0,15 7 0 0 0,13 9-14 0 0,27 19 24 0 0,-6 0-29 0 0,10 9 12 0 0,31 13-8 0 0,-96-60 15 0 0,1 1 0 0 0,0-1 0 0 0,-1 1 0 0 0,0 0 0 0 0,1 0 0 0 0,-1 0 0 0 0,2 5 0 0 0,6 8 16 0 0,-3-9-20 0 0,0 0 0 0 0,0-1 0 0 0,1 1 1 0 0,8 5-1 0 0,7 6-12 0 0,-20-17 8 0 0,-1 1 1 0 0,1 1-1 0 0,0-1 1 0 0,-1 0-1 0 0,0 1 1 0 0,0-1-1 0 0,0 1 1 0 0,0 0-1 0 0,0-1 1 0 0,0 1-1 0 0,-1 0 1 0 0,1 0-1 0 0,1 5 1 0 0,-2-4 10 0 0,0-1 0 0 0,0 0-1 0 0,1-1 1 0 0,-1 1 0 0 0,1 0 0 0 0,-1 0 0 0 0,1-1-1 0 0,0 1 1 0 0,0-1 0 0 0,0 1 0 0 0,1-1 0 0 0,-1 0 0 0 0,5 3-1 0 0,3 3-20 0 0,1-2-1 0 0,13 7 0 0 0,2 1 53 0 0,-23-11-39 0 0,1 0 1 0 0,-1 0-1 0 0,1 0 1 0 0,-1 1-1 0 0,0-1 1 0 0,-1 1-1 0 0,1 0 1 0 0,-1 0-1 0 0,1 0 1 0 0,-1 0-1 0 0,0 0 0 0 0,-1 1 1 0 0,3 5-1 0 0,-2-3-7 0 0,2 0-1 0 0,-1 0 1 0 0,0 0-1 0 0,6 7 0 0 0,-2-5 23 0 0,1 0 0 0 0,0 0 0 0 0,1-1 0 0 0,14 11-1 0 0,-16-14-11 0 0,0 1 1 0 0,-1 0-1 0 0,1 1 0 0 0,-1-1 0 0 0,-1 1 0 0 0,8 11 0 0 0,-9-13-5 0 0,0 0 0 0 0,1-1 0 0 0,0 1 0 0 0,0-1 0 0 0,0-1 0 0 0,0 1 0 0 0,1-1 0 0 0,8 4 0 0 0,1 2 68 0 0,-1-1-101 0 0,-9-5 39 0 0,0-1 0 0 0,0 1 0 0 0,0 0 0 0 0,0 0-1 0 0,-1 1 1 0 0,1-1 0 0 0,-1 1 0 0 0,0 0 0 0 0,0 0 0 0 0,-1 1 0 0 0,6 6 0 0 0,-3 2-17 0 0,-3-8 9 0 0,0 1 1 0 0,0 0-1 0 0,-1-1 0 0 0,0 1 0 0 0,2 9 0 0 0,7 18 37 0 0,2-1-47 0 0,-11-27 26 0 0,0 1 0 0 0,0 0 0 0 0,2 9 0 0 0,-3-9-17 0 0,0 0 0 0 0,1 0-1 0 0,4 10 1 0 0,7 6 39 0 0,-9-15-34 0 0,0-1 0 0 0,-1 1 1 0 0,4 9-1 0 0,6 15-25 0 0,-9-21 34 0 0,1 0 0 0 0,2 13-1 0 0,-7-22-10 0 0,1 0 1 0 0,-1 1-1 0 0,0-1 0 0 0,0 0 0 0 0,0 1 0 0 0,0-1 0 0 0,0 0 1 0 0,-1 1-1 0 0,1-1 0 0 0,-1 3 0 0 0,0-3 7 0 0,1 0-1 0 0,0 0 1 0 0,0-1-1 0 0,-1 1 1 0 0,1 0 0 0 0,0 0-1 0 0,0 0 1 0 0,0 0-1 0 0,0 0 1 0 0,0 0 0 0 0,0 0-1 0 0,0 0 1 0 0,0 0-1 0 0,0 0 1 0 0,1 0-1 0 0,-1 0 1 0 0,0 0 0 0 0,1 0-1 0 0,-1 0 1 0 0,0-1-1 0 0,2 2 1 0 0,1 2-38 0 0,0-1 1 0 0,1 1-1 0 0,-1-1 0 0 0,1 0 0 0 0,0 0 1 0 0,0 0-1 0 0,0 0 0 0 0,0-1 0 0 0,1 0 1 0 0,-1 0-1 0 0,1 0 0 0 0,-1 0 1 0 0,10 1-1 0 0,-8-1-379 0 0,-1 0 1 0 0,1-1-1 0 0,-1 2 0 0 0,1-1 1 0 0,-1 1-1 0 0,0-1 1 0 0,0 1-1 0 0,0 1 0 0 0,-1-1 1 0 0,8 7-1 0 0,3 10-6678 0 0,-9-11 3830 0 0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0:45.221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58 19 512 0 0,'-5'0'500'0'0,"1"-1"0"0"0,-1 1 0 0 0,1-1 1 0 0,-1 0-1 0 0,1 0 0 0 0,-1 0 0 0 0,1 0 0 0 0,0-1 0 0 0,-1 0 0 0 0,1 0 0 0 0,-4-2 0 0 0,8 2 1206 0 0,6 2-852 0 0,12 2-381 0 0,-8-1 221 0 0,-9 0-376 0 0,0-1 1 0 0,1 0-1 0 0,-1 1 1 0 0,0-1 0 0 0,1 0-1 0 0,-1 1 1 0 0,0 0 0 0 0,0-1-1 0 0,3 2 1 0 0,9 4 729 0 0,-13-6-1044 0 0,0 0 1 0 0,0 0-1 0 0,0 0 1 0 0,0 0 0 0 0,0 0-1 0 0,0 0 1 0 0,0 0-1 0 0,0 1 1 0 0,0-1-1 0 0,1 0 1 0 0,-1 0-1 0 0,0 0 1 0 0,0 0 0 0 0,0 0-1 0 0,0 1 1 0 0,0-1-1 0 0,0 0 1 0 0,0 0-1 0 0,0 0 1 0 0,0 0 0 0 0,0 0-1 0 0,0 1 1 0 0,0-1-1 0 0,0 0 1 0 0,0 0-1 0 0,0 0 1 0 0,0 0-1 0 0,0 1 1 0 0,0-1 0 0 0,-1 0-1 0 0,1 0 1 0 0,0 0-1 0 0,0 0 1 0 0,0 0-1 0 0,0 0 1 0 0,0 1 0 0 0,0-1-1 0 0,0 0 1 0 0,0 0-1 0 0,0 0 1 0 0,-1 0-1 0 0,1 0 1 0 0,0 0-1 0 0,0 0 1 0 0,0 1 0 0 0,-6 5-77 0 0,3-3-1620 0 0,10-1-404 0 0,14-2-1922 0 0,-17 0 3123 0 0,5 0-439 0 0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0:45.40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72 2 8 0 0,'-8'0'301'0'0,"7"0"-97"0"0,-1-1-1 0 0,1 1 1 0 0,0 0-1 0 0,0 0 1 0 0,-1 0 0 0 0,1 0-1 0 0,0 0 1 0 0,0 0-1 0 0,-1 0 1 0 0,1 1-1 0 0,0-1 1 0 0,0 0 0 0 0,-1 1-1 0 0,1-1 1 0 0,0 1-1 0 0,0-1 1 0 0,0 1-1 0 0,0-1 1 0 0,0 1-1 0 0,0 0 1 0 0,0 0 0 0 0,0 0-1 0 0,0-1 1 0 0,0 1-1 0 0,0 0 1 0 0,0 0-1 0 0,1 0 1 0 0,-1 0 0 0 0,0 0-1 0 0,1 0 1 0 0,-1 1-1 0 0,0 1 1 0 0,1-3-170 0 0,-1 1 0 0 0,1 0-1 0 0,-1-1 1 0 0,1 1 0 0 0,-1-1 0 0 0,1 0 0 0 0,-1 1 0 0 0,1-1-1 0 0,-1 1 1 0 0,1-1 0 0 0,-1 0 0 0 0,0 1 0 0 0,1-1 0 0 0,-1 0-1 0 0,1 0 1 0 0,-1 1 0 0 0,0-1 0 0 0,1 0 0 0 0,-1 0 0 0 0,0 0 0 0 0,1 0-1 0 0,-1 0 1 0 0,0 0 0 0 0,0 0 0 0 0,1 0 0 0 0,-1 0 0 0 0,0 0-1 0 0,1 0 1 0 0,-1-1 0 0 0,1 1 0 0 0,-2 0 0 0 0,-6-1-1252 0 0,11 1-2361 0 0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1:08.26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1033 55 512 0 0,'7'-12'0'0'0,"-5"11"12"0"0,-1-1 0 0 0,0 1 1 0 0,0-1-1 0 0,0 0 1 0 0,0 0-1 0 0,-1 1 1 0 0,1-1-1 0 0,0-3 1 0 0,-1 4 127 0 0,0 0-1 0 0,0 0 1 0 0,0 0 0 0 0,0 0 0 0 0,0 0-1 0 0,0 1 1 0 0,-1-1 0 0 0,1 0 0 0 0,0 0-1 0 0,-1 0 1 0 0,1 0 0 0 0,-1 0 0 0 0,1 1 0 0 0,-1-1-1 0 0,1 0 1 0 0,-1 0 0 0 0,0 1 0 0 0,1-1-1 0 0,-1 0 1 0 0,0 1 0 0 0,1-1 0 0 0,-1 1-1 0 0,-1-1 1 0 0,1 0 28 0 0,0 1 1 0 0,1-1-1 0 0,-1 0 0 0 0,0 1 0 0 0,0 0 1 0 0,0-1-1 0 0,0 1 0 0 0,0 0 0 0 0,0-1 1 0 0,0 1-1 0 0,0 0 0 0 0,0 0 0 0 0,-1 0 1 0 0,1 0-1 0 0,0 0 0 0 0,0 0 0 0 0,0 0 1 0 0,0 0-1 0 0,0 0 0 0 0,0 0 1 0 0,0 1-1 0 0,0-1 0 0 0,0 0 0 0 0,-1 1 1 0 0,-3 2 345 0 0,1 0 0 0 0,-1 0 0 0 0,-7 7 1 0 0,9-8-361 0 0,1 0 0 0 0,-1 1 0 0 0,1-1 1 0 0,-1-1-1 0 0,1 1 0 0 0,-1 0 0 0 0,0-1 1 0 0,0 1-1 0 0,0-1 0 0 0,0 0 0 0 0,0 0 0 0 0,-5 1 1 0 0,-23-3 1116 0 0,23 0-928 0 0,0 0 0 0 0,0 1 0 0 0,1 0 0 0 0,-1 1-1 0 0,0-1 1 0 0,0 1 0 0 0,-10 3 0 0 0,-24 10 455 0 0,16-7-202 0 0,1 2 1 0 0,-38 18-1 0 0,35-13-420 0 0,4-1 88 0 0,1 0-1 0 0,-34 25 1 0 0,41-26 65 0 0,-22 12 0 0 0,-14 10 220 0 0,29-17-497 0 0,10-9-13 0 0,1 2-1 0 0,0-1 1 0 0,-14 16 0 0 0,4-1 78 0 0,-31 25-1 0 0,37-36-74 0 0,1 0-1 0 0,0 1 0 0 0,1 1 0 0 0,1 1 0 0 0,0 0 0 0 0,-10 17 0 0 0,12-10-9 0 0,1 0-1 0 0,1 1 1 0 0,-6 25 0 0 0,-8 21 250 0 0,-35 61 514 0 0,32-75-502 0 0,21-45-228 0 0,0 0 0 0 0,1 0 0 0 0,-4 19 0 0 0,8-26-56 0 0,-1 0-1 0 0,0 1 1 0 0,1-1 0 0 0,0 1-1 0 0,0-1 1 0 0,0 0 0 0 0,1 1-1 0 0,-1-1 1 0 0,1 0-1 0 0,0 1 1 0 0,1-1 0 0 0,2 8-1 0 0,-1-7 8 0 0,-1 1-1 0 0,0-1 1 0 0,0 1-1 0 0,0 0 1 0 0,-1 0-1 0 0,0 0 1 0 0,0 0-1 0 0,0 0 0 0 0,-1 11 1 0 0,-1-6 10 0 0,-1 0 0 0 0,0 0 0 0 0,0 0 0 0 0,-6 15 0 0 0,7-22 0 0 0,-1 1 0 0 0,1-1-1 0 0,0 1 1 0 0,0 0-1 0 0,0 0 1 0 0,1 0 0 0 0,-1-1-1 0 0,1 1 1 0 0,0 0-1 0 0,1 0 1 0 0,-1 0-1 0 0,1-1 1 0 0,0 1 0 0 0,0 0-1 0 0,1-1 1 0 0,-1 1-1 0 0,1-1 1 0 0,0 1-1 0 0,0-1 1 0 0,1 0 0 0 0,-1 1-1 0 0,1-1 1 0 0,0-1-1 0 0,0 1 1 0 0,0 0 0 0 0,0-1-1 0 0,1 0 1 0 0,4 4-1 0 0,1 1 3 0 0,1-1 0 0 0,0 0-1 0 0,1-1 1 0 0,-1 0-1 0 0,1 0 1 0 0,23 7 0 0 0,74 15 100 0 0,-89-24-124 0 0,11 1 23 0 0,0-2 1 0 0,1-1-1 0 0,31-2 0 0 0,-32 0-37 0 0,232-13 53 0 0,-195 9-5 0 0,-42 3-50 0 0,-1 2 0 0 0,1 1 1 0 0,-1 0-1 0 0,44 11 0 0 0,-44-8 14 0 0,1-2 0 0 0,49 1 0 0 0,53-10-12 0 0,-83 3-4 0 0,192-6-28 0 0,-185 8 94 0 0,75 8 0 0 0,-76-4-17 0 0,0-3 0 0 0,99-11 0 0 0,-2 2 81 0 0,-67 6-70 0 0,-62 2-32 0 0,122-5 84 0 0,-123 5-94 0 0,1-1 0 0 0,22-4 0 0 0,-23 2-20 0 0,0 1 0 0 0,24 0 0 0 0,60-4 58 0 0,-76 4-63 0 0,57-10 60 0 0,102 10 0 0 0,-107 4-15 0 0,-70-2-23 0 0,-1 0 0 0 0,1 0 0 0 0,12-3 0 0 0,9-2 17 0 0,7 3-34 0 0,61 5 0 0 0,-23 1 83 0 0,51 1 65 0 0,42 2-125 0 0,-14-1 19 0 0,-116-3-15 0 0,60 11 0 0 0,-90-12-11 0 0,67 12 164 0 0,74 24-1 0 0,-122-30-60 0 0,30 3 0 0 0,-19-4 39 0 0,138 14 438 0 0,-151-17-437 0 0,37 9 0 0 0,-8-1-7 0 0,86 21 154 0 0,-80-16-141 0 0,3-2-124 0 0,113 35 64 0 0,-70-5-42 0 0,-62-27-22 0 0,66 22 32 0 0,7 2-48 0 0,-81-27-1 0 0,60 17 0 0 0,-27-16 16 0 0,-1 4 0 0 0,112 48 0 0 0,-121-41 5 0 0,152 76 1 0 0,-78-34-12 0 0,-4-6-9 0 0,18 10 5 0 0,-101-48-26 0 0,45 27 9 0 0,-67-38 17 0 0,40 16 1 0 0,2 0-23 0 0,26 27 1 0 0,-45-30 22 0 0,1-2-1 0 0,1-2 0 0 0,67 21 1 0 0,-10-2 10 0 0,3 1 0 0 0,-78-32-30 0 0,56 27 0 0 0,-49-21 2 0 0,58 17 0 0 0,-59-22-3 0 0,-1 2 1 0 0,39 19-1 0 0,33 17 51 0 0,-52-25-24 0 0,182 77-39 0 0,-189-79 65 0 0,-12-5-40 0 0,1-1 1 0 0,57 16-1 0 0,-48-21 38 0 0,55 7 1 0 0,-64-13-26 0 0,0 2 0 0 0,-1 1 0 0 0,42 16 0 0 0,-71-21-23 0 0,-1-1 1 0 0,1 1 0 0 0,-1 1 0 0 0,1-1 0 0 0,-1 1 0 0 0,0 0 0 0 0,7 8 0 0 0,15 10 4 0 0,-15-13 4 0 0,1 0-1 0 0,0-1 1 0 0,1-1-1 0 0,0 0 0 0 0,14 5 1 0 0,-19-8-2 0 0,0 0 0 0 0,-1 1 0 0 0,0-1 0 0 0,0 2 0 0 0,8 5 0 0 0,-7-4 3 0 0,1 0 0 0 0,-1-1 0 0 0,13 6 1 0 0,-11-7-8 0 0,0 1 1 0 0,14 10-1 0 0,-18-10 1 0 0,0-2-1 0 0,1 1 1 0 0,0-1-1 0 0,-1 0 0 0 0,1 0 1 0 0,13 3-1 0 0,-2-2 4 0 0,0-2 0 0 0,0 0 1 0 0,1-1-1 0 0,-1-1 0 0 0,38-3 0 0 0,-26 0 1 0 0,0 3 0 0 0,33 4 0 0 0,-57-5-17 0 0,17 0 19 0 0,0 0 0 0 0,0-2 0 0 0,0-1 0 0 0,45-12 1 0 0,-58 13-6 0 0,145-41 5 0 0,-131 35-58 0 0,8 0 88 0 0,-22 6-37 0 0,0-1-1 0 0,-1 0 0 0 0,1-1 0 0 0,-1 0 0 0 0,15-8 0 0 0,-17 8-3 0 0,0 0 0 0 0,1 0 0 0 0,-1 1 0 0 0,1 0-1 0 0,0 1 1 0 0,0 0 0 0 0,10-1 0 0 0,3-1-64 0 0,-21 4 51 0 0,0-1 0 0 0,0 1 0 0 0,0 0 0 0 0,0 0 0 0 0,1 0 0 0 0,-1 0 0 0 0,0 0 0 0 0,0 0 0 0 0,0 0 0 0 0,0 0 0 0 0,0 0 0 0 0,1 0 0 0 0,-1 1 0 0 0,0-1 0 0 0,0 0 0 0 0,1 1 0 0 0,-2 0-10 0 0,1-1 0 0 0,-1 0 1 0 0,0 0-1 0 0,0 0 1 0 0,0 0-1 0 0,0 1 0 0 0,0-1 1 0 0,0 0-1 0 0,0 0 1 0 0,0 0-1 0 0,0 0 0 0 0,0 1 1 0 0,0-1-1 0 0,0 0 0 0 0,0 0 1 0 0,0 0-1 0 0,0 1 1 0 0,0-1-1 0 0,0 0 0 0 0,0 0 1 0 0,0 0-1 0 0,0 0 1 0 0,0 1-1 0 0,0-1 0 0 0,0 0 1 0 0,0 0-1 0 0,0 0 1 0 0,0 1-1 0 0,0-1 0 0 0,0 0 1 0 0,-1 0-1 0 0,-8 9-1361 0 0,-25 15-12978 0 0,25-19 10790 0 0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1:47.4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1 1 1024 0 0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2:59.4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239 5 512 0 0,'-5'-2'610'0'0,"-1"1"0"0"0,0 0 0 0 0,0 1 0 0 0,-1-1 0 0 0,1 1 0 0 0,0 0 0 0 0,0 0 0 0 0,0 1 0 0 0,0 0 0 0 0,0 0 0 0 0,-8 3 0 0 0,6-2 78 0 0,0 1 1 0 0,1 0-1 0 0,-1 1 0 0 0,1-1 1 0 0,-1 1-1 0 0,1 1 0 0 0,-11 9 1 0 0,16-13-572 0 0,1 0-1 0 0,0 0 1 0 0,0 0 0 0 0,0 0 0 0 0,0 0-1 0 0,0 0 1 0 0,0 1 0 0 0,0-1 0 0 0,0 0 0 0 0,1 1-1 0 0,-1-1 1 0 0,1 1 0 0 0,-1-1 0 0 0,1 1-1 0 0,-1-1 1 0 0,1 1 0 0 0,0-1 0 0 0,-1 1 0 0 0,1-1-1 0 0,0 1 1 0 0,0-1 0 0 0,1 3 0 0 0,-1-1-11 0 0,1-1 0 0 0,0 0 1 0 0,0 1-1 0 0,0-1 0 0 0,0 0 0 0 0,0 0 1 0 0,0 0-1 0 0,1 0 0 0 0,-1 0 1 0 0,1 0-1 0 0,-1 0 0 0 0,1 0 1 0 0,2 1-1 0 0,0 0 29 0 0,-1 0 0 0 0,1 0 0 0 0,0-1 0 0 0,0 1 0 0 0,0-1 1 0 0,0 0-1 0 0,0 0 0 0 0,0-1 0 0 0,0 1 0 0 0,1-1 0 0 0,-1 0 0 0 0,0 0 0 0 0,1-1 1 0 0,-1 1-1 0 0,9-1 0 0 0,-13 0-113 0 0,1 0 1 0 0,0 0 0 0 0,0-1-1 0 0,-1 1 1 0 0,1 0-1 0 0,0-1 1 0 0,-1 1 0 0 0,1-1-1 0 0,0 1 1 0 0,-1-1-1 0 0,1 1 1 0 0,-1-1 0 0 0,1 1-1 0 0,-1-1 1 0 0,1 1-1 0 0,-1-1 1 0 0,1 0-1 0 0,-1 1 1 0 0,1-1 0 0 0,-1 0-1 0 0,0 1 1 0 0,0-1-1 0 0,1 0 1 0 0,-1 0 0 0 0,0 1-1 0 0,0-1 1 0 0,0 0-1 0 0,0 0 1 0 0,1 1-1 0 0,-1-1 1 0 0,0 0 0 0 0,-1-1-1 0 0,-3-31 269 0 0,1 22-127 0 0,3 9-125 0 0,0 1 0 0 0,0 0 0 0 0,0 0 0 0 0,0 0 0 0 0,0 0 0 0 0,-1 0-1 0 0,1 0 1 0 0,0 0 0 0 0,-1 0 0 0 0,1-1 0 0 0,-1 1 0 0 0,1 0 0 0 0,-1 1 0 0 0,0-1 0 0 0,1 0 0 0 0,-1 0 0 0 0,0 0-1 0 0,0 0 1 0 0,1 0 0 0 0,-1 1 0 0 0,0-1 0 0 0,-2-1 0 0 0,2 2 1 0 0,0 0 1 0 0,0 0-1 0 0,0 0 1 0 0,0 0-1 0 0,-1 0 0 0 0,1 0 1 0 0,0 0-1 0 0,0 0 1 0 0,0 1-1 0 0,0-1 1 0 0,0 0-1 0 0,-1 1 0 0 0,1-1 1 0 0,0 1-1 0 0,0-1 1 0 0,0 1-1 0 0,0 0 0 0 0,0-1 1 0 0,0 1-1 0 0,1 0 1 0 0,-1 0-1 0 0,-1 1 1 0 0,-45 33 652 0 0,34-27-476 0 0,1 1 0 0 0,1 0 0 0 0,0 1 1 0 0,-17 18-1 0 0,27-27-193 0 0,-1 1 0 0 0,1 0 1 0 0,0 0-1 0 0,0 0 1 0 0,0 0-1 0 0,0 0 1 0 0,0 0-1 0 0,0 0 1 0 0,0 0-1 0 0,1 1 1 0 0,-1-1-1 0 0,1 0 0 0 0,0 0 1 0 0,-1 0-1 0 0,1 4 1 0 0,1-5-22 0 0,-1 0 1 0 0,0 0 0 0 0,1 0-1 0 0,-1 0 1 0 0,0 0-1 0 0,1-1 1 0 0,-1 1 0 0 0,1 0-1 0 0,0 0 1 0 0,-1 0-1 0 0,1 0 1 0 0,0-1 0 0 0,-1 1-1 0 0,1 0 1 0 0,0-1-1 0 0,0 1 1 0 0,0 0-1 0 0,0-1 1 0 0,0 1 0 0 0,0-1-1 0 0,-1 1 1 0 0,1-1-1 0 0,0 0 1 0 0,0 1 0 0 0,0-1-1 0 0,0 0 1 0 0,1 0-1 0 0,-1 0 1 0 0,0 0 0 0 0,0 0-1 0 0,0 0 1 0 0,0 0-1 0 0,2 0 1 0 0,6-1-4 0 0,0 0 1 0 0,0 0-1 0 0,-1-1 0 0 0,1 0 1 0 0,0-1-1 0 0,-1 1 0 0 0,1-2 1 0 0,-1 1-1 0 0,0-1 0 0 0,0-1 0 0 0,0 1 1 0 0,-1-1-1 0 0,1-1 0 0 0,-1 1 1 0 0,-1-1-1 0 0,13-13 0 0 0,-18 16 10 0 0,1 1 0 0 0,0-1 0 0 0,-1 1 0 0 0,0-1-1 0 0,0 0 1 0 0,0 0 0 0 0,0 1 0 0 0,0-1 0 0 0,0 0 0 0 0,-1 0-1 0 0,1 0 1 0 0,-1 0 0 0 0,0 0 0 0 0,0-3 0 0 0,0 5 3 0 0,0-1 1 0 0,-1 1 0 0 0,1-1 0 0 0,0 1 0 0 0,-1 0 0 0 0,1-1-1 0 0,-1 1 1 0 0,0 0 0 0 0,1 0 0 0 0,-1-1 0 0 0,0 1 0 0 0,0 0-1 0 0,0 0 1 0 0,0 0 0 0 0,0 0 0 0 0,0 0 0 0 0,0 0 0 0 0,0 0-1 0 0,0 0 1 0 0,0 0 0 0 0,-1 1 0 0 0,1-1 0 0 0,0 0 0 0 0,0 1-1 0 0,-1-1 1 0 0,1 1 0 0 0,-1 0 0 0 0,1-1 0 0 0,0 1 0 0 0,-3 0-1 0 0,-1-1 22 0 0,1 1-1 0 0,-1 0 0 0 0,0 0 0 0 0,0 1 0 0 0,1-1 0 0 0,-1 1 0 0 0,1 0 0 0 0,-1 1 0 0 0,1-1 0 0 0,-1 1 0 0 0,1 0 0 0 0,-6 2 0 0 0,4 0-53 0 0,0-1 0 0 0,0 1 0 0 0,1 0 0 0 0,-1 1 0 0 0,1-1 0 0 0,0 1 0 0 0,-8 10 0 0 0,12-14-10 0 0,1 0-1 0 0,-1 0 1 0 0,0 0 0 0 0,0 0-1 0 0,1 0 1 0 0,-1 0 0 0 0,0 1-1 0 0,1-1 1 0 0,0 0-1 0 0,-1 0 1 0 0,1 1 0 0 0,0-1-1 0 0,-1 0 1 0 0,1 1 0 0 0,0-1-1 0 0,0 0 1 0 0,0 1 0 0 0,0-1-1 0 0,0 1 1 0 0,1-1-1 0 0,-1 0 1 0 0,1 2 0 0 0,-1-1-68 0 0,1 0 0 0 0,1-1 1 0 0,-1 1-1 0 0,0 0 0 0 0,0 0 1 0 0,1-1-1 0 0,-1 1 0 0 0,1-1 1 0 0,-1 1-1 0 0,1-1 0 0 0,0 0 1 0 0,3 2-1 0 0,3 2-929 0 0,1-1 0 0 0,-1-1-1 0 0,1 1 1 0 0,0-2 0 0 0,11 3-1 0 0,8 0-760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5:46.2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51 226 312 0 0,'-1'0'416'0'0,"-1"0"0"0"0,0 0 0 0 0,0 0 0 0 0,0 0 0 0 0,1 1 0 0 0,-1-1 1 0 0,0 1-1 0 0,0-1 0 0 0,1 1 0 0 0,-1 0 0 0 0,1-1 0 0 0,-1 1 0 0 0,0 0 0 0 0,-1 1 0 0 0,2-1-298 0 0,1 0-1 0 0,-1 0 1 0 0,0 0 0 0 0,0 0-1 0 0,1 0 1 0 0,-1 0 0 0 0,1 0 0 0 0,-1 0-1 0 0,1 0 1 0 0,0 0 0 0 0,-1 0-1 0 0,1 0 1 0 0,0 0 0 0 0,-1 0-1 0 0,1 0 1 0 0,0 0 0 0 0,0 1-1 0 0,0-1 1 0 0,0 0 0 0 0,0 0-1 0 0,0 0 1 0 0,1 0 0 0 0,-1 0-1 0 0,0 0 1 0 0,1 2 0 0 0,0-1 32 0 0,0 0 1 0 0,0 0-1 0 0,0-1 0 0 0,0 1 1 0 0,0 0-1 0 0,0 0 1 0 0,1-1-1 0 0,-1 1 0 0 0,0-1 1 0 0,1 1-1 0 0,0-1 0 0 0,-1 1 1 0 0,4 1-1 0 0,28 15 1582 0 0,-13-8-827 0 0,4 3-513 0 0,1 0 1 0 0,0-2-1 0 0,0-1 0 0 0,1-1 1 0 0,0-1-1 0 0,38 6 0 0 0,-45-11-322 0 0,0-1-1 0 0,-1 0 1 0 0,1-2-1 0 0,0 0 0 0 0,0-1 1 0 0,0-1-1 0 0,-1-1 1 0 0,1 0-1 0 0,-1-2 1 0 0,21-7-1 0 0,-32 9-70 0 0,0 0-1 0 0,0-1 0 0 0,0 0 1 0 0,0 0-1 0 0,-1 0 0 0 0,0-1 1 0 0,1 0-1 0 0,-2 0 1 0 0,1-1-1 0 0,-1 1 0 0 0,9-12 1 0 0,-12 13-5 0 0,0 1 1 0 0,0-1-1 0 0,0 1 1 0 0,-1-1-1 0 0,1 0 0 0 0,-1 0 1 0 0,0 0-1 0 0,0 0 1 0 0,0 0-1 0 0,0 0 0 0 0,-1 0 1 0 0,1 0-1 0 0,-1 0 1 0 0,0 0-1 0 0,-1 0 1 0 0,1 0-1 0 0,-1 0 0 0 0,1 0 1 0 0,-1 0-1 0 0,0 0 1 0 0,-1 0-1 0 0,1 0 1 0 0,-1 0-1 0 0,-2-3 0 0 0,-3-4-12 0 0,0 0-1 0 0,-1 0 0 0 0,0 1 0 0 0,-1 0 0 0 0,-12-10 0 0 0,-53-40 34 0 0,59 50 8 0 0,-1 0 0 0 0,0 2 0 0 0,0 0 0 0 0,-1 0 0 0 0,0 2 0 0 0,0 0 0 0 0,-1 1 0 0 0,1 0 0 0 0,-1 2 0 0 0,0 0 0 0 0,0 1 0 0 0,-27 1-1 0 0,36 1 14 0 0,-1 1 0 0 0,0 0 0 0 0,1 0-1 0 0,-1 1 1 0 0,1 1 0 0 0,-1 0-1 0 0,1 0 1 0 0,0 0 0 0 0,0 1-1 0 0,1 1 1 0 0,-1-1 0 0 0,1 1-1 0 0,0 1 1 0 0,0 0 0 0 0,0 0-1 0 0,-8 10 1 0 0,8-8 53 0 0,0 1-1 0 0,1 0 1 0 0,0 1-1 0 0,1 0 1 0 0,0 0 0 0 0,0 0-1 0 0,1 1 1 0 0,0 0-1 0 0,1 0 1 0 0,1 0 0 0 0,-1 0-1 0 0,2 1 1 0 0,-2 12 0 0 0,1 14 231 0 0,2 1 0 0 0,1-1 1 0 0,6 42-1 0 0,27 113 787 0 0,41 79-150 0 0,-51-195-810 0 0,-21-71-131 0 0,5 18 43 0 0,0 0-1 0 0,2-1 0 0 0,15 31 1 0 0,-23-53-56 0 0,-1 0 1 0 0,0-1-1 0 0,1 1 1 0 0,-1 0-1 0 0,1 0 1 0 0,-1 0-1 0 0,1-1 1 0 0,0 1-1 0 0,-1 0 1 0 0,1 0-1 0 0,0-1 1 0 0,-1 1-1 0 0,1-1 1 0 0,0 1-1 0 0,0 0 1 0 0,-1-1-1 0 0,1 1 1 0 0,0-1-1 0 0,0 0 1 0 0,0 1-1 0 0,0-1 1 0 0,0 0-1 0 0,0 0 1 0 0,0 1-1 0 0,0-1 1 0 0,-1 0-1 0 0,3 0 1 0 0,-2-1-1 0 0,0 1 0 0 0,0-1-1 0 0,0 0 1 0 0,0 1 0 0 0,0-1 0 0 0,0 0 0 0 0,0 0 0 0 0,0 0 0 0 0,0 0 0 0 0,0 0 0 0 0,0 0 0 0 0,0 0-1 0 0,-1 0 1 0 0,1 0 0 0 0,0 0 0 0 0,-1 0 0 0 0,1-1 0 0 0,-1 1 0 0 0,1-2 0 0 0,9-28-4 0 0,-1-2-1 0 0,-2 1 1 0 0,4-36 0 0 0,-6 32-33 0 0,1 0 0 0 0,15-44 0 0 0,-20 76 33 0 0,0 0-1 0 0,1 1 1 0 0,0 0-1 0 0,-1-1 1 0 0,1 1-1 0 0,0 0 1 0 0,1 0 0 0 0,-1 0-1 0 0,0 0 1 0 0,1 0-1 0 0,0 1 1 0 0,-1-1-1 0 0,1 1 1 0 0,0-1-1 0 0,0 1 1 0 0,7-3 0 0 0,-8 4 0 0 0,1 0 0 0 0,0 0 0 0 0,-1 1 0 0 0,1-1 0 0 0,0 1 0 0 0,-1 0 0 0 0,1-1 0 0 0,0 1 0 0 0,0 0 0 0 0,-1 1 0 0 0,1-1 0 0 0,0 0 1 0 0,0 1-1 0 0,-1 0 0 0 0,1-1 0 0 0,0 1 0 0 0,-1 0 0 0 0,1 1 0 0 0,-1-1 0 0 0,0 0 0 0 0,1 1 0 0 0,-1-1 0 0 0,4 4 0 0 0,3 3 3 0 0,-1 0 0 0 0,-1 0 0 0 0,1 1 0 0 0,-1-1 0 0 0,-1 2 0 0 0,0-1 0 0 0,7 13-1 0 0,30 78 24 0 0,-34-78-34 0 0,3 12 46 0 0,20 42 6 0 0,-28-68-47 0 0,1 1 1 0 0,0-1 0 0 0,0 0 0 0 0,1 0 0 0 0,0 0 0 0 0,9 7-1 0 0,-12-11-57 0 0,1-1-1 0 0,0 0 0 0 0,0-1 1 0 0,0 1-1 0 0,1-1 0 0 0,-1 1 0 0 0,0-1 1 0 0,1-1-1 0 0,-1 1 0 0 0,1 0 0 0 0,0-1 1 0 0,0 0-1 0 0,-1 0 0 0 0,11 0 1 0 0,-6-2-888 0 0,0 1 1 0 0,0-1 0 0 0,0 0 0 0 0,0-1 0 0 0,-1 0 0 0 0,1-1-1 0 0,9-3 1 0 0,0-1-2332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56.7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66 189 512 0 0,'16'-1'379'0'0,"1"0"0"0"0,-1-2 0 0 0,0 1 1 0 0,0-2-1 0 0,0 0 0 0 0,-1-1 0 0 0,0-1 0 0 0,1 0 0 0 0,-2-1 0 0 0,19-11 0 0 0,-31 17-13 0 0,1-1 0 0 0,-1 0 0 0 0,1 0-1 0 0,-1 0 1 0 0,0 0 0 0 0,0-1 0 0 0,0 1-1 0 0,0-1 1 0 0,0 1 0 0 0,0-1 0 0 0,-1 0 0 0 0,1 1-1 0 0,-1-1 1 0 0,0 0 0 0 0,0 0 0 0 0,0 0-1 0 0,0 0 1 0 0,0-3 0 0 0,-1 3-4 0 0,0 0 1 0 0,0 1-1 0 0,0-1 1 0 0,0 0-1 0 0,0 1 1 0 0,-1-1-1 0 0,0 0 1 0 0,1 1-1 0 0,-1-1 1 0 0,0 1-1 0 0,0-1 1 0 0,0 1-1 0 0,-1 0 1 0 0,1-1-1 0 0,0 1 1 0 0,-1 0-1 0 0,0 0 1 0 0,1 0-1 0 0,-1 0 1 0 0,0 0-1 0 0,-3-2 1 0 0,1 1-111 0 0,0 0 0 0 0,-1 0 0 0 0,0 0 0 0 0,1 1 0 0 0,-1 0 0 0 0,0 0 0 0 0,0 0 1 0 0,0 0-1 0 0,0 1 0 0 0,0 0 0 0 0,-1 0 0 0 0,1 0 0 0 0,0 1 0 0 0,-1-1 0 0 0,1 1 0 0 0,0 1 0 0 0,-1-1 0 0 0,1 1 0 0 0,0 0 1 0 0,0 0-1 0 0,0 0 0 0 0,0 1 0 0 0,0 0 0 0 0,-7 3 0 0 0,4-1-113 0 0,-1 0 1 0 0,0 1 0 0 0,1 1-1 0 0,0-1 1 0 0,0 1-1 0 0,1 1 1 0 0,0-1-1 0 0,0 1 1 0 0,0 1 0 0 0,1-1-1 0 0,0 1 1 0 0,-7 11-1 0 0,9-10-74 0 0,-1-1 1 0 0,1 1-1 0 0,1 1 0 0 0,0-1 0 0 0,0 0 0 0 0,0 1 0 0 0,1-1 1 0 0,1 1-1 0 0,0 0 0 0 0,0 13 0 0 0,1-18-74 0 0,1-1 1 0 0,-1 0-1 0 0,1 0 0 0 0,0 1 1 0 0,0-1-1 0 0,0 0 1 0 0,0 0-1 0 0,1 0 0 0 0,0 0 1 0 0,0 0-1 0 0,0-1 0 0 0,0 1 1 0 0,1 0-1 0 0,-1-1 0 0 0,1 0 1 0 0,0 1-1 0 0,0-1 0 0 0,0-1 1 0 0,0 1-1 0 0,1 0 1 0 0,-1-1-1 0 0,1 1 0 0 0,-1-1 1 0 0,1 0-1 0 0,8 3 0 0 0,-2-2-117 0 0,1 0 0 0 0,-1-1-1 0 0,1 0 1 0 0,0 0-1 0 0,-1-1 1 0 0,1-1 0 0 0,21-1-1 0 0,-3-2-1240 0 0,49-12-1 0 0,-57 10-791 0 0,24-11-1 0 0,-2-3-5815 0 0,-23 9 2545 0 0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3:16.4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88 70 512 0 0,'4'-2'7646'0'0,"13"-4"-3389"0"0,2 2 1782 0 0,9-9-4273 0 0,-20 10-918 0 0,-67-1 2069 0 0,55 4-2823 0 0,0 0 0 0 0,-1 1 0 0 0,1-1 0 0 0,0 1 0 0 0,-1 0 0 0 0,1 0 0 0 0,0 0-1 0 0,0 1 1 0 0,0 0 0 0 0,0 0 0 0 0,0 0 0 0 0,0 0 0 0 0,-4 4 0 0 0,6-5-58 0 0,0 1 0 0 0,0-1-1 0 0,1 1 1 0 0,-1 0 0 0 0,0 0 0 0 0,1 0 0 0 0,0 0-1 0 0,-1 0 1 0 0,1 0 0 0 0,0 1 0 0 0,0-1 0 0 0,0 0-1 0 0,1 0 1 0 0,-1 1 0 0 0,0-1 0 0 0,1 1 0 0 0,0-1-1 0 0,-1 0 1 0 0,1 1 0 0 0,0-1 0 0 0,0 1 0 0 0,1-1-1 0 0,-1 1 1 0 0,1 3 0 0 0,0-1-16 0 0,1 0 0 0 0,-1 0-1 0 0,1 0 1 0 0,0 0 0 0 0,1 0 0 0 0,-1 0-1 0 0,1-1 1 0 0,0 1 0 0 0,0-1 0 0 0,0 0 0 0 0,1 0-1 0 0,-1 0 1 0 0,1 0 0 0 0,0 0 0 0 0,0-1 0 0 0,7 4-1 0 0,-8-5-15 0 0,0 0 0 0 0,1 0 0 0 0,-1-1 0 0 0,1 0-1 0 0,0 1 1 0 0,-1-1 0 0 0,1-1 0 0 0,0 1 0 0 0,0 0 0 0 0,0-1-1 0 0,0 0 1 0 0,-1 0 0 0 0,1 0 0 0 0,0 0 0 0 0,0-1-1 0 0,0 0 1 0 0,-1 1 0 0 0,1-1 0 0 0,0-1 0 0 0,-1 1 0 0 0,1 0-1 0 0,0-1 1 0 0,3-2 0 0 0,-2 1 2 0 0,-1-1 1 0 0,1 1-1 0 0,-1-1 0 0 0,0 0 1 0 0,-1 0-1 0 0,1 0 0 0 0,-1 0 1 0 0,6-9-1 0 0,-4 5 4 0 0,-1 0 0 0 0,0-1 1 0 0,-1 1-1 0 0,5-14 0 0 0,-7 18-5 0 0,-1 0 0 0 0,1 1-1 0 0,-1-1 1 0 0,0 0 0 0 0,0 0 0 0 0,0 1 0 0 0,-1-1-1 0 0,1 0 1 0 0,-1 0 0 0 0,0 1 0 0 0,0-1-1 0 0,0 0 1 0 0,-1 1 0 0 0,1-1 0 0 0,-1 1 0 0 0,0 0-1 0 0,0-1 1 0 0,0 1 0 0 0,0 0 0 0 0,-1 0-1 0 0,1 0 1 0 0,-1 1 0 0 0,-3-4 0 0 0,3 4 7 0 0,0 1-1 0 0,0 0 1 0 0,0-1 0 0 0,0 1 0 0 0,0 0 0 0 0,-1 0 0 0 0,1 1-1 0 0,0-1 1 0 0,-1 1 0 0 0,1-1 0 0 0,-1 1 0 0 0,1 0-1 0 0,0 0 1 0 0,-1 1 0 0 0,1-1 0 0 0,-1 1 0 0 0,1 0 0 0 0,-5 1-1 0 0,-7 3 22 0 0,1 0-1 0 0,-22 12 0 0 0,29-14-13 0 0,1 0-1 0 0,0 1 1 0 0,0 0-1 0 0,0 0 1 0 0,0 1-1 0 0,1 0 1 0 0,-9 9-1 0 0,12-12-16 0 0,0 1 0 0 0,0-1 0 0 0,1 1 1 0 0,-1-1-1 0 0,1 1 0 0 0,0 0 0 0 0,0 0 0 0 0,0 0 0 0 0,0 0 1 0 0,0 0-1 0 0,0 0 0 0 0,1 0 0 0 0,-1 0 0 0 0,1 0 1 0 0,0 0-1 0 0,0 0 0 0 0,0 0 0 0 0,1 0 0 0 0,-1 0 0 0 0,2 5 1 0 0,-1-4-2 0 0,0-1 1 0 0,0 0 0 0 0,1 0-1 0 0,-1 0 1 0 0,1 0 0 0 0,0 0-1 0 0,-1 0 1 0 0,2 0 0 0 0,-1-1-1 0 0,0 1 1 0 0,0-1 0 0 0,1 1-1 0 0,0-1 1 0 0,2 2 0 0 0,-1-1-4 0 0,1 0 0 0 0,0-1 0 0 0,0 1 0 0 0,0-1 0 0 0,0 0 0 0 0,0-1 0 0 0,0 1 0 0 0,9 0 0 0 0,-8-1-3 0 0,0 0 1 0 0,1-1-1 0 0,-1 0 1 0 0,1 0 0 0 0,-1 0-1 0 0,0-1 1 0 0,1 0 0 0 0,-1 0-1 0 0,0-1 1 0 0,0 0 0 0 0,0 0-1 0 0,0 0 1 0 0,0-1 0 0 0,0 1-1 0 0,9-8 1 0 0,-11 7 8 0 0,-1 0 0 0 0,0 0 1 0 0,1 0-1 0 0,-1-1 0 0 0,-1 1 0 0 0,1-1 1 0 0,0 0-1 0 0,-1 0 0 0 0,0 0 0 0 0,0 0 1 0 0,0 0-1 0 0,2-7 0 0 0,-4 8-4 0 0,1 1 0 0 0,-1-1 0 0 0,1 1-1 0 0,-1-1 1 0 0,0 1 0 0 0,0-1 0 0 0,0 1 0 0 0,0-1-1 0 0,-1 1 1 0 0,1-1 0 0 0,-1 1 0 0 0,1-1 0 0 0,-1 1-1 0 0,0-1 1 0 0,0 1 0 0 0,0 0 0 0 0,0-1 0 0 0,0 1-1 0 0,-1 0 1 0 0,1 0 0 0 0,-1 0 0 0 0,-2-3 0 0 0,2 4 1 0 0,0 0 0 0 0,0-1 0 0 0,0 1 0 0 0,1 1 0 0 0,-1-1 0 0 0,0 0 0 0 0,0 0 0 0 0,0 1 0 0 0,-1-1 0 0 0,1 1 0 0 0,0 0 0 0 0,0 0 0 0 0,0-1 0 0 0,0 1 0 0 0,0 0 0 0 0,0 1 0 0 0,0-1 0 0 0,0 0 0 0 0,0 1 0 0 0,0-1 0 0 0,-3 2 0 0 0,-5 1 14 0 0,0 0-1 0 0,-17 10 0 0 0,21-10-8 0 0,0 0-1 0 0,0 1 1 0 0,0-1 0 0 0,0 2-1 0 0,-8 7 1 0 0,13-11-6 0 0,0-1 1 0 0,0 1-1 0 0,1 0 1 0 0,-1 0-1 0 0,0 0 1 0 0,0 0 0 0 0,1 0-1 0 0,-1 0 1 0 0,1 0-1 0 0,-1 0 1 0 0,1 0-1 0 0,-1 0 1 0 0,1 0-1 0 0,-1 0 1 0 0,1 0-1 0 0,0 1 1 0 0,0-1-1 0 0,0 0 1 0 0,0 0-1 0 0,0 0 1 0 0,0 1-1 0 0,0-1 1 0 0,0 0-1 0 0,0 0 1 0 0,0 0-1 0 0,1 0 1 0 0,-1 1 0 0 0,0-1-1 0 0,1 0 1 0 0,-1 0-1 0 0,1 0 1 0 0,-1 0-1 0 0,1 0 1 0 0,0 0-1 0 0,-1 0 1 0 0,1 0-1 0 0,0 0 1 0 0,0 0-1 0 0,-1-1 1 0 0,1 1-1 0 0,1 1 1 0 0,3 1-4 0 0,0 0 0 0 0,0 0 0 0 0,0 0 0 0 0,0-1 0 0 0,0 1 0 0 0,0-1 0 0 0,1 0 0 0 0,-1-1 0 0 0,1 0 0 0 0,-1 1 0 0 0,12-1 1 0 0,-5 0-6 0 0,1-1 0 0 0,-1 0 0 0 0,1-1 0 0 0,16-3 0 0 0,-27 3 6 0 0,0 1 0 0 0,0 0 1 0 0,-1-1-1 0 0,1 1 0 0 0,0-1 0 0 0,-1 0 0 0 0,1 1 0 0 0,0-1 0 0 0,-1 0 1 0 0,1 0-1 0 0,-1 0 0 0 0,0 0 0 0 0,1 0 0 0 0,-1-1 0 0 0,0 1 1 0 0,1 0-1 0 0,-1 0 0 0 0,0-1 0 0 0,0 1 0 0 0,0-1 0 0 0,0 1 0 0 0,-1-1 1 0 0,1 0-1 0 0,0 1 0 0 0,-1-1 0 0 0,1 0 0 0 0,-1 1 0 0 0,1-1 0 0 0,-1 0 1 0 0,0 0-1 0 0,1 1 0 0 0,-1-1 0 0 0,0 0 0 0 0,-1 0 0 0 0,1 1 0 0 0,-1-4 1 0 0,1 2 4 0 0,-1 0 0 0 0,1 0 0 0 0,-1 1 0 0 0,0-1 1 0 0,0 0-1 0 0,-1 1 0 0 0,1-1 0 0 0,-1 1 0 0 0,1 0 1 0 0,-1-1-1 0 0,1 1 0 0 0,-1 0 0 0 0,0 0 1 0 0,0 0-1 0 0,0 0 0 0 0,-1 0 0 0 0,1 0 0 0 0,0 1 1 0 0,-1-1-1 0 0,1 1 0 0 0,-1 0 0 0 0,-3-2 1 0 0,-2 1 7 0 0,1 0 1 0 0,-1 1 0 0 0,0 0 0 0 0,1 0 0 0 0,-1 1 0 0 0,0 0 0 0 0,0 1 0 0 0,-13 1 0 0 0,16-1-14 0 0,-1 1 0 0 0,1-1 0 0 0,-1 1 0 0 0,1 0 0 0 0,0 0 0 0 0,0 1 0 0 0,0-1 0 0 0,0 1 0 0 0,0 0 0 0 0,1 1 0 0 0,-1-1 0 0 0,-6 7 0 0 0,11-9-5 0 0,-1 0 0 0 0,0 0 0 0 0,0 0 0 0 0,1 0-1 0 0,-1 0 1 0 0,0 0 0 0 0,1 0 0 0 0,0 1 0 0 0,-1-1 0 0 0,1 0 0 0 0,-1 0 0 0 0,1 0 0 0 0,0 1 0 0 0,0-1 0 0 0,0 0 0 0 0,0 0 0 0 0,0 0 0 0 0,0 1-1 0 0,0-1 1 0 0,0 0 0 0 0,0 0 0 0 0,0 0 0 0 0,1 1 0 0 0,-1-1 0 0 0,1 0 0 0 0,-1 0 0 0 0,0 0 0 0 0,1 0 0 0 0,0 0 0 0 0,-1 0 0 0 0,1 0-1 0 0,0 0 1 0 0,0 0 0 0 0,-1 0 0 0 0,1 0 0 0 0,1 1 0 0 0,3 2-116 0 0,-1 0-1 0 0,1-1 1 0 0,-1 1 0 0 0,1-1-1 0 0,0 0 1 0 0,7 3-1 0 0,54 18-3925 0 0,-26-10-2375 0 0,-10-3 711 0 0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3:20.1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18 512 0 0,'0'0'594'0'0,"22"2"6878"0"0,-50-8-4146 0 0,-22 3 425 0 0,52 3-2171 0 0,-2 1-1533 0 0,0-1 1 0 0,1 0-1 0 0,-1 1 0 0 0,1-1 0 0 0,-1 0 0 0 0,0 0 0 0 0,1 1 0 0 0,-1-1 0 0 0,1 0 0 0 0,-1 0 0 0 0,1 0 0 0 0,-1 1 1 0 0,0-1-1 0 0,1 0 0 0 0,-1 0 0 0 0,1 0 0 0 0,-1 0 0 0 0,1 0 0 0 0,-1 0 0 0 0,1 0 0 0 0,-1 0 0 0 0,1 0 0 0 0,-1 0 0 0 0,1 0 1 0 0,-1-1-1 0 0,1 1 0 0 0,-1 0 0 0 0,0 0 0 0 0,1 0 0 0 0,-1 0 0 0 0,1-1 0 0 0,-1 1 0 0 0,0 0 0 0 0,1-1 0 0 0,-1 1 1 0 0,1 0-1 0 0,-1-1 0 0 0,0 1 0 0 0,1 0 0 0 0,-1-1 0 0 0,0 1 0 0 0,1-1 0 0 0,-1 0-22 0 0,1 1 0 0 0,0-1 0 0 0,0 1 1 0 0,-1-1-1 0 0,1 0 0 0 0,0 1 0 0 0,0 0 0 0 0,0-1 0 0 0,0 1 0 0 0,0 0 0 0 0,0-1 0 0 0,0 1 0 0 0,0 0 1 0 0,-1 0-1 0 0,1 0 0 0 0,0 0 0 0 0,0 0 0 0 0,0 0 0 0 0,0 0 0 0 0,0 0 0 0 0,0 0 0 0 0,0 0 0 0 0,1 1 1 0 0,5-1 201 0 0,-12-1 189 0 0,-6-2-285 0 0,11 3-122 0 0,0 0 0 0 0,0 0 0 0 0,-1 0 0 0 0,1 0 0 0 0,0 0 0 0 0,0 0 0 0 0,0 0 0 0 0,-1 0 0 0 0,1 0 0 0 0,0 0 1 0 0,0 1-1 0 0,-1-1 0 0 0,1 0 0 0 0,0 0 0 0 0,0 0 0 0 0,0 0 0 0 0,-1 0 0 0 0,1 0 0 0 0,0 0 0 0 0,0 1 0 0 0,0-1 0 0 0,0 0 0 0 0,0 0 0 0 0,-1 0 0 0 0,1 0 1 0 0,0 0-1 0 0,0 1 0 0 0,0-1 0 0 0,0 0 0 0 0,0 0 0 0 0,0 0 0 0 0,0 1 0 0 0,-1-1 0 0 0,1 0 0 0 0,0 0 0 0 0,0 1 0 0 0,0-1 0 0 0,0 0 0 0 0,0 0 0 0 0,0 1 0 0 0,0-1 1 0 0,0 1-1 0 0,0-1 0 0 0,0 1 0 0 0,0 0 0 0 0,0-1 1 0 0,0 1-1 0 0,0-1 0 0 0,-1 1 0 0 0,1-1 0 0 0,0 1 0 0 0,0-1 1 0 0,0 1-1 0 0,-1-1 0 0 0,1 1 0 0 0,0-1 0 0 0,-1 0 1 0 0,1 1-1 0 0,-1-1 0 0 0,1 1 0 0 0,0-1 0 0 0,-1 0 0 0 0,1 1 1 0 0,-1-1-1 0 0,1 0 0 0 0,-1 0 0 0 0,1 1 0 0 0,-1-1 1 0 0,1 0-1 0 0,-1 0 0 0 0,1 0 0 0 0,-1 0 0 0 0,1 1 0 0 0,-2-1 1 0 0,-8 5 267 0 0,10-5-271 0 0,0 0-1 0 0,0 0 1 0 0,0 0 0 0 0,0 0 0 0 0,0 1 0 0 0,0-1-1 0 0,0 0 1 0 0,0 0 0 0 0,0 0 0 0 0,0 1-1 0 0,0-1 1 0 0,0 0 0 0 0,0 0 0 0 0,0 0 0 0 0,0 1-1 0 0,0-1 1 0 0,0 0 0 0 0,0 0 0 0 0,0 0-1 0 0,0 1 1 0 0,0-1 0 0 0,0 0 0 0 0,0 0-1 0 0,0 0 1 0 0,1 0 0 0 0,-1 1 0 0 0,0-1 0 0 0,0 0-1 0 0,0 0 1 0 0,0 0 0 0 0,0 0 0 0 0,1 0-1 0 0,-1 1 1 0 0,0-1 0 0 0,0 0 0 0 0,0 0 0 0 0,0 0-1 0 0,1 0 1 0 0,-1 0 0 0 0,0 0 0 0 0,12 7 226 0 0,-5-3 22 0 0,-5-3-209 0 0,0 1 0 0 0,1-1 0 0 0,-1 1 1 0 0,0-1-1 0 0,1 0 0 0 0,-1 0 0 0 0,4 1 0 0 0,-4-1-14 0 0,1 0 1 0 0,-1 0-1 0 0,0 0 0 0 0,0 0 0 0 0,0 0 0 0 0,0 0 0 0 0,3 3 1 0 0,-16-9 154 0 0,10 4-174 0 0,-1 1 0 0 0,1-1-1 0 0,0 0 1 0 0,0 0 0 0 0,0 0 0 0 0,0 0-1 0 0,-1 0 1 0 0,1 0 0 0 0,-1-2 384 0 0,-1-3 445 0 0,3 6-837 0 0,0-1-1 0 0,0 1 0 0 0,0 0 1 0 0,0 0-1 0 0,0 0 1 0 0,1 0-1 0 0,-1-1 0 0 0,0 1 1 0 0,0 0-1 0 0,0 0 0 0 0,0 0 1 0 0,0 0-1 0 0,0-1 1 0 0,0 1-1 0 0,0 0 0 0 0,0 0 1 0 0,0 0-1 0 0,0-1 1 0 0,0 1-1 0 0,0 0 0 0 0,0 0 1 0 0,0 0-1 0 0,0 0 1 0 0,0-1-1 0 0,0 1 0 0 0,-1 0 1 0 0,1 0-1 0 0,0 0 0 0 0,0 0 1 0 0,0-1-1 0 0,0 1 1 0 0,0 0-1 0 0,0 0 0 0 0,0 0 1 0 0,0 0-1 0 0,-1 0 1 0 0,1 0-1 0 0,0-1 0 0 0,0 1 1 0 0,0 0-1 0 0,0 0 0 0 0,-1 0 1 0 0,1 0-1 0 0,0 0 1 0 0,0 0-1 0 0,0 0 0 0 0,0 0 1 0 0,-1 0-1 0 0,1 0 1 0 0,0 0-1 0 0,0 0 0 0 0,0 0 1 0 0,0 0-1 0 0,-1 0 0 0 0,1 0 1 0 0,0 0-1 0 0,0 0 1 0 0,-1 0-1 0 0,-14 2 308 0 0,8-1-227 0 0,7-1-81 0 0,0 1-6 0 0,0 0-2 0 0,0-1 5 0 0,0 1 0 0 0,0-1 1 0 0,0 1-1 0 0,0-1 1 0 0,1 1-1 0 0,-1-1 1 0 0,0 1-1 0 0,0-1 0 0 0,1 1 1 0 0,-1-1-1 0 0,0 0 1 0 0,1 1-1 0 0,-1-1 0 0 0,0 0 1 0 0,1 1-1 0 0,-1-1 1 0 0,1 0-1 0 0,-1 1 0 0 0,1-1 1 0 0,-1 0-1 0 0,1 0 1 0 0,-1 1-1 0 0,0-1 0 0 0,1 0 1 0 0,-1 0-1 0 0,2 0 1 0 0,-2 0-2 0 0,1 0 1 0 0,-1 1 0 0 0,1-1 0 0 0,-1 0-1 0 0,1 0 1 0 0,-1 0 0 0 0,1 0-1 0 0,-1 1 1 0 0,1-1 0 0 0,-1 0 0 0 0,1 1-1 0 0,-1-1 1 0 0,0 0 0 0 0,1 1 0 0 0,-1-1-1 0 0,1 0 1 0 0,-1 1 0 0 0,0-1 0 0 0,0 1-1 0 0,1-1 1 0 0,-1 0 0 0 0,0 1 0 0 0,0-1-1 0 0,1 1 1 0 0,-1-1 0 0 0,0 2 0 0 0,0-2 26 0 0,-2 2 97 0 0,1-1 25 0 0,-3-4-73 0 0,3 1-71 0 0,-1 0 1 0 0,0 1 0 0 0,0-1-1 0 0,0 1 1 0 0,0 0-1 0 0,0-1 1 0 0,0 1 0 0 0,0 0-1 0 0,0 0 1 0 0,-5-1-1 0 0,7 2 59 0 0,6-6-20 0 0,-1 6-253 0 0,-1 0 1 0 0,1 1 0 0 0,-1-1 0 0 0,1 1-1 0 0,5 2 1 0 0,12 6-4590 0 0,-12-4 2179 0 0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5:40.06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450 158 512 0 0,'9'-15'2126'0'0,"5"-10"1649"0"0,-14 24-3530 0 0,1 0 0 0 0,0-1-1 0 0,-1 1 1 0 0,0-1 0 0 0,1 1-1 0 0,-1-1 1 0 0,0 0 0 0 0,0 1-1 0 0,0-1 1 0 0,0 1 0 0 0,0-1-1 0 0,0 1 1 0 0,0-1 0 0 0,-1-2-1 0 0,1 3-149 0 0,-1 1-1 0 0,0-1 0 0 0,1 0 0 0 0,-1 0 1 0 0,1 1-1 0 0,-1-1 0 0 0,0 0 0 0 0,0 1 1 0 0,1-1-1 0 0,-1 1 0 0 0,0-1 0 0 0,0 1 1 0 0,0-1-1 0 0,0 1 0 0 0,1 0 0 0 0,-3-1 1 0 0,-20-5 1016 0 0,11 3-225 0 0,9 1-516 0 0,-1 1 0 0 0,1-1 0 0 0,-1 0 0 0 0,1-1 0 0 0,0 1 0 0 0,0-1 0 0 0,0 1 0 0 0,0-1 0 0 0,-4-4 0 0 0,4 3-77 0 0,-1 0-1 0 0,1 0 1 0 0,-1 1-1 0 0,0 0 1 0 0,-7-5 0 0 0,3 5-76 0 0,0-1 0 0 0,0 1 0 0 0,-1 1 1 0 0,1-1-1 0 0,-1 1 0 0 0,0 1 0 0 0,1 0 0 0 0,-1 0 1 0 0,0 1-1 0 0,0-1 0 0 0,0 2 0 0 0,1 0 0 0 0,-16 3 1 0 0,6 0 98 0 0,1 0 1 0 0,0 2-1 0 0,0 0 0 0 0,1 1 1 0 0,-30 17-1 0 0,39-19-234 0 0,-1 0-1 0 0,0 1 0 0 0,1 0 0 0 0,0 0 0 0 0,1 0 1 0 0,-1 1-1 0 0,1 0 0 0 0,0 0 0 0 0,1 0 0 0 0,-8 14 0 0 0,11-16-65 0 0,-1 0-1 0 0,1 0 1 0 0,0 0-1 0 0,1 1 1 0 0,-1-1-1 0 0,1 0 0 0 0,0 1 1 0 0,1-1-1 0 0,-1 1 1 0 0,1-1-1 0 0,0 1 1 0 0,0-1-1 0 0,1 0 0 0 0,0 1 1 0 0,0-1-1 0 0,0 1 1 0 0,0-1-1 0 0,1 0 1 0 0,2 5-1 0 0,9 13-7 0 0,0 0 0 0 0,1-2-1 0 0,1 0 1 0 0,2 0 0 0 0,22 22 0 0 0,-30-34-19 0 0,0-1 0 0 0,0 0 0 0 0,1-1 0 0 0,0 0 0 0 0,0 0 0 0 0,19 8 0 0 0,71 23-74 0 0,1 0 100 0 0,-86-31-10 0 0,-1 1-1 0 0,0 0 1 0 0,-1 1 0 0 0,1 1-1 0 0,-2 0 1 0 0,14 14 0 0 0,-22-21-1 0 0,-1 2 1 0 0,0-1 0 0 0,1 0 0 0 0,-1 1-1 0 0,-1-1 1 0 0,1 1 0 0 0,-1 0 0 0 0,0 0-1 0 0,3 10 1 0 0,-4-12-4 0 0,-1 1 0 0 0,1-1 0 0 0,-1 1 0 0 0,0-1 0 0 0,0 1 0 0 0,0-1 0 0 0,-1 1 0 0 0,1-1 0 0 0,-1 1 0 0 0,0-1 0 0 0,0 1 0 0 0,0-1 0 0 0,0 0 0 0 0,-1 1 0 0 0,1-1 0 0 0,-4 4 0 0 0,-2 4 22 0 0,-2 0-1 0 0,1-1 1 0 0,-1 0-1 0 0,-1 0 0 0 0,0-1 1 0 0,0 0-1 0 0,-1-1 1 0 0,-17 11-1 0 0,-13 3 108 0 0,-47 20 0 0 0,64-31-67 0 0,8-3-45 0 0,1-2 0 0 0,-1 0 0 0 0,0-1 1 0 0,-1 0-1 0 0,1-1 0 0 0,-1-1 0 0 0,0-1 1 0 0,0 0-1 0 0,-31-2 0 0 0,45 0-23 0 0,1 0-1 0 0,-1 0 0 0 0,0-1 1 0 0,1 0-1 0 0,-1 1 0 0 0,0-1 1 0 0,1 0-1 0 0,-1 0 0 0 0,1 0 1 0 0,-1-1-1 0 0,1 1 0 0 0,-1 0 1 0 0,1-1-1 0 0,0 0 0 0 0,0 1 1 0 0,0-1-1 0 0,0 0 0 0 0,0 0 1 0 0,0 0-1 0 0,0-1 0 0 0,1 1 1 0 0,-3-4-1 0 0,3 2-42 0 0,-1 0 1 0 0,1 0-1 0 0,0 0 0 0 0,0 0 1 0 0,0-1-1 0 0,1 1 0 0 0,0 0 1 0 0,-1 0-1 0 0,2-1 0 0 0,-1 1 0 0 0,0 0 1 0 0,1 0-1 0 0,0-1 0 0 0,1-3 1 0 0,1-5-411 0 0,2 1 1 0 0,-1 1 0 0 0,1-1 0 0 0,1 1-1 0 0,0 0 1 0 0,1 0 0 0 0,12-16-1 0 0,-8 14-1100 0 0,0 2-1 0 0,0-1 1 0 0,14-10-1 0 0,4 0-356 0 0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5:40.35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37 27 2977 0 0,'0'-2'646'0'0,"-1"1"1"0"0,1 0 0 0 0,0 0-1 0 0,0 0 1 0 0,-1 0 0 0 0,1 0-1 0 0,-1 0 1 0 0,1 0 0 0 0,-1 0 0 0 0,1 0-1 0 0,-1 0 1 0 0,-1-2 0 0 0,1 2-435 0 0,1 1 1 0 0,-1-1-1 0 0,0 0 1 0 0,1 0 0 0 0,-1 0-1 0 0,0 1 1 0 0,0-1-1 0 0,0 0 1 0 0,0 1 0 0 0,0-1-1 0 0,1 1 1 0 0,-1-1-1 0 0,0 1 1 0 0,0-1 0 0 0,0 1-1 0 0,-1 0 1 0 0,1 0 0 0 0,0-1-1 0 0,0 1 1 0 0,0 0-1 0 0,0 0 1 0 0,0 0 0 0 0,-1 0-1 0 0,1 1-90 0 0,1-1 1 0 0,-1 1-1 0 0,1-1 0 0 0,-1 1 0 0 0,1-1 0 0 0,-1 1 0 0 0,1-1 0 0 0,0 1 1 0 0,-1 0-1 0 0,1-1 0 0 0,0 1 0 0 0,0 0 0 0 0,-1-1 0 0 0,1 1 1 0 0,0 0-1 0 0,0-1 0 0 0,0 1 0 0 0,0 0 0 0 0,0 0 0 0 0,0-1 0 0 0,0 1 1 0 0,0 0-1 0 0,0 0 0 0 0,0-1 0 0 0,0 1 0 0 0,0 1 0 0 0,5 20 757 0 0,29 99 1401 0 0,6 25-872 0 0,-7-10-753 0 0,-6-31-415 0 0,20 159 1 0 0,-43-192-354 0 0,-4-63-216 0 0,0-1 0 0 0,-1 1 0 0 0,0-1 0 0 0,-1 0 0 0 0,0 1 1 0 0,-3 9-1 0 0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5:40.50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4 72 2945 0 0,'-1'-2'8705'0'0,"1"2"-8525"0"0,-1 0 0 0 0,1-1 0 0 0,0 1 0 0 0,0 0 0 0 0,0 0 0 0 0,0-1 0 0 0,-1 1 0 0 0,1 0 0 0 0,0 0 0 0 0,0-1 0 0 0,0 1-1 0 0,0 0 1 0 0,0-1 0 0 0,0 1 0 0 0,0 0 0 0 0,0 0 0 0 0,0-1 0 0 0,0 1 0 0 0,0 0 0 0 0,0-1 0 0 0,0 1 0 0 0,0 0 0 0 0,0-1 0 0 0,0 1 0 0 0,0 0 0 0 0,1-1 0 0 0,5-1 551 0 0,1 0 1 0 0,0 0-1 0 0,0 0 1 0 0,0 1-1 0 0,11-1 1 0 0,4 0-148 0 0,43-10-300 0 0,103-14 435 0 0,-83 18-3294 0 0,0 6-4021 0 0,-55 3 3620 0 0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5:41.15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369 128 2040 0 0,'-25'-3'4586'0'0,"-64"-3"2701"0"0,76 6-6622 0 0,0 0-1 0 0,0 2 1 0 0,0-1 0 0 0,-23 8 0 0 0,23-5-358 0 0,1 0 0 0 0,0 1 0 0 0,1 1 1 0 0,-1 0-1 0 0,1 0 0 0 0,0 1 0 0 0,-16 14 0 0 0,23-18-244 0 0,1 1 0 0 0,-1 0 0 0 0,1 0 0 0 0,0 0 0 0 0,0 0 0 0 0,0 0 0 0 0,0 0 0 0 0,1 1 0 0 0,-3 8 0 0 0,4-10-24 0 0,0 0-1 0 0,0 1 1 0 0,0-1-1 0 0,1 1 1 0 0,0-1-1 0 0,0 1 1 0 0,0-1-1 0 0,0 1 1 0 0,0-1-1 0 0,1 1 1 0 0,0-1-1 0 0,-1 1 1 0 0,1-1-1 0 0,0 0 1 0 0,3 5-1 0 0,-2-3-17 0 0,1-1-1 0 0,0 0 1 0 0,0 0-1 0 0,0 0 0 0 0,0 0 1 0 0,1 0-1 0 0,-1-1 0 0 0,1 1 1 0 0,0-1-1 0 0,0 0 0 0 0,1 0 1 0 0,-1-1-1 0 0,0 1 1 0 0,1-1-1 0 0,0 0 0 0 0,6 2 1 0 0,9 2 1 0 0,1 0 1 0 0,33 4-1 0 0,-45-9-19 0 0,25 5-173 0 0,0-2 1 0 0,50-1 0 0 0,-74-3 70 0 0,0-1-1 0 0,0 0 0 0 0,0 0 0 0 0,0-1 0 0 0,0 0 1 0 0,0-1-1 0 0,-1 0 0 0 0,1-1 0 0 0,-1 0 1 0 0,0 0-1 0 0,0-1 0 0 0,16-11 0 0 0,-21 13 14 0 0,0 0-1 0 0,-1-1 1 0 0,1 0-1 0 0,-1 1 1 0 0,0-1 0 0 0,0 0-1 0 0,-1-1 1 0 0,1 1-1 0 0,-1 0 1 0 0,0-1-1 0 0,0 0 1 0 0,0 1-1 0 0,1-7 1 0 0,-2 4-51 0 0,0 0 0 0 0,0 0 0 0 0,-1 0 0 0 0,1 0 0 0 0,-2 0 0 0 0,1 0 0 0 0,-1 0 0 0 0,-2-10 0 0 0,-2 1-54 0 0,0 1 0 0 0,-1 0 1 0 0,0 1-1 0 0,-1-1 0 0 0,-1 1 1 0 0,0 1-1 0 0,-16-21 0 0 0,19 28 245 0 0,-1-1-1 0 0,0 1 0 0 0,0 1 0 0 0,0-1 1 0 0,-1 1-1 0 0,0 0 0 0 0,0 0 0 0 0,0 1 1 0 0,-1 0-1 0 0,1 1 0 0 0,-1-1 0 0 0,0 1 1 0 0,0 1-1 0 0,0-1 0 0 0,0 1 1 0 0,-1 1-1 0 0,1 0 0 0 0,-10-1 0 0 0,4 2 161 0 0,1 1-1 0 0,-1 0 1 0 0,1 1-1 0 0,0 0 1 0 0,0 1-1 0 0,-1 0 1 0 0,2 1-1 0 0,-1 1 1 0 0,0 0 0 0 0,-19 11-1 0 0,16-6 81 0 0,1 0 0 0 0,0 0 0 0 0,1 1-1 0 0,-19 19 1 0 0,26-23-225 0 0,1 0-1 0 0,0 0 1 0 0,0 1-1 0 0,1 0 0 0 0,0 0 1 0 0,0 0-1 0 0,1 0 1 0 0,0 1-1 0 0,0 0 0 0 0,-3 12 1 0 0,7-18-52 0 0,-1 1 0 0 0,0-1 0 0 0,1 0 0 0 0,0 0 0 0 0,0 1 1 0 0,0-1-1 0 0,0 0 0 0 0,0 1 0 0 0,1-1 0 0 0,-1 0 0 0 0,1 0 0 0 0,0 0 1 0 0,0 0-1 0 0,0 1 0 0 0,3 4 0 0 0,-2-5 1 0 0,1 1 0 0 0,-1-1 0 0 0,1 0-1 0 0,0 0 1 0 0,0 0 0 0 0,0 0 0 0 0,0-1 0 0 0,1 1 0 0 0,-1-1 0 0 0,1 0 0 0 0,3 2 0 0 0,5 1 16 0 0,1 0 0 0 0,0-1 0 0 0,0 0 0 0 0,0-1 1 0 0,0-1-1 0 0,21 2 0 0 0,1-2-55 0 0,0-1 0 0 0,61-6 0 0 0,-82 4-115 0 0,-1-2 1 0 0,0 1 0 0 0,1-2-1 0 0,-2 0 1 0 0,1 0 0 0 0,0-1-1 0 0,-1-1 1 0 0,0 0-1 0 0,0 0 1 0 0,14-12 0 0 0,-23 16 14 0 0,0 0 0 0 0,1-1 0 0 0,-1 0 0 0 0,0 1 0 0 0,-1-1 0 0 0,1-1 0 0 0,0 1 0 0 0,-1 0 1 0 0,0-1-1 0 0,0 1 0 0 0,0-1 0 0 0,0 1 0 0 0,0-1 0 0 0,-1 0 0 0 0,0 0 0 0 0,1 0 0 0 0,-2 0 0 0 0,1 0 1 0 0,0 0-1 0 0,-1 0 0 0 0,0 0 0 0 0,0 0 0 0 0,0 0 0 0 0,0 0 0 0 0,0-1 0 0 0,-1 1 0 0 0,0 0 0 0 0,0 0 1 0 0,0 0-1 0 0,0 1 0 0 0,-1-1 0 0 0,0 0 0 0 0,0 0 0 0 0,-4-6 0 0 0,3 5 128 0 0,0 0-1 0 0,0 0 1 0 0,-1 0 0 0 0,0 1-1 0 0,0-1 1 0 0,0 1 0 0 0,-9-7-1 0 0,12 11 50 0 0,0-1-1 0 0,-1 0 0 0 0,1 0 0 0 0,0 1 1 0 0,0-1-1 0 0,-1 0 0 0 0,1 1 0 0 0,0-1 1 0 0,-1 1-1 0 0,1 0 0 0 0,-1 0 0 0 0,1-1 0 0 0,0 1 1 0 0,-1 0-1 0 0,1 0 0 0 0,-1 0 0 0 0,1 0 1 0 0,-1 1-1 0 0,1-1 0 0 0,0 0 0 0 0,-1 1 1 0 0,1-1-1 0 0,0 0 0 0 0,-1 1 0 0 0,1 0 1 0 0,0-1-1 0 0,-1 1 0 0 0,1 0 0 0 0,0 0 1 0 0,0-1-1 0 0,0 1 0 0 0,0 0 0 0 0,0 0 1 0 0,0 0-1 0 0,0 0 0 0 0,0 1 0 0 0,-1 1 1 0 0,-1 1 139 0 0,1 0 1 0 0,-1 0-1 0 0,1 0 1 0 0,0 0 0 0 0,0 0-1 0 0,0 1 1 0 0,1-1 0 0 0,-1 0-1 0 0,1 1 1 0 0,0 0 0 0 0,1-1-1 0 0,-1 9 1 0 0,1-6-67 0 0,0-1 1 0 0,1 1-1 0 0,0 0 0 0 0,1 0 1 0 0,-1-1-1 0 0,1 1 0 0 0,6 11 1 0 0,-1-2-6 0 0,2-1-1 0 0,0-1 1 0 0,1 1 0 0 0,0-2 0 0 0,1 1 0 0 0,15 12 0 0 0,-18-17-62 0 0,1-2 1 0 0,1 1 0 0 0,-1-1 0 0 0,1 0 0 0 0,21 10 0 0 0,-24-14-389 0 0,-1-1 0 0 0,1 1-1 0 0,0-1 1 0 0,13 2 0 0 0,-16-4-442 0 0,0 1 1 0 0,1-1-1 0 0,-1 0 0 0 0,1 0 0 0 0,-1-1 1 0 0,1 0-1 0 0,-1 1 0 0 0,6-3 0 0 0,-2 0-2622 0 0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5:41.57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53 23 2697 0 0,'-7'4'3003'0'0,"2"-1"-781"0"0,0-1-1 0 0,1 1 0 0 0,-1 0 0 0 0,-6 7 1 0 0,9-9-1946 0 0,1 1 0 0 0,-1 0 0 0 0,1-1 1 0 0,0 1-1 0 0,0 0 0 0 0,0 0 0 0 0,0 0 0 0 0,0 0 0 0 0,0 0 1 0 0,0 0-1 0 0,1 0 0 0 0,-1 1 0 0 0,1-1 0 0 0,0 0 1 0 0,-1 3-1 0 0,1 1 104 0 0,0 0 0 0 0,0 0 0 0 0,1 0 0 0 0,-1 0 0 0 0,1 0 0 0 0,1 0 0 0 0,-1 0 0 0 0,5 11 0 0 0,0-6 76 0 0,0 0 0 0 0,0 0 0 0 0,11 13 0 0 0,-1-3 13 0 0,1 0 0 0 0,0-2 0 0 0,2 0 0 0 0,29 24 0 0 0,-55-49-478 0 0,1-1-1 0 0,1 0 0 0 0,-8-11 1 0 0,-3-3-129 0 0,9 13 74 0 0,1 0 0 0 0,0 0 0 0 0,1-1 0 0 0,-1 0-1 0 0,2 0 1 0 0,-8-19 0 0 0,11 23 29 0 0,-1-1 0 0 0,1 0 0 0 0,0 0-1 0 0,1 1 1 0 0,0-1 0 0 0,-1 0 0 0 0,2 0 0 0 0,-1 0 0 0 0,1 0 0 0 0,0 1-1 0 0,0-1 1 0 0,0 0 0 0 0,5-9 0 0 0,-4 9 5 0 0,1 1 0 0 0,-1-1 1 0 0,1 1-1 0 0,1-1 0 0 0,-1 1 0 0 0,1 0 1 0 0,0 0-1 0 0,0 1 0 0 0,0-1 0 0 0,1 1 0 0 0,8-7 1 0 0,-7 7 23 0 0,1 0 1 0 0,0 0 0 0 0,0 1 0 0 0,1 0 0 0 0,-1 0-1 0 0,1 1 1 0 0,-1 0 0 0 0,16-2 0 0 0,-13 3 35 0 0,0 0 0 0 0,-1 0 0 0 0,1 1 1 0 0,0 1-1 0 0,0 0 0 0 0,0 0 0 0 0,0 1 0 0 0,-1 0 1 0 0,1 1-1 0 0,-1 0 0 0 0,0 0 0 0 0,0 1 0 0 0,0 1 1 0 0,0-1-1 0 0,0 1 0 0 0,-1 1 0 0 0,0-1 0 0 0,0 1 1 0 0,-1 1-1 0 0,1-1 0 0 0,-2 2 0 0 0,1-1 0 0 0,-1 0 1 0 0,0 1-1 0 0,0 0 0 0 0,-1 1 0 0 0,7 14 0 0 0,7 25-105 0 0,-13-30 101 0 0,1-1-1 0 0,13 25 0 0 0,-16-36-523 0 0,-1-1-1 0 0,1 0 0 0 0,-1 0 0 0 0,2-1 1 0 0,-1 1-1 0 0,0-1 0 0 0,1 0 0 0 0,0 0 1 0 0,0 0-1 0 0,0-1 0 0 0,9 6 0 0 0,6 0-4742 0 0,2-1 2210 0 0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5:42.20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457 861 8 0 0,'9'-17'7085'0'0,"4"-10"-616"0"0,-2 0-3849 0 0,-9 21-2385 0 0,0-1 0 0 0,-1 1 0 0 0,1-1 0 0 0,-2 1 0 0 0,1-1 0 0 0,-1 1 0 0 0,0-10 1 0 0,-3-5 207 0 0,0 0 0 0 0,-2 0 0 0 0,-10-31 0 0 0,-30-58 581 0 0,40 99-890 0 0,0 1-1 0 0,0 0 1 0 0,-1 0-1 0 0,-1 1 1 0 0,1 0-1 0 0,-9-9 1 0 0,12 15-44 0 0,-1 0 0 0 0,1 0 1 0 0,-1 0-1 0 0,1 1 0 0 0,-1-1 1 0 0,0 1-1 0 0,0 0 0 0 0,0 0 1 0 0,0 1-1 0 0,0-1 0 0 0,0 1 1 0 0,-1 0-1 0 0,1 0 1 0 0,0 0-1 0 0,-1 0 0 0 0,1 1 1 0 0,-1 0-1 0 0,-4 0 0 0 0,1 1 50 0 0,0 0-1 0 0,0 1 1 0 0,0 0-1 0 0,0 0 1 0 0,1 1 0 0 0,-1 0-1 0 0,1 0 1 0 0,-1 1-1 0 0,1 0 1 0 0,0 0-1 0 0,1 1 1 0 0,-1 0-1 0 0,1 0 1 0 0,0 0-1 0 0,0 1 1 0 0,-5 7-1 0 0,-9 11 114 0 0,1 1 0 0 0,-27 50-1 0 0,32-53-178 0 0,3-3 73 0 0,0 1 1 0 0,2-1 0 0 0,0 2-1 0 0,1-1 1 0 0,-11 43 0 0 0,18-56-107 0 0,0 1 0 0 0,0 0 0 0 0,0 0 0 0 0,1 1 0 0 0,0-1 0 0 0,0 0 0 0 0,1 0 0 0 0,0 0 0 0 0,1 0 0 0 0,-1-1 0 0 0,2 1 0 0 0,-1 0 0 0 0,1-1 0 0 0,0 1 0 0 0,1-1 1 0 0,-1 0-1 0 0,2 0 0 0 0,-1 0 0 0 0,8 9 0 0 0,-4-8-46 0 0,1 0 0 0 0,-1 0 0 0 0,1-1 0 0 0,0 0 0 0 0,1 0 0 0 0,-1-1 1 0 0,1-1-1 0 0,1 0 0 0 0,-1 0 0 0 0,1-1 0 0 0,-1 0 0 0 0,1-1 0 0 0,0 0 0 0 0,1-1 0 0 0,-1 0 1 0 0,0-1-1 0 0,1 0 0 0 0,-1 0 0 0 0,1-2 0 0 0,-1 1 0 0 0,0-1 0 0 0,1-1 0 0 0,-1 0 0 0 0,0-1 0 0 0,0 0 1 0 0,0-1-1 0 0,0 0 0 0 0,-1 0 0 0 0,14-8 0 0 0,-7 2-73 0 0,-1-1 0 0 0,1 0-1 0 0,-2-2 1 0 0,0 1 0 0 0,22-25-1 0 0,-30 29 9 0 0,-1 0 0 0 0,0 0-1 0 0,0-1 1 0 0,-1 0 0 0 0,0 0-1 0 0,0 0 1 0 0,-1 0 0 0 0,0-1-1 0 0,-1 0 1 0 0,0 0-1 0 0,-1 0 1 0 0,2-16 0 0 0,-2-3-294 0 0,-2-1 1 0 0,-6-42-1 0 0,-14-59-624 0 0,13 89 765 0 0,-16-81 156 0 0,-47-150 1 0 0,69 270 85 0 0,-1-3 76 0 0,0 0 1 0 0,0 1-1 0 0,-1-1 1 0 0,1 0-1 0 0,-5-5 1 0 0,7 10-58 0 0,-1 0-1 0 0,0 0 1 0 0,1 1 0 0 0,-1-1 0 0 0,0 0 0 0 0,0 0 0 0 0,0 0-1 0 0,0 1 1 0 0,0-1 0 0 0,1 0 0 0 0,-1 1 0 0 0,0-1 0 0 0,0 1-1 0 0,0-1 1 0 0,-1 1 0 0 0,1 0 0 0 0,0-1 0 0 0,0 1 0 0 0,0 0-1 0 0,0 0 1 0 0,0 0 0 0 0,0 0 0 0 0,0 0 0 0 0,0 0 0 0 0,-1 0-1 0 0,1 0 1 0 0,0 0 0 0 0,0 0 0 0 0,0 1 0 0 0,0-1 0 0 0,0 0-1 0 0,0 1 1 0 0,0-1 0 0 0,-1 2 0 0 0,-4 1 60 0 0,0 0 0 0 0,1 1 0 0 0,0 0-1 0 0,0 0 1 0 0,0 1 0 0 0,1-1 0 0 0,-1 1 0 0 0,1 0 0 0 0,0 0 0 0 0,0 1-1 0 0,1-1 1 0 0,0 1 0 0 0,0 0 0 0 0,-3 6 0 0 0,3-4-58 0 0,1-1-1 0 0,-1 1 1 0 0,1 0 0 0 0,1 0 0 0 0,-1 0 0 0 0,1 0 0 0 0,1 0-1 0 0,-1 0 1 0 0,1 0 0 0 0,3 16 0 0 0,4 3-48 0 0,1-1-1 0 0,21 48 1 0 0,-10-28-3 0 0,10 18 4 0 0,72 118 0 0 0,-82-148-25 0 0,-1 0-1 0 0,22 63 0 0 0,10 77-489 0 0,-46-154-200 0 0,8 26 214 0 0,-3-25-3167 0 0,4-6-4945 0 0,-6-10 1796 0 0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5:43.20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312 21 512 0 0,'-1'-1'582'0'0,"0"0"0"0"0,-1 1 0 0 0,1-1 1 0 0,-1 0-1 0 0,1 1 0 0 0,-1-1 0 0 0,1 1 0 0 0,-1-1 0 0 0,1 1 0 0 0,-1 0 0 0 0,0-1 0 0 0,1 1 1 0 0,-1 0-1 0 0,1 0 0 0 0,-4 0 0 0 0,-30 5 2414 0 0,21-3-1704 0 0,-71 13 3317 0 0,76-13-4171 0 0,0 0-1 0 0,1 1 0 0 0,-1 0 1 0 0,1 1-1 0 0,0 0 0 0 0,0 0 1 0 0,-12 9-1 0 0,16-10-296 0 0,1 0 1 0 0,0 1-1 0 0,0-1 0 0 0,0 0 1 0 0,0 1-1 0 0,0 0 1 0 0,1 0-1 0 0,0 0 0 0 0,0 0 1 0 0,0 0-1 0 0,-2 6 0 0 0,2-2-27 0 0,0-1-1 0 0,1 1 1 0 0,0-1-1 0 0,0 1 1 0 0,1 0-1 0 0,0 9 1 0 0,1-3-56 0 0,1 0 0 0 0,1 0 1 0 0,0 0-1 0 0,0 0 1 0 0,2-1-1 0 0,11 26 0 0 0,-12-31-73 0 0,0 0-1 0 0,1 0 0 0 0,0 0 0 0 0,1-1 0 0 0,-1 0 1 0 0,1 0-1 0 0,1-1 0 0 0,-1 0 0 0 0,1 0 1 0 0,0 0-1 0 0,1-1 0 0 0,13 8 0 0 0,-15-10-24 0 0,0-1 1 0 0,0 1-1 0 0,0-2 0 0 0,0 1 0 0 0,0-1 0 0 0,0 1 0 0 0,0-2 0 0 0,0 1 0 0 0,1-1 0 0 0,-1 0 1 0 0,0 0-1 0 0,0-1 0 0 0,0 1 0 0 0,1-1 0 0 0,-1-1 0 0 0,0 1 0 0 0,0-1 0 0 0,0 0 0 0 0,7-4 0 0 0,-4 1-59 0 0,1 0 0 0 0,-1 0-1 0 0,0-1 1 0 0,0 0 0 0 0,-1-1-1 0 0,0 0 1 0 0,0 0 0 0 0,0-1 0 0 0,7-10-1 0 0,-12 14 83 0 0,-1 1-1 0 0,1-2 1 0 0,-1 1 0 0 0,0 0-1 0 0,0 0 1 0 0,0-1-1 0 0,0 1 1 0 0,-1-1 0 0 0,0 0-1 0 0,0 1 1 0 0,0-1-1 0 0,0 0 1 0 0,-1 0 0 0 0,0 1-1 0 0,0-1 1 0 0,0 0-1 0 0,-1 0 1 0 0,1 0 0 0 0,-1 1-1 0 0,0-1 1 0 0,-1 0-1 0 0,-2-6 1 0 0,-4-7 33 0 0,-1 0 1 0 0,-1 1-1 0 0,0-1 0 0 0,-2 2 1 0 0,-12-16-1 0 0,14 21 15 0 0,0 0-1 0 0,-1 1 1 0 0,0 0 0 0 0,-1 0 0 0 0,0 1-1 0 0,0 1 1 0 0,-18-10 0 0 0,26 17-13 0 0,1-1 0 0 0,-1 1 0 0 0,1 0 0 0 0,-1 0 0 0 0,1 0 0 0 0,-1 0 0 0 0,0 0 0 0 0,1 1 0 0 0,-1 0 0 0 0,0-1 0 0 0,1 1 0 0 0,-1 1 0 0 0,0-1 0 0 0,0 1 0 0 0,-6 1 0 0 0,5 0 4 0 0,0 0 0 0 0,0 1 0 0 0,0-1 0 0 0,0 1 0 0 0,1 0 0 0 0,-1 0 0 0 0,1 1 0 0 0,0-1 0 0 0,0 1-1 0 0,-4 5 1 0 0,-3 4 3 0 0,0 0-1 0 0,1 1 0 0 0,1 0 0 0 0,0 1 0 0 0,-12 27 0 0 0,17-32-4 0 0,0 0-1 0 0,1 0 0 0 0,1 0 1 0 0,-1 0-1 0 0,2 0 0 0 0,-1 1 1 0 0,1-1-1 0 0,1 0 0 0 0,0 1 0 0 0,2 17 1 0 0,0-20-15 0 0,0 1 0 0 0,1-1 0 0 0,0 0 0 0 0,0 0 0 0 0,1 0 0 0 0,0 0 0 0 0,0 0 0 0 0,1-1 0 0 0,0 0 0 0 0,0 0 0 0 0,0 0 0 0 0,1 0 0 0 0,0-1 0 0 0,9 7 0 0 0,-8-7-28 0 0,1 0 0 0 0,0-1 0 0 0,1 0 0 0 0,-1 0-1 0 0,1 0 1 0 0,0-1 0 0 0,0-1 0 0 0,1 1 0 0 0,-1-2 0 0 0,1 1 0 0 0,-1-1 0 0 0,14 1-1 0 0,-11-3-52 0 0,1 0-1 0 0,0-1 1 0 0,0-1-1 0 0,0 0 1 0 0,-1-1-1 0 0,1 0 1 0 0,21-8-1 0 0,-16 3-284 0 0,0 0 0 0 0,0-2 1 0 0,-1 1-1 0 0,21-17 0 0 0,-33 22 170 0 0,0 0-1 0 0,0 0 1 0 0,-1 0 0 0 0,0-1-1 0 0,0 1 1 0 0,0-1 0 0 0,0 0-1 0 0,-1 0 1 0 0,0 0 0 0 0,4-9 0 0 0,-6 11 122 0 0,1-1 1 0 0,-1 0 0 0 0,-1 0 0 0 0,1 0 0 0 0,0 0 0 0 0,-1 0 0 0 0,0 1 0 0 0,0-1 0 0 0,0 0 0 0 0,0 0 0 0 0,-1 0-1 0 0,0 0 1 0 0,1 0 0 0 0,-1 0 0 0 0,-1 0 0 0 0,1 1 0 0 0,-3-5 0 0 0,-21-43 233 0 0,-52-75-1 0 0,75 124-93 0 0,0-1-1 0 0,0 0 1 0 0,0 1-1 0 0,0 0 1 0 0,0 0-1 0 0,-1-1 0 0 0,1 1 1 0 0,-1 0-1 0 0,-2-1 1 0 0,4 2-39 0 0,0 1 0 0 0,1 0 1 0 0,-1 0-1 0 0,0-1 0 0 0,1 1 1 0 0,-1 0-1 0 0,0 0 0 0 0,0 0 1 0 0,1 0-1 0 0,-1 0 0 0 0,0 0 1 0 0,0 0-1 0 0,1 0 0 0 0,-1 0 1 0 0,0 0-1 0 0,0 0 0 0 0,1 0 0 0 0,-1 1 1 0 0,0-1-1 0 0,0 0 0 0 0,1 0 1 0 0,-1 1-1 0 0,0-1 0 0 0,1 1 1 0 0,-1-1-1 0 0,1 1 0 0 0,-1-1 1 0 0,0 1-1 0 0,1-1 0 0 0,-1 1 1 0 0,1-1-1 0 0,-1 1 0 0 0,1-1 1 0 0,0 1-1 0 0,-1 0 0 0 0,1-1 0 0 0,0 1 1 0 0,-1 0-1 0 0,1-1 0 0 0,0 1 1 0 0,-1 1-1 0 0,-1 4 84 0 0,0 1 0 0 0,0-1 1 0 0,0 0-1 0 0,1 1 0 0 0,0-1 0 0 0,0 1 0 0 0,1 0 1 0 0,-1-1-1 0 0,1 1 0 0 0,1-1 0 0 0,-1 1 0 0 0,1 0 1 0 0,1-1-1 0 0,-1 0 0 0 0,4 10 0 0 0,-1-7-41 0 0,0-1-1 0 0,0 1 1 0 0,1-1-1 0 0,0 0 0 0 0,0-1 1 0 0,1 1-1 0 0,0-1 1 0 0,0 0-1 0 0,1-1 1 0 0,10 9-1 0 0,19 13-427 0 0,2-2 0 0 0,1-1 0 0 0,63 30 0 0 0,-87-49-1692 0 0,0-6-3992 0 0,-7-1 1336 0 0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5:43.55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106 184 2753 0 0,'-6'7'2578'0'0,"-18"21"4032"0"0,5 3-3650 0 0,17-28-2755 0 0,1 0 1 0 0,0 1-1 0 0,-1-1 0 0 0,2 0 0 0 0,-1 1 1 0 0,0-1-1 0 0,1 1 0 0 0,-1-1 1 0 0,1 1-1 0 0,0 0 0 0 0,0-1 0 0 0,1 1 1 0 0,-1-1-1 0 0,1 1 0 0 0,-1-1 0 0 0,1 1 1 0 0,0-1-1 0 0,3 6 0 0 0,1 2 189 0 0,1 0 0 0 0,0 0-1 0 0,1-1 1 0 0,12 15 0 0 0,-15-20-258 0 0,0-1 1 0 0,1 1 0 0 0,0 0 0 0 0,0-1 0 0 0,0 0 0 0 0,0 0 0 0 0,1-1 0 0 0,0 1 0 0 0,-1-1 0 0 0,7 2-1 0 0,-11-4-96 0 0,0-1 0 0 0,0 0 0 0 0,0 1 0 0 0,0-1-1 0 0,0 0 1 0 0,0 1 0 0 0,0-1 0 0 0,0 0 0 0 0,0 0 0 0 0,1 0-1 0 0,-1 0 1 0 0,0 0 0 0 0,0 0 0 0 0,0 0 0 0 0,0 0-1 0 0,0-1 1 0 0,0 1 0 0 0,0 0 0 0 0,0-1 0 0 0,0 1 0 0 0,0 0-1 0 0,1-1 1 0 0,-2 0-15 0 0,1 0 0 0 0,-1 0 0 0 0,1 0 1 0 0,-1 0-1 0 0,1 1 0 0 0,-1-1 0 0 0,0 0 0 0 0,1 0 0 0 0,-1 0 0 0 0,0 0 0 0 0,0 0 0 0 0,0 0 0 0 0,0 0 0 0 0,0 0 1 0 0,0 0-1 0 0,0 0 0 0 0,0 0 0 0 0,0 1 0 0 0,0-3 0 0 0,-2-4 37 0 0,0-1 0 0 0,-1 1 1 0 0,1-1-1 0 0,-7-10 0 0 0,-8-13-3 0 0,-38-49 0 0 0,0-2-40 0 0,47 69-21 0 0,1-1-1 0 0,0 0 1 0 0,1 0 0 0 0,-5-20-1 0 0,9 29-1 0 0,1 1 0 0 0,0-1 0 0 0,1 1 0 0 0,-1-1 0 0 0,1 0 0 0 0,0 1 0 0 0,0-1 0 0 0,1-5 0 0 0,-1 8 5 0 0,1 0-1 0 0,-1 1 1 0 0,1-1-1 0 0,-1 1 1 0 0,1-1 0 0 0,0 1-1 0 0,0-1 1 0 0,-1 1-1 0 0,1-1 1 0 0,0 1-1 0 0,0 0 1 0 0,0-1-1 0 0,1 1 1 0 0,-1 0 0 0 0,0 0-1 0 0,0 0 1 0 0,1 0-1 0 0,-1 0 1 0 0,0 0-1 0 0,1 0 1 0 0,-1 0 0 0 0,1 1-1 0 0,0-1 1 0 0,-1 0-1 0 0,3 0 1 0 0,5-1-2 0 0,0 1-1 0 0,0 0 1 0 0,1 0 0 0 0,-1 1 0 0 0,0 0 0 0 0,1 0-1 0 0,-1 1 1 0 0,0 1 0 0 0,14 3 0 0 0,9 4-65 0 0,41 18 0 0 0,-28-9-124 0 0,-15-8-392 0 0,35 15 219 0 0,-34-9-2424 0 0,-5 4-3799 0 0,-16-10 1340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57.0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7 2561 0 0,'-9'-6'11110'0'0,"8"5"-10874"0"0,1 1-1 0 0,0 0 0 0 0,0 0 1 0 0,-1 0-1 0 0,1 0 1 0 0,0 0-1 0 0,0 1 1 0 0,0-1-1 0 0,-1 0 0 0 0,-2 2 3297 0 0,3-2-3297 0 0,0 0 1 0 0,-1 2 26 0 0,1-1 1 0 0,0 1 0 0 0,-1-1 0 0 0,1 1 0 0 0,0-1 0 0 0,-1 0 0 0 0,1 1 0 0 0,0-1-1 0 0,0 1 1 0 0,1-1 0 0 0,-1 1 0 0 0,0 1 0 0 0,15 69 1199 0 0,-9-51-1288 0 0,-1 1 0 0 0,-2 1 1 0 0,2 32-1 0 0,-4-30-298 0 0,-3 38 487 0 0,2-56-771 0 0,-1 0 1 0 0,-1 0 0 0 0,0 1-1 0 0,0-1 1 0 0,0 0 0 0 0,-5 9 0 0 0,9-23-5069 0 0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5:44.25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483 923 512 0 0,'31'-38'4538'0'0,"-28"34"-4343"0"0,1-1-1 0 0,-1 1 1 0 0,-1-1 0 0 0,1 0-1 0 0,-1 0 1 0 0,0 0-1 0 0,0 0 1 0 0,0 0-1 0 0,-1-1 1 0 0,1 1-1 0 0,-1 0 1 0 0,-1-1-1 0 0,1 1 1 0 0,-1-1-1 0 0,0 1 1 0 0,0-1-1 0 0,0 1 1 0 0,-1-1-1 0 0,0 1 1 0 0,-2-6 0 0 0,-3-12 709 0 0,-1 0 1 0 0,-1 0 0 0 0,-14-26-1 0 0,19 44-777 0 0,-5-14 470 0 0,-1 0-1 0 0,-1 1 0 0 0,-1 0 1 0 0,-1 1-1 0 0,-20-24 0 0 0,28 36-410 0 0,-1 1-1 0 0,1 0 1 0 0,-1 0-1 0 0,1 0 1 0 0,-1 1-1 0 0,0 0 0 0 0,0 0 1 0 0,-1 0-1 0 0,1 0 1 0 0,-1 1-1 0 0,1 0 1 0 0,-1 0-1 0 0,0 0 0 0 0,0 1 1 0 0,1 0-1 0 0,-1 0 1 0 0,0 0-1 0 0,0 1 1 0 0,0 0-1 0 0,0 0 0 0 0,0 0 1 0 0,0 1-1 0 0,0 0 1 0 0,-6 2-1 0 0,1 1-12 0 0,1 0 0 0 0,1 0 1 0 0,-1 1-1 0 0,1 0 0 0 0,0 1 0 0 0,0 0 0 0 0,0 1 0 0 0,1 0 0 0 0,0 0 0 0 0,0 0 0 0 0,-9 13 1 0 0,-3 6 91 0 0,0 0 1 0 0,-22 43-1 0 0,31-50-142 0 0,1 1-1 0 0,1-1 1 0 0,1 1-1 0 0,1 1 1 0 0,1 0-1 0 0,1 0 1 0 0,-4 24-1 0 0,8-35-85 0 0,0 0 1 0 0,1-1-1 0 0,0 1 0 0 0,0-1 0 0 0,1 1 0 0 0,0 0 1 0 0,1-1-1 0 0,0 0 0 0 0,0 1 0 0 0,1-1 0 0 0,1 0 1 0 0,-1 0-1 0 0,1-1 0 0 0,1 1 0 0 0,0-1 1 0 0,0 0-1 0 0,0 0 0 0 0,11 11 0 0 0,-9-12-47 0 0,0-1-1 0 0,1 0 0 0 0,0 0 1 0 0,0 0-1 0 0,0-1 1 0 0,1 0-1 0 0,-1-1 0 0 0,1 0 1 0 0,1 0-1 0 0,-1-1 1 0 0,0 0-1 0 0,1-1 1 0 0,0 0-1 0 0,-1 0 0 0 0,18 0 1 0 0,-14-2-36 0 0,-1 0 0 0 0,0-1 0 0 0,0 0 0 0 0,0-1 0 0 0,0-1 0 0 0,0 0 0 0 0,0 0 0 0 0,-1-1 0 0 0,1-1 0 0 0,-1 0 0 0 0,0 0 0 0 0,13-10 0 0 0,-14 9-62 0 0,0-2-1 0 0,-1 1 1 0 0,0-1-1 0 0,-1-1 1 0 0,0 0 0 0 0,0 0-1 0 0,-1 0 1 0 0,0-1-1 0 0,0 0 1 0 0,-1 0-1 0 0,-1-1 1 0 0,0 0-1 0 0,0 0 1 0 0,-1 0-1 0 0,0-1 1 0 0,-1 1-1 0 0,0-1 1 0 0,-1 0-1 0 0,-1 1 1 0 0,1-18-1 0 0,-2-33-277 0 0,-12-102 0 0 0,-1 30 445 0 0,8-70 81 0 0,-1-26 702 0 0,5 223-749 0 0,1 3 31 0 0,0 0-1 0 0,0 0 1 0 0,-1 0 0 0 0,1 0-1 0 0,-1-1 1 0 0,-2-4-1 0 0,2 9-101 0 0,1-1 0 0 0,0 1-1 0 0,0 0 1 0 0,0 0 0 0 0,-1-1-1 0 0,1 1 1 0 0,0 0 0 0 0,0 0-1 0 0,-1 0 1 0 0,1-1 0 0 0,0 1 0 0 0,-1 0-1 0 0,1 0 1 0 0,0 0 0 0 0,0 0-1 0 0,-1 0 1 0 0,1 0 0 0 0,0 0-1 0 0,-1 0 1 0 0,1 0 0 0 0,0 0-1 0 0,-1 0 1 0 0,1 0 0 0 0,0 0-1 0 0,-1 0 1 0 0,1 0 0 0 0,0 0-1 0 0,-1 0 1 0 0,1 0 0 0 0,0 0-1 0 0,-1 0 1 0 0,1 0 0 0 0,0 1-1 0 0,0-1 1 0 0,-1 0 0 0 0,1 0-1 0 0,0 0 1 0 0,-1 0 0 0 0,1 1-1 0 0,0-1 1 0 0,0 0 0 0 0,0 0-1 0 0,-1 1 1 0 0,1-1 0 0 0,0 0-1 0 0,0 1 1 0 0,0-1 0 0 0,0 0 0 0 0,-1 1-1 0 0,-9 14 472 0 0,2 6-311 0 0,1 1 0 0 0,1 0 0 0 0,1 0 0 0 0,1 1 0 0 0,1 0 0 0 0,1-1 0 0 0,0 24 1 0 0,17 161 686 0 0,-6-142-744 0 0,2-1 1 0 0,3-1-1 0 0,3 0 1 0 0,3-1 0 0 0,45 99-1 0 0,-43-115-260 0 0,33 64-67 0 0,-45-93-378 0 0,1 0 0 0 0,1 0 1 0 0,0-2-1 0 0,15 16 1 0 0,-8-16-2294 0 0,-17-13 1962 0 0,1-1 0 0 0,-1 0 0 0 0,1 0 0 0 0,-1 0 1 0 0,1 0-1 0 0,-1 0 0 0 0,4 0 0 0 0,12-1-4642 0 0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5:47.66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26 38 512 0 0,'2'0'348'0'0,"-1"-1"0"0"0,1 1 0 0 0,0-1 0 0 0,0 0 0 0 0,-1 0 0 0 0,1 0 1 0 0,-1 0-1 0 0,1 0 0 0 0,-1 0 0 0 0,1 0 0 0 0,-1-1 0 0 0,2-1 0 0 0,-3 3-135 0 0,1-1 0 0 0,-1 1 0 0 0,0-1 1 0 0,0 1-1 0 0,1-1 0 0 0,-1 1 0 0 0,0-1 0 0 0,0 1 0 0 0,0-1 1 0 0,1 1-1 0 0,-1-1 0 0 0,0 1 0 0 0,0-1 0 0 0,0 0 1 0 0,0 1-1 0 0,0-1 0 0 0,0 1 0 0 0,0-1 0 0 0,-1 1 0 0 0,1-1 1 0 0,0 1-1 0 0,0-1 0 0 0,0 0 0 0 0,0 1 0 0 0,-1-1 1 0 0,1 1-1 0 0,0-1 0 0 0,0 1 0 0 0,-1 0 0 0 0,1-1 0 0 0,-1 1 1 0 0,1-1-1 0 0,0 1 0 0 0,-1-1 0 0 0,1 1 0 0 0,-1 0 1 0 0,1-1-1 0 0,-1 1 0 0 0,1 0 0 0 0,-1 0 0 0 0,1-1 0 0 0,-1 1 1 0 0,1 0-1 0 0,-1 0 0 0 0,0 0 0 0 0,0-1-22 0 0,1 1-1 0 0,-1-1 0 0 0,0 1 1 0 0,0 0-1 0 0,0-1 0 0 0,1 1 1 0 0,-1 0-1 0 0,0 0 1 0 0,0-1-1 0 0,0 1 0 0 0,0 0 1 0 0,0 0-1 0 0,1 0 0 0 0,-1 0 1 0 0,0 0-1 0 0,0 1 0 0 0,0-1 1 0 0,0 0-1 0 0,0 0 1 0 0,1 0-1 0 0,-1 1 0 0 0,0-1 1 0 0,0 0-1 0 0,0 1 0 0 0,0 0 1 0 0,-1 0-29 0 0,1 0 1 0 0,0 1-1 0 0,0-1 0 0 0,0 1 1 0 0,0-1-1 0 0,0 1 1 0 0,0-1-1 0 0,0 1 0 0 0,0-1 1 0 0,1 1-1 0 0,-2 3 1 0 0,1 2 26 0 0,0 0 0 0 0,0 0 1 0 0,0 0-1 0 0,1 0 1 0 0,0 11-1 0 0,15 88 1075 0 0,1 7-350 0 0,-15-104-826 0 0,35 268 1348 0 0,-29-232-1439 0 0,-5-32-25 0 0,-1 1 1 0 0,2-1 0 0 0,0-1-1 0 0,1 1 1 0 0,0 0 0 0 0,0-1 0 0 0,2 0-1 0 0,6 12 1 0 0,-12-23-19 0 0,0 0 0 0 0,1-1 0 0 0,-1 1 0 0 0,0 0 0 0 0,1 0 0 0 0,-1-1 1 0 0,1 1-1 0 0,0 0 0 0 0,-1-1 0 0 0,1 1 0 0 0,-1-1 0 0 0,1 1 0 0 0,0-1 0 0 0,0 1 0 0 0,-1-1 0 0 0,1 1 0 0 0,0-1 0 0 0,0 0 1 0 0,-1 1-1 0 0,1-1 0 0 0,0 0 0 0 0,0 0 0 0 0,0 1 0 0 0,0-1 0 0 0,-1 0 0 0 0,1 0 0 0 0,0 0 0 0 0,0 0 0 0 0,0 0 1 0 0,0 0-1 0 0,0 0 0 0 0,-1-1 0 0 0,1 1 0 0 0,0 0 0 0 0,0 0 0 0 0,0-1 0 0 0,-1 1 0 0 0,1 0 0 0 0,0-1 0 0 0,0 1 0 0 0,-1-1 1 0 0,1 1-1 0 0,0-1 0 0 0,-1 1 0 0 0,1-1 0 0 0,0 0 0 0 0,-1 1 0 0 0,1-1 0 0 0,-1 0 0 0 0,1 1 0 0 0,0-2 0 0 0,3-4-961 0 0,-1 0-1 0 0,1 0 1 0 0,-1 0-1 0 0,0 0 1 0 0,2-7-1 0 0,6-22-4854 0 0,-6 18 3700 0 0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5:48.01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162 142 1056 0 0,'-5'-4'1055'0'0,"1"-1"0"0"0,0 2 1 0 0,-1-1-1 0 0,0 0 0 0 0,1 1 0 0 0,-2 0 0 0 0,1 0 0 0 0,0 0 0 0 0,0 1 1 0 0,-1 0-1 0 0,-6-2 0 0 0,-7 0 861 0 0,1 0 0 0 0,-22-1 0 0 0,21 3-1170 0 0,98-14 267 0 0,35-8-783 0 0,-54 11-166 0 0,68-7 0 0 0,-84 16-105 0 0,64-5 19 0 0,-86 9 50 0 0,-1 0 0 0 0,42 6 1 0 0,-60-5-32 0 0,1 0 0 0 0,-1 0 0 0 0,1 0 0 0 0,-1 0 0 0 0,1 0 1 0 0,-1 0-1 0 0,0 1 0 0 0,0 0 0 0 0,0 0 0 0 0,5 3 1 0 0,-7-4 7 0 0,0 0 1 0 0,0 0-1 0 0,0 0 1 0 0,-1 1-1 0 0,1-1 0 0 0,0 0 1 0 0,0 1-1 0 0,-1-1 1 0 0,1 0-1 0 0,-1 1 1 0 0,1-1-1 0 0,-1 1 1 0 0,1-1-1 0 0,-1 0 1 0 0,0 1-1 0 0,0-1 1 0 0,0 1-1 0 0,0-1 1 0 0,0 1-1 0 0,0-1 1 0 0,0 1-1 0 0,0-1 1 0 0,-1 1-1 0 0,1-1 1 0 0,0 1-1 0 0,-1-1 1 0 0,0 0-1 0 0,0 2 1 0 0,-3 6 30 0 0,-1 0 1 0 0,0-1 0 0 0,0 1-1 0 0,-1-1 1 0 0,-9 10 0 0 0,-38 36 163 0 0,39-41-131 0 0,-276 259 543 0 0,273-257-741 0 0,0-1 1 0 0,-1-1-1 0 0,0 0 0 0 0,-22 10 0 0 0,51-29-3093 0 0,-1 0 1 0 0,16-13-1 0 0,-5 1-1749 0 0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5:48.41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103 95 2521 0 0,'-10'3'2208'0'0,"1"-1"-584"0"0,-1 0 0 0 0,1 1 0 0 0,1 1 0 0 0,-1 0 0 0 0,-14 8 0 0 0,21-11-1440 0 0,0 0 0 0 0,1 1 0 0 0,-1-1 0 0 0,0 1 0 0 0,0 0 0 0 0,1 0 0 0 0,-1 0 0 0 0,1-1 0 0 0,0 1 0 0 0,0 0 0 0 0,0 1 0 0 0,-1-1 0 0 0,2 0 0 0 0,-1 0 0 0 0,0 0-1 0 0,0 1 1 0 0,1-1 0 0 0,-1 0 0 0 0,1 1 0 0 0,0-1 0 0 0,0 0 0 0 0,0 1 0 0 0,0-1 0 0 0,0 0 0 0 0,0 1 0 0 0,1-1 0 0 0,-1 0 0 0 0,2 5 0 0 0,-1-4-44 0 0,1 1 1 0 0,-1-1-1 0 0,1 0 0 0 0,0 0 0 0 0,0 1 1 0 0,0-1-1 0 0,0 0 0 0 0,0 0 0 0 0,1-1 0 0 0,0 1 1 0 0,-1 0-1 0 0,1-1 0 0 0,6 4 0 0 0,5 3 372 0 0,27 13 0 0 0,-25-15-111 0 0,-5-1-145 0 0,-7-3-79 0 0,-1-1 1 0 0,1 0-1 0 0,1 0 0 0 0,-1 0 1 0 0,0-1-1 0 0,0 1 0 0 0,8 0 1 0 0,-35-18 395 0 0,11 9-516 0 0,-1-1-1 0 0,2-1 1 0 0,-1 0-1 0 0,1-1 1 0 0,1 0-1 0 0,-17-21 1 0 0,22 26-56 0 0,1-1 0 0 0,1 1 0 0 0,-1-1 0 0 0,1 0 1 0 0,0 0-1 0 0,0 0 0 0 0,1 0 0 0 0,-1-1 1 0 0,2 1-1 0 0,-1-1 0 0 0,1 1 0 0 0,0-1 0 0 0,0 0 1 0 0,0 1-1 0 0,1-1 0 0 0,0 0 0 0 0,2-7 1 0 0,-2 11-5 0 0,1 0 1 0 0,0 0 0 0 0,0 0 0 0 0,0 0 0 0 0,0 0 0 0 0,0 1 0 0 0,1-1 0 0 0,-1 0 0 0 0,1 1 0 0 0,0-1 0 0 0,0 1 0 0 0,0-1 0 0 0,0 1 0 0 0,4-3 0 0 0,-2 1-4 0 0,0 2 0 0 0,1-1 1 0 0,-1 0-1 0 0,1 1 0 0 0,-1 0 1 0 0,1 0-1 0 0,0 1 0 0 0,6-2 1 0 0,6 0-50 0 0,0 0 0 0 0,0 2 0 0 0,0 0 0 0 0,21 2 0 0 0,-12 1-336 0 0,1 1-1 0 0,48 12 0 0 0,8 9-4127 0 0,-63-18 1648 0 0,-3 0-490 0 0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5:48.82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120 16 2385 0 0,'-15'-5'3728'0'0,"10"3"-2197"0"0,0 0 0 0 0,0 1 0 0 0,-1-1 0 0 0,1 1 0 0 0,-11-1 0 0 0,14 2-1253 0 0,0 0-1 0 0,0 0 1 0 0,0 1-1 0 0,0-1 1 0 0,0 0-1 0 0,0 1 1 0 0,0 0 0 0 0,0 0-1 0 0,0-1 1 0 0,0 1-1 0 0,1 0 1 0 0,-1 0-1 0 0,0 1 1 0 0,0-1-1 0 0,1 0 1 0 0,-1 0-1 0 0,1 1 1 0 0,-1-1-1 0 0,-1 4 1 0 0,0-2-103 0 0,0 1 1 0 0,1-1 0 0 0,0 1 0 0 0,-1 0-1 0 0,2 0 1 0 0,-1-1 0 0 0,0 1-1 0 0,1 1 1 0 0,-1-1 0 0 0,1 0 0 0 0,0 0-1 0 0,1 0 1 0 0,-1 0 0 0 0,1 1-1 0 0,0-1 1 0 0,0 0 0 0 0,0 1-1 0 0,0-1 1 0 0,1 0 0 0 0,0 0 0 0 0,0 1-1 0 0,0-1 1 0 0,0 0 0 0 0,4 7-1 0 0,-2-4-49 0 0,1-1-1 0 0,1 1 0 0 0,-1 0 0 0 0,1-1 0 0 0,0 0 0 0 0,1 0 1 0 0,-1-1-1 0 0,1 1 0 0 0,0-1 0 0 0,1-1 0 0 0,-1 1 1 0 0,13 6-1 0 0,-7-6-100 0 0,0 0 0 0 0,0-1 0 0 0,1 0 0 0 0,-1-1 0 0 0,1 0 0 0 0,0-1 0 0 0,-1 0 0 0 0,1-1 0 0 0,0-1 0 0 0,23-2 0 0 0,-17 0-59 0 0,-1 0 1 0 0,1-2 0 0 0,-1 0-1 0 0,0-2 1 0 0,0 0-1 0 0,31-15 1 0 0,-44 19 22 0 0,-1-1 0 0 0,0 1 0 0 0,0-1 0 0 0,0 0 0 0 0,0 0 0 0 0,0 0 0 0 0,-1 0 0 0 0,0-1 0 0 0,1 1 0 0 0,-1-1 0 0 0,4-8 0 0 0,-5 9 7 0 0,-1 1-1 0 0,0-1 1 0 0,0 0-1 0 0,-1 1 1 0 0,1-1-1 0 0,0 0 0 0 0,-1 0 1 0 0,0 1-1 0 0,1-1 1 0 0,-1 0-1 0 0,-1 0 1 0 0,1 0-1 0 0,0 0 1 0 0,-1 1-1 0 0,1-1 0 0 0,-1 0 1 0 0,0 0-1 0 0,0 1 1 0 0,0-1-1 0 0,0 0 1 0 0,-2-3-1 0 0,-1 0 1 0 0,0 1 0 0 0,0-1-1 0 0,0 1 1 0 0,-1 0 0 0 0,0 0 0 0 0,0 0 0 0 0,0 1-1 0 0,-1 0 1 0 0,1 0 0 0 0,-1 0 0 0 0,0 1 0 0 0,0-1-1 0 0,0 2 1 0 0,-1-1 0 0 0,1 1 0 0 0,-1-1-1 0 0,1 2 1 0 0,-1-1 0 0 0,-12 0 0 0 0,7 0 19 0 0,0 2 0 0 0,0 0 0 0 0,0 0 1 0 0,0 1-1 0 0,1 0 0 0 0,-1 1 0 0 0,0 1 0 0 0,1 0 0 0 0,-1 0 1 0 0,-18 9-1 0 0,21-7 2 0 0,0 1-1 0 0,0 0 1 0 0,0 0 0 0 0,1 1 0 0 0,0 0 0 0 0,0 0 0 0 0,0 1-1 0 0,1-1 1 0 0,1 2 0 0 0,-8 11 0 0 0,10-14-10 0 0,0 0 1 0 0,0 0-1 0 0,1 1 1 0 0,0 0-1 0 0,1-1 1 0 0,-1 1-1 0 0,1 0 0 0 0,0 0 1 0 0,1 0-1 0 0,0 1 1 0 0,0-1-1 0 0,1 0 1 0 0,0 0-1 0 0,0 1 0 0 0,2 13 1 0 0,0-16-18 0 0,0 1 0 0 0,0-1 0 0 0,0 1-1 0 0,1-1 1 0 0,0 0 0 0 0,0 0 0 0 0,0-1 0 0 0,1 1 0 0 0,-1 0 0 0 0,1-1 0 0 0,0 0 0 0 0,1 0 0 0 0,-1 0 0 0 0,1-1 0 0 0,-1 1 0 0 0,1-1-1 0 0,7 3 1 0 0,1 1-100 0 0,-1-2-1 0 0,1 1 1 0 0,1-2-1 0 0,-1 1 1 0 0,1-2-1 0 0,14 2 1 0 0,9-1-1971 0 0,51-1 0 0 0,-47-3-656 0 0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5:49.65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348 646 512 0 0,'-1'-1'282'0'0,"1"1"-1"0"0,0 0 1 0 0,-1-1 0 0 0,1 1-1 0 0,0-1 1 0 0,0 1 0 0 0,-1-1-1 0 0,1 1 1 0 0,0-1-1 0 0,0 1 1 0 0,0-1 0 0 0,0 1-1 0 0,0-1 1 0 0,-1 1 0 0 0,1-1-1 0 0,0 1 1 0 0,0-1-1 0 0,0 1 1 0 0,0-1 0 0 0,1 1-1 0 0,-1-1 1 0 0,0 1 0 0 0,0-1-1 0 0,0 1 1 0 0,0-1 0 0 0,0 1-1 0 0,1-1 1 0 0,-1 1-1 0 0,0-1 1 0 0,0 1 0 0 0,1 0-1 0 0,0-2 1 0 0,13-19 2396 0 0,-6 11-2143 0 0,-4 4-298 0 0,-1 0 0 0 0,0 0 0 0 0,0-1 0 0 0,-1 1 0 0 0,0-1 0 0 0,0 1 0 0 0,0-1 0 0 0,-1 0 0 0 0,1-13 1 0 0,-2 10 5 0 0,-1 0 0 0 0,0 0 0 0 0,0 0 0 0 0,-1 0 0 0 0,0 1 0 0 0,-6-15 1 0 0,4 10 92 0 0,-2 0 1 0 0,0-1 0 0 0,0 2 0 0 0,-2-1 0 0 0,1 1 0 0 0,-16-19-1 0 0,20 28-206 0 0,0 0-1 0 0,-1 1 0 0 0,0-1 0 0 0,0 1 0 0 0,0 0 0 0 0,0 0 0 0 0,0 0 0 0 0,0 1 0 0 0,-1-1 0 0 0,1 1 0 0 0,-1 0 0 0 0,0 0 1 0 0,0 1-1 0 0,0-1 0 0 0,1 1 0 0 0,-1 0 0 0 0,0 1 0 0 0,-1-1 0 0 0,1 1 0 0 0,0 0 0 0 0,0 0 0 0 0,0 0 0 0 0,-9 3 0 0 0,6-1 82 0 0,0 1 0 0 0,1-1 0 0 0,-1 2-1 0 0,1-1 1 0 0,0 1 0 0 0,0 0-1 0 0,0 0 1 0 0,0 1 0 0 0,1 0-1 0 0,0 0 1 0 0,0 1 0 0 0,0 0-1 0 0,-8 11 1 0 0,-3 6 143 0 0,2 0 1 0 0,-21 42-1 0 0,31-56-300 0 0,1 1 0 0 0,0-1 0 0 0,0 1 0 0 0,1 0 0 0 0,0 1 0 0 0,1-1 0 0 0,0 0 0 0 0,1 1 0 0 0,0-1 0 0 0,1 15 0 0 0,0-19-45 0 0,1 0 0 0 0,0 1 0 0 0,0-1 0 0 0,1 0 0 0 0,0 0 0 0 0,0 0 0 0 0,0 0 0 0 0,1-1 0 0 0,-1 1 0 0 0,1-1 0 0 0,1 1 0 0 0,-1-1 0 0 0,1 0 0 0 0,0 0 0 0 0,0-1 0 0 0,1 1 0 0 0,-1-1 0 0 0,10 7 0 0 0,-7-6-14 0 0,1 0 1 0 0,0 0 0 0 0,1-1-1 0 0,-1 0 1 0 0,1 0 0 0 0,0-1-1 0 0,0 0 1 0 0,0-1 0 0 0,18 3 0 0 0,-22-5-17 0 0,1 1 0 0 0,0-1 0 0 0,0 0 0 0 0,0-1 0 0 0,0 0 0 0 0,-1 1 0 0 0,1-2 0 0 0,0 1 0 0 0,0-1 0 0 0,-1 0 0 0 0,1 0 0 0 0,-1 0 0 0 0,0-1 0 0 0,0 0 0 0 0,0 0 0 0 0,0 0 0 0 0,5-4 0 0 0,-1-1-71 0 0,-1 0 0 0 0,0 0-1 0 0,0-1 1 0 0,0 0 0 0 0,-1 0-1 0 0,0-1 1 0 0,-1 0-1 0 0,0 0 1 0 0,-1-1 0 0 0,0 1-1 0 0,-1-1 1 0 0,0 0 0 0 0,0-1-1 0 0,-1 1 1 0 0,-1-1 0 0 0,0 1-1 0 0,0-1 1 0 0,-1 0-1 0 0,-1 1 1 0 0,0-1 0 0 0,-1 0-1 0 0,-1-12 1 0 0,-19-137-559 0 0,-1-13 492 0 0,21 159 263 0 0,-2 1 0 0 0,0 0 1 0 0,-1-1-1 0 0,0 1 0 0 0,-9-19 0 0 0,13 32-80 0 0,-1 0 0 0 0,1 1 0 0 0,0-1 1 0 0,-1 0-1 0 0,1 0 0 0 0,-1 1 1 0 0,1-1-1 0 0,-1 1 0 0 0,1-1 0 0 0,-1 0 1 0 0,1 1-1 0 0,-1-1 0 0 0,0 1 1 0 0,1-1-1 0 0,-1 1 0 0 0,0-1 0 0 0,1 1 1 0 0,-1 0-1 0 0,0-1 0 0 0,0 1 1 0 0,1 0-1 0 0,-2-1 0 0 0,1 1 4 0 0,1 1-1 0 0,-1-1 0 0 0,0 0 1 0 0,1 0-1 0 0,-1 0 1 0 0,0 1-1 0 0,1-1 0 0 0,-1 0 1 0 0,0 1-1 0 0,1-1 1 0 0,-1 1-1 0 0,1-1 1 0 0,-1 1-1 0 0,1-1 0 0 0,-1 1 1 0 0,1-1-1 0 0,-1 1 1 0 0,1-1-1 0 0,-1 2 0 0 0,-2 2 69 0 0,1 1-1 0 0,0-1 1 0 0,-1 1-1 0 0,2-1 0 0 0,-3 10 1 0 0,-2 10-19 0 0,2 0 0 0 0,0 1 0 0 0,2 0 1 0 0,1 0-1 0 0,1 0 0 0 0,1-1 0 0 0,6 40 0 0 0,-3-44-24 0 0,1-1 0 0 0,1 1 0 0 0,0-1 0 0 0,2 0-1 0 0,0 0 1 0 0,1-1 0 0 0,1 0 0 0 0,1 0-1 0 0,21 26 1 0 0,-17-27-106 0 0,0 0 0 0 0,1-2-1 0 0,1 0 1 0 0,0 0-1 0 0,1-2 1 0 0,1 0 0 0 0,0-1-1 0 0,0-1 1 0 0,1-1 0 0 0,1-1-1 0 0,-1 0 1 0 0,41 9 0 0 0,-59-17 27 0 0,1 0 0 0 0,-1-1 1 0 0,1 1-1 0 0,0-1 0 0 0,-1 0 1 0 0,1 0-1 0 0,-1 0 0 0 0,1 0 1 0 0,-1 0-1 0 0,1-1 0 0 0,0 1 1 0 0,-1-1-1 0 0,1 0 0 0 0,-1 1 0 0 0,0-1 1 0 0,1 0-1 0 0,-1-1 0 0 0,3 0 1 0 0,-3 0-32 0 0,0 0 0 0 0,0 0 0 0 0,0 0 0 0 0,0 0 0 0 0,-1-1 0 0 0,1 1-1 0 0,-1 0 1 0 0,1-1 0 0 0,-1 1 0 0 0,0-1 0 0 0,0 1 0 0 0,0-1 0 0 0,0 0 0 0 0,0 1 0 0 0,-1-1 0 0 0,1-5 0 0 0,0-8-293 0 0,-1 0-1 0 0,-1-1 0 0 0,0 1 1 0 0,-1 0-1 0 0,-1 0 1 0 0,-7-26-1 0 0,3 17 127 0 0,-3-34 0 0 0,9 47 130 0 0,-1-2 461 0 0,0 29 154 0 0,2-4-421 0 0,0 1 0 0 0,1-1 0 0 0,0 0 0 0 0,1 0 0 0 0,0 0 0 0 0,1 0 0 0 0,0 0 0 0 0,1-1 0 0 0,0 1 0 0 0,1-1 0 0 0,7 12 0 0 0,8 11-78 0 0,47 58-1 0 0,-64-87-64 0 0,2 1 0 0 0,-1-1 0 0 0,0 1 0 0 0,1-1 0 0 0,0 0 0 0 0,0-1 1 0 0,0 1-1 0 0,10 4 0 0 0,-11-6-277 0 0,0-1 0 0 0,0 1 0 0 0,0-1 0 0 0,0 0 0 0 0,0 0 0 0 0,1-1 0 0 0,-1 1 0 0 0,0-1 0 0 0,0 0 0 0 0,1 0 0 0 0,-1 0 0 0 0,0-1 0 0 0,6-1 1 0 0,3-1-1871 0 0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5:49.83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135 0 4641 0 0,'-39'3'11076'0'0,"31"-1"-9628"0"0,0 0 0 0 0,0 0 0 0 0,-9 4 0 0 0,13-5-1257 0 0,1 0 0 0 0,0 1 1 0 0,0-1-1 0 0,0 1 0 0 0,0 0 1 0 0,0 0-1 0 0,0 0 0 0 0,0 0 1 0 0,1 0-1 0 0,-1 1 0 0 0,1-1 0 0 0,-1 1 1 0 0,1 0-1 0 0,0-1 0 0 0,0 1 1 0 0,0 0-1 0 0,1 0 0 0 0,-1 0 1 0 0,1 1-1 0 0,-1-1 0 0 0,0 4 1 0 0,2-6-186 0 0,0 0 1 0 0,0 1-1 0 0,0-1 1 0 0,0 0-1 0 0,0 0 1 0 0,0 0-1 0 0,0 0 1 0 0,0 0-1 0 0,0 1 1 0 0,0-1-1 0 0,1 0 1 0 0,-1 0-1 0 0,0 0 1 0 0,1 0-1 0 0,-1 0 1 0 0,1 0-1 0 0,-1 0 1 0 0,1 0-1 0 0,0 0 1 0 0,0 1-1 0 0,1-1-11 0 0,0 1-1 0 0,0 0 0 0 0,0-1 1 0 0,0 1-1 0 0,0-1 1 0 0,0 0-1 0 0,1 1 0 0 0,3 0 1 0 0,3 1-170 0 0,0 0 1 0 0,1-1 0 0 0,14 1 0 0 0,-1-1-2465 0 0,39-2 1 0 0,-42-1 1300 0 0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5:50.35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355 127 512 0 0,'2'-9'1427'0'0,"0"0"0"0"0,-1 0 0 0 0,0 0 1 0 0,-1-13-1 0 0,0 18-545 0 0,0 0 1 0 0,-1 0 0 0 0,1-1 0 0 0,-1 1 0 0 0,0 0-1 0 0,0 0 1 0 0,0 0 0 0 0,-1 0 0 0 0,0 0 0 0 0,0 0-1 0 0,-3-5 1 0 0,4 8-680 0 0,-1-1-1 0 0,1 1 1 0 0,-1 0-1 0 0,1 0 1 0 0,-1 0-1 0 0,0 0 1 0 0,1 0-1 0 0,-1 0 1 0 0,0 0-1 0 0,0 0 1 0 0,0 1-1 0 0,1-1 1 0 0,-1 1-1 0 0,0-1 1 0 0,0 1-1 0 0,0 0 1 0 0,0 0-1 0 0,0 0 1 0 0,0 0-1 0 0,0 0 1 0 0,0 0-1 0 0,-3 1 1 0 0,-4 1 252 0 0,0 0 0 0 0,1 0 0 0 0,-15 7 0 0 0,6-1-187 0 0,1 0 1 0 0,-1 1-1 0 0,1 1 1 0 0,1 1-1 0 0,0 1 1 0 0,0 0-1 0 0,1 0 1 0 0,1 1-1 0 0,-12 16 1 0 0,14-16-180 0 0,1 1 0 0 0,1 0-1 0 0,0 0 1 0 0,1 1 0 0 0,0 0 0 0 0,1 1 0 0 0,1 0 0 0 0,1 0 0 0 0,0 0 0 0 0,-3 22 0 0 0,7-32-83 0 0,0 0-1 0 0,0 0 1 0 0,1 0 0 0 0,0 0-1 0 0,0 0 1 0 0,1 0 0 0 0,0 0-1 0 0,0 0 1 0 0,0 0 0 0 0,1 0-1 0 0,0 0 1 0 0,0 0-1 0 0,0-1 1 0 0,1 1 0 0 0,0-1-1 0 0,0 0 1 0 0,0 1 0 0 0,1-1-1 0 0,-1-1 1 0 0,1 1 0 0 0,0-1-1 0 0,1 1 1 0 0,-1-1 0 0 0,1 0-1 0 0,0-1 1 0 0,0 1 0 0 0,0-1-1 0 0,0 0 1 0 0,7 3-1 0 0,3 0-161 0 0,0-1-1 0 0,0 0 1 0 0,1-1-1 0 0,0 0 1 0 0,0-2-1 0 0,0 0 1 0 0,0 0-1 0 0,0-2 1 0 0,0 0-1 0 0,0-1 1 0 0,0 0-1 0 0,0-1 0 0 0,0-1 1 0 0,0-1-1 0 0,29-10 1 0 0,-34 8-686 0 0,-1 1-1 0 0,-1-1 1 0 0,1 0 0 0 0,10-10 0 0 0,16-16-7612 0 0,-19 14 2290 0 0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5:50.64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14 107 4353 0 0,'-6'-37'7912'0'0,"1"4"-1580"0"0,3 11-5237 0 0,2 21-1012 0 0,0 1 0 0 0,0-1-1 0 0,0 1 1 0 0,-1-1 0 0 0,1 1-1 0 0,0-1 1 0 0,0 1 0 0 0,0-1-1 0 0,0 1 1 0 0,0-1 0 0 0,1 1-1 0 0,-1-1 1 0 0,0 1 0 0 0,0-1-1 0 0,0 1 1 0 0,0-1 0 0 0,0 1-1 0 0,1-1 1 0 0,-1 1 0 0 0,0-1-1 0 0,0 1 1 0 0,1-1 0 0 0,-1 1 0 0 0,0 0-1 0 0,1-1 1 0 0,-1 1 0 0 0,1 0-1 0 0,-1-1 1 0 0,0 1 0 0 0,1-1-1 0 0,0 1 1 0 0,-1 1 1 0 0,1-1-1 0 0,-1 0 0 0 0,1 0 0 0 0,-1 1 1 0 0,1-1-1 0 0,-1 0 0 0 0,1 1 0 0 0,-1-1 1 0 0,1 0-1 0 0,-1 1 0 0 0,0-1 0 0 0,1 1 1 0 0,-1-1-1 0 0,0 0 0 0 0,1 1 0 0 0,-1-1 1 0 0,0 1-1 0 0,0-1 0 0 0,1 1 0 0 0,-1-1 1 0 0,0 1-1 0 0,0 0 0 0 0,0-1 0 0 0,0 1 1 0 0,0-1-1 0 0,0 1 0 0 0,0 0 0 0 0,12 80 1030 0 0,-3 1-1 0 0,-3 83 1 0 0,-4-112-717 0 0,-1 12-6 0 0,23 356 455 0 0,-19-387-885 0 0,1 0 0 0 0,14 47-1 0 0,-15-66-138 0 0,1 0 0 0 0,0 0-1 0 0,1 0 1 0 0,0-1-1 0 0,2 0 1 0 0,-1-1-1 0 0,16 18 1 0 0,-22-28-5 0 0,0 0 0 0 0,1-1 0 0 0,0 1 1 0 0,-1-1-1 0 0,1 0 0 0 0,0 0 0 0 0,0 0 0 0 0,1 0 0 0 0,-1-1 1 0 0,4 2-1 0 0,-5-2-322 0 0,0-1 0 0 0,0 1 1 0 0,0-1-1 0 0,1 0 0 0 0,-1 1 1 0 0,0-1-1 0 0,0 0 0 0 0,1-1 0 0 0,-1 1 1 0 0,0 0-1 0 0,0-1 0 0 0,0 1 1 0 0,0-1-1 0 0,1 0 0 0 0,-1 1 0 0 0,0-1 1 0 0,2-1-1 0 0,15-11-2848 0 0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5:51.24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12 4897 0 0,'2'-2'11986'0'0,"6"2"-6522"0"0,18 3-5098 0 0,-5 0 625 0 0,7-3-673 0 0,47-6 0 0 0,0 0-461 0 0,-31 4-75 0 0,-2 1-166 0 0,65 4-1 0 0,-104-3 362 0 0,1 1 0 0 0,-1-1 0 0 0,1 1 0 0 0,-1 0 0 0 0,1 0 0 0 0,-1 0 0 0 0,1 0 0 0 0,-1 1 0 0 0,0-1 0 0 0,0 1 0 0 0,0 0 0 0 0,0 0 1 0 0,3 3-1 0 0,-4-3 22 0 0,-1 0 0 0 0,1 0 0 0 0,-1-1 0 0 0,0 1 0 0 0,0 0 1 0 0,0 1-1 0 0,0-1 0 0 0,0 0 0 0 0,0 0 0 0 0,-1 0 0 0 0,1 0 1 0 0,-1 1-1 0 0,1-1 0 0 0,-1 0 0 0 0,0 1 0 0 0,0-1 0 0 0,0 0 1 0 0,0 0-1 0 0,0 1 0 0 0,-1-1 0 0 0,0 4 0 0 0,-3 8 96 0 0,-1-1 0 0 0,0 0 0 0 0,-1 0 0 0 0,-1 0-1 0 0,1-1 1 0 0,-17 22 0 0 0,-12 21 369 0 0,30-45-378 0 0,0 0 0 0 0,1 0-1 0 0,0 0 1 0 0,1 1 0 0 0,0-1-1 0 0,0 1 1 0 0,1 0 0 0 0,1 0-1 0 0,0 0 1 0 0,0 19 0 0 0,2-25-86 0 0,-1 0 0 0 0,1 0 0 0 0,0 0 0 0 0,0 0 0 0 0,0 0 0 0 0,1 0 1 0 0,0-1-1 0 0,0 1 0 0 0,0 0 0 0 0,1-1 0 0 0,-1 0 0 0 0,1 1 0 0 0,0-1 0 0 0,0 0 1 0 0,1 0-1 0 0,-1-1 0 0 0,1 1 0 0 0,0-1 0 0 0,0 0 0 0 0,0 0 0 0 0,0 0 0 0 0,0 0 1 0 0,1-1-1 0 0,-1 1 0 0 0,7 1 0 0 0,-2-1 5 0 0,0 0-1 0 0,1 0 1 0 0,-1-1-1 0 0,1-1 1 0 0,0 1-1 0 0,0-1 1 0 0,-1-1-1 0 0,1 0 1 0 0,14-2-1 0 0,-17 1-10 0 0,-1 0 0 0 0,1-1 0 0 0,0 1 1 0 0,0-1-1 0 0,-1-1 0 0 0,1 0 0 0 0,-1 0 0 0 0,0 0 0 0 0,1 0 0 0 0,-2-1 0 0 0,1 0 0 0 0,0 0 1 0 0,8-9-1 0 0,-9 8-2 0 0,-1 1 1 0 0,0-1 0 0 0,0 0-1 0 0,-1 0 1 0 0,1 0 0 0 0,-1-1 0 0 0,0 1-1 0 0,-1-1 1 0 0,1 1 0 0 0,-1-1-1 0 0,0 0 1 0 0,-1 0 0 0 0,1 0-1 0 0,-1 0 1 0 0,0 0 0 0 0,-1 0 0 0 0,1-1-1 0 0,-2-9 1 0 0,0 3 30 0 0,-1 0 1 0 0,0 0-1 0 0,-1 0 0 0 0,0 0 1 0 0,-1 0-1 0 0,0 1 1 0 0,-8-15-1 0 0,4 11 24 0 0,-1 0 0 0 0,-1 1 0 0 0,0 0 0 0 0,-22-23-1 0 0,24 29 19 0 0,-2 1-1 0 0,1 0 0 0 0,-1 0 0 0 0,0 1 1 0 0,-1 0-1 0 0,0 1 0 0 0,0 0 0 0 0,0 1 1 0 0,-1 0-1 0 0,1 1 0 0 0,-23-5 0 0 0,33 9-32 0 0,0 0 0 0 0,0-1 0 0 0,-1 1-1 0 0,1 0 1 0 0,0 0 0 0 0,0 0 0 0 0,0 0 0 0 0,-1 0-1 0 0,1 1 1 0 0,0-1 0 0 0,0 0 0 0 0,-1 1 0 0 0,1-1-1 0 0,0 0 1 0 0,0 1 0 0 0,-2 0 0 0 0,3 0-20 0 0,-1-1 0 0 0,1 1 1 0 0,-1 0-1 0 0,0-1 1 0 0,1 1-1 0 0,-1 0 0 0 0,1-1 1 0 0,0 1-1 0 0,-1 0 0 0 0,1 0 1 0 0,-1-1-1 0 0,1 1 1 0 0,0 0-1 0 0,0 0 0 0 0,0 0 1 0 0,-1-1-1 0 0,1 1 0 0 0,0 1 1 0 0,0 1-9 0 0,0-1 1 0 0,1 1-1 0 0,-1-1 0 0 0,0 1 1 0 0,1-1-1 0 0,0 0 1 0 0,0 1-1 0 0,-1-1 0 0 0,1 0 1 0 0,1 0-1 0 0,-1 1 1 0 0,0-1-1 0 0,0 0 0 0 0,4 3 1 0 0,-1-1-15 0 0,-1-1 0 0 0,2 1 0 0 0,-1-1 1 0 0,0 0-1 0 0,1 0 0 0 0,-1-1 0 0 0,1 0 0 0 0,0 1 1 0 0,-1-1-1 0 0,7 1 0 0 0,7 2-62 0 0,27 3 0 0 0,-27-5 60 0 0,11 0-99 0 0,0-1-1 0 0,1-1 1 0 0,-1-2 0 0 0,0 0 0 0 0,29-7 0 0 0,-49 7 90 0 0,-2 0 10 0 0,4 0 8 0 0,0 0 1 0 0,0 0 0 0 0,0 1-1 0 0,17 1 1 0 0,-25 0 15 0 0,1 0 1 0 0,-1-1 0 0 0,0 1 0 0 0,1 1 0 0 0,-1-1 0 0 0,0 0 0 0 0,0 1-1 0 0,0 0 1 0 0,0 0 0 0 0,0-1 0 0 0,-1 2 0 0 0,1-1 0 0 0,-1 0-1 0 0,1 0 1 0 0,-1 1 0 0 0,0 0 0 0 0,1-1 0 0 0,2 7 0 0 0,-2-3 68 0 0,1 1 1 0 0,-1-1 0 0 0,-1 1 0 0 0,1 0-1 0 0,-1 0 1 0 0,-1 0 0 0 0,1 0 0 0 0,-1 1-1 0 0,0 7 1 0 0,0 8 396 0 0,-5 36 0 0 0,2-45-389 0 0,1 0-1 0 0,0 0 1 0 0,1 1 0 0 0,0-1 0 0 0,2 0 0 0 0,-1 0 0 0 0,5 16 0 0 0,-4-22-117 0 0,1 0 0 0 0,0 0 0 0 0,1 0 0 0 0,0-1 0 0 0,0 1 1 0 0,1-1-1 0 0,-1 0 0 0 0,2 0 0 0 0,6 8 0 0 0,-8-12-77 0 0,-1 0 0 0 0,1 0 1 0 0,0-1-1 0 0,0 1 0 0 0,0-1 1 0 0,0 0-1 0 0,0 0 0 0 0,0 0 1 0 0,1 0-1 0 0,-1-1 0 0 0,1 0 1 0 0,-1 0-1 0 0,1 0 0 0 0,-1 0 1 0 0,1-1-1 0 0,0 0 0 0 0,-1 0 1 0 0,8-1-1 0 0,1 0-1322 0 0,0-2 0 0 0,0 0 0 0 0,14-6 1 0 0,-10 4-312 0 0,20-6-1383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57.3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86 147 2361 0 0,'-6'0'3572'0'0,"-12"0"5914"0"0,18 0-9393 0 0,0 0 0 0 0,-1 0 1 0 0,1 0-1 0 0,0 0 0 0 0,0-1 0 0 0,-1 1 1 0 0,1 0-1 0 0,0 0 0 0 0,0 0 0 0 0,0 0 1 0 0,-1 0-1 0 0,1-1 0 0 0,0 1 0 0 0,0 0 1 0 0,0 0-1 0 0,-1 0 0 0 0,1-1 0 0 0,0 1 1 0 0,0 0-1 0 0,0 0 0 0 0,0-1 1 0 0,0 1-1 0 0,0 0 0 0 0,-1 0 0 0 0,1-1 1 0 0,0 1-1 0 0,0 0 0 0 0,0 0 0 0 0,0-1 1 0 0,0 1-1 0 0,0 0 0 0 0,0 0 0 0 0,0-1 1 0 0,0 1-1 0 0,0 0 0 0 0,0-1 0 0 0,0 1 1 0 0,0 0-1 0 0,1 0 0 0 0,-1-1 1 0 0,0 1-1 0 0,0 0 0 0 0,0 0 0 0 0,0-1 1 0 0,0 1-1 0 0,1 0 0 0 0,-1 0 0 0 0,0 0 1 0 0,0-1-1 0 0,0 1 0 0 0,0 0 0 0 0,1 0 1 0 0,16-27 931 0 0,-9 13-738 0 0,1 1 0 0 0,1 0 0 0 0,18-20 0 0 0,-24 29-277 0 0,0 0-1 0 0,0 1 1 0 0,1 0-1 0 0,-1 0 0 0 0,1 0 1 0 0,0 1-1 0 0,0-1 1 0 0,0 1-1 0 0,0 0 1 0 0,0 1-1 0 0,0-1 0 0 0,0 1 1 0 0,1 0-1 0 0,-1 0 1 0 0,7 0-1 0 0,-7 1-12 0 0,1 1 1 0 0,-1-1-1 0 0,0 1 0 0 0,1 0 0 0 0,-1 0 0 0 0,0 1 1 0 0,1-1-1 0 0,-1 1 0 0 0,0 0 0 0 0,0 1 0 0 0,0-1 1 0 0,-1 1-1 0 0,1 0 0 0 0,-1 0 0 0 0,1 1 0 0 0,-1-1 1 0 0,0 1-1 0 0,0 0 0 0 0,-1 0 0 0 0,1 0 0 0 0,4 9 1 0 0,-5-9 6 0 0,0 0 0 0 0,-1 1 0 0 0,0 0 1 0 0,0-1-1 0 0,0 1 0 0 0,0 0 1 0 0,-1 0-1 0 0,0 0 0 0 0,0 0 0 0 0,0 0 1 0 0,0 0-1 0 0,-1 0 0 0 0,0 0 1 0 0,0 0-1 0 0,0 0 0 0 0,-1 0 0 0 0,0 1 1 0 0,0-1-1 0 0,0-1 0 0 0,0 1 1 0 0,-1 0-1 0 0,0 0 0 0 0,-3 5 1 0 0,-1-1 57 0 0,0-1 0 0 0,-1 1 0 0 0,0-1 0 0 0,0-1 0 0 0,0 1 0 0 0,-1-1 1 0 0,-1-1-1 0 0,1 0 0 0 0,-1 0 0 0 0,0 0 0 0 0,0-1 0 0 0,-14 5 0 0 0,9-4-88 0 0,1-1-1 0 0,-1-1 1 0 0,1 0-1 0 0,-1-1 1 0 0,0-1-1 0 0,-1 0 1 0 0,1-1-1 0 0,-25-1 1 0 0,34 0-597 0 0,0-1 0 0 0,0 0 1 0 0,0 0-1 0 0,0-1 0 0 0,0 1 0 0 0,1-1 0 0 0,-1 0 1 0 0,-5-4-1 0 0,-6-3-3562 0 0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5:51.46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66 1 12707 0 0,'-2'0'1607'0'0,"-1"0"1"0"0,1 0-1 0 0,0 1 1 0 0,0-1-1 0 0,0 0 1 0 0,-1 1 0 0 0,-2 1-1 0 0,-11 9 1952 0 0,10-6-3128 0 0,2 1 0 0 0,-1 0 0 0 0,-6 9-1 0 0,11-14-417 0 0,-1 0 1 0 0,1 1-1 0 0,-1-1 0 0 0,1 0 0 0 0,0 0 1 0 0,0 0-1 0 0,-1 0 0 0 0,1 0 0 0 0,0 1 1 0 0,0-1-1 0 0,0 0 0 0 0,0 0 0 0 0,0 0 0 0 0,1 0 1 0 0,-1 0-1 0 0,0 1 0 0 0,1-1 0 0 0,-1 0 1 0 0,0 0-1 0 0,1 0 0 0 0,-1 0 0 0 0,1 0 1 0 0,0 0-1 0 0,-1 0 0 0 0,1 0 0 0 0,0 0 0 0 0,-1 0 1 0 0,1 0-1 0 0,0-1 0 0 0,0 1 0 0 0,1 1 1 0 0,4 3-235 0 0,0-1 0 0 0,0 1 0 0 0,10 5 0 0 0,6 3-2291 0 0,1-1-3298 0 0,-10-7 3091 0 0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5:51.59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24 91 8 0 0,'-6'-6'6185'0'0,"-12"-13"13468"0"0,18 17-19037 0 0,5 1 40 0 0,2-3-272 0 0,-1 1-296 0 0,2-3-192 0 0,1-2-48 0 0,2-2 8 0 0,1 1-280 0 0,0 1-368 0 0,1 2-73 0 0,1-1-3256 0 0,-1 6 2441 0 0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6:03.5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15 512 0 0,'-2'-2'1354'0'0,"-1"1"0"0"0,1-1 0 0 0,0 1 0 0 0,-1-1 0 0 0,1 1 0 0 0,-1 0 0 0 0,1 0 0 0 0,-1 0-1 0 0,1 0 1 0 0,-1 1 0 0 0,0-1 0 0 0,-5 1 0 0 0,72 2-657 0 0,127 21 0 0 0,-186-22-698 0 0,3 0 14 0 0,0 0 0 0 0,-1 1 0 0 0,1 0 0 0 0,-1 0 0 0 0,0 0 0 0 0,1 1 0 0 0,-1 0 0 0 0,0 1 0 0 0,9 5 0 0 0,-16-9-6 0 0,1 1 0 0 0,-1-1 1 0 0,0 1-1 0 0,1-1 0 0 0,-1 1 0 0 0,0-1 0 0 0,1 1 0 0 0,-1-1 0 0 0,0 1 0 0 0,1-1 0 0 0,-1 1 1 0 0,0-1-1 0 0,0 1 0 0 0,0-1 0 0 0,1 1 0 0 0,-1-1 0 0 0,0 1 0 0 0,0 0 0 0 0,0-1 1 0 0,0 1-1 0 0,0-1 0 0 0,0 1 0 0 0,0 0 0 0 0,-1 0 0 0 0,1 1 11 0 0,-1-1-1 0 0,1 1 1 0 0,-1 0-1 0 0,0-1 1 0 0,0 1 0 0 0,0-1-1 0 0,0 1 1 0 0,-2 1-1 0 0,-1 2 52 0 0,-1 0-1 0 0,0-1 0 0 0,-7 6 1 0 0,-35 18 298 0 0,28-18-89 0 0,-26 20 0 0 0,41-27-224 0 0,0 1 0 0 0,-1 0 1 0 0,1 0-1 0 0,1 0 0 0 0,-1 0 1 0 0,1 1-1 0 0,-1 0 0 0 0,1-1 0 0 0,0 1 1 0 0,-3 8-1 0 0,5-8-51 0 0,0-1-1 0 0,0 0 1 0 0,1 0-1 0 0,-1 1 1 0 0,1-1-1 0 0,0 0 1 0 0,0 0 0 0 0,1 1-1 0 0,-1-1 1 0 0,1 0-1 0 0,0 0 1 0 0,0 1 0 0 0,0-1-1 0 0,1 0 1 0 0,-1 0-1 0 0,1 0 1 0 0,0-1-1 0 0,0 1 1 0 0,1 0 0 0 0,-1-1-1 0 0,1 1 1 0 0,3 2-1 0 0,-1 1-98 0 0,1-1-1 0 0,0 0 1 0 0,0 0-1 0 0,0-1 0 0 0,1 0 1 0 0,0 0-1 0 0,0-1 1 0 0,0 1-1 0 0,1-2 1 0 0,11 6-1 0 0,-8-7-736 0 0,0 1-1 0 0,0-1 1 0 0,0-1-1 0 0,0 0 1 0 0,0-1-1 0 0,1 0 1 0 0,21-3-1 0 0,-11-1-1819 0 0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6:03.7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1 832 0 0,'-5'-1'2328'0'0,"-6"2"6774"0"0,16 4-7397 0 0,0-2-1407 0 0,0-1-1 0 0,0 0 1 0 0,0 0-1 0 0,0 0 1 0 0,0 0-1 0 0,0-1 1 0 0,1 1 0 0 0,5-1-1 0 0,47 3-350 0 0,-27-3 71 0 0,125 7-1161 0 0,-52-11-4679 0 0,-68 0 2098 0 0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6: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 1 2345 0 0,'-4'0'8785'0'0,"-1"1"-7904"0"0,-1 7 759 0 0,-1 6-416 0 0,-1 4-296 0 0,0 1-335 0 0,-3 6-329 0 0,3-1 80 0 0,0 0-216 0 0,2 4-16 0 0,1-4-48 0 0,2-2-64 0 0,2 3-280 0 0,1-1-224 0 0,1-2 63 0 0,4 5-895 0 0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1:51.3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10 902 512 0 0,'-9'-7'2209'0'0,"9"-5"12903"0"0,14 10-14772 0 0,32 3 2011 0 0,-27 0-2067 0 0,1 0 0 0 0,-1-2 0 0 0,1 0 1 0 0,33-7-1 0 0,0-8-196 0 0,0-3 1 0 0,-2-2 0 0 0,57-32-1 0 0,-92 44-84 0 0,-1-1 0 0 0,1 0-1 0 0,-2-1 1 0 0,1-1-1 0 0,-2 0 1 0 0,0-1 0 0 0,0-1-1 0 0,-1 0 1 0 0,-1 0-1 0 0,0-1 1 0 0,-1-1-1 0 0,0 0 1 0 0,-2 0 0 0 0,0-1-1 0 0,10-31 1 0 0,-5 10-24 0 0,-2-1 1 0 0,-2 0-1 0 0,4-45 1 0 0,-10 56 21 0 0,-1 0 1 0 0,-2-1-1 0 0,-1 1 1 0 0,-1 0 0 0 0,-8-36-1 0 0,9 57 10 0 0,-1 0 0 0 0,0 0 1 0 0,-1 0-1 0 0,1 0 0 0 0,-2 0 0 0 0,1 0 0 0 0,0 1 1 0 0,-1-1-1 0 0,-7-7 0 0 0,8 10 15 0 0,0 1 0 0 0,0 0 1 0 0,-1 0-1 0 0,1 0 0 0 0,-1 1 1 0 0,0-1-1 0 0,1 1 0 0 0,-1 0 0 0 0,0 0 1 0 0,-1 0-1 0 0,1 1 0 0 0,0-1 0 0 0,0 1 1 0 0,-1 0-1 0 0,1 0 0 0 0,-9 0 1 0 0,2 1 63 0 0,1 0 1 0 0,-1 1 0 0 0,1 1 0 0 0,-1 0 0 0 0,1 0 0 0 0,-1 1 0 0 0,1 0 0 0 0,0 1 0 0 0,0 0 0 0 0,1 0 0 0 0,-14 9 0 0 0,8-4 2 0 0,0 2 1 0 0,1-1-1 0 0,0 2 1 0 0,1 0-1 0 0,0 0 0 0 0,-11 15 1 0 0,12-11-34 0 0,2-1 1 0 0,0 1-1 0 0,1 1 0 0 0,0 0 0 0 0,2 0 1 0 0,0 1-1 0 0,1-1 0 0 0,0 2 1 0 0,2-1-1 0 0,0 0 0 0 0,-2 33 0 0 0,4-29-29 0 0,2-1-1 0 0,1 1 0 0 0,0-1 0 0 0,2 1 0 0 0,0-1 0 0 0,1 0 0 0 0,1 0 0 0 0,2 0 0 0 0,0-1 0 0 0,10 21 0 0 0,-8-23-32 0 0,2-1-1 0 0,1 1 0 0 0,0-2 0 0 0,1 0 0 0 0,0 0 0 0 0,1-1 0 0 0,1-1 0 0 0,1 0 0 0 0,21 14 0 0 0,18 8-570 0 0,90 44 0 0 0,-130-72 399 0 0,-12-6 55 0 0,13 6-613 0 0,23 9 0 0 0,-35-16 318 0 0,-1 0 0 0 0,1 0 0 0 0,0 0 0 0 0,-1 0 0 0 0,1 0 0 0 0,0-1 0 0 0,0 0 0 0 0,-1 0 0 0 0,1 0 0 0 0,0 0 0 0 0,0 0 1 0 0,-1-1-1 0 0,5-1 0 0 0,2-5-3932 0 0,-6 0 2820 0 0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1:52.7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73 129 8 0 0,'-12'0'1198'0'0,"9"-1"57"0"0,0 1 1 0 0,-1 0-1 0 0,1 0 1 0 0,0 0-1 0 0,-7 2 1 0 0,9-2-1016 0 0,0 1 0 0 0,0-1 0 0 0,0 1 0 0 0,0-1 0 0 0,0 1 0 0 0,0-1 0 0 0,0 1 0 0 0,1 0 0 0 0,-1-1 1 0 0,0 1-1 0 0,0 0 0 0 0,0 0 0 0 0,1 0 0 0 0,-1 0 0 0 0,0 0 0 0 0,1 0 0 0 0,-1 0 0 0 0,1 0 0 0 0,-1 0 0 0 0,1 0 0 0 0,-1 1 0 0 0,-1 6 51 0 0,0-1 0 0 0,1 1-1 0 0,-1-1 1 0 0,2 1-1 0 0,-1-1 1 0 0,1 1 0 0 0,0-1-1 0 0,1 1 1 0 0,-1-1 0 0 0,2 1-1 0 0,-1-1 1 0 0,4 11-1 0 0,-3-12-215 0 0,0 0 0 0 0,1 0 0 0 0,-1 0-1 0 0,1-1 1 0 0,1 1 0 0 0,-1-1-1 0 0,1 0 1 0 0,0 0 0 0 0,0 0-1 0 0,0 0 1 0 0,1-1 0 0 0,0 0-1 0 0,-1 0 1 0 0,2 0 0 0 0,7 4-1 0 0,-9-5-69 0 0,1-1 0 0 0,0 0 0 0 0,0 0 0 0 0,0 0 0 0 0,0-1 0 0 0,0 0 0 0 0,0 0 0 0 0,0 0 0 0 0,1 0 1 0 0,-1-1-1 0 0,0 0 0 0 0,9-1 0 0 0,-11 0-7 0 0,0 1 1 0 0,1-1 0 0 0,-1 0-1 0 0,0 0 1 0 0,0-1 0 0 0,0 1-1 0 0,-1 0 1 0 0,1-1 0 0 0,0 0-1 0 0,0 0 1 0 0,-1 0 0 0 0,1 0-1 0 0,-1 0 1 0 0,0 0 0 0 0,1-1-1 0 0,-1 1 1 0 0,0-1 0 0 0,-1 1-1 0 0,1-1 1 0 0,0 0 0 0 0,-1 0-1 0 0,2-3 1 0 0,-1-1 2 0 0,0 0-1 0 0,0 0 1 0 0,0-1-1 0 0,-1 1 1 0 0,0 0-1 0 0,-1-1 1 0 0,0 1-1 0 0,0-1 1 0 0,0 1-1 0 0,-1-1 1 0 0,0 1-1 0 0,-1 0 1 0 0,1 0-1 0 0,-4-9 1 0 0,0 1 8 0 0,-1 0 1 0 0,-1 1 0 0 0,0 0 0 0 0,-1 0 0 0 0,-15-20 0 0 0,21 31-1 0 0,0 0 0 0 0,0 1 1 0 0,0-1-1 0 0,-1 1 0 0 0,1-1 0 0 0,-1 1 1 0 0,0 0-1 0 0,0 0 0 0 0,1 0 0 0 0,-1 0 1 0 0,0 1-1 0 0,-1-1 0 0 0,1 1 0 0 0,0 0 1 0 0,0 0-1 0 0,-6-1 0 0 0,6 2 17 0 0,-1 0 0 0 0,1 0-1 0 0,0 0 1 0 0,0 0 0 0 0,-1 1 0 0 0,1-1 0 0 0,0 1-1 0 0,0 0 1 0 0,0 0 0 0 0,0 0 0 0 0,0 1 0 0 0,0-1-1 0 0,0 1 1 0 0,0-1 0 0 0,0 1 0 0 0,1 0-1 0 0,-5 4 1 0 0,2-2 35 0 0,0 1 0 0 0,1 0 0 0 0,-1 0 0 0 0,1 0 0 0 0,0 1 0 0 0,0-1 0 0 0,1 1 0 0 0,-1 0 0 0 0,1 0 0 0 0,1 1 0 0 0,-4 8-1 0 0,5-12-43 0 0,1 0 0 0 0,-1 0 0 0 0,1 0-1 0 0,-1 0 1 0 0,1 0 0 0 0,0 0-1 0 0,0 0 1 0 0,1 0 0 0 0,-1 0 0 0 0,1 0-1 0 0,-1 0 1 0 0,1 0 0 0 0,0 0-1 0 0,0 0 1 0 0,0-1 0 0 0,0 1-1 0 0,1 0 1 0 0,-1-1 0 0 0,1 1 0 0 0,-1-1-1 0 0,1 1 1 0 0,0-1 0 0 0,0 0-1 0 0,0 1 1 0 0,1-1 0 0 0,-1 0-1 0 0,4 2 1 0 0,0 0-8 0 0,0-1 1 0 0,1 0-1 0 0,0 0 0 0 0,-1 0 0 0 0,1-1 0 0 0,0 0 1 0 0,0-1-1 0 0,0 1 0 0 0,0-1 0 0 0,0-1 1 0 0,0 1-1 0 0,9-2 0 0 0,5 0-27 0 0,0-1 0 0 0,38-8-1 0 0,-26 0 16 0 0,0-1 0 0 0,50-25 0 0 0,-39 16 93 0 0,-40 18-64 0 0,-1 1 1 0 0,1-1-1 0 0,0 1 1 0 0,0 0-1 0 0,0 1 1 0 0,-1-1-1 0 0,8 0 1 0 0,-10 1-5 0 0,0 0 0 0 0,0 0 0 0 0,0 0 0 0 0,0 0 1 0 0,0 1-1 0 0,0-1 0 0 0,0 0 0 0 0,0 0 0 0 0,0 1 0 0 0,0-1 0 0 0,0 1 1 0 0,-1-1-1 0 0,1 1 0 0 0,0-1 0 0 0,0 1 0 0 0,-1-1 0 0 0,1 1 0 0 0,0 0 1 0 0,0-1-1 0 0,-1 1 0 0 0,1 0 0 0 0,-1 0 0 0 0,1-1 0 0 0,-1 1 0 0 0,1 0 1 0 0,-1 0-1 0 0,1 0 0 0 0,-1 0 0 0 0,0 0 0 0 0,0 0 0 0 0,1 0 0 0 0,-1-1 1 0 0,0 1-1 0 0,0 0 0 0 0,0 2 0 0 0,1 8 154 0 0,-2 1-1 0 0,-1 13 1 0 0,1-18-105 0 0,1 0-1 0 0,-1 1 0 0 0,1-1 1 0 0,0 0-1 0 0,1 0 0 0 0,0 0 1 0 0,0 1-1 0 0,2 6 0 0 0,13 26 420 0 0,-14-36-402 0 0,-1-1 0 0 0,1 0 0 0 0,0 0 0 0 0,0 0 1 0 0,1 0-1 0 0,-1 0 0 0 0,0 0 0 0 0,1-1 0 0 0,3 4 0 0 0,-5-6-67 0 0,-1 0-1 0 0,1 0 1 0 0,-1 0-1 0 0,1 0 1 0 0,-1 0-1 0 0,1 0 1 0 0,0 0-1 0 0,-1 0 1 0 0,1 0-1 0 0,-1 0 1 0 0,1 0-1 0 0,-1 0 1 0 0,1 0-1 0 0,-1-1 1 0 0,0 1-1 0 0,1 0 1 0 0,-1 0-1 0 0,1 0 1 0 0,-1-1-1 0 0,1 1 1 0 0,-1 0-1 0 0,1-1 1 0 0,-1 1-1 0 0,0 0 1 0 0,1-1-1 0 0,-1 1 0 0 0,0 0 1 0 0,1-1-1 0 0,-1 1 1 0 0,0-1-1 0 0,0 1 1 0 0,1-1-1 0 0,-1 1 1 0 0,0-1-1 0 0,12-21 111 0 0,-10 17-113 0 0,30-64-53 0 0,-14 30-83 0 0,42-69 1 0 0,-56 102 100 0 0,0 1-1 0 0,0 0 0 0 0,8-8 0 0 0,-11 13 15 0 0,0-1 0 0 0,0 0-1 0 0,0 1 1 0 0,0-1-1 0 0,0 0 1 0 0,0 1-1 0 0,0-1 1 0 0,0 1-1 0 0,0-1 1 0 0,0 1-1 0 0,0 0 1 0 0,2-1 0 0 0,-2 1 2 0 0,-1 0 1 0 0,1 0 0 0 0,0 0 0 0 0,-1 1 0 0 0,1-1 0 0 0,-1 0 0 0 0,1 0 0 0 0,-1 0 0 0 0,1 1 0 0 0,-1-1 0 0 0,1 0 0 0 0,-1 1 0 0 0,1-1 0 0 0,-1 0 0 0 0,1 1 0 0 0,-1-1 0 0 0,0 1 0 0 0,1-1 0 0 0,-1 0-1 0 0,0 1 1 0 0,1-1 0 0 0,-1 1 0 0 0,0-1 0 0 0,0 1 0 0 0,1-1 0 0 0,-1 1 0 0 0,0 0 0 0 0,5 15-10 0 0,0 1 0 0 0,-2-1 0 0 0,0 0 0 0 0,1 21-1 0 0,3 21 30 0 0,-5-46-8 0 0,1 0-1 0 0,0 0 1 0 0,1 0 0 0 0,0-1 0 0 0,6 12-1 0 0,-9-20-14 0 0,1 0-1 0 0,-1 0 0 0 0,1-1 1 0 0,0 1-1 0 0,0 0 0 0 0,0-1 0 0 0,1 0 1 0 0,-1 1-1 0 0,0-1 0 0 0,1 0 1 0 0,0 0-1 0 0,-1-1 0 0 0,1 1 0 0 0,0 0 1 0 0,0-1-1 0 0,0 0 0 0 0,0 1 1 0 0,0-1-1 0 0,0 0 0 0 0,0-1 0 0 0,1 1 1 0 0,-1-1-1 0 0,0 1 0 0 0,4-1 1 0 0,0 0-180 0 0,0-1 0 0 0,-1 0 0 0 0,1-1 0 0 0,-1 1 0 0 0,1-1 0 0 0,-1 0 0 0 0,0-1 0 0 0,1 1 0 0 0,-1-1 1 0 0,-1-1-1 0 0,1 1 0 0 0,0-1 0 0 0,-1 0 0 0 0,6-5 0 0 0,1-2-851 0 0,0-1 1 0 0,0-1 0 0 0,-1 0-1 0 0,13-21 1 0 0,-19 27 614 0 0,-1-1 0 0 0,0 0 1 0 0,0-1-1 0 0,-1 1 1 0 0,0-1-1 0 0,-1 1 0 0 0,1-1 1 0 0,1-17-1 0 0,-3 12 198 0 0,-1-1 0 0 0,0 1-1 0 0,0-1 1 0 0,-6-24 0 0 0,6 38 247 0 0,0-1 1 0 0,0 1-1 0 0,-1 0 0 0 0,1 0 1 0 0,0 0-1 0 0,-1 0 0 0 0,1-1 1 0 0,-1 1-1 0 0,0 0 0 0 0,1 0 1 0 0,-1 0-1 0 0,-1-1 1 0 0,2 1 18 0 0,-1 1 1 0 0,1 0-1 0 0,-1-1 1 0 0,1 1-1 0 0,-1 0 1 0 0,1 0 0 0 0,-1-1-1 0 0,1 1 1 0 0,-1 0-1 0 0,1 0 1 0 0,-1 0-1 0 0,1 0 1 0 0,-1 0 0 0 0,1 0-1 0 0,-1 0 1 0 0,0 0-1 0 0,1 0 1 0 0,-1 0-1 0 0,1 0 1 0 0,-1 0 0 0 0,-2 1 122 0 0,1 0 0 0 0,0-1 1 0 0,0 1-1 0 0,0 1 1 0 0,0-1-1 0 0,1 0 0 0 0,-1 0 1 0 0,0 1-1 0 0,0-1 1 0 0,1 1-1 0 0,-1 0 1 0 0,-1 2-1 0 0,-3 3 301 0 0,1 1 1 0 0,0 0-1 0 0,1 0 0 0 0,0 1 0 0 0,0-1 1 0 0,1 1-1 0 0,0 0 0 0 0,0 0 0 0 0,-2 18 1 0 0,4-19-281 0 0,0 1 0 0 0,0-1 0 0 0,1 1 1 0 0,0-1-1 0 0,1 1 0 0 0,0 0 0 0 0,0-1 1 0 0,1 0-1 0 0,0 1 0 0 0,0-1 0 0 0,4 8 0 0 0,-4-10-145 0 0,1-1-1 0 0,0-1 1 0 0,0 1-1 0 0,0 0 1 0 0,1-1-1 0 0,0 1 1 0 0,0-1-1 0 0,0 0 0 0 0,0 0 1 0 0,0-1-1 0 0,1 1 1 0 0,0-1-1 0 0,-1 0 1 0 0,1 0-1 0 0,0-1 0 0 0,1 1 1 0 0,6 1-1 0 0,-6-2-39 0 0,1-1 0 0 0,0 1-1 0 0,0-1 1 0 0,0-1 0 0 0,-1 1-1 0 0,1-1 1 0 0,0 0 0 0 0,0-1 0 0 0,0 0-1 0 0,0 0 1 0 0,-1 0 0 0 0,1-1-1 0 0,12-5 1 0 0,-11 4-4 0 0,0 0 0 0 0,-1-1 0 0 0,1 0 0 0 0,-1 0 0 0 0,0 0-1 0 0,0-1 1 0 0,0-1 0 0 0,-1 1 0 0 0,0-1 0 0 0,0 0 0 0 0,0 0 0 0 0,-1-1 0 0 0,0 1 0 0 0,0-1 0 0 0,-1-1 0 0 0,1 1-1 0 0,-2-1 1 0 0,1 1 0 0 0,-1-1 0 0 0,0 0 0 0 0,3-15 0 0 0,-4 12 0 0 0,0 1 1 0 0,-1-1-1 0 0,0 1 0 0 0,-1-1 0 0 0,0 1 1 0 0,-1-1-1 0 0,0 1 0 0 0,-1-1 1 0 0,-5-19-1 0 0,6 26 6 0 0,-1 0 0 0 0,1 1 0 0 0,-1-1-1 0 0,1 1 1 0 0,-1-1 0 0 0,0 1 0 0 0,-1 0 0 0 0,1 0 0 0 0,-1 0 0 0 0,1 0-1 0 0,-1 0 1 0 0,0 0 0 0 0,0 1 0 0 0,0-1 0 0 0,0 1 0 0 0,0 0 0 0 0,-1 0-1 0 0,1 0 1 0 0,-1 0 0 0 0,1 1 0 0 0,-1 0 0 0 0,0-1 0 0 0,0 1 0 0 0,0 1-1 0 0,1-1 1 0 0,-1 0 0 0 0,0 1 0 0 0,0 0 0 0 0,-6 0 0 0 0,4 1 18 0 0,0 0 1 0 0,1 0 0 0 0,-1 1-1 0 0,1 0 1 0 0,-1 0-1 0 0,1 0 1 0 0,0 1 0 0 0,0-1-1 0 0,0 1 1 0 0,0 0 0 0 0,0 1-1 0 0,1-1 1 0 0,-1 1-1 0 0,-5 7 1 0 0,-3 2 53 0 0,1 1 0 0 0,1 0-1 0 0,-13 21 1 0 0,18-26 5 0 0,1 1-1 0 0,0-1 1 0 0,0 1 0 0 0,1 0-1 0 0,0 0 1 0 0,0 1 0 0 0,-2 16-1 0 0,5-22-58 0 0,1-1 0 0 0,0 1-1 0 0,0-1 1 0 0,0 1 0 0 0,0-1 0 0 0,1 1-1 0 0,0-1 1 0 0,0 1 0 0 0,0-1 0 0 0,0 0-1 0 0,1 1 1 0 0,-1-1 0 0 0,1 0 0 0 0,0 0-1 0 0,1 0 1 0 0,-1 0 0 0 0,1-1 0 0 0,-1 1-1 0 0,1-1 1 0 0,0 1 0 0 0,4 2 0 0 0,-1-1-11 0 0,0 0-1 0 0,0-1 1 0 0,1 0 0 0 0,-1 0 0 0 0,1 0 0 0 0,0-1 0 0 0,0 0 0 0 0,0 0 0 0 0,0-1 0 0 0,0 0-1 0 0,0 0 1 0 0,1-1 0 0 0,-1 0 0 0 0,13 0 0 0 0,-13-1-14 0 0,0 0 0 0 0,0 0 0 0 0,-1-1 1 0 0,1 0-1 0 0,0-1 0 0 0,0 1 0 0 0,-1-1 0 0 0,1-1 0 0 0,-1 1 0 0 0,0-1 1 0 0,0 0-1 0 0,0-1 0 0 0,0 1 0 0 0,0-1 0 0 0,-1 0 0 0 0,7-7 0 0 0,-8 7 4 0 0,-1 0 0 0 0,1 0 0 0 0,-1-1-1 0 0,0 0 1 0 0,-1 1 0 0 0,1-1 0 0 0,-1 0-1 0 0,0 0 1 0 0,0-1 0 0 0,0 1-1 0 0,-1 0 1 0 0,0-1 0 0 0,0 1 0 0 0,0-9-1 0 0,0 5 1 0 0,-1 0-1 0 0,-1 0 1 0 0,0 0-1 0 0,0 0 0 0 0,-1 0 1 0 0,0 0-1 0 0,0 0 1 0 0,-4-8-1 0 0,6 16 2 0 0,-1 0 0 0 0,1 0 0 0 0,-1 0 1 0 0,1 0-1 0 0,-1-1 0 0 0,0 1 0 0 0,1 0 0 0 0,-1 0 0 0 0,0 1 0 0 0,-1-3 0 0 0,-2 4 38 0 0,0 8-24 0 0,3-1-16 0 0,0 0 0 0 0,0 0 0 0 0,1 0 1 0 0,1-1-1 0 0,-1 1 0 0 0,1 0 0 0 0,0 0 0 0 0,3 9 0 0 0,1 1-1 0 0,1-1-1 0 0,11 25 0 0 0,34 46-28 0 0,-7-13 50 0 0,-36-61 39 0 0,0-1 0 0 0,0-1 0 0 0,2 1 0 0 0,10 10-1 0 0,47 43 363 0 0,-39-40-257 0 0,25 30 0 0 0,-45-46-102 0 0,11 12 73 0 0,-2 0 1 0 0,18 32 0 0 0,-31-48-90 0 0,-1 0 0 0 0,1 1-1 0 0,-1-1 1 0 0,-1 1 0 0 0,0 0-1 0 0,0 0 1 0 0,0 0 0 0 0,0 0-1 0 0,-1 0 1 0 0,-1 0 0 0 0,1 1 0 0 0,-1-1-1 0 0,0 0 1 0 0,-2 9 0 0 0,2-14-19 0 0,-1 1 0 0 0,1-1 1 0 0,-1 0-1 0 0,0 0 1 0 0,0 0-1 0 0,0 0 1 0 0,0 0-1 0 0,0 0 0 0 0,0 0 1 0 0,0 0-1 0 0,-1-1 1 0 0,1 1-1 0 0,-1 0 0 0 0,1-1 1 0 0,-1 1-1 0 0,0-1 1 0 0,-2 2-1 0 0,1-1 15 0 0,0 0 1 0 0,-1-1-1 0 0,1 0 0 0 0,-1 1 0 0 0,0-1 0 0 0,1 0 1 0 0,-1-1-1 0 0,0 1 0 0 0,-5 0 0 0 0,-2-1 26 0 0,-1-1 0 0 0,1 0 0 0 0,0 0-1 0 0,0-1 1 0 0,-21-7 0 0 0,13 3-52 0 0,0-1 1 0 0,0-1-1 0 0,1-1 1 0 0,0-1-1 0 0,0 0 1 0 0,1-1-1 0 0,1-1 1 0 0,-21-19 0 0 0,31 24-17 0 0,0 1 1 0 0,0-1-1 0 0,0 0 1 0 0,1-1 0 0 0,0 1-1 0 0,1-1 1 0 0,0 0 0 0 0,0 0-1 0 0,-3-11 1 0 0,5 12-9 0 0,0 0-1 0 0,1 0 1 0 0,0 0-1 0 0,0 0 1 0 0,1 0-1 0 0,0 0 1 0 0,0 0-1 0 0,1 0 1 0 0,0 0 0 0 0,0 0-1 0 0,0 0 1 0 0,6-13-1 0 0,-5 14-15 0 0,0 1-1 0 0,0 0 1 0 0,1 0 0 0 0,0 1-1 0 0,0-1 1 0 0,0 0-1 0 0,1 1 1 0 0,-1 0-1 0 0,1 0 1 0 0,0 0 0 0 0,6-5-1 0 0,-3 4 28 0 0,1 1-1 0 0,-1-1 1 0 0,1 1-1 0 0,0 0 1 0 0,0 1 0 0 0,13-4-1 0 0,7 1-1515 0 0,0 1 1 0 0,0 1-1 0 0,40 1 0 0 0,-65 3 1198 0 0,18-1-2083 0 0,-1 0-371 0 0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1:53.4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204 181 512 0 0,'3'-13'3765'0'0,"8"-23"0"0"0,-7 25-1309 0 0,0 0 0 0 0,2-19-1 0 0,-5 26-2033 0 0,-1 0 0 0 0,0 0 0 0 0,0 0 0 0 0,0-1 0 0 0,0 1 0 0 0,-1 0 0 0 0,0 0 0 0 0,0 0 0 0 0,0 0 0 0 0,0 0-1 0 0,-2-5 1 0 0,2 8-304 0 0,-1-1-1 0 0,1 0 1 0 0,0 0-1 0 0,0 1 1 0 0,-1-1-1 0 0,1 0 0 0 0,-1 1 1 0 0,0 0-1 0 0,1-1 1 0 0,-1 1-1 0 0,0 0 1 0 0,0 0-1 0 0,0 0 1 0 0,0 0-1 0 0,0 0 0 0 0,0 0 1 0 0,0 1-1 0 0,0-1 1 0 0,0 1-1 0 0,0-1 1 0 0,0 1-1 0 0,0 0 0 0 0,0 0 1 0 0,0 0-1 0 0,-1 0 1 0 0,1 0-1 0 0,-4 1 1 0 0,-2 0 83 0 0,-1 1 0 0 0,1-1 0 0 0,0 2 1 0 0,0-1-1 0 0,-14 7 0 0 0,11-3-54 0 0,-1 0 0 0 0,1 1 0 0 0,0 0 0 0 0,-18 16 0 0 0,26-20-141 0 0,0-1-1 0 0,0 1 0 0 0,1-1 1 0 0,-1 1-1 0 0,1 0 0 0 0,0 0 1 0 0,0 1-1 0 0,0-1 1 0 0,0 0-1 0 0,1 1 0 0 0,-1-1 1 0 0,1 1-1 0 0,0-1 1 0 0,0 1-1 0 0,0 0 0 0 0,0-1 1 0 0,1 1-1 0 0,-1 0 0 0 0,1 0 1 0 0,0-1-1 0 0,1 7 1 0 0,0-7-7 0 0,0 0 0 0 0,0 0 0 0 0,0 0 0 0 0,1 0 1 0 0,-1 0-1 0 0,1 0 0 0 0,0-1 0 0 0,0 1 0 0 0,0 0 1 0 0,0-1-1 0 0,1 0 0 0 0,-1 1 0 0 0,0-1 1 0 0,1 0-1 0 0,0 0 0 0 0,-1 0 0 0 0,1-1 0 0 0,0 1 1 0 0,0-1-1 0 0,6 3 0 0 0,4 1-13 0 0,1-1 0 0 0,0 0-1 0 0,17 2 1 0 0,-19-4 12 0 0,69 16-61 0 0,-73-16 47 0 0,0 1 0 0 0,1 0-1 0 0,-1 1 1 0 0,-1 0 0 0 0,1 0 0 0 0,0 0 0 0 0,8 8-1 0 0,-14-10 21 0 0,0-1-1 0 0,0 1 0 0 0,0 0 1 0 0,-1 0-1 0 0,1 0 0 0 0,0 0 1 0 0,-1 0-1 0 0,0 1 0 0 0,1-1 1 0 0,-1 0-1 0 0,0 1 0 0 0,0-1 1 0 0,0 1-1 0 0,-1-1 0 0 0,1 1 1 0 0,-1-1-1 0 0,1 1 0 0 0,-1-1 0 0 0,0 1 1 0 0,0-1-1 0 0,0 5 0 0 0,0-5 9 0 0,-1 0 0 0 0,0 0 0 0 0,1 0 0 0 0,-1 0 1 0 0,0 0-1 0 0,0 0 0 0 0,0 0 0 0 0,0 0 0 0 0,0-1 0 0 0,-1 1 0 0 0,1 0 0 0 0,-1-1 0 0 0,1 1 0 0 0,-1-1 0 0 0,1 1 0 0 0,-1-1 0 0 0,0 0 0 0 0,0 0 0 0 0,1 0 0 0 0,-1 0 0 0 0,0 0 0 0 0,0 0 0 0 0,0 0 0 0 0,0-1 0 0 0,0 1 0 0 0,-4 0 0 0 0,-3 1 46 0 0,1 0 0 0 0,-1-1 1 0 0,0-1-1 0 0,0 1 0 0 0,0-1 0 0 0,0-1 1 0 0,0 1-1 0 0,0-2 0 0 0,-13-2 0 0 0,19 3-107 0 0,-1 0 1 0 0,1-1-1 0 0,0 1 0 0 0,0 0 0 0 0,0-1 0 0 0,0 0 0 0 0,0 0 1 0 0,1 0-1 0 0,-1 0 0 0 0,1 0 0 0 0,-1 0 0 0 0,1-1 0 0 0,0 1 0 0 0,-1-1 1 0 0,1 0-1 0 0,1 0 0 0 0,-1 1 0 0 0,0-1 0 0 0,1 0 0 0 0,-1-1 0 0 0,1 1 1 0 0,0 0-1 0 0,0 0 0 0 0,0 0 0 0 0,1-1 0 0 0,-1 1 0 0 0,0-6 0 0 0,1 4-358 0 0,0 1 0 0 0,0 0-1 0 0,0 0 1 0 0,1 0 0 0 0,0 0-1 0 0,-1 0 1 0 0,1 0 0 0 0,0 0-1 0 0,1 0 1 0 0,2-7 0 0 0,-1 7-676 0 0,0 0 0 0 0,0-1 0 0 0,0 1 1 0 0,0 0-1 0 0,4-3 0 0 0,4-4-1022 0 0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1:53.7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93 23 1224 0 0,'-8'-4'2137'0'0,"1"0"1"0"0,-1 1-1 0 0,1 0 0 0 0,-14-4 0 0 0,20 7-1931 0 0,0-1-1 0 0,-1 1 0 0 0,1 0 0 0 0,0 0 0 0 0,0-1 1 0 0,-1 1-1 0 0,1 0 0 0 0,0 0 0 0 0,0 0 0 0 0,-1 0 1 0 0,1 1-1 0 0,0-1 0 0 0,0 0 0 0 0,-1 0 1 0 0,1 1-1 0 0,0-1 0 0 0,0 1 0 0 0,0-1 0 0 0,0 1 1 0 0,-1-1-1 0 0,1 1 0 0 0,0 0 0 0 0,0-1 1 0 0,0 1-1 0 0,0 0 0 0 0,1 0 0 0 0,-1 0 0 0 0,0 0 1 0 0,0 0-1 0 0,0 0 0 0 0,1 0 0 0 0,-1 0 0 0 0,0 0 1 0 0,1 0-1 0 0,-1 0 0 0 0,1 1 0 0 0,0-1 1 0 0,-1 0-1 0 0,1 2 0 0 0,-1 3 15 0 0,0 1 0 0 0,1 0-1 0 0,0-1 1 0 0,0 1 0 0 0,0-1 0 0 0,1 1 0 0 0,0-1 0 0 0,0 1 0 0 0,4 8-1 0 0,3 8 212 0 0,14 27-1 0 0,-6-17-2 0 0,92 226 1045 0 0,-82-208-1336 0 0,-19-38-88 0 0,0 1-1 0 0,0 0 1 0 0,-1 0-1 0 0,4 16 1 0 0,-9-24-53 0 0,14 45 61 0 0,-13-46-76 0 0,0 1 1 0 0,0-1-1 0 0,1 0 1 0 0,0 0 0 0 0,0 0-1 0 0,7 9 1 0 0,-10-13-89 0 0,1-1 0 0 0,0 1 0 0 0,0 0 1 0 0,-1 0-1 0 0,1-1 0 0 0,0 1 0 0 0,0-1 1 0 0,0 1-1 0 0,0-1 0 0 0,-1 1 0 0 0,1-1 0 0 0,0 1 1 0 0,0-1-1 0 0,0 0 0 0 0,0 0 0 0 0,0 1 1 0 0,0-1-1 0 0,0 0 0 0 0,0 0 0 0 0,0 0 0 0 0,0 0 1 0 0,0 0-1 0 0,0 0 0 0 0,0 0 0 0 0,0-1 1 0 0,0 1-1 0 0,0 0 0 0 0,0 0 0 0 0,0-1 0 0 0,0 1 1 0 0,0-1-1 0 0,0 1 0 0 0,0-1 0 0 0,0 1 1 0 0,0-1-1 0 0,-1 1 0 0 0,1-1 0 0 0,0 0 0 0 0,0 0 1 0 0,-1 1-1 0 0,1-1 0 0 0,-1 0 0 0 0,1 0 1 0 0,0-1-1 0 0,7-9-2211 0 0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1:53.8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12 488 0 0,'-3'1'306'0'0,"-10"0"3048"0"0,13-1-2918 0 0,-1 0 1 0 0,1 0 0 0 0,0 0 0 0 0,-1 0 0 0 0,1 0 0 0 0,-1 0 0 0 0,1 0 0 0 0,-1 0-1 0 0,-3-4 5244 0 0,4 4-5243 0 0,-1-1-1 0 0,6 0 4399 0 0,17-1-2621 0 0,76-1 837 0 0,29 1-2349 0 0,-100 3-1388 0 0,-1 1 0 0 0,47 10 0 0 0,-45-4-5260 0 0,-16-2 1879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58.3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 68 512 0 0,'1'-6'2025'0'0,"0"1"1"0"0,0-1-1 0 0,0 0 0 0 0,-1 0 1 0 0,0 1-1 0 0,-1-10 0 0 0,1-4 3918 0 0,-1 21-5571 0 0,0-1 0 0 0,1 1 0 0 0,-1 0 0 0 0,0-1 0 0 0,0 1 0 0 0,0-1 0 0 0,0 0 0 0 0,0 1 0 0 0,-1 0-1 0 0,-6 9 310 0 0,-2 11-410 0 0,2-1 0 0 0,0 1 0 0 0,1 1 1 0 0,2 0-1 0 0,0-1 0 0 0,1 2 0 0 0,2-1 0 0 0,0 0 0 0 0,2 24 0 0 0,0-43-273 0 0,0 0 0 0 0,0 0 0 0 0,1 0 0 0 0,-1 0 0 0 0,1 0 0 0 0,0 0 0 0 0,0-1 0 0 0,1 1-1 0 0,-1 0 1 0 0,1-1 0 0 0,2 5 0 0 0,-3-6-20 0 0,1 0-1 0 0,-1-1 1 0 0,1 1-1 0 0,0-1 0 0 0,-1 1 1 0 0,1-1-1 0 0,0 0 1 0 0,0 0-1 0 0,0 0 1 0 0,0 0-1 0 0,0 0 1 0 0,0 0-1 0 0,0 0 0 0 0,0 0 1 0 0,0-1-1 0 0,0 1 1 0 0,0-1-1 0 0,1 0 1 0 0,-1 0-1 0 0,4 0 0 0 0,1 0-317 0 0,1-1 0 0 0,-1-1 0 0 0,0 1 0 0 0,-1-1 0 0 0,1 0 0 0 0,0-1 0 0 0,0 1 0 0 0,-1-1 0 0 0,0-1 0 0 0,1 1 0 0 0,-1-1 0 0 0,6-5 0 0 0,13-9-1936 0 0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1:54.2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117 134 3169 0 0,'-21'6'8845'0'0,"20"-5"-8346"0"0,-1 0 0 0 0,1 0 0 0 0,0-1-1 0 0,-1 1 1 0 0,1 1 0 0 0,0-1 0 0 0,0 0-1 0 0,-2 2 1 0 0,2 0-207 0 0,-1-1-1 0 0,1 1 1 0 0,0-1-1 0 0,0 1 1 0 0,0 0-1 0 0,1-1 1 0 0,-1 1-1 0 0,0 0 0 0 0,1 0 1 0 0,0 0-1 0 0,0-1 1 0 0,0 4-1 0 0,0 2 238 0 0,0-1 0 0 0,1 0 0 0 0,0 0 0 0 0,2 10 0 0 0,-2-15-387 0 0,-1 0 1 0 0,1 0 0 0 0,0 1 0 0 0,0-1 0 0 0,0 0-1 0 0,0 0 1 0 0,0 0 0 0 0,1 0 0 0 0,-1 0-1 0 0,1 0 1 0 0,-1-1 0 0 0,1 1 0 0 0,-1 0 0 0 0,1-1-1 0 0,0 1 1 0 0,0-1 0 0 0,3 2 0 0 0,-5-3-119 0 0,0 0 1 0 0,0 0-1 0 0,0 0 1 0 0,0 1-1 0 0,1-1 1 0 0,-1 0 0 0 0,0 0-1 0 0,0 0 1 0 0,0 0-1 0 0,0 0 1 0 0,1 0-1 0 0,-1 0 1 0 0,0 0-1 0 0,0 0 1 0 0,0 0-1 0 0,1 0 1 0 0,-1 0 0 0 0,0 0-1 0 0,0 0 1 0 0,0 0-1 0 0,1 0 1 0 0,-1 0-1 0 0,0 0 1 0 0,0 0-1 0 0,0-1 1 0 0,0 1-1 0 0,1 0 1 0 0,-1 0-1 0 0,0 0 1 0 0,0 0 0 0 0,0 0-1 0 0,0 0 1 0 0,1 0-1 0 0,-1-1 1 0 0,0 1-1 0 0,0 0 1 0 0,0 0-1 0 0,0 0 1 0 0,0 0-1 0 0,0-1 1 0 0,0 1-1 0 0,0 0 1 0 0,0 0 0 0 0,1 0-1 0 0,-1 0 1 0 0,0-1-1 0 0,0-14 383 0 0,-6-15-200 0 0,0 17-198 0 0,0 1 0 0 0,-1 0 0 0 0,0 0 0 0 0,-1 0 0 0 0,-11-12 0 0 0,8 10-38 0 0,1 0-1 0 0,-12-22 0 0 0,20 32 25 0 0,1 1 0 0 0,-1-1 1 0 0,1 0-1 0 0,0 1 0 0 0,0-1 0 0 0,0 0 0 0 0,0 1 1 0 0,1-1-1 0 0,-1 0 0 0 0,1 0 0 0 0,0-4 0 0 0,0 7 1 0 0,1 0-1 0 0,-1 0 1 0 0,0 0-1 0 0,0 0 1 0 0,1 0-1 0 0,-1 0 0 0 0,1 0 1 0 0,-1 0-1 0 0,1 0 1 0 0,-1 0-1 0 0,1 0 1 0 0,0 0-1 0 0,-1 0 1 0 0,1 0-1 0 0,0 0 1 0 0,1-1-1 0 0,0 2-5 0 0,-1-1 1 0 0,1 0-1 0 0,-1 0 0 0 0,1 1 1 0 0,-1-1-1 0 0,1 1 0 0 0,-1-1 1 0 0,1 1-1 0 0,0 0 0 0 0,-1 0 1 0 0,1 0-1 0 0,0 0 0 0 0,-1 0 1 0 0,3 0-1 0 0,3 2-40 0 0,1-1-1 0 0,-1 2 1 0 0,0-1 0 0 0,0 1-1 0 0,0 0 1 0 0,-1 0 0 0 0,1 1-1 0 0,5 4 1 0 0,15 7-389 0 0,65 29-3295 0 0,-30-17-5367 0 0,-43-19 4975 0 0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1:54.9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147 117 1752 0 0,'-13'-3'3934'0'0,"9"2"-2257"0"0,0 1 0 0 0,0-1 0 0 0,-1 1 0 0 0,1-1 0 0 0,-7 2 0 0 0,9-1-1266 0 0,0 1 0 0 0,0-1-1 0 0,-1 1 1 0 0,1 0 0 0 0,0-1 0 0 0,0 1 0 0 0,0 0 0 0 0,-3 2-1 0 0,-3 3 152 0 0,-1 0-1 0 0,1 0 0 0 0,1 1 0 0 0,-1 0 0 0 0,1 0 1 0 0,-10 13-1 0 0,16-18-507 0 0,-1 0 1 0 0,0 1-1 0 0,1 0 1 0 0,-1-1 0 0 0,1 1-1 0 0,0 0 1 0 0,0 0-1 0 0,0 0 1 0 0,0 0-1 0 0,1 0 1 0 0,-1 0-1 0 0,1 0 1 0 0,0 0 0 0 0,0 0-1 0 0,0 0 1 0 0,0 0-1 0 0,0 0 1 0 0,1 0-1 0 0,-1 0 1 0 0,1 0-1 0 0,0-1 1 0 0,0 1-1 0 0,0 0 1 0 0,0 0 0 0 0,0 0-1 0 0,3 3 1 0 0,-1-2-49 0 0,-1 0 1 0 0,1-1 0 0 0,1 1-1 0 0,-1-1 1 0 0,1 1 0 0 0,-1-1-1 0 0,1 0 1 0 0,0 0 0 0 0,0-1-1 0 0,0 1 1 0 0,0-1 0 0 0,1 0-1 0 0,-1 0 1 0 0,1-1 0 0 0,-1 1-1 0 0,1-1 1 0 0,0 0 0 0 0,-1 0-1 0 0,1 0 1 0 0,7-1 0 0 0,-2 1-46 0 0,1-1 1 0 0,-1-1 0 0 0,1 0-1 0 0,-1-1 1 0 0,0 0-1 0 0,0 0 1 0 0,0-1 0 0 0,14-6-1 0 0,-13 5-109 0 0,0-1-1 0 0,0-1 1 0 0,19-12-1 0 0,-27 15 95 0 0,0 0 1 0 0,0 0-1 0 0,0 0 0 0 0,0 0 1 0 0,0-1-1 0 0,0 1 0 0 0,-1-1 1 0 0,0 0-1 0 0,0 0 1 0 0,0 1-1 0 0,0-1 0 0 0,0-1 1 0 0,-1 1-1 0 0,2-7 0 0 0,-1 2-18 0 0,-1 0 1 0 0,0 0-1 0 0,0 0 0 0 0,-1-1 0 0 0,0 1 0 0 0,-1 0 1 0 0,0 0-1 0 0,0 0 0 0 0,-1 0 0 0 0,0 0 0 0 0,-1 0 1 0 0,-6-14-1 0 0,7 18 73 0 0,0 1-1 0 0,0 0 1 0 0,-1 1 0 0 0,0-1 0 0 0,1 0-1 0 0,-1 1 1 0 0,0-1 0 0 0,-1 1 0 0 0,1 0-1 0 0,-1 0 1 0 0,1 0 0 0 0,-1 1 0 0 0,0-1-1 0 0,0 1 1 0 0,0 0 0 0 0,0 0 0 0 0,-1 0 0 0 0,1 1-1 0 0,0 0 1 0 0,-1-1 0 0 0,1 2 0 0 0,-1-1-1 0 0,1 0 1 0 0,-1 1 0 0 0,1 0 0 0 0,-1 0-1 0 0,-5 1 1 0 0,2 0 38 0 0,0 0 0 0 0,0 1 0 0 0,0 1 0 0 0,0-1 0 0 0,0 1 0 0 0,0 1 0 0 0,1-1 0 0 0,0 1 0 0 0,-1 0 0 0 0,1 1 0 0 0,-7 6 0 0 0,4-3 78 0 0,1 1 0 0 0,0 0 0 0 0,0 0 0 0 0,0 1 0 0 0,1 0 0 0 0,-10 17 0 0 0,16-22-70 0 0,0-1 0 0 0,0 1 1 0 0,0-1-1 0 0,0 1 0 0 0,1 0 0 0 0,-1-1 1 0 0,1 1-1 0 0,1 0 0 0 0,-1 0 0 0 0,0 0 1 0 0,1 0-1 0 0,0 0 0 0 0,1 0 0 0 0,-1 0 0 0 0,1-1 1 0 0,-1 1-1 0 0,2 0 0 0 0,-1 0 0 0 0,0 0 1 0 0,1-1-1 0 0,0 1 0 0 0,0-1 0 0 0,4 7 0 0 0,-2-5-21 0 0,1 0 0 0 0,-1 0 0 0 0,1-1 1 0 0,0 0-1 0 0,0 0 0 0 0,1 0 0 0 0,0 0 0 0 0,0-1 0 0 0,0 0 0 0 0,0 0 0 0 0,0-1 0 0 0,1 0 0 0 0,-1 0 0 0 0,1 0 0 0 0,10 2 0 0 0,-3-3-27 0 0,0 0 1 0 0,1-1-1 0 0,-1 0 1 0 0,1-1-1 0 0,-1-1 1 0 0,0 0-1 0 0,1-1 0 0 0,-1 0 1 0 0,0-2-1 0 0,0 1 1 0 0,-1-2-1 0 0,1 0 1 0 0,-1 0-1 0 0,21-12 1 0 0,-29 13-1 0 0,-1 1 0 0 0,1 0 0 0 0,-1-1 1 0 0,1 0-1 0 0,-1 0 0 0 0,0 0 0 0 0,-1-1 1 0 0,1 1-1 0 0,-1-1 0 0 0,0 0 0 0 0,0 0 1 0 0,0 0-1 0 0,-1 0 0 0 0,0 0 0 0 0,0-1 1 0 0,0 1-1 0 0,-1-1 0 0 0,2-5 1 0 0,-2 3-5 0 0,0 0 1 0 0,0-1-1 0 0,-1 1 1 0 0,0-1-1 0 0,-1 1 1 0 0,0 0-1 0 0,0 0 1 0 0,-1-1-1 0 0,0 1 1 0 0,0 0-1 0 0,-6-14 1 0 0,7 21 5 0 0,1 0 0 0 0,0 1 1 0 0,-1-1-1 0 0,1 0 0 0 0,-1 0 1 0 0,1 0-1 0 0,-1 0 0 0 0,1 1 1 0 0,-1-1-1 0 0,0 0 0 0 0,1 1 1 0 0,-1-1-1 0 0,0 0 0 0 0,1 1 1 0 0,-1-1-1 0 0,0 1 0 0 0,0-1 0 0 0,0 1 1 0 0,1 0-1 0 0,-1-1 0 0 0,0 1 1 0 0,0 0-1 0 0,0-1 0 0 0,-1 1 1 0 0,1 0-1 0 0,-1 0 0 0 0,1 1 0 0 0,-1-1 1 0 0,1 0-1 0 0,-1 1 0 0 0,1-1 0 0 0,-1 1 0 0 0,1-1 1 0 0,0 1-1 0 0,-1 0 0 0 0,1-1 0 0 0,0 1 0 0 0,-2 2 1 0 0,-3 2 7 0 0,1-1 0 0 0,0 2 0 0 0,1-1 0 0 0,-1 1 0 0 0,-4 7 0 0 0,6-9-1 0 0,1 0 1 0 0,0 0-1 0 0,0 0 1 0 0,0 1-1 0 0,1-1 0 0 0,-1 0 1 0 0,1 1-1 0 0,0-1 1 0 0,0 1-1 0 0,1-1 1 0 0,-1 1-1 0 0,1-1 1 0 0,0 1-1 0 0,0 0 1 0 0,1-1-1 0 0,-1 1 1 0 0,1-1-1 0 0,0 1 0 0 0,0-1 1 0 0,4 9-1 0 0,-2-7 10 0 0,1 0 0 0 0,0 1 0 0 0,0-1-1 0 0,0-1 1 0 0,1 1 0 0 0,-1-1-1 0 0,1 0 1 0 0,1 0 0 0 0,-1 0 0 0 0,1 0-1 0 0,0-1 1 0 0,10 6 0 0 0,-10-7-26 0 0,0 0 1 0 0,-1-1-1 0 0,1 1 1 0 0,0-1-1 0 0,0 0 1 0 0,1-1-1 0 0,-1 1 1 0 0,0-1-1 0 0,1-1 1 0 0,-1 1-1 0 0,0-1 1 0 0,1 0-1 0 0,-1-1 1 0 0,1 1-1 0 0,7-3 0 0 0,-9 2-23 0 0,0-1 0 0 0,-1 1-1 0 0,1-1 1 0 0,0-1 0 0 0,-1 1-1 0 0,1-1 1 0 0,-1 1-1 0 0,0-1 1 0 0,0 0 0 0 0,0-1-1 0 0,0 1 1 0 0,-1-1-1 0 0,1 0 1 0 0,-1 0 0 0 0,0 0-1 0 0,0 0 1 0 0,0 0-1 0 0,-1-1 1 0 0,4-7 0 0 0,-3 3 22 0 0,0 0-1 0 0,0 0 1 0 0,-1 0 0 0 0,0 0 0 0 0,-1 0 0 0 0,0-1 0 0 0,0 1 0 0 0,-1-1 0 0 0,0 1 0 0 0,-3-19 0 0 0,3 28 11 0 0,0 0 1 0 0,0 0-1 0 0,0 0 1 0 0,-1 0-1 0 0,1 0 1 0 0,0 0 0 0 0,0-1-1 0 0,0 1 1 0 0,0 0-1 0 0,0 0 1 0 0,0 0-1 0 0,0 0 1 0 0,0 0 0 0 0,0 0-1 0 0,0 0 1 0 0,0 0-1 0 0,0 0 1 0 0,0-1-1 0 0,0 1 1 0 0,0 0 0 0 0,0 0-1 0 0,-1 0 1 0 0,1 0-1 0 0,0 0 1 0 0,0 0-1 0 0,0 0 1 0 0,0 0 0 0 0,0 0-1 0 0,0 0 1 0 0,0 0-1 0 0,0 0 1 0 0,0 0-1 0 0,-1 0 1 0 0,1 0 0 0 0,0 0-1 0 0,0 0 1 0 0,0 0-1 0 0,0 0 1 0 0,0 0-1 0 0,0 0 1 0 0,0 0 0 0 0,0 0-1 0 0,-1 0 1 0 0,1 0-1 0 0,0 0 1 0 0,0 0-1 0 0,-6 5 80 0 0,-2 6 53 0 0,5-5-84 0 0,0 0 0 0 0,0 0-1 0 0,0 0 1 0 0,1 1 0 0 0,-1-1 0 0 0,2 1-1 0 0,-1-1 1 0 0,1 1 0 0 0,0 0 0 0 0,0-1 0 0 0,1 1-1 0 0,0 11 1 0 0,1-12-36 0 0,0-1 1 0 0,0 0-1 0 0,0 1 0 0 0,1-1 0 0 0,0 0 0 0 0,0 0 1 0 0,0 0-1 0 0,0 0 0 0 0,1 0 0 0 0,0 0 1 0 0,0-1-1 0 0,0 1 0 0 0,1-1 0 0 0,0 0 0 0 0,0 0 1 0 0,4 3-1 0 0,-1-1-67 0 0,0-1 0 0 0,0 0 0 0 0,0 0 0 0 0,1-1 0 0 0,0 0 0 0 0,-1-1 0 0 0,2 1 0 0 0,-1-2 0 0 0,0 1 0 0 0,1-1 0 0 0,-1 0 0 0 0,1-1 0 0 0,-1 0 0 0 0,1 0 0 0 0,0-1 0 0 0,9 0 0 0 0,-10-1-799 0 0,1-1-1 0 0,-1 1 0 0 0,1-1 1 0 0,8-4-1 0 0,-9 3-1150 0 0,0-1 0 0 0,0 1 0 0 0,0-2-1 0 0,8-5 1 0 0,-3 0-4263 0 0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1:55.1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118 14 1888 0 0,'-11'0'3300'0'0,"0"-2"-1"0"0,-14-2 1 0 0,-19-3 6910 0 0,18 8-6177 0 0,29-1-3880 0 0,0 1 1 0 0,0 0-1 0 0,0 0 1 0 0,0 0 0 0 0,0 0-1 0 0,0 0 1 0 0,0 1 0 0 0,0-1-1 0 0,3 4 1 0 0,-1-2-549 0 0,1 1 1 0 0,-1 0 0 0 0,0 0 0 0 0,-1 0-1 0 0,7 7 1 0 0,8 17-7716 0 0,-9-13 4143 0 0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1:56.2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88 91 512 0 0,'4'-12'9675'0'0,"-4"12"-9406"0"0,-7 1 6827 0 0,1 4-7018 0 0,0 3 353 0 0,0 0 0 0 0,1 0 1 0 0,0 1-1 0 0,0-1 0 0 0,1 1 0 0 0,0 0 0 0 0,1 1 0 0 0,0-1 0 0 0,-2 11 0 0 0,4-16-405 0 0,0 0 0 0 0,1 0 0 0 0,0 1 1 0 0,0-1-1 0 0,0 0 0 0 0,0 0 0 0 0,0 1 0 0 0,1-1 1 0 0,0 0-1 0 0,0 0 0 0 0,0 0 0 0 0,0 0 0 0 0,1 0 1 0 0,-1 0-1 0 0,1 0 0 0 0,0 0 0 0 0,0-1 1 0 0,1 1-1 0 0,-1-1 0 0 0,1 1 0 0 0,-1-1 0 0 0,1 0 1 0 0,0 0-1 0 0,1 0 0 0 0,-1-1 0 0 0,0 1 1 0 0,1-1-1 0 0,-1 1 0 0 0,1-1 0 0 0,0 0 0 0 0,0-1 1 0 0,0 1-1 0 0,0-1 0 0 0,0 1 0 0 0,0-1 0 0 0,0 0 1 0 0,5 0-1 0 0,9 1-54 0 0,1 0 1 0 0,0-1 0 0 0,32-3-1 0 0,-42 1-10 0 0,0-1 0 0 0,0 1 0 0 0,0-1 0 0 0,0-1 0 0 0,0 0 0 0 0,-1 0 0 0 0,1 0 0 0 0,-1-1 0 0 0,14-9 0 0 0,-20 11 26 0 0,1 0-1 0 0,-1 0 1 0 0,0 0-1 0 0,0 0 1 0 0,0 0-1 0 0,-1 0 0 0 0,1 0 1 0 0,0-1-1 0 0,-1 1 1 0 0,0-1-1 0 0,1 1 1 0 0,-1-1-1 0 0,0 0 0 0 0,1-3 1 0 0,-1 1-6 0 0,-1 1 1 0 0,1-1 0 0 0,-1 0-1 0 0,0 0 1 0 0,0 1-1 0 0,0-1 1 0 0,-2-9-1 0 0,-2-1-23 0 0,-1-1 0 0 0,-1 0-1 0 0,-13-26 1 0 0,16 34 45 0 0,-1 0-1 0 0,0 1 1 0 0,-1-1-1 0 0,0 1 0 0 0,0 0 1 0 0,-1 0-1 0 0,0 1 1 0 0,-9-9-1 0 0,11 12 11 0 0,0 1 0 0 0,0-1 0 0 0,0 1 0 0 0,0 0 0 0 0,0 0-1 0 0,-1 0 1 0 0,1 1 0 0 0,0-1 0 0 0,-1 1 0 0 0,1 0-1 0 0,-1 1 1 0 0,1-1 0 0 0,-1 1 0 0 0,0 0 0 0 0,1 0-1 0 0,-1 0 1 0 0,-7 2 0 0 0,4 0 15 0 0,0 0 0 0 0,0 0 0 0 0,0 1 0 0 0,1 0-1 0 0,-1 0 1 0 0,1 1 0 0 0,0 0 0 0 0,0 0 0 0 0,0 1 0 0 0,1 0 0 0 0,0 0-1 0 0,-11 11 1 0 0,7-4 11 0 0,0 0-1 0 0,0 1 1 0 0,2 0-1 0 0,-1 1 1 0 0,-10 25-1 0 0,17-35-31 0 0,0-1-1 0 0,1 1 1 0 0,0 0-1 0 0,0 0 0 0 0,0 0 1 0 0,0 0-1 0 0,1 0 1 0 0,0 0-1 0 0,0 0 1 0 0,0 0-1 0 0,0 0 1 0 0,0 0-1 0 0,1 0 0 0 0,0 0 1 0 0,0 0-1 0 0,0 0 1 0 0,0 0-1 0 0,0 0 1 0 0,1 0-1 0 0,0-1 1 0 0,0 1-1 0 0,0-1 0 0 0,0 1 1 0 0,0-1-1 0 0,1 0 1 0 0,0 0-1 0 0,-1 0 1 0 0,5 3-1 0 0,0 0-3 0 0,0 0-1 0 0,0-1 0 0 0,0 0 1 0 0,1-1-1 0 0,-1 0 1 0 0,1 0-1 0 0,0-1 0 0 0,1 1 1 0 0,-1-2-1 0 0,0 1 0 0 0,1-1 1 0 0,9 1-1 0 0,-3-2-20 0 0,-1-1-1 0 0,0 0 1 0 0,1-1-1 0 0,-1 0 1 0 0,0-1 0 0 0,0-1-1 0 0,0 0 1 0 0,0-1-1 0 0,0-1 1 0 0,23-11-1 0 0,-33 14 18 0 0,-1 0-1 0 0,1-1 0 0 0,0 1 1 0 0,-1-1-1 0 0,0 0 0 0 0,1 0 1 0 0,-1 0-1 0 0,0-1 1 0 0,-1 1-1 0 0,1-1 0 0 0,-1 1 1 0 0,1-1-1 0 0,-1 0 0 0 0,0 0 1 0 0,-1 0-1 0 0,1 0 0 0 0,-1-1 1 0 0,1 1-1 0 0,-1 0 1 0 0,-1-1-1 0 0,1 1 0 0 0,0 0 1 0 0,-1-1-1 0 0,0-6 0 0 0,-1-3 23 0 0,0 1-1 0 0,-1-1 0 0 0,0 0 0 0 0,-1 1 0 0 0,-1-1 0 0 0,-8-20 0 0 0,10 31-11 0 0,1-1 0 0 0,-1 1 0 0 0,1 0 0 0 0,-1 0 0 0 0,0 0 0 0 0,0 1 0 0 0,0-1-1 0 0,-1 0 1 0 0,1 1 0 0 0,0-1 0 0 0,-5-2 0 0 0,6 4-4 0 0,0 1-1 0 0,0-1 1 0 0,0 1-1 0 0,0-1 1 0 0,-1 1-1 0 0,1-1 1 0 0,0 1-1 0 0,0 0 1 0 0,0-1-1 0 0,-1 1 1 0 0,1 0-1 0 0,0 0 1 0 0,0 0-1 0 0,-1 0 1 0 0,1 0-1 0 0,0 0 1 0 0,0 1-1 0 0,-1-1 1 0 0,1 0-1 0 0,0 1 1 0 0,0-1 0 0 0,0 1-1 0 0,-1-1 1 0 0,1 1-1 0 0,0-1 1 0 0,0 1-1 0 0,0 0 1 0 0,0-1-1 0 0,0 1 1 0 0,0 0-1 0 0,0 0 1 0 0,1 0-1 0 0,-1 0 1 0 0,-1 1-1 0 0,0 1 12 0 0,-1 0 0 0 0,1 0 0 0 0,0 0-1 0 0,0 0 1 0 0,1 0 0 0 0,-1 1 0 0 0,1-1 0 0 0,0 0-1 0 0,-1 1 1 0 0,1-1 0 0 0,1 1 0 0 0,-1-1-1 0 0,0 1 1 0 0,1-1 0 0 0,0 1 0 0 0,0 0 0 0 0,0-1-1 0 0,0 1 1 0 0,1-1 0 0 0,-1 1 0 0 0,1-1-1 0 0,0 1 1 0 0,0-1 0 0 0,0 1 0 0 0,1-1 0 0 0,1 4-1 0 0,5 8 68 0 0,1-1 0 0 0,0 0-1 0 0,1 0 1 0 0,16 17-1 0 0,-12-15-1 0 0,-10-10-60 0 0,82 103 162 0 0,-71-86-174 0 0,0 0 0 0 0,-2 1 0 0 0,12 28 0 0 0,101 207 211 0 0,-117-243-203 0 0,8 19 253 0 0,-1 1-1 0 0,-2 1 1 0 0,13 51 0 0 0,-27-87-237 0 0,0 0 0 0 0,1 1 0 0 0,-1-1 0 0 0,0 0 0 0 0,0 0 0 0 0,0 1 0 0 0,0-1 0 0 0,0 0 0 0 0,0 0 0 0 0,0 1 0 0 0,0-1 0 0 0,0 0 0 0 0,0 0 0 0 0,-1 0 0 0 0,1 1 0 0 0,-1-1 0 0 0,1 0 0 0 0,-1 0 0 0 0,1 0 0 0 0,-1 0 0 0 0,-1 2 0 0 0,1-2 1 0 0,0 0 0 0 0,-1 0 0 0 0,1 0 0 0 0,-1 0 0 0 0,1 0 0 0 0,-1 0 0 0 0,1-1 0 0 0,-1 1 0 0 0,1-1 0 0 0,-1 1 0 0 0,0-1 0 0 0,1 1 0 0 0,-1-1 0 0 0,-2 0 0 0 0,-5 0 60 0 0,1 0-1 0 0,-1 0 1 0 0,0-1-1 0 0,-16-4 1 0 0,-7-3-37 0 0,1-1 1 0 0,0-2 0 0 0,1-1-1 0 0,0-1 1 0 0,-45-28 0 0 0,49 24-65 0 0,-39-34 0 0 0,52 39-11 0 0,0 0 1 0 0,1-1-1 0 0,1 0 0 0 0,-15-24 0 0 0,21 31 11 0 0,2-1 0 0 0,-1 0 0 0 0,1-1 0 0 0,0 1 0 0 0,1 0 0 0 0,-1-1 0 0 0,2 0 1 0 0,-1 0-1 0 0,-1-15 0 0 0,3 20-13 0 0,0 0 0 0 0,0-1 0 0 0,1 1 0 0 0,-1 0 0 0 0,1 0 1 0 0,-1 0-1 0 0,1-1 0 0 0,0 1 0 0 0,0 0 0 0 0,0 0 0 0 0,1 0 0 0 0,-1 0 1 0 0,1 1-1 0 0,0-1 0 0 0,0 0 0 0 0,0 1 0 0 0,0-1 0 0 0,0 1 0 0 0,0-1 1 0 0,0 1-1 0 0,1 0 0 0 0,-1 0 0 0 0,1 0 0 0 0,0 0 0 0 0,0 1 0 0 0,3-2 1 0 0,10-3-839 0 0,0 1 1 0 0,0 1 0 0 0,0 0 0 0 0,1 1 0 0 0,23-1 0 0 0,-15 2-5247 0 0,35-9 0 0 0,-38 5 3295 0 0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1:56.8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83 488 8 0 0,'-18'-5'6416'0'0,"12"3"-4140"0"0,0 0 1 0 0,-1 1-1 0 0,-9-2 1 0 0,15 3-2008 0 0,0 0 1 0 0,-1 0-1 0 0,1 0 1 0 0,-1 0-1 0 0,1 0 1 0 0,0 0-1 0 0,-1 1 0 0 0,1-1 1 0 0,0 0-1 0 0,-1 1 1 0 0,1-1-1 0 0,0 1 1 0 0,0-1-1 0 0,-1 1 1 0 0,1 0-1 0 0,0 0 1 0 0,0-1-1 0 0,0 1 1 0 0,0 0-1 0 0,0 0 0 0 0,-2 2 1 0 0,3-3-229 0 0,0 1 0 0 0,0-1 0 0 0,0 1 0 0 0,0-1 0 0 0,0 1 0 0 0,0-1 0 0 0,0 1 1 0 0,0-1-1 0 0,0 1 0 0 0,0-1 0 0 0,0 1 0 0 0,0-1 0 0 0,0 1 0 0 0,0-1 0 0 0,1 1 0 0 0,-1-1 0 0 0,0 1 0 0 0,0-1 0 0 0,1 1 0 0 0,-1-1 0 0 0,0 1 0 0 0,0-1 1 0 0,1 0-1 0 0,-1 1 0 0 0,0-1 0 0 0,1 0 0 0 0,-1 1 0 0 0,1-1 0 0 0,-1 0 0 0 0,1 1 0 0 0,-1-1 0 0 0,0 0 0 0 0,1 0 0 0 0,-1 0 0 0 0,1 1 0 0 0,-1-1 1 0 0,1 0-1 0 0,21 10 259 0 0,-21-10-283 0 0,12 5 17 0 0,-1-2 0 0 0,1 1 0 0 0,0-2 0 0 0,0 0 0 0 0,0 0 0 0 0,0-1 0 0 0,0-1 0 0 0,17-1 0 0 0,-21 0-51 0 0,-1 0 0 0 0,1-1 0 0 0,0 0-1 0 0,0 0 1 0 0,-1-1 0 0 0,1 0 0 0 0,-1 0 0 0 0,0-1-1 0 0,0 0 1 0 0,0-1 0 0 0,-1 0 0 0 0,14-11-1 0 0,-17 12-5 0 0,-1 0-1 0 0,0-1 0 0 0,1 1 1 0 0,-2-1-1 0 0,1 1 0 0 0,0-1 1 0 0,-1 0-1 0 0,0 0 0 0 0,0 0 1 0 0,-1 0-1 0 0,1 0 0 0 0,-1 0 1 0 0,0-1-1 0 0,-1 1 0 0 0,1-6 1 0 0,0-11-89 0 0,-2 0 0 0 0,-3-29 0 0 0,3 48 98 0 0,-2-28-45 0 0,-1-10-19 0 0,-10-43-1 0 0,11 71 108 0 0,-1 1-1 0 0,0 0 1 0 0,0 0 0 0 0,-1 0-1 0 0,-1 1 1 0 0,0-1 0 0 0,-14-18 0 0 0,19 28-20 0 0,-1 0 1 0 0,0-1 0 0 0,0 1 0 0 0,0 0 0 0 0,0 1 0 0 0,0-1 0 0 0,0 0 0 0 0,-1 1 0 0 0,1-1 0 0 0,-1 1 0 0 0,1-1 0 0 0,-1 1 0 0 0,1 0 0 0 0,-1 0 0 0 0,0 1 0 0 0,1-1 0 0 0,-1 0 0 0 0,-5 0 0 0 0,4 2 2 0 0,1-1 1 0 0,-1 0-1 0 0,0 1 0 0 0,1 0 1 0 0,-1 0-1 0 0,1 0 1 0 0,0 0-1 0 0,-1 0 1 0 0,1 1-1 0 0,0 0 1 0 0,0-1-1 0 0,0 1 1 0 0,0 0-1 0 0,-4 4 1 0 0,-1 1 23 0 0,0 1 0 0 0,1 1 1 0 0,-1-1-1 0 0,2 1 1 0 0,-1 0-1 0 0,1 1 1 0 0,1-1-1 0 0,-8 19 1 0 0,2-1 64 0 0,2 1-1 0 0,-7 33 1 0 0,11-38 6 0 0,1 0-1 0 0,1 0 1 0 0,2 1-1 0 0,0-1 1 0 0,1 0-1 0 0,1 1 1 0 0,1-1-1 0 0,2 0 0 0 0,0 0 1 0 0,1 0-1 0 0,1-1 1 0 0,2 0-1 0 0,0 0 1 0 0,1 0-1 0 0,1-1 1 0 0,18 28-1 0 0,-6-18-73 0 0,1-1-1 0 0,1-2 1 0 0,1 0-1 0 0,38 31 1 0 0,-59-56-29 0 0,-1-1 1 0 0,1 1-1 0 0,0-1 0 0 0,0 0 1 0 0,0 1-1 0 0,0-2 1 0 0,0 1-1 0 0,0 0 0 0 0,1-1 1 0 0,-1 0-1 0 0,1 0 1 0 0,6 0-1 0 0,-8-1-6 0 0,-1 0 0 0 0,0 0 0 0 0,0 0-1 0 0,0 0 1 0 0,0-1 0 0 0,1 1 0 0 0,-1-1 0 0 0,0 0 0 0 0,0 1 0 0 0,0-1 0 0 0,0 0 0 0 0,0 0 0 0 0,-1 0-1 0 0,1 0 1 0 0,0-1 0 0 0,0 1 0 0 0,-1-1 0 0 0,1 1 0 0 0,-1-1 0 0 0,1 1 0 0 0,-1-1 0 0 0,1 0-1 0 0,-1 0 1 0 0,0 1 0 0 0,0-1 0 0 0,0 0 0 0 0,0 0 0 0 0,1-3 0 0 0,-1 1-4 0 0,0 0 1 0 0,0 0-1 0 0,0 0 1 0 0,-1 0-1 0 0,1 0 1 0 0,-1-1 0 0 0,0 1-1 0 0,0 0 1 0 0,-1 0-1 0 0,1 0 1 0 0,-2-5-1 0 0,-2-6-55 0 0,-9-25 1 0 0,8 28 15 0 0,1 0 1 0 0,-5-24 0 0 0,8 30 34 0 0,0 1 1 0 0,0-1 0 0 0,1 0-1 0 0,0 1 1 0 0,0-1 0 0 0,0 0-1 0 0,1 1 1 0 0,0-1 0 0 0,0 0-1 0 0,3-8 1 0 0,-4 14 9 0 0,0-1 1 0 0,0 1-1 0 0,1 0 1 0 0,-1-1-1 0 0,0 1 1 0 0,0 0-1 0 0,0 0 1 0 0,0-1-1 0 0,1 1 0 0 0,-1 0 1 0 0,0 0-1 0 0,0-1 1 0 0,1 1-1 0 0,-1 0 1 0 0,0 0-1 0 0,0 0 0 0 0,1-1 1 0 0,-1 1-1 0 0,0 0 1 0 0,1 0-1 0 0,-1 0 1 0 0,0 0-1 0 0,1 0 1 0 0,-1 0-1 0 0,0 0 0 0 0,1 0 1 0 0,-1-1-1 0 0,0 1 1 0 0,1 0-1 0 0,-1 0 1 0 0,0 1-1 0 0,1-1 0 0 0,-1 0 1 0 0,12 8-18 0 0,4 15 22 0 0,1 3 69 0 0,1 0-1 0 0,31 33 1 0 0,-19-16 124 0 0,-25-34-120 0 0,0-1 1 0 0,1 0-1 0 0,0-1 1 0 0,0 1-1 0 0,0-1 0 0 0,14 11 1 0 0,-18-16-75 0 0,1-1 0 0 0,0 1 1 0 0,0 0-1 0 0,0-1 0 0 0,0 0 1 0 0,1 0-1 0 0,-1 0 0 0 0,0 0 0 0 0,0 0 1 0 0,1-1-1 0 0,-1 1 0 0 0,0-1 0 0 0,6 0 1 0 0,-3-1-24 0 0,-1 0 0 0 0,1 0 0 0 0,-1 0 0 0 0,1 0 0 0 0,-1-1 0 0 0,0 0 0 0 0,8-4 0 0 0,4-4-976 0 0,-1-1 0 0 0,0-1 0 0 0,23-21 0 0 0,-32 27 237 0 0,21-22-4848 0 0,-12 13 3570 0 0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1:57.1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7 3913 0 0,'-2'-1'1041'0'0,"0"0"1"0"0,1 0-1 0 0,-1 0 1 0 0,0 1-1 0 0,0-1 1 0 0,0 1-1 0 0,0-1 1 0 0,-4 1-1 0 0,5 0-618 0 0,0 0 0 0 0,0 0 0 0 0,-1 0 0 0 0,1 0 0 0 0,0 1 0 0 0,0-1 1 0 0,0 0-1 0 0,0 1 0 0 0,0-1 0 0 0,0 1 0 0 0,0-1 0 0 0,-2 2 0 0 0,1 0-92 0 0,0 1 0 0 0,0-1-1 0 0,0 0 1 0 0,0 1 0 0 0,1-1 0 0 0,-1 1 0 0 0,1 0-1 0 0,-1-1 1 0 0,1 1 0 0 0,0 0 0 0 0,-1 5 0 0 0,1-4-71 0 0,0 0 0 0 0,1 0 0 0 0,-1 0 0 0 0,1 0 0 0 0,0 0 0 0 0,0 1 0 0 0,1-1 0 0 0,-1 0 0 0 0,2 4 0 0 0,11 39 859 0 0,-8-32-735 0 0,51 139 1054 0 0,-3-13-1041 0 0,-37-93-733 0 0,3 0-1 0 0,42 79 1 0 0,-60-126-185 0 0,7 10 149 0 0,-4-8-2548 0 0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1:57.3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 1280 0 0,'9'-3'10766'0'0,"1"-1"-2750"0"0,-1 5-7137 0 0,-1 0 0 0 0,1 0 1 0 0,-1 1-1 0 0,12 4 0 0 0,10 2-174 0 0,18 1-616 0 0,78 3 1 0 0,-11-13-3547 0 0,-81-1 2104 0 0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1:58.2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293 89 512 0 0,'-29'-13'4594'0'0,"21"9"-3216"0"0,0 0 0 0 0,0 0 0 0 0,0 1 0 0 0,-1 1 1 0 0,1-1-1 0 0,-1 1 0 0 0,1 1 0 0 0,-11-1 0 0 0,19 2-1371 0 0,0 0 0 0 0,0 0 0 0 0,0 0-1 0 0,0 0 1 0 0,1 0 0 0 0,-1 0 0 0 0,0 0 0 0 0,0 0 0 0 0,0 0-1 0 0,0 0 1 0 0,0 0 0 0 0,0 0 0 0 0,0 0 0 0 0,0 0 0 0 0,0 0-1 0 0,0-1 1 0 0,0 1 0 0 0,0 0 0 0 0,1 0 0 0 0,-1 0 0 0 0,0 0-1 0 0,0 0 1 0 0,0 0 0 0 0,0 0 0 0 0,0 0 0 0 0,0 0 0 0 0,0 0-1 0 0,0 0 1 0 0,0 0 0 0 0,0 0 0 0 0,0 0 0 0 0,0 0 0 0 0,0 0-1 0 0,0-1 1 0 0,0 1 0 0 0,0 0 0 0 0,0 0 0 0 0,0 0 0 0 0,0 0-1 0 0,0 0 1 0 0,0 0 0 0 0,0 0 0 0 0,0 0 0 0 0,0 0 0 0 0,0 0-1 0 0,0 0 1 0 0,0 0 0 0 0,0-1 0 0 0,0 1 0 0 0,0 0 0 0 0,0 0-1 0 0,0 0 1 0 0,-4-6 507 0 0,-5-3 482 0 0,8 9-954 0 0,1 0-1 0 0,0 0 0 0 0,-1 0 1 0 0,1 0-1 0 0,0 0 0 0 0,-1 0 0 0 0,1 0 1 0 0,0-1-1 0 0,-1 1 0 0 0,1 0 1 0 0,0 0-1 0 0,-1 0 0 0 0,1-1 0 0 0,0 1 1 0 0,-1 0-1 0 0,1 0 0 0 0,0 0 1 0 0,0-1-1 0 0,-1 1 0 0 0,1 0 0 0 0,0-1 1 0 0,0 1-1 0 0,0 0 0 0 0,0-1 1 0 0,-1 1-1 0 0,1 0 0 0 0,0-1 0 0 0,0 1 1 0 0,0 0-1 0 0,0-1 0 0 0,0 1 1 0 0,0 0-1 0 0,0-1 0 0 0,0 1 0 0 0,0 0 1 0 0,0-1-1 0 0,0 1 0 0 0,0-1 0 0 0,0 1 1 0 0,0 0-1 0 0,0-1 0 0 0,0 1 1 0 0,0 0-1 0 0,0-1 0 0 0,1 1 0 0 0,-1 0 1 0 0,0-1-1 0 0,0 1 0 0 0,0 0 1 0 0,1 0-1 0 0,-1-1 0 0 0,1 1-10 0 0,-1-1 0 0 0,0 1-1 0 0,0-1 1 0 0,1 1 0 0 0,-1 0-1 0 0,0-1 1 0 0,0 1 0 0 0,0-1-1 0 0,1 1 1 0 0,-1 0 0 0 0,0-1-1 0 0,0 1 1 0 0,0-1 0 0 0,0 1 0 0 0,0-1-1 0 0,0 1 1 0 0,0-1 0 0 0,0 1-1 0 0,0-1 1 0 0,0 1 0 0 0,0 0-1 0 0,0-1 1 0 0,-1 0 0 0 0,1 0 0 0 0,-1 1 1 0 0,0-1 0 0 0,0 1-1 0 0,0-1 1 0 0,0 1-1 0 0,0-1 1 0 0,1 1 0 0 0,-1-1-1 0 0,0 1 1 0 0,0 0-1 0 0,0 0 1 0 0,0-1 0 0 0,0 1-1 0 0,0 0 1 0 0,-2 0 0 0 0,-16-1 241 0 0,18 1-248 0 0,-18 0 156 0 0,11-1-83 0 0,0 1 0 0 0,0 0 0 0 0,0 0 0 0 0,0 1 0 0 0,1 0 0 0 0,-1 0 1 0 0,0 1-1 0 0,1 0 0 0 0,-1 0 0 0 0,-9 5 0 0 0,17-7-82 0 0,-1 0-1 0 0,0 1 0 0 0,0-1 1 0 0,0 1-1 0 0,1-1 0 0 0,-1 1 1 0 0,0-1-1 0 0,1 1 0 0 0,-1-1 1 0 0,0 1-1 0 0,1-1 0 0 0,-1 1 1 0 0,1 0-1 0 0,-1-1 0 0 0,1 1 1 0 0,-1 0-1 0 0,1 0 0 0 0,-1 0 1 0 0,1-1-1 0 0,0 1 0 0 0,-1 0 1 0 0,1 0-1 0 0,0 0 0 0 0,0 0 1 0 0,0-1-1 0 0,0 1 1 0 0,0 0-1 0 0,0 0 0 0 0,0 0 1 0 0,0 0-1 0 0,0 0 0 0 0,0 0 1 0 0,0-1-1 0 0,0 1 0 0 0,1 0 1 0 0,-1 0-1 0 0,0 0 0 0 0,1-1 1 0 0,-1 1-1 0 0,0 0 0 0 0,1 0 1 0 0,0 1-1 0 0,2 1 19 0 0,-1-1 0 0 0,1 1 0 0 0,-1 0 0 0 0,1-1 0 0 0,0 0 0 0 0,0 0 0 0 0,0 0 0 0 0,7 4 0 0 0,23 7 9 0 0,56 16 0 0 0,-15-6-19 0 0,-56-17-8 0 0,-3-1-21 0 0,1 0 0 0 0,-1 1 0 0 0,0 1 0 0 0,-1 0 1 0 0,16 10-1 0 0,-27-14 6 0 0,0-1 1 0 0,0 0 0 0 0,0 1-1 0 0,-1 0 1 0 0,1 0 0 0 0,-1 0 0 0 0,1 0-1 0 0,-1 0 1 0 0,0 0 0 0 0,0 0-1 0 0,0 1 1 0 0,-1-1 0 0 0,1 1-1 0 0,-1 0 1 0 0,0-1 0 0 0,0 1-1 0 0,0 0 1 0 0,0 0 0 0 0,-1-1 0 0 0,0 1-1 0 0,1 0 1 0 0,-1 0 0 0 0,-1 0-1 0 0,1 0 1 0 0,0-1 0 0 0,-3 9-1 0 0,1-6 51 0 0,1 0 1 0 0,-2 0-1 0 0,1 0 0 0 0,-1 0 0 0 0,0-1 0 0 0,0 1 0 0 0,0-1 0 0 0,-1 1 0 0 0,0-1 0 0 0,0 0 0 0 0,-1-1 0 0 0,1 1 0 0 0,-1-1 0 0 0,0 1 0 0 0,0-2 0 0 0,0 1 0 0 0,-1 0 0 0 0,1-1 1 0 0,-1 0-1 0 0,0 0 0 0 0,0-1 0 0 0,0 0 0 0 0,0 0 0 0 0,0 0 0 0 0,0-1 0 0 0,-1 0 0 0 0,1 0 0 0 0,0 0 0 0 0,-10-1 0 0 0,14 0-67 0 0,1-1 0 0 0,-1 0-1 0 0,0 1 1 0 0,0-1 0 0 0,0 0-1 0 0,0 0 1 0 0,1 0 0 0 0,-1 0-1 0 0,0 0 1 0 0,1 0 0 0 0,-1 0 0 0 0,1-1-1 0 0,-1 1 1 0 0,1-1 0 0 0,-1 1-1 0 0,1-1 1 0 0,0 1 0 0 0,0-1-1 0 0,0 0 1 0 0,0 0 0 0 0,0 1 0 0 0,0-1-1 0 0,1 0 1 0 0,-2-3 0 0 0,-1-6-560 0 0,0 0 1 0 0,1 1 0 0 0,-1-14-1 0 0,2 20 182 0 0,0-6-1282 0 0,0-1 0 0 0,1-15 0 0 0,1 20 122 0 0,-1 1 0 0 0,1 0 1 0 0,0 0-1 0 0,2-6 0 0 0,5-6-4783 0 0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1:58.6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90 168 2625 0 0,'-26'-7'7257'0'0,"22"6"-6554"0"0,1 0 1 0 0,0 0 0 0 0,0 0 0 0 0,-1 0-1 0 0,1 1 1 0 0,-1-1 0 0 0,1 1-1 0 0,0 0 1 0 0,-1 0 0 0 0,1 0-1 0 0,-1 0 1 0 0,1 1 0 0 0,-5 0 0 0 0,7 0-607 0 0,0-1 1 0 0,1 1-1 0 0,-1 0 1 0 0,0-1-1 0 0,0 1 1 0 0,0 0 0 0 0,1 0-1 0 0,-1 0 1 0 0,1-1-1 0 0,-1 1 1 0 0,0 0-1 0 0,1 0 1 0 0,-1 0 0 0 0,1 0-1 0 0,0 0 1 0 0,-1 0-1 0 0,1 0 1 0 0,0 0-1 0 0,0 0 1 0 0,0 0 0 0 0,-1 0-1 0 0,1 1 1 0 0,0-1-1 0 0,0 0 1 0 0,1 0-1 0 0,-1 0 1 0 0,0 0 0 0 0,0 0-1 0 0,0 0 1 0 0,1 0-1 0 0,-1 0 1 0 0,1 1-1 0 0,0 3 42 0 0,1-1 0 0 0,0 0 0 0 0,0 0 0 0 0,0 0 0 0 0,0 0-1 0 0,4 5 1 0 0,3 2 2 0 0,1 0 0 0 0,0-1 0 0 0,0 0 0 0 0,1 0 0 0 0,1-1 0 0 0,0-1 0 0 0,0 0 0 0 0,0 0-1 0 0,18 7 1 0 0,-24-13-147 0 0,0 1-1 0 0,0-1 1 0 0,0-1-1 0 0,0 1 0 0 0,0-1 1 0 0,0 0-1 0 0,1 0 1 0 0,-1-1-1 0 0,0 0 0 0 0,1 0 1 0 0,-1 0-1 0 0,0-1 1 0 0,1 0-1 0 0,-1 0 0 0 0,0-1 1 0 0,0 1-1 0 0,0-1 1 0 0,0-1-1 0 0,0 1 0 0 0,-1-1 1 0 0,1 0-1 0 0,-1 0 1 0 0,10-8-1 0 0,-10 6-11 0 0,0 0 0 0 0,0 0 0 0 0,-1 0 0 0 0,0 0 0 0 0,0-1-1 0 0,0 0 1 0 0,-1 0 0 0 0,1 0 0 0 0,-1 0 0 0 0,-1 0 0 0 0,1-1 0 0 0,-1 1 0 0 0,0-1 0 0 0,-1 1-1 0 0,0-1 1 0 0,1-10 0 0 0,-1 5 5 0 0,-1 0 0 0 0,-1 0 0 0 0,0 1 1 0 0,0-1-1 0 0,-1 0 0 0 0,-1 1 0 0 0,0-1 0 0 0,-8-21 0 0 0,9 28 14 0 0,-1 1 0 0 0,1-1 0 0 0,0 1 0 0 0,-1-1 0 0 0,0 1 0 0 0,0 0 0 0 0,-1 0 0 0 0,1 0 0 0 0,-1 1 0 0 0,0-1 0 0 0,-7-5 0 0 0,8 8 18 0 0,0-1 0 0 0,1 1 0 0 0,-1 0 0 0 0,0 0 1 0 0,0 0-1 0 0,0 0 0 0 0,1 0 0 0 0,-1 1 0 0 0,0 0 0 0 0,0-1 1 0 0,0 1-1 0 0,0 0 0 0 0,0 0 0 0 0,0 0 0 0 0,0 1 0 0 0,0-1 1 0 0,0 1-1 0 0,0 0 0 0 0,0 0 0 0 0,1 0 0 0 0,-6 2 0 0 0,0 1 62 0 0,1 1 0 0 0,0-1 1 0 0,0 1-1 0 0,0 1 0 0 0,-9 8 0 0 0,-28 35 459 0 0,37-40-416 0 0,-16 19 320 0 0,-20 30 1 0 0,37-49-347 0 0,1 0 1 0 0,0 0 0 0 0,0 1-1 0 0,1-1 1 0 0,0 1 0 0 0,1 1-1 0 0,-5 20 1 0 0,8-27-86 0 0,0 0 0 0 0,0 1 0 0 0,0-1 0 0 0,0 1-1 0 0,1-1 1 0 0,-1 0 0 0 0,1 1 0 0 0,0-1 0 0 0,1 0 0 0 0,-1 0 0 0 0,4 7 0 0 0,-1-4-6 0 0,0 0 0 0 0,1 0 0 0 0,0-1 0 0 0,0 0 0 0 0,0 0 0 0 0,7 5 0 0 0,2 2-326 0 0,1-2 1 0 0,1 0-1 0 0,0 0 0 0 0,28 12 0 0 0,-36-19-538 0 0,1 0 0 0 0,0-1 0 0 0,-1 0-1 0 0,14 2 1 0 0,-5-1-1397 0 0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2:00.0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261 134 512 0 0,'-1'-9'905'0'0,"1"1"0"0"0,-1 0 0 0 0,-1 0-1 0 0,1 0 1 0 0,-1 0 0 0 0,-1 1 0 0 0,0-1 0 0 0,0 1 0 0 0,0-1 0 0 0,-7-10-1 0 0,8 15-629 0 0,1 1-1 0 0,-1-1 0 0 0,0 1 0 0 0,0-1 0 0 0,0 1 1 0 0,0 0-1 0 0,0 0 0 0 0,0 0 0 0 0,0 0 0 0 0,-1 0 1 0 0,1 1-1 0 0,-1-1 0 0 0,0 1 0 0 0,1 0 1 0 0,-1-1-1 0 0,0 1 0 0 0,0 0 0 0 0,0 1 0 0 0,1-1 1 0 0,-1 0-1 0 0,0 1 0 0 0,0 0 0 0 0,0-1 0 0 0,0 1 1 0 0,0 1-1 0 0,0-1 0 0 0,0 0 0 0 0,0 1 0 0 0,0-1 1 0 0,0 1-1 0 0,-4 1 0 0 0,-1 2-83 0 0,-1 0-1 0 0,1 0 1 0 0,0 1-1 0 0,1 0 1 0 0,-1 1-1 0 0,1-1 1 0 0,0 2-1 0 0,0-1 1 0 0,1 1-1 0 0,0 0 1 0 0,0 0-1 0 0,0 0 1 0 0,-4 10-1 0 0,3-6-9 0 0,1 0 1 0 0,1 1-1 0 0,0-1 0 0 0,1 1 0 0 0,0 0 1 0 0,1 0-1 0 0,0 1 0 0 0,1-1 0 0 0,-1 15 1 0 0,3-20-141 0 0,0 0 0 0 0,1 0 0 0 0,-1 0 0 0 0,1 0 0 0 0,1-1 0 0 0,-1 1 0 0 0,1 0 1 0 0,1-1-1 0 0,-1 1 0 0 0,1-1 0 0 0,0 0 0 0 0,0 0 0 0 0,7 10 0 0 0,-6-12-36 0 0,-1 0 0 0 0,0 0 0 0 0,1-1-1 0 0,0 1 1 0 0,0-1 0 0 0,0 1 0 0 0,0-1 0 0 0,1-1-1 0 0,-1 1 1 0 0,1 0 0 0 0,-1-1 0 0 0,1 0 0 0 0,0 0-1 0 0,0-1 1 0 0,0 1 0 0 0,0-1 0 0 0,0 0 0 0 0,8 0 0 0 0,5-1-38 0 0,-1-1 1 0 0,1-1-1 0 0,-1 0 1 0 0,0-2 0 0 0,0 0-1 0 0,0-1 1 0 0,0 0 0 0 0,-1-2-1 0 0,0 0 1 0 0,27-16-1 0 0,-39 20 27 0 0,0 0 0 0 0,0 0 0 0 0,0-1-1 0 0,0 1 1 0 0,-1-1 0 0 0,1 0 0 0 0,-1 0-1 0 0,0 0 1 0 0,0-1 0 0 0,-1 1 0 0 0,1-1-1 0 0,-1 0 1 0 0,0 1 0 0 0,0-1-1 0 0,-1 0 1 0 0,1 0 0 0 0,-1 0 0 0 0,0-1-1 0 0,0 1 1 0 0,-1-8 0 0 0,0-1-14 0 0,0 1 0 0 0,-1-1 0 0 0,-1 1 0 0 0,0 0 0 0 0,-1-1-1 0 0,-9-23 1 0 0,10 32 19 0 0,0-1 0 0 0,0 1-1 0 0,-1 0 1 0 0,0 0-1 0 0,0 0 1 0 0,0 0 0 0 0,-1 0-1 0 0,1 1 1 0 0,-1-1-1 0 0,0 1 1 0 0,-1 0 0 0 0,1 0-1 0 0,-1 1 1 0 0,0-1-1 0 0,-6-3 1 0 0,5 4-2 0 0,0 1 0 0 0,0 0 0 0 0,0 0 0 0 0,0 0 0 0 0,0 1 0 0 0,-1-1 0 0 0,1 2 0 0 0,-1-1 0 0 0,1 1 0 0 0,-1 0 0 0 0,1 0 0 0 0,0 0 0 0 0,-12 3 0 0 0,8 0 2 0 0,-1 0-1 0 0,2 0 0 0 0,-1 1 1 0 0,0 1-1 0 0,1 0 0 0 0,0 0 1 0 0,0 0-1 0 0,0 1 0 0 0,1 1 1 0 0,-1-1-1 0 0,2 1 0 0 0,-12 13 1 0 0,12-12 4 0 0,0 1 0 0 0,0-1 0 0 0,1 2 0 0 0,1-1 0 0 0,-1 0 0 0 0,2 1 0 0 0,-1 0 0 0 0,1 0 0 0 0,1 0 0 0 0,0 1 0 0 0,0-1 0 0 0,-1 13 0 0 0,3-17-5 0 0,1 0 0 0 0,0 0 0 0 0,0-1 0 0 0,1 1 0 0 0,-1 0 0 0 0,1 0 0 0 0,0-1 0 0 0,1 1 0 0 0,-1-1 0 0 0,1 1 0 0 0,0-1-1 0 0,1 0 1 0 0,-1 0 0 0 0,1 0 0 0 0,0 0 0 0 0,0 0 0 0 0,1 0 0 0 0,-1-1 0 0 0,1 0 0 0 0,0 1 0 0 0,0-2 0 0 0,1 1 0 0 0,-1 0 0 0 0,1-1 0 0 0,0 0 0 0 0,0 0 0 0 0,0 0 0 0 0,0 0 0 0 0,0-1 0 0 0,7 2 0 0 0,2 0-52 0 0,0 0 0 0 0,0-2 1 0 0,0 1-1 0 0,1-2 0 0 0,-1 0 0 0 0,0 0 0 0 0,1-2 1 0 0,-1 0-1 0 0,1 0 0 0 0,-1-1 0 0 0,0-1 0 0 0,0 0 0 0 0,0-1 1 0 0,-1-1-1 0 0,1 0 0 0 0,19-11 0 0 0,-30 14 44 0 0,-1 1 1 0 0,0-1-1 0 0,0 0 0 0 0,0 0 1 0 0,0 0-1 0 0,0 0 0 0 0,0 0 0 0 0,0-1 1 0 0,-1 1-1 0 0,1 0 0 0 0,-1-1 1 0 0,0 1-1 0 0,1-1 0 0 0,-1 1 1 0 0,0-1-1 0 0,-1 0 0 0 0,1 1 0 0 0,0-1 1 0 0,-1 0-1 0 0,0 0 0 0 0,1 1 1 0 0,-1-1-1 0 0,0 0 0 0 0,-1-5 0 0 0,-1-5 6 0 0,0-1 0 0 0,-2 1 0 0 0,-8-25 0 0 0,6 18-4 0 0,-9-32 110 0 0,-13-36 394 0 0,28 87-479 0 0,0 0 1 0 0,0 0-1 0 0,0 0 0 0 0,-1 1 0 0 0,1-1 1 0 0,0 0-1 0 0,-1 1 0 0 0,1-1 1 0 0,-1 0-1 0 0,1 1 0 0 0,-1-1 1 0 0,1 0-1 0 0,-1 1 0 0 0,1-1 1 0 0,-1 1-1 0 0,1-1 0 0 0,-1 1 1 0 0,0-1-1 0 0,1 1 0 0 0,-1-1 0 0 0,0 1 1 0 0,0-1-1 0 0,0 1-6 0 0,0 0-1 0 0,1 1 1 0 0,-1-1-1 0 0,1 0 1 0 0,-1 0-1 0 0,0 0 1 0 0,1 1-1 0 0,-1-1 1 0 0,1 0-1 0 0,-1 1 1 0 0,1-1-1 0 0,-1 0 1 0 0,1 1 0 0 0,-1-1-1 0 0,1 1 1 0 0,-1-1-1 0 0,1 1 1 0 0,0-1-1 0 0,-1 1 1 0 0,1-1-1 0 0,-1 1 1 0 0,-1 3 10 0 0,0 1-1 0 0,0-1 1 0 0,0 0 0 0 0,1 0-1 0 0,0 1 1 0 0,-2 5 0 0 0,3-5-19 0 0,0-1 0 0 0,0 1 0 0 0,1-1 0 0 0,0 1 0 0 0,0-1 0 0 0,0 1 0 0 0,0-1 0 0 0,0 1 0 0 0,1-1 0 0 0,0 0 0 0 0,3 6 0 0 0,6 8 28 0 0,14 19 0 0 0,-22-33-14 0 0,-1 0-12 0 0,114 166 135 0 0,-94-133-88 0 0,-2 0 0 0 0,29 74 0 0 0,-38-79-26 0 0,5 10 50 0 0,-2 0 1 0 0,-2 1-1 0 0,9 60 1 0 0,-20-97-57 0 0,-1 0 0 0 0,1-1 0 0 0,-1 1 0 0 0,-1 0 1 0 0,1 0-1 0 0,-1 0 0 0 0,0-1 0 0 0,0 1 1 0 0,-3 9-1 0 0,2-11 7 0 0,1-1 0 0 0,-1 0 0 0 0,0 0 0 0 0,0-1 0 0 0,0 1 1 0 0,0 0-1 0 0,-1-1 0 0 0,1 1 0 0 0,-1-1 0 0 0,0 0 0 0 0,1 1 1 0 0,-1-2-1 0 0,0 1 0 0 0,0 0 0 0 0,0 0 0 0 0,-1-1 0 0 0,-3 2 0 0 0,1-1 10 0 0,-1 0 0 0 0,1 0 0 0 0,0-1 0 0 0,-1 0 0 0 0,1 0 0 0 0,0-1 0 0 0,-1 1 0 0 0,1-2 0 0 0,-1 1 0 0 0,1-1 0 0 0,-1 1 0 0 0,1-2 0 0 0,0 1 0 0 0,0-1-1 0 0,-1 0 1 0 0,1 0 0 0 0,0-1 0 0 0,1 1 0 0 0,-1-1 0 0 0,0-1 0 0 0,1 1 0 0 0,0-1 0 0 0,-6-5 0 0 0,1 0-26 0 0,0-1 0 0 0,1 0 0 0 0,0 0 0 0 0,0-1-1 0 0,1 0 1 0 0,1-1 0 0 0,0 0 0 0 0,0 0 0 0 0,-8-24 0 0 0,6 10-32 0 0,0-1-1 0 0,1 0 1 0 0,-5-46-1 0 0,11 59-32 0 0,1 0 0 0 0,1 0 0 0 0,1 1 0 0 0,0-1 0 0 0,0 0 0 0 0,2 1 0 0 0,0-1 0 0 0,0 1 0 0 0,8-20 0 0 0,-8 26-80 0 0,0 0 0 0 0,0 1-1 0 0,0-1 1 0 0,1 1 0 0 0,0-1 0 0 0,1 1 0 0 0,-1 0 0 0 0,7-5 0 0 0,-9 8-244 0 0,1 1 0 0 0,0 0 0 0 0,0 0 0 0 0,1 0 1 0 0,-1 0-1 0 0,0 1 0 0 0,1-1 0 0 0,-1 1 0 0 0,1 0 0 0 0,-1 0 1 0 0,1 0-1 0 0,0 0 0 0 0,-1 0 0 0 0,1 1 0 0 0,0 0 0 0 0,0 0 1 0 0,7 1-1 0 0,7 1-2774 0 0,3 2-476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58.4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13 2713 0 0,'-6'-7'13434'0'0,"-2"3"-11873"0"0,0 2 1495 0 0,3 4-1631 0 0,2 2 151 0 0,3 3-608 0 0,1 2-256 0 0,4-1-287 0 0,2 3-265 0 0,1 0-184 0 0,4-1-104 0 0,-2 0 56 0 0,5 0-537 0 0,-2-2-983 0 0,0-1-88 0 0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2:00.8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59 190 2601 0 0,'-12'-4'7123'0'0,"-14"-4"184"0"0,25 8-7118 0 0,0 0-1 0 0,0 0 1 0 0,1 0 0 0 0,-1 0-1 0 0,0 0 1 0 0,0 0-1 0 0,1 0 1 0 0,-1 0-1 0 0,0 0 1 0 0,1 0 0 0 0,-1 0-1 0 0,0 0 1 0 0,0 0-1 0 0,1 1 1 0 0,-1-1-1 0 0,0 0 1 0 0,1 0 0 0 0,-1 1-1 0 0,0-1 1 0 0,1 1-1 0 0,-1-1 1 0 0,1 1 0 0 0,-1-1-1 0 0,1 1 1 0 0,-1-1-1 0 0,1 1 1 0 0,-2 0-1 0 0,2 0-98 0 0,0 0 0 0 0,0 0-1 0 0,0 0 1 0 0,0 0-1 0 0,0 0 1 0 0,0 1-1 0 0,0-1 1 0 0,0 0-1 0 0,0 0 1 0 0,0 0-1 0 0,0 0 1 0 0,1 0 0 0 0,-1 0-1 0 0,0-1 1 0 0,1 1-1 0 0,-1 0 1 0 0,1 1-1 0 0,12 19 636 0 0,-9-14-409 0 0,13 19 94 0 0,-2 1 0 0 0,-2 1 0 0 0,14 36 0 0 0,-26-63-349 0 0,1-4-43 0 0,1-15-53 0 0,5-18 3 0 0,18-27 83 0 0,43-75 0 0 0,-68 136-49 0 0,0 1 0 0 0,-1 0 0 0 0,1 0 0 0 0,0-1 0 0 0,0 1 0 0 0,0 0 0 0 0,0 0 0 0 0,0 0 0 0 0,0 0 0 0 0,0 0 0 0 0,0 0 0 0 0,0 0 0 0 0,1 0 0 0 0,-1 1 0 0 0,0-1 0 0 0,0 0 0 0 0,1 1 0 0 0,-1-1 0 0 0,1 1 0 0 0,-1 0 0 0 0,0-1 0 0 0,3 1 0 0 0,-2 0 1 0 0,0 0 0 0 0,-1 1-1 0 0,1-1 1 0 0,-1 1 0 0 0,1-1 0 0 0,0 1 0 0 0,-1 0 0 0 0,1 0 0 0 0,-1 0 0 0 0,0-1 0 0 0,1 1 0 0 0,-1 1-1 0 0,0-1 1 0 0,1 0 0 0 0,-1 0 0 0 0,0 0 0 0 0,0 1 0 0 0,0-1 0 0 0,1 3 0 0 0,10 15 46 0 0,-1 1 0 0 0,11 27 1 0 0,7 15 30 0 0,-14-36 229 0 0,-2 2 0 0 0,11 35 0 0 0,-25-72-280 0 0,0-1-1 0 0,0 1 1 0 0,1 0 0 0 0,1-1 0 0 0,-1 1 0 0 0,3-10 0 0 0,0-11-175 0 0,9-102-242 0 0,-9 112 366 0 0,1 0 0 0 0,1 0 0 0 0,0 1 0 0 0,13-29 0 0 0,-17 47 21 0 0,-1-1 0 0 0,1 1 0 0 0,0-1 0 0 0,-1 1 0 0 0,1 0 0 0 0,0 0 0 0 0,0 0 0 0 0,0-1 0 0 0,0 1 0 0 0,0 0 0 0 0,0 0 0 0 0,0 0 0 0 0,0 0 0 0 0,1 1 0 0 0,-1-1 0 0 0,3-1 0 0 0,-3 2 3 0 0,0 0-1 0 0,0-1 0 0 0,0 1 1 0 0,0 0-1 0 0,0 1 1 0 0,0-1-1 0 0,0 0 0 0 0,0 0 1 0 0,0 0-1 0 0,0 1 0 0 0,0-1 1 0 0,0 0-1 0 0,0 1 0 0 0,0-1 1 0 0,0 1-1 0 0,0-1 1 0 0,0 1-1 0 0,0 0 0 0 0,0-1 1 0 0,-1 1-1 0 0,1 0 0 0 0,0-1 1 0 0,0 1-1 0 0,0 1 1 0 0,4 4 3 0 0,0 1 1 0 0,-1-1 0 0 0,0 1 0 0 0,0-1 0 0 0,0 1 0 0 0,2 9 0 0 0,14 47-4 0 0,-8-24-12 0 0,-2-7 43 0 0,0-2-55 0 0,0 1-1 0 0,2-2 1 0 0,19 34 0 0 0,-29-59-129 0 0,1 0 0 0 0,0 0 0 0 0,0 0 1 0 0,0-1-1 0 0,0 1 0 0 0,1-1 0 0 0,-1 0 0 0 0,1 0 1 0 0,0 0-1 0 0,5 3 0 0 0,-6-5-468 0 0,0 1 1 0 0,0-1-1 0 0,1 0 1 0 0,-1 0-1 0 0,0 0 1 0 0,0 0-1 0 0,1 0 1 0 0,-1-1-1 0 0,5 0 1 0 0,2-1-2560 0 0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2:01.2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 11 3985 0 0,'-17'3'6469'0'0,"13"-3"-5087"0"0,0 1-1 0 0,-1 0 1 0 0,1 0-1 0 0,0 1 0 0 0,-8 3 1 0 0,10-4-1243 0 0,0 0 1 0 0,0 1-1 0 0,1-1 1 0 0,-1 1-1 0 0,0 0 1 0 0,1-1-1 0 0,-1 1 1 0 0,1 0-1 0 0,-1 0 1 0 0,1 0-1 0 0,0 0 1 0 0,0 0-1 0 0,0 0 1 0 0,-1 4-1 0 0,0-1 41 0 0,1 1-1 0 0,-1-1 1 0 0,1 1-1 0 0,0 0 1 0 0,1 0 0 0 0,-1-1-1 0 0,1 1 1 0 0,0 0-1 0 0,1-1 1 0 0,-1 1 0 0 0,1 0-1 0 0,0-1 1 0 0,1 1-1 0 0,2 7 1 0 0,-1-5-52 0 0,1 0 1 0 0,0 0-1 0 0,0-1 1 0 0,1 0-1 0 0,-1 1 1 0 0,2-2-1 0 0,-1 1 1 0 0,1-1-1 0 0,9 8 1 0 0,-9-8-101 0 0,1 0 1 0 0,1-1 0 0 0,-1 0-1 0 0,1-1 1 0 0,0 1 0 0 0,0-1-1 0 0,0-1 1 0 0,1 0 0 0 0,8 2-1 0 0,-11-3-49 0 0,0-1 0 0 0,0 0-1 0 0,0 0 1 0 0,0-1 0 0 0,0 0-1 0 0,0 0 1 0 0,0 0-1 0 0,0-1 1 0 0,0 0 0 0 0,0 0-1 0 0,0-1 1 0 0,0 0 0 0 0,9-3-1 0 0,-13 4-23 0 0,1 0-1 0 0,-1-1 1 0 0,1 1-1 0 0,-1-1 1 0 0,0 1 0 0 0,1-1-1 0 0,-1 0 1 0 0,0 0-1 0 0,0 0 1 0 0,0 0-1 0 0,-1 0 1 0 0,1-1-1 0 0,0 1 1 0 0,-1 0-1 0 0,0-1 1 0 0,1 1-1 0 0,1-6 1 0 0,-2 4-26 0 0,0 0-1 0 0,-1 0 1 0 0,1-1-1 0 0,-1 1 1 0 0,0 0-1 0 0,0 0 1 0 0,-1-1 0 0 0,1 1-1 0 0,-1 0 1 0 0,-1-7-1 0 0,-4-4-101 0 0,1 0-1 0 0,-2 1 1 0 0,0 0 0 0 0,0 0-1 0 0,-12-15 1 0 0,14 22 136 0 0,0 1 0 0 0,0 0 0 0 0,0 0 1 0 0,0 0-1 0 0,-1 1 0 0 0,0 0 0 0 0,0 0 1 0 0,-1 0-1 0 0,-10-5 0 0 0,15 9 71 0 0,-1-1 1 0 0,0 1-1 0 0,0 0 0 0 0,0 0 0 0 0,0 0 0 0 0,0 0 0 0 0,0 1 1 0 0,0 0-1 0 0,0-1 0 0 0,0 1 0 0 0,0 0 0 0 0,-1 0 0 0 0,1 0 0 0 0,0 1 1 0 0,0-1-1 0 0,0 1 0 0 0,0 0 0 0 0,0 0 0 0 0,0 0 0 0 0,0 0 1 0 0,1 0-1 0 0,-1 1 0 0 0,0-1 0 0 0,0 1 0 0 0,1 0 0 0 0,-5 3 1 0 0,0 2 136 0 0,-1 1 1 0 0,1 0-1 0 0,0 0 1 0 0,1 0 0 0 0,0 1-1 0 0,0 0 1 0 0,1 0 0 0 0,0 1-1 0 0,-7 17 1 0 0,10-20-102 0 0,0-1 0 0 0,1 1-1 0 0,-1-1 1 0 0,1 1 0 0 0,0-1 0 0 0,1 1 0 0 0,0 0 0 0 0,0-1 0 0 0,0 1 0 0 0,1 0 0 0 0,0-1 0 0 0,0 1 0 0 0,0-1-1 0 0,1 1 1 0 0,0-1 0 0 0,5 10 0 0 0,-2-6-21 0 0,1 0 0 0 0,0-1 1 0 0,0 0-1 0 0,1 0 0 0 0,0 0 0 0 0,1-1 0 0 0,0 0 0 0 0,0 0 1 0 0,12 7-1 0 0,-14-11-128 0 0,1 0 0 0 0,-1 0-1 0 0,1-1 1 0 0,0 0 0 0 0,0 0 0 0 0,0-1 0 0 0,1 0 0 0 0,-1 0 0 0 0,1-1 0 0 0,-1 0 0 0 0,1 0 0 0 0,-1-1 0 0 0,1 0-1 0 0,10-1 1 0 0,-6 0-1013 0 0,1-1 1 0 0,15-5-1 0 0,5-7-4113 0 0,-20 6 2583 0 0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2:01.6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90 8170 0 0,'-2'0'631'0'0,"0"0"-1"0"0,0 0 1 0 0,0 0 0 0 0,0 1 0 0 0,0-1 0 0 0,0 1 0 0 0,0-1 0 0 0,0 1-1 0 0,0 0 1 0 0,0 0 0 0 0,0 0 0 0 0,1 0 0 0 0,-1 0 0 0 0,0 0 0 0 0,-2 3-1 0 0,1-2-316 0 0,1 1 0 0 0,0 0 0 0 0,-1 0 0 0 0,1 0 0 0 0,0 0 0 0 0,0 1 0 0 0,1-1-1 0 0,-2 4 1 0 0,-1 4-87 0 0,1-1 0 0 0,1 1 0 0 0,0 0-1 0 0,0-1 1 0 0,0 13 0 0 0,3-11 45 0 0,-1-1 0 0 0,1 0 0 0 0,1 0 0 0 0,0 0 0 0 0,0 0 0 0 0,1 0-1 0 0,0-1 1 0 0,1 1 0 0 0,1-1 0 0 0,-1 0 0 0 0,2 0 0 0 0,6 10 0 0 0,-7-12-192 0 0,0 0-1 0 0,1-1 1 0 0,1 1 0 0 0,-1-1-1 0 0,1 0 1 0 0,0-1 0 0 0,1 0-1 0 0,-1 0 1 0 0,1-1 0 0 0,0 1-1 0 0,1-2 1 0 0,-1 1 0 0 0,1-1-1 0 0,12 4 1 0 0,-20-8-76 0 0,0 0 0 0 0,-1 0 0 0 0,1 1 0 0 0,0-1 0 0 0,-1 0 0 0 0,1 0 0 0 0,0 0 0 0 0,0 0 0 0 0,-1 0 0 0 0,1 0 1 0 0,0 0-1 0 0,0 0 0 0 0,-1 0 0 0 0,1 0 0 0 0,0-1 0 0 0,-1 1 0 0 0,1 0 0 0 0,0 0 0 0 0,-1-1 0 0 0,1 1 0 0 0,0 0 0 0 0,-1-1 0 0 0,1 1 0 0 0,0-1 0 0 0,-1 1 0 0 0,1 0 0 0 0,0-2 0 0 0,-1 1-3 0 0,1 0-1 0 0,0-1 1 0 0,-1 1 0 0 0,1 0-1 0 0,-1-1 1 0 0,1 1 0 0 0,-1-1-1 0 0,0 1 1 0 0,1-1-1 0 0,-1 1 1 0 0,0-1 0 0 0,0-1-1 0 0,-1-5-7 0 0,0 1 0 0 0,0-1 0 0 0,0 1 0 0 0,-4-9-1 0 0,-2-7-61 0 0,-6-33 0 0 0,11 46 52 0 0,1 1 0 0 0,1 0 0 0 0,0-1-1 0 0,0 1 1 0 0,1-1 0 0 0,2-15 0 0 0,4-4 13 0 0,2-1 1 0 0,0 1 0 0 0,21-42-1 0 0,-26 64 0 0 0,0 0-1 0 0,0 0 0 0 0,1 0 1 0 0,8-10-1 0 0,-12 16 6 0 0,1-1 1 0 0,-1 1-1 0 0,0 0 0 0 0,1-1 1 0 0,-1 1-1 0 0,1 0 0 0 0,0 0 1 0 0,-1 0-1 0 0,1 0 0 0 0,0 0 1 0 0,0 0-1 0 0,-1 0 0 0 0,1 0 0 0 0,0 1 1 0 0,0-1-1 0 0,0 1 0 0 0,0 0 1 0 0,0-1-1 0 0,0 1 0 0 0,0 0 1 0 0,0 0-1 0 0,0 0 0 0 0,0 0 1 0 0,0 1-1 0 0,2-1 0 0 0,-2 1 5 0 0,0 0 0 0 0,0 1 1 0 0,-1-1-1 0 0,1 0 0 0 0,-1 0 0 0 0,1 1 0 0 0,-1-1 1 0 0,1 1-1 0 0,-1-1 0 0 0,0 1 0 0 0,1 0 0 0 0,-1-1 1 0 0,0 1-1 0 0,0 0 0 0 0,0 0 0 0 0,1 3 0 0 0,9 36 3 0 0,-8-30 2 0 0,15 77 98 0 0,-10-46 93 0 0,18 57 0 0 0,-26-97-199 0 0,7 17 88 0 0,13 26 1 0 0,-18-40-92 0 0,1 0 0 0 0,0-1 0 0 0,0 1-1 0 0,0-1 1 0 0,1 1 0 0 0,-1-1 0 0 0,1 0 0 0 0,0 0 0 0 0,0-1 0 0 0,7 5 0 0 0,-10-7-9 0 0,0-1 0 0 0,1 1 0 0 0,-1 0 1 0 0,0-1-1 0 0,1 1 0 0 0,-1-1 0 0 0,0 0 0 0 0,1 0 0 0 0,-1 1 0 0 0,1-1 1 0 0,-1 0-1 0 0,0 0 0 0 0,1 0 0 0 0,-1 0 0 0 0,1-1 0 0 0,-1 1 1 0 0,0 0-1 0 0,3-1 0 0 0,-1 0-130 0 0,0-1 0 0 0,0 1 0 0 0,-1-1 0 0 0,1 1 0 0 0,0-1 0 0 0,-1 0 0 0 0,5-4 0 0 0,0-1-910 0 0,-1 0-1 0 0,0-1 0 0 0,0 0 1 0 0,7-12-1 0 0,1-9-4885 0 0,-9 13 1926 0 0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2:01.8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 6 1320 0 0,'-20'-3'8226'0'0,"18"3"-7399"0"0,0-1 0 0 0,0 1 0 0 0,0-1 0 0 0,0 1 1 0 0,0 0-1 0 0,1 0 0 0 0,-1 0 0 0 0,0 0 0 0 0,-3 1 0 0 0,4-1-686 0 0,0 0 1 0 0,0 1 0 0 0,0 0 0 0 0,0-1 0 0 0,0 1-1 0 0,1 0 1 0 0,-1-1 0 0 0,0 1 0 0 0,0 0 0 0 0,0 0 0 0 0,1 0-1 0 0,-1-1 1 0 0,1 1 0 0 0,-1 0 0 0 0,1 0 0 0 0,-1 0-1 0 0,1 0 1 0 0,-1 0 0 0 0,1 0 0 0 0,0 0 0 0 0,-1 2-1 0 0,-5 25 474 0 0,0 0-1 0 0,2 1 1 0 0,1-1-1 0 0,2 0 0 0 0,0 1 1 0 0,4 30-1 0 0,32 171 1414 0 0,-33-216-1962 0 0,14 79 188 0 0,15 74-91 0 0,-23-133-144 0 0,2 0 1 0 0,24 56 0 0 0,-14-44-16 0 0,-13-28-202 0 0,1 0 1 0 0,19 32-1 0 0,-26-49 75 0 0,-1 0 1 0 0,1 0 0 0 0,0 0-1 0 0,-1 0 1 0 0,1-1-1 0 0,0 1 1 0 0,0 0-1 0 0,-1-1 1 0 0,1 1-1 0 0,0 0 1 0 0,0-1 0 0 0,0 1-1 0 0,0-1 1 0 0,0 1-1 0 0,1-1 1 0 0,-2 0-69 0 0,1 0 0 0 0,-1 0 0 0 0,1 0 0 0 0,-1 0 0 0 0,1 0 0 0 0,-1 0 1 0 0,1 0-1 0 0,-1 0 0 0 0,1-1 0 0 0,-1 1 0 0 0,1 0 0 0 0,-1 0 0 0 0,1-1 0 0 0,-1 1 0 0 0,1 0 0 0 0,-1-1 1 0 0,1 1-1 0 0,-1-1 0 0 0,0 1 0 0 0,1 0 0 0 0,-1-1 0 0 0,0 1 0 0 0,1-1 0 0 0,-1 1 0 0 0,0-1 0 0 0,0 1 1 0 0,1-2-1 0 0,4-8-2999 0 0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2:02.0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17 4489 0 0,'-6'-6'3867'0'0,"-3"-4"8821"0"0,16 12-11875 0 0,14 8-483 0 0,0-1 1 0 0,1-1 0 0 0,0 0 0 0 0,0-2-1 0 0,38 5 1 0 0,125 14-927 0 0,-123-16-2012 0 0,-1 2-3489 0 0,-25-5 975 0 0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2:04.9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137 37 512 0 0,'8'-12'775'0'0,"-8"11"-303"0"0,0 1 0 0 0,1-1-1 0 0,-1 0 1 0 0,0 0 0 0 0,0 0 0 0 0,0 0-1 0 0,0 0 1 0 0,0 0 0 0 0,0 0 0 0 0,0 0-1 0 0,0 0 1 0 0,0 0 0 0 0,0 0-1 0 0,0 0 1 0 0,-1-1 0 0 0,1 1-129 0 0,-1 1-1 0 0,1-1 1 0 0,0 1-1 0 0,0-1 1 0 0,-1 1-1 0 0,1-1 1 0 0,-1 1-1 0 0,1-1 1 0 0,0 1-1 0 0,-1 0 1 0 0,1-1 0 0 0,-1 1-1 0 0,1 0 1 0 0,-1-1-1 0 0,1 1 1 0 0,-1 0-1 0 0,1 0 1 0 0,-1-1-1 0 0,1 1 1 0 0,-2 0 0 0 0,1 0-114 0 0,0 0 1 0 0,0 0 0 0 0,-1 0-1 0 0,1 0 1 0 0,0 0 0 0 0,0 0-1 0 0,-1 0 1 0 0,1 1 0 0 0,0-1-1 0 0,0 0 1 0 0,0 1 0 0 0,0-1-1 0 0,-2 2 1 0 0,-6 3 457 0 0,-1 0-1 0 0,1 1 1 0 0,0 0-1 0 0,-16 15 1 0 0,21-16-539 0 0,-1-1 0 0 0,1 1 0 0 0,0 0 0 0 0,0 1 1 0 0,1-1-1 0 0,-1 1 0 0 0,1-1 0 0 0,1 1 0 0 0,-5 10 0 0 0,3 3 110 0 0,0-1-1 0 0,1 1 0 0 0,1 0 0 0 0,0 0 0 0 0,2 0 0 0 0,2 26 0 0 0,23 111 657 0 0,-15-117-742 0 0,19 47-1 0 0,-18-55-163 0 0,-1 0 0 0 0,11 56 0 0 0,-21-72-413 0 0,-1-13-471 0 0,1-9-381 0 0,3-9-3466 0 0,-1 6 1933 0 0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2:05.2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86 155 1040 0 0,'-22'-11'11434'0'0,"-13"4"-3519"0"0,22 5-5893 0 0,13 2-1968 0 0,0 0 0 0 0,-1 0 0 0 0,1 0 0 0 0,-1 0 0 0 0,1 0 0 0 0,0 0 0 0 0,-1 0 0 0 0,1 0 0 0 0,-1-1 0 0 0,1 1 0 0 0,0 0 0 0 0,-1 0 0 0 0,1 0 0 0 0,0-1 0 0 0,-1 1 0 0 0,1 0 0 0 0,0 0 0 0 0,-1-1 0 0 0,1 1 0 0 0,0 0 0 0 0,0-1 0 0 0,-1 1 0 0 0,1 0 0 0 0,0-1 0 0 0,0 1 0 0 0,0 0 0 0 0,-1-1 0 0 0,1 0 0 0 0,0 0 3 0 0,0 0 0 0 0,0 1 0 0 0,0-1 0 0 0,0 0-1 0 0,1 0 1 0 0,-1 0 0 0 0,0 1 0 0 0,0-1 0 0 0,1 0 0 0 0,-1 0 0 0 0,0 0-1 0 0,1 1 1 0 0,0-2 0 0 0,1-1 16 0 0,0 0-1 0 0,1 0 1 0 0,-1 0-1 0 0,1 1 1 0 0,4-4-1 0 0,10-6-38 0 0,2 1 0 0 0,-1 1 1 0 0,1 1-1 0 0,35-11 0 0 0,-25 11-49 0 0,1 1 0 0 0,49-6-1 0 0,-68 12 8 0 0,0 2 0 0 0,0-1-1 0 0,-1 1 1 0 0,1 1-1 0 0,0 0 1 0 0,0 0 0 0 0,-1 1-1 0 0,17 5 1 0 0,-22-5 4 0 0,-1 0 0 0 0,1 0-1 0 0,-1 0 1 0 0,0 1 0 0 0,0-1 0 0 0,0 1 0 0 0,0 0 0 0 0,0 0 0 0 0,0 0-1 0 0,-1 1 1 0 0,0-1 0 0 0,1 1 0 0 0,-1 0 0 0 0,-1 0 0 0 0,1 0 0 0 0,-1 0-1 0 0,1 0 1 0 0,-1 1 0 0 0,0-1 0 0 0,-1 1 0 0 0,3 6 0 0 0,-3-6 1 0 0,0 0 0 0 0,-1 0 0 0 0,1 1 0 0 0,-1-1 0 0 0,0 0 0 0 0,0 1 0 0 0,-1-1 0 0 0,1 0 0 0 0,-1 0 0 0 0,0 1 0 0 0,-1-1 0 0 0,1 0 0 0 0,-1 0 0 0 0,0 0 0 0 0,0 0 0 0 0,-1-1 0 0 0,0 1 0 0 0,1-1 0 0 0,-1 1 0 0 0,-1-1 0 0 0,1 0 0 0 0,-1 0 1 0 0,1 0-1 0 0,-1-1 0 0 0,-8 6 0 0 0,2-2 13 0 0,0 0 1 0 0,-1 0 0 0 0,0-1 0 0 0,0-1-1 0 0,-1 0 1 0 0,1-1 0 0 0,-1 0 0 0 0,0 0 0 0 0,-1-1-1 0 0,-11 1 1 0 0,-217 7 44 0 0,238-11-115 0 0,0 0 0 0 0,0 0 0 0 0,0-1 1 0 0,0 1-1 0 0,0-1 0 0 0,1 0 0 0 0,-1 0 1 0 0,0 0-1 0 0,0 0 0 0 0,1 0 0 0 0,-1 0 1 0 0,0-1-1 0 0,-2-2 0 0 0,4 3-71 0 0,0 0-1 0 0,0 0 1 0 0,0 0 0 0 0,0 0 0 0 0,0 0-1 0 0,0 0 1 0 0,1 0 0 0 0,-1 0-1 0 0,0 0 1 0 0,1 0 0 0 0,-1-1-1 0 0,1 1 1 0 0,-1 0 0 0 0,1-1 0 0 0,0 1-1 0 0,0 0 1 0 0,-1-1 0 0 0,1 1-1 0 0,0 0 1 0 0,0-1 0 0 0,0 1-1 0 0,0 0 1 0 0,1-1 0 0 0,-1 1-1 0 0,0 0 1 0 0,1 0 0 0 0,-1-1 0 0 0,0 1-1 0 0,1 0 1 0 0,0 0 0 0 0,0-2-1 0 0,2-2-1449 0 0,0 0-1 0 0,1 0 0 0 0,-1 0 1 0 0,9-8-1 0 0,6-3-3412 0 0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2:05.6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76 164 960 0 0,'-1'-15'8008'0'0,"1"14"-7333"0"0,0 0-1 0 0,0 0 1 0 0,0 0-1 0 0,0 0 0 0 0,0 0 1 0 0,0 0-1 0 0,0 0 1 0 0,-1 0-1 0 0,1 0 0 0 0,0 0 1 0 0,-1 0-1 0 0,1-1 1 0 0,-1 2-515 0 0,0-1 1 0 0,1 1-1 0 0,-1 0 1 0 0,1-1 0 0 0,-1 1-1 0 0,0 0 1 0 0,1 0-1 0 0,-1 0 1 0 0,0-1 0 0 0,1 1-1 0 0,-1 0 1 0 0,0 0-1 0 0,1 0 1 0 0,-1 0 0 0 0,0 0-1 0 0,1 0 1 0 0,-1 0 0 0 0,0 1-1 0 0,1-1 1 0 0,-1 0-1 0 0,1 0 1 0 0,-1 0 0 0 0,0 1-1 0 0,1-1 1 0 0,-1 1-1 0 0,-3 0 55 0 0,1 0 1 0 0,0 1-1 0 0,0-1 0 0 0,0 1 0 0 0,0 0 0 0 0,0 0 0 0 0,0 0 1 0 0,0 0-1 0 0,1 1 0 0 0,-1-1 0 0 0,1 1 0 0 0,0-1 0 0 0,0 1 0 0 0,0 0 1 0 0,0 0-1 0 0,-2 3 0 0 0,3-3-179 0 0,-1 0 0 0 0,1 0 1 0 0,0 1-1 0 0,0-1 0 0 0,0 0 1 0 0,1 0-1 0 0,-1 1 0 0 0,1-1 0 0 0,-1 0 1 0 0,1 1-1 0 0,0-1 0 0 0,1 0 1 0 0,-1 1-1 0 0,0-1 0 0 0,1 0 0 0 0,0 0 1 0 0,0 1-1 0 0,0-1 0 0 0,0 0 1 0 0,0 0-1 0 0,1 0 0 0 0,-1 0 0 0 0,1 0 1 0 0,0 0-1 0 0,4 4 0 0 0,-2-2-28 0 0,1-1 0 0 0,-1-1-1 0 0,1 1 1 0 0,0-1-1 0 0,0 0 1 0 0,1 0 0 0 0,-1 0-1 0 0,1-1 1 0 0,-1 1-1 0 0,1-2 1 0 0,0 1 0 0 0,0 0-1 0 0,0-1 1 0 0,0 0 0 0 0,-1-1-1 0 0,2 1 1 0 0,-1-1-1 0 0,0 0 1 0 0,6-1 0 0 0,-5 0-17 0 0,-1 0 0 0 0,1 0 1 0 0,-1-1-1 0 0,1 1 1 0 0,-1-2-1 0 0,0 1 0 0 0,0 0 1 0 0,0-1-1 0 0,0 0 1 0 0,-1-1-1 0 0,1 1 0 0 0,-1-1 1 0 0,0 0-1 0 0,0-1 1 0 0,0 1-1 0 0,0-1 0 0 0,5-7 1 0 0,-8 8-4 0 0,1 0 0 0 0,-1 0 0 0 0,-1 0-1 0 0,1 0 1 0 0,-1-1 0 0 0,1 1 0 0 0,-1-1 0 0 0,-1 1 0 0 0,1 0 0 0 0,-1-1 0 0 0,1 1 0 0 0,-1-1 0 0 0,0 1 0 0 0,-1-1 0 0 0,-1-7 0 0 0,-1-2-14 0 0,0 0 0 0 0,-1 0-1 0 0,-9-20 1 0 0,10 28 10 0 0,0 0-1 0 0,-1 0 1 0 0,0 0-1 0 0,0 1 1 0 0,0-1-1 0 0,0 1 1 0 0,-1 0-1 0 0,0 0 1 0 0,0 1-1 0 0,-9-8 1 0 0,10 9 8 0 0,-1 1 0 0 0,1-1 0 0 0,0 1 0 0 0,-1 0 1 0 0,1 0-1 0 0,-1 0 0 0 0,1 1 0 0 0,-1-1 0 0 0,0 1 0 0 0,0 0 1 0 0,0 0-1 0 0,1 1 0 0 0,-1 0 0 0 0,0 0 0 0 0,-9 1 1 0 0,12-1 6 0 0,-1 1 1 0 0,0 0-1 0 0,1 0 1 0 0,-1 0-1 0 0,1 0 1 0 0,-1 1-1 0 0,1-1 1 0 0,0 1-1 0 0,0-1 1 0 0,0 1-1 0 0,0 0 1 0 0,0 0-1 0 0,0 0 1 0 0,0 0-1 0 0,0 0 1 0 0,1 0-1 0 0,-1 1 1 0 0,1-1-1 0 0,-1 1 1 0 0,0 2-1 0 0,1-2-6 0 0,0-1-1 0 0,0 0 0 0 0,1 0 0 0 0,-1 0 0 0 0,0 1 0 0 0,1-1 0 0 0,0 0 0 0 0,0 1 1 0 0,-1-1-1 0 0,1 0 0 0 0,1 0 0 0 0,-1 1 0 0 0,0-1 0 0 0,0 0 0 0 0,1 1 1 0 0,0-1-1 0 0,-1 0 0 0 0,1 0 0 0 0,0 0 0 0 0,0 0 0 0 0,0 1 0 0 0,0-1 1 0 0,0 0-1 0 0,3 2 0 0 0,0 0-56 0 0,1 0 0 0 0,0 0-1 0 0,0-1 1 0 0,0 1 0 0 0,1-1 0 0 0,-1 0 0 0 0,1-1 0 0 0,-1 1 0 0 0,1-1 0 0 0,0 0-1 0 0,0 0 1 0 0,9 0 0 0 0,10 2-1499 0 0,41 1 0 0 0,-63-5 1395 0 0,66-2-9263 0 0,-47 1 6597 0 0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2:05.9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 5 4337 0 0,'-4'-1'2145'0'0,"-1"0"0"0"0,1 0 0 0 0,-1 0 1 0 0,1 1-1 0 0,-9 0 0 0 0,12 0-1998 0 0,-1 0-1 0 0,1 1 1 0 0,-1-1-1 0 0,1 1 1 0 0,0-1-1 0 0,-1 1 1 0 0,1-1 0 0 0,0 1-1 0 0,-1 0 1 0 0,1 0-1 0 0,0-1 1 0 0,0 1-1 0 0,0 0 1 0 0,0 0 0 0 0,0 0-1 0 0,0 0 1 0 0,0 1-1 0 0,0-1 1 0 0,0 0-1 0 0,0 0 1 0 0,1 1 0 0 0,-2 1-1 0 0,-4 11 48 0 0,1 0-1 0 0,1 1 1 0 0,0-1-1 0 0,0 1 1 0 0,2 0-1 0 0,0 0 1 0 0,0 0-1 0 0,1 0 1 0 0,1 0-1 0 0,1 0 1 0 0,0 1 0 0 0,1-1-1 0 0,1 0 1 0 0,0-1-1 0 0,10 28 1 0 0,7 7 40 0 0,1-1-1 0 0,44 70 1 0 0,12 24-170 0 0,-68-122 4 0 0,9 27 0 0 0,-16-40-490 0 0,0 0 1 0 0,-1 0 0 0 0,1-1-1 0 0,-2 1 1 0 0,1 0-1 0 0,-1 0 1 0 0,0 0 0 0 0,-1 8-1 0 0,-3-10-4348 0 0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2:06.5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128 37 4009 0 0,'-4'2'1308'0'0,"0"-1"1"0"0,0 1-1 0 0,0 0 1 0 0,0 0-1 0 0,1 0 0 0 0,-5 3 1 0 0,4-2-358 0 0,0 1 0 0 0,1-1 0 0 0,0 0 0 0 0,-1 1 0 0 0,-2 4 0 0 0,2-1-401 0 0,0-1-1 0 0,1 1 1 0 0,0 0-1 0 0,0-1 1 0 0,1 1 0 0 0,-1 1-1 0 0,-1 12 1 0 0,2-8-335 0 0,1-1-1 0 0,0 0 1 0 0,1 0 0 0 0,0 0 0 0 0,1 1 0 0 0,0-1 0 0 0,1 0 0 0 0,0 0 0 0 0,1 0 0 0 0,0-1 0 0 0,5 12 0 0 0,-5-17-184 0 0,-1-1 0 0 0,0 1 0 0 0,1-1 0 0 0,0 0 0 0 0,0 0 0 0 0,0 0 0 0 0,1 0 0 0 0,-1-1 0 0 0,1 1 0 0 0,0-1 0 0 0,0 0 0 0 0,0 0 0 0 0,0 0 0 0 0,1-1 0 0 0,7 4 0 0 0,-5-4-29 0 0,-1 0-1 0 0,1 0 1 0 0,0-1 0 0 0,-1 0-1 0 0,1 0 1 0 0,0-1 0 0 0,0 1 0 0 0,-1-2-1 0 0,1 1 1 0 0,12-3 0 0 0,-9 1-25 0 0,0 0 0 0 0,0-1 0 0 0,0-1 0 0 0,-1 0 0 0 0,1 0 0 0 0,-1-1 0 0 0,0 0 0 0 0,0 0-1 0 0,-1-1 1 0 0,1 0 0 0 0,-1-1 0 0 0,-1 1 0 0 0,1-2 0 0 0,-1 1 0 0 0,8-12 0 0 0,-11 11 14 0 0,0 1-1 0 0,-1 0 1 0 0,0-1-1 0 0,0 0 1 0 0,0 0-1 0 0,-1 0 1 0 0,-1 0-1 0 0,0 0 1 0 0,1-13 0 0 0,-1 11-16 0 0,-1-1 1 0 0,-1 1-1 0 0,0 0 1 0 0,0 0-1 0 0,-1 0 1 0 0,0 0-1 0 0,-5-13 0 0 0,5 18 21 0 0,0 1 0 0 0,0-1 0 0 0,-1 1 0 0 0,1-1 0 0 0,-1 1 0 0 0,0 0 0 0 0,0 0-1 0 0,-1 0 1 0 0,1 0 0 0 0,-1 1 0 0 0,0-1 0 0 0,0 1 0 0 0,0 0 0 0 0,0 0 0 0 0,-1 1-1 0 0,1-1 1 0 0,-1 1 0 0 0,1 0 0 0 0,-10-3 0 0 0,6 3 12 0 0,0 1 0 0 0,0 0 0 0 0,0 0 0 0 0,0 0 0 0 0,0 1 0 0 0,0 1 0 0 0,0-1 0 0 0,0 1 0 0 0,0 1 0 0 0,0-1 0 0 0,-14 6 0 0 0,9-2 29 0 0,1 0 0 0 0,0 0 0 0 0,0 2 1 0 0,1-1-1 0 0,0 1 0 0 0,0 1 0 0 0,1 0 0 0 0,-1 1 0 0 0,2 0 1 0 0,-1 0-1 0 0,2 1 0 0 0,-1 0 0 0 0,1 1 0 0 0,1 0 0 0 0,-13 23 1 0 0,18-31-22 0 0,1 1 0 0 0,-1 0-1 0 0,1 0 1 0 0,0 0 0 0 0,0-1 0 0 0,1 1 0 0 0,-1 0 0 0 0,1 0 0 0 0,-1 0 0 0 0,1 0 0 0 0,1 0 0 0 0,-1 0 0 0 0,0 0 0 0 0,1 0 0 0 0,0 0 0 0 0,0 0 0 0 0,0 0 0 0 0,0 0 0 0 0,1 0 0 0 0,0-1 0 0 0,0 1-1 0 0,0-1 1 0 0,3 6 0 0 0,0-4 2 0 0,-1 0-1 0 0,1 0 1 0 0,0 0 0 0 0,1-1-1 0 0,-1 1 1 0 0,1-1-1 0 0,0-1 1 0 0,0 1-1 0 0,0-1 1 0 0,0 0-1 0 0,0 0 1 0 0,1-1-1 0 0,6 2 1 0 0,3 0-37 0 0,1 0-1 0 0,0-1 1 0 0,-1-1 0 0 0,1 0 0 0 0,33-2 0 0 0,-39-1-67 0 0,-1-1 0 0 0,1 0 0 0 0,-1 0 0 0 0,1-1 0 0 0,-1-1 0 0 0,0 1 0 0 0,0-2 0 0 0,0 1 0 0 0,0-1 0 0 0,12-9 1 0 0,-18 11-13 0 0,1-1 0 0 0,-1 1 1 0 0,0-1-1 0 0,0 0 1 0 0,0 0-1 0 0,-1 0 1 0 0,1 0-1 0 0,-1-1 1 0 0,0 1-1 0 0,0-1 1 0 0,0 0-1 0 0,2-6 1 0 0,-4 8 75 0 0,0-1 1 0 0,-1 0 0 0 0,1 1-1 0 0,0-1 1 0 0,-1 0 0 0 0,0 1 0 0 0,0-1-1 0 0,0 0 1 0 0,-1 1 0 0 0,1-1-1 0 0,-1 1 1 0 0,0-1 0 0 0,0 0 0 0 0,0 1-1 0 0,0 0 1 0 0,0-1 0 0 0,-1 1-1 0 0,0 0 1 0 0,-2-4 0 0 0,3 4 31 0 0,-1 1 0 0 0,1 0 1 0 0,-1 0-1 0 0,1 0 0 0 0,-1 0 0 0 0,0 0 1 0 0,0 1-1 0 0,0-1 0 0 0,0 1 0 0 0,0-1 0 0 0,0 1 1 0 0,0-1-1 0 0,0 1 0 0 0,-1 0 0 0 0,1 0 1 0 0,0 0-1 0 0,-1 0 0 0 0,1 1 0 0 0,-1-1 1 0 0,1 1-1 0 0,-6-1 0 0 0,5 1 54 0 0,-1 1-1 0 0,1-1 1 0 0,-1 1-1 0 0,0 0 0 0 0,1 0 1 0 0,-1 0-1 0 0,1 0 1 0 0,0 0-1 0 0,-1 1 1 0 0,1 0-1 0 0,0 0 1 0 0,0-1-1 0 0,0 2 1 0 0,-3 1-1 0 0,3-1 21 0 0,-1 1-1 0 0,1-1 0 0 0,0 1 1 0 0,0-1-1 0 0,0 1 1 0 0,0 0-1 0 0,1 0 0 0 0,0 0 1 0 0,-1 0-1 0 0,1 1 1 0 0,-1 4-1 0 0,2-6-63 0 0,0 0-1 0 0,1 0 1 0 0,-1-1 0 0 0,1 1-1 0 0,0 0 1 0 0,0 0 0 0 0,0 0-1 0 0,0 0 1 0 0,0 0-1 0 0,0 0 1 0 0,1 0 0 0 0,0 0-1 0 0,-1-1 1 0 0,1 1 0 0 0,0 0-1 0 0,0 0 1 0 0,1-1-1 0 0,1 5 1 0 0,1-3-16 0 0,-1 0 0 0 0,1 0 0 0 0,0 0 0 0 0,0 0 0 0 0,0-1 1 0 0,1 0-1 0 0,-1 0 0 0 0,1 0 0 0 0,0 0 0 0 0,0-1 0 0 0,0 1 0 0 0,0-1 0 0 0,0-1 0 0 0,0 1 0 0 0,6 0 0 0 0,9 2-393 0 0,0-1 0 0 0,33 1 0 0 0,-33-4-2286 0 0,22-3-1 0 0,-28 2-168 0 0,2-1-1131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59.0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398 1 512 0 0,'-5'0'1334'0'0,"1"0"-1"0"0,0 1 0 0 0,-1-1 1 0 0,1 1-1 0 0,0 0 1 0 0,0 1-1 0 0,-5 1 0 0 0,2 0 450 0 0,0 1-1 0 0,0 0 0 0 0,-8 6 0 0 0,-4 5 939 0 0,-25 27 0 0 0,37-36-2726 0 0,-13 16 511 0 0,1 0 0 0 0,1 2 0 0 0,1 0-1 0 0,-25 47 1 0 0,-41 112 386 0 0,62-133-681 0 0,15-36-170 0 0,0 1 1 0 0,1-1 0 0 0,0 1 0 0 0,2 0 0 0 0,-4 20 0 0 0,7-30-50 0 0,0 0 0 0 0,0 0 1 0 0,0-1-1 0 0,0 1 0 0 0,1 0 1 0 0,0-1-1 0 0,0 1 0 0 0,0-1 1 0 0,0 1-1 0 0,1-1 0 0 0,0 1 1 0 0,0-1-1 0 0,0 0 0 0 0,0 0 1 0 0,1 0-1 0 0,0 0 0 0 0,-1 0 1 0 0,1-1-1 0 0,1 1 0 0 0,-1-1 1 0 0,6 5-1 0 0,1-1-114 0 0,0-1 0 0 0,0 0-1 0 0,1 0 1 0 0,-1-1 0 0 0,1-1 0 0 0,19 6-1 0 0,-8-4-1783 0 0,-1-2-1 0 0,36 4 0 0 0,-21-7-2595 0 0,-2-3-413 0 0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2:06.9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77 116 512 0 0,'8'-10'12180'0'0,"-13"13"-7778"0"0,2-1-3944 0 0,0 1-1 0 0,1-1 1 0 0,0 1-1 0 0,-1 0 0 0 0,1 0 1 0 0,0 0-1 0 0,1 0 1 0 0,-1 0-1 0 0,0 0 1 0 0,1 0-1 0 0,0 1 0 0 0,-1-1 1 0 0,2 0-1 0 0,-1 1 1 0 0,-1 6-1 0 0,1-3-213 0 0,0-1 0 0 0,1 1-1 0 0,0 0 1 0 0,0 0 0 0 0,0-1-1 0 0,1 1 1 0 0,3 11 0 0 0,0-7-88 0 0,0 0 0 0 0,2 0 0 0 0,-1-1 0 0 0,1 1 0 0 0,1-1 0 0 0,0-1 0 0 0,12 14 0 0 0,-19-22-148 0 0,1 0 0 0 0,0 0-1 0 0,-1 0 1 0 0,1-1 0 0 0,0 1 0 0 0,0 0-1 0 0,0 0 1 0 0,0-1 0 0 0,0 1-1 0 0,-1 0 1 0 0,1-1 0 0 0,0 1 0 0 0,0-1-1 0 0,0 0 1 0 0,0 1 0 0 0,1-1 0 0 0,-1 0-1 0 0,0 1 1 0 0,0-1 0 0 0,0 0-1 0 0,1 0 1 0 0,-1 0-5 0 0,-1-1 0 0 0,1 1 0 0 0,0-1 0 0 0,-1 1 0 0 0,1-1 0 0 0,-1 0 0 0 0,1 1-1 0 0,-1-1 1 0 0,1 1 0 0 0,-1-1 0 0 0,0 0 0 0 0,1 1 0 0 0,-1-1 0 0 0,0 0 0 0 0,1 0 0 0 0,-1 1 0 0 0,0-1 0 0 0,0 0 0 0 0,0 0-1 0 0,0 1 1 0 0,0-1 0 0 0,0 0 0 0 0,0 0 0 0 0,0 1 0 0 0,0-1 0 0 0,0 0 0 0 0,0 0 0 0 0,0 1 0 0 0,-1-2 0 0 0,0-4-9 0 0,0 0 0 0 0,-1 0 0 0 0,0 1 0 0 0,0-1 0 0 0,0 0 0 0 0,-1 1 0 0 0,-4-8 0 0 0,-26-34-62 0 0,20 31 2 0 0,-3-4-115 0 0,-17-27-1 0 0,30 41 157 0 0,0 0 0 0 0,0 0-1 0 0,0 0 1 0 0,0 0 0 0 0,1 0-1 0 0,0 0 1 0 0,1-1 0 0 0,-1 1-1 0 0,1-1 1 0 0,0-6 0 0 0,1 11 9 0 0,0-1 1 0 0,0 1-1 0 0,0 0 0 0 0,0-1 1 0 0,1 1-1 0 0,-1 0 1 0 0,1-1-1 0 0,0 1 0 0 0,-1 0 1 0 0,1 0-1 0 0,0 0 0 0 0,0 0 1 0 0,0-1-1 0 0,1 1 1 0 0,-1 1-1 0 0,0-1 0 0 0,1 0 1 0 0,3-3-1 0 0,-3 3-12 0 0,1 1 0 0 0,-1-1-1 0 0,1 1 1 0 0,0-1-1 0 0,0 1 1 0 0,0 0 0 0 0,0 0-1 0 0,-1 1 1 0 0,1-1 0 0 0,1 0-1 0 0,-1 1 1 0 0,0 0 0 0 0,5 0-1 0 0,7 0-57 0 0,-1 1 0 0 0,0 0-1 0 0,0 1 1 0 0,0 0-1 0 0,24 9 1 0 0,-29-8-63 0 0,0 1 0 0 0,0 0 0 0 0,-1 1 0 0 0,1 0 1 0 0,-1 0-1 0 0,0 0 0 0 0,0 1 0 0 0,-1 1 0 0 0,9 8 0 0 0,14 19-3511 0 0,-11-10-3198 0 0,-13-16 4794 0 0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2:07.1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 13 4313 0 0,'-41'-12'15199'0'0,"41"12"-15093"0"0,-1 0 0 0 0,0 0-1 0 0,1 0 1 0 0,-1 0 0 0 0,1 0-1 0 0,-1 0 1 0 0,1 0 0 0 0,-1 0-1 0 0,1 0 1 0 0,-1 0 0 0 0,0 0 0 0 0,1 1-1 0 0,-1-1 1 0 0,1 0 0 0 0,-1 0-1 0 0,1 1 1 0 0,0-1 0 0 0,-1 0-1 0 0,1 1 1 0 0,-1-1 0 0 0,1 1-1 0 0,-1-1 1 0 0,1 0 0 0 0,0 1 0 0 0,-1-1-1 0 0,1 1 1 0 0,0-1 0 0 0,0 1-1 0 0,-1 0 1 0 0,-6 18 1095 0 0,5-14-852 0 0,-1 7 43 0 0,0 1 0 0 0,0-1 0 0 0,1 1 0 0 0,0-1 0 0 0,2 1-1 0 0,-1 0 1 0 0,1 0 0 0 0,1-1 0 0 0,3 16 0 0 0,-3-18-296 0 0,1 1-1 0 0,1-1 1 0 0,0 0-1 0 0,0 0 1 0 0,1 0-1 0 0,0-1 1 0 0,1 1-1 0 0,0-1 1 0 0,1 0-1 0 0,0 0 1 0 0,9 11-1 0 0,-9-15-88 0 0,0 0 0 0 0,0 0 0 0 0,0 0-1 0 0,0-1 1 0 0,1 0 0 0 0,0 0 0 0 0,0 0-1 0 0,0-1 1 0 0,0 0 0 0 0,1-1 0 0 0,-1 1-1 0 0,1-1 1 0 0,0-1 0 0 0,-1 0 0 0 0,16 1 0 0 0,-12-2-261 0 0,0 0 0 0 0,0-1 0 0 0,1 0 0 0 0,-1-1 1 0 0,0-1-1 0 0,0 1 0 0 0,-1-2 0 0 0,1 1 1 0 0,0-2-1 0 0,12-6 0 0 0,-19 8-372 0 0,0 1 1 0 0,-1-1-1 0 0,1 0 1 0 0,-1 0-1 0 0,0 0 1 0 0,0 0-1 0 0,0 0 0 0 0,0-1 1 0 0,-1 1-1 0 0,1-1 1 0 0,2-5-1 0 0,3-8-1814 0 0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2:07.3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107 37 2729 0 0,'-18'-10'3682'0'0,"12"6"-2042"0"0,0 1 1 0 0,-1 0-1 0 0,1 0 0 0 0,-1 0 1 0 0,1 1-1 0 0,-1-1 0 0 0,0 2 1 0 0,0-1-1 0 0,-8 0 0 0 0,15 2-1590 0 0,-1 0-1 0 0,1 0 0 0 0,-1 0 1 0 0,1 0-1 0 0,-1 0 1 0 0,1 0-1 0 0,-1 0 0 0 0,0 0 1 0 0,1 0-1 0 0,-1 0 1 0 0,1 1-1 0 0,-1-1 0 0 0,1 0 1 0 0,-1 0-1 0 0,1 1 0 0 0,-1-1 1 0 0,1 0-1 0 0,-1 0 1 0 0,1 1-1 0 0,0-1 0 0 0,-1 1 1 0 0,1-1-1 0 0,0 0 1 0 0,-1 1-1 0 0,1-1 0 0 0,0 1 1 0 0,-1-1-1 0 0,1 1 1 0 0,0-1-1 0 0,0 1 0 0 0,-1-1 1 0 0,1 1-1 0 0,0-1 1 0 0,0 1-1 0 0,0-1 0 0 0,0 1 1 0 0,0 0-1 0 0,0-1 1 0 0,0 1-1 0 0,0-1 0 0 0,0 1 1 0 0,0-1-1 0 0,0 1 1 0 0,0-1-1 0 0,0 1 0 0 0,1 0 1 0 0,-1 2-16 0 0,1-1 1 0 0,0 1-1 0 0,0-1 1 0 0,0 1-1 0 0,0-1 1 0 0,0 1 0 0 0,1-1-1 0 0,2 3 1 0 0,6 6-280 0 0,1 0 0 0 0,0-1 0 0 0,1 0 0 0 0,21 13 0 0 0,26 12-7984 0 0,-29-19 2414 0 0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2:07.6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121 108 5233 0 0,'-14'-3'4836'0'0,"0"0"0"0"0,-18-7 0 0 0,24 7-4024 0 0,0-1 1 0 0,0 1-1 0 0,1-2 0 0 0,-1 1 0 0 0,-7-7 1 0 0,15 11-790 0 0,-1 0 1 0 0,1-1 0 0 0,0 1 0 0 0,-1 0 0 0 0,1-1 0 0 0,-1 1 0 0 0,1 0-1 0 0,0-1 1 0 0,-1 1 0 0 0,1-1 0 0 0,0 1 0 0 0,-1-1 0 0 0,1 1-1 0 0,0-1 1 0 0,0 1 0 0 0,0 0 0 0 0,-1-1 0 0 0,1 0 0 0 0,0 1 0 0 0,0-1-1 0 0,0 1 1 0 0,0-1 0 0 0,0 1 0 0 0,0-1 0 0 0,0 1 0 0 0,0-1-1 0 0,0 1 1 0 0,0-1 0 0 0,0 1 0 0 0,1-2 0 0 0,-1 1 0 0 0,1 0 1 0 0,0 0-1 0 0,0 0 1 0 0,0 0-1 0 0,0 0 0 0 0,0 0 1 0 0,0 0-1 0 0,0 0 1 0 0,0 0-1 0 0,0 0 0 0 0,2-1 1 0 0,4-1 26 0 0,-1 0 0 0 0,1 0 0 0 0,10-2 0 0 0,19-2-72 0 0,1 1 1 0 0,0 2-1 0 0,0 2 1 0 0,59 3-1 0 0,-92-1 23 0 0,-1 1-1 0 0,1-1 1 0 0,0 0-1 0 0,-1 1 1 0 0,1 0-1 0 0,-1 0 1 0 0,1 0-1 0 0,-1 0 1 0 0,0 1-1 0 0,1 0 1 0 0,-1-1-1 0 0,5 4 1 0 0,-7-4 1 0 0,0 1 0 0 0,0-1-1 0 0,1 0 1 0 0,-1 1 0 0 0,0-1 0 0 0,0 1 0 0 0,0 0 0 0 0,0-1-1 0 0,-1 1 1 0 0,1 0 0 0 0,0-1 0 0 0,-1 1 0 0 0,1 0 0 0 0,-1 0-1 0 0,1-1 1 0 0,-1 1 0 0 0,0 0 0 0 0,0 0 0 0 0,0 0-1 0 0,0 0 1 0 0,0-1 0 0 0,0 1 0 0 0,-1 0 0 0 0,1 0 0 0 0,0 0-1 0 0,-2 1 1 0 0,-4 13 32 0 0,-1-1 0 0 0,0 0 0 0 0,-1 0 1 0 0,-1-1-1 0 0,-12 16 0 0 0,12-17 64 0 0,2-3-43 0 0,0 1 0 0 0,0 1 0 0 0,1-1 0 0 0,1 1 0 0 0,0 0 0 0 0,1 0 0 0 0,-4 16 0 0 0,7-23-51 0 0,0-1 0 0 0,0 1 0 0 0,1 0 0 0 0,-1 0 0 0 0,1-1 0 0 0,0 1 0 0 0,1 0 0 0 0,-1-1 0 0 0,1 1 0 0 0,0 0 0 0 0,0-1 0 0 0,1 1 0 0 0,-1-1 0 0 0,1 1 0 0 0,0-1 0 0 0,0 0 0 0 0,1 0 0 0 0,-1 0 0 0 0,1 0 0 0 0,0 0 0 0 0,0-1 0 0 0,0 1 0 0 0,4 3 0 0 0,-3-4-21 0 0,0 0 1 0 0,0-1 0 0 0,1 1 0 0 0,-1-1 0 0 0,0 0-1 0 0,1 0 1 0 0,-1-1 0 0 0,1 1 0 0 0,-1-1-1 0 0,1 0 1 0 0,0-1 0 0 0,0 1 0 0 0,-1-1 0 0 0,1 0-1 0 0,0 0 1 0 0,0 0 0 0 0,-1 0 0 0 0,7-2-1 0 0,3-1-638 0 0,-1-1-1 0 0,0 0 1 0 0,0 0-1 0 0,0-1 0 0 0,14-8 1 0 0,-2-2-2581 0 0,-3 0-3296 0 0,-10 4 1506 0 0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2:07.8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1 3657 0 0,'-18'3'6699'0'0,"16"-3"-5701"0"0,-1 0 0 0 0,1 1 0 0 0,-1-1-1 0 0,1 1 1 0 0,-1-1 0 0 0,1 1-1 0 0,-1 0 1 0 0,1 0 0 0 0,-4 2 0 0 0,6-3-904 0 0,0 1 0 0 0,-1-1 0 0 0,1 1 0 0 0,0-1 0 0 0,0 0 0 0 0,-1 1 0 0 0,1-1 0 0 0,0 1 0 0 0,0-1 0 0 0,-1 1 0 0 0,1-1 0 0 0,0 1 0 0 0,0-1 0 0 0,0 1 0 0 0,0-1 0 0 0,0 1 0 0 0,0-1 0 0 0,0 1 0 0 0,0-1 0 0 0,0 1 0 0 0,0-1 1 0 0,0 1-1 0 0,0-1 0 0 0,0 1 0 0 0,0-1 0 0 0,1 1 0 0 0,-1-1 0 0 0,0 1 0 0 0,0-1 0 0 0,1 0 0 0 0,-1 1 0 0 0,0-1 0 0 0,0 1 0 0 0,1-1 0 0 0,-1 0 0 0 0,0 1 0 0 0,1-1 0 0 0,-1 0 0 0 0,1 1 0 0 0,-1-1 0 0 0,0 0 0 0 0,2 1 0 0 0,0 1 71 0 0,0 0-1 0 0,0-1 0 0 0,1 1 0 0 0,-1-1 0 0 0,1 1 1 0 0,3 0-1 0 0,13 3 112 0 0,1 0 1 0 0,-1-2-1 0 0,30 2 1 0 0,62-3-353 0 0,0-1-2635 0 0,-88 1 726 0 0,20 1-6557 0 0,-20-3 4809 0 0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2:08.2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225 76 1944 0 0,'-34'1'3148'0'0,"-15"-2"5715"0"0,2 0-1173 0 0,45 1-7534 0 0,0 0 0 0 0,0 0 0 0 0,0 0 0 0 0,0 1 0 0 0,0-1 0 0 0,0 1 0 0 0,0-1 0 0 0,0 1 0 0 0,0 0 0 0 0,0 0 0 0 0,0 0 1 0 0,0 0-1 0 0,0 0 0 0 0,1 0 0 0 0,-1 1 0 0 0,0-1 0 0 0,1 0 0 0 0,-1 1 0 0 0,-1 2 0 0 0,2-3-121 0 0,1 0 0 0 0,-1 0-1 0 0,0 1 1 0 0,1-1 0 0 0,-1 1 0 0 0,0-1-1 0 0,1 1 1 0 0,0-1 0 0 0,-1 1 0 0 0,1-1-1 0 0,0 1 1 0 0,0-1 0 0 0,0 1 0 0 0,0-1-1 0 0,0 1 1 0 0,0 0 0 0 0,0-1-1 0 0,0 1 1 0 0,1-1 0 0 0,-1 1 0 0 0,1-1-1 0 0,-1 1 1 0 0,1-1 0 0 0,0 0 0 0 0,-1 1-1 0 0,1-1 1 0 0,1 2 0 0 0,2 2 28 0 0,0 0 0 0 0,1-1 0 0 0,-1 1 0 0 0,1-1 0 0 0,0 0 0 0 0,0 0 0 0 0,0-1 0 0 0,1 1 0 0 0,-1-1 0 0 0,1-1 0 0 0,0 1 0 0 0,0-1 0 0 0,0 0 0 0 0,0 0 0 0 0,8 1 0 0 0,7 1-39 0 0,1-1 1 0 0,-1-1-1 0 0,24-1 0 0 0,-12-1-88 0 0,38-6 0 0 0,-61 5 30 0 0,1-1 0 0 0,-1 0-1 0 0,1-1 1 0 0,-1 0 0 0 0,0-1-1 0 0,0 0 1 0 0,13-8 0 0 0,-19 9-26 0 0,1 0 0 0 0,-1-1 0 0 0,0 0 1 0 0,0 0-1 0 0,0 0 0 0 0,-1 0 0 0 0,1-1 0 0 0,-1 0 1 0 0,0 1-1 0 0,0-1 0 0 0,-1 0 0 0 0,0 0 1 0 0,0-1-1 0 0,2-6 0 0 0,-3 10 49 0 0,0 0 0 0 0,-1-1 0 0 0,1 1 0 0 0,-1 0 0 0 0,1-1-1 0 0,-1 1 1 0 0,0-1 0 0 0,0 1 0 0 0,0-1 0 0 0,-1 1 0 0 0,1 0 0 0 0,0-1 0 0 0,-1 1-1 0 0,0 0 1 0 0,1-1 0 0 0,-1 1 0 0 0,0 0 0 0 0,0 0 0 0 0,0 0 0 0 0,-1-1 0 0 0,1 1 0 0 0,0 1-1 0 0,-1-1 1 0 0,1 0 0 0 0,-1 0 0 0 0,0 0 0 0 0,0 1 0 0 0,0-1 0 0 0,1 1 0 0 0,-1-1-1 0 0,-1 1 1 0 0,1 0 0 0 0,0 0 0 0 0,-4-2 0 0 0,-12-2 52 0 0,0 1 1 0 0,-1 0-1 0 0,1 1 0 0 0,-1 1 1 0 0,-26 1-1 0 0,26 1 101 0 0,0 1 0 0 0,1 1 0 0 0,-1 0-1 0 0,1 2 1 0 0,0 0 0 0 0,0 1 0 0 0,-20 8 0 0 0,24-7 19 0 0,1 0 0 0 0,0 0 0 0 0,0 2 1 0 0,1-1-1 0 0,0 2 0 0 0,1-1 1 0 0,-1 2-1 0 0,2 0 0 0 0,-18 19 0 0 0,24-24-139 0 0,0 0 0 0 0,1 1 0 0 0,0 0-1 0 0,0 0 1 0 0,0 0 0 0 0,1 0 0 0 0,-1 0-1 0 0,2 0 1 0 0,-1 1 0 0 0,1-1 0 0 0,0 1-1 0 0,0-1 1 0 0,0 1 0 0 0,1-1 0 0 0,0 1-1 0 0,1 0 1 0 0,-1-1 0 0 0,1 1 0 0 0,0-1-1 0 0,1 0 1 0 0,0 1 0 0 0,0-1 0 0 0,0 0 0 0 0,1 0-1 0 0,-1 0 1 0 0,2 0 0 0 0,-1 0 0 0 0,1-1-1 0 0,-1 1 1 0 0,1-1 0 0 0,1 0 0 0 0,-1-1-1 0 0,1 1 1 0 0,6 4 0 0 0,1 0-25 0 0,1 0 0 0 0,1-1 0 0 0,-1-1 0 0 0,1 0 0 0 0,1 0-1 0 0,-1-2 1 0 0,1 0 0 0 0,0 0 0 0 0,20 2 0 0 0,1-2-942 0 0,0-1-1 0 0,70-1 1 0 0,-83-5-2009 0 0,31-4 1 0 0,-33 1 490 0 0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2:08.8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86 812 3489 0 0,'-1'0'501'0'0,"0"0"0"0"0,0 1 1 0 0,0-1-1 0 0,0 0 0 0 0,0 1 1 0 0,0-1-1 0 0,0 1 0 0 0,0-1 1 0 0,1 1-1 0 0,-1-1 0 0 0,0 1 0 0 0,0 0 1 0 0,1-1-1 0 0,-1 1 0 0 0,0 0 1 0 0,1 0-1 0 0,-1-1 0 0 0,1 1 1 0 0,-1 0-1 0 0,0 1 0 0 0,1-1-293 0 0,0 0-1 0 0,0 0 1 0 0,0-1-1 0 0,0 1 1 0 0,0 0-1 0 0,0 0 1 0 0,0 0-1 0 0,0 0 1 0 0,0 0-1 0 0,1-1 1 0 0,-1 1-1 0 0,0 0 1 0 0,0 0-1 0 0,1 0 1 0 0,-1 0-1 0 0,1-1 1 0 0,-1 1-1 0 0,1 1 1 0 0,1 0 57 0 0,0 1 0 0 0,1-1 1 0 0,-1 1-1 0 0,1-1 0 0 0,-1 0 1 0 0,1 0-1 0 0,0 0 1 0 0,-1 0-1 0 0,1-1 0 0 0,5 3 1 0 0,6 0-66 0 0,-1 0 0 0 0,1-1 0 0 0,0 0 0 0 0,0-1 0 0 0,0-1 0 0 0,0 0 0 0 0,0-1 0 0 0,0 0 0 0 0,1-1 0 0 0,-1-1 0 0 0,24-6 0 0 0,-32 6-121 0 0,0 0-1 0 0,0-1 0 0 0,-1 1 0 0 0,1-1 0 0 0,0 0 1 0 0,-1-1-1 0 0,0 0 0 0 0,0 1 0 0 0,0-1 0 0 0,-1-1 1 0 0,1 1-1 0 0,-1-1 0 0 0,7-9 0 0 0,-7 7-4 0 0,1-1 1 0 0,-1 0-1 0 0,-1 0 0 0 0,1 0 0 0 0,-2 0 0 0 0,1-1 1 0 0,-1 0-1 0 0,2-17 0 0 0,-2 9 46 0 0,-2-1 0 0 0,0 0 1 0 0,-1 0-1 0 0,-1 0 0 0 0,-1 0 0 0 0,0 1 0 0 0,-2-1 1 0 0,0 1-1 0 0,-8-19 0 0 0,9 26-23 0 0,-1 0 1 0 0,0 1-1 0 0,0 0 0 0 0,-1 0 0 0 0,0 0 1 0 0,-1 1-1 0 0,0 0 0 0 0,0 0 1 0 0,-1 0-1 0 0,0 1 0 0 0,0 1 1 0 0,-1-1-1 0 0,1 1 0 0 0,-2 1 0 0 0,1-1 1 0 0,0 2-1 0 0,-1-1 0 0 0,0 1 1 0 0,0 1-1 0 0,0 0 0 0 0,-1 0 1 0 0,1 1-1 0 0,-1 0 0 0 0,1 1 1 0 0,-14 0-1 0 0,19 1-61 0 0,-1 1 0 0 0,1 0 0 0 0,-1 0 0 0 0,0 0 0 0 0,1 1 0 0 0,0-1 0 0 0,-1 1-1 0 0,1 1 1 0 0,0-1 0 0 0,0 1 0 0 0,0 0 0 0 0,1 0 0 0 0,-1 0 0 0 0,1 1 0 0 0,-1 0 0 0 0,1-1 0 0 0,0 2 0 0 0,1-1 0 0 0,-1 0 0 0 0,-5 10 0 0 0,3-4-20 0 0,0 0-1 0 0,0 1 1 0 0,2-1 0 0 0,-1 1-1 0 0,1 0 1 0 0,1 0 0 0 0,0 1 0 0 0,1-1-1 0 0,-2 15 1 0 0,3-7 6 0 0,1-1 0 0 0,0 1-1 0 0,2 0 1 0 0,0 0 0 0 0,1 0-1 0 0,7 22 1 0 0,-7-29-9 0 0,1-1 0 0 0,0 1 0 0 0,1-1 1 0 0,1 0-1 0 0,-1 0 0 0 0,2-1 0 0 0,-1 0 0 0 0,2 0 0 0 0,-1 0 0 0 0,17 15 0 0 0,-20-22-14 0 0,-1 0 1 0 0,1 0-1 0 0,1 0 1 0 0,-1 0-1 0 0,0-1 0 0 0,1 0 1 0 0,-1 0-1 0 0,1 0 0 0 0,0 0 1 0 0,-1-1-1 0 0,1 1 1 0 0,0-1-1 0 0,0-1 0 0 0,0 1 1 0 0,0-1-1 0 0,0 0 1 0 0,5 0-1 0 0,-3-1-40 0 0,-1 0 0 0 0,0-1 0 0 0,0 1 1 0 0,0-1-1 0 0,0-1 0 0 0,0 1 0 0 0,0-1 0 0 0,-1 0 0 0 0,1 0 1 0 0,-1 0-1 0 0,0-1 0 0 0,0 0 0 0 0,5-5 0 0 0,3-5-209 0 0,-1 0-1 0 0,0 0 0 0 0,-1-1 0 0 0,0-1 1 0 0,-1 0-1 0 0,-1 0 0 0 0,13-35 1 0 0,-1-8-412 0 0,13-63-1 0 0,-22 76 329 0 0,37-159-41 0 0,-39 149 1035 0 0,5-95 0 0 0,-15 147-520 0 0,0 0 1 0 0,0-1-1 0 0,0 1 1 0 0,-1 0-1 0 0,0 0 0 0 0,-1-7 1 0 0,1 11-109 0 0,1-1 0 0 0,0 1 1 0 0,0-1-1 0 0,0 1 0 0 0,-1-1 1 0 0,1 1-1 0 0,0-1 0 0 0,-1 1 0 0 0,1-1 1 0 0,0 1-1 0 0,-1 0 0 0 0,1-1 0 0 0,0 1 1 0 0,-1 0-1 0 0,1-1 0 0 0,-1 1 1 0 0,1 0-1 0 0,-1 0 0 0 0,1-1 0 0 0,-1 1 1 0 0,1 0-1 0 0,-1 0 0 0 0,0-1 1 0 0,0 2 0 0 0,0-1 0 0 0,0 0 1 0 0,0 0-1 0 0,0 0 1 0 0,0 1-1 0 0,1-1 1 0 0,-1 0-1 0 0,0 1 0 0 0,0-1 1 0 0,0 1-1 0 0,0-1 1 0 0,0 1-1 0 0,1 0 1 0 0,-1-1-1 0 0,0 1 0 0 0,0 0 1 0 0,0 0-1 0 0,-15 17 217 0 0,2 0 0 0 0,-22 35 0 0 0,20-28-134 0 0,1-2-71 0 0,1 0 0 0 0,2 1 0 0 0,0 0 1 0 0,2 1-1 0 0,0 0 0 0 0,2 1 0 0 0,0 0 1 0 0,2 0-1 0 0,2 1 0 0 0,0-1 0 0 0,1 1 1 0 0,2 30-1 0 0,2-10-97 0 0,2 1 1 0 0,3 0-1 0 0,1-1 1 0 0,3 0-1 0 0,2-1 1 0 0,1 0-1 0 0,25 54 1 0 0,-19-59-2706 0 0,2 0 0 0 0,29 42 0 0 0,-35-59-592 0 0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6:00.9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38 512 0 0,'-11'-1'8640'0'0,"19"-1"-3095"0"0,7-3-4299 0 0,1-1-448 0 0,-1 0-1 0 0,1 1 0 0 0,19-4 0 0 0,-26 8-661 0 0,0-1 1 0 0,1 2-1 0 0,-1-1 0 0 0,1 1 1 0 0,-1 1-1 0 0,1 0 1 0 0,9 2-1 0 0,-4 0-11 0 0,0 1-1 0 0,0 0 1 0 0,0 1-1 0 0,23 11 1 0 0,-34-13-86 0 0,0-1 0 0 0,-1 0 0 0 0,1 1 0 0 0,-1-1 0 0 0,1 1 0 0 0,-1 0 0 0 0,0 0 0 0 0,0 0 1 0 0,4 7-1 0 0,-6-8 4 0 0,0 1 1 0 0,0-1 0 0 0,0 1 0 0 0,0-1 0 0 0,0 1-1 0 0,0 0 1 0 0,-1-1 0 0 0,1 1 0 0 0,-1 0-1 0 0,0 0 1 0 0,0-1 0 0 0,0 1 0 0 0,0 0-1 0 0,0 0 1 0 0,-1-1 0 0 0,0 6 0 0 0,-1-3 23 0 0,1 0 0 0 0,-1 0 1 0 0,-1 0-1 0 0,1 0 0 0 0,-1 0 1 0 0,1-1-1 0 0,-2 1 0 0 0,1-1 0 0 0,0 1 1 0 0,-1-1-1 0 0,0 0 0 0 0,0-1 1 0 0,-7 7-1 0 0,-5 1 122 0 0,-1-1-1 0 0,-28 13 1 0 0,29-15-48 0 0,0 0-1 0 0,-27 19 0 0 0,41-26-132 0 0,1 0 0 0 0,0 1 0 0 0,-1-1-1 0 0,1 0 1 0 0,0 0 0 0 0,0 0-1 0 0,0 1 1 0 0,0-1 0 0 0,0 1 0 0 0,0-1-1 0 0,0 1 1 0 0,0-1 0 0 0,0 1-1 0 0,1 0 1 0 0,-1-1 0 0 0,1 1 0 0 0,-1 0-1 0 0,1-1 1 0 0,0 1 0 0 0,0 0-1 0 0,-1 0 1 0 0,1-1 0 0 0,0 1 0 0 0,1 0-1 0 0,-1 0 1 0 0,0-1 0 0 0,0 1-1 0 0,1 0 1 0 0,-1-1 0 0 0,1 1 0 0 0,0 2-1 0 0,2 1 0 0 0,0-1 0 0 0,0 1-1 0 0,0-1 1 0 0,0 0 0 0 0,1 0-1 0 0,0 0 1 0 0,0 0 0 0 0,8 6-1 0 0,0 0-76 0 0,1-1 0 0 0,0-1 0 0 0,1 0 0 0 0,0-1 0 0 0,0 0 0 0 0,18 5 0 0 0,-20-8-523 0 0,0-2 0 0 0,0 1 0 0 0,0-1 1 0 0,1-1-1 0 0,11 0 0 0 0,-11-1-690 0 0,14 0-6632 0 0,-17-2 2248 0 0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6:01.1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1 1392 0 0,'-10'1'8369'0'0,"23"1"-2544"0"0,-4-1-5928 0 0,146 15 2444 0 0,2-11-3650 0 0,-59-3-775 0 0,-47-1-937 0 0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6:30.5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27 512 0 0,'-42'3'2542'0'0,"26"-3"2542"0"0,21-1-1766 0 0,95-6 525 0 0,189-9-866 0 0,-182 12-2373 0 0,303 2 576 0 0,-100 8-2181 0 0,-301-6 686 0 0,-8-1 129 0 0,0 1 0 0 0,1 0 0 0 0,-1 0 0 0 0,0 0 0 0 0,0 0 0 0 0,1 0 0 0 0,-1 0 0 0 0,0 0 0 0 0,0 0 0 0 0,2 1 0 0 0,-15-1-8998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59.6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47 262 2064 0 0,'-3'1'1579'0'0,"0"1"-1"0"0,-1-1 0 0 0,1 1 1 0 0,0-1-1 0 0,-3 4 0 0 0,3-4-773 0 0,1 1 1 0 0,0 0-1 0 0,0 0 1 0 0,0 0-1 0 0,1 0 1 0 0,-3 3-1 0 0,3-2-556 0 0,-1-1 0 0 0,1 0 0 0 0,0 1 0 0 0,0-1 0 0 0,1 1 0 0 0,-1-1 0 0 0,0 1 0 0 0,1 0 0 0 0,-1-1 0 0 0,1 1 0 0 0,0-1 0 0 0,0 1 0 0 0,0 0-1 0 0,0-1 1 0 0,1 1 0 0 0,-1 0 0 0 0,1-1 0 0 0,-1 1 0 0 0,1-1 0 0 0,0 1 0 0 0,0-1 0 0 0,0 1 0 0 0,1-1 0 0 0,-1 0 0 0 0,2 3 0 0 0,-2-3-180 0 0,1 0-1 0 0,-1 0 1 0 0,1 0 0 0 0,0 0 0 0 0,-1 0-1 0 0,1-1 1 0 0,0 1 0 0 0,0-1 0 0 0,0 1-1 0 0,0-1 1 0 0,1 1 0 0 0,-1-1-1 0 0,0 0 1 0 0,0 0 0 0 0,1 0 0 0 0,-1-1-1 0 0,1 1 1 0 0,-1 0 0 0 0,1-1-1 0 0,-1 0 1 0 0,1 1 0 0 0,-1-1 0 0 0,1 0-1 0 0,4-1 1 0 0,-2 1-37 0 0,0-1 0 0 0,-1-1 0 0 0,1 1 0 0 0,0-1-1 0 0,-1 1 1 0 0,1-1 0 0 0,-1-1 0 0 0,1 1 0 0 0,-1 0 0 0 0,0-1 0 0 0,7-6 0 0 0,-3 2-43 0 0,-1 0 1 0 0,1-1 0 0 0,-1 0-1 0 0,-1 0 1 0 0,0-1 0 0 0,0 0-1 0 0,0 0 1 0 0,-1-1 0 0 0,-1 1 0 0 0,0-1-1 0 0,0 0 1 0 0,-1 0 0 0 0,0-1-1 0 0,0 1 1 0 0,-1 0 0 0 0,-1-1-1 0 0,1-18 1 0 0,-9-143 413 0 0,2 214-256 0 0,4-31-124 0 0,-1 0 0 0 0,1 15 0 0 0,4 1 9 0 0,1-1 0 0 0,1 0-1 0 0,9 27 1 0 0,-4-16 41 0 0,-8-29-49 0 0,0 0 1 0 0,1 0-1 0 0,-1-1 1 0 0,2 1-1 0 0,-1-1 0 0 0,1 0 1 0 0,5 8-1 0 0,-8-13-27 0 0,1 0 0 0 0,-1-1-1 0 0,1 1 1 0 0,-1-1 0 0 0,1 1 0 0 0,0-1 0 0 0,-1 1-1 0 0,1-1 1 0 0,0 0 0 0 0,0 0 0 0 0,0 0-1 0 0,0 0 1 0 0,0 0 0 0 0,0 0 0 0 0,0-1 0 0 0,0 1-1 0 0,0-1 1 0 0,0 1 0 0 0,1-1 0 0 0,-1 0-1 0 0,0 0 1 0 0,0 0 0 0 0,0 0 0 0 0,0 0 0 0 0,1 0-1 0 0,-1-1 1 0 0,0 1 0 0 0,0-1 0 0 0,0 1-1 0 0,0-1 1 0 0,3-1 0 0 0,5-2-74 0 0,0-1 1 0 0,-1 0-1 0 0,0-1 1 0 0,0 0-1 0 0,0-1 1 0 0,-1 1-1 0 0,1-2 0 0 0,-2 1 1 0 0,1-1-1 0 0,-1 0 1 0 0,0-1-1 0 0,-1 1 0 0 0,0-1 1 0 0,0-1-1 0 0,-1 1 1 0 0,0-1-1 0 0,-1 0 1 0 0,0 0-1 0 0,-1 0 0 0 0,0-1 1 0 0,0 1-1 0 0,-1-1 1 0 0,0 1-1 0 0,-1-1 1 0 0,0-13-1 0 0,0-1 164 0 0,-14 59 801 0 0,9-19-775 0 0,-1-1 0 0 0,2 1 0 0 0,0 0 0 0 0,1 0 0 0 0,1 1 0 0 0,0-1-1 0 0,2 24 1 0 0,-1-31-104 0 0,1-1 0 0 0,1 0-1 0 0,-1 1 1 0 0,1-1-1 0 0,1 0 1 0 0,-1 0-1 0 0,1 0 1 0 0,0 0-1 0 0,1-1 1 0 0,-1 1-1 0 0,2-1 1 0 0,-1 0 0 0 0,0 0-1 0 0,1 0 1 0 0,0 0-1 0 0,1-1 1 0 0,7 6-1 0 0,-9-8-64 0 0,0 0-1 0 0,0-1 1 0 0,0 1-1 0 0,0-1 1 0 0,0 0 0 0 0,1 0-1 0 0,-1 0 1 0 0,1-1-1 0 0,4 1 1 0 0,-7-1-42 0 0,0-1 0 0 0,0 0 1 0 0,0 0-1 0 0,0 0 0 0 0,0 0 1 0 0,0 0-1 0 0,0-1 0 0 0,0 1 1 0 0,0-1-1 0 0,0 1 0 0 0,0-1 1 0 0,0 0-1 0 0,0 1 1 0 0,0-1-1 0 0,-1 0 0 0 0,1 0 1 0 0,0 0-1 0 0,-1-1 0 0 0,1 1 1 0 0,-1 0-1 0 0,1-1 0 0 0,-1 1 1 0 0,0-1-1 0 0,2-2 0 0 0,2-3-1565 0 0,0-1 0 0 0,-1-1 0 0 0,0 1 0 0 0,0 0-1 0 0,-1-1 1 0 0,3-11 0 0 0,-2 3-647 0 0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6:31.0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1 116 104 0 0,'0'-1'199'0'0,"0"1"0"0"0,0-1-1 0 0,0 0 1 0 0,0 0 0 0 0,0 1 0 0 0,0-1-1 0 0,0 0 1 0 0,0 0 0 0 0,0 1 0 0 0,0-1-1 0 0,0 0 1 0 0,1 1 0 0 0,-1-1 0 0 0,0 0 0 0 0,0 0-1 0 0,1 1 1 0 0,-1-1 0 0 0,1 0 0 0 0,-1 1-1 0 0,0-1 1 0 0,1 1 0 0 0,0-2 0 0 0,1 0 207 0 0,0 1 1 0 0,0-1-1 0 0,0 1 1 0 0,0 0-1 0 0,1 0 1 0 0,-1-1-1 0 0,3 0 1 0 0,6-1 1375 0 0,0 0 0 0 0,14-3 0 0 0,-24 6-1622 0 0,31-4 1509 0 0,0 2 1 0 0,47 1 0 0 0,19 0-881 0 0,88-4 475 0 0,5 0-661 0 0,175-26-616 0 0,-289 25-109 0 0,-39 4-523 0 0,67-12 0 0 0,-98 12-131 0 0,-22 1-9688 0 0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6:31.6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20 512 0 0,'-1'-1'137'0'0,"1"1"0"0"0,-1 0 0 0 0,1 0 0 0 0,-1 0 0 0 0,1 0 0 0 0,0-1 0 0 0,-1 1 0 0 0,1 0 0 0 0,-1 0 1 0 0,1-1-1 0 0,0 1 0 0 0,-1 0 0 0 0,1 0 0 0 0,0-1 0 0 0,-1 1 0 0 0,1 0 0 0 0,0-1 0 0 0,-1 1 0 0 0,1-1 0 0 0,0 1 0 0 0,0 0 0 0 0,0-1 0 0 0,-1 1 0 0 0,1-1 0 0 0,0 1 0 0 0,0-1 0 0 0,0 1 0 0 0,0-1 0 0 0,0 1 0 0 0,0-1 0 0 0,0 1 0 0 0,0 0 1 0 0,0-1-1 0 0,0 0 0 0 0,0 0 149 0 0,1 1 1 0 0,-1-1 0 0 0,1 1 0 0 0,-1-1-1 0 0,1 1 1 0 0,0-1 0 0 0,-1 1 0 0 0,1 0-1 0 0,-1-1 1 0 0,1 1 0 0 0,0 0 0 0 0,-1-1-1 0 0,1 1 1 0 0,0 0 0 0 0,-1 0 0 0 0,1 0-1 0 0,0 0 1 0 0,-1-1 0 0 0,1 1 0 0 0,0 0-1 0 0,0 0 1 0 0,0 1 0 0 0,1-1 123 0 0,0 0 0 0 0,0 0 0 0 0,0 0 0 0 0,0 1 0 0 0,0-1 0 0 0,0 1 1 0 0,0 0-1 0 0,0-1 0 0 0,0 1 0 0 0,1 1 0 0 0,3 2 79 0 0,0 0-1 0 0,-1 0 1 0 0,9 10 0 0 0,-9-9-317 0 0,0-1 0 0 0,0 1 0 0 0,10 6-1 0 0,6-1 45 0 0,0-1-1 0 0,0-1 0 0 0,0-1 0 0 0,27 5 1 0 0,14 5 112 0 0,-21-4-170 0 0,7 1 41 0 0,-2 2 0 0 0,78 38 0 0 0,-101-42-98 0 0,-7-4-15 0 0,21 14 0 0 0,-33-19-65 0 0,0 0-1 0 0,0 0 1 0 0,0 1-1 0 0,-1-1 1 0 0,1 1 0 0 0,-1-1-1 0 0,0 1 1 0 0,0 0-1 0 0,-1 0 1 0 0,4 6 0 0 0,-6-8-10 0 0,1-1 1 0 0,-1 1 0 0 0,1 0 0 0 0,-1-1 0 0 0,0 1 0 0 0,0 0-1 0 0,0-1 1 0 0,0 1 0 0 0,0 0 0 0 0,0 0 0 0 0,0-1-1 0 0,0 1 1 0 0,-1 0 0 0 0,1-1 0 0 0,-1 1 0 0 0,1 0 0 0 0,-1-1-1 0 0,0 1 1 0 0,1-1 0 0 0,-1 1 0 0 0,0-1 0 0 0,0 1-1 0 0,0-1 1 0 0,0 0 0 0 0,0 1 0 0 0,-1-1 0 0 0,1 0 0 0 0,0 0-1 0 0,-3 2 1 0 0,-5 3 38 0 0,0 0 0 0 0,0 0-1 0 0,-17 7 1 0 0,15-8-18 0 0,-183 101 289 0 0,169-93-306 0 0,0-1-1 0 0,-53 18 1 0 0,31-13-152 0 0,38-14-118 0 0,7-3 99 0 0,1 0 0 0 0,-1 1 0 0 0,0-1 1 0 0,0 1-1 0 0,0-1 0 0 0,1 1 0 0 0,-1 0 0 0 0,0 0 1 0 0,1 0-1 0 0,-1 0 0 0 0,1 0 0 0 0,-1 0 0 0 0,-1 2 1 0 0,7-2-5232 0 0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6:32.2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520 11 512 0 0,'15'-10'5071'0'0,"-25"17"1367"0"0,-10 8-5594 0 0,1 0 1 0 0,1 2-1 0 0,-18 20 0 0 0,-20 18 143 0 0,-4-7-101 0 0,-103 62 0 0 0,74-52-48 0 0,88-58-815 0 0,-10 7 161 0 0,-17 16-1 0 0,26-21-137 0 0,0 0 0 0 0,0 0-1 0 0,0 0 1 0 0,0 0-1 0 0,0 1 1 0 0,0-1 0 0 0,1 1-1 0 0,-1-1 1 0 0,1 1 0 0 0,0 0-1 0 0,0 0 1 0 0,0-1-1 0 0,0 1 1 0 0,0 3 0 0 0,1-5-31 0 0,0 0 1 0 0,0 0-1 0 0,0 0 1 0 0,0 0 0 0 0,0 0-1 0 0,0-1 1 0 0,0 1-1 0 0,1 0 1 0 0,-1 0 0 0 0,0 0-1 0 0,1 0 1 0 0,-1 0-1 0 0,1-1 1 0 0,-1 1 0 0 0,1 0-1 0 0,-1 0 1 0 0,1-1-1 0 0,-1 1 1 0 0,1 0 0 0 0,-1-1-1 0 0,1 1 1 0 0,0-1-1 0 0,0 1 1 0 0,-1-1-1 0 0,1 1 1 0 0,0-1 0 0 0,0 1-1 0 0,0-1 1 0 0,0 0-1 0 0,4 2 74 0 0,0 0 0 0 0,0-1-1 0 0,10 2 1 0 0,-10-2-14 0 0,191 28 787 0 0,9 2-718 0 0,54 16-1869 0 0,-158-23-2472 0 0,-74-15 2973 0 0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6:34.1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44 232 512 0 0,'-8'2'695'0'0,"-13"3"1061"0"0,20-5-1447 0 0,0 0 0 0 0,0 0 0 0 0,0 0 0 0 0,0 0-1 0 0,0 0 1 0 0,0 0 0 0 0,-6-4 8882 0 0,17 3-7686 0 0,9 2-1284 0 0,55 2 957 0 0,113-8 0 0 0,-136 2-823 0 0,512 0 1696 0 0,-558 3-2039 0 0,417 1 613 0 0,-108-31-415 0 0,-140 10-227 0 0,197-7 254 0 0,-165 28-113 0 0,-76 3-28 0 0,-8-1-36 0 0,80-3 78 0 0,-83-5-98 0 0,100-11 93 0 0,25-11-85 0 0,-153 10 3 0 0,-60 10-9 0 0,0 2 0 0 0,34-2 1 0 0,167-13 115 0 0,-182 15-96 0 0,25 1 44 0 0,-49 4-87 0 0,-1-1 0 0 0,31-6 1 0 0,-29-1-1 0 0,-26 7-19 0 0,0 1 1 0 0,0 0 0 0 0,1-1 0 0 0,-1 1 0 0 0,0-1 0 0 0,0 1 0 0 0,0-1 0 0 0,-1 0 0 0 0,1 1 0 0 0,0-1 0 0 0,0 0 0 0 0,0 0 0 0 0,0 0 0 0 0,-1 1 0 0 0,1-1 0 0 0,0 0 0 0 0,-1 0 0 0 0,1 0 0 0 0,0 0 0 0 0,-1 0 0 0 0,1-2 0 0 0,-1 2-1 0 0,0 1 0 0 0,-1-1 1 0 0,1 1-1 0 0,0-1 1 0 0,-1 1-1 0 0,1-1 0 0 0,-1 1 1 0 0,1 0-1 0 0,-1-1 0 0 0,1 1 1 0 0,0 0-1 0 0,-1-1 1 0 0,1 1-1 0 0,-1 0 0 0 0,1 0 1 0 0,-1-1-1 0 0,1 1 1 0 0,-1 0-1 0 0,0 0 0 0 0,1 0 1 0 0,-1 0-1 0 0,1 0 0 0 0,-2 0 1 0 0,-15-3-8 0 0,14 3-17 0 0,-4-1-26 0 0,0 1 0 0 0,-1 0 1 0 0,1 0-1 0 0,-1 0 0 0 0,1 1 0 0 0,0 0 0 0 0,-1 0 0 0 0,1 1 0 0 0,0 0 0 0 0,0 0 0 0 0,-12 6 0 0 0,18-7-38 0 0,0 0-1 0 0,0 0 0 0 0,0 0 0 0 0,0 0 0 0 0,1 0 0 0 0,-1 0 0 0 0,0 0 0 0 0,1 0 0 0 0,-1 0 0 0 0,1 1 0 0 0,-1-1 0 0 0,1 0 1 0 0,0 0-1 0 0,-1 1 0 0 0,1 1 0 0 0,-4 9-4396 0 0,2-8 3056 0 0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6:35.7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69 512 0 0,'-17'-17'4559'0'0,"0"0"1741"0"0,16 16-6022 0 0,1-1 0 0 0,-1 1 0 0 0,0 0 0 0 0,1 0-1 0 0,-1 0 1 0 0,1 0 0 0 0,0-1 0 0 0,-1 1 0 0 0,1 0 0 0 0,0 0 0 0 0,0-1 0 0 0,0 1-1 0 0,0 0 1 0 0,0 0 0 0 0,0-1 0 0 0,0 1 0 0 0,1-2 0 0 0,-1 2-176 0 0,0 0 0 0 0,0 1 1 0 0,0-1-1 0 0,1 1 0 0 0,-1-1 0 0 0,0 1 0 0 0,0-1 1 0 0,0 1-1 0 0,1-1 0 0 0,-1 1 0 0 0,0-1 1 0 0,1 1-1 0 0,-1 0 0 0 0,0-1 0 0 0,1 1 0 0 0,-1-1 1 0 0,0 1-1 0 0,1 0 0 0 0,-1-1 0 0 0,1 1 1 0 0,-1 0-1 0 0,1-1 0 0 0,0 1-44 0 0,-1 0 0 0 0,0 1-1 0 0,1-1 1 0 0,-1 0 0 0 0,0 0 0 0 0,1 0 0 0 0,-1 0-1 0 0,0 1 1 0 0,0-1 0 0 0,1 0 0 0 0,-1 0 0 0 0,0 1 0 0 0,0-1-1 0 0,0 0 1 0 0,1 0 0 0 0,-1 1 0 0 0,0-1 0 0 0,0 0-1 0 0,0 1 1 0 0,0-1 0 0 0,1 0 0 0 0,-1 1 0 0 0,0-1 0 0 0,0 0-1 0 0,0 1 1 0 0,0-1 0 0 0,0 0 0 0 0,0 1 0 0 0,0-1-1 0 0,0 0 1 0 0,0 1 0 0 0,0-1 0 0 0,0 0 0 0 0,0 1-1 0 0,0-1 1 0 0,-1 1 0 0 0,8 86 2123 0 0,-1-19-1591 0 0,1 206 463 0 0,-5-240-1004 0 0,2 1-1 0 0,1-1 1 0 0,15 55 0 0 0,47 96-7 0 0,-36-123-37 0 0,-38-75-427 0 0,-1 2-1 0 0,-19-23 0 0 0,-8-12-1747 0 0,28 36-124 0 0,1 0-1 0 0,-8-18 0 0 0,11 18-509 0 0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6:37.9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173 656 512 0 0,'-5'-2'-15'0'0,"-1"0"-1"0"0,1 0 1 0 0,0 0 0 0 0,-9 0-1 0 0,-19-7 3494 0 0,27 7-2813 0 0,0 0 1 0 0,0 1-1 0 0,-1 0 0 0 0,1 0 1 0 0,-11 0-1 0 0,11 1-186 0 0,0-1 0 0 0,1 1 0 0 0,-1-1 0 0 0,0 0-1 0 0,1 0 1 0 0,-1-1 0 0 0,-5-2 0 0 0,10 4-437 0 0,1 0 1 0 0,0 0-1 0 0,0 0 1 0 0,0 0-1 0 0,-1 0 1 0 0,1 0-1 0 0,0 0 1 0 0,0 0-1 0 0,0 0 1 0 0,-1-1-1 0 0,1 1 1 0 0,0 0-1 0 0,0 0 1 0 0,0 0-1 0 0,0 0 1 0 0,-1 0-1 0 0,1-1 1 0 0,0 1-1 0 0,0 0 0 0 0,0 0 1 0 0,0 0-1 0 0,0 0 1 0 0,-1-1-1 0 0,1 1 1 0 0,0 0-1 0 0,0 0 1 0 0,0 0-1 0 0,0-1 1 0 0,0 1-1 0 0,0 0 1 0 0,0 0-1 0 0,0-1 1 0 0,0 1-1 0 0,0 0 1 0 0,0 0-1 0 0,0 0 1 0 0,0-1-1 0 0,0 1 1 0 0,9-6 703 0 0,21-1-419 0 0,-26 6-170 0 0,16-2 113 0 0,-1 0 0 0 0,0 2 1 0 0,21 0-1 0 0,-19 1-207 0 0,0-1 0 0 0,28-4 0 0 0,-36 2-91 0 0,45-9 324 0 0,79-5 0 0 0,3 1-143 0 0,-7 0-173 0 0,94-15 162 0 0,-2 2 231 0 0,44 6 206 0 0,11-14-104 0 0,-97 8-306 0 0,-120 21-105 0 0,128-12 180 0 0,1 0-79 0 0,-106 9-83 0 0,96-7-126 0 0,216-30 318 0 0,-121 19-248 0 0,-119 15 52 0 0,-93 8-130 0 0,-1-3 0 0 0,124-34 0 0 0,201-66 139 0 0,-340 99 14 0 0,-1 3-1 0 0,1 2 1 0 0,74 1 0 0 0,-59-1 59 0 0,-2-1 953 0 0,-60 11-990 0 0,0-1-1 0 0,1 1 0 0 0,-1-1 0 0 0,1 0 1 0 0,3 6-1 0 0,35 29 899 0 0,-69-37 308 0 0,28-2-1323 0 0,0 0 0 0 0,-1 0 0 0 0,1 0 0 0 0,0 0 0 0 0,0 0 0 0 0,-1 0 0 0 0,1 1 0 0 0,0-1 0 0 0,0 0 0 0 0,-1 0 0 0 0,1 0 0 0 0,0 0 0 0 0,0 0 1 0 0,0 1-1 0 0,-1-1 0 0 0,1 0 0 0 0,0 0 0 0 0,0 0 0 0 0,0 1 0 0 0,0-1 0 0 0,0 0 0 0 0,-1 0 0 0 0,1 1 0 0 0,0-1 0 0 0,0 0 0 0 0,0 0 0 0 0,0 1 0 0 0,0-1 0 0 0,0 0 0 0 0,0 0 0 0 0,0 1 0 0 0,0-1 1 0 0,0 0-1 0 0,0 0 0 0 0,0 1 0 0 0,0-1 0 0 0,0 0 0 0 0,0 1 0 0 0,3 8 251 0 0,-3-9-246 0 0,0 0 0 0 0,0 1-1 0 0,1-1 1 0 0,-1 0 0 0 0,0 0-1 0 0,0 0 1 0 0,0 1 0 0 0,0-1 0 0 0,0 0-1 0 0,0 0 1 0 0,0 1 0 0 0,0-1-1 0 0,0 0 1 0 0,0 0 0 0 0,0 0 0 0 0,0 1-1 0 0,0-1 1 0 0,0 0 0 0 0,0 0-1 0 0,0 1 1 0 0,0-1 0 0 0,0 0-1 0 0,0 0 1 0 0,0 1 0 0 0,0-1 0 0 0,0 0-1 0 0,0 0 1 0 0,0 0 0 0 0,0 1-1 0 0,0-1 1 0 0,-1 0 0 0 0,1 0 0 0 0,0 0-1 0 0,0 1 1 0 0,0-1 0 0 0,0 0-1 0 0,-1 0 1 0 0,1 0 0 0 0,0 0-1 0 0,0 0 1 0 0,0 1 0 0 0,-1-1 0 0 0,0 1 184 0 0,1-1-163 0 0,-1 22 196 0 0,4-15-198 0 0,0-1-1 0 0,0 1 1 0 0,-1-1-1 0 0,1 1 1 0 0,-1 0-1 0 0,-1 0 1 0 0,1 0-1 0 0,-1 0 0 0 0,-1 0 1 0 0,1 1-1 0 0,-2 7 1 0 0,-1 11 203 0 0,-10 45 0 0 0,8-50-204 0 0,-22 92 275 0 0,13-62-29 0 0,-11 90 0 0 0,10-7-72 0 0,-7 113 145 0 0,21-226-360 0 0,-5 66 121 0 0,3-74-80 0 0,0-1 0 0 0,-1 0 0 0 0,0 1 0 0 0,-9 20 0 0 0,11-29-32 0 0,-2 0 0 0 0,1 0 1 0 0,0-1-1 0 0,-6 6 0 0 0,13-13-50 0 0,0 1 0 0 0,0-1 0 0 0,0 1-1 0 0,1 0 1 0 0,-1 0 0 0 0,1 0 0 0 0,-1 1-1 0 0,1 0 1 0 0,0 0 0 0 0,10-2 0 0 0,26-1-1354 0 0,-3 7-3706 0 0,-33-2 2727 0 0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3:40.78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152 99 512 0 0,'-5'-3'-136'0'0,"3"2"762"0"0,1 0 0 0 0,-1 0 0 0 0,1 1 0 0 0,-1-1 0 0 0,1 0 0 0 0,-1 1 0 0 0,0-1 0 0 0,0 0 0 0 0,1 1 0 0 0,-1 0 0 0 0,0-1 0 0 0,0 1 0 0 0,1 0 0 0 0,-1 0 0 0 0,-5 1 4870 0 0,6-3-6003 0 0,-1-2 664 0 0,1 1 0 0 0,0 0-1 0 0,0 0 1 0 0,0-1 0 0 0,0-5-1 0 0,1 8-67 0 0,0-1-1 0 0,-1 1 0 0 0,1 0 1 0 0,0-1-1 0 0,0 1 0 0 0,0 0 1 0 0,1-1-1 0 0,-1 1 0 0 0,0 0 1 0 0,1-1-1 0 0,-1 1 0 0 0,0 0 1 0 0,1 0-1 0 0,-1 0 0 0 0,1-1 1 0 0,1-1-1 0 0,1-2 488 0 0,-3 5-546 0 0,0 1 0 0 0,0-1 0 0 0,0 0 1 0 0,0 0-1 0 0,0 0 0 0 0,0 0 0 0 0,0 0 0 0 0,0 0 0 0 0,0 0 0 0 0,0 0 0 0 0,1 0 0 0 0,-1 0 1 0 0,0 0-1 0 0,0 0 0 0 0,0 0 0 0 0,0 0 0 0 0,0 0 0 0 0,0 1 0 0 0,0-1 0 0 0,0 0 0 0 0,0 0 1 0 0,0 0-1 0 0,0 0 0 0 0,0 0 0 0 0,0 0 0 0 0,1 0 0 0 0,-1 0 0 0 0,0 0 0 0 0,0 0 0 0 0,0 0 1 0 0,0 0-1 0 0,0 0 0 0 0,0 0 0 0 0,0 0 0 0 0,0 0 0 0 0,0 0 0 0 0,0 0 0 0 0,0 0 0 0 0,1 0 0 0 0,-1 0 1 0 0,0 0-1 0 0,0 0 0 0 0,0-1 0 0 0,0 1 0 0 0,0 0 0 0 0,0 0 0 0 0,0 0 0 0 0,1 0 706 0 0,-2 0-652 0 0,1 0-68 0 0,0 0 1 0 0,0 0 0 0 0,-1 0 0 0 0,1 0-1 0 0,0 0 1 0 0,0 0 0 0 0,-1 0 0 0 0,1 0-1 0 0,0 0 1 0 0,0 0 0 0 0,0 0 0 0 0,-1 0-1 0 0,1 0 1 0 0,0 0 0 0 0,0 1 0 0 0,-1-1-1 0 0,1 0 1 0 0,0 0 0 0 0,0 0 0 0 0,0 0-1 0 0,0 0 1 0 0,-1 1 0 0 0,1-1 0 0 0,0 0-1 0 0,0 0 1 0 0,0 0 0 0 0,0 1-1 0 0,0-1 1 0 0,0 0 0 0 0,0 0 0 0 0,-1 1-1 0 0,1-1 1 0 0,0 0 0 0 0,0 0 0 0 0,0 0-1 0 0,0 1 1 0 0,0-1 0 0 0,0 0 0 0 0,0 0-1 0 0,0 1 1 0 0,0-1 0 0 0,0 0 0 0 0,0 0-1 0 0,0 1 1 0 0,0-1 0 0 0,1 0 0 0 0,-1 0-1 0 0,0 0 1 0 0,0 1 0 0 0,7 11 98 0 0,-4-10-87 0 0,-1-1-1 0 0,1 1 1 0 0,0-1 0 0 0,0 0 0 0 0,0 1 0 0 0,0-1 0 0 0,4 0 0 0 0,-7-1 129 0 0,-21-10 52 0 0,9 2-237 0 0,11 7 30 0 0,0 1 0 0 0,0-1 0 0 0,1 0 0 0 0,-1 1 0 0 0,0-1 0 0 0,0 1 0 0 0,0-1 0 0 0,0 1 0 0 0,-1-1 0 0 0,1 1 0 0 0,0 0 0 0 0,0-1 0 0 0,-2 1 0 0 0,3 0 20 0 0,-1 1-49 0 0,1-1 27 0 0,0 0 1 0 0,0 0-1 0 0,0 0 0 0 0,0 1 0 0 0,0-1 0 0 0,-1 0 0 0 0,1 0 0 0 0,0 0 0 0 0,0 1 0 0 0,0-1 0 0 0,0 0 0 0 0,0 0 0 0 0,0 0 0 0 0,0 1 0 0 0,0-1 0 0 0,0 0 1 0 0,0 0-1 0 0,0 1 0 0 0,0-1 0 0 0,0 0 0 0 0,0 0 0 0 0,0 1 0 0 0,0-1 0 0 0,0 0 0 0 0,0 0 0 0 0,0 0 0 0 0,0 1 0 0 0,0-1 0 0 0,0 0 0 0 0,0 0 0 0 0,0 1 1 0 0,1-1-1 0 0,8 8 27 0 0,-7-8-52 0 0,-7-7 24 0 0,3 5-3 0 0,-1 0 1 0 0,1 1-1 0 0,-1-1 0 0 0,1 1 1 0 0,-1-1-1 0 0,0 1 0 0 0,0 0 1 0 0,1 0-1 0 0,-1 0 0 0 0,0 0 1 0 0,0 0-1 0 0,0 1 1 0 0,0-1-1 0 0,-5 1 0 0 0,40 6 0 0 0,-32-6 4 0 0,0 0-1 0 0,0 1 1 0 0,-1-1-1 0 0,1 0 1 0 0,0 0 0 0 0,0 0-1 0 0,0 0 1 0 0,0 0-1 0 0,0 0 1 0 0,0 0-1 0 0,0 0 1 0 0,0 0-1 0 0,0 0 1 0 0,0 0-1 0 0,0 0 1 0 0,0 0 0 0 0,0 1-1 0 0,0-1 1 0 0,0 0-1 0 0,0 0 1 0 0,0 0-1 0 0,0 0 1 0 0,0 0-1 0 0,0 0 1 0 0,0 0 0 0 0,0 0-1 0 0,0 0 1 0 0,0 0-1 0 0,0 0 1 0 0,0 1-1 0 0,0-1 1 0 0,0 0-1 0 0,0 0 1 0 0,0 0-1 0 0,0 0 1 0 0,0 0 0 0 0,0 0-1 0 0,0 0 1 0 0,0 0-1 0 0,0 0 1 0 0,0 0-1 0 0,0 0 1 0 0,0 1-1 0 0,0-1 1 0 0,0 0 0 0 0,0 0-1 0 0,1 0 1 0 0,-1 0-1 0 0,0 0 1 0 0,0 0-1 0 0,0 0 1 0 0,0 0-1 0 0,0 0 1 0 0,0 0-1 0 0,0 0 1 0 0,-7 1-9 0 0,3-1 17 0 0,0 0 0 0 0,0-1 0 0 0,0 1 1 0 0,0-1-1 0 0,-8-2 0 0 0,10 2-7 0 0,1 0 1 0 0,-1 0-1 0 0,0 1 1 0 0,0-1-1 0 0,1 0 1 0 0,-1 0-1 0 0,1 0 1 0 0,-1-1-1 0 0,1 1 1 0 0,-1 0-1 0 0,1-1 1 0 0,0 1-1 0 0,0 0 1 0 0,-1-1-1 0 0,0-1 1 0 0,2 3-2 0 0,0 0 1 0 0,0 0-1 0 0,0 0 0 0 0,0-1 1 0 0,0 1-1 0 0,0 0 0 0 0,0 0 1 0 0,0 0-1 0 0,0 0 1 0 0,0 0-1 0 0,0 0 0 0 0,0 0 1 0 0,0 0-1 0 0,-1-1 0 0 0,1 1 1 0 0,0 0-1 0 0,0 0 0 0 0,0 0 1 0 0,0 0-1 0 0,0 0 1 0 0,0 0-1 0 0,0 0 0 0 0,0-1 1 0 0,0 1-1 0 0,0 0 0 0 0,0 0 1 0 0,0 0-1 0 0,0 0 0 0 0,1 0 1 0 0,-1 0-1 0 0,0 0 1 0 0,0 0-1 0 0,0-1 0 0 0,0 1 1 0 0,0 0-1 0 0,0 0 0 0 0,0 0 1 0 0,0 0-1 0 0,0 0 0 0 0,0 0 1 0 0,0 0-1 0 0,0 0 0 0 0,0 0 1 0 0,1 0-1 0 0,-1 0 1 0 0,0-1-1 0 0,0 1 0 0 0,0 0 1 0 0,0 0-1 0 0,0 0 0 0 0,0 0 1 0 0,0 0-1 0 0,1 0 0 0 0,6 2 48 0 0,-2 0-19 0 0,-12-3-66 0 0,4 0 57 0 0,-13-5-28 0 0,16 6 8 0 0,0 0 1 0 0,-1 0-1 0 0,1-1 0 0 0,0 1 0 0 0,-1 0 0 0 0,1 0 1 0 0,0 0-1 0 0,0 0 0 0 0,-1 0 0 0 0,1 0 1 0 0,0 0-1 0 0,-1 0 0 0 0,1 0 0 0 0,0 0 0 0 0,-1 0 1 0 0,1 0-1 0 0,0 0 0 0 0,-1 0 0 0 0,1 0 1 0 0,0 0-1 0 0,0 0 0 0 0,-1 0 0 0 0,1 0 0 0 0,0 0 1 0 0,-1 0-1 0 0,1 0 0 0 0,0 1 0 0 0,0-1 1 0 0,-1 0-1 0 0,1 0 0 0 0,0 0 0 0 0,0 1 0 0 0,-1-1 1 0 0,3 3 9 0 0,-2-2-4 0 0,-2-4 19 0 0,0-5 50 0 0,14 7-49 0 0,-12 1-17 0 0,1 0-1 0 0,0 0 0 0 0,-1 0 1 0 0,1 1-1 0 0,-1-1 0 0 0,1 0 1 0 0,-1 0-1 0 0,1 1 0 0 0,-1-1 1 0 0,1 0-1 0 0,-1 0 0 0 0,1 1 1 0 0,-1-1-1 0 0,1 1 1 0 0,-1-1-1 0 0,1 0 0 0 0,-1 1 1 0 0,1 0-1 0 0,-1 0 14 0 0,1-1-1 0 0,-1 1 1 0 0,0-1 0 0 0,1 1 0 0 0,-1-1-1 0 0,1 0 1 0 0,-1 1 0 0 0,1-1 0 0 0,-1 1 0 0 0,1-1-1 0 0,-1 0 1 0 0,1 0 0 0 0,-1 1 0 0 0,1-1-1 0 0,-1 0 1 0 0,1 0 0 0 0,-1 0 0 0 0,2 1-1 0 0,-1-1-2 0 0,0 0-1 0 0,0 0 0 0 0,0 1 0 0 0,0-1 1 0 0,0 1-1 0 0,0-1 0 0 0,0 1 0 0 0,0-1 0 0 0,0 1 1 0 0,0 0-1 0 0,0-1 0 0 0,-1 1 0 0 0,2 1 1 0 0,10 6 174 0 0,-5-8-156 0 0,-5 0-30 0 0,0 0 0 0 0,0 0 1 0 0,0 0-1 0 0,0 0 0 0 0,0 1 0 0 0,0-1 0 0 0,0 1 0 0 0,0-1 0 0 0,0 1 0 0 0,2 1 1 0 0,-4-1 30 0 0,0-1 173 0 0,0 0-166 0 0,2 0-29 0 0,-1 0 0 0 0,0 1 0 0 0,0-1 0 0 0,1 0 0 0 0,-1 1-1 0 0,0-1 1 0 0,0 1 0 0 0,0 0 0 0 0,0-1 0 0 0,0 1 0 0 0,1 0 0 0 0,-1 0-1 0 0,-1 0 1 0 0,1 0 0 0 0,0-1 0 0 0,0 1 0 0 0,0 0 0 0 0,0 1 0 0 0,0 0-1 0 0,1 0 7 0 0,-1 0 0 0 0,0 0 0 0 0,0 0 0 0 0,0 0 0 0 0,0 0-1 0 0,-1 0 1 0 0,1 0 0 0 0,0 0 0 0 0,-1 1 0 0 0,1 2 0 0 0,-1-5-14 0 0,0 1-1 0 0,0 0 1 0 0,1-1 0 0 0,-1 1 0 0 0,0 0 0 0 0,1-1 0 0 0,-1 1 0 0 0,0 0-1 0 0,1-1 1 0 0,-1 1 0 0 0,1-1 0 0 0,-1 1 0 0 0,1-1 0 0 0,-1 1 0 0 0,1-1-1 0 0,-1 1 1 0 0,1-1 0 0 0,0 0 0 0 0,0 1 0 0 0,16 7 54 0 0,-12-5 0 0 0,-3-3-47 0 0,-1 1 0 0 0,0-1 0 0 0,1 1 0 0 0,-1-1 0 0 0,1 0 0 0 0,-1 0-1 0 0,0 0 1 0 0,1 1 0 0 0,-1-2 0 0 0,1 1 0 0 0,2 0 0 0 0,-3 0-6 0 0,0-1 0 0 0,0 1 1 0 0,0 0-1 0 0,0 0 0 0 0,0 0 1 0 0,0 0-1 0 0,0 0 0 0 0,0 0 0 0 0,0 0 1 0 0,0 1-1 0 0,1-1 0 0 0,-1 0 0 0 0,0 1 1 0 0,0-1-1 0 0,0 1 0 0 0,0-1 1 0 0,0 1-1 0 0,-1-1 0 0 0,1 1 0 0 0,0-1 1 0 0,1 2-1 0 0,-2-2 272 0 0,-3 0-71 0 0,5 2-202 0 0,0 0 1 0 0,0-1 0 0 0,0 1 0 0 0,0 0-1 0 0,0 0 1 0 0,-1 0 0 0 0,4 5 0 0 0,6 6-3 0 0,16 12 162 0 0,51 36 1 0 0,-43-38-2 0 0,13 9-101 0 0,20 15 97 0 0,-4-3-15 0 0,-33-17-28 0 0,-20-17-72 0 0,0 0-1 0 0,22 14 1 0 0,82 35 141 0 0,-45-16-198 0 0,-3-1 16 0 0,-51-31 38 0 0,47 39 102 0 0,-21-19 89 0 0,-32-25-143 0 0,-1 1 1 0 0,16 14 0 0 0,6 5 58 0 0,-13-9-89 0 0,3 1-11 0 0,9 2 163 0 0,47 41 1 0 0,17 9-36 0 0,-52-40-188 0 0,-8-8 63 0 0,42 21 0 0 0,-56-33-63 0 0,89 55 20 0 0,-59-36 27 0 0,-38-22-36 0 0,1 0 1 0 0,-1 0-1 0 0,20 16 0 0 0,-18-11-13 0 0,27 16 0 0 0,8 7 54 0 0,90 80 71 0 0,-120-102-91 0 0,0-1-1 0 0,26 13 1 0 0,-24-15-31 0 0,-2 1-1 0 0,26 19 1 0 0,33 22 104 0 0,-5-2-75 0 0,47 34 70 0 0,-83-56-58 0 0,42 27 167 0 0,-53-40-117 0 0,43 20 1 0 0,-63-32-89 0 0,0 1 0 0 0,0 0 0 0 0,0 0 0 0 0,0 0-1 0 0,-1 1 1 0 0,0-1 0 0 0,8 10 0 0 0,-3-3 9 0 0,-6-8-11 0 0,0 0 0 0 0,0 0-1 0 0,9 5 1 0 0,-8-6-14 0 0,0 1 0 0 0,0 0 0 0 0,-1 0 0 0 0,5 5 0 0 0,-11-10-381 0 0,-1-2-100 0 0,0 0 0 0 0,-1 0 1 0 0,0 0-1 0 0,0 0 0 0 0,0 1 0 0 0,-5-4 1 0 0,-5 3-3491 0 0,4 2-5456 0 0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3:41.84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368 36 512 0 0,'-2'-3'1543'0'0,"0"-1"-1"0"0,0 1 1 0 0,0 0-1 0 0,0 0 1 0 0,-1 0-1 0 0,1 0 1 0 0,-1 0-1 0 0,0 1 1 0 0,0-1-1 0 0,-5-3 1 0 0,5 7 434 0 0,3 5-890 0 0,6 11 144 0 0,-5-14-544 0 0,0 0-463 0 0,0 0 0 0 0,-1 0-1 0 0,0 1 1 0 0,1-1 0 0 0,-1 0-1 0 0,0 0 1 0 0,-1 5 0 0 0,0-5-160 0 0,1 0 1 0 0,0 0 0 0 0,0 0-1 0 0,0 0 1 0 0,0 1 0 0 0,1-1-1 0 0,-1 0 1 0 0,2 4-1 0 0,4 5 61 0 0,0 0-1 0 0,1 0 0 0 0,1 0 0 0 0,0-1 1 0 0,14 16-1 0 0,17 23 555 0 0,-35-47-587 0 0,-1 0 0 0 0,0 0 0 0 0,1-1 0 0 0,-1 1 1 0 0,1-1-1 0 0,7 4 0 0 0,2 2 50 0 0,-9-4 3 0 0,-8-2 124 0 0,-36 0 225 0 0,41-2-490 0 0,-1 0 0 0 0,0 0 1 0 0,0 0-1 0 0,0 0 0 0 0,0 0 1 0 0,0 0-1 0 0,0 0 1 0 0,0 0-1 0 0,1 0 0 0 0,-1 1 1 0 0,0-1-1 0 0,0 0 0 0 0,0 0 1 0 0,0 0-1 0 0,0 0 1 0 0,0 0-1 0 0,0 0 0 0 0,0 0 1 0 0,0 1-1 0 0,0-1 0 0 0,0 0 1 0 0,0 0-1 0 0,0 0 0 0 0,1 0 1 0 0,-1 0-1 0 0,0 1 1 0 0,0-1-1 0 0,0 0 0 0 0,0 0 1 0 0,0 0-1 0 0,0 0 0 0 0,-1 0 1 0 0,1 0-1 0 0,0 1 1 0 0,0-1-1 0 0,0 0 0 0 0,0 0 1 0 0,0 0-1 0 0,0 0 0 0 0,0 0 1 0 0,0 0-1 0 0,0 1 1 0 0,0-1-1 0 0,0 0 0 0 0,0 0 1 0 0,0 0-1 0 0,-1 0 0 0 0,1 0 1 0 0,0 0-1 0 0,0 0 0 0 0,0 0 1 0 0,0 0-1 0 0,0 1 1 0 0,0-1-1 0 0,0 0 0 0 0,-1 0 1 0 0,1 0-1 0 0,0 0 0 0 0,0 0 1 0 0,0 0-1 0 0,0 0 3 0 0,0 0-1 0 0,0 0 1 0 0,0 1-1 0 0,0-1 1 0 0,0 0-1 0 0,0 0 1 0 0,1 0-1 0 0,-1 0 1 0 0,0 0-1 0 0,0 1 1 0 0,0-1 0 0 0,0 0-1 0 0,1 0 1 0 0,-1 0-1 0 0,0 0 1 0 0,0 0-1 0 0,0 0 1 0 0,1 0-1 0 0,-1 0 1 0 0,0 0-1 0 0,0 0 1 0 0,0 1-1 0 0,1-1 1 0 0,-1 0-1 0 0,0 0 1 0 0,0 0 0 0 0,0 0-1 0 0,1-1 1 0 0,-1 1-1 0 0,0 0 1 0 0,0 0-1 0 0,0 0 1 0 0,1 0-1 0 0,-1 0 1 0 0,0 0-1 0 0,0 0 1 0 0,0 0-1 0 0,1 0 1 0 0,-1 0-1 0 0,0 0 1 0 0,0-1 0 0 0,0 1-1 0 0,0 0 1 0 0,0 0-1 0 0,1 0 1 0 0,-1 0-1 0 0,0-1 1 0 0,-18 3 282 0 0,8 13-82 0 0,5-14-196 0 0,1 0 0 0 0,0-1-1 0 0,0 1 1 0 0,0-1 0 0 0,-1 0 0 0 0,-4-1 0 0 0,1 1 64 0 0,-84-7 4 0 0,67 4-9 0 0,-1 1 1 0 0,-51 3-1 0 0,58 2-19 0 0,-1 1 1 0 0,-24 8-1 0 0,-6 2-69 0 0,21-12-404 0 0,35-2-1902 0 0,6 1-3635 0 0,-5-3-2101 0 0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3:47.29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215 86 512 0 0,'14'-5'-419'0'0,"-12"5"666"0"0,22-1 1910 0 0,-23 1-1787 0 0,0 0-1 0 0,0 0 0 0 0,0 0 1 0 0,0 0-1 0 0,0-1 0 0 0,0 1 1 0 0,0 0-1 0 0,0 0 1 0 0,0-1-1 0 0,0 1 0 0 0,0-1 1 0 0,0 1-1 0 0,-1-1 0 0 0,1 0 1 0 0,0 1-1 0 0,0-1 1 0 0,1-1-1 0 0,-2 1-124 0 0,0 1-1 0 0,0-1 1 0 0,0 1 0 0 0,0-1-1 0 0,0 1 1 0 0,0 0 0 0 0,0-1-1 0 0,0 1 1 0 0,0-1 0 0 0,-1 1-1 0 0,1-1 1 0 0,0 1 0 0 0,0-1-1 0 0,0 1 1 0 0,-1 0 0 0 0,1-1 0 0 0,0 1-1 0 0,0-1 1 0 0,-1 1 0 0 0,1 0-1 0 0,0-1 1 0 0,-1 1 0 0 0,0-1-1 0 0,-11-10 690 0 0,5 6 26 0 0,3-1-350 0 0,-1 0 0 0 0,0 1 0 0 0,0 0 0 0 0,-9-7 0 0 0,12 11-505 0 0,1 0 0 0 0,-1 0 0 0 0,0-1 0 0 0,0 1 0 0 0,0 1 0 0 0,0-1-1 0 0,0 0 1 0 0,0 0 0 0 0,0 1 0 0 0,-1-1 0 0 0,1 1 0 0 0,0 0 0 0 0,0 0 0 0 0,0 0 0 0 0,0 0 0 0 0,-1 0 0 0 0,1 0 0 0 0,0 0 0 0 0,-3 1 0 0 0,-11 4 233 0 0,-8 2 238 0 0,-33 14 1 0 0,50-17-486 0 0,0-1-1 0 0,0 1 1 0 0,1 0-1 0 0,-1 0 1 0 0,1 1-1 0 0,0 0 1 0 0,0 0-1 0 0,-10 12 1 0 0,16-16-84 0 0,-1 0 1 0 0,0 0 0 0 0,1 0 0 0 0,-1 0 0 0 0,0 0 0 0 0,1 1 0 0 0,-1-1 0 0 0,1 0-1 0 0,0 0 1 0 0,-1 0 0 0 0,1 0 0 0 0,0 1 0 0 0,0-1 0 0 0,-1 0 0 0 0,1 0 0 0 0,0 0-1 0 0,0 1 1 0 0,1-1 0 0 0,-1 0 0 0 0,0 0 0 0 0,1 2 0 0 0,-1-1-4 0 0,1 0 0 0 0,0 0 0 0 0,1 0 0 0 0,-1 0 0 0 0,0 0 0 0 0,1 0 0 0 0,-1 0 0 0 0,1 0 0 0 0,-1-1 0 0 0,4 3 0 0 0,2 2-5 0 0,0-1 0 0 0,0 0 0 0 0,1-1 1 0 0,15 7-1 0 0,32 11-92 0 0,-13-6 52 0 0,77 43 0 0 0,-119-59 41 0 0,12 6-6 0 0,-1 2-1 0 0,14 11 1 0 0,-23-17 4 0 0,0 0 1 0 0,0 0 0 0 0,1 0-1 0 0,-1 1 1 0 0,-1-1-1 0 0,1 0 1 0 0,0 1-1 0 0,-1-1 1 0 0,1 1-1 0 0,-1 0 1 0 0,0 0-1 0 0,1-1 1 0 0,-1 1 0 0 0,-1 0-1 0 0,1 0 1 0 0,0 6-1 0 0,-1-7 5 0 0,0 0 1 0 0,-1 1-1 0 0,1-1 0 0 0,-1 0 1 0 0,0 0-1 0 0,0 1 0 0 0,0-1 1 0 0,0 0-1 0 0,0 0 0 0 0,0 0 0 0 0,-1 0 1 0 0,1-1-1 0 0,-1 1 0 0 0,1 0 1 0 0,-1-1-1 0 0,0 1 0 0 0,1 0 0 0 0,-1-1 1 0 0,0 0-1 0 0,0 0 0 0 0,0 1 1 0 0,-4 0-1 0 0,-2 3 11 0 0,-1-2 0 0 0,0 1 0 0 0,0-1 0 0 0,-11 2 0 0 0,1-2-6 0 0,0 0 0 0 0,0-1 0 0 0,0-1 0 0 0,0-1 1 0 0,-23-3-1 0 0,39 3-18 0 0,0-1 1 0 0,0 1-1 0 0,0-1 1 0 0,0 0-1 0 0,0 1 1 0 0,0-1-1 0 0,0-1 1 0 0,0 1-1 0 0,1 0 1 0 0,-1-1-1 0 0,0 1 1 0 0,1-1-1 0 0,-5-4 1 0 0,6 5-35 0 0,0 0 1 0 0,0-1-1 0 0,1 1 1 0 0,-1 0-1 0 0,0-1 1 0 0,1 1-1 0 0,-1 0 1 0 0,0-1-1 0 0,1 1 1 0 0,0-1-1 0 0,-1 1 1 0 0,1-1-1 0 0,0 1 0 0 0,0-1 1 0 0,0 1-1 0 0,0-1 1 0 0,0 1-1 0 0,0-1 1 0 0,0 1-1 0 0,1-1 1 0 0,-1 1-1 0 0,0 0 1 0 0,1-1-1 0 0,-1 1 1 0 0,1-1-1 0 0,0 1 1 0 0,-1 0-1 0 0,1-1 0 0 0,1-1 1 0 0,3-4-696 0 0,0 0 1 0 0,0 0-1 0 0,1 1 0 0 0,0 0 1 0 0,0 0-1 0 0,12-9 1 0 0,-1 3-1470 0 0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3:47.55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39 1928 0 0,'4'-26'7916'0'0,"2"14"-3819"0"0,-6 12-3977 0 0,0 0 0 0 0,0 0 0 0 0,1 0 0 0 0,-1 0 0 0 0,0 0-1 0 0,0 0 1 0 0,1 0 0 0 0,-1 0 0 0 0,0 0 0 0 0,0 0 0 0 0,1 0 0 0 0,-1 0 0 0 0,0 0 0 0 0,1 0 0 0 0,-1 0-1 0 0,0 0 1 0 0,0 0 0 0 0,1 0 0 0 0,-1 0 0 0 0,0 0 0 0 0,0 0 0 0 0,1 0 0 0 0,-1 0 0 0 0,0 1 0 0 0,0-1-1 0 0,1 0 1 0 0,-1 0 0 0 0,0 0 0 0 0,0 0 0 0 0,0 1 0 0 0,1-1 0 0 0,-1 0 0 0 0,0 0 0 0 0,0 1 0 0 0,0-1-1 0 0,0 0 1 0 0,1 1 0 0 0,0 2 183 0 0,0 0 0 0 0,1 0 0 0 0,-1 1 0 0 0,0-1 0 0 0,-1 0 0 0 0,1 1 0 0 0,0-1 0 0 0,-1 1 0 0 0,0-1 0 0 0,0 1 0 0 0,-1 5 0 0 0,2 11 62 0 0,32 149 1062 0 0,-2-11-1165 0 0,7 43-1003 0 0,-37-197 412 0 0,0 0-1 0 0,-1 0 0 0 0,0 0 0 0 0,1 0 1 0 0,-2 8-1 0 0,-2-2-2970 0 0,-2-2-3384 0 0,4-6 4850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59.8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3289 0 0,'20'19'12734'0'0,"0"-1"-6285"0"0,6 2-4228 0 0,13 10-3507 0 0,-6-5 2867 0 0,-17-12-1426 0 0,0 1 0 0 0,-1 1 0 0 0,-1 1 0 0 0,0 0 0 0 0,-1 0 0 0 0,0 1 0 0 0,-2 1 1 0 0,0 0-1 0 0,-1 1 0 0 0,14 38 0 0 0,9 32 221 0 0,-5 0 0 0 0,21 116 0 0 0,-47-189-383 0 0,0 0 0 0 0,-1-1-1 0 0,0 1 1 0 0,-1 0 0 0 0,-1 0 0 0 0,-1 0-1 0 0,0 0 1 0 0,-1-1 0 0 0,-1 1 0 0 0,-9 24 0 0 0,3-16-283 0 0,-1 0 0 0 0,-1-1 0 0 0,-1 0 0 0 0,-2-1 0 0 0,-27 33 0 0 0,41-53 78 0 0,-16 15-2003 0 0,17-16 1649 0 0,-1-1 1 0 0,0 1-1 0 0,0 0 1 0 0,0-1-1 0 0,0 1 1 0 0,0-1 0 0 0,0 0-1 0 0,0 1 1 0 0,0-1-1 0 0,-3 1 1 0 0,-3-3-2412 0 0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3:47.76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27 0 2673 0 0,'-3'0'1415'0'0,"1"1"0"0"0,-1-1 1 0 0,0 0-1 0 0,0 1 1 0 0,1-1-1 0 0,-4 2 0 0 0,6-2-1298 0 0,-1 0-1 0 0,1 0 1 0 0,0 0-1 0 0,0 0 1 0 0,-1 0-1 0 0,1 0 0 0 0,0 1 1 0 0,0-1-1 0 0,0 0 1 0 0,-1 0-1 0 0,1 0 0 0 0,0 0 1 0 0,0 0-1 0 0,0 1 1 0 0,0-1-1 0 0,-1 0 0 0 0,1 0 1 0 0,0 1-1 0 0,0-1 1 0 0,0 0-1 0 0,0 0 0 0 0,0 0 1 0 0,0 1-1 0 0,0-1 1 0 0,0 0-1 0 0,0 0 0 0 0,-1 1 1 0 0,1-1-1 0 0,0 0 1 0 0,1 1-47 0 0,-1 0 0 0 0,0 0 0 0 0,1-1 0 0 0,-1 1 0 0 0,1 0 0 0 0,-1-1-1 0 0,1 1 1 0 0,-1-1 0 0 0,1 1 0 0 0,-1 0 0 0 0,1-1 0 0 0,0 1 0 0 0,-1-1 0 0 0,2 1 0 0 0,3 2 123 0 0,-1-1-1 0 0,1 0 0 0 0,0 0 0 0 0,0 0 1 0 0,0 0-1 0 0,0-1 0 0 0,0 0 1 0 0,10 1-1 0 0,44 0-98 0 0,-57-2-78 0 0,155-10-151 0 0,2 0-2890 0 0,-130 10 1113 0 0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3:48.38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282 74 2104 0 0,'-3'-2'936'0'0,"0"0"0"0"0,0 0 0 0 0,0 0 0 0 0,-1 0-1 0 0,1 1 1 0 0,-1-1 0 0 0,1 1 0 0 0,-1 0-1 0 0,1 0 1 0 0,-1 1 0 0 0,0-1 0 0 0,1 1 0 0 0,-1-1-1 0 0,-4 1 1 0 0,4 1-534 0 0,-1-1-1 0 0,0 1 1 0 0,0 0-1 0 0,1 0 1 0 0,-1 1-1 0 0,1-1 1 0 0,0 1-1 0 0,-1 0 1 0 0,1 0-1 0 0,-5 4 1 0 0,4-3-358 0 0,0 0-1 0 0,1 1 1 0 0,0 0 0 0 0,-1 0 0 0 0,1 0-1 0 0,1 0 1 0 0,-1 1 0 0 0,1-1 0 0 0,-1 1 0 0 0,1 0-1 0 0,1 0 1 0 0,-1 0 0 0 0,1 1 0 0 0,0-1 0 0 0,0 0-1 0 0,0 1 1 0 0,1-1 0 0 0,-2 10 0 0 0,3-11-35 0 0,0 0 0 0 0,1 0 0 0 0,-1 0 0 0 0,1 0 0 0 0,-1 0 0 0 0,1 0 0 0 0,0 0 0 0 0,1-1 0 0 0,-1 1 0 0 0,1 0 0 0 0,-1-1-1 0 0,1 1 1 0 0,0-1 0 0 0,1 1 0 0 0,-1-1 0 0 0,0 0 0 0 0,1 0 0 0 0,0 0 0 0 0,0 0 0 0 0,0-1 0 0 0,0 1 0 0 0,0-1 0 0 0,0 1 0 0 0,1-1 0 0 0,-1 0 0 0 0,1-1 0 0 0,-1 1 0 0 0,8 2 0 0 0,-5-2-6 0 0,0 0 0 0 0,1-1 0 0 0,-1 1 0 0 0,0-1 0 0 0,1-1 0 0 0,-1 1 0 0 0,1-1 0 0 0,-1 0 0 0 0,1 0 0 0 0,-1-1 0 0 0,1 0 0 0 0,-1 0-1 0 0,1-1 1 0 0,-1 1 0 0 0,0-1 0 0 0,0-1 0 0 0,8-3 0 0 0,-11 4-5 0 0,0-1 0 0 0,1 0 0 0 0,-1 0 0 0 0,0 0 0 0 0,-1 0 0 0 0,1 0 0 0 0,-1 0 0 0 0,1-1 0 0 0,-1 1 0 0 0,0-1 0 0 0,0 0 0 0 0,0 0 0 0 0,-1 0 0 0 0,1 1 0 0 0,-1-2 0 0 0,0 1 0 0 0,0 0 0 0 0,-1 0 0 0 0,1 0 0 0 0,-1 0 0 0 0,0-5 0 0 0,0-8 19 0 0,0 0 0 0 0,-2 1-1 0 0,-6-32 1 0 0,7 42-11 0 0,0 1 1 0 0,0 0-1 0 0,-1 0 0 0 0,0 0 1 0 0,0 1-1 0 0,0-1 0 0 0,0 0 1 0 0,-1 1-1 0 0,-4-7 1 0 0,5 9-4 0 0,0 0 0 0 0,0 1 1 0 0,0-1-1 0 0,0 0 1 0 0,0 1-1 0 0,0-1 1 0 0,-1 1-1 0 0,1 0 1 0 0,0 0-1 0 0,-1 0 1 0 0,1 0-1 0 0,-1 0 0 0 0,1 1 1 0 0,-1-1-1 0 0,1 1 1 0 0,-1-1-1 0 0,1 1 1 0 0,-1 0-1 0 0,0 0 1 0 0,-4 1-1 0 0,-4 0 31 0 0,0 1 1 0 0,1 1-1 0 0,-1 0 1 0 0,1 0-1 0 0,-1 1 1 0 0,1 1-1 0 0,1-1 1 0 0,-1 2-1 0 0,-11 7 0 0 0,-4 5 51 0 0,1 1 0 0 0,-22 23 0 0 0,41-38-38 0 0,0 1 1 0 0,1 0-1 0 0,-1 0 1 0 0,1 0-1 0 0,1 1 0 0 0,-1-1 1 0 0,1 1-1 0 0,-6 12 1 0 0,9-16-36 0 0,-1 0 0 0 0,1 0 0 0 0,-1 0 1 0 0,1 0-1 0 0,0 0 0 0 0,0 0 0 0 0,0 0 0 0 0,0 0 1 0 0,0 0-1 0 0,0 0 0 0 0,1 0 0 0 0,-1 0 0 0 0,0 0 1 0 0,1 0-1 0 0,0 0 0 0 0,0 0 0 0 0,-1 0 0 0 0,1 0 1 0 0,0 0-1 0 0,0 0 0 0 0,1-1 0 0 0,-1 1 0 0 0,0 0 1 0 0,1-1-1 0 0,-1 1 0 0 0,1-1 0 0 0,-1 0 0 0 0,1 1 1 0 0,-1-1-1 0 0,1 0 0 0 0,0 0 0 0 0,2 1 0 0 0,6 4-17 0 0,0-1-1 0 0,1-1 1 0 0,-1 0-1 0 0,1 0 1 0 0,0-1-1 0 0,0-1 1 0 0,0 0-1 0 0,0 0 1 0 0,1-1-1 0 0,-1 0 1 0 0,19-2-1 0 0,-19 0-82 0 0,-1 0-1 0 0,1-1 1 0 0,-1 0-1 0 0,1 0 1 0 0,-1-1-1 0 0,0-1 1 0 0,0 0-1 0 0,0 0 1 0 0,0-1-1 0 0,-1 0 1 0 0,0-1 0 0 0,12-8-1 0 0,-17 10 72 0 0,0-1-1 0 0,0 1 1 0 0,0-1 0 0 0,-1 0-1 0 0,1 0 1 0 0,-1 0 0 0 0,0 0-1 0 0,-1 0 1 0 0,0-1 0 0 0,1 0-1 0 0,-2 1 1 0 0,1-1 0 0 0,-1 0-1 0 0,0 1 1 0 0,0-1 0 0 0,0 0-1 0 0,-1 0 1 0 0,0-8 0 0 0,0 14 17 0 0,0 0 1 0 0,0 0-1 0 0,0 0 1 0 0,0-1-1 0 0,0 1 1 0 0,0 0-1 0 0,0 0 1 0 0,0 0 0 0 0,0 0-1 0 0,0 0 1 0 0,0 0-1 0 0,0 0 1 0 0,0 0-1 0 0,0-1 1 0 0,0 1-1 0 0,0 0 1 0 0,0 0-1 0 0,0 0 1 0 0,0 0 0 0 0,0 0-1 0 0,0 0 1 0 0,0 0-1 0 0,0 0 1 0 0,0-1-1 0 0,0 1 1 0 0,0 0-1 0 0,0 0 1 0 0,0 0-1 0 0,0 0 1 0 0,0 0-1 0 0,0 0 1 0 0,0 0 0 0 0,0 0-1 0 0,-1 0 1 0 0,1 0-1 0 0,0 0 1 0 0,0-1-1 0 0,0 1 1 0 0,0 0-1 0 0,0 0 1 0 0,0 0-1 0 0,0 0 1 0 0,0 0 0 0 0,-1 0-1 0 0,1 0 1 0 0,0 0-1 0 0,0 0 1 0 0,0 0-1 0 0,-5 5 112 0 0,-2 6 30 0 0,3-4-37 0 0,1 0 1 0 0,0 0 0 0 0,1 1-1 0 0,0-1 1 0 0,-3 11-1 0 0,5-15-83 0 0,0 0 0 0 0,-1-1 0 0 0,1 1-1 0 0,0 0 1 0 0,1 0 0 0 0,-1-1 0 0 0,0 1-1 0 0,1 0 1 0 0,-1-1 0 0 0,1 1 0 0 0,0-1-1 0 0,0 1 1 0 0,0 0 0 0 0,0-1 0 0 0,0 0-1 0 0,1 1 1 0 0,-1-1 0 0 0,3 3 0 0 0,1 0 10 0 0,0 0 1 0 0,1 0 0 0 0,-1-1 0 0 0,1 0-1 0 0,0 0 1 0 0,0-1 0 0 0,0 1-1 0 0,1-1 1 0 0,-1-1 0 0 0,9 3 0 0 0,-8-3-532 0 0,0 0-1 0 0,0-1 1 0 0,0 0 0 0 0,8 0 0 0 0,-10-1-970 0 0,0 0 1 0 0,0-1-1 0 0,0 1 0 0 0,0-1 0 0 0,-1 0 0 0 0,8-2 0 0 0,-4 0-1215 0 0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3:48.74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29 4 696 0 0,'-14'-2'4923'0'0,"14"2"-4264"0"0,-1-1 0 0 0,0 1 0 0 0,1 0 1 0 0,-1 0-1 0 0,0 0 0 0 0,1 0 0 0 0,-1 0 1 0 0,0 0-1 0 0,0 0 0 0 0,1 0 0 0 0,-1 0 1 0 0,0 0-1 0 0,1 0 0 0 0,-1 0 0 0 0,-1 1 1 0 0,2-1-415 0 0,0 1 1 0 0,-1 0 0 0 0,1-1 0 0 0,0 1-1 0 0,-1 0 1 0 0,1 0 0 0 0,0-1 0 0 0,0 1-1 0 0,-1 0 1 0 0,1 0 0 0 0,0-1 0 0 0,0 1 0 0 0,0 0-1 0 0,0 0 1 0 0,0-1 0 0 0,0 1 0 0 0,0 0-1 0 0,1 0 1 0 0,-1 1 0 0 0,2 6 225 0 0,0 0 0 0 0,0 0-1 0 0,1 0 1 0 0,4 9 0 0 0,-4-9-177 0 0,0 0 0 0 0,0 0 0 0 0,0 0 1 0 0,1 11-1 0 0,13 84 2432 0 0,-11-69-2114 0 0,-6-32-602 0 0,1-1-1 0 0,-1 0 1 0 0,0 0 0 0 0,0 1 0 0 0,1-1 0 0 0,-1 0-1 0 0,0 0 1 0 0,1 1 0 0 0,-1-1 0 0 0,1 0 0 0 0,0 0-1 0 0,-1 0 1 0 0,1 0 0 0 0,0 0 0 0 0,0 0 0 0 0,0 0-1 0 0,0 0 1 0 0,0 0 0 0 0,0 0 0 0 0,0 0 0 0 0,2 1 0 0 0,-2-2-18 0 0,0 0 1 0 0,0 0 0 0 0,1 0 0 0 0,-1 0-1 0 0,0 0 1 0 0,0 0 0 0 0,0-1 0 0 0,0 1-1 0 0,1 0 1 0 0,-1-1 0 0 0,0 1 0 0 0,0-1-1 0 0,0 1 1 0 0,0-1 0 0 0,0 0 0 0 0,0 1-1 0 0,0-1 1 0 0,0 0 0 0 0,0 0 0 0 0,0 1-1 0 0,-1-1 1 0 0,1 0 0 0 0,0 0 0 0 0,0-1-1 0 0,9-11-209 0 0,0-1 1 0 0,15-28-1 0 0,-15 24 88 0 0,20-28 1 0 0,-26 41 97 0 0,0 0 1 0 0,1 1-1 0 0,-1-1 0 0 0,1 1 1 0 0,-1 0-1 0 0,1 1 1 0 0,0-1-1 0 0,1 1 0 0 0,-1 0 1 0 0,6-2-1 0 0,-8 4 13 0 0,-1 0 0 0 0,1 0 0 0 0,-1 0-1 0 0,1 0 1 0 0,-1 1 0 0 0,1-1 0 0 0,-1 1 0 0 0,1 0-1 0 0,-1 0 1 0 0,1 0 0 0 0,0 0 0 0 0,-1 0 0 0 0,1 1-1 0 0,-1-1 1 0 0,1 1 0 0 0,-1 0 0 0 0,4 1 0 0 0,-3-1-30 0 0,0 1 1 0 0,-1 0 0 0 0,1 0 0 0 0,-1 0 0 0 0,1 0-1 0 0,-1 0 1 0 0,0 0 0 0 0,0 1 0 0 0,0-1-1 0 0,0 1 1 0 0,0-1 0 0 0,1 5 0 0 0,2 3-202 0 0,-1 0-1 0 0,0 1 1 0 0,-1 0 0 0 0,0 0 0 0 0,0 0-1 0 0,1 20 1 0 0,-4-27-99 0 0,0 0-1 0 0,1 0 0 0 0,0 0 1 0 0,0 0-1 0 0,0 0 1 0 0,1 0-1 0 0,2 5 1 0 0,-3-8-308 0 0,0 1 0 0 0,0 0 0 0 0,1 0 1 0 0,-1 0-1 0 0,1 0 0 0 0,-1-1 0 0 0,1 1 1 0 0,0-1-1 0 0,1 2 0 0 0,5 2-2296 0 0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3:49.39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314 386 1216 0 0,'0'0'256'0'0,"-1"0"0"0"0,1 1 0 0 0,0-1 0 0 0,-1 0 0 0 0,1 0-1 0 0,0 0 1 0 0,-1 0 0 0 0,1 0 0 0 0,-1 0 0 0 0,1 0 0 0 0,0 0 0 0 0,-1-1-1 0 0,1 1 1 0 0,0 0 0 0 0,-1 0 0 0 0,1 0 0 0 0,0 0 0 0 0,-1 0 0 0 0,1-1-1 0 0,0 1 1 0 0,-1 0 0 0 0,1 0 0 0 0,0 0 0 0 0,0-1 0 0 0,-1 1 0 0 0,1 0-1 0 0,0 0 1 0 0,0-1 0 0 0,-1 0 0 0 0,1 1 54 0 0,0-1-1 0 0,1 1 1 0 0,-1-1 0 0 0,0 1-1 0 0,0-1 1 0 0,0 0 0 0 0,1 1 0 0 0,-1-1-1 0 0,0 1 1 0 0,1-1 0 0 0,-1 1-1 0 0,0-1 1 0 0,1 1 0 0 0,-1 0-1 0 0,2-2 1 0 0,-1 1-141 0 0,0-1 1 0 0,0 1-1 0 0,0-1 1 0 0,-1 0-1 0 0,1 0 0 0 0,0 1 1 0 0,0-1-1 0 0,-1 0 1 0 0,1 0-1 0 0,-1 0 1 0 0,0 0-1 0 0,0 0 0 0 0,0 1 1 0 0,1-1-1 0 0,-2 0 1 0 0,1 0-1 0 0,0 0 0 0 0,-1-3 1 0 0,-1-6 528 0 0,-7-21 0 0 0,6 24-312 0 0,2 4-283 0 0,-3-8 292 0 0,0-1 0 0 0,0 1 0 0 0,-1 0 0 0 0,-1 0 0 0 0,-8-13 0 0 0,12 22-306 0 0,-1 0 0 0 0,1 1-1 0 0,0-1 1 0 0,-1 1 0 0 0,1-1-1 0 0,-1 1 1 0 0,0 0 0 0 0,0 0 0 0 0,0 0-1 0 0,0 0 1 0 0,0 0 0 0 0,0 1-1 0 0,-1 0 1 0 0,1-1 0 0 0,0 1-1 0 0,-1 1 1 0 0,1-1 0 0 0,-1 0-1 0 0,1 1 1 0 0,-1-1 0 0 0,1 1-1 0 0,-1 0 1 0 0,1 0 0 0 0,-6 2-1 0 0,2-1 37 0 0,0 1 0 0 0,0 0 0 0 0,0 0 0 0 0,0 1 0 0 0,1 0 0 0 0,-1 0 0 0 0,1 0 0 0 0,0 1 0 0 0,-1 0 0 0 0,2 1 0 0 0,-9 6 0 0 0,-1 4 205 0 0,1 0-1 0 0,-21 27 1 0 0,31-36-271 0 0,0-1 0 0 0,1 1-1 0 0,-1-1 1 0 0,2 1 0 0 0,-1 0 0 0 0,0 0 0 0 0,1 0 0 0 0,0 0 0 0 0,0 1-1 0 0,1-1 1 0 0,0 1 0 0 0,-1 10 0 0 0,3-12-43 0 0,-1 1 0 0 0,1-1-1 0 0,-1 0 1 0 0,1 0 0 0 0,1 0 0 0 0,-1 0 0 0 0,1-1-1 0 0,0 1 1 0 0,0 0 0 0 0,0-1 0 0 0,0 1-1 0 0,1-1 1 0 0,0 0 0 0 0,0 1 0 0 0,0-1 0 0 0,6 5-1 0 0,-5-5-30 0 0,1 0 0 0 0,0-1 0 0 0,0 1 0 0 0,0-1 0 0 0,1 0-1 0 0,-1-1 1 0 0,1 1 0 0 0,0-1 0 0 0,-1 0 0 0 0,1 0 0 0 0,0-1-1 0 0,0 0 1 0 0,0 0 0 0 0,0 0 0 0 0,0-1 0 0 0,0 1 0 0 0,1-1-1 0 0,-1-1 1 0 0,0 0 0 0 0,0 1 0 0 0,0-2 0 0 0,7-1-1 0 0,-6 1-15 0 0,0 0 0 0 0,0-1-1 0 0,0 0 1 0 0,0 0-1 0 0,-1 0 1 0 0,0-1-1 0 0,1 0 1 0 0,-1 0-1 0 0,0-1 1 0 0,-1 1-1 0 0,1-1 1 0 0,-1-1-1 0 0,0 1 1 0 0,0-1-1 0 0,-1 0 1 0 0,0 0 0 0 0,0 0-1 0 0,4-8 1 0 0,-4 2 18 0 0,1 0 1 0 0,-2 0 0 0 0,0-1 0 0 0,2-17 0 0 0,1-52 19 0 0,-3 20 24 0 0,2 19-12 0 0,-2 23 55 0 0,-1 0 0 0 0,0-1 0 0 0,-4-34 0 0 0,3 54-71 0 0,-1 1 0 0 0,0 0 1 0 0,0 0-1 0 0,0 0 1 0 0,0-1-1 0 0,0 1 0 0 0,0 0 1 0 0,0 0-1 0 0,0 0 1 0 0,0-1-1 0 0,-1 1 0 0 0,1 0 1 0 0,0 0-1 0 0,0 0 1 0 0,0-1-1 0 0,0 1 1 0 0,0 0-1 0 0,0 0 0 0 0,0 0 1 0 0,0 0-1 0 0,0-1 1 0 0,-1 1-1 0 0,1 0 0 0 0,0 0 1 0 0,0 0-1 0 0,0 0 1 0 0,0 0-1 0 0,-1 0 0 0 0,1-1 1 0 0,0 1-1 0 0,0 0 1 0 0,0 0-1 0 0,0 0 0 0 0,-1 0 1 0 0,1 0-1 0 0,0 0 1 0 0,0 0-1 0 0,0 0 0 0 0,-1 0 1 0 0,1 0-1 0 0,-9 6 123 0 0,-5 15 54 0 0,13-20-168 0 0,-5 9 19 0 0,0 1 1 0 0,0 0-1 0 0,2 1 1 0 0,-1-1-1 0 0,1 1 0 0 0,1 0 1 0 0,0 0-1 0 0,1 0 1 0 0,0 0-1 0 0,0 20 0 0 0,2-13-15 0 0,1 0 0 0 0,1 0 0 0 0,1 0 0 0 0,0 0 0 0 0,2-1 0 0 0,7 23 0 0 0,-6-24-121 0 0,1-1-1 0 0,1 1 0 0 0,0-1 0 0 0,1 0 0 0 0,1-1 0 0 0,17 21 1 0 0,-16-24-1689 0 0,25 22 1 0 0,-16-21-1773 0 0,-10-8 1255 0 0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3:50.02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209 52 3289 0 0,'-17'2'7085'0'0,"8"-2"-5613"0"0,1 0 0 0 0,-1 2 1 0 0,1-1-1 0 0,-10 3 0 0 0,17-4-1390 0 0,-1 1 0 0 0,1-1 0 0 0,-1 1 0 0 0,1 0 0 0 0,0-1 0 0 0,-1 1 0 0 0,1 0 0 0 0,0 0-1 0 0,-1 0 1 0 0,1-1 0 0 0,0 1 0 0 0,0 1 0 0 0,0-1 0 0 0,0 0 0 0 0,0 0 0 0 0,0 0 0 0 0,0 1 0 0 0,0-1 0 0 0,1 0 0 0 0,-1 1 0 0 0,0-1-1 0 0,1 0 1 0 0,-1 1 0 0 0,1-1 0 0 0,-1 1 0 0 0,1-1 0 0 0,0 1 0 0 0,0 2 0 0 0,-4 28 1470 0 0,2-25-1168 0 0,1 0 1 0 0,1 0-1 0 0,-1 8 0 0 0,1-13-349 0 0,0 1 0 0 0,1-1-1 0 0,-1 1 1 0 0,1-1 0 0 0,-1 0 0 0 0,1 1-1 0 0,0-1 1 0 0,0 0 0 0 0,0 1-1 0 0,0-1 1 0 0,0 0 0 0 0,3 4 0 0 0,-2-3-29 0 0,1-1 0 0 0,-1 1 1 0 0,1 0-1 0 0,0-1 0 0 0,-1 1 0 0 0,1-1 1 0 0,0 0-1 0 0,1 0 0 0 0,-1 0 1 0 0,0 0-1 0 0,0-1 0 0 0,1 1 0 0 0,-1-1 1 0 0,1 0-1 0 0,-1 0 0 0 0,1 0 1 0 0,0 0-1 0 0,6 0 0 0 0,-6-2-11 0 0,1 1 0 0 0,-1 0 0 0 0,1-1 0 0 0,-1 0 0 0 0,1 0 0 0 0,-1 0 0 0 0,0-1 0 0 0,0 1 0 0 0,0-1 1 0 0,0 0-1 0 0,0 0 0 0 0,0-1 0 0 0,0 1 0 0 0,-1-1 0 0 0,6-4 0 0 0,-4 2 18 0 0,0 0 0 0 0,0 0 0 0 0,-1 0 0 0 0,0-1 0 0 0,0 0 0 0 0,0 1 0 0 0,-1-1 1 0 0,1-1-1 0 0,-1 1 0 0 0,3-13 0 0 0,-5 16-3 0 0,0-1 0 0 0,0 1 0 0 0,-1 0 0 0 0,1-1 0 0 0,-1 1 0 0 0,0-1 1 0 0,0 1-1 0 0,-1-1 0 0 0,1 1 0 0 0,-1-1 0 0 0,1 1 0 0 0,-1-1 0 0 0,0 1 0 0 0,-1 0 0 0 0,1-1 1 0 0,0 1-1 0 0,-1 0 0 0 0,0 0 0 0 0,0 0 0 0 0,0 0 0 0 0,0 0 0 0 0,0 1 0 0 0,-3-3 0 0 0,1 1-5 0 0,0 1-1 0 0,-1-1 0 0 0,1 1 1 0 0,-1 0-1 0 0,0 1 0 0 0,0-1 0 0 0,0 1 1 0 0,0 0-1 0 0,0 0 0 0 0,0 1 1 0 0,-1 0-1 0 0,1-1 0 0 0,-1 2 1 0 0,1-1-1 0 0,-1 1 0 0 0,1 0 0 0 0,-1 0 1 0 0,1 0-1 0 0,-1 1 0 0 0,-8 1 1 0 0,-2 2 72 0 0,1 0 0 0 0,-1 1 0 0 0,1 1 0 0 0,1 0 1 0 0,-28 16-1 0 0,38-19 19 0 0,-1 0-1 0 0,0 0 1 0 0,1 1 0 0 0,0-1-1 0 0,0 1 1 0 0,-7 8 0 0 0,10-11-70 0 0,0 0 1 0 0,0 0-1 0 0,0 0 1 0 0,1 1 0 0 0,-1-1-1 0 0,1 0 1 0 0,-1 0 0 0 0,0 0-1 0 0,1 0 1 0 0,0 1-1 0 0,-1-1 1 0 0,1 0 0 0 0,0 0-1 0 0,0 1 1 0 0,0-1 0 0 0,0 0-1 0 0,0 1 1 0 0,0-1 0 0 0,0 0-1 0 0,0 0 1 0 0,0 1-1 0 0,0-1 1 0 0,1 0 0 0 0,-1 0-1 0 0,1 1 1 0 0,-1-1 0 0 0,1 0-1 0 0,-1 0 1 0 0,1 0-1 0 0,0 0 1 0 0,-1 0 0 0 0,1 0-1 0 0,0 0 1 0 0,0 0 0 0 0,2 2-1 0 0,2 1-13 0 0,0 0 0 0 0,0-1 0 0 0,1 1 0 0 0,-1-1 0 0 0,1 0 0 0 0,0-1 0 0 0,0 0 0 0 0,0 1 0 0 0,1-2 0 0 0,7 2 0 0 0,8 1-81 0 0,36 0 1 0 0,-35-3 17 0 0,-17-1 7 0 0,0 0 0 0 0,0 0 0 0 0,0 0 1 0 0,0-1-1 0 0,0 0 0 0 0,0 0 0 0 0,0-1 1 0 0,0 0-1 0 0,0 0 0 0 0,-1 0 1 0 0,1-1-1 0 0,7-4 0 0 0,-9 4 26 0 0,0 1 1 0 0,-1-1-1 0 0,1 0 1 0 0,-1 0-1 0 0,0-1 1 0 0,0 1-1 0 0,0-1 0 0 0,0 0 1 0 0,-1 0-1 0 0,1 0 1 0 0,-1 0-1 0 0,0 0 0 0 0,0 0 1 0 0,-1 0-1 0 0,1-1 1 0 0,1-8-1 0 0,-2 7 29 0 0,5-36 52 0 0,-5 40-50 0 0,-1-1 1 0 0,0 0-1 0 0,0 0 1 0 0,0 1-1 0 0,0-1 1 0 0,-1 0-1 0 0,1 0 1 0 0,-1 1-1 0 0,0-1 1 0 0,1 0-1 0 0,-3-4 0 0 0,2 7-6 0 0,1 0 0 0 0,0-1-1 0 0,0 1 1 0 0,0 0 0 0 0,-1-1-1 0 0,1 1 1 0 0,0 0 0 0 0,0 0-1 0 0,-1-1 1 0 0,1 1 0 0 0,0 0-1 0 0,0 0 1 0 0,-1 0 0 0 0,1-1-1 0 0,0 1 1 0 0,-1 0 0 0 0,1 0-1 0 0,0 0 1 0 0,-1 0 0 0 0,1 0-1 0 0,0 0 1 0 0,-1-1 0 0 0,1 1-1 0 0,0 0 1 0 0,-1 0 0 0 0,1 0-1 0 0,0 0 1 0 0,-1 0 0 0 0,1 1-1 0 0,-1-1 1 0 0,-9 8 167 0 0,-6 19 21 0 0,15-25-179 0 0,-1 4 13 0 0,0-1 0 0 0,0 1 0 0 0,1 0 0 0 0,0-1 0 0 0,0 1-1 0 0,0 0 1 0 0,0 0 0 0 0,1 0 0 0 0,0 0 0 0 0,0-1 0 0 0,1 1 0 0 0,0 0 0 0 0,0 0 0 0 0,0 0 0 0 0,1-1 0 0 0,3 10 0 0 0,-3-10-36 0 0,0 1 0 0 0,1-1 0 0 0,0 1 0 0 0,0-1 0 0 0,0 0 0 0 0,1 0 0 0 0,-1 0 0 0 0,1-1 0 0 0,0 1 0 0 0,1-1 0 0 0,-1 0 0 0 0,1 0 0 0 0,0 0 0 0 0,0-1 0 0 0,0 0 0 0 0,6 4 0 0 0,-7-6-155 0 0,-1 0-1 0 0,1 0 1 0 0,-1 0 0 0 0,1-1 0 0 0,-1 1 0 0 0,1-1 0 0 0,-1 1-1 0 0,1-1 1 0 0,-1-1 0 0 0,1 1 0 0 0,-1 0 0 0 0,1-1 0 0 0,-1 0 0 0 0,1 1-1 0 0,-1-1 1 0 0,4-2 0 0 0,-2 1-1608 0 0,0-1-1 0 0,0 1 1 0 0,0-1-1 0 0,-1 0 1 0 0,9-7 0 0 0,-6 2-839 0 0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3:50.37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41 36 3401 0 0,'-17'10'9409'0'0,"5"4"-3546"0"0,10-10-5294 0 0,0 0 1 0 0,1 0 0 0 0,-1 0 0 0 0,1 0 0 0 0,0 0-1 0 0,0 0 1 0 0,0 7 0 0 0,0 1-278 0 0,1 0 0 0 0,1 0 0 0 0,0-1 0 0 0,0 1 0 0 0,4 11 0 0 0,-4-17-127 0 0,1 0 1 0 0,1 0-1 0 0,-1 0 1 0 0,1-1-1 0 0,3 7 1 0 0,-4-10-100 0 0,-1 1 1 0 0,1-1 0 0 0,0 1 0 0 0,0-1 0 0 0,0 0 0 0 0,0 0 0 0 0,0 0 0 0 0,0 0 0 0 0,0 0 0 0 0,1 0 0 0 0,-1-1 0 0 0,5 3 0 0 0,-7-4-64 0 0,1 0 0 0 0,-1 0 1 0 0,0 0-1 0 0,0 0 0 0 0,0 0 0 0 0,0 0 1 0 0,1 1-1 0 0,-1-1 0 0 0,0 0 1 0 0,0 0-1 0 0,0 0 0 0 0,0 0 0 0 0,1 0 1 0 0,-1-1-1 0 0,0 1 0 0 0,0 0 0 0 0,0 0 1 0 0,0 0-1 0 0,1 0 0 0 0,-1 0 1 0 0,0 0-1 0 0,0 0 0 0 0,0 0 0 0 0,0 0 1 0 0,1 0-1 0 0,-1 0 0 0 0,0-1 1 0 0,0 1-1 0 0,0 0 0 0 0,0 0 0 0 0,0 0 1 0 0,0 0-1 0 0,0 0 0 0 0,1 0 1 0 0,-1-1-1 0 0,0 1 0 0 0,1-9 20 0 0,-4-7-29 0 0,-20-39 20 0 0,13 34-24 0 0,-7-25 0 0 0,15 40 3 0 0,0-1 0 0 0,1 0 0 0 0,0-1 0 0 0,0 1 0 0 0,0 0 0 0 0,1 0 0 0 0,1-13 0 0 0,-1 19 4 0 0,0-1 1 0 0,0 1-1 0 0,1 0 1 0 0,-1-1-1 0 0,0 1 1 0 0,0-1 0 0 0,1 1-1 0 0,-1 0 1 0 0,1 0-1 0 0,-1-1 1 0 0,1 1-1 0 0,0 0 1 0 0,-1 0-1 0 0,1 0 1 0 0,0-1 0 0 0,0 1-1 0 0,0 0 1 0 0,0 0-1 0 0,0 0 1 0 0,0 0-1 0 0,0 1 1 0 0,0-1-1 0 0,0 0 1 0 0,1 0-1 0 0,-1 1 1 0 0,0-1 0 0 0,0 1-1 0 0,1-1 1 0 0,-1 1-1 0 0,0-1 1 0 0,1 1-1 0 0,-1 0 1 0 0,0 0-1 0 0,1-1 1 0 0,-1 1 0 0 0,0 0-1 0 0,1 0 1 0 0,1 1-1 0 0,5 0-20 0 0,0 1 0 0 0,0 0 0 0 0,0 1 0 0 0,0-1-1 0 0,10 6 1 0 0,-1-1-74 0 0,14 6-133 0 0,19 6-531 0 0,7-1-1607 0 0,-39-11-1301 0 0,0 0-4132 0 0,-10-4 2377 0 0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3:51.12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268 317 2312 0 0,'6'-10'9062'0'0,"0"0"-4498"0"0,-3 7-4227 0 0,-1 0 1 0 0,0 0-1 0 0,0 0 1 0 0,0-1 0 0 0,-1 1-1 0 0,1-1 1 0 0,-1 1-1 0 0,0-1 1 0 0,1-4-1 0 0,-1-1-30 0 0,0-1-1 0 0,0 1 0 0 0,-1 0 0 0 0,-1 0 0 0 0,1 0 0 0 0,-1 0 0 0 0,-1-1 0 0 0,0 1 0 0 0,-5-15 0 0 0,5 20-232 0 0,0 0-1 0 0,0 0 0 0 0,0 0 1 0 0,0 1-1 0 0,0-1 0 0 0,-1 0 1 0 0,1 1-1 0 0,-1 0 0 0 0,0 0 1 0 0,0 0-1 0 0,-1 0 0 0 0,1 0 1 0 0,0 1-1 0 0,-1-1 0 0 0,0 1 1 0 0,0 0-1 0 0,1 0 0 0 0,-1 1 1 0 0,0-1-1 0 0,0 1 0 0 0,0-1 1 0 0,-1 1-1 0 0,-3 0 0 0 0,-2 0 24 0 0,-1 1-1 0 0,1 0 0 0 0,0 1 0 0 0,0 0 0 0 0,1 1 0 0 0,-1 0 0 0 0,0 0 0 0 0,0 1 0 0 0,1 0 0 0 0,0 1 0 0 0,-1 0 1 0 0,1 1-1 0 0,1 0 0 0 0,-1 0 0 0 0,1 1 0 0 0,0 0 0 0 0,0 0 0 0 0,-10 11 0 0 0,16-15-56 0 0,-1 1 0 0 0,1 0-1 0 0,0 0 1 0 0,1 0 0 0 0,-1 0 0 0 0,0 0-1 0 0,1 0 1 0 0,0 0 0 0 0,-1 0 0 0 0,1 1-1 0 0,1-1 1 0 0,-1 0 0 0 0,0 1 0 0 0,1-1-1 0 0,0 0 1 0 0,-1 1 0 0 0,1-1 0 0 0,1 1-1 0 0,-1-1 1 0 0,0 1 0 0 0,2 5 0 0 0,0-5-23 0 0,0 1 0 0 0,0-1 0 0 0,0 1 0 0 0,0-1 0 0 0,1 0 0 0 0,-1 0 0 0 0,1 0 0 0 0,0 0 1 0 0,0-1-1 0 0,1 1 0 0 0,-1-1 0 0 0,1 0 0 0 0,0 0 0 0 0,7 5 0 0 0,-4-4-38 0 0,1 1-1 0 0,1-1 1 0 0,-1-1-1 0 0,0 1 1 0 0,1-1-1 0 0,0-1 0 0 0,0 0 1 0 0,0 0-1 0 0,0-1 1 0 0,0 0-1 0 0,0 0 1 0 0,12-1-1 0 0,-16-1-7 0 0,0 1 1 0 0,0-1-1 0 0,0 0 0 0 0,0 0 0 0 0,0-1 0 0 0,-1 1 0 0 0,1-1 0 0 0,0 0 0 0 0,-1 0 0 0 0,0-1 0 0 0,1 1 0 0 0,-1-1 1 0 0,0 0-1 0 0,0 0 0 0 0,-1-1 0 0 0,1 1 0 0 0,0-1 0 0 0,-1 0 0 0 0,0 0 0 0 0,0 0 0 0 0,0 0 0 0 0,-1 0 0 0 0,4-8 1 0 0,-1-1 22 0 0,0 0 1 0 0,-2 0-1 0 0,1 0 1 0 0,-2-1 0 0 0,3-24-1 0 0,-6-69 59 0 0,1 104-33 0 0,0-1 0 0 0,-1 1 1 0 0,1-1-1 0 0,-1 1 1 0 0,0-1-1 0 0,0 1 1 0 0,0 0-1 0 0,-1-1 0 0 0,-2-4 1 0 0,4 7-9 0 0,-1 0 0 0 0,1 1 0 0 0,-1-1 0 0 0,1 1 0 0 0,-1-1 0 0 0,1 1 0 0 0,-1-1 0 0 0,1 1 0 0 0,-1-1 0 0 0,0 1 0 0 0,1 0 1 0 0,-1-1-1 0 0,0 1 0 0 0,0 0 0 0 0,1-1 0 0 0,-1 1 0 0 0,0 0 0 0 0,1 0 0 0 0,-2-1 0 0 0,0 2 8 0 0,1-1 0 0 0,0 0-1 0 0,-1 0 1 0 0,1 1 0 0 0,0-1 0 0 0,-1 1 0 0 0,1-1 0 0 0,0 1-1 0 0,0-1 1 0 0,-1 1 0 0 0,1 0 0 0 0,0-1 0 0 0,0 1 0 0 0,-2 2-1 0 0,1-1 19 0 0,-1 1-1 0 0,1 0 1 0 0,0 0-1 0 0,0-1 1 0 0,1 1-1 0 0,-1 0 1 0 0,0 1-1 0 0,1-1 0 0 0,0 0 1 0 0,0 0-1 0 0,0 1 1 0 0,0-1-1 0 0,0 0 1 0 0,1 1-1 0 0,-1-1 1 0 0,1 1-1 0 0,0-1 0 0 0,0 0 1 0 0,0 1-1 0 0,1-1 1 0 0,0 6-1 0 0,2 5 21 0 0,0 0-1 0 0,1-1 1 0 0,10 24-1 0 0,-2-8-507 0 0,36 77 1058 0 0,-38-87-4124 0 0,19 27 1 0 0,-23-38-302 0 0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3:52.02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10 25 512 0 0,'-2'-4'184'0'0,"-3"-6"3716"0"0,3 0 4385 0 0,2 15-4236 0 0,0 8-2166 0 0,8 16-98 0 0,0 3-781 0 0,7 48-1 0 0,-12-26-400 0 0,-2 0 1 0 0,-7 59-1 0 0,2-66-589 0 0,4-44-51 0 0,-1 15-17 0 0,1-18 16 0 0,0 1 1 0 0,0 0-1 0 0,0-1 0 0 0,0 1 0 0 0,0 0 0 0 0,0-1 0 0 0,0 1 1 0 0,1 0-1 0 0,-1-1 0 0 0,0 1 0 0 0,0 0 0 0 0,0-1 1 0 0,1 1-1 0 0,-1 0 0 0 0,0-1 0 0 0,1 1 0 0 0,-1-1 1 0 0,1 1-1 0 0,0-1-220 0 0,0 0 1 0 0,0-1 0 0 0,0 0 0 0 0,-1 1 0 0 0,1-1-1 0 0,0 1 1 0 0,0-1 0 0 0,-1 0 0 0 0,1 0 0 0 0,0 1-1 0 0,-1-1 1 0 0,1 0 0 0 0,-1 0 0 0 0,1 0-1 0 0,-1 0 1 0 0,1 0 0 0 0,0-1 0 0 0,0-1-1459 0 0,4-6-2922 0 0,0 1-316 0 0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3:52.34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60 113 1344 0 0,'-2'1'745'0'0,"-1"-1"-1"0"0,0 0 0 0 0,0 0 1 0 0,0-1-1 0 0,0 1 0 0 0,0-1 0 0 0,0 1 1 0 0,1-1-1 0 0,-1 0 0 0 0,0 0 1 0 0,1 0-1 0 0,-1-1 0 0 0,0 1 1 0 0,1 0-1 0 0,-1-1 0 0 0,-2-2 1 0 0,4 3-643 0 0,0 0 0 0 0,0 0 0 0 0,0 0 0 0 0,0 0 0 0 0,1 0 0 0 0,-1 0 0 0 0,0 0 0 0 0,1 0 1 0 0,-1 0-1 0 0,1 0 0 0 0,-1 0 0 0 0,1 0 0 0 0,-1-1 0 0 0,1 1 0 0 0,0 0 0 0 0,0 0 0 0 0,-1 0 0 0 0,1-1 1 0 0,0 1-1 0 0,0 0 0 0 0,0 0 0 0 0,0-1 0 0 0,1 1 0 0 0,-1 0 0 0 0,0 0 0 0 0,0 0 0 0 0,1-1 1 0 0,-1 1-1 0 0,1 0 0 0 0,-1 0 0 0 0,1 0 0 0 0,-1 0 0 0 0,1 0 0 0 0,0 0 0 0 0,-1 0 0 0 0,1 0 0 0 0,0 0 1 0 0,0 0-1 0 0,0 0 0 0 0,1 0 0 0 0,4-5-67 0 0,1 1-1 0 0,-1 0 1 0 0,1 1 0 0 0,0 0 0 0 0,0 0 0 0 0,1 0-1 0 0,-1 1 1 0 0,1 0 0 0 0,0 0 0 0 0,0 1-1 0 0,0 0 1 0 0,10-1 0 0 0,2 1 21 0 0,0 0 1 0 0,0 1-1 0 0,37 4 0 0 0,-44-1-31 0 0,0 0 0 0 0,0 1 0 0 0,0 0 0 0 0,-1 1 0 0 0,0 1 0 0 0,1 0 0 0 0,-2 0 0 0 0,1 1 0 0 0,-1 1 0 0 0,0 0 0 0 0,0 1 0 0 0,-1-1 0 0 0,0 2 0 0 0,0 0 0 0 0,15 17 0 0 0,-24-24-11 0 0,1 0 0 0 0,-1 0 0 0 0,1 0 0 0 0,-1 1-1 0 0,0-1 1 0 0,0 0 0 0 0,0 0 0 0 0,0 1 0 0 0,0-1-1 0 0,-1 1 1 0 0,1-1 0 0 0,-1 0 0 0 0,1 1-1 0 0,-1-1 1 0 0,0 1 0 0 0,0 0 0 0 0,0-1 0 0 0,0 1-1 0 0,-1-1 1 0 0,0 4 0 0 0,0-3 47 0 0,0-1 0 0 0,-1 1-1 0 0,1 0 1 0 0,-1 0 0 0 0,0-1 0 0 0,0 1-1 0 0,0-1 1 0 0,0 1 0 0 0,0-1 0 0 0,0 0 0 0 0,-1 0-1 0 0,1 0 1 0 0,-1 0 0 0 0,1-1 0 0 0,-1 1 0 0 0,-3 1-1 0 0,-5 2 59 0 0,-1 0 0 0 0,1-1 0 0 0,-1-1 0 0 0,0 1 0 0 0,0-2-1 0 0,0 0 1 0 0,-1 0 0 0 0,-12-1 0 0 0,5-1-95 0 0,1 0 0 0 0,-1-2 0 0 0,0 0 0 0 0,-25-7 0 0 0,39 8-76 0 0,1 0 1 0 0,0-1-1 0 0,-1 0 0 0 0,1 0 1 0 0,0-1-1 0 0,0 1 0 0 0,0-1 1 0 0,0 0-1 0 0,1 0 0 0 0,-8-7 1 0 0,9 7-247 0 0,1 0-1 0 0,-1 0 1 0 0,1-1 0 0 0,0 1 0 0 0,0 0 0 0 0,0-1 0 0 0,1 0-1 0 0,-1 1 1 0 0,1-1 0 0 0,0 0 0 0 0,0 1 0 0 0,0-1-1 0 0,1 0 1 0 0,-1 0 0 0 0,1 0 0 0 0,0-5 0 0 0,1-10-2371 0 0,4 0-117 0 0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3:52.83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22 116 8 0 0,'-11'2'9229'0'0,"3"-1"-2798"0"0,8 0-6267 0 0,0-1-1 0 0,-1 1 1 0 0,1-1 0 0 0,0 1-1 0 0,-1 0 1 0 0,1-1-1 0 0,0 1 1 0 0,0-1 0 0 0,0 1-1 0 0,-1 0 1 0 0,1-1 0 0 0,0 1-1 0 0,0-1 1 0 0,0 1-1 0 0,0 0 1 0 0,0-1 0 0 0,0 2-1 0 0,1 1-25 0 0,0 0-1 0 0,0 0 1 0 0,0 0-1 0 0,0 0 1 0 0,1 0-1 0 0,-1 0 0 0 0,1-1 1 0 0,0 1-1 0 0,-1 0 1 0 0,1-1-1 0 0,0 1 1 0 0,1-1-1 0 0,2 3 1 0 0,10 12 384 0 0,-4 3 83 0 0,-9-17-487 0 0,-1 1-1 0 0,1 0 1 0 0,1-1-1 0 0,-1 0 0 0 0,0 1 1 0 0,1-1-1 0 0,0 0 1 0 0,-1 0-1 0 0,1-1 1 0 0,4 4-1 0 0,-2-2-13 0 0,-3-3-46 0 0,-1 1-1 0 0,1-1 1 0 0,-1 0-1 0 0,1 0 1 0 0,0 0 0 0 0,0 0-1 0 0,-1 0 1 0 0,1-1-1 0 0,3 2 1 0 0,-16-14 521 0 0,3 5-514 0 0,-1 0 0 0 0,1-1 0 0 0,1 0 0 0 0,0 0 0 0 0,0 0 0 0 0,0-1 1 0 0,1 0-1 0 0,-5-11 0 0 0,8 15-54 0 0,1-1 0 0 0,0 0 0 0 0,0 0 0 0 0,0 0 0 0 0,1 0 0 0 0,-1 0 0 0 0,2 0 0 0 0,-1-1 0 0 0,1 1-1 0 0,0 0 1 0 0,0 0 0 0 0,0-1 0 0 0,1 1 0 0 0,0 0 0 0 0,3-10 0 0 0,-3 13-11 0 0,0-1 1 0 0,0 1-1 0 0,1 0 0 0 0,-1-1 0 0 0,1 1 0 0 0,0 0 0 0 0,0 0 1 0 0,0 0-1 0 0,0 0 0 0 0,1 0 0 0 0,-1 1 0 0 0,1-1 0 0 0,-1 0 0 0 0,1 1 1 0 0,0 0-1 0 0,4-3 0 0 0,-4 4 1 0 0,-1 0 0 0 0,1 0 1 0 0,0 0-1 0 0,0 1 0 0 0,0-1 0 0 0,-1 0 0 0 0,1 1 1 0 0,0 0-1 0 0,0 0 0 0 0,0 0 0 0 0,0 0 0 0 0,0 0 1 0 0,0 1-1 0 0,0-1 0 0 0,0 1 0 0 0,-1 0 1 0 0,1 0-1 0 0,0 0 0 0 0,0 0 0 0 0,-1 0 0 0 0,3 2 1 0 0,16 10-101 0 0,0 1 1 0 0,30 27 0 0 0,-24-18-230 0 0,-20-18 291 0 0,36 29-3104 0 0,2-3-3946 0 0,-30-23 5035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9:00.6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252 139 512 0 0,'14'-1'8748'0'0,"0"-1"-3373"0"0,13-7-1549 0 0,-24 7-3711 0 0,-1 1 1 0 0,1 0-1 0 0,-1-1 1 0 0,0 1-1 0 0,0-1 1 0 0,0 1-1 0 0,0-1 1 0 0,0 0-1 0 0,0 0 1 0 0,0 0-1 0 0,-1 0 1 0 0,1 0-1 0 0,-1-1 1 0 0,1 1-1 0 0,-1 0 1 0 0,0-1 0 0 0,0 1-1 0 0,0-1 1 0 0,1-3-1 0 0,-2 4-9 0 0,0-1 1 0 0,0 1-1 0 0,0 0 1 0 0,-1-1-1 0 0,1 1 0 0 0,-1-1 1 0 0,1 1-1 0 0,-1 0 0 0 0,0-1 1 0 0,0 1-1 0 0,0 0 0 0 0,0 0 1 0 0,0-1-1 0 0,-1 1 0 0 0,-1-3 1 0 0,0 1 51 0 0,0 1 0 0 0,0-1-1 0 0,0 1 1 0 0,-1 0 0 0 0,1-1 0 0 0,-1 1 0 0 0,-5-3 0 0 0,3 3-47 0 0,-1 1 0 0 0,1 0 0 0 0,0 0 0 0 0,-1 1 0 0 0,1 0 1 0 0,-1 0-1 0 0,1 0 0 0 0,-1 1 0 0 0,1-1 0 0 0,-1 2 0 0 0,-7 0 1 0 0,-5 2 182 0 0,0 0 0 0 0,-28 9 0 0 0,39-9-191 0 0,0 0-1 0 0,1 0 1 0 0,-1 1-1 0 0,1 0 1 0 0,0 0-1 0 0,0 0 1 0 0,0 1-1 0 0,1 0 1 0 0,-1 1-1 0 0,1 0 1 0 0,1 0-1 0 0,-8 9 1 0 0,9-9-74 0 0,0-1 1 0 0,1 1 0 0 0,-1 0-1 0 0,1 0 1 0 0,1 0 0 0 0,-1 0-1 0 0,1 1 1 0 0,0-1 0 0 0,1 0-1 0 0,0 1 1 0 0,0 0 0 0 0,0-1-1 0 0,0 1 1 0 0,1 0 0 0 0,2 12-1 0 0,-2-15-32 0 0,1-1 0 0 0,0 1-1 0 0,1-1 1 0 0,-1 0 0 0 0,0 1 0 0 0,1-1-1 0 0,0 0 1 0 0,0 0 0 0 0,0 0 0 0 0,0 0-1 0 0,0 0 1 0 0,1 0 0 0 0,-1-1 0 0 0,1 1-1 0 0,0-1 1 0 0,0 0 0 0 0,0 1 0 0 0,0-1-1 0 0,0-1 1 0 0,0 1 0 0 0,0 0-1 0 0,1-1 1 0 0,-1 0 0 0 0,6 2 0 0 0,5 1-20 0 0,1-1 0 0 0,0 0 1 0 0,0-1-1 0 0,23 1 1 0 0,94-5-144 0 0,-85 0 43 0 0,1 1 0 0 0,76 11 0 0 0,-121-10 120 0 0,0 1 1 0 0,0-1-1 0 0,0 1 1 0 0,0 0 0 0 0,-1 0-1 0 0,1 0 1 0 0,0 1-1 0 0,0-1 1 0 0,0 1-1 0 0,-1 0 1 0 0,1-1 0 0 0,2 3-1 0 0,-5-3 6 0 0,1 1-1 0 0,0-1 1 0 0,0 0-1 0 0,0 0 1 0 0,-1 0-1 0 0,1 0 1 0 0,0 1-1 0 0,-1-1 1 0 0,1 0-1 0 0,-1 1 1 0 0,0-1-1 0 0,1 0 1 0 0,-1 1-1 0 0,0-1 1 0 0,0 0-1 0 0,0 1 1 0 0,0-1 0 0 0,0 0-1 0 0,0 1 1 0 0,0-1-1 0 0,0 1 1 0 0,-1-1-1 0 0,1 0 1 0 0,-1 1-1 0 0,1-1 1 0 0,-1 0-1 0 0,1 0 1 0 0,-1 1-1 0 0,0 0 1 0 0,-2 3 13 0 0,0-1 0 0 0,0 0 0 0 0,0 0 0 0 0,-1-1 0 0 0,1 1 0 0 0,-1-1 0 0 0,0 0 0 0 0,0 0 0 0 0,0 0 0 0 0,0 0 1 0 0,-9 3-1 0 0,-3 2 59 0 0,-33 10 1 0 0,-30 5 102 0 0,-122 20 0 0 0,198-43-175 0 0,-55 7 32 0 0,52-7-35 0 0,0 1 0 0 0,0-2 0 0 0,1 1 0 0 0,-1-1 0 0 0,0 0-1 0 0,0 0 1 0 0,-9-3 0 0 0,14 3-6 0 0,0 1-1 0 0,0-1 1 0 0,0 1 0 0 0,0-1-1 0 0,1 1 1 0 0,-1-1 0 0 0,0 0-1 0 0,0 1 1 0 0,1-1-1 0 0,-1 0 1 0 0,1 1 0 0 0,-1-1-1 0 0,0 0 1 0 0,1 0-1 0 0,-1 0 1 0 0,1 0 0 0 0,0 0-1 0 0,-1 0 1 0 0,1 0-1 0 0,0 0 1 0 0,-1 1 0 0 0,1-1-1 0 0,0 0 1 0 0,0 0-1 0 0,0 0 1 0 0,0 0 0 0 0,0 0-1 0 0,0 0 1 0 0,0 0-1 0 0,0 0 1 0 0,1 0 0 0 0,-1 0-1 0 0,0 0 1 0 0,1 0-1 0 0,-1 0 1 0 0,1-1 0 0 0,1-3-120 0 0,0 0 0 0 0,0 1 1 0 0,1-1-1 0 0,-1 1 0 0 0,7-8 0 0 0,0 2-470 0 0,1 0 0 0 0,0 0 0 0 0,1 1 0 0 0,0 0 0 0 0,0 1 0 0 0,14-8 0 0 0,78-35-9055 0 0,-63 33 4704 0 0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3:53.26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131 1 2833 0 0,'-34'1'8969'0'0,"0"4"-3692"0"0,30-4-4940 0 0,0 0-1 0 0,0 0 0 0 0,1 1 0 0 0,-1-1 0 0 0,1 1 0 0 0,-1 0 1 0 0,1 0-1 0 0,-1 0 0 0 0,1 0 0 0 0,0 1 0 0 0,0-1 0 0 0,0 1 1 0 0,1 0-1 0 0,-1 0 0 0 0,-2 4 0 0 0,4-5-264 0 0,0-1 0 0 0,0 1 0 0 0,0 0 0 0 0,0 1 1 0 0,0-1-1 0 0,1 0 0 0 0,-1 0 0 0 0,1 0 0 0 0,0 0 0 0 0,0 0 0 0 0,-1 1 0 0 0,1-1 0 0 0,1 0 0 0 0,-1 0 0 0 0,0 0 0 0 0,0 1 0 0 0,1-1 1 0 0,-1 0-1 0 0,1 0 0 0 0,1 3 0 0 0,0-1-30 0 0,0 0 0 0 0,0-1 1 0 0,0 0-1 0 0,0 1 0 0 0,0-1 1 0 0,1 0-1 0 0,-1 0 0 0 0,1 0 1 0 0,0-1-1 0 0,5 5 0 0 0,2 0-43 0 0,1-2 0 0 0,0 1 0 0 0,0-1 0 0 0,0-1-1 0 0,0 0 1 0 0,1-1 0 0 0,0 0 0 0 0,-1 0 0 0 0,15 0-1 0 0,-12-2-21 0 0,-1 0-1 0 0,0-1 0 0 0,0-1 0 0 0,1 0 1 0 0,-1 0-1 0 0,0-2 0 0 0,0 1 1 0 0,14-6-1 0 0,-23 6 23 0 0,0 1 0 0 0,0-1 0 0 0,0 0 1 0 0,-1 0-1 0 0,1 0 0 0 0,-1-1 0 0 0,1 1 0 0 0,-1-1 1 0 0,0 0-1 0 0,0 1 0 0 0,0-2 0 0 0,-1 1 0 0 0,1 0 1 0 0,-1 0-1 0 0,1-1 0 0 0,-1 0 0 0 0,0 1 0 0 0,0-1 1 0 0,-1 0-1 0 0,1 0 0 0 0,-1 0 0 0 0,0 0 0 0 0,0 0 1 0 0,0 0-1 0 0,-1 0 0 0 0,1 0 0 0 0,-1 0 0 0 0,0-1 1 0 0,0 1-1 0 0,-1 0 0 0 0,1 0 0 0 0,-1 0 0 0 0,0 0 1 0 0,-2-7-1 0 0,2 9 2 0 0,0 0 0 0 0,0 0 0 0 0,0 0 0 0 0,0 0 0 0 0,0 1 0 0 0,-1-1 0 0 0,1 0 0 0 0,-1 0-1 0 0,1 1 1 0 0,-1-1 0 0 0,0 1 0 0 0,0 0 0 0 0,0-1 0 0 0,0 1 0 0 0,0 0 0 0 0,-3-1 0 0 0,1 0 5 0 0,0 1 0 0 0,0 0 0 0 0,0 0 0 0 0,-1 0 1 0 0,1 1-1 0 0,0-1 0 0 0,-1 1 0 0 0,-5 1 0 0 0,1 0 2 0 0,0 0 0 0 0,0 1 1 0 0,0 0-1 0 0,0 0 0 0 0,0 1 1 0 0,1 1-1 0 0,-15 6 0 0 0,17-6 5 0 0,-1 1-1 0 0,0 0 0 0 0,1 0 0 0 0,0 1 1 0 0,0-1-1 0 0,-6 9 0 0 0,9-11-11 0 0,1 0 0 0 0,0 0-1 0 0,0 0 1 0 0,0 1 0 0 0,0-1 0 0 0,0 0-1 0 0,1 1 1 0 0,0-1 0 0 0,-1 1-1 0 0,1 0 1 0 0,1-1 0 0 0,-1 1-1 0 0,0 0 1 0 0,1-1 0 0 0,0 8 0 0 0,1-8-9 0 0,-1 0 0 0 0,1 0 0 0 0,0 0 0 0 0,0-1 0 0 0,1 1 0 0 0,-1 0 0 0 0,0-1 0 0 0,1 1 0 0 0,0-1 0 0 0,0 1 0 0 0,-1-1 0 0 0,1 0 0 0 0,1 0 1 0 0,-1 0-1 0 0,0 0 0 0 0,0 0 0 0 0,1 0 0 0 0,-1-1 0 0 0,4 3 0 0 0,7 2-309 0 0,-1 0 0 0 0,25 7 1 0 0,-27-9-17 0 0,3 0-1082 0 0,1 0 1 0 0,-1-1-1 0 0,18 1 0 0 0,-9-2-1892 0 0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3:54.06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214 344 80 0 0,'6'-10'13046'0'0,"-4"9"-12322"0"0,16-10 3311 0 0,-14 9-3638 0 0,0 0 1 0 0,-1 0-1 0 0,1 0 1 0 0,-1-1-1 0 0,5-3 1 0 0,-7 5-241 0 0,1-1 0 0 0,-1 0 0 0 0,1 0 0 0 0,-1 0 0 0 0,0 0 0 0 0,0-1 0 0 0,0 1 0 0 0,0 0 0 0 0,0 0 0 0 0,-1-1 0 0 0,1 1 0 0 0,-1 0 0 0 0,1-1 1 0 0,-1 1-1 0 0,0-1 0 0 0,0 1 0 0 0,0-3 0 0 0,-1 1-32 0 0,1 0 0 0 0,-1 0 1 0 0,0 0-1 0 0,-1 1 0 0 0,1-1 0 0 0,-1 0 1 0 0,1 1-1 0 0,-1-1 0 0 0,-4-5 1 0 0,1 3-63 0 0,1 0 1 0 0,-1 1 0 0 0,0 0 0 0 0,0 0-1 0 0,0 1 1 0 0,-1-1 0 0 0,1 1 0 0 0,-1 0-1 0 0,0 1 1 0 0,0-1 0 0 0,-11-3 0 0 0,12 6-10 0 0,0-1 0 0 0,-1 1 0 0 0,1 0 0 0 0,0 1 0 0 0,-1-1 0 0 0,1 1 0 0 0,-1 0 0 0 0,1 1 0 0 0,-1-1 0 0 0,1 1 0 0 0,-1 0 0 0 0,1 0 0 0 0,0 1 0 0 0,0 0 0 0 0,0 0 0 0 0,0 0 0 0 0,0 0 0 0 0,-7 5 0 0 0,5-2 52 0 0,0 0 1 0 0,0 1 0 0 0,1 0-1 0 0,-1 0 1 0 0,2 0 0 0 0,-1 1-1 0 0,0 0 1 0 0,1 0 0 0 0,1 0-1 0 0,-8 16 1 0 0,10-18-86 0 0,0-1 0 0 0,1 1-1 0 0,0 0 1 0 0,0 0 0 0 0,0 0 0 0 0,1 0 0 0 0,0 0 0 0 0,0 0 0 0 0,0 0-1 0 0,0 0 1 0 0,1 0 0 0 0,0-1 0 0 0,0 1 0 0 0,0 0 0 0 0,0 0 0 0 0,1-1-1 0 0,0 1 1 0 0,0 0 0 0 0,4 5 0 0 0,-3-5-26 0 0,0 0-1 0 0,0 0 1 0 0,0 0-1 0 0,1-1 1 0 0,0 1-1 0 0,0-1 1 0 0,0 0-1 0 0,1 0 1 0 0,-1 0-1 0 0,1 0 1 0 0,0-1-1 0 0,0 0 1 0 0,0 0-1 0 0,1 0 1 0 0,10 3-1 0 0,-5-4-97 0 0,0 1 0 0 0,0-2 0 0 0,0 0-1 0 0,0 0 1 0 0,0-1 0 0 0,0 0 0 0 0,0-1 0 0 0,1 0-1 0 0,-1-1 1 0 0,0 0 0 0 0,-1-1 0 0 0,1 0 0 0 0,0-1 0 0 0,15-8-1 0 0,-18 8 29 0 0,0 0 0 0 0,-1-1 0 0 0,1 0 0 0 0,-1-1 0 0 0,0 0 0 0 0,0 0 0 0 0,-1 0 0 0 0,0-1 0 0 0,0 0 0 0 0,-1 0 0 0 0,1 0 1 0 0,-2-1-1 0 0,1 0 0 0 0,-1 0 0 0 0,0 0 0 0 0,-1 0 0 0 0,1-1 0 0 0,2-12 0 0 0,0-20 172 0 0,-2 1 0 0 0,-1-1 1 0 0,-3-43-1 0 0,0 42 288 0 0,0 41-334 0 0,0-1-1 0 0,0 1 1 0 0,-1-1-1 0 0,1 0 1 0 0,0 1-1 0 0,-1-1 1 0 0,1 1-1 0 0,0-1 1 0 0,-1 1-1 0 0,0 0 1 0 0,1-1-1 0 0,-2-1 1 0 0,2 3-37 0 0,0 0 1 0 0,0 0-1 0 0,0 0 0 0 0,-1 0 1 0 0,1-1-1 0 0,0 1 0 0 0,0 0 0 0 0,0 0 1 0 0,0 0-1 0 0,0 0 0 0 0,-1 0 1 0 0,1 0-1 0 0,0 0 0 0 0,0 0 1 0 0,0 0-1 0 0,-1 0 0 0 0,1-1 1 0 0,0 1-1 0 0,0 0 0 0 0,0 0 0 0 0,-1 0 1 0 0,1 0-1 0 0,0 0 0 0 0,0 0 1 0 0,0 0-1 0 0,-1 1 0 0 0,1-1 1 0 0,0 0-1 0 0,0 0 0 0 0,0 0 1 0 0,0 0-1 0 0,-1 0 0 0 0,-6 11 182 0 0,5-7-173 0 0,0 0-1 0 0,1 0 1 0 0,0 0 0 0 0,0 1 0 0 0,0-1-1 0 0,0 0 1 0 0,1 1 0 0 0,-1-1 0 0 0,1 1-1 0 0,0-1 1 0 0,1 0 0 0 0,-1 1 0 0 0,1-1 0 0 0,0 1-1 0 0,0-1 1 0 0,0 0 0 0 0,0 0 0 0 0,1 0-1 0 0,0 0 1 0 0,0 0 0 0 0,0 0 0 0 0,0 0-1 0 0,1 0 1 0 0,-1-1 0 0 0,1 1 0 0 0,5 4 0 0 0,-8-7-8 0 0,1-1 1 0 0,-1 1-1 0 0,1 0 1 0 0,-1-1 0 0 0,1 1-1 0 0,0-1 1 0 0,-1 1 0 0 0,1-1-1 0 0,0 0 1 0 0,-1 1 0 0 0,1-1-1 0 0,0 1 1 0 0,-1-1 0 0 0,1 0-1 0 0,0 0 1 0 0,1 1 0 0 0,-2-1-5 0 0,1-1 1 0 0,-1 1-1 0 0,0 0 1 0 0,0 0-1 0 0,0 0 1 0 0,1-1-1 0 0,-1 1 1 0 0,0 0-1 0 0,0 0 1 0 0,0 0-1 0 0,0-1 1 0 0,1 1 0 0 0,-1 0-1 0 0,0 0 1 0 0,0-1-1 0 0,0 1 1 0 0,0 0-1 0 0,0-1 1 0 0,0 1-1 0 0,0 0 1 0 0,0 0-1 0 0,0-1 1 0 0,0 1-1 0 0,0 0 1 0 0,0-1 0 0 0,0 1-1 0 0,0 0 1 0 0,0-1-1 0 0,-6-26 377 0 0,-2 4-185 0 0,2 8-18 0 0,-5-22 0 0 0,14 120 129 0 0,-3-75-301 0 0,0 0 1 0 0,0-1 0 0 0,0 1-1 0 0,-1 0 1 0 0,-1-1 0 0 0,1 1-1 0 0,-1-1 1 0 0,0 0 0 0 0,-1 1-1 0 0,0-1 1 0 0,-3 7 0 0 0,3-8-6 0 0,1-1 0 0 0,0 1 0 0 0,1-1 0 0 0,-1 1 0 0 0,1 0 0 0 0,0 0 0 0 0,1 0 1 0 0,-1-1-1 0 0,1 1 0 0 0,1 0 0 0 0,-1 0 0 0 0,1 0 0 0 0,2 10 0 0 0,0-4-9 0 0,1 0-1 0 0,0-1 0 0 0,1 0 0 0 0,0 0 0 0 0,10 17 0 0 0,-12-23-8 0 0,1 0 0 0 0,0 0 0 0 0,0 0 0 0 0,0 0 0 0 0,1-1 0 0 0,0 1 0 0 0,0-1 0 0 0,0 0 0 0 0,0-1 0 0 0,0 1 0 0 0,1-1 0 0 0,-1 0 0 0 0,1-1 0 0 0,0 1 0 0 0,0-1 0 0 0,0 0 1 0 0,0 0-1 0 0,9 0 0 0 0,-10-1-184 0 0,1-1 0 0 0,-1 0 0 0 0,1 0 0 0 0,0 0 0 0 0,-1-1 0 0 0,1 0 0 0 0,-1 0 0 0 0,1 0 0 0 0,5-2 0 0 0,-6 0-436 0 0,0 1 0 0 0,1-1 0 0 0,-1 1 1 0 0,-1-2-1 0 0,1 1 0 0 0,0 0 0 0 0,-1-1 1 0 0,1 0-1 0 0,5-6 0 0 0,0-3-3484 0 0,-1 0-772 0 0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3:54.34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68 0 3057 0 0,'-4'0'3970'0'0,"-10"1"7961"0"0,13 0-11634 0 0,0-1-1 0 0,0 1 0 0 0,-1-1 1 0 0,1 1-1 0 0,0-1 0 0 0,0 1 1 0 0,0 0-1 0 0,0 0 1 0 0,0 0-1 0 0,0 0 0 0 0,0-1 1 0 0,1 1-1 0 0,-1 0 0 0 0,-1 3 1 0 0,-2 1 44 0 0,0 1 1 0 0,0-1 0 0 0,1 1-1 0 0,0 0 1 0 0,0 0 0 0 0,1 1-1 0 0,-1-1 1 0 0,2 0 0 0 0,-1 1-1 0 0,0 0 1 0 0,1-1-1 0 0,0 12 1 0 0,1-15-321 0 0,0 1-1 0 0,1-1 0 0 0,-1 1 1 0 0,1-1-1 0 0,0 1 1 0 0,-1-1-1 0 0,2 1 1 0 0,-1-1-1 0 0,0 0 1 0 0,1 0-1 0 0,0 1 0 0 0,-1-1 1 0 0,1 0-1 0 0,0 0 1 0 0,1-1-1 0 0,-1 1 1 0 0,0 0-1 0 0,1-1 1 0 0,0 1-1 0 0,-1-1 1 0 0,1 0-1 0 0,0 0 0 0 0,0 0 1 0 0,0 0-1 0 0,5 1 1 0 0,-4-1-95 0 0,0 0 1 0 0,0-1-1 0 0,0 0 0 0 0,1 1 1 0 0,-1-2-1 0 0,0 1 1 0 0,1 0-1 0 0,-1-1 1 0 0,1 0-1 0 0,-1 0 0 0 0,0 0 1 0 0,1-1-1 0 0,4 0 1 0 0,22-9-2450 0 0,-1-7-3296 0 0,-15 8 1961 0 0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3:54.46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11 1 2457 0 0,'-4'5'2456'0'0,"-1"-1"2857"0"0,3 3-5025 0 0,2 1 160 0 0,4 1-296 0 0,2 1-160 0 0,2-1-104 0 0,1 2-1496 0 0,2-1 1048 0 0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3:55.01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193 60 696 0 0,'0'-3'1727'0'0,"-1"0"0"0"0,0 0 0 0 0,0 0-1 0 0,0 1 1 0 0,0-1 0 0 0,-1 0 0 0 0,1 1 0 0 0,-1-1 0 0 0,-3-4-1 0 0,-8-3 2320 0 0,-5 1-3307 0 0,14 7-501 0 0,-1 1 1 0 0,0-1-1 0 0,0 1 1 0 0,0 0-1 0 0,0 0 1 0 0,0 1-1 0 0,0-1 1 0 0,0 1-1 0 0,-1 0 1 0 0,1 0-1 0 0,0 1 1 0 0,-7 1-1 0 0,8-1-134 0 0,1 0-1 0 0,-1 1 1 0 0,1-1 0 0 0,-1 1-1 0 0,1 0 1 0 0,0 0-1 0 0,-1 0 1 0 0,1 0 0 0 0,0 0-1 0 0,0 1 1 0 0,1-1-1 0 0,-1 1 1 0 0,0 0 0 0 0,1 0-1 0 0,0 0 1 0 0,0 0-1 0 0,-3 5 1 0 0,2-3-79 0 0,0 1 1 0 0,1-1-1 0 0,0 1 1 0 0,0-1-1 0 0,0 1 0 0 0,1 0 1 0 0,0 0-1 0 0,0 0 1 0 0,0 0-1 0 0,1 0 1 0 0,0 0-1 0 0,0 0 0 0 0,0 0 1 0 0,1 0-1 0 0,0-1 1 0 0,0 1-1 0 0,0 0 0 0 0,1 0 1 0 0,0-1-1 0 0,0 1 1 0 0,0 0-1 0 0,1-1 0 0 0,0 0 1 0 0,0 0-1 0 0,0 0 1 0 0,1 0-1 0 0,0 0 1 0 0,0-1-1 0 0,0 0 0 0 0,0 1 1 0 0,1-1-1 0 0,-1-1 1 0 0,1 1-1 0 0,7 3 0 0 0,-3-2-117 0 0,0 0 1 0 0,1-1-1 0 0,0 0 0 0 0,-1-1 0 0 0,1 0 0 0 0,0 0 0 0 0,1-1 0 0 0,-1-1 0 0 0,0 0 0 0 0,16 0 0 0 0,-14-1-536 0 0,1-1 0 0 0,-1-1 0 0 0,15-3 0 0 0,-12 1-1564 0 0,-1-1 0 0 0,20-9 0 0 0,-14 5-1461 0 0,1 1-620 0 0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3:55.28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67 11 2737 0 0,'0'-1'573'0'0,"0"1"1"0"0,0-1 0 0 0,0 1-1 0 0,0-1 1 0 0,0 1 0 0 0,0-1 0 0 0,-4-4 5737 0 0,3 4-5738 0 0,-3 7 4828 0 0,-2 24-2699 0 0,5-24-2013 0 0,-3 15 42 0 0,-14 70 1819 0 0,-9 109-1 0 0,26-176-2318 0 0,1-1 0 0 0,1 1 0 0 0,1-1 0 0 0,6 32 0 0 0,-5-43-274 0 0,0-1 0 0 0,0 0 1 0 0,1-1-1 0 0,0 1 0 0 0,1-1 0 0 0,1 0 0 0 0,-1 0 0 0 0,1 0 0 0 0,1-1 0 0 0,15 17 0 0 0,-20-23-78 0 0,1-1-1 0 0,-1 0 1 0 0,1 0 0 0 0,0 0-1 0 0,-1-1 1 0 0,1 1-1 0 0,0-1 1 0 0,0 1-1 0 0,5 0 1 0 0,9 0-2247 0 0,-15-2 1770 0 0,0 0 0 0 0,-1-1 0 0 0,1 1 0 0 0,-1 0-1 0 0,1-1 1 0 0,-1 0 0 0 0,1 1 0 0 0,-1-1 0 0 0,2-1 0 0 0,4-3-3658 0 0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3:55.49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 1 3329 0 0,'-2'1'12646'0'0,"11"1"-10258"0"0,15 5-1643 0 0,1-1 1 0 0,0-1-1 0 0,30 2 1 0 0,77-1-2660 0 0,-81-4 55 0 0,-2-2-2532 0 0,-27 0 2396 0 0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3:55.91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115 113 2609 0 0,'-35'19'9945'0'0,"27"-13"-8094"0"0,0 0 0 0 0,-10 10 0 0 0,14-13-1434 0 0,0 1-1 0 0,0 0 1 0 0,1 1-1 0 0,-1-1 1 0 0,1 1-1 0 0,0-1 0 0 0,0 1 1 0 0,1 0-1 0 0,-1 0 1 0 0,1 0-1 0 0,0 1 0 0 0,1-1 1 0 0,-2 6-1 0 0,3-8-345 0 0,0 0 0 0 0,-1 0 0 0 0,2 0-1 0 0,-1 0 1 0 0,0-1 0 0 0,0 1 0 0 0,1 0 0 0 0,0 0 0 0 0,-1 0-1 0 0,1-1 1 0 0,0 1 0 0 0,0 0 0 0 0,1-1 0 0 0,-1 1 0 0 0,0-1-1 0 0,1 1 1 0 0,0-1 0 0 0,0 0 0 0 0,-1 0 0 0 0,1 1 0 0 0,4 1 0 0 0,-2-1-69 0 0,0 0 1 0 0,0 0 0 0 0,0-1 0 0 0,0 1 0 0 0,1-1 0 0 0,-1 0 0 0 0,1-1 0 0 0,-1 1 0 0 0,1-1 0 0 0,0 0 0 0 0,8 1 0 0 0,-4-1-34 0 0,1-1 1 0 0,0 0-1 0 0,-1 0 1 0 0,1-1 0 0 0,-1-1-1 0 0,1 0 1 0 0,-1 0-1 0 0,1 0 1 0 0,12-7-1 0 0,-16 7-8 0 0,-1 0-1 0 0,-1-1 1 0 0,1 0-1 0 0,0 0 0 0 0,-1 0 1 0 0,1 0-1 0 0,-1-1 0 0 0,0 1 1 0 0,0-1-1 0 0,0 0 1 0 0,-1-1-1 0 0,0 1 0 0 0,1-1 1 0 0,-1 1-1 0 0,-1-1 0 0 0,1 0 1 0 0,3-9-1 0 0,-4 7 47 0 0,0-1-1 0 0,-1 1 1 0 0,0 0 0 0 0,0 0-1 0 0,0-1 1 0 0,-1 1-1 0 0,0 0 1 0 0,-1-1 0 0 0,1 1-1 0 0,-2 0 1 0 0,1-1-1 0 0,-1 1 1 0 0,0 0 0 0 0,0 0-1 0 0,-1 0 1 0 0,0 0-1 0 0,0 1 1 0 0,0-1 0 0 0,-1 1-1 0 0,0 0 1 0 0,-1 0-1 0 0,1 0 1 0 0,-1 0 0 0 0,0 1-1 0 0,0 0 1 0 0,-1 0-1 0 0,0 0 1 0 0,0 1 0 0 0,0 0-1 0 0,0 0 1 0 0,0 0-1 0 0,-1 1 1 0 0,0 0 0 0 0,0 0-1 0 0,0 1 1 0 0,0 0-1 0 0,-7-1 1 0 0,7 1 47 0 0,-1 1-1 0 0,1 0 1 0 0,-1 1-1 0 0,1 0 1 0 0,-1 0-1 0 0,1 1 1 0 0,0-1-1 0 0,-1 2 1 0 0,-8 1-1 0 0,13-2-30 0 0,0 0 0 0 0,-1 1 0 0 0,1-1 0 0 0,0 1 0 0 0,0-1 0 0 0,0 1 0 0 0,0 0-1 0 0,0 0 1 0 0,1 0 0 0 0,-1 1 0 0 0,0-1 0 0 0,1 1 0 0 0,0-1 0 0 0,-1 1 0 0 0,1 0 0 0 0,0 0-1 0 0,1 0 1 0 0,-1 0 0 0 0,0 0 0 0 0,1 0 0 0 0,-2 6 0 0 0,2-6-20 0 0,1 0 0 0 0,0 0 0 0 0,0 0 0 0 0,0 0 0 0 0,0 0 0 0 0,0 0 0 0 0,1 0 0 0 0,-1 0 0 0 0,1 0 0 0 0,0-1 0 0 0,0 1 0 0 0,0 0 0 0 0,0 0 0 0 0,0 0 0 0 0,1-1 0 0 0,-1 1 0 0 0,1-1 0 0 0,0 1 0 0 0,0-1 0 0 0,-1 0 0 0 0,2 1 0 0 0,-1-1 0 0 0,3 2 0 0 0,4 4-13 0 0,0-1-1 0 0,0 0 0 0 0,1-1 0 0 0,17 9 1 0 0,-16-9 4 0 0,1-1 1 0 0,0-1 0 0 0,1 0 0 0 0,-1-1 0 0 0,1 0 0 0 0,-1-1 0 0 0,18 1 0 0 0,-9-2 2 0 0,1-1-1 0 0,-1-2 1 0 0,34-6 0 0 0,-19 2-14 0 0,1 2 0 0 0,40 0 0 0 0,-73 4 20 0 0,0 0-1 0 0,0 0 0 0 0,0 1 0 0 0,0 0 0 0 0,0 0 0 0 0,0 0 0 0 0,0 0 0 0 0,-1 0 0 0 0,1 1 0 0 0,0-1 1 0 0,5 5-1 0 0,-7-5 2 0 0,-1 0 1 0 0,1 0-1 0 0,-1 1 1 0 0,1-1 0 0 0,-1 0-1 0 0,0 1 1 0 0,0-1-1 0 0,0 1 1 0 0,0-1 0 0 0,0 1-1 0 0,0 0 1 0 0,0-1-1 0 0,0 1 1 0 0,-1 0 0 0 0,1 0-1 0 0,-1-1 1 0 0,1 1-1 0 0,-1 0 1 0 0,0 0 0 0 0,0 0-1 0 0,1 0 1 0 0,-1 0-1 0 0,-1 0 1 0 0,1-1 0 0 0,0 1-1 0 0,-1 3 1 0 0,-11 36 8 0 0,9-32-23 0 0,0 0 0 0 0,1 0-1 0 0,-1 0 1 0 0,2 0 0 0 0,0 0-1 0 0,-1 15 1 0 0,3-16-176 0 0,0 0-1 0 0,0 0 1 0 0,0 0 0 0 0,1 0-1 0 0,1 0 1 0 0,-1 0-1 0 0,1 0 1 0 0,1-1 0 0 0,3 8-1 0 0,-1-5-1280 0 0,0-1 1 0 0,1 0-1 0 0,11 12 0 0 0,-5-8-1223 0 0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5:21.72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91 97 512 0 0,'7'-22'2457'0'0,"-6"19"-1907"0"0,0 1 0 0 0,1-1-1 0 0,-1 1 1 0 0,0-1 0 0 0,-1 0-1 0 0,1 0 1 0 0,0 0 0 0 0,-1 1-1 0 0,0-1 1 0 0,0 0 0 0 0,1 0-1 0 0,-2 0 1 0 0,1 0 0 0 0,-1-4-1 0 0,-1-7 2823 0 0,-1 1-367 0 0,3 13-2927 0 0,-1-1 1 0 0,1 1-1 0 0,-1 0 1 0 0,1 0-1 0 0,-1 0 1 0 0,1 0-1 0 0,-1 0 1 0 0,1 0-1 0 0,-1 0 1 0 0,1 0 0 0 0,-1 0-1 0 0,1 0 1 0 0,-1 0-1 0 0,1 0 1 0 0,-1 1-1 0 0,1-1 1 0 0,-1 0-1 0 0,1 0 1 0 0,-1 0 0 0 0,1 1-1 0 0,-1-1 1 0 0,1 0-1 0 0,-1 1 1 0 0,1-1-1 0 0,0 0 1 0 0,-1 1-1 0 0,1-1 1 0 0,0 0 0 0 0,-1 1-1 0 0,1 0 1 0 0,-6 4 134 0 0,0 1 0 0 0,0 0 1 0 0,1 0-1 0 0,0 1 0 0 0,0-1 0 0 0,1 1 1 0 0,0 0-1 0 0,-5 12 0 0 0,-1 4 188 0 0,-9 35 1 0 0,17-52-373 0 0,1 1 0 0 0,0 0 0 0 0,0-1 0 0 0,0 1 1 0 0,1 0-1 0 0,-1 0 0 0 0,2-1 0 0 0,-1 1 0 0 0,1 0 1 0 0,0 0-1 0 0,0-1 0 0 0,4 11 0 0 0,-3-14-28 0 0,-1 1 0 0 0,1-1 0 0 0,0 0 0 0 0,0 1-1 0 0,0-1 1 0 0,0 0 0 0 0,0 0 0 0 0,1 0 0 0 0,0 0 0 0 0,-1-1 0 0 0,1 1-1 0 0,0-1 1 0 0,0 0 0 0 0,0 0 0 0 0,1 0 0 0 0,-1 0 0 0 0,0 0-1 0 0,1-1 1 0 0,-1 1 0 0 0,1-1 0 0 0,0 0 0 0 0,-1 0 0 0 0,6 1 0 0 0,3-1-16 0 0,-1 0-1 0 0,1-1 1 0 0,0 0 0 0 0,-1-1 0 0 0,1 0 0 0 0,-1 0 0 0 0,23-7 0 0 0,-26 5 5 0 0,0 0-1 0 0,0 0 1 0 0,-1 0-1 0 0,1-1 1 0 0,-1-1 0 0 0,0 1-1 0 0,0-1 1 0 0,0 0-1 0 0,0-1 1 0 0,-1 1 0 0 0,9-12-1 0 0,-12 13 17 0 0,0 0-1 0 0,-1-1 1 0 0,1 1 0 0 0,-1-1-1 0 0,0 0 1 0 0,0 1 0 0 0,-1-1-1 0 0,0 0 1 0 0,0 0-1 0 0,0 0 1 0 0,0 0 0 0 0,-1-8-1 0 0,1 7 4 0 0,-1 0-1 0 0,-1 0 0 0 0,0 0 0 0 0,1-1 1 0 0,-2 1-1 0 0,1 0 0 0 0,-1 0 1 0 0,0 0-1 0 0,-5-10 0 0 0,7 15-5 0 0,-1 0 0 0 0,1 0 0 0 0,-1 0 0 0 0,1 0 0 0 0,-1 0 0 0 0,0 0 0 0 0,1 0 0 0 0,-1 0-1 0 0,0 0 1 0 0,0 1 0 0 0,0-1 0 0 0,1 0 0 0 0,-1 0 0 0 0,0 1 0 0 0,0-1 0 0 0,0 1 0 0 0,0-1 0 0 0,0 1-1 0 0,0-1 1 0 0,0 1 0 0 0,0 0 0 0 0,0-1 0 0 0,-1 1 0 0 0,1 0 0 0 0,0 0 0 0 0,0 0 0 0 0,0 0 0 0 0,0 0-1 0 0,0 0 1 0 0,-2 0 0 0 0,2 1 1 0 0,0-1 0 0 0,-1 1 0 0 0,1 0-1 0 0,0-1 1 0 0,0 1 0 0 0,0 0-1 0 0,0 0 1 0 0,0 0 0 0 0,0 0 0 0 0,0 0-1 0 0,0 1 1 0 0,0-1 0 0 0,0 0 0 0 0,0 0-1 0 0,1 0 1 0 0,-1 1 0 0 0,0-1 0 0 0,1 0-1 0 0,-1 1 1 0 0,1-1 0 0 0,0 1 0 0 0,-1 2-1 0 0,0 3 2 0 0,1 1 0 0 0,0-1-1 0 0,0 1 1 0 0,0-1-1 0 0,1 1 1 0 0,0-1 0 0 0,1 1-1 0 0,0-1 1 0 0,0 0-1 0 0,0 0 1 0 0,1 0 0 0 0,0 0-1 0 0,0 0 1 0 0,7 9-1 0 0,0 0 5 0 0,1-1 0 0 0,0-1-1 0 0,1 0 1 0 0,25 23-1 0 0,-27-29-24 0 0,0 0 0 0 0,1-1-1 0 0,0 0 1 0 0,0 0-1 0 0,0-1 1 0 0,1 0-1 0 0,-1-1 1 0 0,1-1 0 0 0,24 6-1 0 0,-30-8 2 0 0,0-1 0 0 0,0 0-1 0 0,0-1 1 0 0,0 0 0 0 0,0 0-1 0 0,0 0 1 0 0,0 0 0 0 0,0-1-1 0 0,0 0 1 0 0,0 0 0 0 0,-1-1-1 0 0,1 0 1 0 0,0 0 0 0 0,-1 0-1 0 0,1-1 1 0 0,-1 1 0 0 0,0-1-1 0 0,0-1 1 0 0,0 1 0 0 0,0-1-1 0 0,0 1 1 0 0,-1-1 0 0 0,6-6-1 0 0,-7 5 18 0 0,0 1 0 0 0,-1-1-1 0 0,1 1 1 0 0,-1-1 0 0 0,0 0-1 0 0,0 0 1 0 0,0 0 0 0 0,-1 0-1 0 0,0 0 1 0 0,0 0 0 0 0,0 0-1 0 0,0-1 1 0 0,-1 1 0 0 0,0 0-1 0 0,-1-8 1 0 0,-1-9 40 0 0,-1 1 0 0 0,-9-30 1 0 0,9 39 15 0 0,-1-3-16 0 0,0 0 0 0 0,-10-19 0 0 0,12 29-33 0 0,-1 0 0 0 0,0-1 0 0 0,0 1 0 0 0,0 1 0 0 0,-1-1 0 0 0,0 0 0 0 0,0 1 0 0 0,0-1 0 0 0,-5-3 0 0 0,5 7-8 0 0,4 6-1 0 0,5 7-3 0 0,-3-9 0 0 0,1-1 0 0 0,0 1 1 0 0,0-1-1 0 0,0 0 1 0 0,0 0-1 0 0,0 0 1 0 0,1 0-1 0 0,-1 0 0 0 0,1-1 1 0 0,-1 1-1 0 0,1-1 1 0 0,6 1-1 0 0,7 1-15 0 0,26 2-1 0 0,-34-4-8 0 0,58 0 5 0 0,6 1-57 0 0,-69-1 81 0 0,0-1 1 0 0,0 1-1 0 0,0 0 0 0 0,0 0 1 0 0,-1 0-1 0 0,1 0 1 0 0,0 0-1 0 0,-1 1 0 0 0,4 2 1 0 0,-6-4-1 0 0,0 1 1 0 0,0 0 0 0 0,0 0-1 0 0,0 0 1 0 0,0 0 0 0 0,0 0-1 0 0,0 0 1 0 0,-1 0-1 0 0,1 0 1 0 0,0 0 0 0 0,-1 0-1 0 0,1 0 1 0 0,-1 0 0 0 0,1 1-1 0 0,-1-1 1 0 0,1 0 0 0 0,-1 0-1 0 0,0 1 1 0 0,0-1-1 0 0,0 0 1 0 0,0 0 0 0 0,0 1-1 0 0,0-1 1 0 0,0 0 0 0 0,0 0-1 0 0,0 1 1 0 0,0-1-1 0 0,-1 0 1 0 0,1 0 0 0 0,-1 2-1 0 0,-5 11 15 0 0,1-1-1 0 0,-9 12 1 0 0,8-15-7 0 0,1 1 0 0 0,0-1 1 0 0,1 1-1 0 0,-4 11 1 0 0,7-19-14 0 0,1 1 0 0 0,-1 0 1 0 0,1 0-1 0 0,-1 0 1 0 0,1 0-1 0 0,0 0 0 0 0,1 0 1 0 0,-1-1-1 0 0,1 1 1 0 0,0 0-1 0 0,0 0 1 0 0,0 0-1 0 0,0-1 0 0 0,0 1 1 0 0,1-1-1 0 0,2 5 1 0 0,-2-4-13 0 0,1-1 0 0 0,0 1 0 0 0,0 0 0 0 0,0-1 0 0 0,0 1 0 0 0,1-1 0 0 0,-1 0 0 0 0,1 0 0 0 0,0-1 0 0 0,0 1 0 0 0,0-1 0 0 0,0 0 0 0 0,0 0 0 0 0,0 0 0 0 0,1 0 0 0 0,-1-1 0 0 0,7 2 0 0 0,-5-2-120 0 0,-1 0-1 0 0,1-1 1 0 0,-1 1-1 0 0,1-1 1 0 0,-1 0 0 0 0,1-1-1 0 0,0 1 1 0 0,-1-1-1 0 0,1 0 1 0 0,-1-1 0 0 0,0 1-1 0 0,1-1 1 0 0,-1 0 0 0 0,6-3-1 0 0,0-2-2607 0 0,1 0 1 0 0,19-16-1 0 0,-19 12-802 0 0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5:21.89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77 21 1672 0 0,'-6'-4'1494'0'0,"0"1"0"0"0,0 1 0 0 0,0-1 0 0 0,-1 1-1 0 0,1 0 1 0 0,-1 1 0 0 0,1 0 0 0 0,-10-1 0 0 0,15 2-1421 0 0,1-1 1 0 0,0 1 0 0 0,-1 0 0 0 0,1 0 0 0 0,0 0 0 0 0,-1 0 0 0 0,1 0 0 0 0,-1 1 0 0 0,1-1 0 0 0,0 0-1 0 0,-1 0 1 0 0,1 0 0 0 0,-1 0 0 0 0,1 0 0 0 0,0 0 0 0 0,-1 1 0 0 0,1-1 0 0 0,0 0 0 0 0,-1 0 0 0 0,1 1 0 0 0,0-1-1 0 0,0 0 1 0 0,-1 0 0 0 0,1 1 0 0 0,0-1 0 0 0,0 0 0 0 0,-1 1 0 0 0,1-1 0 0 0,0 0 0 0 0,0 1 0 0 0,-1 0 2 0 0,1 0 1 0 0,0 0 0 0 0,0 0 0 0 0,0-1 0 0 0,1 1-1 0 0,-1 0 1 0 0,0 0 0 0 0,0 0 0 0 0,0 0 0 0 0,1-1-1 0 0,-1 1 1 0 0,0 0 0 0 0,1 1 0 0 0,1 1 5 0 0,0 0 1 0 0,0 0-1 0 0,0 0 1 0 0,0-1-1 0 0,0 1 1 0 0,3 3-1 0 0,74 49-640 0 0,-24-20-5009 0 0,-34-23 1370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9:01.0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5 2136 0 0,'-1'-1'652'0'0,"0"0"-1"0"0,0 1 0 0 0,0-1 0 0 0,0 1 0 0 0,0 0 0 0 0,0-1 0 0 0,-1 1 1 0 0,1 0-1 0 0,0 0 0 0 0,0 0 0 0 0,0 0 0 0 0,-1 0 0 0 0,1 0 0 0 0,0 0 1 0 0,0 0-1 0 0,0 0 0 0 0,-1 0 0 0 0,1 1 0 0 0,0-1 0 0 0,0 0 0 0 0,0 1 1 0 0,-2 0-1 0 0,1 1-142 0 0,1-1 0 0 0,-1 0 0 0 0,0 1 0 0 0,1 0 0 0 0,-1-1 0 0 0,1 1 0 0 0,0 0 0 0 0,-1 0 0 0 0,1 0 0 0 0,0 0 1 0 0,-1 2-1 0 0,-1 3-164 0 0,1 0 1 0 0,0 0 0 0 0,0 0-1 0 0,1 0 1 0 0,0 0 0 0 0,-1 12-1 0 0,2-6-311 0 0,1-1 0 0 0,1 1 0 0 0,0-1 0 0 0,0 0 0 0 0,1 1 0 0 0,1-1 0 0 0,0 0 0 0 0,0-1 0 0 0,1 1 0 0 0,1-1 0 0 0,0 0 0 0 0,13 18 0 0 0,-18-27-91 0 0,1-1 1 0 0,-1 1-1 0 0,1-1 1 0 0,0 1-1 0 0,0-1 1 0 0,0 0-1 0 0,-1 1 1 0 0,1-1-1 0 0,0 0 1 0 0,0 0-1 0 0,1 0 1 0 0,-1-1-1 0 0,0 1 1 0 0,0 0-1 0 0,0-1 1 0 0,0 0-1 0 0,1 1 1 0 0,-1-1-1 0 0,0 0 1 0 0,0 0-1 0 0,1 0 1 0 0,-1 0-1 0 0,2-1 1 0 0,1 0-705 0 0,0-1 0 0 0,0 1 0 0 0,0-1 0 0 0,-1 0 0 0 0,1 0 0 0 0,-1-1 0 0 0,1 1 0 0 0,-1-1 0 0 0,5-4 0 0 0,5-4-1729 0 0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5:22.18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46 32 3017 0 0,'-4'-7'2224'0'0,"3"5"-1280"0"0,0-1 0 0 0,0 1 1 0 0,0 0-1 0 0,-1-1 1 0 0,0 1-1 0 0,1 0 0 0 0,-1 0 1 0 0,0 0-1 0 0,-3-2 0 0 0,5 4-692 0 0,-1 1 0 0 0,0 0 0 0 0,1 0 0 0 0,-1 0 0 0 0,1 0 0 0 0,-1 1 0 0 0,1-1 0 0 0,0 0 0 0 0,0 0 0 0 0,-1 0 0 0 0,1 0 0 0 0,0 2 0 0 0,0-1 60 0 0,-8 52 1342 0 0,-3 105-1 0 0,11-104-1485 0 0,3 0-1 0 0,2 0 1 0 0,3 0-1 0 0,21 79 1 0 0,-23-110-260 0 0,14 32 0 0 0,-17-49-8 0 0,0-1-1 0 0,0 0 1 0 0,1 0 0 0 0,-1 0 0 0 0,1-1 0 0 0,0 1 0 0 0,1-1 0 0 0,-1 0-1 0 0,1 0 1 0 0,6 5 0 0 0,-10-10-39 0 0,0 1 0 0 0,0 0 0 0 0,1-1 0 0 0,-1 1 0 0 0,0-1 0 0 0,0 1 0 0 0,0-1 0 0 0,0 1 0 0 0,1-1 0 0 0,-1 0 0 0 0,0 0 0 0 0,0 1 0 0 0,1-1 0 0 0,-1 0-1 0 0,3-1 1 0 0,-3 1-207 0 0,0 0 0 0 0,0 0-1 0 0,-1-1 1 0 0,1 1-1 0 0,0 0 1 0 0,0-1-1 0 0,0 1 1 0 0,0-1 0 0 0,0 0-1 0 0,0 1 1 0 0,-1-1-1 0 0,1 1 1 0 0,1-3-1 0 0,4-5-3163 0 0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5:22.38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63 6 680 0 0,'-2'-1'938'0'0,"0"0"0"0"0,-1 0 0 0 0,1 0 0 0 0,0 1 0 0 0,-1-1 0 0 0,1 1 0 0 0,-1 0 0 0 0,1 0 0 0 0,-1 0 0 0 0,-4 0 0 0 0,6 1-695 0 0,0 0 0 0 0,0-1 0 0 0,-1 1 0 0 0,1-1 0 0 0,0 1 0 0 0,0 0 0 0 0,0 0 0 0 0,0 0 0 0 0,0 0 0 0 0,0 0 0 0 0,0 0 0 0 0,1 0 0 0 0,-1 0 0 0 0,0 0-1 0 0,0 0 1 0 0,1 0 0 0 0,-1 0 0 0 0,1 0 0 0 0,-1 1 0 0 0,1-1 0 0 0,-1 0 0 0 0,1 3 0 0 0,-5 17 630 0 0,2 1 0 0 0,0 0-1 0 0,2 0 1 0 0,1 37 0 0 0,1-22-454 0 0,0 29 311 0 0,3 0 0 0 0,20 106 1 0 0,-22-161-775 0 0,45 184 221 0 0,-39-173-687 0 0,0 0 0 0 0,1 0 0 0 0,1-1 1 0 0,2 0-1 0 0,-1-1 0 0 0,24 28 0 0 0,-15-27-3014 0 0,-12-14 2335 0 0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5:23.17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89 57 512 0 0,'-1'-3'-30'0'0,"-15"-30"6143"0"0,16 31-5592 0 0,-1 1 1 0 0,0-1 0 0 0,0 1 0 0 0,0 0 0 0 0,-1-1 0 0 0,1 1 0 0 0,0 0 0 0 0,0 0 0 0 0,-1 0 0 0 0,1 0-1 0 0,0 0 1 0 0,-1 0 0 0 0,1 0 0 0 0,-1 0 0 0 0,1 0 0 0 0,-1 1 0 0 0,-2-2 0 0 0,2 2-356 0 0,1 0 1 0 0,0 0 0 0 0,0 1-1 0 0,-1-1 1 0 0,1 0 0 0 0,0 0-1 0 0,0 1 1 0 0,-1-1 0 0 0,1 1-1 0 0,0-1 1 0 0,0 1 0 0 0,0 0-1 0 0,0-1 1 0 0,0 1 0 0 0,0 0-1 0 0,0 0 1 0 0,0-1 0 0 0,0 1-1 0 0,0 0 1 0 0,0 0 0 0 0,1 0-1 0 0,-1 0 1 0 0,0 0 0 0 0,1 1-1 0 0,-2 0 1 0 0,0 3 33 0 0,0 0-1 0 0,-1-1 1 0 0,2 1 0 0 0,-4 10 0 0 0,3-4-40 0 0,1 1 0 0 0,-1 0 1 0 0,2 0-1 0 0,0 0 0 0 0,0 0 1 0 0,1 0-1 0 0,4 21 1 0 0,5 4 113 0 0,15 40 1 0 0,1 6 12 0 0,-19-61-204 0 0,26 121 128 0 0,-31-119-201 0 0,-2-33-84 0 0,0 0 1 0 0,1 0-1 0 0,0 0 1 0 0,0 0-1 0 0,1 0 1 0 0,6-16-1 0 0,-3 14 47 0 0,0 0-1 0 0,0 1 1 0 0,2 0-1 0 0,-1 0 1 0 0,1 0-1 0 0,15-15 1 0 0,-3 6-33 0 0,41-31 0 0 0,-51 44 48 0 0,0 0-1 0 0,0 1 1 0 0,0 1-1 0 0,1-1 1 0 0,0 2 0 0 0,0-1-1 0 0,0 1 1 0 0,0 1-1 0 0,0 0 1 0 0,1 0 0 0 0,-1 1-1 0 0,1 0 1 0 0,-1 1 0 0 0,12 1-1 0 0,-15 0 4 0 0,-1 0-1 0 0,0 0 0 0 0,0 0 0 0 0,1 1 1 0 0,-1 0-1 0 0,-1 0 0 0 0,1 1 0 0 0,0 0 1 0 0,0 0-1 0 0,9 6 0 0 0,-11-5 5 0 0,-1-1 0 0 0,1 0-1 0 0,-1 1 1 0 0,0 0-1 0 0,0 0 1 0 0,0 0 0 0 0,0 0-1 0 0,-1 0 1 0 0,0 0-1 0 0,0 1 1 0 0,0-1 0 0 0,0 1-1 0 0,-1-1 1 0 0,1 1 0 0 0,0 7-1 0 0,-1-3 24 0 0,-1 0 1 0 0,0 0-1 0 0,0 0 0 0 0,-1-1 1 0 0,0 1-1 0 0,-1 0 0 0 0,0 0 1 0 0,0-1-1 0 0,0 1 0 0 0,-1-1 1 0 0,-1 0-1 0 0,1 0 0 0 0,-2 0 1 0 0,1 0-1 0 0,-1 0 0 0 0,0-1 1 0 0,0 0-1 0 0,-1 0 0 0 0,0-1 1 0 0,-7 7-1 0 0,6-6 0 0 0,-1 0 0 0 0,0-1 1 0 0,0 0-1 0 0,0 0 0 0 0,-1-1 0 0 0,0 0 1 0 0,0 0-1 0 0,0-1 0 0 0,-1 0 1 0 0,0-1-1 0 0,0 0 0 0 0,1-1 0 0 0,-1 0 1 0 0,-1 0-1 0 0,1-1 0 0 0,0 0 0 0 0,-12-1 1 0 0,19 0-42 0 0,0 0 0 0 0,1-1-1 0 0,-1 1 1 0 0,0-1 0 0 0,1 0 0 0 0,-1 1 0 0 0,1-1 0 0 0,-1 0 0 0 0,1 0 0 0 0,-1-1 0 0 0,1 1 0 0 0,0-1 0 0 0,-1 1 0 0 0,1-1 0 0 0,0 1 0 0 0,0-1 0 0 0,0 0 0 0 0,0 0-1 0 0,0 0 1 0 0,1 0 0 0 0,-1-1 0 0 0,1 1 0 0 0,-3-5 0 0 0,3 3-263 0 0,0 0 0 0 0,0 0-1 0 0,0 0 1 0 0,0 0 0 0 0,1-1-1 0 0,-1 1 1 0 0,1 0 0 0 0,0 0 0 0 0,0 0-1 0 0,1-1 1 0 0,-1 1 0 0 0,1 0 0 0 0,0 0-1 0 0,3-7 1 0 0,6-15-3236 0 0,4-2-326 0 0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5:23.61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32 73 3049 0 0,'-1'-1'795'0'0,"0"0"0"0"0,0-1 1 0 0,-1 1-1 0 0,1 0 0 0 0,-1 0 1 0 0,1 0-1 0 0,-1 0 0 0 0,0 0 0 0 0,1 1 1 0 0,-1-1-1 0 0,0 0 0 0 0,1 1 1 0 0,-3-1-1 0 0,3 1-620 0 0,1 0 0 0 0,0 0 0 0 0,0 0 0 0 0,-1 0 0 0 0,1 0 0 0 0,0 0 0 0 0,-1 0 1 0 0,1 0-1 0 0,0 0 0 0 0,0 0 0 0 0,-1 0 0 0 0,1 1 0 0 0,0-1 0 0 0,-1 0 0 0 0,1 0 0 0 0,0 0 0 0 0,0 0 0 0 0,0 1 0 0 0,-1-1 0 0 0,1 0 0 0 0,0 0 0 0 0,0 0 1 0 0,0 1-1 0 0,-1-1 0 0 0,1 0 0 0 0,0 0 0 0 0,0 1 0 0 0,0-1 0 0 0,-1 2-80 0 0,1-1 1 0 0,0 0-1 0 0,0 0 1 0 0,0 1-1 0 0,0-1 1 0 0,0 0-1 0 0,0 0 1 0 0,0 1-1 0 0,0-1 1 0 0,1 0-1 0 0,0 2 1 0 0,1 3 85 0 0,0-1 0 0 0,0 1 0 0 0,1 0 0 0 0,0-1 0 0 0,0 0 0 0 0,0 0 1 0 0,1 0-1 0 0,0 0 0 0 0,0 0 0 0 0,0-1 0 0 0,0 0 0 0 0,1 0 0 0 0,-1 0 0 0 0,1 0 0 0 0,8 4 1 0 0,-7-5-142 0 0,1 1 1 0 0,0-1-1 0 0,-1 0 1 0 0,2 0-1 0 0,-1-1 1 0 0,0 0-1 0 0,0 0 1 0 0,1-1-1 0 0,-1 0 1 0 0,1 0-1 0 0,-1-1 1 0 0,9 0-1 0 0,-9-1-43 0 0,0-1 0 0 0,0 1 0 0 0,0-1 0 0 0,0 0 0 0 0,-1-1 0 0 0,1 0 0 0 0,-1 0 0 0 0,1 0 0 0 0,-1-1-1 0 0,0 1 1 0 0,0-2 0 0 0,-1 1 0 0 0,8-8 0 0 0,-11 10 2 0 0,1 0-1 0 0,-1 0 1 0 0,0 0-1 0 0,-1-1 1 0 0,1 1-1 0 0,0-1 1 0 0,-1 1 0 0 0,1-1-1 0 0,-1 0 1 0 0,0 0-1 0 0,0 1 1 0 0,0-1-1 0 0,0 0 1 0 0,0 0 0 0 0,-1 0-1 0 0,1 0 1 0 0,-1 0-1 0 0,0 0 1 0 0,0 0-1 0 0,0 0 1 0 0,0 0 0 0 0,-1 0-1 0 0,1 0 1 0 0,-1 0-1 0 0,1 0 1 0 0,-1 0-1 0 0,0 0 1 0 0,-1 0 0 0 0,1 0-1 0 0,0 1 1 0 0,-1-1-1 0 0,1 1 1 0 0,-3-4-1 0 0,0 2 6 0 0,1 1-1 0 0,-1-1 1 0 0,0 1-1 0 0,0 0 1 0 0,0 0-1 0 0,0 0 1 0 0,0 0-1 0 0,-1 1 1 0 0,1 0-1 0 0,-1 0 0 0 0,0 0 1 0 0,1 1-1 0 0,-1-1 1 0 0,-10-1-1 0 0,7 2 8 0 0,0 0-1 0 0,-1 0 0 0 0,1 1 1 0 0,0 0-1 0 0,-1 1 1 0 0,1 0-1 0 0,0 0 0 0 0,-12 3 1 0 0,15-1-1 0 0,0-1 0 0 0,0 0 1 0 0,0 1-1 0 0,1 0 0 0 0,-1 0 1 0 0,1 0-1 0 0,-1 1 0 0 0,1 0 1 0 0,0-1-1 0 0,1 1 0 0 0,-1 1 1 0 0,1-1-1 0 0,-1 0 0 0 0,1 1 1 0 0,1 0-1 0 0,-1 0 0 0 0,1 0 1 0 0,-4 10-1 0 0,1-1-9 0 0,1 0 1 0 0,1 0-1 0 0,0 0 1 0 0,1 1-1 0 0,0-1 1 0 0,1 17-1 0 0,1-23-7 0 0,0 1-1 0 0,1-1 1 0 0,1 1-1 0 0,-1-1 0 0 0,1 0 1 0 0,1 0-1 0 0,0 0 1 0 0,0 0-1 0 0,0 0 0 0 0,1 0 1 0 0,0-1-1 0 0,0 0 0 0 0,1 0 1 0 0,0 0-1 0 0,0 0 1 0 0,1-1-1 0 0,0 0 0 0 0,0 0 1 0 0,11 8-1 0 0,-7-7-166 0 0,1 0-1 0 0,-1-1 0 0 0,1 0 1 0 0,1 0-1 0 0,-1-2 1 0 0,1 1-1 0 0,0-1 1 0 0,0-1-1 0 0,0 0 1 0 0,0-1-1 0 0,1 0 1 0 0,20 0-1 0 0,-17-2-978 0 0,-1 0 0 0 0,1-1 0 0 0,-1-1 0 0 0,27-6 0 0 0,-8-4-571 0 0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5:24.39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80 512 0 0,'4'-22'1615'0'0,"10"-35"8807"0"0,-12 69-472 0 0,5 52-8174 0 0,34 257 136 0 0,-37-294-1890 0 0,12 66 52 0 0,-13-81-192 0 0,1 0-1 0 0,0 0 1 0 0,1 0-1 0 0,0 0 1 0 0,8 13-1 0 0,-13-24 39 0 0,0 0-1 0 0,1-1 1 0 0,-1 1-1 0 0,1-1 0 0 0,-1 1 1 0 0,0-1-1 0 0,1 1 1 0 0,-1-1-1 0 0,1 1 1 0 0,-1-1-1 0 0,1 1 1 0 0,0-1-1 0 0,-1 0 1 0 0,1 1-1 0 0,-1-1 1 0 0,1 0-1 0 0,0 1 0 0 0,-1-1 1 0 0,1 0-1 0 0,0 0 1 0 0,-1 0-1 0 0,1 0 1 0 0,0 0-1 0 0,-1 1 1 0 0,1-1-1 0 0,0 0 1 0 0,0-1-1 0 0,0 1-509 0 0,0 0 0 0 0,0-1 0 0 0,0 1 0 0 0,0-1 0 0 0,0 1 0 0 0,0-1 1 0 0,0 1-1 0 0,0-1 0 0 0,-1 0 0 0 0,1 1 0 0 0,0-1 0 0 0,0 0 0 0 0,-1 0 0 0 0,1 1 0 0 0,0-1 0 0 0,0-2 0 0 0,4-6-4912 0 0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5:26.04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137 188 1104 0 0,'-1'-1'869'0'0,"-1"-1"-1"0"0,0 1 1 0 0,0-1-1 0 0,0 1 1 0 0,0 0-1 0 0,0 0 1 0 0,0-1-1 0 0,-1 1 1 0 0,1 1-1 0 0,-4-2 1 0 0,3 1-287 0 0,0 1 0 0 0,0-1 0 0 0,0 1 1 0 0,0 0-1 0 0,0 0 0 0 0,0 0 0 0 0,-6 1 0 0 0,6 0-299 0 0,-1 0 0 0 0,1 0 0 0 0,-1 0 0 0 0,1 1-1 0 0,-1-1 1 0 0,1 1 0 0 0,0 0 0 0 0,-1 0 0 0 0,1 0-1 0 0,0 0 1 0 0,0 0 0 0 0,1 1 0 0 0,-1-1 0 0 0,-3 6 0 0 0,3-4-138 0 0,0 0 1 0 0,1 1 0 0 0,0 0 0 0 0,0-1-1 0 0,0 1 1 0 0,1 0 0 0 0,-2 7 0 0 0,-3 36 460 0 0,6-39-543 0 0,0 0-1 0 0,1-1 1 0 0,0 1-1 0 0,0 0 1 0 0,1-1 0 0 0,0 0-1 0 0,0 1 1 0 0,1-1 0 0 0,0 0-1 0 0,1 0 1 0 0,6 12 0 0 0,-7-16-66 0 0,0 1 1 0 0,0-1 0 0 0,0 0 0 0 0,0 0 0 0 0,1 0 0 0 0,0 0 0 0 0,0-1 0 0 0,0 1 0 0 0,0-1-1 0 0,0 0 1 0 0,1 0 0 0 0,-1-1 0 0 0,1 1 0 0 0,0-1 0 0 0,0 0 0 0 0,0 0 0 0 0,0 0 0 0 0,0-1-1 0 0,10 2 1 0 0,-12-4-8 0 0,0 1 0 0 0,1 0 0 0 0,-1-1 0 0 0,1 1 0 0 0,-1-1 0 0 0,0 0 0 0 0,0 0 0 0 0,1-1 0 0 0,-1 1-1 0 0,0-1 1 0 0,0 1 0 0 0,0-1 0 0 0,0 0 0 0 0,-1 0 0 0 0,1 0 0 0 0,0 0 0 0 0,-1-1 0 0 0,0 1 0 0 0,1-1 0 0 0,-1 0-1 0 0,0 1 1 0 0,3-6 0 0 0,-1 1 2 0 0,0-1 0 0 0,0 1 0 0 0,-1 0 0 0 0,0-1 0 0 0,0 0 0 0 0,-1 0 0 0 0,1 0 0 0 0,0-11 0 0 0,-2 4 40 0 0,-1-1 0 0 0,-1 1 0 0 0,0 0 0 0 0,-1 0 0 0 0,0 0-1 0 0,-2 0 1 0 0,1 0 0 0 0,-10-22 0 0 0,10 32-1 0 0,1 0 0 0 0,-1 0 0 0 0,0 0 0 0 0,-1 0 0 0 0,1 0 0 0 0,-1 1 0 0 0,0-1 0 0 0,0 1 0 0 0,0 0 0 0 0,0 1 0 0 0,-1-1 0 0 0,0 1 0 0 0,0 0 0 0 0,0 0 0 0 0,0 0 0 0 0,0 0 0 0 0,0 1 0 0 0,-1 0 0 0 0,1 0 0 0 0,-1 1 0 0 0,0 0 0 0 0,1-1 0 0 0,-1 2 0 0 0,0-1 0 0 0,0 1 0 0 0,1 0 0 0 0,-1 0 0 0 0,0 0 0 0 0,-7 2 0 0 0,10-1 0 0 0,0 0 0 0 0,0 0 0 0 0,1 0 0 0 0,-1 0 0 0 0,0 0 0 0 0,0 1 0 0 0,1-1 0 0 0,-1 1 0 0 0,1 0 0 0 0,-1-1 0 0 0,1 1 0 0 0,0 1 0 0 0,-1-1 0 0 0,1 0 0 0 0,0 0 0 0 0,1 1 0 0 0,-4 4 0 0 0,4-5-17 0 0,0 0-1 0 0,0 0 1 0 0,1 1-1 0 0,-1-1 1 0 0,1 0-1 0 0,0 0 1 0 0,-1 0-1 0 0,1 0 1 0 0,0 1-1 0 0,0-1 1 0 0,1 0-1 0 0,-1 0 1 0 0,0 0-1 0 0,1 0 1 0 0,-1 1-1 0 0,1-1 1 0 0,0 0-1 0 0,-1 0 1 0 0,1 0-1 0 0,0 0 1 0 0,0 0-1 0 0,1 0 1 0 0,-1-1-1 0 0,3 4 1 0 0,-1-1 11 0 0,1 0 0 0 0,0-1 0 0 0,1 1 0 0 0,-1-1 1 0 0,1 0-1 0 0,-1 0 0 0 0,1 0 0 0 0,0-1 0 0 0,0 0 0 0 0,0 0 1 0 0,0 0-1 0 0,0 0 0 0 0,1-1 0 0 0,-1 0 0 0 0,0 0 0 0 0,8 0 1 0 0,5 0 61 0 0,0-1 1 0 0,1-1 0 0 0,26-4 0 0 0,30-10 93 0 0,-53 9-76 0 0,-1 1 0 0 0,1 2 0 0 0,31-2 0 0 0,-50 5-70 0 0,-1 0-1 0 0,0 0 0 0 0,1 1 1 0 0,-1-1-1 0 0,0 1 1 0 0,1 0-1 0 0,-1-1 1 0 0,0 1-1 0 0,0 0 1 0 0,0 0-1 0 0,0 1 1 0 0,0-1-1 0 0,0 0 1 0 0,0 1-1 0 0,0-1 1 0 0,0 1-1 0 0,0-1 1 0 0,-1 1-1 0 0,1 0 0 0 0,-1 0 1 0 0,1 0-1 0 0,-1 0 1 0 0,0 0-1 0 0,0 0 1 0 0,0 0-1 0 0,0 0 1 0 0,0 1-1 0 0,1 3 1 0 0,1 7 99 0 0,0-1 0 0 0,-1 1 0 0 0,0 0 0 0 0,-1 14 1 0 0,0-14 2 0 0,0 2 6 0 0,1 32 275 0 0,-2-44-364 0 0,0 0 1 0 0,0 0-1 0 0,-1 1 1 0 0,0-1-1 0 0,1 0 1 0 0,-1 0 0 0 0,0 0-1 0 0,-1 0 1 0 0,1 0-1 0 0,0 0 1 0 0,-3 4-1 0 0,3-7-45 0 0,1 1 0 0 0,0-1 0 0 0,-1 0 0 0 0,1 0-1 0 0,-1 1 1 0 0,1-1 0 0 0,-1 0 0 0 0,1 0-1 0 0,0 1 1 0 0,-1-1 0 0 0,1 0 0 0 0,-1 0 0 0 0,1 0-1 0 0,-1 0 1 0 0,1 0 0 0 0,-1 0 0 0 0,1 1 0 0 0,-1-1-1 0 0,1 0 1 0 0,-1-1 0 0 0,1 1 0 0 0,-1 0 0 0 0,1 0-1 0 0,-1 0 1 0 0,1 0 0 0 0,-1 0 0 0 0,1 0-1 0 0,-1-1 1 0 0,1 1 0 0 0,-1 0 0 0 0,1 0 0 0 0,0-1-1 0 0,-1 1 1 0 0,1 0 0 0 0,-1-1 0 0 0,1 1 0 0 0,0 0-1 0 0,-1-1 1 0 0,0 0 0 0 0,-12-16 58 0 0,12 12-81 0 0,-1 0 0 0 0,1 1 0 0 0,0-1 1 0 0,0 0-1 0 0,1 0 0 0 0,0 0 0 0 0,0 0 0 0 0,0-1 0 0 0,0 1 0 0 0,1 0 0 0 0,2-9 0 0 0,-1 3-4 0 0,2 0 0 0 0,-1 0-1 0 0,1 1 1 0 0,8-14-1 0 0,9-14-49 0 0,2 1-1 0 0,39-46 0 0 0,-59 79 69 0 0,1 0 0 0 0,0 1 1 0 0,0 0-1 0 0,0-1 0 0 0,0 1 1 0 0,0 1-1 0 0,1-1 0 0 0,-1 0 1 0 0,9-2-1 0 0,-12 4 2 0 0,1 1-1 0 0,-1-1 1 0 0,1 1 0 0 0,-1 0-1 0 0,1-1 1 0 0,-1 1 0 0 0,1 0-1 0 0,-1 0 1 0 0,1 0-1 0 0,-1 0 1 0 0,1 0 0 0 0,-1 0-1 0 0,1 0 1 0 0,-1 1 0 0 0,1-1-1 0 0,-1 0 1 0 0,1 1-1 0 0,-1-1 1 0 0,1 1 0 0 0,-1 0-1 0 0,0-1 1 0 0,1 1 0 0 0,-1 0-1 0 0,0 0 1 0 0,0 0 0 0 0,1 0-1 0 0,-1 0 1 0 0,0 0-1 0 0,0 0 1 0 0,0 0 0 0 0,0 1-1 0 0,-1-1 1 0 0,1 0 0 0 0,0 1-1 0 0,0-1 1 0 0,-1 0-1 0 0,1 3 1 0 0,3 7 17 0 0,-1 0-1 0 0,0 0 1 0 0,0 0-1 0 0,-2 1 0 0 0,2 14 1 0 0,-5 60 32 0 0,0 3-56 0 0,3-78-3 0 0,0 0 0 0 0,1 0-1 0 0,0 0 1 0 0,1-1-1 0 0,0 1 1 0 0,5 11 0 0 0,-7-19-4 0 0,0 0 0 0 0,0-1 0 0 0,1 1 0 0 0,-1 0 1 0 0,1-1-1 0 0,0 1 0 0 0,0-1 0 0 0,0 0 0 0 0,0 1 1 0 0,0-1-1 0 0,0 0 0 0 0,1 0 0 0 0,-1 0 0 0 0,1-1 1 0 0,-1 1-1 0 0,1 0 0 0 0,0-1 0 0 0,-1 0 0 0 0,6 2 0 0 0,-4-2-20 0 0,-1-1-1 0 0,1 0 1 0 0,-1 0-1 0 0,1 0 0 0 0,-1 0 1 0 0,1 0-1 0 0,0-1 0 0 0,-1 0 1 0 0,1 1-1 0 0,-1-1 1 0 0,1 0-1 0 0,-1-1 0 0 0,0 1 1 0 0,0-1-1 0 0,1 1 1 0 0,3-4-1 0 0,3-2-48 0 0,-1-1 0 0 0,1 0-1 0 0,-1 0 1 0 0,-1-1 0 0 0,0 0 0 0 0,0 0 0 0 0,-1-1 0 0 0,0 0 0 0 0,0 0-1 0 0,-1-1 1 0 0,6-14 0 0 0,4-15-31 0 0,20-76 0 0 0,-33 107 104 0 0,2-9 14 0 0,0 0 1 0 0,-2 0-1 0 0,4-34 1 0 0,-7 52-6 0 0,0 0 0 0 0,0 0 1 0 0,0 0-1 0 0,0-1 1 0 0,0 1-1 0 0,0 0 0 0 0,0 0 1 0 0,0 0-1 0 0,0 0 1 0 0,0 0-1 0 0,0 0 0 0 0,0-1 1 0 0,0 1-1 0 0,0 0 1 0 0,0 0-1 0 0,0 0 0 0 0,0 0 1 0 0,0 0-1 0 0,0 0 1 0 0,0-1-1 0 0,0 1 0 0 0,0 0 1 0 0,0 0-1 0 0,0 0 1 0 0,0 0-1 0 0,0 0 0 0 0,-1 0 1 0 0,1 0-1 0 0,0-1 0 0 0,0 1 1 0 0,0 0-1 0 0,0 0 1 0 0,0 0-1 0 0,0 0 0 0 0,0 0 1 0 0,0 0-1 0 0,0 0 1 0 0,-1 0-1 0 0,1 0 0 0 0,0 0 1 0 0,0 0-1 0 0,0 0 1 0 0,0 0-1 0 0,0-1 0 0 0,0 1 1 0 0,-1 0-1 0 0,1 0 1 0 0,0 0-1 0 0,0 0 0 0 0,-6 6 81 0 0,-4 10 45 0 0,3-2-106 0 0,0-1-1 0 0,2 1 0 0 0,0 1 1 0 0,0-1-1 0 0,2 1 0 0 0,-1-1 0 0 0,2 1 1 0 0,0 0-1 0 0,0 19 0 0 0,2-23-5 0 0,1 0-1 0 0,0 1 0 0 0,0-1 0 0 0,1 0 1 0 0,1 1-1 0 0,0-1 0 0 0,0 0 0 0 0,1-1 1 0 0,0 1-1 0 0,1-1 0 0 0,0 0 0 0 0,12 17 0 0 0,-15-24-19 0 0,1 0 0 0 0,-1 0-1 0 0,0 0 1 0 0,1 0-1 0 0,0-1 1 0 0,0 0 0 0 0,0 1-1 0 0,0-1 1 0 0,0 0-1 0 0,0 0 1 0 0,0-1 0 0 0,1 1-1 0 0,-1-1 1 0 0,0 1-1 0 0,1-1 1 0 0,0 0 0 0 0,-1 0-1 0 0,5 0 1 0 0,-4-1-3 0 0,1 0 1 0 0,-1-1 0 0 0,1 1-1 0 0,-1-1 1 0 0,1 0-1 0 0,-1 0 1 0 0,1-1 0 0 0,-1 1-1 0 0,0-1 1 0 0,0 0 0 0 0,0 0-1 0 0,0 0 1 0 0,0 0-1 0 0,5-5 1 0 0,1 0-25 0 0,0-1 1 0 0,-1-1-1 0 0,0 0 0 0 0,0 0 0 0 0,-1-1 0 0 0,0 0 1 0 0,0 0-1 0 0,-1-1 0 0 0,-1 0 0 0 0,0 0 0 0 0,8-22 1 0 0,-4 8-60 0 0,-2-1 0 0 0,7-30 0 0 0,-12 42 30 0 0,-1-1-1 0 0,0 0 1 0 0,-1 1-1 0 0,-1-1 1 0 0,-3-24-1 0 0,3 34 60 0 0,-1 1 0 0 0,0 0 0 0 0,0-1 0 0 0,0 1 0 0 0,-1 0 0 0 0,1 0 0 0 0,-1 0 0 0 0,0 0 0 0 0,0 0 0 0 0,0 1 0 0 0,-1-1 0 0 0,0 1 0 0 0,1-1 0 0 0,-1 1-1 0 0,0 0 1 0 0,-1 0 0 0 0,1 0 0 0 0,0 0 0 0 0,-1 1 0 0 0,0-1 0 0 0,-6-2 0 0 0,5 3 14 0 0,0 0 0 0 0,-1 0-1 0 0,1 1 1 0 0,0-1 0 0 0,-1 2-1 0 0,1-1 1 0 0,-1 0 0 0 0,1 1-1 0 0,-1 0 1 0 0,1 1 0 0 0,0-1-1 0 0,-1 1 1 0 0,1 0 0 0 0,-1 0-1 0 0,1 0 1 0 0,0 1 0 0 0,-5 2 0 0 0,0 1 26 0 0,1 0 0 0 0,0 0 0 0 0,1 1 0 0 0,-1 1 0 0 0,1-1 0 0 0,0 1 0 0 0,1 0 0 0 0,0 1 0 0 0,-8 10 0 0 0,2-1 26 0 0,1 1 1 0 0,1 0-1 0 0,-13 30 0 0 0,21-41-52 0 0,0 0 0 0 0,1 0 0 0 0,0 1-1 0 0,0-1 1 0 0,1 0 0 0 0,0 1 0 0 0,0-1 0 0 0,1 1 0 0 0,0-1-1 0 0,0 0 1 0 0,1 1 0 0 0,0-1 0 0 0,0 1 0 0 0,1-1 0 0 0,0 0-1 0 0,0 0 1 0 0,0 0 0 0 0,1 0 0 0 0,0 0 0 0 0,1 0 0 0 0,-1-1 0 0 0,1 0-1 0 0,1 0 1 0 0,-1 0 0 0 0,1 0 0 0 0,0 0 0 0 0,0-1 0 0 0,1 0-1 0 0,0 0 1 0 0,-1-1 0 0 0,2 1 0 0 0,11 5 0 0 0,-14-8-16 0 0,0 0 0 0 0,0-1 1 0 0,0 0-1 0 0,0 1 0 0 0,0-1 1 0 0,1-1-1 0 0,-1 1 0 0 0,0-1 1 0 0,1 0-1 0 0,-1 0 0 0 0,6 0 1 0 0,-3-1-10 0 0,1-1 0 0 0,-1 0 1 0 0,0 0-1 0 0,0 0 0 0 0,0-1 1 0 0,7-3-1 0 0,0-2-4 0 0,-1 0 1 0 0,0-1-1 0 0,-1 0 1 0 0,0-1-1 0 0,19-19 1 0 0,-23 20 23 0 0,0-1 0 0 0,0-1 0 0 0,-1 0 0 0 0,0 1 0 0 0,-1-2 0 0 0,-1 1 0 0 0,0-1 0 0 0,0 0 0 0 0,-1 0 0 0 0,0 0 0 0 0,-1-1 0 0 0,-1 1 0 0 0,0-1 0 0 0,-1 0 0 0 0,0-20 0 0 0,-1 31 1 0 0,0 0-1 0 0,-1 0 1 0 0,1 0 0 0 0,-1 0 0 0 0,1 0-1 0 0,-1 1 1 0 0,0-1 0 0 0,-1-3 0 0 0,1 4-5 0 0,1 1 0 0 0,0 0 0 0 0,0-1 1 0 0,0 1-1 0 0,-1 0 0 0 0,1-1 0 0 0,0 1 1 0 0,-1 0-1 0 0,1 0 0 0 0,0-1 0 0 0,-1 1 0 0 0,1 0 1 0 0,0 0-1 0 0,-1-1 0 0 0,1 1 0 0 0,0 0 1 0 0,-1 0-1 0 0,1 0 0 0 0,-1 0 0 0 0,1 0 0 0 0,0 0 1 0 0,-1-1-1 0 0,1 1 0 0 0,-1 0 0 0 0,1 0 0 0 0,-1 0 1 0 0,1 0-1 0 0,0 1 0 0 0,-1-1 0 0 0,1 0 1 0 0,-1 0-1 0 0,1 0 0 0 0,0 0 0 0 0,-1 0 0 0 0,1 0 1 0 0,-1 1-1 0 0,1-1 0 0 0,0 0 0 0 0,-1 0 1 0 0,1 0-1 0 0,0 1 0 0 0,-1-1 0 0 0,1 0 0 0 0,0 1 1 0 0,0-1-1 0 0,-1 1 0 0 0,-1 2 5 0 0,1 0 0 0 0,0 0 0 0 0,0 0 0 0 0,0 1 0 0 0,1-1 0 0 0,-1 0 1 0 0,1 1-1 0 0,-1-1 0 0 0,1 0 0 0 0,0 1 0 0 0,0-1 0 0 0,1 4 0 0 0,-1 1-1 0 0,0 4 10 0 0,0 51-11 0 0,13 109-1 0 0,-2-73 2 0 0,-8-62-6 0 0,2 1 1 0 0,14 53 0 0 0,6-12 45 0 0,10 35 29 0 0,-33-105-78 0 0,0 0 1 0 0,0 0-1 0 0,-1 0 1 0 0,0 0-1 0 0,0 10 1 0 0,-1-16 10 0 0,-1 0 0 0 0,1 0 1 0 0,-1 0-1 0 0,1 0 0 0 0,-1-1 1 0 0,0 1-1 0 0,0 0 0 0 0,0 0 1 0 0,0-1-1 0 0,-1 1 0 0 0,1-1 1 0 0,-1 1-1 0 0,1-1 0 0 0,-1 0 1 0 0,0 1-1 0 0,0-1 0 0 0,0 0 1 0 0,0 0-1 0 0,-5 3 0 0 0,1-1 19 0 0,0-1-1 0 0,1 0 0 0 0,-1 0 0 0 0,-1 0 1 0 0,1 0-1 0 0,0-1 0 0 0,-1 0 1 0 0,1-1-1 0 0,-1 1 0 0 0,0-1 1 0 0,1-1-1 0 0,-1 1 0 0 0,0-1 1 0 0,1 0-1 0 0,-1-1 0 0 0,0 1 1 0 0,1-1-1 0 0,-13-4 0 0 0,11 2-15 0 0,-1 0 0 0 0,1-1 0 0 0,-1 0 0 0 0,1 0 0 0 0,0-1 0 0 0,1 0 0 0 0,-1 0-1 0 0,1-1 1 0 0,0 0 0 0 0,0-1 0 0 0,1 1 0 0 0,0-1 0 0 0,-6-9 0 0 0,5 7-11 0 0,2-1 0 0 0,-1 1 0 0 0,1-1 1 0 0,1 0-1 0 0,0 0 0 0 0,0 0 0 0 0,1-1 0 0 0,-4-19 1 0 0,6 22-19 0 0,0 0 1 0 0,1 0 0 0 0,0 0 0 0 0,0 0 0 0 0,1 0 0 0 0,0 0 0 0 0,0 0 0 0 0,1 0-1 0 0,0 1 1 0 0,1-1 0 0 0,-1 0 0 0 0,7-12 0 0 0,2 3-73 0 0,0 0 1 0 0,1 0-1 0 0,1 2 0 0 0,0-1 0 0 0,1 1 1 0 0,29-23-1 0 0,-19 19-995 0 0,27-15 0 0 0,27-8-5708 0 0,-55 32 2386 0 0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5:26.69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304 75 512 0 0,'-2'-4'583'0'0,"0"0"-1"0"0,-1 0 1 0 0,1 0-1 0 0,-1 0 1 0 0,0 0 0 0 0,0 1-1 0 0,0-1 1 0 0,0 1-1 0 0,-1 0 1 0 0,1 0 0 0 0,-1 0-1 0 0,0 1 1 0 0,0-1-1 0 0,0 1 1 0 0,0 0-1 0 0,0 0 1 0 0,-1 0 0 0 0,1 0-1 0 0,0 1 1 0 0,-7-1-1 0 0,-9-3 732 0 0,0 2 0 0 0,-1 1 0 0 0,-24-1 0 0 0,41 3-1200 0 0,-3 0 139 0 0,1 0 0 0 0,-1 1 0 0 0,1-1-1 0 0,-1 1 1 0 0,1 1 0 0 0,-1-1 0 0 0,1 1 0 0 0,0 0 0 0 0,0 1 0 0 0,0-1 0 0 0,-11 8 0 0 0,15-9-216 0 0,0 0 0 0 0,0 1 0 0 0,0 0 1 0 0,0-1-1 0 0,0 1 0 0 0,1 0 0 0 0,-1 0 1 0 0,1 0-1 0 0,-1 0 0 0 0,1 0 0 0 0,0 0 1 0 0,-1 0-1 0 0,1 0 0 0 0,0 1 0 0 0,0-1 1 0 0,1 0-1 0 0,-1 1 0 0 0,1-1 0 0 0,-1 1 0 0 0,1-1 1 0 0,0 1-1 0 0,-1-1 0 0 0,1 0 0 0 0,0 1 1 0 0,1-1-1 0 0,-1 1 0 0 0,0-1 0 0 0,1 1 1 0 0,0-1-1 0 0,-1 1 0 0 0,1-1 0 0 0,0 0 1 0 0,0 0-1 0 0,2 4 0 0 0,0 0-49 0 0,1-1-1 0 0,-1 1 1 0 0,1-1-1 0 0,0 0 1 0 0,1 0-1 0 0,-1 0 1 0 0,1 0-1 0 0,0-1 1 0 0,0 0-1 0 0,1 0 1 0 0,-1 0-1 0 0,1-1 1 0 0,0 1-1 0 0,0-1 1 0 0,7 2-1 0 0,8 2-56 0 0,0-1 0 0 0,1-1 0 0 0,25 3 0 0 0,-36-6 65 0 0,6 1 4 0 0,-1 0 0 0 0,25 9 0 0 0,-37-11-1 0 0,0 1 1 0 0,0-1-1 0 0,-1 1 0 0 0,1 0 0 0 0,0 0 0 0 0,-1 0 1 0 0,1 0-1 0 0,-1 1 0 0 0,0 0 0 0 0,0-1 0 0 0,0 1 1 0 0,0 0-1 0 0,0 0 0 0 0,-1 1 0 0 0,0-1 0 0 0,3 4 1 0 0,-4-5 8 0 0,-1 0 1 0 0,1 0-1 0 0,0 0 1 0 0,-1 0-1 0 0,0 0 1 0 0,1 0 0 0 0,-1 0-1 0 0,0 0 1 0 0,0 0-1 0 0,0 0 1 0 0,0 0-1 0 0,-1 0 1 0 0,1 0-1 0 0,0-1 1 0 0,-1 1-1 0 0,1 0 1 0 0,-2 3 0 0 0,0-2 7 0 0,0 1 0 0 0,0-1 1 0 0,0 1-1 0 0,-1-1 1 0 0,1 0-1 0 0,-1 0 0 0 0,0 0 1 0 0,-4 3-1 0 0,-3 1 73 0 0,0 0-1 0 0,0 0 1 0 0,-1-1-1 0 0,-19 8 1 0 0,16-8 23 0 0,-1-1 0 0 0,-1 0 0 0 0,1-2-1 0 0,-18 3 1 0 0,22-4-83 0 0,1-2-1 0 0,-1 1 1 0 0,0-1-1 0 0,1-1 1 0 0,-1 0-1 0 0,-21-4 1 0 0,31 4-57 0 0,-1 1 1 0 0,0-1 0 0 0,1 1 0 0 0,-1-1 0 0 0,0 0-1 0 0,1 0 1 0 0,-1 0 0 0 0,1 0 0 0 0,-1 0 0 0 0,1 0-1 0 0,0 0 1 0 0,0 0 0 0 0,-1 0 0 0 0,1-1 0 0 0,0 1-1 0 0,0 0 1 0 0,0-1 0 0 0,0 1 0 0 0,0-1 0 0 0,0 0-1 0 0,1 1 1 0 0,-1-1 0 0 0,1 1 0 0 0,-1-1-1 0 0,1 0 1 0 0,-1 0 0 0 0,1 1 0 0 0,0-1 0 0 0,0 0-1 0 0,0 0 1 0 0,0 1 0 0 0,0-1 0 0 0,0 0 0 0 0,1-2-1 0 0,0-2-342 0 0,0-1-1 0 0,1 1 1 0 0,0 0-1 0 0,0 0 0 0 0,1 0 1 0 0,0 0-1 0 0,0 0 1 0 0,4-5-1 0 0,10-12-2047 0 0,2 0-465 0 0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5:26.97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24 2 3257 0 0,'0'0'387'0'0,"-1"0"0"0"0,1-1-1 0 0,-1 1 1 0 0,1 0 0 0 0,-1 0 0 0 0,0 0 0 0 0,1 0 0 0 0,-1 0 0 0 0,1 0 0 0 0,-1 0 0 0 0,1 0 0 0 0,-1 0-1 0 0,1 0 1 0 0,-1 0 0 0 0,0 1 0 0 0,1-1 0 0 0,-1 0 0 0 0,1 0 0 0 0,-1 0 0 0 0,1 1 0 0 0,-1-1 0 0 0,1 0-1 0 0,-1 1 1 0 0,1-1 0 0 0,0 0 0 0 0,-2 1 0 0 0,-1 16 2759 0 0,2-14-3282 0 0,-4 160 5811 0 0,6-118-5006 0 0,1 87 583 0 0,22 149 0 0 0,-20-257-1393 0 0,11 38 0 0 0,-13-54-87 0 0,0-1 1 0 0,1 1 0 0 0,0-1-1 0 0,1 0 1 0 0,0 1 0 0 0,0-2 0 0 0,0 1-1 0 0,10 10 1 0 0,-12-15-233 0 0,-1-1 0 0 0,1 0 0 0 0,0 1 0 0 0,-1-1 0 0 0,1 0 0 0 0,0 0 0 0 0,0 0 0 0 0,0 0 0 0 0,0 0 0 0 0,0-1 0 0 0,0 1 0 0 0,0 0 0 0 0,1-1 0 0 0,-1 0 0 0 0,0 1 0 0 0,0-1 0 0 0,4 0 0 0 0,11-3-2562 0 0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5:27.20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28 1 3169 0 0,'-5'0'3334'0'0,"4"1"-2138"0"0,-1-1 0 0 0,0 0 0 0 0,0 1 0 0 0,1-1 1 0 0,-1 1-1 0 0,0-1 0 0 0,0 1 0 0 0,1 0 0 0 0,-3 1 0 0 0,3-1-1082 0 0,1-1 0 0 0,0 1-1 0 0,-1 0 1 0 0,1-1 0 0 0,0 1 0 0 0,-1 0-1 0 0,1 0 1 0 0,0-1 0 0 0,0 1 0 0 0,0 0-1 0 0,-1 0 1 0 0,1-1 0 0 0,0 1 0 0 0,0 0 0 0 0,0 0-1 0 0,0-1 1 0 0,0 1 0 0 0,1 0 0 0 0,-1 0-1 0 0,0-1 1 0 0,0 1 0 0 0,0 0 0 0 0,1-1-1 0 0,-1 1 1 0 0,0 0 0 0 0,1 0 0 0 0,-1-1 0 0 0,1 1-1 0 0,1 2-17 0 0,0 0 0 0 0,0 0 0 0 0,0 0 0 0 0,0 0 0 0 0,0-1 0 0 0,1 1 0 0 0,-1-1 0 0 0,1 0 0 0 0,0 0 0 0 0,-1 0 0 0 0,1 0 0 0 0,0 0 0 0 0,0 0 0 0 0,0-1 0 0 0,1 0 0 0 0,-1 1-1 0 0,0-1 1 0 0,5 0 0 0 0,7 3-184 0 0,0-2-1 0 0,27 2 1 0 0,-32-3 132 0 0,167 1-1327 0 0,-99-3-211 0 0,-73 1 1403 0 0,3 0-617 0 0,1 0 0 0 0,-1 0 0 0 0,0 1 0 0 0,1 0 0 0 0,-1 0 0 0 0,0 1 0 0 0,0 0 1 0 0,13 4-1 0 0,-9 2-2264 0 0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5:27.64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106 103 2288 0 0,'-3'-3'1344'0'0,"0"1"-1"0"0,-1 0 1 0 0,1 0-1 0 0,0 0 1 0 0,0 0-1 0 0,-1 0 1 0 0,1 1-1 0 0,-1 0 1 0 0,-7-3-1 0 0,9 4-984 0 0,0 0 1 0 0,0 0-1 0 0,0 0 1 0 0,0 0-1 0 0,0 0 1 0 0,0 0-1 0 0,0 0 1 0 0,0 0-1 0 0,0 1 1 0 0,1-1-1 0 0,-1 1 1 0 0,0-1-1 0 0,0 1 0 0 0,0 0 1 0 0,0 0-1 0 0,1 0 1 0 0,-1 0-1 0 0,0 0 1 0 0,1 0-1 0 0,-3 3 1 0 0,3-3-311 0 0,1-1 1 0 0,-1 1 0 0 0,1-1 0 0 0,0 1 0 0 0,0 0 0 0 0,-1 0 0 0 0,1-1-1 0 0,0 1 1 0 0,0 0 0 0 0,0-1 0 0 0,-1 1 0 0 0,1 0 0 0 0,0 0-1 0 0,0-1 1 0 0,0 1 0 0 0,0 0 0 0 0,1 0 0 0 0,-1-1 0 0 0,0 1 0 0 0,0 0-1 0 0,0 0 1 0 0,0-1 0 0 0,1 1 0 0 0,-1 0 0 0 0,0-1 0 0 0,1 1-1 0 0,-1 0 1 0 0,1-1 0 0 0,-1 1 0 0 0,1-1 0 0 0,-1 1 0 0 0,1-1 0 0 0,-1 1-1 0 0,1-1 1 0 0,-1 1 0 0 0,2 0 0 0 0,22 17 417 0 0,-15-13-471 0 0,1-1-1 0 0,-1 0 1 0 0,1 0 0 0 0,0-1 0 0 0,-1 0-1 0 0,2-1 1 0 0,-1 0 0 0 0,0-1 0 0 0,0 0 0 0 0,0 0-1 0 0,1-1 1 0 0,-1 0 0 0 0,0-1 0 0 0,0 0-1 0 0,1-1 1 0 0,-1 0 0 0 0,0-1 0 0 0,0 0 0 0 0,-1 0-1 0 0,1-1 1 0 0,-1-1 0 0 0,0 1 0 0 0,11-8-1 0 0,-17 9-11 0 0,1 0 0 0 0,-1 0 0 0 0,0 0 0 0 0,-1-1-1 0 0,1 1 1 0 0,0-1 0 0 0,-1 0 0 0 0,0 0 0 0 0,0 0-1 0 0,0 0 1 0 0,-1 0 0 0 0,1 0 0 0 0,0-5 0 0 0,-1 7 15 0 0,-1 0 1 0 0,1 0-1 0 0,-1 1 1 0 0,0-1 0 0 0,1 0-1 0 0,-1 0 1 0 0,0 0-1 0 0,0 0 1 0 0,0 0 0 0 0,-1 0-1 0 0,1 0 1 0 0,0 0-1 0 0,-1 1 1 0 0,1-1 0 0 0,-1 0-1 0 0,0 0 1 0 0,1 0-1 0 0,-1 1 1 0 0,0-1 0 0 0,0 0-1 0 0,0 1 1 0 0,0-1-1 0 0,-1 1 1 0 0,1-1 0 0 0,0 1-1 0 0,-1 0 1 0 0,1-1-1 0 0,-1 1 1 0 0,1 0 0 0 0,-1 0-1 0 0,1 0 1 0 0,-3-1-1 0 0,-5-1 32 0 0,-1 0-1 0 0,1 0 0 0 0,-1 1 0 0 0,1 0 0 0 0,-1 1 1 0 0,0 0-1 0 0,0 0 0 0 0,0 1 0 0 0,1 0 1 0 0,-1 1-1 0 0,0 0 0 0 0,0 1 0 0 0,1 0 0 0 0,-1 0 1 0 0,1 1-1 0 0,-1 0 0 0 0,1 1 0 0 0,0 0 0 0 0,0 1 1 0 0,1-1-1 0 0,-1 2 0 0 0,1-1 0 0 0,0 1 0 0 0,1 0 1 0 0,-9 9-1 0 0,8-6 16 0 0,-1 0-1 0 0,2 0 1 0 0,-1 1 0 0 0,1 0 0 0 0,-10 18-1 0 0,16-25-45 0 0,0 0 0 0 0,0 0 0 0 0,0 0 0 0 0,0 1 0 0 0,0-1 0 0 0,0 0 0 0 0,1 0 0 0 0,-1 0 0 0 0,1 1 0 0 0,0-1 0 0 0,0 0 0 0 0,0 0 0 0 0,1 1 0 0 0,-1-1 0 0 0,1 0 0 0 0,0 0 1 0 0,0 0-1 0 0,0 0 0 0 0,0 1 0 0 0,0-1 0 0 0,1-1 0 0 0,-1 1 0 0 0,1 0 0 0 0,0 0 0 0 0,0-1 0 0 0,3 4 0 0 0,3 3-36 0 0,1 0 0 0 0,1-1 0 0 0,-1-1-1 0 0,1 1 1 0 0,1-1 0 0 0,-1-1 0 0 0,1 0 0 0 0,0-1 0 0 0,1 0 0 0 0,-1 0 0 0 0,1-1 0 0 0,19 3 0 0 0,-10-3-1038 0 0,1-1-1 0 0,26 1 0 0 0,42-7-8687 0 0,-74 1 5829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5:46.9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132 131 1352 0 0,'-4'-2'913'0'0,"-4"-4"484"0"0,0 0 1 0 0,-1 1 0 0 0,0 0 0 0 0,0 0 0 0 0,0 1 0 0 0,0 1 0 0 0,-15-5 0 0 0,1 2 472 0 0,21 6-1620 0 0,1 0 0 0 0,0-1 0 0 0,-1 1 0 0 0,1-1 0 0 0,0 0 0 0 0,-1 1 1 0 0,1-1-1 0 0,0 0 0 0 0,0 0 0 0 0,0 0 0 0 0,0 0 0 0 0,0 0 0 0 0,0 0 0 0 0,-1-1 0 0 0,3-1 361 0 0,4 5-227 0 0,4 2 136 0 0,-2 1-410 0 0,0 1-1 0 0,0-1 0 0 0,0 2 0 0 0,-1-1 0 0 0,0 1 0 0 0,0 0 1 0 0,-1 0-1 0 0,0 0 0 0 0,0 1 0 0 0,-1 0 0 0 0,0 0 1 0 0,3 9-1 0 0,3 12 229 0 0,-2 0 0 0 0,7 38 0 0 0,8 32 562 0 0,-22-96-898 0 0,4 8 179 0 0,-4-11-65 0 0,0-7-49 0 0,10-242-154 0 0,-10 237 85 0 0,0 0-19 0 0,0-1 0 0 0,2 0 0 0 0,-1 1 0 0 0,1-1 0 0 0,7-15 0 0 0,-8 24 18 0 0,-1 1-1 0 0,1 0 1 0 0,0 0-1 0 0,0 0 1 0 0,0 1-1 0 0,0-1 1 0 0,1 0-1 0 0,-1 1 1 0 0,1-1-1 0 0,-1 1 1 0 0,1 0-1 0 0,0 0 1 0 0,0 0 0 0 0,0 0-1 0 0,0 1 1 0 0,0-1-1 0 0,0 1 1 0 0,1 0-1 0 0,-1-1 1 0 0,1 2-1 0 0,-1-1 1 0 0,0 0-1 0 0,1 1 1 0 0,6-1-1 0 0,-3 1 3 0 0,1 0-1 0 0,0 1 1 0 0,-1 0-1 0 0,1 0 0 0 0,-1 1 1 0 0,0-1-1 0 0,1 2 0 0 0,-1-1 1 0 0,0 1-1 0 0,0 0 1 0 0,7 4-1 0 0,6 6-5 0 0,0 1-1 0 0,20 18 1 0 0,-31-25-6 0 0,1 2 33 0 0,0 0 0 0 0,-1 1 0 0 0,0 0 0 0 0,-1 1 0 0 0,0-1 0 0 0,0 2 0 0 0,-1-1 1 0 0,6 15-1 0 0,0 6 18 0 0,-1-1 1 0 0,8 35 0 0 0,-18-57-184 0 0,-1-3 167 0 0,1-1 0 0 0,-1 1 0 0 0,1-1 1 0 0,5 10-1 0 0,-7-14-94 0 0,1-1 0 0 0,-1 1 0 0 0,1 0 0 0 0,-1-1-1 0 0,0 1 1 0 0,1 0 0 0 0,0-1 0 0 0,-1 1 0 0 0,1-1 0 0 0,-1 1 0 0 0,1-1 0 0 0,0 1 0 0 0,-1-1 0 0 0,1 1 0 0 0,0-1 0 0 0,-1 0 0 0 0,1 1 0 0 0,0-1 0 0 0,0 0 0 0 0,-1 0 0 0 0,1 1 0 0 0,0-1 0 0 0,0 0-1 0 0,0 0 1 0 0,-1 0 0 0 0,1 0 0 0 0,0 0 0 0 0,0 0 0 0 0,0 0 0 0 0,-1-1 0 0 0,1 1 0 0 0,0 0 0 0 0,0 0 0 0 0,-1 0 0 0 0,1-1 0 0 0,0 1 0 0 0,0 0 0 0 0,-1-1 0 0 0,1 1 0 0 0,0-1 0 0 0,0 0 0 0 0,13-10-5639 0 0,-6 4 2116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9:01.2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1 4801 0 0,'-16'0'15195'0'0,"11"4"-13474"0"0,2 2-401 0 0,1 1-368 0 0,4 2-608 0 0,1-2-8 0 0,2 0-232 0 0,4-1-176 0 0,1 0-136 0 0,0-2-72 0 0,3 0-968 0 0,0-1-1553 0 0,-1-1 881 0 0,9-1-4321 0 0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5:27.96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75 62 2761 0 0,'-12'-16'4213'0'0,"9"11"-3292"0"0,1 1 0 0 0,-1 0 0 0 0,0 0-1 0 0,0 0 1 0 0,0 1 0 0 0,-1-1 0 0 0,1 1 0 0 0,-1 0 0 0 0,0 0 0 0 0,-5-4 0 0 0,9 7-801 0 0,-1 0-1 0 0,1-1 1 0 0,-1 1 0 0 0,1 0 0 0 0,-1 0 0 0 0,0 0 0 0 0,1-1 0 0 0,-1 1-1 0 0,1 0 1 0 0,-1 0 0 0 0,1 0 0 0 0,-1 0 0 0 0,1 0 0 0 0,-1 0 0 0 0,0 0 0 0 0,1 0-1 0 0,-1 0 1 0 0,1 0 0 0 0,-1 1 0 0 0,1-1 0 0 0,-1 0 0 0 0,1 0 0 0 0,-1 0-1 0 0,1 1 1 0 0,-1-1 0 0 0,1 0 0 0 0,-1 1 0 0 0,1-1 0 0 0,-1 0 0 0 0,1 1-1 0 0,0-1 1 0 0,-1 1 0 0 0,0 0 47 0 0,0 1-1 0 0,1-1 1 0 0,-1 1-1 0 0,1-1 1 0 0,0 1-1 0 0,-1 0 1 0 0,1-1-1 0 0,0 1 1 0 0,0-1-1 0 0,0 1 0 0 0,0 2 1 0 0,1 4 160 0 0,0 1-1 0 0,1-1 1 0 0,3 11 0 0 0,2 5 46 0 0,-1 0 1 0 0,-2 0-1 0 0,0 1 0 0 0,0 26 1 0 0,-3 101 913 0 0,-2-114-1091 0 0,-8 113 247 0 0,1 28-623 0 0,7-172 85 0 0,2 0 0 0 0,-1 0 1 0 0,1 0-1 0 0,0 0 0 0 0,0 0 1 0 0,1-1-1 0 0,0 1 0 0 0,0 0 0 0 0,6 10 1 0 0,-8-16-16 0 0,1 0 0 0 0,0 0 1 0 0,-1-1-1 0 0,1 1 0 0 0,0 0 1 0 0,-1-1-1 0 0,1 1 0 0 0,0-1 1 0 0,0 1-1 0 0,0-1 0 0 0,-1 1 1 0 0,1-1-1 0 0,0 1 0 0 0,0-1 1 0 0,0 0-1 0 0,0 0 0 0 0,0 1 1 0 0,0-1-1 0 0,0 0 0 0 0,0 0 1 0 0,0 0-1 0 0,0 0 0 0 0,0 0 1 0 0,1 0-1 0 0,23-8-5041 0 0,-21 7 4154 0 0,11-5-2228 0 0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5:28.26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78 151 2345 0 0,'-2'-2'645'0'0,"-14"-12"7589"0"0,-28-21-1 0 0,43 34-8014 0 0,0 1 0 0 0,0-1-1 0 0,0 0 1 0 0,0 0 0 0 0,0 0-1 0 0,0 0 1 0 0,0 0 0 0 0,0 0-1 0 0,0 0 1 0 0,0 0 0 0 0,0 0-1 0 0,1 0 1 0 0,-1-1 0 0 0,1 1-1 0 0,-2-3 1 0 0,2 3-110 0 0,0 0 0 0 0,0 1 1 0 0,0-1-1 0 0,0 0 0 0 0,0 0 0 0 0,0 0 1 0 0,0 0-1 0 0,0 0 0 0 0,1 0 0 0 0,-1 0 1 0 0,0 0-1 0 0,1 0 0 0 0,-1 0 0 0 0,0 0 0 0 0,1 1 1 0 0,-1-1-1 0 0,2-1 0 0 0,1-1-8 0 0,0 0 0 0 0,0 0-1 0 0,0 0 1 0 0,0 1 0 0 0,0 0 0 0 0,1-1-1 0 0,-1 1 1 0 0,1 0 0 0 0,4-1 0 0 0,13-5-82 0 0,0 1 0 0 0,0 1 0 0 0,1 1 0 0 0,40-4 1 0 0,-31 7-31 0 0,0 1 1 0 0,59 7 0 0 0,-81-5 1 0 0,1 0-1 0 0,-1 1 1 0 0,0 1 0 0 0,0 0 0 0 0,0 0-1 0 0,0 1 1 0 0,0 0 0 0 0,-1 0 0 0 0,1 1-1 0 0,13 11 1 0 0,-17-13 6 0 0,-1 1-1 0 0,0 1 1 0 0,0-1-1 0 0,0 0 1 0 0,0 1 0 0 0,-1 0-1 0 0,0 0 1 0 0,0 0-1 0 0,0 0 1 0 0,-1 1-1 0 0,1-1 1 0 0,-1 1 0 0 0,-1-1-1 0 0,1 1 1 0 0,-1 0-1 0 0,0 0 1 0 0,0-1 0 0 0,0 11-1 0 0,-1-11 8 0 0,-1 0-1 0 0,1-1 1 0 0,-1 1-1 0 0,0-1 1 0 0,0 0-1 0 0,0 1 1 0 0,-1-1-1 0 0,1 0 1 0 0,-1 0 0 0 0,0 1-1 0 0,0-1 1 0 0,-4 5-1 0 0,1-3 16 0 0,1-1 0 0 0,-1 0 0 0 0,0 0 0 0 0,0 0 0 0 0,-1-1 0 0 0,0 1 0 0 0,-8 4 0 0 0,3-3 16 0 0,0-1 1 0 0,-1 0-1 0 0,1 0 0 0 0,-1-1 1 0 0,0-1-1 0 0,1 0 1 0 0,-2-1-1 0 0,1 0 1 0 0,-12 0-1 0 0,11-2-26 0 0,0 0 0 0 0,0-1-1 0 0,0-1 1 0 0,0 0 0 0 0,0-1-1 0 0,-18-6 1 0 0,23 6-116 0 0,-1-1 0 0 0,0 0 1 0 0,1 0-1 0 0,0-1 0 0 0,0 0 0 0 0,1 0 1 0 0,-1-1-1 0 0,1 0 0 0 0,-11-13 0 0 0,15 16-327 0 0,0-1-1 0 0,0 0 0 0 0,1 0 1 0 0,-4-8-1 0 0,4 8-647 0 0,1 0 1 0 0,-1 0-1 0 0,1 0 1 0 0,0 0-1 0 0,0-7 0 0 0,1-11-4162 0 0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6:50.95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298 29 512 0 0,'2'-16'2936'0'0,"1"3"2825"0"0,-27 19-475 0 0,5-1-3103 0 0,1 0 0 0 0,-30 14 0 0 0,39-15-1870 0 0,1 1 0 0 0,0 0 0 0 0,0 0 1 0 0,0 1-1 0 0,1 0 0 0 0,0 0 0 0 0,-10 11 0 0 0,2 1-6 0 0,0 1-1 0 0,1 1 1 0 0,1 0-1 0 0,1 0 1 0 0,-17 41-1 0 0,24-48-258 0 0,1 0 0 0 0,0 0 0 0 0,1 1 0 0 0,0 0 0 0 0,1 0 0 0 0,1-1 0 0 0,0 1 0 0 0,1 0 0 0 0,0 0 0 0 0,1 0 0 0 0,4 19 0 0 0,-1-11-59 0 0,2 1 1 0 0,1 0-1 0 0,1-1 0 0 0,1-1 0 0 0,11 22 1 0 0,-13-31-86 0 0,0-1 1 0 0,1 0 0 0 0,0 0-1 0 0,1-1 1 0 0,0 0-1 0 0,0 0 1 0 0,1-1 0 0 0,1-1-1 0 0,-1 1 1 0 0,15 7 0 0 0,-13-9-387 0 0,0-1 0 0 0,0-1 0 0 0,1 0 0 0 0,14 4 0 0 0,-14-6-801 0 0,0 0-1 0 0,0-1 0 0 0,0 0 1 0 0,16-1-1 0 0,1-2-1904 0 0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6:52.92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246 22 512 0 0,'0'-1'226'0'0,"0"0"-1"0"0,0 0 1 0 0,0 0 0 0 0,0 1-1 0 0,0-1 1 0 0,-1 0 0 0 0,1 0 0 0 0,0 0-1 0 0,0 0 1 0 0,0 1 0 0 0,-1-1-1 0 0,1 0 1 0 0,-1 0 0 0 0,1 1-1 0 0,0-1 1 0 0,-1 0 0 0 0,1 0-1 0 0,-1 1 1 0 0,1-1 0 0 0,-1 1-1 0 0,0-1 1 0 0,1 0 0 0 0,-1 1-1 0 0,0-1 1 0 0,0 0 0 0 0,-1 1 132 0 0,1-1 1 0 0,-1 1-1 0 0,1 0 1 0 0,-1-1-1 0 0,1 1 1 0 0,-1 0-1 0 0,1 0 1 0 0,-1 0-1 0 0,1 0 0 0 0,-1 0 1 0 0,1 0-1 0 0,-3 1 1 0 0,-3 1 373 0 0,1 0 1 0 0,0 0-1 0 0,1 0 0 0 0,-1 1 1 0 0,-8 5-1 0 0,4 0-348 0 0,0-1 1 0 0,1 2-1 0 0,0-1 1 0 0,0 1-1 0 0,1 1 0 0 0,1-1 1 0 0,-1 2-1 0 0,2-1 1 0 0,-1 1-1 0 0,1-1 0 0 0,-4 14 1 0 0,3-6-150 0 0,0 1 0 0 0,1-1 0 0 0,1 2 0 0 0,1-1 0 0 0,1 0 1 0 0,-1 26-1 0 0,4-39-229 0 0,0 0 0 0 0,0 1 0 0 0,1-1 0 0 0,0 0 0 0 0,0 0 0 0 0,1 0 0 0 0,0 0 0 0 0,0 0 0 0 0,0 0 1 0 0,0 0-1 0 0,1-1 0 0 0,0 1 0 0 0,5 7 0 0 0,-5-9-23 0 0,0-1 0 0 0,0 1 0 0 0,1-1 1 0 0,-1 0-1 0 0,1 0 0 0 0,0 0 0 0 0,-1 0 0 0 0,1 0 0 0 0,0-1 0 0 0,1 0 1 0 0,-1 0-1 0 0,0 0 0 0 0,1 0 0 0 0,-1-1 0 0 0,1 1 0 0 0,-1-1 1 0 0,1-1-1 0 0,6 2 0 0 0,-7-2 3 0 0,0 0 0 0 0,0 0-1 0 0,1-1 1 0 0,-1 1 0 0 0,0-1 0 0 0,0 0 0 0 0,0 0 0 0 0,0 0-1 0 0,0 0 1 0 0,0-1 0 0 0,-1 1 0 0 0,1-1 0 0 0,6-4 0 0 0,-5 2-2 0 0,-1 0 1 0 0,0 0-1 0 0,1 0 1 0 0,-2 0-1 0 0,1-1 1 0 0,0 0-1 0 0,-1 1 1 0 0,6-12-1 0 0,-4 5 17 0 0,-1 0-1 0 0,0 0 1 0 0,0 0-1 0 0,-1-1 0 0 0,-1 0 1 0 0,0 1-1 0 0,0-1 1 0 0,-1 0-1 0 0,-1-13 1 0 0,-1 13 33 0 0,0 0 0 0 0,0 0 0 0 0,-1 0 0 0 0,0 0 1 0 0,-1 0-1 0 0,-8-18 0 0 0,9 25-6 0 0,0 1-1 0 0,0 0 1 0 0,0 0 0 0 0,0 1 0 0 0,-1-1-1 0 0,0 0 1 0 0,0 1 0 0 0,0 0-1 0 0,0-1 1 0 0,0 1 0 0 0,-1 0 0 0 0,1 1-1 0 0,-1-1 1 0 0,0 1 0 0 0,0-1-1 0 0,0 1 1 0 0,0 0 0 0 0,0 1 0 0 0,0-1-1 0 0,-9-1 1 0 0,5 2 44 0 0,0 0-1 0 0,-1 0 1 0 0,1 1 0 0 0,0 1-1 0 0,-1-1 1 0 0,1 1 0 0 0,0 1-1 0 0,-13 3 1 0 0,15-4-46 0 0,0 2 0 0 0,0-1 0 0 0,-1 1 0 0 0,1-1 0 0 0,1 2 0 0 0,-1-1-1 0 0,0 1 1 0 0,1 0 0 0 0,0 0 0 0 0,0 0 0 0 0,-6 6 0 0 0,10-8-27 0 0,-1 0-1 0 0,1 0 1 0 0,-1 0-1 0 0,1 0 1 0 0,0 0-1 0 0,-1 1 1 0 0,1-1-1 0 0,1 0 1 0 0,-1 1-1 0 0,0-1 1 0 0,0 0-1 0 0,1 1 1 0 0,-1-1-1 0 0,1 1 1 0 0,0-1-1 0 0,0 3 1 0 0,0-3-1 0 0,0-1 0 0 0,1 0-1 0 0,-1 1 1 0 0,1-1 0 0 0,-1 0 0 0 0,1 0 0 0 0,0 1 0 0 0,-1-1 0 0 0,1 0-1 0 0,0 0 1 0 0,0 0 0 0 0,0 0 0 0 0,0 0 0 0 0,0 0 0 0 0,0 0 0 0 0,0 0 0 0 0,0 0-1 0 0,0-1 1 0 0,0 1 0 0 0,1 0 0 0 0,-1-1 0 0 0,0 1 0 0 0,0-1 0 0 0,1 1 0 0 0,-1-1-1 0 0,0 0 1 0 0,1 1 0 0 0,-1-1 0 0 0,3 0 0 0 0,3 1 1 0 0,-1-1 0 0 0,1 0 0 0 0,0 0 0 0 0,-1-1 0 0 0,1 0 0 0 0,-1 0 0 0 0,10-3 0 0 0,45-18 35 0 0,-45 16-68 0 0,88-45 0 0 0,-52 24 80 0 0,-32 15 30 0 0,-17 10-56 0 0,1-1 0 0 0,0 1 0 0 0,0-1 0 0 0,0 1 1 0 0,1 0-1 0 0,-1 1 0 0 0,0-1 0 0 0,1 1 0 0 0,5-1 0 0 0,-9 2-6 0 0,0 0 0 0 0,0 0-1 0 0,0 1 1 0 0,0-1 0 0 0,0 0-1 0 0,0 1 1 0 0,0-1-1 0 0,0 0 1 0 0,0 1 0 0 0,0 0-1 0 0,0-1 1 0 0,0 1 0 0 0,0-1-1 0 0,0 1 1 0 0,0 0 0 0 0,0 0-1 0 0,-1 0 1 0 0,1-1 0 0 0,0 1-1 0 0,-1 0 1 0 0,1 0 0 0 0,-1 0-1 0 0,1 0 1 0 0,-1 0-1 0 0,1 0 1 0 0,-1 0 0 0 0,1 2-1 0 0,1 3 30 0 0,0 1 0 0 0,-1 0-1 0 0,2 9 1 0 0,-2-4-42 0 0,8 31 45 0 0,-3 0 1 0 0,2 64 0 0 0,-8-83 53 0 0,-6 41 1 0 0,7-58-155 0 0,3-12 28 0 0,8-14 14 0 0,-10 15 8 0 0,68-142-102 0 0,-24 46 115 0 0,-31 77-10 0 0,-15 22 4 0 0,0 1-1 0 0,1-1 1 0 0,-1 0 0 0 0,1 0 0 0 0,-1 1 0 0 0,1-1 0 0 0,0 0 0 0 0,-1 1 0 0 0,1-1 0 0 0,0 1 0 0 0,-1-1 0 0 0,1 1-1 0 0,0-1 1 0 0,0 1 0 0 0,-1 0 0 0 0,1-1 0 0 0,0 1 0 0 0,0 0 0 0 0,0-1 0 0 0,0 1 0 0 0,-1 0 0 0 0,1 0-1 0 0,0 0 1 0 0,0 0 0 0 0,0 0 0 0 0,1 0 0 0 0,-1 1-2 0 0,0-1-1 0 0,-1 1 1 0 0,1 0-1 0 0,0-1 1 0 0,-1 1-1 0 0,1 0 1 0 0,0 0 0 0 0,-1 0-1 0 0,1 0 1 0 0,-1 0-1 0 0,1 0 1 0 0,-1 0-1 0 0,0 0 1 0 0,1 0-1 0 0,-1 0 1 0 0,0 0 0 0 0,0 1-1 0 0,3 22 19 0 0,-2-15-52 0 0,3 29 11 0 0,-3-18 28 0 0,2 1-1 0 0,0-1 1 0 0,1 0 0 0 0,9 24-1 0 0,-12-40-25 0 0,1 1-1 0 0,0 0 0 0 0,1-1 0 0 0,-1 0 1 0 0,1 1-1 0 0,-1-1 0 0 0,1 0 0 0 0,1 0 1 0 0,-1-1-1 0 0,0 1 0 0 0,1-1 0 0 0,0 0 1 0 0,0 1-1 0 0,0-2 0 0 0,0 1 1 0 0,0 0-1 0 0,0-1 0 0 0,1 0 0 0 0,-1 0 1 0 0,1 0-1 0 0,0-1 0 0 0,7 3 0 0 0,-8-4-76 0 0,0 0 1 0 0,0 1-1 0 0,0-1 0 0 0,0 0 0 0 0,0-1 0 0 0,-1 1 0 0 0,1-1 0 0 0,0 0 0 0 0,0 0 0 0 0,-1 0 0 0 0,1 0 1 0 0,6-4-1 0 0,1-1-1242 0 0,0-1 0 0 0,16-12 1 0 0,-14 9-782 0 0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6:53.72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44 12 2457 0 0,'0'0'448'0'0,"0"-1"1"0"0,-1 1 0 0 0,1-1-1 0 0,0 0 1 0 0,0 1 0 0 0,0-1 0 0 0,-1 1-1 0 0,1-1 1 0 0,0 1 0 0 0,-1-1-1 0 0,1 1 1 0 0,-1-1 0 0 0,1 1-1 0 0,-1-1 1 0 0,1 1 0 0 0,0 0 0 0 0,-1-1-1 0 0,0 1 1 0 0,1-1 0 0 0,-1 1-1 0 0,1 0 1 0 0,-1 0 0 0 0,1-1 0 0 0,-1 1-1 0 0,-1 0 1 0 0,2 0-326 0 0,-1 0 0 0 0,1 0 0 0 0,-1 0 0 0 0,1 0 0 0 0,-1 1 0 0 0,1-1 0 0 0,-1 0 0 0 0,1 0 0 0 0,-1 1 0 0 0,1-1 0 0 0,-1 0 0 0 0,1 1 0 0 0,0-1 0 0 0,-1 0 0 0 0,1 1 0 0 0,0-1 0 0 0,-1 1 0 0 0,1-1 0 0 0,0 1 0 0 0,-1-1 0 0 0,1 1 0 0 0,0-1 0 0 0,0 0 0 0 0,-1 1 0 0 0,1 0 0 0 0,0-1 0 0 0,0 1 0 0 0,0-1 0 0 0,0 2 0 0 0,-3 14 829 0 0,2 0-1 0 0,0 1 1 0 0,1 22-1 0 0,0 5-151 0 0,-8 46 510 0 0,-1 27-426 0 0,9-103-859 0 0,1 0-1 0 0,0 0 0 0 0,1 0 0 0 0,0 0 0 0 0,1 0 0 0 0,6 14 1 0 0,-8-24-37 0 0,1 1 0 0 0,0-1 0 0 0,1 1 0 0 0,-1-1 0 0 0,1 0 0 0 0,0 0 0 0 0,0 0 0 0 0,0 0 1 0 0,1-1-1 0 0,6 7 0 0 0,-8-9-10 0 0,-1 0 0 0 0,1 0 0 0 0,-1 0 1 0 0,1 0-1 0 0,-1 0 0 0 0,1-1 0 0 0,0 1 0 0 0,-1-1 1 0 0,1 1-1 0 0,0-1 0 0 0,-1 1 0 0 0,1-1 0 0 0,0 0 1 0 0,0 0-1 0 0,-1 0 0 0 0,1 0 0 0 0,0 0 0 0 0,-1 0 1 0 0,1-1-1 0 0,0 1 0 0 0,0 0 0 0 0,-1-1 0 0 0,1 1 1 0 0,0-1-1 0 0,-1 0 0 0 0,1 0 0 0 0,-1 1 0 0 0,1-1 0 0 0,-1 0 1 0 0,0 0-1 0 0,1-1 0 0 0,-1 1 0 0 0,2-2 0 0 0,4-4-25 0 0,-1 0-1 0 0,-1-1 0 0 0,0 0 0 0 0,0 1 1 0 0,0-2-1 0 0,-1 1 0 0 0,0 0 0 0 0,5-17 0 0 0,-4 6 103 0 0,0-1 0 0 0,3-39 0 0 0,-8 37 112 0 0,0 21-165 0 0,1 1 0 0 0,-1 0-1 0 0,0 0 1 0 0,0 0 0 0 0,0 0-1 0 0,0 0 1 0 0,0 0 0 0 0,0 0 0 0 0,0 0-1 0 0,0 0 1 0 0,0 0 0 0 0,0 0-1 0 0,0 0 1 0 0,0 0 0 0 0,-1-1 0 0 0,1 1-1 0 0,0 0 1 0 0,0 0 0 0 0,0 0-1 0 0,0 0 1 0 0,0 0 0 0 0,0 0 0 0 0,0 0-1 0 0,0 0 1 0 0,0 0 0 0 0,0 0-1 0 0,0 0 1 0 0,0 0 0 0 0,0 0-1 0 0,0 0 1 0 0,0 0 0 0 0,0 0 0 0 0,0 0-1 0 0,0-1 1 0 0,0 1 0 0 0,0 0-1 0 0,-1 0 1 0 0,1 0 0 0 0,0 0 0 0 0,0 0-1 0 0,0 0 1 0 0,0 0 0 0 0,0 0-1 0 0,0 0 1 0 0,0 0 0 0 0,0 0 0 0 0,0 0-1 0 0,0 0 1 0 0,0 0 0 0 0,0 0-1 0 0,-1 0 1 0 0,1 0 0 0 0,0 0 0 0 0,0 1-1 0 0,0-1 1 0 0,0 0 0 0 0,0 0-1 0 0,0 0 1 0 0,0 0 0 0 0,0 0 0 0 0,0 0-1 0 0,-6 11 30 0 0,-2 13 35 0 0,0 1 0 0 0,-5 35 0 0 0,10-47-34 0 0,2 1 0 0 0,0 0 1 0 0,0 0-1 0 0,1 0 0 0 0,1 0 0 0 0,3 15 0 0 0,-3-23-37 0 0,1 0 1 0 0,0-1-1 0 0,0 1 1 0 0,1-1-1 0 0,0 1 1 0 0,0-1-1 0 0,0 0 1 0 0,0 0-1 0 0,1 0 1 0 0,7 7-1 0 0,-9-11 0 0 0,0 1-1 0 0,0 0 1 0 0,0 0-1 0 0,0-1 1 0 0,0 0-1 0 0,1 1 1 0 0,-1-1-1 0 0,0 0 1 0 0,1 0-1 0 0,-1 0 1 0 0,5 1-1 0 0,-5-2 0 0 0,-1 0 0 0 0,1 0 0 0 0,0 0-1 0 0,0 0 1 0 0,0 0 0 0 0,-1 0 0 0 0,1-1-1 0 0,0 1 1 0 0,-1-1 0 0 0,1 1-1 0 0,0-1 1 0 0,-1 0 0 0 0,1 1 0 0 0,0-1-1 0 0,-1 0 1 0 0,1 0 0 0 0,-1 0-1 0 0,3-2 1 0 0,3-4-19 0 0,0 0-1 0 0,-1-1 0 0 0,0 0 1 0 0,0 0-1 0 0,-1 0 1 0 0,0 0-1 0 0,0-1 1 0 0,-1 0-1 0 0,0 0 0 0 0,3-12 1 0 0,2-12 50 0 0,9-55-1 0 0,-11 44 4 0 0,5-29 320 0 0,-15 93-104 0 0,1-1 0 0 0,1 1-1 0 0,4 39 1 0 0,3-22-255 0 0,1-1 0 0 0,17 47 1 0 0,-17-63-2 0 0,1 0 1 0 0,1-1 0 0 0,1 0 0 0 0,1-1-1 0 0,20 28 1 0 0,-16-30 50 0 0,0 0 0 0 0,1-1 0 0 0,26 19 0 0 0,20 19-50 0 0,-54-45 8 0 0,0 0 1 0 0,-1 0 0 0 0,0 1-1 0 0,-1 1 1 0 0,8 12 0 0 0,-11-16 17 0 0,0 1 0 0 0,0 0 0 0 0,0-1 0 0 0,-1 1 0 0 0,0 0 0 0 0,-1 0 0 0 0,1 0 0 0 0,-1 0 0 0 0,-1 0 0 0 0,1 9 0 0 0,-2-11 5 0 0,1 1 1 0 0,-1-1 0 0 0,0 0-1 0 0,-1 0 1 0 0,1 0 0 0 0,-1 0-1 0 0,0 0 1 0 0,0 0 0 0 0,-1 0-1 0 0,1 0 1 0 0,-1-1 0 0 0,0 1-1 0 0,-1-1 1 0 0,-3 5 0 0 0,-6 3 46 0 0,1 0 1 0 0,-2-1 0 0 0,1 0-1 0 0,-2-1 1 0 0,1-1 0 0 0,-1 0-1 0 0,-31 13 1 0 0,32-16-42 0 0,1-1 1 0 0,-1-1-1 0 0,0-1 1 0 0,0 1-1 0 0,-1-2 0 0 0,1 0 1 0 0,-1-1-1 0 0,1 0 1 0 0,-29-4-1 0 0,40 3-21 0 0,-1 0-1 0 0,1-1 1 0 0,-1 0 0 0 0,1 0 0 0 0,-1 0-1 0 0,1 0 1 0 0,0-1 0 0 0,-1 1-1 0 0,1-1 1 0 0,0 0 0 0 0,0 0-1 0 0,0 0 1 0 0,0 0 0 0 0,1 0 0 0 0,-1-1-1 0 0,1 0 1 0 0,-3-2 0 0 0,3 2-9 0 0,0-1 0 0 0,1 1 0 0 0,-1 0 0 0 0,1-1 0 0 0,0 1 0 0 0,0-1 0 0 0,0 1 1 0 0,0-1-1 0 0,1 0 0 0 0,-1 1 0 0 0,1-1 0 0 0,0 0 0 0 0,0 1 0 0 0,0-1 0 0 0,1 0 1 0 0,1-6-1 0 0,2-6-106 0 0,1-1 0 0 0,0 1 1 0 0,12-25-1 0 0,30-45-318 0 0,-39 71 329 0 0,11-18-448 0 0,2 1-1 0 0,1 1 1 0 0,1 1-1 0 0,37-37 1 0 0,-37 45-4836 0 0,34-24 0 0 0,-41 35-293 0 0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6:54.22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48 49 3041 0 0,'-1'-1'683'0'0,"0"0"1"0"0,0 0 0 0 0,0 0 0 0 0,0 0 0 0 0,0 0 0 0 0,0 0 0 0 0,-1 0-1 0 0,1 1 1 0 0,0-1 0 0 0,0 0 0 0 0,-1 1 0 0 0,1-1 0 0 0,0 1-1 0 0,-1-1 1 0 0,1 1 0 0 0,0 0 0 0 0,-1 0 0 0 0,1 0 0 0 0,-1-1 0 0 0,1 1-1 0 0,-1 0 1 0 0,-1 1 0 0 0,2-1-498 0 0,0 1 0 0 0,0 0 0 0 0,0-1-1 0 0,0 1 1 0 0,0 0 0 0 0,0 0 0 0 0,0-1 0 0 0,0 1 0 0 0,0 0-1 0 0,0 0 1 0 0,1 0 0 0 0,-1 0 0 0 0,0 0 0 0 0,1 0-1 0 0,-1 0 1 0 0,1 1 0 0 0,-1-1 0 0 0,1 0 0 0 0,-1 0 0 0 0,1 0-1 0 0,0 0 1 0 0,0 1 0 0 0,0-1 0 0 0,0 0 0 0 0,-1 0 0 0 0,2 2-1 0 0,-2 8 54 0 0,1-1 0 0 0,1 1 0 0 0,0 0 0 0 0,0 0 0 0 0,1-1 0 0 0,5 15 0 0 0,26 59 262 0 0,-10-27-359 0 0,-20-49-181 0 0,-5-10 39 0 0,-4-16-40 0 0,6 5 6 0 0,0-1 1 0 0,1 1-1 0 0,0-1 0 0 0,1 1 1 0 0,4-18-1 0 0,1 6-9 0 0,19-44 0 0 0,-21 58 13 0 0,0 1 0 0 0,0 1 1 0 0,10-14-1 0 0,-12 19 27 0 0,0 1 0 0 0,0 0 0 0 0,0-1 1 0 0,0 1-1 0 0,1 1 0 0 0,-1-1 0 0 0,1 0 0 0 0,-1 1 0 0 0,1 0 0 0 0,0-1 0 0 0,7-1 0 0 0,-10 4 7 0 0,-1-1-1 0 0,1 1 1 0 0,0 0-1 0 0,0 0 1 0 0,0 0-1 0 0,0-1 1 0 0,-1 1-1 0 0,1 0 1 0 0,0 0-1 0 0,0 1 1 0 0,0-1-1 0 0,0 0 1 0 0,0 0-1 0 0,-1 0 0 0 0,1 0 1 0 0,0 1-1 0 0,0-1 1 0 0,0 0-1 0 0,-1 1 1 0 0,1-1-1 0 0,0 1 1 0 0,0 0-1 0 0,1 0 9 0 0,-1 0-1 0 0,0 1 0 0 0,1-1 1 0 0,-1 1-1 0 0,0 0 1 0 0,0-1-1 0 0,0 1 0 0 0,0 0 1 0 0,0 3-1 0 0,2 3 22 0 0,-1 1 0 0 0,0-1 0 0 0,1 13 1 0 0,-3-18-39 0 0,3 26 52 0 0,-2-14-44 0 0,1 1 1 0 0,3 15-1 0 0,-3-26-25 0 0,-1 0 0 0 0,1 0 1 0 0,0-1-1 0 0,0 1 0 0 0,0-1 0 0 0,1 1 0 0 0,-1-1 1 0 0,1 0-1 0 0,0 0 0 0 0,5 6 0 0 0,-4-7-110 0 0,0 1 0 0 0,0-1 0 0 0,0 0-1 0 0,0 0 1 0 0,0 0 0 0 0,0 0 0 0 0,1-1 0 0 0,-1 0 0 0 0,1 0-1 0 0,0 0 1 0 0,0 0 0 0 0,5 0 0 0 0,14 1-3115 0 0,2-6-3437 0 0,-16 2 2615 0 0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6:54.74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88 80 1528 0 0,'-2'-1'973'0'0,"-1"0"-1"0"0,0 0 0 0 0,0 0 0 0 0,1 0 0 0 0,-1 0 0 0 0,0 1 1 0 0,0-1-1 0 0,0 1 0 0 0,0 0 0 0 0,0-1 0 0 0,0 1 1 0 0,-6 1-1 0 0,7 0-749 0 0,0-1 0 0 0,1 1 1 0 0,-1-1-1 0 0,0 1 0 0 0,0 0 1 0 0,1 0-1 0 0,-1 0 0 0 0,0 0 1 0 0,1 0-1 0 0,-1 0 0 0 0,1 0 1 0 0,-1 1-1 0 0,1-1 0 0 0,0 0 1 0 0,0 1-1 0 0,-1-1 0 0 0,1 1 1 0 0,0-1-1 0 0,0 1 0 0 0,0 0 1 0 0,-1 3-1 0 0,0 3 66 0 0,-1 0-1 0 0,1 1 1 0 0,0 0 0 0 0,1-1-1 0 0,0 1 1 0 0,0 0 0 0 0,1 0 0 0 0,0 0-1 0 0,1-1 1 0 0,0 1 0 0 0,0 0-1 0 0,1 0 1 0 0,0-1 0 0 0,5 15-1 0 0,-4-16-258 0 0,0 0-1 0 0,0-1 1 0 0,1 1-1 0 0,-1 0 1 0 0,1-1-1 0 0,1 0 1 0 0,-1 0-1 0 0,1 0 1 0 0,0-1-1 0 0,1 0 1 0 0,-1 0-1 0 0,1 0 1 0 0,0 0-1 0 0,0-1 1 0 0,0 0-1 0 0,1 0 1 0 0,12 4-1 0 0,-18-7-33 0 0,1 0 0 0 0,0-1-1 0 0,0 1 1 0 0,-1-1 0 0 0,1 0 0 0 0,0 0-1 0 0,0 0 1 0 0,0 1 0 0 0,0-2 0 0 0,-1 1-1 0 0,1 0 1 0 0,0 0 0 0 0,0-1 0 0 0,0 1-1 0 0,-1-1 1 0 0,1 1 0 0 0,0-1 0 0 0,1-1-1 0 0,0 1-6 0 0,-1-1 0 0 0,1 0 0 0 0,-1 0 0 0 0,1 0 0 0 0,-1 0 0 0 0,0-1 0 0 0,0 1 0 0 0,0 0 0 0 0,-1-1 0 0 0,3-2 0 0 0,0-4-40 0 0,0 1 1 0 0,0-1-1 0 0,-1 0 1 0 0,0 0-1 0 0,-1-1 1 0 0,2-10-1 0 0,-1-5-79 0 0,-1 0 0 0 0,-1 0-1 0 0,-2 0 1 0 0,0 0 0 0 0,-9-49-1 0 0,9 72 129 0 0,1-1-1 0 0,-1 1 0 0 0,0-1 1 0 0,1 1-1 0 0,-1-1 0 0 0,0 1 1 0 0,0 0-1 0 0,-1-1 0 0 0,1 1 0 0 0,0 0 1 0 0,-1 0-1 0 0,0 0 0 0 0,1 0 1 0 0,-1 0-1 0 0,0 0 0 0 0,0 1 0 0 0,0-1 1 0 0,0 0-1 0 0,-3-1 0 0 0,3 3 7 0 0,0-1-1 0 0,0 0 0 0 0,0 1 0 0 0,0-1 1 0 0,-1 1-1 0 0,1 0 0 0 0,0 0 1 0 0,0 0-1 0 0,0 0 0 0 0,-1 0 0 0 0,1 0 1 0 0,0 1-1 0 0,0-1 0 0 0,0 1 1 0 0,0-1-1 0 0,0 1 0 0 0,0 0 0 0 0,0 0 1 0 0,0 0-1 0 0,0 0 0 0 0,0 0 1 0 0,-3 3-1 0 0,2-2-33 0 0,0 0 1 0 0,0 1 0 0 0,0 0-1 0 0,1 0 1 0 0,-1 0 0 0 0,1 0-1 0 0,-1 0 1 0 0,1 0-1 0 0,0 1 1 0 0,0-1 0 0 0,1 1-1 0 0,-1-1 1 0 0,1 1-1 0 0,-1 0 1 0 0,1 0 0 0 0,0 0-1 0 0,0 7 1 0 0,0-8-121 0 0,1-1 0 0 0,0 0 1 0 0,1 1-1 0 0,-1-1 0 0 0,0 1 0 0 0,0-1 1 0 0,1 0-1 0 0,0 1 0 0 0,-1-1 1 0 0,1 0-1 0 0,0 1 0 0 0,0-1 0 0 0,0 0 1 0 0,1 0-1 0 0,-1 0 0 0 0,0 0 0 0 0,1 0 1 0 0,-1 0-1 0 0,1 0 0 0 0,0 0 0 0 0,0-1 1 0 0,-1 1-1 0 0,1-1 0 0 0,0 1 0 0 0,1-1 1 0 0,-1 0-1 0 0,0 0 0 0 0,0 0 1 0 0,4 2-1 0 0,3-1-1613 0 0,-1 0-1 0 0,1 0 1 0 0,17 1 0 0 0,-15-2 507 0 0,7 0-445 0 0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6:55.02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24 38 2865 0 0,'-13'-21'9575'0'0,"2"5"-4858"0"0,12 22-1058 0 0,-1 7-2290 0 0,0-1-701 0 0,43 310 3357 0 0,-39-287-3943 0 0,19 149-323 0 0,-22-181 202 0 0,-1 4-260 0 0,1 0 0 0 0,1 0-1 0 0,-1 0 1 0 0,1 0 0 0 0,0-1 0 0 0,1 1 0 0 0,0-1 0 0 0,0 1 0 0 0,5 7 0 0 0,-7-14-69 0 0,0 1 0 0 0,0 0-1 0 0,0 0 1 0 0,0-1 0 0 0,0 1-1 0 0,0-1 1 0 0,0 1 0 0 0,0-1 0 0 0,0 0-1 0 0,1 1 1 0 0,-1-1 0 0 0,0 0 0 0 0,0 0-1 0 0,0 1 1 0 0,1-1 0 0 0,-1 0 0 0 0,0 0-1 0 0,0 0 1 0 0,1-1 0 0 0,-1 1 0 0 0,0 0-1 0 0,0 0 1 0 0,0-1 0 0 0,0 1 0 0 0,1-1-1 0 0,-1 1 1 0 0,0-1 0 0 0,1 0-1 0 0,6-4-1646 0 0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6:55.20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81 3913 0 0,'1'1'931'0'0,"-1"0"-1"0"0,1 0 1 0 0,0 0 0 0 0,0-1-1 0 0,0 1 1 0 0,-1 0 0 0 0,1-1 0 0 0,0 1-1 0 0,0 0 1 0 0,0-1 0 0 0,1 1-1 0 0,14 3 2917 0 0,20-4-4936 0 0,-23 0 2410 0 0,16-1-743 0 0,0-2 0 0 0,0-1-1 0 0,55-15 1 0 0,102-37-4820 0 0,-158 45 3072 0 0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6:56.41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30 218 512 0 0,'1'-67'3184'0'0,"1"33"1503"0"0,-5-63-1 0 0,3 95-4500 0 0,0 1 0 0 0,-1 0 0 0 0,1 0 0 0 0,0 0 0 0 0,0-1 0 0 0,0 1 0 0 0,-1 0 0 0 0,1 0 0 0 0,-1 0 0 0 0,1-1 0 0 0,-1 1 0 0 0,1 0 0 0 0,-1 0 0 0 0,-1-2 0 0 0,-3 5 1376 0 0,1 10-714 0 0,-1 11-154 0 0,1 0-1 0 0,1 0 1 0 0,2 0-1 0 0,1 45 1 0 0,20 94 164 0 0,-8-78-545 0 0,-10-70-329 0 0,0 0 1 0 0,1 0 0 0 0,7 21-1 0 0,-9-31-79 0 0,1-1 0 0 0,-1 1 1 0 0,1 0-1 0 0,0-1 0 0 0,0 0 0 0 0,0 1 0 0 0,0-1 0 0 0,1 0 0 0 0,0 0 0 0 0,-1 0 0 0 0,1 0 0 0 0,0-1 0 0 0,0 1 1 0 0,0-1-1 0 0,1 1 0 0 0,-1-1 0 0 0,7 3 0 0 0,-9-5-212 0 0,1 1 0 0 0,0-1 0 0 0,0 0 0 0 0,0 1 0 0 0,0-1 1 0 0,0 0-1 0 0,0 0 0 0 0,-1 0 0 0 0,1-1 0 0 0,0 1 0 0 0,0 0 0 0 0,0-1 0 0 0,0 1 1 0 0,0-1-1 0 0,-1 1 0 0 0,1-1 0 0 0,0 0 0 0 0,1-1 0 0 0,7-4-2525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9:01.6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257 72 400 0 0,'-2'-4'1593'0'0,"0"0"0"0"0,-1 0 1 0 0,1 0-1 0 0,-2-7 0 0 0,3 6-32 0 0,-1 1 0 0 0,0-1 0 0 0,0 1 0 0 0,-1-1 0 0 0,1 1 0 0 0,-5-5 0 0 0,6 8-1421 0 0,1 0-1 0 0,-1 0 1 0 0,0 1-1 0 0,0-1 1 0 0,0 0-1 0 0,0 1 1 0 0,0-1-1 0 0,0 1 1 0 0,0-1 0 0 0,0 1-1 0 0,0 0 1 0 0,0-1-1 0 0,0 1 1 0 0,-1 0-1 0 0,1 0 1 0 0,0 0-1 0 0,0 0 1 0 0,0 0 0 0 0,0 0-1 0 0,0 0 1 0 0,-1 0-1 0 0,1 0 1 0 0,0 0-1 0 0,0 1 1 0 0,0-1 0 0 0,0 0-1 0 0,0 1 1 0 0,0-1-1 0 0,0 1 1 0 0,0-1-1 0 0,0 1 1 0 0,-1 1-1 0 0,-9 5 193 0 0,0 2-1 0 0,1-1 0 0 0,0 1 0 0 0,-15 20 0 0 0,10-14-190 0 0,3-1-30 0 0,-6 4 110 0 0,2 1-1 0 0,-15 22 1 0 0,27-35-177 0 0,0 0 0 0 0,1 0 1 0 0,-1 0-1 0 0,2 0 0 0 0,-1 1 1 0 0,1-1-1 0 0,0 1 1 0 0,0 0-1 0 0,1 0 0 0 0,-1 0 1 0 0,2-1-1 0 0,-1 11 0 0 0,1-15-40 0 0,0 0-1 0 0,0 1 0 0 0,1-1 0 0 0,-1 0 0 0 0,1 0 0 0 0,-1 0 0 0 0,1 0 0 0 0,0 0 1 0 0,0 0-1 0 0,0 0 0 0 0,0 0 0 0 0,0 0 0 0 0,0 0 0 0 0,1 0 0 0 0,-1 0 0 0 0,3 2 1 0 0,-1-2-14 0 0,0 0 1 0 0,0 0 0 0 0,0 0-1 0 0,0 0 1 0 0,0-1 0 0 0,0 1 0 0 0,1-1-1 0 0,-1 0 1 0 0,6 1 0 0 0,5 0-124 0 0,0-1-1 0 0,0 0 1 0 0,0-1 0 0 0,17-2 0 0 0,-28 2 94 0 0,26-3-1482 0 0,56-14-1 0 0,-10-3-5661 0 0,-24 4 751 0 0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6:57.85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88 97 1672 0 0,'-3'2'982'0'0,"-1"1"-1"0"0,0-1 0 0 0,1 1 1 0 0,-1-1-1 0 0,1 1 1 0 0,0 0-1 0 0,-5 7 0 0 0,3-4-165 0 0,0 1-1 0 0,1 0 1 0 0,-6 12-1 0 0,4-3-43 0 0,0-1-1 0 0,1 1 1 0 0,-4 22-1 0 0,8-31-627 0 0,0-1-1 0 0,0 0 1 0 0,1 0-1 0 0,0 0 0 0 0,0 1 1 0 0,0-1-1 0 0,1 0 0 0 0,0 0 1 0 0,0 0-1 0 0,0 0 1 0 0,1 0-1 0 0,4 10 0 0 0,-4-13-124 0 0,0 1-1 0 0,0 0 0 0 0,1-1 0 0 0,-1 1 1 0 0,1-1-1 0 0,0 0 0 0 0,0 0 1 0 0,0 0-1 0 0,0 0 0 0 0,1-1 1 0 0,-1 1-1 0 0,1-1 0 0 0,0 0 0 0 0,0 0 1 0 0,-1 0-1 0 0,1 0 0 0 0,0-1 1 0 0,0 0-1 0 0,7 2 0 0 0,-5-2-51 0 0,1 0 0 0 0,-1 0 0 0 0,1 0 0 0 0,-1-1 0 0 0,1 0 0 0 0,-1 0 1 0 0,1-1-1 0 0,-1 0 0 0 0,1 0 0 0 0,12-4 0 0 0,-15 4 15 0 0,-1-1 0 0 0,1 0 1 0 0,0 0-1 0 0,0 0 0 0 0,-1-1 1 0 0,1 1-1 0 0,-1-1 1 0 0,0 0-1 0 0,0 0 0 0 0,0 0 1 0 0,0 0-1 0 0,0-1 0 0 0,-1 1 1 0 0,1-1-1 0 0,-1 1 0 0 0,0-1 1 0 0,3-7-1 0 0,-2 3 12 0 0,-1-1 1 0 0,0 0-1 0 0,0 0 0 0 0,0 0 0 0 0,-1-1 0 0 0,-1 1 1 0 0,1 0-1 0 0,-2 0 0 0 0,1-1 0 0 0,-3-10 1 0 0,0 6 18 0 0,0 0 0 0 0,-1 1 0 0 0,0-1 1 0 0,-1 1-1 0 0,0 0 0 0 0,-9-13 0 0 0,12 22 2 0 0,-1 0 0 0 0,0 0 0 0 0,0 0 0 0 0,-1 0-1 0 0,1 0 1 0 0,-1 1 0 0 0,0 0 0 0 0,0 0-1 0 0,0 0 1 0 0,0 0 0 0 0,0 1 0 0 0,-1-1 0 0 0,1 1-1 0 0,-1 0 1 0 0,1 0 0 0 0,-1 1 0 0 0,0-1 0 0 0,0 1-1 0 0,0 0 1 0 0,0 1 0 0 0,0-1 0 0 0,0 1-1 0 0,0 0 1 0 0,0 0 0 0 0,0 0 0 0 0,0 1 0 0 0,0 0-1 0 0,1 0 1 0 0,-1 0 0 0 0,0 1 0 0 0,0-1 0 0 0,1 1-1 0 0,-8 4 1 0 0,8-4 19 0 0,0 1 0 0 0,0 0-1 0 0,0 0 1 0 0,0 0 0 0 0,0 1-1 0 0,-4 4 1 0 0,7-7-30 0 0,0 0-1 0 0,0 0 1 0 0,0 0 0 0 0,0 0 0 0 0,0 0-1 0 0,1 0 1 0 0,-1 0 0 0 0,0 1 0 0 0,1-1-1 0 0,-1 0 1 0 0,1 0 0 0 0,-1 1-1 0 0,1-1 1 0 0,-1 0 0 0 0,1 1 0 0 0,0-1-1 0 0,0 0 1 0 0,0 1 0 0 0,0-1-1 0 0,0 0 1 0 0,0 1 0 0 0,0-1 0 0 0,0 0-1 0 0,0 1 1 0 0,1-1 0 0 0,-1 0 0 0 0,1 3-1 0 0,1-3 6 0 0,-1 1 1 0 0,1-1-1 0 0,-1 0 0 0 0,1 1 0 0 0,0-1 0 0 0,-1 0 0 0 0,1 0 0 0 0,0 0 1 0 0,0-1-1 0 0,0 1 0 0 0,0 0 0 0 0,0-1 0 0 0,0 1 0 0 0,0-1 0 0 0,0 1 0 0 0,0-1 1 0 0,0 0-1 0 0,0 0 0 0 0,2 0 0 0 0,5 0-12 0 0,0-1 0 0 0,16-2 0 0 0,81-24-83 0 0,-91 22 89 0 0,0 0-1 0 0,-1-2 0 0 0,0 0 1 0 0,24-15-1 0 0,-25 13 72 0 0,19-19 0 0 0,-30 28 507 0 0,-2 7-173 0 0,-3 14 0 0 0,1-9-350 0 0,1-1-60 0 0,1 0 0 0 0,0 0 0 0 0,1 0 0 0 0,0-1 0 0 0,0 1 0 0 0,1 0 0 0 0,1-1 0 0 0,0 1-1 0 0,0-1 1 0 0,1 0 0 0 0,0 0 0 0 0,1 0 0 0 0,10 16 0 0 0,-11-20-15 0 0,1 0 98 0 0,-1 1 1 0 0,1 1 0 0 0,-1-1-1 0 0,-1 1 1 0 0,5 12 0 0 0,-7-18-8 0 0,-1 0 1 0 0,1 0 0 0 0,-1 0 0 0 0,0 0 0 0 0,0 0 0 0 0,0 0-1 0 0,0 0 1 0 0,0 0 0 0 0,0 0 0 0 0,0 0 0 0 0,-1 0 0 0 0,1 0 0 0 0,-1 0-1 0 0,0 0 1 0 0,1 0 0 0 0,-1 0 0 0 0,0-1 0 0 0,0 1 0 0 0,0 0-1 0 0,0-1 1 0 0,-1 1 0 0 0,1 0 0 0 0,0-1 0 0 0,-1 1 0 0 0,1-1-1 0 0,-1 0 1 0 0,1 1 0 0 0,-1-1 0 0 0,-2 1 0 0 0,-15 6 379 0 0,19-8-451 0 0,-1 1-1 0 0,1-1 0 0 0,0 0 1 0 0,0 0-1 0 0,-1 0 0 0 0,1 0 1 0 0,0 0-1 0 0,0 0 1 0 0,-1 0-1 0 0,1 0 0 0 0,0 0 1 0 0,-1 0-1 0 0,1-1 0 0 0,0 1 1 0 0,0 0-1 0 0,-1 0 0 0 0,1 0 1 0 0,0 0-1 0 0,0 0 1 0 0,0 0-1 0 0,-1 0 0 0 0,1-1 1 0 0,0 1-1 0 0,0 0 0 0 0,-1 0 1 0 0,1-1-5 0 0,0 1 0 0 0,0-1 0 0 0,0 1 0 0 0,0-1 0 0 0,0 0 0 0 0,0 1 0 0 0,0-1 0 0 0,0 1 0 0 0,0-1 0 0 0,0 1 0 0 0,0-1 0 0 0,1 1 0 0 0,-1-1 0 0 0,0 1 0 0 0,0-1 0 0 0,0 1 1 0 0,1-1-1 0 0,-1 0 0 0 0,62-155-270 0 0,-35 80 210 0 0,-24 68 36 0 0,-1 3 56 0 0,0-1-1 0 0,0 1 1 0 0,1-1-1 0 0,-1 1 0 0 0,1 0 1 0 0,5-7-1 0 0,-7 12-26 0 0,-1 0 0 0 0,0 0 0 0 0,1 0 0 0 0,-1 1 0 0 0,1-1 0 0 0,-1 0 0 0 0,0 0 0 0 0,1 0 0 0 0,-1 1 0 0 0,0-1 0 0 0,0 0 0 0 0,1 0 0 0 0,-1 1 0 0 0,0-1 0 0 0,1 0 0 0 0,-1 0 0 0 0,0 1 0 0 0,0-1 0 0 0,0 0 0 0 0,1 1 0 0 0,-1-1 0 0 0,0 1 0 0 0,0-1 0 0 0,0 0 0 0 0,0 1 0 0 0,0-1 0 0 0,0 0 0 0 0,0 1 0 0 0,0-1 0 0 0,1 1 0 0 0,-1-1 0 0 0,-1 1 0 0 0,5 16 2 0 0,15 88-44 0 0,-15-90 28 0 0,-2-3 10 0 0,2 0 1 0 0,-1-1-1 0 0,1 0 1 0 0,1 1 0 0 0,0-1-1 0 0,1-1 1 0 0,0 1-1 0 0,0-1 1 0 0,11 13 0 0 0,-16-22-3 0 0,0 0 1 0 0,0-1 0 0 0,0 1 0 0 0,-1 0 0 0 0,1-1 0 0 0,0 1 0 0 0,0-1 0 0 0,0 1 0 0 0,0-1 0 0 0,0 1-1 0 0,0-1 1 0 0,0 1 0 0 0,0-1 0 0 0,0 0 0 0 0,0 0 0 0 0,0 0 0 0 0,0 0 0 0 0,0 1 0 0 0,0-1 0 0 0,2-1-1 0 0,-1 1-21 0 0,0-1-1 0 0,-1 1 0 0 0,1-1 0 0 0,-1 0 0 0 0,1 1 0 0 0,0-1 1 0 0,-1 0-1 0 0,1 0 0 0 0,-1 0 0 0 0,0 0 0 0 0,3-2 0 0 0,2-4-178 0 0,0-1-1 0 0,-1 1 1 0 0,10-16-1 0 0,-10 15 58 0 0,12-23-224 0 0,0 0 0 0 0,-2-1 0 0 0,-1 0 0 0 0,14-55 0 0 0,-27 86 372 0 0,-1 0-1 0 0,0 0 1 0 0,1-1 0 0 0,-1 1 0 0 0,0 0-1 0 0,0 0 1 0 0,0 0 0 0 0,0 0 0 0 0,0 0-1 0 0,0 0 1 0 0,0 0 0 0 0,0 0 0 0 0,0-1-1 0 0,-1 2 9 0 0,1 0-1 0 0,0 0 1 0 0,0-1-1 0 0,0 1 1 0 0,0 0-1 0 0,-1 0 1 0 0,1 0 0 0 0,0 0-1 0 0,0 0 1 0 0,0 0-1 0 0,-1 0 1 0 0,1 0-1 0 0,0 0 1 0 0,0 0-1 0 0,-1 0 1 0 0,1 0-1 0 0,0 0 1 0 0,0 0-1 0 0,0 0 1 0 0,-1 0-1 0 0,1 0 1 0 0,0 0-1 0 0,0 0 1 0 0,0 0 0 0 0,-1 0-1 0 0,1 0 1 0 0,0 0-1 0 0,0 1 1 0 0,0-1-1 0 0,-1 0 1 0 0,1 0-1 0 0,0 0 1 0 0,0 0-1 0 0,0 0 1 0 0,-1 1-1 0 0,-19 19 670 0 0,19-20-677 0 0,-5 8 102 0 0,0 1 0 0 0,1-1 0 0 0,0 1 0 0 0,0 0 0 0 0,1 0 0 0 0,0 1 0 0 0,1-1 0 0 0,0 1 0 0 0,0 0 0 0 0,1 0 0 0 0,1 0 0 0 0,-1 0 0 0 0,1 0 0 0 0,1 0-1 0 0,0 0 1 0 0,1 1 0 0 0,0-1 0 0 0,0 0 0 0 0,5 18 0 0 0,-3-21-88 0 0,0-1-1 0 0,-1 0 0 0 0,2 1 1 0 0,-1-1-1 0 0,1-1 1 0 0,0 1-1 0 0,0 0 1 0 0,1-1-1 0 0,-1 0 0 0 0,1 0 1 0 0,0 0-1 0 0,1-1 1 0 0,-1 0-1 0 0,1 0 0 0 0,0 0 1 0 0,0-1-1 0 0,0 1 1 0 0,0-2-1 0 0,1 1 0 0 0,-1-1 1 0 0,1 1-1 0 0,0-2 1 0 0,-1 1-1 0 0,1-1 0 0 0,0 0 1 0 0,0-1-1 0 0,0 1 1 0 0,13-2-1 0 0,-5-1 30 0 0,-1 0 1 0 0,1-1-1 0 0,-1 0 1 0 0,18-7-1 0 0,-26 8-30 0 0,-1-1 0 0 0,0 1 0 0 0,1-1 0 0 0,-1 0 0 0 0,-1 0 0 0 0,1-1 0 0 0,0 1 0 0 0,-1-1-1 0 0,0 0 1 0 0,0 0 0 0 0,0-1 0 0 0,0 1 0 0 0,5-10 0 0 0,-1 0 53 0 0,-1 0-1 0 0,-1 0 1 0 0,0 0-1 0 0,-1-1 1 0 0,-1 0-1 0 0,0 0 1 0 0,-1 0-1 0 0,1-25 1 0 0,-3 34-41 0 0,-1 0-1 0 0,0 0 1 0 0,-1-1-1 0 0,1 1 1 0 0,-1 0 0 0 0,-1 0-1 0 0,1 0 1 0 0,-1 0 0 0 0,0 0-1 0 0,0 1 1 0 0,0-1-1 0 0,-1 0 1 0 0,0 1 0 0 0,0 0-1 0 0,-1 0 1 0 0,1 0 0 0 0,-1 0-1 0 0,0 0 1 0 0,-1 1 0 0 0,1-1-1 0 0,-1 1 1 0 0,0 0-1 0 0,0 1 1 0 0,-6-4 0 0 0,6 4 19 0 0,-1 0 1 0 0,0 0 0 0 0,0 1 0 0 0,0 0-1 0 0,0 0 1 0 0,0 1 0 0 0,0-1 0 0 0,-1 1-1 0 0,1 1 1 0 0,0-1 0 0 0,-1 1 0 0 0,1 0-1 0 0,0 1 1 0 0,-1-1 0 0 0,1 1 0 0 0,-12 4 0 0 0,9-2 6 0 0,1 0 0 0 0,-1 1 1 0 0,1 0-1 0 0,0 0 0 0 0,0 1 1 0 0,0 0-1 0 0,1 1 0 0 0,0 0 1 0 0,0 0-1 0 0,0 0 0 0 0,-6 9 1 0 0,2-3 36 0 0,1 1 0 0 0,0 0 0 0 0,1 1 0 0 0,0 0 0 0 0,-12 30 0 0 0,19-39-70 0 0,0 0-1 0 0,0 1 1 0 0,1-1-1 0 0,0 1 1 0 0,0-1-1 0 0,0 1 1 0 0,1-1-1 0 0,0 1 1 0 0,0 0-1 0 0,0-1 1 0 0,1 1-1 0 0,0-1 1 0 0,0 1-1 0 0,0-1 1 0 0,1 1-1 0 0,-1-1 1 0 0,2 0-1 0 0,-1 1 1 0 0,0-1-1 0 0,1 0 1 0 0,4 5-1 0 0,-2-3-19 0 0,1 0 0 0 0,0-1-1 0 0,0 0 1 0 0,0 0 0 0 0,1 0-1 0 0,0-1 1 0 0,0 0 0 0 0,1 0 0 0 0,-1-1-1 0 0,1 0 1 0 0,0 0 0 0 0,0-1-1 0 0,1 0 1 0 0,-1 0 0 0 0,0-1-1 0 0,16 2 1 0 0,-17-3-12 0 0,1 0 0 0 0,0-1 0 0 0,0 0 1 0 0,0 0-1 0 0,-1-1 0 0 0,1 0 0 0 0,0 0 0 0 0,-1-1 0 0 0,1 0 0 0 0,-1 0 0 0 0,1 0 1 0 0,-1-1-1 0 0,0-1 0 0 0,0 1 0 0 0,0-1 0 0 0,-1 0 0 0 0,1-1 0 0 0,-1 1 0 0 0,6-7 1 0 0,-5 3 7 0 0,0 0 0 0 0,-1 0 1 0 0,0-1-1 0 0,0 0 1 0 0,-1-1-1 0 0,0 1 1 0 0,0-1-1 0 0,-2 0 0 0 0,1 0 1 0 0,4-20-1 0 0,-3 3 39 0 0,-2-1 1 0 0,0 1-1 0 0,-2-29 0 0 0,0 56-33 0 0,-1-1 1 0 0,0 1-1 0 0,0 0 1 0 0,0-1-1 0 0,0 1 1 0 0,0 0-1 0 0,0 0 1 0 0,0-1-1 0 0,0 1 1 0 0,0 0-1 0 0,0-1 1 0 0,0 1-1 0 0,0 0 1 0 0,0-1-1 0 0,0 1 1 0 0,0 0-1 0 0,0 0 1 0 0,-1-1-1 0 0,1 1 1 0 0,0 0-1 0 0,0 0 1 0 0,0-1-1 0 0,0 1 1 0 0,-1 0-1 0 0,1 0 1 0 0,0-1-1 0 0,0 1 1 0 0,0 0-1 0 0,-1 0 1 0 0,1 0-1 0 0,0-1 1 0 0,0 1-1 0 0,-1 0 1 0 0,1 0-1 0 0,0 0 1 0 0,0 0-1 0 0,-1 0 1 0 0,1 0-1 0 0,0 0 1 0 0,0-1-1 0 0,-1 1 1 0 0,1 0-1 0 0,0 0 1 0 0,-1 0-1 0 0,1 0 1 0 0,0 0-1 0 0,-1 0 1 0 0,1 0-1 0 0,0 0 1 0 0,0 1-1 0 0,-1-1 1 0 0,1 0-1 0 0,0 0 1 0 0,-1 0-1 0 0,1 0 1 0 0,0 0-1 0 0,0 0 1 0 0,-1 1-1 0 0,1-1 1 0 0,0 0-1 0 0,0 0 1 0 0,0 0-1 0 0,-1 0 1 0 0,1 1-1 0 0,0-1 1 0 0,0 0-1 0 0,-1 1 1 0 0,0 0 1 0 0,-1 0 0 0 0,1 1 0 0 0,-1-1 0 0 0,1 1 0 0 0,0-1 0 0 0,-1 1-1 0 0,1 0 1 0 0,0-1 0 0 0,-1 3 0 0 0,0 4-3 0 0,0 0 0 0 0,1-1-1 0 0,0 1 1 0 0,1 0-1 0 0,-1 0 1 0 0,1 0 0 0 0,2 13-1 0 0,2 2-4 0 0,8 30-1 0 0,86 251-51 0 0,-76-252 55 0 0,21 58 65 0 0,-38-93-47 0 0,-1 0-1 0 0,-1 0 0 0 0,0 0 0 0 0,1 33 0 0 0,-4-36-9 0 0,-1-1 0 0 0,0 1-1 0 0,-1-1 1 0 0,0 1-1 0 0,-1-1 1 0 0,-1 0 0 0 0,0 0-1 0 0,0 0 1 0 0,-7 12 0 0 0,7-18 3 0 0,-1 1 0 0 0,0-1 1 0 0,0 0-1 0 0,0 0 0 0 0,-1-1 1 0 0,0 0-1 0 0,0 0 0 0 0,0 0 1 0 0,-1 0-1 0 0,0-1 1 0 0,0 0-1 0 0,0-1 0 0 0,-1 0 1 0 0,0 0-1 0 0,-10 4 0 0 0,6-4 1 0 0,0 0-1 0 0,-1-1 1 0 0,1 0-1 0 0,-1-1 1 0 0,0 0-1 0 0,1-1 1 0 0,-26-1-1 0 0,32 0-13 0 0,0-1-1 0 0,-1 0 1 0 0,1 0-1 0 0,0-1 1 0 0,0 0-1 0 0,0 0 1 0 0,0 0-1 0 0,0-1 1 0 0,1 0-1 0 0,-1 0 1 0 0,1 0-1 0 0,0-1 1 0 0,0 0-1 0 0,0 0 1 0 0,0 0-1 0 0,1 0 1 0 0,-1-1-1 0 0,-3-5 1 0 0,4 4-11 0 0,0 0 1 0 0,0-1-1 0 0,1 1 1 0 0,-1-1-1 0 0,2 0 1 0 0,-1 0-1 0 0,1 0 1 0 0,0 0-1 0 0,0 0 1 0 0,0-11-1 0 0,1 7-13 0 0,1 0 0 0 0,0 0 0 0 0,1 0 0 0 0,0 0 0 0 0,1 0 0 0 0,4-14 0 0 0,2 0-56 0 0,2-1-1 0 0,1 2 0 0 0,1-1 0 0 0,29-43 0 0 0,-14 26-386 0 0,3 2 0 0 0,59-63 0 0 0,-66 81-1741 0 0,30-23-1 0 0,-22 26-6952 0 0,-16 9 2490 0 0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6:58.51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69 94 512 0 0,'-3'22'10154'0'0,"1"-16"-8546"0"0,0 1 1 0 0,0-1-1 0 0,-5 8 1 0 0,5-10-1355 0 0,0-1 0 0 0,1 0 0 0 0,-1 0 0 0 0,1 1 0 0 0,0-1 1 0 0,0 1-1 0 0,0-1 0 0 0,0 1 0 0 0,1-1 0 0 0,-1 5 1 0 0,1-6-195 0 0,0-1 0 0 0,1 1 0 0 0,-1-1 0 0 0,0 0 0 0 0,1 1 1 0 0,-1-1-1 0 0,1 1 0 0 0,-1-1 0 0 0,1 0 0 0 0,0 1 1 0 0,0-1-1 0 0,0 0 0 0 0,-1 0 0 0 0,1 0 0 0 0,0 0 0 0 0,0 0 1 0 0,0 0-1 0 0,1 0 0 0 0,-1 0 0 0 0,0 0 0 0 0,0 0 1 0 0,1 0-1 0 0,-1-1 0 0 0,0 1 0 0 0,1 0 0 0 0,-1-1 0 0 0,2 1 1 0 0,5 1-9 0 0,-1 0 0 0 0,0-1 0 0 0,1 1 0 0 0,0-2 1 0 0,-1 1-1 0 0,1-1 0 0 0,-1 0 0 0 0,1-1 0 0 0,0 0 1 0 0,-1 0-1 0 0,1 0 0 0 0,9-4 0 0 0,-5 1-65 0 0,-1 0 0 0 0,1-1-1 0 0,-1 0 1 0 0,0-1 0 0 0,0 0-1 0 0,18-15 1 0 0,-26 18 16 0 0,0 0-1 0 0,0 0 1 0 0,0 0-1 0 0,-1 0 1 0 0,1-1-1 0 0,-1 1 1 0 0,0-1-1 0 0,0 1 1 0 0,0-1-1 0 0,-1 0 1 0 0,1 0-1 0 0,-1 0 1 0 0,0 0-1 0 0,0 0 1 0 0,0 0-1 0 0,-1 0 1 0 0,1 0-1 0 0,-1 0 1 0 0,0 0-1 0 0,0 0 0 0 0,-1-5 1 0 0,1 5 6 0 0,-1 0 0 0 0,0 0-1 0 0,0 1 1 0 0,0-1 0 0 0,0 1 0 0 0,-1-1 0 0 0,1 1 0 0 0,-1-1-1 0 0,0 1 1 0 0,0 0 0 0 0,0 0 0 0 0,-1 0 0 0 0,1 0 0 0 0,-1 0-1 0 0,1 0 1 0 0,-1 1 0 0 0,0-1 0 0 0,0 1 0 0 0,0 0-1 0 0,0 0 1 0 0,-1 0 0 0 0,1 0 0 0 0,-4-1 0 0 0,-1 0 46 0 0,0 1 1 0 0,-1 0 0 0 0,1 0-1 0 0,-1 1 1 0 0,1 0-1 0 0,-1 1 1 0 0,1 0 0 0 0,-1 0-1 0 0,1 1 1 0 0,0 0-1 0 0,-1 0 1 0 0,1 1 0 0 0,0 0-1 0 0,-14 6 1 0 0,15-5-4 0 0,0 0 0 0 0,0 0 0 0 0,0 1 0 0 0,1 0 0 0 0,-1 1 0 0 0,1 0 0 0 0,0-1 0 0 0,0 2 0 0 0,1-1 0 0 0,-1 1 0 0 0,1 0 0 0 0,1 0 0 0 0,-1 0 0 0 0,1 1 0 0 0,0-1 0 0 0,-4 10 0 0 0,6-11-32 0 0,1 0 1 0 0,-1-1 0 0 0,1 1 0 0 0,0 0 0 0 0,1 0 0 0 0,-1 0 0 0 0,1 0 0 0 0,0 0 0 0 0,0 0-1 0 0,0 0 1 0 0,2 7 0 0 0,0-5-17 0 0,0 1 0 0 0,0-1-1 0 0,1 1 1 0 0,0-1 0 0 0,0 0-1 0 0,8 11 1 0 0,-2-5-71 0 0,0-1 0 0 0,1 0 0 0 0,1 0-1 0 0,0-1 1 0 0,0 0 0 0 0,24 15 0 0 0,-23-18-183 0 0,0-1 0 0 0,1 0-1 0 0,0-1 1 0 0,0 0 0 0 0,0-1 0 0 0,16 4-1 0 0,-11-5-1467 0 0,1 0-1 0 0,21 0 0 0 0,-20-2-703 0 0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6:58.92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49 62 2561 0 0,'-2'-1'967'0'0,"0"1"1"0"0,-1-1 0 0 0,1 1-1 0 0,0 0 1 0 0,0 0 0 0 0,0 0 0 0 0,-1 0-1 0 0,1 0 1 0 0,-3 1 0 0 0,4 0-791 0 0,-1-1 0 0 0,1 1 1 0 0,0 0-1 0 0,0 0 0 0 0,0 0 0 0 0,0 0 1 0 0,1 0-1 0 0,-1 0 0 0 0,0 0 0 0 0,0 0 1 0 0,0 0-1 0 0,1 0 0 0 0,-1 0 1 0 0,1 1-1 0 0,-1-1 0 0 0,1 0 0 0 0,-1 2 1 0 0,-1 2 229 0 0,1-1 0 0 0,-1 1 1 0 0,1-1-1 0 0,0 1 0 0 0,1 0 1 0 0,-1-1-1 0 0,1 1 1 0 0,0 0-1 0 0,0 0 0 0 0,0-1 1 0 0,1 1-1 0 0,1 8 0 0 0,0 0 173 0 0,0 1-1 0 0,-2-1 1 0 0,1 1-1 0 0,-4 21 0 0 0,1 6-47 0 0,1-19-444 0 0,2-29-139 0 0,1 0 1 0 0,0 0-1 0 0,1 0 0 0 0,5-13 0 0 0,-4 11-31 0 0,36-106-43 0 0,-22 60 97 0 0,-18 54 28 0 0,3-9 37 0 0,1-1 0 0 0,8-13 1 0 0,-12 22-32 0 0,2 0 1 0 0,-1 0 0 0 0,0 0 0 0 0,0 0 0 0 0,1 0 0 0 0,-1 1 0 0 0,1-1 0 0 0,-1 0 0 0 0,1 1-1 0 0,0 0 1 0 0,-1-1 0 0 0,1 1 0 0 0,0 0 0 0 0,0 0 0 0 0,0 0 0 0 0,0 0 0 0 0,0 0 0 0 0,4-1-1 0 0,-5 2-3 0 0,-1 0 0 0 0,1 0-1 0 0,0 0 1 0 0,-1 1 0 0 0,1-1-1 0 0,-1 0 1 0 0,1 0 0 0 0,-1 0-1 0 0,1 1 1 0 0,-1-1 0 0 0,1 0-1 0 0,0 1 1 0 0,-1-1 0 0 0,0 0-1 0 0,1 1 1 0 0,-1-1 0 0 0,1 1-1 0 0,-1-1 1 0 0,1 1 0 0 0,-1-1-1 0 0,0 1 1 0 0,1-1 0 0 0,-1 1-1 0 0,0-1 1 0 0,0 1 0 0 0,1-1-1 0 0,-1 2 1 0 0,7 18 15 0 0,-6-16 12 0 0,40 105-42 0 0,-13-40-8 0 0,-25-61-234 0 0,0-1 1 0 0,0 0-1 0 0,0-1 0 0 0,1 1 1 0 0,0 0-1 0 0,0-1 0 0 0,10 11 0 0 0,-12-16 172 0 0,-1 0-1 0 0,1 1 1 0 0,-1-1 0 0 0,1 0-1 0 0,-1 0 1 0 0,1 0-1 0 0,0 0 1 0 0,0 0-1 0 0,-1 0 1 0 0,1 0-1 0 0,0-1 1 0 0,0 1-1 0 0,0-1 1 0 0,0 1 0 0 0,0-1-1 0 0,0 0 1 0 0,0 1-1 0 0,0-1 1 0 0,0 0-1 0 0,0-1 1 0 0,0 1-1 0 0,0 0 1 0 0,0-1-1 0 0,0 1 1 0 0,0-1 0 0 0,0 1-1 0 0,0-1 1 0 0,0 0-1 0 0,-1 0 1 0 0,1 0-1 0 0,0 0 1 0 0,-1 0-1 0 0,1 0 1 0 0,2-2-1 0 0,16-13-5176 0 0,-10 9 2015 0 0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6:59.72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90 149 1600 0 0,'-3'0'1093'0'0,"0"0"0"0"0,0 1-1 0 0,0-1 1 0 0,0 1-1 0 0,0-1 1 0 0,0 1-1 0 0,-4 1 1 0 0,5-1-577 0 0,0 1-1 0 0,0-1 1 0 0,0 0-1 0 0,-1 1 1 0 0,1-1-1 0 0,0 1 0 0 0,-3 3 1 0 0,3-2-180 0 0,-1 0 0 0 0,1 0 0 0 0,0 1 0 0 0,0-1 0 0 0,0 1-1 0 0,1 0 1 0 0,-1 0 0 0 0,1-1 0 0 0,0 1 0 0 0,0 0 0 0 0,-1 6 0 0 0,2-5-193 0 0,0 1-1 0 0,0 0 1 0 0,1-1 0 0 0,-1 1-1 0 0,1-1 1 0 0,1 1 0 0 0,-1-1 0 0 0,1 1-1 0 0,0-1 1 0 0,0 0 0 0 0,0 1-1 0 0,1-1 1 0 0,-1 0 0 0 0,2-1-1 0 0,-1 1 1 0 0,0 0 0 0 0,1-1-1 0 0,0 0 1 0 0,0 0 0 0 0,4 4 0 0 0,-4-5-148 0 0,0 1 1 0 0,0-1-1 0 0,0 1 1 0 0,1-1-1 0 0,-1-1 1 0 0,1 1 0 0 0,0-1-1 0 0,0 1 1 0 0,0-1-1 0 0,0-1 1 0 0,0 1-1 0 0,0-1 1 0 0,1 0 0 0 0,-1 0-1 0 0,0 0 1 0 0,1-1-1 0 0,-1 0 1 0 0,0 0 0 0 0,1 0-1 0 0,-1-1 1 0 0,8-1-1 0 0,-10 1-16 0 0,0 0 0 0 0,-1 0 0 0 0,1 0 0 0 0,0-1 0 0 0,0 1 1 0 0,0-1-1 0 0,-1 0 0 0 0,1 0 0 0 0,-1 0 0 0 0,0 0 0 0 0,1 0 0 0 0,-1 0 0 0 0,0-1 0 0 0,0 1 0 0 0,2-4 0 0 0,-2 2 5 0 0,0-1 0 0 0,0 1 0 0 0,0 0 1 0 0,-1-1-1 0 0,0 1 0 0 0,0-1 0 0 0,0 0 0 0 0,-1 1 0 0 0,1-7 1 0 0,-1-4 13 0 0,-2 0 0 0 0,1 0 0 0 0,-2 1 1 0 0,0-1-1 0 0,-7-19 0 0 0,3 12 98 0 0,-20-40 0 0 0,23 54-60 0 0,0 1 1 0 0,-1-1-1 0 0,1 1 0 0 0,-2 0 1 0 0,1 0-1 0 0,-1 1 0 0 0,0-1 1 0 0,-9-6-1 0 0,13 11-2 0 0,-1 1 1 0 0,0-1-1 0 0,1 0 1 0 0,-1 1-1 0 0,0 0 1 0 0,0-1-1 0 0,0 1 1 0 0,0 0-1 0 0,0 1 1 0 0,0-1-1 0 0,0 0 1 0 0,0 1-1 0 0,0 0 1 0 0,0-1-1 0 0,0 1 0 0 0,0 0 1 0 0,0 1-1 0 0,0-1 1 0 0,-1 1-1 0 0,1-1 1 0 0,0 1-1 0 0,0 0 1 0 0,1 0-1 0 0,-1 0 1 0 0,0 1-1 0 0,0-1 1 0 0,0 0-1 0 0,1 1 1 0 0,-1 0-1 0 0,1 0 1 0 0,-1 0-1 0 0,-3 4 0 0 0,2-2 10 0 0,1 1 0 0 0,-1-1 0 0 0,1 1 0 0 0,0 0 0 0 0,0 0 0 0 0,1 0-1 0 0,0 0 1 0 0,0 1 0 0 0,0-1 0 0 0,0 0 0 0 0,1 1 0 0 0,0-1-1 0 0,0 1 1 0 0,0 6 0 0 0,1-9-40 0 0,0 1 1 0 0,0-1-1 0 0,1 1 0 0 0,-1-1 0 0 0,1 0 0 0 0,0 1 1 0 0,0-1-1 0 0,0 0 0 0 0,0 1 0 0 0,1-1 0 0 0,-1 0 1 0 0,1 0-1 0 0,0 0 0 0 0,0 0 0 0 0,0 0 0 0 0,0-1 1 0 0,0 1-1 0 0,1-1 0 0 0,-1 1 0 0 0,1-1 0 0 0,-1 0 1 0 0,1 0-1 0 0,0 0 0 0 0,4 2 0 0 0,0-1-19 0 0,0 0 0 0 0,0 0 0 0 0,1 0-1 0 0,-1-1 1 0 0,1-1 0 0 0,0 1-1 0 0,-1-1 1 0 0,1 0 0 0 0,0-1 0 0 0,0 0-1 0 0,0 0 1 0 0,0 0 0 0 0,-1-1 0 0 0,11-3-1 0 0,4-1-42 0 0,-1-2-1 0 0,0-1 1 0 0,36-18 0 0 0,-51 23 39 0 0,0-1 0 0 0,0 0 0 0 0,-1 0 0 0 0,10-8 0 0 0,-13 9 23 0 0,1 1-1 0 0,-1 0 0 0 0,0-1 0 0 0,0 0 0 0 0,0 1 0 0 0,0-1 1 0 0,-1 0-1 0 0,1 0 0 0 0,-1 0 0 0 0,1 0 0 0 0,1-6 1 0 0,-3 8 0 0 0,0 1 0 0 0,0 0 1 0 0,0 0-1 0 0,0 0 0 0 0,0-1 1 0 0,0 1-1 0 0,0 0 0 0 0,0 0 1 0 0,0 0-1 0 0,0-1 0 0 0,0 1 1 0 0,0 0-1 0 0,0 0 0 0 0,0-1 1 0 0,-1 1-1 0 0,1 0 0 0 0,0 0 1 0 0,0 0-1 0 0,0 0 0 0 0,0-1 1 0 0,0 1-1 0 0,0 0 0 0 0,0 0 1 0 0,-1 0-1 0 0,1 0 1 0 0,0-1-1 0 0,0 1 0 0 0,0 0 1 0 0,0 0-1 0 0,-1 0 0 0 0,1 0 1 0 0,0 0-1 0 0,0 0 0 0 0,0 0 1 0 0,-1-1-1 0 0,1 1 0 0 0,0 0 1 0 0,-1 0-1 0 0,-11 1 156 0 0,-11 8 36 0 0,19-7-189 0 0,0 0 1 0 0,0 1-1 0 0,0-1 0 0 0,0 1 1 0 0,0 0-1 0 0,1 0 0 0 0,0 0 0 0 0,-1 1 1 0 0,1-1-1 0 0,0 1 0 0 0,1-1 1 0 0,-1 1-1 0 0,0 0 0 0 0,1 0 1 0 0,0 1-1 0 0,0-1 0 0 0,1 0 1 0 0,-1 1-1 0 0,1-1 0 0 0,0 1 1 0 0,0-1-1 0 0,0 1 0 0 0,0 0 1 0 0,1-1-1 0 0,0 1 0 0 0,0 0 0 0 0,0-1 1 0 0,1 1-1 0 0,0-1 0 0 0,0 1 1 0 0,0 0-1 0 0,2 4 0 0 0,0 0 1 0 0,2 0 0 0 0,-1 0 0 0 0,1-1-1 0 0,0 0 1 0 0,0 0 0 0 0,13 14-1 0 0,-14-19-13 0 0,-1 1 0 0 0,1 0 0 0 0,0-1-1 0 0,0 0 1 0 0,1 0 0 0 0,-1 0 0 0 0,0 0-1 0 0,1-1 1 0 0,0 0 0 0 0,0 1-1 0 0,0-2 1 0 0,0 1 0 0 0,0-1 0 0 0,6 2-1 0 0,-8-3 1 0 0,0-1 0 0 0,0 1-1 0 0,-1-1 1 0 0,1 1-1 0 0,0-1 1 0 0,0 0-1 0 0,-1 0 1 0 0,1 0 0 0 0,-1 0-1 0 0,1-1 1 0 0,-1 1-1 0 0,0 0 1 0 0,1-1 0 0 0,-1 0-1 0 0,0 0 1 0 0,0 0-1 0 0,0 0 1 0 0,0 0 0 0 0,0 0-1 0 0,-1 0 1 0 0,3-4-1 0 0,2-3-12 0 0,0-1-1 0 0,-1 1 0 0 0,0-1 0 0 0,4-12 0 0 0,-4 2-2 0 0,0 0-1 0 0,-1 0 0 0 0,-1-1 1 0 0,0-21-1 0 0,0 2-30 0 0,-2 33 65 0 0,0 3 14 0 0,-1 0 0 0 0,1 0 0 0 0,-1 0 0 0 0,0 0 0 0 0,-1-6 0 0 0,1 10-23 0 0,0 0 0 0 0,0 0 0 0 0,-1 0 1 0 0,1 0-1 0 0,0 0 0 0 0,0-1 0 0 0,0 1 0 0 0,0 0 1 0 0,0 0-1 0 0,0 0 0 0 0,0 0 0 0 0,0 0 1 0 0,-1 0-1 0 0,1-1 0 0 0,0 1 0 0 0,0 0 1 0 0,0 0-1 0 0,0 0 0 0 0,0 0 0 0 0,-1 0 1 0 0,1 0-1 0 0,0 0 0 0 0,0 0 0 0 0,0 0 0 0 0,0 0 1 0 0,-1 0-1 0 0,1 0 0 0 0,0 0 0 0 0,0 0 1 0 0,0 0-1 0 0,0 0 0 0 0,0 0 0 0 0,-1 0 1 0 0,1 0-1 0 0,0 0 0 0 0,0 0 0 0 0,0 0 0 0 0,0 0 1 0 0,-1 0-1 0 0,1 0 0 0 0,0 0 0 0 0,0 0 1 0 0,0 0-1 0 0,0 0 0 0 0,0 1 0 0 0,-1-1 1 0 0,1 0-1 0 0,0 0 0 0 0,0 0 0 0 0,0 0 0 0 0,0 0 1 0 0,0 0-1 0 0,0 1 0 0 0,0-1 0 0 0,0 0 1 0 0,-1 0-1 0 0,-5 8 69 0 0,-1 4 17 0 0,1 1 0 0 0,0-1 0 0 0,1 1 0 0 0,-6 20 0 0 0,10-27-60 0 0,0-1 0 0 0,0 1 0 0 0,0 1 0 0 0,1-1-1 0 0,0 0 1 0 0,0 0 0 0 0,1 0 0 0 0,0 0 0 0 0,0 0-1 0 0,0 0 1 0 0,1-1 0 0 0,4 12 0 0 0,-3-10-29 0 0,1 1 0 0 0,0-1 0 0 0,0 0 0 0 0,1 0 0 0 0,-1-1 0 0 0,2 1 0 0 0,-1-1 0 0 0,1 0 0 0 0,0-1 0 0 0,0 1 0 0 0,0-1 0 0 0,13 7 0 0 0,-13-9-161 0 0,-1 0 0 0 0,1 0 0 0 0,0-1 1 0 0,0 0-1 0 0,0 0 0 0 0,1 0 0 0 0,-1-1 0 0 0,0 0 0 0 0,1 0 0 0 0,-1-1 0 0 0,0 0 0 0 0,1 0 0 0 0,-1 0 0 0 0,1-1 0 0 0,-1 0 1 0 0,12-3-1 0 0,12-6-4606 0 0,-16 4 1028 0 0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7:00.52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299 86 8 0 0,'1'-1'446'0'0,"-1"0"0"0"0,-1 0 0 0 0,1 0 0 0 0,0 1 0 0 0,0-1 0 0 0,0 0 0 0 0,0 0 0 0 0,0 1 0 0 0,-1-1-1 0 0,1 0 1 0 0,0 0 0 0 0,-1 1 0 0 0,1-1 0 0 0,-1 0 0 0 0,1 1 0 0 0,0-1 0 0 0,-1 0 0 0 0,0 1 0 0 0,1-1 0 0 0,-1 1 0 0 0,1-1 0 0 0,-1 1 0 0 0,0-1 0 0 0,1 1 0 0 0,-2-1 0 0 0,0 0-35 0 0,0 1 1 0 0,0-1-1 0 0,0 1 1 0 0,0-1-1 0 0,0 1 1 0 0,-1 0 0 0 0,1-1-1 0 0,0 1 1 0 0,-4 1-1 0 0,1-1-84 0 0,0 1-1 0 0,0 0 1 0 0,0 0-1 0 0,0 1 1 0 0,0 0-1 0 0,0-1 1 0 0,-8 6 0 0 0,8-4-152 0 0,1 1 0 0 0,0 0 1 0 0,0 0-1 0 0,0 0 1 0 0,0 1-1 0 0,1 0 0 0 0,0-1 1 0 0,0 1-1 0 0,0 0 0 0 0,0 0 1 0 0,1 0-1 0 0,0 1 1 0 0,0-1-1 0 0,1 1 0 0 0,-1-1 1 0 0,1 1-1 0 0,0 0 1 0 0,1-1-1 0 0,-1 1 0 0 0,1 6 1 0 0,0-4-144 0 0,0 1 0 0 0,1-1 0 0 0,0 0 0 0 0,0 0 0 0 0,1 1 0 0 0,0-1 0 0 0,1 0 0 0 0,-1-1 0 0 0,1 1 0 0 0,1 0 0 0 0,0-1 0 0 0,0 0 0 0 0,6 9 0 0 0,-7-12-48 0 0,0 0 0 0 0,1 0-1 0 0,-1-1 1 0 0,1 1 0 0 0,0-1-1 0 0,0 0 1 0 0,0 0 0 0 0,1-1 0 0 0,-1 1-1 0 0,1-1 1 0 0,-1 0 0 0 0,1 0-1 0 0,0 0 1 0 0,0 0 0 0 0,0-1-1 0 0,0 0 1 0 0,0 0 0 0 0,0-1 0 0 0,0 1-1 0 0,0-1 1 0 0,0 0 0 0 0,0 0-1 0 0,0-1 1 0 0,0 1 0 0 0,0-1 0 0 0,0 0-1 0 0,0-1 1 0 0,0 1 0 0 0,-1-1-1 0 0,1 0 1 0 0,0 0 0 0 0,-1-1-1 0 0,1 1 1 0 0,-1-1 0 0 0,0 0 0 0 0,6-5-1 0 0,-4 2-32 0 0,0-1 0 0 0,-1 1 0 0 0,0-1-1 0 0,0 0 1 0 0,0 0 0 0 0,-1-1 0 0 0,0 1-1 0 0,-1-1 1 0 0,0 0 0 0 0,0 0-1 0 0,0 0 1 0 0,-1-1 0 0 0,1-12 0 0 0,-1 6 16 0 0,-1 1 1 0 0,-1-1 0 0 0,0 1-1 0 0,-1-1 1 0 0,0 1 0 0 0,-1-1-1 0 0,-5-16 1 0 0,6 26 35 0 0,-1 1-1 0 0,1-1 1 0 0,-1 1-1 0 0,0 0 1 0 0,0 0 0 0 0,0-1-1 0 0,-1 1 1 0 0,0 1-1 0 0,1-1 1 0 0,-1 0 0 0 0,-6-5-1 0 0,6 7 12 0 0,0 0 0 0 0,0 0 0 0 0,0 0 0 0 0,0 0-1 0 0,-1 0 1 0 0,1 1 0 0 0,-1-1 0 0 0,1 1 0 0 0,-1 0 0 0 0,1 0-1 0 0,-1 0 1 0 0,0 1 0 0 0,1-1 0 0 0,-8 1 0 0 0,3 0 10 0 0,1 1 0 0 0,-1 0 0 0 0,0 0 0 0 0,1 1 0 0 0,0 0 1 0 0,-1 0-1 0 0,1 1 0 0 0,0-1 0 0 0,0 2 0 0 0,0-1 0 0 0,1 1 0 0 0,-1 0 0 0 0,1 0 0 0 0,0 1 0 0 0,0 0 1 0 0,0 0-1 0 0,1 0 0 0 0,0 1 0 0 0,0 0 0 0 0,0 0 0 0 0,1 0 0 0 0,0 0 0 0 0,0 1 0 0 0,0 0 1 0 0,-4 10-1 0 0,6-11-12 0 0,0 0 1 0 0,0 1-1 0 0,0-1 1 0 0,0 0 0 0 0,1 0-1 0 0,0 1 1 0 0,0-1-1 0 0,1 1 1 0 0,0-1 0 0 0,0 1-1 0 0,1-1 1 0 0,-1 1-1 0 0,1-1 1 0 0,1 0 0 0 0,-1 1-1 0 0,1-1 1 0 0,0 0-1 0 0,1 0 1 0 0,-1 0 0 0 0,1 0-1 0 0,0 0 1 0 0,1-1-1 0 0,-1 0 1 0 0,1 1 0 0 0,0-1-1 0 0,1-1 1 0 0,-1 1-1 0 0,6 4 1 0 0,-7-6-25 0 0,0-1-1 0 0,0 0 1 0 0,-1 0 0 0 0,1 0 0 0 0,1 0-1 0 0,-1 0 1 0 0,0-1 0 0 0,0 1-1 0 0,1-1 1 0 0,-1 0 0 0 0,0 0-1 0 0,1 0 1 0 0,-1-1 0 0 0,1 1 0 0 0,-1-1-1 0 0,1 0 1 0 0,0 0 0 0 0,-1 0-1 0 0,1 0 1 0 0,-1 0 0 0 0,1-1-1 0 0,-1 0 1 0 0,1 0 0 0 0,-1 0-1 0 0,1 0 1 0 0,-1 0 0 0 0,0-1 0 0 0,0 1-1 0 0,0-1 1 0 0,5-3 0 0 0,-2 0-5 0 0,0 1 1 0 0,0-1-1 0 0,0-1 1 0 0,-1 1-1 0 0,0-1 1 0 0,0 0-1 0 0,0 0 1 0 0,-1 0-1 0 0,1-1 1 0 0,-2 1-1 0 0,1-1 1 0 0,-1 0-1 0 0,3-9 1 0 0,-2 3 62 0 0,-1 1-1 0 0,0-1 1 0 0,-1 0-1 0 0,0 0 1 0 0,-1 0 0 0 0,0 0-1 0 0,-1 0 1 0 0,-1 0-1 0 0,-2-16 1 0 0,8 58 204 0 0,-4-16-256 0 0,1-1 0 0 0,5 16 0 0 0,26 63 63 0 0,32 98 340 0 0,-55-158-270 0 0,24 87 291 0 0,-31-103-307 0 0,-1 0-1 0 0,0 1 1 0 0,-1-1 0 0 0,-1 1-1 0 0,-3 29 1 0 0,0-26 36 0 0,0 1-1 0 0,-2 0 0 0 0,0-1 1 0 0,-2 0-1 0 0,0 0 0 0 0,-1 0 1 0 0,-17 29-1 0 0,20-40-73 0 0,-1 0-1 0 0,0 0 0 0 0,0-1 0 0 0,-1 0 1 0 0,1 0-1 0 0,-1 0 0 0 0,-1-1 1 0 0,0 0-1 0 0,1 0 0 0 0,-2-1 1 0 0,1 0-1 0 0,-1-1 0 0 0,1 0 0 0 0,-1 0 1 0 0,0 0-1 0 0,-1-1 0 0 0,-17 3 1 0 0,-2-2 186 0 0,-1-2 0 0 0,-47-2 0 0 0,66-1-246 0 0,0 0 1 0 0,0-1-1 0 0,0-1 0 0 0,0 1 0 0 0,1-2 0 0 0,-1 1 0 0 0,1-2 1 0 0,0 1-1 0 0,0-1 0 0 0,1-1 0 0 0,-1 0 0 0 0,1 0 1 0 0,1-1-1 0 0,-1 0 0 0 0,1 0 0 0 0,0-1 0 0 0,1 0 1 0 0,-10-13-1 0 0,15 17-27 0 0,0 1 0 0 0,0-1 0 0 0,0 0-1 0 0,0 0 1 0 0,1 0 0 0 0,-1 0 0 0 0,1-1 0 0 0,0 1 0 0 0,1 0 0 0 0,-1 0 0 0 0,1-1 0 0 0,0 1 0 0 0,0-7 0 0 0,1 4-10 0 0,0 0 0 0 0,1 0 0 0 0,0 1 0 0 0,0-1 0 0 0,1 0 1 0 0,-1 1-1 0 0,7-11 0 0 0,4-3-105 0 0,1 1-1 0 0,1 0 1 0 0,31-30-1 0 0,-43 45 97 0 0,30-28-734 0 0,2 1 0 0 0,1 2-1 0 0,1 1 1 0 0,1 2 0 0 0,1 2 0 0 0,56-26 0 0 0,-87 46 234 0 0,27-11-2769 0 0,-11 7-3320 0 0,-9 3 1143 0 0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7:01.17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109 139 2793 0 0,'-13'3'3426'0'0,"5"-1"-1722"0"0,1 0 1 0 0,-1 1-1 0 0,0-1 0 0 0,-9 7 1 0 0,15-8-1623 0 0,0 0 1 0 0,0 0 0 0 0,1 0 0 0 0,-1 0 0 0 0,1 1 0 0 0,-1-1 0 0 0,1 1-1 0 0,0-1 1 0 0,-1 1 0 0 0,1-1 0 0 0,0 1 0 0 0,0 0 0 0 0,0-1-1 0 0,0 1 1 0 0,1 0 0 0 0,-1 0 0 0 0,0 0 0 0 0,1 0 0 0 0,-1 0 0 0 0,1 0-1 0 0,0 0 1 0 0,-1-1 0 0 0,1 4 0 0 0,0-3 3 0 0,0 1 0 0 0,0-1 1 0 0,0 0-1 0 0,0 1 0 0 0,0-1 1 0 0,1 1-1 0 0,-1-1 0 0 0,1 0 0 0 0,-1 1 1 0 0,1-1-1 0 0,0 0 0 0 0,0 1 1 0 0,0-1-1 0 0,0 0 0 0 0,1 0 0 0 0,-1 0 1 0 0,1 0-1 0 0,-1 0 0 0 0,1 0 1 0 0,-1-1-1 0 0,1 1 0 0 0,0 0 0 0 0,0-1 1 0 0,0 0-1 0 0,0 1 0 0 0,0-1 1 0 0,0 0-1 0 0,0 0 0 0 0,5 2 0 0 0,7 2 198 0 0,1 0 0 0 0,0-1 0 0 0,0-1 0 0 0,1 0-1 0 0,-1-1 1 0 0,16 0 0 0 0,-9-1-160 0 0,0-2 0 0 0,0 0-1 0 0,37-8 1 0 0,-49 7-128 0 0,-1-1-1 0 0,0 1 0 0 0,0-2 0 0 0,0 1 1 0 0,-1-1-1 0 0,16-10 0 0 0,-20 12 8 0 0,0-2 1 0 0,0 1-1 0 0,0 0 1 0 0,-1-1-1 0 0,1 1 1 0 0,-1-1-1 0 0,0 0 1 0 0,0 0-1 0 0,-1-1 1 0 0,1 1-1 0 0,-1 0 1 0 0,0-1-1 0 0,0 1 1 0 0,2-9-1 0 0,-2 5 0 0 0,0-1 0 0 0,-1 1-1 0 0,0 0 1 0 0,0 0 0 0 0,-1 0 0 0 0,0-1 0 0 0,0 1-1 0 0,-1 0 1 0 0,-1 0 0 0 0,-1-9 0 0 0,2 13 25 0 0,0 0 1 0 0,-1 0-1 0 0,0 1 1 0 0,1-1-1 0 0,-1 0 0 0 0,0 1 1 0 0,-1-1-1 0 0,1 1 1 0 0,-1 0-1 0 0,1-1 0 0 0,-1 1 1 0 0,0 0-1 0 0,0 1 1 0 0,-1-1-1 0 0,1 1 1 0 0,0-1-1 0 0,-1 1 0 0 0,1 0 1 0 0,-1 0-1 0 0,0 0 1 0 0,-7-2-1 0 0,-4 1 58 0 0,0 1 0 0 0,0 0 0 0 0,0 1 0 0 0,0 0 0 0 0,0 1 1 0 0,0 1-1 0 0,0 0 0 0 0,0 1 0 0 0,0 1 0 0 0,0 0 0 0 0,0 1 0 0 0,1 1 0 0 0,0 0 0 0 0,-21 11 0 0 0,26-10-17 0 0,0 0 0 0 0,0 0 0 0 0,0 1 0 0 0,1 0 0 0 0,0 1 0 0 0,1 0-1 0 0,0 0 1 0 0,0 0 0 0 0,0 1 0 0 0,1 0 0 0 0,1 1 0 0 0,-1-1 0 0 0,2 1 0 0 0,-1 0 0 0 0,1 0 0 0 0,1 1-1 0 0,0-1 1 0 0,0 1 0 0 0,1 0 0 0 0,1-1 0 0 0,-1 1 0 0 0,2 0 0 0 0,-1 0 0 0 0,2 0 0 0 0,-1 0 0 0 0,4 11-1 0 0,-1-5-38 0 0,1-1 0 0 0,1 0 0 0 0,0-1-1 0 0,2 1 1 0 0,-1-1 0 0 0,2 0-1 0 0,0-1 1 0 0,20 28 0 0 0,-11-21-79 0 0,2 0-1 0 0,0-2 1 0 0,1 0 0 0 0,38 27 0 0 0,-58-45 45 0 0,1 0 0 0 0,0 0-1 0 0,0-1 1 0 0,0 1 0 0 0,0 0 0 0 0,0-1 0 0 0,0 1 0 0 0,0-1 0 0 0,1 0 0 0 0,-1 1-1 0 0,0-1 1 0 0,0 0 0 0 0,0 1 0 0 0,0-1 0 0 0,0 0 0 0 0,1 0 0 0 0,-1 0 0 0 0,0 0 0 0 0,2-1-1 0 0,-3 1-4 0 0,1 0 0 0 0,0-1 0 0 0,-1 1 0 0 0,1-1 0 0 0,-1 1 0 0 0,1-1 0 0 0,-1 1 0 0 0,0-1 0 0 0,1 0 0 0 0,-1 1 0 0 0,0-1 0 0 0,1 0 0 0 0,-1 1 0 0 0,0-1 0 0 0,0 0 0 0 0,1 1 0 0 0,-1-1 0 0 0,0 0 0 0 0,0 1 0 0 0,0-1 0 0 0,0 0 0 0 0,0 1 0 0 0,0-1 0 0 0,0 0 0 0 0,0 0 0 0 0,0 1 0 0 0,0-1 0 0 0,-1 0 0 0 0,1 1 0 0 0,0-1 0 0 0,-1-1 0 0 0,-1-5-13 0 0,0 1 0 0 0,-1-1 0 0 0,0 0-1 0 0,-1 1 1 0 0,-4-9 0 0 0,4 10 46 0 0,1-1 0 0 0,0 1 0 0 0,0-1 1 0 0,0 0-1 0 0,1 0 0 0 0,0 0 0 0 0,-1-6 0 0 0,3 10-24 0 0,0 1-1 0 0,0 0 1 0 0,1-1-1 0 0,-1 1 1 0 0,0 0-1 0 0,1-1 1 0 0,-1 1-1 0 0,1 0 1 0 0,0 0 0 0 0,-1 0-1 0 0,1-1 1 0 0,0 1-1 0 0,0 0 1 0 0,0 0-1 0 0,0 0 1 0 0,0 0-1 0 0,0 1 1 0 0,0-1-1 0 0,0 0 1 0 0,0 0 0 0 0,0 0-1 0 0,0 1 1 0 0,1-1-1 0 0,1 0 1 0 0,2-2-3 0 0,1 1 0 0 0,-1 0 0 0 0,1 0-1 0 0,7-2 1 0 0,-3 2 31 0 0,-1 1 0 0 0,1 0 0 0 0,-1 1-1 0 0,1 0 1 0 0,-1 1 0 0 0,1 0 0 0 0,-1 0-1 0 0,0 1 1 0 0,1 0 0 0 0,14 5-1 0 0,-20-5-13 0 0,-1-1-1 0 0,1 1 0 0 0,0 0 0 0 0,-1 0 0 0 0,1 0 0 0 0,-1 1 1 0 0,0-1-1 0 0,1 1 0 0 0,-1 0 0 0 0,0 0 0 0 0,-1 0 0 0 0,1 0 0 0 0,-1 0 1 0 0,1 0-1 0 0,-1 1 0 0 0,0 0 0 0 0,0-1 0 0 0,0 1 0 0 0,-1 0 1 0 0,1 0-1 0 0,-1 0 0 0 0,0 0 0 0 0,0 0 0 0 0,0 0 0 0 0,-1 0 0 0 0,1 7 1 0 0,-6 76 786 0 0,5-86-804 0 0,0 1 0 0 0,0-1 0 0 0,0 1 0 0 0,0-1 0 0 0,1 1 0 0 0,-1-1 0 0 0,0 0 0 0 0,1 1 0 0 0,-1-1 0 0 0,1 0 0 0 0,0 1 0 0 0,-1-1 0 0 0,1 0 0 0 0,0 0 0 0 0,0 1 0 0 0,0-1 0 0 0,0 0 0 0 0,0 0 0 0 0,0 0 0 0 0,0 0 1 0 0,0 0-1 0 0,0 0 0 0 0,0-1 0 0 0,1 1 0 0 0,-1 0 0 0 0,0-1 0 0 0,1 1 0 0 0,-1 0 0 0 0,0-1 0 0 0,1 0 0 0 0,-1 1 0 0 0,0-1 0 0 0,1 0 0 0 0,-1 0 0 0 0,4 0 0 0 0,0 1-51 0 0,1-1 0 0 0,0-1 0 0 0,-1 1 0 0 0,1-1-1 0 0,-1 0 1 0 0,1 0 0 0 0,-1-1 0 0 0,6-1 0 0 0,4-4-539 0 0,-1 0 1 0 0,1-1-1 0 0,-1 0 1 0 0,12-11 0 0 0,-1-1-3129 0 0,-1-2-3515 0 0,-10 6 593 0 0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7:01.46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5 5121 0 0,'2'-2'16024'0'0,"-1"-1"-13266"0"0,6 4-2849 0 0,21 10 994 0 0,-1 1-1 0 0,50 31 1 0 0,-56-29-510 0 0,0 1 0 0 0,-2 2 0 0 0,0 0-1 0 0,-1 0 1 0 0,-1 2 0 0 0,16 20 0 0 0,4 13 331 0 0,37 66-1 0 0,-50-77-604 0 0,-3 1-1 0 0,-1 0 1 0 0,-3 1-1 0 0,21 74 0 0 0,-33-94-168 0 0,-1 0-1 0 0,-1 1 1 0 0,-1-1-1 0 0,-1 35 1 0 0,-2-41-111 0 0,-1 0-1 0 0,-1 0 1 0 0,0 0 0 0 0,-1-1-1 0 0,-1 0 1 0 0,-14 32 0 0 0,16-40-254 0 0,-1-1 1 0 0,-1 1-1 0 0,0-1 1 0 0,-7 9-1 0 0,9-13 14 0 0,0 0 0 0 0,0 0 0 0 0,0 0-1 0 0,-1 0 1 0 0,1-1 0 0 0,-1 1 0 0 0,1-1 0 0 0,-1 0 0 0 0,0 0-1 0 0,-5 2 1 0 0,-10 0-1188 0 0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7:18.68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198 205 512 0 0,'0'-2'843'0'0,"0"-1"-1"0"0,0 0 1 0 0,0 1 0 0 0,0-1-1 0 0,-1 0 1 0 0,1 1-1 0 0,-6-9 11419 0 0,4 31-10745 0 0,3-3-1210 0 0,-1-1 1 0 0,0 1 0 0 0,-2-1-1 0 0,0 0 1 0 0,-6 27-1 0 0,1-9-49 0 0,-24 106 579 0 0,10-54-587 0 0,-16 55 42 0 0,11-41 83 0 0,25-89-240 0 0,1-11-128 0 0,0 1 0 0 0,0-1 0 0 0,0 0-1 0 0,0 0 1 0 0,0 0 0 0 0,0 0 0 0 0,0 0 0 0 0,0 0 0 0 0,0 0 0 0 0,0 0 0 0 0,0 0 0 0 0,0 0 0 0 0,1 0 0 0 0,-1 0 0 0 0,0 1 0 0 0,0-1 0 0 0,0 0 0 0 0,0 0 0 0 0,0 0 0 0 0,0 0 0 0 0,0 0 0 0 0,1 0 0 0 0,-1 0 0 0 0,0 0 0 0 0,0 0 0 0 0,0 0 0 0 0,0 0 0 0 0,0 0 0 0 0,0 0 0 0 0,0 0 0 0 0,0 0 0 0 0,1 0 0 0 0,-1 0 0 0 0,0 0 0 0 0,0-1 0 0 0,0 1 0 0 0,0 0 0 0 0,0 0 0 0 0,0 0 0 0 0,0 0-1 0 0,0 0 1 0 0,1 0 0 0 0,-1 0 0 0 0,0 0 0 0 0,0 0 0 0 0,15-16 410 0 0,-12 13-430 0 0,7-8 56 0 0,0-1 1 0 0,0 0 0 0 0,-1-1 0 0 0,-1 0 0 0 0,0 0 0 0 0,-1-1-1 0 0,0 0 1 0 0,9-30 0 0 0,-8 6-26 0 0,-2 0 0 0 0,-2-1 0 0 0,-1-62 0 0 0,-2 62-45 0 0,8-183 37 0 0,-6 172 119 0 0,10-51 0 0 0,-7 60 191 0 0,-13 123 763 0 0,7-67-1045 0 0,1 0 0 0 0,1 0-1 0 0,0-1 1 0 0,1 1 0 0 0,1 0 0 0 0,0-1 0 0 0,1 0 0 0 0,9 18 0 0 0,9 26 152 0 0,-16-37-90 0 0,1 0 0 0 0,14 23 1 0 0,1-7 68 0 0,52 59 1 0 0,-45-61-118 0 0,36 59 1 0 0,-13 0 41 0 0,23 37-12 0 0,-73-126-62 0 0,0-1 0 0 0,0 1 0 0 0,0 0 0 0 0,0 0-1 0 0,-1 0 1 0 0,0 0 0 0 0,0 1 0 0 0,0-1-1 0 0,-1 0 1 0 0,0 1 0 0 0,1 8 0 0 0,-2-13-13 0 0,-1-1 0 0 0,1 1 1 0 0,0-1-1 0 0,-1 1 0 0 0,1-1 1 0 0,0 0-1 0 0,-1 1 0 0 0,1-1 0 0 0,-1 0 1 0 0,1 0-1 0 0,0 1 0 0 0,-1-1 1 0 0,1 0-1 0 0,-1 0 0 0 0,1 1 0 0 0,-1-1 1 0 0,1 0-1 0 0,-1 0 0 0 0,1 0 1 0 0,-1 0-1 0 0,1 0 0 0 0,-1 0 1 0 0,1 0-1 0 0,-1 0 0 0 0,1 0 0 0 0,-1 0 1 0 0,1 0-1 0 0,-1 0 0 0 0,0 0 1 0 0,-17-2 108 0 0,-23-6-106 0 0,0 2 0 0 0,-1 2 0 0 0,-66 1 0 0 0,-125 24 4 0 0,199-17 6 0 0,1 1 13 0 0,-38 0 0 0 0,70-5-30 0 0,0 0 0 0 0,0 0-1 0 0,0 0 1 0 0,0 0 0 0 0,0 0 0 0 0,0-1 0 0 0,0 1 0 0 0,0 0 0 0 0,0 0-1 0 0,0-1 1 0 0,0 1 0 0 0,0-1 0 0 0,0 0 0 0 0,0 1-4 0 0,1 0 0 0 0,0-1 0 0 0,-1 1 1 0 0,1 0-1 0 0,0 0 0 0 0,0-1 0 0 0,-1 1 1 0 0,1 0-1 0 0,0-1 0 0 0,0 1 0 0 0,0-1 1 0 0,0 1-1 0 0,0 0 0 0 0,-1-1 0 0 0,1 1 0 0 0,0 0 1 0 0,0-1-1 0 0,0 1 0 0 0,0-1 0 0 0,0 1 1 0 0,0 0-1 0 0,0-1 0 0 0,1 0 0 0 0,-1 0-5 0 0,1-1 0 0 0,-1 1 0 0 0,1-1 0 0 0,0 1 0 0 0,-1 0 0 0 0,1-1 0 0 0,0 1 0 0 0,0 0 0 0 0,0 0 0 0 0,0-1 0 0 0,1 1 0 0 0,-1 0 0 0 0,0 0 1 0 0,3-1-1 0 0,11-8-221 0 0,1 2 0 0 0,0 0 1 0 0,1 0-1 0 0,31-8 1 0 0,-15 7-3489 0 0,56-7 0 0 0,-56 13-162 0 0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7:32.80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76 512 0 0,'0'-4'512'0'0,"0"-4"-208"0"0,0 1-600 0 0,3 1-504 0 0,-1 0 576 0 0,1-2 224 0 0,2 2 0 0 0,-2-1 0 0 0,2 1 0 0 0,-2 1 0 0 0,0 0 0 0 0,0 1 0 0 0,-1 2 0 0 0,-2 0 0 0 0,-2 2 0 0 0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7:33.20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195 1 8 0 0,'-20'5'1731'0'0,"15"-5"-1130"0"0,1 1-1 0 0,1 0 1 0 0,-1 0 0 0 0,0 1 0 0 0,0-1-1 0 0,-4 3 1 0 0,-28 14 5925 0 0,17-11-4412 0 0,0 0 0 0 0,-32 5 0 0 0,35-10-397 0 0,15-3-657 0 0,10-3-731 0 0,45-9-207 0 0,0 1 0 0 0,0 3-1 0 0,1 3 1 0 0,0 2 0 0 0,90 4 0 0 0,-91 5-91 0 0,-48-4-30 0 0,0 1-1 0 0,0-1 1 0 0,0 1-1 0 0,0 0 1 0 0,0 0-1 0 0,8 5 1 0 0,-12-5 2 0 0,0-1 1 0 0,-1 0-1 0 0,1 1 1 0 0,-1-1 0 0 0,1 1-1 0 0,-1 0 1 0 0,0-1-1 0 0,0 1 1 0 0,0 0 0 0 0,0 0-1 0 0,0 0 1 0 0,0-1-1 0 0,0 1 1 0 0,0 0 0 0 0,-1 0-1 0 0,1 1 1 0 0,-1-1-1 0 0,0 0 1 0 0,1 0 0 0 0,-1 0-1 0 0,0 0 1 0 0,0 0-1 0 0,0 0 1 0 0,-1 0 0 0 0,1 0-1 0 0,-1 4 1 0 0,-1 3 18 0 0,-1-1 0 0 0,0 1-1 0 0,0 0 1 0 0,-8 14 0 0 0,-3 3 49 0 0,-2 0 1 0 0,-33 40-1 0 0,-46 40 68 0 0,58-67-38 0 0,31-32-102 0 0,-1 1 0 0 0,1-1 0 0 0,0 1 0 0 0,1 0 0 0 0,-9 17 0 0 0,13-22 0 0 0,0-1 0 0 0,0 1 0 0 0,0 0-1 0 0,0 0 1 0 0,1 0 0 0 0,-1 0-1 0 0,1 0 1 0 0,0 0 0 0 0,0 0 0 0 0,0 0-1 0 0,0 0 1 0 0,0 0 0 0 0,1 0-1 0 0,-1 0 1 0 0,1 0 0 0 0,0 0 0 0 0,0 0-1 0 0,0 0 1 0 0,0 0 0 0 0,0-1 0 0 0,1 1-1 0 0,2 4 1 0 0,2 0-120 0 0,-1-1 0 0 0,1 0 0 0 0,0 0 1 0 0,1 0-1 0 0,-1-1 0 0 0,1 1 0 0 0,0-2 0 0 0,1 1 0 0 0,-1-1 0 0 0,1 0 1 0 0,0-1-1 0 0,0 0 0 0 0,0 0 0 0 0,0 0 0 0 0,11 1 0 0 0,-8-2-114 0 0,0-1-1 0 0,1 1 1 0 0,-1-2-1 0 0,1 0 1 0 0,-1 0 0 0 0,0-1-1 0 0,1-1 1 0 0,-1 0-1 0 0,0 0 1 0 0,22-8-1 0 0,38-23-6092 0 0,-46 20 4601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9:02.0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29 3569 0 0,'-7'-13'9014'0'0,"-3"-2"-1898"0"0,11 18-3257 0 0,1 7-2271 0 0,1 6-1182 0 0,12 44 400 0 0,-3 0-1 0 0,7 82 0 0 0,-19-142-804 0 0,9 155 159 0 0,-3-41-527 0 0,-1-80-931 0 0,-5-33 1225 0 0,0-1 0 0 0,0 0-1 0 0,0 0 1 0 0,0 0 0 0 0,0 0-1 0 0,0 0 1 0 0,0 0 0 0 0,0 1-1 0 0,0-1 1 0 0,0 0-1 0 0,0 0 1 0 0,0 0 0 0 0,0 0-1 0 0,0 0 1 0 0,1 0 0 0 0,-1 0-1 0 0,0 1 1 0 0,0-1 0 0 0,0 0-1 0 0,0 0 1 0 0,0 0 0 0 0,0 0-1 0 0,0 0 1 0 0,0 0 0 0 0,1 0-1 0 0,-1 0 1 0 0,0 0 0 0 0,0 0-1 0 0,0 0 1 0 0,0 0-1 0 0,0 0 1 0 0,0 0 0 0 0,1 0-1 0 0,-1 0 1 0 0,0 0 0 0 0,0 0-1 0 0,0 0 1 0 0,0 0 0 0 0,0 0-1 0 0,0 0 1 0 0,1 0 0 0 0,-1 0-1 0 0,0 0 1 0 0,0 0 0 0 0,0 0-1 0 0,0 0 1 0 0,0 0 0 0 0,0 0-1 0 0,1 0 1 0 0,-1 0 0 0 0,0 0-1 0 0,0 0 1 0 0,0 0-1 0 0,0-1 1 0 0,0 1 0 0 0,0 0-1 0 0,3-4-2741 0 0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7:33.42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87 1 960 0 0,'-37'4'3576'0'0,"-2"0"4621"0"0,39-4-8064 0 0,-1 0 0 0 0,1 0 0 0 0,-1 0 0 0 0,1 0 0 0 0,-1 0 0 0 0,1 0 0 0 0,-1 0 0 0 0,1 0 0 0 0,0 1 0 0 0,-1-1 0 0 0,1 0 0 0 0,-1 0 0 0 0,1 0 0 0 0,-1 1 0 0 0,1-1 0 0 0,0 0 0 0 0,-1 1 0 0 0,1-1 0 0 0,0 0 0 0 0,-1 1 0 0 0,1-1 0 0 0,0 0 0 0 0,-1 1 0 0 0,1-1 0 0 0,0 1 0 0 0,0 0-11 0 0,0 0 1 0 0,0-1-1 0 0,0 1 0 0 0,0-1 0 0 0,0 1 1 0 0,0-1-1 0 0,0 1 0 0 0,1-1 0 0 0,-1 1 0 0 0,0-1 1 0 0,1 1-1 0 0,-1-1 0 0 0,0 1 0 0 0,0-1 0 0 0,1 1 1 0 0,-1-1-1 0 0,1 0 0 0 0,0 1 0 0 0,1 2 191 0 0,1-1-1 0 0,0 0 0 0 0,0 0 0 0 0,1 0 1 0 0,4 3-1 0 0,4-1-55 0 0,0-1 1 0 0,1 1-1 0 0,-1-2 0 0 0,26 2 1 0 0,52-2-68 0 0,-59-2-67 0 0,50-4-884 0 0,1-2-1 0 0,143-32 1 0 0,-182 29-842 0 0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7:34.09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15 27 512 0 0,'-5'-8'942'0'0,"-2"-2"1516"0"0,4 1 3827 0 0,6 12-3397 0 0,7 11-1733 0 0,-4 2-612 0 0,-1 2-1 0 0,0-1 1 0 0,-1 1-1 0 0,2 20 1 0 0,1 74 1483 0 0,-8-86-1508 0 0,0 1 1 0 0,-8 35-1 0 0,0 8-12 0 0,9-69-502 0 0,-1 0-1 0 0,1 0 0 0 0,0 0 1 0 0,0 0-1 0 0,0 0 0 0 0,0 0 1 0 0,0 0-1 0 0,0 0 0 0 0,1 0 0 0 0,-1 0 1 0 0,0 0-1 0 0,0 0 0 0 0,1 0 1 0 0,-1 0-1 0 0,0 0 0 0 0,1 0 1 0 0,-1-1-1 0 0,1 1 0 0 0,-1 0 0 0 0,1 0 1 0 0,1 1-1 0 0,-1-2-17 0 0,-1 0 1 0 0,1 0-1 0 0,0 1 1 0 0,0-1-1 0 0,0 0 1 0 0,-1 0-1 0 0,1 0 1 0 0,0 0-1 0 0,0-1 1 0 0,0 1-1 0 0,0 0 1 0 0,-1 0-1 0 0,1 0 1 0 0,0-1-1 0 0,0 1 1 0 0,-1 0-1 0 0,1-1 1 0 0,0 1-1 0 0,0-1 1 0 0,-1 1-1 0 0,1-1 1 0 0,0 1-1 0 0,-1-1 1 0 0,1 1-1 0 0,-1-1 1 0 0,2-1-1 0 0,6-5-496 0 0,0-2 0 0 0,0 1 0 0 0,-1-1 0 0 0,11-18 0 0 0,-14 21-501 0 0,-1 0-1 0 0,0-1 1 0 0,0 0 0 0 0,0 1 0 0 0,1-9 0 0 0,-1-2-798 0 0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7:34.42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92 154 56 0 0,'-35'-13'11670'0'0,"29"11"-10252"0"0,0-1-1 0 0,0 0 1 0 0,-10-8 0 0 0,14 10-1320 0 0,1 0-1 0 0,-1-1 1 0 0,0 1 0 0 0,1-1 0 0 0,-1 1 0 0 0,1-1 0 0 0,0 0 0 0 0,-1 1 0 0 0,1-1 0 0 0,0 0 0 0 0,0 0 0 0 0,0 0 0 0 0,0 0-1 0 0,1 0 1 0 0,-1 0 0 0 0,0 0 0 0 0,1 0 0 0 0,0 0 0 0 0,-1 0 0 0 0,1 0 0 0 0,0 0 0 0 0,0 0 0 0 0,0 0 0 0 0,0-1 0 0 0,0 1-1 0 0,1 0 1 0 0,-1 0 0 0 0,1 0 0 0 0,-1 0 0 0 0,1 0 0 0 0,0 0 0 0 0,0 0 0 0 0,1-2 0 0 0,0 1-47 0 0,0 0 0 0 0,0 0 0 0 0,1 0 1 0 0,-1 0-1 0 0,1 1 0 0 0,0-1 0 0 0,0 1 1 0 0,-1 0-1 0 0,2-1 0 0 0,-1 1 0 0 0,0 1 1 0 0,0-1-1 0 0,0 0 0 0 0,1 1 0 0 0,5-2 1 0 0,5-1 26 0 0,0 0 0 0 0,23-2 1 0 0,-17 4-46 0 0,1 1 0 0 0,0 1 0 0 0,0 0 1 0 0,0 2-1 0 0,30 5 0 0 0,-35-3-21 0 0,0 0 0 0 0,0 1-1 0 0,0 0 1 0 0,0 1 0 0 0,-1 1 0 0 0,0 1-1 0 0,18 12 1 0 0,-28-17-16 0 0,-1 0 0 0 0,0 0 0 0 0,-1 1 0 0 0,1-1 0 0 0,0 1-1 0 0,-1 0 1 0 0,0 0 0 0 0,0 0 0 0 0,0 1 0 0 0,0-1 0 0 0,-1 0 0 0 0,0 1 0 0 0,0 0 0 0 0,0 0-1 0 0,0 0 1 0 0,1 8 0 0 0,-3-9 6 0 0,1 0-1 0 0,-1 0 1 0 0,-1 1 0 0 0,1-1-1 0 0,0 0 1 0 0,-1 0-1 0 0,0 0 1 0 0,0 0 0 0 0,0 1-1 0 0,0-1 1 0 0,-1 0 0 0 0,0-1-1 0 0,0 1 1 0 0,0 0-1 0 0,0 0 1 0 0,0-1 0 0 0,-1 1-1 0 0,1-1 1 0 0,-1 0-1 0 0,-5 5 1 0 0,0-1 0 0 0,0-1 1 0 0,0 0-1 0 0,-1-1 1 0 0,0 1-1 0 0,0-1 0 0 0,-17 6 1 0 0,-61 16-37 0 0,63-21 24 0 0,13-3-123 0 0,-1 0 1 0 0,0-1-1 0 0,0-1 0 0 0,0 0 0 0 0,-19-1 0 0 0,30 0-15 0 0,0 0 1 0 0,-1-1-1 0 0,1 1 0 0 0,0 0 1 0 0,0 0-1 0 0,0-1 1 0 0,0 1-1 0 0,-1-1 0 0 0,1 1 1 0 0,0-1-1 0 0,0 1 1 0 0,0-1-1 0 0,0 0 1 0 0,-2-1-1 0 0,3 2-221 0 0,-1-1 1 0 0,1 0-1 0 0,-1 1 1 0 0,1-1-1 0 0,0 0 1 0 0,-1 1-1 0 0,1-1 1 0 0,0 0 0 0 0,-1 0-1 0 0,1 1 1 0 0,0-1-1 0 0,0 0 1 0 0,0 0-1 0 0,0 0 1 0 0,0-1-1 0 0,1-7-2093 0 0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7:34.81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67 9 512 0 0,'-14'-1'1496'0'0,"-14"4"5576"0"0,27-3-6559 0 0,-1 1 0 0 0,1-1 0 0 0,-1 1 0 0 0,1-1-1 0 0,-1 1 1 0 0,1 0 0 0 0,-1 0 0 0 0,1-1 0 0 0,0 1 0 0 0,0 0 0 0 0,-1 0 0 0 0,1 0 0 0 0,-2 2 0 0 0,3-2-408 0 0,-1 0 1 0 0,1 0-1 0 0,-1-1 1 0 0,1 1-1 0 0,0 0 1 0 0,0 0-1 0 0,-1 0 1 0 0,1 0-1 0 0,0 0 1 0 0,0 0 0 0 0,0-1-1 0 0,0 1 1 0 0,0 0-1 0 0,0 0 1 0 0,0 2-1 0 0,0-2-43 0 0,1 0 0 0 0,-1 0 0 0 0,1 0 0 0 0,0 0 0 0 0,-1 0 0 0 0,1-1 0 0 0,0 1 0 0 0,-1 0 0 0 0,1 0 0 0 0,0 0 0 0 0,0-1 0 0 0,0 1 0 0 0,0 0 0 0 0,-1-1 0 0 0,1 1 0 0 0,0-1 0 0 0,0 1 0 0 0,0-1 0 0 0,0 0 0 0 0,1 1 0 0 0,-1-1 0 0 0,0 0 0 0 0,1 1 0 0 0,26 3 497 0 0,-4-3-348 0 0,-1-1 0 0 0,43-5 1 0 0,46-15-224 0 0,-31 5-56 0 0,-69 13-50 0 0,31-5-1198 0 0,70-3 0 0 0,-111 10 1187 0 0,-1 0-271 0 0,1 0 1 0 0,-1 0-1 0 0,1 0 0 0 0,-1 0 1 0 0,1 0-1 0 0,-1 0 0 0 0,1 1 1 0 0,-1-1-1 0 0,1 1 0 0 0,-1-1 0 0 0,2 1 1 0 0,2 4-1794 0 0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7:34.97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50 2769 0 0,'24'-7'10766'0'0,"6"2"-5314"0"0,10 0-3689 0 0,24-2-3476 0 0,-6 1 2415 0 0,73-7-1272 0 0,-44 7-5584 0 0,-61 6 2221 0 0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7:35.50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567 2 512 0 0,'-12'-1'1661'0'0,"-1"0"-1"0"0,-17 2 1 0 0,25 0-1089 0 0,-1 0 1 0 0,0 0-1 0 0,1 1 0 0 0,-1-1 1 0 0,1 1-1 0 0,0 1 0 0 0,-8 3 1 0 0,-9 7 999 0 0,1 2 0 0 0,1 0 1 0 0,0 1-1 0 0,-27 29 0 0 0,-62 84 881 0 0,68-76-962 0 0,-63 107 0 0 0,92-138-1255 0 0,1 0 0 0 0,1 1 0 0 0,1 1 0 0 0,0 0 0 0 0,2 0 0 0 0,1 1 0 0 0,1-1 0 0 0,-2 30 0 0 0,6-42-194 0 0,1 0 0 0 0,1 0-1 0 0,0-1 1 0 0,0 1 0 0 0,1 0-1 0 0,0 0 1 0 0,1-1 0 0 0,6 16-1 0 0,-6-21-37 0 0,0 1 0 0 0,1-1-1 0 0,0 1 1 0 0,0-1 0 0 0,0 0-1 0 0,1 0 1 0 0,0-1-1 0 0,0 1 1 0 0,1-1 0 0 0,-1 0-1 0 0,1-1 1 0 0,0 0 0 0 0,0 1-1 0 0,10 3 1 0 0,5 2-127 0 0,1-2-1 0 0,-1 0 1 0 0,2-1-1 0 0,-1-1 1 0 0,46 5 0 0 0,-8-6-2932 0 0,65-2 0 0 0,-59-5-1255 0 0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7:41.59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55 388 512 0 0,'-1'-4'339'0'0,"1"0"0"0"0,0 0 0 0 0,1 0 0 0 0,-1 0 0 0 0,1 0 0 0 0,-1 1 0 0 0,1-1 1 0 0,0 0-1 0 0,1 0 0 0 0,-1 0 0 0 0,1 1 0 0 0,0-1 0 0 0,-1 0 0 0 0,1 1 0 0 0,1 0 0 0 0,2-4 0 0 0,8-11 155 0 0,0 0 0 0 0,-1-1 0 0 0,-1-1 0 0 0,-1 0 0 0 0,-1 0 0 0 0,-1-1 0 0 0,10-37 0 0 0,-4-1 3274 0 0,-26 87 355 0 0,-4 29-3502 0 0,2 0 0 0 0,3 1 0 0 0,3 1 0 0 0,-2 61 1 0 0,-5 52 358 0 0,10-137-580 0 0,-2 1-1 0 0,-20 60 1 0 0,-3-30 321 0 0,4-12-149 0 0,24-46-535 0 0,4-11 11 0 0,5-13-43 0 0,34-202 20 0 0,-4 18-137 0 0,-24 148 102 0 0,11-42-20 0 0,16-129-1 0 0,-36 193 38 0 0,2-48 586 0 0,-3 104 35 0 0,1 0 0 0 0,1-1 0 0 0,11 34 1 0 0,5 26-276 0 0,84 290 434 0 0,-91-338-758 0 0,2 0-1 0 0,1-1 1 0 0,23 34-1 0 0,76 93 20 0 0,-107-151-69 0 0,24 28 22 0 0,-29-36-3 0 0,0-1 0 0 0,0 1 1 0 0,0-1-1 0 0,0 0 0 0 0,0 0 0 0 0,1 0 0 0 0,6 3 0 0 0,-10-6 4 0 0,-1 1-1 0 0,1-1 1 0 0,0 1 0 0 0,0-1 0 0 0,0 0-1 0 0,0 0 1 0 0,-1 1 0 0 0,1-1 0 0 0,0 0 0 0 0,0 0-1 0 0,0 0 1 0 0,0 0 0 0 0,0 0 0 0 0,0 0-1 0 0,0 0 1 0 0,0 0 0 0 0,-1 0 0 0 0,1-1 0 0 0,0 1-1 0 0,0 0 1 0 0,0-1 0 0 0,0 1 0 0 0,-1 0-1 0 0,1-1 1 0 0,0 1 0 0 0,0-1 0 0 0,-1 1-1 0 0,2-2 1 0 0,-1 1 0 0 0,-1 1 0 0 0,0-1 0 0 0,0 0-1 0 0,0 0 1 0 0,1 0 0 0 0,-1 1 0 0 0,0-1-1 0 0,0 0 1 0 0,0 0 0 0 0,0 0 0 0 0,0 0 0 0 0,-1 1-1 0 0,1-1 1 0 0,0 0 0 0 0,0 0 0 0 0,-1 0 0 0 0,1 1-1 0 0,0-1 1 0 0,-1 0 0 0 0,1 0 0 0 0,0 1-1 0 0,-1-1 1 0 0,1 0 0 0 0,-1 1 0 0 0,1-1 0 0 0,-1 0-1 0 0,0 1 1 0 0,1-1 0 0 0,-1 1 0 0 0,-1-2 0 0 0,-2 0 1 0 0,0-1 1 0 0,0 0 0 0 0,0 1 0 0 0,-1-1 0 0 0,1 1-1 0 0,-1 0 1 0 0,1 1 0 0 0,-1-1 0 0 0,0 1 0 0 0,1 0 0 0 0,-10-1-1 0 0,-5 1 33 0 0,-32 1 0 0 0,34 0-25 0 0,-214 18 145 0 0,206-15-147 0 0,0 2 0 0 0,1 0 0 0 0,0 2 0 0 0,0 0 0 0 0,1 2 1 0 0,0 1-1 0 0,-27 15 0 0 0,41-19-41 0 0,14-6-120 0 0,17-7-201 0 0,-4-2-129 0 0,78-39-5140 0 0,-68 38 3154 0 0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7:42.04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75 197 1344 0 0,'-19'-164'16688'0'0,"19"162"-16483"0"0,-1 0 0 0 0,1 0 0 0 0,-1 1 0 0 0,1-1 0 0 0,-1 0 0 0 0,0 1 0 0 0,0-1 0 0 0,0 1 0 0 0,0-1 0 0 0,0 1 0 0 0,0-1 0 0 0,0 1 0 0 0,0 0 0 0 0,0 0 0 0 0,0-1 0 0 0,-1 1 0 0 0,1 0 0 0 0,-1 0 0 0 0,-2-1 0 0 0,3 1-115 0 0,0 1 0 0 0,0 0 0 0 0,0 0 0 0 0,0-1 0 0 0,0 1 0 0 0,1 0 0 0 0,-1 0 0 0 0,0 0 0 0 0,0 0 0 0 0,0 0 0 0 0,0 0 0 0 0,0 0 0 0 0,0 0-1 0 0,0 1 1 0 0,0-1 0 0 0,0 0 0 0 0,0 0 0 0 0,0 1 0 0 0,0-1 0 0 0,0 1 0 0 0,0-1 0 0 0,1 1 0 0 0,-1-1 0 0 0,0 1 0 0 0,0 0 0 0 0,1-1 0 0 0,-1 1 0 0 0,0 0 0 0 0,1-1-1 0 0,-1 1 1 0 0,1 0 0 0 0,-1 0 0 0 0,1 0 0 0 0,-1 0 0 0 0,1-1 0 0 0,-1 3 0 0 0,0-1-18 0 0,0 1 0 0 0,1-1-1 0 0,0 1 1 0 0,-1-1 0 0 0,1 1 0 0 0,0-1 0 0 0,0 1-1 0 0,0-1 1 0 0,0 1 0 0 0,1-1 0 0 0,-1 1 0 0 0,1-1-1 0 0,-1 1 1 0 0,1-1 0 0 0,0 0 0 0 0,2 5 0 0 0,3 5 92 0 0,12 20 0 0 0,-16-29-115 0 0,47 72 384 0 0,63 113 22 0 0,-96-155-430 0 0,15 30 35 0 0,-26-56-98 0 0,0 0 0 0 0,0 0 0 0 0,0-1 0 0 0,1 1 0 0 0,0-1 0 0 0,7 6 0 0 0,-13-12-45 0 0,0 0-1 0 0,1 1 1 0 0,-1-1 0 0 0,0 0 0 0 0,0 0 0 0 0,1 1 0 0 0,-1-1 0 0 0,0 0 0 0 0,0 0 0 0 0,1 0-1 0 0,-1 0 1 0 0,0 0 0 0 0,1 1 0 0 0,-1-1 0 0 0,0 0 0 0 0,1 0 0 0 0,-1 0 0 0 0,0 0 0 0 0,1 0 0 0 0,-1 0-1 0 0,0 0 1 0 0,1 0 0 0 0,-1 0 0 0 0,0 0 0 0 0,1 0 0 0 0,-1 0 0 0 0,0 0 0 0 0,1-1 0 0 0,-1 1 0 0 0,0 0-1 0 0,1 0 1 0 0,-1 0 0 0 0,0 0 0 0 0,0 0 0 0 0,1-1 0 0 0,-1 1 0 0 0,0 0 0 0 0,0 0 0 0 0,1-1 0 0 0,-1 1-1 0 0,0 0 1 0 0,0 0 0 0 0,0-1 0 0 0,1 1 0 0 0,-1 0 0 0 0,0-1 0 0 0,0 1 0 0 0,0 0 0 0 0,0 0 0 0 0,0-1-1 0 0,1 1 1 0 0,-1 0 0 0 0,0-1 0 0 0,0 0 0 0 0,3-23-7068 0 0,-2 15 4755 0 0,2-2 464 0 0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7:42.25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390 0 2961 0 0,'-28'2'8417'0'0,"3"4"-3688"0"0,17-3-4063 0 0,-1 0 0 0 0,1 1-1 0 0,1 0 1 0 0,-1 1 0 0 0,0 0-1 0 0,-12 11 1 0 0,-12 14 182 0 0,2 1 1 0 0,-48 64-1 0 0,30-35-322 0 0,47-58-520 0 0,-16 17 0 0 0,2 0 1 0 0,1 1-1 0 0,-13 23 0 0 0,26-41-61 0 0,0 0-1 0 0,0 1 0 0 0,0-1 1 0 0,1 0-1 0 0,-1 1 1 0 0,1-1-1 0 0,-1 0 0 0 0,1 1 1 0 0,0-1-1 0 0,0 1 1 0 0,0 2-1 0 0,0-4-82 0 0,0-1 0 0 0,0 1 0 0 0,0 0 0 0 0,1 0 0 0 0,-1 0-1 0 0,0 0 1 0 0,1 0 0 0 0,-1-1 0 0 0,1 1 0 0 0,-1 0 0 0 0,1 0 0 0 0,-1-1 0 0 0,1 1 0 0 0,0 0-1 0 0,-1-1 1 0 0,1 1 0 0 0,0 0 0 0 0,-1-1 0 0 0,1 1 0 0 0,0-1 0 0 0,0 1 0 0 0,-1-1 0 0 0,1 0 0 0 0,0 1-1 0 0,0-1 1 0 0,0 0 0 0 0,0 1 0 0 0,0-1 0 0 0,0 0 0 0 0,-1 0 0 0 0,3 0 0 0 0,1 0-1059 0 0,1 1 0 0 0,0-2 0 0 0,-1 1 0 0 0,1 0 1 0 0,-1-1-1 0 0,7-2 0 0 0,11-5-1862 0 0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7:42.60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68 3 512 0 0,'-1'-1'568'0'0,"0"1"0"0"0,-1 0 0 0 0,1-1 1 0 0,0 1-1 0 0,0 0 0 0 0,-1 0 0 0 0,1 0 0 0 0,0 0 0 0 0,0 0 0 0 0,-1 0 0 0 0,1 0 1 0 0,0 0-1 0 0,0 1 0 0 0,0-1 0 0 0,-1 0 0 0 0,1 1 0 0 0,0-1 0 0 0,0 1 0 0 0,-2 0 0 0 0,1 0 32 0 0,1 1 0 0 0,-1-1 0 0 0,0 1 0 0 0,1 0 0 0 0,-1-1 0 0 0,1 1 0 0 0,0 0 0 0 0,0 0-1 0 0,-1 0 1 0 0,0 2 0 0 0,-2 6 374 0 0,1 0-1 0 0,-1 0 1 0 0,-2 18-1 0 0,5-21-985 0 0,-2 10 159 0 0,1-1-1 0 0,1 1 1 0 0,1 0-1 0 0,0-1 1 0 0,1 1-1 0 0,1-1 1 0 0,0 1-1 0 0,2-1 1 0 0,0 1-1 0 0,0-1 1 0 0,1-1-1 0 0,1 1 1 0 0,1-1-1 0 0,0 0 1 0 0,1 0-1 0 0,1-1 1 0 0,12 15-1 0 0,-19-25-153 0 0,1-1-8 0 0,-1 0 0 0 0,1 0 0 0 0,-1 0-1 0 0,0 1 1 0 0,0-1 0 0 0,0 1 0 0 0,-1-1 0 0 0,1 1 0 0 0,-1-1 0 0 0,0 1 0 0 0,1 4 0 0 0,-2-8 1 0 0,0 1 1 0 0,0-1-1 0 0,0 0 1 0 0,0 0-1 0 0,-1 0 1 0 0,1 0-1 0 0,0 1 1 0 0,0-1-1 0 0,0 0 1 0 0,0 0-1 0 0,0 0 1 0 0,0 0-1 0 0,-1 0 1 0 0,1 0-1 0 0,0 1 1 0 0,0-1 0 0 0,0 0-1 0 0,0 0 1 0 0,-1 0-1 0 0,1 0 1 0 0,0 0-1 0 0,0 0 1 0 0,0 0-1 0 0,-1 0 1 0 0,1 0-1 0 0,0 0 1 0 0,0 0-1 0 0,0 0 1 0 0,-1 0-1 0 0,1 0 1 0 0,0 0-1 0 0,0 0 1 0 0,0 0-1 0 0,-1 0 1 0 0,1 0-1 0 0,0 0 1 0 0,0 0-1 0 0,0 0 1 0 0,0-1-1 0 0,-1 1 1 0 0,1 0-1 0 0,0 0 1 0 0,0 0-1 0 0,0 0 1 0 0,0 0-1 0 0,0 0 1 0 0,-1-1-1 0 0,1 1 1 0 0,0 0-1 0 0,0 0 1 0 0,-9-7-1029 0 0,4 1-356 0 0,1 0 1 0 0,-1 0-1 0 0,2-1 0 0 0,-1 1 0 0 0,1-1 0 0 0,0 0 1 0 0,-4-13-1 0 0,3 3-188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9:02.3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38 218 152 0 0,'0'-3'1712'0'0,"-1"1"0"0"0,0-1 1 0 0,0 1-1 0 0,0-1 0 0 0,-1 1 0 0 0,1 0 1 0 0,0-1-1 0 0,-1 1 0 0 0,-1-2 0 0 0,-5-9 1576 0 0,5 6-3023 0 0,0 0-1 0 0,0 0 1 0 0,1-1 0 0 0,0 1 0 0 0,1-1 0 0 0,0 1 0 0 0,0-1 0 0 0,0 0 0 0 0,1 1-1 0 0,1-1 1 0 0,-1 0 0 0 0,3-10 0 0 0,-3 14-275 0 0,1 1 0 0 0,0 0-1 0 0,0-1 1 0 0,0 1 0 0 0,0 0 0 0 0,0-1-1 0 0,1 1 1 0 0,-1 0 0 0 0,1 0 0 0 0,0 0 0 0 0,0 0-1 0 0,0 1 1 0 0,1-1 0 0 0,-1 1 0 0 0,0-1-1 0 0,1 1 1 0 0,0 0 0 0 0,-1-1 0 0 0,1 1 0 0 0,0 1-1 0 0,0-1 1 0 0,0 0 0 0 0,1 1 0 0 0,-1 0-1 0 0,0-1 1 0 0,1 1 0 0 0,-1 1 0 0 0,0-1 0 0 0,6 0-1 0 0,-4 0 2 0 0,1 1-1 0 0,-1 0 1 0 0,1 1-1 0 0,-1 0 1 0 0,1-1-1 0 0,0 2 1 0 0,-1-1-1 0 0,0 0 1 0 0,1 1-1 0 0,-1 0 1 0 0,7 4-1 0 0,-4-1 0 0 0,-1-1 0 0 0,0 1 0 0 0,-1 1 0 0 0,1-1-1 0 0,-1 1 1 0 0,10 13 0 0 0,-3-3-6 0 0,-2 2 0 0 0,0 0-1 0 0,-1 0 1 0 0,-1 1 0 0 0,10 28 0 0 0,-17-43 18 0 0,-1 1 1 0 0,1 0 0 0 0,-1 0 0 0 0,0 0-1 0 0,0 0 1 0 0,0 1 0 0 0,-1-1 0 0 0,0 0-1 0 0,0 0 1 0 0,0 0 0 0 0,-1 1 0 0 0,0-1-1 0 0,1 0 1 0 0,-2 0 0 0 0,1 0 0 0 0,-1 0-1 0 0,0 0 1 0 0,0-1 0 0 0,0 1 0 0 0,0 0-1 0 0,-1-1 1 0 0,0 0 0 0 0,0 1 0 0 0,0-1-1 0 0,0 0 1 0 0,-1-1 0 0 0,0 1 0 0 0,0 0-1 0 0,0-1 1 0 0,0 0 0 0 0,-5 3 0 0 0,1-1 20 0 0,0-1 1 0 0,0 0-1 0 0,0 0 1 0 0,-1-1-1 0 0,1 0 1 0 0,-1 0-1 0 0,0-1 1 0 0,0 0-1 0 0,-15 1 1 0 0,18-2-316 0 0,1-1 1 0 0,0 0 0 0 0,-1 0-1 0 0,1-1 1 0 0,-1 0-1 0 0,1 0 1 0 0,0 0-1 0 0,-1 0 1 0 0,1-1 0 0 0,0 0-1 0 0,0 0 1 0 0,0 0-1 0 0,0-1 1 0 0,1 1 0 0 0,-1-1-1 0 0,1 0 1 0 0,-7-6-1 0 0,0-4-2582 0 0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7:43.02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71 137 8 0 0,'0'-9'476'0'0,"-4"-4"5346"0"0,4 12-5571 0 0,0 1 0 0 0,0 0 0 0 0,0-1 0 0 0,-1 1 0 0 0,1 0 0 0 0,0 0 0 0 0,0-1 0 0 0,0 1 0 0 0,0 0 0 0 0,-1 0 0 0 0,1-1-1 0 0,0 1 1 0 0,0 0 0 0 0,-1 0 0 0 0,1 0 0 0 0,0-1 0 0 0,0 1 0 0 0,-1 0 0 0 0,1 0 0 0 0,0 0 0 0 0,0 0 0 0 0,-1 0 0 0 0,1-1 0 0 0,-1 1 0 0 0,1 1-34 0 0,-1-1 0 0 0,0 0 0 0 0,1 0 1 0 0,-1 1-1 0 0,1-1 0 0 0,-1 0 0 0 0,1 1 1 0 0,-1-1-1 0 0,1 0 0 0 0,0 1 0 0 0,-1-1 1 0 0,1 1-1 0 0,-1-1 0 0 0,1 1 1 0 0,0-1-1 0 0,-1 1 0 0 0,1-1 0 0 0,-1 2 1 0 0,-2 6 263 0 0,-1 1 1 0 0,1-1-1 0 0,0 1 1 0 0,1 0 0 0 0,0 0-1 0 0,0 0 1 0 0,0 18 0 0 0,1-16-77 0 0,-4 7 527 0 0,4-18-851 0 0,1 1 0 0 0,0 0 0 0 0,-1-1 0 0 0,1 1 0 0 0,-1-1 1 0 0,1 1-1 0 0,0-1 0 0 0,-1 1 0 0 0,1-1 0 0 0,-1 1 0 0 0,0-1 0 0 0,1 1 0 0 0,-1-1 0 0 0,1 0 0 0 0,-1 1 0 0 0,0-1 0 0 0,1 0 0 0 0,-1 0 0 0 0,0 1 0 0 0,1-1 0 0 0,-1 0 0 0 0,-1 0 0 0 0,1-2-8 0 0,1 1-1 0 0,-1-1 0 0 0,1 0 0 0 0,-1 0 0 0 0,1 0 0 0 0,0 0 1 0 0,-1 0-1 0 0,1 0 0 0 0,0 0 0 0 0,0 0 0 0 0,1-3 0 0 0,-1 2-19 0 0,0-8 85 0 0,1 6-46 0 0,-1-1-1 0 0,0 0 1 0 0,-1 0 0 0 0,1 1-1 0 0,-1-1 1 0 0,0 0 0 0 0,0 1-1 0 0,-4-9 1 0 0,51 7 556 0 0,-38 4-626 0 0,-1-1 0 0 0,0 0 0 0 0,0-1-1 0 0,0 0 1 0 0,-1 0 0 0 0,1 0 0 0 0,5-7 0 0 0,10-7-22 0 0,-9 8-5 0 0,2 0 1 0 0,-1 0-1 0 0,2 2 0 0 0,28-15 1 0 0,-40 22 3 0 0,0 1-1 0 0,1-1 1 0 0,-1 1 0 0 0,0 0 0 0 0,1 0 0 0 0,-1 1 0 0 0,1-1 0 0 0,-1 1 0 0 0,1 0 0 0 0,-1 0 0 0 0,1 0 0 0 0,-1 1-1 0 0,1-1 1 0 0,-1 1 0 0 0,0 0 0 0 0,1 1 0 0 0,-1-1 0 0 0,0 1 0 0 0,0 0 0 0 0,0 0 0 0 0,0 0 0 0 0,0 0 0 0 0,0 1-1 0 0,6 4 1 0 0,-5-1 0 0 0,1-1 0 0 0,-1 1-1 0 0,0 0 1 0 0,-1 0 0 0 0,1 0-1 0 0,-1 0 1 0 0,-1 1 0 0 0,1 0-1 0 0,-1 0 1 0 0,0 0 0 0 0,0 0 0 0 0,-1 0-1 0 0,0 1 1 0 0,-1-1 0 0 0,1 1-1 0 0,-1 10 1 0 0,0-11 0 0 0,-1-1-1 0 0,0 1 1 0 0,-1 0 0 0 0,0-1 0 0 0,0 1-1 0 0,-1-1 1 0 0,1 1 0 0 0,-1-1-1 0 0,0 0 1 0 0,-1 1 0 0 0,0-1 0 0 0,0 0-1 0 0,0-1 1 0 0,-1 1 0 0 0,0-1-1 0 0,0 1 1 0 0,0-1 0 0 0,-10 9 0 0 0,3-5 6 0 0,-2-1 0 0 0,1 0 0 0 0,-1 0 0 0 0,0-1 0 0 0,-1-1 0 0 0,1 0 0 0 0,-16 4 0 0 0,-102 21-203 0 0,125-29 178 0 0,0-1-43 0 0,-3 1-550 0 0,1 0 1 0 0,-1-1-1 0 0,0 0 0 0 0,1 0 1 0 0,-1-1-1 0 0,-12-1 1 0 0,20 1 367 0 0,1 0 1 0 0,-1 0 0 0 0,0-1-1 0 0,1 1 1 0 0,-1 0-1 0 0,1 0 1 0 0,-1-1 0 0 0,0 1-1 0 0,1 0 1 0 0,-1-1-1 0 0,1 1 1 0 0,-1-1 0 0 0,1 1-1 0 0,-1 0 1 0 0,1-1 0 0 0,0 1-1 0 0,-1-1 1 0 0,1 1-1 0 0,-1-1 1 0 0,1 0 0 0 0,0 1-1 0 0,-1-1 1 0 0,1 1-1 0 0,0-1 1 0 0,0 0 0 0 0,0 1-1 0 0,-1-2 1 0 0,2-11-2423 0 0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7:43.49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53 40 512 0 0,'-4'-3'985'0'0,"2"0"337"0"0,-1 1 1 0 0,0-1 0 0 0,1 1-1 0 0,0-1 1 0 0,-1 0 0 0 0,1 0-1 0 0,0 0 1 0 0,1 0 0 0 0,-1 0-1 0 0,-2-5 1 0 0,13 17 2478 0 0,-1 6-3435 0 0,-1 0 1 0 0,0 0-1 0 0,-1 1 1 0 0,-1-1-1 0 0,4 22 0 0 0,-4-8-221 0 0,-1 1 0 0 0,0 33-1 0 0,-4-47-170 0 0,-1 0-1 0 0,-1 0 1 0 0,0-1-1 0 0,-1 1 1 0 0,-1 0-1 0 0,0-1 1 0 0,-1 0-1 0 0,-1 0 0 0 0,-1 0 1 0 0,0-1-1 0 0,-11 18 1 0 0,3-6-1787 0 0,6-9-3908 0 0,5-9 840 0 0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7:44.83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206 333 512 0 0,'-7'-20'655'0'0,"-2"-1"5092"0"0,-3 2 5300 0 0,11 43-7879 0 0,-7 145-1326 0 0,4-137-1633 0 0,-1 0 0 0 0,-2 0 0 0 0,-15 40 1 0 0,-96 279 1618 0 0,115-341-1796 0 0,1-6-13 0 0,0 0 1 0 0,1 1 0 0 0,-1-1-1 0 0,1 0 1 0 0,1 1 0 0 0,-1-1-1 0 0,0 0 1 0 0,1 1 0 0 0,0 5-1 0 0,0-10-16 0 0,0 0 0 0 0,0 0 0 0 0,0 0 0 0 0,0 0-1 0 0,0 0 1 0 0,0 0 0 0 0,0 0 0 0 0,0 0 0 0 0,0 1 0 0 0,0-1-1 0 0,0 0 1 0 0,1 0 0 0 0,-1 0 0 0 0,0 0 0 0 0,0 0 0 0 0,0 0 0 0 0,0 0-1 0 0,0 0 1 0 0,0 0 0 0 0,0 0 0 0 0,0 0 0 0 0,0 0 0 0 0,0 1-1 0 0,0-1 1 0 0,0 0 0 0 0,0 0 0 0 0,1 0 0 0 0,-1 0 0 0 0,0 0 0 0 0,0 0-1 0 0,0 0 1 0 0,0 0 0 0 0,0 0 0 0 0,0 0 0 0 0,0 0 0 0 0,0 0-1 0 0,0 0 1 0 0,0 0 0 0 0,1 0 0 0 0,-1 0 0 0 0,0 0 0 0 0,0 0-1 0 0,0 0 1 0 0,0 0 0 0 0,0 0 0 0 0,0 0 0 0 0,0 0 0 0 0,1 0 0 0 0,4-5 59 0 0,2-6-30 0 0,7-16-2 0 0,-1-1 0 0 0,10-33 0 0 0,13-62-8 0 0,-14 48 16 0 0,4-17-12 0 0,-5 0-1 0 0,18-161 0 0 0,-32 158 8 0 0,5-56 50 0 0,-10 119 193 0 0,-14 64 355 0 0,8-11-556 0 0,0 1 0 0 0,2-1 0 0 0,0 1 0 0 0,2 0 1 0 0,0 0-1 0 0,6 37 0 0 0,-1-32-36 0 0,1-1-1 0 0,1 0 1 0 0,1 0 0 0 0,1 0 0 0 0,14 25 0 0 0,-8-25-24 0 0,1-1 0 0 0,1 0-1 0 0,24 25 1 0 0,20 29 7 0 0,-34-36-17 0 0,-2 2 0 0 0,-2 1 1 0 0,-2 1-1 0 0,21 68 0 0 0,-35-93-1 0 0,-1 1 0 0 0,0-1 0 0 0,-2 1 0 0 0,-1 1 0 0 0,0-1 0 0 0,-2 31 0 0 0,-1-50 2 0 0,-1 0 0 0 0,1-1 0 0 0,-1 1 1 0 0,0-1-1 0 0,0 0 0 0 0,0 1 0 0 0,0-1 1 0 0,0 0-1 0 0,-1 1 0 0 0,0-1 1 0 0,-2 4-1 0 0,3-6-3 0 0,1-1 0 0 0,-1 1-1 0 0,0 0 1 0 0,0 0 0 0 0,0 0 0 0 0,0-1 0 0 0,0 1 0 0 0,0 0 0 0 0,0-1 0 0 0,0 1-1 0 0,0-1 1 0 0,0 1 0 0 0,0-1 0 0 0,0 0 0 0 0,0 1 0 0 0,-1-1 0 0 0,1 0-1 0 0,0 0 1 0 0,0 0 0 0 0,0 0 0 0 0,-1 0 0 0 0,1 0 0 0 0,0 0 0 0 0,0 0 0 0 0,0 0-1 0 0,0-1 1 0 0,0 1 0 0 0,-1 0 0 0 0,1-1 0 0 0,0 1 0 0 0,0-1 0 0 0,0 1 0 0 0,0-1-1 0 0,0 0 1 0 0,0 1 0 0 0,-1-2 0 0 0,-7-4 25 0 0,1-1-1 0 0,-13-13 1 0 0,15 13-30 0 0,-1 0-1 0 0,0 1 1 0 0,-1 0-1 0 0,-7-5 1 0 0,-3 2-87 0 0,0 1 0 0 0,0 0 0 0 0,-1 2 0 0 0,0 0 0 0 0,0 0 1 0 0,0 2-1 0 0,-1 1 0 0 0,0 0 0 0 0,0 2 0 0 0,-21 0 0 0 0,40 1-9 0 0,0 0 0 0 0,-1 0 0 0 0,1 0 0 0 0,0 0 0 0 0,-1 0 0 0 0,1 1 0 0 0,0-1 0 0 0,-1 1 0 0 0,1-1 0 0 0,0 1 0 0 0,0-1 0 0 0,-2 2 0 0 0,3-2-21 0 0,0 0 0 0 0,-1 1 0 0 0,1-1 0 0 0,0 0 0 0 0,0 0 0 0 0,0 1 0 0 0,-1-1 0 0 0,1 0 0 0 0,0 1 0 0 0,0-1 0 0 0,0 1 0 0 0,0-1 0 0 0,0 0 0 0 0,0 1 0 0 0,0-1 0 0 0,0 0 0 0 0,0 1 0 0 0,0-1 0 0 0,0 1 0 0 0,0-1 0 0 0,0 0 1 0 0,0 1-1 0 0,0-1 0 0 0,0 0 0 0 0,0 1 0 0 0,0-1 0 0 0,0 1 0 0 0,1-1 0 0 0,-1 0 0 0 0,0 1 0 0 0,0-1 0 0 0,0 0 0 0 0,1 0 0 0 0,-1 1 0 0 0,0-1 0 0 0,0 0 0 0 0,1 1 0 0 0,-1-1 0 0 0,0 0 0 0 0,1 0 0 0 0,-1 0 0 0 0,0 1 0 0 0,1-1 0 0 0,0 0 0 0 0,5 6-2364 0 0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7:45.37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372 147 1272 0 0,'-7'-11'3531'0'0,"0"0"0"0"0,0 0-1 0 0,-15-14 1 0 0,13 14-1359 0 0,0 0 0 0 0,-10-16 0 0 0,19 25-2089 0 0,-1 1-1 0 0,1 0 1 0 0,-1-1-1 0 0,1 1 0 0 0,0 0 1 0 0,-1-1-1 0 0,1 1 1 0 0,0 0-1 0 0,0-1 0 0 0,0 1 1 0 0,0-1-1 0 0,0 1 1 0 0,0 0-1 0 0,1-1 0 0 0,0-2 1 0 0,0-8 405 0 0,-3 12-410 0 0,0-1 0 0 0,0 1 0 0 0,-1-1 0 0 0,1 1 0 0 0,0 0 0 0 0,0 0 0 0 0,-1 0-1 0 0,1 0 1 0 0,-4 1 0 0 0,-14 4 116 0 0,0 1 1 0 0,0 1-1 0 0,0 1 0 0 0,1 1 0 0 0,0 1 0 0 0,0 0 1 0 0,-27 21-1 0 0,42-28-157 0 0,0 1 1 0 0,0-1-1 0 0,0 1 0 0 0,1-1 1 0 0,-1 1-1 0 0,1 0 0 0 0,0 0 1 0 0,0 1-1 0 0,1-1 0 0 0,-1 0 1 0 0,1 1-1 0 0,0 0 0 0 0,0-1 1 0 0,-2 10-1 0 0,4-11-32 0 0,-1 1 0 0 0,1-1-1 0 0,0 1 1 0 0,0-1 0 0 0,0 1 0 0 0,0 0-1 0 0,1-1 1 0 0,-1 1 0 0 0,1-1-1 0 0,0 1 1 0 0,0-1 0 0 0,1 1 0 0 0,-1-1-1 0 0,1 0 1 0 0,-1 0 0 0 0,1 1-1 0 0,0-1 1 0 0,0-1 0 0 0,0 1 0 0 0,1 0-1 0 0,2 3 1 0 0,1-1-2 0 0,1 0 0 0 0,-1 0 0 0 0,1 0-1 0 0,0-1 1 0 0,0 0 0 0 0,1 0 0 0 0,-1-1 0 0 0,1 0 0 0 0,14 4-1 0 0,7-1-38 0 0,40 5 0 0 0,-41-8 23 0 0,-7 0-4 0 0,2 0-5 0 0,26 6-1 0 0,-43-7 24 0 0,-1-1-1 0 0,1 1 0 0 0,-1 0 0 0 0,1 0 1 0 0,-1 1-1 0 0,0 0 0 0 0,0 0 0 0 0,0 0 1 0 0,8 8-1 0 0,-12-11 0 0 0,0 1 0 0 0,0 0-1 0 0,0 0 1 0 0,0 0 0 0 0,0 0 0 0 0,-1 0 0 0 0,1 0-1 0 0,0 0 1 0 0,-1 0 0 0 0,1 1 0 0 0,-1-1 0 0 0,1 0-1 0 0,-1 0 1 0 0,0 0 0 0 0,1 1 0 0 0,-1-1 0 0 0,0 0 0 0 0,0 0-1 0 0,0 1 1 0 0,0-1 0 0 0,0 2 0 0 0,-1-1 3 0 0,1 0-1 0 0,-1-1 1 0 0,0 1 0 0 0,0 0 0 0 0,0-1 0 0 0,1 1 0 0 0,-2 0-1 0 0,1-1 1 0 0,0 1 0 0 0,0-1 0 0 0,0 0 0 0 0,-4 3 0 0 0,-1 1 13 0 0,0-1-1 0 0,-1 0 1 0 0,1 0 0 0 0,-1-1 0 0 0,-14 6 0 0 0,-6 0 2 0 0,-1-1 0 0 0,1-1-1 0 0,-1-2 1 0 0,0-1 0 0 0,-1-1 0 0 0,1-1 0 0 0,-1-2-1 0 0,-36-3 1 0 0,59 2-44 0 0,-1 0 0 0 0,1-1 0 0 0,0 1 0 0 0,1-1 0 0 0,-1 0 0 0 0,0-1 1 0 0,0 1-1 0 0,-5-5 0 0 0,10 7-92 0 0,-1-1 0 0 0,1 0 0 0 0,0 0 0 0 0,-1 0 1 0 0,1 0-1 0 0,0 0 0 0 0,0 0 0 0 0,0-1 0 0 0,0 1 1 0 0,0 0-1 0 0,0-1 0 0 0,0 1 0 0 0,1 0 0 0 0,-1-1 1 0 0,0 1-1 0 0,1-1 0 0 0,-1 1 0 0 0,1-1 0 0 0,-1 1 1 0 0,1-1-1 0 0,0 0 0 0 0,0 1 0 0 0,0-1 0 0 0,0 1 1 0 0,0-1-1 0 0,0 0 0 0 0,0 1 0 0 0,0-1 0 0 0,1 1 1 0 0,-1-1-1 0 0,1 1 0 0 0,-1-1 0 0 0,1 1 0 0 0,-1-1 1 0 0,2-2-1 0 0,19-26-4918 0 0,-8 13 2166 0 0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7:45.65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36 2401 0 0,'1'-11'3373'0'0,"-1"10"-2561"0"0,0-1-1 0 0,0 1 1 0 0,0-1 0 0 0,0 0-1 0 0,0 1 1 0 0,0-1 0 0 0,0 1-1 0 0,1-1 1 0 0,-1 1 0 0 0,1-1-1 0 0,-1 1 1 0 0,1-1 0 0 0,-1 1-1 0 0,3-3 1 0 0,-4 23 2937 0 0,2-10-3232 0 0,-6 176 2787 0 0,6-138-2807 0 0,16 91-1 0 0,-16-127-595 0 0,2 0-1 0 0,0 0 0 0 0,0-1 1 0 0,1 1-1 0 0,1-1 0 0 0,7 15 1 0 0,-12-25 29 0 0,1 1 0 0 0,-1-1 0 0 0,0 0 0 0 0,0 1 0 0 0,0-1 0 0 0,1 0 0 0 0,-1 1 0 0 0,0-1 0 0 0,1 0 0 0 0,-1 0 0 0 0,0 1 0 0 0,1-1 0 0 0,-1 0 0 0 0,0 0 0 0 0,1 0 0 0 0,-1 1 0 0 0,0-1 0 0 0,1 0 1 0 0,-1 0-1 0 0,0 0 0 0 0,1 0 0 0 0,-1 0 0 0 0,1 0 0 0 0,-1 0 0 0 0,1 0-250 0 0,-1 0 1 0 0,1 0 0 0 0,-1 0 0 0 0,1-1-1 0 0,-1 1 1 0 0,1 0 0 0 0,-1 0-1 0 0,1-1 1 0 0,-1 1 0 0 0,0 0-1 0 0,1-1 1 0 0,-1 1 0 0 0,0 0 0 0 0,1-1-1 0 0,-1 1 1 0 0,0-1 0 0 0,1 1-1 0 0,-1-1 1 0 0,0 0 0 0 0,5-7-3990 0 0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7:45.96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98 200 2256 0 0,'-28'-5'11276'0'0,"21"4"-10132"0"0,0 0-1 0 0,0 0 1 0 0,1-1 0 0 0,-1 1 0 0 0,0-2 0 0 0,-9-4 0 0 0,15 6-1078 0 0,-1 0 0 0 0,1 0-1 0 0,1 0 1 0 0,-1 0 0 0 0,0 0-1 0 0,0 0 1 0 0,0 0 0 0 0,1-1 0 0 0,-1 1-1 0 0,0 0 1 0 0,1 0 0 0 0,-1-1-1 0 0,1 1 1 0 0,0-1 0 0 0,-1 1-1 0 0,1 0 1 0 0,0-1 0 0 0,0 1-1 0 0,0-1 1 0 0,0 1 0 0 0,0 0 0 0 0,0-1-1 0 0,0 1 1 0 0,0-1 0 0 0,1 1-1 0 0,-1 0 1 0 0,1-3 0 0 0,1-3-33 0 0,1 1 0 0 0,-1 0 0 0 0,1 0 0 0 0,5-8 0 0 0,-3 6-31 0 0,1 0 1 0 0,0 1-1 0 0,0 0 1 0 0,1 0-1 0 0,0 0 0 0 0,1 1 1 0 0,-1 0-1 0 0,1 0 1 0 0,0 1-1 0 0,1 0 1 0 0,-1 0-1 0 0,1 1 1 0 0,13-5-1 0 0,-15 7-6 0 0,0-1 0 0 0,0 1-1 0 0,0 1 1 0 0,1 0 0 0 0,-1 0 0 0 0,0 0-1 0 0,1 1 1 0 0,-1 0 0 0 0,1 0-1 0 0,-1 1 1 0 0,0 0 0 0 0,1 0 0 0 0,-1 0-1 0 0,0 1 1 0 0,0 1 0 0 0,0-1 0 0 0,0 1-1 0 0,8 4 1 0 0,-7-2-54 0 0,-1 0 0 0 0,1 1 1 0 0,-1 0-1 0 0,-1 0 0 0 0,1 0 0 0 0,-1 1 0 0 0,0 0 1 0 0,0 0-1 0 0,-1 0 0 0 0,0 1 0 0 0,0 0 1 0 0,-1 0-1 0 0,0 0 0 0 0,0 0 0 0 0,-1 1 0 0 0,0 0 1 0 0,-1-1-1 0 0,1 1 0 0 0,-2 0 0 0 0,1 0 0 0 0,-2 0 1 0 0,1 0-1 0 0,-1 1 0 0 0,0-1 0 0 0,-1 0 0 0 0,0 0 1 0 0,0 0-1 0 0,-1 0 0 0 0,0 0 0 0 0,-1-1 1 0 0,0 1-1 0 0,-7 14 0 0 0,4-13 61 0 0,0 0-1 0 0,-1 0 1 0 0,0-1-1 0 0,-1 1 1 0 0,0-2-1 0 0,0 1 1 0 0,-1-1-1 0 0,0-1 1 0 0,0 1 0 0 0,-18 9-1 0 0,14-9-232 0 0,-1-1 0 0 0,0-1 0 0 0,-1 0 0 0 0,0-1 1 0 0,0-1-1 0 0,0 0 0 0 0,-25 2 0 0 0,27-5-1582 0 0,2-1-480 0 0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7:46.64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89 34 512 0 0,'1'-5'197'0'0,"2"-13"2134"0"0,-4 8 9190 0 0,-2 15-8795 0 0,-7 12-832 0 0,-2 14-751 0 0,1 1 0 0 0,1 0 0 0 0,-5 39-1 0 0,2-14-639 0 0,10-46-555 0 0,-9 50 326 0 0,11-54-477 0 0,0-1 1 0 0,1 1-1 0 0,0-1 1 0 0,0 1-1 0 0,0-1 1 0 0,1 1-1 0 0,2 7 1 0 0,1-4-1947 0 0,3-3 589 0 0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7:47.60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209 363 512 0 0,'1'-43'3350'0'0,"-1"14"2585"0"0,-1 17 1812 0 0,-2 20-5967 0 0,-2 15-937 0 0,-3 85 447 0 0,-7 50-300 0 0,5-105-602 0 0,-2-1 0 0 0,-22 59 0 0 0,-52 95 301 0 0,81-195-594 0 0,2-4-55 0 0,0-1 1 0 0,0 1-1 0 0,-1-1 0 0 0,0 0 1 0 0,-7 9-1 0 0,9-14 99 0 0,2-6-71 0 0,4-5-12 0 0,50-90 9 0 0,74-194 0 0 0,-105 225-41 0 0,-3 0 0 0 0,-3-1 0 0 0,-3 0 1 0 0,5-76-1 0 0,-17 116 22 0 0,2-3 151 0 0,-2 0 0 0 0,-2 0 0 0 0,-5-51 1 0 0,5 84-178 0 0,0-1 0 0 0,0 1 1 0 0,0-1-1 0 0,0 1 0 0 0,0-1 1 0 0,0 1-1 0 0,0-1 1 0 0,0 1-1 0 0,0 0 0 0 0,0-1 1 0 0,-1 1-1 0 0,1-1 1 0 0,0 1-1 0 0,0 0 0 0 0,0-1 1 0 0,-1 1-1 0 0,1 0 0 0 0,0-1 1 0 0,0 1-1 0 0,-1 0 1 0 0,1-1-1 0 0,0 1 0 0 0,-1 0 1 0 0,1-1-1 0 0,0 1 1 0 0,-2 0-1 0 0,2 0 0 0 0,-1 0-1 0 0,1 0 1 0 0,-1 0 0 0 0,1 0-1 0 0,0 1 1 0 0,-1-1 0 0 0,1 0-1 0 0,-1 1 1 0 0,1-1 0 0 0,-1 0-1 0 0,1 1 1 0 0,0-1 0 0 0,-1 0-1 0 0,1 1 1 0 0,0-1 0 0 0,-1 1-1 0 0,1 0 1 0 0,-12 23 246 0 0,7-8-235 0 0,1 0 0 0 0,0 1 0 0 0,1-1 0 0 0,1 1 0 0 0,1 0 0 0 0,0 0-1 0 0,1 0 1 0 0,1-1 0 0 0,0 1 0 0 0,2 0 0 0 0,0-1 0 0 0,0 1 0 0 0,2-1-1 0 0,8 22 1 0 0,12 30 77 0 0,53 100-1 0 0,-43-98-82 0 0,-3 0 0 0 0,-3 2 0 0 0,-3 1 0 0 0,18 89 0 0 0,-27-90-17 0 0,10 116-1 0 0,-26-178-6 0 0,0 1 1 0 0,-1-1-1 0 0,0 1 1 0 0,-1-1-1 0 0,0 1 1 0 0,-1-1-1 0 0,0 1 1 0 0,-4 10-1 0 0,6-20 0 0 0,-1 0 0 0 0,1 0 0 0 0,0-1-1 0 0,0 1 1 0 0,0 0 0 0 0,-1-1 0 0 0,1 1-1 0 0,0-1 1 0 0,-1 1 0 0 0,1 0-1 0 0,-1-1 1 0 0,1 1 0 0 0,-1-1 0 0 0,1 1-1 0 0,-1-1 1 0 0,1 1 0 0 0,-1-1 0 0 0,1 1-1 0 0,-1-1 1 0 0,0 0 0 0 0,1 1 0 0 0,-1-1-1 0 0,1 0 1 0 0,-1 0 0 0 0,0 1 0 0 0,0-1-1 0 0,1 0 1 0 0,-1 0 0 0 0,0 0 0 0 0,1 0-1 0 0,-1 0 1 0 0,0 0 0 0 0,1 0 0 0 0,-1 0-1 0 0,0 0 1 0 0,0 0 0 0 0,1 0 0 0 0,-1 0-1 0 0,0-1 1 0 0,1 1 0 0 0,-1 0-1 0 0,0 0 1 0 0,1-1 0 0 0,-1 1 0 0 0,1 0-1 0 0,-2-2 1 0 0,-3-1 7 0 0,1-1-1 0 0,-1 0 0 0 0,1 0 1 0 0,-6-8-1 0 0,4 6-4 0 0,-3-2-24 0 0,0-1 0 0 0,-1 1 0 0 0,-1 1-1 0 0,1 0 1 0 0,-1 0 0 0 0,0 1 0 0 0,0 1 0 0 0,-1 0 0 0 0,0 0 0 0 0,0 1-1 0 0,-15-3 1 0 0,-13-1-97 0 0,0 2-1 0 0,-46-2 1 0 0,70 7-849 0 0,-31 3 1 0 0,42-1-90 0 0,5-1 1000 0 0,0 0 0 0 0,0 0-1 0 0,0 0 1 0 0,0 0 0 0 0,0 0-1 0 0,0 0 1 0 0,0 0 0 0 0,0 0-1 0 0,0 0 1 0 0,0 0-1 0 0,0 0 1 0 0,1 0 0 0 0,-1 0-1 0 0,0 0 1 0 0,0 0 0 0 0,0 1-1 0 0,0-1 1 0 0,0 0-1 0 0,0 0 1 0 0,0 0 0 0 0,0 0-1 0 0,0 0 1 0 0,0 0 0 0 0,0 0-1 0 0,0 0 1 0 0,0 0-1 0 0,0 0 1 0 0,0 0 0 0 0,0 0-1 0 0,0 0 1 0 0,0 0 0 0 0,0 0-1 0 0,0 0 1 0 0,0 0-1 0 0,0 1 1 0 0,0-1 0 0 0,0 0-1 0 0,0 0 1 0 0,0 0 0 0 0,0 0-1 0 0,0 0 1 0 0,0 0-1 0 0,0 0 1 0 0,0 0 0 0 0,0 0-1 0 0,0 0 1 0 0,0 0 0 0 0,0 0-1 0 0,0 0 1 0 0,0 0-1 0 0,0 1 1 0 0,0-1 0 0 0,0 0-1 0 0,0 0 1 0 0,0 0 0 0 0,0 0-1 0 0,0 0 1 0 0,0 0-1 0 0,0 0 1 0 0,0 0 0 0 0,0 0-1 0 0,0 0 1 0 0,0 0 0 0 0,0 0-1 0 0,-1 0 1 0 0,1 0-1 0 0,0 0 1 0 0,6 2-2411 0 0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7:49.38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4 146 1344 0 0,'-4'-5'10678'0'0,"5"4"-10497"0"0,11-5 2784 0 0,21-2-2423 0 0,3 1-266 0 0,-9 2-275 0 0,-1 2 0 0 0,29-2 0 0 0,-58 6-68 0 0,-1-1-1 0 0,1 1 1 0 0,-1 0 0 0 0,1 0 0 0 0,0 0-1 0 0,-4 2 1 0 0,-11 4-110 0 0,-8-3 303 0 0,0 0 0 0 0,0-1 0 0 0,-27-2 0 0 0,52-1 160 0 0,30 2 1479 0 0,-29-2-1710 0 0,1 0 1 0 0,0 0-1 0 0,0 0 0 0 0,-1 0 1 0 0,1 0-1 0 0,0 0 1 0 0,-1 0-1 0 0,1 0 0 0 0,0 0 1 0 0,-1 0-1 0 0,1 0 1 0 0,0 1-1 0 0,-1-1 0 0 0,1 0 1 0 0,0 0-1 0 0,-1 1 1 0 0,2 0-1 0 0,-2-1-23 0 0,0 0 1 0 0,0 1-1 0 0,0-1 1 0 0,-1 0-1 0 0,1 1 0 0 0,0-1 1 0 0,0 0-1 0 0,0 0 1 0 0,0 1-1 0 0,0-1 0 0 0,0 0 1 0 0,0 1-1 0 0,0-1 1 0 0,-1 0-1 0 0,1 0 1 0 0,0 1-1 0 0,0-1 0 0 0,0 0 1 0 0,-1 0-1 0 0,1 0 1 0 0,0 1-1 0 0,0-1 0 0 0,-1 0 1 0 0,1 0-1 0 0,0 0 1 0 0,-1 1-1 0 0,-24 13 1388 0 0,23-13-1298 0 0,-6 5 512 0 0,0 0 769 0 0,8-6-1376 0 0,0 0-1 0 0,0 0 0 0 0,0 0 0 0 0,0 0 0 0 0,0 0 1 0 0,-1 0-1 0 0,1 0 0 0 0,0 0 0 0 0,0 0 0 0 0,0 0 1 0 0,0 0-1 0 0,0 0 0 0 0,-1 0 0 0 0,1 0 0 0 0,0-1 1 0 0,0 1-1 0 0,0 0 0 0 0,0 0 0 0 0,0 0 0 0 0,0 0 1 0 0,-1 0-1 0 0,1 0 0 0 0,0 0 0 0 0,0 0 0 0 0,0 0 1 0 0,0-1-1 0 0,0 1 0 0 0,0 0 0 0 0,0 0 0 0 0,0 0 1 0 0,0 0-1 0 0,0 0 0 0 0,-1 0 0 0 0,1-1 0 0 0,0 1 1 0 0,0 0-1 0 0,0 0 0 0 0,0 0 0 0 0,0 0 0 0 0,0 0 1 0 0,0-1-1 0 0,0 1 0 0 0,0 0 0 0 0,0 0 0 0 0,0 0 1 0 0,0 0-1 0 0,0 0 0 0 0,0 0 0 0 0,0-1 0 0 0,1 1 1 0 0,-1 0-1 0 0,0 0 0 0 0,-1-17 1217 0 0,0 14-1166 0 0,1 0-1 0 0,0-1 1 0 0,0 1-1 0 0,0 0 1 0 0,0 0 0 0 0,1-1-1 0 0,-1 1 1 0 0,1 0 0 0 0,0 0-1 0 0,-1 0 1 0 0,2 0-1 0 0,1-6 1 0 0,2 2-54 0 0,-1 0 1 0 0,1 1-1 0 0,1-1 0 0 0,-1 1 0 0 0,1 0 1 0 0,0 1-1 0 0,0-1 0 0 0,0 1 0 0 0,10-5 1 0 0,-12 7-24 0 0,0 1 0 0 0,0 0-1 0 0,0 0 1 0 0,0 0 0 0 0,1 0 0 0 0,-1 1 0 0 0,0-1 0 0 0,1 1 0 0 0,-1 0 0 0 0,1 1 0 0 0,-1-1 0 0 0,1 1-1 0 0,0 0 1 0 0,-1 0 0 0 0,1 0 0 0 0,-1 1 0 0 0,1-1 0 0 0,5 3 0 0 0,-8-2 0 0 0,1 0 1 0 0,-1 0-1 0 0,0 1 0 0 0,1-1 1 0 0,-1 1-1 0 0,0 0 0 0 0,0-1 1 0 0,0 1-1 0 0,0 0 0 0 0,0 0 1 0 0,-1 0-1 0 0,1 1 0 0 0,0-1 1 0 0,-1 0-1 0 0,0 1 0 0 0,1-1 1 0 0,-1 0-1 0 0,0 1 1 0 0,0 0-1 0 0,-1-1 0 0 0,1 1 1 0 0,0 3-1 0 0,1 8 5 0 0,-1-1 1 0 0,0 1-1 0 0,-2 18 0 0 0,1-11-2 0 0,-1 37 4 0 0,2 62 36 0 0,1-105-38 0 0,0-1 0 0 0,1 1 0 0 0,0-1 0 0 0,1 1 0 0 0,0-1 0 0 0,8 15 0 0 0,-10-25-5 0 0,1 0 0 0 0,-1 0 0 0 0,1 0 0 0 0,0-1 0 0 0,0 1 1 0 0,0-1-1 0 0,0 1 0 0 0,1-1 0 0 0,-1 0 0 0 0,1 0 0 0 0,0-1 0 0 0,0 1 0 0 0,0-1 0 0 0,0 0 0 0 0,0 0 0 0 0,1 0 0 0 0,-1-1 0 0 0,1 1 0 0 0,-1-1 0 0 0,1 0 1 0 0,-1 0-1 0 0,1-1 0 0 0,0 1 0 0 0,-1-1 0 0 0,1 0 0 0 0,0 0 0 0 0,-1-1 0 0 0,1 0 0 0 0,-1 1 0 0 0,1-1 0 0 0,-1-1 0 0 0,1 1 0 0 0,-1-1 0 0 0,1 0 0 0 0,-1 0 0 0 0,0 0 1 0 0,0 0-1 0 0,0-1 0 0 0,0 1 0 0 0,6-7 0 0 0,-4 2-2 0 0,0 0-1 0 0,0 0 1 0 0,-1-1 0 0 0,0 1 0 0 0,0-1 0 0 0,-1 0-1 0 0,0-1 1 0 0,0 1 0 0 0,-1-1 0 0 0,0 1-1 0 0,-1-1 1 0 0,1 0 0 0 0,-2 0 0 0 0,1-1 0 0 0,-2 1-1 0 0,1 0 1 0 0,-1-11 0 0 0,-10-144 20 0 0,2 44-21 0 0,7 76 45 0 0,2 67-23 0 0,0 1 0 0 0,2-1 0 0 0,1 0-1 0 0,1 0 1 0 0,8 22 0 0 0,2-4 5 0 0,36 73-1 0 0,-33-79-19 0 0,-1 1 0 0 0,-2 0 0 0 0,-1 1 0 0 0,16 68 0 0 0,-23-61 40 0 0,-1 1-1 0 0,-3-1 1 0 0,-1 1-1 0 0,-2 0 1 0 0,-12 83 0 0 0,9-102-3 0 0,0-3-11 0 0,-1 0 0 0 0,-10 33 1 0 0,12-50-26 0 0,0 1 0 0 0,0-1 0 0 0,-1-1 0 0 0,0 1 0 0 0,0 0 0 0 0,-1-1 0 0 0,0 1 0 0 0,0-1 0 0 0,0 0 0 0 0,0-1 0 0 0,-1 1 0 0 0,0-1 0 0 0,-8 7 0 0 0,11-10 2 0 0,0 1 0 0 0,0-1 0 0 0,0 0 0 0 0,0 0 0 0 0,0 0 0 0 0,0-1 0 0 0,-1 1 0 0 0,1 0 0 0 0,0-1 0 0 0,0 0 0 0 0,0 1 0 0 0,-1-1-1 0 0,1 0 1 0 0,0 0 0 0 0,0 0 0 0 0,-1 0 0 0 0,-3-1 0 0 0,3 0-2 0 0,0-1-1 0 0,0 1 1 0 0,0 0-1 0 0,0-1 1 0 0,1 0-1 0 0,-1 1 1 0 0,0-1-1 0 0,1 0 1 0 0,0 0 0 0 0,-1-1-1 0 0,-2-2 1 0 0,-1-4-14 0 0,-1 0 0 0 0,1-1 0 0 0,0 1-1 0 0,1-1 1 0 0,1 0 0 0 0,-5-12 0 0 0,2 0-20 0 0,0-1 0 0 0,1 0 1 0 0,1 0-1 0 0,2 0 0 0 0,0-1 0 0 0,1 0 0 0 0,2 1 0 0 0,0-1 0 0 0,2 0 0 0 0,0 1 0 0 0,7-27 0 0 0,-6 36-86 0 0,1 1 0 0 0,0 0-1 0 0,1 0 1 0 0,0 0 0 0 0,1 0-1 0 0,1 1 1 0 0,0 0 0 0 0,0 0-1 0 0,2 1 1 0 0,-1 0 0 0 0,1 0 0 0 0,1 1-1 0 0,0 0 1 0 0,0 1 0 0 0,1 0-1 0 0,0 1 1 0 0,0 0 0 0 0,1 1-1 0 0,0 0 1 0 0,17-7 0 0 0,34-10-5868 0 0,-49 20 3451 0 0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7:49.70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14 35 3577 0 0,'-4'-12'5091'0'0,"4"9"-3885"0"0,-1 1 1 0 0,1 0 0 0 0,-1 0-1 0 0,0-1 1 0 0,0 1-1 0 0,0 0 1 0 0,0 0-1 0 0,-3-3 1 0 0,8 7 1700 0 0,3 4-1524 0 0,-2 6-1016 0 0,0-1 1 0 0,-1 1-1 0 0,0 1 1 0 0,-1-1-1 0 0,2 14 0 0 0,1 1-46 0 0,2 21-42 0 0,4 63 0 0 0,-5-29-280 0 0,-6-75-168 0 0,-1-3-128 0 0,0 0 1 0 0,1 0-1 0 0,-1-1 1 0 0,1 1-1 0 0,0 0 0 0 0,0 0 1 0 0,0-1-1 0 0,1 1 0 0 0,3 6 1 0 0,1-10-6584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9:03.0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462 115 512 0 0,'3'-20'1333'0'0,"0"7"1523"0"0,-1-1 1 0 0,0 0-1 0 0,-1-23 1 0 0,-1 37-2681 0 0,0-1 0 0 0,0 0 0 0 0,0 1 0 0 0,0-1 0 0 0,0 0 0 0 0,-1 1 0 0 0,1-1 0 0 0,0 0 0 0 0,0 1 0 0 0,-1-1 0 0 0,1 0 0 0 0,0 1 0 0 0,-1-1 0 0 0,1 1 0 0 0,-1-1 0 0 0,1 1 0 0 0,0-1 0 0 0,-1 1 0 0 0,1-1 0 0 0,-1 1 0 0 0,1-1 0 0 0,-1 1 0 0 0,0-1 0 0 0,0 1 0 0 0,0-1 39 0 0,-1 1-1 0 0,1 0 1 0 0,0-1-1 0 0,-1 1 0 0 0,1 0 1 0 0,-1 0-1 0 0,1 0 1 0 0,-1 0-1 0 0,1 0 1 0 0,0 0-1 0 0,-2 0 1 0 0,-4 2 363 0 0,0 0 0 0 0,0 0 1 0 0,-11 6-1 0 0,-16 8 397 0 0,0 2-1 0 0,1 2 1 0 0,-32 24-1 0 0,45-28-740 0 0,1 1 0 0 0,0 0 0 0 0,1 2 0 0 0,1 0-1 0 0,-23 33 1 0 0,24-26-31 0 0,0 1 0 0 0,1 1 0 0 0,-19 52 0 0 0,28-62-136 0 0,1 0 0 0 0,0 0 0 0 0,1 0 0 0 0,1 1 0 0 0,1-1 0 0 0,1 1 0 0 0,1 31 1 0 0,1-43-74 0 0,0-1 1 0 0,0 1 0 0 0,0 0 0 0 0,1-1 0 0 0,0 0 0 0 0,0 1 0 0 0,1-1 0 0 0,0 0 0 0 0,0 0 0 0 0,0-1 0 0 0,1 1 0 0 0,0 0 0 0 0,6 6-1 0 0,-5-7-32 0 0,1 0 0 0 0,0 0 0 0 0,1 0 0 0 0,-1-1-1 0 0,1 1 1 0 0,0-2 0 0 0,-1 1 0 0 0,2-1 0 0 0,-1 0 0 0 0,0 0-1 0 0,10 1 1 0 0,13 3-613 0 0,1-2 1 0 0,-1-1-1 0 0,49-1 0 0 0,33-9-5257 0 0,-64-1 3497 0 0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7:50.03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96 107 3105 0 0,'-38'-10'9720'0'0,"33"9"-8958"0"0,0 1 1 0 0,1-1-1 0 0,-1 1 1 0 0,0-1-1 0 0,0 2 1 0 0,0-1-1 0 0,0 0 1 0 0,0 1-1 0 0,-8 2 1 0 0,73-20 1409 0 0,-6-5-2169 0 0,2 3 0 0 0,76-15 1 0 0,-119 31-11 0 0,-1 1 1 0 0,1 1 0 0 0,17 0 0 0 0,-27 1-2 0 0,1 1 0 0 0,0-1 0 0 0,-1 0 0 0 0,1 1 0 0 0,0 0 1 0 0,-1 0-1 0 0,1 0 0 0 0,0 0 0 0 0,-1 1 0 0 0,0-1 0 0 0,1 1 0 0 0,-1 0 0 0 0,0 0 1 0 0,0 0-1 0 0,5 4 0 0 0,-7-4 4 0 0,1 0 0 0 0,-1 0-1 0 0,0 0 1 0 0,0 0 0 0 0,0 0 0 0 0,0 0 0 0 0,0 0 0 0 0,0 0 0 0 0,-1 0-1 0 0,1 0 1 0 0,-1 0 0 0 0,0 0 0 0 0,1 1 0 0 0,-1-1 0 0 0,0 0-1 0 0,0 0 1 0 0,0 0 0 0 0,-1 1 0 0 0,1-1 0 0 0,0 0 0 0 0,-1 0 0 0 0,1 0-1 0 0,-1 0 1 0 0,0 0 0 0 0,0 0 0 0 0,0 0 0 0 0,0 0 0 0 0,-2 3 0 0 0,-3 4 5 0 0,0 0 0 0 0,-1 0 1 0 0,0-1-1 0 0,-12 11 0 0 0,2-3 54 0 0,-1-1-1 0 0,-1 0 0 0 0,0-2 0 0 0,-1 0 0 0 0,-23 11 0 0 0,26-16 32 0 0,0-1 0 0 0,-1-1 1 0 0,0 0-1 0 0,0-1 0 0 0,0-1 0 0 0,-37 4 1 0 0,53-8-90 0 0,1 0 0 0 0,-1 0 0 0 0,0 0 0 0 0,0 0 0 0 0,1 0 1 0 0,-1-1-1 0 0,0 1 0 0 0,0 0 0 0 0,1-1 0 0 0,-1 1 0 0 0,0-1 1 0 0,1 0-1 0 0,-1 0 0 0 0,0 1 0 0 0,1-1 0 0 0,-1 0 0 0 0,1 0 1 0 0,-1 0-1 0 0,0-2 0 0 0,1 2-97 0 0,0 0 1 0 0,1 0-1 0 0,-1 0 0 0 0,1 0 1 0 0,-1-1-1 0 0,1 1 1 0 0,0 0-1 0 0,-1 0 0 0 0,1 0 1 0 0,0-1-1 0 0,0 1 0 0 0,0 0 1 0 0,0 0-1 0 0,0-1 1 0 0,0 1-1 0 0,0 0 0 0 0,0 0 1 0 0,0-1-1 0 0,1 1 1 0 0,-1 0-1 0 0,0 0 0 0 0,1 0 1 0 0,-1 0-1 0 0,1-1 1 0 0,-1 1-1 0 0,1 0 0 0 0,1-1 1 0 0,6-11-2481 0 0,3-3-255 0 0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7:50.39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59 45 2561 0 0,'-21'-29'7191'0'0,"20"28"-6783"0"0,0-1 1 0 0,0 1-1 0 0,0 0 1 0 0,0 0-1 0 0,-1 0 1 0 0,1 0 0 0 0,0 0-1 0 0,-1 0 1 0 0,1 0-1 0 0,-1 0 1 0 0,1 1-1 0 0,-1-1 1 0 0,1 1 0 0 0,-1-1-1 0 0,1 1 1 0 0,-1-1-1 0 0,1 1 1 0 0,-4-1-1 0 0,4 1-317 0 0,1 1-1 0 0,0-1 0 0 0,-1 0 0 0 0,1 0 1 0 0,-1 0-1 0 0,1 0 0 0 0,0 0 1 0 0,-1 0-1 0 0,1 0 0 0 0,0 1 0 0 0,-1-1 1 0 0,1 0-1 0 0,0 0 0 0 0,-1 1 0 0 0,1-1 1 0 0,0 0-1 0 0,-1 0 0 0 0,1 1 1 0 0,0-1-1 0 0,0 0 0 0 0,-1 1 0 0 0,1-1 1 0 0,0 0-1 0 0,0 1 0 0 0,0-1 0 0 0,0 0 1 0 0,-1 1-1 0 0,1-1 0 0 0,0 1 0 0 0,2 15 1190 0 0,11 11-336 0 0,-1-13-714 0 0,0 0 0 0 0,0-1-1 0 0,1-1 1 0 0,25 19 0 0 0,6 6 65 0 0,-12-7-151 0 0,-2 1 0 0 0,-1 1 0 0 0,-1 2 0 0 0,-2 1 0 0 0,-2 0 0 0 0,-1 2 0 0 0,-2 1 0 0 0,-1 1 0 0 0,-2 0 0 0 0,-2 2 0 0 0,18 68-1 0 0,32 240 1406 0 0,-62-309-1460 0 0,-2 0 0 0 0,-2 0 0 0 0,-2 0 0 0 0,-6 44 0 0 0,3-55-50 0 0,-1-1 0 0 0,-1 0 0 0 0,-1-1 0 0 0,-1 0 1 0 0,-2 0-1 0 0,-21 39 0 0 0,26-56-36 0 0,0-1 0 0 0,-1 0 0 0 0,0 0 0 0 0,-11 12 0 0 0,15-19-199 0 0,1 1 0 0 0,-1-1 0 0 0,0 0 0 0 0,0 0 0 0 0,0 0 0 0 0,0 0 0 0 0,0 0 0 0 0,0-1 0 0 0,0 1 0 0 0,0-1 0 0 0,-1 0 0 0 0,1 0 0 0 0,-1 0 0 0 0,1-1 0 0 0,-1 1 0 0 0,1-1 0 0 0,-1 1 0 0 0,-4-2 0 0 0,-4-2-1727 0 0,3-2-414 0 0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8:24.7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326 118 512 0 0,'-6'-2'712'0'0,"1"-1"1"0"0,-1 1-1 0 0,0 0 1 0 0,0 0-1 0 0,0 0 0 0 0,-1 1 1 0 0,1 0-1 0 0,0 1 0 0 0,0-1 1 0 0,-1 1-1 0 0,1 0 0 0 0,0 1 1 0 0,-1-1-1 0 0,1 1 0 0 0,-8 3 1 0 0,6-2-261 0 0,1 1 0 0 0,-1 0 0 0 0,1 0 0 0 0,0 1 0 0 0,0 0 0 0 0,0 0 0 0 0,-7 7 0 0 0,-2 2 55 0 0,1 0 0 0 0,1 2 0 0 0,0-1 0 0 0,0 2 0 0 0,2 0 0 0 0,-21 33 0 0 0,28-40-461 0 0,0 1 1 0 0,1 0-1 0 0,0-1 1 0 0,1 1 0 0 0,-1 1-1 0 0,2-1 1 0 0,0 0-1 0 0,0 1 1 0 0,1 0 0 0 0,0-1-1 0 0,0 1 1 0 0,2 0-1 0 0,-1-1 1 0 0,5 22 0 0 0,-4-27-59 0 0,1 0 0 0 0,0 1 1 0 0,0-1-1 0 0,0 0 0 0 0,1 0 1 0 0,0 0-1 0 0,0 0 0 0 0,0 0 1 0 0,1-1-1 0 0,0 1 0 0 0,-1-1 1 0 0,2 0-1 0 0,-1 0 0 0 0,0-1 1 0 0,1 1-1 0 0,-1-1 0 0 0,1 0 1 0 0,0 0-1 0 0,10 4 0 0 0,0-1-78 0 0,1-1 0 0 0,-1-1 0 0 0,1 0 0 0 0,0 0 0 0 0,28 1 0 0 0,-36-5 11 0 0,0 1 0 0 0,1-2 0 0 0,-1 1 0 0 0,0-1-1 0 0,1 0 1 0 0,-1 0 0 0 0,0-1 0 0 0,0 0 0 0 0,0-1 0 0 0,0 0 0 0 0,-1 0 0 0 0,11-6-1 0 0,-12 5 37 0 0,0 0-1 0 0,-1 0 0 0 0,1 0 0 0 0,-1-1 0 0 0,0 0 0 0 0,-1 0 0 0 0,1-1 0 0 0,-1 1 0 0 0,0-1 0 0 0,0 0 1 0 0,-1 0-1 0 0,1 0 0 0 0,-1 0 0 0 0,-1-1 0 0 0,3-6 0 0 0,0-6 43 0 0,-1 0 0 0 0,-1 0 0 0 0,-1-1 1 0 0,0 0-1 0 0,-2 1 0 0 0,-1-27 0 0 0,-22-115 344 0 0,23 160-339 0 0,-4-17 96 0 0,-9-32 1 0 0,11 46-40 0 0,1-1 0 0 0,-1 1 0 0 0,0 0 0 0 0,0 1 0 0 0,0-1 0 0 0,0 0-1 0 0,-1 1 1 0 0,1-1 0 0 0,-1 1 0 0 0,0-1 0 0 0,0 1 0 0 0,0 0 0 0 0,-7-4 0 0 0,7 5-7 0 0,0 1 0 0 0,1 1 0 0 0,-1-1-1 0 0,0 0 1 0 0,0 0 0 0 0,0 1 0 0 0,0 0 0 0 0,1 0 0 0 0,-1 0 0 0 0,0 0-1 0 0,0 0 1 0 0,0 0 0 0 0,0 1 0 0 0,-5 1 0 0 0,-2 1 138 0 0,0 0-1 0 0,-16 8 1 0 0,12-4-99 0 0,0 1 0 0 0,0 1 0 0 0,1 0 0 0 0,0 1 0 0 0,1 0 0 0 0,0 1 1 0 0,0 1-1 0 0,1 0 0 0 0,-17 24 0 0 0,14-16-86 0 0,2 1 1 0 0,0 0 0 0 0,1 1-1 0 0,2 0 1 0 0,-14 44-1 0 0,20-53-32 0 0,0 0 0 0 0,0 0 0 0 0,1 0 0 0 0,1 0-1 0 0,0 0 1 0 0,1 0 0 0 0,3 22 0 0 0,-2-29-14 0 0,0 0 0 0 0,0 0 0 0 0,1-1 0 0 0,0 1 1 0 0,0 0-1 0 0,0-1 0 0 0,1 1 0 0 0,0-1 0 0 0,0 0 0 0 0,0 0 0 0 0,1 0 0 0 0,-1 0 0 0 0,1-1 0 0 0,0 1 1 0 0,1-1-1 0 0,-1 0 0 0 0,1 0 0 0 0,8 5 0 0 0,-6-5-28 0 0,0-1 0 0 0,0 1 0 0 0,0-2 0 0 0,1 1 0 0 0,-1-1-1 0 0,0 0 1 0 0,1 0 0 0 0,0-1 0 0 0,-1 0 0 0 0,1-1 0 0 0,0 1 0 0 0,-1-2 0 0 0,1 1 0 0 0,0-1 0 0 0,-1 0 0 0 0,10-3 0 0 0,-7 2 6 0 0,-1-1 0 0 0,0-1 0 0 0,0 0 1 0 0,-1 0-1 0 0,1-1 0 0 0,-1 0 1 0 0,0 0-1 0 0,0-1 0 0 0,-1 0 0 0 0,1 0 1 0 0,-1-1-1 0 0,10-13 0 0 0,-5 4 52 0 0,-1-1-1 0 0,-1 0 1 0 0,0-1-1 0 0,-2 0 0 0 0,0 0 1 0 0,0-1-1 0 0,6-28 1 0 0,18-141 935 0 0,-29 169-752 0 0,-3 15-76 0 0,1 1 3 0 0,0 1-1 0 0,-1-1 1 0 0,0 0 0 0 0,0 1-1 0 0,0-1 1 0 0,0 0-1 0 0,0 0 1 0 0,0 1 0 0 0,0-1-1 0 0,-1 1 1 0 0,0-1-1 0 0,-1-4 1 0 0,2 7-82 0 0,0 0 0 0 0,-1 0 0 0 0,1-1 0 0 0,0 1 0 0 0,-1 0 0 0 0,1 0 0 0 0,0 0 0 0 0,0 0 0 0 0,-1 0-1 0 0,1 0 1 0 0,0 0 0 0 0,-1 0 0 0 0,1 0 0 0 0,0 0 0 0 0,-1 0 0 0 0,1 0 0 0 0,0 0 0 0 0,0 0 0 0 0,-1 0 0 0 0,1 0 0 0 0,0 0 0 0 0,-1 1 0 0 0,1-1 0 0 0,0 0 0 0 0,0 0-1 0 0,-1 0 1 0 0,1 0 0 0 0,0 1 0 0 0,0-1 0 0 0,-1 0 0 0 0,1 0 0 0 0,0 0 0 0 0,0 1 0 0 0,0-1 0 0 0,-1 0 0 0 0,1 0 0 0 0,0 1 0 0 0,0-1 0 0 0,0 1 0 0 0,-9 11 198 0 0,2 1-127 0 0,1 1 0 0 0,0 1 0 0 0,1-1 0 0 0,0 1 0 0 0,1-1 0 0 0,1 1 0 0 0,0 1 0 0 0,0 18 0 0 0,2-15-87 0 0,1 0 0 0 0,0 0 0 0 0,2-1 1 0 0,0 1-1 0 0,2 0 0 0 0,7 24 0 0 0,-7-31-27 0 0,0-1 1 0 0,1 1-1 0 0,0-1 0 0 0,1 0 1 0 0,1-1-1 0 0,-1 1 0 0 0,2-1 1 0 0,-1 0-1 0 0,2-1 0 0 0,10 11 1 0 0,-12-15-148 0 0,-1 1 0 0 0,1-1 1 0 0,0-1-1 0 0,0 1 0 0 0,0-1 1 0 0,1-1-1 0 0,-1 1 0 0 0,1-1 1 0 0,0 0-1 0 0,0-1 0 0 0,0 0 0 0 0,0 0 1 0 0,0-1-1 0 0,0 0 0 0 0,1 0 1 0 0,9-1-1 0 0,-15-1-144 0 0,0 1-1 0 0,1 0 0 0 0,-1-1 1 0 0,0 0-1 0 0,0 0 1 0 0,0 0-1 0 0,0 0 1 0 0,0 0-1 0 0,0-1 1 0 0,5-3-1 0 0,-6 4-369 0 0,0-1 0 0 0,0 0 0 0 0,-1 1 0 0 0,1-1-1 0 0,0 0 1 0 0,-1 0 0 0 0,0 0 0 0 0,1 0 0 0 0,1-3 0 0 0,0-6-1564 0 0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8:25.0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96 94 928 0 0,'-2'-16'847'0'0,"-3"-24"3498"0"0,5 37-3961 0 0,0 1-1 0 0,-1 0 1 0 0,0-1-1 0 0,0 1 1 0 0,1 0 0 0 0,-1 0-1 0 0,-1-1 1 0 0,1 1-1 0 0,0 0 1 0 0,0 0-1 0 0,-1 0 1 0 0,-2-3-1 0 0,3 4-232 0 0,0 1-1 0 0,1-1 1 0 0,-1 1-1 0 0,1 0 1 0 0,-1-1 0 0 0,0 1-1 0 0,1-1 1 0 0,-1 1-1 0 0,0 0 1 0 0,0 0-1 0 0,1-1 1 0 0,-1 1-1 0 0,0 0 1 0 0,0 0-1 0 0,1 0 1 0 0,-1 0-1 0 0,0 0 1 0 0,0 0-1 0 0,1 0 1 0 0,-1 0-1 0 0,0 0 1 0 0,0 0-1 0 0,-1 1 1 0 0,1 0 53 0 0,0-1 0 0 0,0 1 0 0 0,-1 0 0 0 0,1 0 0 0 0,0 0 1 0 0,0 0-1 0 0,0 0 0 0 0,0 0 0 0 0,0 0 0 0 0,0 0 0 0 0,-1 3 0 0 0,-2 3 377 0 0,1 0-1 0 0,0 0 1 0 0,-4 13 0 0 0,6-16-450 0 0,-6 19 283 0 0,2 0 1 0 0,1 0 0 0 0,1 0 0 0 0,-1 40-1 0 0,11 96 379 0 0,-7-157-780 0 0,5 48 172 0 0,2 0 1 0 0,25 88 0 0 0,-10-69-143 0 0,42 88 1 0 0,-44-111-116 0 0,-2 1 0 0 0,14 55 0 0 0,-24-67-317 0 0,-1 0 0 0 0,-2 0 1 0 0,2 64-1 0 0,-7-94-74 0 0,-1 1 0 0 0,1-1 0 0 0,-1 0-1 0 0,0 1 1 0 0,-2 7 0 0 0,3-12 16 0 0,-1 1-1 0 0,0 0 1 0 0,1-1 0 0 0,-1 0-1 0 0,0 1 1 0 0,0-1-1 0 0,0 1 1 0 0,0-1-1 0 0,0 0 1 0 0,0 0 0 0 0,0 1-1 0 0,0-1 1 0 0,0 0-1 0 0,0 0 1 0 0,-1 0-1 0 0,1 0 1 0 0,0-1 0 0 0,-1 1-1 0 0,1 0 1 0 0,-1 0-1 0 0,1-1 1 0 0,-4 1-1 0 0,-3 0-1391 0 0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8:25.2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50 2385 0 0,'-1'-1'513'0'0,"0"1"0"0"0,0-1 1 0 0,1 0-1 0 0,-1 0 1 0 0,0 0-1 0 0,0 0 1 0 0,1 1-1 0 0,-1-1 1 0 0,0 0-1 0 0,1 0 1 0 0,-1 0-1 0 0,1-1 1 0 0,-1 1-1 0 0,1 0 1 0 0,0 0-1 0 0,-1 0 0 0 0,1 0 1 0 0,0 0-1 0 0,0 0 1 0 0,0-1-1 0 0,0 1 1 0 0,0 0-1 0 0,0 0 1 0 0,0 0-1 0 0,0 0 1 0 0,0-1-1 0 0,1 0 1 0 0,0 1-284 0 0,0-1 0 0 0,0 1 0 0 0,0 0 1 0 0,0 0-1 0 0,0 0 0 0 0,0 0 0 0 0,1 0 1 0 0,-1 0-1 0 0,0 0 0 0 0,1 0 0 0 0,-1 1 0 0 0,0-1 1 0 0,1 1-1 0 0,-1-1 0 0 0,1 1 0 0 0,-1-1 1 0 0,1 1-1 0 0,-1 0 0 0 0,1-1 0 0 0,1 1 1 0 0,52-4 455 0 0,69 4 0 0 0,-80 1-675 0 0,75 4-507 0 0,-60-3-1446 0 0,-1 0-3718 0 0,-18-1-236 0 0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8:26.1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19 113 512 0 0,'-8'-14'5300'0'0,"-2"-4"2793"0"0,9 17-7966 0 0,1 1 1 0 0,0-1-1 0 0,0 0 0 0 0,0 1 0 0 0,0-1 1 0 0,0 0-1 0 0,0 1 0 0 0,0-1 0 0 0,0 1 0 0 0,0-1 1 0 0,1 0-1 0 0,-1 1 0 0 0,0-1 0 0 0,0 1 1 0 0,0-1-1 0 0,1 0 0 0 0,-1 1 0 0 0,0-1 0 0 0,1 1 1 0 0,-1-1-1 0 0,0 1 0 0 0,1-1 0 0 0,-1 1 1 0 0,1 0-1 0 0,-1-1 0 0 0,1 1 0 0 0,-1-1 0 0 0,1 1 1 0 0,-1 0-1 0 0,1-1 0 0 0,11-5 181 0 0,0 1 0 0 0,0 0 0 0 0,0 1 0 0 0,0 1 0 0 0,1-1 0 0 0,17-1 0 0 0,10-3-62 0 0,-7 0-44 0 0,66-6 0 0 0,-88 13-168 0 0,0 0 0 0 0,0 1 0 0 0,0 1 0 0 0,0 0 0 0 0,0 0-1 0 0,0 1 1 0 0,0 1 0 0 0,0 0 0 0 0,20 8 0 0 0,-29-10-33 0 0,1 1 0 0 0,-1-1 0 0 0,1 0 0 0 0,-1 1 0 0 0,0 0 1 0 0,1-1-1 0 0,-1 1 0 0 0,0 0 0 0 0,0 0 0 0 0,-1 0 0 0 0,1 1 0 0 0,0-1 0 0 0,-1 0 1 0 0,1 1-1 0 0,1 3 0 0 0,-2-3 0 0 0,-1-1-1 0 0,1 1 1 0 0,-1-1 0 0 0,0 0 0 0 0,0 1-1 0 0,0-1 1 0 0,0 1 0 0 0,0-1-1 0 0,0 1 1 0 0,-1-1 0 0 0,1 0 0 0 0,-1 1-1 0 0,0-1 1 0 0,1 0 0 0 0,-1 1 0 0 0,0-1-1 0 0,0 0 1 0 0,-3 4 0 0 0,-12 17 17 0 0,-1-1 0 0 0,-1-1 0 0 0,-30 30 0 0 0,21-25 4 0 0,-27 37 0 0 0,47-54-21 0 0,0 1 1 0 0,1 0-1 0 0,0 1 0 0 0,0 0 0 0 0,1 0 0 0 0,1 0 0 0 0,-6 23 0 0 0,8-26-2 0 0,1 0 0 0 0,0 1 0 0 0,0 0 0 0 0,1-1 0 0 0,0 1 0 0 0,0-1 0 0 0,1 1 0 0 0,0-1 0 0 0,4 16 0 0 0,-3-20-6 0 0,-1-1 0 0 0,0 1 0 0 0,1-1-1 0 0,0 1 1 0 0,0-1 0 0 0,0 1 0 0 0,0-1 0 0 0,0 0 0 0 0,1 0 0 0 0,-1 0 0 0 0,1 0-1 0 0,0-1 1 0 0,0 1 0 0 0,0-1 0 0 0,0 1 0 0 0,0-1 0 0 0,0 0 0 0 0,1-1-1 0 0,-1 1 1 0 0,1 0 0 0 0,0-1 0 0 0,-1 0 0 0 0,8 2 0 0 0,-3-2-161 0 0,1-1 0 0 0,-1 1 0 0 0,1-2 0 0 0,-1 1 0 0 0,1-1 0 0 0,-1 0 0 0 0,1-1 0 0 0,-1 0 0 0 0,0 0 0 0 0,15-7 0 0 0,-1-1-1989 0 0,-1 0 1 0 0,32-22-1 0 0,-40 23-454 0 0,19-17 0 0 0,-15 9 798 0 0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8:26.2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24 2336 0 0,'-5'0'1186'0'0,"-3"-2"1579"0"0,0 2 1 0 0,0-1 0 0 0,-10 1-1 0 0,18 0-2693 0 0,0 0-1 0 0,-1 0 0 0 0,1 0 0 0 0,0 0 0 0 0,0 0 1 0 0,0 0-1 0 0,0 0 0 0 0,-1 0 0 0 0,1 0 0 0 0,0 0 0 0 0,0 0 1 0 0,0 0-1 0 0,0 0 0 0 0,-1 0 0 0 0,1 0 0 0 0,0 0 0 0 0,0 0 1 0 0,0 0-1 0 0,0 0 0 0 0,-1 0 0 0 0,1 0 0 0 0,0 0 1 0 0,0 0-1 0 0,0 0 0 0 0,0 1 0 0 0,0-1 0 0 0,-1 0 0 0 0,1 0 1 0 0,0 0-1 0 0,0 0 0 0 0,0 0 0 0 0,0 0 0 0 0,0 1 1 0 0,0-1-1 0 0,0 0 0 0 0,0 0 0 0 0,-1 0 0 0 0,1 0 0 0 0,0 0 1 0 0,0 1-1 0 0,0-1 0 0 0,0 0 0 0 0,0 0 0 0 0,0 0 1 0 0,0 1-1 0 0,8 4 1441 0 0,15 4-397 0 0,-5-7-843 0 0,0 0 0 0 0,0-1 0 0 0,34-2 0 0 0,56-12-573 0 0,-35 3-565 0 0,22-3-2324 0 0,-48 7 1736 0 0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8:26.4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76 3345 0 0,'-8'-13'4984'0'0,"-4"-13"2566"0"0,11 25-7343 0 0,1 0-1 0 0,0 0 0 0 0,-1 0 0 0 0,1 0 0 0 0,0 0 0 0 0,0 0 0 0 0,0-1 0 0 0,0 1 0 0 0,0 0 0 0 0,0-2 1 0 0,1 2-121 0 0,-1 0-1 0 0,1 0 1 0 0,-1 0 0 0 0,1 0 0 0 0,0 0 0 0 0,-1 0 0 0 0,1 0 0 0 0,0 0 0 0 0,0 1 0 0 0,0-1 0 0 0,0 0 0 0 0,0 1 0 0 0,0-1 0 0 0,-1 1 0 0 0,2-1 0 0 0,-1 1 0 0 0,0-1 0 0 0,0 1 0 0 0,0-1 0 0 0,1 1 0 0 0,23-5 236 0 0,-3 3-453 0 0,-1 1 0 0 0,1 2 0 0 0,35 3 1 0 0,-40-1-1751 0 0,1 1 0 0 0,26 9 0 0 0,-27-6-897 0 0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8:26.6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77 2841 0 0,'-1'0'742'0'0,"0"0"1"0"0,0 0 0 0 0,0 0 0 0 0,0 0 0 0 0,0-1 0 0 0,0 1-1 0 0,0 0 1 0 0,0 0 0 0 0,0-1 0 0 0,0 1 0 0 0,0-1 0 0 0,0 1-1 0 0,0-1 1 0 0,0 1 0 0 0,1-1 0 0 0,-1 1 0 0 0,0-1-1 0 0,-1-1 1 0 0,18-1 2641 0 0,83-21-1798 0 0,-53 12-2934 0 0,80-11 1 0 0,-60 18-2769 0 0,-33 4 2678 0 0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8:26.9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292 81 3521 0 0,'-3'-15'2659'0'0,"2"8"-791"0"0,0 0 0 0 0,0 0 0 0 0,-1 0 1 0 0,0 0-1 0 0,0 0 0 0 0,-7-13 0 0 0,9 20-1786 0 0,0 0 0 0 0,-1 0 0 0 0,1-1 0 0 0,0 1-1 0 0,0 0 1 0 0,-1-1 0 0 0,1 1 0 0 0,0 0 0 0 0,0 0-1 0 0,-1 0 1 0 0,1-1 0 0 0,0 1 0 0 0,-1 0 0 0 0,1 0-1 0 0,0 0 1 0 0,-1 0 0 0 0,1 0 0 0 0,0-1 0 0 0,-1 1-1 0 0,1 0 1 0 0,-1 0 0 0 0,1 0 0 0 0,0 0 0 0 0,-1 0-1 0 0,1 0 1 0 0,0 0 0 0 0,-1 0 0 0 0,1 0 0 0 0,0 1-1 0 0,-1-1 1 0 0,1 0 0 0 0,0 0 0 0 0,-1 0 0 0 0,1 0-1 0 0,0 0 1 0 0,-1 1 0 0 0,1-1 0 0 0,0 0 0 0 0,-1 0-1 0 0,1 1 1 0 0,0-1 0 0 0,0 0 0 0 0,-1 0 0 0 0,1 1-1 0 0,-1-1 1 0 0,-10 17 735 0 0,10-16-704 0 0,-44 77 941 0 0,4 1-1 0 0,4 2 0 0 0,3 2 1 0 0,-38 142-1 0 0,67-205-1015 0 0,2 0 1 0 0,0-1-1 0 0,1 1 1 0 0,1 0-1 0 0,1 0 0 0 0,1 0 1 0 0,0 0-1 0 0,2 0 1 0 0,0 0-1 0 0,1 0 0 0 0,1-1 1 0 0,1 0-1 0 0,1 0 1 0 0,9 18-1 0 0,-6-15-140 0 0,0 0-1 0 0,2-1 1 0 0,0-1 0 0 0,2 0-1 0 0,16 19 1 0 0,-23-31-195 0 0,1 0-1 0 0,0-1 1 0 0,0 0-1 0 0,1 0 1 0 0,16 9-1 0 0,-18-12-220 0 0,0-1 1 0 0,-1-1-1 0 0,1 1 0 0 0,0-1 0 0 0,1 0 1 0 0,-1 0-1 0 0,0-1 0 0 0,0 0 0 0 0,12 0 1 0 0,-15-1-199 0 0,0 0 1 0 0,0-1-1 0 0,0 1 1 0 0,0-1-1 0 0,0 0 1 0 0,0 0-1 0 0,5-3 1 0 0,8-3-1959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9:03.6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44 296 2345 0 0,'-8'11'5452'0'0,"1"-2"-2407"0"0,0 1 0 0 0,-6 12 0 0 0,12-19-2769 0 0,-1 0-1 0 0,1-1 1 0 0,0 1-1 0 0,0 0 1 0 0,1-1-1 0 0,-1 1 1 0 0,0 0-1 0 0,1 0 1 0 0,0 0-1 0 0,0-1 1 0 0,0 1-1 0 0,0 0 1 0 0,0 0-1 0 0,1 4 1 0 0,-1-6-228 0 0,0 0 1 0 0,1 0 0 0 0,-1 0 0 0 0,0 0 0 0 0,1 0-1 0 0,-1 0 1 0 0,1 0 0 0 0,-1-1 0 0 0,1 1 0 0 0,-1 0-1 0 0,1 0 1 0 0,0 0 0 0 0,-1-1 0 0 0,1 1 0 0 0,0 0-1 0 0,0-1 1 0 0,-1 1 0 0 0,1-1 0 0 0,0 1 0 0 0,0-1-1 0 0,0 1 1 0 0,1 0 0 0 0,0-1 21 0 0,0 0 0 0 0,-1 0 1 0 0,1 1-1 0 0,0-1 0 0 0,0 0 0 0 0,0-1 0 0 0,-1 1 0 0 0,1 0 1 0 0,0 0-1 0 0,0-1 0 0 0,2 0 0 0 0,2-1 70 0 0,-1-1 0 0 0,0 1 0 0 0,0-1-1 0 0,0 0 1 0 0,0 0 0 0 0,7-7 0 0 0,-1 0-74 0 0,0-1-1 0 0,-1 0 1 0 0,0 0 0 0 0,-1-2-1 0 0,0 1 1 0 0,-1-1 0 0 0,-1 0 0 0 0,0 0-1 0 0,0-1 1 0 0,-1 0 0 0 0,-1 0 0 0 0,-1-1-1 0 0,0 1 1 0 0,0-1 0 0 0,-2 0 0 0 0,2-27-1 0 0,-7-86 1106 0 0,2 122-986 0 0,-1 7-80 0 0,-2 12-58 0 0,-4 20-82 0 0,4-5 62 0 0,0 0 1 0 0,2 55 0 0 0,2-73-23 0 0,1 0 0 0 0,0 0 1 0 0,1 0-1 0 0,0-1 0 0 0,0 1 1 0 0,1 0-1 0 0,1-1 0 0 0,-1 1 0 0 0,1-1 1 0 0,1 0-1 0 0,9 14 0 0 0,-11-20-5 0 0,-1 0 0 0 0,1 1 0 0 0,0-2 0 0 0,0 1 0 0 0,0 0 0 0 0,0 0 0 0 0,1-1 0 0 0,-1 0 0 0 0,1 0 0 0 0,-1 0 1 0 0,1 0-1 0 0,0 0 0 0 0,-1-1 0 0 0,1 0 0 0 0,0 0 0 0 0,7 2 0 0 0,-6-3-15 0 0,1 0 1 0 0,-1 0 0 0 0,1 0 0 0 0,-1-1 0 0 0,1 0-1 0 0,-1 0 1 0 0,0 0 0 0 0,1 0 0 0 0,-1-1 0 0 0,0 0 0 0 0,7-3-1 0 0,-4 0-48 0 0,1 0 0 0 0,0-1-1 0 0,-1 0 1 0 0,0 0 0 0 0,-1 0 0 0 0,1-1-1 0 0,-1 0 1 0 0,0-1 0 0 0,-1 0-1 0 0,0 0 1 0 0,0 0 0 0 0,-1-1-1 0 0,6-11 1 0 0,-7 7 64 0 0,1-1 0 0 0,-2 1 0 0 0,0-1 0 0 0,-1 0 0 0 0,0 0 0 0 0,-1 0 0 0 0,-1 0 0 0 0,0 0 0 0 0,-1 0 0 0 0,0 0 0 0 0,-1 0 0 0 0,-4-15 0 0 0,1 17 147 0 0,4 12-140 0 0,1 0 1 0 0,0 0-1 0 0,0 0 0 0 0,0 0 0 0 0,0 0 0 0 0,0 0 1 0 0,0 0-1 0 0,-1 0 0 0 0,1-1 0 0 0,0 1 1 0 0,0 0-1 0 0,0 0 0 0 0,0 0 0 0 0,0 0 1 0 0,-1 0-1 0 0,1 0 0 0 0,0 0 0 0 0,0 0 1 0 0,0 0-1 0 0,0 0 0 0 0,-1 0 0 0 0,1 0 1 0 0,0 0-1 0 0,0 0 0 0 0,0 0 0 0 0,0 0 1 0 0,0 1-1 0 0,-1-1 0 0 0,1 0 0 0 0,0 0 1 0 0,0 0-1 0 0,0 0 0 0 0,0 0 0 0 0,0 0 0 0 0,0 0 1 0 0,-1 0-1 0 0,1 1 0 0 0,-10 17 549 0 0,8-12-537 0 0,-1 1-10 0 0,0 0-1 0 0,0 0 1 0 0,1 0-1 0 0,0 1 1 0 0,0-1-1 0 0,1 1 1 0 0,0-1-1 0 0,1 1 1 0 0,-1 0-1 0 0,1-1 1 0 0,1 1 0 0 0,-1-1-1 0 0,1 1 1 0 0,1 0-1 0 0,0-1 1 0 0,0 0-1 0 0,0 1 1 0 0,1-1-1 0 0,0 0 1 0 0,0 0-1 0 0,0-1 1 0 0,1 1 0 0 0,0-1-1 0 0,1 1 1 0 0,0-1-1 0 0,0 0 1 0 0,0-1-1 0 0,0 1 1 0 0,1-1-1 0 0,0-1 1 0 0,9 7-1 0 0,-3-3-207 0 0,0-2 0 0 0,1 1-1 0 0,0-2 1 0 0,0 0 0 0 0,23 6-1 0 0,-26-9-779 0 0,1 0-1 0 0,21 0 0 0 0,-23-2-750 0 0,0 0 0 0 0,0-1 0 0 0,17-4 0 0 0,-10 1-270 0 0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8:27.2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45 7770 0 0,'-7'-15'9085'0'0,"3"-2"-4659"0"0,4 16-4340 0 0,0 1 0 0 0,0-1 0 0 0,0 1-1 0 0,0-1 1 0 0,0 1 0 0 0,0-1 0 0 0,1 1-1 0 0,-1-1 1 0 0,0 1 0 0 0,0-1-1 0 0,0 1 1 0 0,0-1 0 0 0,1 1 0 0 0,-1-1-1 0 0,0 1 1 0 0,0 0 0 0 0,1-1 0 0 0,-1 1-1 0 0,0-1 1 0 0,1 1 0 0 0,-1 0-1 0 0,1-1 1 0 0,0 0 5 0 0,0 1 0 0 0,0 0-1 0 0,0 0 1 0 0,0 0 0 0 0,0 0-1 0 0,0 0 1 0 0,0 0 0 0 0,-1 0-1 0 0,1 0 1 0 0,0 0 0 0 0,0 0-1 0 0,0 0 1 0 0,0 0 0 0 0,0 1-1 0 0,0-1 1 0 0,0 0 0 0 0,-1 1-1 0 0,2 0 1 0 0,2 1 53 0 0,-1 0-1 0 0,1 0 1 0 0,-1 0-1 0 0,0 1 1 0 0,0-1 0 0 0,0 1-1 0 0,0 0 1 0 0,5 6 0 0 0,18 29 376 0 0,-19-27-365 0 0,19 31 154 0 0,-15-23-270 0 0,0 0 0 0 0,2-1-1 0 0,0-1 1 0 0,1 0-1 0 0,29 28 1 0 0,-36-40-217 0 0,8 8 117 0 0,30 18 0 0 0,-40-28-493 0 0,0 0-1 0 0,0 0 1 0 0,0-1 0 0 0,1 0-1 0 0,-1 0 1 0 0,0-1-1 0 0,1 1 1 0 0,0-1 0 0 0,-1 0-1 0 0,1-1 1 0 0,6 1-1 0 0,7-2-2317 0 0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8:27.4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380 1 1576 0 0,'-22'7'3679'0'0,"13"-4"351"0"0,0 0 0 0 0,-14 7-1 0 0,8 1-892 0 0,4-2-2521 0 0,-25 29 1400 0 0,-16 21-244 0 0,4 2-1022 0 0,-17 39-347 0 0,34-53-488 0 0,-5 6-279 0 0,33-46-317 0 0,-1-1 1 0 0,1 1-1 0 0,0 0 1 0 0,1 0 0 0 0,-1 1-1 0 0,0 8 1 0 0,2-2-4345 0 0,5-3-398 0 0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8:27.6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0 2673 0 0,'-8'4'10338'0'0,"4"5"-6428"0"0,-1 11-2085 0 0,5-18-953 0 0,-12 144 5207 0 0,3-23-5570 0 0,3-100-996 0 0,-1-9-1867 0 0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8:28.8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357 75 512 0 0,'-3'-2'1381'0'0,"0"-1"-1"0"0,1 1 0 0 0,-1-1 1 0 0,1 0-1 0 0,0 0 1 0 0,0 0-1 0 0,0 0 0 0 0,0 0 1 0 0,-2-5-1 0 0,2-12 2141 0 0,2 20-3438 0 0,-1-1-1 0 0,1 0 1 0 0,0 0 0 0 0,0 0-1 0 0,-1 0 1 0 0,1 0 0 0 0,-1 0-1 0 0,1 0 1 0 0,-1 0-1 0 0,1 1 1 0 0,-1-1 0 0 0,1 0-1 0 0,-1 0 1 0 0,0 1-1 0 0,1-1 1 0 0,-1 0 0 0 0,0 1-1 0 0,0-1 1 0 0,1 1 0 0 0,-1-1-1 0 0,0 1 1 0 0,0-1-1 0 0,0 1 1 0 0,0-1 0 0 0,0 1-1 0 0,0 0 1 0 0,0 0 0 0 0,1-1-1 0 0,-1 1 1 0 0,-2 0-1 0 0,-4-1 97 0 0,0 0 0 0 0,-15 1 0 0 0,19 0-110 0 0,-25 0 310 0 0,0 1-1 0 0,-37 7 0 0 0,53-6-239 0 0,1 1 1 0 0,0 0 0 0 0,-1 1-1 0 0,2 0 1 0 0,-1 1 0 0 0,0 0-1 0 0,1 0 1 0 0,-15 11 0 0 0,23-14-114 0 0,-1 0 1 0 0,0 0-1 0 0,0 1 1 0 0,1-1-1 0 0,0 1 1 0 0,-1 0-1 0 0,1 0 1 0 0,0 0-1 0 0,1 0 1 0 0,-1 0-1 0 0,0 0 1 0 0,1 0-1 0 0,-1 0 1 0 0,1 1-1 0 0,0-1 1 0 0,0 0-1 0 0,1 1 1 0 0,-1-1-1 0 0,1 1 1 0 0,0-1-1 0 0,0 8 1 0 0,0-7-25 0 0,1 1 0 0 0,0-1 0 0 0,1 1 1 0 0,-1-1-1 0 0,1 0 0 0 0,-1 1 0 0 0,1-1 1 0 0,1 0-1 0 0,-1 0 0 0 0,1 0 1 0 0,-1 0-1 0 0,1-1 0 0 0,0 1 0 0 0,0-1 1 0 0,1 0-1 0 0,4 4 0 0 0,7 4-19 0 0,0-1-1 0 0,0 0 0 0 0,1-2 1 0 0,0 0-1 0 0,0 0 1 0 0,1-2-1 0 0,24 7 1 0 0,128 19-530 0 0,-76-17 42 0 0,-70-11 341 0 0,29 7-321 0 0,-48-10 441 0 0,0 0 0 0 0,-1 1 0 0 0,1-1-1 0 0,0 1 1 0 0,-1 0 0 0 0,1 0 0 0 0,-1 0 0 0 0,0 0-1 0 0,1 1 1 0 0,2 3 0 0 0,-5-5 47 0 0,-1-1 0 0 0,1 1 0 0 0,-1 0 1 0 0,1-1-1 0 0,-1 1 0 0 0,1 0 0 0 0,-1-1 0 0 0,0 1 0 0 0,0 0 0 0 0,1-1 1 0 0,-1 1-1 0 0,0 0 0 0 0,0 0 0 0 0,0-1 0 0 0,0 1 0 0 0,1 0 0 0 0,-1 1 1 0 0,-1-1 4 0 0,1 0 1 0 0,0 1-1 0 0,-1-1 1 0 0,1 0 0 0 0,-1 0-1 0 0,0 0 1 0 0,1 1 0 0 0,-1-1-1 0 0,0 0 1 0 0,1 0 0 0 0,-1 0-1 0 0,0 0 1 0 0,0 0 0 0 0,-2 1-1 0 0,-1 2 50 0 0,-1-1 1 0 0,1 0-1 0 0,-1 0 0 0 0,1 0 0 0 0,-8 2 0 0 0,-99 29 578 0 0,42-16-281 0 0,-21 6 214 0 0,63-18-416 0 0,0-1 0 0 0,0-2 0 0 0,-29 0 0 0 0,55-2-160 0 0,1-1 0 0 0,0 0 0 0 0,0 0 0 0 0,0 0 0 0 0,-1 0 0 0 0,1 0-1 0 0,0 0 1 0 0,0 0 0 0 0,-1 0 0 0 0,1 0 0 0 0,0 0 0 0 0,0 0 0 0 0,-1 0 0 0 0,1 0 0 0 0,0 0-1 0 0,0 0 1 0 0,0 0 0 0 0,-1 0 0 0 0,1 0 0 0 0,0 0 0 0 0,0 0 0 0 0,-1-1 0 0 0,1 1 0 0 0,0 0-1 0 0,0 0 1 0 0,0 0 0 0 0,-1 0 0 0 0,1 0 0 0 0,0 0 0 0 0,0-1 0 0 0,0 1 0 0 0,0 0 0 0 0,0 0-1 0 0,-1 0 1 0 0,1-1 0 0 0,0 1 0 0 0,0 0 0 0 0,0 0 0 0 0,0 0 0 0 0,0-1 0 0 0,0 1 0 0 0,8-9-367 0 0,15-6-547 0 0,1 5-1735 0 0,-1 1 1 0 0,32-8 0 0 0,-20 8-1053 0 0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8:29.0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15 2040 0 0,'10'-15'16026'0'0,"-11"24"-14190"0"0,-15 88 1648 0 0,5 51-2748 0 0,11-148-737 0 0,0 48-15 0 0,0-44-148 0 0,1 0-1 0 0,0-1 1 0 0,-1 1-1 0 0,1 0 1 0 0,1 0 0 0 0,-1 0-1 0 0,0 0 1 0 0,1-1-1 0 0,3 6 1 0 0,-4-8-97 0 0,-1 0 0 0 0,1 0 0 0 0,0 0 0 0 0,-1-1 0 0 0,1 1 0 0 0,0 0 0 0 0,0-1 0 0 0,0 1 0 0 0,0-1 0 0 0,0 1 0 0 0,-1-1 0 0 0,1 1 0 0 0,0-1 0 0 0,0 0 0 0 0,2 1 0 0 0,4-1-1757 0 0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8:30.0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58 326 8 0 0,'-4'-1'2128'0'0,"1"0"-1"0"0,0 0 1 0 0,0 0 0 0 0,0 0 0 0 0,-6 0-1 0 0,6 0-905 0 0,-1 1 0 0 0,1-1 1 0 0,0 0-1 0 0,0 0 0 0 0,-6-2 0 0 0,9 3-1127 0 0,-1-1-1 0 0,0 0 1 0 0,1 1 0 0 0,-1-1-1 0 0,1 0 1 0 0,-1 1 0 0 0,1-1 0 0 0,-1 0-1 0 0,1 0 1 0 0,-1 0 0 0 0,1 0-1 0 0,0 1 1 0 0,-1-1 0 0 0,1 0-1 0 0,0 0 1 0 0,0 0 0 0 0,0 0-1 0 0,0 0 1 0 0,0 0 0 0 0,0 0 0 0 0,0 0-1 0 0,0 0 1 0 0,0 0 0 0 0,0 1-1 0 0,0-1 1 0 0,0 0 0 0 0,1 0-1 0 0,-1 0 1 0 0,0 0 0 0 0,1 0-1 0 0,-1 0 1 0 0,2-1 0 0 0,0-3 2 0 0,1-1 0 0 0,0 1 1 0 0,5-8-1 0 0,78-89 578 0 0,-74 85-624 0 0,-9 11-10 0 0,1 0 0 0 0,0 0 0 0 0,0 1 0 0 0,1-1 1 0 0,0 1-1 0 0,0 0 0 0 0,0 0 0 0 0,1 1 0 0 0,8-7 1 0 0,-14 11-37 0 0,0 0 1 0 0,1 0-1 0 0,-1 0 1 0 0,0 0 0 0 0,0 0-1 0 0,0 0 1 0 0,0 0 0 0 0,0-1-1 0 0,1 1 1 0 0,-1 0-1 0 0,0 0 1 0 0,0 0 0 0 0,0 0-1 0 0,0 0 1 0 0,1 0 0 0 0,-1 0-1 0 0,0 0 1 0 0,0 0-1 0 0,0 0 1 0 0,0 0 0 0 0,1 0-1 0 0,-1 0 1 0 0,0 0 0 0 0,0 0-1 0 0,0 0 1 0 0,0 0-1 0 0,1 0 1 0 0,-1 1 0 0 0,0-1-1 0 0,0 0 1 0 0,0 0 0 0 0,0 0-1 0 0,0 0 1 0 0,1 0-1 0 0,-1 0 1 0 0,0 0 0 0 0,0 0-1 0 0,0 1 1 0 0,0-1 0 0 0,0 0-1 0 0,0 0 1 0 0,0 0-1 0 0,1 0 1 0 0,-2 11 132 0 0,-7 17-44 0 0,6-22-76 0 0,-5 16 35 0 0,-3 27-1 0 0,8-35-30 0 0,0 0 0 0 0,1-1 0 0 0,1 1-1 0 0,0 0 1 0 0,5 25 0 0 0,3-3 90 0 0,-6-30-83 0 0,1 1 0 0 0,-1-1 0 0 0,1 1 0 0 0,1-1 0 0 0,6 11 0 0 0,-8-15-25 0 0,0 1 1 0 0,0-1 0 0 0,0 0 0 0 0,0 0-1 0 0,0 0 1 0 0,1 0 0 0 0,-1 0-1 0 0,1 0 1 0 0,0 0 0 0 0,-1-1-1 0 0,1 1 1 0 0,0-1 0 0 0,0 0 0 0 0,0 0-1 0 0,0 0 1 0 0,0 0 0 0 0,0-1-1 0 0,0 1 1 0 0,0-1 0 0 0,0 0 0 0 0,0 0-1 0 0,0 0 1 0 0,0 0 0 0 0,0 0-1 0 0,1-1 1 0 0,-1 1 0 0 0,3-2 0 0 0,-1 1-10 0 0,0-1 0 0 0,0 0 1 0 0,0 0-1 0 0,-1 0 0 0 0,7-4 1 0 0,-5 2 3 0 0,0-1 1 0 0,0 0 0 0 0,0 0 0 0 0,-1 0-1 0 0,9-12 1 0 0,-7 8-4 0 0,0-1 0 0 0,-1 0 0 0 0,-1-1 0 0 0,0 1 0 0 0,0-1 0 0 0,4-16 0 0 0,-7 23 0 0 0,0-1 1 0 0,0 1-1 0 0,1 0 0 0 0,-1 0 1 0 0,1 0-1 0 0,0 0 0 0 0,6-5 0 0 0,12-19-4 0 0,-20 27 8 0 0,0-1 1 0 0,-1 0-1 0 0,1 0 1 0 0,0 1-1 0 0,0-1 1 0 0,-1 0-1 0 0,1 0 1 0 0,-1 0-1 0 0,0 0 1 0 0,0 0-1 0 0,1 0 1 0 0,-1 0-1 0 0,0 1 1 0 0,-1-4 0 0 0,0 1 3 0 0,-1-1 1 0 0,1 1 0 0 0,-1 0 0 0 0,0 0-1 0 0,-4-7 1 0 0,4 9-5 0 0,0-1 1 0 0,0 0-1 0 0,0 0 0 0 0,1 0 1 0 0,0 0-1 0 0,-1 0 0 0 0,1 0 1 0 0,1-1-1 0 0,-1 1 0 0 0,0-5 1 0 0,1 4-2 0 0,1 1 1 0 0,0-1-1 0 0,1 0 1 0 0,-1 1-1 0 0,1-1 1 0 0,0 1 0 0 0,-1-1-1 0 0,2 1 1 0 0,-1 0-1 0 0,0-1 1 0 0,1 1 0 0 0,4-4-1 0 0,-4 3 10 0 0,0 1 0 0 0,0 0 0 0 0,0-1 1 0 0,-1 0-1 0 0,1 1 0 0 0,-1-1 0 0 0,0 0 0 0 0,0 0 0 0 0,2-6 0 0 0,-4 6-5 0 0,1-3 12 0 0,-8 7 1 0 0,3 1-11 0 0,0-1-1 0 0,0 1 1 0 0,1 0 0 0 0,-1 0 0 0 0,1 0-1 0 0,-8 4 1 0 0,10-5-3 0 0,0 1-1 0 0,0 0 1 0 0,0-1 0 0 0,0 1-1 0 0,1 0 1 0 0,-1-1-1 0 0,0 1 1 0 0,0 0 0 0 0,0 0-1 0 0,0 0 1 0 0,1 0-1 0 0,-1 0 1 0 0,0 0 0 0 0,1 0-1 0 0,-1 0 1 0 0,1 0 0 0 0,-1 0-1 0 0,1 0 1 0 0,0 0-1 0 0,-1 0 1 0 0,1 0 0 0 0,0 2-1 0 0,-1 17 27 0 0,0-15-24 0 0,1 1 1 0 0,0-1-1 0 0,0 1 0 0 0,0-1 1 0 0,0 1-1 0 0,1-1 1 0 0,0 1-1 0 0,0-1 0 0 0,1 1 1 0 0,1 4-1 0 0,4 0-4 0 0,-1-1 0 0 0,15 16-1 0 0,-14-18-1 0 0,-1 1-1 0 0,1 0 0 0 0,-2 0 0 0 0,10 16 1 0 0,87 223-11 0 0,-51-77-28 0 0,1 2 74 0 0,-46-158-26 0 0,-2 1 0 0 0,0-1 1 0 0,0 1-1 0 0,-1 0 0 0 0,-1 0 0 0 0,-1 1 0 0 0,0 23 0 0 0,-2-34 4 0 0,1 0 0 0 0,-1 0 0 0 0,0 0 0 0 0,0 0 0 0 0,-1 0 0 0 0,1 0 0 0 0,-1-1 0 0 0,0 1 0 0 0,-1-1 0 0 0,1 1 0 0 0,-5 5 0 0 0,4-7 1 0 0,0 0 0 0 0,0 0 0 0 0,0 0-1 0 0,0 0 1 0 0,-1-1 0 0 0,1 1 0 0 0,-1-1 0 0 0,0 0-1 0 0,0 0 1 0 0,0-1 0 0 0,0 1 0 0 0,0-1-1 0 0,0 1 1 0 0,0-1 0 0 0,-6 0 0 0 0,-5 1 1 0 0,0-1 0 0 0,1-1 1 0 0,-1 0-1 0 0,-16-3 1 0 0,-60-13 21 0 0,63 11-27 0 0,19 3-3 0 0,-95-22 42 0 0,93 20-23 0 0,1 1 1 0 0,-1-1 0 0 0,1-1-1 0 0,1 0 1 0 0,-1 0 0 0 0,1-1-1 0 0,-14-11 1 0 0,21 15-12 0 0,0 0 1 0 0,0 0-1 0 0,0 0 1 0 0,1 0 0 0 0,-1 0-1 0 0,1 0 1 0 0,0-1-1 0 0,-1 1 1 0 0,1 0-1 0 0,0-1 1 0 0,1 1 0 0 0,-1-1-1 0 0,0 1 1 0 0,0-5-1 0 0,1 2-7 0 0,-1 0-1 0 0,1 0 1 0 0,1 0 0 0 0,-1-1-1 0 0,1 1 1 0 0,2-10-1 0 0,2 0-10 0 0,0 0-1 0 0,1 1 0 0 0,15-26 0 0 0,-12 26-16 0 0,0 1-1 0 0,1 0 1 0 0,0 0 0 0 0,1 1-1 0 0,1 1 1 0 0,0 0-1 0 0,0 0 1 0 0,1 1 0 0 0,21-12-1 0 0,7-1-299 0 0,85-34 0 0 0,-44 19-1390 0 0,-48 21-1803 0 0,-12 6-966 0 0,-11 5 861 0 0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8:30.2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9 7706 0 0,'-10'-8'10230'0'0,"10"8"-10175"0"0,0 0 0 0 0,1 0 0 0 0,-1 0-1 0 0,0 0 1 0 0,0 0 0 0 0,0 0 0 0 0,0 0 0 0 0,0 0 0 0 0,0 0 0 0 0,0 0 109 0 0,0 0-109 0 0,0 0 0 0 0,0 0 0 0 0,0 0-1 0 0,0 0 1 0 0,0 0 0 0 0,0 0 0 0 0,0 1 0 0 0,0-1 0 0 0,0 0 0 0 0,0 0-1 0 0,0 0 1 0 0,0 0 0 0 0,0 0 0 0 0,0 0 0 0 0,0 0 0 0 0,0 0-1 0 0,0 0 1 0 0,0 0 0 0 0,0 0 0 0 0,0 0 0 0 0,0 0 0 0 0,0 0 0 0 0,0 0-1 0 0,0 1 1 0 0,0-1 0 0 0,0 0 0 0 0,0 0 0 0 0,0 0 0 0 0,0 0-1 0 0,0 0 1 0 0,0 0 0 0 0,0 0 165 0 0,0 0-166 0 0,0 0 1 0 0,0 0 0 0 0,0 0 0 0 0,0 0 0 0 0,0 0 0 0 0,0 0-1 0 0,0 0 1 0 0,0 0 0 0 0,-1 0 0 0 0,1 0 0 0 0,0 0 0 0 0,0 0 0 0 0,0 0-1 0 0,0 0 1 0 0,14 22 936 0 0,108 118 2292 0 0,-27-33-2417 0 0,9 23-484 0 0,29 35-88 0 0,-103-130-231 0 0,-2 1 0 0 0,36 59 0 0 0,-57-82-59 0 0,0 0-1 0 0,-1 1 1 0 0,-1-1-1 0 0,0 1 0 0 0,-1 0 1 0 0,0 1-1 0 0,-1-1 1 0 0,-1 1-1 0 0,0-1 1 0 0,-1 1-1 0 0,-1 25 1 0 0,-2-23-19 0 0,-1-1 1 0 0,0 1 0 0 0,-1 0 0 0 0,-1-1 0 0 0,-1 0 0 0 0,0 0-1 0 0,-1-1 1 0 0,0 1 0 0 0,-2-1 0 0 0,0-1 0 0 0,-18 24 0 0 0,12-21-462 0 0,-1 0 0 0 0,-1-1 0 0 0,0 0 0 0 0,-1-1 0 0 0,0-1 0 0 0,-1-1 1 0 0,-41 21-1 0 0,-1-8-2188 0 0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9:37.7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699 105 512 0 0,'1'-8'39'0'0,"0"1"894"0"0,-1 0 1 0 0,1-1-1 0 0,-1 1 0 0 0,0-1 1 0 0,-2-10-1 0 0,1 16-671 0 0,0 0-1 0 0,1 0 1 0 0,-1 0 0 0 0,0 0 0 0 0,0 0-1 0 0,0 0 1 0 0,0 0 0 0 0,0 1 0 0 0,0-1-1 0 0,0 0 1 0 0,-1 1 0 0 0,1-1 0 0 0,-1 1-1 0 0,1-1 1 0 0,-1 1 0 0 0,0 0 0 0 0,1 0-1 0 0,-1 0 1 0 0,0 0 0 0 0,0 0 0 0 0,0 0-1 0 0,0 0 1 0 0,0 0 0 0 0,-3 0 0 0 0,-3-1 123 0 0,-1 1 0 0 0,0 0 0 0 0,0 0 1 0 0,0 1-1 0 0,0 0 0 0 0,0 1 0 0 0,0 0 0 0 0,1 0 0 0 0,-1 1 1 0 0,-14 4-1 0 0,0 2 233 0 0,0 1 0 0 0,-34 19 1 0 0,33-14-262 0 0,1 1 0 0 0,1 1 0 0 0,0 1 0 0 0,1 1 1 0 0,-30 33-1 0 0,-79 114 922 0 0,110-134-1198 0 0,0 0 0 0 0,2 2 1 0 0,2 0-1 0 0,1 0 0 0 0,1 2 0 0 0,2 0 1 0 0,1 0-1 0 0,2 1 0 0 0,2 0 0 0 0,1 1 1 0 0,2-1-1 0 0,1 1 0 0 0,4 64 0 0 0,0-89-88 0 0,1-1 0 0 0,0 1-1 0 0,0 0 1 0 0,1-1-1 0 0,1 1 1 0 0,0-1 0 0 0,0 0-1 0 0,1-1 1 0 0,7 12-1 0 0,-7-14-7 0 0,0-1-1 0 0,1 0 0 0 0,0-1 0 0 0,0 1 1 0 0,1-1-1 0 0,-1 0 0 0 0,1-1 0 0 0,1 1 1 0 0,-1-1-1 0 0,1-1 0 0 0,-1 1 0 0 0,14 4 1 0 0,2-1-141 0 0,0-2 1 0 0,0 0 0 0 0,0-1-1 0 0,1-1 1 0 0,0-2-1 0 0,-1 0 1 0 0,44-3 0 0 0,-22-2-393 0 0,0-3-1 0 0,0-2 1 0 0,51-15 0 0 0,-75 16 329 0 0,0 0 0 0 0,0-1 1 0 0,-1-1-1 0 0,26-15 0 0 0,-38 19 213 0 0,0-1 0 0 0,-1 1 1 0 0,1-1-1 0 0,-1 0 0 0 0,0-1 0 0 0,-1 1 0 0 0,1-1 1 0 0,-1-1-1 0 0,-1 1 0 0 0,1-1 0 0 0,-1 0 0 0 0,6-15 1 0 0,-8 15 49 0 0,-1 0 0 0 0,1-1 0 0 0,-2 1 0 0 0,1 0 0 0 0,-1-1 0 0 0,-1 1 0 0 0,0-1 0 0 0,0 1 1 0 0,0-1-1 0 0,-1 1 0 0 0,0-1 0 0 0,-1 1 0 0 0,0 0 0 0 0,-6-16 0 0 0,5 17-9 0 0,0 0 0 0 0,0 1 0 0 0,0 0 0 0 0,-1 0 0 0 0,0 0 0 0 0,0 0 0 0 0,-1 0 0 0 0,0 1 1 0 0,0 0-1 0 0,0 0 0 0 0,0 0 0 0 0,-1 1 0 0 0,0 0 0 0 0,0 0 0 0 0,0 0 0 0 0,0 1 0 0 0,-14-6 0 0 0,3 4-5 0 0,-1 1 1 0 0,1 1-1 0 0,-1 0 1 0 0,0 1-1 0 0,0 1 0 0 0,0 1 1 0 0,-29 3-1 0 0,16 1-47 0 0,1 1-1 0 0,1 2 1 0 0,-49 17-1 0 0,74-22-3 0 0,-32 13-3 0 0,34-14-46 0 0,-1 0-1 0 0,1 0 0 0 0,0 1 0 0 0,0-1 0 0 0,0 1 0 0 0,-1 0 1 0 0,2-1-1 0 0,-1 1 0 0 0,0 0 0 0 0,0 0 0 0 0,-2 4 0 0 0,4-6-38 0 0,0 1-1 0 0,-1-1 0 0 0,1 1 0 0 0,0-1 0 0 0,0 1 1 0 0,0-1-1 0 0,-1 1 0 0 0,1-1 0 0 0,0 1 1 0 0,0-1-1 0 0,0 1 0 0 0,0-1 0 0 0,0 1 0 0 0,0-1 1 0 0,0 1-1 0 0,0-1 0 0 0,0 1 0 0 0,1-1 1 0 0,-1 1-1 0 0,0-1 0 0 0,0 1 0 0 0,0-1 0 0 0,1 1 1 0 0,-1-1-1 0 0,0 1 0 0 0,0-1 0 0 0,1 1 1 0 0,-1-1-1 0 0,0 0 0 0 0,1 1 0 0 0,-1-1 0 0 0,0 0 1 0 0,1 1-1 0 0,-1-1 0 0 0,1 0 0 0 0,-1 1 0 0 0,1-1 1 0 0,-1 0-1 0 0,1 0 0 0 0,-1 1 0 0 0,1-1 1 0 0,-1 0-1 0 0,1 0 0 0 0,-1 0 0 0 0,1 0 0 0 0,0 0 1 0 0,14 2-2867 0 0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9:38.5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75 83 808 0 0,'-4'-12'2183'0'0,"0"0"0"0"0,-1 0 0 0 0,0 1 0 0 0,-11-17 0 0 0,16 28-2047 0 0,0-1 0 0 0,0 1 0 0 0,-1-1 0 0 0,1 1 0 0 0,0-1 1 0 0,-1 1-1 0 0,1 0 0 0 0,0-1 0 0 0,-1 1 0 0 0,1-1 1 0 0,-1 1-1 0 0,1 0 0 0 0,-1-1 0 0 0,1 1 0 0 0,-1 0 1 0 0,1 0-1 0 0,-1-1 0 0 0,1 1 0 0 0,-1 0 0 0 0,1 0 0 0 0,-1 0 1 0 0,1-1-1 0 0,-1 1 0 0 0,1 0 0 0 0,-1 0 0 0 0,0 0 1 0 0,0 0-1 0 0,0 1-12 0 0,0-1 1 0 0,1 1-1 0 0,-1-1 1 0 0,0 1-1 0 0,1-1 0 0 0,-1 1 1 0 0,1 0-1 0 0,-1-1 1 0 0,1 1-1 0 0,-1 0 1 0 0,1-1-1 0 0,-1 1 1 0 0,1 0-1 0 0,-1 0 1 0 0,1 1-1 0 0,-3 5 185 0 0,1 0 1 0 0,0 0-1 0 0,0 7 1 0 0,2-13-286 0 0,-4 27 620 0 0,1 0 0 0 0,1 45 1 0 0,3-60-525 0 0,0 1 1 0 0,1-1 0 0 0,0 1-1 0 0,1-1 1 0 0,1 0 0 0 0,0 0 0 0 0,9 19-1 0 0,-10-27-121 0 0,0 0 0 0 0,0 0 0 0 0,0-1 0 0 0,1 1-1 0 0,0-1 1 0 0,0 0 0 0 0,0 0 0 0 0,0 0 0 0 0,1-1-1 0 0,-1 1 1 0 0,1-1 0 0 0,0 0 0 0 0,0 0 0 0 0,0-1-1 0 0,0 0 1 0 0,1 0 0 0 0,-1 0 0 0 0,1 0 0 0 0,-1-1 0 0 0,7 1-1 0 0,-5-1-29 0 0,-1-1 0 0 0,1 1 0 0 0,0-1 0 0 0,0 0 0 0 0,0-1 0 0 0,0 0 0 0 0,0 0 0 0 0,0 0 0 0 0,-1-1-1 0 0,1 0 1 0 0,0 0 0 0 0,-1-1 0 0 0,0 0 0 0 0,1 0 0 0 0,-1 0 0 0 0,6-6 0 0 0,-7 6 26 0 0,-1-2 1 0 0,0 1-1 0 0,0 0 0 0 0,-1-1 1 0 0,1 0-1 0 0,-1 1 1 0 0,0-1-1 0 0,0-1 0 0 0,-1 1 1 0 0,1 0-1 0 0,-1-1 1 0 0,-1 1-1 0 0,1-1 0 0 0,-1 1 1 0 0,1-7-1 0 0,1-11 45 0 0,-1-1-1 0 0,-1-32 1 0 0,-2 34-28 0 0,6-103 342 0 0,-5 125-318 0 0,0 13 208 0 0,-3 16-148 0 0,-3 111 383 0 0,6-125-451 0 0,1-1 0 0 0,1 1-1 0 0,0 0 1 0 0,1-1 0 0 0,1 0 0 0 0,0 1-1 0 0,8 17 1 0 0,-9-27-90 0 0,0 0 0 0 0,0 0 0 0 0,0 0-1 0 0,1 0 1 0 0,-1-1 0 0 0,1 1 0 0 0,0-1 0 0 0,1 0 0 0 0,-1 0-1 0 0,1 0 1 0 0,-1-1 0 0 0,1 0 0 0 0,0 0 0 0 0,0 0-1 0 0,1 0 1 0 0,-1-1 0 0 0,0 0 0 0 0,1 0 0 0 0,-1-1-1 0 0,1 1 1 0 0,10 0 0 0 0,-10-1-624 0 0,0-1-1 0 0,0 0 1 0 0,0-1-1 0 0,0 1 1 0 0,0-1-1 0 0,0 0 1 0 0,-1 0 0 0 0,1-1-1 0 0,0 0 1 0 0,-1 0-1 0 0,1 0 1 0 0,-1-1-1 0 0,9-5 1 0 0,4-4-988 0 0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9:38.9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137 90 2417 0 0,'-5'1'1460'0'0,"-1"-1"1"0"0,1 0 0 0 0,-1 1 0 0 0,1 0-1 0 0,-10 3 1 0 0,11-2-728 0 0,-1 0 0 0 0,1 0-1 0 0,0 0 1 0 0,0 0 0 0 0,0 1-1 0 0,-4 3 1 0 0,2 0-235 0 0,1-1 0 0 0,0 1 0 0 0,0 0 0 0 0,1 0 0 0 0,-1 0-1 0 0,1 0 1 0 0,1 1 0 0 0,-7 13 0 0 0,7-13-282 0 0,1 1 1 0 0,-1-1-1 0 0,1 0 0 0 0,1 1 0 0 0,-1-1 0 0 0,1 1 1 0 0,0-1-1 0 0,1 1 0 0 0,0 10 0 0 0,1-14-191 0 0,-1-1 1 0 0,1 1-1 0 0,0-1 0 0 0,0 1 0 0 0,0-1 1 0 0,0 0-1 0 0,1 0 0 0 0,-1 0 1 0 0,1 0-1 0 0,0 0 0 0 0,0 0 0 0 0,0 0 1 0 0,0 0-1 0 0,1-1 0 0 0,-1 1 1 0 0,1-1-1 0 0,-1 1 0 0 0,1-1 0 0 0,0 0 1 0 0,0 0-1 0 0,0-1 0 0 0,0 1 0 0 0,4 1 1 0 0,-2-1-20 0 0,0 0 1 0 0,-1 0-1 0 0,1-1 1 0 0,1 0-1 0 0,-1 0 1 0 0,0 0 0 0 0,0-1-1 0 0,0 0 1 0 0,0 0-1 0 0,1 0 1 0 0,-1 0-1 0 0,8-2 1 0 0,-6 0-4 0 0,1-1 0 0 0,-1 1 0 0 0,0-1 0 0 0,0 0 0 0 0,0-1 0 0 0,0 0 1 0 0,11-8-1 0 0,-8 3-6 0 0,0 1 0 0 0,-1-1-1 0 0,0-1 1 0 0,0 0 0 0 0,-1 0 0 0 0,-1 0 0 0 0,0-1 0 0 0,0 0 0 0 0,-1-1 0 0 0,5-12 0 0 0,-6 11 9 0 0,-1-1 0 0 0,0 0 1 0 0,2-23-1 0 0,-5 31-10 0 0,0 0 0 0 0,-1 0 0 0 0,0 0 0 0 0,0 0 1 0 0,-1 0-1 0 0,1 0 0 0 0,-1 0 0 0 0,0 1 0 0 0,-1-1 0 0 0,0 0 0 0 0,-3-7 0 0 0,4 11 9 0 0,0 0-1 0 0,-1 0 0 0 0,0-1 0 0 0,1 1 1 0 0,-1 1-1 0 0,0-1 0 0 0,0 0 1 0 0,0 0-1 0 0,0 1 0 0 0,0-1 0 0 0,0 1 1 0 0,-1 0-1 0 0,1-1 0 0 0,0 1 0 0 0,-1 0 1 0 0,1 0-1 0 0,-1 1 0 0 0,1-1 0 0 0,-1 1 1 0 0,1-1-1 0 0,-1 1 0 0 0,0 0 0 0 0,1-1 1 0 0,-1 2-1 0 0,1-1 0 0 0,-1 0 1 0 0,-3 1-1 0 0,0 0 24 0 0,0 0-1 0 0,0 1 1 0 0,0-1 0 0 0,1 1-1 0 0,-1 1 1 0 0,0-1 0 0 0,1 1-1 0 0,0 0 1 0 0,-1 0 0 0 0,-6 6-1 0 0,-1 3 66 0 0,1 1-1 0 0,0 0 0 0 0,1 0 0 0 0,1 1 0 0 0,0 1 0 0 0,-8 16 0 0 0,4-5 34 0 0,2 1 0 0 0,-17 51 0 0 0,25-63-106 0 0,0 1-1 0 0,1-1 0 0 0,0 1 0 0 0,1 0 0 0 0,0 20 1 0 0,2-31-37 0 0,0 0 1 0 0,1 1-1 0 0,-1-1 1 0 0,1 0 0 0 0,0 0-1 0 0,1 0 1 0 0,-1-1-1 0 0,1 1 1 0 0,0 0-1 0 0,0 0 1 0 0,0-1 0 0 0,1 1-1 0 0,0-1 1 0 0,0 0-1 0 0,0 0 1 0 0,0 0 0 0 0,0 0-1 0 0,1-1 1 0 0,0 1-1 0 0,5 3 1 0 0,-2-2-217 0 0,-1-2 1 0 0,1 1-1 0 0,1 0 1 0 0,-1-1-1 0 0,0-1 0 0 0,14 4 1 0 0,-7-3-1176 0 0,0-1 0 0 0,-1-1 1 0 0,16 0-1 0 0,-1-1-1002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9:03.8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 3289 0 0,'-8'2'2210'0'0,"-9"3"6823"0"0,17-4-8901 0 0,0-1 1 0 0,-1 0-1 0 0,1 1 1 0 0,0-1-1 0 0,-1 0 1 0 0,1 1-1 0 0,0-1 0 0 0,0 0 1 0 0,0 1-1 0 0,-1-1 1 0 0,1 0-1 0 0,0 1 1 0 0,0-1-1 0 0,0 0 1 0 0,0 1-1 0 0,0-1 0 0 0,0 1 1 0 0,0-1-1 0 0,0 1 1 0 0,0-1-1 0 0,0 0 1 0 0,0 1-1 0 0,0-1 1 0 0,0 1-1 0 0,0-1 0 0 0,0 0 1 0 0,0 1-1 0 0,0-1 1 0 0,0 0-1 0 0,0 1 1 0 0,1-1-1 0 0,-1 1 0 0 0,0-1 1 0 0,0 0-1 0 0,0 1 1 0 0,1-1-1 0 0,-1 0 1 0 0,0 1-1 0 0,1-1 1 0 0,6 8 233 0 0,1 0 1 0 0,0-1 0 0 0,0 0-1 0 0,0 0 1 0 0,1-1 0 0 0,0 0 0 0 0,14 6-1 0 0,-9-4-132 0 0,65 36 548 0 0,60 38 216 0 0,-119-69-927 0 0,-2 1 1 0 0,1 1 0 0 0,-2 1 0 0 0,29 33 0 0 0,-25-21 41 0 0,-1 0 0 0 0,-1 1 0 0 0,-1 1 0 0 0,-2 1 0 0 0,-1 0 1 0 0,-2 1-1 0 0,-1 1 0 0 0,-2 0 0 0 0,10 52 0 0 0,-18-76-75 0 0,-1 0 0 0 0,0 1-1 0 0,-1-1 1 0 0,0 1 0 0 0,-1-1 0 0 0,0 1 0 0 0,0-1-1 0 0,-1 0 1 0 0,0 0 0 0 0,-1 0 0 0 0,0 0 0 0 0,-6 13-1 0 0,3-12-35 0 0,0 0 0 0 0,0-1 0 0 0,-1 0 0 0 0,0 0 0 0 0,-1-1 0 0 0,0 0 0 0 0,0 0 0 0 0,0-1 0 0 0,-1 0 0 0 0,-10 6 0 0 0,4-3 91 0 0,-1-1 0 0 0,-24 11 1 0 0,33-17-704 0 0,-1 0 0 0 0,0-1 1 0 0,-8 2-1 0 0,11-4-1108 0 0,0 1 0 0 0,-1-1 0 0 0,1 0 0 0 0,0 0 0 0 0,-9-1-1 0 0,1-2-4711 0 0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9:39.4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265 296 376 0 0,'7'-17'4210'0'0,"14"-37"3963"0"0,-5 0-4333 0 0,-13 44-3446 0 0,-1 0-1 0 0,-1 0 0 0 0,0 0 1 0 0,0 0-1 0 0,-1 0 1 0 0,0 0-1 0 0,-1 0 1 0 0,0 0-1 0 0,-3-13 1 0 0,3 20-291 0 0,0 0-1 0 0,0 0 1 0 0,0 0 0 0 0,0 1 0 0 0,0-1 0 0 0,-1 0 0 0 0,1 0-1 0 0,-1 1 1 0 0,0-1 0 0 0,0 1 0 0 0,0-1 0 0 0,0 1 0 0 0,0 0-1 0 0,0 0 1 0 0,-1 0 0 0 0,1 0 0 0 0,-1 0 0 0 0,-5-3 0 0 0,4 4-32 0 0,-1-1 0 0 0,1 1 0 0 0,-1 0 0 0 0,1 0 1 0 0,-1 0-1 0 0,1 1 0 0 0,-1 0 0 0 0,0 0 0 0 0,1 0 0 0 0,-1 0 1 0 0,1 1-1 0 0,-6 1 0 0 0,-5 1 34 0 0,0 1 0 0 0,0 1 0 0 0,0 1 0 0 0,1 0 0 0 0,0 1 0 0 0,0 0 0 0 0,1 1 0 0 0,-25 19 1 0 0,33-22-104 0 0,1-1 1 0 0,-1 0 0 0 0,1 1 0 0 0,0 0-1 0 0,0 0 1 0 0,0 0 0 0 0,1 0-1 0 0,0 1 1 0 0,0-1 0 0 0,0 1 0 0 0,1 0-1 0 0,0 0 1 0 0,0 0 0 0 0,0 0 0 0 0,1 0-1 0 0,0 0 1 0 0,0 0 0 0 0,0 1 0 0 0,1 9-1 0 0,0-11-19 0 0,1 0-1 0 0,0 0 0 0 0,0 0 0 0 0,0 0 0 0 0,0 0 0 0 0,1 0 1 0 0,0-1-1 0 0,0 1 0 0 0,0 0 0 0 0,1-1 0 0 0,-1 1 0 0 0,1-1 1 0 0,0 0-1 0 0,0 0 0 0 0,1 0 0 0 0,-1-1 0 0 0,1 1 1 0 0,0-1-1 0 0,0 1 0 0 0,0-1 0 0 0,0-1 0 0 0,1 1 0 0 0,-1 0 1 0 0,7 2-1 0 0,-1-2-57 0 0,0 1 1 0 0,1-1-1 0 0,-1-1 0 0 0,1 0 1 0 0,11 1-1 0 0,55-1-468 0 0,-53-3 332 0 0,0 2 0 0 0,35 5-1 0 0,-50-4 176 0 0,13 2 2 0 0,24 8 0 0 0,-40-10 59 0 0,-1 0 0 0 0,1 0-1 0 0,-1 0 1 0 0,0 1 0 0 0,0 0-1 0 0,0 0 1 0 0,0 0 0 0 0,0 1-1 0 0,7 6 1 0 0,-11-9-11 0 0,-1 0-1 0 0,1 0 1 0 0,0 0 0 0 0,0 0 0 0 0,-1 0-1 0 0,1 0 1 0 0,-1 1 0 0 0,1-1-1 0 0,-1 0 1 0 0,1 0 0 0 0,-1 0-1 0 0,1 0 1 0 0,-1 1 0 0 0,0-1-1 0 0,0 0 1 0 0,0 0 0 0 0,0 1-1 0 0,0-1 1 0 0,0 0 0 0 0,0 2-1 0 0,-1 0 25 0 0,0-1-1 0 0,0 0 0 0 0,1 0 0 0 0,-1 0 0 0 0,-1 0 0 0 0,1 0 0 0 0,0-1 0 0 0,0 1 0 0 0,-1 0 1 0 0,-2 2-1 0 0,-3 3 104 0 0,-1-1 1 0 0,1-1 0 0 0,-1 1 0 0 0,-10 4-1 0 0,2-3-50 0 0,-1 0 0 0 0,0 0 0 0 0,0-2 0 0 0,0 0 0 0 0,-1-1 0 0 0,1-1 0 0 0,-1-1 0 0 0,0 0 0 0 0,-27-1 0 0 0,33-2-135 0 0,-1 0 0 0 0,-21-6 0 0 0,29 6-30 0 0,0 0-1 0 0,0-1 0 0 0,1 1 0 0 0,-1-1 0 0 0,1 0 0 0 0,-1-1 0 0 0,1 1 1 0 0,0-1-1 0 0,-7-6 0 0 0,10 9 0 0 0,1 0 1 0 0,-1-1 0 0 0,1 1 0 0 0,0-1-1 0 0,-1 1 1 0 0,1-1 0 0 0,0 1-1 0 0,-1-1 1 0 0,1 1 0 0 0,0-1 0 0 0,0 1-1 0 0,0-1 1 0 0,-1 1 0 0 0,1-1-1 0 0,0 1 1 0 0,0-1 0 0 0,0 0 0 0 0,0 1-1 0 0,0-1 1 0 0,0 1 0 0 0,0-1-1 0 0,0 1 1 0 0,0-1 0 0 0,0 0-1 0 0,1 0 1 0 0,0-1-209 0 0,-1 1 1 0 0,1 0-1 0 0,0-1 0 0 0,0 1 0 0 0,0 0 1 0 0,0 0-1 0 0,0 0 0 0 0,0-1 1 0 0,2 0-1 0 0,2-2-1746 0 0,1 0 0 0 0,0 0 0 0 0,7-3 0 0 0,3 0-422 0 0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9:40.3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334 145 528 0 0,'1'-35'6683'0'0,"0"-18"2217"0"0,-6 19-5900 0 0,5 33-2896 0 0,-1-1 1 0 0,1 1-1 0 0,0 0 1 0 0,-1 0-1 0 0,1 0 1 0 0,-1 0-1 0 0,1 0 1 0 0,-1 0-1 0 0,0 0 1 0 0,1 0-1 0 0,-1 0 0 0 0,0 0 1 0 0,0 1-1 0 0,0-1 1 0 0,0 0-1 0 0,1 0 1 0 0,-1 1-1 0 0,0-1 1 0 0,0 0-1 0 0,0 1 1 0 0,-2-1-1 0 0,1 0 0 0 0,0 1 0 0 0,0-1 0 0 0,-1 1 0 0 0,1-1 0 0 0,-1 1-1 0 0,1 0 1 0 0,0 0 0 0 0,-1 0 0 0 0,-4 1 0 0 0,-3 2 100 0 0,-1 0 0 0 0,1 0 0 0 0,-16 8 0 0 0,21-10-56 0 0,-11 6 6 0 0,1 1 0 0 0,-1 0 0 0 0,1 1 1 0 0,1 0-1 0 0,0 1 0 0 0,-18 17 1 0 0,28-23-127 0 0,0 0 1 0 0,1 0-1 0 0,0 0 1 0 0,0 0 0 0 0,0 1-1 0 0,0-1 1 0 0,1 1 0 0 0,-1 0-1 0 0,1 0 1 0 0,-3 10-1 0 0,5-12-26 0 0,-1 1 0 0 0,1 0 0 0 0,0 0 0 0 0,0 0 0 0 0,0 0-1 0 0,0 0 1 0 0,1 0 0 0 0,0 0 0 0 0,-1 0 0 0 0,1-1-1 0 0,1 1 1 0 0,-1 0 0 0 0,1-1 0 0 0,-1 1 0 0 0,1 0-1 0 0,3 4 1 0 0,-2-4-14 0 0,1 0-1 0 0,-1-1 0 0 0,0 1 1 0 0,1-1-1 0 0,0 1 0 0 0,0-1 1 0 0,0-1-1 0 0,0 1 0 0 0,0 0 1 0 0,1-1-1 0 0,-1 0 0 0 0,1 0 1 0 0,-1 0-1 0 0,10 1 0 0 0,6 2-90 0 0,0-2 0 0 0,26 1 0 0 0,-31-2 21 0 0,-5-2 32 0 0,1 1 1 0 0,0 1 0 0 0,-1 0-1 0 0,1 0 1 0 0,11 6 0 0 0,-19-7 53 0 0,0 0 1 0 0,0 1-1 0 0,0-1 0 0 0,0 1 1 0 0,-1 0-1 0 0,1 0 1 0 0,-1 0-1 0 0,1 0 1 0 0,-1 0-1 0 0,0 1 0 0 0,0-1 1 0 0,0 1-1 0 0,0-1 1 0 0,0 1-1 0 0,0 0 1 0 0,-1 0-1 0 0,1 0 0 0 0,-1 0 1 0 0,0 0-1 0 0,0 0 1 0 0,1 5-1 0 0,-1-1 47 0 0,0-1-1 0 0,0 1 0 0 0,-1 0 1 0 0,0 0-1 0 0,0-1 1 0 0,-1 1-1 0 0,0 0 0 0 0,0-1 1 0 0,-1 1-1 0 0,1 0 1 0 0,-1-1-1 0 0,-1 0 0 0 0,1 1 1 0 0,-1-1-1 0 0,0 0 1 0 0,-1-1-1 0 0,1 1 1 0 0,-1 0-1 0 0,0-1 0 0 0,-1 0 1 0 0,1 0-1 0 0,-1 0 1 0 0,0-1-1 0 0,0 1 0 0 0,0-1 1 0 0,-1 0-1 0 0,0-1 1 0 0,0 1-1 0 0,-7 2 0 0 0,-8 4 67 0 0,-1-1-1 0 0,0-1 1 0 0,-39 8-1 0 0,47-13-165 0 0,-1-1-1 0 0,1-1 1 0 0,-1 0 0 0 0,0-1-1 0 0,1 0 1 0 0,-30-5-1 0 0,42 5-5 0 0,0-1-1 0 0,1 1 0 0 0,-1-1 0 0 0,0 1 0 0 0,0-1 0 0 0,0 0 0 0 0,1 0 0 0 0,-1 1 0 0 0,0-1 0 0 0,-2-3 0 0 0,4 4-19 0 0,-1-1-1 0 0,1 1 0 0 0,0-1 1 0 0,-1 1-1 0 0,1-1 0 0 0,0 0 1 0 0,0 1-1 0 0,-1-1 1 0 0,1 1-1 0 0,0-1 0 0 0,0 0 1 0 0,0 1-1 0 0,0-1 0 0 0,0 1 1 0 0,0-1-1 0 0,0 0 0 0 0,0 1 1 0 0,0-1-1 0 0,0 0 1 0 0,0 1-1 0 0,0-1 0 0 0,1 1 1 0 0,-1-1-1 0 0,0 0 0 0 0,0 1 1 0 0,1-1-1 0 0,-1 1 1 0 0,0-1-1 0 0,1 1 0 0 0,-1-1 1 0 0,0 1-1 0 0,1-1 0 0 0,-1 1 1 0 0,1-1-1 0 0,0 1 0 0 0,24-26-7114 0 0,-10 7 2063 0 0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9:42.3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59 512 0 0,'-2'-43'8709'0'0,"1"28"1531"0"0,-1 233-5750 0 0,2 148-3478 0 0,2-327-1130 0 0,1-1 0 0 0,3 0 1 0 0,18 69-1 0 0,-24-106 264 0 0,7 18-1992 0 0,-6-19 1755 0 0,-1 0 0 0 0,0 0 1 0 0,0 0-1 0 0,0 0 0 0 0,0 0 1 0 0,0 0-1 0 0,0 1 0 0 0,0-1 1 0 0,0 0-1 0 0,1 0 0 0 0,-1 0 1 0 0,0 0-1 0 0,0 0 0 0 0,0 0 1 0 0,0 0-1 0 0,0 0 0 0 0,1 0 1 0 0,-1 0-1 0 0,0 0 0 0 0,0 0 1 0 0,0 1-1 0 0,0-1 0 0 0,0 0 1 0 0,1 0-1 0 0,-1 0 0 0 0,0 0 1 0 0,0 0-1 0 0,0-1 0 0 0,0 1 1 0 0,1 0-1 0 0,-1 0 0 0 0,0 0 1 0 0,0 0-1 0 0,0 0 0 0 0,6-9-4369 0 0,-3 0 2841 0 0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9:42.9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117 257 584 0 0,'-75'6'13684'0'0,"73"-6"-13389"0"0,0 1-1 0 0,0-1 1 0 0,0 0-1 0 0,0 0 1 0 0,0 0-1 0 0,0 0 1 0 0,0 0-1 0 0,0 0 0 0 0,0-1 1 0 0,0 1-1 0 0,0-1 1 0 0,0 1-1 0 0,-1-2 1 0 0,1 1-143 0 0,1 0 1 0 0,0 0-1 0 0,0 0 1 0 0,1 0-1 0 0,-1-1 1 0 0,0 1-1 0 0,0 0 1 0 0,0-1-1 0 0,1 1 1 0 0,-1 0-1 0 0,1-1 1 0 0,-1 1-1 0 0,1-1 1 0 0,-1 1-1 0 0,1 0 1 0 0,0-1-1 0 0,0 1 1 0 0,0-3 0 0 0,-1-4 31 0 0,1 0 1 0 0,1 0 0 0 0,0 0-1 0 0,0 0 1 0 0,0 0 0 0 0,1 0-1 0 0,0 0 1 0 0,5-13 0 0 0,0 6-138 0 0,0 0 0 0 0,1 0-1 0 0,11-16 1 0 0,-14 25-43 0 0,-1 1-1 0 0,1-1 1 0 0,0 1-1 0 0,0 0 0 0 0,0 0 1 0 0,1 1-1 0 0,0-1 1 0 0,0 1-1 0 0,0 1 1 0 0,0-1-1 0 0,1 1 0 0 0,-1 0 1 0 0,1 0-1 0 0,0 1 1 0 0,-1 0-1 0 0,1 0 0 0 0,1 1 1 0 0,-1-1-1 0 0,0 2 1 0 0,0-1-1 0 0,0 1 1 0 0,14 1-1 0 0,0 2-18 0 0,0 0 0 0 0,0 2 0 0 0,-1 0 1 0 0,1 1-1 0 0,-1 2 0 0 0,28 13 0 0 0,-35-15 9 0 0,-1 1 0 0 0,0 0 0 0 0,0 1 0 0 0,0 1 0 0 0,-1-1 0 0 0,-1 2 0 0 0,0-1 0 0 0,0 1 0 0 0,0 1 0 0 0,14 22 1 0 0,-20-26 4 0 0,0 0 0 0 0,0 0 0 0 0,-1 0 1 0 0,0 1-1 0 0,0 0 0 0 0,0 0 1 0 0,-1-1-1 0 0,-1 1 0 0 0,1 1 1 0 0,-1-1-1 0 0,-1 0 0 0 0,1 0 0 0 0,-1 0 1 0 0,-1 0-1 0 0,1 1 0 0 0,-1-1 1 0 0,-1 0-1 0 0,0 0 0 0 0,0 0 1 0 0,-3 8-1 0 0,0-6 15 0 0,0-1 0 0 0,0 1 0 0 0,-1-1 0 0 0,0 0 0 0 0,-1-1 0 0 0,0 1 0 0 0,0-1 1 0 0,-1-1-1 0 0,0 1 0 0 0,0-1 0 0 0,-1-1 0 0 0,1 1 0 0 0,-2-1 0 0 0,1-1 0 0 0,-13 6 0 0 0,-6 1 91 0 0,-1-2 0 0 0,0 0 0 0 0,0-2 0 0 0,-36 5-1 0 0,61-12-89 0 0,0 0-9 0 0,0 0 0 0 0,0-1-1 0 0,-1 1 1 0 0,1-1 0 0 0,0 0 0 0 0,0 0 0 0 0,-6-1 0 0 0,9-2-48 0 0,6-1 19 0 0,6-3-20 0 0,4 0 6 0 0,2 1 1 0 0,-1 0 0 0 0,1 1-1 0 0,33-5 1 0 0,70-1-208 0 0,-119 10 242 0 0,30 0-147 0 0,-1 0 0 0 0,33 4 0 0 0,-51-2 88 0 0,0 1 0 0 0,-1 1 1 0 0,1-1-1 0 0,-1 2 0 0 0,1-1 0 0 0,-1 2 1 0 0,0 0-1 0 0,13 8 0 0 0,-19-10 66 0 0,-1-1 0 0 0,0 2 1 0 0,0-1-1 0 0,-1 0 0 0 0,1 1 0 0 0,-1 0 0 0 0,1 0 1 0 0,-1 0-1 0 0,-1 0 0 0 0,1 0 0 0 0,0 1 0 0 0,3 8 1 0 0,-4-5 31 0 0,0 0 1 0 0,0-1-1 0 0,0 1 1 0 0,-1 0-1 0 0,0 0 1 0 0,-1 0-1 0 0,0 12 1 0 0,-3 3 134 0 0,-1 0 0 0 0,0 0-1 0 0,-2 0 1 0 0,-13 34 0 0 0,12-42-56 0 0,0 0 0 0 0,-1-1-1 0 0,0 0 1 0 0,-1-1 0 0 0,0 1 0 0 0,-1-2 0 0 0,-1 1 0 0 0,0-2-1 0 0,-1 1 1 0 0,0-2 0 0 0,-21 16 0 0 0,4-7 63 0 0,-1-1 0 0 0,0-2 0 0 0,-1 0 0 0 0,-46 15 0 0 0,47-21-104 0 0,-38 8 0 0 0,53-15-102 0 0,0-1 0 0 0,-1-1 0 0 0,1 0 0 0 0,-25-2 1 0 0,36 1-6 0 0,0 0 1 0 0,0-1 0 0 0,0 0-1 0 0,0 0 1 0 0,1 0 0 0 0,-1 0-1 0 0,0 0 1 0 0,1-1 0 0 0,-6-3 0 0 0,8 5-16 0 0,0-1 0 0 0,1 0 1 0 0,-1 0-1 0 0,0 0 0 0 0,0 0 1 0 0,1 0-1 0 0,-1 0 0 0 0,0 0 1 0 0,1 0-1 0 0,-1 0 0 0 0,1 0 1 0 0,-1 0-1 0 0,1 0 0 0 0,-1 0 1 0 0,1 0-1 0 0,0 0 0 0 0,0-1 1 0 0,0 1-1 0 0,-1 0 0 0 0,1 0 1 0 0,0 0-1 0 0,0-1 1 0 0,1 1-1 0 0,-1 0 0 0 0,0 0 1 0 0,0 0-1 0 0,1 0 0 0 0,-1-1 1 0 0,0 1-1 0 0,1 0 0 0 0,-1 0 1 0 0,1 0-1 0 0,0 0 0 0 0,-1 0 1 0 0,2-1-1 0 0,5-10-1429 0 0,1 0 1 0 0,1 1-1 0 0,0 0 0 0 0,18-17 0 0 0,7-5-2463 0 0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9:43.4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29 512 0 0,'7'-14'3020'0'0,"-7"11"-87"0"0,-6 7-1395 0 0,6-4-1526 0 0,-1 0 0 0 0,1 0 0 0 0,0 0 0 0 0,0 1 0 0 0,0-1 0 0 0,0 0 0 0 0,0 0 0 0 0,0 0 0 0 0,0 0 0 0 0,0 0 0 0 0,-1 0 0 0 0,1 0 0 0 0,0 1 0 0 0,0-1 0 0 0,0 0 0 0 0,0 0 0 0 0,0 0 0 0 0,0 0 0 0 0,0 0 0 0 0,0 0 0 0 0,0 1 0 0 0,0-1 0 0 0,0 0 0 0 0,0 0 0 0 0,0 0 0 0 0,0 0 0 0 0,0 0 0 0 0,0 1 0 0 0,0-1 0 0 0,0 0 0 0 0,0 0 0 0 0,0 0 0 0 0,0 0 0 0 0,0 0 0 0 0,0 1 0 0 0,0-1 0 0 0,0 0 0 0 0,0 0 0 0 0,1 0 0 0 0,-1 0 0 0 0,7 3 354 0 0,7-3-6 0 0,-3-2-342 0 0,48-11 333 0 0,-20 6-3418 0 0,-34 6 1505 0 0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9:44.1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633 406 792 0 0,'1'-2'673'0'0,"0"0"0"0"0,-1 0 1 0 0,1 0-1 0 0,-1 1 0 0 0,1-1 0 0 0,-1 0 0 0 0,0 0 0 0 0,0 0 0 0 0,0-1 0 0 0,0 1 0 0 0,0 0 1 0 0,-1-3-1 0 0,1 5-516 0 0,0 0 1 0 0,0 0 0 0 0,-1-1-1 0 0,1 1 1 0 0,0 0 0 0 0,0-1-1 0 0,0 1 1 0 0,0 0-1 0 0,0 0 1 0 0,-1-1 0 0 0,1 1-1 0 0,0 0 1 0 0,0 0 0 0 0,-1 0-1 0 0,1-1 1 0 0,0 1 0 0 0,0 0-1 0 0,-1 0 1 0 0,1 0 0 0 0,0 0-1 0 0,0 0 1 0 0,-1-1 0 0 0,1 1-1 0 0,0 0 1 0 0,0 0-1 0 0,-1 0 1 0 0,1 0 0 0 0,0 0-1 0 0,-1 0 1 0 0,1 0 0 0 0,-1 0 19 0 0,0 1 1 0 0,-1-1 0 0 0,1 0-1 0 0,0 1 1 0 0,0-1 0 0 0,0 1-1 0 0,0 0 1 0 0,1-1 0 0 0,-1 1-1 0 0,0 0 1 0 0,0-1 0 0 0,0 1-1 0 0,-1 1 1 0 0,-5 6 355 0 0,1 1-1 0 0,-1 0 1 0 0,2 0 0 0 0,-1 0-1 0 0,-4 12 1 0 0,-11 17 169 0 0,-34 39 491 0 0,-110 119 0 0 0,16-22-489 0 0,125-144-658 0 0,-107 151 348 0 0,126-173-375 0 0,0 0 0 0 0,1 1 0 0 0,-5 15-1 0 0,8-22-20 0 0,0 1-1 0 0,0-1 1 0 0,1 1-1 0 0,-1-1 0 0 0,1 1 1 0 0,0 0-1 0 0,0-1 0 0 0,0 1 1 0 0,0-1-1 0 0,0 1 1 0 0,0-1-1 0 0,1 1 0 0 0,-1-1 1 0 0,1 1-1 0 0,0-1 0 0 0,0 1 1 0 0,2 3-1 0 0,-3-5-2 0 0,1 0 0 0 0,-1-1 0 0 0,1 1 0 0 0,0-1 0 0 0,-1 0 0 0 0,1 1 0 0 0,0-1 0 0 0,0 1 0 0 0,-1-1 0 0 0,1 0 0 0 0,0 0 0 0 0,0 1 0 0 0,0-1 0 0 0,-1 0 0 0 0,1 0 0 0 0,0 0 0 0 0,0 0-1 0 0,0 0 1 0 0,0 0 0 0 0,-1 0 0 0 0,1 0 0 0 0,0 0 0 0 0,0-1 0 0 0,0 1 0 0 0,-1 0 0 0 0,1 0 0 0 0,0-1 0 0 0,0 1 0 0 0,-1 0 0 0 0,1-1 0 0 0,0 1 0 0 0,0-2 0 0 0,24-15-213 0 0,-7 1-72 0 0,-1-1 0 0 0,-1 0 1 0 0,27-39-1 0 0,32-66-1007 0 0,-30 47 742 0 0,-39 66 496 0 0,222-390-650 0 0,-212 361 817 0 0,-1-1 0 0 0,-1 0 0 0 0,-3-1 0 0 0,-1 0 0 0 0,-2 0 0 0 0,-2-1 0 0 0,1-43 0 0 0,-6 75-49 0 0,-1 0 0 0 0,-1 0 0 0 0,1 0 1 0 0,-2 0-1 0 0,1 0 0 0 0,-1 0 0 0 0,-1 0 1 0 0,1 0-1 0 0,-6-9 0 0 0,7 14-21 0 0,-1 1 0 0 0,-1-1 0 0 0,1 1-1 0 0,0 0 1 0 0,-1 0 0 0 0,0 0 0 0 0,1 0 0 0 0,-1 0 0 0 0,-1 1 0 0 0,1-1-1 0 0,0 1 1 0 0,0 0 0 0 0,-1 0 0 0 0,1 0 0 0 0,-1 0 0 0 0,0 1 0 0 0,0-1-1 0 0,1 1 1 0 0,-1 0 0 0 0,0 0 0 0 0,0 0 0 0 0,-8 0 0 0 0,1 1-7 0 0,-1 0 1 0 0,1 1 0 0 0,0 0-1 0 0,0 1 1 0 0,-1 1 0 0 0,1-1-1 0 0,1 2 1 0 0,-1-1 0 0 0,0 2-1 0 0,-10 5 1 0 0,3-1 12 0 0,1 2-1 0 0,0 0 1 0 0,0 0 0 0 0,-27 27 0 0 0,28-21 7 0 0,1 0 0 0 0,1 1 0 0 0,1 1 0 0 0,0 0 0 0 0,2 0 0 0 0,0 2 0 0 0,-14 35 0 0 0,13-23 41 0 0,1 1 1 0 0,2 0-1 0 0,2 1 0 0 0,-5 44 0 0 0,11-60-60 0 0,1-1-1 0 0,1 0 1 0 0,1 0-1 0 0,0 0 1 0 0,1 0-1 0 0,1 0 1 0 0,0 0-1 0 0,2-1 1 0 0,0 0-1 0 0,11 22 1 0 0,-2-10 15 0 0,1-1 0 0 0,1-1 0 0 0,2-1 0 0 0,0 0 0 0 0,24 23 1 0 0,-20-27-260 0 0,0-1 0 0 0,2 0-1 0 0,0-2 1 0 0,37 21 0 0 0,118 52-1424 0 0,-166-86 310 0 0,0 0-1 0 0,17 3 1 0 0,-5-2-7071 0 0,-19-6 3676 0 0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9:45.1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145 252 512 0 0,'-2'-4'-290'0'0,"-10"-19"5674"0"0,12 22-4914 0 0,-1 0-1 0 0,1 0 0 0 0,-1 0 0 0 0,0 1 1 0 0,0-1-1 0 0,1 0 0 0 0,-1 0 0 0 0,0 1 1 0 0,0-1-1 0 0,0 0 0 0 0,0 1 0 0 0,1-1 1 0 0,-1 1-1 0 0,0 0 0 0 0,0-1 0 0 0,0 1 1 0 0,0 0-1 0 0,0-1 0 0 0,0 1 0 0 0,-2 0 1 0 0,15 2 4043 0 0,-11-1-4396 0 0,-1 0 1 0 0,1-1-1 0 0,0 1 0 0 0,0 0 0 0 0,0 0 0 0 0,0 0 0 0 0,0 0 0 0 0,-1 0 0 0 0,1 0 0 0 0,0 0 0 0 0,-1 0 0 0 0,1 0 0 0 0,-1 0 0 0 0,1 0 0 0 0,0 2 0 0 0,2 8 253 0 0,-1 0 0 0 0,0 0 0 0 0,-1 1 0 0 0,0-1 0 0 0,0 0-1 0 0,-2 23 1 0 0,-3-6 11 0 0,-10 46-1 0 0,-36 96 221 0 0,6-22-306 0 0,34-108-232 0 0,-8 70 1 0 0,17-100-53 0 0,-3 40 8 0 0,4-45-9 0 0,0 0 0 0 0,1-1 0 0 0,-1 1 0 0 0,1-1 0 0 0,0 1 0 0 0,0-1 0 0 0,0 1 0 0 0,3 4 0 0 0,-4-8-9 0 0,0 0 0 0 0,0-1 0 0 0,1 1 0 0 0,-1 0 0 0 0,1 0 0 0 0,-1-1-1 0 0,1 1 1 0 0,-1 0 0 0 0,1-1 0 0 0,-1 1 0 0 0,1-1 0 0 0,-1 1 0 0 0,1-1 0 0 0,0 1-1 0 0,-1-1 1 0 0,1 1 0 0 0,0-1 0 0 0,0 1 0 0 0,-1-1 0 0 0,1 0 0 0 0,0 1 0 0 0,0-1-1 0 0,-1 0 1 0 0,1 0 0 0 0,0 0 0 0 0,0 0 0 0 0,0 0 0 0 0,0 0 0 0 0,-1 0 0 0 0,1 0-1 0 0,0 0 1 0 0,0 0 0 0 0,0 0 0 0 0,-1 0 0 0 0,1 0 0 0 0,0-1 0 0 0,0 1 0 0 0,0 0-1 0 0,-1-1 1 0 0,1 1 0 0 0,0 0 0 0 0,-1-1 0 0 0,1 1 0 0 0,0-1 0 0 0,-1 1 0 0 0,1-1 0 0 0,0 0-1 0 0,0 0 1 0 0,2-2 3 0 0,0 0 1 0 0,0 0-1 0 0,0-1 0 0 0,0 1 0 0 0,-1-1 0 0 0,0 0 0 0 0,4-6 0 0 0,-1-5 5 0 0,0 0 0 0 0,-1 0 0 0 0,-1 0 0 0 0,3-30 0 0 0,-3-64 51 0 0,-3 81-55 0 0,-4-109 48 0 0,0-44 95 0 0,6 146-117 0 0,0-1 0 0 0,16-69 0 0 0,-17 103-32 0 0,6-22 58 0 0,-7 23-47 0 0,0 0 1 0 0,0 0-1 0 0,1 1 0 0 0,-1-1 0 0 0,0 0 0 0 0,1 0 1 0 0,-1 0-1 0 0,1 1 0 0 0,-1-1 0 0 0,1 0 0 0 0,-1 1 1 0 0,1-1-1 0 0,-1 0 0 0 0,1 1 0 0 0,0-1 0 0 0,-1 1 0 0 0,1-1 1 0 0,0 1-1 0 0,-1-1 0 0 0,1 1 0 0 0,1-1 0 0 0,-1 1-3 0 0,-1 0 0 0 0,1 0-1 0 0,0 1 1 0 0,-1-1-1 0 0,1 0 1 0 0,0 1 0 0 0,-1-1-1 0 0,1 0 1 0 0,-1 1-1 0 0,1-1 1 0 0,-1 1-1 0 0,1-1 1 0 0,-1 1 0 0 0,1-1-1 0 0,-1 1 1 0 0,0-1-1 0 0,1 1 1 0 0,-1-1-1 0 0,0 1 1 0 0,1-1 0 0 0,-1 1-1 0 0,1 1 1 0 0,4 15 83 0 0,-4-15-75 0 0,29 130 426 0 0,-18-71-294 0 0,3 0-1 0 0,27 68 1 0 0,-21-75-69 0 0,62 134 19 0 0,-72-168-96 0 0,1 0 0 0 0,2 0 0 0 0,0-1-1 0 0,29 31 1 0 0,-34-41-18 0 0,1 0 0 0 0,0 0-1 0 0,0-1 1 0 0,1 0-1 0 0,0-1 1 0 0,1 0 0 0 0,-1-1-1 0 0,1 0 1 0 0,1-1-1 0 0,12 4 1 0 0,-21-8 6 0 0,0 0 1 0 0,0-1-1 0 0,0 1 1 0 0,1-1-1 0 0,-1 0 0 0 0,0 0 1 0 0,0 0-1 0 0,0 0 0 0 0,1-1 1 0 0,-1 1-1 0 0,0-1 1 0 0,0 0-1 0 0,0-1 0 0 0,0 1 1 0 0,0-1-1 0 0,0 0 0 0 0,-1 0 1 0 0,1 0-1 0 0,0 0 0 0 0,-1 0 1 0 0,0-1-1 0 0,0 0 1 0 0,1 0-1 0 0,-1 0 0 0 0,-1 0 1 0 0,1 0-1 0 0,0 0 0 0 0,3-7 1 0 0,0-1-2 0 0,0 0 1 0 0,-1 0 0 0 0,0 0-1 0 0,-1-1 1 0 0,0 1-1 0 0,-1-1 1 0 0,0 0 0 0 0,1-23-1 0 0,1-41 5 0 0,-6-80 0 0 0,-16-78-38 0 0,12 172 24 0 0,-27-271 104 0 0,32 333-84 0 0,-4-21-11 0 0,4 20 11 0 0,0 0-1 0 0,0 0 0 0 0,0 0 0 0 0,-1 0 0 0 0,1 0 1 0 0,0 1-1 0 0,-1-1 0 0 0,1 0 0 0 0,-1 0 0 0 0,1 0 0 0 0,-1 1 1 0 0,1-1-1 0 0,-1 0 0 0 0,1 1 0 0 0,-1-1 0 0 0,0 0 1 0 0,1 1-1 0 0,-1-1 0 0 0,0 1 0 0 0,0-1 0 0 0,0 1 1 0 0,1 0 0 0 0,0 0-1 0 0,-1 0 1 0 0,1 1 0 0 0,-1-1 0 0 0,1 0-1 0 0,0 0 1 0 0,-1 1 0 0 0,1-1 0 0 0,0 0-1 0 0,-1 1 1 0 0,1-1 0 0 0,0 0 0 0 0,-1 1-1 0 0,1-1 1 0 0,0 0 0 0 0,0 1-1 0 0,0-1 1 0 0,-1 1 0 0 0,1-1 0 0 0,0 0-1 0 0,0 1 1 0 0,0-1 0 0 0,0 1 0 0 0,0-1-1 0 0,0 1 1 0 0,0-1 0 0 0,0 1 0 0 0,-4 17-94 0 0,4-16 80 0 0,-4 30-823 0 0,2 0 1 0 0,2 54 0 0 0,4-36-2894 0 0,3-1-3531 0 0,-3-18 516 0 0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9:46.1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118 919 512 0 0,'4'-1'362'0'0,"0"1"0"0"0,1-1 0 0 0,-1 0-1 0 0,0 0 1 0 0,8-3 0 0 0,3-1 2107 0 0,-15 5-2435 0 0,1 0-1 0 0,-1 0 1 0 0,0 0 0 0 0,0 0 0 0 0,0 0-1 0 0,0 0 1 0 0,0 0 0 0 0,0 0 0 0 0,0 0-1 0 0,0 0 1 0 0,0 0 0 0 0,0 0 0 0 0,0 0-1 0 0,1 0 1 0 0,-1 0 0 0 0,0 0 0 0 0,0 0-1 0 0,0 0 1 0 0,0 0 0 0 0,0 0 0 0 0,0 0-1 0 0,0 0 1 0 0,0 0 0 0 0,0 0 0 0 0,1 0 0 0 0,-1 0-1 0 0,0 0 1 0 0,0 0 0 0 0,0 0 0 0 0,0 0-1 0 0,0 0 1 0 0,0 0 0 0 0,0 0 0 0 0,0 0-1 0 0,0 0 1 0 0,0 0 0 0 0,0 0 0 0 0,1 0-1 0 0,-1 0 1 0 0,0 0 0 0 0,0 0 0 0 0,0 1-1 0 0,0-1 1 0 0,0 0 0 0 0,0 0 0 0 0,0 0-1 0 0,0 0 1 0 0,0 0 0 0 0,0 0 0 0 0,0 0-1 0 0,0 0 1 0 0,0 0 0 0 0,0 0 0 0 0,0 1 0 0 0,-4 5 1512 0 0,-6 4 265 0 0,3-5-956 0 0,1 0 0 0 0,0 1 0 0 0,0 0 0 0 0,-10 12 0 0 0,14-16-717 0 0,0 1 0 0 0,1-1 0 0 0,-1 1 0 0 0,0 0 0 0 0,1-1 0 0 0,0 1 1 0 0,-1 0-1 0 0,1 0 0 0 0,0 0 0 0 0,1 0 0 0 0,-1 0 0 0 0,0 0 0 0 0,1 1 0 0 0,0-1 0 0 0,0 5 0 0 0,0-7-78 0 0,0 0 0 0 0,0-1-1 0 0,0 1 1 0 0,1 0 0 0 0,-1-1-1 0 0,0 1 1 0 0,1 0 0 0 0,-1-1-1 0 0,0 1 1 0 0,1-1 0 0 0,-1 1-1 0 0,1-1 1 0 0,-1 1-1 0 0,1-1 1 0 0,-1 1 0 0 0,1-1-1 0 0,-1 0 1 0 0,1 1 0 0 0,0-1-1 0 0,-1 0 1 0 0,1 1 0 0 0,-1-1-1 0 0,1 0 1 0 0,0 0 0 0 0,-1 1-1 0 0,1-1 1 0 0,0 0 0 0 0,0 0-1 0 0,-1 0 1 0 0,1 0 0 0 0,0 0-1 0 0,-1 0 1 0 0,1 0 0 0 0,0 0-1 0 0,-1 0 1 0 0,1 0 0 0 0,0-1-1 0 0,-1 1 1 0 0,1 0 0 0 0,0 0-1 0 0,-1-1 1 0 0,1 1 0 0 0,-1 0-1 0 0,1-1 1 0 0,0 1 0 0 0,-1-1-1 0 0,1 1 1 0 0,-1 0 0 0 0,1-1-1 0 0,-1 1 1 0 0,1-1 0 0 0,-1 0-1 0 0,0 1 1 0 0,1-1-1 0 0,-1 1 1 0 0,0-1 0 0 0,1 0-1 0 0,-1 1 1 0 0,0-1 0 0 0,0 0-1 0 0,1 1 1 0 0,-1-1 0 0 0,0 0-1 0 0,0 0-5 0 0,0 0-1 0 0,0 0 0 0 0,0 0 1 0 0,0 0-1 0 0,0 0 0 0 0,-1 1 1 0 0,1-1-1 0 0,0 0 1 0 0,0 0-1 0 0,-1 0 0 0 0,1 0 1 0 0,0 1-1 0 0,-1-1 0 0 0,1 0 1 0 0,-1 0-1 0 0,1 1 0 0 0,-1-1 1 0 0,0 0-1 0 0,1 1 0 0 0,-1-1 1 0 0,1 1-1 0 0,-1-1 0 0 0,0 1 1 0 0,0-1-1 0 0,1 1 0 0 0,-1-1 1 0 0,0 1-1 0 0,-1-1 0 0 0,2 1 38 0 0,17-3 54 0 0,-17 3-136 0 0,0 0 0 0 0,0 1-1 0 0,0-1 1 0 0,0 0 0 0 0,0 1-1 0 0,0-1 1 0 0,0 0 0 0 0,-1 1-1 0 0,1-1 1 0 0,0 0 0 0 0,0 1-1 0 0,0-1 1 0 0,0 0 0 0 0,0 0-1 0 0,-1 1 1 0 0,1-1 0 0 0,0 0-1 0 0,0 0 1 0 0,0 1 0 0 0,-1-1-1 0 0,1 0 1 0 0,0 0 0 0 0,0 0-1 0 0,-1 1 1 0 0,1-1 0 0 0,0 0-1 0 0,-1 0 1 0 0,1 0 0 0 0,-1 0-1 0 0,-10 8 198 0 0,9-7-161 0 0,-8 7 410 0 0,0-1 188 0 0,10-7-629 0 0,0 0 1 0 0,0 0-1 0 0,0 0 0 0 0,0 0 1 0 0,-1 0-1 0 0,1 0 1 0 0,0 0-1 0 0,0 1 0 0 0,0-1 1 0 0,0 0-1 0 0,-1 0 0 0 0,1 0 1 0 0,0-1-1 0 0,0 1 0 0 0,0 0 1 0 0,0 0-1 0 0,-1 0 0 0 0,1 0 1 0 0,0 0-1 0 0,0 0 0 0 0,0 0 1 0 0,0 0-1 0 0,0 0 0 0 0,-1 0 1 0 0,1 0-1 0 0,0 0 1 0 0,0 0-1 0 0,0-1 0 0 0,0 1 1 0 0,0 0-1 0 0,0 0 0 0 0,0 0 1 0 0,-1 0-1 0 0,1 0 0 0 0,0 0 1 0 0,0-1-1 0 0,0 1 0 0 0,0 0 1 0 0,0 0-1 0 0,0 0 0 0 0,0 0 1 0 0,0-1-1 0 0,0 1 1 0 0,0 0-1 0 0,0 0 0 0 0,0 0 1 0 0,0 0-1 0 0,0 0 0 0 0,0-1 1 0 0,0 1-1 0 0,-38-164 1799 0 0,11 52-1174 0 0,19 72-564 0 0,1 0-1 0 0,3-1 0 0 0,1 0 0 0 0,2 0 1 0 0,6-59-1 0 0,23-82 9 0 0,-22 155-87 0 0,1 0 0 0 0,2 0 1 0 0,1 0-1 0 0,19-38 0 0 0,-26 60-5 0 0,1-1-1 0 0,-1 1 1 0 0,1 0 0 0 0,0 0-1 0 0,0 0 1 0 0,1 0 0 0 0,0 1-1 0 0,-1 0 1 0 0,1 0 0 0 0,1 0-1 0 0,-1 0 1 0 0,9-4 0 0 0,-5 4-8 0 0,0 1 1 0 0,0 0 0 0 0,1 1 0 0 0,-1 0 0 0 0,0 0 0 0 0,1 1-1 0 0,16-1 1 0 0,-11 3-42 0 0,0 0-1 0 0,0 0 0 0 0,0 1 1 0 0,0 1-1 0 0,-1 1 1 0 0,1 0-1 0 0,-1 1 1 0 0,0 0-1 0 0,0 1 0 0 0,0 1 1 0 0,-1 0-1 0 0,0 1 1 0 0,-1 0-1 0 0,0 1 1 0 0,0 0-1 0 0,11 12 1 0 0,-12-10-511 0 0,0 1 1 0 0,0 1-1 0 0,-1 0 1 0 0,-1 0 0 0 0,0 1-1 0 0,9 19 1 0 0,-12-20-821 0 0,-1 0 1 0 0,0 0-1 0 0,-1 1 0 0 0,-1-1 1 0 0,0 1-1 0 0,-1 0 0 0 0,2 23 1 0 0,-5-1-1286 0 0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9:46.3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8 129 2232 0 0,'-4'-21'9178'0'0,"3"19"-8733"0"0,1 0-1 0 0,-1-1 0 0 0,1 1 0 0 0,-1 0 1 0 0,1 0-1 0 0,0 0 0 0 0,-1-4 0 0 0,2 5-363 0 0,-1 0 0 0 0,0 0 0 0 0,0 0 1 0 0,1 1-1 0 0,-1-1 0 0 0,1 0 0 0 0,-1 0 0 0 0,1 0 0 0 0,-1 0 0 0 0,1 0 0 0 0,-1 1 0 0 0,1-1 0 0 0,0 0 0 0 0,-1 0 0 0 0,1 1 0 0 0,0-1 0 0 0,0 1 0 0 0,0-1 0 0 0,0 0 0 0 0,-1 1 1 0 0,3-1-1 0 0,13-7 403 0 0,0 2 0 0 0,0-1 0 0 0,35-6 0 0 0,53-4-249 0 0,179-1-1844 0 0,-257 17 46 0 0,53 7 0 0 0,-40 1 358 0 0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9:46.7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67 380 2569 0 0,'-8'6'3997'0'0,"-10"10"2262"0"0,16-13-5949 0 0,-1 0 1 0 0,1-1-1 0 0,0 1 1 0 0,0 0-1 0 0,0 0 1 0 0,0 0-1 0 0,1 1 1 0 0,-3 4-1 0 0,1 5 721 0 0,0-1-1 0 0,1 0 0 0 0,0 1 1 0 0,1 0-1 0 0,1 23 0 0 0,0-28-61 0 0,1-41 489 0 0,0 19-1267 0 0,0-1-1 0 0,-3-17 1 0 0,-4-22 302 0 0,2-79-1 0 0,5 111-468 0 0,1 0 0 0 0,0 1 0 0 0,2-1 0 0 0,0 1 0 0 0,2 0 0 0 0,13-33 1 0 0,-17 48-35 0 0,0 1 1 0 0,1 0 0 0 0,0 0 0 0 0,0 0 0 0 0,0 1 0 0 0,0-1 0 0 0,1 1 0 0 0,0 0 0 0 0,0 0 0 0 0,0 0 0 0 0,0 0 0 0 0,1 1 0 0 0,5-4-1 0 0,-6 5-8 0 0,0 0 0 0 0,0 1 0 0 0,1-1 0 0 0,-1 1 0 0 0,0 0 0 0 0,0 0 0 0 0,1 1-1 0 0,-1-1 1 0 0,0 1 0 0 0,1 0 0 0 0,-1 0 0 0 0,1 0 0 0 0,-1 1 0 0 0,0-1 0 0 0,0 1-1 0 0,1 0 1 0 0,6 3 0 0 0,5 3-181 0 0,-1 0-1 0 0,1 1 1 0 0,-1 1-1 0 0,16 13 1 0 0,6 3-671 0 0,35 24-3446 0 0,-61-39 235 0 0,21 21-1 0 0,-16-12-1063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9:05.7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7 512 0 0,'-17'2'2317'0'0,"1"-2"5144"0"0,5-1 412 0 0,94-3-834 0 0,-56 2-6886 0 0,1 0-1 0 0,0 2 1 0 0,49 6-1 0 0,-13 9-42 0 0,-39-9-632 0 0,43 7-1 0 0,-62-13-261 0 0,-1 1 0 0 0,1-1 0 0 0,-1 0 0 0 0,1 0 0 0 0,-1-1 0 0 0,1 1 0 0 0,-1-1 0 0 0,1-1 0 0 0,-1 1 0 0 0,8-4 0 0 0,-4 0-706 0 0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9:47.6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272 156 3409 0 0,'-12'-7'2636'0'0,"0"1"0"0"0,0 0 1 0 0,-16-5-1 0 0,18 8-1776 0 0,0 1 1 0 0,0-1 0 0 0,0 1-1 0 0,-20 0 1 0 0,24 1-707 0 0,1 1 0 0 0,0 0 0 0 0,0 1 1 0 0,0-1-1 0 0,0 1 0 0 0,0 0 0 0 0,0 1 0 0 0,0-1 1 0 0,0 1-1 0 0,1 0 0 0 0,-1 0 0 0 0,1 0 0 0 0,-1 0 1 0 0,1 1-1 0 0,0 0 0 0 0,-1 0 0 0 0,1 0 0 0 0,1 1 1 0 0,-1-1-1 0 0,1 1 0 0 0,-1 0 0 0 0,1 0 0 0 0,0 0 1 0 0,0 0-1 0 0,-3 7 0 0 0,2-1-66 0 0,0 0 0 0 0,1 0-1 0 0,0 0 1 0 0,0 0 0 0 0,1 1-1 0 0,0-1 1 0 0,1 1 0 0 0,0-1 0 0 0,1 1-1 0 0,0 0 1 0 0,1-1 0 0 0,0 1-1 0 0,1-1 1 0 0,0 1 0 0 0,0-1 0 0 0,1 0-1 0 0,5 12 1 0 0,-4-15-66 0 0,1 1 0 0 0,0-1 0 0 0,0 0 0 0 0,1-1 0 0 0,0 1 0 0 0,0-1-1 0 0,1 0 1 0 0,-1-1 0 0 0,1 0 0 0 0,0 0 0 0 0,1 0 0 0 0,-1-1 0 0 0,1 0 0 0 0,0 0 0 0 0,10 3 0 0 0,-11-5-23 0 0,0 0 1 0 0,0 0-1 0 0,0-1 1 0 0,0 0 0 0 0,1 0-1 0 0,-1 0 1 0 0,0-1-1 0 0,10-1 1 0 0,-12 0-6 0 0,0 0-1 0 0,-1 0 1 0 0,1 0-1 0 0,-1 0 1 0 0,1-1 0 0 0,-1 0-1 0 0,1 0 1 0 0,-1 0-1 0 0,0-1 1 0 0,0 1 0 0 0,0-1-1 0 0,0 0 1 0 0,4-4-1 0 0,-5 4 7 0 0,-1-1-1 0 0,1 1 1 0 0,-1 0-1 0 0,0-1 1 0 0,0 0-1 0 0,-1 1 1 0 0,1-1-1 0 0,-1 0 1 0 0,1 0-1 0 0,-1 0 0 0 0,-1 0 1 0 0,1 0-1 0 0,0 0 1 0 0,-1 0-1 0 0,0 0 1 0 0,0 0-1 0 0,0 0 1 0 0,0 0-1 0 0,-2-6 0 0 0,-1-7-2 0 0,-1-1-1 0 0,-1 1 0 0 0,-7-16 0 0 0,12 32 4 0 0,-9-24 20 0 0,-1 0 1 0 0,0 1 0 0 0,-2 1-1 0 0,-1 0 1 0 0,-1 0-1 0 0,-24-29 1 0 0,35 49 7 0 0,0-1 0 0 0,0 1 0 0 0,-1 0 0 0 0,1 0 0 0 0,-1 0 0 0 0,0 0 0 0 0,0 1 1 0 0,0-1-1 0 0,0 1 0 0 0,0 0 0 0 0,0 0 0 0 0,-1 1 0 0 0,1-1 0 0 0,-1 1 0 0 0,1 0 0 0 0,-9-1 0 0 0,12 2-26 0 0,1 0 0 0 0,0 0 0 0 0,-1 0 0 0 0,1 0 0 0 0,0 0 0 0 0,0 0 0 0 0,-1 0 0 0 0,1 0 0 0 0,0 0-1 0 0,-1 0 1 0 0,1 1 0 0 0,0-1 0 0 0,0 0 0 0 0,-1 0 0 0 0,1 0 0 0 0,0 0 0 0 0,0 0 0 0 0,-1 0 0 0 0,1 1 0 0 0,0-1 0 0 0,0 0 0 0 0,-1 0-1 0 0,1 0 1 0 0,0 1 0 0 0,0-1 0 0 0,0 0 0 0 0,0 0 0 0 0,-1 1 0 0 0,1-1 0 0 0,0 0 0 0 0,0 0 0 0 0,0 1 0 0 0,0-1 0 0 0,0 0 0 0 0,0 0-1 0 0,0 1 1 0 0,0-1 0 0 0,0 0 0 0 0,0 1 0 0 0,0-1 0 0 0,0 0 0 0 0,0 0 0 0 0,0 1 0 0 0,0-1 0 0 0,0 0 0 0 0,0 0 0 0 0,0 1 0 0 0,0-1-1 0 0,0 0 1 0 0,0 1 0 0 0,0-1 0 0 0,0 0 0 0 0,1 0 0 0 0,-1 1 0 0 0,0-1 0 0 0,0 0 0 0 0,0 0 0 0 0,0 0 0 0 0,1 1 0 0 0,-1-1 0 0 0,0 0-1 0 0,0 0 1 0 0,1 1 0 0 0,13 14 57 0 0,-5-11-49 0 0,-1 1 1 0 0,1-1-1 0 0,0-1 1 0 0,0 0 0 0 0,1 0-1 0 0,12 2 1 0 0,62 6 40 0 0,-59-9-48 0 0,-3 0-6 0 0,-2 0 28 0 0,1 0 1 0 0,0 1-1 0 0,-1 1 1 0 0,0 1 0 0 0,35 13-1 0 0,-51-16 3 0 0,0 0-1 0 0,0 0 1 0 0,-1 1-1 0 0,1-1 1 0 0,-1 1 0 0 0,1 0-1 0 0,-1 0 1 0 0,0 0-1 0 0,0 1 1 0 0,0-1-1 0 0,4 8 1 0 0,-4-5 73 0 0,0 1 1 0 0,0-1-1 0 0,0 1 1 0 0,-1-1-1 0 0,0 1 1 0 0,1 13-1 0 0,-1 0 223 0 0,-1-1 0 0 0,-1 1-1 0 0,-1-1 1 0 0,-5 30 0 0 0,5-43-259 0 0,-1 0 0 0 0,1 0 0 0 0,-1 0 0 0 0,0 0 0 0 0,-1 0 1 0 0,0 0-1 0 0,0-1 0 0 0,-6 10 0 0 0,8-13-56 0 0,-1 0 0 0 0,1 0-1 0 0,-1 0 1 0 0,0 0 0 0 0,0 0 0 0 0,1-1-1 0 0,-1 1 1 0 0,0 0 0 0 0,0-1 0 0 0,-1 0-1 0 0,1 1 1 0 0,0-1 0 0 0,0 0 0 0 0,-1 0-1 0 0,1 0 1 0 0,0-1 0 0 0,-1 1 0 0 0,1-1 0 0 0,-1 1-1 0 0,1-1 1 0 0,-1 0 0 0 0,1 0 0 0 0,-1 0-1 0 0,-3 0 1 0 0,5 0-10 0 0,1 0-1 0 0,0-1 0 0 0,-1 1 1 0 0,1 0-1 0 0,0 0 1 0 0,-1 0-1 0 0,1-1 0 0 0,0 1 1 0 0,0 0-1 0 0,-1 0 1 0 0,1 0-1 0 0,0-1 0 0 0,0 1 1 0 0,0 0-1 0 0,-1-1 1 0 0,1 1-1 0 0,0 0 0 0 0,0-1 1 0 0,0 1-1 0 0,0 0 1 0 0,0-1-1 0 0,-1 1 0 0 0,1 0 1 0 0,0-1-1 0 0,0 1 1 0 0,0 0-1 0 0,0-1 1 0 0,0 1-1 0 0,0 0 0 0 0,0-1 1 0 0,0 1-1 0 0,0 0 1 0 0,1-1-1 0 0,-1 1 0 0 0,0 0 1 0 0,0-1-1 0 0,0 1 1 0 0,0 0-1 0 0,0-1 0 0 0,1 1 1 0 0,-1 0-1 0 0,0-1 1 0 0,0 1-1 0 0,0 0 0 0 0,1-1 1 0 0,11-16-47 0 0,-11 15 38 0 0,21-32-38 0 0,33-69 0 0 0,-38 69 22 0 0,1 0 0 0 0,26-36 0 0 0,-40 64 29 0 0,1 1-1 0 0,0-1 1 0 0,0 1 0 0 0,1 0 0 0 0,-1 0-1 0 0,1 1 1 0 0,10-7 0 0 0,-14 10-2 0 0,-1 0-1 0 0,1 0 1 0 0,0 0-1 0 0,0 0 1 0 0,0 1-1 0 0,0-1 1 0 0,0 0-1 0 0,0 1 1 0 0,0 0-1 0 0,0-1 1 0 0,0 1-1 0 0,0 0 1 0 0,0 0-1 0 0,0 0 1 0 0,0 0-1 0 0,0 0 1 0 0,0 1 0 0 0,0-1-1 0 0,0 0 1 0 0,0 1-1 0 0,0 0 1 0 0,0-1-1 0 0,0 1 1 0 0,0 0-1 0 0,0 0 1 0 0,-1 0-1 0 0,1 0 1 0 0,0 1-1 0 0,-1-1 1 0 0,4 3-1 0 0,-1 1 8 0 0,0 1-1 0 0,0 0 1 0 0,0 0-1 0 0,-1 0 1 0 0,0 0-1 0 0,0 0 1 0 0,0 1-1 0 0,-1-1 1 0 0,2 10-1 0 0,1 10 56 0 0,2 30 0 0 0,-1-9-25 0 0,-1-20-17 0 0,7 27 0 0 0,-8-43-16 0 0,-1 0 0 0 0,2-1-1 0 0,-1 0 1 0 0,1 0 0 0 0,10 14 0 0 0,-15-23-2 0 0,0-1 1 0 0,1 1-1 0 0,-1 0 1 0 0,1-1-1 0 0,-1 1 0 0 0,1 0 1 0 0,-1-1-1 0 0,1 1 1 0 0,0-1-1 0 0,-1 1 1 0 0,1-1-1 0 0,0 1 0 0 0,-1-1 1 0 0,1 1-1 0 0,0-1 1 0 0,-1 0-1 0 0,1 1 1 0 0,0-1-1 0 0,0 0 0 0 0,1 1 1 0 0,-2-2-5 0 0,1 1-1 0 0,-1 0 1 0 0,1 0 0 0 0,-1-1 0 0 0,1 1 0 0 0,-1 0 0 0 0,1 0-1 0 0,-1-1 1 0 0,1 1 0 0 0,-1 0 0 0 0,0-1 0 0 0,1 1 0 0 0,-1-1-1 0 0,1 1 1 0 0,-1-1 0 0 0,0 1 0 0 0,1-1 0 0 0,-1 1 0 0 0,0-1-1 0 0,0 1 1 0 0,0-1 0 0 0,1 0 0 0 0,1-6-35 0 0,0 0-1 0 0,0 0 1 0 0,0-12 0 0 0,-1 12 17 0 0,2-18-111 0 0,-1-26-1 0 0,-1 32 14 0 0,-1 0 1 0 0,2 0-1 0 0,6-24 0 0 0,0 18-56 0 0,1 1-1 0 0,1-1 1 0 0,1 2-1 0 0,1 0 1 0 0,22-32 0 0 0,-28 47 107 0 0,0 0 0 0 0,0 0 0 0 0,1 0 0 0 0,0 1 0 0 0,0 0-1 0 0,15-11 1 0 0,-20 17 68 0 0,0 0-1 0 0,0 0 0 0 0,0-1 0 0 0,0 1 0 0 0,0 0 1 0 0,0 1-1 0 0,0-1 0 0 0,0 0 0 0 0,0 0 0 0 0,0 1 0 0 0,0 0 1 0 0,1-1-1 0 0,-1 1 0 0 0,0 0 0 0 0,0 0 0 0 0,0 0 0 0 0,1 0 1 0 0,-1 0-1 0 0,0 1 0 0 0,0-1 0 0 0,0 1 0 0 0,1-1 0 0 0,-1 1 1 0 0,0 0-1 0 0,0 0 0 0 0,0 0 0 0 0,0 0 0 0 0,0 0 1 0 0,0 0-1 0 0,-1 1 0 0 0,1-1 0 0 0,0 1 0 0 0,-1-1 0 0 0,1 1 1 0 0,-1 0-1 0 0,3 2 0 0 0,0 3 33 0 0,1 0-1 0 0,-1 0 1 0 0,0 0-1 0 0,-1 1 1 0 0,1 0-1 0 0,2 11 1 0 0,9 53 233 0 0,2 2-85 0 0,-12-58-105 0 0,0-1 1 0 0,2 1-1 0 0,0-1 0 0 0,16 26 1 0 0,-18-35-385 0 0,-1 1 0 0 0,1-2 0 0 0,1 1 0 0 0,-1 0 0 0 0,9 6 0 0 0,-10-9-508 0 0,0-1 1 0 0,1 1 0 0 0,-1-1 0 0 0,1 1-1 0 0,-1-1 1 0 0,1-1 0 0 0,0 1 0 0 0,0-1-1 0 0,5 2 1 0 0,11-1-5101 0 0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9:50.6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219 490 512 0 0,'15'-68'6812'0'0,"-10"44"-620"0"0,8-28 0 0 0,-23 91-2209 0 0,0 24-2507 0 0,-7 30-1256 0 0,-4-31 205 0 0,-55 115 1 0 0,49-122-339 0 0,3 2 0 0 0,-26 87 0 0 0,47-129-72 0 0,0-1 1 0 0,1 1-1 0 0,0 25 0 0 0,2-39-15 0 0,0-1-1 0 0,0 0 1 0 0,0 1-1 0 0,0-1 1 0 0,0 0 0 0 0,0 1-1 0 0,0-1 1 0 0,0 1-1 0 0,0-1 1 0 0,0 0-1 0 0,0 1 1 0 0,0-1-1 0 0,0 0 1 0 0,0 1-1 0 0,0-1 1 0 0,0 0-1 0 0,1 1 1 0 0,-1-1-1 0 0,0 0 1 0 0,0 1-1 0 0,0-1 1 0 0,1 0 0 0 0,-1 0-1 0 0,0 1 1 0 0,0-1-1 0 0,1 0 1 0 0,-1 0-1 0 0,0 1 1 0 0,1-1-1 0 0,9-4 14 0 0,6-14 10 0 0,0-7-22 0 0,-2-1 1 0 0,-1 0-1 0 0,-1-1 1 0 0,12-40 0 0 0,-3 11 7 0 0,23-61 33 0 0,-6-3 0 0 0,27-138 1 0 0,-50 184 32 0 0,1-2 152 0 0,7-90 0 0 0,-21 146-107 0 0,-1 15-39 0 0,0 0-1 0 0,-1 0 1 0 0,1 0-1 0 0,-1-1 0 0 0,-2-9 1 0 0,2 15-64 0 0,0 0 0 0 0,0-1 0 0 0,0 1 0 0 0,0-1 0 0 0,0 1 0 0 0,0 0 0 0 0,0-1 0 0 0,0 1 0 0 0,0 0 1 0 0,0-1-1 0 0,-1 1 0 0 0,1 0 0 0 0,0-1 0 0 0,0 1 0 0 0,0 0 0 0 0,0-1 0 0 0,-1 1 0 0 0,1 0 0 0 0,0 0 0 0 0,0-1 0 0 0,-1 1 0 0 0,1 0 0 0 0,0 0 0 0 0,-1-1 0 0 0,1 1 1 0 0,0 0-1 0 0,-1 0 0 0 0,1 0 0 0 0,0 0 0 0 0,-1-1 0 0 0,1 1 0 0 0,-1 0 0 0 0,0 0 4 0 0,1 1 1 0 0,-1-1-1 0 0,0 0 1 0 0,0 1-1 0 0,1-1 1 0 0,-1 0-1 0 0,0 1 0 0 0,1-1 1 0 0,-1 1-1 0 0,1-1 1 0 0,-1 1-1 0 0,0 0 1 0 0,0 1-1 0 0,-13 21 239 0 0,7-8-200 0 0,1 0 0 0 0,1 1 0 0 0,0-1 0 0 0,1 1 0 0 0,1 1 0 0 0,0-1 0 0 0,0 23 0 0 0,3-3-22 0 0,1-1 1 0 0,7 49-1 0 0,-2-50-15 0 0,2-1 0 0 0,22 64 1 0 0,39 59-9 0 0,-11-54-61 0 0,-35-65 14 0 0,21 46 1 0 0,59 191-334 0 0,-96-255 319 0 0,-6-15 37 0 0,24 77-198 0 0,-22-70 173 0 0,-1 1 0 0 0,0-1-1 0 0,-1 0 1 0 0,0 1 0 0 0,-1 15-1 0 0,0-26 37 0 0,0 0-1 0 0,0 0 0 0 0,-1 1 0 0 0,1-1 1 0 0,0 0-1 0 0,0 0 0 0 0,-1 0 0 0 0,1 1 0 0 0,0-1 1 0 0,-1 0-1 0 0,0 0 0 0 0,1 0 0 0 0,-1 0 1 0 0,1 0-1 0 0,-1 0 0 0 0,0 0 0 0 0,0 0 0 0 0,0 0 1 0 0,-1 1-1 0 0,1-2 1 0 0,0 1-1 0 0,0-1 1 0 0,-1 0 0 0 0,1 1 0 0 0,0-1 0 0 0,0 0 0 0 0,0 0-1 0 0,-1 0 1 0 0,1 0 0 0 0,0 0 0 0 0,0 0 0 0 0,0 0 0 0 0,0-1-1 0 0,-1 1 1 0 0,1 0 0 0 0,0-1 0 0 0,0 1 0 0 0,0-1 0 0 0,0 1-1 0 0,-2-2 1 0 0,-27-11 36 0 0,-1 0-1 0 0,0 2 1 0 0,0 2-1 0 0,-1 0 1 0 0,-44-4-1 0 0,20 6-2 0 0,0 4 1 0 0,-74 3-1 0 0,124 0-32 0 0,-67 6 78 0 0,64-5-96 0 0,0 1 1 0 0,0 0-1 0 0,1 0 1 0 0,-1 1-1 0 0,1 0 1 0 0,-9 5 0 0 0,16-8 4 0 0,1 0 0 0 0,0 0 0 0 0,-1 0 1 0 0,1 0-1 0 0,0 0 0 0 0,-1 1 0 0 0,1-1 1 0 0,0 0-1 0 0,-1 0 0 0 0,1 1 1 0 0,0-1-1 0 0,-1 0 0 0 0,1 0 0 0 0,0 1 1 0 0,0-1-1 0 0,-1 0 0 0 0,1 1 1 0 0,0-1-1 0 0,0 0 0 0 0,0 1 0 0 0,-1-1 1 0 0,1 0-1 0 0,0 1 0 0 0,0 0 0 0 0,7 3-553 0 0,17-4-1084 0 0,0-5-1364 0 0,1-1-1 0 0,27-10 1 0 0,-36 10 2372 0 0,29-9-1607 0 0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9:51.1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98 54 464 0 0,'-6'-5'1590'0'0,"0"1"0"0"0,0 0 0 0 0,0 1 0 0 0,-1 0-1 0 0,1 0 1 0 0,-1 0 0 0 0,0 1 0 0 0,1 0 0 0 0,-1 0 0 0 0,-1 0 0 0 0,1 1 0 0 0,-10 0 0 0 0,15 0-280 0 0,5 0-861 0 0,5-1-305 0 0,21 0 101 0 0,141-10 49 0 0,-138 11-355 0 0,-1 2 0 0 0,0 1 0 0 0,42 9 1 0 0,-65-9 51 0 0,0 0 1 0 0,0 0-1 0 0,0 1 1 0 0,0 0-1 0 0,-1 0 1 0 0,1 1 0 0 0,-1 0-1 0 0,7 5 1 0 0,-12-8 12 0 0,1 1 0 0 0,-1 0 0 0 0,0 0 0 0 0,-1 0-1 0 0,1 0 1 0 0,0 0 0 0 0,-1 0 0 0 0,1 0 0 0 0,-1 1 0 0 0,1-1 0 0 0,-1 1 0 0 0,0-1 0 0 0,0 1 0 0 0,0-1 0 0 0,-1 1 0 0 0,1-1 0 0 0,-1 1 0 0 0,1 0 0 0 0,-1 0 0 0 0,0-1 0 0 0,0 1 0 0 0,0 0 0 0 0,0-1 0 0 0,0 1-1 0 0,-1 0 1 0 0,1-1 0 0 0,-3 6 0 0 0,0 2 55 0 0,-2 0-1 0 0,1 0 0 0 0,-1 0 0 0 0,-1 0 1 0 0,-13 16-1 0 0,-41 43 552 0 0,42-49-399 0 0,-13 12 46 0 0,16-17 106 0 0,0 0-1 0 0,-23 33 0 0 0,35-43-322 0 0,0-1-1 0 0,0 1 1 0 0,1 0-1 0 0,0 0 1 0 0,0 0-1 0 0,0 0 1 0 0,0 0-1 0 0,1 0 1 0 0,0 0-1 0 0,0 1 0 0 0,0-1 1 0 0,1 1-1 0 0,0-1 1 0 0,0 0-1 0 0,0 1 1 0 0,2 6-1 0 0,-2-9-57 0 0,1 1 0 0 0,0-1 0 0 0,0 0 0 0 0,1 0-1 0 0,-1 0 1 0 0,0 0 0 0 0,1-1 0 0 0,0 1 0 0 0,0 0 0 0 0,0-1-1 0 0,0 1 1 0 0,0-1 0 0 0,0 0 0 0 0,4 4 0 0 0,-1-3-52 0 0,-1 0-1 0 0,1-1 1 0 0,0 1 0 0 0,0-1 0 0 0,0 0 0 0 0,0 0 0 0 0,0 0 0 0 0,5 0-1 0 0,4 1-103 0 0,-1-1 0 0 0,0-1 1 0 0,1-1-1 0 0,-1 0 0 0 0,1 0 0 0 0,15-4 0 0 0,-11 1-713 0 0,0-1 0 0 0,1-2 0 0 0,30-12 0 0 0,15-13-7588 0 0,-45 21 3797 0 0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9:51.3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45 4265 0 0,'-2'-1'335'0'0,"-31"-12"12530"0"0,18 11-10183 0 0,20 3-131 0 0,22 1-1635 0 0,188-9-477 0 0,-1-9-3646 0 0,-150 11 150 0 0,-5 2 951 0 0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9:51.6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32 2569 0 0,'-10'-10'5123'0'0,"9"8"-3981"0"0,-1-1 0 0 0,0 1 1 0 0,0 0-1 0 0,0 0 0 0 0,0 0 0 0 0,-1 0 0 0 0,1 1 0 0 0,0-1 0 0 0,-5-2 0 0 0,7 4-1017 0 0,-1 1 0 0 0,1-1-1 0 0,-1 1 1 0 0,1-1-1 0 0,0 1 1 0 0,0-1-1 0 0,-1 1 1 0 0,1 0-1 0 0,0-1 1 0 0,0 1 0 0 0,-1-1-1 0 0,1 1 1 0 0,0-1-1 0 0,0 1 1 0 0,0 0-1 0 0,0-1 1 0 0,0 1 0 0 0,0-1-1 0 0,0 1 1 0 0,0 0-1 0 0,1 0 1 0 0,-1 0-2 0 0,21 329 2655 0 0,-16-275-2548 0 0,0-15-470 0 0,0-1 0 0 0,16 52 0 0 0,-14-71-1015 0 0,-7-20 1045 0 0,0 1-1 0 0,1-1 0 0 0,-1 1 1 0 0,0 0-1 0 0,0-1 0 0 0,1 1 0 0 0,-1-1 1 0 0,0 1-1 0 0,1 0 0 0 0,-1-1 1 0 0,1 1-1 0 0,-1-1 0 0 0,0 0 0 0 0,1 1 1 0 0,-1-1-1 0 0,1 1 0 0 0,-1-1 1 0 0,1 0-1 0 0,0 1 0 0 0,-1-1 0 0 0,1 0 1 0 0,-1 1-1 0 0,1-1 0 0 0,0 0 0 0 0,-1 0 1 0 0,1 0-1 0 0,1 1 0 0 0,3-4-1152 0 0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9:51.9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102 141 1624 0 0,'-9'-4'4457'0'0,"0"1"1"0"0,-15-4-1 0 0,16 5-2605 0 0,0 1 0 0 0,-1 0 1 0 0,-10 0-1 0 0,19 1-1742 0 0,-1 0 0 0 0,0 1 0 0 0,0-1 0 0 0,0 0 0 0 0,1 0 0 0 0,-1 0 0 0 0,0-1 0 0 0,0 1 0 0 0,0 0 0 0 0,1 0 0 0 0,-1 0 0 0 0,0-1 0 0 0,0 1 1 0 0,0 0-1 0 0,1-1 0 0 0,-1 1 0 0 0,0 0 0 0 0,0-2 0 0 0,1 2-70 0 0,0 0 0 0 0,0-1 0 0 0,0 1 0 0 0,0 0 1 0 0,0-1-1 0 0,0 1 0 0 0,0-1 0 0 0,0 1 0 0 0,0 0 0 0 0,0-1 1 0 0,1 1-1 0 0,-1 0 0 0 0,0-1 0 0 0,0 1 0 0 0,0 0 0 0 0,1-1 1 0 0,-1 1-1 0 0,0 0 0 0 0,0-1 0 0 0,1 1 0 0 0,-1 0 0 0 0,0 0 1 0 0,0-1-1 0 0,1 1 0 0 0,0 0 0 0 0,30-20 331 0 0,-26 17-378 0 0,29-16-43 0 0,42-17 0 0 0,-60 30-13 0 0,1 0 1 0 0,0 1-1 0 0,0 1 0 0 0,35-4 1 0 0,-35 6 25 0 0,1 2 0 0 0,-1 0 0 0 0,1 0 0 0 0,-1 2 1 0 0,0 0-1 0 0,1 2 0 0 0,24 7 0 0 0,-36-9-4 0 0,1 0 0 0 0,-1 1 0 0 0,0 0 0 0 0,0 0 0 0 0,0 1 0 0 0,0-1 1 0 0,0 1-1 0 0,-1 1 0 0 0,1-1 0 0 0,-1 1 0 0 0,0 0 0 0 0,-1 0 0 0 0,1 0 0 0 0,-1 1 0 0 0,0 0 0 0 0,0-1 0 0 0,-1 2 0 0 0,0-1 0 0 0,0 0 0 0 0,0 0 0 0 0,-1 1 0 0 0,2 7 1 0 0,-3-7 19 0 0,0 1 0 0 0,-1-1 1 0 0,0 1-1 0 0,0-1 1 0 0,0 1-1 0 0,-1 0 1 0 0,0-1-1 0 0,-1 0 1 0 0,0 1-1 0 0,0-1 1 0 0,0 0-1 0 0,-1 0 0 0 0,0 0 1 0 0,-1 0-1 0 0,1 0 1 0 0,-8 9-1 0 0,1-2 77 0 0,-1-1 1 0 0,0 1-1 0 0,0-2 0 0 0,-2 0 0 0 0,1 0 0 0 0,-20 12 1 0 0,14-12 72 0 0,0-1 1 0 0,0 0 0 0 0,-1-2 0 0 0,-28 10-1 0 0,35-15-130 0 0,0 0-1 0 0,0-1 1 0 0,0-1 0 0 0,0 0-1 0 0,0 0 1 0 0,-1-2-1 0 0,1 1 1 0 0,-24-3 0 0 0,34 1-135 0 0,0 1 0 0 0,1 0 0 0 0,-1-1 1 0 0,0 0-1 0 0,0 1 0 0 0,0-1 1 0 0,1 0-1 0 0,-1 0 0 0 0,0 0 0 0 0,1 0 1 0 0,-1 0-1 0 0,1 0 0 0 0,-1-1 1 0 0,1 1-1 0 0,0-1 0 0 0,-3-2 0 0 0,3 2-324 0 0,0 0 1 0 0,0 1-1 0 0,0-1 0 0 0,0 0 0 0 0,0 0 0 0 0,1 0 0 0 0,-1 0 0 0 0,1 0 1 0 0,-1 0-1 0 0,1-1 0 0 0,0 1 0 0 0,0 0 0 0 0,0 0 0 0 0,0 0 0 0 0,0 0 0 0 0,0 0 1 0 0,0 0-1 0 0,1 0 0 0 0,-1 0 0 0 0,1 0 0 0 0,0 0 0 0 0,-1 0 0 0 0,3-4 0 0 0,10-10-2416 0 0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9:52.2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42 512 0 0,'-6'-13'512'0'0,"-4"-4"9794"0"0,10 10-5024 0 0,0 3 215 0 0,2 4-4809 0 0,1 0 32 0 0,0 0-456 0 0,2 4-264 0 0,-1 0-40 0 0,1 0-16 0 0,0 4-328 0 0,0 0-640 0 0,-1 2 376 0 0,1-1-3721 0 0,-2 2 2744 0 0,1 2-335 0 0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9:52.3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1 4161 0 0,'-14'1'17588'0'0,"15"-1"-16924"0"0,2 0 0 0 0,2 0-296 0 0,3 0-464 0 0,0 0-280 0 0,1 0-136 0 0,4 2-2225 0 0,-3-2 1649 0 0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9:58.1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87 1 512 0 0,'-11'3'2042'0'0,"1"1"0"0"0,0 1 0 0 0,0 0 0 0 0,0 0 0 0 0,1 1 0 0 0,-11 7 0 0 0,20-13-1897 0 0,0 0 0 0 0,-1 1 0 0 0,1-1 0 0 0,-1 0 1 0 0,1 1-1 0 0,-1-1 0 0 0,1 0 0 0 0,0 1 0 0 0,-1-1 0 0 0,1 1 1 0 0,0-1-1 0 0,-1 0 0 0 0,1 1 0 0 0,0-1 0 0 0,-1 1 0 0 0,1-1 0 0 0,0 1 1 0 0,0-1-1 0 0,0 1 0 0 0,0-1 0 0 0,-1 1 0 0 0,1-1 0 0 0,0 1 1 0 0,0-1-1 0 0,0 1 0 0 0,0 0 0 0 0,0-1 0 0 0,0 1 0 0 0,0-1 0 0 0,1 2 1 0 0,-1-1 25 0 0,1 0 1 0 0,0 0 0 0 0,0 0 0 0 0,-1-1-1 0 0,1 1 1 0 0,0 0 0 0 0,0 0 0 0 0,0 0-1 0 0,0 0 1 0 0,0-1 0 0 0,0 1-1 0 0,2 0 1 0 0,4 2 134 0 0,-1 0 0 0 0,1-1-1 0 0,13 3 1 0 0,3-2-13 0 0,46 0 0 0 0,-39-2-211 0 0,60 0-267 0 0,134-17 0 0 0,-91-7-4058 0 0,-120 21 742 0 0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09:58.4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 2913 0 0,'0'-8'11463'0'0,"6"9"-6797"0"0,7 3-3518 0 0,129 11 1959 0 0,73-7-3155 0 0,-193-7 39 0 0,54-3-1295 0 0,-27-4-2543 0 0,-23 1 825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9:05.9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33 1688 0 0,'-10'-2'14620'0'0,"10"2"-14500"0"0,8-3 5009 0 0,3 0-6131 0 0,203-19 4105 0 0,2 19-4902 0 0,-216 3 1790 0 0,11 0-909 0 0,0 1 0 0 0,0 0 1 0 0,0 0-1 0 0,16 5 0 0 0,-11 0-244 0 0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00.2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254 308 512 0 0,'0'-3'247'0'0,"0"0"1"0"0,1 0-1 0 0,-1 1 0 0 0,1-1 0 0 0,0 0 0 0 0,-1 1 1 0 0,1-1-1 0 0,0 1 0 0 0,1-1 0 0 0,-1 1 1 0 0,0-1-1 0 0,1 1 0 0 0,3-5 0 0 0,1 0 536 0 0,1 0 0 0 0,13-10 0 0 0,7-8 514 0 0,-8 3 1054 0 0,28-43 0 0 0,-42 58-1906 0 0,-1-1-1 0 0,0 0 1 0 0,0 1 0 0 0,-1-2 0 0 0,0 1-1 0 0,0 0 1 0 0,-1 0 0 0 0,0-1 0 0 0,0 1-1 0 0,0-13 1 0 0,-2 20-382 0 0,0 0-1 0 0,0 0 1 0 0,0 0-1 0 0,0 0 1 0 0,-1 0-1 0 0,1 0 1 0 0,0 1 0 0 0,0-1-1 0 0,-1 0 1 0 0,1 0-1 0 0,-1 0 1 0 0,1 0-1 0 0,-1 0 1 0 0,1 1-1 0 0,-1-1 1 0 0,1 0 0 0 0,-1 0-1 0 0,0 1 1 0 0,1-1-1 0 0,-1 1 1 0 0,0-1-1 0 0,0 0 1 0 0,1 1 0 0 0,-1-1-1 0 0,0 1 1 0 0,0 0-1 0 0,0-1 1 0 0,0 1-1 0 0,1 0 1 0 0,-1-1 0 0 0,0 1-1 0 0,0 0 1 0 0,0 0-1 0 0,0 0 1 0 0,0 0-1 0 0,0 0 1 0 0,0 0-1 0 0,0 0 1 0 0,0 0 0 0 0,-1 0-1 0 0,-6 1 275 0 0,0 1 0 0 0,0-1 1 0 0,-13 6-1 0 0,16-6-203 0 0,-152 54 1471 0 0,131-44-1310 0 0,1 2-1 0 0,0 0 1 0 0,-43 31 0 0 0,63-40-242 0 0,0 0-1 0 0,0 0 1 0 0,1 0 0 0 0,-1 1-1 0 0,1 0 1 0 0,0 0 0 0 0,1 0-1 0 0,-1 0 1 0 0,-4 11 0 0 0,7-14-50 0 0,0 1 1 0 0,0-1 0 0 0,1 1-1 0 0,-1-1 1 0 0,1 0-1 0 0,-1 1 1 0 0,1-1 0 0 0,0 1-1 0 0,0-1 1 0 0,0 1 0 0 0,1-1-1 0 0,-1 1 1 0 0,1-1 0 0 0,-1 1-1 0 0,1-1 1 0 0,0 0-1 0 0,0 1 1 0 0,0-1 0 0 0,0 0-1 0 0,0 0 1 0 0,0 1 0 0 0,1-1-1 0 0,-1 0 1 0 0,1 0-1 0 0,-1-1 1 0 0,1 1 0 0 0,3 2-1 0 0,2 2 2 0 0,0 0-1 0 0,0-1 0 0 0,1-1 0 0 0,-1 1 1 0 0,1-1-1 0 0,0 0 0 0 0,1-1 0 0 0,10 4 1 0 0,73 13-93 0 0,-72-17 35 0 0,107 12-10 0 0,-23-4-66 0 0,-101-11 124 0 0,12 2-39 0 0,24 8-1 0 0,-35-9 42 0 0,-1 0 1 0 0,1 0-1 0 0,-1 0 0 0 0,0 1 0 0 0,0 0 0 0 0,0 0 0 0 0,0-1 0 0 0,0 2 1 0 0,0-1-1 0 0,0 0 0 0 0,-1 0 0 0 0,1 1 0 0 0,2 3 0 0 0,-4-4 4 0 0,-1 0 0 0 0,1 0 0 0 0,0 0-1 0 0,0 0 1 0 0,-1 0 0 0 0,1 0 0 0 0,-1 0-1 0 0,0 0 1 0 0,1 0 0 0 0,-1 0 0 0 0,0 0 0 0 0,0 0-1 0 0,0 0 1 0 0,-1 1 0 0 0,1-1 0 0 0,-1 0-1 0 0,1 0 1 0 0,-1 0 0 0 0,1 0 0 0 0,-1 0 0 0 0,0 0-1 0 0,-2 3 1 0 0,-2 4 3 0 0,-1 0 0 0 0,0 0 0 0 0,-9 10 1 0 0,11-14 0 0 0,-14 16-6 0 0,0-1-1 0 0,-40 32 1 0 0,-48 26 45 0 0,42-32-18 0 0,55-39-26 0 0,0 0 0 0 0,0 1 0 0 0,-10 12 0 0 0,17-18-1 0 0,0 0-1 0 0,0 0 1 0 0,0 1 0 0 0,1-1 0 0 0,-1 1-1 0 0,1-1 1 0 0,0 1 0 0 0,-1-1-1 0 0,1 1 1 0 0,1 0 0 0 0,-1 0 0 0 0,0-1-1 0 0,1 1 1 0 0,-1 0 0 0 0,1 0-1 0 0,0 0 1 0 0,0 0 0 0 0,0 0-1 0 0,0 3 1 0 0,1-4-6 0 0,0 0 0 0 0,0-1 0 0 0,-1 1 0 0 0,1 0-1 0 0,0-1 1 0 0,1 1 0 0 0,-1-1 0 0 0,0 1 0 0 0,0-1 0 0 0,1 1 0 0 0,-1-1-1 0 0,0 0 1 0 0,3 2 0 0 0,23 13-196 0 0,-22-13 141 0 0,115 60-2476 0 0,-115-60 2453 0 0,0 0 0 0 0,0 0 0 0 0,-1 1 0 0 0,1-1 0 0 0,-1 1 0 0 0,0 0 0 0 0,0 0 0 0 0,-1 1 0 0 0,1-1 0 0 0,-1 1 0 0 0,0 0 0 0 0,0 0 0 0 0,-1 0 0 0 0,1 0 0 0 0,-1 0 0 0 0,0 0 0 0 0,0 1 0 0 0,-1-1 0 0 0,0 1 0 0 0,0-1 0 0 0,0 1 0 0 0,-1 0 0 0 0,1-1 0 0 0,-1 1 0 0 0,-1 0 0 0 0,1-1 0 0 0,-1 1 0 0 0,0 0 0 0 0,-3 10 0 0 0,-4 9 156 0 0,-2 0 1 0 0,0-1-1 0 0,-1 0 0 0 0,-2-1 1 0 0,0 0-1 0 0,-2-1 0 0 0,-32 38 1 0 0,34-44 136 0 0,1 1 0 0 0,-12 19 0 0 0,20-29-108 0 0,1-1 0 0 0,0 1 0 0 0,0 0 0 0 0,0 0 0 0 0,1 0 0 0 0,0 0 0 0 0,0 0 0 0 0,1 0 0 0 0,-1 12 0 0 0,2-16-85 0 0,1-1-1 0 0,-1 1 1 0 0,0 0 0 0 0,1-1-1 0 0,-1 1 1 0 0,1-1-1 0 0,0 1 1 0 0,0-1 0 0 0,0 1-1 0 0,0-1 1 0 0,1 0-1 0 0,-1 1 1 0 0,0-1-1 0 0,1 0 1 0 0,0 0 0 0 0,-1 0-1 0 0,1 0 1 0 0,0 0-1 0 0,0-1 1 0 0,0 1 0 0 0,0 0-1 0 0,1-1 1 0 0,-1 0-1 0 0,0 1 1 0 0,1-1 0 0 0,-1 0-1 0 0,0 0 1 0 0,1 0-1 0 0,-1-1 1 0 0,4 1 0 0 0,4 2-21 0 0,1-1 0 0 0,-1-1 1 0 0,1 0-1 0 0,-1-1 1 0 0,1 0-1 0 0,13-1 1 0 0,1-3-240 0 0,0 0 1 0 0,44-15-1 0 0,46-24-3224 0 0,-42 15-3096 0 0,-32 14 949 0 0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00.9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1 512 0 0,'-4'0'1131'0'0,"1"1"1"0"0,-1-1-1 0 0,1 1 0 0 0,-1 0 0 0 0,1 0 0 0 0,-1 1 1 0 0,1-1-1 0 0,0 1 0 0 0,0-1 0 0 0,-1 1 0 0 0,1 0 1 0 0,0 0-1 0 0,1 1 0 0 0,-1-1 0 0 0,0 0 0 0 0,1 1 1 0 0,-1 0-1 0 0,-2 4 0 0 0,3-3-986 0 0,0-1-1 0 0,0 1 1 0 0,1 0-1 0 0,-1 0 1 0 0,1 0-1 0 0,-1 5 1 0 0,-1 10 229 0 0,1 1-1 0 0,0-1 1 0 0,2 1-1 0 0,1 19 1 0 0,16 78-124 0 0,-14-101-245 0 0,7 23 0 0 0,-8-35-42 0 0,-1 0 0 0 0,0-1 0 0 0,1 1 0 0 0,0-1 0 0 0,0 1 0 0 0,0-1-1 0 0,0 0 1 0 0,0 0 0 0 0,1 0 0 0 0,0 0 0 0 0,-1 0 0 0 0,5 3 0 0 0,-6-6-57 0 0,0 1 0 0 0,1-1 1 0 0,-1 1-1 0 0,0-1 1 0 0,1 1-1 0 0,-1-1 1 0 0,0 0-1 0 0,1 1 1 0 0,-1-1-1 0 0,1 0 0 0 0,-1 0 1 0 0,0 0-1 0 0,1 0 1 0 0,-1 0-1 0 0,1-1 1 0 0,-1 1-1 0 0,0 0 0 0 0,1-1 1 0 0,-1 1-1 0 0,0 0 1 0 0,1-1-1 0 0,-1 0 1 0 0,0 1-1 0 0,2-2 1 0 0,1-1-727 0 0,1 0 1 0 0,-1-1-1 0 0,1 1 1 0 0,5-7 0 0 0,6-9-1149 0 0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01.0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86 9 4273 0 0,'-19'-7'4785'0'0,"-3"6"4673"0"0,6 4-8970 0 0,2 2 320 0 0,5 1-320 0 0,4 2 40 0 0,5 0-47 0 0,3 3-49 0 0,3-2-216 0 0,4 3-240 0 0,6-3-248 0 0,1 1-465 0 0,1-3 425 0 0,5 1-3544 0 0,3 0 2535 0 0,1 0-399 0 0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01.6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365 126 512 0 0,'0'-5'635'0'0,"1"-6"1314"0"0,-1 0 1 0 0,-1 0-1 0 0,0 0 1 0 0,-1 1-1 0 0,-2-13 1 0 0,3 21-1689 0 0,0-1 1 0 0,0 1 0 0 0,0-1-1 0 0,0 1 1 0 0,0 0 0 0 0,0 0-1 0 0,-1 0 1 0 0,1 0 0 0 0,-1 0 0 0 0,0 0-1 0 0,1 0 1 0 0,-1 0 0 0 0,0 0-1 0 0,0 1 1 0 0,0-1 0 0 0,0 1-1 0 0,0 0 1 0 0,-1-1 0 0 0,1 1-1 0 0,0 0 1 0 0,-1 0 0 0 0,1 0 0 0 0,0 1-1 0 0,-1-1 1 0 0,1 1 0 0 0,-1-1-1 0 0,-4 1 1 0 0,-2-1 44 0 0,1 2 1 0 0,0-1-1 0 0,-1 1 0 0 0,1 0 0 0 0,0 0 1 0 0,-1 1-1 0 0,1 1 0 0 0,0-1 1 0 0,-11 6-1 0 0,9-2-10 0 0,-1-1 0 0 0,1 2 0 0 0,0 0 0 0 0,0 0 0 0 0,-17 17 0 0 0,12-7-25 0 0,0 1-1 0 0,1 0 0 0 0,1 1 1 0 0,0 1-1 0 0,2 0 1 0 0,-14 31-1 0 0,20-40-201 0 0,1 1 0 0 0,1-1 0 0 0,0 1 0 0 0,0-1-1 0 0,1 1 1 0 0,0 0 0 0 0,1 0 0 0 0,1 0 0 0 0,0 0 0 0 0,2 17 0 0 0,-1-21-55 0 0,1 0 1 0 0,0 1-1 0 0,0-1 1 0 0,1-1-1 0 0,0 1 1 0 0,0 0-1 0 0,1-1 1 0 0,0 1-1 0 0,0-1 1 0 0,1 0-1 0 0,0 0 1 0 0,0-1-1 0 0,0 0 1 0 0,1 0-1 0 0,12 10 1 0 0,-8-9-90 0 0,1 0 1 0 0,0-1 0 0 0,0 0 0 0 0,0 0 0 0 0,0-2-1 0 0,1 1 1 0 0,0-2 0 0 0,0 1 0 0 0,0-2-1 0 0,1 1 1 0 0,-1-2 0 0 0,0 0 0 0 0,24 0 0 0 0,-12-3-624 0 0,0 0 0 0 0,-1-2 1 0 0,0 0-1 0 0,0-2 0 0 0,0-1 1 0 0,31-13-1 0 0,-41 15-474 0 0,-1-1 1 0 0,0 0-1 0 0,0-1 1 0 0,-1 0-1 0 0,0-1 1 0 0,0 0-1 0 0,11-13 0 0 0,-6 4-599 0 0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01.7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26 1136 0 0,'-57'35'14278'0'0,"57"-35"-14239"0"0,-1 0 0 0 0,1 1 0 0 0,0-1 0 0 0,-1 0 1 0 0,1 0-1 0 0,-1 1 0 0 0,1-1 0 0 0,0 0 0 0 0,-1 1 0 0 0,1-1 0 0 0,-1 0 0 0 0,1 1 0 0 0,0-1 0 0 0,0 0 1 0 0,-1 1-1 0 0,1-1 0 0 0,0 1 0 0 0,0-1 0 0 0,-1 1 0 0 0,1-1 0 0 0,0 1 0 0 0,0-1 0 0 0,0 1 1 0 0,0-1-1 0 0,0 0 0 0 0,0 1 0 0 0,0-1 0 0 0,0 1 0 0 0,0-1 0 0 0,0 1 0 0 0,0-1 0 0 0,0 1 1 0 0,0-1-1 0 0,0 1 0 0 0,0-1 0 0 0,1 1 0 0 0,-1-1 0 0 0,0 1 0 0 0,0-1 0 0 0,0 1 0 0 0,1-1 1 0 0,-1 0-1 0 0,0 1 0 0 0,1-1 0 0 0,-1 1 0 0 0,0-1 0 0 0,1 0 0 0 0,-1 1 0 0 0,0-1 0 0 0,1 0 0 0 0,-1 0 1 0 0,1 1-1 0 0,-1-1 0 0 0,1 0 0 0 0,-1 0 0 0 0,1 0 0 0 0,-1 1 0 0 0,0-1 0 0 0,1 0 0 0 0,0 0 1 0 0,3 1 21 0 0,0 1 0 0 0,0-1 1 0 0,0 0-1 0 0,0 0 0 0 0,8 0 1 0 0,13-3-232 0 0,0-1 0 0 0,0-1 1 0 0,-1-1-1 0 0,40-14 0 0 0,-6 2-692 0 0,41-10-3832 0 0,-54 15 1501 0 0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02.3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303 106 1600 0 0,'-6'-17'3478'0'0,"4"13"-2823"0"0,1 1-1 0 0,-1-1 1 0 0,1 0 0 0 0,0 1 0 0 0,0-1-1 0 0,0 0 1 0 0,0 0 0 0 0,1 0 0 0 0,-1 0-1 0 0,1 0 1 0 0,0 0 0 0 0,1 1 0 0 0,-1-1-1 0 0,2-7 1 0 0,-2 10-569 0 0,0 1 1 0 0,1-1-1 0 0,-1 0 0 0 0,0 1 0 0 0,0-1 1 0 0,0 1-1 0 0,1-1 0 0 0,-1 0 0 0 0,0 1 0 0 0,0-1 1 0 0,0 0-1 0 0,0 1 0 0 0,0-1 0 0 0,-1 0 1 0 0,1 1-1 0 0,0-1 0 0 0,0 0 0 0 0,0 1 0 0 0,0-1 1 0 0,-1 1-1 0 0,1-1 0 0 0,0 0 0 0 0,-1 1 1 0 0,1-1-1 0 0,0 1 0 0 0,-1-1 0 0 0,1 1 0 0 0,-1-1 1 0 0,1 1-1 0 0,-1-1 0 0 0,-1 0 29 0 0,1 0-1 0 0,-1 1 1 0 0,0-1-1 0 0,1 1 1 0 0,-1-1-1 0 0,0 1 1 0 0,0-1-1 0 0,1 1 1 0 0,-1 0-1 0 0,0 0 1 0 0,-2 0-1 0 0,-5 0 149 0 0,-1 1 0 0 0,0 1 0 0 0,-10 2 0 0 0,-7 2 183 0 0,-45 19 0 0 0,59-19-357 0 0,0 0 0 0 0,0 1 0 0 0,1 0 0 0 0,0 1 0 0 0,-13 11 1 0 0,23-17-66 0 0,-1 0 1 0 0,1 1 0 0 0,0-1 0 0 0,0 1 0 0 0,0 0 0 0 0,0-1 0 0 0,1 1 0 0 0,-1 0 0 0 0,1 0-1 0 0,-1 0 1 0 0,1 0 0 0 0,0 0 0 0 0,0 4 0 0 0,0-5-14 0 0,1 0 0 0 0,0 0 0 0 0,0 0 0 0 0,0 0 0 0 0,0 0 0 0 0,0 0 0 0 0,0-1 0 0 0,0 1 0 0 0,1 0 0 0 0,-1 0 0 0 0,1 0 0 0 0,-1 0 0 0 0,1-1 0 0 0,0 1 0 0 0,0 0 0 0 0,-1-1 0 0 0,1 1 0 0 0,0 0 0 0 0,1-1 0 0 0,-1 1-1 0 0,0-1 1 0 0,0 0 0 0 0,1 1 0 0 0,1 0 0 0 0,25 16-2 0 0,-21-15-13 0 0,-1 0 1 0 0,0 1-1 0 0,0 0 1 0 0,8 7-1 0 0,-13-9 2 0 0,0-1 0 0 0,0 1 1 0 0,0-1-1 0 0,0 1 0 0 0,0 0 0 0 0,-1-1 0 0 0,1 1 0 0 0,0 0 1 0 0,-1-1-1 0 0,1 1 0 0 0,-1 0 0 0 0,0 0 0 0 0,0 0 1 0 0,1 0-1 0 0,-1-1 0 0 0,0 1 0 0 0,0 0 0 0 0,-1 0 0 0 0,0 3 1 0 0,-1 5-8 0 0,-1 0-1 0 0,-5 15 1 0 0,2-8 36 0 0,1 2-31 0 0,0 0 0 0 0,2 0 0 0 0,-2 34 0 0 0,5 61 51 0 0,2-50-60 0 0,1 102 265 0 0,-2-155-236 0 0,3 47 61 0 0,-3-53-74 0 0,-1 0-1 0 0,2 0 0 0 0,-1-1 1 0 0,0 1-1 0 0,1 0 0 0 0,0-1 1 0 0,0 1-1 0 0,0-1 0 0 0,4 5 0 0 0,-5-8 0 0 0,-1 0-1 0 0,1 0 1 0 0,0 0-1 0 0,0 0 0 0 0,0 0 1 0 0,-1 0-1 0 0,1-1 1 0 0,0 1-1 0 0,0 0 0 0 0,0-1 1 0 0,0 1-1 0 0,1 0 1 0 0,-1-1-1 0 0,0 0 0 0 0,0 1 1 0 0,0-1-1 0 0,0 1 1 0 0,0-1-1 0 0,1 0 0 0 0,-1 0 1 0 0,0 0-1 0 0,0 0 1 0 0,0 0-1 0 0,1 0 0 0 0,-1 0 1 0 0,0 0-1 0 0,0 0 1 0 0,0-1-1 0 0,1 1 0 0 0,-1 0 1 0 0,0-1-1 0 0,0 1 0 0 0,0-1 1 0 0,0 1-1 0 0,0-1 1 0 0,0 0-1 0 0,0 1 0 0 0,0-1 1 0 0,2-2-1 0 0,3-2-30 0 0,0-1 0 0 0,-1 0 1 0 0,1-1-1 0 0,6-10 0 0 0,-7 11-3 0 0,2-5-15 0 0,0 2-1 0 0,1-1 1 0 0,15-13-1 0 0,-21 21-58 0 0,0 0 0 0 0,0 0 0 0 0,0 1 0 0 0,0-1 0 0 0,1 1 0 0 0,-1-1 0 0 0,1 1 0 0 0,-1 0 0 0 0,1 0 0 0 0,-1 0 0 0 0,1 0 0 0 0,0 1 0 0 0,-1-1 0 0 0,1 1 0 0 0,0-1 0 0 0,0 1 0 0 0,-1 0 0 0 0,1 0 0 0 0,0 0 0 0 0,0 0 0 0 0,-1 1 0 0 0,5 0 0 0 0,-5 0-392 0 0,0 0 0 0 0,0 0 0 0 0,0 1 0 0 0,-1-1-1 0 0,1 0 1 0 0,0 1 0 0 0,-1-1 0 0 0,1 1 0 0 0,-1-1 0 0 0,1 1 0 0 0,-1 0 0 0 0,1 2 0 0 0,5 4-2502 0 0,-2-2 1542 0 0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02.9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60 2993 0 0,'-4'0'1827'0'0,"0"0"0"0"0,0 0 0 0 0,0 1 1 0 0,0 0-1 0 0,0-1 0 0 0,-4 3 0 0 0,4-2-1100 0 0,1 1 1 0 0,0-1-1 0 0,0 1 0 0 0,1-1 0 0 0,-1 1 0 0 0,-5 4 0 0 0,5-2-467 0 0,-1 0-1 0 0,1 0 0 0 0,0 0 1 0 0,0 0-1 0 0,1 0 0 0 0,-1 1 1 0 0,1-1-1 0 0,0 1 1 0 0,0-1-1 0 0,-2 9 0 0 0,2-5-165 0 0,0 0-1 0 0,1 0 0 0 0,0 0 0 0 0,0 0 0 0 0,1 0 1 0 0,0 0-1 0 0,0 0 0 0 0,1 1 0 0 0,0-1 0 0 0,1 0 1 0 0,3 12-1 0 0,4 5-66 0 0,1 0 0 0 0,16 28 1 0 0,-13-29-4 0 0,-12-22-17 0 0,-1 0-9 0 0,1-1 0 0 0,-1 0 0 0 0,1 0 1 0 0,-1 0-1 0 0,1 0 0 0 0,0 0 1 0 0,-1 0-1 0 0,1 0 0 0 0,0 0 0 0 0,0 0 1 0 0,0 0-1 0 0,-1 0 0 0 0,3 1 0 0 0,-3-15-47 0 0,-12-61-157 0 0,7 53 197 0 0,2 1-1 0 0,0-1 1 0 0,0-31 0 0 0,4 29-10 0 0,7-42-1 0 0,-7 57 21 0 0,1 0 0 0 0,1 0 0 0 0,-1 0 0 0 0,1 1 0 0 0,1-1 0 0 0,-1 1 0 0 0,1-1 0 0 0,8-9 0 0 0,-11 15 2 0 0,0 0 0 0 0,0 1 0 0 0,1 0 1 0 0,-1-1-1 0 0,0 1 0 0 0,1 0 0 0 0,0-1 1 0 0,-1 1-1 0 0,1 0 0 0 0,-1 0 0 0 0,1 0 0 0 0,0 1 1 0 0,0-1-1 0 0,0 0 0 0 0,-1 1 0 0 0,1-1 1 0 0,0 1-1 0 0,0-1 0 0 0,0 1 0 0 0,4 0 1 0 0,-4 0-1 0 0,0 1 0 0 0,0-1 1 0 0,0 1-1 0 0,0-1 0 0 0,0 1 1 0 0,0 0-1 0 0,0 0 0 0 0,0 0 1 0 0,0 0-1 0 0,0 0 0 0 0,0 1 1 0 0,0-1-1 0 0,-1 0 0 0 0,1 1 1 0 0,-1 0-1 0 0,1-1 0 0 0,2 4 1 0 0,2 4 4 0 0,0 0 0 0 0,-1 0 1 0 0,0 0-1 0 0,-1 1 1 0 0,0 0-1 0 0,0 0 1 0 0,-1 0-1 0 0,4 18 1 0 0,-3 2 54 0 0,1 51 1 0 0,0 3-26 0 0,-5-78-43 0 0,1 0 0 0 0,1-1-1 0 0,-1 1 1 0 0,1 0 0 0 0,0-1 0 0 0,0 0-1 0 0,4 7 1 0 0,-5-10-20 0 0,-1-1 1 0 0,1 0-1 0 0,-1 0 0 0 0,1 0 1 0 0,0 0-1 0 0,0 0 0 0 0,0 0 0 0 0,0 0 1 0 0,0 0-1 0 0,0 0 0 0 0,0-1 1 0 0,0 1-1 0 0,0 0 0 0 0,0-1 1 0 0,0 1-1 0 0,0 0 0 0 0,0-1 0 0 0,1 1 1 0 0,-1-1-1 0 0,0 0 0 0 0,0 1 1 0 0,1-1-1 0 0,-1 0 0 0 0,0 0 0 0 0,1 0 1 0 0,-1 0-1 0 0,0 0 0 0 0,0 0 1 0 0,1 0-1 0 0,-1 0 0 0 0,0-1 0 0 0,1 1 1 0 0,-1 0-1 0 0,0-1 0 0 0,0 1 1 0 0,0-1-1 0 0,1 0 0 0 0,1-1 0 0 0,2-2-594 0 0,1 0-1 0 0,-1 0 0 0 0,0-1 0 0 0,-1 0 0 0 0,1 0 0 0 0,-1 0 0 0 0,5-7 1 0 0,12-23-5782 0 0,-12 18 4308 0 0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03.3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 18 2793 0 0,'-17'-7'8231'0'0,"-4"4"-3564"0"0,20 3-4498 0 0,0 0 1 0 0,0 0 0 0 0,0 0 0 0 0,0 0 0 0 0,0 0 0 0 0,0 0-1 0 0,0 1 1 0 0,0-1 0 0 0,0 0 0 0 0,0 0 0 0 0,0 1-1 0 0,0-1 1 0 0,0 1 0 0 0,1-1 0 0 0,-1 1 0 0 0,0-1 0 0 0,0 1-1 0 0,0 0 1 0 0,1-1 0 0 0,-1 1 0 0 0,0 0 0 0 0,0-1-1 0 0,1 1 1 0 0,-1 0 0 0 0,1 0 0 0 0,-1 0 0 0 0,1 0 0 0 0,-1 0-1 0 0,1 0 1 0 0,0 0 0 0 0,-1-1 0 0 0,1 1 0 0 0,0 0 0 0 0,0 0-1 0 0,-1 0 1 0 0,1 2 0 0 0,1-2-138 0 0,-1-1 0 0 0,0 1 0 0 0,1-1 0 0 0,-1 1 0 0 0,1-1 0 0 0,-1 1 0 0 0,1-1 0 0 0,0 0 0 0 0,-1 1 0 0 0,1-1 0 0 0,-1 0 0 0 0,1 1 0 0 0,0-1 0 0 0,-1 0 0 0 0,1 0 0 0 0,-1 1-1 0 0,1-1 1 0 0,0 0 0 0 0,-1 0 0 0 0,1 0 0 0 0,0 0 0 0 0,-1 0 0 0 0,1 0 0 0 0,0 0 0 0 0,0 0 0 0 0,-1 0 0 0 0,1 0 0 0 0,1-1 0 0 0,23-2 116 0 0,21-10-23 0 0,-34 8-112 0 0,1 1 1 0 0,0 1-1 0 0,0 0 0 0 0,1 1 1 0 0,20-2-1 0 0,-31 5-10 0 0,1-1 0 0 0,-1 0 0 0 0,0 1 0 0 0,1-1 0 0 0,-1 1 0 0 0,0 0 0 0 0,1 0 1 0 0,-1 1-1 0 0,0-1 0 0 0,0 0 0 0 0,0 1 0 0 0,0 0 0 0 0,0 0 0 0 0,0 0 0 0 0,-1 0 0 0 0,1 0 0 0 0,-1 1 0 0 0,1-1 0 0 0,-1 1 0 0 0,0 0 0 0 0,0-1 0 0 0,0 1 0 0 0,0 0 0 0 0,0 0 0 0 0,-1 0 0 0 0,2 6 0 0 0,0-2 6 0 0,-1 0 0 0 0,0 1 0 0 0,0-1 0 0 0,-1 1 1 0 0,0-1-1 0 0,0 11 0 0 0,-4 46 88 0 0,1-11-58 0 0,2 1-23 0 0,11 82 1 0 0,-3-41 16 0 0,0-5 2 0 0,-6-77-7 0 0,1 0-1 0 0,0-1 1 0 0,1 0-1 0 0,8 17 1 0 0,26 45 96 0 0,-4-10-111 0 0,29 49 79 0 0,-33-63-68 0 0,-28-46-29 0 0,2 1 15 0 0,-1 0-1 0 0,0 1 1 0 0,-1 0 0 0 0,4 10 0 0 0,-6-15-9 0 0,1 0 0 0 0,-1 0 1 0 0,0-1-1 0 0,0 1 0 0 0,0 0 1 0 0,0 0-1 0 0,0 0 1 0 0,0 0-1 0 0,0 0 0 0 0,0 0 1 0 0,0 0-1 0 0,0 0 0 0 0,0 0 1 0 0,-1 0-1 0 0,1 0 1 0 0,0 0-1 0 0,-1 0 0 0 0,1-1 1 0 0,-1 1-1 0 0,1 0 0 0 0,-1 0 1 0 0,1 0-1 0 0,-1-1 1 0 0,1 1-1 0 0,-1 0 0 0 0,0 0 1 0 0,1-1-1 0 0,-1 1 0 0 0,0-1 1 0 0,0 1-1 0 0,0-1 1 0 0,1 1-1 0 0,-1-1 0 0 0,0 1 1 0 0,0-1-1 0 0,0 0 0 0 0,0 1 1 0 0,-1-1-1 0 0,-10 3 13 0 0,0-1-1 0 0,-1 0 0 0 0,1-1 1 0 0,-25 0-1 0 0,-51-10-28 0 0,68 6-30 0 0,0-1 0 0 0,0-1-1 0 0,-22-9 1 0 0,29 9 15 0 0,1 0 1 0 0,0-1-1 0 0,1-1 1 0 0,-1 1-1 0 0,-20-18 0 0 0,30 22-38 0 0,0 0 0 0 0,0 1 0 0 0,0-2 0 0 0,0 1-1 0 0,0 0 1 0 0,1 0 0 0 0,-1-1 0 0 0,1 1-1 0 0,-1-1 1 0 0,1 1 0 0 0,0-1 0 0 0,0 1-1 0 0,0-1 1 0 0,0 0 0 0 0,0 0 0 0 0,1 1 0 0 0,-1-1-1 0 0,1 0 1 0 0,0 0 0 0 0,0 0 0 0 0,0 0-1 0 0,0 0 1 0 0,0 1 0 0 0,1-1 0 0 0,0-3 0 0 0,1 1-535 0 0,0-1 1 0 0,0 1 0 0 0,1 0 0 0 0,0-1-1 0 0,0 2 1 0 0,0-1 0 0 0,1 0 0 0 0,-1 0 0 0 0,1 1-1 0 0,0 0 1 0 0,7-5 0 0 0,7-6-2814 0 0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03.5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15 3729 0 0,'-15'-6'7710'0'0,"12"4"-6390"0"0,0 1-1 0 0,-1 0 1 0 0,1-1 0 0 0,0 2-1 0 0,0-1 1 0 0,-5-1-1 0 0,8 2-1260 0 0,0 1 0 0 0,0-1-1 0 0,-1 0 1 0 0,1 0 0 0 0,0 0-1 0 0,0 0 1 0 0,0 0 0 0 0,0 0-1 0 0,0 0 1 0 0,-1 1-1 0 0,1-1 1 0 0,0 0 0 0 0,0 0-1 0 0,0 0 1 0 0,0 0 0 0 0,0 0-1 0 0,0 1 1 0 0,-1-1 0 0 0,1 0-1 0 0,0 0 1 0 0,0 0-1 0 0,0 1 1 0 0,0-1 0 0 0,0 0-1 0 0,0 0 1 0 0,0 0 0 0 0,0 0-1 0 0,0 1 1 0 0,0-1 0 0 0,0 0-1 0 0,0 0 1 0 0,0 0-1 0 0,0 1 1 0 0,0-1 0 0 0,0 0-1 0 0,0 0 1 0 0,0 0 0 0 0,0 1-1 0 0,1-1 1 0 0,-1 0 0 0 0,0 0-1 0 0,0 0 1 0 0,0 0 0 0 0,0 1-1 0 0,0-1 1 0 0,0 0-1 0 0,1 0 1 0 0,-1 0 0 0 0,6 9 256 0 0,-1-6-450 0 0,1-1 0 0 0,-1 0 0 0 0,1 0 0 0 0,0 0 0 0 0,-1-1 0 0 0,12 2 0 0 0,1 0-2163 0 0,-7-1 336 0 0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03.7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0 2288 0 0,'-11'11'3657'0'0,"3"-3"3857"0"0,5-3-5898 0 0,1 1-55 0 0,4-1 71 0 0,1 2-920 0 0,3-3 512 0 0,-1 1-512 0 0,1-2-543 0 0,1 0-145 0 0,1-1-201 0 0,1-2 161 0 0,1 0-1432 0 0,-2 0-1336 0 0,0 0-169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9:24.97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27 393 512 0 0,'-11'4'3031'0'0,"-3"4"5872"0"0,14-8-8749 0 0,-1 1-1 0 0,1-1 1 0 0,0 0 0 0 0,0 1-1 0 0,0-1 1 0 0,0 1 0 0 0,-1-1-1 0 0,1 0 1 0 0,0 1 0 0 0,0-1-1 0 0,0 0 1 0 0,0 1 0 0 0,0-1-1 0 0,0 1 1 0 0,0-1 0 0 0,0 0-1 0 0,0 1 1 0 0,0-1 0 0 0,0 1-1 0 0,1-1 1 0 0,-1 0 0 0 0,0 1-1 0 0,0-1 1 0 0,0 1 0 0 0,0-1-1 0 0,1 0 1 0 0,-1 1 0 0 0,0-1-1 0 0,0 0 1 0 0,1 0 0 0 0,-1 1-1 0 0,0-1 1 0 0,0 0 0 0 0,1 1-1 0 0,-1-1 1 0 0,0 0 0 0 0,1 0-1 0 0,2 3 10 0 0,1 0-1 0 0,-1-1 0 0 0,1 1 1 0 0,-1-1-1 0 0,1 0 0 0 0,0 0 1 0 0,0 0-1 0 0,0-1 0 0 0,0 1 0 0 0,0-1 1 0 0,0 0-1 0 0,0 0 0 0 0,0-1 1 0 0,0 1-1 0 0,1-1 0 0 0,-1 0 1 0 0,0 0-1 0 0,0 0 0 0 0,1 0 1 0 0,-1-1-1 0 0,8-2 0 0 0,5-2-38 0 0,0 0-1 0 0,0-2 1 0 0,27-14-1 0 0,-24 11-24 0 0,0-2 0 0 0,-1 0-1 0 0,-1-1 1 0 0,22-20 0 0 0,-30 24 13 0 0,0 0 0 0 0,-1-1 0 0 0,0-1 0 0 0,-1 0 0 0 0,0 0 0 0 0,-1 0 0 0 0,0-1 0 0 0,7-16 0 0 0,-11 18 33 0 0,-1 1 0 0 0,0 0 1 0 0,0-1-1 0 0,0-17 0 0 0,-2-36 585 0 0,0 44 89 0 0,-3 40-746 0 0,1-1 0 0 0,1 1 1 0 0,1 0-1 0 0,2 23 0 0 0,18 83 257 0 0,-19-118-301 0 0,1 0-1 0 0,1-1 0 0 0,-1 1 1 0 0,1-1-1 0 0,1 0 1 0 0,0 0-1 0 0,9 15 1 0 0,-11-21-23 0 0,0 1 0 0 0,0 0 0 0 0,0-1 0 0 0,0 0 0 0 0,1 1 0 0 0,-1-1 0 0 0,1 0 0 0 0,0 0 0 0 0,0-1 0 0 0,-1 1 0 0 0,1 0 0 0 0,0-1 0 0 0,0 0 0 0 0,0 0 0 0 0,1 0 0 0 0,-1 0 0 0 0,0 0 0 0 0,0-1 0 0 0,1 1 0 0 0,-1-1 0 0 0,0 0 0 0 0,0 0 0 0 0,7-1 0 0 0,-1 0-19 0 0,1-1 0 0 0,-1-1-1 0 0,0 0 1 0 0,-1 0 0 0 0,1-1-1 0 0,-1 0 1 0 0,16-9 0 0 0,50-44-180 0 0,-59 45 159 0 0,-8 6 22 0 0,-1 1 1 0 0,0-1-1 0 0,0-1 1 0 0,0 1-1 0 0,-1-1 1 0 0,1 0-1 0 0,-2-1 1 0 0,1 1 0 0 0,-1-1-1 0 0,0 0 1 0 0,-1 0-1 0 0,0 0 1 0 0,0 0-1 0 0,-1-1 1 0 0,0 1-1 0 0,0-1 1 0 0,-1 1-1 0 0,0-1 1 0 0,-1-11-1 0 0,-5-64 25 0 0,-1 2 109 0 0,6 105-32 0 0,1-1 1 0 0,1 1-1 0 0,1-1 1 0 0,10 39-1 0 0,-2-29-24 0 0,2 1 0 0 0,1-2 0 0 0,2 0 0 0 0,19 29 0 0 0,-16-23 55 0 0,-16-29-80 0 0,1-1 0 0 0,0 1 0 0 0,0-1-1 0 0,0 0 1 0 0,11 12 0 0 0,-14-18-53 0 0,0 0 0 0 0,0 0-1 0 0,0 0 1 0 0,0-1-1 0 0,0 1 1 0 0,0 0 0 0 0,0-1-1 0 0,0 1 1 0 0,1-1-1 0 0,-1 1 1 0 0,0-1 0 0 0,0 0-1 0 0,0 0 1 0 0,0 1-1 0 0,1-1 1 0 0,-1 0 0 0 0,0 0-1 0 0,0 0 1 0 0,1 0-1 0 0,-1 0 1 0 0,0 0 0 0 0,0-1-1 0 0,0 1 1 0 0,1 0-1 0 0,-1-1 1 0 0,0 1 0 0 0,0 0-1 0 0,0-1 1 0 0,0 0-1 0 0,0 1 1 0 0,0-1 0 0 0,0 0-1 0 0,2-1 1 0 0,3-3-462 0 0,0 0 0 0 0,0-1 1 0 0,-1 0-1 0 0,6-7 0 0 0,-2 2-993 0 0,18-17-7288 0 0,-14 12 2334 0 0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16.6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155 209 512 0 0,'-1'13'1064'0'0,"0"1"-1"0"0,-1-1 1 0 0,-5 17-1 0 0,-1 3-134 0 0,-30 142 2694 0 0,6-30-717 0 0,-1-15-566 0 0,28-122-1995 0 0,0-9-103 0 0,5 1-233 0 0,-1-1 1 0 0,0 0-1 0 0,1 0 0 0 0,-1 1 0 0 0,1-1 1 0 0,-1 0-1 0 0,1 0 0 0 0,0 0 0 0 0,-1 0 1 0 0,1 0-1 0 0,0 0 0 0 0,0 0 0 0 0,0 0 1 0 0,-1 1-1 0 0,1-3 0 0 0,1-9 3 0 0,0 1 0 0 0,0-1-1 0 0,1 1 1 0 0,1 0 0 0 0,7-22-1 0 0,28-53 95 0 0,-11 30-102 0 0,-13 19 237 0 0,-1-1 0 0 0,-2-1-1 0 0,-1 0 1 0 0,5-44 0 0 0,-7 5 1810 0 0,-2-90-1 0 0,-6 165-1868 0 0,0-1 0 0 0,-1 1 0 0 0,1 0 0 0 0,-1-1 0 0 0,0 1 0 0 0,-1-4 0 0 0,2 6-133 0 0,0 1 0 0 0,0-1 0 0 0,-1 0 0 0 0,1 1 0 0 0,0-1 0 0 0,0 1 0 0 0,-1-1 0 0 0,1 0 0 0 0,-1 1 0 0 0,1-1 0 0 0,0 1 0 0 0,-1-1 0 0 0,1 1 0 0 0,-1-1 0 0 0,1 1-1 0 0,-1 0 1 0 0,1-1 0 0 0,-1 1 0 0 0,1 0 0 0 0,-1-1 0 0 0,1 1 0 0 0,-1 0 0 0 0,0-1 0 0 0,1 1 0 0 0,-1 0 0 0 0,1 0 0 0 0,-1 0 0 0 0,0 0 0 0 0,1 0 0 0 0,-1 0 0 0 0,0 0 0 0 0,1 0 0 0 0,-1 0 0 0 0,0 0 0 0 0,1 0 0 0 0,-1 0 0 0 0,0 0 0 0 0,1 0 0 0 0,-1 1 0 0 0,1-1-1 0 0,-2 0 1 0 0,1 2 5 0 0,-1-1 0 0 0,1 0 0 0 0,0 1 0 0 0,-1-1 0 0 0,1 0 0 0 0,0 1 0 0 0,0 0 0 0 0,0-1 0 0 0,0 1 0 0 0,0 0 0 0 0,0-1 0 0 0,0 1 0 0 0,1 0-1 0 0,-1 0 1 0 0,0 2 0 0 0,-5 29 186 0 0,4-21-198 0 0,1-1 0 0 0,1 0 0 0 0,0 0 0 0 0,0 1-1 0 0,1-1 1 0 0,1 0 0 0 0,0 0 0 0 0,1 0-1 0 0,-1 0 1 0 0,2 0 0 0 0,7 15 0 0 0,30 52 185 0 0,-26-53-166 0 0,-1 0 0 0 0,-2 1 0 0 0,12 34 0 0 0,-14-26-25 0 0,1 0 0 0 0,2-1 0 0 0,20 35 0 0 0,23 13-46 0 0,-37-56-4 0 0,21 36 0 0 0,-39-60 18 0 0,0 0-1 0 0,-1 1 0 0 0,1-1 0 0 0,0 1 1 0 0,-1-1-1 0 0,1 1 0 0 0,-1 0 1 0 0,1-1-1 0 0,-1 1 0 0 0,0-1 0 0 0,0 1 1 0 0,1 2-1 0 0,-2-4-2 0 0,1 1 1 0 0,0 0-1 0 0,-1-1 1 0 0,1 1-1 0 0,0 0 0 0 0,-1-1 1 0 0,1 1-1 0 0,-1-1 1 0 0,1 1-1 0 0,-1-1 1 0 0,1 1-1 0 0,-1-1 0 0 0,1 1 1 0 0,-1-1-1 0 0,1 1 1 0 0,-1-1-1 0 0,0 0 1 0 0,1 1-1 0 0,-1-1 0 0 0,0 0 1 0 0,1 0-1 0 0,-1 1 1 0 0,0-1-1 0 0,0 0 1 0 0,1 0-1 0 0,-1 0 0 0 0,0 0 1 0 0,1 0-1 0 0,-2 0 1 0 0,-18 1 19 0 0,-29-1 1 0 0,30-1-20 0 0,-37 3 1 0 0,-14 5-7 0 0,-25 3 4 0 0,79-7 1 0 0,0 1-1 0 0,1 0 0 0 0,-28 11 0 0 0,41-14-7 0 0,0-1-1 0 0,0 1-1 0 0,0 0 1 0 0,0-1 0 0 0,1 1-1 0 0,-1 0 1 0 0,0 0-1 0 0,1 0 1 0 0,-1 0 0 0 0,0 0-1 0 0,1 1 1 0 0,0-1 0 0 0,-1 0-1 0 0,-1 3 1 0 0,4-4-32 0 0,0 0 0 0 0,0 1 0 0 0,0-1 0 0 0,0 0-1 0 0,0 0 1 0 0,0 0 0 0 0,0 0 0 0 0,0 0 0 0 0,0 0 0 0 0,0 0 0 0 0,0 0 0 0 0,0 0 0 0 0,0 0 0 0 0,0-1 0 0 0,2 0-1 0 0,14-4-1044 0 0,0-2 0 0 0,0 0-1 0 0,19-11 1 0 0,-7 3-1660 0 0,6-2 958 0 0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17.2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94 8 0 0,'-3'-3'895'0'0,"0"0"1"0"0,0-1-1 0 0,1 0 0 0 0,-1 0 0 0 0,1 0 1 0 0,0 0-1 0 0,0 0 0 0 0,0 0 1 0 0,1 0-1 0 0,-1-1 0 0 0,1 1 0 0 0,0-1 1 0 0,0 1-1 0 0,1-1 0 0 0,-1 1 0 0 0,1-1 1 0 0,0 1-1 0 0,1-5 0 0 0,-1 8-737 0 0,0 1-1 0 0,0-1 1 0 0,0 1-1 0 0,0-1 1 0 0,0 1-1 0 0,0-1 1 0 0,0 1-1 0 0,0-1 0 0 0,0 1 1 0 0,1-1-1 0 0,-1 1 1 0 0,0-1-1 0 0,0 1 1 0 0,0 0-1 0 0,1-1 1 0 0,-1 1-1 0 0,0-1 1 0 0,0 1-1 0 0,1 0 1 0 0,-1-1-1 0 0,0 1 1 0 0,2-1-1 0 0,-2 1-64 0 0,0 0 0 0 0,1 0 0 0 0,-1 1 0 0 0,1-1 0 0 0,-1 0 0 0 0,0 0 0 0 0,1 0 0 0 0,-1 1 0 0 0,0-1 0 0 0,1 0 0 0 0,-1 1-1 0 0,0-1 1 0 0,0 0 0 0 0,1 0 0 0 0,-1 1 0 0 0,0-1 0 0 0,0 1 0 0 0,1-1 0 0 0,-1 0 0 0 0,0 1 0 0 0,12 27 1177 0 0,-10-23-1016 0 0,-1-2-184 0 0,47 101 1688 0 0,-37-84-1537 0 0,0-2-1 0 0,1 1 0 0 0,17 19 1 0 0,-10-16-128 0 0,24 21 0 0 0,-37-37-117 0 0,1-1-1 0 0,-1 0 0 0 0,1 0 1 0 0,1 0-1 0 0,-1-1 1 0 0,1 0-1 0 0,-1 0 1 0 0,12 3-1 0 0,-18-7-37 0 0,0 1 0 0 0,1-1 0 0 0,-1 1 0 0 0,0-1 0 0 0,1 0 0 0 0,-1 0 0 0 0,0 0 0 0 0,1 0 0 0 0,-1 0 0 0 0,0 0 0 0 0,1 0 0 0 0,-1 0 0 0 0,0 0 0 0 0,1 0 0 0 0,-1-1 0 0 0,0 1 0 0 0,1-1 0 0 0,-1 1 0 0 0,0-1 0 0 0,0 1 0 0 0,0-1 0 0 0,0 0 0 0 0,1 1-1 0 0,-1-1 1 0 0,0 0 0 0 0,0 0 0 0 0,0 0 0 0 0,0 0 0 0 0,-1 0 0 0 0,1 0 0 0 0,0 0 0 0 0,0 0 0 0 0,0 0 0 0 0,-1 0 0 0 0,1-1 0 0 0,-1 1 0 0 0,1 0 0 0 0,-1 0 0 0 0,1-1 0 0 0,-1 1 0 0 0,0-2 0 0 0,1-1-861 0 0,-1-1 0 0 0,1 1 1 0 0,-1 0-1 0 0,0-1 0 0 0,-1 1 0 0 0,1-1 0 0 0,-1 1 0 0 0,0-1 1 0 0,0 1-1 0 0,0 0 0 0 0,-3-7 0 0 0,-1 2-2475 0 0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17.4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287 3 1400 0 0,'-2'-1'8394'0'0,"-4"0"-4294"0"0,4 3-3511 0 0,0 0 0 0 0,1 0 0 0 0,-1 1 0 0 0,1-1 0 0 0,-1 1 0 0 0,1-1 0 0 0,0 1 0 0 0,0-1 0 0 0,-1 6 0 0 0,-4 8 425 0 0,-15 21-593 0 0,-2-1 1 0 0,-2-1 0 0 0,-45 50 0 0 0,16-19-514 0 0,40-49-465 0 0,-14 24 0 0 0,24-34-371 0 0,0 0 0 0 0,1 0 0 0 0,0 0 0 0 0,-3 8 1 0 0,3-1-1806 0 0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17.8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1 3441 0 0,'-8'0'11741'0'0,"8"0"-11336"0"0,-4 10 4308 0 0,3 16-3854 0 0,2-20 387 0 0,-1 15-371 0 0,1 0 0 0 0,5 31 0 0 0,-5-46-889 0 0,0 0 1 0 0,0 0-1 0 0,1 0 0 0 0,0-1 0 0 0,0 1 1 0 0,1 0-1 0 0,0-1 0 0 0,0 1 0 0 0,0-1 0 0 0,0 0 1 0 0,1 0-1 0 0,0 0 0 0 0,6 5 0 0 0,-9-8-118 0 0,1-1 0 0 0,0 0 1 0 0,0 0-1 0 0,0 1 0 0 0,-1-1 0 0 0,1 0 0 0 0,0-1 0 0 0,1 1 0 0 0,-1 0 0 0 0,0-1 0 0 0,0 1 0 0 0,0-1 0 0 0,0 1 0 0 0,0-1 0 0 0,1 0 0 0 0,-1 0 0 0 0,0 0 1 0 0,0 0-1 0 0,0-1 0 0 0,0 1 0 0 0,1 0 0 0 0,-1-1 0 0 0,4-1 0 0 0,-2 0-1149 0 0,1-1 0 0 0,0 1 0 0 0,-1-1 0 0 0,1 0 0 0 0,-1 0 0 0 0,0-1 0 0 0,0 1 0 0 0,6-8 0 0 0,1-2-1251 0 0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17.9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0 1256 0 0,'-3'11'7354'0'0,"5"-8"-3497"0"0,4-1-3257 0 0,2 0-224 0 0,1 1-160 0 0,3 0-456 0 0,-1 2-608 0 0,-2-2 232 0 0,1 3-2753 0 0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18.3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151 90 2000 0 0,'-68'9'11846'0'0,"42"-6"-7966"0"0,-30 6 0 0 0,130-18-454 0 0,-6 1-3183 0 0,348-32-5 0 0,-310 33-247 0 0,167-7-185 0 0,35-4-999 0 0,-235 17 856 0 0,-54 2-539 0 0,1-1 1 0 0,0-1-1 0 0,30-6 1 0 0,-36 2-948 0 0,-13 3 299 0 0,-8 5 18 0 0,-5 1-612 0 0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18.7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86 1936 0 0,'-7'-8'2666'0'0,"0"0"1"0"0,1-1-1 0 0,-9-15 0 0 0,-7-9 4001 0 0,22 33-6604 0 0,0 0-1 0 0,0 0 1 0 0,0-1-1 0 0,0 1 1 0 0,0 0-1 0 0,0 0 1 0 0,0 0-1 0 0,0 0 1 0 0,0 0-1 0 0,0 0 0 0 0,0 0 1 0 0,0-1-1 0 0,0 1 1 0 0,0 0-1 0 0,0 0 1 0 0,0 0-1 0 0,0 0 1 0 0,0 0-1 0 0,0 0 1 0 0,0 0-1 0 0,0 0 1 0 0,-1 0-1 0 0,1-1 1 0 0,0 1-1 0 0,0 0 1 0 0,0 0-1 0 0,0 0 1 0 0,0 0-1 0 0,0 0 1 0 0,0 0-1 0 0,0 0 1 0 0,-1 0-1 0 0,1 0 1 0 0,0 0-1 0 0,0 0 1 0 0,0 0-1 0 0,0 0 1 0 0,0 0-1 0 0,0 0 1 0 0,0 0-1 0 0,-1 0 1 0 0,1 0-1 0 0,0 0 1 0 0,0 0-1 0 0,0 0 0 0 0,0 0 1 0 0,0 0-1 0 0,0 0 1 0 0,0 0-1 0 0,0 0 1 0 0,-1 0-1 0 0,1 0 1 0 0,0 0-1 0 0,0 0 1 0 0,0 0-1 0 0,0 1 1 0 0,0-1-1 0 0,0 0 1 0 0,0 0-1 0 0,0 0 1 0 0,0 0-1 0 0,0 0 1 0 0,-1 0-1 0 0,1 0 1 0 0,0 0-1 0 0,0 12 1591 0 0,5 14-630 0 0,-3-19-863 0 0,1 0 0 0 0,0 0-1 0 0,0-1 1 0 0,1 0 0 0 0,-1 1 0 0 0,1-1-1 0 0,1-1 1 0 0,5 7 0 0 0,7 6 137 0 0,20 17 1 0 0,-6-8-53 0 0,112 95-8 0 0,-107-91-442 0 0,-34-29 45 0 0,0 0 1 0 0,1 1 0 0 0,-1-1 0 0 0,0 1 0 0 0,-1 0 0 0 0,1 0 0 0 0,0 0 0 0 0,-1 0 0 0 0,0 0 0 0 0,0 0-1 0 0,2 5 1 0 0,-3-7-12 0 0,0-1 0 0 0,0 1-1 0 0,0-1 1 0 0,0 1 0 0 0,0-1 0 0 0,0 1-1 0 0,0-1 1 0 0,-1 1 0 0 0,1-1-1 0 0,0 1 1 0 0,0-1 0 0 0,0 1 0 0 0,-1-1-1 0 0,1 0 1 0 0,0 1 0 0 0,0-1-1 0 0,-1 1 1 0 0,1-1 0 0 0,0 0 0 0 0,-1 1-1 0 0,1-1 1 0 0,-1 0 0 0 0,1 1-1 0 0,-1-1 1 0 0,-7 2-6916 0 0,5-3 2854 0 0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18.9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353 4 3337 0 0,'-6'-1'1606'0'0,"1"0"0"0"0,-1 0 0 0 0,1 1 0 0 0,-1 0 0 0 0,1-1 0 0 0,-1 2 0 0 0,1-1 0 0 0,-8 2 0 0 0,5 0-545 0 0,-1 1 0 0 0,1-1 0 0 0,1 1 0 0 0,-15 8 0 0 0,1 2-350 0 0,0 2 0 0 0,-32 27 0 0 0,52-41-623 0 0,-14 13 9 0 0,0 1-1 0 0,1 1 1 0 0,1-1-1 0 0,0 2 1 0 0,1 0-1 0 0,1 0 0 0 0,0 1 1 0 0,2 1-1 0 0,-13 32 1 0 0,19-44-134 0 0,1 1 1 0 0,1-1 0 0 0,-1 1 0 0 0,1-1-1 0 0,0 1 1 0 0,1 0 0 0 0,-1-1 0 0 0,2 11-1 0 0,0-14-170 0 0,0-1-1 0 0,-1 0 0 0 0,1 0 0 0 0,0 1 1 0 0,0-1-1 0 0,1 0 0 0 0,-1 0 0 0 0,1 0 1 0 0,2 3-1 0 0,-2-4-299 0 0,0 0 1 0 0,0 0-1 0 0,0 0 1 0 0,0 0-1 0 0,0 0 1 0 0,0 0-1 0 0,1-1 1 0 0,-1 1-1 0 0,1-1 1 0 0,-1 1-1 0 0,6 1 1 0 0,11 2-1955 0 0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19.1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1 4137 0 0,'-2'5'2039'0'0,"0"0"0"0"0,1 1 0 0 0,-1-1 1 0 0,0 10-1 0 0,1-9-489 0 0,1 1-1 0 0,0-1 1 0 0,2 12 0 0 0,-1-10-1103 0 0,0-1 1 0 0,1 0-1 0 0,0 0 0 0 0,1 0 1 0 0,0-1-1 0 0,0 1 1 0 0,0-1-1 0 0,6 9 1 0 0,-5-10-547 0 0,-1 0 1 0 0,1 0 0 0 0,0-1 0 0 0,0 1 0 0 0,0-1 0 0 0,1 0 0 0 0,-1-1 0 0 0,1 1-1 0 0,0-1 1 0 0,0 1 0 0 0,1-2 0 0 0,-1 1 0 0 0,0 0 0 0 0,1-1 0 0 0,0 0-1 0 0,-1-1 1 0 0,1 1 0 0 0,0-1 0 0 0,0 0 0 0 0,0 0 0 0 0,0-1 0 0 0,0 0 0 0 0,6 0-1 0 0,-8-1-376 0 0,0 0-1 0 0,0 0 0 0 0,0 0 1 0 0,-1-1-1 0 0,1 1 0 0 0,-1-1 1 0 0,1 0-1 0 0,-1 0 0 0 0,6-4 0 0 0,4-3-2255 0 0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19.3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1 4017 0 0,'-14'1'4633'0'0,"1"4"3665"0"0,2 1-6458 0 0,4 2-352 0 0,1-1-407 0 0,3 0-641 0 0,3 1-16 0 0,2 0-296 0 0,4 0-304 0 0,3 0-288 0 0,1-3-72 0 0,3 0-2729 0 0,-1 1 1993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5:53.1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12 512 0 0,'-17'-11'11264'0'0,"18"11"-11024"0"0,-1 0 0 0 0,1 0 0 0 0,-1 0 0 0 0,1 0 1 0 0,-1 0-1 0 0,1 0 0 0 0,-1 1 0 0 0,1-1 0 0 0,-1 0 0 0 0,1 0 0 0 0,-1 1 1 0 0,1-1-1 0 0,-1 0 0 0 0,0 0 0 0 0,1 1 0 0 0,-1-1 0 0 0,1 0 0 0 0,-1 1 1 0 0,0-1-1 0 0,1 1 0 0 0,-1-1 0 0 0,0 1 0 0 0,0-1 0 0 0,1 0 0 0 0,-1 2 1 0 0,4 16 1997 0 0,-7 18-946 0 0,-2 6-684 0 0,1 1 0 0 0,1 0 0 0 0,3 0 0 0 0,2-1 1 0 0,13 82-1 0 0,3-15-387 0 0,23 159-14 0 0,-38-236-197 0 0,-1-1 1 0 0,-2 43 0 0 0,-1-57-18 0 0,-1 0 1 0 0,-1-1 0 0 0,0 1 0 0 0,-1-1-1 0 0,-1 1 1 0 0,-7 15 0 0 0,0-10-97 0 0,11-21 77 0 0,1 0 0 0 0,-1 0-1 0 0,0 0 1 0 0,1 0 0 0 0,-1 0-1 0 0,0-1 1 0 0,0 1 0 0 0,0 0-1 0 0,0 0 1 0 0,0-1 0 0 0,0 1-1 0 0,0 0 1 0 0,0-1 0 0 0,0 1-1 0 0,0-1 1 0 0,0 0 0 0 0,0 1-1 0 0,-2 0 1 0 0,2-2-15 0 0,1 1-1 0 0,-1-1 1 0 0,1 1 0 0 0,-1-1 0 0 0,1 1-1 0 0,0-1 1 0 0,-1 0 0 0 0,1 1-1 0 0,0-1 1 0 0,-1 1 0 0 0,1-1-1 0 0,0 0 1 0 0,0 1 0 0 0,0-1 0 0 0,-1 0-1 0 0,1 1 1 0 0,0-1 0 0 0,0 0-1 0 0,0 1 1 0 0,0-1 0 0 0,0 0 0 0 0,0 1-1 0 0,0-1 1 0 0,0 0 0 0 0,1 0-1 0 0,1-21-1327 0 0,11-47-6860 0 0,-9 51 4643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9:26.2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167 4 512 0 0,'-13'-2'2672'0'0,"-1"1"0"0"0,1 1 0 0 0,0 0-1 0 0,-22 3 1 0 0,-22 6 2900 0 0,35-5-4468 0 0,25-5-794 0 0,-1 0 0 0 0,0 0 0 0 0,1 1 0 0 0,-1-1 0 0 0,0 1 0 0 0,1 0 0 0 0,-1-1 0 0 0,0 1 0 0 0,1 0 0 0 0,-1 0 0 0 0,1 1 0 0 0,-1-1 0 0 0,0 1 0 0 0,4 0 0 0 0,10 15 111 0 0,-14-14-349 0 0,0 1 1 0 0,0-1-1 0 0,0 0 0 0 0,0 0 0 0 0,0 0 0 0 0,1 0 1 0 0,-1-1-1 0 0,1 1 0 0 0,4 2 0 0 0,0 0 297 0 0,-8 0-26 0 0,-15 0 129 0 0,7-2-414 0 0,0 1 40 0 0,5-1-25 0 0,1-1-1 0 0,0 0 0 0 0,-1-1 0 0 0,1 1 1 0 0,-6 0-1 0 0,9-2-51 0 0,0 0 0 0 0,0 0 0 0 0,0 0 0 0 0,0 1 1 0 0,0-1-1 0 0,1 0 0 0 0,-1 0 0 0 0,0 0 0 0 0,1 1 0 0 0,-1-1 0 0 0,1 0 0 0 0,-1 0 0 0 0,1 1 0 0 0,-1-1 1 0 0,1 0-1 0 0,1 0 0 0 0,-2 0-9 0 0,1 1 1 0 0,0 0 0 0 0,0-1 0 0 0,0 1-1 0 0,0 0 1 0 0,0 0 0 0 0,0 0 0 0 0,0 0-1 0 0,0 0 1 0 0,0 0 0 0 0,0 0-1 0 0,0 0 1 0 0,0 0 0 0 0,0 1 0 0 0,0-1-1 0 0,0 0 1 0 0,0 0 0 0 0,1 1 0 0 0,15 3 95 0 0,-2-4-68 0 0,1 1-1 0 0,0 1 0 0 0,-1 0 1 0 0,1 1-1 0 0,21 7 0 0 0,-27-7-41 0 0,1 2 0 0 0,-1-1 0 0 0,0 1 0 0 0,-1 0 0 0 0,1 1 0 0 0,-1 1 0 0 0,0-1 0 0 0,12 13 0 0 0,1 0 2 0 0,0-1 0 0 0,1-1 0 0 0,34 19 0 0 0,-48-30 1 0 0,-1-1 0 0 0,1-1 0 0 0,0 1 0 0 0,0-1 0 0 0,0-1 0 0 0,0 0 1 0 0,1 0-1 0 0,-1-1 0 0 0,1 0 0 0 0,11 1 0 0 0,-17-3 1 0 0,0 0 1 0 0,-1 1-1 0 0,1 0 0 0 0,0 0 1 0 0,0 0-1 0 0,-1 0 1 0 0,1 1-1 0 0,-1-1 0 0 0,1 1 1 0 0,-1 0-1 0 0,1 0 1 0 0,-1 0-1 0 0,0 1 0 0 0,3 2 1 0 0,-7-4-1 0 0,1-1 1 0 0,0 1-1 0 0,0 0 1 0 0,-1 0-1 0 0,1-1 0 0 0,-1 1 1 0 0,1 0-1 0 0,-1-1 1 0 0,1 1-1 0 0,-1-1 1 0 0,1 1-1 0 0,-1 0 0 0 0,1-1 1 0 0,-1 1-1 0 0,0-1 1 0 0,-1 1-1 0 0,2 0 12 0 0,-1-1-13 0 0,1 0 0 0 0,0 1 0 0 0,-1-1 0 0 0,1 1 0 0 0,0-1 0 0 0,-1 1 0 0 0,1-1 1 0 0,0 1-1 0 0,0-1 0 0 0,-1 1 0 0 0,1-1 0 0 0,0 1 0 0 0,0 0 0 0 0,0-1 1 0 0,0 1-1 0 0,0-1 0 0 0,-1 1 0 0 0,1-1 0 0 0,1 2 0 0 0,-1-2 5 0 0,-1 0 3 0 0,-1 0-8 0 0,0 1 0 0 0,0-1 1 0 0,0 1-1 0 0,0 0 0 0 0,0-1 0 0 0,1 1 1 0 0,-1 0-1 0 0,0 0 0 0 0,0 0 0 0 0,0 0 0 0 0,1 0 1 0 0,-1 1-1 0 0,1-1 0 0 0,-3 3 0 0 0,-7 5-46 0 0,-41 29 76 0 0,10-5-7 0 0,1-5-10 0 0,12-6 8 0 0,-1-2 1 0 0,-37 17-1 0 0,48-29-13 0 0,14-7-11 0 0,1 1 0 0 0,0-1 0 0 0,-1 1 1 0 0,1 0-1 0 0,0 0 0 0 0,-7 6 0 0 0,36-16-213 0 0,-10 5 49 0 0,28-15-638 0 0,-32 13-199 0 0,0 0 0 0 0,0 1 0 0 0,17-4 0 0 0,-13 7-2722 0 0,-15 2 3223 0 0,1-1 0 0 0,-1 0 0 0 0,1 0 0 0 0,-1 0 0 0 0,1 0-1 0 0,-1 0 1 0 0,1 1 0 0 0,-1-1 0 0 0,0 0 0 0 0,1 0 0 0 0,2 3-3013 0 0,-1 1 711 0 0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20.2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361 1 512 0 0,'2'1'14709'0'0,"-9"12"-10976"0"0,-14 19-2936 0 0,-10 8 873 0 0,-46 47 1 0 0,-31 35 193 0 0,33-33-806 0 0,70-85-1008 0 0,1 1-1 0 0,0 0 1 0 0,0 0 0 0 0,0 0 0 0 0,1 0 0 0 0,0 0 0 0 0,0 1 0 0 0,0-1 0 0 0,0 1 0 0 0,1 0 0 0 0,0 0 0 0 0,-1 9 0 0 0,2-14-47 0 0,1-1 0 0 0,0 1 0 0 0,0 0 0 0 0,0-1 0 0 0,0 1 1 0 0,0 0-1 0 0,0-1 0 0 0,0 1 0 0 0,1 0 0 0 0,-1 0 0 0 0,0-1 0 0 0,0 1 0 0 0,0 0 0 0 0,1-1 0 0 0,-1 1 0 0 0,0-1 0 0 0,1 1 1 0 0,-1 0-1 0 0,1-1 0 0 0,-1 1 0 0 0,0-1 0 0 0,1 1 0 0 0,0 0 0 0 0,1 0-5 0 0,-1-1 0 0 0,0 1 0 0 0,0-1 0 0 0,0 1-1 0 0,1-1 1 0 0,-1 0 0 0 0,0 1 0 0 0,0-1 0 0 0,1 0 0 0 0,-1 0 0 0 0,0 0 0 0 0,2 0 0 0 0,5-1-24 0 0,-1 0 1 0 0,1-1 0 0 0,11-4 0 0 0,-13 5 34 0 0,17-7-48 0 0,-9 3 36 0 0,-1 1 1 0 0,16-2-1 0 0,-26 5 5 0 0,1 0 0 0 0,0 1 0 0 0,-1 0 0 0 0,1 0-1 0 0,0 0 1 0 0,-1 0 0 0 0,1 1 0 0 0,-1-1 0 0 0,1 1 0 0 0,0 0 0 0 0,-1 0 0 0 0,1 0 0 0 0,2 2 0 0 0,54 33-25 0 0,-40-23-244 0 0,0-1-1 0 0,1-1 1 0 0,1-1-1 0 0,-1 0 1 0 0,31 8 0 0 0,-37-14-301 0 0,26 4-1282 0 0,-38-7 1280 0 0,-1-1 0 0 0,1 0 0 0 0,0 0 0 0 0,0 0 1 0 0,0-1-1 0 0,5 0 0 0 0,-1-4-5281 0 0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26.7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6 512 0 0,'7'-6'11208'0'0,"-12"29"-3637"0"0,3-16-8499 0 0,-2 12 1368 0 0,1-1 0 0 0,0 0 1 0 0,1 1-1 0 0,2-1 1 0 0,-1 1-1 0 0,2 0 0 0 0,1-1 1 0 0,5 28-1 0 0,5-14-204 0 0,-11-31-237 0 0,-1 0 1 0 0,1 0-1 0 0,-1 1 0 0 0,1-1 0 0 0,0 0 0 0 0,0 0 0 0 0,-1 0 0 0 0,1 0 0 0 0,0-1 0 0 0,0 1 0 0 0,0 0 1 0 0,0 0-1 0 0,0 0 0 0 0,0-1 0 0 0,0 1 0 0 0,0-1 0 0 0,1 1 0 0 0,-1-1 0 0 0,0 1 0 0 0,0-1 1 0 0,0 0-1 0 0,1 1 0 0 0,0-1 0 0 0,-1 0-38 0 0,-1-1 0 0 0,1 1 0 0 0,-1 0 0 0 0,1-1 1 0 0,-1 1-1 0 0,1-1 0 0 0,-1 1 0 0 0,1-1 0 0 0,-1 1 0 0 0,1-1 1 0 0,-1 1-1 0 0,0-1 0 0 0,1 0 0 0 0,-1 1 0 0 0,0-1 0 0 0,0 1 1 0 0,1-1-1 0 0,-1 0 0 0 0,0 1 0 0 0,0-1 0 0 0,0 0 0 0 0,0 1 0 0 0,0-1 1 0 0,0 0-1 0 0,0 1 0 0 0,0-2 0 0 0,0-20-2680 0 0,-1 12 788 0 0,-1-1-292 0 0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27.0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59 177 1376 0 0,'-7'-2'2484'0'0,"1"1"1"0"0,0 1-1 0 0,-1-1 0 0 0,-8 1 0 0 0,5 0 171 0 0,10 1-2567 0 0,0-1 0 0 0,-1 0 0 0 0,1 0 0 0 0,0 0 0 0 0,0 0 0 0 0,-1 0 0 0 0,1 0 1 0 0,0 0-1 0 0,0 0 0 0 0,-1 0 0 0 0,1 0 0 0 0,0 0 0 0 0,0-1 0 0 0,-1 1 0 0 0,1 0 1 0 0,0 0-1 0 0,0 0 0 0 0,-1 0 0 0 0,1 0 0 0 0,0 0 0 0 0,0-1 0 0 0,0 1 1 0 0,-1 0-1 0 0,1 0 0 0 0,0 0 0 0 0,0 0 0 0 0,0-1 0 0 0,0 1 0 0 0,-1 0 0 0 0,1 0 1 0 0,0 0-1 0 0,0-1 0 0 0,0 1 0 0 0,4-10 821 0 0,13-9-1132 0 0,-15 17 411 0 0,11-11-148 0 0,9-10-15 0 0,45-35 0 0 0,-59 53-30 0 0,0-1 0 0 0,0 2-1 0 0,0-1 1 0 0,1 1 0 0 0,-1 0-1 0 0,1 0 1 0 0,0 1 0 0 0,0 1-1 0 0,0-1 1 0 0,15-1 0 0 0,-22 4 3 0 0,0 0 0 0 0,-1 0 0 0 0,1 0 0 0 0,0 0 0 0 0,0 0-1 0 0,-1 0 1 0 0,1 0 0 0 0,0 0 0 0 0,0 1 0 0 0,-1-1 0 0 0,1 1 0 0 0,0-1 0 0 0,-1 1 0 0 0,1 0 0 0 0,-1 0 0 0 0,1 0 0 0 0,-1 0 0 0 0,1 0 0 0 0,-1 0 0 0 0,0 0 0 0 0,1 0 0 0 0,-1 0 0 0 0,0 1 0 0 0,1 0 0 0 0,-1 0-5 0 0,0 1 1 0 0,0-1-1 0 0,0 0 0 0 0,0 0 1 0 0,-1 0-1 0 0,1 1 0 0 0,-1-1 1 0 0,0 0-1 0 0,0 0 0 0 0,0 1 1 0 0,0-1-1 0 0,0 0 0 0 0,0 1 1 0 0,0-1-1 0 0,-1 0 0 0 0,1 1 1 0 0,-2 2-1 0 0,-1 3-9 0 0,0 0 0 0 0,-1 0 0 0 0,0 0 0 0 0,0-1 0 0 0,-1 0 1 0 0,0 1-1 0 0,-10 10 0 0 0,-46 39 29 0 0,54-51-26 0 0,-17 15-493 0 0,-2-1 0 0 0,0-2 0 0 0,-56 30 0 0 0,80-48-866 0 0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21.3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155 308 512 0 0,'0'-7'-89'0'0,"2"-33"4662"0"0,-2 37-3676 0 0,0 0-1 0 0,0 0 0 0 0,-1 0 1 0 0,1 0-1 0 0,-1 0 1 0 0,0 0-1 0 0,0 0 0 0 0,0 0 1 0 0,0 0-1 0 0,-2-3 1 0 0,3 6-779 0 0,0-1 1 0 0,0 1 0 0 0,-1 0 0 0 0,1-1 0 0 0,0 1 0 0 0,0 0-1 0 0,-1-1 1 0 0,1 1 0 0 0,0 0 0 0 0,0-1 0 0 0,-1 1 0 0 0,1 0 0 0 0,0 0-1 0 0,-1-1 1 0 0,1 1 0 0 0,0 0 0 0 0,-1 0 0 0 0,1 0 0 0 0,-1 0 0 0 0,1-1-1 0 0,0 1 1 0 0,-1 0 0 0 0,1 0 0 0 0,-1 0 0 0 0,1 0 0 0 0,0 0 0 0 0,-1 0-1 0 0,1 0 1 0 0,-1 0 0 0 0,1 0 0 0 0,0 0 0 0 0,-1 0 0 0 0,1 0-1 0 0,-1 1 1 0 0,1-1 0 0 0,0 0 0 0 0,-1 0 0 0 0,1 0 0 0 0,0 0 0 0 0,-1 1-1 0 0,1-1 1 0 0,-1 1 0 0 0,0-1-4 0 0,0 1 0 0 0,1 0 0 0 0,-1 0 0 0 0,0 0-1 0 0,1 0 1 0 0,-1 0 0 0 0,1 0 0 0 0,-1 0 0 0 0,1 0 0 0 0,-1 0 0 0 0,1 0-1 0 0,-1 0 1 0 0,1 0 0 0 0,0 1 0 0 0,-1 17 497 0 0,1-1 0 0 0,4 32 0 0 0,0 12-228 0 0,-4-12 46 0 0,-12 83-1 0 0,7-106-345 0 0,-1 0 0 0 0,-1 0 0 0 0,-2-1 0 0 0,-18 42 0 0 0,-38 58 78 0 0,64-134-100 0 0,3-9-95 0 0,25-66-5 0 0,-15 46 46 0 0,11-52 1 0 0,12-222 45 0 0,-22 153 132 0 0,-10 123 138 0 0,2 1 1 0 0,17-64-1 0 0,-22 98-309 0 0,0 0 0 0 0,0 0-1 0 0,0 0 1 0 0,0 0 0 0 0,0 0-1 0 0,0 0 1 0 0,0 0 0 0 0,0 0 0 0 0,0 0-1 0 0,0 0 1 0 0,0 0 0 0 0,0 0-1 0 0,0 1 1 0 0,0-1 0 0 0,0 0-1 0 0,0 0 1 0 0,0 0 0 0 0,0 0-1 0 0,0 0 1 0 0,0 0 0 0 0,0 0 0 0 0,0 0-1 0 0,0 0 1 0 0,0 0 0 0 0,1 0-1 0 0,-1 0 1 0 0,0 0 0 0 0,0 0-1 0 0,0 0 1 0 0,0 0 0 0 0,0 0-1 0 0,0 0 1 0 0,0 0 0 0 0,0 0 0 0 0,0 0-1 0 0,0 0 1 0 0,0 0 0 0 0,0 8 232 0 0,-2 12-76 0 0,-4 9-31 0 0,1 1 0 0 0,-2 43 0 0 0,7-54-121 0 0,1-1-1 0 0,0 0 1 0 0,1 0 0 0 0,2 0 0 0 0,6 24 0 0 0,6 8 112 0 0,40 83 1 0 0,50 95-28 0 0,-49-104-127 0 0,-48-99 8 0 0,0 1-1 0 0,-1 0 1 0 0,4 27 0 0 0,-11-47 17 0 0,0 0 1 0 0,-1 0-1 0 0,1 0 1 0 0,-1 0 0 0 0,0 0-1 0 0,-1 0 1 0 0,1 0-1 0 0,-1 0 1 0 0,-2 7-1 0 0,2-11-1 0 0,0 0 0 0 0,0 0 0 0 0,0 0 0 0 0,0 0 0 0 0,-1 0 0 0 0,1 0 0 0 0,0 0-1 0 0,-1 0 1 0 0,0-1 0 0 0,1 1 0 0 0,-1-1 0 0 0,0 1 0 0 0,1-1 0 0 0,-1 0 0 0 0,0 1-1 0 0,0-1 1 0 0,0 0 0 0 0,0 0 0 0 0,-1-1 0 0 0,1 1 0 0 0,0 0 0 0 0,0-1 0 0 0,0 1-1 0 0,-1-1 1 0 0,1 0 0 0 0,-5 1 0 0 0,-1-1-7 0 0,-1-1-1 0 0,0 1 1 0 0,1-1 0 0 0,0-1-1 0 0,-1 1 1 0 0,-15-6-1 0 0,-48-24-65 0 0,43 17 56 0 0,11 6-20 0 0,-42-21 47 0 0,52 25-37 0 0,1-1 1 0 0,0 1 0 0 0,0-1 0 0 0,1 0 0 0 0,-11-11 0 0 0,17 15 0 0 0,-1 1 0 0 0,1 0 0 0 0,-1-1 0 0 0,1 1 0 0 0,0-1 0 0 0,-1 1 1 0 0,1-1-1 0 0,0 1 0 0 0,0-1 0 0 0,-1 1 0 0 0,1-1 0 0 0,0 0 0 0 0,0 1 0 0 0,0-1 1 0 0,0 1-1 0 0,0-1 0 0 0,0 1 0 0 0,0-1 0 0 0,0 0 0 0 0,0 1 0 0 0,0-1 0 0 0,0 1 1 0 0,0-1-1 0 0,0 1 0 0 0,0-1 0 0 0,1-1 0 0 0,-1 1-95 0 0,1 0-1 0 0,0 0 1 0 0,0 0-1 0 0,0 0 1 0 0,0 0 0 0 0,0 0-1 0 0,0 0 1 0 0,0 0-1 0 0,0 0 1 0 0,3-1 0 0 0,3-2-1032 0 0,1 1 1 0 0,-1 0-1 0 0,9-2 1 0 0,-13 4 270 0 0,15-4-2265 0 0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22.2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208 92 512 0 0,'-6'-23'7440'0'0,"5"16"-5896"0"0,-1 0 0 0 0,1 1 0 0 0,-2-1 0 0 0,-3-8-1 0 0,5 14-1378 0 0,0-1-1 0 0,0 0 0 0 0,0 1 0 0 0,0-1 0 0 0,0 1 0 0 0,-1 0 0 0 0,1-1 0 0 0,0 1 0 0 0,-1 0 0 0 0,1 0 0 0 0,-1-1 1 0 0,0 1-1 0 0,1 0 0 0 0,-1 1 0 0 0,0-1 0 0 0,1 0 0 0 0,-1 0 0 0 0,0 1 0 0 0,0-1 0 0 0,-2 1 0 0 0,-5-2 177 0 0,0 1 0 0 0,0 1 0 0 0,1 0 0 0 0,-1 0-1 0 0,0 1 1 0 0,0 0 0 0 0,1 0 0 0 0,-1 1 0 0 0,0 0 0 0 0,-9 4-1 0 0,15-5-286 0 0,0 0 0 0 0,0 1 0 0 0,0-1 0 0 0,1 1-1 0 0,-1 0 1 0 0,0 0 0 0 0,1 0 0 0 0,-1 0 0 0 0,1 0 0 0 0,-1 1-1 0 0,1-1 1 0 0,0 1 0 0 0,0-1 0 0 0,0 1 0 0 0,1 0 0 0 0,-1 0-1 0 0,1 0 1 0 0,-1 0 0 0 0,1 0 0 0 0,0 0 0 0 0,0 0 0 0 0,0 0-1 0 0,1 0 1 0 0,-1 1 0 0 0,1-1 0 0 0,-1 0 0 0 0,1 0 0 0 0,0 1-1 0 0,1 5 1 0 0,0-5-53 0 0,-1 0-1 0 0,1-1 0 0 0,0 1 0 0 0,0 0 1 0 0,0 0-1 0 0,1 0 0 0 0,-1-1 1 0 0,1 1-1 0 0,0-1 0 0 0,0 1 1 0 0,0-1-1 0 0,1 0 0 0 0,-1 0 0 0 0,5 4 1 0 0,-3-3-9 0 0,1 0 1 0 0,0 0-1 0 0,0-1 1 0 0,1 0 0 0 0,-1 0-1 0 0,1 0 1 0 0,-1 0-1 0 0,9 1 1 0 0,4 1-22 0 0,0-1 1 0 0,1-1 0 0 0,0-1-1 0 0,36 1 1 0 0,-43-4 20 0 0,5 1-32 0 0,35 4 0 0 0,-48-3 45 0 0,1-1 0 0 0,-1 1 0 0 0,0 1-1 0 0,0-1 1 0 0,1 0 0 0 0,-1 1 0 0 0,0 0-1 0 0,-1 0 1 0 0,1 0 0 0 0,0 1 0 0 0,0-1-1 0 0,-1 1 1 0 0,5 4 0 0 0,-6-5 2 0 0,-1 1-1 0 0,1 0 1 0 0,-1 0 0 0 0,1 0 0 0 0,-1 0 0 0 0,0 0 0 0 0,0 0-1 0 0,0 0 1 0 0,0 0 0 0 0,-1 0 0 0 0,1 0 0 0 0,-1 1-1 0 0,0-1 1 0 0,0 0 0 0 0,0 0 0 0 0,0 0 0 0 0,-1 1 0 0 0,1-1-1 0 0,-1 0 1 0 0,-2 5 0 0 0,1 0 17 0 0,-1 1 0 0 0,0-1 0 0 0,-1 1 0 0 0,0-1 0 0 0,0-1 0 0 0,-7 11 0 0 0,-1-3 65 0 0,-1-1 1 0 0,0 0 0 0 0,0 0 0 0 0,-21 14-1 0 0,25-21-4 0 0,0 0 0 0 0,-1-1 0 0 0,1 0 0 0 0,-2-1 0 0 0,1 0-1 0 0,0-1 1 0 0,-1 0 0 0 0,-16 4 0 0 0,25-8-81 0 0,1 1-1 0 0,-1-1 1 0 0,1 1 0 0 0,-1-1 0 0 0,1 0 0 0 0,-1 0 0 0 0,0 0-1 0 0,1 0 1 0 0,-1 0 0 0 0,1 0 0 0 0,-1-1 0 0 0,1 1-1 0 0,-1 0 1 0 0,1-1 0 0 0,-1 1 0 0 0,1-1 0 0 0,-1 0-1 0 0,1 1 1 0 0,0-1 0 0 0,-1 0 0 0 0,-1-2 0 0 0,1 1-46 0 0,1 0 0 0 0,0 0 0 0 0,0 0 0 0 0,0 0 0 0 0,0 0 1 0 0,0 0-1 0 0,1-1 0 0 0,-1 1 0 0 0,1 0 0 0 0,-1 0 0 0 0,1-1 0 0 0,0 1 0 0 0,0 0 1 0 0,0-4-1 0 0,1-2-324 0 0,0 1 1 0 0,0 0-1 0 0,1-1 0 0 0,0 1 1 0 0,0 0-1 0 0,0 0 0 0 0,1 0 1 0 0,0 0-1 0 0,1 0 1 0 0,-1 1-1 0 0,9-11 0 0 0,-2 4-1682 0 0,0 0 0 0 0,1 0 1 0 0,1 1-1 0 0,15-12 0 0 0,-5 8-590 0 0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22.4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1 3321 0 0,'-3'6'2788'0'0,"-1"1"-1"0"0,1 0 1 0 0,1-1 0 0 0,-4 15 0 0 0,3-9-1331 0 0,1-1 0 0 0,0 20-1 0 0,1-15-1135 0 0,2 1-1 0 0,0-1 0 0 0,1 1 0 0 0,6 22 1 0 0,-6-32-288 0 0,1 1 1 0 0,0 0 0 0 0,0-1-1 0 0,9 15 1 0 0,-10-19-106 0 0,0 0 1 0 0,0 0-1 0 0,0-1 0 0 0,0 1 1 0 0,0-1-1 0 0,1 1 1 0 0,-1-1-1 0 0,1 0 1 0 0,0 1-1 0 0,0-1 0 0 0,0-1 1 0 0,0 1-1 0 0,0 0 1 0 0,4 1-1 0 0,-6-3-138 0 0,0 0-1 0 0,0 0 1 0 0,0 0-1 0 0,0 0 1 0 0,0 0 0 0 0,0 0-1 0 0,0 0 1 0 0,0 0-1 0 0,0 0 1 0 0,0 0 0 0 0,-1 0-1 0 0,1-1 1 0 0,0 1-1 0 0,0 0 1 0 0,0-1 0 0 0,0 1-1 0 0,0-1 1 0 0,-1 1-1 0 0,1-1 1 0 0,0 1 0 0 0,0-1-1 0 0,-1 0 1 0 0,1 1-1 0 0,0-1 1 0 0,-1 0 0 0 0,1 0-1 0 0,0 1 1 0 0,-1-1-1 0 0,1 0 1 0 0,-1 0-1 0 0,0 0 1 0 0,1 0 0 0 0,-1 1-1 0 0,1-3 1 0 0,4-8-2261 0 0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22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2 4353 0 0,'-1'-2'4649'0'0,"-7"4"4497"0"0,2 2-8586 0 0,1 4 112 0 0,5 5-104 0 0,3 3 0 0 0,2-2-120 0 0,6 5-456 0 0,-2-5-328 0 0,4 2-96 0 0,3 0-3192 0 0,0-2 2159 0 0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23.0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171 92 512 0 0,'-47'8'7106'0'0,"-5"0"749"0"0,18 5-5399 0 0,28-10-1698 0 0,-16 8 823 0 0,21-11-1467 0 0,1 1 1 0 0,-1-1 0 0 0,0 0-1 0 0,1 1 1 0 0,-1-1 0 0 0,1 0-1 0 0,-1 1 1 0 0,1-1 0 0 0,-1 1-1 0 0,1-1 1 0 0,-1 1 0 0 0,1-1-1 0 0,0 1 1 0 0,-1 0 0 0 0,1-1-1 0 0,0 1 1 0 0,-1-1 0 0 0,1 1-1 0 0,0 0 1 0 0,0-1 0 0 0,-1 1-1 0 0,1 0 1 0 0,0-1 0 0 0,0 1-1 0 0,0 0 1 0 0,0-1 0 0 0,0 2-1 0 0,1-1-46 0 0,-1-1 0 0 0,1 1 0 0 0,-1-1-1 0 0,1 1 1 0 0,-1-1 0 0 0,1 0 0 0 0,0 1-1 0 0,-1-1 1 0 0,1 0 0 0 0,0 1 0 0 0,-1-1-1 0 0,1 0 1 0 0,0 0 0 0 0,0 0 0 0 0,-1 1-1 0 0,1-1 1 0 0,0 0 0 0 0,-1 0 0 0 0,1 0-1 0 0,0 0 1 0 0,0 0 0 0 0,0-1 0 0 0,22 0 544 0 0,-18 0-413 0 0,214-33 1179 0 0,-66 7-1237 0 0,163-8-124 0 0,-34 6-906 0 0,-220 20 29 0 0,115-10-3695 0 0,-176 19 4534 0 0,27 1-1345 0 0,-28-1 1282 0 0,1 0-1 0 0,-1 0 0 0 0,1 0 1 0 0,-1 1-1 0 0,1-1 1 0 0,-1 0-1 0 0,0 0 1 0 0,1 0-1 0 0,-1 1 0 0 0,1-1 1 0 0,-1 0-1 0 0,1 0 1 0 0,-1 1-1 0 0,0-1 1 0 0,1 0-1 0 0,-1 1 0 0 0,0-1 1 0 0,1 1-1 0 0,-1-1 1 0 0,0 1-1 0 0,0-1-68 0 0,0 1 0 0 0,0 0 0 0 0,0-1 0 0 0,0 1-1 0 0,0-1 1 0 0,0 1 0 0 0,0-1 0 0 0,0 1 0 0 0,0 0 0 0 0,-1-1 0 0 0,1 1 0 0 0,0-1-1 0 0,0 1 1 0 0,-1-1 0 0 0,1 1 0 0 0,0-1 0 0 0,-1 0 0 0 0,1 1 0 0 0,-1-1-1 0 0,1 1 1 0 0,0-1 0 0 0,-1 1 0 0 0,-12 9-2391 0 0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23.7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274 154 8 0 0,'23'-14'1173'0'0,"-6"4"1470"0"0,-2-1 0 0 0,18-14 0 0 0,-29 21-2020 0 0,-1 1 1 0 0,1-1-1 0 0,-1 0 1 0 0,0 0-1 0 0,0 0 1 0 0,0 0-1 0 0,0 0 1 0 0,-1-1-1 0 0,0 1 1 0 0,0-1-1 0 0,0 0 1 0 0,0 1-1 0 0,0-6 0 0 0,-1 9-506 0 0,-1 0-1 0 0,0 0 0 0 0,0 0 1 0 0,0 0-1 0 0,0 1 0 0 0,0-1 0 0 0,0 0 1 0 0,0 0-1 0 0,0 0 0 0 0,0 1 1 0 0,-1-1-1 0 0,1 0 0 0 0,0 0 0 0 0,0 0 1 0 0,-1 1-1 0 0,1-1 0 0 0,-1 0 1 0 0,1 1-1 0 0,-1-1 0 0 0,1 0 0 0 0,-1 1 1 0 0,0-2-1 0 0,-1 1 49 0 0,1 0 0 0 0,-1 0 0 0 0,1 0 0 0 0,-1 0 0 0 0,1 0 0 0 0,-1 1 0 0 0,0-1 0 0 0,1 1 0 0 0,-1-1 0 0 0,-2 0 0 0 0,-4 0 255 0 0,1 1-1 0 0,-1 0 1 0 0,-13 0-1 0 0,-10 5 70 0 0,-1 0-1 0 0,1 2 1 0 0,0 2-1 0 0,-31 12 0 0 0,46-15-371 0 0,0 0 0 0 0,0 2 0 0 0,-24 14 0 0 0,35-19-98 0 0,1 0 0 0 0,0 0 0 0 0,0 0 0 0 0,0 0 0 0 0,1 1 0 0 0,-1-1 0 0 0,1 1 1 0 0,0 0-1 0 0,0 0 0 0 0,0 1 0 0 0,0-1 0 0 0,1 0 0 0 0,0 1 0 0 0,0-1 0 0 0,0 1 0 0 0,-2 9 0 0 0,4-12-16 0 0,0 1 0 0 0,0-1 1 0 0,0 0-1 0 0,0 0 0 0 0,0 0 0 0 0,0 1 0 0 0,1-1 0 0 0,-1 0 0 0 0,1 0 0 0 0,0 0 0 0 0,0 0 0 0 0,-1 0 0 0 0,1 0 0 0 0,0 0 0 0 0,1 0 0 0 0,-1 0 0 0 0,0 0 0 0 0,1-1 0 0 0,-1 1 0 0 0,0-1 0 0 0,1 1 0 0 0,0-1 0 0 0,-1 1 0 0 0,1-1 0 0 0,0 0 0 0 0,0 0 0 0 0,0 1 0 0 0,0-2 0 0 0,0 1 0 0 0,2 1 0 0 0,5 2-22 0 0,1-1 0 0 0,-1-1 0 0 0,1 1 0 0 0,0-1 0 0 0,13 1 0 0 0,20-2-130 0 0,77-5 0 0 0,10-1-47 0 0,-124 5 194 0 0,-1 1-1 0 0,1-1 1 0 0,-1 1 0 0 0,1 0 0 0 0,-1 0 0 0 0,0 1-1 0 0,8 2 1 0 0,-12-3 2 0 0,0-1-1 0 0,0 1 0 0 0,0 0 1 0 0,0-1-1 0 0,0 1 0 0 0,0 0 1 0 0,0 0-1 0 0,-1-1 0 0 0,1 1 1 0 0,0 0-1 0 0,0 0 0 0 0,-1 0 1 0 0,1 0-1 0 0,-1 0 0 0 0,1 0 1 0 0,0 2-1 0 0,-1-2 2 0 0,1 1-1 0 0,-1-1 1 0 0,0 1 0 0 0,0-1-1 0 0,0 1 1 0 0,-1-1 0 0 0,1 1-1 0 0,0-1 1 0 0,0 1 0 0 0,-1-1-1 0 0,1 1 1 0 0,-1-1 0 0 0,1 0-1 0 0,-1 1 1 0 0,0-1 0 0 0,-1 2-1 0 0,-2 4 7 0 0,-1 0 1 0 0,-1 0-1 0 0,1-1 0 0 0,-1 0 0 0 0,0 0 0 0 0,-1-1 0 0 0,1 1 0 0 0,-1-1 0 0 0,-11 5 0 0 0,-4 2 50 0 0,-44 17-1 0 0,56-25-64 0 0,-79 28 106 0 0,75-28-120 0 0,0-1 0 0 0,-1 0 0 0 0,1-1 0 0 0,-21 1 0 0 0,34-3-28 0 0,0 0 0 0 0,-1 0-1 0 0,1 0 1 0 0,0 0-1 0 0,0 0 1 0 0,0 0-1 0 0,0-1 1 0 0,0 1 0 0 0,0 0-1 0 0,0-1 1 0 0,0 1-1 0 0,0-1 1 0 0,0 1-1 0 0,0-1 1 0 0,-2-1 0 0 0,3 2-65 0 0,-1-1 0 0 0,1 1 1 0 0,-1-1-1 0 0,1 1 0 0 0,0-1 1 0 0,-1 0-1 0 0,1 1 0 0 0,0-1 0 0 0,0 1 1 0 0,-1-1-1 0 0,1 0 0 0 0,0 1 1 0 0,0-1-1 0 0,0 0 0 0 0,0 1 1 0 0,0-1-1 0 0,0 0 0 0 0,0 1 1 0 0,0-2-1 0 0,1-1-352 0 0,0 1 0 0 0,-1-1 0 0 0,1 1 0 0 0,0 0 0 0 0,0-1 0 0 0,1 1 0 0 0,-1 0 0 0 0,0 0 0 0 0,1 0 0 0 0,-1 0 0 0 0,1 0 0 0 0,2-2 0 0 0,9-7-3962 0 0,4-1 1831 0 0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24.0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6 3441 0 0,'-5'-5'9707'0'0,"4"5"-9319"0"0,1 0 1 0 0,0 0-1 0 0,0 0 0 0 0,-1-1 1 0 0,1 1-1 0 0,0 0 0 0 0,-1 1 1 0 0,1-1-1 0 0,0 0 0 0 0,-1 0 0 0 0,1 0 1 0 0,-1 0-1 0 0,0 1 19 0 0,1 0 1 0 0,-1-1-1 0 0,1 1 1 0 0,-1 0-1 0 0,1 0 1 0 0,-1 0-1 0 0,1 0 1 0 0,-1 0-1 0 0,1 0 1 0 0,0 0-1 0 0,-1 2 1 0 0,-3 29 1416 0 0,4-32-1750 0 0,-3 81 1807 0 0,4-68-1797 0 0,-1-1 1 0 0,2 0-1 0 0,0 0 1 0 0,5 19-1 0 0,-6-29-92 0 0,-1 0 0 0 0,1-1 0 0 0,-1 1 0 0 0,1-1 0 0 0,0 1 0 0 0,0-1 0 0 0,0 1 0 0 0,0-1 0 0 0,0 1 0 0 0,0-1 0 0 0,0 0 0 0 0,0 0 0 0 0,1 1 0 0 0,-1-1 0 0 0,0 0 0 0 0,1 0 0 0 0,-1 0 0 0 0,1 0 0 0 0,-1-1 0 0 0,1 1 0 0 0,-1 0 0 0 0,1-1 0 0 0,0 1 0 0 0,-1-1-1 0 0,3 1 1 0 0,-1-1-101 0 0,0 0-1 0 0,0 0 0 0 0,0 0 1 0 0,0-1-1 0 0,0 1 0 0 0,0-1 1 0 0,0 0-1 0 0,0 0 0 0 0,0 0 1 0 0,0 0-1 0 0,-1 0 0 0 0,1-1 1 0 0,-1 1-1 0 0,4-3 0 0 0,18-16-2415 0 0,9-15-5624 0 0,-15 14 3936 0 0,1 1 1245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9:27.2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409 75 512 0 0,'-7'-2'1082'0'0,"0"1"0"0"0,0 0 0 0 0,0 0 0 0 0,0 1 0 0 0,0 0 0 0 0,0 0 0 0 0,0 0 0 0 0,0 1-1 0 0,0 0 1 0 0,0 1 0 0 0,1 0 0 0 0,-1 0 0 0 0,0 0 0 0 0,1 0 0 0 0,-11 7 0 0 0,9-4-583 0 0,-1 0 0 0 0,2 0 0 0 0,-13 12 0 0 0,7-4-72 0 0,1 1 0 0 0,0 0 0 0 0,1 1 0 0 0,0 1 0 0 0,2-1 0 0 0,0 1 0 0 0,0 1 0 0 0,-10 32 0 0 0,11-24-169 0 0,1 0 1 0 0,1 1-1 0 0,1-1 1 0 0,1 1 0 0 0,0 43-1 0 0,4-56-177 0 0,0 0-1 0 0,1 0 1 0 0,1 0-1 0 0,0 0 1 0 0,0 0-1 0 0,2 0 0 0 0,6 16 1 0 0,-7-22-69 0 0,0-1 0 0 0,0 0 0 0 0,1 0 0 0 0,0 0 0 0 0,0 0 1 0 0,1-1-1 0 0,-1 1 0 0 0,1-1 0 0 0,1-1 0 0 0,-1 1 0 0 0,1-1 0 0 0,-1 0 1 0 0,1 0-1 0 0,0 0 0 0 0,11 4 0 0 0,1-1-26 0 0,1 0 0 0 0,0-2 1 0 0,36 7-1 0 0,64-2-240 0 0,-108-9 228 0 0,0-2 1 0 0,0 1-1 0 0,0-1 1 0 0,-1-1-1 0 0,1 0 1 0 0,0-1 0 0 0,-1 1-1 0 0,0-2 1 0 0,0 0-1 0 0,0 0 1 0 0,0-1 0 0 0,0 0-1 0 0,-1-1 1 0 0,0 0-1 0 0,0 0 1 0 0,-1-1 0 0 0,1 0-1 0 0,-2 0 1 0 0,10-11-1 0 0,-6 6 20 0 0,-1 0-1 0 0,0-1 0 0 0,-1 0 0 0 0,0-1 0 0 0,-1 0 0 0 0,9-21 0 0 0,-13 22 23 0 0,0 1 0 0 0,0-1 0 0 0,-1 0-1 0 0,-1 0 1 0 0,0 0 0 0 0,-1 0-1 0 0,0 0 1 0 0,-2-19 0 0 0,-1 9 27 0 0,-1 0 1 0 0,-1 0 0 0 0,-1 1-1 0 0,0-1 1 0 0,-2 1 0 0 0,-1 1-1 0 0,-1-1 1 0 0,0 1-1 0 0,-2 1 1 0 0,0 0 0 0 0,-2 0-1 0 0,0 2 1 0 0,-24-27 0 0 0,30 37-20 0 0,0 1 0 0 0,-1 1 0 0 0,0 0 0 0 0,0 0 0 0 0,-1 0 0 0 0,1 1 0 0 0,-1 1 0 0 0,-1-1 0 0 0,1 1 0 0 0,-17-4 0 0 0,12 5 6 0 0,0 0-1 0 0,0 1 0 0 0,0 1 0 0 0,0 0 0 0 0,0 1 0 0 0,0 1 0 0 0,-17 2 1 0 0,11 1-16 0 0,-1 0 0 0 0,1 1 0 0 0,1 2 1 0 0,-1 0-1 0 0,1 1 0 0 0,1 0 0 0 0,-1 2 1 0 0,1 0-1 0 0,1 1 0 0 0,-27 23 0 0 0,32-23-178 0 0,0 1-1 0 0,1 1 1 0 0,0 0-1 0 0,1 1 0 0 0,0 0 1 0 0,1 0-1 0 0,1 1 0 0 0,0 0 1 0 0,-11 31-1 0 0,14-30-896 0 0,1 1 0 0 0,0-1-1 0 0,1 1 1 0 0,1 0 0 0 0,-1 31 0 0 0,6-9-1147 0 0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24.1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1 4713 0 0,'-16'1'15227'0'0,"12"2"-14587"0"0,2 1 481 0 0,4 2-537 0 0,6-1-216 0 0,3-2-152 0 0,5-3-216 0 0,1 0-128 0 0,0 0 72 0 0,4-2-968 0 0,-4 1-2137 0 0,1 1-200 0 0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27.9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36 512 0 0,'1'-19'4207'0'0,"0"3"6756"0"0,-2 18-10545 0 0,0-1 0 0 0,0 1 0 0 0,1-1 1 0 0,-1 1-1 0 0,0 0 0 0 0,1-1 0 0 0,0 1 0 0 0,-1 3 0 0 0,1-4-281 0 0,-2 9 238 0 0,1 1 1 0 0,0-1 0 0 0,1 0 0 0 0,0 1 0 0 0,0-1 0 0 0,5 20 0 0 0,20 59 96 0 0,-1-4-300 0 0,-24-85-181 0 0,0 1 1 0 0,0 0 0 0 0,1 0-1 0 0,-1-1 1 0 0,0 1-1 0 0,0 0 1 0 0,0 0-1 0 0,0-1 1 0 0,0 1 0 0 0,0 0-1 0 0,0 0 1 0 0,-1 0-1 0 0,1-1 1 0 0,0 1-1 0 0,0 0 1 0 0,-1 0 0 0 0,1-1-1 0 0,-1 2 1 0 0,1-2-17 0 0,0 0 1 0 0,-1 1-1 0 0,1-1 1 0 0,0 0 0 0 0,-1 0-1 0 0,1 1 1 0 0,-1-1-1 0 0,1 0 1 0 0,0 0 0 0 0,-1 0-1 0 0,1 0 1 0 0,-1 0-1 0 0,1 0 1 0 0,0 0 0 0 0,-1 0-1 0 0,1 0 1 0 0,-1 0-1 0 0,1 0 1 0 0,-1 0-1 0 0,1 0 1 0 0,0 0 0 0 0,-1 0-1 0 0,1 0 1 0 0,-1 0-1 0 0,-1-1-382 0 0,1 0-1 0 0,-1 1 0 0 0,0-1 0 0 0,1 0 0 0 0,-1 0 0 0 0,1 0 1 0 0,-1 0-1 0 0,1 0 0 0 0,0-1 0 0 0,-1 1 0 0 0,1 0 0 0 0,0-1 0 0 0,0 1 1 0 0,-2-3-1 0 0,-2-14-6226 0 0,3 6 2716 0 0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28.2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46 105 1112 0 0,'-20'-3'5207'0'0,"17"3"-3696"0"0,0-1 0 0 0,0 1 0 0 0,0-1 1 0 0,0 0-1 0 0,-5-1 0 0 0,8 2-1420 0 0,-1-1-1 0 0,1 1 1 0 0,0 0-1 0 0,0 0 1 0 0,0-1-1 0 0,0 1 1 0 0,-1 0-1 0 0,1 0 1 0 0,0-1 0 0 0,0 1-1 0 0,0 0 1 0 0,0-1-1 0 0,0 1 1 0 0,0 0-1 0 0,0 0 1 0 0,0-1-1 0 0,0 1 1 0 0,0 0 0 0 0,0-1-1 0 0,0 1 1 0 0,0 0-1 0 0,0-1 1 0 0,0 1-1 0 0,0 0 1 0 0,0 0 0 0 0,0-1-1 0 0,0 1 1 0 0,1 0-1 0 0,-1 0 1 0 0,0-1-1 0 0,0 1 1 0 0,0 0-1 0 0,0 0 1 0 0,1-1 0 0 0,-1 1-1 0 0,0 0 1 0 0,0 0-1 0 0,1 0 1 0 0,-1-1-1 0 0,0 1 1 0 0,1 0-1 0 0,10-10 1044 0 0,3-1-905 0 0,0 1-1 0 0,1 1 1 0 0,0 0 0 0 0,1 1 0 0 0,23-8-1 0 0,-32 13-227 0 0,0 1 0 0 0,0 0 0 0 0,1 0 0 0 0,-1 1 0 0 0,1 0 0 0 0,0 0 0 0 0,-1 1-1 0 0,1 0 1 0 0,-1 0 0 0 0,1 0 0 0 0,0 1 0 0 0,-1 1 0 0 0,1-1 0 0 0,13 6 0 0 0,-19-7-6 0 0,1 1 1 0 0,-1 1 0 0 0,1-1 0 0 0,-1 0-1 0 0,0 1 1 0 0,0-1 0 0 0,1 1 0 0 0,-1 0 0 0 0,0-1-1 0 0,-1 1 1 0 0,1 0 0 0 0,0 0 0 0 0,0 0-1 0 0,-1 1 1 0 0,0-1 0 0 0,1 0 0 0 0,-1 1 0 0 0,0-1-1 0 0,0 0 1 0 0,0 1 0 0 0,0 0 0 0 0,0-1-1 0 0,-1 1 1 0 0,1-1 0 0 0,-1 6 0 0 0,0-3-1 0 0,-1-1 0 0 0,1 0 0 0 0,-1 1 0 0 0,0-1-1 0 0,0 0 1 0 0,-1 0 0 0 0,1 0 0 0 0,-1 0 0 0 0,0 0 0 0 0,0 0 0 0 0,0 0 0 0 0,-1-1 0 0 0,1 1 0 0 0,-1-1 0 0 0,-4 5 0 0 0,-4 2 18 0 0,0 0 0 0 0,-1 0 0 0 0,0-1 0 0 0,-13 7 0 0 0,-57 27 70 0 0,-9 7-480 0 0,74-36-3423 0 0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29.5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76 241 512 0 0,'-37'-2'6307'0'0,"6"1"-1189"0"0,31 1-5027 0 0,-1 0-1 0 0,1 0 1 0 0,0 0 0 0 0,-1 0-1 0 0,1-1 1 0 0,0 1-1 0 0,-1 0 1 0 0,1 0 0 0 0,0 0-1 0 0,-1 0 1 0 0,1 0-1 0 0,0-1 1 0 0,-1 1-1 0 0,1 0 1 0 0,0 0 0 0 0,-1-1-1 0 0,1 1 1 0 0,0 0-1 0 0,0 0 1 0 0,0-1 0 0 0,-1 1-1 0 0,1 0 1 0 0,0-1-1 0 0,0 1 1 0 0,0 0-1 0 0,0-1 1 0 0,-1 1 0 0 0,1 0-1 0 0,0-1 1 0 0,2-12 1584 0 0,11-10-225 0 0,-12 23-1425 0 0,13-19 317 0 0,0 1 0 0 0,2 0 0 0 0,0 1 0 0 0,1 0 0 0 0,1 2 0 0 0,0 0 0 0 0,1 1 0 0 0,31-17 0 0 0,-39 26-307 0 0,1 0 1 0 0,-1 0-1 0 0,1 2 1 0 0,0-1-1 0 0,0 2 0 0 0,1-1 1 0 0,-1 2-1 0 0,0 0 0 0 0,14 0 1 0 0,-16 1-21 0 0,1 1 1 0 0,-1 0 0 0 0,0 0 0 0 0,0 1-1 0 0,0 1 1 0 0,0 0 0 0 0,0 0 0 0 0,0 1 0 0 0,-1 0-1 0 0,1 0 1 0 0,11 9 0 0 0,-17-11-17 0 0,-1 1 0 0 0,1 0 1 0 0,-1 0-1 0 0,1 1 0 0 0,-1-1 1 0 0,0 1-1 0 0,0 0 0 0 0,-1 0 0 0 0,1 0 1 0 0,-1 0-1 0 0,0 0 0 0 0,3 6 1 0 0,-3-3 3 0 0,0 0 0 0 0,-1 0 0 0 0,1 1 0 0 0,-1-1 0 0 0,-1 0 0 0 0,1 1 1 0 0,-2 8-1 0 0,-1 4 12 0 0,-1 0 1 0 0,-1 0-1 0 0,0-1 1 0 0,-15 36-1 0 0,9-30 19 0 0,-1 0 0 0 0,-2 0-1 0 0,-29 42 1 0 0,-60 58 381 0 0,93-117-292 0 0,2 1 0 0 0,-1 0 0 0 0,1 1 0 0 0,1 0 0 0 0,-6 11 0 0 0,11-19-90 0 0,0 0 0 0 0,0 0-1 0 0,0 0 1 0 0,0 1 0 0 0,0-1-1 0 0,1 0 1 0 0,-1 1-1 0 0,1-1 1 0 0,0 0 0 0 0,0 1-1 0 0,0-1 1 0 0,0 1 0 0 0,0-1-1 0 0,0 0 1 0 0,0 1 0 0 0,1-1-1 0 0,-1 0 1 0 0,1 1-1 0 0,0-1 1 0 0,0 0 0 0 0,0 0-1 0 0,0 1 1 0 0,0-1 0 0 0,0 0-1 0 0,0 0 1 0 0,1 0 0 0 0,-1-1-1 0 0,1 1 1 0 0,-1 0-1 0 0,1 0 1 0 0,4 2 0 0 0,0 0-18 0 0,1 1 0 0 0,0-2-1 0 0,0 1 1 0 0,0-1 0 0 0,0 0 0 0 0,1 0 0 0 0,0-1 0 0 0,-1 0 0 0 0,1-1 0 0 0,0 0-1 0 0,0 0 1 0 0,0 0 0 0 0,14-1 0 0 0,-3-2-19 0 0,0 0-1 0 0,-1-1 1 0 0,0-1 0 0 0,31-11-1 0 0,-5-2 35 0 0,-39 15-27 0 0,0 0 0 0 0,-1-1-1 0 0,0 1 1 0 0,1-1 0 0 0,-1 0 0 0 0,0-1 0 0 0,4-4-1 0 0,-8 8 5 0 0,1 0-1 0 0,-1-1 1 0 0,1 1-1 0 0,-1 0 0 0 0,0-1 1 0 0,1 1-1 0 0,-1-1 1 0 0,0 1-1 0 0,0-1 0 0 0,1 1 1 0 0,-1-1-1 0 0,0 1 1 0 0,0-1-1 0 0,0 1 0 0 0,1-1 1 0 0,-1 1-1 0 0,0-1 1 0 0,0 1-1 0 0,0-1 0 0 0,0 1 1 0 0,0-1-1 0 0,0 1 1 0 0,0-1-1 0 0,0 1 0 0 0,0-1 1 0 0,0 1-1 0 0,-1-1 1 0 0,1 1-1 0 0,0-2 0 0 0,-1 1 4 0 0,0 1 0 0 0,0-1 0 0 0,0 0 0 0 0,1 0 0 0 0,-1 1 0 0 0,0-1 0 0 0,0 1 0 0 0,0-1 0 0 0,0 1 0 0 0,0-1 0 0 0,0 1 0 0 0,0 0 0 0 0,-2-1-1 0 0,-5 0 30 0 0,1 0 0 0 0,-1 0-1 0 0,-7 1 1 0 0,7 0 14 0 0,-1 1 0 0 0,1 0-1 0 0,0 1 1 0 0,0 0 0 0 0,0 0 0 0 0,0 1-1 0 0,-8 4 1 0 0,1 0 110 0 0,1 0 0 0 0,-23 16 0 0 0,32-19-144 0 0,0-1 1 0 0,1 1-1 0 0,0 0 1 0 0,-1 1-1 0 0,2-1 1 0 0,-1 1-1 0 0,0-1 1 0 0,1 1-1 0 0,0 0 1 0 0,0 0-1 0 0,0 1 1 0 0,1-1-1 0 0,-2 6 1 0 0,2-4-18 0 0,0 1 0 0 0,1-1 0 0 0,0 0 0 0 0,0 1 0 0 0,1-1 0 0 0,0 1 1 0 0,0-1-1 0 0,1 1 0 0 0,1 9 0 0 0,1-4-8 0 0,1 1 1 0 0,1-1-1 0 0,-1 0 0 0 0,2-1 1 0 0,0 1-1 0 0,0-1 0 0 0,1 0 1 0 0,1-1-1 0 0,0 1 0 0 0,16 16 1 0 0,-1-7-100 0 0,1-1 0 0 0,1-1-1 0 0,49 29 1 0 0,13 9-190 0 0,-72-46 238 0 0,-1 1 1 0 0,0 0-1 0 0,20 24 0 0 0,-23-23 17 0 0,-1 1 1 0 0,12 20-1 0 0,-19-28 41 0 0,0-1 0 0 0,0 1 0 0 0,-1 0-1 0 0,0 0 1 0 0,-1 0 0 0 0,1 1 0 0 0,-1-1 0 0 0,0 0-1 0 0,0 10 1 0 0,-1-10 8 0 0,0 0 0 0 0,-1 0-1 0 0,1-1 1 0 0,-1 1-1 0 0,0 0 1 0 0,-1-1 0 0 0,0 1-1 0 0,0-1 1 0 0,0 1 0 0 0,0-1-1 0 0,-1 0 1 0 0,0 0 0 0 0,-5 8-1 0 0,2-7 23 0 0,0 1 0 0 0,0-1 0 0 0,-1 0 0 0 0,0-1 0 0 0,0 0 0 0 0,0 0 0 0 0,-1 0 0 0 0,-9 4 0 0 0,-10 3 52 0 0,-1 0-1 0 0,-48 12 1 0 0,-61 4-89 0 0,102-22-848 0 0,1-2-1 0 0,-1-1 1 0 0,-53-3 0 0 0,87 0 544 0 0,-1 0 0 0 0,1 0 0 0 0,-1 0 0 0 0,1 0 0 0 0,-1 0 0 0 0,1-1 0 0 0,-1 1-1 0 0,1-1 1 0 0,0 1 0 0 0,-1-1 0 0 0,1 0 0 0 0,0 0 0 0 0,-3-1 0 0 0,3-3-2468 0 0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31.1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20 512 0 0,'1'-2'-44'0'0,"0"-15"13352"0"0,-1 17-13062 0 0,0 0 0 0 0,0 0 0 0 0,-1 0 0 0 0,1 0 1 0 0,0 0-1 0 0,0 0 0 0 0,-1 0 0 0 0,4 4 4441 0 0,9 10-3452 0 0,-10-11-513 0 0,3 1-527 0 0,0 0 0 0 0,0 0 0 0 0,0 0 1 0 0,1 0-1 0 0,-1-1 0 0 0,1 0 0 0 0,0 0 0 0 0,-1 0 0 0 0,2-1 1 0 0,-1 0-1 0 0,0 0 0 0 0,0 0 0 0 0,0-1 0 0 0,12 1 1 0 0,-2-1-153 0 0,0 0 0 0 0,0-2 0 0 0,0 0 0 0 0,29-5 0 0 0,44-20-409 0 0,-20 5-1211 0 0,-65 20 1370 0 0,26-6-2045 0 0,-10 6-2149 0 0,-8 2 675 0 0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31.2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18 5249 0 0,'-1'1'1076'0'0,"1"0"0"0"0,-1 0 1 0 0,-4 6 6456 0 0,4-7-6457 0 0,0 1 0 0 0,0 0 0 0 0,-1 0 0 0 0,-6 2 1778 0 0,47-1-1584 0 0,122-14-580 0 0,-77 3-794 0 0,73-3-3982 0 0,-124 10 1335 0 0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35.7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95 250 512 0 0,'5'-38'2099'0'0,"-5"32"-1033"0"0,0 1 0 0 0,1-1 0 0 0,0 0 0 0 0,0 0-1 0 0,0 0 1 0 0,1 1 0 0 0,2-7 0 0 0,-4 11-973 0 0,0 1-1 0 0,0 0 0 0 0,0 0 1 0 0,0-1-1 0 0,0 1 1 0 0,0 0-1 0 0,0 0 0 0 0,0-1 1 0 0,0 1-1 0 0,1 0 0 0 0,-1 0 1 0 0,0 0-1 0 0,0-1 0 0 0,0 1 1 0 0,0 0-1 0 0,0 0 1 0 0,1 0-1 0 0,-1 0 0 0 0,0-1 1 0 0,0 1-1 0 0,0 0 0 0 0,1 0 1 0 0,-1 0-1 0 0,0 0 0 0 0,0 0 1 0 0,1 0-1 0 0,-1 0 0 0 0,0 0 1 0 0,0 0-1 0 0,1-1 1 0 0,-1 1-1 0 0,0 0 0 0 0,4 7 1552 0 0,-2 14-444 0 0,-2-20-1126 0 0,1 35 925 0 0,-1 0 0 0 0,-9 54 0 0 0,-23 70 357 0 0,-29 197 229 0 0,48-259-1366 0 0,11-89-172 0 0,-2 28 30 0 0,4-34-69 0 0,-1 0 0 0 0,1 0 0 0 0,1 0 0 0 0,-1 0 0 0 0,0 0 0 0 0,1 0 0 0 0,-1 0 0 0 0,3 6 0 0 0,-3-9-6 0 0,0 0 1 0 0,0 0-1 0 0,0 1 1 0 0,0-1-1 0 0,0 0 0 0 0,0 0 1 0 0,1 1-1 0 0,-1-1 0 0 0,0 0 1 0 0,0 0-1 0 0,0 0 1 0 0,0 0-1 0 0,0 1 0 0 0,1-1 1 0 0,-1 0-1 0 0,0 0 1 0 0,0 0-1 0 0,0 0 0 0 0,1 1 1 0 0,-1-1-1 0 0,0 0 0 0 0,0 0 1 0 0,0 0-1 0 0,1 0 1 0 0,-1 0-1 0 0,0 0 0 0 0,0 0 1 0 0,1 0-1 0 0,-1 0 1 0 0,0 0-1 0 0,1 0 0 0 0,4-6 42 0 0,1-13-23 0 0,-5 19-22 0 0,18-82 66 0 0,17-159 1 0 0,-23-86 244 0 0,-13 303-232 0 0,1-57 122 0 0,0 71-54 0 0,0 0-1 0 0,1 0 0 0 0,0 0 0 0 0,0 0 0 0 0,8-16 0 0 0,-10 25-124 0 0,0 1 0 0 0,0-1 1 0 0,0 1-1 0 0,0 0 0 0 0,0-1 1 0 0,1 1-1 0 0,-1-1 0 0 0,0 1 1 0 0,0 0-1 0 0,0-1 1 0 0,1 1-1 0 0,-1 0 0 0 0,0-1 1 0 0,1 1-1 0 0,-1 0 0 0 0,0-1 1 0 0,1 1-1 0 0,-1 0 0 0 0,0 0 1 0 0,1-1-1 0 0,-1 1 0 0 0,0 0 1 0 0,1 0-1 0 0,-1 0 0 0 0,1-1 1 0 0,-1 1-1 0 0,0 0 0 0 0,1 0 1 0 0,-1 0-1 0 0,1 0 0 0 0,-1 0 1 0 0,1 0-1 0 0,0 0 0 0 0,0 1 9 0 0,0-1-1 0 0,0 1 1 0 0,-1-1-1 0 0,1 1 1 0 0,0 0-1 0 0,0 0 1 0 0,0-1-1 0 0,-1 1 0 0 0,1 0 1 0 0,-1 0-1 0 0,1 0 1 0 0,0 0-1 0 0,0 1 1 0 0,13 35 324 0 0,-14-36-339 0 0,51 144 410 0 0,-41-120-394 0 0,2-1 1 0 0,1 0-1 0 0,28 39 0 0 0,112 108 142 0 0,-119-137-164 0 0,-23-23 7 0 0,1 0 1 0 0,0-1 0 0 0,0 0-1 0 0,1-1 1 0 0,1-1-1 0 0,27 14 1 0 0,-40-22-16 0 0,0 1 0 0 0,0-1 0 0 0,0 1-1 0 0,0-1 1 0 0,0 1 0 0 0,0-1 0 0 0,0 0 0 0 0,0 1 0 0 0,0-1 0 0 0,0 0 0 0 0,0 0-1 0 0,0 0 1 0 0,0 0 0 0 0,0 0 0 0 0,0 0 0 0 0,0 0 0 0 0,0 0 0 0 0,0 0 0 0 0,0-1-1 0 0,0 1 1 0 0,0 0 0 0 0,0-1 0 0 0,0 1 0 0 0,0 0 0 0 0,0-1 0 0 0,0 1 0 0 0,0-1-1 0 0,0 0 1 0 0,0 1 0 0 0,-1-1 0 0 0,1 0 0 0 0,0 0 0 0 0,0 0 0 0 0,1-3 8 0 0,0 1 0 0 0,-1 0 0 0 0,0-1 0 0 0,0 1 0 0 0,0-1 0 0 0,0 1 1 0 0,-1-1-1 0 0,1-6 0 0 0,2-54-5 0 0,-6-77-1 0 0,0 24 22 0 0,1 22-65 0 0,0 46 25 0 0,1 1 1 0 0,3 0 0 0 0,9-54 0 0 0,-11 101 14 0 0,12-46-31 0 0,-11 44 28 0 0,0 0 1 0 0,0 1-1 0 0,0-1 0 0 0,0 0 1 0 0,1 1-1 0 0,-1-1 1 0 0,1 1-1 0 0,-1 0 1 0 0,1-1-1 0 0,0 1 1 0 0,0 0-1 0 0,0 0 0 0 0,5-3 1 0 0,-7 4-3 0 0,1 1 0 0 0,0 0 0 0 0,-1 0 0 0 0,1-1 1 0 0,0 1-1 0 0,-1 0 0 0 0,1 0 0 0 0,0 0 0 0 0,-1 0 0 0 0,1 0 0 0 0,0-1 0 0 0,-1 1 1 0 0,1 1-1 0 0,0-1 0 0 0,0 0 0 0 0,-1 0 0 0 0,1 0 0 0 0,0 0 0 0 0,-1 0 1 0 0,1 1-1 0 0,0-1 0 0 0,-1 0 0 0 0,1 1 0 0 0,0-1 0 0 0,-1 0 0 0 0,1 1 0 0 0,-1-1 1 0 0,1 1-1 0 0,-1-1 0 0 0,1 1 0 0 0,-1-1 0 0 0,1 1 0 0 0,-1-1 0 0 0,1 1 0 0 0,-1-1 1 0 0,0 1-1 0 0,1 0 0 0 0,-1-1 0 0 0,0 1 0 0 0,0 0 0 0 0,1-1 0 0 0,-1 1 1 0 0,0 0-1 0 0,0 0 0 0 0,2 6-96 0 0,0-1 1 0 0,-1 1-1 0 0,1 10 0 0 0,-2-13-3 0 0,3 31-3232 0 0,-4 34-1 0 0,1-52 1022 0 0,-1 22-2490 0 0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40.4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4 134 512 0 0,'-1'-5'268'0'0,"-2"-61"3713"0"0,4 59-3056 0 0,-1 1 0 0 0,1-1 1 0 0,0 0-1 0 0,0 1 0 0 0,1-1 0 0 0,0 1 0 0 0,4-11 1 0 0,-7 20-82 0 0,0 1 1 0 0,0-1 0 0 0,0 1 0 0 0,0-1 0 0 0,0 1 0 0 0,1 4 0 0 0,0 45 156 0 0,0-30-364 0 0,21 371 1887 0 0,-15-321-2422 0 0,2 18-217 0 0,-8-90 100 0 0,0 0 0 0 0,0 1 0 0 0,1-1 0 0 0,-1 0 1 0 0,0 1-1 0 0,1-1 0 0 0,-1 0 0 0 0,1 0 0 0 0,-1 0 0 0 0,1 1 0 0 0,-1-1 0 0 0,1 0 0 0 0,0 0 0 0 0,0 0 0 0 0,0 0 0 0 0,-1 0 0 0 0,3 1 1 0 0,-2-2-53 0 0,0 1 1 0 0,-1-1-1 0 0,1 0 1 0 0,0 0 0 0 0,0 0-1 0 0,0 0 1 0 0,0 0 0 0 0,-1-1-1 0 0,1 1 1 0 0,0 0-1 0 0,0 0 1 0 0,0 0 0 0 0,-1-1-1 0 0,1 1 1 0 0,0-1 0 0 0,0 1-1 0 0,-1 0 1 0 0,1-1-1 0 0,0 1 1 0 0,-1-1 0 0 0,1 1-1 0 0,0-1 1 0 0,-1 0-1 0 0,1 1 1 0 0,-1-1 0 0 0,1 0-1 0 0,0-1 1 0 0,23-31-6405 0 0,-15 18 3749 0 0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41.3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172 215 8 0 0,'-6'1'559'0'0,"1"-1"1"0"0,0 1-1 0 0,-1 1 0 0 0,1-1 1 0 0,0 1-1 0 0,0 0 0 0 0,0 0 1 0 0,0 0-1 0 0,-8 6 0 0 0,9-7 216 0 0,6-6-458 0 0,6-7-123 0 0,-7 11-189 0 0,-1 1 0 0 0,1-1 1 0 0,-1 1-1 0 0,1-1 0 0 0,-1 1 0 0 0,1-1 1 0 0,-1 1-1 0 0,0-1 0 0 0,1 0 0 0 0,-1 1 1 0 0,0-1-1 0 0,1 0 0 0 0,-1 1 0 0 0,0-1 1 0 0,0 0-1 0 0,1-1 0 0 0,-1 2 3 0 0,0 0 0 0 0,0 0 0 0 0,-1-1 0 0 0,1 1 0 0 0,0 0 1 0 0,0 0-1 0 0,0 0 0 0 0,0-1 0 0 0,0 1 0 0 0,-1 0 0 0 0,1 0 0 0 0,0 0 0 0 0,0 0 0 0 0,0-1 0 0 0,-1 1 0 0 0,1 0 0 0 0,0 0 0 0 0,0 0 0 0 0,0 0 1 0 0,-1 0-1 0 0,1 0 0 0 0,0-1 0 0 0,0 1 0 0 0,-1 0 0 0 0,1 0 0 0 0,0 0 0 0 0,0 0 0 0 0,-1 0 0 0 0,1 0 0 0 0,0 0 0 0 0,-2 0 3 0 0,0 0 0 0 0,1 1-1 0 0,-1-1 1 0 0,1 0 0 0 0,-1 0 0 0 0,1 1-1 0 0,-1-1 1 0 0,1 1 0 0 0,0-1-1 0 0,-1 1 1 0 0,1 0 0 0 0,0 0-1 0 0,-1-1 1 0 0,1 1 0 0 0,-2 1 0 0 0,3-1 139 0 0,-1 0 1 0 0,1-1-1 0 0,-1 1 1 0 0,0-1-1 0 0,1 1 1 0 0,-1-1 0 0 0,0 0-1 0 0,0 1 1 0 0,1-1-1 0 0,-1 0 1 0 0,0 1-1 0 0,0-1 1 0 0,0 0 0 0 0,1 0-1 0 0,-1 0 1 0 0,0 0-1 0 0,0 1 1 0 0,0-1-1 0 0,1 0 1 0 0,-1-1 0 0 0,0 1-1 0 0,0 0 1 0 0,0 0-1 0 0,0 0 1 0 0,-2-1 166 0 0,1 0 0 0 0,0 0-1 0 0,0 0 1 0 0,0-1 0 0 0,0 1 0 0 0,0 0 0 0 0,0-1 0 0 0,-2-2 0 0 0,-2-2 259 0 0,1 0 1 0 0,-1-1 0 0 0,2 1-1 0 0,-6-9 1 0 0,7 7-381 0 0,-1 1 0 0 0,1-1 0 0 0,0 1 0 0 0,1-1 0 0 0,-3-14 0 0 0,4 18-142 0 0,0-1-1 0 0,1 0 0 0 0,0 0 0 0 0,0 0 0 0 0,0 0 1 0 0,0 0-1 0 0,1 0 0 0 0,0 1 0 0 0,0-1 0 0 0,3-7 1 0 0,-3 9-38 0 0,1 0 0 0 0,-1 1 1 0 0,1-1-1 0 0,0 1 1 0 0,0 0-1 0 0,0 0 0 0 0,0 0 1 0 0,1 0-1 0 0,-1 0 0 0 0,1 0 1 0 0,-1 0-1 0 0,1 1 1 0 0,-1-1-1 0 0,1 1 0 0 0,0 0 1 0 0,0 0-1 0 0,0 0 1 0 0,-1 0-1 0 0,6-1 0 0 0,6 0 13 0 0,0 0-1 0 0,26-1 0 0 0,-31 3-30 0 0,26 0 57 0 0,0 1 0 0 0,0 2-1 0 0,54 11 1 0 0,-81-12-21 0 0,0-1 0 0 0,-1 2 0 0 0,1-1 0 0 0,-1 1 0 0 0,1 1 0 0 0,-1-1 0 0 0,0 1 0 0 0,10 8 0 0 0,-14-10 21 0 0,-1 0 1 0 0,1 0-1 0 0,-1 1 1 0 0,0-1-1 0 0,0 1 1 0 0,0-1-1 0 0,0 1 1 0 0,-1 0-1 0 0,1 0 1 0 0,-1 0-1 0 0,1 0 1 0 0,-1 0-1 0 0,0 0 1 0 0,0 0-1 0 0,0 0 1 0 0,-1 0-1 0 0,1 1 1 0 0,-1-1-1 0 0,0 0 1 0 0,0 0-1 0 0,0 1 1 0 0,0-1-1 0 0,-1 6 1 0 0,-1-2 65 0 0,-1 1 0 0 0,1-1 0 0 0,-1 0 1 0 0,0 0-1 0 0,-1 0 0 0 0,0 0 0 0 0,0-1 1 0 0,0 1-1 0 0,-1-1 0 0 0,-6 7 0 0 0,0-2 51 0 0,0 1 0 0 0,-1-1 0 0 0,-25 17 1 0 0,19-17 58 0 0,-1-2 0 0 0,1 0-1 0 0,-35 11 1 0 0,8-4-28 0 0,65-25-283 0 0,25-17 0 0 0,12-6-54 0 0,-41 25 84 0 0,11-7 10 0 0,1 1 1 0 0,0 2 0 0 0,39-10-1 0 0,-60 19 41 0 0,1 0 0 0 0,-1 1 1 0 0,1 0-1 0 0,0 0 0 0 0,-1 1 0 0 0,1 0 0 0 0,-1 0 0 0 0,1 1 0 0 0,0 0 0 0 0,-1 0 0 0 0,1 1 0 0 0,-1 0 0 0 0,0 0 1 0 0,0 1-1 0 0,0 0 0 0 0,0 0 0 0 0,0 1 0 0 0,10 7 0 0 0,-10-5-4 0 0,-1 0 0 0 0,1 1 0 0 0,-2-1 0 0 0,1 2 0 0 0,-1-1 0 0 0,0 0-1 0 0,0 1 1 0 0,-1 0 0 0 0,0 0 0 0 0,0 1 0 0 0,-1-1 0 0 0,2 10 0 0 0,2 9 51 0 0,-1-1-1 0 0,4 47 1 0 0,-8-54-25 0 0,-1 0 1 0 0,-1 0-1 0 0,-1-1 1 0 0,0 1-1 0 0,-5 21 0 0 0,3-31-5 0 0,1 1 0 0 0,-1-1 0 0 0,-1 0 0 0 0,1 0 0 0 0,-2-1-1 0 0,1 1 1 0 0,-1-1 0 0 0,0 0 0 0 0,-1 0 0 0 0,0 0 0 0 0,-13 12-1 0 0,9-11 22 0 0,-1-1-1 0 0,0 0 0 0 0,0 0 1 0 0,-1-1-1 0 0,0 0 0 0 0,0-1 1 0 0,-19 6-1 0 0,11-5-35 0 0,0-2 1 0 0,0 0-1 0 0,0-1 0 0 0,-27 1 0 0 0,32-4-99 0 0,1-2 0 0 0,-1 0 0 0 0,1 0 0 0 0,0-1-1 0 0,-1-1 1 0 0,1-1 0 0 0,0 0 0 0 0,0 0 0 0 0,1-2 0 0 0,-21-10 0 0 0,30 14-29 0 0,-1-1 0 0 0,1 0 0 0 0,0-1 1 0 0,-1 1-1 0 0,2-1 0 0 0,-1 1 1 0 0,0-1-1 0 0,-3-6 0 0 0,5 9-82 0 0,1-1 1 0 0,0 1-1 0 0,1-1 0 0 0,-1 0 0 0 0,0 0 1 0 0,0 0-1 0 0,1 1 0 0 0,-1-1 1 0 0,1 0-1 0 0,-1 0 0 0 0,1 0 0 0 0,0 0 1 0 0,0 0-1 0 0,0 0 0 0 0,0 0 1 0 0,0 0-1 0 0,0 1 0 0 0,1-1 0 0 0,-1 0 1 0 0,1 0-1 0 0,-1 0 0 0 0,1 0 0 0 0,-1 0 1 0 0,1 1-1 0 0,2-4 0 0 0,7-8-2944 0 0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43.5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410 94 512 0 0,'-2'-7'1587'0'0,"0"-1"-1"0"0,0 1 1 0 0,-1 0-1 0 0,0 0 0 0 0,0 0 1 0 0,-8-11-1 0 0,9 15-1354 0 0,0 0 0 0 0,0 1 0 0 0,0 0 0 0 0,-1-1 0 0 0,1 1 0 0 0,-1 0 0 0 0,1 0 0 0 0,-1 1-1 0 0,0-1 1 0 0,0 0 0 0 0,0 1 0 0 0,0 0 0 0 0,0-1 0 0 0,0 1 0 0 0,0 0 0 0 0,0 1 0 0 0,0-1 0 0 0,-5 0-1 0 0,-2 1 95 0 0,0 0-1 0 0,0 1 0 0 0,0 0 0 0 0,0 0 0 0 0,0 1 0 0 0,1 0 0 0 0,-16 7 0 0 0,-3 2 200 0 0,-30 17 0 0 0,50-24-433 0 0,0 0 0 0 0,0 1 0 0 0,1 0 1 0 0,0 1-1 0 0,0 0 0 0 0,-10 10 0 0 0,14-13-58 0 0,1 0-1 0 0,0 0 0 0 0,0 0 0 0 0,0 0 0 0 0,0 1 0 0 0,0-1 0 0 0,0 1 0 0 0,1-1 0 0 0,0 1 0 0 0,0 0 0 0 0,0-1 0 0 0,0 1 0 0 0,0 0 0 0 0,1 0 0 0 0,0 0 0 0 0,0-1 0 0 0,0 8 0 0 0,6 4 143 0 0,-1 3 272 0 0,-5-17-432 0 0,0-1-1 0 0,0 1 1 0 0,0 0-1 0 0,0-1 1 0 0,0 1-1 0 0,0 0 0 0 0,-1-1 1 0 0,1 1-1 0 0,0-1 1 0 0,0 1-1 0 0,-1 0 1 0 0,1-1-1 0 0,0 1 0 0 0,-1-1 1 0 0,1 1-1 0 0,-1-1 1 0 0,1 1-1 0 0,-1-1 1 0 0,1 1-1 0 0,-1-1 1 0 0,1 0-1 0 0,-1 1 0 0 0,1-1 1 0 0,-1 0-1 0 0,0 1 1 0 0,1-1-1 0 0,-1 0 1 0 0,0 1-1 0 0,-3 0 80 0 0,-8 4 59 0 0,1-1 0 0 0,-16 11 0 0 0,20-6 1 0 0,7-8-153 0 0,0-1 1 0 0,0 0-1 0 0,0 0 1 0 0,0 0-1 0 0,-1 1 1 0 0,1-1 0 0 0,0 0-1 0 0,0 0 1 0 0,0 0-1 0 0,0 1 1 0 0,0-1 0 0 0,0 0-1 0 0,0 0 1 0 0,0 1-1 0 0,0-1 1 0 0,0 0-1 0 0,0 0 1 0 0,0 1 0 0 0,0-1-1 0 0,0 0 1 0 0,0 0-1 0 0,0 0 1 0 0,0 1 0 0 0,0-1-1 0 0,0 0 1 0 0,0 0-1 0 0,0 1 1 0 0,0-1 0 0 0,0 0-1 0 0,0 0 1 0 0,1 0-1 0 0,-1 1 1 0 0,0-1-1 0 0,0 0 1 0 0,0 0 0 0 0,0 0-1 0 0,0 1 1 0 0,1-1-1 0 0,-1 0 1 0 0,0 0 0 0 0,0 0-1 0 0,0 0 1 0 0,1 0-1 0 0,-1 0 1 0 0,0 1-1 0 0,0-1 1 0 0,1 0 0 0 0,-1 0-1 0 0,0 0 1 0 0,0 0-1 0 0,1 0 1 0 0,-1 0 0 0 0,0 0-1 0 0,0 0 1 0 0,0 0-1 0 0,1 0 1 0 0,-1 0 0 0 0,1 0-2 0 0,0 0 81 0 0,-1 0-79 0 0,0 0-1 0 0,0 0 1 0 0,0 0-1 0 0,0 0 0 0 0,0 1 1 0 0,0-1-1 0 0,0 0 1 0 0,0 0-1 0 0,0 0 1 0 0,0 0-1 0 0,0 0 1 0 0,0 0-1 0 0,0 1 1 0 0,0-1-1 0 0,0 0 1 0 0,0 0-1 0 0,0 0 1 0 0,0 0-1 0 0,0 0 1 0 0,0 0-1 0 0,0 0 1 0 0,0 1-1 0 0,0-1 0 0 0,0 0 1 0 0,0 0-1 0 0,0 0 1 0 0,0 0-1 0 0,0 0 1 0 0,0 0-1 0 0,0 1 1 0 0,0-1-1 0 0,0 0 1 0 0,0 0-1 0 0,0 0 1 0 0,0 0-1 0 0,1 0 1 0 0,-1 0-1 0 0,0 0 1 0 0,0 0-1 0 0,0 0 1 0 0,0 0-1 0 0,0 0 1 0 0,0 1-1 0 0,0-1 0 0 0,0 0 1 0 0,1 0-1 0 0,-1 0 1 0 0,0 0-1 0 0,0 0 1 0 0,0 0-1 0 0,0 0 1 0 0,0 0-1 0 0,0 0 1 0 0,1 0-1 0 0,-1 0 1 0 0,0 0-1 0 0,0 0 1 0 0,0 0-1 0 0,0 0 1 0 0,0 0 0 0 0,0 0-1 0 0,-1 1 1 0 0,1-1 0 0 0,0 1 0 0 0,-1-1 0 0 0,1 1 0 0 0,0-1 0 0 0,0 1 0 0 0,0-1 0 0 0,-1 1 0 0 0,1-1 0 0 0,0 1-1 0 0,0 0 1 0 0,0-1 0 0 0,0 1 0 0 0,0-1 0 0 0,0 1 0 0 0,0-1 0 0 0,0 1 0 0 0,0-1 0 0 0,0 1 0 0 0,0 0 0 0 0,1-1-1 0 0,-1 1 1 0 0,0-1 0 0 0,0 1 0 0 0,0-1 0 0 0,1 1 0 0 0,-1-1 0 0 0,0 1 0 0 0,1-1 0 0 0,-1 1 0 0 0,1 0 0 0 0,18 17 69 0 0,-9-8-83 0 0,-7-7 26 0 0,-1 0 0 0 0,0 1 0 0 0,0-1 1 0 0,0 1-1 0 0,-1 0 0 0 0,1-1 1 0 0,-1 1-1 0 0,0 0 0 0 0,1 5 0 0 0,2 37 87 0 0,-2-15-71 0 0,1 14 4 0 0,-3 1 0 0 0,-7 64 0 0 0,0 20 45 0 0,16 76-41 0 0,-3-105-20 0 0,-6-92-24 0 0,1 0 1 0 0,0-1-1 0 0,0 0 0 0 0,1 1 1 0 0,0-1-1 0 0,0 0 0 0 0,1 0 1 0 0,0 0-1 0 0,1 0 1 0 0,5 9-1 0 0,-9-17 5 0 0,0 1 0 0 0,1-1 1 0 0,-1 0-1 0 0,0 1 0 0 0,1-1 0 0 0,-1 0 1 0 0,0 1-1 0 0,1-1 0 0 0,-1 0 0 0 0,0 0 0 0 0,1 1 1 0 0,-1-1-1 0 0,0 0 0 0 0,1 0 0 0 0,-1 0 0 0 0,1 1 1 0 0,-1-1-1 0 0,1 0 0 0 0,-1 0 0 0 0,0 0 0 0 0,1 0 1 0 0,-1 0-1 0 0,1 0 0 0 0,-1 0 0 0 0,1 0 1 0 0,-1 0-1 0 0,1 0 0 0 0,-1 0 0 0 0,0 0 0 0 0,1 0 1 0 0,-1-1-1 0 0,1 1 0 0 0,-1 0 0 0 0,1 0 0 0 0,-1 0 1 0 0,0-1-1 0 0,1 1 0 0 0,16-14 8 0 0,-8 5-16 0 0,-4 6 1 0 0,0 0 0 0 0,0 1-1 0 0,1 0 1 0 0,-1 0 0 0 0,0 0 0 0 0,1 1 0 0 0,-1 0-1 0 0,1 0 1 0 0,-1 0 0 0 0,1 0 0 0 0,-1 1 0 0 0,1 0 0 0 0,7 1-1 0 0,10 2-76 0 0,-2 1 0 0 0,25 7 0 0 0,-2-1-142 0 0,76 8-983 0 0,-39-14-2753 0 0,-62-4 1654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9:41.6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25 481 512 0 0,'2'-2'2573'0'0,"-2"2"-2444"0"0,0 0-1 0 0,0 0 1 0 0,0 0-1 0 0,0 0 1 0 0,1 0 0 0 0,-1 0-1 0 0,0 0 1 0 0,0 0 0 0 0,0 0-1 0 0,0 0 1 0 0,0 0 0 0 0,2 1 2057 0 0,-2-1-2057 0 0,0 8 4289 0 0,-5 11-482 0 0,0-12-2818 0 0,-9 18 933 0 0,13-24-1883 0 0,0 1 1 0 0,1-1-1 0 0,-1 1 0 0 0,1-1 1 0 0,-1 1-1 0 0,1 0 1 0 0,-1-1-1 0 0,1 1 0 0 0,0 0 1 0 0,0-1-1 0 0,0 1 1 0 0,0 0-1 0 0,0 1 0 0 0,0-2-140 0 0,1-1-1 0 0,-1 0 0 0 0,0 1 0 0 0,1-1 0 0 0,-1 0 1 0 0,1 1-1 0 0,-1-1 0 0 0,0 0 0 0 0,1 1 0 0 0,-1-1 1 0 0,1 0-1 0 0,-1 0 0 0 0,1 0 0 0 0,-1 1 0 0 0,1-1 1 0 0,-1 0-1 0 0,1 0 0 0 0,-1 0 0 0 0,1 0 0 0 0,-1 0 1 0 0,1 0-1 0 0,-1 0 0 0 0,1 0 0 0 0,-1 0 0 0 0,1 0 1 0 0,-1 0-1 0 0,1 0 0 0 0,-1 0 0 0 0,1-1 0 0 0,-1 1 0 0 0,0 0 1 0 0,1 0-1 0 0,-1 0 0 0 0,1-1 0 0 0,-1 1 0 0 0,1-1 1 0 0,18-8 423 0 0,-2-5 155 0 0,0 0-1 0 0,-1 0 1 0 0,19-24 0 0 0,0 1 264 0 0,-17 18-441 0 0,-1-1 0 0 0,0-1 0 0 0,-2-1 0 0 0,24-44 0 0 0,-14 15-78 0 0,22-67-1 0 0,-46 116-341 0 0,2-6 74 0 0,0 0 0 0 0,0-1 0 0 0,-1 1 1 0 0,0-1-1 0 0,-1 0 0 0 0,1 1 0 0 0,-1-11 1 0 0,-1 18-76 0 0,0 1 0 0 0,0 0 1 0 0,0 0-1 0 0,0-1 1 0 0,0 1-1 0 0,0 0 0 0 0,0 0 1 0 0,0 0-1 0 0,0-1 1 0 0,0 1-1 0 0,0 0 0 0 0,-1 0 1 0 0,1 0-1 0 0,0-1 1 0 0,0 1-1 0 0,0 0 0 0 0,0 0 1 0 0,0 0-1 0 0,0 0 1 0 0,0-1-1 0 0,0 1 0 0 0,-1 0 1 0 0,1 0-1 0 0,0 0 1 0 0,0 0-1 0 0,0 0 0 0 0,0-1 1 0 0,-1 1-1 0 0,1 0 1 0 0,0 0-1 0 0,0 0 0 0 0,0 0 1 0 0,-1 0-1 0 0,1 0 0 0 0,0 0 1 0 0,0 0-1 0 0,0 0 1 0 0,-1 0-1 0 0,-7 5 102 0 0,-6 13-27 0 0,11-13-73 0 0,0 1 0 0 0,0-1 0 0 0,1 1 0 0 0,-1-1 0 0 0,1 1 0 0 0,1 0 0 0 0,-1 0 0 0 0,0 9 0 0 0,2-13-4 0 0,0 0 0 0 0,0 0 0 0 0,0 0 0 0 0,0 0 0 0 0,0 0 0 0 0,1 0 0 0 0,-1 0 0 0 0,1 0 0 0 0,-1 0 0 0 0,1 0 0 0 0,0 0 0 0 0,0-1 0 0 0,0 1 0 0 0,0 0 0 0 0,0 0 0 0 0,0-1 0 0 0,0 1 0 0 0,0 0 0 0 0,1-1 0 0 0,-1 1 0 0 0,1-1 0 0 0,-1 0 0 0 0,1 0 0 0 0,0 1 0 0 0,-1-1 0 0 0,1 0 0 0 0,0 0 0 0 0,3 1 0 0 0,-3-2 8 0 0,-1 1-1 0 0,1 0 1 0 0,0 0 0 0 0,0 0 0 0 0,-1 0 0 0 0,1 0 0 0 0,-1 0-1 0 0,1 0 1 0 0,-1 0 0 0 0,1 1 0 0 0,-1-1 0 0 0,0 0 0 0 0,0 1-1 0 0,2 1 1 0 0,-2 0 14 0 0,0 0 0 0 0,-1-1-1 0 0,1 1 1 0 0,0 0-1 0 0,-1 0 1 0 0,0 0 0 0 0,1 0-1 0 0,-2 5 1 0 0,0 2 28 0 0,0 0 0 0 0,-1 0 0 0 0,0 0 0 0 0,-1 0 0 0 0,0 0 0 0 0,-8 16 0 0 0,-7 22 63 0 0,15-40-105 0 0,2-1 1 0 0,-1 1 0 0 0,1 0 0 0 0,0 0 0 0 0,1 0 0 0 0,-1 0-1 0 0,2 0 1 0 0,1 11 0 0 0,-1-14-14 0 0,0 0 0 0 0,0 0-1 0 0,1-1 1 0 0,0 1 0 0 0,0-1 0 0 0,0 1 0 0 0,1-1-1 0 0,0 0 1 0 0,-1 0 0 0 0,1 0 0 0 0,1 0 0 0 0,-1-1-1 0 0,0 1 1 0 0,9 5 0 0 0,-2-2 3 0 0,0 0-1 0 0,1-1 1 0 0,-1 0-1 0 0,1-1 1 0 0,1-1 0 0 0,-1 1-1 0 0,1-2 1 0 0,15 4 0 0 0,-12-4-6 0 0,-1-1 0 0 0,0-1 1 0 0,1 0-1 0 0,-1-1 1 0 0,1 0-1 0 0,24-5 0 0 0,-33 4-2 0 0,0-1 0 0 0,0 1 0 0 0,-1-1 0 0 0,1-1 0 0 0,0 1 0 0 0,-1-1 0 0 0,0 0 0 0 0,1 0 0 0 0,-1 0 0 0 0,0-1 0 0 0,-1 0 0 0 0,7-6 0 0 0,-4 3 4 0 0,-2-1 1 0 0,1 1-1 0 0,-1-1 0 0 0,0 0 0 0 0,0-1 0 0 0,-1 1 0 0 0,4-12 0 0 0,1-10 3 0 0,-1 1 0 0 0,-2-2-1 0 0,4-54 1 0 0,-6 44-23 0 0,8-62-37 0 0,-10 93 56 0 0,0 0 1 0 0,1 0-1 0 0,1 0 0 0 0,-1 0 0 0 0,1 0 0 0 0,1 1 0 0 0,8-14 0 0 0,-11 21 0 0 0,0-1-1 0 0,0 1 1 0 0,0 0-1 0 0,1-1 1 0 0,-1 1-1 0 0,0 0 1 0 0,1 1-1 0 0,-1-1 1 0 0,1 0-1 0 0,0 1 1 0 0,3-2-1 0 0,-5 2 2 0 0,0 1 0 0 0,0 0 0 0 0,0-1 0 0 0,0 1 0 0 0,0 0 0 0 0,-1 0 0 0 0,1 0 0 0 0,0 0 0 0 0,0 0 0 0 0,0 0 0 0 0,0 0-1 0 0,0 0 1 0 0,0 1 0 0 0,0-1 0 0 0,0 0 0 0 0,-1 0 0 0 0,1 1 0 0 0,0-1 0 0 0,0 1 0 0 0,0-1 0 0 0,0 1 0 0 0,-1-1 0 0 0,1 1-1 0 0,0-1 1 0 0,-1 1 0 0 0,1-1 0 0 0,0 1 0 0 0,-1 0 0 0 0,1 0 0 0 0,-1-1 0 0 0,1 1 0 0 0,-1 0 0 0 0,1 0 0 0 0,-1-1-1 0 0,1 1 1 0 0,-1 0 0 0 0,0 0 0 0 0,0 0 0 0 0,1 0 0 0 0,-1 0 0 0 0,0 1 0 0 0,1 4 10 0 0,0 0 0 0 0,0 0 0 0 0,-1 0 0 0 0,1 0 0 0 0,-1 1 1 0 0,-1-1-1 0 0,1 0 0 0 0,-3 8 0 0 0,-14 51 98 0 0,9-39-75 0 0,0 4-29 0 0,-19 77 109 0 0,23-88-91 0 0,1 0 1 0 0,1 1 0 0 0,1 30 0 0 0,1-46-23 0 0,0 1-1 0 0,1-1 1 0 0,-1 0-1 0 0,1 1 1 0 0,0-1-1 0 0,1 0 1 0 0,-1 0-1 0 0,1 0 1 0 0,0 0-1 0 0,0 0 1 0 0,0 0-1 0 0,0 0 1 0 0,1-1-1 0 0,-1 1 1 0 0,1-1-1 0 0,0 0 1 0 0,6 6 0 0 0,-4-6-16 0 0,0 1 1 0 0,0-1-1 0 0,0 0 1 0 0,0-1 0 0 0,1 0-1 0 0,-1 1 1 0 0,1-1 0 0 0,0-1-1 0 0,0 1 1 0 0,-1-1 0 0 0,1 0-1 0 0,11 0 1 0 0,2-2-384 0 0,0 0-1 0 0,1-1 1 0 0,-1-1 0 0 0,0 0-1 0 0,-1-2 1 0 0,1 0-1 0 0,-1-1 1 0 0,0-1 0 0 0,0-1-1 0 0,22-13 1 0 0,-34 17-616 0 0,0 0 1 0 0,0-1-1 0 0,6-5 0 0 0,4-9-7506 0 0,-10 7 2596 0 0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44.2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38 100 1112 0 0,'0'0'241'0'0,"-1"-1"0"0"0,1 1 0 0 0,-1-1 1 0 0,1 1-1 0 0,-1 0 0 0 0,1-1 0 0 0,-1 1 0 0 0,1-1 0 0 0,-1 1 0 0 0,1 0 0 0 0,-1 0 0 0 0,0-1 0 0 0,1 1 0 0 0,-1 0 1 0 0,0 0-1 0 0,1 0 0 0 0,-1 0 0 0 0,0-1 0 0 0,1 1 0 0 0,-1 0 0 0 0,0 0 0 0 0,1 0 0 0 0,-1 0 0 0 0,0 1 0 0 0,1-1 0 0 0,-1 0 1 0 0,0 0-1 0 0,0 1 0 0 0,-14 11 3729 0 0,11-7-2482 0 0,3-5-1227 0 0,1 1 0 0 0,0-1 1 0 0,0 1-1 0 0,0-1 0 0 0,0 1 1 0 0,0-1-1 0 0,0 1 0 0 0,0-1 1 0 0,0 1-1 0 0,0-1 1 0 0,0 1-1 0 0,1-1 0 0 0,-1 1 1 0 0,0-1-1 0 0,0 1 0 0 0,0-1 1 0 0,1 1-1 0 0,-1-1 0 0 0,0 0 1 0 0,1 1-1 0 0,1 5 1059 0 0,1 133 2410 0 0,-8 141-2395 0 0,8-257-1307 0 0,-3-23-29 0 0,0 1 0 0 0,0 0 0 0 0,0-1 0 0 0,0 1 0 0 0,1 0 0 0 0,-1 0 0 0 0,0-1 1 0 0,0 1-1 0 0,1 0 0 0 0,-1-1 0 0 0,0 1 0 0 0,1-1 0 0 0,-1 1 0 0 0,1 0 0 0 0,-1-1 1 0 0,1 1-1 0 0,-1-1 0 0 0,1 1 0 0 0,-1-1 0 0 0,1 1 0 0 0,-1-1 0 0 0,1 0 0 0 0,0 1 0 0 0,-1-1 1 0 0,1 0-1 0 0,1 1 0 0 0,-1-1-1 0 0,-1 0 1 0 0,1-1 0 0 0,-1 1-1 0 0,1 0 1 0 0,0-1 0 0 0,-1 1 0 0 0,1-1-1 0 0,-1 1 1 0 0,1-1 0 0 0,-1 1-1 0 0,0-1 1 0 0,1 1 0 0 0,-1-1-1 0 0,1 1 1 0 0,-1-1 0 0 0,0 1-1 0 0,1-1 1 0 0,-1 0 0 0 0,0 1-1 0 0,0-1 1 0 0,0 0 0 0 0,1 0-1 0 0,4-20-40 0 0,-4 18 39 0 0,3-25 11 0 0,-1 0 0 0 0,-1 0-1 0 0,-3-47 1 0 0,0 23-10 0 0,13-205-71 0 0,-12 256 73 0 0,1-9 0 0 0,0 0-1 0 0,1 0 0 0 0,4-10 1 0 0,-6 19 0 0 0,1-1-1 0 0,-1 1 1 0 0,1-1 0 0 0,-1 0 0 0 0,1 1-1 0 0,0-1 1 0 0,-1 1 0 0 0,1 0-1 0 0,0-1 1 0 0,0 1 0 0 0,0 0 0 0 0,0-1-1 0 0,1 1 1 0 0,-1 0 0 0 0,0 0-1 0 0,0 0 1 0 0,1 0 0 0 0,-1 0 0 0 0,1 0-1 0 0,-1 0 1 0 0,1 1 0 0 0,-1-1 0 0 0,1 1-1 0 0,-1-1 1 0 0,1 1 0 0 0,3-1-1 0 0,-4 1 2 0 0,0 0-1 0 0,0 0 0 0 0,0 1 0 0 0,1-1 0 0 0,-1 0 0 0 0,0 1 1 0 0,0-1-1 0 0,0 1 0 0 0,0 0 0 0 0,0-1 0 0 0,0 1 0 0 0,0 0 1 0 0,0 0-1 0 0,0-1 0 0 0,0 1 0 0 0,0 0 0 0 0,0 0 0 0 0,1 2 1 0 0,13 23 5 0 0,-9-15-2 0 0,22 39 23 0 0,-2 0 0 0 0,-3 2-1 0 0,-1 1 1 0 0,-3 0 0 0 0,18 88 0 0 0,-34-128-38 0 0,-2-7-21 0 0,0-1-1 0 0,0 1 0 0 0,1-1 1 0 0,-1 1-1 0 0,1-1 0 0 0,1 1 1 0 0,3 5-1 0 0,-6-10 5 0 0,0-1 1 0 0,1 0-1 0 0,-1 1 1 0 0,1-1-1 0 0,-1 0 0 0 0,1 0 1 0 0,-1 0-1 0 0,1 0 1 0 0,-1 1-1 0 0,1-1 0 0 0,-1 0 1 0 0,1 0-1 0 0,0 0 1 0 0,-1 0-1 0 0,1 0 0 0 0,-1 0 1 0 0,1 0-1 0 0,-1 0 1 0 0,1 0-1 0 0,-1-1 0 0 0,1 1 1 0 0,-1 0-1 0 0,1 0 1 0 0,-1 0-1 0 0,1 0 0 0 0,-1-1 1 0 0,1 1-1 0 0,-1 0 1 0 0,1-1-1 0 0,-1 1 0 0 0,0 0 1 0 0,1-1-1 0 0,-1 1 1 0 0,1-1-1 0 0,-1 1 0 0 0,0 0 1 0 0,1-1-1 0 0,14-16-1988 0 0,0-8-2087 0 0,0-1-3596 0 0,-7 9 2451 0 0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45.1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94 123 208 0 0,'-28'-22'10422'0'0,"-3"4"-3904"0"0,-3-2-1407 0 0,34 19-5015 0 0,1 1 0 0 0,-1-1-1 0 0,1 0 1 0 0,-1 1 0 0 0,1-1-1 0 0,-1 1 1 0 0,1-1 0 0 0,-1 1-1 0 0,1-1 1 0 0,0 1 0 0 0,-1-1-1 0 0,1 1 1 0 0,0 0 0 0 0,0-1-1 0 0,-1 1 1 0 0,1 0 0 0 0,0-1-1 0 0,0 1 1 0 0,1 0-1 0 0,20-8 253 0 0,13-5 57 0 0,-8 4 13 0 0,54-13 1 0 0,-75 21-385 0 0,-1 1 1 0 0,0-1-1 0 0,0 1 1 0 0,0 1 0 0 0,0-1-1 0 0,0 1 1 0 0,0 0 0 0 0,0 0-1 0 0,0 0 1 0 0,0 0 0 0 0,0 1-1 0 0,-1 0 1 0 0,1 0 0 0 0,0 1-1 0 0,-1-1 1 0 0,0 1 0 0 0,1 0-1 0 0,-1 0 1 0 0,0 0-1 0 0,5 6 1 0 0,4 6 40 0 0,0 1-1 0 0,-1 0 0 0 0,19 33 1 0 0,-14-22 26 0 0,-10-16-18 0 0,0-2 0 0 0,1 1-1 0 0,11 11 1 0 0,-12-14 78 0 0,-6-5-106 0 0,0-1-1 0 0,0 1 0 0 0,0-1 1 0 0,1 1-1 0 0,-1-1 0 0 0,0 0 1 0 0,1 0-1 0 0,1 2 1 0 0,-2-3-51 0 0,-1 0 1 0 0,1 0 0 0 0,-1 0-1 0 0,1 0 1 0 0,-1 0 0 0 0,1 0-1 0 0,-1 0 1 0 0,1 0 0 0 0,-1 0 0 0 0,1 0-1 0 0,-1 0 1 0 0,1 0 0 0 0,-1-1-1 0 0,1 1 1 0 0,-1 0 0 0 0,1 0-1 0 0,-1 0 1 0 0,1-1 0 0 0,-1 1-1 0 0,1 0 1 0 0,-1-1 0 0 0,0 1 0 0 0,1 0-1 0 0,-1-1 1 0 0,0 1 0 0 0,1 0-1 0 0,-1-1 1 0 0,0 1 0 0 0,1-1-1 0 0,-1 1 1 0 0,0-1 0 0 0,0 1 0 0 0,1-1-1 0 0,-1 1 1 0 0,0-1 0 0 0,0 0-1 0 0,5-16 247 0 0,-5 17-238 0 0,1-1-1 0 0,-1 1 1 0 0,0 0 0 0 0,0-1-1 0 0,0 1 1 0 0,0-1 0 0 0,0 1 0 0 0,0 0-1 0 0,-1-1 1 0 0,1 1 0 0 0,0 0-1 0 0,0-1 1 0 0,0 1 0 0 0,0 0 0 0 0,0-1-1 0 0,0 1 1 0 0,-1 0 0 0 0,1 0-1 0 0,0-1 1 0 0,0 1 0 0 0,0 0-1 0 0,-1-1 1 0 0,1 1 0 0 0,0 0 0 0 0,0 0-1 0 0,-1 0 1 0 0,1-1 0 0 0,0 1-1 0 0,0 0 1 0 0,-1 0 0 0 0,1 0-1 0 0,0 0 1 0 0,-1-1 0 0 0,1 1 0 0 0,0 0-1 0 0,-1 0 1 0 0,1 0 0 0 0,0 0-1 0 0,-1 0 1 0 0,1 0 0 0 0,-1 0-1 0 0,0 0-4 0 0,1 1 0 0 0,-1-1 0 0 0,1 1 0 0 0,0-1 0 0 0,-1 1 0 0 0,1-1 0 0 0,-1 1 0 0 0,1-1 0 0 0,0 1 0 0 0,-1-1 0 0 0,1 1-1 0 0,0 0 1 0 0,0-1 0 0 0,-1 1 0 0 0,1-1 0 0 0,0 1 0 0 0,0 0 0 0 0,0-1 0 0 0,0 1 0 0 0,0 0 0 0 0,0-1 0 0 0,0 1-1 0 0,0-1 1 0 0,0 1 0 0 0,0 0 0 0 0,0-1 0 0 0,1 2 0 0 0,1 19 135 0 0,2 2-64 0 0,-2 1 1 0 0,0 0-1 0 0,-2 0 1 0 0,0 0-1 0 0,-6 35 1 0 0,-3 67 116 0 0,3-17-112 0 0,2-68-77 0 0,2-1 1 0 0,2 1-1 0 0,1-1 0 0 0,2 0 1 0 0,2 0-1 0 0,2 0 0 0 0,13 48 1 0 0,-17-81 0 0 0,0-1 1 0 0,0 1-1 0 0,0-1 1 0 0,1 0-1 0 0,0 0 1 0 0,0 0-1 0 0,1 0 1 0 0,5 5-1 0 0,46 40 20 0 0,-45-42-39 0 0,3-1 46 0 0,-12-9 1 0 0,-5-7-22 0 0,-2 2-13 0 0,1 1 0 0 0,-1-1 0 0 0,0 1 0 0 0,0 0 0 0 0,-1 1 0 0 0,1-1 0 0 0,-1 1 0 0 0,0 0 0 0 0,0 0 0 0 0,-1 1 0 0 0,1 0 0 0 0,-1 0 0 0 0,1 1 0 0 0,-1-1 0 0 0,0 1 0 0 0,0 1 0 0 0,0-1 0 0 0,-8 1 0 0 0,-1-1-30 0 0,-1 2 0 0 0,1 0 0 0 0,-1 1-1 0 0,1 0 1 0 0,-1 1 0 0 0,-28 8 0 0 0,34-6-3 0 0,0-1-1 0 0,0 1 1 0 0,-13 7 0 0 0,21-9-50 0 0,0-1 1 0 0,0 1-1 0 0,1-1 1 0 0,-1 1 0 0 0,0 0-1 0 0,1 0 1 0 0,0 0-1 0 0,-1 1 1 0 0,1-1-1 0 0,0 1 1 0 0,0-1 0 0 0,1 1-1 0 0,-1-1 1 0 0,0 1-1 0 0,1 0 1 0 0,-2 5-1 0 0,3-8 39 0 0,0 0 0 0 0,0 1 0 0 0,0-1-1 0 0,0 0 1 0 0,0 0 0 0 0,0 1-1 0 0,0-1 1 0 0,0 0 0 0 0,0 0-1 0 0,0 1 1 0 0,0-1 0 0 0,0 0 0 0 0,1 0-1 0 0,-1 0 1 0 0,0 1 0 0 0,0-1-1 0 0,0 0 1 0 0,0 0 0 0 0,1 0 0 0 0,-1 1-1 0 0,0-1 1 0 0,0 0 0 0 0,0 0-1 0 0,1 0 1 0 0,-1 0 0 0 0,0 0-1 0 0,0 0 1 0 0,1 0 0 0 0,-1 1 0 0 0,0-1-1 0 0,0 0 1 0 0,1 0 0 0 0,-1 0-1 0 0,0 0 1 0 0,0 0 0 0 0,1 0-1 0 0,-1 0 1 0 0,0 0 0 0 0,0 0 0 0 0,1 0-1 0 0,-1 0 1 0 0,0 0 0 0 0,0-1-1 0 0,1 1 1 0 0,-1 0 0 0 0,0 0 0 0 0,0 0-1 0 0,1 0 1 0 0,-1 0 0 0 0,0-1-1 0 0,14-3-2527 0 0,-2-1-333 0 0,1-1-616 0 0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50.5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 35 512 0 0,'-2'-2'465'0'0,"0"-1"-1"0"0,0 1 0 0 0,0 0 1 0 0,-1 0-1 0 0,1 0 1 0 0,-1 0-1 0 0,1 0 1 0 0,-1 0-1 0 0,-3-1 1 0 0,4 2-170 0 0,1 1 0 0 0,-1-1 0 0 0,1 1 1 0 0,-1-1-1 0 0,1 1 0 0 0,-1-1 0 0 0,0 1 1 0 0,1 0-1 0 0,-1 0 0 0 0,0 0 0 0 0,1 0 1 0 0,-1 0-1 0 0,0 0 0 0 0,1 1 0 0 0,-1-1 1 0 0,1 0-1 0 0,-1 1 0 0 0,-5 1 4303 0 0,12-7-2702 0 0,5-3 1454 0 0,-14 20-2062 0 0,3-11-1243 0 0,0 0-1 0 0,0 0 1 0 0,1 0-1 0 0,-1 1 1 0 0,0-1-1 0 0,1 0 1 0 0,-1 1-1 0 0,1-1 1 0 0,0 1-1 0 0,-1-1 1 0 0,1 0-1 0 0,0 1 1 0 0,0-1-1 0 0,0 1 1 0 0,0-1-1 0 0,0 1 0 0 0,0-1 1 0 0,0 1-1 0 0,1-1 1 0 0,-1 0-1 0 0,0 1 1 0 0,1-1-1 0 0,-1 1 1 0 0,1-1-1 0 0,0 0 1 0 0,-1 0-1 0 0,1 1 1 0 0,0-1-1 0 0,0 0 1 0 0,0 0-1 0 0,0 0 1 0 0,0 0-1 0 0,0 0 1 0 0,0 0-1 0 0,0 0 1 0 0,0 0-1 0 0,0 0 1 0 0,0 0-1 0 0,1-1 1 0 0,-1 1-1 0 0,0 0 0 0 0,1-1 1 0 0,-1 1-1 0 0,0-1 1 0 0,1 0-1 0 0,-1 1 1 0 0,1-1-1 0 0,-1 0 1 0 0,1 0-1 0 0,1 0 1 0 0,7 0 183 0 0,-5-1-115 0 0,0 1 0 0 0,0 0 1 0 0,0 0-1 0 0,0 1 0 0 0,0-1 0 0 0,0 1 0 0 0,0 0 1 0 0,5 2-1 0 0,-10-3-102 0 0,0 0 1 0 0,1 0 0 0 0,-1 0-1 0 0,0 0 1 0 0,0 1 0 0 0,0-1-1 0 0,1 0 1 0 0,-1 0-1 0 0,0 0 1 0 0,0 0 0 0 0,0 1-1 0 0,0-1 1 0 0,1 0 0 0 0,-1 0-1 0 0,0 0 1 0 0,0 1-1 0 0,0-1 1 0 0,0 0 0 0 0,0 0-1 0 0,0 1 1 0 0,0-1 0 0 0,0 0-1 0 0,0 0 1 0 0,0 1 0 0 0,0-1-1 0 0,0 0 1 0 0,0 0-1 0 0,0 1 1 0 0,0-1 0 0 0,0 0-1 0 0,0 0 1 0 0,0 0 0 0 0,0 1-1 0 0,0-1 1 0 0,0 0 0 0 0,0 0-1 0 0,0 1 1 0 0,-10 6 239 0 0,9-6-235 0 0,0 0 1 0 0,-1 0-1 0 0,1-1 0 0 0,-1 1 1 0 0,1-1-1 0 0,-1 1 1 0 0,1-1-1 0 0,-1 0 0 0 0,1 1 1 0 0,-1-1-1 0 0,1 0 0 0 0,-1 0 1 0 0,0 0-1 0 0,-1-1 1 0 0,2 1-9 0 0,0-1 0 0 0,1 0 0 0 0,-1 0 0 0 0,1 1 0 0 0,0-1 0 0 0,-1 0 0 0 0,1 0 0 0 0,0 0 1 0 0,-1 0-1 0 0,1 1 0 0 0,0-1 0 0 0,0 0 0 0 0,0 0 0 0 0,0 0 0 0 0,0 0 0 0 0,0 0 0 0 0,0 0 0 0 0,0 0 1 0 0,0-1-1 0 0,-1-12 63 0 0,1 13-69 0 0,0 1 0 0 0,0 0 0 0 0,-1-1 0 0 0,1 1 0 0 0,0 0 0 0 0,0-1 0 0 0,0 1 0 0 0,0 0 0 0 0,-1-1 0 0 0,1 1 0 0 0,0 0 0 0 0,0-1 0 0 0,0 1 0 0 0,-1 0 0 0 0,1 0 0 0 0,0 0 0 0 0,-1-1 0 0 0,1 1 0 0 0,0 0 1 0 0,-1 0-1 0 0,1 0 0 0 0,0-1 0 0 0,-1 1 0 0 0,1 0 0 0 0,0 0 0 0 0,-1 0 0 0 0,1 0 0 0 0,0 0 0 0 0,-1 0 0 0 0,0 0 0 0 0,-5 0 50 0 0,6-1-50 0 0,-1 1-1 0 0,0 0 1 0 0,1 0 0 0 0,-1 0 0 0 0,0 0-1 0 0,0 0 1 0 0,1 0 0 0 0,-1 1 0 0 0,0-1-1 0 0,1 0 1 0 0,-1 0 0 0 0,0 0 0 0 0,1 1-1 0 0,-1-1 1 0 0,1 0 0 0 0,-1 1 0 0 0,0-1-1 0 0,0 1 1 0 0,-8 4 16 0 0,8-9 56 0 0,2-3-13 0 0,-1 6-51 0 0,0 1 0 0 0,0 0 0 0 0,0-1 0 0 0,0 1 0 0 0,0-1 0 0 0,0 1 0 0 0,0 0 0 0 0,-1-1 0 0 0,1 1 0 0 0,0-1 0 0 0,0 1-1 0 0,0 0 1 0 0,0-1 0 0 0,0 1 0 0 0,-1 0 0 0 0,1-1 0 0 0,0 1 0 0 0,0 0 0 0 0,-1-1 0 0 0,1 1 0 0 0,0 0 0 0 0,-1 0 0 0 0,1-1 0 0 0,0 1 0 0 0,-1 0-1 0 0,1 0 1 0 0,0 0 0 0 0,-1-1 0 0 0,1 1 0 0 0,0 0 0 0 0,-1 0 0 0 0,1 0 0 0 0,-1 0 0 0 0,1 0 0 0 0,0 0 0 0 0,-1 0 0 0 0,1 0 0 0 0,-1 0 0 0 0,1 0-1 0 0,0 0 1 0 0,-1 0 0 0 0,1 0 0 0 0,-1 0 0 0 0,0 0 0 0 0,1 13 370 0 0,3-8-309 0 0,1 0 0 0 0,-1 0 1 0 0,1 0-1 0 0,0-1 0 0 0,1 0 0 0 0,-1 1 0 0 0,1-1 0 0 0,7 4 0 0 0,-5-3-39 0 0,-1 0-1 0 0,1 1 0 0 0,-1 0 0 0 0,7 8 0 0 0,90 121 187 0 0,-85-110-196 0 0,2-1 0 0 0,1-1 1 0 0,24 21-1 0 0,78 53 45 0 0,87 70 3 0 0,-13 14-72 0 0,-189-173 20 0 0,0-1-1 0 0,-1 1 1 0 0,0 0 0 0 0,9 16 0 0 0,-15-23-17 0 0,1 1 1 0 0,-1 0 0 0 0,0 0-1 0 0,0 0 1 0 0,-1 0-1 0 0,1 0 1 0 0,0 0 0 0 0,-1 0-1 0 0,1 0 1 0 0,-1 0-1 0 0,1 0 1 0 0,-1 0 0 0 0,0 0-1 0 0,0 0 1 0 0,0 0-1 0 0,0 1 1 0 0,-1-1 0 0 0,1 0-1 0 0,0 0 1 0 0,-1 0-1 0 0,0 0 1 0 0,1 0 0 0 0,-1 0-1 0 0,0 0 1 0 0,0 0-1 0 0,0 0 1 0 0,0-1 0 0 0,0 1-1 0 0,-1 0 1 0 0,-1 2-1 0 0,3-4 1 0 0,0 1-1 0 0,-1-1 1 0 0,1 1-1 0 0,-1-1 0 0 0,1 1 1 0 0,0-1-1 0 0,-1 0 0 0 0,1 1 1 0 0,-1-1-1 0 0,1 0 0 0 0,-1 1 1 0 0,1-1-1 0 0,-1 0 0 0 0,1 1 1 0 0,-1-1-1 0 0,0 0 0 0 0,1 0 1 0 0,-1 0-1 0 0,1 1 0 0 0,-1-1 1 0 0,1 0-1 0 0,-1 0 0 0 0,0 0 1 0 0,1 0-1 0 0,-1 0 0 0 0,0 0 1 0 0,1 0-1 0 0,-1 0 0 0 0,1 0 1 0 0,-2-1-1 0 0,1 0-3 0 0,1 0 0 0 0,-1 1-1 0 0,0-1 1 0 0,1 0 0 0 0,-1 0 0 0 0,1 0-1 0 0,-1 0 1 0 0,1 0 0 0 0,0 0 0 0 0,-1 0-1 0 0,1 0 1 0 0,0 0 0 0 0,0 0 0 0 0,0 0-1 0 0,-1-2 1 0 0,1-4-32 0 0,0-1-1 0 0,0 1 1 0 0,2-14-1 0 0,9-24-118 0 0,-6 27-272 0 0,-1 0 0 0 0,2-21 0 0 0,-6 38 256 0 0,0-1 1 0 0,0 1-1 0 0,0 0 0 0 0,0-1 1 0 0,0 1-1 0 0,0-1 0 0 0,-1 1 1 0 0,1 0-1 0 0,0 0 0 0 0,-1-1 0 0 0,0 1 1 0 0,1 0-1 0 0,-1-1 0 0 0,1 1 1 0 0,-1 0-1 0 0,0 0 0 0 0,0 0 1 0 0,-1-2-1 0 0,-3-3-3813 0 0,1-2-3646 0 0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0:51.6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21 454 512 0 0,'0'-15'1740'0'0,"0"0"-1"0"0,-1 0 1 0 0,-1 0-1 0 0,0-1 1 0 0,-7-22-1 0 0,7 29-1103 0 0,1-5 1240 0 0,-3-6 2794 0 0,4 37-2227 0 0,1-7-1984 0 0,0-1 0 0 0,1 1 0 0 0,0 0 0 0 0,4 12 0 0 0,2 4 9 0 0,11 62 498 0 0,-3 0-1 0 0,6 148 1 0 0,-23-62-613 0 0,0-58-273 0 0,1-109-74 0 0,2-7-5 0 0,3-10-8 0 0,4-18-12 0 0,1-13 17 0 0,-2-1 1 0 0,-2 0-1 0 0,2-64 0 0 0,-17-129 132 0 0,-37-170 250 0 0,44 388-321 0 0,1 10-9 0 0,1 1 0 0 0,-1-1 0 0 0,1 0 0 0 0,0 1 0 0 0,1-12 0 0 0,4 28 255 0 0,0 8-238 0 0,9 50 150 0 0,28 77 0 0 0,-31-117-137 0 0,1 0-1 0 0,0-1 0 0 0,3 0 0 0 0,0-1 0 0 0,24 31 0 0 0,-10-19-29 0 0,8 11 76 0 0,47 46 0 0 0,-55-66-122 0 0,192 177-59 0 0,-209-197 43 0 0,-1-1 1 0 0,25 13-1 0 0,-32-18 7 0 0,0-1-1 0 0,0-1 1 0 0,0 1-1 0 0,1-1 1 0 0,-1 1-1 0 0,1-1 1 0 0,-1 0-1 0 0,1-1 1 0 0,-1 1-1 0 0,1-1 1 0 0,-1 0-1 0 0,1 0 1 0 0,4-1-1 0 0,-6 0 3 0 0,0 0 0 0 0,0 0 0 0 0,0 0 0 0 0,0 0 1 0 0,-1 0-1 0 0,1-1 0 0 0,0 1 0 0 0,-1-1 0 0 0,1 0 0 0 0,-1 0 0 0 0,0 0 0 0 0,4-4 0 0 0,-2 1-3 0 0,-1 1-1 0 0,1-1 0 0 0,-2 0 1 0 0,1 0-1 0 0,0 0 1 0 0,2-8-1 0 0,-1-1-5 0 0,0-1-1 0 0,-1 1 1 0 0,0-1-1 0 0,0-20 0 0 0,-2-1 16 0 0,-7-66 0 0 0,-13-37-18 0 0,4 45-9 0 0,-2-20 17 0 0,-18-206-38 0 0,34 305 53 0 0,1 9-14 0 0,-1 1-1 0 0,1-1 0 0 0,0 0 1 0 0,0 0-1 0 0,1 1 0 0 0,0-1 0 0 0,2-7 1 0 0,-3 13 3 0 0,0-1 0 0 0,0 1 1 0 0,0 0-1 0 0,0 0 0 0 0,0 0 0 0 0,0 0 1 0 0,0 0-1 0 0,0 0 0 0 0,0 0 0 0 0,0 0 1 0 0,0-1-1 0 0,0 1 0 0 0,0 0 0 0 0,0 0 1 0 0,0 0-1 0 0,0 0 0 0 0,0 0 1 0 0,0 0-1 0 0,0 0 0 0 0,0 0 0 0 0,0 0 1 0 0,1-1-1 0 0,-1 1 0 0 0,0 0 0 0 0,0 0 1 0 0,0 0-1 0 0,0 0 0 0 0,0 0 0 0 0,0 0 1 0 0,0 0-1 0 0,0 0 0 0 0,0 0 1 0 0,0 0-1 0 0,1 0 0 0 0,-1 0 0 0 0,0 0 1 0 0,0 0-1 0 0,0 0 0 0 0,0 0 0 0 0,0 0 1 0 0,0 0-1 0 0,0 0 0 0 0,0 0 0 0 0,1 0 1 0 0,-1 0-1 0 0,0 0 0 0 0,0 0 0 0 0,0 0 1 0 0,0 0-1 0 0,0 0 0 0 0,0 0 1 0 0,0 0-1 0 0,0 0 0 0 0,0 0 0 0 0,1 0 1 0 0,2 8-129 0 0,1 10-167 0 0,12 66-2585 0 0,-6-43-1048 0 0,-3 1-4090 0 0,-5-21 5099 0 0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1:16.8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107 119 512 0 0,'-3'-3'309'0'0,"1"0"0"0"0,0 0 0 0 0,-1 0 0 0 0,2 0 0 0 0,-4-6-1 0 0,3 5 224 0 0,1 1 0 0 0,-1 0 0 0 0,0-1 0 0 0,0 1 0 0 0,-5-5 0 0 0,6 6-188 0 0,-1 0-1 0 0,1 0 1 0 0,0 0-1 0 0,0-1 1 0 0,0 1-1 0 0,0 0 0 0 0,0-1 1 0 0,0 1-1 0 0,1-1 1 0 0,-1 1-1 0 0,1-1 1 0 0,-1 1-1 0 0,1-1 1 0 0,0 1-1 0 0,1-4 1 0 0,-2 5-239 0 0,1 0 1 0 0,0 0 0 0 0,0 0-1 0 0,0 0 1 0 0,0 0-1 0 0,1 0 1 0 0,-1-1 0 0 0,0 1-1 0 0,0 0 1 0 0,1 0 0 0 0,-1 0-1 0 0,1 0 1 0 0,-1 0 0 0 0,1 0-1 0 0,-1 0 1 0 0,1 0-1 0 0,-1 0 1 0 0,1 1 0 0 0,0-1-1 0 0,0 0 1 0 0,-1 0 0 0 0,1 0-1 0 0,0 1 1 0 0,0-1-1 0 0,0 0 1 0 0,0 1 0 0 0,0-1-1 0 0,0 1 1 0 0,0-1 0 0 0,0 1-1 0 0,0-1 1 0 0,0 1 0 0 0,0 0-1 0 0,2-1 1 0 0,-3 1 62 0 0,-1 1-57 0 0,0 0 0 0 0,0 0 0 0 0,0 0 0 0 0,-1-1 0 0 0,1 1-1 0 0,0-1 1 0 0,0 1 0 0 0,-1-1 0 0 0,1 1 0 0 0,0-1 0 0 0,-3 0 0 0 0,0 2 88 0 0,1-1-3 0 0,-1 0 0 0 0,0 1 0 0 0,0 0 0 0 0,1 0 1 0 0,-1 0-1 0 0,1 0 0 0 0,0 1 0 0 0,-1-1 0 0 0,1 1 1 0 0,0 0-1 0 0,1 0 0 0 0,-1 0 0 0 0,0 0 0 0 0,1 0 1 0 0,-3 5-1 0 0,5-6-119 0 0,0-1-1 0 0,0 0 1 0 0,0 0-1 0 0,0 0 1 0 0,0 0 0 0 0,0 0-1 0 0,1 0 1 0 0,-1 1 0 0 0,0-1-1 0 0,1 0 1 0 0,-1 0 0 0 0,1 0-1 0 0,-1 0 1 0 0,1 0 0 0 0,-1 0-1 0 0,1 0 1 0 0,0 0 0 0 0,-1-1-1 0 0,1 1 1 0 0,0 0 0 0 0,0 0-1 0 0,2 1 1 0 0,-2-1-38 0 0,0-1 0 0 0,0 1-1 0 0,0 0 1 0 0,0 0 0 0 0,0 0 0 0 0,-1 1 0 0 0,1-1-1 0 0,0 0 1 0 0,0 0 0 0 0,-1 0 0 0 0,1 1 0 0 0,-1-1-1 0 0,1 0 1 0 0,-1 0 0 0 0,1 1 0 0 0,-1-1 0 0 0,0 1-1 0 0,1-1 1 0 0,-1 0 0 0 0,0 2 0 0 0,-4 14 124 0 0,-9 20 1 0 0,9-25-119 0 0,0-1 0 0 0,1 1 1 0 0,0-1-1 0 0,-2 23 0 0 0,4 4 86 0 0,3 1 0 0 0,1-1 0 0 0,1 0 1 0 0,11 41-1 0 0,48 146 155 0 0,-25-67-92 0 0,-18-64-159 0 0,-11-51 31 0 0,-2 0-1 0 0,2 52 1 0 0,-7 87 35 0 0,-2-119-43 0 0,-2-26-44 0 0,-9 51 0 0 0,7-62 41 0 0,0 0-1 0 0,2 0 1 0 0,1-1 0 0 0,4 49 0 0 0,5-17 242 0 0,2-1 1 0 0,34 104 0 0 0,-40-149-286 0 0,-1 0 0 0 0,-1-1-1 0 0,1 1 1 0 0,-1 1 0 0 0,-1-1 0 0 0,0 0-1 0 0,-1 0 1 0 0,0 0 0 0 0,-1 1 0 0 0,0-1-1 0 0,-1 0 1 0 0,0 0 0 0 0,0 0 0 0 0,-1 0-1 0 0,-7 15 1 0 0,9-24-7 0 0,0 1 0 0 0,0 0-1 0 0,0-1 1 0 0,1 1 0 0 0,-1 0 0 0 0,1-1-1 0 0,0 1 1 0 0,-1 0 0 0 0,2 4 0 0 0,-1-6-4 0 0,0 0 0 0 0,0-1 0 0 0,0 1 0 0 0,1 0 1 0 0,-1 0-1 0 0,0 0 0 0 0,1-1 0 0 0,-1 1 0 0 0,1 0 0 0 0,-1 0 0 0 0,1-1 1 0 0,-1 1-1 0 0,1 0 0 0 0,-1-1 0 0 0,1 1 0 0 0,0-1 0 0 0,-1 1 1 0 0,1-1-1 0 0,0 1 0 0 0,0-1 0 0 0,-1 1 0 0 0,1-1 0 0 0,0 0 0 0 0,0 1 1 0 0,0-1-1 0 0,-1 0 0 0 0,1 0 0 0 0,0 0 0 0 0,0 1 0 0 0,0-1 1 0 0,0 0-1 0 0,-1 0 0 0 0,1 0 0 0 0,1-1 0 0 0,3 2 7 0 0,3 0 57 0 0,-8-1-63 0 0,0-1-1 0 0,0 1 0 0 0,1 0 1 0 0,-1 0-1 0 0,0 0 0 0 0,0 0 1 0 0,0-1-1 0 0,0 1 0 0 0,0 0 1 0 0,0 0-1 0 0,0 0 0 0 0,1 0 1 0 0,-1-1-1 0 0,0 1 0 0 0,0 0 1 0 0,0 0-1 0 0,0-1 0 0 0,0 1 1 0 0,0 0-1 0 0,0 0 0 0 0,0 0 1 0 0,0-1-1 0 0,0 1 0 0 0,0 0 1 0 0,0 0-1 0 0,0 0 0 0 0,0-1 1 0 0,0 1-1 0 0,-1 0 0 0 0,1 0 1 0 0,0 0-1 0 0,0-1 0 0 0,0 1 1 0 0,0 0-1 0 0,0 0 0 0 0,0 0 1 0 0,0 0-1 0 0,-1-1 0 0 0,1 1 1 0 0,-7-6 31 0 0,6 6-43 0 0,3-19-17 0 0,15-5-7 0 0,-10 13 39 0 0,1 0 0 0 0,0 1 0 0 0,1 0 0 0 0,13-13 0 0 0,-19 22-9 0 0,-1-1 0 0 0,0 1 0 0 0,0 0 0 0 0,1 0 0 0 0,-1 0 1 0 0,0 1-1 0 0,1-1 0 0 0,-1 1 0 0 0,1-1 0 0 0,-1 1 0 0 0,1 0 1 0 0,-1 0-1 0 0,4 0 0 0 0,38 5-71 0 0,-26-3 119 0 0,14 2-66 0 0,0-3 0 0 0,0 0 0 0 0,0-2 0 0 0,53-8 0 0 0,-10-5 23 0 0,102-16-2 0 0,-119 23-8 0 0,65 1-1 0 0,-91 6 16 0 0,254-8-99 0 0,42-18 116 0 0,137 7 34 0 0,-304 16-82 0 0,223 8 9 0 0,-324-3 16 0 0,796-4-9 0 0,-50-1-11 0 0,-103 23-44 0 0,260-25 161 0 0,-717-1-176 0 0,1830 0-17 0 0,-1353 18 59 0 0,-237-2-67 0 0,455 0 176 0 0,62 1-147 0 0,7 29-205 0 0,-349 10-124 0 0,114 18-185 0 0,-594-58-2003 0 0,-62-12-6089 0 0,-96 0 5312 0 0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1:17.7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1 175 512 0 0,'0'-10'1001'0'0,"0"8"-853"0"0,0-1 0 0 0,-1 0 1 0 0,2 0-1 0 0,-1 0 1 0 0,0 0-1 0 0,0 0 0 0 0,1 0 1 0 0,0 1-1 0 0,-1-1 1 0 0,1 0-1 0 0,0 0 0 0 0,1 1 1 0 0,2-6-1 0 0,1 0 894 0 0,1-1-1 0 0,-2 0 0 0 0,1-1 1 0 0,3-10-1 0 0,-7 17-619 0 0,0 0-1 0 0,0 0 0 0 0,0 0 1 0 0,-1 0-1 0 0,1 0 1 0 0,-1 0-1 0 0,0 0 0 0 0,1 0 1 0 0,-2 0-1 0 0,1 0 1 0 0,0 0-1 0 0,0 0 0 0 0,-1 0 1 0 0,0 0-1 0 0,0 0 0 0 0,0 0 1 0 0,0 1-1 0 0,-2-5 1 0 0,3 6-390 0 0,0 1 0 0 0,0 0-1 0 0,0 0 1 0 0,0-1 0 0 0,0 1 0 0 0,-1 0 0 0 0,1 0 0 0 0,0 0 0 0 0,0 0 0 0 0,0-1 0 0 0,0 1 0 0 0,0 0 0 0 0,-1 0 0 0 0,1 0 0 0 0,0 0 0 0 0,0-1 0 0 0,0 1 0 0 0,0 0 0 0 0,-1 0 0 0 0,1 0 0 0 0,0 0 0 0 0,0 0 0 0 0,0 0 0 0 0,-1 0 0 0 0,1 0 0 0 0,0 0 0 0 0,0 0 0 0 0,-1 0 0 0 0,1 0 0 0 0,0 0 0 0 0,-1 0 0 0 0,-1 6 494 0 0,2 11-80 0 0,1-5-183 0 0,0 1 0 0 0,1-1 0 0 0,1 0 0 0 0,8 24 0 0 0,-1-11 36 0 0,-2 1 0 0 0,0 0 0 0 0,-1 0 1 0 0,-2 1-1 0 0,0 0 0 0 0,-2 0 0 0 0,0 28 0 0 0,1 104 342 0 0,42 267 0 0 0,-26-292-294 0 0,3 271 0 0 0,-31-267-284 0 0,-30 160 0 0 0,8-94-99 0 0,25-142-21 0 0,5-54 40 0 0,0 0 0 0 0,0 1 0 0 0,1-1 0 0 0,0 0 0 0 0,4 11 1 0 0,-5-16-4 0 0,1-1 1 0 0,0 0-1 0 0,0 1 1 0 0,0-1 0 0 0,0 0-1 0 0,0 0 1 0 0,1 0 0 0 0,-1 0-1 0 0,1 0 1 0 0,-1 0-1 0 0,1 0 1 0 0,0-1 0 0 0,-1 1-1 0 0,1-1 1 0 0,0 1 0 0 0,4 1-1 0 0,-4-2-9 0 0,0 0-1 0 0,0 0 1 0 0,0-1-1 0 0,0 1 1 0 0,0-1-1 0 0,0 0 1 0 0,0 0-1 0 0,0 0 0 0 0,0 0 1 0 0,0 0-1 0 0,0 0 1 0 0,0 0-1 0 0,0-1 1 0 0,0 1-1 0 0,0-1 1 0 0,0 1-1 0 0,0-1 1 0 0,0 0-1 0 0,0 0 1 0 0,2-1-1 0 0,11-6-448 0 0,4-3-365 0 0,25-17 0 0 0,-39 25 305 0 0,-1 0 0 0 0,0-1 0 0 0,0 1-1 0 0,0-1 1 0 0,-1 0 0 0 0,1 0 0 0 0,-1 0 0 0 0,0-1 0 0 0,0 1-1 0 0,0-1 1 0 0,2-6 0 0 0,-3 1-1062 0 0,0-1 64 0 0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1:18.7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89 123 512 0 0,'-34'6'3160'0'0,"27"-6"-1547"0"0,0 1-1 0 0,-1 0 1 0 0,1 1-1 0 0,0-1 0 0 0,-12 8 2757 0 0,19-9-4304 0 0,10-1 1054 0 0,12-3-234 0 0,46-14 730 0 0,95-11 1 0 0,-23 5-1314 0 0,-8 3-55 0 0,-28 5-160 0 0,-12 4-158 0 0,120-2 0 0 0,-142 12-384 0 0,-66 1 393 0 0,-2 1 5 0 0,-1 0 0 0 0,1 0 0 0 0,0 0 0 0 0,0 0 0 0 0,0 0 0 0 0,0 0-1 0 0,0 0 1 0 0,0 1 0 0 0,0-1 0 0 0,-1 0 0 0 0,1 1 0 0 0,0 0 0 0 0,3 1-1 0 0,-5-2 13 0 0,0 1-1 0 0,0-1 0 0 0,1 0 0 0 0,-1 0 0 0 0,0 1 0 0 0,0-1 0 0 0,0 0 0 0 0,0 1 0 0 0,0-1 1 0 0,0 0-1 0 0,-1 0 0 0 0,1 1 0 0 0,0-1 0 0 0,0 0 0 0 0,0 0 0 0 0,0 1 0 0 0,0-1 1 0 0,0 0-1 0 0,0 0 0 0 0,0 1 0 0 0,-1-1 0 0 0,1 0 0 0 0,0 0 0 0 0,0 0 0 0 0,0 1 0 0 0,0-1 1 0 0,-1 0-1 0 0,1 0 0 0 0,0 0 0 0 0,0 0 0 0 0,-1 1 0 0 0,1-1 0 0 0,0 0 0 0 0,-1 0 1 0 0,-9 7-1316 0 0,10-7 1307 0 0,-14 7-3573 0 0,-23 7 0 0 0,28-10 2094 0 0,-17 5-2983 0 0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1:19.1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21 1120 0 0,'5'-3'815'0'0,"1"0"0"0"0,1 0 0 0 0,-1 1 0 0 0,0-1-1 0 0,0 1 1 0 0,1 1 0 0 0,0 0 0 0 0,-1-1 0 0 0,1 2 0 0 0,-1-1-1 0 0,1 1 1 0 0,0 0 0 0 0,0 1 0 0 0,7 0 0 0 0,-14-1-740 0 0,1 1 1 0 0,-1-1 0 0 0,1 0-1 0 0,-1 0 1 0 0,1 1-1 0 0,-1-1 1 0 0,1 0-1 0 0,-1 0 1 0 0,1 1 0 0 0,-1-1-1 0 0,0 0 1 0 0,1 1-1 0 0,-1-1 1 0 0,1 1 0 0 0,-1-1-1 0 0,0 1 1 0 0,1-1-1 0 0,-1 1 1 0 0,0-1-1 0 0,0 1 1 0 0,1-1 0 0 0,-1 1-1 0 0,0-1 1 0 0,0 1-1 0 0,0-1 1 0 0,0 1 0 0 0,0-1-1 0 0,0 1 1 0 0,0-1-1 0 0,0 1 1 0 0,0 0-1 0 0,0-1 1 0 0,0 1 0 0 0,0-1-1 0 0,0 1 1 0 0,0-1-1 0 0,0 1 1 0 0,0-1-1 0 0,-1 2 1 0 0,-8 23 1117 0 0,7-21-1010 0 0,-5 13 387 0 0,0-5-250 0 0,1 1-1 0 0,1 1 0 0 0,1-1 1 0 0,0 1-1 0 0,0 0 1 0 0,1-1-1 0 0,1 2 1 0 0,0 14-1 0 0,2-12-114 0 0,2 1 1 0 0,0-1-1 0 0,1 0 0 0 0,1 0 1 0 0,0 0-1 0 0,8 16 0 0 0,46 98 820 0 0,-29-72-692 0 0,-17-34-196 0 0,30 72 110 0 0,-36-81-211 0 0,-1 0 0 0 0,0 0 0 0 0,-2 1-1 0 0,3 20 1 0 0,-6-36-51 0 0,0 1 0 0 0,0-1 0 0 0,0 1 0 0 0,0-1-1 0 0,0 1 1 0 0,0-1 0 0 0,-1 0 0 0 0,1 1 0 0 0,0-1-1 0 0,-1 1 1 0 0,1-1 0 0 0,-1 0 0 0 0,0 1 0 0 0,1-1 0 0 0,-1 0-1 0 0,0 0 1 0 0,0 1 0 0 0,1-1 0 0 0,-1 0 0 0 0,0 0 0 0 0,0 0-1 0 0,0 0 1 0 0,-1 0 0 0 0,1 0 0 0 0,0-1 0 0 0,0 1 0 0 0,0 0-1 0 0,-1 0 1 0 0,1-1 0 0 0,0 1 0 0 0,-1-1 0 0 0,1 1-1 0 0,-3 0 1 0 0,1-1-24 0 0,1 0 0 0 0,-1 1 0 0 0,1-1 0 0 0,-1 0 0 0 0,1 0 0 0 0,-1 0 0 0 0,1-1-1 0 0,-1 1 1 0 0,1-1 0 0 0,-1 1 0 0 0,1-1 0 0 0,-1 0 0 0 0,1 0 0 0 0,0 0 0 0 0,-1 0 0 0 0,1 0 0 0 0,0-1-1 0 0,-3-2 1 0 0,1 1-138 0 0,1 0 0 0 0,0 0-1 0 0,0-1 1 0 0,0 1 0 0 0,1-1 0 0 0,-1 0-1 0 0,1 0 1 0 0,0 0 0 0 0,0 0-1 0 0,0 0 1 0 0,1 0 0 0 0,0-1-1 0 0,-1 1 1 0 0,0-7 0 0 0,2 7-282 0 0,0 0 1 0 0,0 0 0 0 0,0 1-1 0 0,0-1 1 0 0,1 0-1 0 0,-1 0 1 0 0,1 0 0 0 0,0 1-1 0 0,0-1 1 0 0,1 1-1 0 0,1-5 1 0 0,5-7-1913 0 0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1:19.5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75 226 1856 0 0,'-6'4'1822'0'0,"2"-2"-968"0"0,1 0 0 0 0,0 0 0 0 0,0 1 0 0 0,0-1 0 0 0,0 0 0 0 0,0 1 0 0 0,-2 3 0 0 0,4-5-718 0 0,0 0 1 0 0,1 0-1 0 0,-1 0 0 0 0,1 0 0 0 0,-1 1 0 0 0,1-1 0 0 0,0 0 0 0 0,0 0 0 0 0,-1 0 1 0 0,1 1-1 0 0,0-1 0 0 0,0 0 0 0 0,0 0 0 0 0,0 1 0 0 0,0-1 0 0 0,1 0 0 0 0,-1 0 1 0 0,0 0-1 0 0,0 1 0 0 0,1-1 0 0 0,-1 0 0 0 0,1 0 0 0 0,-1 0 0 0 0,1 0 0 0 0,0 0 1 0 0,1 2-1 0 0,23 35 2145 0 0,-15-25-1142 0 0,13 24 0 0 0,-23-37-1123 0 0,0 1-1 0 0,0-1 1 0 0,0 0-1 0 0,0 0 0 0 0,0 0 1 0 0,0 0-1 0 0,0 0 1 0 0,0 1-1 0 0,0-1 0 0 0,0 0 1 0 0,0 0-1 0 0,0 0 1 0 0,0 0-1 0 0,0 0 0 0 0,0 1 1 0 0,0-1-1 0 0,0 0 1 0 0,-1 0-1 0 0,1 0 0 0 0,0 0 1 0 0,0 0-1 0 0,0 0 1 0 0,0 1-1 0 0,0-1 0 0 0,0 0 1 0 0,0 0-1 0 0,0 0 1 0 0,-1 0-1 0 0,1 0 0 0 0,0 0 1 0 0,0 0-1 0 0,0 0 1 0 0,0 0-1 0 0,0 0 0 0 0,0 0 1 0 0,-1 0-1 0 0,1 0 1 0 0,0 0-1 0 0,0 0 0 0 0,0 1 1 0 0,0-1-1 0 0,0 0 1 0 0,-1 0-1 0 0,1-1 1 0 0,0 1-1 0 0,0 0 0 0 0,0 0 1 0 0,0 0-1 0 0,0 0 1 0 0,-1 0-1 0 0,1 0 0 0 0,0 0 1 0 0,0 0-1 0 0,0 0 1 0 0,-9-2 150 0 0,6 1-130 0 0,0 0 0 0 0,0-1 0 0 0,1 0 0 0 0,-1 0 0 0 0,0 0 0 0 0,1 0 0 0 0,0 0 0 0 0,-1 0 0 0 0,1 0 0 0 0,0-1 0 0 0,-3-5 0 0 0,-18-31 72 0 0,18 26-83 0 0,-1-1 0 0 0,2 1 0 0 0,-1-1 0 0 0,2-1 0 0 0,0 1 0 0 0,1 0 0 0 0,0-1 0 0 0,1 1 0 0 0,1-1 0 0 0,0 0 0 0 0,1 1 0 0 0,1-1 0 0 0,0 1 0 0 0,7-25 0 0 0,-7 35-22 0 0,-1 0-1 0 0,1 0 1 0 0,-1 0 0 0 0,1 0-1 0 0,0 0 1 0 0,1 1 0 0 0,-1-1 0 0 0,1 1-1 0 0,-1 0 1 0 0,1 0 0 0 0,0 0 0 0 0,0 0-1 0 0,5-3 1 0 0,-4 3-9 0 0,1 1-1 0 0,0 0 1 0 0,-1 0-1 0 0,1 0 1 0 0,0 1-1 0 0,0-1 1 0 0,0 1-1 0 0,0 1 0 0 0,0-1 1 0 0,9 0-1 0 0,14 1-66 0 0,0 1-1 0 0,0 1 0 0 0,0 2 0 0 0,31 7 0 0 0,24 13-2133 0 0,0 5-4375 0 0,-65-22 3007 0 0,-2-1-531 0 0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1:20.0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6 8 0 0,'-1'-1'260'0'0,"0"1"0"0"0,1-1-1 0 0,-1 1 1 0 0,1 0 0 0 0,-1-1 0 0 0,0 1-1 0 0,1-1 1 0 0,-1 1 0 0 0,0 0 0 0 0,1 0 0 0 0,-1-1-1 0 0,0 1 1 0 0,0 0 0 0 0,1 0 0 0 0,-1 0 0 0 0,0 0-1 0 0,0 0 1 0 0,0 0 0 0 0,1 0 0 0 0,-1 0-1 0 0,0 0 1 0 0,0 0 0 0 0,1 0 0 0 0,-1 0 0 0 0,0 1-1 0 0,1-1 1 0 0,-1 0 0 0 0,0 0 0 0 0,0 1-1 0 0,1-1 1 0 0,-1 1 0 0 0,1-1 0 0 0,-1 1 0 0 0,0-1-1 0 0,1 1 1 0 0,-1-1 0 0 0,1 1 0 0 0,-1-1-1 0 0,1 1 1 0 0,-1-1 0 0 0,1 1 0 0 0,0 0 0 0 0,-1 0-1 0 0,-2 3 260 0 0,1 0 0 0 0,0 0 0 0 0,0 0 0 0 0,0 0 0 0 0,0 0 0 0 0,-1 5 0 0 0,1 2-272 0 0,0-1 0 0 0,1 1 0 0 0,1-1 0 0 0,-1 1-1 0 0,2 0 1 0 0,-1 0 0 0 0,1-1 0 0 0,1 1 0 0 0,0-1-1 0 0,7 20 1 0 0,-5-19-120 0 0,0 0-1 0 0,1-1 1 0 0,0 1-1 0 0,1-1 1 0 0,0 0-1 0 0,0-1 0 0 0,1 1 1 0 0,1-1-1 0 0,15 14 1 0 0,-18-18-99 0 0,1-1 1 0 0,0-1-1 0 0,-1 1 1 0 0,2-1-1 0 0,-1 0 1 0 0,13 4-1 0 0,1-1 7 0 0,21 3-1 0 0,-37-8-49 0 0,1-1-1 0 0,-1 1 1 0 0,0-1 0 0 0,0 0-1 0 0,0 0 1 0 0,0-1 0 0 0,0 1 0 0 0,0-1-1 0 0,0 0 1 0 0,0 0 0 0 0,0 0-1 0 0,0 0 1 0 0,0-1 0 0 0,0 0 0 0 0,-1 0-1 0 0,1 0 1 0 0,-1 0 0 0 0,1 0-1 0 0,-1-1 1 0 0,0 1 0 0 0,0-1 0 0 0,0 0-1 0 0,0 0 1 0 0,3-6 0 0 0,-1 3 0 0 0,-1 0 0 0 0,0-1 0 0 0,-1 0 0 0 0,0 0 0 0 0,0 0 0 0 0,0 0 0 0 0,-1 0-1 0 0,0-1 1 0 0,0 1 0 0 0,-1-1 0 0 0,0 1 0 0 0,0-12 0 0 0,-1 1-2 0 0,-1 0 0 0 0,-6-33 0 0 0,5 44 24 0 0,1 1 0 0 0,-1-1 0 0 0,0 1 0 0 0,-1-1 0 0 0,0 1 1 0 0,0 0-1 0 0,0 0 0 0 0,0 0 0 0 0,-1 1 0 0 0,-8-10 0 0 0,11 14-3 0 0,0 0-1 0 0,0 0 1 0 0,0 0 0 0 0,0 0 0 0 0,0 0-1 0 0,0 0 1 0 0,-1 0 0 0 0,1 1 0 0 0,0-1-1 0 0,-1 0 1 0 0,1 1 0 0 0,0-1-1 0 0,-1 1 1 0 0,1 0 0 0 0,0-1 0 0 0,-1 1-1 0 0,1 0 1 0 0,-1 0 0 0 0,1 0 0 0 0,-1 0-1 0 0,1 0 1 0 0,-3 0 0 0 0,1 1 5 0 0,1 0 0 0 0,0 0 0 0 0,0 0 0 0 0,0 1 0 0 0,-1-1 1 0 0,1 0-1 0 0,0 1 0 0 0,1-1 0 0 0,-1 1 0 0 0,0 0 0 0 0,0-1 0 0 0,-2 4 0 0 0,0 1-3 0 0,0 0-1 0 0,1 0 0 0 0,-1 0 1 0 0,1 0-1 0 0,0 1 0 0 0,0-1 0 0 0,1 1 1 0 0,-2 11-1 0 0,2-12 16 0 0,1 1 1 0 0,1-1-1 0 0,-1 1 0 0 0,1 0 0 0 0,1-1 1 0 0,-1 1-1 0 0,1-1 0 0 0,0 1 0 0 0,0-1 0 0 0,1 1 1 0 0,0-1-1 0 0,0 0 0 0 0,0 0 0 0 0,1 0 1 0 0,0 0-1 0 0,0 0 0 0 0,1 0 0 0 0,0-1 1 0 0,0 0-1 0 0,0 1 0 0 0,0-2 0 0 0,1 1 1 0 0,0 0-1 0 0,0-1 0 0 0,0 0 0 0 0,0 0 1 0 0,7 3-1 0 0,3 1 43 0 0,0 0 0 0 0,1-1 0 0 0,-1-1 0 0 0,2 0 0 0 0,-1-1 0 0 0,24 3 0 0 0,-12-3-51 0 0,0-3-1 0 0,1 0 1 0 0,29-2 0 0 0,-54 0-28 0 0,-1 0 0 0 0,1-1 1 0 0,0 1-1 0 0,0-1 1 0 0,0 0-1 0 0,-1 0 1 0 0,1 0-1 0 0,0-1 0 0 0,-1 1 1 0 0,1-1-1 0 0,-1 0 1 0 0,0 0-1 0 0,1 0 1 0 0,-1 0-1 0 0,3-4 0 0 0,-4 4-122 0 0,1-1-1 0 0,-1 0 1 0 0,0 0-1 0 0,0 0 1 0 0,0 0-1 0 0,-1 0 1 0 0,1 0-1 0 0,-1-1 1 0 0,0 1-1 0 0,0 0 1 0 0,0-1-1 0 0,0 1 1 0 0,0-1-1 0 0,-1 0 0 0 0,0 1 1 0 0,0-6-1 0 0,-1-29-6722 0 0,-1 27 2979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9:45.1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37 512 0 0,'-1'0'167'0'0,"0"-1"1"0"0,0 1-1 0 0,1 0 0 0 0,-1-1 0 0 0,0 1 1 0 0,1-1-1 0 0,-1 1 0 0 0,0-1 0 0 0,1 0 0 0 0,-1 1 1 0 0,1-1-1 0 0,-1 1 0 0 0,1-1 0 0 0,-1 0 1 0 0,1 0-1 0 0,-1 1 0 0 0,1-1 0 0 0,0 0 1 0 0,-1 0-1 0 0,1 1 0 0 0,0-1 0 0 0,0 0 0 0 0,0-1 1 0 0,0 1 91 0 0,0 0 1 0 0,1 1-1 0 0,-1-1 1 0 0,0 0-1 0 0,1 0 1 0 0,-1 1-1 0 0,1-1 1 0 0,-1 1-1 0 0,1-1 1 0 0,0 1 0 0 0,-1-1-1 0 0,1 1 1 0 0,-1-1-1 0 0,1 1 1 0 0,0-1-1 0 0,0 1 1 0 0,-1 0-1 0 0,1-1 1 0 0,1 1-1 0 0,4-2 851 0 0,0 0 1 0 0,1 0-1 0 0,-1 1 0 0 0,10-1 0 0 0,-12 1-762 0 0,1 1 1 0 0,-1 0-1 0 0,1 1 0 0 0,-1-1 0 0 0,1 1 0 0 0,-1-1 1 0 0,0 1-1 0 0,1 1 0 0 0,-1-1 0 0 0,0 1 0 0 0,0-1 0 0 0,4 4 1 0 0,-5-4-244 0 0,-1 1 1 0 0,0-1 0 0 0,0 1 0 0 0,0 0-1 0 0,0 0 1 0 0,0 0 0 0 0,0 0 0 0 0,0 0-1 0 0,-1 1 1 0 0,1-1 0 0 0,-1 1-1 0 0,0-1 1 0 0,1 1 0 0 0,-1-1 0 0 0,0 1-1 0 0,-1-1 1 0 0,1 1 0 0 0,0 0 0 0 0,-1 0-1 0 0,1 3 1 0 0,-1 2 36 0 0,0 1 0 0 0,0-1 0 0 0,-1 0-1 0 0,0 1 1 0 0,-1-1 0 0 0,0 0 0 0 0,0 0 0 0 0,-1 0 0 0 0,-5 12 0 0 0,-5 6 63 0 0,-23 35 1 0 0,14-26-69 0 0,13-21-142 0 0,2-4-47 0 0,2-1-1 0 0,-1 1 1 0 0,1 0 0 0 0,0 0 0 0 0,1 1 0 0 0,-4 15-1 0 0,8-25-15 0 0,0-1-1 0 0,0 1 0 0 0,-1 0 0 0 0,1-1 0 0 0,0 1 0 0 0,0-1 1 0 0,0 1-1 0 0,1 0 0 0 0,-1-1 0 0 0,0 1 0 0 0,0 0 1 0 0,0-1-1 0 0,0 1 0 0 0,0-1 0 0 0,1 1 0 0 0,-1-1 0 0 0,0 1 1 0 0,1 0-1 0 0,-1-1 0 0 0,0 1 0 0 0,1-1 0 0 0,-1 0 1 0 0,0 1-1 0 0,1-1 0 0 0,-1 1 0 0 0,1-1 0 0 0,0 1 0 0 0,0 0-204 0 0,0-1-1 0 0,0 0 1 0 0,1 1-1 0 0,-1-1 1 0 0,0 0-1 0 0,0 0 1 0 0,0 0-1 0 0,0 0 1 0 0,1 0-1 0 0,-1 0 1 0 0,0 0-1 0 0,0 0 1 0 0,2-1-1 0 0,11-4-2705 0 0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1:20.5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177 204 8 0 0,'57'-87'8947'0'0,"-52"79"-7898"0"0,0-1 0 0 0,-1 0 0 0 0,6-16 0 0 0,-10 22-876 0 0,1 1-1 0 0,0 0 1 0 0,0-1 0 0 0,-1 1 0 0 0,0 0 0 0 0,1-1-1 0 0,-1 1 1 0 0,0-1 0 0 0,0 1 0 0 0,0-1 0 0 0,0 1-1 0 0,-1 0 1 0 0,1-1 0 0 0,-1 1 0 0 0,1-1 0 0 0,-1 1-1 0 0,0 0 1 0 0,0 0 0 0 0,0-1 0 0 0,-2-2 0 0 0,1 4-113 0 0,0-1 0 0 0,0 1 0 0 0,1 0 0 0 0,-1 0 0 0 0,-1 0 1 0 0,1 0-1 0 0,0 0 0 0 0,0 0 0 0 0,0 0 0 0 0,0 1 0 0 0,-1-1 1 0 0,1 1-1 0 0,0-1 0 0 0,0 1 0 0 0,-1 0 0 0 0,1 0 0 0 0,-5 1 1 0 0,-3 0-2 0 0,0 0 0 0 0,-15 4 0 0 0,11-1-9 0 0,1 0-1 0 0,1 1 1 0 0,-1 1 0 0 0,1-1-1 0 0,-21 15 1 0 0,27-17-37 0 0,1 1 0 0 0,0 0 0 0 0,0 0 0 0 0,0 0 0 0 0,1 1 0 0 0,-1 0 0 0 0,1 0 0 0 0,0 0 0 0 0,0 0 0 0 0,1 1 0 0 0,0-1 0 0 0,0 1 0 0 0,0 0 0 0 0,-3 8 0 0 0,6-11-8 0 0,-1 0-1 0 0,0 0 0 0 0,1 0 1 0 0,0 0-1 0 0,0 0 0 0 0,0 0 1 0 0,0 0-1 0 0,0 0 0 0 0,0 0 1 0 0,1 0-1 0 0,0 0 0 0 0,-1 0 1 0 0,1 0-1 0 0,0 0 0 0 0,0 0 0 0 0,1 0 1 0 0,-1 0-1 0 0,1-1 0 0 0,-1 1 1 0 0,1-1-1 0 0,0 1 0 0 0,0-1 1 0 0,0 1-1 0 0,0-1 0 0 0,5 3 1 0 0,4 3 26 0 0,0-1 1 0 0,1 0 0 0 0,0-1 0 0 0,23 9 0 0 0,10 6 179 0 0,-36-16-135 0 0,0 1 0 0 0,0 1 1 0 0,0-1-1 0 0,-1 2 0 0 0,0-1 0 0 0,-1 1 0 0 0,0 0 0 0 0,0 0 0 0 0,0 1 1 0 0,6 12-1 0 0,-10-15-34 0 0,0-1 1 0 0,0 1-1 0 0,-1 0 1 0 0,1 0-1 0 0,-1 0 1 0 0,-1 0-1 0 0,1 1 1 0 0,-1-1-1 0 0,0 0 1 0 0,-1 1 0 0 0,1-1-1 0 0,-1 1 1 0 0,-1-1-1 0 0,1 1 1 0 0,-1-1-1 0 0,0 0 1 0 0,0 1-1 0 0,-4 9 1 0 0,3-13-20 0 0,0 1 0 0 0,1-1 0 0 0,-1 0 0 0 0,0 0 0 0 0,0 0 1 0 0,-1 0-1 0 0,1-1 0 0 0,-1 1 0 0 0,1 0 0 0 0,-1-1 0 0 0,0 0 0 0 0,0 0 0 0 0,0 0 1 0 0,0 0-1 0 0,-1 0 0 0 0,1 0 0 0 0,0-1 0 0 0,-1 0 0 0 0,1 1 0 0 0,-1-1 1 0 0,1 0-1 0 0,-1-1 0 0 0,0 1 0 0 0,-4-1 0 0 0,4 1-40 0 0,1-1 0 0 0,0-1 0 0 0,-1 1 1 0 0,1 0-1 0 0,0-1 0 0 0,-1 1 0 0 0,1-1 0 0 0,0 0 0 0 0,0 0 0 0 0,-1-1 0 0 0,1 1 1 0 0,0-1-1 0 0,1 1 0 0 0,-1-1 0 0 0,0 0 0 0 0,0 0 0 0 0,1 0 0 0 0,-1 0 0 0 0,1-1 1 0 0,-1 1-1 0 0,1-1 0 0 0,0 1 0 0 0,0-1 0 0 0,0 0 0 0 0,1 0 0 0 0,-3-5 0 0 0,-1-4-691 0 0,1-1-1 0 0,1 0 1 0 0,0 0-1 0 0,1 0 1 0 0,0 0-1 0 0,1-1 1 0 0,0-21-1 0 0,3 14-1163 0 0,0-1 0 0 0,1 1-1 0 0,1 0 1 0 0,8-21 0 0 0,-2 11 342 0 0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1:20.8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3 2617 0 0,'-6'-1'1274'0'0,"-10"-1"4966"0"0,16 2-6147 0 0,0 0 0 0 0,-1 0 0 0 0,1 0 1 0 0,0 0-1 0 0,0 0 0 0 0,-1 1 0 0 0,1-1 0 0 0,0 0 0 0 0,0 0 0 0 0,-1 0 1 0 0,1 0-1 0 0,0 0 0 0 0,0 1 0 0 0,-1-1 0 0 0,1 0 0 0 0,0 0 1 0 0,0 0-1 0 0,0 0 0 0 0,0 1 0 0 0,-1-1 0 0 0,1 0 0 0 0,0 0 0 0 0,0 1 1 0 0,0-1-1 0 0,0 0 0 0 0,0 0 0 0 0,0 1 0 0 0,0-1 0 0 0,0 0 0 0 0,0 0 1 0 0,-1 1-1 0 0,1-1 0 0 0,0 0 0 0 0,0 1 0 0 0,0-1 0 0 0,0 0 1 0 0,1 0-1 0 0,-1 1 0 0 0,0-1 0 0 0,0 0 0 0 0,0 0 0 0 0,0 1 0 0 0,0-1 1 0 0,0 0-1 0 0,0 0 0 0 0,0 1 0 0 0,1-1 0 0 0,-1 0 0 0 0,0 1 0 0 0,17 35 2235 0 0,-9-22-1699 0 0,8 24 1 0 0,111 421 3244 0 0,-117-413-3646 0 0,-2 0 1 0 0,1 55 0 0 0,-6-3-1642 0 0,-2-1-6537 0 0,-1-84 6094 0 0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1:20.9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86 984 0 0,'3'-8'3057'0'0,"7"-1"2632"0"0,2 1-4721 0 0,7 2 1577 0 0,12-1-1745 0 0,7 3-56 0 0,4-3 8 0 0,11 1-248 0 0,-1 1-192 0 0,0-1-143 0 0,2 3-217 0 0,-10 0-49 0 0,-6-1 1 0 0,0 1-240 0 0,-8 0-464 0 0,-3 0-96 0 0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1:21.7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50 512 0 0,'-1'-12'2366'0'0,"1"10"-1923"0"0,-1 0 0 0 0,1 0 0 0 0,0 0 0 0 0,0 0 0 0 0,0 0 0 0 0,0 1 0 0 0,0-1 0 0 0,0 0 0 0 0,1 0 1 0 0,-1 0-1 0 0,1 0 0 0 0,-1 0 0 0 0,1 1 0 0 0,0-1 0 0 0,0 0 0 0 0,-1 0 0 0 0,1 1 0 0 0,3-4 736 0 0,-5 26 1938 0 0,-1 20-1976 0 0,2-1 0 0 0,2 1 0 0 0,10 58 1 0 0,-3-20-194 0 0,7 209 220 0 0,-14-249-1207 0 0,-1-22-88 0 0,1 0 0 0 0,0-1-1 0 0,7 23 1 0 0,-5-32-179 0 0,0-10-455 0 0,0-14-1712 0 0,-4-5-3780 0 0,0 8 2326 0 0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1:22.1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39 260 1208 0 0,'-2'0'339'0'0,"1"-1"0"0"0,0 0 0 0 0,-1 1-1 0 0,1-1 1 0 0,-1 0 0 0 0,1 0 0 0 0,0 1-1 0 0,0-1 1 0 0,-1 0 0 0 0,1 0 0 0 0,0 0-1 0 0,0-1 1 0 0,0 1 0 0 0,0 0 0 0 0,0 0-1 0 0,0-1 1 0 0,0 0 0 0 0,-2-3 222 0 0,0 1 0 0 0,1 0-1 0 0,0-1 1 0 0,-2-5 0 0 0,3 6-411 0 0,0-1 1 0 0,1 0-1 0 0,-1 1 0 0 0,1-1 1 0 0,0 1-1 0 0,0-1 0 0 0,1 1 1 0 0,-1-1-1 0 0,1 1 0 0 0,0-1 0 0 0,1 1 1 0 0,-1-1-1 0 0,1 1 0 0 0,-1 0 1 0 0,1 0-1 0 0,1 0 0 0 0,-1 0 1 0 0,5-6-1 0 0,0 0 3 0 0,1 0 1 0 0,1 1-1 0 0,-1 0 1 0 0,1 0-1 0 0,17-11 1 0 0,-14 12-72 0 0,0 1-1 0 0,0 1 1 0 0,1 0-1 0 0,0 0 1 0 0,0 2-1 0 0,0-1 1 0 0,1 2 0 0 0,-1 0-1 0 0,22-3 1 0 0,-3 4 91 0 0,0 1-1 0 0,-1 1 1 0 0,35 4 0 0 0,-49-2-135 0 0,0 1 0 0 0,0 0 0 0 0,-1 1 0 0 0,1 1 0 0 0,-1 0 0 0 0,0 1 0 0 0,-1 1 0 0 0,18 10 0 0 0,-27-14-1 0 0,0 1-1 0 0,0 0 1 0 0,-1 1-1 0 0,1 0 1 0 0,-1 0-1 0 0,0 0 0 0 0,0 0 1 0 0,-1 1-1 0 0,0-1 1 0 0,0 1-1 0 0,0 0 1 0 0,0 1-1 0 0,-1-1 1 0 0,0 1-1 0 0,0-1 1 0 0,-1 1-1 0 0,0 0 0 0 0,0 0 1 0 0,-1 0-1 0 0,0 0 1 0 0,1 12-1 0 0,-2-11 22 0 0,0 1-1 0 0,-1 0 1 0 0,0-1 0 0 0,0 1-1 0 0,-1-1 1 0 0,0 0-1 0 0,-1 1 1 0 0,0-1 0 0 0,0 0-1 0 0,-5 7 1 0 0,2-4 26 0 0,0-1 1 0 0,-1 0-1 0 0,-1-1 1 0 0,0 1-1 0 0,0-2 1 0 0,-13 12-1 0 0,-1-3 31 0 0,-1-1 1 0 0,0-1-1 0 0,-1-1 0 0 0,0-1 0 0 0,-39 14 1 0 0,40-18-80 0 0,0-1 0 0 0,0-1 0 0 0,-1-1 0 0 0,0-1 0 0 0,-1-1 1 0 0,1-1-1 0 0,-1-1 0 0 0,-29-2 0 0 0,52 0-48 0 0,0 0-1 0 0,0 0 1 0 0,0-1-1 0 0,0 1 1 0 0,0-1 0 0 0,-1 0-1 0 0,1 0 1 0 0,0 1-1 0 0,-2-3 1 0 0,4 3 9 0 0,0 0 0 0 0,0 0 0 0 0,-1 0 0 0 0,1 0 1 0 0,0-1-1 0 0,0 1 0 0 0,0 0 0 0 0,0 0 0 0 0,-1 0 0 0 0,1 0 0 0 0,0 0 0 0 0,0-1 1 0 0,0 1-1 0 0,0 0 0 0 0,0 0 0 0 0,0 0 0 0 0,0-1 0 0 0,-1 1 0 0 0,1 0 0 0 0,0 0 1 0 0,0-1-1 0 0,0 1 0 0 0,0 0 0 0 0,0 0 0 0 0,0 0 0 0 0,0-1 0 0 0,0 1 0 0 0,0 0 1 0 0,0 0-1 0 0,0-1 0 0 0,0 1 0 0 0,1-1-1 0 0,0 1 0 0 0,-1-1 1 0 0,1 1-1 0 0,-1-1 0 0 0,1 1 1 0 0,0-1-1 0 0,-1 1 0 0 0,1-1 0 0 0,0 1 1 0 0,-1 0-1 0 0,1-1 0 0 0,0 1 0 0 0,0 0 1 0 0,1-1-1 0 0,2 0 1 0 0,1 0 0 0 0,0 0 0 0 0,0 1 0 0 0,0 0 0 0 0,-1-1 0 0 0,1 2 0 0 0,0-1 0 0 0,0 0 0 0 0,0 1 0 0 0,-1 0 0 0 0,1 0 0 0 0,0 0 0 0 0,-1 1 0 0 0,1 0 0 0 0,6 3 0 0 0,5 4 18 0 0,-1 1 0 0 0,28 21 0 0 0,-14-8-4 0 0,-2-2 51 0 0,47 48 0 0 0,18 32 43 0 0,-72-77-75 0 0,22 32 55 0 0,-2-1 7 0 0,-34-48-85 0 0,0-1 0 0 0,0 0 0 0 0,0-1 0 0 0,0 1 0 0 0,1-1 0 0 0,8 4 0 0 0,-13-8-74 0 0,0 0-1 0 0,0 0 0 0 0,1 0 1 0 0,-1 0-1 0 0,0 0 0 0 0,1-1 1 0 0,-1 1-1 0 0,1-1 0 0 0,-1 1 1 0 0,1-1-1 0 0,-1 0 0 0 0,1 0 1 0 0,-1 0-1 0 0,1-1 0 0 0,-1 1 0 0 0,1-1 1 0 0,-1 1-1 0 0,0-1 0 0 0,1 0 1 0 0,-1 1-1 0 0,0-1 0 0 0,1-1 1 0 0,-1 1-1 0 0,0 0 0 0 0,0 0 1 0 0,0-1-1 0 0,0 1 0 0 0,0-1 1 0 0,0 0-1 0 0,0 0 0 0 0,1-2 1 0 0,6-8-1318 0 0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1:22.8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91 43 512 0 0,'-2'1'483'0'0,"-1"-1"0"0"0,1 1 0 0 0,0 0 0 0 0,-1 0 0 0 0,1 0 0 0 0,0 0 0 0 0,-1 0 0 0 0,1 0 0 0 0,0 1 0 0 0,0-1 0 0 0,0 1 0 0 0,0-1 0 0 0,0 1 0 0 0,1 0 0 0 0,-1 0-1 0 0,-1 2 1 0 0,-24 34 4362 0 0,25-36-4661 0 0,0 1 1 0 0,1 0 0 0 0,-1 0-1 0 0,1-1 1 0 0,0 1-1 0 0,0 0 1 0 0,0 0 0 0 0,0 0-1 0 0,1 0 1 0 0,-1 0-1 0 0,1 0 1 0 0,-1 0 0 0 0,1 0-1 0 0,0 1 1 0 0,0-1-1 0 0,1 0 1 0 0,-1 0 0 0 0,1 0-1 0 0,-1 0 1 0 0,1 0-1 0 0,0 0 1 0 0,0 0 0 0 0,0 0-1 0 0,1-1 1 0 0,-1 1-1 0 0,1 0 1 0 0,-1 0 0 0 0,1-1-1 0 0,0 0 1 0 0,0 1-1 0 0,0-1 1 0 0,0 0 0 0 0,1 0-1 0 0,-1 0 1 0 0,3 2-1 0 0,5 4-113 0 0,1-1 1 0 0,-1-1-1 0 0,1 0 0 0 0,0 0 0 0 0,0-1 0 0 0,1-1 1 0 0,0 0-1 0 0,0 0 0 0 0,0-1 0 0 0,24 3 0 0 0,-30-6-81 0 0,0 1-1 0 0,0-1 1 0 0,1 0-1 0 0,-1-1 0 0 0,0 1 1 0 0,0-1-1 0 0,0 0 1 0 0,0-1-1 0 0,0 1 1 0 0,0-1-1 0 0,0-1 0 0 0,-1 1 1 0 0,1-1-1 0 0,-1 0 1 0 0,1 0-1 0 0,-1 0 1 0 0,0-1-1 0 0,0 0 1 0 0,0 0-1 0 0,-1 0 0 0 0,0 0 1 0 0,0-1-1 0 0,6-8 1 0 0,-8 10 2 0 0,0 0 0 0 0,0-1 0 0 0,-1 1 0 0 0,1-1 0 0 0,-1 0 0 0 0,0 1 0 0 0,0-1 0 0 0,0 0-1 0 0,-1 1 1 0 0,1-1 0 0 0,-1 0 0 0 0,0 0 0 0 0,0 0 0 0 0,0 0 0 0 0,-1 1 0 0 0,1-1 0 0 0,-1 0 0 0 0,0 0 0 0 0,0 1 0 0 0,0-1 0 0 0,0 1 0 0 0,-4-8 0 0 0,-3-2-6 0 0,-1 0 0 0 0,1 0 0 0 0,-2 0 0 0 0,-13-13 0 0 0,20 23 18 0 0,1 0 1 0 0,-1 1-1 0 0,0-1 0 0 0,0 0 0 0 0,0 1 0 0 0,0 0 1 0 0,-1 0-1 0 0,1 0 0 0 0,0 0 0 0 0,-1 0 1 0 0,0 1-1 0 0,1 0 0 0 0,-1-1 0 0 0,0 1 0 0 0,1 1 1 0 0,-1-1-1 0 0,0 0 0 0 0,0 1 0 0 0,0 0 1 0 0,0 0-1 0 0,0 0 0 0 0,0 0 0 0 0,1 1 1 0 0,-1 0-1 0 0,0 0 0 0 0,0 0 0 0 0,0 0 0 0 0,1 0 1 0 0,-1 1-1 0 0,1-1 0 0 0,-1 1 0 0 0,1 0 1 0 0,0 0-1 0 0,-5 4 0 0 0,-6 5 41 0 0,1 1 0 0 0,0 0 0 0 0,1 1 0 0 0,0 1 1 0 0,1-1-1 0 0,0 2 0 0 0,1 0 0 0 0,1 0 0 0 0,0 1 0 0 0,-6 17 0 0 0,11-22-21 0 0,1-1 1 0 0,0 1-1 0 0,0 0 0 0 0,1-1 0 0 0,0 1 1 0 0,1 1-1 0 0,0 16 0 0 0,2-20-11 0 0,0 0 0 0 0,0 0 1 0 0,1 0-1 0 0,0 0 0 0 0,0 0 0 0 0,0 0 0 0 0,1-1 1 0 0,1 1-1 0 0,-1-1 0 0 0,1 0 0 0 0,5 8 0 0 0,-4-9-12 0 0,0 0 0 0 0,0-1 0 0 0,1 0 0 0 0,0 0 0 0 0,0 0 0 0 0,0 0 0 0 0,0-1 0 0 0,1 0 0 0 0,0-1 0 0 0,0 1 0 0 0,0-1 0 0 0,0 0 0 0 0,0-1 0 0 0,0 0 0 0 0,1 0 0 0 0,10 1 0 0 0,6 0-78 0 0,0-1 1 0 0,0-1-1 0 0,46-5 1 0 0,-38 0-261 0 0,1-1-1 0 0,-2-2 1 0 0,54-18 0 0 0,-51 12-2091 0 0,44-24 1 0 0,-49 19-867 0 0,-3-1-512 0 0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1:23.7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275 101 512 0 0,'0'-1'-78'0'0,"0"-1"807"0"0,0 0 1 0 0,0 0 0 0 0,0 0 0 0 0,0 1-1 0 0,-1-1 1 0 0,1 0 0 0 0,0 0 0 0 0,-2-3-1 0 0,2 5-539 0 0,-1-1 0 0 0,1 1 0 0 0,-1-1-1 0 0,1 1 1 0 0,-1 0 0 0 0,1-1 0 0 0,-1 1 0 0 0,1 0-1 0 0,-1-1 1 0 0,1 1 0 0 0,-1 0 0 0 0,0 0 0 0 0,1 0-1 0 0,-1 0 1 0 0,1 0 0 0 0,-1-1 0 0 0,0 1 0 0 0,1 0-1 0 0,-1 0 1 0 0,1 0 0 0 0,-1 0 0 0 0,0 1 0 0 0,1-1-1 0 0,-1 0 1 0 0,1 0 0 0 0,-1 0 0 0 0,0 0 0 0 0,1 1-1 0 0,-1-1 1 0 0,1 0 0 0 0,-1 1 0 0 0,-37 13 2713 0 0,-63 35 0 0 0,88-42-2551 0 0,1 1 0 0 0,0 0 0 0 0,-11 10-1 0 0,17-13-199 0 0,1-1-1 0 0,1 1 1 0 0,-1 0-1 0 0,1 1 1 0 0,0-1-1 0 0,0 1 0 0 0,0 0 1 0 0,-4 9-1 0 0,7-13-126 0 0,0 1 1 0 0,1-1-1 0 0,-1 0 0 0 0,0 1 0 0 0,1-1 0 0 0,0 0 1 0 0,-1 1-1 0 0,1-1 0 0 0,0 1 0 0 0,0-1 0 0 0,0 1 0 0 0,1-1 1 0 0,-1 0-1 0 0,1 1 0 0 0,-1-1 0 0 0,2 4 0 0 0,0-3 0 0 0,0 0 0 0 0,-1 0 1 0 0,1 0-1 0 0,0 0 0 0 0,1 0 0 0 0,-1-1 0 0 0,0 1 0 0 0,1-1 0 0 0,0 0 0 0 0,3 3 0 0 0,4 1 3 0 0,0 0 0 0 0,0-1-1 0 0,0 0 1 0 0,1-1-1 0 0,21 6 1 0 0,-5-3-31 0 0,0-1 1 0 0,1-2-1 0 0,52 3 1 0 0,-67-7-12 0 0,0-1 1 0 0,1 0 0 0 0,-1-1-1 0 0,0 0 1 0 0,-1-1-1 0 0,1 0 1 0 0,0-1 0 0 0,-1-1-1 0 0,0 0 1 0 0,16-8-1 0 0,-20 8-23 0 0,0 0 0 0 0,0 0-1 0 0,-1-1 1 0 0,0 0-1 0 0,0 0 1 0 0,0-1 0 0 0,8-10-1 0 0,-13 14 16 0 0,0-1 1 0 0,0 1-1 0 0,0-1 0 0 0,0 1 1 0 0,0-1-1 0 0,-1 0 0 0 0,0 0 0 0 0,0 0 1 0 0,0 1-1 0 0,0-1 0 0 0,-1 0 1 0 0,1 0-1 0 0,-1-1 0 0 0,0 1 0 0 0,0 0 1 0 0,-1 0-1 0 0,1 0 0 0 0,-1 0 1 0 0,-1-6-1 0 0,-2 0-143 0 0,0 1 0 0 0,0 0 0 0 0,0-1 1 0 0,-2 1-1 0 0,1 1 0 0 0,-1-1 0 0 0,0 1 0 0 0,-10-11 0 0 0,3 6-24 0 0,0 1-1 0 0,0 1 0 0 0,-1 0 0 0 0,-16-10 0 0 0,21 15 200 0 0,-1 1 0 0 0,0 1 0 0 0,0 0 0 0 0,-1 0 0 0 0,1 1 0 0 0,-1 0 0 0 0,0 0 0 0 0,1 1 0 0 0,-1 1 0 0 0,0 0 0 0 0,0 1 0 0 0,0 0 0 0 0,0 0 0 0 0,0 1 0 0 0,0 1 0 0 0,0 0-1 0 0,0 0 1 0 0,-10 4 0 0 0,10-2 23 0 0,0 0 0 0 0,1 1 0 0 0,0 0-1 0 0,0 0 1 0 0,0 1 0 0 0,1 0 0 0 0,0 1 0 0 0,0 0-1 0 0,0 1 1 0 0,1 0 0 0 0,0 0 0 0 0,1 0-1 0 0,0 1 1 0 0,0 0 0 0 0,1 1 0 0 0,0 0-1 0 0,-6 14 1 0 0,9-19-27 0 0,2 0 1 0 0,-1 1-1 0 0,1-1 0 0 0,-1 0 0 0 0,2 1 0 0 0,-1-1 0 0 0,0 1 0 0 0,1-1 1 0 0,0 1-1 0 0,1 0 0 0 0,-1-1 0 0 0,1 1 0 0 0,0-1 0 0 0,0 1 0 0 0,1-1 1 0 0,-1 0-1 0 0,1 0 0 0 0,1 1 0 0 0,-1-1 0 0 0,1-1 0 0 0,-1 1 0 0 0,1 0 1 0 0,1-1-1 0 0,3 6 0 0 0,2 0 26 0 0,1 0 1 0 0,0-1-1 0 0,1 0 1 0 0,0 0-1 0 0,0-1 0 0 0,1 0 1 0 0,0-1-1 0 0,20 9 1 0 0,-15-8 4 0 0,0-1 1 0 0,1-1 0 0 0,0 0 0 0 0,0-2 0 0 0,1 0-1 0 0,20 2 1 0 0,-32-5-25 0 0,-1-1 0 0 0,0 0 0 0 0,0-1 0 0 0,0 1 0 0 0,0-1 0 0 0,0 0 0 0 0,1-1 0 0 0,-2 1 0 0 0,1-1 0 0 0,0 0 0 0 0,0-1 0 0 0,-1 1 0 0 0,1-1 0 0 0,-1 0 0 0 0,0-1 0 0 0,0 1 0 0 0,0-1 0 0 0,0 0 0 0 0,-1-1 0 0 0,1 1 0 0 0,-1-1 0 0 0,5-7-1 0 0,-4 5 6 0 0,0-1-1 0 0,-1 0 1 0 0,0 0-1 0 0,-1 0 1 0 0,0 0-1 0 0,0 0 1 0 0,-1-1-1 0 0,0 0 0 0 0,1-10 1 0 0,0-8 46 0 0,-3-45 1 0 0,0 36 2 0 0,3 12 61 0 0,-2 40-29 0 0,1-1 0 0 0,4 19-1 0 0,-1-9-35 0 0,1 9-43 0 0,1 0 1 0 0,1 0-1 0 0,2-1 1 0 0,2 0-1 0 0,21 44 1 0 0,0-20 36 0 0,2-3 0 0 0,66 79 1 0 0,-89-119-36 0 0,-1 0 1 0 0,-1 1 0 0 0,0 1-1 0 0,-1-1 1 0 0,-1 1-1 0 0,0 1 1 0 0,8 25 0 0 0,-14-36 3 0 0,-1 0 1 0 0,0 0-1 0 0,0 0 1 0 0,0 1-1 0 0,-1-1 0 0 0,1 0 1 0 0,-1 1-1 0 0,-1-1 1 0 0,0 0-1 0 0,0 1 1 0 0,0-1-1 0 0,0 0 1 0 0,-1 0-1 0 0,0 0 1 0 0,0 0-1 0 0,-1 0 1 0 0,0-1-1 0 0,0 1 1 0 0,0-1-1 0 0,0 1 1 0 0,-1-1-1 0 0,0 0 1 0 0,0-1-1 0 0,-9 9 1 0 0,5-7 31 0 0,1 0 1 0 0,-1 0 0 0 0,-1-1-1 0 0,1 0 1 0 0,-1-1 0 0 0,0 1-1 0 0,0-2 1 0 0,-16 5 0 0 0,9-4 24 0 0,-1 0 1 0 0,0-2 0 0 0,0 0 0 0 0,-20-1-1 0 0,32-1-72 0 0,0 0 0 0 0,-1-1 0 0 0,1 0-1 0 0,0 0 1 0 0,-1 0 0 0 0,1 0 0 0 0,0-1 0 0 0,0 0-1 0 0,0 0 1 0 0,0-1 0 0 0,1 1 0 0 0,-1-1-1 0 0,1 0 1 0 0,-1 0 0 0 0,1 0 0 0 0,0-1-1 0 0,0 0 1 0 0,0 0 0 0 0,-4-6 0 0 0,1 0-9 0 0,0 0 1 0 0,1-1-1 0 0,1 1 1 0 0,-1-2 0 0 0,1 1-1 0 0,1 0 1 0 0,-4-19 0 0 0,3 10-44 0 0,2 0 0 0 0,0-1 1 0 0,1 1-1 0 0,1-1 1 0 0,1 0-1 0 0,1 1 0 0 0,0-1 1 0 0,2 1-1 0 0,1-1 1 0 0,0 1-1 0 0,1 0 1 0 0,1 0-1 0 0,15-32 0 0 0,-17 46 16 0 0,-1 0-1 0 0,1 1 1 0 0,-1 0 0 0 0,2-1-1 0 0,-1 1 1 0 0,0 1-1 0 0,1-1 1 0 0,0 1-1 0 0,0-1 1 0 0,0 1-1 0 0,1 1 1 0 0,-1-1-1 0 0,1 1 1 0 0,0 0-1 0 0,0 0 1 0 0,8-2 0 0 0,6 0-1330 0 0,0 0 1 0 0,0 2 0 0 0,39-2 0 0 0,-37 3-852 0 0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1:23.9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0 3273 0 0,'-5'1'2283'0'0,"1"-1"-1008"0"0,-1 1 0 0 0,1 0 0 0 0,-1 0 0 0 0,1 0-1 0 0,-1 0 1 0 0,-3 3 0 0 0,7-4-1184 0 0,-1 1 1 0 0,1 0-1 0 0,0 0 0 0 0,0 0 0 0 0,-1 0 1 0 0,1 0-1 0 0,0 0 0 0 0,0 1 0 0 0,0-1 1 0 0,1 0-1 0 0,-1 0 0 0 0,0 1 0 0 0,0-1 1 0 0,1 1-1 0 0,-1-1 0 0 0,1 1 0 0 0,-1-1 1 0 0,1 1-1 0 0,-1-1 0 0 0,1 1 0 0 0,0 2 1 0 0,-2 12 214 0 0,1 0 0 0 0,0 0 0 0 0,2 0 0 0 0,0 0 0 0 0,0 0 0 0 0,2-1 0 0 0,0 1 1 0 0,1 0-1 0 0,0-1 0 0 0,12 27 0 0 0,-12-33-177 0 0,4 8 101 0 0,0 0 0 0 0,2-1-1 0 0,0 0 1 0 0,13 17 0 0 0,-20-30-227 0 0,-1 0 1 0 0,1 0-1 0 0,0 0 0 0 0,0 0 1 0 0,0-1-1 0 0,0 1 1 0 0,0-1-1 0 0,1 0 0 0 0,-1 1 1 0 0,1-2-1 0 0,0 1 0 0 0,-1 0 1 0 0,1-1-1 0 0,0 0 0 0 0,0 0 1 0 0,0 0-1 0 0,0 0 1 0 0,0 0-1 0 0,0-1 0 0 0,0 0 1 0 0,0 0-1 0 0,0 0 0 0 0,0 0 1 0 0,0-1-1 0 0,6-1 1 0 0,-7 1-126 0 0,1 0 0 0 0,-1-1 1 0 0,0 0-1 0 0,1 1 0 0 0,-1-1 1 0 0,0 0-1 0 0,0 0 0 0 0,-1-1 1 0 0,1 1-1 0 0,3-4 0 0 0,22-31-3543 0 0,-26 35 3347 0 0,12-20-2986 0 0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1:24.1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90 0 4329 0 0,'-27'18'4569'0'0,"1"-9"4185"0"0,6 4-8218 0 0,7-1-64 0 0,10 4-184 0 0,3 2-176 0 0,6-2 40 0 0,7-1-144 0 0,4 1-112 0 0,2-3-144 0 0,0 0-48 0 0,4-1-744 0 0,-1-1-1609 0 0,0 2 105 0 0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1:24.8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119 56 512 0 0,'-2'-1'368'0'0,"1"1"-1"0"0,-1-1 1 0 0,0 1-1 0 0,0 0 0 0 0,0 0 1 0 0,0 0-1 0 0,0 0 1 0 0,0 0-1 0 0,0 0 1 0 0,1 0-1 0 0,-1 0 1 0 0,0 1-1 0 0,0-1 1 0 0,0 1-1 0 0,1 0 1 0 0,-1-1-1 0 0,0 1 1 0 0,0 0-1 0 0,1 0 1 0 0,-1 0-1 0 0,1 0 1 0 0,-1 0-1 0 0,1 1 1 0 0,-1-1-1 0 0,1 0 0 0 0,0 1 1 0 0,0-1-1 0 0,-1 1 1 0 0,1-1-1 0 0,-1 4 1 0 0,-6 7 138 0 0,0 0 0 0 0,1 1 0 0 0,1 0 0 0 0,0 0 1 0 0,1 1-1 0 0,1 0 0 0 0,0-1 0 0 0,1 1 0 0 0,0 1 0 0 0,1-1 1 0 0,0 0-1 0 0,1 1 0 0 0,1-1 0 0 0,2 20 0 0 0,-1-27-403 0 0,0-1 0 0 0,1 1 0 0 0,-1-1 0 0 0,1 0-1 0 0,1 0 1 0 0,-1 0 0 0 0,1 0 0 0 0,0 0 0 0 0,0-1 0 0 0,1 1-1 0 0,0-1 1 0 0,0 0 0 0 0,0 0 0 0 0,0 0 0 0 0,1-1 0 0 0,8 8-1 0 0,-8-9-79 0 0,-1 0 0 0 0,1-1 0 0 0,0 1-1 0 0,0-1 1 0 0,-1 0 0 0 0,1 0 0 0 0,1-1-1 0 0,-1 0 1 0 0,0 1 0 0 0,0-2 0 0 0,0 1-1 0 0,1-1 1 0 0,-1 1 0 0 0,0-1 0 0 0,1-1-1 0 0,-1 1 1 0 0,0-1 0 0 0,0 0 0 0 0,1 0-1 0 0,7-3 1 0 0,-3 0-25 0 0,0 0 0 0 0,0-1-1 0 0,0 0 1 0 0,0 0 0 0 0,-1-1 0 0 0,0-1 0 0 0,0 1-1 0 0,-1-1 1 0 0,15-16 0 0 0,-17 16-2 0 0,-2 1-1 0 0,1-1 1 0 0,-1 1-1 0 0,0-1 1 0 0,0-1 0 0 0,-1 1-1 0 0,0 0 1 0 0,-1-1-1 0 0,1 0 1 0 0,-1 1 0 0 0,-1-1-1 0 0,1 0 1 0 0,-2 0-1 0 0,1-12 1 0 0,-1 8-19 0 0,0-1 1 0 0,-2 0-1 0 0,1 1 0 0 0,-2-1 0 0 0,1 1 1 0 0,-2 0-1 0 0,-4-12 0 0 0,5 17 9 0 0,0 1 0 0 0,0 0 0 0 0,0 0 0 0 0,-1 1 0 0 0,0-1 0 0 0,0 1-1 0 0,0 0 1 0 0,-1 0 0 0 0,1 0 0 0 0,-1 0 0 0 0,-1 1 0 0 0,1 0 0 0 0,-1 0 0 0 0,-10-6 0 0 0,4 5 11 0 0,0 0 0 0 0,0 0 0 0 0,-1 1 1 0 0,1 0-1 0 0,-1 1 0 0 0,-21-2 0 0 0,29 5 28 0 0,0-1 0 0 0,0 1 0 0 0,0 1 0 0 0,0-1 0 0 0,0 1 0 0 0,0-1 0 0 0,0 1 0 0 0,0 1 0 0 0,1-1 0 0 0,-1 1 0 0 0,0-1 0 0 0,1 2 0 0 0,-1-1 0 0 0,1 0 0 0 0,0 1 0 0 0,0 0 0 0 0,0 0 0 0 0,0 0 0 0 0,0 0 0 0 0,-5 6 0 0 0,5-4 13 0 0,1 0 0 0 0,-1 0 0 0 0,1 0 1 0 0,0 0-1 0 0,0 1 0 0 0,1-1 0 0 0,-1 1 0 0 0,1-1 0 0 0,-1 8 1 0 0,2-11-30 0 0,1 0 1 0 0,0 0 0 0 0,-1 0-1 0 0,1 1 1 0 0,1-1 0 0 0,-1 0-1 0 0,0 0 1 0 0,0 1 0 0 0,1-1-1 0 0,-1 0 1 0 0,1 0 0 0 0,0 0-1 0 0,0 0 1 0 0,0 0 0 0 0,0 0-1 0 0,0 0 1 0 0,0 0 0 0 0,0 0-1 0 0,0 0 1 0 0,1-1-1 0 0,-1 1 1 0 0,1 0 0 0 0,-1-1-1 0 0,1 1 1 0 0,0-1 0 0 0,0 0-1 0 0,3 2 1 0 0,3 2 3 0 0,1-1-1 0 0,0 0 0 0 0,-1-1 1 0 0,1 0-1 0 0,1 0 0 0 0,-1-1 1 0 0,0-1-1 0 0,1 1 1 0 0,-1-1-1 0 0,15-1 0 0 0,10-1 30 0 0,50-8 0 0 0,-82 8-43 0 0,87-16 54 0 0,11-2-43 0 0,-85 17-12 0 0,0 1 0 0 0,0 0-1 0 0,0 2 1 0 0,27 3 0 0 0,-38-3 31 0 0,1 0-1 0 0,-1 0 1 0 0,0 1 0 0 0,0 0-1 0 0,0 0 1 0 0,0 0 0 0 0,0 0 0 0 0,-1 1-1 0 0,1-1 1 0 0,-1 1 0 0 0,1 0-1 0 0,-1 0 1 0 0,0 0 0 0 0,0 1 0 0 0,0-1-1 0 0,-1 1 1 0 0,1 0 0 0 0,-1-1 0 0 0,0 1-1 0 0,2 6 1 0 0,4 8 258 0 0,-1 1 0 0 0,-1 0 0 0 0,4 25 0 0 0,-4-20 38 0 0,0-3 1 0 0,-4-12-211 0 0,1-1-1 0 0,-1 1 1 0 0,0 1-1 0 0,-1-1 0 0 0,0 0 1 0 0,0 16-1 0 0,-1-24-108 0 0,0-1 0 0 0,0 0 1 0 0,0 1-1 0 0,0-1 0 0 0,0 1 0 0 0,0-1 0 0 0,0 1 0 0 0,-1-1 0 0 0,1 1 0 0 0,0-1 0 0 0,0 1 0 0 0,0-1 1 0 0,0 0-1 0 0,-1 1 0 0 0,1-1 0 0 0,0 0 0 0 0,0 1 0 0 0,-1-1 0 0 0,1 1 0 0 0,0-1 0 0 0,-1 0 0 0 0,1 1 1 0 0,0-1-1 0 0,-1 0 0 0 0,1 0 0 0 0,-1 1 0 0 0,1-1 0 0 0,0 0 0 0 0,-2 0 0 0 0,1 0 2 0 0,1 0-1 0 0,-1 0 0 0 0,0 0 1 0 0,0 0-1 0 0,0 0 1 0 0,0-1-1 0 0,0 1 0 0 0,1 0 1 0 0,-1-1-1 0 0,0 1 1 0 0,0-1-1 0 0,1 1 0 0 0,-1-1 1 0 0,-1 0-1 0 0,-2-2 2 0 0,1-1-1 0 0,-1 0 1 0 0,0 0 0 0 0,-3-5 0 0 0,1-1-46 0 0,0 0 1 0 0,0-1 0 0 0,1 1-1 0 0,0-1 1 0 0,1 0 0 0 0,-5-24 0 0 0,7 28 15 0 0,1-1 0 0 0,0 1 0 0 0,1-1 1 0 0,0 0-1 0 0,0 1 0 0 0,1-1 0 0 0,-1 0 1 0 0,2 1-1 0 0,-1-1 0 0 0,1 1 1 0 0,6-14-1 0 0,-1 5-27 0 0,0 0 1 0 0,2 1-1 0 0,16-23 0 0 0,-21 33 33 0 0,0 0-1 0 0,0 0 1 0 0,0 1-1 0 0,0 0 1 0 0,1 0-1 0 0,0 0 0 0 0,-1 0 1 0 0,1 1-1 0 0,1 0 1 0 0,-1 0-1 0 0,0 0 0 0 0,1 1 1 0 0,-1-1-1 0 0,7-1 1 0 0,-8 4 10 0 0,0-1 1 0 0,0 1 0 0 0,0 0-1 0 0,-1 0 1 0 0,1 0 0 0 0,0 1-1 0 0,0-1 1 0 0,0 1 0 0 0,-1 0-1 0 0,1 0 1 0 0,0 0 0 0 0,-1 1-1 0 0,1-1 1 0 0,-1 1-1 0 0,0 0 1 0 0,1 0 0 0 0,-1 0-1 0 0,0 0 1 0 0,0 1 0 0 0,0-1-1 0 0,0 1 1 0 0,-1 0 0 0 0,5 4-1 0 0,3 7 45 0 0,1 1 0 0 0,-2 1-1 0 0,14 29 1 0 0,-11-21 24 0 0,-1 0 25 0 0,12 36 0 0 0,-16-38-66 0 0,1-1-1 0 0,15 29 1 0 0,-21-46-55 0 0,0-1 1 0 0,1 0-1 0 0,-1 1 0 0 0,1-1 1 0 0,-1 0-1 0 0,1 0 0 0 0,0-1 1 0 0,6 5-1 0 0,-8-6-258 0 0,1 0 0 0 0,0 0 0 0 0,0 0 0 0 0,0 0 0 0 0,0 0 0 0 0,1 0-1 0 0,-1-1 1 0 0,0 1 0 0 0,0-1 0 0 0,0 1 0 0 0,0-1 0 0 0,1 0 0 0 0,-1 0 0 0 0,0 0 0 0 0,0 0 0 0 0,0-1-1 0 0,4 0 1 0 0,8-3-2473 0 0,0 1-403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9:47.2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1 365 512 0 0,'7'-28'2255'0'0,"2"1"0"0"0,19-43-1 0 0,-25 63-1495 0 0,-1 1 1 0 0,1-1-1 0 0,-1 0 0 0 0,1-8 0 0 0,-3 12-244 0 0,1 0-1 0 0,-1 0 0 0 0,0 0 0 0 0,0 0 0 0 0,-1 0 1 0 0,1 1-1 0 0,0-1 0 0 0,-1 0 0 0 0,0 0 1 0 0,0 0-1 0 0,0 0 0 0 0,-1-3 0 0 0,1 5-110 0 0,0-1 0 0 0,0 1 1 0 0,0 0-1 0 0,0 0 0 0 0,0-1 0 0 0,0 1 0 0 0,0 0 1 0 0,0 0-1 0 0,-1-1 0 0 0,-4 2 1209 0 0,4 8-782 0 0,3-4-699 0 0,0-1 0 0 0,1 0 0 0 0,-1 0 0 0 0,1 0 0 0 0,0 0 1 0 0,0 0-1 0 0,0 0 0 0 0,0 0 0 0 0,0-1 0 0 0,5 4 1 0 0,1 4-15 0 0,38 44 299 0 0,-30-38-338 0 0,-1 1 0 0 0,-1 1-1 0 0,0 0 1 0 0,12 25 0 0 0,-11-11-45 0 0,-1 1 0 0 0,-1 1 0 0 0,8 38 0 0 0,16 106 57 0 0,-18-73-56 0 0,-16-90-33 0 0,0-1-6 0 0,-1 0-1 0 0,2 0 1 0 0,0 0 0 0 0,1 0 0 0 0,0-1 0 0 0,10 18-1 0 0,-14-30 8 0 0,-1 1-1 0 0,1-1 0 0 0,0 0 0 0 0,0 0 0 0 0,0 0 1 0 0,0-1-1 0 0,0 1 0 0 0,1 0 0 0 0,-1 0 1 0 0,0 0-1 0 0,0-1 0 0 0,0 1 0 0 0,1-1 0 0 0,-1 1 1 0 0,0-1-1 0 0,1 1 0 0 0,-1-1 0 0 0,0 0 1 0 0,1 0-1 0 0,-1 0 0 0 0,1 0 0 0 0,-1 0 0 0 0,0 0 1 0 0,1 0-1 0 0,-1 0 0 0 0,0 0 0 0 0,1 0 0 0 0,-1-1 1 0 0,0 1-1 0 0,1-1 0 0 0,-1 1 0 0 0,0-1 1 0 0,2 0-1 0 0,3-2 5 0 0,-1 0-1 0 0,1-1 1 0 0,-1 1 0 0 0,0-1 0 0 0,9-9-1 0 0,-6 4 2 0 0,-1 0-1 0 0,1-1 1 0 0,-1 0-1 0 0,-1 0 1 0 0,0-1-1 0 0,-1 0 0 0 0,0 0 1 0 0,0 0-1 0 0,-1 0 1 0 0,2-13-1 0 0,1-6 42 0 0,-2-1 1 0 0,3-53-1 0 0,-3-39-19 0 0,6-95-10 0 0,-5 162 1 0 0,23-102 1 0 0,-27 149-4 0 0,13-37 67 0 0,-14 42-72 0 0,0 0 0 0 0,1 1 1 0 0,0-1-1 0 0,0 1 0 0 0,0-1 0 0 0,1 1 0 0 0,-1 0 0 0 0,1 0 1 0 0,4-5-1 0 0,-7 8-10 0 0,1-1 0 0 0,0 1 1 0 0,0-1-1 0 0,-1 1 0 0 0,1-1 0 0 0,0 1 0 0 0,0 0 1 0 0,0-1-1 0 0,-1 1 0 0 0,1 0 0 0 0,0-1 1 0 0,0 1-1 0 0,0 0 0 0 0,0 0 0 0 0,0 0 0 0 0,-1 0 1 0 0,1 0-1 0 0,0 0 0 0 0,0 0 0 0 0,0 0 0 0 0,0 0 1 0 0,0 0-1 0 0,0 1 0 0 0,-1-1 0 0 0,1 0 1 0 0,0 1-1 0 0,0-1 0 0 0,0 0 0 0 0,-1 1 0 0 0,1-1 1 0 0,0 1-1 0 0,0-1 0 0 0,-1 1 0 0 0,1 0 1 0 0,0-1-1 0 0,-1 1 0 0 0,1 0 0 0 0,0 1 0 0 0,3 3-1 0 0,0 1-1 0 0,-1-1 0 0 0,0 1 1 0 0,3 8-1 0 0,-1-3-26 0 0,-3-8-58 0 0,1 4 64 0 0,1 0 0 0 0,-1 1 0 0 0,0-1 0 0 0,1 8 0 0 0,-3-12-270 0 0,-1 0-1 0 0,1-1 1 0 0,-1 1-1 0 0,0 0 1 0 0,0-1-1 0 0,-1 1 1 0 0,1 0 0 0 0,0-1-1 0 0,-1 1 1 0 0,1 0-1 0 0,-1-1 1 0 0,0 1-1 0 0,0-1 1 0 0,0 1-1 0 0,-3 3 1 0 0,-5 10-6212 0 0,4-7 2445 0 0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1:25.4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143 145 512 0 0,'-61'-7'6738'0'0,"37"4"-2910"0"0,-33-1 0 0 0,92 0 76 0 0,35-11-3182 0 0,-24 5-127 0 0,91-25 457 0 0,-85 19-635 0 0,57-8 0 0 0,-28 12-244 0 0,-1 3 0 0 0,125 3 1 0 0,-199 6-177 0 0,18 1 7 0 0,25 5 1 0 0,-44-5-15 0 0,1 0 0 0 0,-1 0 0 0 0,1 1 0 0 0,-1 0-1 0 0,0 0 1 0 0,0 0 0 0 0,0 0 0 0 0,0 1 0 0 0,0 0 0 0 0,7 5-1 0 0,-12-7-3 0 0,1 0-1 0 0,0-1 0 0 0,0 1 0 0 0,0 0 0 0 0,-1 0 0 0 0,1 0 0 0 0,0 0 0 0 0,-1 0 0 0 0,1 0 1 0 0,-1 0-1 0 0,1 0 0 0 0,-1 0 0 0 0,0 0 0 0 0,1 0 0 0 0,-1 0 0 0 0,0 0 0 0 0,0 0 0 0 0,0 0 1 0 0,0 1-1 0 0,0-1 0 0 0,0 1 0 0 0,0 0-20 0 0,-1 0 0 0 0,1 0 1 0 0,-1-1-1 0 0,0 1 0 0 0,1 0 0 0 0,-1 0 0 0 0,0-1 0 0 0,0 1 1 0 0,0-1-1 0 0,-1 1 0 0 0,-1 1 0 0 0,-2 3-248 0 0,-1-1 1 0 0,0 0-1 0 0,-1 0 0 0 0,-12 7 0 0 0,-7 1-2416 0 0,-2 0-1 0 0,0-3 1 0 0,-46 13-1 0 0,33-11-126 0 0,6-1 719 0 0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1:25.7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0 2080 0 0,'-10'1'11234'0'0,"9"0"-11377"0"0,-1 0 418 0 0,0 1 0 0 0,0-1 0 0 0,1 1 0 0 0,-1 0 0 0 0,1 0 0 0 0,-1 0 0 0 0,1 0 0 0 0,0 0 0 0 0,0 0 0 0 0,0 0 0 0 0,0 0 0 0 0,0 1 0 0 0,0-1 0 0 0,1 0 0 0 0,-1 1 0 0 0,1-1 0 0 0,-1 0 0 0 0,1 1 0 0 0,0-1 0 0 0,0 1 0 0 0,0-1 0 0 0,0 0 0 0 0,0 1 0 0 0,1-1 0 0 0,-1 0 0 0 0,1 1 0 0 0,1 3 0 0 0,7 17 787 0 0,22 40 1 0 0,-21-44-836 0 0,0 1 1 0 0,-1 0 0 0 0,7 25-1 0 0,-10-21-148 0 0,-2 0 0 0 0,-1 0-1 0 0,-1 0 1 0 0,0 0 0 0 0,-2 0 0 0 0,-1 1-1 0 0,-1-1 1 0 0,-9 39 0 0 0,0-11-52 0 0,2-7-76 0 0,-5 50 0 0 0,14-93 22 0 0,-1 0 1 0 0,1 0-1 0 0,0 0 1 0 0,0-1-1 0 0,0 1 0 0 0,0 0 1 0 0,1 0-1 0 0,-1-1 1 0 0,1 4-1 0 0,0-5 11 0 0,-1 0 0 0 0,0 0 0 0 0,0 1 1 0 0,0-1-1 0 0,0 0 0 0 0,0 0 0 0 0,0 0 0 0 0,1 0 0 0 0,-1 0 0 0 0,0 1 0 0 0,0-1 1 0 0,0 0-1 0 0,0 0 0 0 0,1 0 0 0 0,-1 0 0 0 0,0 0 0 0 0,0 0 0 0 0,0 0 0 0 0,1 0 1 0 0,-1 0-1 0 0,0 0 0 0 0,0 0 0 0 0,0 0 0 0 0,1 0 0 0 0,-1 0 0 0 0,0 0 0 0 0,0 0 1 0 0,0 0-1 0 0,1 0 0 0 0,9-6-798 0 0,0-4-1397 0 0,-1 0 0 0 0,9-13 1 0 0,-12 15 1201 0 0,8-9-1487 0 0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1:25.9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1 2897 0 0,'0'1'454'0'0,"0"-1"0"0"0,0 1 1 0 0,0 0-1 0 0,0-1 1 0 0,0 1-1 0 0,0-1 1 0 0,0 1-1 0 0,0 0 0 0 0,-1-1 1 0 0,1 1-1 0 0,0-1 1 0 0,0 1-1 0 0,-1 0 0 0 0,1-1 1 0 0,0 1-1 0 0,-1-1 1 0 0,1 1-1 0 0,-1-1 1 0 0,1 1-1 0 0,-1-1 0 0 0,1 0 1 0 0,-1 1-1 0 0,1-1 1 0 0,-1 0-1 0 0,1 1 0 0 0,-2-1 1 0 0,2 1-401 0 0,0-1 0 0 0,0 0 0 0 0,0 0 1 0 0,0 0-1 0 0,0 0 0 0 0,0 1 0 0 0,0-1 0 0 0,0 0 0 0 0,-1 0 1 0 0,1 0-1 0 0,0 0 0 0 0,0 1 0 0 0,0-1 0 0 0,0 0 1 0 0,0 0-1 0 0,0 0 0 0 0,0 0 0 0 0,1 1 0 0 0,-1-1 0 0 0,0 0 1 0 0,0 0-1 0 0,0 0 0 0 0,0 0 0 0 0,0 1 0 0 0,0-1 0 0 0,0 0 1 0 0,0 0-1 0 0,0 0 0 0 0,0 0 0 0 0,0 1 0 0 0,1-1 1 0 0,-1 0-1 0 0,0 0 0 0 0,0 0 0 0 0,0 0 0 0 0,0 0 0 0 0,0 0 1 0 0,1 0-1 0 0,-1 0 0 0 0,0 1 0 0 0,0-1 0 0 0,0 0 0 0 0,8 6 659 0 0,12 7-202 0 0,1-2-1 0 0,0 0 1 0 0,0-1 0 0 0,1-1-1 0 0,0-1 1 0 0,0-1 0 0 0,1-1-1 0 0,0-1 1 0 0,24 1 0 0 0,30 1-481 0 0,109-6 1 0 0,-96-2 133 0 0,40-3-248 0 0,14 0-1492 0 0,-49 9-3246 0 0,-74-2 3615 0 0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1:26.4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88 1 1648 0 0,'-7'0'3421'0'0,"-5"1"2109"0"0,11-1-5280 0 0,-1 0-1 0 0,1 1 0 0 0,0 0 0 0 0,0-1 0 0 0,0 1 0 0 0,0 0 0 0 0,0-1 1 0 0,0 1-1 0 0,0 0 0 0 0,0 0 0 0 0,1 0 0 0 0,-1 0 0 0 0,0 0 0 0 0,0 0 1 0 0,0 1-1 0 0,-7 10 307 0 0,1 0 0 0 0,1 1 0 0 0,0 0 0 0 0,1 0 0 0 0,0 1 1 0 0,1-1-1 0 0,1 1 0 0 0,0 0 0 0 0,0 0 0 0 0,2 0 0 0 0,-1 26 0 0 0,3 3 97 0 0,3 1 0 0 0,12 64 0 0 0,39 151-246 0 0,-54-255-441 0 0,0 3-127 0 0,1-1 0 0 0,-2 1 1 0 0,1-1-1 0 0,0 1 0 0 0,-2 12 0 0 0,1-18 88 0 0,0-1 0 0 0,0 0 0 0 0,0 0-1 0 0,0 0 1 0 0,0 0 0 0 0,0 1 0 0 0,0-1-1 0 0,-1 0 1 0 0,1 0 0 0 0,0 0 0 0 0,0 0 0 0 0,0 0-1 0 0,0 0 1 0 0,0 1 0 0 0,0-1 0 0 0,0 0 0 0 0,-1 0-1 0 0,1 0 1 0 0,0 0 0 0 0,0 0 0 0 0,0 0-1 0 0,0 0 1 0 0,0 0 0 0 0,-1 0 0 0 0,1 0 0 0 0,0 0-1 0 0,0 1 1 0 0,0-1 0 0 0,0 0 0 0 0,-1 0 0 0 0,1 0-1 0 0,0 0 1 0 0,0 0 0 0 0,0 0 0 0 0,0 0 0 0 0,-1-1-1 0 0,1 1 1 0 0,0 0 0 0 0,0 0 0 0 0,0 0-1 0 0,0 0 1 0 0,0 0 0 0 0,-1 0 0 0 0,1 0 0 0 0,0 0-1 0 0,0 0 1 0 0,-6-5-5660 0 0,4 0 675 0 0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1:26.7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22 337 2272 0 0,'-1'0'178'0'0,"1"0"-1"0"0,-1 0 0 0 0,0 0 0 0 0,0 0 0 0 0,0 0 0 0 0,0 0 0 0 0,1 0 0 0 0,-1 0 0 0 0,0-1 0 0 0,0 1 1 0 0,1 0-1 0 0,-1 0 0 0 0,0-1 0 0 0,0 1 0 0 0,1-1 0 0 0,-1 1 0 0 0,0-1 0 0 0,1 1 0 0 0,-1-1 0 0 0,0 1 0 0 0,1-1 1 0 0,-1 1-1 0 0,1-1 0 0 0,-1 0 0 0 0,1 1 0 0 0,-1-1 0 0 0,1 0 0 0 0,0 1 0 0 0,-1-1 0 0 0,1 0 0 0 0,0 0 0 0 0,0 0 1 0 0,-1 1-1 0 0,1-1 0 0 0,0 0 0 0 0,0 0 0 0 0,0 0 0 0 0,0 1 0 0 0,0-1 0 0 0,0 0 0 0 0,0 0 0 0 0,0 0 1 0 0,0 1-1 0 0,0-1 0 0 0,1-1 0 0 0,1-4 103 0 0,0 1 1 0 0,1 0-1 0 0,0 0 1 0 0,-1 1-1 0 0,6-7 1 0 0,-8 11-244 0 0,48-76 1905 0 0,-31 48-1425 0 0,0 2-1 0 0,41-49 1 0 0,-52 70-492 0 0,0-1 0 0 0,0 1 0 0 0,1 0-1 0 0,0 1 1 0 0,0-1 0 0 0,0 2-1 0 0,0-1 1 0 0,9-2 0 0 0,9-3-7 0 0,30-6 0 0 0,-46 14 20 0 0,0 0-1 0 0,0 0 1 0 0,0 1-1 0 0,0 0 1 0 0,0 0 0 0 0,0 1-1 0 0,0 0 1 0 0,0 1-1 0 0,-1 0 1 0 0,12 4 0 0 0,7 3 136 0 0,49 26 0 0 0,-58-25-103 0 0,1 1 1 0 0,-2 1-1 0 0,0 0 1 0 0,26 25 0 0 0,-36-31-5 0 0,0 1 0 0 0,-1 0 0 0 0,0 0 0 0 0,0 1 0 0 0,0 0 0 0 0,-1 0 0 0 0,-1 0 0 0 0,1 1 0 0 0,-1-1 0 0 0,-1 1 0 0 0,0 0 0 0 0,4 16 0 0 0,-7-21-10 0 0,1 0-1 0 0,-1 0 0 0 0,0 0 1 0 0,0 0-1 0 0,-1 0 1 0 0,1 0-1 0 0,-1-1 1 0 0,0 1-1 0 0,0 0 1 0 0,0 0-1 0 0,0 0 1 0 0,-3 5-1 0 0,0-3 14 0 0,1-1-1 0 0,0 0 1 0 0,-1 0 0 0 0,0 0-1 0 0,0-1 1 0 0,-1 0 0 0 0,-6 6-1 0 0,-2 0 70 0 0,0-2 0 0 0,0 0-1 0 0,-1 0 1 0 0,0-2 0 0 0,-24 9-1 0 0,3-4-29 0 0,-2-1 1 0 0,1-2-1 0 0,-48 4 0 0 0,28-8-228 0 0,-84-3 0 0 0,96-6-278 0 0,41 5 250 0 0,0-1 0 0 0,0 0 1 0 0,0 0-1 0 0,0 0 0 0 0,0 0 0 0 0,0 0 1 0 0,0-1-1 0 0,0 1 0 0 0,0-1 1 0 0,1 0-1 0 0,-3-2 0 0 0,4 4 25 0 0,1-1 0 0 0,-1 1 0 0 0,1-1 0 0 0,-1 1 0 0 0,1-1 0 0 0,-1 1-1 0 0,1-1 1 0 0,0 1 0 0 0,-1-1 0 0 0,1 0 0 0 0,0 1 0 0 0,-1-1 0 0 0,1 1 0 0 0,0-1 0 0 0,0 0-1 0 0,0 1 1 0 0,0-1 0 0 0,0 0 0 0 0,0 1 0 0 0,-1-1 0 0 0,2 0 0 0 0,-1 0 0 0 0,0 1 0 0 0,0-1-1 0 0,0 0 1 0 0,0 1 0 0 0,0-1 0 0 0,0 0 0 0 0,1 1 0 0 0,-1-1 0 0 0,0 1 0 0 0,1-1 0 0 0,-1 0 0 0 0,2-2-413 0 0,0 1 1 0 0,0 0-1 0 0,1 0 1 0 0,-1 0 0 0 0,0 0-1 0 0,5-3 1 0 0,12-7-1249 0 0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1:27.7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91 220 512 0 0,'-1'-5'378'0'0,"0"1"0"0"0,-1 0 1 0 0,1-1-1 0 0,-4-5 0 0 0,3 7 299 0 0,0 0 0 0 0,0 0-1 0 0,0-1 1 0 0,-1 2 0 0 0,1-1 0 0 0,-1 0 0 0 0,0 0 0 0 0,0 1-1 0 0,0-1 1 0 0,0 1 0 0 0,0 0 0 0 0,0 0 0 0 0,-1 0 0 0 0,1 1-1 0 0,-5-2 1 0 0,-5-2 655 0 0,13 5-1285 0 0,0 0-1 0 0,-1 0 0 0 0,1 0 0 0 0,0 0 0 0 0,0 0 0 0 0,0 0 1 0 0,0 1-1 0 0,0-1 0 0 0,0 0 0 0 0,-1 0 0 0 0,1 0 1 0 0,0 0-1 0 0,0 0 0 0 0,0 0 0 0 0,0 0 0 0 0,0 0 0 0 0,0 0 1 0 0,0 0-1 0 0,-1 1 0 0 0,1-1 0 0 0,0 0 0 0 0,0 0 0 0 0,0 0 1 0 0,0 0-1 0 0,0 0 0 0 0,0 0 0 0 0,0 0 0 0 0,0 1 0 0 0,0-1 1 0 0,0 0-1 0 0,0 0 0 0 0,0 0 0 0 0,0 0 0 0 0,0 0 0 0 0,0 1 1 0 0,0-1-1 0 0,0 0 0 0 0,0 0 0 0 0,0 0 0 0 0,0 0 0 0 0,0 0 1 0 0,0 0-1 0 0,0 1 0 0 0,1 5 347 0 0,0-4-332 0 0,0 0 0 0 0,0 0 1 0 0,0 0-1 0 0,1 0 0 0 0,-1 0 0 0 0,1 0 0 0 0,-1 0 1 0 0,1 0-1 0 0,0-1 0 0 0,-1 1 0 0 0,5 1 0 0 0,5 8 102 0 0,-7-7-102 0 0,-1 0-1 0 0,0 0 1 0 0,0 0-1 0 0,0 1 1 0 0,-1-1-1 0 0,1 1 1 0 0,-1 0-1 0 0,0-1 0 0 0,-1 1 1 0 0,3 8-1 0 0,-2 1 175 0 0,0 0 0 0 0,-1 22 0 0 0,-1-22-124 0 0,1 10 71 0 0,-1 85 1045 0 0,-1-92-970 0 0,-1 1 1 0 0,-1-1-1 0 0,0 0 1 0 0,-6 19-1 0 0,-2-4 135 0 0,4-13-161 0 0,0 0 0 0 0,2 0 0 0 0,-3 22 1 0 0,2 3-8 0 0,-15 146 349 0 0,21-183-566 0 0,-1-3 2 0 0,1-1-1 0 0,0 1 1 0 0,0 0 0 0 0,0 0-1 0 0,0-1 1 0 0,1 1 0 0 0,1 6-1 0 0,-1-11-3 0 0,-1 1 0 0 0,1-1-1 0 0,0 0 1 0 0,-1 1 0 0 0,1-1-1 0 0,-1 0 1 0 0,1 0 0 0 0,-1 0 0 0 0,1 1-1 0 0,-1-1 1 0 0,1 0 0 0 0,-1 0-1 0 0,0 0 1 0 0,1-1 0 0 0,9-46-172 0 0,-8 35 147 0 0,1 0 1 0 0,0 1-1 0 0,5-14 0 0 0,-2 12-4 0 0,-1-1 0 0 0,0 0-1 0 0,-1 0 1 0 0,0 0 0 0 0,-2 0-1 0 0,1-1 1 0 0,-1-16 0 0 0,3-86-140 0 0,31-171 1 0 0,-34 275 183 0 0,12-51 49 0 0,-12 58-58 0 0,0 1 0 0 0,0-1 0 0 0,1 1 0 0 0,0 0 0 0 0,0-1 0 0 0,1 1 0 0 0,5-6 0 0 0,-9 11-9 0 0,0 1 0 0 0,0 0 0 0 0,0 0 0 0 0,0 0 0 0 0,0 0 0 0 0,0 0 0 0 0,0 0 0 0 0,0-1-1 0 0,1 1 1 0 0,-1 0 0 0 0,0 0 0 0 0,0 0 0 0 0,0 0 0 0 0,0 0 0 0 0,0 0 0 0 0,0 0 0 0 0,1 0-1 0 0,-1 0 1 0 0,0-1 0 0 0,0 1 0 0 0,0 0 0 0 0,0 0 0 0 0,0 0 0 0 0,1 0 0 0 0,-1 0 0 0 0,0 0-1 0 0,0 0 1 0 0,0 0 0 0 0,0 0 0 0 0,0 0 0 0 0,1 0 0 0 0,-1 0 0 0 0,0 0 0 0 0,0 0 0 0 0,0 0-1 0 0,0 0 1 0 0,1 0 0 0 0,-1 1 0 0 0,0-1 0 0 0,0 0 0 0 0,0 0 0 0 0,3 8 42 0 0,-1 16 3 0 0,-2-19-30 0 0,20 289 674 0 0,-16-256-527 0 0,2 0-1 0 0,1-1 0 0 0,2 1 1 0 0,1-2-1 0 0,29 66 0 0 0,-33-89-122 0 0,1 0 0 0 0,1 0-1 0 0,0-1 1 0 0,0 0-1 0 0,16 17 1 0 0,-21-26-32 0 0,0 0 1 0 0,0 0-1 0 0,1 0 1 0 0,-1 0-1 0 0,1-1 1 0 0,-1 1-1 0 0,1-1 1 0 0,0 0-1 0 0,0 0 1 0 0,0 0-1 0 0,0-1 1 0 0,0 1-1 0 0,0-1 1 0 0,1 0-1 0 0,-1 0 1 0 0,0-1-1 0 0,0 1 0 0 0,1-1 1 0 0,-1 0-1 0 0,1 0 1 0 0,-1 0-1 0 0,8-2 1 0 0,-7 0-7 0 0,0 0 1 0 0,-1 0-1 0 0,1-1 0 0 0,-1 1 0 0 0,1-1 1 0 0,-1 0-1 0 0,0 0 0 0 0,0 0 1 0 0,0-1-1 0 0,-1 0 0 0 0,5-5 1 0 0,1-3-44 0 0,0 0 1 0 0,12-22-1 0 0,-15 20 6 0 0,0 0 0 0 0,0 0 0 0 0,-2 0 0 0 0,6-27 0 0 0,4-63-76 0 0,-6 37 33 0 0,7-15-124 0 0,3 0 1 0 0,47-128-1 0 0,-61 199 184 0 0,0 1-1 0 0,1-1 0 0 0,0 1 1 0 0,0 0-1 0 0,1 0 0 0 0,1 1 1 0 0,0 0-1 0 0,0 0 0 0 0,1 0 1 0 0,0 1-1 0 0,0 0 0 0 0,1 1 1 0 0,0-1-1 0 0,0 2 0 0 0,1-1 1 0 0,0 2-1 0 0,0-1 0 0 0,0 1 1 0 0,12-4-1 0 0,-21 9 30 0 0,0 0 1 0 0,0-1-1 0 0,0 1 0 0 0,-1 0 1 0 0,1-1-1 0 0,0 1 1 0 0,0 0-1 0 0,1 0 0 0 0,-1 0 1 0 0,0 0-1 0 0,0 0 1 0 0,0 0-1 0 0,0 0 0 0 0,0 0 1 0 0,0 0-1 0 0,0 1 0 0 0,0-1 1 0 0,0 0-1 0 0,-1 1 1 0 0,1-1-1 0 0,0 1 0 0 0,0-1 1 0 0,0 1-1 0 0,0-1 0 0 0,0 1 1 0 0,0-1-1 0 0,-1 1 1 0 0,1 0-1 0 0,0 0 0 0 0,-1-1 1 0 0,1 1-1 0 0,0 0 0 0 0,-1 0 1 0 0,1 0-1 0 0,-1 0 1 0 0,1 0-1 0 0,-1-1 0 0 0,0 1 1 0 0,1 0-1 0 0,-1 0 1 0 0,0 0-1 0 0,0 0 0 0 0,1 1 1 0 0,0 7 59 0 0,1 0 0 0 0,-1-1 1 0 0,-1 1-1 0 0,0 10 0 0 0,0-6 13 0 0,-1 217 653 0 0,0 13 45 0 0,4-191-721 0 0,4 0 1 0 0,1 0-1 0 0,3 0 0 0 0,1-1 0 0 0,3-1 0 0 0,3-1 0 0 0,24 52 0 0 0,-37-92-73 0 0,-1 1 0 0 0,1 0 0 0 0,1-1 0 0 0,11 14 0 0 0,-15-21-102 0 0,0 0 1 0 0,0 0 0 0 0,-1 0 0 0 0,1-1 0 0 0,1 1 0 0 0,-1-1 0 0 0,0 1 0 0 0,0-1 0 0 0,0 0 0 0 0,1 0 0 0 0,2 1-1 0 0,-3-2-148 0 0,-1 1 0 0 0,1-1 0 0 0,0 0 0 0 0,0 0 0 0 0,-1 0 0 0 0,1 0 0 0 0,0 0 0 0 0,0-1-1 0 0,-1 1 1 0 0,1 0 0 0 0,0-1 0 0 0,-1 1 0 0 0,1-1 0 0 0,0 0 0 0 0,-1 1 0 0 0,1-1-1 0 0,-1 0 1 0 0,2-1 0 0 0,9-7-3086 0 0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2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589 53 512 0 0,'0'-2'442'0'0,"0"0"0"0"0,0 0 0 0 0,0 0 0 0 0,0 0 0 0 0,-1 0-1 0 0,1 0 1 0 0,-1 0 0 0 0,1 1 0 0 0,-1-1 0 0 0,0 0 0 0 0,0 0 0 0 0,0 1 0 0 0,0-1 0 0 0,0 0 0 0 0,0 1-1 0 0,0-1 1 0 0,-2-1 0 0 0,0 1 34 0 0,1 0-1 0 0,0 0 0 0 0,-1 1 0 0 0,1-1 1 0 0,-1 1-1 0 0,0 0 0 0 0,1 0 1 0 0,-1 0-1 0 0,0 0 0 0 0,-4-1 0 0 0,-4 1 287 0 0,-1 0 0 0 0,1 1-1 0 0,0 0 1 0 0,-23 3-1 0 0,8 0-409 0 0,1 1 0 0 0,-1 1-1 0 0,1 2 1 0 0,0 0 0 0 0,0 2 0 0 0,-31 15-1 0 0,34-12-178 0 0,1 0 0 0 0,0 2-1 0 0,1 1 1 0 0,1 1 0 0 0,0 0-1 0 0,1 1 1 0 0,1 1 0 0 0,-16 22-1 0 0,24-28-37 0 0,1 0-1 0 0,0 1 0 0 0,1 1 0 0 0,1-1 1 0 0,0 1-1 0 0,-6 19 0 0 0,10-22-41 0 0,-1-1 1 0 0,2 1-1 0 0,-1 0 0 0 0,1 0 1 0 0,1 1-1 0 0,0-1 1 0 0,1 0-1 0 0,0 0 0 0 0,3 14 1 0 0,-2-17-52 0 0,0-1 0 0 0,1 1-1 0 0,0-1 1 0 0,0 0 0 0 0,0 0 0 0 0,1 0 0 0 0,0 0 0 0 0,0 0 0 0 0,9 8 0 0 0,-5-6 4 0 0,0-2 0 0 0,0 1 1 0 0,1-1-1 0 0,0 0 0 0 0,19 10 0 0 0,3-2-35 0 0,1-1 0 0 0,1-2 0 0 0,43 10 0 0 0,-67-19-33 0 0,7 2-40 0 0,25 6-133 0 0,42 7 1 0 0,-71-16-5 0 0,0-1 1 0 0,0 0 0 0 0,0 0 0 0 0,0-2 0 0 0,0 1 0 0 0,0-2 0 0 0,0 1-1 0 0,16-6 1 0 0,-23 6-298 0 0,0-1 0 0 0,0 0 0 0 0,-1 0 0 0 0,1-1-1 0 0,0 1 1 0 0,-1-1 0 0 0,6-4 0 0 0,-8 4-645 0 0,1 1 0 0 0,0-1 0 0 0,-1 0 0 0 0,0 0 0 0 0,1 0 0 0 0,1-5 0 0 0,1-3-3041 0 0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2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0 111 1096 0 0,'13'0'1545'0'0,"7"0"1743"0"0,6-3-2392 0 0,2-3 593 0 0,14-2-1 0 0,2-2 120 0 0,7-1-367 0 0,10-2-401 0 0,0 4-208 0 0,-3-2-272 0 0,4 0-272 0 0,-11 1 64 0 0,-4 2-152 0 0,-3 2-112 0 0,-9 1-840 0 0,-5 5-200 0 0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2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77 315 512 0 0,'3'-39'1187'0'0,"-3"25"1593"0"0,2 0 0 0 0,-1 1 1 0 0,7-24-1 0 0,-6 33 1206 0 0,-2 11-2293 0 0,-4 11-714 0 0,-31 136 1213 0 0,15-69-1798 0 0,11-53-223 0 0,1-1 0 0 0,2 2-1 0 0,2-1 1 0 0,-2 47 0 0 0,7-45-72 0 0,8 53 0 0 0,-7-76-102 0 0,0 0 1 0 0,1 0-1 0 0,0 0 0 0 0,1-1 0 0 0,0 0 0 0 0,1 1 0 0 0,0-1 0 0 0,10 14 0 0 0,-12-21-19 0 0,0 1 1 0 0,-1-1-1 0 0,1 0 0 0 0,0-1 0 0 0,6 5 0 0 0,-9-6 20 0 0,1-1-1 0 0,-1 0 1 0 0,1 1-1 0 0,-1-1 0 0 0,1 0 1 0 0,-1 1-1 0 0,1-1 1 0 0,-1 0-1 0 0,1 0 1 0 0,-1 1-1 0 0,1-1 1 0 0,-1 0-1 0 0,1 0 1 0 0,0 0-1 0 0,-1 0 1 0 0,1 0-1 0 0,-1 0 1 0 0,1 0-1 0 0,-1 0 1 0 0,1 0-1 0 0,0 0 1 0 0,-1 0-1 0 0,1 0 1 0 0,-1-1-1 0 0,1 1 1 0 0,-1 0-1 0 0,1 0 1 0 0,-1 0-1 0 0,1-1 1 0 0,-1 1-1 0 0,1 0 1 0 0,-1-1-1 0 0,1 1 0 0 0,-1 0 1 0 0,1-1-1 0 0,-1 1 1 0 0,0-1-1 0 0,1 1 1 0 0,-1-1-1 0 0,0 1 1 0 0,1-1-1 0 0,-1 1 1 0 0,0-1-1 0 0,0 1 1 0 0,1-1-1 0 0,-1 1 1 0 0,0-2-1 0 0,3-6-22 0 0,-1 0 1 0 0,0-1-1 0 0,-1 1 0 0 0,0-1 0 0 0,0 1 1 0 0,-1-14-1 0 0,-7-56-38 0 0,4 49 54 0 0,-3-27 12 0 0,3 0 0 0 0,6-76 0 0 0,3 16 159 0 0,-2 41 174 0 0,17-104 0 0 0,-24 202-95 0 0,1 0 1 0 0,1 0 0 0 0,0 0-1 0 0,2 0 1 0 0,5 31 0 0 0,3 1-212 0 0,19 64-1 0 0,-21-97-27 0 0,1-1-1 0 0,1 0 0 0 0,1 0 1 0 0,1-1-1 0 0,0 0 0 0 0,27 32 1 0 0,1-5 51 0 0,59 54 0 0 0,-81-85-53 0 0,0-1 0 0 0,2-1 0 0 0,-1 0 0 0 0,28 13 0 0 0,-36-21 5 0 0,0-1 1 0 0,0-1 0 0 0,0 0-1 0 0,1 0 1 0 0,0-1-1 0 0,0-1 1 0 0,0 1 0 0 0,0-2-1 0 0,0 0 1 0 0,0 0-1 0 0,11-1 1 0 0,-18 0-4 0 0,1-1 0 0 0,-1 0 1 0 0,0 0-1 0 0,0 0 0 0 0,0 0 0 0 0,0-1 0 0 0,0 1 0 0 0,0-1 1 0 0,0 0-1 0 0,-1-1 0 0 0,1 1 0 0 0,-1 0 0 0 0,5-5 0 0 0,-3 2 0 0 0,0 0-1 0 0,-1 0 1 0 0,0 0 0 0 0,0-1-1 0 0,-1 1 1 0 0,0-1-1 0 0,0 0 1 0 0,3-6-1 0 0,-2-1 0 0 0,0 0 1 0 0,0-1-1 0 0,-1 1 0 0 0,-1-1 0 0 0,0 0 0 0 0,-1 1 0 0 0,-1-26 0 0 0,-4-13 15 0 0,-3-80-14 0 0,5-23 70 0 0,1-62 52 0 0,1 202-98 0 0,-2-98 284 0 0,2 112-304 0 0,0 1-1 0 0,0 0 1 0 0,0 0 0 0 0,0 0-1 0 0,0-1 1 0 0,0 1 0 0 0,0 0 0 0 0,0 0-1 0 0,0 0 1 0 0,0-1 0 0 0,0 1-1 0 0,0 0 1 0 0,0 0 0 0 0,0 0 0 0 0,0-1-1 0 0,0 1 1 0 0,0 0 0 0 0,0 0-1 0 0,0 0 1 0 0,0-1 0 0 0,-1 1-1 0 0,1 0 1 0 0,0 0 0 0 0,0 0 0 0 0,0 0-1 0 0,0 0 1 0 0,0-1 0 0 0,-1 1-1 0 0,1 0 1 0 0,0 0 0 0 0,0 0 0 0 0,0 0-1 0 0,0 0 1 0 0,-1 0 0 0 0,1 0-1 0 0,0-1 1 0 0,-1 1 0 0 0,-5 6 51 0 0,-4 13-64 0 0,6-7-46 0 0,0 0 1 0 0,1 0 0 0 0,1 1 0 0 0,0-1 0 0 0,1 1 0 0 0,0 0 0 0 0,1 15 0 0 0,0-8-81 0 0,-1 0-519 0 0,2 0 0 0 0,4 29 0 0 0,-4-40-352 0 0,1 1 0 0 0,1-1 0 0 0,0 1 0 0 0,0-1 0 0 0,1 0 0 0 0,0 0 1 0 0,6 9-1 0 0,7 4-3087 0 0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471 152 512 0 0,'-1'-13'923'0'0,"-1"-1"-1"0"0,0 1 1 0 0,-1 0-1 0 0,0-1 1 0 0,-9-20-1 0 0,11 31-594 0 0,-1 0-1 0 0,1 0 1 0 0,-1 0 0 0 0,0 0-1 0 0,0 0 1 0 0,0 0-1 0 0,0 1 1 0 0,0-1-1 0 0,0 1 1 0 0,-1-1 0 0 0,0 1-1 0 0,1 0 1 0 0,-1 0-1 0 0,0 0 1 0 0,0 0-1 0 0,0 1 1 0 0,0-1 0 0 0,0 1-1 0 0,0 0 1 0 0,-1 0-1 0 0,1 0 1 0 0,0 0-1 0 0,-1 0 1 0 0,1 1 0 0 0,0-1-1 0 0,-1 1 1 0 0,-5 0-1 0 0,0 2-20 0 0,0-1 0 0 0,0 2-1 0 0,1-1 1 0 0,-1 1 0 0 0,1 0-1 0 0,-1 1 1 0 0,1 0 0 0 0,0 0-1 0 0,0 1 1 0 0,1-1 0 0 0,-1 2-1 0 0,1-1 1 0 0,-11 13 0 0 0,0 1 131 0 0,0 0 0 0 0,2 1 0 0 0,-22 37 0 0 0,3 2 171 0 0,-53 127 0 0 0,82-172-540 0 0,1 0 0 0 0,0 1 0 0 0,2-1 0 0 0,-1 1 0 0 0,2 0 0 0 0,0 0-1 0 0,0 27 1 0 0,2-32-35 0 0,2-1-1 0 0,-1 1 1 0 0,1 0-1 0 0,1 0 1 0 0,0-1-1 0 0,0 0 1 0 0,0 1 0 0 0,1-1-1 0 0,1-1 1 0 0,0 1-1 0 0,0-1 1 0 0,1 1-1 0 0,6 7 1 0 0,1-2-34 0 0,1 0 1 0 0,0-1 0 0 0,1 0-1 0 0,0-2 1 0 0,1 1-1 0 0,0-2 1 0 0,1 0 0 0 0,0-1-1 0 0,0-1 1 0 0,37 12 0 0 0,-23-10-1004 0 0,63 9 0 0 0,30-9-5794 0 0,-77-11 3727 0 0,-5-4 282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9:47.5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22 123 1800 0 0,'-2'0'532'0'0,"1"-1"0"0"0,0 1 0 0 0,-1-1 0 0 0,1 0 0 0 0,0 0 0 0 0,0 1 0 0 0,0-1 0 0 0,-1 0-1 0 0,1 0 1 0 0,0 0 0 0 0,0 0 0 0 0,0 0 0 0 0,1 0 0 0 0,-1 0 0 0 0,-1-2 0 0 0,1 2-213 0 0,1 0 0 0 0,-1-1 0 0 0,1 1 0 0 0,0 0 0 0 0,0 0 0 0 0,-1-1 1 0 0,1 1-1 0 0,0 0 0 0 0,0 0 0 0 0,0 0 0 0 0,0-1 0 0 0,0 1 0 0 0,1 0 0 0 0,-1-3 1 0 0,1 2-53 0 0,0 0 1 0 0,0-1-1 0 0,0 1 1 0 0,0 0 0 0 0,1 0-1 0 0,-1 0 1 0 0,1 0 0 0 0,-1 0-1 0 0,1 0 1 0 0,-1 0-1 0 0,1 1 1 0 0,0-1 0 0 0,0 0-1 0 0,0 1 1 0 0,0 0 0 0 0,0-1-1 0 0,4-1 1 0 0,7-1 164 0 0,1 1 0 0 0,0 0 0 0 0,0 0 0 0 0,0 2 0 0 0,0 0 0 0 0,26 1 0 0 0,-16 0-233 0 0,49-1 106 0 0,223-11-398 0 0,-170-3-2257 0 0,-64 6 506 0 0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47 512 0 0,'0'-3'389'0'0,"0"0"1"0"0,0 0-1 0 0,-1 0 1 0 0,1 0-1 0 0,0-1 0 0 0,-1 2 1 0 0,0-1-1 0 0,0 0 0 0 0,-1-4 1 0 0,1 6-243 0 0,1 0 0 0 0,0 0 0 0 0,0 1-1 0 0,-1-1 1 0 0,1 0 0 0 0,-1 1 0 0 0,1-1 0 0 0,-1 0 0 0 0,1 1 0 0 0,-1-1 0 0 0,1 1 0 0 0,-1-1-1 0 0,0 1 1 0 0,1-1 0 0 0,-1 1 0 0 0,0-1 0 0 0,1 1 0 0 0,-1 0 0 0 0,0-1 0 0 0,1 1 0 0 0,-1 0 0 0 0,0 0-1 0 0,0-1 1 0 0,0 1 0 0 0,1 0 0 0 0,-1 0 0 0 0,0 0 0 0 0,0 0 0 0 0,1 0 0 0 0,-1 0 0 0 0,0 0-1 0 0,0 0 1 0 0,0 0 0 0 0,1 1 0 0 0,-1-1 0 0 0,0 0 0 0 0,0 0 0 0 0,1 1 0 0 0,-1-1 0 0 0,0 1-1 0 0,1-1 1 0 0,-2 1 0 0 0,0 1-37 0 0,1-1 0 0 0,-1 0 0 0 0,1 1 0 0 0,0-1 0 0 0,-1 1 0 0 0,1 0 0 0 0,0 0-1 0 0,0-1 1 0 0,0 1 0 0 0,0 0 0 0 0,0 0 0 0 0,1 0 0 0 0,-1 0 0 0 0,1 0 0 0 0,-1 0 0 0 0,1 0 0 0 0,-1 0-1 0 0,1 0 1 0 0,0 0 0 0 0,0 0 0 0 0,1 4 0 0 0,-1 3 331 0 0,1 1 0 0 0,1 0-1 0 0,2 11 1 0 0,25 67 2044 0 0,-6-22-1706 0 0,0 3-404 0 0,-9-32-849 0 0,11 56 0 0 0,-22-68-2281 0 0,-3-12 1423 0 0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559 14 552 0 0,'0'0'155'0'0,"0"-1"-1"0"0,0 0 1 0 0,1 1-1 0 0,-1-1 1 0 0,0 1-1 0 0,0-1 1 0 0,0 1-1 0 0,0-1 1 0 0,0 0 0 0 0,0 1-1 0 0,0-1 1 0 0,0 1-1 0 0,0-1 1 0 0,0 0-1 0 0,0 1 1 0 0,0-2-1 0 0,0 2-13 0 0,0 0 0 0 0,-1 0 0 0 0,1-1 0 0 0,0 1 0 0 0,0 0 1 0 0,0 0-1 0 0,0 0 0 0 0,-1 0 0 0 0,1 0 0 0 0,0-1 0 0 0,0 1 0 0 0,0 0 0 0 0,-1 0 0 0 0,1 0 0 0 0,0 0 0 0 0,0 0 0 0 0,-1 0 0 0 0,1 0 0 0 0,0 0 0 0 0,0 0 0 0 0,-1 0 0 0 0,1 0 0 0 0,0 0 0 0 0,0 0 0 0 0,0 0 0 0 0,-1 0 0 0 0,1 0 0 0 0,-2 0 159 0 0,1 1 0 0 0,0-1 0 0 0,0 1 0 0 0,0-1 0 0 0,0 1 0 0 0,0-1 0 0 0,0 1-1 0 0,0 0 1 0 0,0-1 0 0 0,0 1 0 0 0,0 0 0 0 0,0 0 0 0 0,0 0 0 0 0,0 0 0 0 0,-1 1 0 0 0,-9 20 909 0 0,-15 34 1 0 0,-1 3-667 0 0,9-27-241 0 0,-1 0 1 0 0,-40 47 0 0 0,-56 48 556 0 0,-26 35 33 0 0,121-135-606 0 0,1 1 0 0 0,-25 49 0 0 0,38-63-244 0 0,0 0 1 0 0,0 0-1 0 0,2 0 1 0 0,0 1-1 0 0,0 0 1 0 0,1 0-1 0 0,1 0 1 0 0,0 16-1 0 0,2-26-82 0 0,1 0-1 0 0,-1 0 0 0 0,1 0 1 0 0,0 0-1 0 0,0 0 1 0 0,1 0-1 0 0,0-1 1 0 0,-1 1-1 0 0,1-1 1 0 0,1 1-1 0 0,5 7 1 0 0,-7-10-90 0 0,0 0-1 0 0,1 0 1 0 0,0 0 0 0 0,-1 0 0 0 0,1 0 0 0 0,0-1-1 0 0,0 1 1 0 0,0-1 0 0 0,0 1 0 0 0,0-1 0 0 0,0 0-1 0 0,1 0 1 0 0,-1 0 0 0 0,0 0 0 0 0,1 0 0 0 0,-1-1-1 0 0,0 1 1 0 0,1 0 0 0 0,-1-1 0 0 0,1 0 0 0 0,-1 0-1 0 0,1 0 1 0 0,-1 0 0 0 0,1 0 0 0 0,4-1 0 0 0,-6 0-542 0 0,1 1 0 0 0,0-1 1 0 0,0 0-1 0 0,0 0 1 0 0,-1 0-1 0 0,1 0 1 0 0,0 0-1 0 0,2-3 1 0 0,5-3-3657 0 0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128 2 512 0 0,'-3'1'189'0'0,"0"-1"1"0"0,0 1-1 0 0,0-1 1 0 0,0 1-1 0 0,0 0 0 0 0,0 0 1 0 0,0 0-1 0 0,0 0 0 0 0,1 1 1 0 0,-1-1-1 0 0,0 1 1 0 0,1 0-1 0 0,-1 0 0 0 0,1 0 1 0 0,0 0-1 0 0,-1 0 0 0 0,1 0 1 0 0,0 0-1 0 0,0 1 1 0 0,1-1-1 0 0,-1 1 0 0 0,0 0 1 0 0,1-1-1 0 0,-1 1 0 0 0,1 0 1 0 0,0 0-1 0 0,0 0 1 0 0,0 0-1 0 0,1 0 0 0 0,-1 5 1 0 0,0-7-181 0 0,1-1 1 0 0,0 0-1 0 0,0 0 0 0 0,0 0 1 0 0,0 1-1 0 0,0-1 1 0 0,0 0-1 0 0,0 0 0 0 0,0 0 1 0 0,0 1-1 0 0,0-1 1 0 0,1 0-1 0 0,-1 0 0 0 0,0 0 1 0 0,0 0-1 0 0,0 1 1 0 0,0-1-1 0 0,0 0 0 0 0,0 0 1 0 0,0 0-1 0 0,0 0 1 0 0,0 1-1 0 0,1-1 0 0 0,-1 0 1 0 0,0 0-1 0 0,0 0 1 0 0,0 0-1 0 0,0 0 0 0 0,1 0 1 0 0,-1 1-1 0 0,0-1 1 0 0,0 0-1 0 0,0 0 0 0 0,0 0 1 0 0,1 0-1 0 0,-1 0 1 0 0,8-3 288 0 0,6-11 91 0 0,-12 12-61 0 0,-1 0 1 0 0,1-1 0 0 0,0 1-1 0 0,0 0 1 0 0,0 0 0 0 0,3-2 0 0 0,14-15 2340 0 0,-19 19-2580 0 0,1-1 0 0 0,-1 1 1 0 0,0-1-1 0 0,1 1 0 0 0,-1-1 0 0 0,0 1 1 0 0,1-1-1 0 0,-1 1 0 0 0,0-1 0 0 0,0 1 1 0 0,0-1-1 0 0,1 1 0 0 0,-1-1 0 0 0,0 1 1 0 0,0-1-1 0 0,0 0 0 0 0,0 1 0 0 0,0-1 1 0 0,0 1-1 0 0,0-1 0 0 0,0 1 0 0 0,0-1 1 0 0,0 0-1 0 0,0 1 0 0 0,-1-1 0 0 0,1 0 1 0 0,-1 0-46 0 0,1 1 1 0 0,-1-1 0 0 0,1 1 0 0 0,-1 0-1 0 0,0-1 1 0 0,1 1 0 0 0,-1 0-1 0 0,0 0 1 0 0,1-1 0 0 0,-1 1-1 0 0,0 0 1 0 0,1 0 0 0 0,-1 0-1 0 0,0 0 1 0 0,0 0 0 0 0,1 0 0 0 0,-1 0-1 0 0,-1 0 1 0 0,0 0 7 0 0,-1 1 0 0 0,1-1 0 0 0,0 1 0 0 0,-1-1 0 0 0,1 1 0 0 0,-1 0 0 0 0,1 0 0 0 0,0 0-1 0 0,0 0 1 0 0,0 0 0 0 0,0 1 0 0 0,0-1 0 0 0,-3 2 0 0 0,-13 15 554 0 0,15-15-511 0 0,-1 1 1 0 0,1-1-1 0 0,-1 0 0 0 0,1 1 1 0 0,0 0-1 0 0,-3 5 1 0 0,1 1 16 0 0,0 1 0 0 0,1 0 0 0 0,0 0 0 0 0,0 0 0 0 0,1 1 0 0 0,1-1 0 0 0,-2 19-1 0 0,3-22-63 0 0,1 0 0 0 0,0 1 0 0 0,1-1-1 0 0,-1 0 1 0 0,2 1 0 0 0,-1-1-1 0 0,1 0 1 0 0,0 0 0 0 0,1 0 0 0 0,0 0-1 0 0,6 10 1 0 0,-7-14-31 0 0,1 1 1 0 0,0-1-1 0 0,0 0 0 0 0,1 0 0 0 0,-1-1 1 0 0,1 1-1 0 0,-1-1 0 0 0,1 1 0 0 0,0-1 1 0 0,1 0-1 0 0,-1-1 0 0 0,6 4 0 0 0,-2-3-5 0 0,-1 0 0 0 0,1-1-1 0 0,0 1 1 0 0,0-2-1 0 0,0 1 1 0 0,17 0 0 0 0,-7-2-38 0 0,0 0 0 0 0,0-2 0 0 0,1 0 1 0 0,-2-1-1 0 0,1-1 0 0 0,20-7 0 0 0,-14 3-332 0 0,-2-2 0 0 0,1 0 0 0 0,28-17 0 0 0,-32 14-3101 0 0,32-27 1 0 0,-38 29 656 0 0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21 8 0 0,'-9'-11'6137'0'0,"6"5"-1748"0"0,3 6-4339 0 0,0-1 0 0 0,0 1 0 0 0,0 0 0 0 0,0 0 0 0 0,0 0 0 0 0,0 0 0 0 0,0 0 0 0 0,0 0 0 0 0,0 0 0 0 0,0 0 0 0 0,0 0 0 0 0,0 0 0 0 0,0-1 0 0 0,0 1 0 0 0,0 0 0 0 0,0 0 0 0 0,0 0 0 0 0,0 0 0 0 0,0 0 0 0 0,0 0 0 0 0,0 0 0 0 0,0 0 0 0 0,0 0 0 0 0,0 0 0 0 0,0-1 0 0 0,0 1 0 0 0,1 0 0 0 0,-1 0 0 0 0,0 0 0 0 0,0 0 0 0 0,0 0 0 0 0,0 0 0 0 0,0 0 0 0 0,0 0 0 0 0,0 0 0 0 0,0 0 0 0 0,0 0 0 0 0,0 0 0 0 0,0 0 0 0 0,1 0 0 0 0,-1 0 0 0 0,0 0 0 0 0,0 0 0 0 0,0 0 0 0 0,0 0 0 0 0,0 0 0 0 0,1 0 117 0 0,-1 0-1 0 0,1 1 1 0 0,-1-1-1 0 0,1 0 0 0 0,-1 1 1 0 0,1-1-1 0 0,-1 0 1 0 0,1 1-1 0 0,-1-1 1 0 0,1 1-1 0 0,-1-1 1 0 0,0 1-1 0 0,1-1 1 0 0,-1 1-1 0 0,0-1 1 0 0,0 1-1 0 0,1-1 1 0 0,-1 1-1 0 0,0-1 1 0 0,0 1-1 0 0,0 0 1 0 0,1-1-1 0 0,-1 2 1 0 0,3 15 1132 0 0,2 41 198 0 0,3-1 0 0 0,21 77 0 0 0,-25-122-1490 0 0,0 0-1 0 0,1 1 1 0 0,0-2 0 0 0,1 1-1 0 0,0-1 1 0 0,1 1 0 0 0,0-2-1 0 0,1 1 1 0 0,0-1 0 0 0,1 0-1 0 0,0-1 1 0 0,0 0 0 0 0,1 0-1 0 0,0-1 1 0 0,12 7-1 0 0,-9-8-1845 0 0,-1 0-1 0 0,1-1 0 0 0,0 0 0 0 0,24 7 1 0 0,-27-12-2729 0 0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19 1816 0 0,'-13'-5'1191'0'0,"10"3"-541"0"0,0 0 0 0 0,-1 0 0 0 0,1 1 0 0 0,0 0 0 0 0,-1-1 0 0 0,1 1 1 0 0,-1 1-1 0 0,0-1 0 0 0,1 0 0 0 0,-5 1 0 0 0,7 1 1452 0 0,5 2-1221 0 0,5 1 80 0 0,31 9 840 0 0,221 86 4252 0 0,-235-87-5783 0 0,-1 1 0 0 0,0 2 0 0 0,-1 0 1 0 0,0 2-1 0 0,-1 0 0 0 0,-1 2 0 0 0,30 33 0 0 0,-34-29-183 0 0,-1 0 0 0 0,0 1 0 0 0,-2 1 0 0 0,-1 1 0 0 0,-1 0 0 0 0,-2 1 0 0 0,0 0 0 0 0,7 33 0 0 0,-13-41-75 0 0,-2 0 1 0 0,-1 1-1 0 0,0-1 0 0 0,-1 1 0 0 0,-1 0 1 0 0,-1-1-1 0 0,-1 1 0 0 0,-1-1 1 0 0,0 1-1 0 0,-2-1 0 0 0,0 0 1 0 0,-1-1-1 0 0,-9 19 0 0 0,-3 4-221 0 0,-2-2-1 0 0,-2-1 1 0 0,-2 0 0 0 0,-48 58-1 0 0,58-78-561 0 0,-2 0-1 0 0,0 0 1 0 0,-2-2 0 0 0,-29 23-1 0 0,11-15-296 0 0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 1 512 0 0,'-15'7'6939'0'0,"-6"3"-2221"0"0,-2 0-552 0 0,-20 15-1 0 0,78-28-1449 0 0,-3-3-2172 0 0,3-1-148 0 0,1 1-1 0 0,0 2 1 0 0,67 1 0 0 0,-98 3-370 0 0,-1 0-1 0 0,0 1 1 0 0,0 0 0 0 0,1 0 0 0 0,-1 0-1 0 0,0 0 1 0 0,0 1 0 0 0,0 0 0 0 0,-1 0-1 0 0,1 0 1 0 0,0 0 0 0 0,3 3 0 0 0,-5-4-20 0 0,-1 1 0 0 0,0-1 0 0 0,0 0 1 0 0,0 0-1 0 0,0 1 0 0 0,0-1 0 0 0,0 1 0 0 0,0-1 1 0 0,0 1-1 0 0,-1-1 0 0 0,1 1 0 0 0,-1 0 0 0 0,1-1 1 0 0,-1 1-1 0 0,1 0 0 0 0,-1-1 0 0 0,0 1 1 0 0,0 0-1 0 0,0 0 0 0 0,0-1 0 0 0,0 1 0 0 0,0 0 1 0 0,-1-1-1 0 0,1 1 0 0 0,0 0 0 0 0,-1-1 1 0 0,0 1-1 0 0,1 0 0 0 0,-1-1 0 0 0,0 1 0 0 0,0-1 1 0 0,-1 3-1 0 0,-5 6 10 0 0,0 0 0 0 0,-1 0 0 0 0,-1-1 0 0 0,1 0 0 0 0,-2 0 0 0 0,1-1 0 0 0,-19 13 0 0 0,-13 12 29 0 0,38-31-48 0 0,0 1-1 0 0,0 0 1 0 0,0 0-1 0 0,0 0 0 0 0,1 0 1 0 0,-1 1-1 0 0,-3 6 1 0 0,6-9 1 0 0,0-1 1 0 0,-1 1-1 0 0,1 0 1 0 0,0 0-1 0 0,0 0 1 0 0,0-1 0 0 0,0 1-1 0 0,0 0 1 0 0,0 0-1 0 0,0 0 1 0 0,0-1-1 0 0,0 1 1 0 0,0 0-1 0 0,0 0 1 0 0,0 0-1 0 0,0-1 1 0 0,1 1-1 0 0,0 1 1 0 0,-1-1-3 0 0,1 0 0 0 0,0 0 0 0 0,0 0 0 0 0,0 0 0 0 0,0 0 0 0 0,0 0 0 0 0,0 0 0 0 0,0-1 0 0 0,0 1 0 0 0,0 0 0 0 0,1-1 0 0 0,-1 1 0 0 0,0-1 0 0 0,3 2 0 0 0,4 0-25 0 0,1 0-1 0 0,0 0 1 0 0,0-1-1 0 0,0 0 0 0 0,0 0 1 0 0,0-1-1 0 0,0 0 1 0 0,10-2-1 0 0,75-16-359 0 0,-56 10 96 0 0,-10 1-435 0 0,29-10-1 0 0,-31 7-1707 0 0,29-15 0 0 0,-28 11-280 0 0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70 512 0 0,'-25'-1'5673'0'0,"20"1"-2315"0"0,23 0-550 0 0,-3-1-2117 0 0,-1-1 0 0 0,1 0 0 0 0,22-7 0 0 0,-1 0 185 0 0,241-24 2357 0 0,-178 25-2562 0 0,-76 6-534 0 0,0 0 0 0 0,0 2 1 0 0,0 0-1 0 0,0 2 0 0 0,0 0 0 0 0,0 2 0 0 0,26 7 0 0 0,-46-10-129 0 0,-1 0-1 0 0,1 0 1 0 0,0 0-1 0 0,-1 0 0 0 0,1 0 1 0 0,-1 1-1 0 0,1 0 0 0 0,-1-1 1 0 0,1 1-1 0 0,-1 0 0 0 0,0 0 1 0 0,0 0-1 0 0,0 1 0 0 0,0-1 1 0 0,-1 0-1 0 0,1 1 0 0 0,0-1 1 0 0,-1 1-1 0 0,0-1 1 0 0,1 1-1 0 0,-1 0 0 0 0,0 0 1 0 0,-1-1-1 0 0,1 1 0 0 0,0 0 1 0 0,-1 0-1 0 0,0 0 0 0 0,1 0 1 0 0,-1 0-1 0 0,0 0 0 0 0,-1 0 1 0 0,0 4-1 0 0,0 2 7 0 0,-1-1 0 0 0,0 1-1 0 0,-1-1 1 0 0,0 1 0 0 0,-1-1 0 0 0,1 0-1 0 0,-1 0 1 0 0,-1 0 0 0 0,-8 11 0 0 0,-233 259-532 0 0,215-246 475 0 0,27-27 34 0 0,0-1 0 0 0,0 1 0 0 0,0 0 0 0 0,1 0 0 0 0,-6 11 0 0 0,9-15 6 0 0,-1 0 0 0 0,1 0 0 0 0,-1 0 0 0 0,1 0 0 0 0,-1 1 1 0 0,1-1-1 0 0,0 0 0 0 0,0 0 0 0 0,0 1 0 0 0,-1-1 0 0 0,1 0 0 0 0,0 0 0 0 0,0 1 0 0 0,1-1 0 0 0,-1 0 1 0 0,0 1-1 0 0,0-1 0 0 0,1 0 0 0 0,-1 0 0 0 0,1 0 0 0 0,-1 1 0 0 0,1-1 0 0 0,-1 0 0 0 0,1 0 0 0 0,-1 0 1 0 0,1 0-1 0 0,0 0 0 0 0,0 0 0 0 0,0 0 0 0 0,0 0 0 0 0,0 0 0 0 0,0-1 0 0 0,0 1 0 0 0,1 1 0 0 0,4 1-7 0 0,1 0 0 0 0,-1-1 0 0 0,1 1-1 0 0,-1-1 1 0 0,1-1 0 0 0,0 1 0 0 0,0-1-1 0 0,13 0 1 0 0,58-2-33 0 0,-74 1 49 0 0,50-4-680 0 0,97-20-1 0 0,-65 0-6143 0 0,-69 18 3732 0 0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1 102 2897 0 0,'15'-4'9817'0'0,"9"4"-7414"0"0,-10 1-1067 0 0,47 0 1139 0 0,-27 1-1356 0 0,62-6 0 0 0,208-53-332 0 0,-157 24-2820 0 0,-107 26 1173 0 0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60 512 0 0,'-6'0'-490'0'0,"-5"-3"10897"0"0,17 3-8101 0 0,78-5 2308 0 0,43-14-2588 0 0,11-1-1599 0 0,-101 16-419 0 0,88-4-487 0 0,-123 8 336 0 0,0 0 1 0 0,0 0-1 0 0,0 0 0 0 0,0 0 1 0 0,0 1-1 0 0,0-1 1 0 0,0 1-1 0 0,0 0 1 0 0,0-1-1 0 0,3 3 0 0 0,-4-3-8 0 0,-1 1 0 0 0,1-1-1 0 0,0 1 1 0 0,-1-1-1 0 0,1 1 1 0 0,0 0-1 0 0,-1-1 1 0 0,1 1 0 0 0,-1 0-1 0 0,1-1 1 0 0,-1 1-1 0 0,0 0 1 0 0,1 0 0 0 0,-1-1-1 0 0,0 1 1 0 0,1 0-1 0 0,-1 0 1 0 0,0 0 0 0 0,0 0-1 0 0,0-1 1 0 0,0 1-1 0 0,0 0 1 0 0,0 0-1 0 0,0 0 1 0 0,0 1 0 0 0,-4 11-1336 0 0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64 2425 0 0,'11'-8'3000'0'0,"5"0"1977"0"0,10-2-3000 0 0,2 2-425 0 0,5 2-368 0 0,12-2-656 0 0,-4 2 16 0 0,2 3-392 0 0,4 0-184 0 0,-10-1-472 0 0,-4 4-104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9:48.1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78 512 0 0,'25'-33'4070'0'0,"20"-11"10820"0"0,-45 44-14834 0 0,0 6 1203 0 0,-4 8-347 0 0,-20 45 1329 0 0,17-43-1801 0 0,0 1 0 0 0,1-1 0 0 0,0 1-1 0 0,-5 31 1 0 0,10-43-410 0 0,1 1 0 0 0,0-1 0 0 0,0 0 0 0 0,0 0 0 0 0,1 0 0 0 0,0 0 0 0 0,0 0 0 0 0,0 0 0 0 0,0 0-1 0 0,1 0 1 0 0,0 0 0 0 0,0 0 0 0 0,0-1 0 0 0,1 1 0 0 0,-1-1 0 0 0,1 0 0 0 0,0 1 0 0 0,0-1 0 0 0,1 0 0 0 0,-1-1 0 0 0,5 5 0 0 0,-1-3-73 0 0,0 0 0 0 0,0-1 0 0 0,0 0 0 0 0,1 0 1 0 0,-1 0-1 0 0,1-1 0 0 0,0 0 0 0 0,0 0 0 0 0,0-1 0 0 0,16 2 1 0 0,-3-1-764 0 0,-1-2-1 0 0,1 0 1 0 0,25-2 0 0 0,-17-3-1613 0 0,-1-2-204 0 0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26 512 0 0,'-8'-8'1761'0'0,"-1"0"1586"0"0,4 2 1909 0 0,5 6-5065 0 0,-1 0 0 0 0,1 0 1 0 0,0 0-1 0 0,0 1 0 0 0,-1-1 0 0 0,1 0 1 0 0,0 0-1 0 0,0 0 0 0 0,0 0 1 0 0,-1 1-1 0 0,1-1 0 0 0,0 0 0 0 0,0 0 1 0 0,0 0-1 0 0,-1 1 0 0 0,1-1 1 0 0,0 0-1 0 0,0 0 0 0 0,0 1 0 0 0,0-1 1 0 0,0 0-1 0 0,0 0 0 0 0,0 1 1 0 0,0-1-1 0 0,0 0 0 0 0,0 0 0 0 0,0 1 1 0 0,0-1-1 0 0,0 0 0 0 0,0 1 1 0 0,-3 9 863 0 0,-5 40 963 0 0,4-34-1758 0 0,2 0-1 0 0,0 0 1 0 0,-1 30 0 0 0,4-43-246 0 0,-1-1 0 0 0,1 1 1 0 0,0 0-1 0 0,-1-1 0 0 0,1 1 1 0 0,1 0-1 0 0,-1-1 0 0 0,0 1 1 0 0,0-1-1 0 0,1 0 0 0 0,-1 1 1 0 0,1-1-1 0 0,0 0 0 0 0,0 0 1 0 0,0 0-1 0 0,0 0 0 0 0,0 0 1 0 0,0-1-1 0 0,1 1 0 0 0,-1 0 1 0 0,0-1-1 0 0,1 0 0 0 0,-1 0 1 0 0,1 0-1 0 0,3 1 0 0 0,4 2-12 0 0,0-2 0 0 0,0 1 0 0 0,0-1 0 0 0,0-1 0 0 0,15 1 0 0 0,-7-2-12 0 0,-1 0 0 0 0,0-1 0 0 0,0-1 0 0 0,32-8 0 0 0,-39 7 6 0 0,0 0 0 0 0,-1-1 0 0 0,1 1 0 0 0,-1-2 0 0 0,0 0 0 0 0,0 0 0 0 0,-1 0 0 0 0,1-1 1 0 0,11-11-1 0 0,-17 14 12 0 0,0 1 1 0 0,-1 0 0 0 0,0-1-1 0 0,1 0 1 0 0,-1 0 0 0 0,0 0 0 0 0,-1 0-1 0 0,1 0 1 0 0,0 0 0 0 0,-1 0-1 0 0,0 0 1 0 0,0 0 0 0 0,0-1 0 0 0,0 1-1 0 0,0-1 1 0 0,0 1 0 0 0,-1-1-1 0 0,0 1 1 0 0,0-1 0 0 0,0 1 0 0 0,0-1-1 0 0,0 1 1 0 0,-1-1 0 0 0,0 1-1 0 0,1 0 1 0 0,-1-1 0 0 0,0 1 0 0 0,-1 0-1 0 0,1-1 1 0 0,-1 1 0 0 0,1 0-1 0 0,-1 0 1 0 0,0 0 0 0 0,0 1 0 0 0,0-1-1 0 0,-1 0 1 0 0,1 1 0 0 0,-1-1-1 0 0,1 1 1 0 0,-1 0 0 0 0,0 0 0 0 0,-3-2-1 0 0,-1-1-15 0 0,-1 1 0 0 0,0 0 0 0 0,0 0 0 0 0,0 1 0 0 0,-1 0 0 0 0,1 1 0 0 0,-1 0 0 0 0,1 0 0 0 0,-1 1 0 0 0,0 0 0 0 0,0 0 0 0 0,0 1-1 0 0,0 0 1 0 0,-16 3 0 0 0,12-1-33 0 0,1 0 0 0 0,-1 1 0 0 0,1 1 0 0 0,0 0 0 0 0,0 1 0 0 0,0 0 0 0 0,0 0 0 0 0,1 1 0 0 0,-18 13 0 0 0,25-15-81 0 0,0-1 1 0 0,1 1 0 0 0,-1-1 0 0 0,0 1 0 0 0,1 0 0 0 0,0 1 0 0 0,0-1 0 0 0,-3 6 0 0 0,6-9-109 0 0,-1 0 0 0 0,0 1 0 0 0,1-1 0 0 0,-1 0 0 0 0,1 1 0 0 0,-1-1 0 0 0,1 1 1 0 0,0-1-1 0 0,-1 0 0 0 0,1 1 0 0 0,0-1 0 0 0,0 1 0 0 0,0-1 0 0 0,0 1 0 0 0,1-1 0 0 0,-1 1 0 0 0,0-1 0 0 0,0 0 0 0 0,1 1 1 0 0,-1-1-1 0 0,1 0 0 0 0,-1 1 0 0 0,1-1 0 0 0,0 0 0 0 0,0 1 0 0 0,-1-1 0 0 0,1 0 0 0 0,0 0 0 0 0,0 0 0 0 0,0 0 1 0 0,0 0-1 0 0,0 0 0 0 0,0 0 0 0 0,2 1 0 0 0,14 7-2108 0 0,5 0 224 0 0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435 39 512 0 0,'-2'-3'424'0'0,"0"0"0"0"0,0 1 0 0 0,0-1 0 0 0,-1 1-1 0 0,1-1 1 0 0,0 1 0 0 0,-1 0 0 0 0,0 0 0 0 0,0 0 0 0 0,1 0 0 0 0,-1 1-1 0 0,0-1 1 0 0,0 1 0 0 0,-1 0 0 0 0,1-1 0 0 0,0 1 0 0 0,0 1 0 0 0,-1-1-1 0 0,-4 0 1 0 0,-1 0 599 0 0,-1 0-1 0 0,1 0 1 0 0,-1 1-1 0 0,0 1 1 0 0,-15 2 0 0 0,15-1-643 0 0,1 1 1 0 0,0-1-1 0 0,-1 2 0 0 0,1-1 1 0 0,1 1-1 0 0,-1 1 1 0 0,0-1-1 0 0,1 1 1 0 0,0 1-1 0 0,-14 12 1 0 0,12-8-183 0 0,0 1 0 0 0,1 0 0 0 0,0 0 0 0 0,1 1 0 0 0,0 0 0 0 0,-10 24 0 0 0,-8 27 423 0 0,-31 113-1 0 0,55-171-596 0 0,-7 30 99 0 0,1 0 1 0 0,2 0-1 0 0,1 1 1 0 0,1-1-1 0 0,3 1 1 0 0,0 0 0 0 0,3 0-1 0 0,7 48 1 0 0,-5-62-105 0 0,2-1 0 0 0,0 1 0 0 0,1-1 0 0 0,1-1 1 0 0,1 0-1 0 0,14 25 0 0 0,-13-30-57 0 0,0-1 0 0 0,0 0 0 0 0,1 0 0 0 0,1-1 1 0 0,1-1-1 0 0,0 0 0 0 0,0-1 0 0 0,25 16 0 0 0,-24-18-207 0 0,1-1-1 0 0,0-1 1 0 0,0 0-1 0 0,32 8 0 0 0,-17-8-2836 0 0,54 6 0 0 0,-48-9 1211 0 0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1 1432 0 0,'-1'0'377'0'0,"-1"0"0"0"0,1 0 0 0 0,0 1 1 0 0,-1-1-1 0 0,1 1 0 0 0,0-1 0 0 0,0 1 0 0 0,0 0 0 0 0,0-1 0 0 0,0 1 0 0 0,-1 0 0 0 0,1 0 0 0 0,0-1 0 0 0,1 1 0 0 0,-1 0 0 0 0,0 0 0 0 0,0 0 0 0 0,0 0 0 0 0,0 2 0 0 0,0-1-113 0 0,0 0 0 0 0,0 0 0 0 0,1 0 0 0 0,-1 0 0 0 0,1 0 0 0 0,0 0 0 0 0,-1 0 0 0 0,1 1 0 0 0,0-1-1 0 0,0 0 1 0 0,1 2 0 0 0,0 3-4 0 0,0 0-1 0 0,1-1 0 0 0,0 1 0 0 0,0-1 0 0 0,1 1 1 0 0,5 9-1 0 0,-1-5 14 0 0,0 0-1 0 0,1-1 1 0 0,0-1 0 0 0,1 1-1 0 0,0-1 1 0 0,1-1 0 0 0,0 1 0 0 0,14 8-1 0 0,15 7 586 0 0,42 19 1 0 0,-38-21-517 0 0,-5-2-525 0 0,60 31 329 0 0,-30-25-6380 0 0,-56-23 4119 0 0,-3-3 371 0 0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388 17 2473 0 0,'-4'-2'945'0'0,"0"0"1"0"0,0-1 0 0 0,0 2-1 0 0,-1-1 1 0 0,1 0 0 0 0,0 1 0 0 0,-1 0-1 0 0,1 0 1 0 0,-1 0 0 0 0,-7 1-1 0 0,9 0-606 0 0,0 1 0 0 0,-1-1 0 0 0,1 1 0 0 0,0 0 0 0 0,0 0 0 0 0,-1 1-1 0 0,1-1 1 0 0,0 1 0 0 0,0-1 0 0 0,1 1 0 0 0,-1 0 0 0 0,0 0 0 0 0,0 0 0 0 0,1 1-1 0 0,-4 2 1 0 0,-28 32 623 0 0,1 2 0 0 0,-27 42 0 0 0,-51 90-1210 0 0,104-159 261 0 0,1-3-84 0 0,0 1 0 0 0,1 1-1 0 0,0-1 1 0 0,-7 21-1 0 0,11-28-141 0 0,1 0 0 0 0,-1 0 1 0 0,1 0-1 0 0,-1 0 0 0 0,1 1 0 0 0,0-1 0 0 0,1 0 1 0 0,-1 0-1 0 0,1 6 0 0 0,0-7-241 0 0,0 0 1 0 0,0 0-1 0 0,0 0 1 0 0,0 0-1 0 0,0 0 1 0 0,0 0-1 0 0,1 0 1 0 0,-1 0-1 0 0,1 0 1 0 0,-1-1-1 0 0,1 1 0 0 0,0-1 1 0 0,-1 1-1 0 0,5 2 1 0 0,14 7-4574 0 0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0 240 0 0,'0'1'650'0'0,"-1"-1"-1"0"0,0 0 1 0 0,1 1 0 0 0,-1-1-1 0 0,1 1 1 0 0,-1-1-1 0 0,1 1 1 0 0,-1-1 0 0 0,1 1-1 0 0,-1-1 1 0 0,1 1-1 0 0,-1-1 1 0 0,1 1 0 0 0,0 0-1 0 0,-1 0 1 0 0,0 11 4755 0 0,9 17-2110 0 0,-4-16-2313 0 0,1 6-556 0 0,-1 1 0 0 0,-1-1 0 0 0,-1 1-1 0 0,-1-1 1 0 0,0 1 0 0 0,-4 31 0 0 0,-1-24-931 0 0,-1 0 0 0 0,-1-1 1 0 0,-1 1-1 0 0,-14 31 1 0 0,14-38-826 0 0,2 0-1470 0 0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335 142 824 0 0,'16'-11'3446'0'0,"37"-26"6641"0"0,-23 9-6109 0 0,-29 26-3843 0 0,1 1 1 0 0,-1-1-1 0 0,0 1 1 0 0,0-1-1 0 0,0 0 1 0 0,0 1-1 0 0,-1-1 1 0 0,1 0-1 0 0,0 0 1 0 0,-1 1-1 0 0,1-1 1 0 0,-1 0-1 0 0,0 0 1 0 0,0 0-1 0 0,1 0 1 0 0,-1 0-1 0 0,-1 0 1 0 0,1 0-1 0 0,0 0 1 0 0,-1-3-1 0 0,1 4-78 0 0,-1 0 0 0 0,1-1 0 0 0,-1 1 0 0 0,1 0 0 0 0,-1 0 0 0 0,0-1-1 0 0,1 1 1 0 0,-1 0 0 0 0,0 0 0 0 0,0 0 0 0 0,0 0 0 0 0,0 0 0 0 0,0 0 0 0 0,0 0-1 0 0,0 0 1 0 0,0 0 0 0 0,-1 1 0 0 0,1-1 0 0 0,0 0 0 0 0,0 1 0 0 0,-1-1 0 0 0,1 1-1 0 0,0-1 1 0 0,-1 1 0 0 0,1 0 0 0 0,-1-1 0 0 0,-1 1 0 0 0,-8 0 26 0 0,0 0 1 0 0,-1 1-1 0 0,1 0 1 0 0,-16 4-1 0 0,-46 16-46 0 0,49-14-10 0 0,-8 3 2 0 0,0 2 0 0 0,1 0 0 0 0,0 2 0 0 0,-44 28-1 0 0,71-39-25 0 0,0 0 0 0 0,1 0 0 0 0,-1 0 0 0 0,1 0 0 0 0,0 1 0 0 0,0-1 0 0 0,0 1 0 0 0,0 0 0 0 0,1 0 0 0 0,-1 0 0 0 0,1 0 0 0 0,-2 4 0 0 0,4-6-3 0 0,-1 0 0 0 0,1-1 0 0 0,-1 1 0 0 0,1 0 0 0 0,0 0 0 0 0,-1 0 0 0 0,1-1 0 0 0,0 1 0 0 0,0 0 0 0 0,1 0 0 0 0,-1 0 0 0 0,0-1 1 0 0,0 1-1 0 0,1 0 0 0 0,-1 0 0 0 0,1-1 0 0 0,0 1 0 0 0,-1 0 0 0 0,1-1 0 0 0,0 1 0 0 0,0-1 0 0 0,0 1 0 0 0,0-1 0 0 0,0 1 0 0 0,1-1 0 0 0,-1 0 0 0 0,0 1 0 0 0,1-1 0 0 0,-1 0 0 0 0,1 0 0 0 0,-1 0 0 0 0,1 0 0 0 0,-1 0 0 0 0,3 0 0 0 0,4 3-9 0 0,1-1-1 0 0,-1 1 0 0 0,1-2 0 0 0,0 1 1 0 0,0-1-1 0 0,17 1 0 0 0,58-1 50 0 0,-55-2-73 0 0,-9 0 11 0 0,42-1 36 0 0,93 12 1 0 0,-151-10-11 0 0,0-1 0 0 0,-1 1 0 0 0,1 0 1 0 0,-1 0-1 0 0,1 0 0 0 0,0 1 0 0 0,-1-1 1 0 0,0 1-1 0 0,1 0 0 0 0,-1 0 1 0 0,0 0-1 0 0,0 0 0 0 0,0 1 0 0 0,3 3 1 0 0,-4-4 1 0 0,-1 0 1 0 0,0 0-1 0 0,0 0 1 0 0,0 0-1 0 0,0 0 1 0 0,0 1 0 0 0,0-1-1 0 0,0 0 1 0 0,-1 1-1 0 0,1-1 1 0 0,-1 1-1 0 0,0-1 1 0 0,0 0-1 0 0,0 1 1 0 0,0-1 0 0 0,0 1-1 0 0,0-1 1 0 0,-1 1-1 0 0,1-1 1 0 0,-1 0-1 0 0,1 1 1 0 0,-1-1-1 0 0,-1 3 1 0 0,-3 5 28 0 0,0 0-1 0 0,0 0 1 0 0,-1-1-1 0 0,0 1 1 0 0,-1-1 0 0 0,0-1-1 0 0,0 1 1 0 0,-1-1-1 0 0,0-1 1 0 0,-1 1 0 0 0,1-1-1 0 0,-1-1 1 0 0,-20 11-1 0 0,-5 1-19 0 0,0-2-1 0 0,-63 20 0 0 0,89-34-85 0 0,-22 8-113 0 0,29-10 107 0 0,0 0 1 0 0,0 1 0 0 0,-1-1 0 0 0,1 0-1 0 0,-1 0 1 0 0,1 0 0 0 0,0 0-1 0 0,-1 0 1 0 0,1 0 0 0 0,0 0 0 0 0,-1-1-1 0 0,1 1 1 0 0,0 0 0 0 0,-1-1-1 0 0,1 1 1 0 0,0-1 0 0 0,-2 0-1 0 0,2 0-116 0 0,1 0-1 0 0,-1 0 0 0 0,1 0 0 0 0,-1 1 0 0 0,1-1 0 0 0,-1 0 0 0 0,1 0 0 0 0,-1 0 0 0 0,1 0 0 0 0,0 0 0 0 0,0 0 0 0 0,0 0 0 0 0,-1 0 0 0 0,1 0 0 0 0,0 0 0 0 0,0 0 1 0 0,0 0-1 0 0,1 0 0 0 0,-1 0 0 0 0,0 0 0 0 0,0 0 0 0 0,0 0 0 0 0,1 0 0 0 0,-1 1 0 0 0,0-1 0 0 0,1 0 0 0 0,-1 0 0 0 0,2-1 0 0 0,0-2-883 0 0,0 0 0 0 0,0 1 0 0 0,1-1 0 0 0,-1 1 0 0 0,5-5 0 0 0,8-4-3299 0 0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1 2040 0 0,'-1'0'562'0'0,"0"1"-1"0"0,1-1 0 0 0,-1 1 0 0 0,0-1 0 0 0,0 1 1 0 0,1 0-1 0 0,-1-1 0 0 0,0 1 0 0 0,1 0 0 0 0,-1-1 0 0 0,1 1 1 0 0,-1 0-1 0 0,0 1 0 0 0,-3 14 3781 0 0,6 20-804 0 0,-1-26-2514 0 0,11 246 3361 0 0,-12-234-4514 0 0,-1 0-1 0 0,-1 0 0 0 0,-8 36 1 0 0,-3-5-3622 0 0,9-35 1159 0 0,4 0-2507 0 0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129 296 512 0 0,'-5'-3'1840'0'0,"0"-1"1"0"0,0 1-1 0 0,0 0 0 0 0,-1 0 1 0 0,1 1-1 0 0,-8-3 0 0 0,9 4-1437 0 0,0 0 0 0 0,0 0 0 0 0,0 1 0 0 0,0-1 0 0 0,0 1 0 0 0,0 0 0 0 0,0 0 0 0 0,0 1 0 0 0,0-1 0 0 0,-7 2-1 0 0,8-1-232 0 0,-2 1 363 0 0,0-1 1 0 0,0 0-1 0 0,-10 1 1 0 0,16-4-346 0 0,0 0 1 0 0,0 1 0 0 0,1-1-1 0 0,-1 0 1 0 0,1 1-1 0 0,-1-1 1 0 0,1 1 0 0 0,1-2-1 0 0,44-32 644 0 0,-27 20-529 0 0,0 0 1 0 0,32-34-1 0 0,-46 42-249 0 0,-1-1 0 0 0,0 0 1 0 0,-1 0-1 0 0,0 0 0 0 0,0-1 0 0 0,5-16 0 0 0,-6 15-31 0 0,1 0 0 0 0,0 0 0 0 0,0 0 0 0 0,8-11-1 0 0,-11 20-19 0 0,-1 0 0 0 0,1 0 0 0 0,0 0 0 0 0,0 0 0 0 0,-1 0 0 0 0,1 0 0 0 0,0 0 0 0 0,0 1 0 0 0,0-1 0 0 0,0 0 0 0 0,0 0 0 0 0,0 1 0 0 0,0-1 0 0 0,0 1 0 0 0,0-1 0 0 0,0 1 0 0 0,1-1 0 0 0,-1 1 0 0 0,0 0 0 0 0,0-1 0 0 0,2 1 0 0 0,-2 0-1 0 0,0 1 0 0 0,-1-1-1 0 0,1 0 1 0 0,0 1-1 0 0,0-1 1 0 0,0 1-1 0 0,0-1 1 0 0,0 1-1 0 0,-1-1 1 0 0,1 1 0 0 0,0 0-1 0 0,-1-1 1 0 0,1 1-1 0 0,0 0 1 0 0,-1 0-1 0 0,1-1 1 0 0,-1 1-1 0 0,1 0 1 0 0,-1 0 0 0 0,1 0-1 0 0,-1 0 1 0 0,0 0-1 0 0,1 0 1 0 0,-1 0-1 0 0,0-1 1 0 0,1 3-1 0 0,61 280 9 0 0,-58-254 15 0 0,12 37 1 0 0,-14-56-31 0 0,2 0 0 0 0,-1 0 0 0 0,2-1 0 0 0,-1 0 0 0 0,1 1 1 0 0,0-2-1 0 0,10 13 0 0 0,-12-18 5 0 0,0 1 0 0 0,0-1 0 0 0,0 0 0 0 0,1 0 0 0 0,-1 0 0 0 0,1-1 0 0 0,0 1 0 0 0,0-1 0 0 0,0 0 0 0 0,0 0 0 0 0,0 0 0 0 0,0-1 0 0 0,1 1 0 0 0,-1-1 1 0 0,0 0-1 0 0,1 0 0 0 0,-1 0 0 0 0,1-1 0 0 0,-1 0 0 0 0,1 0 0 0 0,-1 0 0 0 0,1 0 0 0 0,-1-1 0 0 0,1 0 0 0 0,-1 1 0 0 0,1-2 0 0 0,-1 1 0 0 0,7-3 0 0 0,-4 1-4 0 0,1-1 0 0 0,-1 0 0 0 0,0 0-1 0 0,0-1 1 0 0,-1 0 0 0 0,1 0 0 0 0,-1 0 0 0 0,9-11 0 0 0,-11 12 3 0 0,-2 0 1 0 0,1-1-1 0 0,0 1 1 0 0,-1-1 0 0 0,0 1-1 0 0,0-1 1 0 0,0 0-1 0 0,0 0 1 0 0,-1 0 0 0 0,0 0-1 0 0,0 0 1 0 0,0 0-1 0 0,-1 0 1 0 0,0 0 0 0 0,0-6-1 0 0,-3-18 32 0 0,-1 1 0 0 0,-2 0 0 0 0,-15-43 0 0 0,2 2-41 0 0,12 45 77 0 0,4 17-41 0 0,0-1 1 0 0,1 0-1 0 0,1 0 1 0 0,-2-14 0 0 0,14 47 46 0 0,3 13-14 0 0,36 68-1 0 0,-10-22-30 0 0,13 51 85 0 0,-9-18-46 0 0,-29-82-62 0 0,-2 0-1 0 0,-1 0 1 0 0,-2 2-1 0 0,-2-1 1 0 0,-1 1-1 0 0,-2 0 1 0 0,1 43-1 0 0,-6-67 13 0 0,0 10 22 0 0,0 0 0 0 0,-7 40-1 0 0,5-57-21 0 0,1 0-1 0 0,-1 1 0 0 0,0-1 0 0 0,0 0 1 0 0,0-1-1 0 0,-1 1 0 0 0,0 0 1 0 0,0-1-1 0 0,-1 0 0 0 0,0 1 1 0 0,0-1-1 0 0,0-1 0 0 0,0 1 0 0 0,-10 7 1 0 0,8-7 11 0 0,-1-1 0 0 0,1 1 1 0 0,-1-2-1 0 0,0 1 0 0 0,0-1 1 0 0,0 0-1 0 0,-1 0 0 0 0,1-1 1 0 0,-1 0-1 0 0,1-1 0 0 0,-1 1 1 0 0,0-1-1 0 0,-14-1 0 0 0,16 0-11 0 0,0-1 0 0 0,0 0-1 0 0,1 0 1 0 0,-1 0 0 0 0,0-1-1 0 0,1 0 1 0 0,-1 0 0 0 0,1-1 0 0 0,0 1-1 0 0,0-1 1 0 0,0 0 0 0 0,0 0 0 0 0,0-1-1 0 0,0 0 1 0 0,1 0 0 0 0,0 0-1 0 0,0 0 1 0 0,0 0 0 0 0,-3-6 0 0 0,0 0-20 0 0,2 1 1 0 0,-1 0 0 0 0,1-1 0 0 0,1 0-1 0 0,0 0 1 0 0,0-1 0 0 0,1 1 0 0 0,0-1-1 0 0,1 0 1 0 0,0 0 0 0 0,1 0 0 0 0,0 1 0 0 0,1-19-1 0 0,2 12-27 0 0,0 0 0 0 0,1-1 0 0 0,1 1 1 0 0,1 0-1 0 0,0 1 0 0 0,1-1 0 0 0,15-28 0 0 0,-2 11-136 0 0,32-46 0 0 0,-38 63-49 0 0,0 1 1 0 0,1 0-1 0 0,1 1 0 0 0,21-17 0 0 0,-24 23-598 0 0,0 1 0 0 0,17-9-1 0 0,9 2-4275 0 0,-24 11 3548 0 0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3 512 0 0,'-7'-3'15990'0'0,"11"7"-12760"0"0,2 2-4113 0 0,71 74 4916 0 0,-38-44-3059 0 0,48 36 1 0 0,-44-40-767 0 0,-1 2 0 0 0,-2 2 1 0 0,-1 2-1 0 0,53 67 0 0 0,-58-61-163 0 0,102 138-22 0 0,-117-154-54 0 0,-1 0 0 0 0,-1 0 0 0 0,-2 2 0 0 0,-1 0 0 0 0,-1 1 0 0 0,17 63 0 0 0,-26-75-48 0 0,-1 0-1 0 0,0 0 0 0 0,-2 0 0 0 0,0 0 0 0 0,-3 32 0 0 0,0-36-37 0 0,-1 0 0 0 0,0-1-1 0 0,-1 1 1 0 0,0-1 0 0 0,-1 0 0 0 0,-1 0 0 0 0,-1-1-1 0 0,-7 14 1 0 0,5-14-483 0 0,0-1 1 0 0,0 0-1 0 0,-2 0 0 0 0,1-1 0 0 0,-2 0 1 0 0,1-1-1 0 0,-1 0 0 0 0,-1-1 0 0 0,0 0 1 0 0,-26 13-1 0 0,-1-4-933 0 0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185 87 512 0 0,'0'-2'-54'0'0,"2"-4"589"0"0,0 1 0 0 0,0-1 0 0 0,-1 1 0 0 0,0-1 1 0 0,0-9-1 0 0,0 14-404 0 0,-2 0 0 0 0,1 0 0 0 0,0 0 0 0 0,0 0 0 0 0,0 0 0 0 0,0 0 0 0 0,-1 0 0 0 0,1 0 0 0 0,0 0 0 0 0,-1 0 0 0 0,1 0 0 0 0,-1 1 0 0 0,1-1 0 0 0,-1 0 0 0 0,1 0 0 0 0,-1 0 0 0 0,0 1 0 0 0,1-1 0 0 0,-1 0 0 0 0,0 1 0 0 0,0-1 0 0 0,0 0 0 0 0,1 1 0 0 0,-1-1 0 0 0,0 1 0 0 0,0-1 0 0 0,0 1 1 0 0,0 0-1 0 0,0-1 0 0 0,0 1 0 0 0,0 0 0 0 0,0 0 0 0 0,0-1 0 0 0,0 1 0 0 0,0 0 0 0 0,0 0 0 0 0,0 0 0 0 0,0 0 0 0 0,-1 1 0 0 0,-2-1 80 0 0,0 1 0 0 0,0 0 0 0 0,0-1 1 0 0,0 2-1 0 0,0-1 0 0 0,0 0 0 0 0,0 1 0 0 0,0 0 1 0 0,1 0-1 0 0,-1 0 0 0 0,1 0 0 0 0,-1 1 0 0 0,1-1 0 0 0,0 1 1 0 0,0 0-1 0 0,-4 5 0 0 0,5-7 253 0 0,1 0 0 0 0,-1 0 0 0 0,0 0 0 0 0,1 0 1 0 0,-1 0-1 0 0,0 0 0 0 0,1 0 0 0 0,-4 0 0 0 0,3 0-297 0 0,0-1 1 0 0,0 1 0 0 0,0 0-1 0 0,0 0 1 0 0,1 0-1 0 0,-1 0 1 0 0,0 0-1 0 0,1 0 1 0 0,-1 0-1 0 0,-2 3 1 0 0,-4 6 19 0 0,0 0-1 0 0,0 1 1 0 0,2 0-1 0 0,-11 21 1 0 0,14-26-173 0 0,1-1 0 0 0,0 1 0 0 0,0 0 0 0 0,1 0 0 0 0,-1 0-1 0 0,1 0 1 0 0,1 0 0 0 0,-1 0 0 0 0,1 0 0 0 0,0 0 0 0 0,1 0 0 0 0,1 8 0 0 0,-2-11-13 0 0,1-1 1 0 0,-1 0-1 0 0,1 0 1 0 0,0 0-1 0 0,0 1 1 0 0,0-1-1 0 0,0 0 1 0 0,0 0 0 0 0,1-1-1 0 0,-1 1 1 0 0,1 0-1 0 0,-1 0 1 0 0,1-1-1 0 0,0 1 1 0 0,-1-1-1 0 0,1 1 1 0 0,3 1 0 0 0,-1-1-7 0 0,-1-1 1 0 0,1 1-1 0 0,0-1 0 0 0,-1 0 1 0 0,1 0-1 0 0,0 0 1 0 0,0 0-1 0 0,0-1 1 0 0,6 1-1 0 0,3-2 7 0 0,0 0 0 0 0,0-1 0 0 0,0 0 0 0 0,0-1 0 0 0,14-5 0 0 0,-2 0-30 0 0,28-14 1 0 0,-44 18 41 0 0,0-1 0 0 0,0 0 0 0 0,-1 0 1 0 0,1-1-1 0 0,-1-1 0 0 0,9-8 0 0 0,-15 13-4 0 0,0-1 0 0 0,0 1-1 0 0,0-1 1 0 0,0 1 0 0 0,0-1-1 0 0,-1 0 1 0 0,1 0 0 0 0,-1 0-1 0 0,0 0 1 0 0,0 0 0 0 0,0 0-1 0 0,0 0 1 0 0,0 0 0 0 0,0 0-1 0 0,-1 0 1 0 0,0 0 0 0 0,0-6-1 0 0,0 5-2 0 0,-1 0 0 0 0,0-1 0 0 0,0 1 0 0 0,-1 0 0 0 0,1 0 0 0 0,-1 0 0 0 0,0 1 0 0 0,0-1-1 0 0,0 0 1 0 0,0 1 0 0 0,-6-7 0 0 0,1 2-14 0 0,-1 0-1 0 0,0 1 1 0 0,0 0-1 0 0,-1 0 1 0 0,0 1 0 0 0,0 1-1 0 0,0-1 1 0 0,-1 1-1 0 0,-17-6 1 0 0,21 9-3 0 0,-1 0-1 0 0,1 1 1 0 0,-1 0 0 0 0,0 0-1 0 0,0 0 1 0 0,1 1-1 0 0,-1 0 1 0 0,-9 2 0 0 0,11-2-38 0 0,1 1 0 0 0,0 0 0 0 0,-1 0 0 0 0,1 0 0 0 0,0 1 0 0 0,0 0 0 0 0,0-1 0 0 0,0 1 0 0 0,0 1 0 0 0,1-1-1 0 0,-1 1 1 0 0,0-1 0 0 0,-5 6 0 0 0,8-6-92 0 0,0-1 0 0 0,0 1 0 0 0,0 0-1 0 0,0-1 1 0 0,0 1 0 0 0,1 0 0 0 0,-1-1 0 0 0,0 1-1 0 0,1 0 1 0 0,-1 0 0 0 0,1 0 0 0 0,0 0-1 0 0,0 0 1 0 0,0-1 0 0 0,0 1 0 0 0,0 0-1 0 0,0 0 1 0 0,1 4 0 0 0,-1-4-463 0 0,1 1-1 0 0,-1-1 1 0 0,1 1-1 0 0,0-1 1 0 0,0 1-1 0 0,0-1 1 0 0,1 0 0 0 0,-1 1-1 0 0,0-1 1 0 0,1 0-1 0 0,-1 0 1 0 0,5 4-1 0 0,7 5-4135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9:48.2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19 3745 0 0,'-7'-9'4457'0'0,"-3"4"3737"0"0,-2 2-7490 0 0,5 1 512 0 0,1 2-144 0 0,6 2-504 0 0,4 1-176 0 0,4 2-360 0 0,-3 1-40 0 0,6 0-64 0 0,0 1-488 0 0,2 0-1000 0 0,1 3-241 0 0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124 26 8 0 0,'1'-1'269'0'0,"-1"0"-1"0"0,0 0 1 0 0,1 1-1 0 0,-1-1 1 0 0,0 0-1 0 0,0 0 1 0 0,1 0-1 0 0,-1 0 1 0 0,0 0 0 0 0,0 1-1 0 0,0-1 1 0 0,0 0-1 0 0,0 0 1 0 0,0 0-1 0 0,-1 0 1 0 0,1 0-1 0 0,0 0 1 0 0,0 1-1 0 0,-1-1 1 0 0,1 0 0 0 0,0 0-1 0 0,-1 0 1 0 0,0-1-1 0 0,0 2 3 0 0,1-1-1 0 0,-1 1 1 0 0,0-1-1 0 0,0 1 1 0 0,0 0-1 0 0,0-1 0 0 0,0 1 1 0 0,1 0-1 0 0,-1 0 1 0 0,0-1-1 0 0,0 1 1 0 0,0 0-1 0 0,0 0 1 0 0,0 0-1 0 0,0 0 1 0 0,0 0-1 0 0,0 0 1 0 0,-1 1-1 0 0,-3 0 279 0 0,0 0 1 0 0,0 0-1 0 0,1 1 0 0 0,-1-1 0 0 0,0 1 1 0 0,1 1-1 0 0,-6 2 0 0 0,5-1-404 0 0,0 0 0 0 0,1 0-1 0 0,-1 1 1 0 0,1 0 0 0 0,-1-1 0 0 0,1 2-1 0 0,1-1 1 0 0,-1 0 0 0 0,1 1 0 0 0,0 0-1 0 0,0-1 1 0 0,1 1 0 0 0,-1 0 0 0 0,1 1-1 0 0,1-1 1 0 0,-1 0 0 0 0,0 7 0 0 0,1-8-112 0 0,1 0 1 0 0,0 0 0 0 0,-1 0 0 0 0,2 0 0 0 0,-1 0 0 0 0,0 0 0 0 0,1 0 0 0 0,0 0-1 0 0,0 0 1 0 0,1 0 0 0 0,-1-1 0 0 0,1 1 0 0 0,0-1 0 0 0,0 1 0 0 0,1-1 0 0 0,-1 1 0 0 0,1-1-1 0 0,0 0 1 0 0,0 0 0 0 0,1 0 0 0 0,-1-1 0 0 0,6 6 0 0 0,-2-5-27 0 0,1 0 1 0 0,-1 0 0 0 0,0 0-1 0 0,1-1 1 0 0,0 0 0 0 0,0 0-1 0 0,0-1 1 0 0,0 0 0 0 0,0 0-1 0 0,0-1 1 0 0,1 0 0 0 0,-1-1-1 0 0,12 0 1 0 0,-7-1-15 0 0,1 0 0 0 0,-1-1 0 0 0,0-1 0 0 0,0 0 1 0 0,0-1-1 0 0,-1 0 0 0 0,20-9 0 0 0,-29 11 4 0 0,0 1 0 0 0,0-1 0 0 0,0 1 0 0 0,-1-1 1 0 0,1 0-1 0 0,-1 0 0 0 0,1 0 0 0 0,-1-1 0 0 0,0 1 0 0 0,0-1 0 0 0,0 1 1 0 0,0-1-1 0 0,0 0 0 0 0,0 1 0 0 0,-1-1 0 0 0,1 0 0 0 0,-1 0 0 0 0,0 0 1 0 0,0 0-1 0 0,0 0 0 0 0,-1 0 0 0 0,1-1 0 0 0,-1 1 0 0 0,1 0 0 0 0,-1 0 1 0 0,0-1-1 0 0,0 1 0 0 0,0 0 0 0 0,-1 0 0 0 0,1 0 0 0 0,-1-1 1 0 0,0 1-1 0 0,0 0 0 0 0,0 0 0 0 0,0 0 0 0 0,-1 0 0 0 0,1 0 0 0 0,-1 1 1 0 0,1-1-1 0 0,-1 0 0 0 0,0 1 0 0 0,-4-5 0 0 0,-2-1-5 0 0,0-1-1 0 0,-1 1 1 0 0,0 1 0 0 0,0 0-1 0 0,0 0 1 0 0,-1 1 0 0 0,-14-7-1 0 0,16 9-8 0 0,-1 1 0 0 0,1-1 0 0 0,-1 2 0 0 0,1-1 0 0 0,-1 1 0 0 0,0 1 0 0 0,0 0 0 0 0,0 0 0 0 0,0 0-1 0 0,-9 2 1 0 0,15-1-17 0 0,0 0-1 0 0,0 1 1 0 0,-1 0-1 0 0,1-1 1 0 0,0 1-1 0 0,0 0 1 0 0,0 1-1 0 0,1-1 1 0 0,-1 0-1 0 0,0 1 0 0 0,0 0 1 0 0,1 0-1 0 0,-1-1 1 0 0,-2 4-1 0 0,4-4-134 0 0,-1 1 0 0 0,1 0 0 0 0,0-1 0 0 0,0 1 0 0 0,0 0 0 0 0,-1 0 0 0 0,2 0 0 0 0,-1 0-1 0 0,0 0 1 0 0,0 0 0 0 0,1 0 0 0 0,-1 0 0 0 0,1 0 0 0 0,-1 0 0 0 0,1 0 0 0 0,0 0 0 0 0,0 0 0 0 0,0 1-1 0 0,0-1 1 0 0,0 0 0 0 0,1 3 0 0 0,2 6-1699 0 0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95 40 512 0 0,'0'0'114'0'0,"0"0"0"0"0,0 0 0 0 0,0-1 0 0 0,-1 1 0 0 0,1 0 0 0 0,0 0 0 0 0,0 0 0 0 0,0 0 0 0 0,0 0 0 0 0,-1 0 0 0 0,1 0 0 0 0,0 0 0 0 0,0 0 0 0 0,0 0 0 0 0,-1 0 0 0 0,1 0 0 0 0,0 0 0 0 0,0 0-1 0 0,0 0 1 0 0,-1 0 0 0 0,1 0 0 0 0,0 0 0 0 0,0 0 0 0 0,0 0 0 0 0,-1 0 0 0 0,1 0 0 0 0,0 0 0 0 0,0 0 0 0 0,0 0 0 0 0,0 0 0 0 0,-1 1 0 0 0,1-1 0 0 0,0 0 0 0 0,0 0 0 0 0,-8 10 2327 0 0,-7 18-373 0 0,9-17-1476 0 0,-40 70 3322 0 0,44-78-3623 0 0,0 1 0 0 0,1 0 1 0 0,-1 0-1 0 0,1-1 0 0 0,-1 1 0 0 0,1 0 0 0 0,0 0 0 0 0,0 1 0 0 0,1-1 0 0 0,-1 0 0 0 0,1 0 0 0 0,1 8 1 0 0,-1-9-181 0 0,1 0 0 0 0,-1-1 0 0 0,1 1 0 0 0,0 0 0 0 0,0-1 0 0 0,1 1 0 0 0,-1 0 0 0 0,0-1 0 0 0,1 0 0 0 0,-1 1 0 0 0,1-1 0 0 0,0 0 0 0 0,0 0 0 0 0,0 0 0 0 0,0 0 0 0 0,0 0 0 0 0,0 0 0 0 0,1 0 0 0 0,4 2 0 0 0,0 0 1 0 0,0-1-1 0 0,1 1 0 0 0,0-1 0 0 0,0 0 0 0 0,0-1 0 0 0,0 0 0 0 0,0 0 0 0 0,1-1 0 0 0,-1 0 0 0 0,13 0 1 0 0,-9-2-83 0 0,0 0 1 0 0,0 0 0 0 0,-1-2 0 0 0,1 0 0 0 0,0 0 0 0 0,19-8-1 0 0,-20 6-6 0 0,-1 0-1 0 0,1 0 0 0 0,-1-1 1 0 0,0 0-1 0 0,0-1 0 0 0,15-14 1 0 0,-22 19-20 0 0,-1 0 0 0 0,0-1 1 0 0,1 1-1 0 0,-1-1 0 0 0,0 1 1 0 0,-1-1-1 0 0,1 0 0 0 0,0 0 0 0 0,-1 0 1 0 0,0 0-1 0 0,1 0 0 0 0,-1 0 1 0 0,-1 0-1 0 0,1 0 0 0 0,0-1 1 0 0,-1 1-1 0 0,1 0 0 0 0,-1 0 0 0 0,0-1 1 0 0,0 1-1 0 0,0 0 0 0 0,-1-1 1 0 0,1 1-1 0 0,-1 0 0 0 0,0 0 1 0 0,0 0-1 0 0,0-1 0 0 0,-3-5 1 0 0,-2-1-4 0 0,0 0 0 0 0,0 0 1 0 0,-1 1-1 0 0,-1-1 1 0 0,1 2-1 0 0,-2-1 1 0 0,1 1-1 0 0,-1 0 1 0 0,-16-11-1 0 0,19 15-4 0 0,0 0 0 0 0,-1 1 1 0 0,1-1-1 0 0,-1 1 0 0 0,0 0 0 0 0,0 1 0 0 0,0 0 1 0 0,0 0-1 0 0,0 0 0 0 0,0 1 0 0 0,-1 0 0 0 0,1 1 1 0 0,-1-1-1 0 0,1 1 0 0 0,0 1 0 0 0,-11 1 1 0 0,12 0-19 0 0,0 0 0 0 0,0 0 0 0 0,0 1 0 0 0,1 0 0 0 0,0 0 0 0 0,-1 0 0 0 0,1 1 0 0 0,0 0 0 0 0,0 0 0 0 0,1 0 0 0 0,-1 0 0 0 0,1 1 0 0 0,0-1 1 0 0,-6 10-1 0 0,6-8-264 0 0,1 0 1 0 0,0 0-1 0 0,0 0 1 0 0,0 1-1 0 0,-3 11 1 0 0,5-13-356 0 0,0-1 0 0 0,1 1 1 0 0,-1 0-1 0 0,1-1 0 0 0,0 1 0 0 0,0 0 1 0 0,0-1-1 0 0,2 9 0 0 0,2 0-2485 0 0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136 127 512 0 0,'-1'-2'116'0'0,"0"0"0"0"0,1-1 0 0 0,-1 1-1 0 0,0 0 1 0 0,0 0 0 0 0,0 0 0 0 0,-1 0 0 0 0,1 0-1 0 0,0 1 1 0 0,-1-1 0 0 0,1 0 0 0 0,-1 0 0 0 0,1 1-1 0 0,-1-1 1 0 0,0 1 0 0 0,0 0 0 0 0,0-1 0 0 0,0 1-1 0 0,0 0 1 0 0,0 0 0 0 0,0 0 0 0 0,0 0 0 0 0,0 1-1 0 0,0-1 1 0 0,-3 0 0 0 0,-5 0 1382 0 0,-1-1-1 0 0,1 2 1 0 0,-1 0 0 0 0,-13 1-1 0 0,-2 0 923 0 0,26-1-2364 0 0,0 0 1 0 0,0 0-1 0 0,0 0 0 0 0,0 0 1 0 0,0 1-1 0 0,0-1 0 0 0,-1 0 1 0 0,1 0-1 0 0,0 0 0 0 0,0 0 1 0 0,0 1-1 0 0,0-1 0 0 0,0 0 1 0 0,0 0-1 0 0,0 0 1 0 0,0 1-1 0 0,0-1 0 0 0,0 0 1 0 0,0 0-1 0 0,0 0 0 0 0,0 0 1 0 0,0 1-1 0 0,0-1 0 0 0,0 0 1 0 0,0 0-1 0 0,1 0 0 0 0,-1 0 1 0 0,0 0-1 0 0,0 1 0 0 0,0-1 1 0 0,0 0-1 0 0,0 0 1 0 0,0 0-1 0 0,0 0 0 0 0,1 0 1 0 0,-1 1-1 0 0,0-1 0 0 0,0 0 1 0 0,0 0-1 0 0,5 7 705 0 0,-1-5-630 0 0,0 1 0 0 0,1-1 1 0 0,-1 0-1 0 0,0 0 0 0 0,1-1 0 0 0,-1 1 0 0 0,1-1 0 0 0,0 0 1 0 0,-1 0-1 0 0,1-1 0 0 0,0 1 0 0 0,0-1 0 0 0,4 0 0 0 0,12-2 144 0 0,36-6 1 0 0,-25 2 68 0 0,359-49 1031 0 0,14 11-1295 0 0,-399 44-83 0 0,0-1-62 0 0,-1 1-1 0 0,1 0 0 0 0,0 0 0 0 0,7 2 1 0 0,-12-2 19 0 0,-1 0 1 0 0,1 0 0 0 0,0 0-1 0 0,-1 0 1 0 0,1 0-1 0 0,0 1 1 0 0,-1-1 0 0 0,1 0-1 0 0,-1 0 1 0 0,1 1 0 0 0,0-1-1 0 0,-1 0 1 0 0,1 1 0 0 0,-1-1-1 0 0,1 0 1 0 0,-1 1 0 0 0,1-1-1 0 0,-1 1 1 0 0,0-1 0 0 0,1 1-1 0 0,-1-1 1 0 0,1 1 0 0 0,-1 0-1 0 0,0-1 1 0 0,0 1-1 0 0,1-1 1 0 0,-1 1 0 0 0,0 0-1 0 0,0-1 1 0 0,0 1 0 0 0,0-1-1 0 0,1 1 1 0 0,-1 0 0 0 0,0-1-1 0 0,0 1 1 0 0,0 0 0 0 0,-1-1-1 0 0,1 1 1 0 0,0 0 0 0 0,0-1-1 0 0,0 1 1 0 0,0-1 0 0 0,0 1-1 0 0,-1 0 1 0 0,1-1 0 0 0,-1 2-1 0 0,-1 1-377 0 0,1-1-1 0 0,-1 1 1 0 0,0 0-1 0 0,0-1 1 0 0,-5 5-1 0 0,-7 9-6089 0 0,11-10 4488 0 0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46 8 0 0,'0'-1'47'0'0,"-5"-23"2725"0"0,4 22-1794 0 0,1 0 0 0 0,-1 0 1 0 0,0 0-1 0 0,0 0 0 0 0,0 0 0 0 0,0 0 1 0 0,0 1-1 0 0,0-1 0 0 0,-2-2 1033 0 0,3 6-1406 0 0,0 0 0 0 0,0-1 1 0 0,-1 1-1 0 0,2 0 1 0 0,-1 0-1 0 0,0 0 0 0 0,0-1 1 0 0,1 4-1 0 0,12 29 1060 0 0,-5-13-843 0 0,-2 2-563 0 0,-1 0-1 0 0,0-1 1 0 0,-2 2 0 0 0,0 35 0 0 0,-11 94-82 0 0,1 12-209 0 0,8-131 28 0 0,-1-9-6 0 0,6 47 0 0 0,-4-60-80 0 0,-2-5 78 0 0,1-1-1 0 0,0 0 1 0 0,0 1 0 0 0,3 6-1 0 0,-4-12-6 0 0,0-1 0 0 0,1 1-1 0 0,-1 0 1 0 0,0 0 0 0 0,1-1 0 0 0,-1 1-1 0 0,0 0 1 0 0,1-1 0 0 0,-1 1-1 0 0,1 0 1 0 0,-1-1 0 0 0,1 1 0 0 0,-1-1-1 0 0,1 1 1 0 0,0 0 0 0 0,-1-1-1 0 0,1 0 1 0 0,0 1 0 0 0,-1-1 0 0 0,1 1-1 0 0,0-1 1 0 0,-1 0 0 0 0,1 1-1 0 0,0-1 1 0 0,0 0 0 0 0,0 0-1 0 0,-1 0 1 0 0,1 1 0 0 0,0-1 0 0 0,0 0-1 0 0,0 0 1 0 0,-1 0 0 0 0,1 0-1 0 0,0-1 1 0 0,0 1 0 0 0,0 0 0 0 0,-1 0-1 0 0,1 0 1 0 0,1-1 0 0 0,-1 0-66 0 0,0 1-1 0 0,0-1 1 0 0,0 1 0 0 0,0-1 0 0 0,0 1 0 0 0,-1-1 0 0 0,1 0-1 0 0,0 1 1 0 0,0-1 0 0 0,-1 0 0 0 0,1 0 0 0 0,0 0 0 0 0,-1 0 0 0 0,1 1-1 0 0,-1-1 1 0 0,1 0 0 0 0,-1 0 0 0 0,1 0 0 0 0,-1 0 0 0 0,0 0-1 0 0,0 0 1 0 0,1 0 0 0 0,-1 0 0 0 0,0-1 0 0 0,0 1 0 0 0,0 0 0 0 0,0 0-1 0 0,0 0 1 0 0,-1-2 0 0 0,1 1-467 0 0,0 0 1 0 0,-1-1-1 0 0,0 1 0 0 0,1 0 1 0 0,-1-1-1 0 0,0 1 1 0 0,0 0-1 0 0,0 0 0 0 0,0 0 1 0 0,-1 0-1 0 0,1 0 0 0 0,-3-3 1 0 0,-4-2-1590 0 0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65 8 0 0,'-1'-1'1037'0'0,"1"1"-889"0"0,0 0 0 0 0,0 0 0 0 0,0 0 0 0 0,0-1 1 0 0,0 1-1 0 0,0 0 0 0 0,-1 0 0 0 0,1 0 0 0 0,0 0 0 0 0,0 0 0 0 0,0-1 0 0 0,0 1 1 0 0,0 0-1 0 0,0 0 0 0 0,0 0 0 0 0,0 0 0 0 0,0 0 0 0 0,0-1 0 0 0,0 1 0 0 0,0 0 1 0 0,0 0-1 0 0,0 0 0 0 0,0 0 0 0 0,0 0 0 0 0,1-1 0 0 0,-1 1 0 0 0,0 0 1 0 0,0 0-1 0 0,0 0 0 0 0,0-1 296 0 0,0 1-296 0 0,8-4 3276 0 0,11 1 36 0 0,-19 3-3389 0 0,71-8 4760 0 0,142-17-407 0 0,-154 16-4915 0 0,0 3 0 0 0,1 2 0 0 0,98 7 0 0 0,-97 7-4033 0 0,-43-7 3252 0 0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77 512 0 0,'-2'-21'2531'0'0,"1"19"-1886"0"0,0-1 1 0 0,1 1-1 0 0,-1-1 1 0 0,1 0-1 0 0,0 1 1 0 0,0-1-1 0 0,0 1 1 0 0,0-1-1 0 0,0 0 1 0 0,1 1-1 0 0,-1-1 1 0 0,1 1-1 0 0,0-1 1 0 0,-1 1-1 0 0,1-1 1 0 0,0 1-1 0 0,1 0 1 0 0,-1-1-1 0 0,0 1 1 0 0,3-3-1 0 0,-4 5-596 0 0,0 0-1 0 0,0 0 1 0 0,0 0-1 0 0,0 0 1 0 0,0 0-1 0 0,0 0 1 0 0,0 0-1 0 0,0 0 1 0 0,0 0 0 0 0,0 0-1 0 0,0-1 1 0 0,1 1-1 0 0,-1 0 1 0 0,0 0-1 0 0,0 0 1 0 0,0 0-1 0 0,0 0 1 0 0,0 0-1 0 0,0 0 1 0 0,0 0-1 0 0,0 0 1 0 0,0 0-1 0 0,1 0 1 0 0,-1 0 0 0 0,0 0-1 0 0,0 0 1 0 0,0 0-1 0 0,0 0 1 0 0,0 0-1 0 0,0 1 1 0 0,0-1-1 0 0,0 0 1 0 0,0 0-1 0 0,0 0 1 0 0,1 0-1 0 0,-1 0 1 0 0,0 0-1 0 0,0 0 1 0 0,0 0-1 0 0,0 0 1 0 0,0 0 0 0 0,0 0-1 0 0,0 0 1 0 0,0 1-1 0 0,3 5 867 0 0,0 9-324 0 0,-3-14-476 0 0,17 130 2205 0 0,4 32-1294 0 0,-11-126-989 0 0,-10-35-38 0 0,1 0 0 0 0,0 0-1 0 0,0 0 1 0 0,0 0-1 0 0,0-1 1 0 0,0 1 0 0 0,0 0-1 0 0,0 0 1 0 0,0-1-1 0 0,1 1 1 0 0,-1-1-1 0 0,1 1 1 0 0,-1-1 0 0 0,1 0-1 0 0,-1 1 1 0 0,3 0-1 0 0,-3-2-3 0 0,0 0-1 0 0,0 0 0 0 0,0 0 0 0 0,-1 0 1 0 0,1 0-1 0 0,0 0 0 0 0,0 0 0 0 0,0 0 0 0 0,0 0 1 0 0,0 0-1 0 0,0-1 0 0 0,-1 1 0 0 0,1 0 1 0 0,0-1-1 0 0,0 1 0 0 0,0-1 0 0 0,-1 1 0 0 0,1-1 1 0 0,0 1-1 0 0,-1-1 0 0 0,1 1 0 0 0,0-1 1 0 0,-1 0-1 0 0,1 1 0 0 0,-1-1 0 0 0,1 0 0 0 0,-1 0 1 0 0,1 1-1 0 0,-1-1 0 0 0,1 0 0 0 0,-1 0 1 0 0,1-1-1 0 0,11-29-93 0 0,-12 30 95 0 0,39-108-88 0 0,-11 33 45 0 0,-25 65 52 0 0,1 1-1 0 0,1-1 1 0 0,-1 1-1 0 0,2 1 0 0 0,-1-1 1 0 0,13-16-1 0 0,-16 24-2 0 0,0 0-1 0 0,0 0 1 0 0,1 0-1 0 0,-1 0 1 0 0,0 0-1 0 0,1 0 0 0 0,-1 0 1 0 0,1 1-1 0 0,-1-1 1 0 0,1 1-1 0 0,0 0 1 0 0,0 0-1 0 0,0 0 1 0 0,0 0-1 0 0,-1 0 1 0 0,1 1-1 0 0,0 0 0 0 0,0-1 1 0 0,0 1-1 0 0,0 0 1 0 0,0 0-1 0 0,0 0 1 0 0,0 1-1 0 0,0-1 1 0 0,0 1-1 0 0,0 0 1 0 0,0-1-1 0 0,0 1 0 0 0,0 1 1 0 0,3 1-1 0 0,5 3 9 0 0,0 0 1 0 0,0 1-1 0 0,0 1 0 0 0,-1-1 0 0 0,0 2 0 0 0,-1-1 0 0 0,0 2 0 0 0,0-1 0 0 0,10 15 0 0 0,4 11 171 0 0,29 57 0 0 0,-33-53-87 0 0,14 25-203 0 0,-27-55-25 0 0,-3-3 50 0 0,1 0 0 0 0,0 0 0 0 0,7 9-1 0 0,-8-13-453 0 0,0 1-1 0 0,-1-1 1 0 0,1 0-1 0 0,0 0 1 0 0,6 3-1 0 0,-1-1-1393 0 0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 1376 0 0,'-4'11'9368'0'0,"6"4"-4567"0"0,9 15-2419 0 0,-3-10-982 0 0,6 29 704 0 0,13 84 1 0 0,-23-105-1988 0 0,-2 1 0 0 0,-1 0 0 0 0,-2 0 0 0 0,-4 41 0 0 0,-15 31-161 0 0,10-57-58 0 0,-4 56 0 0 0,13-96 60 0 0,1 1 0 0 0,1-1 0 0 0,-1 1 0 0 0,1-1-1 0 0,-1 1 1 0 0,1-1 0 0 0,1 1 0 0 0,-1-1 0 0 0,1 0 0 0 0,3 8 0 0 0,-5-11-7 0 0,1 0-1 0 0,0 0 1 0 0,0 1 0 0 0,-1-1 0 0 0,1 0 0 0 0,0 0 0 0 0,0 0 0 0 0,0 0 0 0 0,0 0 0 0 0,1 0 0 0 0,-1 0 0 0 0,0-1 0 0 0,0 1 0 0 0,0 0 0 0 0,1 0 0 0 0,-1-1 0 0 0,0 1 0 0 0,1-1 0 0 0,-1 1 0 0 0,0-1 0 0 0,1 0 0 0 0,-1 0 0 0 0,1 1 0 0 0,-1-1-1 0 0,1 0 1 0 0,-1 0 0 0 0,0 0 0 0 0,1-1 0 0 0,-1 1 0 0 0,1 0 0 0 0,-1 0 0 0 0,1-1 0 0 0,-1 1 0 0 0,0-1 0 0 0,1 1 0 0 0,-1-1 0 0 0,1 0 0 0 0,5-4-787 0 0,-1 1 1 0 0,1-1 0 0 0,-1 0-1 0 0,0-1 1 0 0,-1 1-1 0 0,1-1 1 0 0,-1 0-1 0 0,6-10 1 0 0,-6 9-193 0 0,11-13-2153 0 0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43 258 232 0 0,'-3'0'810'0'0,"1"0"-1"0"0,-1-1 1 0 0,1 1-1 0 0,-1 0 1 0 0,1-1 0 0 0,-1 0-1 0 0,1 0 1 0 0,0 0-1 0 0,-1 0 1 0 0,1 0-1 0 0,-4-3 1 0 0,5 4-616 0 0,1 0 0 0 0,-1-1 1 0 0,0 0-1 0 0,1 1 0 0 0,-1-1 0 0 0,1 1 0 0 0,-1-1 1 0 0,0 0-1 0 0,1 1 0 0 0,-1-1 0 0 0,1 0 0 0 0,0 0 1 0 0,-1 1-1 0 0,1-1 0 0 0,0 0 0 0 0,-1 0 0 0 0,1 0 1 0 0,0 1-1 0 0,0-1 0 0 0,0 0 0 0 0,0 0 0 0 0,0 0 0 0 0,0 0 1 0 0,0 0-1 0 0,0 1 0 0 0,0-1 0 0 0,0 0 0 0 0,0 0 1 0 0,0 0-1 0 0,1 0 0 0 0,-1 1 0 0 0,0-1 0 0 0,1 0 1 0 0,-1 0-1 0 0,0 0 0 0 0,1 1 0 0 0,0-2 0 0 0,12-15 918 0 0,1 0-1 0 0,27-25 0 0 0,-23 25-773 0 0,-4 3-161 0 0,1 1 0 0 0,1 0 1 0 0,0 1-1 0 0,0 1 0 0 0,1 1 0 0 0,1 0 0 0 0,0 1 1 0 0,29-10-1 0 0,-36 16-125 0 0,0 0-1 0 0,0 0 1 0 0,0 1-1 0 0,0 1 1 0 0,0 0 0 0 0,1 1-1 0 0,12 0 1 0 0,-16 1-45 0 0,0 1 0 0 0,1-1 1 0 0,-1 1-1 0 0,0 0 0 0 0,-1 1 0 0 0,1 0 0 0 0,0 0 0 0 0,-1 1 1 0 0,0 0-1 0 0,12 8 0 0 0,-15-8 6 0 0,1 0 0 0 0,-1 0 0 0 0,0 1 1 0 0,0-1-1 0 0,-1 1 0 0 0,1 0 0 0 0,-1 0 0 0 0,0 0 1 0 0,-1 0-1 0 0,1 1 0 0 0,-1-1 0 0 0,0 1 0 0 0,0-1 0 0 0,-1 1 1 0 0,0 0-1 0 0,0 0 0 0 0,0 0 0 0 0,0 0 0 0 0,-1 0 1 0 0,-1 10-1 0 0,1-9-2 0 0,-1 0 0 0 0,0 0 0 0 0,0 0 0 0 0,-1 0 1 0 0,0 0-1 0 0,0 0 0 0 0,-1 0 0 0 0,0 0 0 0 0,0-1 0 0 0,0 0 1 0 0,-1 1-1 0 0,0-1 0 0 0,0-1 0 0 0,0 1 0 0 0,-1 0 1 0 0,-10 8-1 0 0,1-4-64 0 0,-2 0 0 0 0,1-1 0 0 0,-2-1 0 0 0,1-1 0 0 0,-1 0 1 0 0,0-1-1 0 0,0 0 0 0 0,0-2 0 0 0,-1 0 0 0 0,-27 2 0 0 0,39-5-86 0 0,0-1 1 0 0,1-1-1 0 0,-1 1 0 0 0,0-1 0 0 0,0 0 1 0 0,0 0-1 0 0,-6-2 0 0 0,9 2-349 0 0,-1-1 0 0 0,1 1 0 0 0,0 0 0 0 0,0-1 0 0 0,0 0 0 0 0,0 0 0 0 0,0 1 0 0 0,1-2 0 0 0,-1 1-1 0 0,1 0 1 0 0,-1 0 0 0 0,1-1 0 0 0,-4-4 0 0 0,1-3-1216 0 0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49 120 0 0,'-12'-14'17046'0'0,"12"13"-16844"0"0,0 0-1 0 0,0 0 0 0 0,0 1 0 0 0,0-1 0 0 0,1 0 0 0 0,-1 0 1 0 0,0 0-1 0 0,1 0 0 0 0,-1 0 0 0 0,1 1 0 0 0,-1-1 0 0 0,1 0 1 0 0,-1 0-1 0 0,1 1 0 0 0,0-1 0 0 0,-1 0 0 0 0,1 1 0 0 0,0-1 1 0 0,-1 0-1 0 0,1 1 0 0 0,2-1 0 0 0,-3 0-152 0 0,0 1 0 0 0,1 0 1 0 0,-1 0-1 0 0,1 0 0 0 0,-1-1 0 0 0,1 1 0 0 0,-1 0 0 0 0,1 0 0 0 0,-1 0 0 0 0,0 0 0 0 0,1 0 1 0 0,-1 0-1 0 0,1 0 0 0 0,-1 0 0 0 0,1 0 0 0 0,-1 0 0 0 0,1 0 0 0 0,-1 1 0 0 0,1-1 1 0 0,-1 0-1 0 0,0 0 0 0 0,1 0 0 0 0,-1 0 0 0 0,1 1 0 0 0,-1-1 0 0 0,1 0 0 0 0,-1 0 0 0 0,0 1 1 0 0,1-1-1 0 0,-1 0 0 0 0,0 1 0 0 0,1-1 0 0 0,-1 1 0 0 0,0-1 0 0 0,0 0 0 0 0,1 1 1 0 0,-1-1-1 0 0,0 1 0 0 0,0-1 0 0 0,0 0 0 0 0,0 1 0 0 0,1-1 0 0 0,-1 1 0 0 0,0 0 0 0 0,3 16 190 0 0,0 0 0 0 0,-1 1 0 0 0,-1-1 0 0 0,-3 35 0 0 0,1-35-195 0 0,1-1 1 0 0,0 1-1 0 0,1-1 1 0 0,1 1 0 0 0,7 31-1 0 0,-8-42-42 0 0,1-1 0 0 0,1 1-1 0 0,-1-1 1 0 0,1 0 0 0 0,0 0 0 0 0,0 0-1 0 0,4 5 1 0 0,-5-8-3 0 0,-1 0-1 0 0,1 0 1 0 0,0 0-1 0 0,0-1 1 0 0,0 1-1 0 0,0-1 1 0 0,1 1-1 0 0,-1-1 1 0 0,0 0-1 0 0,1 0 1 0 0,-1 0-1 0 0,1 0 1 0 0,-1 0-1 0 0,1 0 0 0 0,-1-1 1 0 0,1 1-1 0 0,-1-1 1 0 0,5 0-1 0 0,0 0-14 0 0,-1-1 0 0 0,0 0 0 0 0,1 0 1 0 0,-1 0-1 0 0,0-1 0 0 0,0 0 0 0 0,0 0 0 0 0,0-1 0 0 0,0 0 0 0 0,-1 0 0 0 0,1 0 0 0 0,-1-1 0 0 0,1 1 0 0 0,-1-1 0 0 0,-1-1 0 0 0,1 1 0 0 0,0-1 0 0 0,-1 1 0 0 0,0-1 0 0 0,4-7 0 0 0,-2 3-19 0 0,0-1-1 0 0,0 0 1 0 0,-1 0-1 0 0,-1 0 1 0 0,0-1-1 0 0,0 0 1 0 0,-1 0-1 0 0,0 0 1 0 0,-1 0-1 0 0,2-20 1 0 0,-4-24 37 0 0,-1 35-1 0 0,1 0 0 0 0,4-28 0 0 0,-7 65 43 0 0,1-1-1 0 0,1 1 1 0 0,1 0-1 0 0,0 0 1 0 0,1 0-1 0 0,4 20 1 0 0,-4-29-31 0 0,1-1 0 0 0,0 0 0 0 0,0 1 1 0 0,1-1-1 0 0,0 0 0 0 0,0 0 0 0 0,1 0 0 0 0,0-1 0 0 0,0 1 1 0 0,0-1-1 0 0,1 0 0 0 0,0 0 0 0 0,0-1 0 0 0,1 1 0 0 0,-1-1 0 0 0,1 0 1 0 0,7 4-1 0 0,-3-3-19 0 0,0 0 1 0 0,0-1 0 0 0,1 0-1 0 0,-1-1 1 0 0,22 6 0 0 0,-25-8-8 0 0,0-1 1 0 0,0-1-1 0 0,1 1 1 0 0,-1-1-1 0 0,0 0 1 0 0,1 0-1 0 0,-1-1 1 0 0,0 0-1 0 0,1-1 1 0 0,8-2-1 0 0,1-1-178 0 0,-1-2 0 0 0,0 0 0 0 0,0 0 0 0 0,0-2 0 0 0,16-11-1 0 0,-20 12-2429 0 0,18-19-1 0 0,-23 19-126 0 0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2248 0 0,'3'1'6816'0'0,"1"3"-3573"0"0,3 11-2247 0 0,-5-12 300 0 0,10 25-4 0 0,-1 1-1 0 0,-2 1 1 0 0,-1-1-1 0 0,-1 2 1 0 0,5 47-1 0 0,-6-7-168 0 0,-6 93-1 0 0,-19 63-546 0 0,0 23-474 0 0,18-231-138 0 0,2 1 0 0 0,3 24-1 0 0,-4-39-24 0 0,1 0 0 0 0,0-1 0 0 0,0 1 0 0 0,0-1 0 0 0,1 1 0 0 0,0-1 0 0 0,0 1 0 0 0,0-1 0 0 0,0 0 0 0 0,0 0 0 0 0,1 0 0 0 0,0 0 0 0 0,0-1 0 0 0,0 1 1 0 0,6 4-1 0 0,-8-7-27 0 0,0 0 1 0 0,1 0 0 0 0,-1-1 0 0 0,1 1 0 0 0,-1 0 0 0 0,1-1 0 0 0,0 0 0 0 0,-1 1 0 0 0,1-1 0 0 0,-1 0 0 0 0,1 0 0 0 0,0 0 0 0 0,-1 0 0 0 0,1 0 0 0 0,0 0 0 0 0,-1 0 0 0 0,1-1-1 0 0,-1 1 1 0 0,1-1 0 0 0,-1 1 0 0 0,1-1 0 0 0,-1 1 0 0 0,1-1 0 0 0,-1 0 0 0 0,1 0 0 0 0,-1 0 0 0 0,0 0 0 0 0,2-1 0 0 0,4-4-1642 0 0,0 0 1 0 0,-1 0-1 0 0,10-13 1 0 0,-14 17 959 0 0,11-16-2276 0 0,0-2 385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9:48.8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436 167 512 0 0,'6'-20'3225'0'0,"-1"1"-1"0"0,-1-1 0 0 0,-1 0 1 0 0,1-21-1 0 0,-4 40-3002 0 0,0-1-1 0 0,0 0 1 0 0,0 1-1 0 0,0-1 1 0 0,0 0 0 0 0,0 1-1 0 0,-1-1 1 0 0,1 0-1 0 0,-1 1 1 0 0,1-1-1 0 0,-1 0 1 0 0,1 1 0 0 0,-1-1-1 0 0,0 1 1 0 0,0-1-1 0 0,0 1 1 0 0,0-1-1 0 0,0 1 1 0 0,0 0-1 0 0,0 0 1 0 0,-2-2 0 0 0,1 2-39 0 0,-1-1 0 0 0,1 1 1 0 0,-1 0-1 0 0,1 0 0 0 0,-1 0 0 0 0,1 0 1 0 0,-1 0-1 0 0,0 0 0 0 0,1 1 1 0 0,-1-1-1 0 0,-5 1 0 0 0,-3 0 59 0 0,1 1-1 0 0,-1 0 0 0 0,1 0 0 0 0,0 1 1 0 0,-18 6-1 0 0,5 0 9 0 0,1 0 0 0 0,0 2 0 0 0,1 1 0 0 0,0 0 0 0 0,1 2 0 0 0,-21 15-1 0 0,28-17-121 0 0,-1 1-1 0 0,2 1 0 0 0,-1 0 0 0 0,2 1 0 0 0,0 0 0 0 0,0 0 1 0 0,2 1-1 0 0,-15 30 0 0 0,16-28-93 0 0,2 0 1 0 0,0 1-1 0 0,1-1 1 0 0,0 1-1 0 0,2 0 0 0 0,0 1 1 0 0,1-1-1 0 0,0 0 1 0 0,2 1-1 0 0,0-1 0 0 0,2 1 1 0 0,0-1-1 0 0,0 0 1 0 0,2 0-1 0 0,0 0 0 0 0,1 0 1 0 0,1-1-1 0 0,13 27 0 0 0,-13-33-56 0 0,1 0 0 0 0,1 0 0 0 0,0-1 0 0 0,0 0 0 0 0,1-1-1 0 0,0 1 1 0 0,1-2 0 0 0,0 1 0 0 0,0-1 0 0 0,1-1-1 0 0,11 6 1 0 0,9 4-936 0 0,0-3 0 0 0,64 22 0 0 0,-80-31 220 0 0,1-1 0 0 0,0-1 1 0 0,-1-1-1 0 0,17 1 0 0 0,-15-2-3405 0 0,29-4 0 0 0,-28 0 1917 0 0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1 207 448 0 0,'-1'-2'664'0'0,"1"-1"-1"0"0,0 1 1 0 0,0-1-1 0 0,0 1 1 0 0,1-1 0 0 0,-1 1-1 0 0,1 0 1 0 0,-1-1-1 0 0,1 1 1 0 0,0 0 0 0 0,0-1-1 0 0,0 1 1 0 0,2-4-1 0 0,-1 3-110 0 0,1 0 0 0 0,-1 0 0 0 0,1 0 0 0 0,0 1 0 0 0,-1-1 0 0 0,1 1 0 0 0,0-1 0 0 0,4-1 0 0 0,6-3 439 0 0,0 1 0 0 0,0 1 0 0 0,25-8-1 0 0,-21 8-95 0 0,46-17 399 0 0,138-40 326 0 0,-170 55-1700 0 0,0 0 1 0 0,1 3-1 0 0,-1 0 0 0 0,50 2 1 0 0,-71 3-431 0 0,1-1 0 0 0,-1 2 0 0 0,20 5 1 0 0,-6 2-1034 0 0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14 4289 0 0,'-5'4'14291'0'0,"10"-7"-13123"0"0,6 0 273 0 0,8 1 207 0 0,0 2-584 0 0,2 0-576 0 0,-1 0-384 0 0,-2-3 56 0 0,-4 2-184 0 0,0-2 72 0 0,-3 1-136 0 0,-3 2-56 0 0,0 0-448 0 0,-3 0-1144 0 0,-2 5 1120 0 0,-3 1-3177 0 0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59 3721 0 0,'5'-6'4513'0'0,"1"-5"4689"0"0,0 1-7810 0 0,2 1 800 0 0,5 1-975 0 0,0 3 31 0 0,-4 2-640 0 0,1-2-592 0 0,-2 3-96 0 0,-4 2-48 0 0,0 0-376 0 0,-1 4-904 0 0,-3-1 840 0 0,0 3-4954 0 0,-2-1 3522 0 0,-4 1-249 0 0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1 512 0 0,'0'0'512'0'0,"-1"1"552"0"0,-1 1-2120 0 0,1 3 544 0 0,-1-1 0 0 0,1 4 512 0 0,-3 0 0 0 0,1 2 0 0 0,0-1 0 0 0,0 1 0 0 0,0 1 0 0 0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98 19 512 0 0,'-7'3'408'0'0,"-3"0"298"0"0,1 2 1 0 0,-1-1 0 0 0,-13 9-1 0 0,14-7 775 0 0,-11 7 1201 0 0,19-13-2418 0 0,1 1 0 0 0,-1-1 0 0 0,0 1 0 0 0,0-1 0 0 0,1 1 1 0 0,-1 0-1 0 0,1-1 0 0 0,-1 1 0 0 0,0 0 0 0 0,1-1 0 0 0,-1 1 0 0 0,1 0 0 0 0,0 0 0 0 0,-1 0 0 0 0,1-1 1 0 0,-1 3 1334 0 0,3-3-1360 0 0,-1-1 1 0 0,1 1-1 0 0,-1-1 0 0 0,1 1 1 0 0,-1-1-1 0 0,1 0 1 0 0,-1 0-1 0 0,1 0 1 0 0,-1 1-1 0 0,0-2 1 0 0,1 1-1 0 0,-1 0 1 0 0,1-1-1 0 0,0 0-133 0 0,-1 0-1 0 0,1 1 1 0 0,0 0-1 0 0,0-1 1 0 0,-1 1-1 0 0,1 0 1 0 0,0 0-1 0 0,3-1 1 0 0,-5 2-93 0 0,0 0-1 0 0,0 0 1 0 0,0 0-1 0 0,0 0 1 0 0,-1 1 0 0 0,1-1-1 0 0,0 0 1 0 0,0 0 0 0 0,0 0-1 0 0,0 0 1 0 0,0 0 0 0 0,0 0-1 0 0,0 0 1 0 0,1 0 0 0 0,-1 0-1 0 0,0 0 1 0 0,0 0 0 0 0,0 0-1 0 0,0 1 1 0 0,0-1 0 0 0,0 0-1 0 0,0 0 1 0 0,0 0 0 0 0,0 0-1 0 0,0 0 1 0 0,0 0 0 0 0,0 0-1 0 0,0 0 1 0 0,0 0 0 0 0,0 0-1 0 0,0 0 1 0 0,0 0 0 0 0,0 0-1 0 0,0 0 1 0 0,0 0 0 0 0,0 0-1 0 0,1 0 1 0 0,-1 0 0 0 0,0 0-1 0 0,0 0 1 0 0,0 0 0 0 0,0 0-1 0 0,0 0 1 0 0,0 0 0 0 0,0 0-1 0 0,0 0 1 0 0,0 0 0 0 0,0 0-1 0 0,0 0 1 0 0,0 0 0 0 0,1 0-1 0 0,-1 0 1 0 0,0 0-1 0 0,0 0 1 0 0,0 0 0 0 0,0 0-1 0 0,0 0 1 0 0,0 0 0 0 0,0 0-1 0 0,0 0 1 0 0,-7 8 190 0 0,-15 6-141 0 0,22-14-61 0 0,-6 2-12 0 0,6-2 13 0 0,0-1 0 0 0,0 1 1 0 0,0 0-1 0 0,0 0 0 0 0,0 0 1 0 0,0 0-1 0 0,0 0 0 0 0,0 0 0 0 0,0 0 1 0 0,0 0-1 0 0,0 0 0 0 0,0 0 1 0 0,0 0-1 0 0,0 0 0 0 0,0 0 0 0 0,0 0 1 0 0,0 0-1 0 0,0-1 0 0 0,0 1 0 0 0,0 0 1 0 0,0 0-1 0 0,0 0 0 0 0,0 0 1 0 0,0 0-1 0 0,0 0 0 0 0,0 0 0 0 0,0 0 1 0 0,0 0-1 0 0,0 0 0 0 0,0 0 0 0 0,0-1 1 0 0,0 1-1 0 0,0 0 0 0 0,0 0 1 0 0,0 0-1 0 0,0 0 0 0 0,0 0 0 0 0,0 0 1 0 0,0 0-1 0 0,0 0 0 0 0,0 0 0 0 0,0 0 1 0 0,0 0-1 0 0,0 0 0 0 0,0 0 1 0 0,0 0-1 0 0,0 0 0 0 0,0 0 0 0 0,0-1 1 0 0,-1 1-1 0 0,1 0 0 0 0,0 0 1 0 0,0 0-1 0 0,0 0 0 0 0,5-3 35 0 0,-6 6 162 0 0,25-5 136 0 0,79-22 229 0 0,90-18 518 0 0,-174 39-960 0 0,0 0 0 0 0,1 2 1 0 0,0 0-1 0 0,-1 1 0 0 0,1 2 1 0 0,29 4-1 0 0,-39-4-102 0 0,1 0-1 0 0,-1 1 0 0 0,0 0 1 0 0,-1 1-1 0 0,1 0 1 0 0,0 1-1 0 0,-1 0 0 0 0,0 0 1 0 0,0 1-1 0 0,-1 0 1 0 0,1 0-1 0 0,-1 1 0 0 0,12 14 1 0 0,-18-19-16 0 0,0 0-1 0 0,0 1 1 0 0,-1-1 0 0 0,1 1-1 0 0,-1-1 1 0 0,1 1 0 0 0,-1-1 0 0 0,0 1-1 0 0,0 0 1 0 0,0 0 0 0 0,-1 0-1 0 0,1-1 1 0 0,-1 1 0 0 0,1 0 0 0 0,-1 0-1 0 0,0 0 1 0 0,0 0 0 0 0,0 0 0 0 0,-1 0-1 0 0,1 0 1 0 0,-1-1 0 0 0,1 1-1 0 0,-1 0 1 0 0,0 0 0 0 0,0 0 0 0 0,0-1-1 0 0,-1 1 1 0 0,-2 4 0 0 0,-3 3 0 0 0,-1 1 1 0 0,0-2-1 0 0,-1 1 1 0 0,-1-1-1 0 0,-11 9 1 0 0,13-11-23 0 0,-105 75-144 0 0,10-7 22 0 0,90-64 136 0 0,0 0 1 0 0,1 1 0 0 0,0 1 0 0 0,1 0 0 0 0,-12 18 0 0 0,21-28-3 0 0,1-1 0 0 0,0 0-1 0 0,0 1 1 0 0,-1-1 0 0 0,1 1 0 0 0,1-1 0 0 0,-1 1 0 0 0,0-1 0 0 0,0 1 0 0 0,1 0-1 0 0,0-1 1 0 0,-1 6 0 0 0,2-7 4 0 0,-1 0-1 0 0,0 0 1 0 0,1 0-1 0 0,-1 1 0 0 0,0-1 1 0 0,1 0-1 0 0,-1 0 1 0 0,1 0-1 0 0,0 0 1 0 0,-1 0-1 0 0,1 0 1 0 0,0-1-1 0 0,0 1 0 0 0,-1 0 1 0 0,1 0-1 0 0,0 0 1 0 0,0-1-1 0 0,0 1 1 0 0,0 0-1 0 0,0-1 1 0 0,0 1-1 0 0,0-1 0 0 0,0 1 1 0 0,0-1-1 0 0,0 0 1 0 0,1 1-1 0 0,-1-1 1 0 0,0 0-1 0 0,0 0 1 0 0,0 0-1 0 0,2 0 0 0 0,3 1 12 0 0,1-1 0 0 0,-1 0 0 0 0,1 0 0 0 0,0-1 0 0 0,-1 0 0 0 0,12-3 0 0 0,39-15 37 0 0,-16 5 36 0 0,125-32-70 0 0,-126 37-34 0 0,-1 2 0 0 0,52-3 1 0 0,-83 10-15 0 0,0 0 1 0 0,0 0 0 0 0,-1 1 0 0 0,10 1-1 0 0,-16-2-32 0 0,0 0 0 0 0,-1 1-1 0 0,1-1 1 0 0,0 0-1 0 0,0 1 1 0 0,0-1 0 0 0,0 0-1 0 0,-1 1 1 0 0,1-1-1 0 0,0 1 1 0 0,0-1-1 0 0,-1 1 1 0 0,1-1 0 0 0,0 1-1 0 0,-1 0 1 0 0,1-1-1 0 0,-1 1 1 0 0,1 0 0 0 0,0 0-1 0 0,-1 0-119 0 0,0 0-1 0 0,0 0 0 0 0,0 0 0 0 0,0 0 1 0 0,0 0-1 0 0,0 0 0 0 0,0 0 0 0 0,0 0 1 0 0,-1 0-1 0 0,1 0 0 0 0,0 0 1 0 0,-1 0-1 0 0,1 0 0 0 0,-1 0 0 0 0,1 0 1 0 0,-1 0-1 0 0,1-1 0 0 0,-1 1 0 0 0,1 0 1 0 0,-1 0-1 0 0,0-1 0 0 0,0 2 1 0 0,-10 9-7238 0 0,6-5 2505 0 0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1 117 520 0 0,'0'-2'557'0'0,"1"0"1"0"0,0 0-1 0 0,1 0 0 0 0,-1 0 0 0 0,0 1 0 0 0,1-1 1 0 0,-1 0-1 0 0,1 1 0 0 0,-1-1 0 0 0,1 1 0 0 0,0-1 1 0 0,0 1-1 0 0,-1 0 0 0 0,1-1 0 0 0,0 1 0 0 0,0 0 1 0 0,3 0-1 0 0,5-3 204 0 0,1 0 0 0 0,14-2 0 0 0,-6 1 209 0 0,17-6 24 0 0,11-3-1 0 0,1 1 0 0 0,75-9 0 0 0,-104 20-942 0 0,35-3-523 0 0,94 2-1 0 0,-103 11-3556 0 0,-24-3 2170 0 0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65 512 0 0,'-1'0'228'0'0,"1"-1"-1"0"0,0 1 0 0 0,0-1 1 0 0,0 1-1 0 0,0-1 0 0 0,0 1 1 0 0,0-1-1 0 0,0 1 1 0 0,0-1-1 0 0,0 1 0 0 0,0-1 1 0 0,0 1-1 0 0,0-1 1 0 0,0 1-1 0 0,0-1 0 0 0,0 1 1 0 0,0-1-1 0 0,1 1 1 0 0,-1-1-1 0 0,0 1 0 0 0,0-1 1 0 0,0 1-1 0 0,1-1 1 0 0,-1 1-1 0 0,0-1 0 0 0,1 1 1 0 0,-1 0-1 0 0,1-1 1 0 0,-1 1-1 0 0,0 0 0 0 0,1-1 1 0 0,-1 1-1 0 0,1 0 1 0 0,-1-1-1 0 0,2 1 0 0 0,17-12 2709 0 0,-1 5-1140 0 0,0 0 0 0 0,26-4-1 0 0,-23 6-1351 0 0,0 2 0 0 0,0 1 0 0 0,0 1 0 0 0,23 1 0 0 0,-35 0-460 0 0,0 2 0 0 0,0-1-1 0 0,0 1 1 0 0,-1 1-1 0 0,1-1 1 0 0,-1 1 0 0 0,1 1-1 0 0,8 4 1 0 0,-9-3-659 0 0,0 0 1 0 0,-1 0-1 0 0,1 1 0 0 0,9 9 1 0 0,-9-9-4749 0 0,-5-6 4055 0 0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51 1088 0 0,'0'-1'395'0'0,"0"1"0"0"0,0-1-1 0 0,1 0 1 0 0,-1 0 0 0 0,0 1 0 0 0,0-1-1 0 0,0 0 1 0 0,1 1 0 0 0,-1-1-1 0 0,0 0 1 0 0,0 1 0 0 0,1-1 0 0 0,-1 0-1 0 0,1 1 1 0 0,-1-1 0 0 0,1 1-1 0 0,-1-1 1 0 0,1 0 0 0 0,14-6 3681 0 0,-8 5-3278 0 0,1 1 0 0 0,-1 0 0 0 0,9 1-1 0 0,-3-1 553 0 0,67-9 521 0 0,73-5-4642 0 0,-134 14 1621 0 0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393 30 512 0 0,'-3'-2'593'0'0,"-3"-2"1164"0"0,1 0 1 0 0,-1 0 0 0 0,0 0-1 0 0,-9-4 1 0 0,13 8-1382 0 0,0-1 0 0 0,-1 0-1 0 0,1 1 1 0 0,0-1 0 0 0,0 1 0 0 0,-1 0 0 0 0,1 0 0 0 0,0 0 0 0 0,0 0-1 0 0,-1 0 1 0 0,1 0 0 0 0,0 1 0 0 0,0-1 0 0 0,-1 1 0 0 0,1-1 0 0 0,0 1-1 0 0,-4 2 1 0 0,-12 8 219 0 0,1 0 1 0 0,0 2-1 0 0,1 0 0 0 0,-23 24 0 0 0,24-23-350 0 0,-3 4-31 0 0,1 1 1 0 0,1 1 0 0 0,1 0-1 0 0,0 1 1 0 0,2 1-1 0 0,0 0 1 0 0,1 1-1 0 0,-14 41 1 0 0,16-35-45 0 0,2 0 1 0 0,1 1-1 0 0,1 0 1 0 0,1 1-1 0 0,2-1 1 0 0,2 59 0 0 0,2-71-126 0 0,0 0 0 0 0,2-1 0 0 0,0 1 0 0 0,1 0 1 0 0,9 21-1 0 0,-8-26-27 0 0,0-2 0 0 0,1 1 0 0 0,0-1 0 0 0,1 0 0 0 0,1 0 0 0 0,0-1 0 0 0,0 0 0 0 0,10 9 0 0 0,3 1-73 0 0,1-2 0 0 0,1-1-1 0 0,1 0 1 0 0,0-2 0 0 0,1-1 0 0 0,0-1 0 0 0,39 14 0 0 0,-43-20-409 0 0,1 0 1 0 0,0-2-1 0 0,40 4 1 0 0,-44-7-1749 0 0,1-1 1 0 0,31-4 0 0 0,-29-1-1787 0 0,-1-2 1618 0 0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42 1320 0 0,'-17'-15'3870'0'0,"15"12"-3032"0"0,0 1 0 0 0,-1-1 0 0 0,0 1 0 0 0,0-1-1 0 0,0 1 1 0 0,0 0 0 0 0,0 0 0 0 0,0 0 0 0 0,0 1 0 0 0,-6-3 0 0 0,9 4-740 0 0,-1 0-1 0 0,1 0 1 0 0,0 0 0 0 0,-1 0-1 0 0,1 0 1 0 0,-1 0-1 0 0,1 0 1 0 0,-1 0 0 0 0,1 0-1 0 0,-1 0 1 0 0,1 0 0 0 0,-1 1-1 0 0,1-1 1 0 0,0 0-1 0 0,-1 0 1 0 0,1 0 0 0 0,-1 1-1 0 0,1-1 1 0 0,0 0 0 0 0,-1 0-1 0 0,1 1 1 0 0,-1-1-1 0 0,1 0 1 0 0,0 1 0 0 0,0-1-1 0 0,-1 0 1 0 0,1 1 0 0 0,-1 0-1 0 0,1 1 65 0 0,-1-1 0 0 0,0 1 0 0 0,1 0 0 0 0,0-1 0 0 0,-1 1 0 0 0,1 0 0 0 0,0-1 1 0 0,0 4-1 0 0,0 0 77 0 0,0 0 0 0 0,1 1 1 0 0,-1-1-1 0 0,3 9 1 0 0,2-3-49 0 0,0-1 0 0 0,0 1 0 0 0,1-1 0 0 0,0 0 0 0 0,1 0 0 0 0,0 0 1 0 0,1-1-1 0 0,0-1 0 0 0,0 1 0 0 0,1-1 0 0 0,0 0 0 0 0,0-1 0 0 0,11 7 0 0 0,12 5-21 0 0,1-1-1 0 0,62 25 0 0 0,-82-38-247 0 0,10 5 69 0 0,37 9-1 0 0,-54-17-224 0 0,1 0 0 0 0,-1-1 0 0 0,1 0 0 0 0,-1-1-1 0 0,1 0 1 0 0,-1 0 0 0 0,1 0 0 0 0,0 0 0 0 0,-1-1 0 0 0,12-3-1 0 0,-7-1-1865 0 0,-3-3-3644 0 0,-6 2 1554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9:49.0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90 3897 0 0,'-30'16'17934'0'0,"42"-17"-17536"0"0,-1-1 0 0 0,0 0-1 0 0,0-1 1 0 0,0 0 0 0 0,0-1-1 0 0,14-6 1 0 0,15-5-274 0 0,23-3-331 0 0,1 3 1 0 0,0 3-1 0 0,73-5 1 0 0,-22 14-5168 0 0,-84 3 2134 0 0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501 12 656 0 0,'-1'-1'369'0'0,"0"0"-1"0"0,0 0 1 0 0,0 0-1 0 0,-1 0 1 0 0,1 0-1 0 0,0 1 1 0 0,-1-1-1 0 0,1 0 1 0 0,0 0-1 0 0,-1 1 1 0 0,1-1-1 0 0,-1 1 0 0 0,0 0 1 0 0,1-1-1 0 0,-1 1 1 0 0,1 0-1 0 0,-1 0 1 0 0,1 0-1 0 0,-1 0 1 0 0,0 0-1 0 0,1 0 1 0 0,-1 1-1 0 0,1-1 1 0 0,-1 0-1 0 0,1 1 1 0 0,-1-1-1 0 0,1 1 1 0 0,-1 0-1 0 0,1-1 1 0 0,-2 2-1 0 0,-4 3 695 0 0,0 0-1 0 0,0 0 0 0 0,1 0 1 0 0,-10 11-1 0 0,7-7-735 0 0,-166 136 3197 0 0,-3 3-3407 0 0,173-143-171 0 0,-25 27-52 0 0,28-30 27 0 0,0 0-1 0 0,1 0 0 0 0,0 1 0 0 0,-1-1 0 0 0,1 0 0 0 0,0 0 0 0 0,0 1 1 0 0,0-1-1 0 0,0 0 0 0 0,1 1 0 0 0,-1-1 0 0 0,1 1 0 0 0,-1-1 0 0 0,1 3 1 0 0,0-4-23 0 0,0 0 0 0 0,1 0 1 0 0,-1 0-1 0 0,0 0 0 0 0,0 0 1 0 0,1-1-1 0 0,-1 1 0 0 0,0 0 1 0 0,1 0-1 0 0,-1 0 0 0 0,1-1 1 0 0,-1 1-1 0 0,1 0 0 0 0,0 0 1 0 0,-1-1-1 0 0,1 1 1 0 0,0 0-1 0 0,-1-1 0 0 0,1 1 1 0 0,0-1-1 0 0,0 1 0 0 0,-1-1 1 0 0,1 1-1 0 0,0-1 0 0 0,0 0 1 0 0,1 1-1 0 0,16 4-1200 0 0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126 13 2096 0 0,'8'-10'9480'0'0,"1"7"-4161"0"0,-8 3-5174 0 0,0 1 0 0 0,0-1-1 0 0,-1 0 1 0 0,1 1 0 0 0,0-1 0 0 0,-1 1 0 0 0,1-1-1 0 0,0 1 1 0 0,-1-1 0 0 0,1 1 0 0 0,-1-1 0 0 0,1 1-1 0 0,-1-1 1 0 0,1 1 0 0 0,-1 0 0 0 0,1-1-1 0 0,-1 1 1 0 0,0 0 0 0 0,1-1 0 0 0,-1 1 0 0 0,0 0-1 0 0,0 0 1 0 0,1-1 0 0 0,-1 1 0 0 0,0 0 0 0 0,0 1-1 0 0,1 5 79 0 0,0 1-1 0 0,-1-1 0 0 0,0 1 1 0 0,-1-1-1 0 0,1 1 0 0 0,-1-1 1 0 0,-1 1-1 0 0,0-1 0 0 0,0 0 0 0 0,0 0 1 0 0,-1 0-1 0 0,-4 9 0 0 0,-6 10 121 0 0,-31 43-1 0 0,34-53-260 0 0,-10 12-104 0 0,12-19-123 0 0,2 0 0 0 0,-1 0 0 0 0,1 1-1 0 0,1 0 1 0 0,0 0 0 0 0,-7 20-1 0 0,12-29 8 0 0,-1 0 0 0 0,1 0-1 0 0,0 0 1 0 0,0 0 0 0 0,-1 0-1 0 0,1 0 1 0 0,0 0 0 0 0,0 0-1 0 0,0 0 1 0 0,1 0 0 0 0,-1 0-1 0 0,0 0 1 0 0,0 0 0 0 0,0 0 0 0 0,1 0-1 0 0,-1 0 1 0 0,1 0 0 0 0,-1 0-1 0 0,0 0 1 0 0,1 0 0 0 0,0-1-1 0 0,-1 1 1 0 0,1 0 0 0 0,-1 0-1 0 0,1 0 1 0 0,0-1 0 0 0,0 1-1 0 0,-1 0 1 0 0,1-1 0 0 0,0 1-1 0 0,1 0 1 0 0,13 6-1606 0 0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216 86 512 0 0,'12'-12'1260'0'0,"16"-16"2926"0"0,-26 26-3533 0 0,0-1 0 0 0,0 1 1 0 0,-1-1-1 0 0,1 0 0 0 0,-1 0 0 0 0,1 0 1 0 0,-1 1-1 0 0,0-1 0 0 0,1-6 1 0 0,-1 9-570 0 0,-1-1 0 0 0,0 1 0 0 0,0 0 0 0 0,0-1-1 0 0,0 1 1 0 0,0 0 0 0 0,0-1 0 0 0,-1 1 0 0 0,1 0 0 0 0,0-1 0 0 0,0 1 0 0 0,0 0 0 0 0,0-1 0 0 0,0 1 0 0 0,0 0 0 0 0,-1-1 0 0 0,1 1 0 0 0,0 0 0 0 0,0-1 0 0 0,0 1 0 0 0,-1 0 0 0 0,1 0 0 0 0,0-1 0 0 0,0 1 0 0 0,-1 0 0 0 0,1 0 0 0 0,0 0 0 0 0,-1-1 0 0 0,-13-2 1315 0 0,-13 5-199 0 0,8 4-766 0 0,0 1 0 0 0,1 1 0 0 0,0 1 0 0 0,1 1 1 0 0,0 0-1 0 0,0 1 0 0 0,-18 16 0 0 0,34-26-427 0 0,-38 33 411 0 0,36-31-389 0 0,0 0 0 0 0,1 0 0 0 0,-1 1 0 0 0,1-1 0 0 0,-1 0 0 0 0,1 1 0 0 0,0-1 0 0 0,1 1 0 0 0,-1 0 0 0 0,-1 5 0 0 0,3-7-23 0 0,0 0 1 0 0,0 0-1 0 0,0-1 0 0 0,0 1 1 0 0,1 0-1 0 0,-1-1 0 0 0,1 1 1 0 0,-1 0-1 0 0,1-1 0 0 0,0 1 1 0 0,-1-1-1 0 0,1 1 0 0 0,0-1 1 0 0,0 1-1 0 0,0-1 0 0 0,0 0 1 0 0,0 1-1 0 0,1-1 0 0 0,-1 0 1 0 0,0 0-1 0 0,0 0 0 0 0,1 0 1 0 0,-1 0-1 0 0,2 1 1 0 0,4 2 21 0 0,0 0 1 0 0,0 0 0 0 0,14 5-1 0 0,30 11-59 0 0,-25-10 84 0 0,0 0 0 0 0,1-1 1 0 0,42 7-1 0 0,70 10 419 0 0,-138-26-456 0 0,1 0 1 0 0,0 1-1 0 0,-1-1 1 0 0,1 1-1 0 0,-1-1 0 0 0,1 1 1 0 0,-1 0-1 0 0,1-1 1 0 0,-1 1-1 0 0,0 0 1 0 0,1 0-1 0 0,-1 0 1 0 0,0 0-1 0 0,0 1 0 0 0,0-1 1 0 0,1 0-1 0 0,-1 0 1 0 0,-1 1-1 0 0,1-1 1 0 0,2 3-1 0 0,-3-3 0 0 0,0 1 0 0 0,0-1 0 0 0,0 0 0 0 0,0 0 0 0 0,0 1 0 0 0,0-1 0 0 0,-1 0 0 0 0,1 0 0 0 0,0 1 0 0 0,0-1 0 0 0,-1 0 0 0 0,1 0 0 0 0,-1 0 0 0 0,1 0 0 0 0,-1 0 0 0 0,0 0 0 0 0,1 1 0 0 0,-1-1 0 0 0,0-1 0 0 0,0 1 0 0 0,0 0 0 0 0,0 0 0 0 0,0 0 0 0 0,0 0 0 0 0,0-1 0 0 0,0 1 0 0 0,-1 1 0 0 0,-12 7 51 0 0,-1-1-1 0 0,0 0 1 0 0,0-1-1 0 0,-30 10 0 0 0,-67 13-182 0 0,87-24 43 0 0,15-3-37 0 0,0 0 0 0 0,-1-1 0 0 0,1 0-1 0 0,-1-1 1 0 0,0 0 0 0 0,-20-1 0 0 0,30 0 67 0 0,1 0-1 0 0,-1 0 0 0 0,1 0 1 0 0,-1 0-1 0 0,1 0 1 0 0,-1 0-1 0 0,1 0 1 0 0,-1-1-1 0 0,1 1 0 0 0,-1 0 1 0 0,1 0-1 0 0,-1-1 1 0 0,1 1-1 0 0,0 0 0 0 0,-1-1 1 0 0,1 1-1 0 0,-1 0 1 0 0,1-1-1 0 0,0 1 0 0 0,-1 0 1 0 0,1-1-1 0 0,0 1 1 0 0,-1-1-1 0 0,1 1 0 0 0,0-1 1 0 0,0 1-1 0 0,-1-1 1 0 0,1 1-1 0 0,0-2 1 0 0,0 1-106 0 0,0 0 0 0 0,0 0 1 0 0,0-1-1 0 0,0 1 1 0 0,1 0-1 0 0,-1-1 0 0 0,0 1 1 0 0,1 0-1 0 0,-1 0 1 0 0,1 0-1 0 0,1-3 0 0 0,1-1-808 0 0,1-1 0 0 0,0 1 0 0 0,8-8 0 0 0,6-3-1423 0 0,5-1-105 0 0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9 1000 0 0,'-12'-4'8718'0'0,"0"0"-1027"0"0,12 4-7585 0 0,-1 0 0 0 0,1 0 0 0 0,-1 1 1 0 0,1-1-1 0 0,0 0 0 0 0,-1 0 0 0 0,1 1 0 0 0,-1-1 1 0 0,1 0-1 0 0,0 1 0 0 0,-1-1 0 0 0,1 0 1 0 0,0 1-1 0 0,0-1 0 0 0,-1 1 0 0 0,1-1 0 0 0,0 0 1 0 0,0 1-1 0 0,-1-1 0 0 0,1 1 0 0 0,0-1 0 0 0,0 1 1 0 0,0-1-1 0 0,0 1 0 0 0,0-1 0 0 0,0 1 0 0 0,0-1 1 0 0,0 1-1 0 0,0 0 0 0 0,-5 31 1318 0 0,-7 64 160 0 0,12-82-1567 0 0,0 1 0 0 0,1-1 0 0 0,0 0 0 0 0,6 27 0 0 0,8 8-648 0 0,-9-33-2030 0 0,1 0-3509 0 0,-2-5 2338 0 0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57 304 512 0 0,'-1'0'191'0'0,"-27"-1"8007"0"0,26 1-7576 0 0,0 0 1 0 0,0-1-1 0 0,1 1 1 0 0,-1 0-1 0 0,0-1 1 0 0,0 1 0 0 0,0-1-1 0 0,0 0 1 0 0,1 0-1 0 0,-1 1 1 0 0,-2-3 0 0 0,3 2-545 0 0,1 1 0 0 0,0-1 1 0 0,-1 0-1 0 0,1 1 1 0 0,0-1-1 0 0,-1 0 1 0 0,1 0-1 0 0,0 1 1 0 0,0-1-1 0 0,0 0 1 0 0,0 0-1 0 0,0 1 0 0 0,0-1 1 0 0,0 0-1 0 0,0 0 1 0 0,0 1-1 0 0,0-1 1 0 0,0 0-1 0 0,0 0 1 0 0,0 1-1 0 0,1-1 1 0 0,-1 0-1 0 0,0 0 1 0 0,1 1-1 0 0,-1-1 0 0 0,1-1 1 0 0,13-18 272 0 0,-12 18-231 0 0,104-116 1148 0 0,-56 67-843 0 0,-34 34-173 0 0,19-15 0 0 0,-30 28-173 0 0,1-1 1 0 0,0 1-1 0 0,-1 1 0 0 0,1-1 1 0 0,1 1-1 0 0,-1 0 1 0 0,0 0-1 0 0,8-1 1 0 0,-13 4-66 0 0,0-1 1 0 0,0 1 0 0 0,0 0-1 0 0,0 0 1 0 0,0 0 0 0 0,0 0-1 0 0,0 0 1 0 0,0 1-1 0 0,0-1 1 0 0,0 0 0 0 0,0 0-1 0 0,-1 1 1 0 0,1-1 0 0 0,0 0-1 0 0,0 1 1 0 0,0-1 0 0 0,0 1-1 0 0,-1-1 1 0 0,1 1 0 0 0,0-1-1 0 0,0 1 1 0 0,-1 0-1 0 0,1-1 1 0 0,0 1 0 0 0,-1 0-1 0 0,1-1 1 0 0,-1 1 0 0 0,1 0-1 0 0,-1 0 1 0 0,1 0 0 0 0,-1-1-1 0 0,0 1 1 0 0,1 0 0 0 0,-1 0-1 0 0,0 0 1 0 0,0 0-1 0 0,1 0 1 0 0,-1 0 0 0 0,0 1-1 0 0,1 5 16 0 0,0 0-1 0 0,-1 1 1 0 0,0 12-1 0 0,0-17-19 0 0,-4 34 16 0 0,-1 1-1 0 0,-19 70 1 0 0,16-78-9 0 0,6-22-16 0 0,1 0 0 0 0,-1 0 1 0 0,1-1-1 0 0,1 1 1 0 0,0 0-1 0 0,0 0 1 0 0,1 0-1 0 0,-1 0 0 0 0,2 0 1 0 0,-1-1-1 0 0,5 13 1 0 0,-5-16-5 0 0,1 0 1 0 0,0 0 0 0 0,0 0 0 0 0,0 0-1 0 0,0-1 1 0 0,1 1 0 0 0,0-1 0 0 0,-1 0-1 0 0,1 1 1 0 0,0-1 0 0 0,1-1 0 0 0,-1 1-1 0 0,0 0 1 0 0,1-1 0 0 0,0 1 0 0 0,-1-1-1 0 0,1 0 1 0 0,0-1 0 0 0,0 1 0 0 0,0-1-1 0 0,0 1 1 0 0,8 0 0 0 0,-4-1-1 0 0,0 0 1 0 0,0 0-1 0 0,0-1 0 0 0,0 0 1 0 0,0-1-1 0 0,0 1 0 0 0,0-2 1 0 0,0 1-1 0 0,0-1 1 0 0,9-3-1 0 0,-12 3 6 0 0,0-1 0 0 0,0 1 0 0 0,0-1 0 0 0,0 0-1 0 0,0 0 1 0 0,-1 0 0 0 0,1-1 0 0 0,-1 1 0 0 0,0-1 0 0 0,0 0 0 0 0,0 0 0 0 0,-1-1 0 0 0,1 1-1 0 0,-1-1 1 0 0,3-6 0 0 0,0-1 21 0 0,-1 0 0 0 0,0-1 0 0 0,-1 0 0 0 0,-1 0 0 0 0,0 0 0 0 0,0 0-1 0 0,-2 0 1 0 0,1-1 0 0 0,-2 1 0 0 0,0 0 0 0 0,0-1 0 0 0,-3-14 0 0 0,-1-4 69 0 0,-19-117 674 0 0,23 149-757 0 0,0-1-1 0 0,0 1 1 0 0,-1 0 0 0 0,1-1-1 0 0,0 1 1 0 0,0-1 0 0 0,0 1-1 0 0,0 0 1 0 0,0-1-1 0 0,0 1 1 0 0,0-1 0 0 0,-1 1-1 0 0,1 0 1 0 0,0-1 0 0 0,0 1-1 0 0,-1 0 1 0 0,1-1 0 0 0,0 1-1 0 0,0 0 1 0 0,-1-1 0 0 0,1 1-1 0 0,0 0 1 0 0,-1 0-1 0 0,1-1 1 0 0,-1 1 0 0 0,-5 7 133 0 0,-1 17-19 0 0,5-11-118 0 0,1 0 1 0 0,1-1-1 0 0,0 1 1 0 0,0 0-1 0 0,2 0 1 0 0,-1 0-1 0 0,2-1 1 0 0,-1 1-1 0 0,6 11 1 0 0,7 19-9 0 0,24 48 1 0 0,-35-83 5 0 0,12 23-8 0 0,2-1-1 0 0,21 28 0 0 0,-21-34-19 0 0,-2 0-1 0 0,-1 1 0 0 0,20 45 0 0 0,2 50 54 0 0,-14-41-22 0 0,-19-67-3 0 0,-1 0 0 0 0,0 0 0 0 0,0 0 0 0 0,-1 0 0 0 0,-1 0 0 0 0,0 21 1 0 0,-1-28 1 0 0,-1-1 0 0 0,0 1 1 0 0,0 0-1 0 0,0 0 1 0 0,0 0-1 0 0,-1-1 1 0 0,0 1-1 0 0,1-1 0 0 0,-2 1 1 0 0,1-1-1 0 0,-1 0 1 0 0,1 1-1 0 0,-1-1 1 0 0,0-1-1 0 0,0 1 0 0 0,-1 0 1 0 0,1-1-1 0 0,-1 0 1 0 0,-5 4-1 0 0,0-1 9 0 0,0-1 0 0 0,-1 0 0 0 0,1 0-1 0 0,-1-1 1 0 0,-15 5 0 0 0,18-7 3 0 0,0 0 0 0 0,-1-1 0 0 0,1 0 0 0 0,0 0 0 0 0,-1 0 0 0 0,1-1 0 0 0,-1 0 0 0 0,-11-2 0 0 0,15 1-9 0 0,0-1 0 0 0,0 1 1 0 0,0-1-1 0 0,0 0 0 0 0,1 0 0 0 0,-1 0 0 0 0,1 0 1 0 0,-1-1-1 0 0,1 1 0 0 0,0-1 0 0 0,0 0 0 0 0,0 0 1 0 0,0 0-1 0 0,0-1 0 0 0,1 1 0 0 0,0 0 0 0 0,-1-1 1 0 0,1 0-1 0 0,0 1 0 0 0,-2-8 0 0 0,-1-4-5 0 0,0 0 0 0 0,1 0 0 0 0,0-1 0 0 0,-1-17 0 0 0,2 10-16 0 0,2 0 0 0 0,0 1 0 0 0,2-1 0 0 0,0 0-1 0 0,8-37 1 0 0,-6 45-22 0 0,0 0 0 0 0,2 0 0 0 0,0 1 0 0 0,1 0-1 0 0,0 0 1 0 0,1 0 0 0 0,0 1 0 0 0,1 0 0 0 0,15-18 0 0 0,-16 23-119 0 0,1 1 0 0 0,0 0 1 0 0,1 0-1 0 0,-1 1 0 0 0,1 0 0 0 0,13-7 1 0 0,4 1-3078 0 0,29-11 0 0 0,-30 14-489 0 0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1 512 0 0,'-1'1'231'0'0,"-1"-1"0"0"0,0 1 0 0 0,1 0 0 0 0,-1 0 0 0 0,1 0 0 0 0,0 0 0 0 0,-1 0 0 0 0,1 1 0 0 0,0-1 0 0 0,0 0 0 0 0,-1 1 0 0 0,0 1-1 0 0,2-2 75 0 0,0 0-1 0 0,0 0 0 0 0,0 0 0 0 0,0 0 0 0 0,0 0 0 0 0,0 0 0 0 0,0 0 0 0 0,0 0 0 0 0,0 0 0 0 0,0 0 0 0 0,1 0 0 0 0,-1-1 0 0 0,0 1 0 0 0,1 0 0 0 0,-1 0 0 0 0,1 0 0 0 0,-1 0 0 0 0,1 0 0 0 0,-1-1 0 0 0,1 1 1 0 0,0 0-1 0 0,-1 0 0 0 0,1-1 0 0 0,1 1 0 0 0,7 9 749 0 0,0-2 1 0 0,0 1-1 0 0,1-2 1 0 0,1 1 0 0 0,18 9-1 0 0,62 26 579 0 0,-49-24-561 0 0,41 19 134 0 0,83 53-1 0 0,-138-73-1078 0 0,-1 0 0 0 0,-1 2 1 0 0,-1 2-1 0 0,-1 0 0 0 0,-1 1 1 0 0,32 41-1 0 0,-33-35 41 0 0,-2 1 0 0 0,-1 0 0 0 0,27 59 0 0 0,-41-77-152 0 0,-1 0 0 0 0,0 0-1 0 0,-1 0 1 0 0,0 1 0 0 0,-1-1-1 0 0,0 1 1 0 0,-1 0 0 0 0,0-1-1 0 0,-1 1 1 0 0,-1 0 0 0 0,0 0-1 0 0,-1-1 1 0 0,0 1 0 0 0,-5 14-1 0 0,1-10-5 0 0,0-1 1 0 0,-2 1-1 0 0,0-1 0 0 0,-1-1 1 0 0,-1 0-1 0 0,-22 27 0 0 0,-82 74-826 0 0,80-84-63 0 0,33-31 798 0 0,-3 3-622 0 0,0 0-1 0 0,0 1 0 0 0,0-1 1 0 0,-3 6-1 0 0,2-1-567 0 0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60 160 512 0 0,'-36'5'1044'0'0,"15"-2"-35"0"0,18-2 801 0 0,8-3 1393 0 0,84-13 2831 0 0,-62 12-5098 0 0,0 1 1 0 0,-1 1 0 0 0,30 4-1 0 0,31 4 438 0 0,134-6 0 0 0,-162-6-1334 0 0,0-2 1 0 0,0-2 0 0 0,67-21-1 0 0,-48 8-7 0 0,-3 2-201 0 0,72-31 1 0 0,-142 48 16 0 0,1 1 1 0 0,-1 0 0 0 0,0 1 0 0 0,1-1 0 0 0,0 1 0 0 0,6-1 0 0 0,-24 12-2596 0 0,-27 12-3442 0 0,21-13 4577 0 0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544 4 8 0 0,'3'-2'560'0'0,"11"0"12772"0"0,-15 11-11131 0 0,-1-5-1810 0 0,0 0 0 0 0,0-1 0 0 0,0 1 1 0 0,-1 0-1 0 0,1-1 0 0 0,-1 1 0 0 0,0-1 0 0 0,0 0 1 0 0,0 0-1 0 0,0 0 0 0 0,-7 5 0 0 0,-6 2-387 0 0,-26 13 0 0 0,17-9 307 0 0,-58 34-330 0 0,-188 111-105 0 0,264-154 103 0 0,-7 3 28 0 0,-18 15 0 0 0,29-20-12 0 0,0-1 0 0 0,0 0 0 0 0,1 1 0 0 0,-1-1-1 0 0,1 1 1 0 0,0 0 0 0 0,0 0 0 0 0,0 0 0 0 0,0 0 0 0 0,0 0 0 0 0,1 0 0 0 0,-3 8 0 0 0,4-10 1 0 0,0 0 1 0 0,0 0-1 0 0,0 0 1 0 0,0 0 0 0 0,0 0-1 0 0,0 0 1 0 0,1 0-1 0 0,-1 0 1 0 0,0 0-1 0 0,1 0 1 0 0,-1 0-1 0 0,0 0 1 0 0,1-1-1 0 0,-1 1 1 0 0,1 0-1 0 0,0 0 1 0 0,-1 0 0 0 0,1 0-1 0 0,0-1 1 0 0,-1 1-1 0 0,1 0 1 0 0,0-1-1 0 0,0 1 1 0 0,-1 0-1 0 0,1-1 1 0 0,0 1-1 0 0,0-1 1 0 0,0 1-1 0 0,0-1 1 0 0,0 0 0 0 0,0 1-1 0 0,0-1 1 0 0,0 0-1 0 0,0 0 1 0 0,1 1-1 0 0,6 0-19 0 0,-1 1 0 0 0,1-1 0 0 0,10 0 0 0 0,-18-1 21 0 0,103 4-31 0 0,126 6-963 0 0,-132 2-380 0 0,-82-9-96 0 0,0 1 0 0 0,0 0-1 0 0,-1 1 1 0 0,19 9 0 0 0,-15-5-559 0 0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 12 512 0 0,'-8'-1'2171'0'0,"0"0"-1"0"0,0 0 1 0 0,-11 0 0 0 0,17 1-1781 0 0,0 0-1 0 0,0 0 1 0 0,0 0 0 0 0,0 0 0 0 0,0 1 0 0 0,1-1 0 0 0,-1 1 0 0 0,0-1-1 0 0,0 1 1 0 0,0 0 0 0 0,0 0 0 0 0,1-1 0 0 0,-1 1 0 0 0,0 0-1 0 0,1 1 1 0 0,-1-1 0 0 0,1 0 0 0 0,-1 0 0 0 0,-1 3 0 0 0,3-4-360 0 0,0 0 1 0 0,0 0-1 0 0,0 0 1 0 0,0 0 0 0 0,0 0-1 0 0,0 0 1 0 0,0 0 0 0 0,0 1-1 0 0,0-1 1 0 0,0 0-1 0 0,0 0 1 0 0,0 0 0 0 0,0 0-1 0 0,0 0 1 0 0,0 0-1 0 0,0 0 1 0 0,0 0 0 0 0,0 1-1 0 0,0-1 1 0 0,0 0 0 0 0,0 0-1 0 0,0 0 1 0 0,0 0-1 0 0,0 0 1 0 0,0 0 0 0 0,0 0-1 0 0,0 0 1 0 0,0 0 0 0 0,0 1-1 0 0,0-1 1 0 0,0 0-1 0 0,0 0 1 0 0,0 0 0 0 0,0 0-1 0 0,1 0 1 0 0,-1 0-1 0 0,0 0 1 0 0,0 0 0 0 0,0 0-1 0 0,0 0 1 0 0,0 0 0 0 0,0 0-1 0 0,0 0 1 0 0,0 0-1 0 0,1 0 1 0 0,7 2 573 0 0,12-1-278 0 0,-19-1-215 0 0,30-2 661 0 0,35-6 0 0 0,-3 1-191 0 0,-41 5-385 0 0,148-8 898 0 0,-122 9-818 0 0,71 9 0 0 0,-100-6-217 0 0,-1 1 1 0 0,20 7-1 0 0,-33-9-47 0 0,-1 0 0 0 0,1 1 0 0 0,0 0 0 0 0,-1 0-1 0 0,0 0 1 0 0,0 1 0 0 0,1-1 0 0 0,-1 1 0 0 0,-1 0 0 0 0,1 0-1 0 0,0 0 1 0 0,-1 1 0 0 0,5 5 0 0 0,-6-6-4 0 0,-1-1 1 0 0,0 1-1 0 0,0 0 1 0 0,0 0-1 0 0,0 0 1 0 0,0 0-1 0 0,0 0 1 0 0,-1 0-1 0 0,1 0 1 0 0,-1 0 0 0 0,0 0-1 0 0,0 0 1 0 0,0 1-1 0 0,-1-1 1 0 0,1 0-1 0 0,-1 0 1 0 0,-1 5-1 0 0,-1 2 11 0 0,-1-1 1 0 0,0 0-1 0 0,0 0 0 0 0,-7 10 0 0 0,1-4-25 0 0,0-1-1 0 0,-1 0 1 0 0,-1 0-1 0 0,0-1 1 0 0,-19 15 0 0 0,-74 50-29 0 0,72-56 8 0 0,0 2 1 0 0,-36 35 0 0 0,65-54 26 0 0,-1-1-1 0 0,1 1 1 0 0,0 0 0 0 0,1 0-1 0 0,-1 1 1 0 0,1-1 0 0 0,0 1 0 0 0,-3 8-1 0 0,5-12-2 0 0,1 0 0 0 0,-1 0 0 0 0,1 0 0 0 0,-1 0 0 0 0,1 0 0 0 0,0 0 0 0 0,0 0 0 0 0,0 0 0 0 0,0 0 0 0 0,0 0 0 0 0,0 0 0 0 0,0 0 0 0 0,1 0 0 0 0,-1 0 0 0 0,1 0-1 0 0,-1 0 1 0 0,1 0 0 0 0,0-1 0 0 0,0 1 0 0 0,0 0 0 0 0,0 0 0 0 0,0-1 0 0 0,0 1 0 0 0,1 0 0 0 0,-1-1 0 0 0,0 0 0 0 0,1 1 0 0 0,-1-1 0 0 0,1 0 0 0 0,2 2 0 0 0,3 1-15 0 0,0-1 0 0 0,0 1 1 0 0,1-1-1 0 0,-1-1 0 0 0,1 1 1 0 0,0-2-1 0 0,0 1 0 0 0,0-1 1 0 0,0 0-1 0 0,10 0 0 0 0,14-1-114 0 0,37-5-1 0 0,-64 4 107 0 0,25-2-396 0 0,0-2 1 0 0,0-1-1 0 0,-1-2 0 0 0,44-16 0 0 0,-48 13-2852 0 0,0-1 0 0 0,43-28-1 0 0,-52 28 1463 0 0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1 138 1496 0 0,'24'0'6072'0'0,"15"-8"-2900"0"0,-20 3-1479 0 0,185-38 3115 0 0,131-28-4880 0 0,-309 65-1407 0 0,-2 1-280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5:53.4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32 3369 0 0,'0'0'319'0'0,"-8"-3"9573"0"0,7 2-9573 0 0,1 1 0 0 0,0 0 0 0 0,0 0 0 0 0,0-1 0 0 0,0 1-225 0 0,0-1 0 0 0,1 1 0 0 0,-1 0 0 0 0,0-1 0 0 0,1 1 0 0 0,-1 0-1 0 0,0 0 1 0 0,1-1 0 0 0,-1 1 0 0 0,0 0 0 0 0,1 0 0 0 0,-1 0 0 0 0,0-1 0 0 0,1 1-1 0 0,-1 0 1 0 0,1 0 0 0 0,-1 0 0 0 0,0 0 0 0 0,1 0 0 0 0,-1 0 0 0 0,1 0 0 0 0,-1 0-1 0 0,1 0 1 0 0,-1 0 0 0 0,0 0 0 0 0,1 0 0 0 0,0 0 0 0 0,90 4 2352 0 0,36-4-1157 0 0,-87-1-1178 0 0,127-9-78 0 0,-49 3-241 0 0,-66 3-201 0 0,17 0-1314 0 0,-23 5-3158 0 0,-33 2 3278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9:50.0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645 60 512 0 0,'0'-3'637'0'0,"-1"1"0"0"0,0-1 0 0 0,0 1-1 0 0,0-1 1 0 0,0 1 0 0 0,-1 0 0 0 0,1 0 0 0 0,-1 0-1 0 0,1 0 1 0 0,-1 0 0 0 0,0 0 0 0 0,1 0 0 0 0,-1 0-1 0 0,-3-1 1 0 0,1 0 70 0 0,0 1 0 0 0,0-1-1 0 0,0 1 1 0 0,-1 0 0 0 0,1 0 0 0 0,-10-2-1 0 0,-1 1 340 0 0,-1 1-1 0 0,1 0 1 0 0,-25 1-1 0 0,5 3 167 0 0,0 2 1 0 0,-60 13-1 0 0,0 1 637 0 0,84-17-1556 0 0,1 2 0 0 0,0-1 0 0 0,0 1 0 0 0,0 1 0 0 0,0 0 0 0 0,-11 6 0 0 0,12-7-196 0 0,0 0 1 0 0,0 0-1 0 0,-1-1 0 0 0,1 0 1 0 0,0-1-1 0 0,-13 1 1 0 0,-28 5 125 0 0,44-6-192 0 0,4-1-15 0 0,1 0 0 0 0,0 0-1 0 0,-1 1 1 0 0,1-1 0 0 0,-1 0-1 0 0,1 1 1 0 0,0-1 0 0 0,-1 1 0 0 0,1-1-1 0 0,0 1 1 0 0,0-1 0 0 0,0 1 0 0 0,-1 0-1 0 0,0 1 1 0 0,3-1-5 0 0,0-1 0 0 0,0 1 0 0 0,1 0 1 0 0,-1-1-1 0 0,0 1 0 0 0,1-1 0 0 0,-1 1 0 0 0,0-1 0 0 0,1 0 0 0 0,-1 0 1 0 0,0 0-1 0 0,1 1 0 0 0,1-2 0 0 0,51-1 192 0 0,-46 22 35 0 0,-2-14-217 0 0,1-1-1 0 0,0 0 1 0 0,14 9-1 0 0,-16-12-14 0 0,1 1-1 0 0,-1 0 0 0 0,-1 1 1 0 0,1-1-1 0 0,0 1 0 0 0,-1 0 0 0 0,0 0 1 0 0,0 0-1 0 0,0 1 0 0 0,5 7 0 0 0,-3-2-5 0 0,-2 1-1 0 0,1 0 0 0 0,-1 0 1 0 0,-1 0-1 0 0,0 1 0 0 0,0-1 1 0 0,-1 1-1 0 0,0 13 0 0 0,-1 1 13 0 0,-1 1 1 0 0,-6 40-1 0 0,1-40-5 0 0,-1 0 1 0 0,-12 34-1 0 0,-8 33-34 0 0,25-86 25 0 0,0-1 0 0 0,0 1 0 0 0,0-1 0 0 0,1 1 0 0 0,1 0 0 0 0,-1-1 0 0 0,1 1 0 0 0,1-1 0 0 0,-1 1 1 0 0,1-1-1 0 0,4 9 0 0 0,-4-11 1 0 0,0-1 0 0 0,0 0 0 0 0,1 1 0 0 0,-1-1 0 0 0,1 0 0 0 0,0 0-1 0 0,0-1 1 0 0,1 1 0 0 0,-1-1 0 0 0,1 1 0 0 0,-1-1 0 0 0,1 0 0 0 0,0 0 0 0 0,1-1 0 0 0,-1 1 0 0 0,0-1 0 0 0,1 0 0 0 0,6 2 0 0 0,-6-3 1 0 0,0 0 1 0 0,0-1-1 0 0,0 1 0 0 0,-1-1 1 0 0,1 0-1 0 0,0 0 0 0 0,0-1 0 0 0,0 0 1 0 0,0 0-1 0 0,-1 0 0 0 0,1 0 0 0 0,0-1 1 0 0,-1 1-1 0 0,0-1 0 0 0,1 0 1 0 0,-1-1-1 0 0,0 1 0 0 0,7-6 0 0 0,-2 3-36 0 0,-1 1 0 0 0,1 0 0 0 0,0 1 0 0 0,0 0 0 0 0,0 0 0 0 0,13-2 0 0 0,-16 4-25 0 0,19-3-913 0 0,45-2 1 0 0,-29 3-2107 0 0,0-2-3820 0 0,-30 3 4428 0 0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367 1 512 0 0,'-15'8'3188'0'0,"-22"8"-1"0"0,27-12-1700 0 0,0 0 0 0 0,-1 1-1 0 0,2 0 1 0 0,-1 1 0 0 0,-9 7-1 0 0,11-6-1006 0 0,1 0 0 0 0,-1 1 0 0 0,1 0 0 0 0,1 0-1 0 0,-12 19 1 0 0,15-22-406 0 0,0 1 0 0 0,0 0 0 0 0,0 1 0 0 0,1-1 0 0 0,0 0 0 0 0,0 1 0 0 0,1-1 0 0 0,-1 1 0 0 0,2 0 0 0 0,-1 9 0 0 0,1-12-41 0 0,1 0 0 0 0,-1 0-1 0 0,1 0 1 0 0,0-1 0 0 0,1 1 0 0 0,-1 0-1 0 0,1 0 1 0 0,-1-1 0 0 0,1 1-1 0 0,0-1 1 0 0,1 0 0 0 0,-1 1 0 0 0,0-1-1 0 0,1 0 1 0 0,0 0 0 0 0,0-1-1 0 0,0 1 1 0 0,0 0 0 0 0,0-1 0 0 0,0 0-1 0 0,0 0 1 0 0,1 0 0 0 0,3 2 0 0 0,6 2 15 0 0,1-1 1 0 0,-1 0 0 0 0,1-1-1 0 0,0 0 1 0 0,14 1 0 0 0,-4-1-26 0 0,0-1-1 0 0,0-1 1 0 0,1-1 0 0 0,43-4 0 0 0,-59 2-56 0 0,0 0 0 0 0,-1-1 1 0 0,1 0-1 0 0,0 0 1 0 0,-1-1-1 0 0,1 0 0 0 0,-1-1 1 0 0,0 1-1 0 0,0-2 1 0 0,0 1-1 0 0,-1-1 1 0 0,0 0-1 0 0,0-1 0 0 0,0 0 1 0 0,0 0-1 0 0,7-9 1 0 0,-12 13 2 0 0,0-1 0 0 0,0 0 1 0 0,0 0-1 0 0,-1 1 1 0 0,1-1-1 0 0,-1 0 1 0 0,1 0-1 0 0,-1 0 0 0 0,0-1 1 0 0,0 1-1 0 0,-1 0 1 0 0,1 0-1 0 0,0 0 1 0 0,-1-1-1 0 0,0 1 0 0 0,0 0 1 0 0,0-1-1 0 0,0 1 1 0 0,-1 0-1 0 0,1-1 0 0 0,-1 1 1 0 0,0 0-1 0 0,0 0 1 0 0,0 0-1 0 0,0 0 1 0 0,0 0-1 0 0,-1 0 0 0 0,0 0 1 0 0,1 0-1 0 0,-1 0 1 0 0,0 1-1 0 0,0-1 1 0 0,0 1-1 0 0,-1-1 0 0 0,1 1 1 0 0,-1 0-1 0 0,1 0 1 0 0,-6-3-1 0 0,-1 0-31 0 0,0 0 1 0 0,0 1-1 0 0,0 1 0 0 0,-1-1 1 0 0,1 2-1 0 0,-1-1 0 0 0,0 1 0 0 0,0 1 1 0 0,0 0-1 0 0,-17 0 0 0 0,0 2-19 0 0,0 0 0 0 0,-43 10 0 0 0,36-4-274 0 0,1 2 0 0 0,0 1 1 0 0,-49 22-1 0 0,60-22-571 0 0,0 2-1 0 0,0 1 1 0 0,1 0 0 0 0,1 2-1 0 0,-30 27 1 0 0,27-18-1670 0 0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18 512 0 0,'-1'-1'174'0'0,"1"0"0"0"0,0 0 0 0 0,-1 1-1 0 0,1-1 1 0 0,-1 0 0 0 0,1 0 0 0 0,-1 1 0 0 0,0-1 0 0 0,1 0-1 0 0,-1 1 1 0 0,0-1 0 0 0,1 1 0 0 0,-1-1 0 0 0,0 1 0 0 0,1-1-1 0 0,-1 1 1 0 0,-1-1 0 0 0,1 1 7 0 0,1 0 1 0 0,-1 0-1 0 0,1-1 0 0 0,-1 1 1 0 0,0 1-1 0 0,1-1 0 0 0,-1 0 1 0 0,1 0-1 0 0,-1 0 0 0 0,1 0 1 0 0,-1 0-1 0 0,1 0 0 0 0,-1 1 1 0 0,1-1-1 0 0,-1 0 0 0 0,1 0 1 0 0,-1 1-1 0 0,1-1 1 0 0,-1 0-1 0 0,0 1 0 0 0,0 1 124 0 0,-1-1 0 0 0,1 0-1 0 0,0 1 1 0 0,0-1 0 0 0,0 1-1 0 0,0 0 1 0 0,0-1 0 0 0,1 1-1 0 0,-1 0 1 0 0,0-1 0 0 0,1 1-1 0 0,-1 0 1 0 0,1 0 0 0 0,0-1-1 0 0,-1 5 1 0 0,3 18 544 0 0,0 1 0 0 0,8 31 0 0 0,2 17-103 0 0,0 151 1428 0 0,-9-146-1694 0 0,-1-29-235 0 0,4 60-142 0 0,-5-96-107 0 0,1-1 0 0 0,1 0 0 0 0,0 0-1 0 0,1 0 1 0 0,0 0 0 0 0,9 17-1 0 0,-12-27-3 0 0,0 0 0 0 0,1 0-1 0 0,-1 0 1 0 0,0 0 0 0 0,0 0 0 0 0,1-1-1 0 0,-1 1 1 0 0,1 0 0 0 0,0-1 0 0 0,-1 1-1 0 0,1-1 1 0 0,0 0 0 0 0,0 0-1 0 0,0 1 1 0 0,0-1 0 0 0,0-1 0 0 0,0 1-1 0 0,0 0 1 0 0,0 0 0 0 0,0-1-1 0 0,5 1 1 0 0,-5-1 2 0 0,1 0-1 0 0,-1 0 0 0 0,1-1 0 0 0,-1 1 1 0 0,1-1-1 0 0,-1 0 0 0 0,1 1 1 0 0,-1-1-1 0 0,0-1 0 0 0,1 1 1 0 0,-1 0-1 0 0,0 0 0 0 0,0-1 0 0 0,0 1 1 0 0,0-1-1 0 0,0 0 0 0 0,0 0 1 0 0,-1 1-1 0 0,3-3 0 0 0,11-18-5 0 0,0 0 1 0 0,-1 0-1 0 0,-1-1 0 0 0,-2-1 0 0 0,0 0 0 0 0,11-37 1 0 0,-17 41 67 0 0,-1-1-1 0 0,-1 0 1 0 0,0 1 0 0 0,-2-2 0 0 0,-1-36 0 0 0,1-28 409 0 0,1 76-486 0 0,-1-11 665 0 0,-1 21-638 0 0,0 0-1 0 0,0 0 1 0 0,0 0-1 0 0,0 0 1 0 0,0 0-1 0 0,0 0 1 0 0,0 0-1 0 0,0 0 1 0 0,0 0-1 0 0,0 0 1 0 0,0 0-1 0 0,0 0 1 0 0,0 0-1 0 0,0 0 1 0 0,0 0-1 0 0,0 0 1 0 0,0 0-1 0 0,0 0 1 0 0,0 0-1 0 0,-1 0 0 0 0,1 0 1 0 0,0 0-1 0 0,0 0 1 0 0,0 0-1 0 0,0 0 1 0 0,0 0-1 0 0,0 0 1 0 0,0 0-1 0 0,0 0 1 0 0,0 0-1 0 0,0 0 1 0 0,0 0-1 0 0,0 0 1 0 0,0 0-1 0 0,0 0 1 0 0,0 0-1 0 0,0 0 1 0 0,0 0-1 0 0,0 0 1 0 0,0 0-1 0 0,0 0 1 0 0,0 0-1 0 0,0 0 1 0 0,0 0-1 0 0,0 0 1 0 0,0 0-1 0 0,0-1 1 0 0,0 1-1 0 0,0 0 1 0 0,0 0-1 0 0,0 0 1 0 0,0 0-1 0 0,0 0 1 0 0,0 0-1 0 0,0 0 1 0 0,0 0-1 0 0,0 0 1 0 0,0 0-1 0 0,0 0 1 0 0,0 0-1 0 0,0 0 1 0 0,0 0-1 0 0,0 0 1 0 0,0 0-1 0 0,-5 10 176 0 0,1 3-142 0 0,0 0 0 0 0,1 0 0 0 0,1 0 0 0 0,0 0 0 0 0,1 0 0 0 0,1 25-1 0 0,11 81-82 0 0,-10-112 55 0 0,1 8-29 0 0,1 0 0 0 0,1 1 0 0 0,6 18 0 0 0,-7-26 20 0 0,1 0-1 0 0,0 0 1 0 0,0-1 0 0 0,0 0 0 0 0,1 0 0 0 0,0 0 0 0 0,10 11 0 0 0,-5-9-25 0 0,0 0 0 0 0,0 0 0 0 0,1-1 0 0 0,0 0 0 0 0,1-1 1 0 0,-1 0-1 0 0,18 7 0 0 0,-21-11-5 0 0,-1-1 0 0 0,0 0 0 0 0,1 0 0 0 0,-1 0 0 0 0,1-1 0 0 0,0 0 0 0 0,-1-1 0 0 0,1 0 0 0 0,0 0 0 0 0,0 0 0 0 0,-1-1 0 0 0,1 0 0 0 0,-1-1 0 0 0,12-3 0 0 0,-12 3 22 0 0,-1-1 0 0 0,1 0 0 0 0,-1 0 0 0 0,0-1 1 0 0,0 0-1 0 0,-1 0 0 0 0,1 0 0 0 0,-1 0 0 0 0,0-1 0 0 0,0 0 0 0 0,6-7 0 0 0,-5 3 2 0 0,-1 0 0 0 0,1 0 1 0 0,-1 0-1 0 0,0-1 0 0 0,-1 1 0 0 0,5-20 0 0 0,-3 6 52 0 0,-2-2 1 0 0,-1 1-1 0 0,0 0 1 0 0,-2-1 0 0 0,-3-41-1 0 0,-34-374 80 0 0,36 439-121 0 0,0 0 0 0 0,0-1 0 0 0,0 1 0 0 0,0 0 0 0 0,0 0 0 0 0,-1 0 1 0 0,1 0-1 0 0,0 0 0 0 0,-1 0 0 0 0,1 0 0 0 0,0 0 0 0 0,-1 0 0 0 0,1 0 0 0 0,-1 0 0 0 0,0 0 0 0 0,1 0 0 0 0,-3-2 0 0 0,3 3-7 0 0,0 0-1 0 0,0 0 1 0 0,-1 0 0 0 0,1 0-1 0 0,0 0 1 0 0,0 0 0 0 0,-1 0 0 0 0,1 0-1 0 0,0 0 1 0 0,0 0 0 0 0,-1 0-1 0 0,1 0 1 0 0,0 0 0 0 0,-1 0 0 0 0,1 0-1 0 0,0 1 1 0 0,0-1 0 0 0,0 0-1 0 0,-1 0 1 0 0,1 0 0 0 0,0 0-1 0 0,0 0 1 0 0,-1 1 0 0 0,1-1 0 0 0,0 0-1 0 0,-8 12-44 0 0,4-4-296 0 0,1 0-1 0 0,0 0 1 0 0,1 0 0 0 0,0 0 0 0 0,0 1 0 0 0,0-1 0 0 0,2 1 0 0 0,-1 16 0 0 0,1 0-1336 0 0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1 512 0 0,'-1'0'230'0'0,"0"0"0"0"0,-1 0 0 0 0,1-1 0 0 0,0 1-1 0 0,0 0 1 0 0,0 0 0 0 0,0 0 0 0 0,-1 0 0 0 0,1 0 0 0 0,0 0 0 0 0,0 1 0 0 0,0-1-1 0 0,0 0 1 0 0,-1 1 0 0 0,1-1 0 0 0,0 0 0 0 0,0 1 0 0 0,0-1 0 0 0,0 1 0 0 0,0 0-1 0 0,0-1 1 0 0,0 1 0 0 0,-1 1 0 0 0,1-1-75 0 0,1 0 0 0 0,-1 1 0 0 0,1-1 1 0 0,0 0-1 0 0,-1 0 0 0 0,1 0 0 0 0,0 0 0 0 0,0 0 0 0 0,0 0 0 0 0,0 1 0 0 0,0-1 0 0 0,0 0 1 0 0,0 0-1 0 0,0 0 0 0 0,0 0 0 0 0,0 0 0 0 0,1 1 0 0 0,-1-1 0 0 0,1 0 0 0 0,-1 0 1 0 0,0 0-1 0 0,1 0 0 0 0,0 0 0 0 0,-1 0 0 0 0,2 1 0 0 0,14 22 1773 0 0,21 23 0 0 0,0-1-560 0 0,-22-23-788 0 0,-1 0-1 0 0,-1 1 1 0 0,16 39 0 0 0,21 81 512 0 0,-31-84-825 0 0,-11-37-234 0 0,-2-1 0 0 0,-1 1 0 0 0,-1 1 1 0 0,-1-1-1 0 0,0 41 0 0 0,-3-60-54 0 0,0 0 0 0 0,1 0 0 0 0,-1 0 0 0 0,1 0 0 0 0,0-1 0 0 0,0 1 0 0 0,2 5 0 0 0,-3-8 12 0 0,0-1 1 0 0,1 1-1 0 0,-1 0 1 0 0,0-1 0 0 0,1 1-1 0 0,-1-1 1 0 0,1 1-1 0 0,-1 0 1 0 0,0-1-1 0 0,1 1 1 0 0,0-1 0 0 0,-1 1-1 0 0,1-1 1 0 0,-1 0-1 0 0,1 1 1 0 0,-1-1-1 0 0,1 0 1 0 0,0 1 0 0 0,-1-1-1 0 0,1 0 1 0 0,0 1-1 0 0,0-1 1 0 0,-1 0-1 0 0,1 0 1 0 0,0 0 0 0 0,-1 0-1 0 0,1 0 1 0 0,0 0-1 0 0,0 0 1 0 0,-1 0-1 0 0,1 0 1 0 0,0 0 0 0 0,-1 0-1 0 0,1-1 1 0 0,0 1-1 0 0,0 0 1 0 0,-1 0 0 0 0,1-1-1 0 0,-1 1 1 0 0,1 0-1 0 0,0-1 1 0 0,-1 1-1 0 0,1-1 1 0 0,-1 1 0 0 0,1 0-1 0 0,0-2 1 0 0,6-3-38 0 0,-1-1 0 0 0,1 0 1 0 0,-1 0-1 0 0,0-1 1 0 0,-1 0-1 0 0,0 0 1 0 0,0 0-1 0 0,7-14 0 0 0,-4 4 74 0 0,-1 0-1 0 0,11-36 1 0 0,-7 8 67 0 0,-6 22-24 0 0,0 1 0 0 0,17-40 0 0 0,-22 61-51 0 0,1 0 0 0 0,0 0 0 0 0,-1-1 0 0 0,1 1 0 0 0,0 0 0 0 0,-1 0 0 0 0,1 0 0 0 0,0 0 0 0 0,0 0 0 0 0,0 0 0 0 0,0 0 0 0 0,0 0 0 0 0,0 0 0 0 0,0 1 0 0 0,2-2 0 0 0,-3 2-11 0 0,1 0 0 0 0,-1 0-1 0 0,0 0 1 0 0,1 0-1 0 0,-1 0 1 0 0,0 0-1 0 0,1 0 1 0 0,-1 0 0 0 0,1 0-1 0 0,-1 0 1 0 0,0 0-1 0 0,1 0 1 0 0,-1 0 0 0 0,0 0-1 0 0,1 0 1 0 0,-1 0-1 0 0,0 0 1 0 0,0 1-1 0 0,1-1 1 0 0,-1 0 0 0 0,0 0-1 0 0,1 1 1 0 0,6 11 155 0 0,15 68-103 0 0,-14-49-69 0 0,0-1 0 0 0,23 51 0 0 0,-27-72-31 0 0,1-1 1 0 0,0 0-1 0 0,0 0 1 0 0,1 0-1 0 0,0 0 1 0 0,0-1-1 0 0,1 0 1 0 0,0 0-1 0 0,0-1 1 0 0,0 1-1 0 0,1-2 1 0 0,0 1-1 0 0,11 5 1 0 0,-16-9 39 0 0,0-1 0 0 0,1 0 1 0 0,-1 0-1 0 0,0 0 0 0 0,1 0 0 0 0,-1 0 1 0 0,0 0-1 0 0,1-1 0 0 0,-1 0 0 0 0,1 0 1 0 0,-1 0-1 0 0,0 0 0 0 0,1 0 1 0 0,-1-1-1 0 0,7-1 0 0 0,-5 0-10 0 0,0 0 1 0 0,-1 0-1 0 0,1 0 0 0 0,0-1 0 0 0,-1 0 1 0 0,0 0-1 0 0,0 0 0 0 0,0 0 0 0 0,6-7 0 0 0,-1-1-10 0 0,0 0-1 0 0,-1 0 1 0 0,0-1-1 0 0,-1 0 1 0 0,0-1-1 0 0,9-25 1 0 0,-6 0 45 0 0,-8 31-8 0 0,-1-1-1 0 0,1 1 1 0 0,0 0-1 0 0,0 0 1 0 0,1 0-1 0 0,0 1 1 0 0,6-10-1 0 0,-9 15-14 0 0,0 1-1 0 0,0-1 1 0 0,1 1-1 0 0,-1 0 1 0 0,0-1-1 0 0,1 1 1 0 0,-1-1-1 0 0,0 1 0 0 0,1 0 1 0 0,-1 0-1 0 0,0-1 1 0 0,1 1-1 0 0,-1 0 1 0 0,1-1-1 0 0,-1 1 1 0 0,0 0-1 0 0,1 0 1 0 0,-1 0-1 0 0,1 0 1 0 0,-1-1-1 0 0,1 1 1 0 0,-1 0-1 0 0,1 0 0 0 0,-1 0 1 0 0,1 0-1 0 0,-1 0 1 0 0,0 0-1 0 0,2 0 1 0 0,-2 1 4 0 0,1-1 0 0 0,0 1 0 0 0,-1-1 0 0 0,1 1 0 0 0,-1-1 0 0 0,1 1 0 0 0,-1-1 0 0 0,1 1 0 0 0,-1 0 0 0 0,1-1 0 0 0,-1 1 0 0 0,1 0 0 0 0,-1-1 0 0 0,0 1-1 0 0,1 1 1 0 0,7 30 67 0 0,-7-31-89 0 0,4 39 1 0 0,-3-25 15 0 0,0 0-1 0 0,1 0 1 0 0,0 0-1 0 0,1 0 1 0 0,9 19-1 0 0,-10-28-22 0 0,1-1-1 0 0,0 1 1 0 0,0-1-1 0 0,0 0 1 0 0,1 0-1 0 0,0 0 1 0 0,0-1-1 0 0,0 0 1 0 0,0 0 0 0 0,1 0-1 0 0,-1 0 1 0 0,1-1-1 0 0,0 0 1 0 0,13 4-1 0 0,-6-2-173 0 0,1-1 0 0 0,0-1 0 0 0,0 0 0 0 0,0-1 0 0 0,0 0-1 0 0,16-1 1 0 0,-23-1-73 0 0,-1 0-1 0 0,1-1 0 0 0,0 0 1 0 0,0 0-1 0 0,0-1 0 0 0,-1 0 1 0 0,1 0-1 0 0,-1-1 0 0 0,11-5 1 0 0,-10 4-876 0 0,0 0 0 0 0,0-1 0 0 0,-1 0 1 0 0,10-9-1 0 0,-3 0-2196 0 0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 2913 0 0,'-12'3'3408'0'0,"2"0"3466"0"0,5 0-6194 0 0,4-1 472 0 0,5-1-600 0 0,6 1-72 0 0,3 1-143 0 0,6 0-434 0 0,1 1-335 0 0,1 2-96 0 0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0 2096 0 0,'-4'1'1340'0'0,"0"1"0"0"0,0-1 0 0 0,0 1 0 0 0,1 0-1 0 0,-7 4 1 0 0,8-5-1127 0 0,1 0-1 0 0,0 1 1 0 0,-1-1 0 0 0,1 1-1 0 0,0-1 1 0 0,0 1-1 0 0,0-1 1 0 0,0 1-1 0 0,0 0 1 0 0,0-1-1 0 0,0 1 1 0 0,1 0 0 0 0,-1 0-1 0 0,1 0 1 0 0,-1 2-1 0 0,-1 9 382 0 0,1-1-1 0 0,1 0 1 0 0,0 0 0 0 0,0 1-1 0 0,3 12 1 0 0,14 63 369 0 0,-11-61-617 0 0,23 132 1422 0 0,10 46-308 0 0,-28-164-1468 0 0,1 0-1 0 0,34 74 1 0 0,-43-108-377 0 0,0-1 0 0 0,1 1 0 0 0,0-1 1 0 0,0 0-1 0 0,0 0 0 0 0,1 0 0 0 0,0-1 0 0 0,11 10 1 0 0,-5-8-783 0 0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74 2937 0 0,'-5'3'1340'0'0,"1"-1"0"0"0,-1 1 1 0 0,1 0-1 0 0,-1 0 0 0 0,1 0 1 0 0,0 0-1 0 0,-7 8 0 0 0,10-9-1167 0 0,0-1-1 0 0,0 1 0 0 0,-1 0 0 0 0,1 0 0 0 0,1 0 0 0 0,-1 0 0 0 0,0 0 0 0 0,0 0 1 0 0,1 0-1 0 0,-1 0 0 0 0,1 0 0 0 0,0 0 0 0 0,0 0 0 0 0,0 0 0 0 0,0 0 0 0 0,0 1 1 0 0,0-1-1 0 0,0 0 0 0 0,0 0 0 0 0,1 0 0 0 0,-1 0 0 0 0,1 0 0 0 0,1 3 0 0 0,1 2-42 0 0,1 0-1 0 0,0-1 0 0 0,1 1 0 0 0,-1-1 0 0 0,1 1 0 0 0,1-1 0 0 0,-1-1 0 0 0,1 1 0 0 0,0-1 0 0 0,0 0 0 0 0,0 0 0 0 0,1-1 0 0 0,0 0 1 0 0,-1 0-1 0 0,14 5 0 0 0,1-1 4 0 0,0 0 1 0 0,0-2 0 0 0,1 0 0 0 0,30 4-1 0 0,-40-9-103 0 0,-1 0-1 0 0,1 0 1 0 0,0-1 0 0 0,0 0-1 0 0,0-1 1 0 0,-1 0-1 0 0,1-1 1 0 0,19-6-1 0 0,-26 6-22 0 0,1 0 1 0 0,-1 0-1 0 0,1-1 0 0 0,-1 0 0 0 0,0 0 0 0 0,0 0 1 0 0,0-1-1 0 0,-1 1 0 0 0,1-1 0 0 0,-1 0 0 0 0,0-1 0 0 0,0 1 1 0 0,0-1-1 0 0,-1 0 0 0 0,0 1 0 0 0,0-1 0 0 0,0-1 0 0 0,0 1 1 0 0,2-7-1 0 0,-3 4-8 0 0,0-1 1 0 0,0 1-1 0 0,-1-1 1 0 0,0 1-1 0 0,0-1 0 0 0,-1 1 1 0 0,0-1-1 0 0,0 1 1 0 0,-3-12-1 0 0,2 14 8 0 0,0 1-1 0 0,0-1 1 0 0,-1 1 0 0 0,1 0-1 0 0,-1 0 1 0 0,-1-1-1 0 0,1 1 1 0 0,-1 1 0 0 0,1-1-1 0 0,-1 0 1 0 0,-1 1-1 0 0,1-1 1 0 0,-1 1 0 0 0,0 0-1 0 0,-6-5 1 0 0,6 6 30 0 0,0 1 0 0 0,0 1-1 0 0,0-1 1 0 0,0 0 0 0 0,0 1 0 0 0,-1 0 0 0 0,1 0 0 0 0,0 0 0 0 0,-1 1-1 0 0,1-1 1 0 0,-1 1 0 0 0,1 0 0 0 0,0 0 0 0 0,-1 1 0 0 0,1 0 0 0 0,-1-1-1 0 0,1 1 1 0 0,0 0 0 0 0,-5 3 0 0 0,-5 1 169 0 0,0 0 1 0 0,0 2-1 0 0,1-1 0 0 0,-17 13 0 0 0,14-8 14 0 0,0 0-1 0 0,1 2 1 0 0,1 0-1 0 0,0 1 1 0 0,1 0-1 0 0,-18 24 1 0 0,24-27-204 0 0,-1 0 1 0 0,2 1-1 0 0,-1 0 1 0 0,2 0-1 0 0,-1 0 1 0 0,2 1-1 0 0,0 0 1 0 0,0 0-1 0 0,1 0 0 0 0,-1 18 1 0 0,3-27-38 0 0,1 0 1 0 0,0 1-1 0 0,0-1 0 0 0,1 0 1 0 0,-1 1-1 0 0,1-1 0 0 0,0 0 1 0 0,0 1-1 0 0,1-1 0 0 0,-1 0 1 0 0,1 0-1 0 0,0 0 0 0 0,0 0 1 0 0,5 7-1 0 0,-3-6-40 0 0,0-1 1 0 0,1 1-1 0 0,-1-1 0 0 0,1 0 1 0 0,0 0-1 0 0,0-1 0 0 0,0 1 1 0 0,1-1-1 0 0,8 4 0 0 0,-1-2-541 0 0,0 0-1 0 0,0-1 1 0 0,23 4 0 0 0,-14-5-2258 0 0,27 1 1 0 0,-24-4-108 0 0,0 0-347 0 0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355 47 512 0 0,'-18'-10'3108'0'0,"7"3"-1622"0"0,0 1-1 0 0,0 0 1 0 0,-1 1-1 0 0,-12-4 0 0 0,21 8-1245 0 0,0 1 0 0 0,0-1 0 0 0,0 0 0 0 0,0 1 0 0 0,0 0 0 0 0,0 0 0 0 0,0 0 0 0 0,0 0 0 0 0,0 0 0 0 0,0 1 0 0 0,0-1 0 0 0,0 1 0 0 0,0 0 0 0 0,0 0 0 0 0,0 0 1 0 0,1 0-1 0 0,-1 0 0 0 0,0 0 0 0 0,1 1 0 0 0,-1 0 0 0 0,1-1 0 0 0,-3 4 0 0 0,-5 5 349 0 0,2 0 1 0 0,-1 1 0 0 0,2 0 0 0 0,-1 1 0 0 0,2 0 0 0 0,-1 0 0 0 0,-8 25 0 0 0,-4 6 344 0 0,-2 3-468 0 0,2 0-1 0 0,2 2 1 0 0,-17 73 0 0 0,27-87-358 0 0,2 0 0 0 0,1 1 0 0 0,1 0 0 0 0,2 0 0 0 0,7 64 0 0 0,-4-83-107 0 0,1-1 0 0 0,1 1 0 0 0,0-1 1 0 0,1 0-1 0 0,1 0 0 0 0,0-1 0 0 0,1 0 0 0 0,1 0 1 0 0,0 0-1 0 0,0-1 0 0 0,14 15 0 0 0,-12-17-84 0 0,0-1 0 0 0,1 0 1 0 0,0-1-1 0 0,0 0 0 0 0,1 0 0 0 0,0-1 0 0 0,0-1 0 0 0,1 0 0 0 0,0-1 1 0 0,1-1-1 0 0,-1 0 0 0 0,20 5 0 0 0,-8-5-728 0 0,0 0 0 0 0,1-2 0 0 0,26 0-1 0 0,-8-3-1168 0 0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477 44 512 0 0,'0'-1'284'0'0,"0"0"0"0"0,0 0 0 0 0,-1 0 0 0 0,1-1 0 0 0,0 1 0 0 0,-1 0 0 0 0,1 0 0 0 0,-1 0 0 0 0,0 0 1 0 0,1 0-1 0 0,-1 0 0 0 0,0 1 0 0 0,1-1 0 0 0,-1 0 0 0 0,0 0 0 0 0,0 0 0 0 0,0 1 0 0 0,0-1 0 0 0,0 0 0 0 0,0 1 0 0 0,0-1 0 0 0,0 1 0 0 0,0-1 0 0 0,0 1 0 0 0,0-1 0 0 0,-2 1 0 0 0,-5-3 768 0 0,-1 1 0 0 0,-13-2-1 0 0,8 2-568 0 0,-1-2 850 0 0,-1 1 0 0 0,-18-1 1 0 0,28 4-1093 0 0,0 0 0 0 0,-1 1 0 0 0,1 0 0 0 0,-1 0 1 0 0,1 0-1 0 0,0 0 0 0 0,0 1 0 0 0,-8 3 0 0 0,-7 4-21 0 0,-21 8 223 0 0,1 1 1 0 0,-74 47 0 0 0,107-59-367 0 0,-22 17 22 0 0,29-22-93 0 0,-1 1 0 0 0,1-1-1 0 0,-1 1 1 0 0,1 0 0 0 0,0 0 0 0 0,-1 0-1 0 0,1-1 1 0 0,0 1 0 0 0,0 1-1 0 0,1-1 1 0 0,-1 0 0 0 0,0 0-1 0 0,0 4 1 0 0,1-5-3 0 0,0-1 0 0 0,0 1 0 0 0,0-1 0 0 0,0 1 0 0 0,0-1-1 0 0,0 1 1 0 0,0-1 0 0 0,0 1 0 0 0,0-1 0 0 0,1 1 0 0 0,-1 0 0 0 0,0-1-1 0 0,0 1 1 0 0,1-1 0 0 0,-1 0 0 0 0,0 1 0 0 0,1-1 0 0 0,-1 1 0 0 0,0-1 0 0 0,1 1-1 0 0,-1-1 1 0 0,0 0 0 0 0,2 1 0 0 0,14 5 4 0 0,21-3-2 0 0,-34-3 10 0 0,115-9 69 0 0,-18 0-2 0 0,-82 8-70 0 0,-1 2 0 0 0,0 0 0 0 0,32 6 0 0 0,-38-4 12 0 0,-1-1 0 0 0,0 1 0 0 0,0 1 0 0 0,0 0 0 0 0,0 0 0 0 0,0 1 0 0 0,15 11 0 0 0,-22-14 0 0 0,0 1-1 0 0,0 0 1 0 0,0 0 0 0 0,0 0-1 0 0,0 0 1 0 0,0 1 0 0 0,-1-1-1 0 0,0 1 1 0 0,0-1 0 0 0,0 1-1 0 0,0 0 1 0 0,0 0-1 0 0,-1 0 1 0 0,0 0 0 0 0,1 0-1 0 0,-2 0 1 0 0,1 0 0 0 0,0 0-1 0 0,-1 1 1 0 0,0-1 0 0 0,0 0-1 0 0,0 7 1 0 0,-2-5 27 0 0,1 0-1 0 0,-1 0 1 0 0,1 0 0 0 0,-2 0 0 0 0,1-1-1 0 0,-1 1 1 0 0,1-1 0 0 0,-2 1-1 0 0,1-1 1 0 0,0 0 0 0 0,-1 0 0 0 0,0-1-1 0 0,0 1 1 0 0,-1-1 0 0 0,1 1 0 0 0,-1-2-1 0 0,0 1 1 0 0,-7 4 0 0 0,-6 3 102 0 0,-1-1-1 0 0,0 0 1 0 0,-40 13 0 0 0,56-22-147 0 0,-82 25 266 0 0,75-24-246 0 0,0 0 1 0 0,0-1-1 0 0,0 0 0 0 0,0 0 1 0 0,0-1-1 0 0,-17-2 1 0 0,25 2-34 0 0,0-1 0 0 0,1 0 0 0 0,-1 0 0 0 0,0 0 0 0 0,0 0 0 0 0,1 0 0 0 0,-1 0 0 0 0,1 0 0 0 0,-1 0 0 0 0,1-1 0 0 0,-1 1 0 0 0,1-1 0 0 0,0 1 0 0 0,0-1 0 0 0,-1 1 0 0 0,1-1 0 0 0,1 0 0 0 0,-1 1 0 0 0,0-1 0 0 0,0 0 1 0 0,0-2-1 0 0,-3-6-274 0 0,1-1 0 0 0,-2-15 1 0 0,4 22 121 0 0,-3-28-1856 0 0,5 11-2371 0 0,0 11 631 0 0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 61 728 0 0,'-17'-6'5506'0'0,"12"4"-3434"0"0,0 0 1 0 0,-1 0-1 0 0,-9-1 0 0 0,14 3-1896 0 0,0-1 0 0 0,0 1 0 0 0,0 0 0 0 0,0 0 0 0 0,0 0 0 0 0,0 0 0 0 0,0 1 0 0 0,0-1-1 0 0,0 0 1 0 0,0 0 0 0 0,0 1 0 0 0,0-1 0 0 0,0 0 0 0 0,0 1 0 0 0,0-1 0 0 0,0 1 0 0 0,0-1 0 0 0,0 1 0 0 0,0 0 0 0 0,1-1 0 0 0,-1 1 0 0 0,0 0 0 0 0,0 0-1 0 0,0 1 1 0 0,0-2-137 0 0,1 0-1 0 0,0 1 0 0 0,0-1 0 0 0,0 0 1 0 0,0 1-1 0 0,0-1 0 0 0,0 0 1 0 0,0 1-1 0 0,1-1 0 0 0,-1 0 0 0 0,0 0 1 0 0,0 1-1 0 0,0-1 0 0 0,0 0 1 0 0,0 1-1 0 0,0-1 0 0 0,0 0 0 0 0,1 0 1 0 0,-1 1-1 0 0,0-1 0 0 0,0 0 0 0 0,0 0 1 0 0,1 1-1 0 0,-1-1 0 0 0,0 0 1 0 0,0 0-1 0 0,1 0 0 0 0,-1 0 0 0 0,0 1 1 0 0,0-1-1 0 0,1 0 0 0 0,-1 0 0 0 0,0 0 1 0 0,1 0-1 0 0,-1 0 0 0 0,0 0 1 0 0,0 0-1 0 0,1 0 0 0 0,-1 0 0 0 0,0 0 1 0 0,1 0-1 0 0,-1 0 0 0 0,1 0 1 0 0,15 3 542 0 0,18-2 42 0 0,0-1 0 0 0,64-9 0 0 0,68-21-596 0 0,-138 24 31 0 0,-26 5-70 0 0,130-20-928 0 0,-124 21 351 0 0,-17 8-8182 0 0,-2-2 3800 0 0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39 8 0 0,'-5'-11'3411'0'0,"5"10"-2513"0"0,-1 0-1 0 0,1-1 1 0 0,-1 1 0 0 0,1-1 0 0 0,0 1-1 0 0,0-1 1 0 0,0 1 0 0 0,0-1 0 0 0,0-1-1 0 0,0 3-579 0 0,0-1 0 0 0,0 1 0 0 0,0-1-1 0 0,0 0 1 0 0,1 1 0 0 0,-1-1-1 0 0,0 1 1 0 0,0-1 0 0 0,0 1 0 0 0,1 0-1 0 0,-1-1 1 0 0,0 1 0 0 0,1-1-1 0 0,-1 1 1 0 0,1-1 0 0 0,-1 1 0 0 0,0 0-1 0 0,1-1 1 0 0,-1 1 0 0 0,1 0-1 0 0,-1-1 1 0 0,1 1 0 0 0,0 0 0 0 0,13-1 318 0 0,-12 2-509 0 0,0-1 1 0 0,0 1-1 0 0,0 0 0 0 0,0 0 1 0 0,0 0-1 0 0,-1 0 1 0 0,1 0-1 0 0,0 1 0 0 0,0-1 1 0 0,-1 1-1 0 0,1-1 1 0 0,-1 1-1 0 0,1-1 0 0 0,0 3 1 0 0,19 29 378 0 0,-17-27-427 0 0,35 74 318 0 0,-26-52-671 0 0,24 41-1 0 0,-31-60-611 0 0,0 0-1 0 0,15 15 1 0 0,-10-12-909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9:50.6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55 512 0 0,'0'0'416'0'0,"-1"0"1"0"0,1-1-1 0 0,0 1 1 0 0,-1 0-1 0 0,1-1 0 0 0,-1 1 1 0 0,1 0-1 0 0,0-1 1 0 0,-1 1-1 0 0,1 0 0 0 0,-1 0 1 0 0,1-1-1 0 0,-1 1 1 0 0,1 0-1 0 0,-1 0 0 0 0,1 0 1 0 0,-1 0-1 0 0,1 0 1 0 0,-1 0-1 0 0,1 0 0 0 0,-1 0 1 0 0,1 0-1 0 0,-1 0 0 0 0,1 0 1 0 0,-1 0-1 0 0,1 0 1 0 0,0 0-1 0 0,-1 0 0 0 0,1 0 1 0 0,-1 1-1 0 0,1-1 1 0 0,-1 0-1 0 0,1 0 0 0 0,-1 1 1 0 0,0-1-1 0 0,-2 10 7827 0 0,2-1-7161 0 0,0-4-2807 0 0,0 10 2296 0 0,0 0 0 0 0,2 0 0 0 0,-1 0 0 0 0,6 28 0 0 0,19 59 593 0 0,-12-52-564 0 0,16 61 38 0 0,-29-110-632 0 0,0-1 0 0 0,0 1 0 0 0,1-1-1 0 0,-1 1 1 0 0,0-1 0 0 0,0 1 0 0 0,0-1 0 0 0,0 1-1 0 0,1-1 1 0 0,-1 0 0 0 0,0 1 0 0 0,0-1-1 0 0,1 1 1 0 0,-1-1 0 0 0,0 1 0 0 0,1-1 0 0 0,-1 0-1 0 0,0 1 1 0 0,1-1 0 0 0,-1 0 0 0 0,1 0-1 0 0,0 1 1 0 0,-1-1-4 0 0,0 0-1 0 0,1 0 0 0 0,-1 0 1 0 0,0-1-1 0 0,1 1 0 0 0,-1 0 1 0 0,0 0-1 0 0,1 0 1 0 0,-1-1-1 0 0,0 1 0 0 0,1 0 1 0 0,-1 0-1 0 0,0-1 0 0 0,0 1 1 0 0,1 0-1 0 0,-1-1 1 0 0,0 1-1 0 0,0 0 0 0 0,0-1 1 0 0,0 1-1 0 0,1-1 0 0 0,7-23-30 0 0,-5 1 24 0 0,0-1 1 0 0,-2 0 0 0 0,-1-31-1 0 0,-1 25 3 0 0,5-42-1 0 0,-4 68 3 0 0,3-18-3 0 0,0 1 1 0 0,1 0-1 0 0,11-31 1 0 0,-13 46 1 0 0,1 0 0 0 0,0 1 1 0 0,0-1-1 0 0,0 1 0 0 0,1 0 1 0 0,-1 0-1 0 0,6-6 0 0 0,-6 9 1 0 0,-1-1 0 0 0,1 1 0 0 0,0-1 0 0 0,0 1 0 0 0,1 0 0 0 0,-1 0 0 0 0,0 1 0 0 0,1-1 0 0 0,-1 1 0 0 0,1-1 0 0 0,-1 1 0 0 0,8-1 0 0 0,-9 2-1 0 0,0 0 1 0 0,0 0-1 0 0,0 0 0 0 0,-1 0 0 0 0,1 0 1 0 0,0 0-1 0 0,0 1 0 0 0,0-1 0 0 0,-1 1 1 0 0,1-1-1 0 0,0 1 0 0 0,-1 0 0 0 0,1 0 1 0 0,0 0-1 0 0,-1 0 0 0 0,1 0 1 0 0,-1 0-1 0 0,1 0 0 0 0,-1 0 0 0 0,0 0 1 0 0,1 1-1 0 0,-1-1 0 0 0,0 1 0 0 0,0-1 1 0 0,0 1-1 0 0,0-1 0 0 0,0 1 0 0 0,0 0 1 0 0,0 1-1 0 0,3 8 4 0 0,0 0 1 0 0,0 0-1 0 0,3 18 0 0 0,-4-13-15 0 0,11 51 42 0 0,5 74 1 0 0,-11-73 25 0 0,-7-59-97 0 0,-1-1 55 0 0,1 0 0 0 0,1 0 0 0 0,1 8 0 0 0,-2-15-45 0 0,-1 1 0 0 0,0-1 1 0 0,1 0-1 0 0,-1 0 0 0 0,0 0 0 0 0,1 0 0 0 0,-1 0 1 0 0,1 0-1 0 0,0 0 0 0 0,-1 0 0 0 0,1 0 0 0 0,0 0 0 0 0,0 0 1 0 0,0 0-1 0 0,-1-1 0 0 0,1 1 0 0 0,0 0 0 0 0,0 0 0 0 0,0-1 1 0 0,0 1-1 0 0,0-1 0 0 0,0 1 0 0 0,0-1 0 0 0,1 1 1 0 0,-1-1-1 0 0,0 0 0 0 0,0 1 0 0 0,1-1 0 0 0,0 0-242 0 0,0-1 0 0 0,0 1-1 0 0,0 0 1 0 0,0-1-1 0 0,0 0 1 0 0,-1 1 0 0 0,1-1-1 0 0,0 0 1 0 0,0 0 0 0 0,-1 0-1 0 0,1 0 1 0 0,1-2 0 0 0,19-17-9640 0 0,-18 17 5884 0 0,0-2-1106 0 0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85 255 512 0 0,'-10'-5'2358'0'0,"1"-1"1"0"0,1-1-1 0 0,-10-7 0 0 0,14 10-1750 0 0,1 1 0 0 0,0 0 0 0 0,0-1-1 0 0,1 0 1 0 0,-1 0 0 0 0,1 0-1 0 0,0 0 1 0 0,0 0 0 0 0,0 0 0 0 0,-2-5-1 0 0,2 1-215 0 0,0-1 0 0 0,0 1-1 0 0,1 0 1 0 0,0-1 0 0 0,0 1 0 0 0,1-1-1 0 0,0 1 1 0 0,2-11 0 0 0,-2 15-285 0 0,1-1 1 0 0,0 1-1 0 0,0 1 1 0 0,1-1 0 0 0,-1 0-1 0 0,1 0 1 0 0,0 0-1 0 0,0 1 1 0 0,0-1-1 0 0,1 1 1 0 0,-1 0-1 0 0,1-1 1 0 0,0 1 0 0 0,-1 0-1 0 0,1 1 1 0 0,1-1-1 0 0,-1 0 1 0 0,7-3-1 0 0,-4 3-36 0 0,-1 0 0 0 0,1 0 0 0 0,0 1 0 0 0,0 0 0 0 0,1 0 0 0 0,-1 0 0 0 0,0 1 0 0 0,1 0 0 0 0,-1 0 1 0 0,0 1-1 0 0,1-1 0 0 0,7 2 0 0 0,-5 0-31 0 0,0 1 1 0 0,0-1 0 0 0,0 2-1 0 0,-1-1 1 0 0,1 1 0 0 0,-1 1 0 0 0,0 0-1 0 0,8 4 1 0 0,-1 2-21 0 0,0 0 1 0 0,-1 1-1 0 0,-1 0 0 0 0,1 1 1 0 0,-2 1-1 0 0,0 0 0 0 0,-1 1 0 0 0,15 21 1 0 0,15 40 83 0 0,-31-53-102 0 0,2-1-1 0 0,0 0 1 0 0,17 21-1 0 0,-21-33-20 0 0,0-1-1 0 0,0 0 1 0 0,1 0-1 0 0,0 0 0 0 0,1-1 1 0 0,19 10-1 0 0,-22-13-161 0 0,-1-1 1 0 0,1 0-1 0 0,0 0 0 0 0,0-1 0 0 0,0 0 0 0 0,0 0 0 0 0,0-1 0 0 0,1 0 0 0 0,-1 0 1 0 0,0-1-1 0 0,1 0 0 0 0,8 0 0 0 0,-13-1-461 0 0,0 0 0 0 0,0 0 0 0 0,0 0 0 0 0,0 0 0 0 0,0 0 0 0 0,0-1 0 0 0,0 1 0 0 0,0-1 0 0 0,0 0 0 0 0,3-3 0 0 0,2-2-995 0 0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662 33 1016 0 0,'0'-2'247'0'0,"0"1"0"0"0,0-1 0 0 0,0 1 0 0 0,0 0-1 0 0,-1 0 1 0 0,1-1 0 0 0,-1 1 0 0 0,1 0 0 0 0,-1-1 0 0 0,1 1-1 0 0,-1 0 1 0 0,0 0 0 0 0,1 0 0 0 0,-1 0 0 0 0,0 0 0 0 0,0 0 0 0 0,0 0-1 0 0,0 0 1 0 0,0 0 0 0 0,0 0 0 0 0,0 0 0 0 0,0 0 0 0 0,-2 0-1 0 0,0 0 152 0 0,0 0 0 0 0,0 0-1 0 0,1 1 1 0 0,-1-1-1 0 0,0 1 1 0 0,0 0-1 0 0,1 0 1 0 0,-1 0-1 0 0,0 0 1 0 0,0 0-1 0 0,-2 1 1 0 0,-6 2 535 0 0,1-1 0 0 0,0 2 0 0 0,0-1 0 0 0,0 1 0 0 0,-12 7 0 0 0,4 2-416 0 0,0 0 0 0 0,1 1 0 0 0,0 1 0 0 0,1 0 0 0 0,-20 26 0 0 0,7-9-388 0 0,-19 20-20 0 0,-10 12-205 0 0,-88 75-1 0 0,132-128-97 0 0,-54 47-898 0 0,55-46-1084 0 0,-14 18 0 0 0,16-16 361 0 0</inkml:trace>
</inkml:ink>
</file>

<file path=ppt/ink/ink3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72 512 0 0,'0'0'559'0'0,"6"-6"5404"0"0,0 4-4984 0 0,0 0 1 0 0,0 1 0 0 0,1 0 0 0 0,-1 0-1 0 0,11 0 1 0 0,-16 1-954 0 0,-1 0 1 0 0,0 0-1 0 0,0 0 0 0 0,0 0 1 0 0,0 0-1 0 0,1 0 0 0 0,-1 0 1 0 0,0 0-1 0 0,0 0 0 0 0,0 0 1 0 0,0 0-1 0 0,0 0 0 0 0,1 0 1 0 0,-1 0-1 0 0,0 1 0 0 0,0-1 1 0 0,0 0-1 0 0,0 0 0 0 0,0 0 1 0 0,0 0-1 0 0,0 0 0 0 0,0 0 1 0 0,1 0-1 0 0,-1 1 0 0 0,0-1 1 0 0,0 0-1 0 0,0 0 0 0 0,0 0 1 0 0,0 0-1 0 0,0 0 0 0 0,0 1 1 0 0,0-1-1 0 0,0 0 0 0 0,0 0 1 0 0,0 0-1 0 0,0 1-14 0 0,0-1 0 0 0,0 0 0 0 0,0 0 0 0 0,0 0 0 0 0,0 1 0 0 0,0-1 0 0 0,0 0 0 0 0,0 0 0 0 0,1 0 0 0 0,-1 0 0 0 0,0 1 0 0 0,0-1 0 0 0,0 0 0 0 0,0 0 0 0 0,0 0 0 0 0,0 0 0 0 0,0 1 0 0 0,1-1 0 0 0,-1 0-1 0 0,0 0 1 0 0,0 0 0 0 0,0 0 0 0 0,0 0 0 0 0,0 0 0 0 0,1 0 0 0 0,-1 0 0 0 0,0 0 0 0 0,0 1 0 0 0,0-1 0 0 0,1 0 0 0 0,-1 0 0 0 0,0 0 0 0 0,0 0 0 0 0,0 0 0 0 0,0 0 0 0 0,1 0 0 0 0,8 0 402 0 0,10-1 216 0 0,40-14 2224 0 0,-47 10-2293 0 0,-10 4-506 0 0,0 1 0 0 0,-1-1 0 0 0,1 0 0 0 0,0 1-1 0 0,-1-1 1 0 0,1 1 0 0 0,0 0 0 0 0,2-1 0 0 0,33 0 383 0 0,-12-1-34 0 0,0 0 1 0 0,26-6 0 0 0,-1-1 20 0 0,-6 2-56 0 0,-19 3-3 0 0,46-2 1 0 0,-69 6-347 0 0,0 0-1 0 0,0 0 1 0 0,0 0 0 0 0,-1 0-1 0 0,1 1 1 0 0,0-1-1 0 0,0 1 1 0 0,0-1-1 0 0,0 1 1 0 0,0 0-1 0 0,-1 0 1 0 0,1-1-1 0 0,0 1 1 0 0,0 1-1 0 0,-1-1 1 0 0,1 0-1 0 0,-1 0 1 0 0,2 2-1 0 0,1 1-37 0 0,5 4 167 0 0,-8-8-146 0 0,-1 0-1 0 0,0 0 1 0 0,0 1-1 0 0,0-1 1 0 0,1 0-1 0 0,-1 1 1 0 0,0-1-1 0 0,0 0 1 0 0,0 1-1 0 0,0-1 1 0 0,0 0 0 0 0,0 0-1 0 0,0 1 1 0 0,0-1-1 0 0,0 0 1 0 0,0 1-1 0 0,0-1 1 0 0,0 0-1 0 0,0 1 1 0 0,0-1 0 0 0,0 0-1 0 0,0 1 1 0 0,0-1-1 0 0,0 0 1 0 0,0 1-1 0 0,-1-1 1 0 0,1 0-1 0 0,0 0 1 0 0,0 1 0 0 0,0-1-1 0 0,0 0 1 0 0,-1 0-1 0 0,1 1 1 0 0,0-1-1 0 0,-25 18 68 0 0,19-15-81 0 0,6-3 14 0 0,-1 1 1 0 0,0-1-1 0 0,0 0 0 0 0,1 1 1 0 0,-1-1-1 0 0,1 0 1 0 0,-1 1-1 0 0,0-1 0 0 0,1 1 1 0 0,-1-1-1 0 0,1 1 0 0 0,-1-1 1 0 0,1 1-1 0 0,-1-1 0 0 0,1 1 1 0 0,-1 0-1 0 0,1-1 0 0 0,-1 1 1 0 0,1 0-1 0 0,0-1 1 0 0,0 1-1 0 0,-1 0 0 0 0,1-1 1 0 0,0 2 0 0 0,-7 9 75 0 0,-4 0-15 0 0,-24 15 0 0 0,22-16-71 0 0,-23 19 1 0 0,18-10 0 0 0,1 1 0 0 0,1 1 1 0 0,-14 24-1 0 0,-36 71-46 0 0,14-23 43 0 0,30-56-31 0 0,13-19 58 0 0,-1-1 1 0 0,0 0 0 0 0,-2-1-1 0 0,-17 20 1 0 0,28-35-19 0 0,0 0 0 0 0,0 0 0 0 0,0 0 0 0 0,0-1 0 0 0,0 1 0 0 0,0 0 0 0 0,0 0 0 0 0,0 0 0 0 0,0-1 0 0 0,0 1 0 0 0,0-1-1 0 0,0 1 1 0 0,-1-1 0 0 0,1 1 0 0 0,0-1 0 0 0,0 0 0 0 0,-1 0 0 0 0,1 1 0 0 0,0-1 0 0 0,0 0 0 0 0,-1 0 0 0 0,1 0 0 0 0,0-1 0 0 0,-1 1 0 0 0,1 0 0 0 0,0 0 0 0 0,0-1 0 0 0,-1 1 0 0 0,1 0 0 0 0,-2-2 0 0 0,2 1 0 0 0,0 1 1 0 0,-1-1 0 0 0,1 1-1 0 0,0 0 1 0 0,0-1-1 0 0,0 1 1 0 0,-1 0 0 0 0,1 0-1 0 0,0 0 1 0 0,0 0 0 0 0,-1 0-1 0 0,1 0 1 0 0,0 0 0 0 0,0 0-1 0 0,-1 1 1 0 0,1-1-1 0 0,0 0 1 0 0,-2 1 0 0 0,3 0 9 0 0,0-1-35 0 0,0 0 26 0 0,0 0-1 0 0,0 0 1 0 0,0 1-1 0 0,1-1 0 0 0,-1 0 1 0 0,0 0-1 0 0,0 0 1 0 0,0 0-1 0 0,1 1 0 0 0,-1-1 1 0 0,0 0-1 0 0,0 0 0 0 0,1 0 1 0 0,-1 0-1 0 0,0 0 1 0 0,0 0-1 0 0,1 0 0 0 0,-1 0 1 0 0,0 0-1 0 0,0 0 1 0 0,1 0-1 0 0,-1 0 0 0 0,0 0 1 0 0,0 0-1 0 0,1 0 1 0 0,-1 0-1 0 0,0 0 0 0 0,0 0 1 0 0,1 0-1 0 0,-1 0 0 0 0,0-1 1 0 0,0 1-1 0 0,1 0 1 0 0,8-3-4 0 0,2 0 15 0 0,1 0 0 0 0,-1 0 0 0 0,1 1 0 0 0,13 0 1 0 0,-15 1-50 0 0,8 0 97 0 0,34 3 1 0 0,-7 0-48 0 0,31-1 26 0 0,-20 1 12 0 0,85-9-1 0 0,-124 4-45 0 0,0 0-1 0 0,0 0 0 0 0,0-2 0 0 0,0 0 1 0 0,-1-1-1 0 0,1-1 0 0 0,-1 0 1 0 0,-1-1-1 0 0,18-12 0 0 0,-15 9-392 0 0,-15 11-1795 0 0,-12 8-2538 0 0,0-2 1279 0 0</inkml:trace>
</inkml:ink>
</file>

<file path=ppt/ink/ink3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73 496 0 0,'-4'-1'276'0'0,"-15"-7"11002"0"0,26 7-9544 0 0,6 2-454 0 0,0 1 0 0 0,-1 0-1 0 0,18 4 1 0 0,-16-2-1066 0 0,0-1-1 0 0,22 1 1 0 0,-1-4-112 0 0,1-1-1 0 0,56-11 0 0 0,70-22-1059 0 0,-154 33 839 0 0,67-22-2593 0 0,-56 17 2090 0 0,8-2-324 0 0</inkml:trace>
</inkml:ink>
</file>

<file path=ppt/ink/ink3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78 135 512 0 0,'-9'3'-464'0'0,"1"-5"5232"0"0,1 1-3676 0 0,-46 1 10504 0 0,72-11-9516 0 0,-10 6-1779 0 0,1 1 0 0 0,0 1 1 0 0,-1 0-1 0 0,1 0 0 0 0,1 1 0 0 0,-1 0 0 0 0,0 1 0 0 0,15-1 0 0 0,14-1 46 0 0,117-14 774 0 0,10-1-312 0 0,99-16-67 0 0,-183 22-654 0 0,2 3 0 0 0,165 3-1 0 0,-186 8-604 0 0,-75-2-2496 0 0,-1 1 0 0 0,-21 3 0 0 0,9 4-3420 0 0,13-2 4112 0 0</inkml:trace>
</inkml:ink>
</file>

<file path=ppt/ink/ink3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292 43 296 0 0,'45'-29'7726'0'0,"-45"29"-7653"0"0,0 0-1 0 0,0 0 1 0 0,1 0 0 0 0,-1 0 0 0 0,0-1 0 0 0,1 1 0 0 0,-1 0 0 0 0,0 0 0 0 0,0 0-1 0 0,0-1 1 0 0,1 1 0 0 0,-1 0 0 0 0,0 0 0 0 0,0-1 0 0 0,0 1 0 0 0,0 0 0 0 0,0-1-1 0 0,1 1 1 0 0,-1 0 0 0 0,0-1 0 0 0,0 1 0 0 0,0 0 0 0 0,0 0 0 0 0,0-1 0 0 0,0 1-1 0 0,0 0 1 0 0,0-1 0 0 0,0 1 0 0 0,0 0 0 0 0,0-1 0 0 0,0 1 0 0 0,0 0 0 0 0,-1-1-1 0 0,1 1 1 0 0,0 0 0 0 0,0-1 0 0 0,0 1 0 0 0,0 0 0 0 0,0 0 0 0 0,-1-1 0 0 0,1 1-1 0 0,0 0 1 0 0,0 0 0 0 0,-1-1 0 0 0,1 1 2 0 0,0 0 0 0 0,-1-1 0 0 0,1 1 0 0 0,-1 0 0 0 0,1 0 0 0 0,-1 0 0 0 0,1 0 0 0 0,0-1 0 0 0,-1 1 1 0 0,1 0-1 0 0,-1 0 0 0 0,1 0 0 0 0,-1 0 0 0 0,1 0 0 0 0,-1 0 0 0 0,1 0 0 0 0,-1 0 0 0 0,1 0 0 0 0,0 0 0 0 0,-1 0 0 0 0,1 1 0 0 0,-1-1 0 0 0,1 0 0 0 0,-1 0 0 0 0,1 0 0 0 0,0 1 0 0 0,-1-1 0 0 0,1 0 0 0 0,-1 0 0 0 0,1 1 1 0 0,0-1-1 0 0,-1 1 0 0 0,1-1-2 0 0,0 0 1 0 0,0 0 0 0 0,0 0 0 0 0,-1 0 0 0 0,1 0-1 0 0,0 0 1 0 0,0 0 0 0 0,0 0 0 0 0,0 0-1 0 0,0 1 1 0 0,0-1 0 0 0,0 0 0 0 0,0 0 0 0 0,0 0-1 0 0,0 0 1 0 0,0 0 0 0 0,0 0 0 0 0,0 0 0 0 0,0 0-1 0 0,-1 1 1 0 0,1-1 0 0 0,0 0 0 0 0,0 0-1 0 0,0 0 1 0 0,0 0 0 0 0,0 0 0 0 0,0 0 0 0 0,0 1-1 0 0,0-1 1 0 0,1 0 0 0 0,-1 0 0 0 0,0 0-1 0 0,0 0 1 0 0,0 0 0 0 0,0 0 0 0 0,0 0 0 0 0,0 1-1 0 0,0-1 1 0 0,0 0 0 0 0,0 0 0 0 0,0 0 0 0 0,0 0-1 0 0,0 0 1 0 0,0 0 0 0 0,0 0 0 0 0,1 0-1 0 0,-1 0 1 0 0,0 1 0 0 0,0-1 0 0 0,0 0 0 0 0,0 0-1 0 0,0 0 1 0 0,0 0 0 0 0,0 0 0 0 0,1 0-1 0 0,-1 0 1 0 0,0 0 0 0 0,0 0 0 0 0,0 0 0 0 0,0 0-1 0 0,0 0 1 0 0,0 0 0 0 0,0 0 0 0 0,1 0 0 0 0,-1 0-1 0 0,0 0 1 0 0,1 0 1164 0 0,-7-1-651 0 0,1 2-477 0 0,0 1 0 0 0,0-1 1 0 0,0 1-1 0 0,0 0 1 0 0,0 0-1 0 0,0 0 0 0 0,1 0 1 0 0,-1 1-1 0 0,1 0 0 0 0,-8 6 1 0 0,-17 10-89 0 0,-95 57-50 0 0,73-42 13 0 0,39-27 79 0 0,1 0 0 0 0,-19 18 0 0 0,30-25-43 0 0,-1 1 0 0 0,1 0 0 0 0,0-1 0 0 0,-1 1 0 0 0,1-1 0 0 0,0 1 0 0 0,0 0 0 0 0,-1-1 0 0 0,1 1 0 0 0,0 0 0 0 0,0-1 0 0 0,0 1 0 0 0,0 0 0 0 0,0-1 0 0 0,0 1 0 0 0,0 0 0 0 0,0 0 0 0 0,0-1 0 0 0,0 1 0 0 0,0 0 0 0 0,1-1 0 0 0,-1 1 0 0 0,0 0 0 0 0,0-1 0 0 0,1 1-1 0 0,-1-1 1 0 0,0 1 0 0 0,1-1 0 0 0,-1 1 0 0 0,1 0 0 0 0,-1-1 0 0 0,1 1 0 0 0,-1-1 0 0 0,1 0 0 0 0,-1 1 0 0 0,1-1 0 0 0,-1 1 0 0 0,2-1 0 0 0,0 2 18 0 0,0 0 0 0 0,0 0-1 0 0,1-1 1 0 0,-1 1 0 0 0,1-1 0 0 0,-1 0 0 0 0,1 0-1 0 0,4 2 1 0 0,35 2 662 0 0,-27-4-509 0 0,0 1 0 0 0,-1 1 1 0 0,27 7-1 0 0,-21-3-179 0 0,0 1 1 0 0,0 1-1 0 0,0 1 0 0 0,-1 0 1 0 0,-1 2-1 0 0,0 0 0 0 0,0 1 1 0 0,-2 1-1 0 0,29 28 0 0 0,-38-33-27 0 0,2 0 0 0 0,-1-1-1 0 0,1 0 1 0 0,1 0 0 0 0,-1-1-1 0 0,1-1 1 0 0,0 1 0 0 0,1-2 0 0 0,0 1-1 0 0,16 5 1 0 0,-18-8-47 0 0,1-1 1 0 0,-1 0-1 0 0,1 0 1 0 0,0-1-1 0 0,0-1 1 0 0,0 1 0 0 0,-1-2-1 0 0,1 1 1 0 0,0-1-1 0 0,0-1 1 0 0,-1 1-1 0 0,1-2 1 0 0,10-3-1 0 0,35-15-1352 0 0,-18 6-6415 0 0,-32 13 5799 0 0</inkml:trace>
</inkml:ink>
</file>

<file path=ppt/ink/ink3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186 27 512 0 0,'-30'4'4700'0'0,"-31"8"0"0"0,50-8-3680 0 0,-1-1 0 0 0,1 1 0 0 0,-1 1 1 0 0,1 0-1 0 0,-15 10 0 0 0,14-4 998 0 0,13-6-432 0 0,8-2-764 0 0,5-3-516 0 0,-1-1 0 0 0,1 0 0 0 0,-1-1 0 0 0,0 0 0 0 0,0-1 0 0 0,0 0 0 0 0,16-8 0 0 0,27-5 71 0 0,-4 4-140 0 0,108-22 228 0 0,-126 28-389 0 0,0 2-1 0 0,61 1 1 0 0,-87 4-63 0 0,0 0-1 0 0,1 0 1 0 0,-1 0-1 0 0,0 1 0 0 0,0 0 1 0 0,0 1-1 0 0,0 0 1 0 0,8 4-1 0 0,-13-6-12 0 0,0 0 0 0 0,-1 1-1 0 0,1 0 1 0 0,0 0 0 0 0,-1 0-1 0 0,0 0 1 0 0,1 0 0 0 0,-1 0-1 0 0,0 0 1 0 0,0 1 0 0 0,0-1-1 0 0,0 1 1 0 0,-1 0 0 0 0,1-1-1 0 0,-1 1 1 0 0,1 0 0 0 0,-1 0-1 0 0,0 0 1 0 0,0 0 0 0 0,0 0-1 0 0,-1 0 1 0 0,1 0 0 0 0,-1 7-1 0 0,0-6 10 0 0,0 0 1 0 0,-1 1-1 0 0,1-1 0 0 0,-1 0 0 0 0,-1 0 0 0 0,1 0 0 0 0,0 0 0 0 0,-1 0 1 0 0,0 0-1 0 0,-3 5 0 0 0,-3 3 22 0 0,-17 20-1 0 0,16-22-8 0 0,2 0 0 0 0,-13 19 0 0 0,10-9 4 0 0,1 0 0 0 0,1 1 0 0 0,1 1 0 0 0,-8 35 0 0 0,8-30-45 0 0,5-20 39 0 0,0 0 1 0 0,0 1 0 0 0,0-1-1 0 0,1 1 1 0 0,0-1 0 0 0,1 1 0 0 0,0 10-1 0 0,0-17-16 0 0,1 0-1 0 0,-1 0 0 0 0,0 0 0 0 0,0 0 1 0 0,1 0-1 0 0,-1 0 0 0 0,1 0 1 0 0,-1 0-1 0 0,1 0 0 0 0,0 0 0 0 0,-1 0 1 0 0,1 0-1 0 0,0 0 0 0 0,-1-1 0 0 0,1 1 1 0 0,0 0-1 0 0,0 0 0 0 0,0-1 1 0 0,0 1-1 0 0,0 0 0 0 0,0-1 0 0 0,0 1 1 0 0,0-1-1 0 0,0 0 0 0 0,0 1 1 0 0,0-1-1 0 0,0 0 0 0 0,0 1 0 0 0,0-1 1 0 0,0 0-1 0 0,0 0 0 0 0,1 0 1 0 0,0 0-1 0 0,5 0 10 0 0,0-1-1 0 0,0 0 1 0 0,0 0 0 0 0,8-3 0 0 0,-8 3-18 0 0,210-53 40 0 0,-203 50-309 0 0,0 0 0 0 0,0-1 0 0 0,0-1 0 0 0,0 0 1 0 0,23-16-1 0 0,-18 11-3761 0 0</inkml:trace>
</inkml:ink>
</file>

<file path=ppt/ink/ink3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97 968 0 0,'2'-4'713'0'0,"1"0"0"0"0,-1 0 0 0 0,1 0 0 0 0,1 0 0 0 0,-1 0-1 0 0,0 1 1 0 0,1 0 0 0 0,0-1 0 0 0,0 1 0 0 0,0 0 0 0 0,0 1 0 0 0,0-1-1 0 0,0 1 1 0 0,1 0 0 0 0,-1 0 0 0 0,10-3 0 0 0,5 1 265 0 0,-1 0 0 0 0,1 1 0 0 0,20 0 0 0 0,-17 1-179 0 0,181-13 288 0 0,-68 6-4421 0 0,-104 9 674 0 0</inkml:trace>
</inkml:ink>
</file>

<file path=ppt/ink/ink3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9 512 0 0,'-8'-9'5016'0'0,"3"9"-1226"0"0,5 1-3462 0 0,-1 0 1 0 0,1 0-1 0 0,-1 0 1 0 0,1 0 0 0 0,-1 0-1 0 0,1-1 1 0 0,0 1-1 0 0,-1 0 1 0 0,1 0-1 0 0,0 1 1 0 0,0-1 0 0 0,0 0-1 0 0,0 1 1 0 0,1 38 1831 0 0,39 280 2969 0 0,-37-302-5057 0 0,11 33 0 0 0,-12-47-357 0 0,-1 1 1 0 0,1 0-1 0 0,0-1 0 0 0,1 1 0 0 0,-1-1 0 0 0,1 0 1 0 0,0 0-1 0 0,0 0 0 0 0,0 0 0 0 0,1 0 1 0 0,-1-1-1 0 0,6 4 0 0 0,-2-4-1678 0 0,-2-2 472 0 0</inkml:trace>
</inkml:ink>
</file>

<file path=ppt/ink/ink3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0 110 8 0 0,'3'-5'2585'0'0,"4"-1"63"0"0,5 0 257 0 0,6-1 1792 0 0,2 1-3401 0 0,12 0 872 0 0,3-1-751 0 0,4 3-633 0 0,9-3-568 0 0,-2-1 56 0 0,-2 0-264 0 0,10-3 48 0 0,-8 2-120 0 0,-3 1-64 0 0,3 3-800 0 0,-11 0-2737 0 0,-5 4 200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9:51.4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31 137 2449 0 0,'-7'2'2586'0'0,"-7"-2"5401"0"0,13 0-7669 0 0,1 0-1 0 0,-1 0 1 0 0,1 0-1 0 0,-1 0 1 0 0,1-1 0 0 0,0 1-1 0 0,-1 0 1 0 0,1 0 0 0 0,-1 0-1 0 0,1-1 1 0 0,0 1 0 0 0,-1 0-1 0 0,1 0 1 0 0,-1-1-1 0 0,1 1 1 0 0,0 0 0 0 0,-1-1-1 0 0,1 1 1 0 0,0-1 0 0 0,0 1-1 0 0,-1 0 1 0 0,1-1-1 0 0,1-9 1057 0 0,1 8-1034 0 0,0 0 1 0 0,0 0 0 0 0,1 0-1 0 0,-1 0 1 0 0,0 0 0 0 0,1 1-1 0 0,-1-1 1 0 0,1 1 0 0 0,0-1-1 0 0,-1 1 1 0 0,1 0 0 0 0,0 0-1 0 0,3-1 1 0 0,5-2 251 0 0,-5 1 10 0 0,-6 3-494 0 0,1-1 1 0 0,0 0-1 0 0,-1 1 1 0 0,1-1-1 0 0,0 1 1 0 0,0 0-1 0 0,0-1 0 0 0,-1 1 1 0 0,1-1-1 0 0,0 1 1 0 0,0 0-1 0 0,0 0 1 0 0,0 0-1 0 0,0-1 0 0 0,-1 1 1 0 0,1 0-1 0 0,0 0 1 0 0,0 0-1 0 0,0 0 1 0 0,1 1-1 0 0,-1 0-52 0 0,1 0 0 0 0,-1 0 0 0 0,0 0-1 0 0,0 0 1 0 0,1 0 0 0 0,-1 0 0 0 0,1 0 0 0 0,-1 0-1 0 0,1-1 1 0 0,-1 1 0 0 0,1-1 0 0 0,-1 1 0 0 0,1-1-1 0 0,0 0 1 0 0,-1 1 0 0 0,1-1 0 0 0,-1 0 0 0 0,1 0 0 0 0,0 0-1 0 0,-1 0 1 0 0,1 0 0 0 0,0 0 0 0 0,-1-1 0 0 0,1 1-1 0 0,-1-1 1 0 0,4 0 0 0 0,-4 0-46 0 0,0 1 1 0 0,0 0-1 0 0,0-1 0 0 0,0 1 1 0 0,0-1-1 0 0,0 0 0 0 0,0 1 1 0 0,0-1-1 0 0,0 0 0 0 0,0 0 1 0 0,0 1-1 0 0,1-2 0 0 0,-2 1-2 0 0,0 1-1 0 0,0 0 1 0 0,1-1-1 0 0,-1 1 1 0 0,0 0-1 0 0,0-1 0 0 0,0 1 1 0 0,0-1-1 0 0,0 1 1 0 0,0 0-1 0 0,0-1 1 0 0,0 1-1 0 0,0-1 0 0 0,0 1 1 0 0,0 0-1 0 0,0-1 1 0 0,0 1-1 0 0,0-1 0 0 0,0 1 1 0 0,0 0-1 0 0,0-1 1 0 0,0 1-1 0 0,-1 0 1 0 0,1-1-1 0 0,0 1 0 0 0,0 0 1 0 0,0-1-1 0 0,-1 1 1 0 0,1 0-1 0 0,0-1 1 0 0,0 1-1 0 0,-1 0 0 0 0,1-1 1 0 0,-1 1 72 0 0,17 7-7 0 0,-11-7-71 0 0,0 1 1 0 0,-1-2-1 0 0,1 1 0 0 0,-1 0 0 0 0,1-1 1 0 0,-1 0-1 0 0,8-2 0 0 0,32-13 20 0 0,-26 8-19 0 0,-14 7-3 0 0,101-37-20 0 0,-90 34 16 0 0,-1 1 1 0 0,1 0-1 0 0,-1 1 1 0 0,1 1-1 0 0,23 0 1 0 0,-35 1-1 0 0,1 1 0 0 0,-1-1 0 0 0,0 1 1 0 0,0 0-1 0 0,0 0 0 0 0,1 0 0 0 0,-1 0 1 0 0,0 0-1 0 0,0 1 0 0 0,-1-1 0 0 0,1 1 1 0 0,0 0-1 0 0,-1 0 0 0 0,1 0 0 0 0,-1 0 1 0 0,1 0-1 0 0,-1 1 0 0 0,0-1 1 0 0,0 1-1 0 0,0-1 0 0 0,0 1 0 0 0,0 0 1 0 0,-1 0-1 0 0,1 0 0 0 0,-1-1 0 0 0,0 2 1 0 0,1 3-1 0 0,3 9-2 0 0,-2 0-1 0 0,-1 0 1 0 0,0 0 0 0 0,0 23 0 0 0,0-4 1 0 0,1 18 104 0 0,-4-31-65 0 0,-2 0-1 0 0,0 0 1 0 0,-2 0 0 0 0,-8 25 0 0 0,-1 4-40 0 0,-4 37-6 0 0,-10 151 0 0 0,27-214 12 0 0,2-1 0 0 0,0 0 0 0 0,8 44 1 0 0,24 69-29 0 0,-8-38-32 0 0,-20-80 58 0 0,-3-9 5 0 0,1 1 0 0 0,-1-1 0 0 0,0 16 0 0 0,-2-25-3 0 0,0-1 0 0 0,0 0 0 0 0,0 1 0 0 0,0-1 0 0 0,0 0 0 0 0,0 1 0 0 0,0-1 0 0 0,0 0 0 0 0,0 1 0 0 0,0-1 0 0 0,0 0 0 0 0,0 1 0 0 0,0-1 0 0 0,-1 0 1 0 0,1 0-1 0 0,0 1 0 0 0,0-1 0 0 0,0 0 0 0 0,-1 1 0 0 0,1-1 0 0 0,0 0 0 0 0,0 0 0 0 0,-1 0 0 0 0,1 1 0 0 0,0-1 0 0 0,0 0 0 0 0,-1 0 0 0 0,1 0 0 0 0,0 1 1 0 0,-1-1-1 0 0,1 0 0 0 0,-1 0 0 0 0,-13-2 11 0 0,-15-11 11 0 0,27 12-21 0 0,-22-11-63 0 0,0 2 1 0 0,-1 0-1 0 0,0 1 1 0 0,-1 1 0 0 0,0 2-1 0 0,0 1 1 0 0,0 0 0 0 0,-1 2-1 0 0,0 1 1 0 0,1 2 0 0 0,-1 0-1 0 0,-37 6 1 0 0,63-6-48 0 0,-32 7-475 0 0,32-6 262 0 0,0-1 0 0 0,-1 1-1 0 0,1-1 1 0 0,-1 1 0 0 0,1-1-1 0 0,0 1 1 0 0,-1 0 0 0 0,1 0 0 0 0,0 0-1 0 0,0 0 1 0 0,-1 0 0 0 0,1 0 0 0 0,0 0-1 0 0,0 0 1 0 0,0 0 0 0 0,0 0-1 0 0,1 1 1 0 0,-2 1 0 0 0,10 3-8168 0 0,4-5 5215 0 0</inkml:trace>
</inkml:ink>
</file>

<file path=ppt/ink/ink3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189 392 512 0 0,'-4'-101'2776'0'0,"-1"-25"8091"0"0,5 124-10772 0 0,-1-1 264 0 0,1 0 0 0 0,0 0-1 0 0,-1 0 1 0 0,1 0 0 0 0,-1 1 0 0 0,0-1 0 0 0,-1-4 0 0 0,-5 37 2807 0 0,-24 132-2110 0 0,2-8-894 0 0,5-14-55 0 0,14-77-63 0 0,-24 89 1 0 0,22-117-1 0 0,6-21-10 0 0,1 1 0 0 0,1 0 0 0 0,0 0 0 0 0,1 0 0 0 0,-1 21 0 0 0,4-35-35 0 0,-1-1 1 0 0,1 1 0 0 0,0-1-1 0 0,0 0 1 0 0,0 1 0 0 0,0-1-1 0 0,0 0 1 0 0,0 1 0 0 0,0-1 0 0 0,1 1-1 0 0,-1-1 1 0 0,0 0 0 0 0,0 1-1 0 0,0-1 1 0 0,0 0 0 0 0,0 1-1 0 0,1-1 1 0 0,-1 0 0 0 0,0 1-1 0 0,0-1 1 0 0,0 0 0 0 0,1 1-1 0 0,-1-1 1 0 0,0 0 0 0 0,1 0-1 0 0,-1 1 1 0 0,0-1 0 0 0,0 0-1 0 0,1 0 1 0 0,-1 0 0 0 0,1 1 0 0 0,0-1-1 0 0,0 0 0 0 0,-1 0 0 0 0,1 0 0 0 0,0 0-1 0 0,0 0 1 0 0,0-1 0 0 0,0 1 0 0 0,0 0 0 0 0,0 0-1 0 0,0-1 1 0 0,0 1 0 0 0,0-1 0 0 0,1 0 0 0 0,21-18-59 0 0,-7-1 68 0 0,0 0 0 0 0,-2-1 0 0 0,0-1 0 0 0,-2 0 0 0 0,0-1 0 0 0,-1 0 0 0 0,-2-1 0 0 0,0 0 0 0 0,8-42 0 0 0,47-336 862 0 0,-49 288-533 0 0,1-27 401 0 0,-16 137-680 0 0,0 1 0 0 0,0-1 0 0 0,0 1 0 0 0,-1-1 0 0 0,1 1 0 0 0,-1-1 0 0 0,0 1-1 0 0,-3-6 1 0 0,4 8-35 0 0,0 0 0 0 0,-1 1 0 0 0,1-1 0 0 0,0 1-1 0 0,-1-1 1 0 0,1 0 0 0 0,-1 1 0 0 0,1-1-1 0 0,-1 1 1 0 0,1-1 0 0 0,-1 1 0 0 0,0-1 0 0 0,1 1-1 0 0,-1 0 1 0 0,0-1 0 0 0,1 1 0 0 0,-1 0-1 0 0,-1-1 1 0 0,1 1-5 0 0,0 0-1 0 0,0 0 1 0 0,0 0-1 0 0,0 0 0 0 0,0 0 1 0 0,0 1-1 0 0,0-1 1 0 0,0 0-1 0 0,0 0 1 0 0,0 1-1 0 0,0-1 0 0 0,0 1 1 0 0,0-1-1 0 0,0 1 1 0 0,0-1-1 0 0,1 1 1 0 0,-2 1-1 0 0,-2 1 13 0 0,0 1 0 0 0,1-1 0 0 0,0 1 0 0 0,-1 0 0 0 0,2 0 0 0 0,-1 1 0 0 0,0-1 0 0 0,1 0-1 0 0,-3 9 1 0 0,-15 48-1 0 0,12-33-4 0 0,7-22 10 0 0,-1 0 0 0 0,1 1 0 0 0,0-1 0 0 0,0 0 0 0 0,1 0 0 0 0,0 1 0 0 0,0-1 0 0 0,0 0 0 0 0,1 1 0 0 0,0-1 0 0 0,0 0 0 0 0,0 0 0 0 0,3 7-1 0 0,-1-6-1 0 0,1 1-1 0 0,-1-1 0 0 0,1 0 0 0 0,0 0 0 0 0,1-1 0 0 0,0 1 0 0 0,0-1 0 0 0,0 0 0 0 0,1-1 0 0 0,6 6 0 0 0,32 24 118 0 0,-28-24-94 0 0,-1 1 0 0 0,0 0 0 0 0,-1 1 1 0 0,20 24-1 0 0,-18-15-20 0 0,0 1 1 0 0,-1 0-1 0 0,-1 2 0 0 0,-2 0 1 0 0,0 0-1 0 0,13 45 0 0 0,-9-12 8 0 0,-3-8-60 0 0,2 0 0 0 0,27 61 0 0 0,-33-91 10 0 0,1 0-1 0 0,1-1 0 0 0,0 0 0 0 0,16 18 0 0 0,-26-36 10 0 0,0 1 5 0 0,0-1 0 0 0,1 1 0 0 0,-1-1 0 0 0,0 0 0 0 0,1 1 0 0 0,-1-1 0 0 0,0 0 0 0 0,1 0 1 0 0,0 0-1 0 0,-1 0 0 0 0,1 0 0 0 0,-1 0 0 0 0,4 0 0 0 0,-5-1-8 0 0,0 0 1 0 0,0 0-1 0 0,0 0 1 0 0,1 0-1 0 0,-1 0 1 0 0,0 0-1 0 0,0 0 1 0 0,0 0-1 0 0,0-1 1 0 0,0 1-1 0 0,1 0 1 0 0,-1 0-1 0 0,0 0 0 0 0,0 0 1 0 0,0 0-1 0 0,0-1 1 0 0,0 1-1 0 0,0 0 1 0 0,0 0-1 0 0,0 0 1 0 0,0 0-1 0 0,1-1 1 0 0,-1 1-1 0 0,0 0 1 0 0,0 0-1 0 0,0 0 1 0 0,0 0-1 0 0,0-1 1 0 0,0 1-1 0 0,0 0 1 0 0,0 0-1 0 0,0 0 1 0 0,0 0-1 0 0,0-1 0 0 0,-1 1 1 0 0,1 0-1 0 0,0 0 1 0 0,0 0-1 0 0,0 0 1 0 0,0-1-1 0 0,0 1 1 0 0,0 0-1 0 0,0 0 1 0 0,0 0-1 0 0,0 0 1 0 0,-1 0-1 0 0,1-1 1 0 0,0 1-1 0 0,0 0 1 0 0,-8-9 101 0 0,2 7-103 0 0,0 0 1 0 0,0 1-1 0 0,0 0 0 0 0,0 0 0 0 0,0 0 0 0 0,0 1 0 0 0,-11 0 0 0 0,-46 6-19 0 0,46-3 5 0 0,-52 9-14 0 0,0 3 1 0 0,1 3 0 0 0,-67 29-1 0 0,97-33-109 0 0,-66 37-1 0 0,155-96-4826 0 0,-21 24 1121 0 0,1 2-1 0 0,35-16 1 0 0,-25 16 1057 0 0</inkml:trace>
</inkml:ink>
</file>

<file path=ppt/ink/ink3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48 106 512 0 0,'0'-1'605'0'0,"1"-1"0"0"0,-2 0-1 0 0,1 0 1 0 0,0 0 0 0 0,0 1 0 0 0,0-1-1 0 0,-1 0 1 0 0,1 1 0 0 0,-1-1 0 0 0,0 0-1 0 0,1 1 1 0 0,-1-1 0 0 0,0 1 0 0 0,-2-4-1 0 0,3 5-268 0 0,-1-1 0 0 0,0 0-1 0 0,0 1 1 0 0,1-1-1 0 0,-1 1 1 0 0,0-1 0 0 0,0 1-1 0 0,0 0 1 0 0,1-1 0 0 0,-1 1-1 0 0,0 0 1 0 0,0-1-1 0 0,0 1 1 0 0,0 0 0 0 0,-1 0-1 0 0,-12 1-447 0 0,4 6 1135 0 0,9-7-1012 0 0,1 0 0 0 0,0 1 0 0 0,0-1 0 0 0,0 0 0 0 0,0 0 0 0 0,0 0 0 0 0,0 0 0 0 0,0 0 0 0 0,0 1-1 0 0,0-1 1 0 0,0 0 0 0 0,0 0 0 0 0,0 0 0 0 0,0 0 0 0 0,0 1 0 0 0,0-1 0 0 0,0 0 0 0 0,0 0-1 0 0,0 0 1 0 0,0 0 0 0 0,0 1 0 0 0,0-1 0 0 0,0 0 0 0 0,0 0 0 0 0,0 0 0 0 0,0 0 0 0 0,0 1 0 0 0,0-1-1 0 0,0 0 1 0 0,0 0 0 0 0,0 0 0 0 0,1 0 0 0 0,-1 0 0 0 0,0 1 0 0 0,0-1 0 0 0,0 0 0 0 0,0 0-1 0 0,0 0 1 0 0,1 0 0 0 0,-1 0 0 0 0,0 0 0 0 0,0 0 0 0 0,0 0 0 0 0,0 0 0 0 0,0 0 0 0 0,1 0 0 0 0,-1 0-1 0 0,0 1 1 0 0,0-1 0 0 0,0 0 0 0 0,0 0 0 0 0,1 0 0 0 0,-1 0 0 0 0,0 0 0 0 0,0-1 0 0 0,0 1-1 0 0,0 0 1 0 0,1 0 0 0 0,-1 0 0 0 0,0 0 0 0 0,0 0 0 0 0,0 0 0 0 0,0 0 0 0 0,1 0 0 0 0,-1 0 0 0 0,3-1 168 0 0,-1 0 0 0 0,1 0 1 0 0,0 0-1 0 0,-1 0 0 0 0,1-1 1 0 0,-1 1-1 0 0,1-1 1 0 0,-1 0-1 0 0,4-2 0 0 0,3-3 524 0 0,-1 2-327 0 0,1 0-1 0 0,14-13 1 0 0,-23 18-372 0 0,0 0 1 0 0,0 0-1 0 0,-1 0 1 0 0,1 0-1 0 0,0 0 1 0 0,0 0-1 0 0,0 0 1 0 0,0 0-1 0 0,0 0 0 0 0,0 0 1 0 0,0 0-1 0 0,0 0 1 0 0,0 0-1 0 0,0 0 1 0 0,-1 0-1 0 0,1 0 1 0 0,0 0-1 0 0,0 0 1 0 0,0 0-1 0 0,0 0 0 0 0,0 0 1 0 0,0 0-1 0 0,0 0 1 0 0,0 0-1 0 0,0 0 1 0 0,0 0-1 0 0,-1 0 1 0 0,1 0-1 0 0,0 0 1 0 0,0 0-1 0 0,0 0 0 0 0,0 0 1 0 0,0 0-1 0 0,0-1 1 0 0,0 1-1 0 0,0 0 1 0 0,0 0-1 0 0,0 0 1 0 0,0 0-1 0 0,0 0 0 0 0,0 0 1 0 0,0 0-1 0 0,0 0 1 0 0,0 0-1 0 0,0 0 1 0 0,0-1-1 0 0,0 1 1 0 0,0 0-1 0 0,0 0 1 0 0,0 0-1 0 0,0 0 0 0 0,0 0 1 0 0,0 0-1 0 0,0 0 1 0 0,0 0-1 0 0,0 0 1 0 0,0-1-1 0 0,-10 7 2 0 0,10-6-3 0 0,0 0-1 0 0,0 0 1 0 0,-1 0-1 0 0,1 0 1 0 0,0 1-1 0 0,0-1 1 0 0,0 0-1 0 0,0 0 1 0 0,0 0-1 0 0,0 0 1 0 0,-1 0-1 0 0,1 1 1 0 0,0-1-1 0 0,0 0 1 0 0,0 0-1 0 0,0 0 1 0 0,0 0-1 0 0,0 1 1 0 0,0-1 0 0 0,0 0-1 0 0,0 0 1 0 0,0 0-1 0 0,0 1 1 0 0,0-1-1 0 0,0 0 1 0 0,0 0-1 0 0,0 0 1 0 0,0 0-1 0 0,0 1 1 0 0,0-1-1 0 0,0 0 1 0 0,0 0-1 0 0,0 0 1 0 0,0 1-1 0 0,0-1 1 0 0,0 0-1 0 0,0 0 1 0 0,1 0-1 0 0,-1 0 1 0 0,0 1 0 0 0,0-1-1 0 0,0 0 1 0 0,0 0-1 0 0,0 0 1 0 0,0 0-1 0 0,1 0 1 0 0,-1 0-1 0 0,0 1 1 0 0,0-1-1 0 0,0 0 1 0 0,0 0-1 0 0,1 0 1 0 0,-1 0-1 0 0,0 0 1 0 0,0 0-1 0 0,1 0 1 0 0,16-2 63 0 0,20-11 247 0 0,-28 8-242 0 0,0 2 0 0 0,0 0 0 0 0,0 0 1 0 0,1 0-1 0 0,12-1 0 0 0,50-2 347 0 0,-30 4-46 0 0,-14 1 44 0 0,-1 1 0 0 0,1 1 0 0 0,41 7-1 0 0,-58-6-227 0 0,0 0 0 0 0,17 6-1 0 0,-27-7-175 0 0,-1-1-1 0 0,1 0 0 0 0,-1 0 1 0 0,1 1-1 0 0,-1-1 0 0 0,0 1 1 0 0,1-1-1 0 0,-1 0 0 0 0,1 1 1 0 0,-1-1-1 0 0,0 1 0 0 0,1-1 1 0 0,-1 1-1 0 0,0-1 0 0 0,0 1 1 0 0,1-1-1 0 0,-1 1 0 0 0,0-1 1 0 0,0 1-1 0 0,0-1 0 0 0,0 1 1 0 0,1-1-1 0 0,-1 1 0 0 0,0 0 1 0 0,0-1-1 0 0,0 1 0 0 0,0-1 1 0 0,0 1-1 0 0,-1-1 0 0 0,1 1 1 0 0,0-1-1 0 0,0 1 0 0 0,0 0 1 0 0,0-1-1 0 0,-1 1 0 0 0,1-1 1 0 0,0 1-1 0 0,0-1 0 0 0,-1 1 1 0 0,0 0-1 0 0,-16 24 156 0 0,13-20-161 0 0,-10 14-40 0 0,10-16 42 0 0,1 1-1 0 0,0 0 1 0 0,0 0-1 0 0,0 0 1 0 0,1 0 0 0 0,-1 0-1 0 0,1 1 1 0 0,0-1-1 0 0,0 1 1 0 0,1-1-1 0 0,-1 1 1 0 0,1 0 0 0 0,0 0-1 0 0,0 6 1 0 0,-14 14-4 0 0,10-18-11 0 0,2-2 3 0 0,-61 103-46 0 0,51-83 65 0 0,1 0-1 0 0,-13 40 0 0 0,23-55-4 0 0,-1-1 0 0 0,0 0 0 0 0,-1-1-1 0 0,0 1 1 0 0,0-1 0 0 0,-1 1 0 0 0,0-1 0 0 0,-6 7-1 0 0,11-15-8 0 0,0 1-1 0 0,0-1 0 0 0,-1 0 1 0 0,1 0-1 0 0,0 0 0 0 0,0 0 1 0 0,0 0-1 0 0,0 0 0 0 0,0 0 1 0 0,-1 0-1 0 0,1 1 0 0 0,0-1 1 0 0,0 0-1 0 0,0 0 0 0 0,0 0 1 0 0,0 0-1 0 0,-1 0 0 0 0,1 0 1 0 0,0 0-1 0 0,0 0 0 0 0,0 0 1 0 0,0 0-1 0 0,-1 0 0 0 0,1 0 1 0 0,0 0-1 0 0,0 0 0 0 0,0 0 1 0 0,0 0-1 0 0,0 0 0 0 0,-1 0 1 0 0,1-1-1 0 0,0 1 0 0 0,0 0 1 0 0,0 0-1 0 0,0 0 0 0 0,0 0 1 0 0,-1 0-1 0 0,1 0 0 0 0,0 0 1 0 0,0 0-1 0 0,0-1 0 0 0,0 1 1 0 0,0 0-1 0 0,0 0 0 0 0,0-1 0 0 0,0 1 1 0 0,0 0-1 0 0,0 0 0 0 0,0-1 0 0 0,0 1 1 0 0,0 0-1 0 0,0 0 0 0 0,0 0 0 0 0,0-1 1 0 0,0 1-1 0 0,0 0 0 0 0,0 0 0 0 0,0 0 1 0 0,0-1-1 0 0,1 1 0 0 0,-1 0 0 0 0,0 0 1 0 0,0 0-1 0 0,0 0 0 0 0,0-1 0 0 0,0 1 1 0 0,1 0-1 0 0,-1 0 0 0 0,0 0 0 0 0,0 0 0 0 0,0 0 1 0 0,0 0-1 0 0,1-1 0 0 0,-1 1 0 0 0,0 0 1 0 0,0 0-1 0 0,0 0 0 0 0,1 0 0 0 0,-1 0 1 0 0,0 0-1 0 0,0 0 0 0 0,1 0 0 0 0,7-2 1 0 0,-1 1 0 0 0,1 0 0 0 0,0 0 0 0 0,0 0 0 0 0,11 2 0 0 0,16-2 1 0 0,293-41-112 0 0,-304 37 25 0 0,-1-1-617 0 0,-7 5-2962 0 0</inkml:trace>
</inkml:ink>
</file>

<file path=ppt/ink/ink3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59 1224 0 0,'0'0'157'0'0,"3"-4"1855"0"0,0 1 0 0 0,0 0 0 0 0,0 1 0 0 0,1-1 0 0 0,3-2 0 0 0,-5 4-1658 0 0,0 0 0 0 0,0 1 1 0 0,1-1-1 0 0,-1 1 0 0 0,0-1 0 0 0,0 1 1 0 0,1 0-1 0 0,-1 0 0 0 0,0 0 0 0 0,1 0 1 0 0,2 0-1 0 0,9 2 558 0 0,11 1-465 0 0,0-1 0 0 0,1-2 0 0 0,-1 0 0 0 0,0-1 0 0 0,28-6 0 0 0,43-19-3684 0 0,-73 18 2004 0 0</inkml:trace>
</inkml:ink>
</file>

<file path=ppt/ink/ink3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244 145 8 0 0,'10'-11'3668'0'0,"0"0"0"0"0,-1-1 0 0 0,12-19-1 0 0,-4 0-3 0 0,-17 30-3560 0 0,1 0 0 0 0,0-1 0 0 0,-1 1 1 0 0,1 0-1 0 0,-1-1 0 0 0,1 1 0 0 0,-1 0 1 0 0,0-1-1 0 0,0 1 0 0 0,1 0 0 0 0,-1-1 1 0 0,0 1-1 0 0,0 0 0 0 0,0-1 0 0 0,-1 1 0 0 0,1-1 1 0 0,0 1-1 0 0,0 0 0 0 0,-1-1 0 0 0,1 1 1 0 0,-1 0-1 0 0,1 0 0 0 0,-1-1 0 0 0,0 1 1 0 0,-1-2-1 0 0,1 2-23 0 0,0-1 1 0 0,-1 1-1 0 0,1 0 1 0 0,-1 0-1 0 0,1 0 0 0 0,-1 0 1 0 0,1 0-1 0 0,-1 1 1 0 0,0-1-1 0 0,0 0 0 0 0,1 1 1 0 0,-1-1-1 0 0,0 1 0 0 0,0 0 1 0 0,0-1-1 0 0,0 1 1 0 0,1 0-1 0 0,-1 0 0 0 0,-2 1 1 0 0,-14 1 46 0 0,0 2-1 0 0,0 0 1 0 0,0 1 0 0 0,1 0-1 0 0,0 2 1 0 0,0 0 0 0 0,0 1 0 0 0,-21 14-1 0 0,28-16-111 0 0,1 1-1 0 0,0 0 1 0 0,0 0-1 0 0,0 1 1 0 0,-13 16-1 0 0,19-20-3 0 0,0-1 0 0 0,0 1 0 0 0,1 0-1 0 0,-1 0 1 0 0,1 0 0 0 0,0 0 0 0 0,0 1 0 0 0,1-1 0 0 0,-1 0-1 0 0,1 1 1 0 0,0-1 0 0 0,0 1 0 0 0,0 0 0 0 0,1-1-1 0 0,0 1 1 0 0,0 0 0 0 0,0 4 0 0 0,1-6-8 0 0,0 0 0 0 0,0 0 0 0 0,0 0 0 0 0,0 0 0 0 0,0-1 0 0 0,1 1 1 0 0,0 0-1 0 0,-1-1 0 0 0,1 1 0 0 0,0-1 0 0 0,0 1 0 0 0,0-1 0 0 0,0 0 0 0 0,1 0 0 0 0,-1 0 0 0 0,1 0 1 0 0,-1 0-1 0 0,1-1 0 0 0,0 1 0 0 0,-1-1 0 0 0,1 0 0 0 0,5 2 0 0 0,6 2 2 0 0,0-1 1 0 0,1-1-1 0 0,20 2 0 0 0,-29-4-16 0 0,31 3-534 0 0,1-1 0 0 0,55-4 1 0 0,19-9-7825 0 0,-86 7 6181 0 0</inkml:trace>
</inkml:ink>
</file>

<file path=ppt/ink/ink3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231 1 512 0 0,'-2'1'830'0'0,"0"1"0"0"0,0-1 0 0 0,-1 0 0 0 0,1 0 1 0 0,0 0-1 0 0,0 0 0 0 0,-4 1 0 0 0,-10 4 2686 0 0,14-4-3230 0 0,0-1 0 0 0,0 1-1 0 0,0 0 1 0 0,0 0 0 0 0,0 0 0 0 0,0 0 0 0 0,0 0 0 0 0,0 0-1 0 0,1 1 1 0 0,0-1 0 0 0,-2 3 0 0 0,-11 31 1132 0 0,5-12-905 0 0,-46 88 780 0 0,2-6-702 0 0,44-85-506 0 0,0 1 0 0 0,2 0-1 0 0,-5 23 1 0 0,11-40-106 0 0,0-1-1 0 0,1 0 0 0 0,-1 1 0 0 0,1-1 1 0 0,0 0-1 0 0,0 1 0 0 0,1-1 1 0 0,-1 1-1 0 0,2 5 0 0 0,-2-9-102 0 0,1 1 0 0 0,0-1 0 0 0,-1 0 0 0 0,1 1-1 0 0,0-1 1 0 0,0 0 0 0 0,0 1 0 0 0,0-1 0 0 0,0 0 0 0 0,0 0 0 0 0,0 0 0 0 0,0 0-1 0 0,1 0 1 0 0,-1 0 0 0 0,0 0 0 0 0,1 0 0 0 0,-1-1 0 0 0,0 1 0 0 0,1 0 0 0 0,-1-1-1 0 0,1 1 1 0 0,-1-1 0 0 0,1 0 0 0 0,-1 1 0 0 0,1-1 0 0 0,0 0 0 0 0,-1 0 0 0 0,3 0-1 0 0,16 0-1268 0 0</inkml:trace>
</inkml:ink>
</file>

<file path=ppt/ink/ink3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165 366 512 0 0,'0'0'138'0'0,"0"0"1"0"0,0-1-1 0 0,0 1 0 0 0,0 0 1 0 0,-1 0-1 0 0,1 0 0 0 0,0-1 1 0 0,0 1-1 0 0,0 0 0 0 0,0 0 1 0 0,0 0-1 0 0,-1-1 0 0 0,1 1 1 0 0,0 0-1 0 0,0 0 0 0 0,0 0 1 0 0,-1 0-1 0 0,1 0 0 0 0,0-1 1 0 0,0 1-1 0 0,0 0 0 0 0,-1 0 1 0 0,1 0-1 0 0,0 0 0 0 0,0 0 1 0 0,0 0-1 0 0,-1 0 0 0 0,1 0 1 0 0,0 0-1 0 0,0 0 0 0 0,-1 0 1 0 0,1 0-1 0 0,0 0 0 0 0,0 0 1 0 0,-1 0-1 0 0,1 0 0 0 0,0 0 1 0 0,0 0-1 0 0,0 0 0 0 0,-1 0 1 0 0,1 0-1 0 0,0 1 0 0 0,0-1 1 0 0,-1 0-1 0 0,1 0 0 0 0,0 0 1 0 0,0 0-1 0 0,0 0 1 0 0,0 1-1 0 0,-1-1 0 0 0,1 0 1 0 0,0 0-1 0 0,0 0 0 0 0,0 1 1 0 0,-1 0 249 0 0,0 0 1 0 0,1 0 0 0 0,-1 0 0 0 0,1 0 0 0 0,-1 0 0 0 0,1 0 0 0 0,-1 0 0 0 0,1 0 0 0 0,0 0-1 0 0,0 0 1 0 0,-1 0 0 0 0,1 1 0 0 0,-1 88 3792 0 0,-1-59-3511 0 0,-1-1 1 0 0,-10 44-1 0 0,-3-10 96 0 0,-3-1 0 0 0,-28 63 0 0 0,38-108-733 0 0,2 1 0 0 0,0 0 0 0 0,1 1 1 0 0,1 0-1 0 0,1 0 0 0 0,0 0 0 0 0,0 29 0 0 0,4-49-33 0 0,0 0-1 0 0,0 0 1 0 0,-1 0-1 0 0,1 0 1 0 0,0 0-1 0 0,0 1 0 0 0,0-1 1 0 0,0 0-1 0 0,0 0 1 0 0,0 0-1 0 0,0 0 1 0 0,0 0-1 0 0,0 0 1 0 0,0 0-1 0 0,0 0 1 0 0,0 1-1 0 0,0-1 0 0 0,0 0 1 0 0,0 0-1 0 0,0 0 1 0 0,0 0-1 0 0,0 0 1 0 0,0 0-1 0 0,0 0 1 0 0,0 1-1 0 0,0-1 0 0 0,0 0 1 0 0,0 0-1 0 0,0 0 1 0 0,0 0-1 0 0,0 0 1 0 0,1 0-1 0 0,-1 0 1 0 0,0 0-1 0 0,0 1 1 0 0,0-1-1 0 0,0 0 0 0 0,0 0 1 0 0,0 0-1 0 0,0 0 1 0 0,0 0-1 0 0,0 0 1 0 0,0 0-1 0 0,1 0 1 0 0,-1 0-1 0 0,0 0 0 0 0,0 0 1 0 0,0 0-1 0 0,0 0 1 0 0,0 0-1 0 0,0 0 1 0 0,0 0-1 0 0,1 0 1 0 0,-1 0-1 0 0,0 0 1 0 0,0 0-1 0 0,0 0 0 0 0,0 0 1 0 0,0 0-1 0 0,0 0 1 0 0,0 0-1 0 0,1 0 1 0 0,-1 0-1 0 0,0 0 1 0 0,0 0-1 0 0,7-10-26 0 0,6-16-23 0 0,5-34 58 0 0,11-30 32 0 0,22-76 123 0 0,-15 40 85 0 0,-31 112-223 0 0,73-232 759 0 0,17-33 1443 0 0,-92 270-1938 0 0,-3 8-224 0 0,0 0-1 0 0,0-1 1 0 0,1 1 0 0 0,-1-1 0 0 0,1 1 0 0 0,-1 0 0 0 0,1-1 0 0 0,-1 1-1 0 0,1 0 1 0 0,0 0 0 0 0,-1-1 0 0 0,1 1 0 0 0,2-2 0 0 0,-3 3-54 0 0,0 0 1 0 0,1 1 0 0 0,-1-1-1 0 0,0 0 1 0 0,0 0 0 0 0,1 0-1 0 0,-1 0 1 0 0,0 0 0 0 0,1 0-1 0 0,-1 1 1 0 0,0-1 0 0 0,0 0-1 0 0,1 0 1 0 0,-1 0 0 0 0,0 1-1 0 0,0-1 1 0 0,0 0 0 0 0,1 0-1 0 0,-1 0 1 0 0,0 1 0 0 0,0-1-1 0 0,0 0 1 0 0,0 1 0 0 0,1-1-1 0 0,-1 0 1 0 0,0 0 0 0 0,0 1-1 0 0,0-1 1 0 0,0 0 0 0 0,0 1-1 0 0,0-1 1 0 0,0 1 0 0 0,3 11 73 0 0,-1 11-39 0 0,0 1 0 0 0,-2-1-1 0 0,-1 1 1 0 0,-5 31 0 0 0,-2 43 39 0 0,8-78-56 0 0,5 141 282 0 0,-3-134-287 0 0,2-1 1 0 0,1 0-1 0 0,1-1 1 0 0,10 30 0 0 0,-7-31-41 0 0,65 189 77 0 0,-28-38-160 0 0,-37-130 39 0 0,7 88 0 0 0,-12-34 12 0 0,-5-96 62 0 0,-3-8 9 0 0,-3-8 20 0 0,7 12-39 0 0,-4-5-2 0 0,1 0 1 0 0,-1-1-1 0 0,-1 2 0 0 0,1-1 1 0 0,-1 1-1 0 0,1-1 0 0 0,-2 1 0 0 0,1 0 1 0 0,0 1-1 0 0,-10-6 0 0 0,5 4-5 0 0,1 1 1 0 0,-1 0-1 0 0,-1 1 0 0 0,1 0 0 0 0,0 1 0 0 0,-15-3 1 0 0,4 2-13 0 0,-1 2 0 0 0,1 0-1 0 0,-1 1 1 0 0,0 2 0 0 0,0 0 0 0 0,-29 6 0 0 0,29-3-165 0 0,1 1 0 0 0,0 1 0 0 0,0 0 0 0 0,-30 15 0 0 0,124-54-5281 0 0,54-40-3757 0 0,-92 53 7208 0 0</inkml:trace>
</inkml:ink>
</file>

<file path=ppt/ink/ink3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179 92 2521 0 0,'-19'-2'4699'0'0,"-28"0"0"0"0,36 2-3621 0 0,-1 1 0 0 0,0 0 0 0 0,1 1 0 0 0,-1 0 0 0 0,1 1 0 0 0,-18 6 1 0 0,15 2 159 0 0,13-6-395 0 0,10-1-319 0 0,2-4-345 0 0,0 0 0 0 0,0-1 0 0 0,0 0 0 0 0,0 0 0 0 0,20-6-1 0 0,53-22 350 0 0,-38 12-311 0 0,-37 14-176 0 0,60-20 372 0 0,81-17 0 0 0,-144 38-337 0 0,-1 2-1 0 0,0-1 1 0 0,0 0 0 0 0,0 1-1 0 0,1 0 1 0 0,6 1-1 0 0,-11-1-57 0 0,0 0-1 0 0,0 1 0 0 0,1-1 0 0 0,-1 0 1 0 0,0 1-1 0 0,0-1 0 0 0,0 1 0 0 0,0 0 0 0 0,0-1 1 0 0,0 1-1 0 0,0 0 0 0 0,0-1 0 0 0,0 1 0 0 0,0 0 1 0 0,0 0-1 0 0,0 0 0 0 0,-1 0 0 0 0,1 0 0 0 0,0 0 1 0 0,0 0-1 0 0,-1 0 0 0 0,1 0 0 0 0,-1 0 1 0 0,1 0-1 0 0,-1 1 0 0 0,0-1 0 0 0,1 0 0 0 0,-1 0 1 0 0,0 0-1 0 0,0 1 0 0 0,0 1 0 0 0,0 3-4 0 0,0-1 0 0 0,-1 0 0 0 0,1 1-1 0 0,-1-1 1 0 0,0 1 0 0 0,-1-1 0 0 0,1 0-1 0 0,-4 6 1 0 0,-20 40 54 0 0,22-46-47 0 0,-66 106 42 0 0,32-53-50 0 0,-5 0-16 0 0,29-42-2 0 0,1 1 1 0 0,1 0-1 0 0,-17 33 1 0 0,27-46-1 0 0,-1-1 0 0 0,1 1 1 0 0,0-1-1 0 0,0 1 1 0 0,0 0-1 0 0,0-1 1 0 0,1 1-1 0 0,0 0 0 0 0,0 0 1 0 0,0-1-1 0 0,0 1 1 0 0,0 0-1 0 0,2 4 0 0 0,-2-5 1 0 0,1-1 0 0 0,0 1 0 0 0,1-1 0 0 0,-1 0-1 0 0,0 1 1 0 0,1-1 0 0 0,-1 0 0 0 0,1 0-1 0 0,0 0 1 0 0,0 0 0 0 0,0 0 0 0 0,0-1-1 0 0,0 1 1 0 0,0 0 0 0 0,0-1 0 0 0,0 1 0 0 0,1-1-1 0 0,-1 0 1 0 0,4 1 0 0 0,1 1-53 0 0,1-1 1 0 0,0 0-1 0 0,1 0 0 0 0,-1-1 1 0 0,0 0-1 0 0,0 0 1 0 0,1-1-1 0 0,-1 0 0 0 0,0 0 1 0 0,0-1-1 0 0,1 0 0 0 0,-1-1 1 0 0,15-4-1 0 0,-6 0-914 0 0,30-14 0 0 0,9-12-4402 0 0,-43 24 3367 0 0</inkml:trace>
</inkml:ink>
</file>

<file path=ppt/ink/ink3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1 135 1536 0 0,'-1'5'7013'0'0,"7"-5"-3252"0"0,16-8-1407 0 0,-10 3-989 0 0,181-50 3830 0 0,101-11-6049 0 0,-273 62-941 0 0,-4 2-288 0 0</inkml:trace>
</inkml:ink>
</file>

<file path=ppt/ink/ink3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375 123 1080 0 0,'1'-4'1736'0'0,"0"0"0"0"0,-1-1 0 0 0,1 1 0 0 0,-1-1-1 0 0,-1-7 1 0 0,1 7-179 0 0,-1 0 0 0 0,1 0-1 0 0,1 0 1 0 0,0-7 0 0 0,0 5-461 0 0,0 1 1 0 0,-1-1-1 0 0,0-9 1 0 0,0 4-62 0 0,0 12-1009 0 0,0-1 0 0 0,0 1 0 0 0,-1-1 0 0 0,1 1 0 0 0,0 0 0 0 0,0-1 0 0 0,0 1 0 0 0,-1-1 0 0 0,1 1 0 0 0,0 0 1 0 0,0-1-1 0 0,-1 1 0 0 0,1 0 0 0 0,0-1 0 0 0,-1 1 0 0 0,1 0 0 0 0,0-1 0 0 0,-1 1 0 0 0,1 0 0 0 0,-1 0 0 0 0,1-1 0 0 0,0 1 0 0 0,-1 0 0 0 0,1 0 0 0 0,-1 0 0 0 0,1 0 0 0 0,-1-1 0 0 0,1 1 1 0 0,-1 0-1 0 0,1 0 0 0 0,0 0 0 0 0,-1 0 0 0 0,1 0 0 0 0,-1 0 0 0 0,1 0 0 0 0,-1 0 0 0 0,1 1 0 0 0,-1-1 0 0 0,1 0 0 0 0,-1 0 0 0 0,1 0 0 0 0,-23 7 396 0 0,22-7-384 0 0,-17 9 62 0 0,-1 0 1 0 0,1 2 0 0 0,1 0 0 0 0,0 0 0 0 0,-24 23 0 0 0,38-31-90 0 0,-25 21 157 0 0,1 1 1 0 0,1 2-1 0 0,1 1 1 0 0,1 0-1 0 0,-28 48 1 0 0,48-70-120 0 0,0 1 0 0 0,0-1 0 0 0,1 1 0 0 0,1 0 0 0 0,-1 0 0 0 0,-2 11 1 0 0,5-16-48 0 0,-1 0 1 0 0,1 0 0 0 0,0 0 0 0 0,0 0 0 0 0,0 0-1 0 0,0 0 1 0 0,0 0 0 0 0,1 0 0 0 0,-1-1 0 0 0,1 1-1 0 0,-1 0 1 0 0,1 0 0 0 0,0 0 0 0 0,-1 0 0 0 0,1-1-1 0 0,0 1 1 0 0,0 0 0 0 0,0-1 0 0 0,0 1 0 0 0,1 0-1 0 0,-1-1 1 0 0,0 0 0 0 0,1 1 0 0 0,-1-1 0 0 0,1 0-1 0 0,-1 0 1 0 0,1 0 0 0 0,0 0 0 0 0,3 2 0 0 0,1 0-13 0 0,1-1 1 0 0,0 1 0 0 0,0-1-1 0 0,1-1 1 0 0,-1 1 0 0 0,0-1 0 0 0,12 0-1 0 0,53-4-261 0 0,-61 2 203 0 0,28-2-1027 0 0,54-13 0 0 0,-68 10-3281 0 0,36-14-1 0 0,-24 3 1060 0 0</inkml:trace>
</inkml:ink>
</file>

<file path=ppt/ink/ink3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3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303 129 512 0 0,'3'-4'1046'0'0,"0"-1"-1"0"0,0 0 1 0 0,-1 0 0 0 0,0 0-1 0 0,0-1 1 0 0,0 1-1 0 0,0 0 1 0 0,-1-1 0 0 0,0 1-1 0 0,1-11 1 0 0,-1 14-855 0 0,-1-1-1 0 0,0 1 1 0 0,0 0 0 0 0,0 0-1 0 0,0-1 1 0 0,-1 1 0 0 0,1 0-1 0 0,-1 0 1 0 0,1 0 0 0 0,-1-1-1 0 0,0 1 1 0 0,1 0 0 0 0,-1 0 0 0 0,0 0-1 0 0,-1 0 1 0 0,1 0 0 0 0,0 0-1 0 0,0 0 1 0 0,-1 1 0 0 0,1-1-1 0 0,-1 0 1 0 0,0 1 0 0 0,1-1-1 0 0,-1 1 1 0 0,0 0 0 0 0,0 0-1 0 0,0-1 1 0 0,-3 0 0 0 0,-1 0 21 0 0,0 1 1 0 0,0 0 0 0 0,1 0-1 0 0,-1 1 1 0 0,0 0-1 0 0,0 0 1 0 0,0 0-1 0 0,0 1 1 0 0,1 0 0 0 0,-1 0-1 0 0,0 0 1 0 0,0 1-1 0 0,1 0 1 0 0,-1 0 0 0 0,1 0-1 0 0,0 1 1 0 0,-6 2-1 0 0,-5 5 35 0 0,0 0-1 0 0,1 1 0 0 0,-28 25 0 0 0,31-25-125 0 0,1 0 0 0 0,1 1-1 0 0,-1 1 1 0 0,2-1-1 0 0,-13 24 1 0 0,18-30-97 0 0,1 0-1 0 0,1 0 1 0 0,-1 0 0 0 0,1 0 0 0 0,0 1-1 0 0,1-1 1 0 0,-1 1 0 0 0,1-1-1 0 0,1 1 1 0 0,-1 0 0 0 0,1-1 0 0 0,0 1-1 0 0,1 0 1 0 0,-1-1 0 0 0,1 1 0 0 0,3 7-1 0 0,-3-10-16 0 0,0 0 0 0 0,1 0-1 0 0,0-1 1 0 0,0 1-1 0 0,0-1 1 0 0,0 1-1 0 0,0-1 1 0 0,1 0 0 0 0,-1 0-1 0 0,1 0 1 0 0,0 0-1 0 0,0-1 1 0 0,4 4-1 0 0,-1-2-15 0 0,0-1 0 0 0,1 1-1 0 0,-1-1 1 0 0,1-1 0 0 0,-1 1 0 0 0,15 2-1 0 0,0-1-117 0 0,1-2 0 0 0,0 0 0 0 0,41-2 0 0 0,77-15-2745 0 0,-46-2-5877 0 0,-61 11 3034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38:54.9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66 251 512 0 0,'-4'1'603'0'0,"0"0"1"0"0,-1 0-1 0 0,1 0 0 0 0,0 1 0 0 0,0-1 0 0 0,0 1 1 0 0,0 0-1 0 0,1 0 0 0 0,-1 0 0 0 0,1 1 0 0 0,-1 0 1 0 0,-4 4 641 0 0,8-7-1138 0 0,0 0 0 0 0,0 0 0 0 0,-1 0 0 0 0,1 0 0 0 0,0 0 0 0 0,0 0 0 0 0,0 0 0 0 0,0 0 0 0 0,0 0 0 0 0,0 0 0 0 0,0 0 0 0 0,-1 0 0 0 0,1 0 0 0 0,0 0-1 0 0,0 0 1 0 0,0 0 0 0 0,0 0 0 0 0,0 0 0 0 0,0 0 0 0 0,0 0 0 0 0,0 0 0 0 0,-2-1 1391 0 0,2 1-1391 0 0,0 0 0 0 0,0 0 0 0 0,0 0 0 0 0,0 0 0 0 0,0 0 0 0 0,0 0 0 0 0,0 0 0 0 0,0 0 0 0 0,0-1 0 0 0,0 1 0 0 0,0 0 0 0 0,0 0 0 0 0,0 0 0 0 0,0 0 0 0 0,0 0 0 0 0,0 0 0 0 0,0 0 0 0 0,0-1 0 0 0,0 1 0 0 0,0 0 0 0 0,-3-15 3089 0 0,1-27-1334 0 0,1 34-1076 0 0,1-4-580 0 0,0 0 1 0 0,0 1-1 0 0,1-1 0 0 0,1 1 1 0 0,0-1-1 0 0,0 1 1 0 0,1 0-1 0 0,1 0 0 0 0,6-15 1 0 0,-7 20-188 0 0,-1 1 0 0 0,2 0 1 0 0,-1 0-1 0 0,0 0 1 0 0,1 0-1 0 0,0 0 0 0 0,0 1 1 0 0,1 0-1 0 0,-1 0 0 0 0,1 0 1 0 0,0 0-1 0 0,0 1 0 0 0,0 0 1 0 0,0 0-1 0 0,1 0 1 0 0,-1 1-1 0 0,1 0 0 0 0,0 0 1 0 0,8-2-1 0 0,-9 3-13 0 0,-1 0 0 0 0,1 0-1 0 0,-1 1 1 0 0,1 0 0 0 0,0 0 0 0 0,-1 0 0 0 0,1 0-1 0 0,-1 1 1 0 0,1 0 0 0 0,0 0 0 0 0,-1 0 0 0 0,0 0-1 0 0,1 1 1 0 0,-1 0 0 0 0,0 0 0 0 0,5 3 0 0 0,-4-2-6 0 0,0 1-1 0 0,0 0 1 0 0,0 0 0 0 0,-1 1 0 0 0,0 0 0 0 0,0-1 0 0 0,0 1 0 0 0,0 1 0 0 0,-1-1 0 0 0,0 0-1 0 0,3 9 1 0 0,1 4 1 0 0,-1 0 0 0 0,0 1 0 0 0,-2-1-1 0 0,0 1 1 0 0,-1 0 0 0 0,-1 0-1 0 0,-1 0 1 0 0,-1 0 0 0 0,0 0 0 0 0,-5 26-1 0 0,3-32 0 0 0,1-1 0 0 0,0 1 0 0 0,1 0 0 0 0,0 0 0 0 0,1-1 0 0 0,5 26 0 0 0,-6-37-2 0 0,0 0 0 0 0,0 0-1 0 0,1 0 1 0 0,-1 0-1 0 0,0 1 1 0 0,1-1 0 0 0,-1 0-1 0 0,1 0 1 0 0,-1 0-1 0 0,1 0 1 0 0,0 0 0 0 0,0 0-1 0 0,-1 0 1 0 0,1-1 0 0 0,0 1-1 0 0,0 0 1 0 0,0 0-1 0 0,0-1 1 0 0,0 1 0 0 0,0 0-1 0 0,0-1 1 0 0,0 1-1 0 0,0-1 1 0 0,0 1 0 0 0,0-1-1 0 0,0 0 1 0 0,0 1-1 0 0,1-1 1 0 0,-1 0 0 0 0,0 0-1 0 0,0 0 1 0 0,0 0 0 0 0,0 0-1 0 0,1 0 1 0 0,-1 0-1 0 0,0 0 1 0 0,0 0 0 0 0,0-1-1 0 0,0 1 1 0 0,0 0-1 0 0,1-1 1 0 0,-1 1 0 0 0,1-2-1 0 0,6-2-42 0 0,0 0-1 0 0,-1-1 1 0 0,0 1-1 0 0,12-11 1 0 0,-13 9 4 0 0,2-1 4 0 0,-1 0 1 0 0,0 0 0 0 0,0-1-1 0 0,-1 0 1 0 0,0-1-1 0 0,0 1 1 0 0,-1-1-1 0 0,0 0 1 0 0,-1-1-1 0 0,0 1 1 0 0,0-1 0 0 0,2-13-1 0 0,2-13 33 0 0,-1 1 0 0 0,1-43 0 0 0,-5 42 27 0 0,-2 31-8 0 0,0-17-50 0 0,-1 21 34 0 0,0 1 1 0 0,0-1-1 0 0,0 0 1 0 0,-1 1 0 0 0,1-1-1 0 0,0 0 1 0 0,0 1-1 0 0,0-1 1 0 0,-1 0 0 0 0,1 1-1 0 0,0-1 1 0 0,0 1-1 0 0,-1-1 1 0 0,1 0 0 0 0,-1 1-1 0 0,1-1 1 0 0,0 1-1 0 0,-1-1 1 0 0,1 1-1 0 0,-1-1 1 0 0,1 1 0 0 0,-1 0-1 0 0,1-1 1 0 0,-1 1-1 0 0,0 0 1 0 0,1-1 0 0 0,-2 1-1 0 0,1 0 2 0 0,1 0 0 0 0,-1 0 0 0 0,0 0-1 0 0,0 1 1 0 0,0-1 0 0 0,0 0 0 0 0,0 1-1 0 0,1-1 1 0 0,-1 1 0 0 0,0-1 0 0 0,0 1 0 0 0,1-1-1 0 0,-1 1 1 0 0,0-1 0 0 0,1 1 0 0 0,-1 0-1 0 0,0-1 1 0 0,1 1 0 0 0,-1 0 0 0 0,1-1 0 0 0,-1 1-1 0 0,0 1 1 0 0,-9 19-39 0 0,8-12 36 0 0,-1 0 0 0 0,1 0 0 0 0,1 1 0 0 0,0-1 1 0 0,0 0-1 0 0,1 1 0 0 0,1-1 0 0 0,-1 1 0 0 0,1-1 0 0 0,1 1 0 0 0,0-1 0 0 0,0 0 0 0 0,0 0 0 0 0,2 0 0 0 0,3 9 0 0 0,-3-11-7 0 0,0 1 0 0 0,0-1 0 0 0,1 0 0 0 0,-1-1 0 0 0,2 1 0 0 0,-1-1 0 0 0,1 0 0 0 0,0 0-1 0 0,0 0 1 0 0,1-1 0 0 0,-1 0 0 0 0,1-1 0 0 0,0 1 0 0 0,1-1 0 0 0,-1-1 0 0 0,1 1 0 0 0,9 2-1 0 0,-6-2-137 0 0,45 10-364 0 0,-50-12 111 0 0,0-2 0 0 0,0 1 1 0 0,0-1-1 0 0,0 1 0 0 0,0-2 0 0 0,1 1 0 0 0,6-2 1 0 0,-13 2 120 0 0,1 0 0 0 0,0 0-1 0 0,-1-1 1 0 0,1 1 0 0 0,0 0 0 0 0,-1 0 0 0 0,1-1 0 0 0,0 1 0 0 0,-1 0 0 0 0,1-1 0 0 0,-1 1 0 0 0,1-1 0 0 0,-1 1 0 0 0,1-1 0 0 0,-1 1 0 0 0,1-1 0 0 0,-1 1 0 0 0,1-1 0 0 0,-1 0-1 0 0</inkml:trace>
</inkml:ink>
</file>

<file path=ppt/ink/ink3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4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112 74 1864 0 0,'-7'3'1989'0'0,"-7"2"250"0"0,1 0 1 0 0,0 2-1 0 0,-14 8 0 0 0,25-13-2064 0 0,-1 0 0 0 0,0 0-1 0 0,0 0 1 0 0,1 0 0 0 0,-1 1-1 0 0,1-1 1 0 0,0 1 0 0 0,0-1-1 0 0,0 1 1 0 0,0 0-1 0 0,0 0 1 0 0,1 0 0 0 0,-1 0-1 0 0,1 0 1 0 0,-1 0 0 0 0,1 1-1 0 0,1-1 1 0 0,-2 7 0 0 0,2-7-144 0 0,0-1 0 0 0,0 1 1 0 0,1 0-1 0 0,-1-1 0 0 0,1 1 1 0 0,0 0-1 0 0,0-1 0 0 0,0 1 1 0 0,0-1-1 0 0,0 1 0 0 0,1-1 1 0 0,-1 0-1 0 0,1 1 0 0 0,-1-1 1 0 0,1 0-1 0 0,0 0 0 0 0,0 0 1 0 0,0 0-1 0 0,0-1 0 0 0,0 1 1 0 0,3 1-1 0 0,6 5 253 0 0,0-1-1 0 0,23 10 0 0 0,-30-15-171 0 0,4 2-6 0 0,0-1 0 0 0,0 0 0 0 0,0-1 0 0 0,0 1 0 0 0,1-1 0 0 0,-1-1 0 0 0,0 0 0 0 0,1 0 0 0 0,14-1 0 0 0,-21 0-95 0 0,-1-1 0 0 0,0 0 0 0 0,1 0 0 0 0,-1 1 0 0 0,0-1 0 0 0,1 0 0 0 0,-1 0 0 0 0,0 0 1 0 0,0 0-1 0 0,0-1 0 0 0,0 1 0 0 0,0 0 0 0 0,0 0 0 0 0,0-1 0 0 0,0 1 0 0 0,0 0 0 0 0,-1-1 0 0 0,1 1 0 0 0,0-1 0 0 0,0-2 0 0 0,1-2 7 0 0,0-2 0 0 0,0 1 0 0 0,1-7 0 0 0,-2 3 20 0 0,-1 0-1 0 0,0 0 1 0 0,-1-1-1 0 0,0 2 1 0 0,-1-1 0 0 0,0 0-1 0 0,0 0 1 0 0,-1 0-1 0 0,-1 1 1 0 0,0 0-1 0 0,0 0 1 0 0,-1 0 0 0 0,0 0-1 0 0,-1 0 1 0 0,0 1-1 0 0,-10-11 1 0 0,14 18-8 0 0,1 0 1 0 0,-1 0-1 0 0,1 0 0 0 0,-1 1 1 0 0,0-1-1 0 0,0 0 1 0 0,0 1-1 0 0,0 0 0 0 0,0-1 1 0 0,0 1-1 0 0,0 0 1 0 0,-1 0-1 0 0,1 0 0 0 0,0 1 1 0 0,-1-1-1 0 0,1 0 0 0 0,0 1 1 0 0,-1 0-1 0 0,1-1 1 0 0,-1 1-1 0 0,1 0 0 0 0,-1 0 1 0 0,1 0-1 0 0,0 1 1 0 0,-1-1-1 0 0,1 0 0 0 0,-1 1 1 0 0,1 0-1 0 0,0 0 1 0 0,-1-1-1 0 0,1 1 0 0 0,0 1 1 0 0,0-1-1 0 0,-3 2 0 0 0,1 0-25 0 0,1 0-1 0 0,-1 0 0 0 0,1 0 0 0 0,0 0 0 0 0,0 1 1 0 0,0-1-1 0 0,1 1 0 0 0,-1 0 0 0 0,1 0 0 0 0,0 0 0 0 0,0 0 1 0 0,0 0-1 0 0,1 0 0 0 0,-1 1 0 0 0,1-1 0 0 0,0 0 0 0 0,0 1 1 0 0,0 4-1 0 0,1-5-15 0 0,0 0 1 0 0,0 1-1 0 0,0-1 1 0 0,0 0-1 0 0,1 0 0 0 0,0 0 1 0 0,0 0-1 0 0,0 0 1 0 0,0 0-1 0 0,1 0 1 0 0,0 0-1 0 0,3 5 0 0 0,-4-6-18 0 0,1-1-1 0 0,0 0 0 0 0,0 0 0 0 0,0 0 1 0 0,0 0-1 0 0,0 0 0 0 0,1 0 1 0 0,-1-1-1 0 0,0 1 0 0 0,1-1 0 0 0,-1 0 1 0 0,1 1-1 0 0,0-1 0 0 0,-1 0 0 0 0,1-1 1 0 0,0 1-1 0 0,0 0 0 0 0,0-1 0 0 0,3 1 1 0 0,13 0-721 0 0,0-1 0 0 0,0 0 0 0 0,29-6 0 0 0,21-8-5767 0 0,-40 5 2305 0 0</inkml:trace>
</inkml:ink>
</file>

<file path=ppt/ink/ink3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4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83 159 2312 0 0,'-2'0'1020'0'0,"-1"0"-1"0"0,1 0 1 0 0,0 0-1 0 0,-1 0 1 0 0,1 1-1 0 0,0-1 1 0 0,0 1-1 0 0,0 0 1 0 0,-1 0-1 0 0,-2 1 1 0 0,4-1-605 0 0,-1 0 1 0 0,1 0-1 0 0,0 0 1 0 0,0 0-1 0 0,0 0 1 0 0,0 0-1 0 0,0 0 1 0 0,0 0-1 0 0,0 1 1 0 0,0-1-1 0 0,1 0 1 0 0,-1 1-1 0 0,0 1 1 0 0,0 0-135 0 0,0 1 0 0 0,0 0 0 0 0,1 0 1 0 0,-1 0-1 0 0,1-1 0 0 0,0 1 0 0 0,0 0 0 0 0,1 0 1 0 0,-1 0-1 0 0,1-1 0 0 0,2 8 0 0 0,-2-6-128 0 0,3 7 48 0 0,-1-1 0 0 0,-1 1 1 0 0,0 0-1 0 0,0 0 0 0 0,-1 0 1 0 0,-1 20-1 0 0,0-31-198 0 0,0 1 1 0 0,0-1 0 0 0,0 0-1 0 0,-1 0 1 0 0,1 1 0 0 0,0-1-1 0 0,-1 0 1 0 0,1 0 0 0 0,-1 0-1 0 0,1 0 1 0 0,-1 1 0 0 0,0-1-1 0 0,1 0 1 0 0,-1 0-1 0 0,0 0 1 0 0,0 0 0 0 0,0-1-1 0 0,0 1 1 0 0,0 0 0 0 0,0 0-1 0 0,0 0 1 0 0,0-1 0 0 0,0 1-1 0 0,0 0 1 0 0,0-1-1 0 0,0 1 1 0 0,0-1 0 0 0,-3 1-1 0 0,3-1-5 0 0,0 0 0 0 0,0 0 0 0 0,0 0 0 0 0,-1 0 0 0 0,1 0-1 0 0,0-1 1 0 0,0 1 0 0 0,0 0 0 0 0,0-1 0 0 0,0 1-1 0 0,0 0 1 0 0,0-1 0 0 0,0 1 0 0 0,0-1 0 0 0,0 0 0 0 0,0 1-1 0 0,0-1 1 0 0,0 0 0 0 0,1 0 0 0 0,-1 1 0 0 0,0-1 0 0 0,0 0-1 0 0,1 0 1 0 0,-1 0 0 0 0,0 0 0 0 0,1 0 0 0 0,-1 0 0 0 0,1 0-1 0 0,0 0 1 0 0,-1 0 0 0 0,1-2 0 0 0,-2-6 0 0 0,0-1 1 0 0,1 1-1 0 0,0 0 0 0 0,1-1 1 0 0,0 1-1 0 0,0 0 1 0 0,1-1-1 0 0,0 1 0 0 0,1 0 1 0 0,0 0-1 0 0,6-16 1 0 0,4-7-3 0 0,30-55 0 0 0,-38 79 15 0 0,1 0 1 0 0,0 0-1 0 0,0 1 0 0 0,1 0 1 0 0,0 0-1 0 0,0 1 0 0 0,0-1 0 0 0,1 1 1 0 0,0 1-1 0 0,1-1 0 0 0,-1 1 1 0 0,13-6-1 0 0,-15 9-138 0 0,-1 0 0 0 0,1 0 0 0 0,0 0 0 0 0,0 1 0 0 0,0 0 0 0 0,0 0 0 0 0,-1 0 0 0 0,1 1 0 0 0,0 0 0 0 0,0 0 0 0 0,0 0 0 0 0,0 0 0 0 0,0 1 0 0 0,0 0 0 0 0,0 0 0 0 0,0 0 0 0 0,0 1 0 0 0,0-1 0 0 0,-1 1 0 0 0,1 0 0 0 0,-1 1 0 0 0,1-1 0 0 0,-1 1 0 0 0,4 3 0 0 0,19 19-4084 0 0,-14-11 1892 0 0</inkml:trace>
</inkml:ink>
</file>

<file path=ppt/ink/ink3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4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69 221 8 0 0,'-10'-8'2089'0'0,"10"7"-1645"0"0,0 1 0 0 0,-1 0 1 0 0,1-1-1 0 0,-1 1 0 0 0,1 0 1 0 0,-1-1-1 0 0,1 1 1 0 0,-1 0-1 0 0,1 0 0 0 0,-1 0 1 0 0,1-1-1 0 0,-1 1 0 0 0,1 0 1 0 0,-1 0-1 0 0,1 0 0 0 0,-1 0 1 0 0,0 0-1 0 0,0 0 35 0 0,1 0 0 0 0,-1 1 0 0 0,1-1 0 0 0,-1 0-1 0 0,1 1 1 0 0,-1-1 0 0 0,1 0 0 0 0,-1 1 0 0 0,1-1 0 0 0,-1 1-1 0 0,1-1 1 0 0,0 0 0 0 0,-1 1 0 0 0,1-1 0 0 0,0 1 0 0 0,-1 0 0 0 0,-4 10 1861 0 0,-2 8-1570 0 0,0-1 0 0 0,1 1 0 0 0,1 0 0 0 0,1 1 0 0 0,1-1 0 0 0,-1 35 0 0 0,4-54-758 0 0,-1 1 1 0 0,1 0-1 0 0,0-1 1 0 0,0 1-1 0 0,0 0 0 0 0,0-1 1 0 0,0 1-1 0 0,0 0 1 0 0,0-1-1 0 0,1 1 1 0 0,-1 0-1 0 0,0-1 1 0 0,0 1-1 0 0,0 0 1 0 0,1-1-1 0 0,-1 1 1 0 0,0 0-1 0 0,1-1 1 0 0,-1 1-1 0 0,0-1 1 0 0,1 1-1 0 0,-1-1 1 0 0,1 1-1 0 0,-1-1 1 0 0,1 1-1 0 0,-1-1 1 0 0,1 1-1 0 0,-1-1 1 0 0,1 0-1 0 0,0 1 1 0 0,-1-1-1 0 0,1 0 1 0 0,0 1-1 0 0,0-1-10 0 0,0-1 0 0 0,0 1 0 0 0,-1 0 0 0 0,1 0 1 0 0,0-1-1 0 0,0 1 0 0 0,-1 0 0 0 0,1-1 0 0 0,0 1 0 0 0,-1-1 0 0 0,1 1 0 0 0,0-1 0 0 0,-1 0 0 0 0,1 1 0 0 0,-1-1 0 0 0,1 1 0 0 0,-1-1 0 0 0,0 0 0 0 0,1 1 0 0 0,-1-1 0 0 0,1 0 0 0 0,-1 0 0 0 0,0 1 0 0 0,0-1 0 0 0,1 0 1 0 0,-1 0-1 0 0,0 1 0 0 0,0-2 0 0 0,2-12-29 0 0,0 0 0 0 0,-2 1 0 0 0,1-1 0 0 0,-4-22 1 0 0,2 21 0 0 0,0-1 0 0 0,1 1 0 0 0,3-25 0 0 0,0 23-23 0 0,1 1 1 0 0,0-1-1 0 0,1 1 0 0 0,0 0 0 0 0,11-21 1 0 0,-13 31-26 0 0,1 0 0 0 0,0-1 0 0 0,1 1 0 0 0,-1 1 1 0 0,1-1-1 0 0,0 1 0 0 0,0 0 0 0 0,1 0 0 0 0,0 0 0 0 0,0 1 1 0 0,0 0-1 0 0,0 0 0 0 0,0 0 0 0 0,1 1 0 0 0,7-3 1 0 0,-2 2-591 0 0,1 0 1 0 0,0 0 0 0 0,0 2 0 0 0,0-1 0 0 0,1 2 0 0 0,-1 0 0 0 0,27 1 0 0 0,-27 1-791 0 0,-1 1 0 0 0,0 0 0 0 0,0 1 0 0 0,0 1 0 0 0,14 5 0 0 0,-7 0-238 0 0</inkml:trace>
</inkml:ink>
</file>

<file path=ppt/ink/ink3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4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155 88 3081 0 0,'-9'-2'2607'0'0,"1"1"1"0"0,-1-1 0 0 0,-12 1 0 0 0,13 1-1627 0 0,1 0 1 0 0,0 1 0 0 0,0 0 0 0 0,-15 3-1 0 0,19-3-866 0 0,1 0-1 0 0,-1-1 0 0 0,0 2 1 0 0,0-1-1 0 0,0 0 0 0 0,0 0 1 0 0,1 1-1 0 0,-1 0 0 0 0,1-1 1 0 0,-1 1-1 0 0,1 0 0 0 0,0 0 1 0 0,-1 0-1 0 0,1 1 0 0 0,0-1 1 0 0,1 0-1 0 0,-1 1 0 0 0,0 0 0 0 0,1-1 1 0 0,-1 1-1 0 0,1 0 0 0 0,0 0 1 0 0,0-1-1 0 0,0 1 0 0 0,0 0 1 0 0,0 0-1 0 0,1 0 0 0 0,-1 0 1 0 0,1 6-1 0 0,0-6-96 0 0,1 1-1 0 0,-1-1 1 0 0,1 0 0 0 0,0 0-1 0 0,0 0 1 0 0,0 0 0 0 0,0 0-1 0 0,0-1 1 0 0,1 1 0 0 0,-1 0-1 0 0,1 0 1 0 0,0-1 0 0 0,0 1-1 0 0,0-1 1 0 0,0 0-1 0 0,0 1 1 0 0,1-1 0 0 0,-1 0-1 0 0,0 0 1 0 0,1-1 0 0 0,0 1-1 0 0,-1 0 1 0 0,1-1 0 0 0,5 2-1 0 0,2 1 17 0 0,0 0-1 0 0,0-1 1 0 0,0 0 0 0 0,1 0-1 0 0,-1-2 1 0 0,13 2-1 0 0,-10-3-6 0 0,-1 0 0 0 0,0 0-1 0 0,1-1 1 0 0,-1-1 0 0 0,0 0 0 0 0,0-1-1 0 0,0-1 1 0 0,0 1 0 0 0,-1-2 0 0 0,1 0-1 0 0,10-6 1 0 0,-16 8-18 0 0,-1 0 0 0 0,1-1 1 0 0,-1 1-1 0 0,0-1 0 0 0,0-1 0 0 0,0 1 0 0 0,-1-1 1 0 0,1 1-1 0 0,-1-1 0 0 0,0 0 0 0 0,0-1 0 0 0,-1 1 0 0 0,0-1 1 0 0,0 0-1 0 0,0 1 0 0 0,-1-1 0 0 0,0 0 0 0 0,0-1 1 0 0,0 1-1 0 0,-1 0 0 0 0,0-1 0 0 0,1-10 0 0 0,-2 13-12 0 0,0 0 0 0 0,0 0 0 0 0,-1 0-1 0 0,1 0 1 0 0,-1 0 0 0 0,0 0 0 0 0,0 0-1 0 0,0 1 1 0 0,-1-1 0 0 0,1 0 0 0 0,-3-3-1 0 0,3 5 7 0 0,-1 0-1 0 0,0 0 0 0 0,0 0 1 0 0,1 0-1 0 0,-1 0 0 0 0,0 1 1 0 0,0-1-1 0 0,-1 1 0 0 0,1-1 1 0 0,0 1-1 0 0,0 0 0 0 0,-1 0 1 0 0,1 0-1 0 0,-1 0 0 0 0,1 0 1 0 0,-1 0-1 0 0,1 1 0 0 0,-4-1 1 0 0,-8 0 9 0 0,0 1 1 0 0,0 0 0 0 0,1 1 0 0 0,-1 0 0 0 0,0 1 0 0 0,0 1 0 0 0,1 0 0 0 0,0 1 0 0 0,-1 0 0 0 0,2 1-1 0 0,-1 1 1 0 0,0 0 0 0 0,1 0 0 0 0,-18 14 0 0 0,24-16-10 0 0,1 1 0 0 0,0 0-1 0 0,0 0 1 0 0,1 1 0 0 0,-1-1 0 0 0,1 1-1 0 0,0 0 1 0 0,1 0 0 0 0,-1 0 0 0 0,1 1 0 0 0,0-1-1 0 0,1 1 1 0 0,-3 12 0 0 0,3-13-6 0 0,1-1 0 0 0,1 1 0 0 0,-1 0 0 0 0,1 0 0 0 0,0 0 0 0 0,1 0 0 0 0,-1-1 0 0 0,1 1 0 0 0,0 0 0 0 0,0 0 0 0 0,1-1 0 0 0,0 1 0 0 0,0-1 0 0 0,0 1 0 0 0,1-1 0 0 0,5 10 0 0 0,0-6-16 0 0,-1 0-1 0 0,1-1 1 0 0,0 0 0 0 0,1 0-1 0 0,0-1 1 0 0,0 0 0 0 0,1-1 0 0 0,19 11-1 0 0,-9-7-157 0 0,1-2 0 0 0,0 0-1 0 0,35 9 1 0 0,-42-14-176 0 0,-1-1 1 0 0,1 0-1 0 0,-1-1 1 0 0,1 0-1 0 0,16-1 0 0 0,-21-1-399 0 0,1-1-1 0 0,-1 0 0 0 0,0 0 0 0 0,0 0 1 0 0,9-5-1 0 0,6-3-1238 0 0</inkml:trace>
</inkml:ink>
</file>

<file path=ppt/ink/ink3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4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221 130 1240 0 0,'0'0'157'0'0,"0"1"0"0"0,0-1 0 0 0,0 0 0 0 0,0 0-1 0 0,0 0 1 0 0,0 1 0 0 0,0-1 0 0 0,-1 0 0 0 0,1 0-1 0 0,0 0 1 0 0,0 1 0 0 0,0-1 0 0 0,0 0 0 0 0,0 0 0 0 0,0 1-1 0 0,0-1 1 0 0,0 0 0 0 0,0 0 0 0 0,0 0 0 0 0,0 1-1 0 0,1-1 1 0 0,-1 0 0 0 0,0 0 0 0 0,0 0 0 0 0,0 1 0 0 0,0-1-1 0 0,0 0 1 0 0,0 0 0 0 0,0 0 0 0 0,1 1 0 0 0,-1-1-1 0 0,0 0 1 0 0,0 0 0 0 0,0 0 0 0 0,0 0 0 0 0,0 0 0 0 0,1 1-1 0 0,-1-1 1 0 0,0 0 0 0 0,1 0 0 0 0,11 2 2693 0 0,-8-2-2351 0 0,0-1 0 0 0,-1 1 0 0 0,1-1 0 0 0,0 0 0 0 0,4-1 0 0 0,-7 1-176 0 0,1 0 0 0 0,0 0 0 0 0,0-1 1 0 0,-1 1-1 0 0,1-1 0 0 0,-1 1 0 0 0,1-1 1 0 0,-1 1-1 0 0,1-1 0 0 0,-1 0 0 0 0,0 0 1 0 0,0 0-1 0 0,0 0 0 0 0,0 0 0 0 0,1-2 1 0 0,-1 0 21 0 0,0 0-1 0 0,0 0 1 0 0,0 0 0 0 0,0 0 0 0 0,-1-1-1 0 0,0 1 1 0 0,0-8 0 0 0,0 8-184 0 0,-1 0-1 0 0,0 0 1 0 0,1 0-1 0 0,-1 0 1 0 0,-1 0-1 0 0,1 0 1 0 0,-1 0 0 0 0,-2-4-1 0 0,3 6-87 0 0,0 1-1 0 0,0-1 1 0 0,0 0-1 0 0,-1 1 1 0 0,1-1 0 0 0,0 1-1 0 0,-1-1 1 0 0,1 1-1 0 0,-1 0 1 0 0,0-1-1 0 0,1 1 1 0 0,-1 0-1 0 0,0 0 1 0 0,0 0-1 0 0,0 0 1 0 0,-2 0-1 0 0,-1 0 22 0 0,-1 0-1 0 0,1 1 1 0 0,-1 0-1 0 0,0 0 0 0 0,1 0 1 0 0,-1 0-1 0 0,1 1 0 0 0,-1 0 1 0 0,1 0-1 0 0,-10 3 0 0 0,3 1-2 0 0,0-1 0 0 0,1 2 0 0 0,-18 10 0 0 0,19-10-48 0 0,1 1-1 0 0,0 0 0 0 0,0 1 0 0 0,0 0 1 0 0,1 1-1 0 0,0-1 0 0 0,1 2 0 0 0,0-1 1 0 0,0 1-1 0 0,1 0 0 0 0,-7 15 0 0 0,10-19-22 0 0,1 0 0 0 0,0 0 0 0 0,0 1 0 0 0,0-1-1 0 0,1 0 1 0 0,0 1 0 0 0,0-1 0 0 0,0 1 0 0 0,1-1 0 0 0,0 1-1 0 0,1-1 1 0 0,-1 1 0 0 0,1-1 0 0 0,0 1 0 0 0,1-1-1 0 0,0 0 1 0 0,0 1 0 0 0,0-1 0 0 0,0 0 0 0 0,1 0 0 0 0,6 9-1 0 0,-4-8-40 0 0,0-1-1 0 0,0 0 1 0 0,1 0 0 0 0,0-1-1 0 0,0 1 1 0 0,0-1-1 0 0,1 0 1 0 0,-1-1-1 0 0,1 0 1 0 0,0 0-1 0 0,1 0 1 0 0,-1-1 0 0 0,1 0-1 0 0,-1 0 1 0 0,1-1-1 0 0,0 0 1 0 0,0-1-1 0 0,0 1 1 0 0,0-2-1 0 0,0 1 1 0 0,0-1 0 0 0,16-1-1 0 0,-10-1-318 0 0,0 0 1 0 0,0-1-1 0 0,0 0 0 0 0,0-1 1 0 0,-1-1-1 0 0,0 0 0 0 0,1-1 1 0 0,-2 0-1 0 0,1-1 0 0 0,-1-1 1 0 0,0 0-1 0 0,12-10 0 0 0,11-14-3410 0 0,-19 16 1412 0 0</inkml:trace>
</inkml:ink>
</file>

<file path=ppt/ink/ink3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4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91 0 3009 0 0,'-5'0'1081'0'0,"1"0"1"0"0,-1 1-1 0 0,0-1 1 0 0,1 1-1 0 0,-1 0 1 0 0,1 0-1 0 0,-1 1 1 0 0,1-1-1 0 0,0 1 1 0 0,-1 0-1 0 0,1 0 1 0 0,-5 4-1 0 0,7-5-847 0 0,0 1 0 0 0,-1 0 0 0 0,1 0 0 0 0,0 0 0 0 0,1 1 0 0 0,-1-1 0 0 0,0 0 0 0 0,0 1 0 0 0,1-1 0 0 0,0 1 0 0 0,-1 0-1 0 0,1-1 1 0 0,0 1 0 0 0,0 0 0 0 0,1 0 0 0 0,-1 0 0 0 0,0-1 0 0 0,1 1 0 0 0,0 0 0 0 0,0 4 0 0 0,1 5-56 0 0,0 0 1 0 0,1 0-1 0 0,1 0 1 0 0,0 0-1 0 0,8 18 1 0 0,4 17 87 0 0,-10-27-96 0 0,33 137 789 0 0,-29-108-682 0 0,4 66-1 0 0,-22 192-117 0 0,9-297-187 0 0,-1 0-294 0 0,0 8 93 0 0,1 29 0 0 0,6-15-2490 0 0,-5-29 1841 0 0,0 0 1 0 0,0-1 0 0 0,1 1 0 0 0,-1 0-1 0 0,1 0 1 0 0,0-1 0 0 0,2 5 0 0 0,4 1-3703 0 0</inkml:trace>
</inkml:ink>
</file>

<file path=ppt/ink/ink3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4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51 3457 0 0,'-1'0'482'0'0,"0"1"-1"0"0,1-1 1 0 0,-1 0 0 0 0,0 1 0 0 0,0-1 0 0 0,1 1 0 0 0,-1-1 0 0 0,1 1 0 0 0,-1-1 0 0 0,0 1-1 0 0,1-1 1 0 0,-1 1 0 0 0,1-1 0 0 0,-1 1 0 0 0,1 0 0 0 0,-1-1 0 0 0,1 1 0 0 0,0 0-1 0 0,-1 0 1 0 0,1-1 0 0 0,0 1 0 0 0,0 0 0 0 0,-1 0 0 0 0,1-1 0 0 0,0 1 0 0 0,0 0-1 0 0,0 1 1 0 0,1-1-260 0 0,-1 0 0 0 0,1 0 0 0 0,0 0 0 0 0,0 1 0 0 0,-1-1 0 0 0,1 0 0 0 0,0-1 0 0 0,0 1 0 0 0,0 0 0 0 0,0 0 0 0 0,1 0 0 0 0,-1 0 0 0 0,0-1 0 0 0,0 1 0 0 0,0-1 0 0 0,2 2 0 0 0,5 1-9 0 0,0-1 0 0 0,0 1 0 0 0,0-1 1 0 0,0-1-1 0 0,0 1 0 0 0,1-2 0 0 0,-1 1 0 0 0,12-1 0 0 0,-1-1-176 0 0,1-1 1 0 0,28-7-1 0 0,108-35-111 0 0,-35 8-110 0 0,-91 30 101 0 0,-28 6 85 0 0,-1 0 1 0 0,1 0-1 0 0,0 0 0 0 0,0 0 1 0 0,-1 0-1 0 0,1 0 0 0 0,0 0 1 0 0,0 0-1 0 0,-1 1 1 0 0,1-1-1 0 0,0 1 0 0 0,-1-1 1 0 0,1 1-1 0 0,3 1 0 0 0,-5-1 1 0 0,1 0 0 0 0,-1-1 0 0 0,1 1 0 0 0,-1 0 0 0 0,1 0 0 0 0,-1 0 0 0 0,0-1 0 0 0,1 1 0 0 0,-1 0 0 0 0,0 0-1 0 0,0 0 1 0 0,1 0 0 0 0,-1 0 0 0 0,0 0 0 0 0,0 0 0 0 0,0 0 0 0 0,0 0 0 0 0,0-1 0 0 0,-1 1 0 0 0,1 0-1 0 0,0 0 1 0 0,0 0 0 0 0,0 0 0 0 0,-1 0 0 0 0,0 1 0 0 0,-11 23 131 0 0,11-22-106 0 0,-8 12 9 0 0,1 1 1 0 0,1 0-1 0 0,-6 18 1 0 0,11-28-38 0 0,0 0 0 0 0,1 1 1 0 0,0-1-1 0 0,0 1 0 0 0,1-1 0 0 0,0 1 1 0 0,0-1-1 0 0,0 1 0 0 0,1-1 1 0 0,0 0-1 0 0,3 12 0 0 0,1-5-2 0 0,0 0-1 0 0,0 0 0 0 0,1 0 1 0 0,1-1-1 0 0,0 0 0 0 0,1 0 1 0 0,15 17-1 0 0,-18-23 7 0 0,1 0-1 0 0,-1-1 1 0 0,1 0-1 0 0,0 0 1 0 0,0 0-1 0 0,0-1 1 0 0,0 0 0 0 0,1 0-1 0 0,0-1 1 0 0,0 0-1 0 0,0 0 1 0 0,0 0 0 0 0,0-1-1 0 0,1 0 1 0 0,12 1-1 0 0,-17-2 1 0 0,0-1 0 0 0,0 0-1 0 0,0 0 1 0 0,0-1-1 0 0,0 1 1 0 0,0 0 0 0 0,0-1-1 0 0,-1 0 1 0 0,1 0 0 0 0,0 0-1 0 0,0 0 1 0 0,0 0 0 0 0,-1 0-1 0 0,1-1 1 0 0,-1 0-1 0 0,1 1 1 0 0,-1-1 0 0 0,0 0-1 0 0,1 0 1 0 0,-1 0 0 0 0,0 0-1 0 0,0 0 1 0 0,0-1 0 0 0,-1 1-1 0 0,4-6 1 0 0,-3 4 0 0 0,-1 0 0 0 0,1 0 0 0 0,-1 0 0 0 0,0 0-1 0 0,0-1 1 0 0,0 1 0 0 0,-1 0 0 0 0,0-1 0 0 0,1 1 0 0 0,-1 0 0 0 0,-1-1 0 0 0,1 1 0 0 0,-1 0 0 0 0,0-1 0 0 0,0 1 0 0 0,0 0 0 0 0,-2-6 0 0 0,-3-4 39 0 0,-1 1 0 0 0,-1-1 0 0 0,0 1 0 0 0,-13-16 1 0 0,1 5 221 0 0,-27-25 0 0 0,35 38-145 0 0,-1-1 1 0 0,-1 2-1 0 0,-19-13 0 0 0,27 19-76 0 0,0 1 0 0 0,0 0 0 0 0,0 0 0 0 0,0 1 0 0 0,-1 0 0 0 0,1 0 0 0 0,-1 0 1 0 0,1 1-1 0 0,-1 0 0 0 0,0 0 0 0 0,-10 1 0 0 0,16-1-42 0 0,1 1 0 0 0,-1 0 0 0 0,0 0 1 0 0,1 0-1 0 0,-1 0 0 0 0,1 0 0 0 0,-1 0 0 0 0,0 1 0 0 0,1-1 1 0 0,-1 0-1 0 0,1 0 0 0 0,-1 0 0 0 0,0 0 0 0 0,1 1 0 0 0,-1-1 0 0 0,1 0 1 0 0,-1 1-1 0 0,1-1 0 0 0,-1 0 0 0 0,1 1 0 0 0,-1-1 0 0 0,1 1 1 0 0,0-1-1 0 0,-1 0 0 0 0,1 1 0 0 0,0-1 0 0 0,-1 1 0 0 0,1-1 1 0 0,0 1-1 0 0,-1 0 0 0 0,1-1 0 0 0,0 1 0 0 0,0-1 0 0 0,0 1 0 0 0,-1-1 1 0 0,1 1-1 0 0,0 0 0 0 0,0-1 0 0 0,0 1 0 0 0,0 0 0 0 0,1 1-5 0 0,-1-1-1 0 0,0 1 1 0 0,1-1 0 0 0,0 0-1 0 0,-1 1 1 0 0,1-1-1 0 0,0 0 1 0 0,-1 0-1 0 0,1 0 1 0 0,0 0-1 0 0,0 1 1 0 0,0-1-1 0 0,0 0 1 0 0,0 0-1 0 0,0-1 1 0 0,2 2-1 0 0,12 7-52 0 0,1-1 0 0 0,0 0 0 0 0,0-2 0 0 0,0 0 0 0 0,29 7 0 0 0,89 9-66 0 0,-106-20 227 0 0,0-2 0 0 0,0 0 1 0 0,0-2-1 0 0,0-1 0 0 0,52-13 1 0 0,-76 15-100 0 0,-1 0 0 0 0,1 0 0 0 0,0 1 0 0 0,-1-1 0 0 0,1 1 0 0 0,0 0 0 0 0,-1 0 0 0 0,1 1 0 0 0,0-1 0 0 0,-1 1 0 0 0,1-1 0 0 0,0 1 0 0 0,3 2 0 0 0,-6-2-9 0 0,0-1 1 0 0,-1 1-1 0 0,1 0 1 0 0,-1 0-1 0 0,1 0 1 0 0,-1 0 0 0 0,1 0-1 0 0,-1 0 1 0 0,0-1-1 0 0,1 1 1 0 0,-1 0-1 0 0,0 0 1 0 0,0 0-1 0 0,0 0 1 0 0,0 0 0 0 0,0 0-1 0 0,0 0 1 0 0,0 1-1 0 0,0 0 1 0 0,-3 21 7 0 0,-9 18-112 0 0,7-29 53 0 0,1 1-1 0 0,-2 13 1 0 0,5-21-1 0 0,1 0-1 0 0,0-1 0 0 0,-1 1 1 0 0,2 0-1 0 0,-1 0 1 0 0,0-1-1 0 0,1 1 0 0 0,0 0 1 0 0,2 6-1 0 0,-1-6-253 0 0,0 0-1 0 0,0-1 1 0 0,1 1 0 0 0,-1-1-1 0 0,1 0 1 0 0,5 8-1 0 0,-2-7-779 0 0,0 1-1 0 0,0-1 0 0 0,0 0 0 0 0,0 0 1 0 0,1-1-1 0 0,8 5 0 0 0,1-1-1150 0 0</inkml:trace>
</inkml:ink>
</file>

<file path=ppt/ink/ink3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4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289 318 512 0 0,'0'-1'87'0'0,"1"0"1"0"0,0-1-1 0 0,-1 1 0 0 0,1 0 0 0 0,0 0 0 0 0,0 0 1 0 0,0 0-1 0 0,0 0 0 0 0,0 0 0 0 0,0 0 0 0 0,0 1 1 0 0,0-1-1 0 0,0 0 0 0 0,2 0 0 0 0,5-5 1070 0 0,28-23 3675 0 0,-27 23-3485 0 0,-1 0-1 0 0,-1 0 1 0 0,1-1-1 0 0,7-8 1 0 0,-7 5-310 0 0,-2 3-348 0 0,0 0 0 0 0,-1-1 0 0 0,1 0 0 0 0,7-16 1 0 0,-12 22-599 0 0,-1 0 1 0 0,1-1-1 0 0,0 1 1 0 0,-1 0-1 0 0,1-1 1 0 0,-1 1 0 0 0,0 0-1 0 0,1-1 1 0 0,-1 1-1 0 0,0 0 1 0 0,-1-1-1 0 0,1 1 1 0 0,0-1 0 0 0,-1 1-1 0 0,1 0 1 0 0,-1-1-1 0 0,0 1 1 0 0,0 0-1 0 0,0 0 1 0 0,0 0 0 0 0,0 0-1 0 0,0-1 1 0 0,-1 2-1 0 0,-2-5 1 0 0,2 4-28 0 0,-1-1 0 0 0,0 1 0 0 0,-1-1 1 0 0,1 1-1 0 0,0 0 0 0 0,-1 0 0 0 0,1 1 0 0 0,-1-1 0 0 0,1 1 1 0 0,-1 0-1 0 0,0 0 0 0 0,1 0 0 0 0,-1 0 0 0 0,0 0 0 0 0,0 1 1 0 0,0 0-1 0 0,0 0 0 0 0,-4 0 0 0 0,-5 1-38 0 0,0 0 1 0 0,1 1-1 0 0,-1 0 0 0 0,-13 5 1 0 0,0 1-21 0 0,0 2 1 0 0,1 1-1 0 0,0 1 1 0 0,1 1-1 0 0,0 1 1 0 0,1 0-1 0 0,-30 27 1 0 0,46-35-9 0 0,1-1 0 0 0,0 1 0 0 0,1 0 1 0 0,0 0-1 0 0,-1 1 0 0 0,2 0 0 0 0,-6 8 0 0 0,9-12 1 0 0,0-1-1 0 0,1 0 0 0 0,-1 0 1 0 0,0 0-1 0 0,1 0 0 0 0,-1 0 1 0 0,1 1-1 0 0,0-1 1 0 0,-1 0-1 0 0,1 1 0 0 0,0-1 1 0 0,0 0-1 0 0,1 0 0 0 0,-1 1 1 0 0,0-1-1 0 0,1 0 0 0 0,0 0 1 0 0,-1 0-1 0 0,1 1 1 0 0,0-1-1 0 0,0 0 0 0 0,0 0 1 0 0,0 0-1 0 0,1-1 0 0 0,-1 1 1 0 0,0 0-1 0 0,1 0 0 0 0,-1-1 1 0 0,1 1-1 0 0,3 2 1 0 0,1 1 5 0 0,1-1 1 0 0,0 0 0 0 0,-1 0 0 0 0,2 0 0 0 0,-1-1 0 0 0,0 0 0 0 0,14 3 0 0 0,57 10 44 0 0,-62-13-67 0 0,0-1 0 0 0,1-1 0 0 0,-1 0 1 0 0,1-1-1 0 0,-1-1 0 0 0,1 0 0 0 0,16-5 1 0 0,-26 4 7 0 0,0 0 1 0 0,0 0 0 0 0,0-1 0 0 0,0 0 0 0 0,0 0-1 0 0,-1 0 1 0 0,0-1 0 0 0,1 0 0 0 0,-1-1-1 0 0,-1 1 1 0 0,1-1 0 0 0,-1 0 0 0 0,0-1-1 0 0,0 1 1 0 0,0-1 0 0 0,-1 0 0 0 0,0 0-1 0 0,4-8 1 0 0,-2 2 13 0 0,-1 0 1 0 0,0-1-1 0 0,-1 0 0 0 0,0 0 1 0 0,-1 0-1 0 0,0 0 0 0 0,-1 0 0 0 0,0-26 1 0 0,-2 30-5 0 0,0-1 1 0 0,-1 1 0 0 0,0 0-1 0 0,-1-1 1 0 0,0 1 0 0 0,0 0-1 0 0,-1 0 1 0 0,0 0 0 0 0,0 1-1 0 0,-1-1 1 0 0,-1 1 0 0 0,1 0-1 0 0,-10-12 1 0 0,13 18 0 0 0,-1 0-1 0 0,0 0 1 0 0,0 0 0 0 0,0 1-1 0 0,0-1 1 0 0,0 1-1 0 0,0-1 1 0 0,0 1 0 0 0,0 0-1 0 0,0 0 1 0 0,-1 0-1 0 0,1 0 1 0 0,0 0 0 0 0,-1 1-1 0 0,1-1 1 0 0,-4 0-1 0 0,1 1-6 0 0,1 0-1 0 0,-1 0 0 0 0,1 0 1 0 0,-1 1-1 0 0,1 0 0 0 0,-1 0 0 0 0,1 0 1 0 0,-7 3-1 0 0,-4 3-24 0 0,0 0 0 0 0,0 2 1 0 0,-24 16-1 0 0,38-24 31 0 0,-18 13-72 0 0,0 2 0 0 0,0-1 1 0 0,2 2-1 0 0,0 1 0 0 0,1 0 0 0 0,0 1 1 0 0,2 0-1 0 0,-16 27 0 0 0,28-42 50 0 0,0 0 0 0 0,0 1 0 0 0,0-1-1 0 0,0 0 1 0 0,1 1 0 0 0,0-1 0 0 0,0 1-1 0 0,0-1 1 0 0,0 1 0 0 0,1-1-1 0 0,0 1 1 0 0,0 0 0 0 0,1 5 0 0 0,-1-7 21 0 0,1 0 0 0 0,0 0 0 0 0,0 0 0 0 0,0 0 1 0 0,1 0-1 0 0,-1 0 0 0 0,1 0 0 0 0,-1-1 0 0 0,1 1 0 0 0,0 0 1 0 0,0-1-1 0 0,0 0 0 0 0,1 1 0 0 0,-1-1 0 0 0,0 0 1 0 0,1 0-1 0 0,-1 0 0 0 0,1 0 0 0 0,5 2 0 0 0,-1-1-5 0 0,1 0 0 0 0,0 0 0 0 0,-1-1-1 0 0,1 0 1 0 0,0 0 0 0 0,0-1 0 0 0,0 0 0 0 0,0 0-1 0 0,0-1 1 0 0,1 0 0 0 0,-1-1 0 0 0,0 0 0 0 0,0 0-1 0 0,0 0 1 0 0,0-1 0 0 0,-1 0 0 0 0,10-4 0 0 0,8-5 15 0 0,0 0-1 0 0,-1-1 1 0 0,40-28 0 0 0,-56 34-1 0 0,0 0-1 0 0,0-1 1 0 0,-1 0-1 0 0,0-1 1 0 0,0 1 0 0 0,-1-1-1 0 0,0-1 1 0 0,-1 1-1 0 0,1-1 1 0 0,-2 0-1 0 0,1 0 1 0 0,-1 0-1 0 0,-1-1 1 0 0,1 1 0 0 0,-2-1-1 0 0,1 0 1 0 0,-1 0-1 0 0,-1 0 1 0 0,0 0-1 0 0,0 0 1 0 0,-1 0-1 0 0,-1 0 1 0 0,-2-19 0 0 0,3 28-5 0 0,0 0-1 0 0,0 1 1 0 0,0-1 0 0 0,0 1 0 0 0,0-1 0 0 0,0 1 0 0 0,-1-1 0 0 0,1 1 0 0 0,0-1 0 0 0,0 1 0 0 0,0-1 0 0 0,-1 1 0 0 0,1-1 0 0 0,0 1 0 0 0,-1 0 0 0 0,1-1 0 0 0,0 1 0 0 0,-1-1 0 0 0,1 1-1 0 0,-1 0 1 0 0,1-1 0 0 0,-1 1 0 0 0,0 0 3 0 0,1 0 1 0 0,0 0-1 0 0,-1 0 0 0 0,1 0 0 0 0,-1 0 0 0 0,1 0 0 0 0,-1 0 0 0 0,1 0 0 0 0,0 0 0 0 0,-1 0 1 0 0,1 0-1 0 0,-1 1 0 0 0,1-1 0 0 0,0 0 0 0 0,-1 0 0 0 0,1 1 0 0 0,0-1 0 0 0,-1 0 0 0 0,1 0 1 0 0,-1 1-1 0 0,-1 2 24 0 0,0-1 0 0 0,0 1 0 0 0,0-1 0 0 0,1 1 0 0 0,-4 5 0 0 0,2 2-34 0 0,-1 1 0 0 0,1-1 0 0 0,1 0-1 0 0,0 1 1 0 0,0 0 0 0 0,1-1 0 0 0,0 1 0 0 0,1 0 0 0 0,1-1 0 0 0,-1 1 0 0 0,2 0 0 0 0,2 13 0 0 0,-2-17-1 0 0,0 0 0 0 0,1 1 0 0 0,0-2 0 0 0,0 1 0 0 0,0 0-1 0 0,1-1 1 0 0,0 1 0 0 0,0-1 0 0 0,0 0 0 0 0,1-1 0 0 0,0 1 0 0 0,0-1 0 0 0,1 0 0 0 0,-1 0 0 0 0,1 0 0 0 0,0-1-1 0 0,1 0 1 0 0,9 5 0 0 0,-3-3-332 0 0,0-1 0 0 0,1 0 0 0 0,-1-1-1 0 0,20 3 1 0 0,-20-5-1844 0 0,0 0 0 0 0,22-1 0 0 0,-13-3 205 0 0</inkml:trace>
</inkml:ink>
</file>

<file path=ppt/ink/ink3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4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164 5 2489 0 0,'-2'-5'9559'0'0,"-2"9"-6516"0"0,-3 9-888 0 0,-3 37 1701 0 0,4 29-2460 0 0,1-13-790 0 0,-61 339 127 0 0,34-290-773 0 0,6-23-87 0 0,25-85 43 0 0,-1 0-1 0 0,1 0 0 0 0,0 1 0 0 0,1-1 0 0 0,0 0 0 0 0,0 0 1 0 0,0 0-1 0 0,1 1 0 0 0,2 9 0 0 0,-1-12-250 0 0,-1-1-1 0 0,1 1 0 0 0,0-1 1 0 0,0 0-1 0 0,0 0 1 0 0,0 0-1 0 0,1 0 1 0 0,0 0-1 0 0,0 0 0 0 0,0 0 1 0 0,0-1-1 0 0,1 0 1 0 0,-1 0-1 0 0,1 0 1 0 0,4 3-1 0 0,7 3-1298 0 0</inkml:trace>
</inkml:ink>
</file>

<file path=ppt/ink/ink3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4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94 1856 0 0,'0'-13'6218'0'0,"0"11"-5447"0"0,0 1 1 0 0,0 0 0 0 0,0 0-1 0 0,0 0 1 0 0,0 0 0 0 0,0 0-1 0 0,1 0 1 0 0,-1 0 0 0 0,0 0-1 0 0,0 0 1 0 0,1 0 0 0 0,0-2-1 0 0,-1 3-617 0 0,1-1-1 0 0,-1 1 1 0 0,1-1-1 0 0,0 1 1 0 0,-1-1 0 0 0,1 1-1 0 0,-1-1 1 0 0,1 1-1 0 0,0 0 1 0 0,-1-1-1 0 0,1 1 1 0 0,0 0-1 0 0,-1 0 1 0 0,2-1-1 0 0,30-5 903 0 0,1 0 0 0 0,58 0-1 0 0,3-2-1086 0 0,165-17-3511 0 0,-203 21-593 0 0,-7 0-74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38:55.6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43 512 0 0,'0'0'139'0'0,"0"0"-1"0"0,0 0 0 0 0,0 0 1 0 0,0 0-1 0 0,0-1 1 0 0,1 1-1 0 0,-1 0 0 0 0,0 0 1 0 0,0 0-1 0 0,0 0 1 0 0,0-1-1 0 0,0 1 1 0 0,0 0-1 0 0,0 0 0 0 0,0 0 1 0 0,0-1-1 0 0,0 1 1 0 0,0 0-1 0 0,0 0 0 0 0,0 0 1 0 0,0-1-1 0 0,0 1 1 0 0,0 0-1 0 0,0 0 0 0 0,0 0 1 0 0,0-1-1 0 0,0 1 1 0 0,0 0-1 0 0,-1 0 1 0 0,1 0-1 0 0,0 0 0 0 0,0-1 1 0 0,0 1-1 0 0,0 0 1 0 0,0 0-1 0 0,0 0 0 0 0,-1 0 1 0 0,1 0-1 0 0,0-1 1 0 0,0 1-1 0 0,0 0 1 0 0,0 0-1 0 0,-1 0 0 0 0,1 0 1 0 0,0 0-1 0 0,0 0 1 0 0,0 0-1 0 0,0 0 0 0 0,-1 0 1 0 0,1 0-1 0 0,0 0 1 0 0,0 0-1 0 0,0 0 1 0 0,-1 0-1 0 0,1 0 0 0 0,0 0 1 0 0,0 0-1 0 0,0 0 1 0 0,-1 0-1 0 0,1 0 0 0 0,0 0 1 0 0,-1 0 127 0 0,0 0 1 0 0,1 0 0 0 0,-1 0-1 0 0,0 1 1 0 0,1-1 0 0 0,-1 0-1 0 0,0 0 1 0 0,1 1 0 0 0,-1-1-1 0 0,0 0 1 0 0,1 1 0 0 0,-1-1-1 0 0,1 0 1 0 0,-1 1 0 0 0,1-1-1 0 0,-1 1 1 0 0,0 0 0 0 0,-1 4 149 0 0,1 1 0 0 0,-1-1 0 0 0,1 0 1 0 0,0 1-1 0 0,1-1 0 0 0,0 0 0 0 0,0 9 0 0 0,-1-1-25 0 0,2 2-297 0 0,-1-1 0 0 0,2 1 0 0 0,0-1 1 0 0,1 1-1 0 0,0-1 0 0 0,1 0 0 0 0,0 0 0 0 0,1-1 0 0 0,1 1 0 0 0,0-1 0 0 0,1 0 0 0 0,1-1 0 0 0,0 1 0 0 0,0-2 0 0 0,19 21 0 0 0,-27-32-94 0 0,0 0 1 0 0,0 0-1 0 0,0 0 1 0 0,0 0-1 0 0,0 0 1 0 0,0 0-1 0 0,0 0 1 0 0,0 0 0 0 0,0 0-1 0 0,0 0 1 0 0,0 0-1 0 0,1 0 1 0 0,-1-1-1 0 0,0 1 1 0 0,0 0-1 0 0,0 0 1 0 0,0 0-1 0 0,0 0 1 0 0,0 0-1 0 0,0 0 1 0 0,0 0-1 0 0,0 0 1 0 0,0 0-1 0 0,0 0 1 0 0,0 0 0 0 0,0 0-1 0 0,0 0 1 0 0,0 0-1 0 0,0 0 1 0 0,0 0-1 0 0,0 0 1 0 0,1 0-1 0 0,-1 0 1 0 0,0 0-1 0 0,0 0 1 0 0,0 0-1 0 0,0 0 1 0 0,0 0-1 0 0,0 0 1 0 0,0 0-1 0 0,0 0 1 0 0,0 0 0 0 0,0 0-1 0 0,0 0 1 0 0,0 0-1 0 0,0 0 1 0 0,0 0-1 0 0,0 0 1 0 0,0 0-1 0 0,1 0 1 0 0,-1 0-1 0 0,0 0 1 0 0,0 1-1 0 0,0-1 1 0 0,0 0-1 0 0,0 0 1 0 0,0 0-1 0 0,0 0 1 0 0,0 0 0 0 0,0 0-1 0 0,0 0 1 0 0,0 0-1 0 0,0 0 1 0 0,0 0-1 0 0,0 0 1 0 0,0 0-1 0 0,0 0 1 0 0,0 0-1 0 0,-2-7 67 0 0,-6-16 62 0 0,6 18-113 0 0,-5-17 63 0 0,1-1 0 0 0,0 1 0 0 0,-2-26 0 0 0,7 36-36 0 0,0 0 1 0 0,0 0-1 0 0,2 0 1 0 0,-1 0-1 0 0,2 0 1 0 0,-1 1-1 0 0,7-22 1 0 0,-6 28-34 0 0,0 0 0 0 0,1 0 0 0 0,-1 0 0 0 0,1 0-1 0 0,0 1 1 0 0,0 0 0 0 0,1-1 0 0 0,0 1 0 0 0,-1 0 0 0 0,1 1 0 0 0,8-7 0 0 0,-10 9 7 0 0,1-1 1 0 0,-1 0-1 0 0,1 0 1 0 0,-1 1-1 0 0,1 0 1 0 0,0-1-1 0 0,0 1 1 0 0,0 0-1 0 0,0 1 1 0 0,0-1-1 0 0,0 0 1 0 0,0 1-1 0 0,0 0 1 0 0,0-1-1 0 0,0 1 1 0 0,0 0-1 0 0,0 1 1 0 0,0-1-1 0 0,0 0 1 0 0,0 1-1 0 0,0 0 1 0 0,4 1-1 0 0,-5-1 25 0 0,0 1 1 0 0,0-1-1 0 0,0 1 0 0 0,0 0 0 0 0,0 0 0 0 0,0 0 0 0 0,0 0 0 0 0,0 0 0 0 0,-1 0 0 0 0,1 0 0 0 0,-1 0 0 0 0,0 1 0 0 0,1-1 0 0 0,-1 0 0 0 0,0 1 0 0 0,0-1 1 0 0,0 5-1 0 0,2 5 146 0 0,0 1 0 0 0,1 16 0 0 0,-3-15-107 0 0,2 9 101 0 0,-2-6-59 0 0,2 0-1 0 0,7 29 1 0 0,-9-42-120 0 0,0 0-1 0 0,1 0 1 0 0,-1-1 0 0 0,1 1 0 0 0,0 0 0 0 0,0-1 0 0 0,0 1-1 0 0,1-1 1 0 0,-1 0 0 0 0,1 1 0 0 0,0-1 0 0 0,0-1-1 0 0,0 1 1 0 0,0 0 0 0 0,0-1 0 0 0,6 4 0 0 0,-4-3-31 0 0,0-1 0 0 0,0 0 0 0 0,0 0 0 0 0,0 0 0 0 0,1-1 1 0 0,-1 1-1 0 0,7 0 0 0 0,-9-2-5 0 0,0 0 0 0 0,0-1 0 0 0,0 1 0 0 0,0 0 0 0 0,0-1 0 0 0,-1 0 0 0 0,1 0 1 0 0,0 0-1 0 0,0 0 0 0 0,-1 0 0 0 0,1 0 0 0 0,-1-1 0 0 0,1 1 0 0 0,-1-1 0 0 0,4-3 0 0 0,-2 2-33 0 0,0-1-1 0 0,-1-1 0 0 0,1 1 0 0 0,-1 0 1 0 0,0-1-1 0 0,-1 1 0 0 0,1-1 1 0 0,-1 0-1 0 0,0 0 0 0 0,0 0 0 0 0,1-6 1 0 0,3-9-69 0 0,3-29-1 0 0,-6 29 144 0 0,2-17 78 0 0,3-51-1 0 0,-9 91-63 0 0,1 0 1 0 0,-1 1-1 0 0,0-1 0 0 0,0 0 1 0 0,-2 6-1 0 0,-3 11-22 0 0,3 1 13 0 0,2-1 1 0 0,0 1 0 0 0,3 34 0 0 0,-1-43-15 0 0,1-1-1 0 0,0 0 0 0 0,1-1 1 0 0,0 1-1 0 0,0 0 1 0 0,1-1-1 0 0,1 0 0 0 0,8 15 1 0 0,-10-21-65 0 0,1 1 1 0 0,0-1-1 0 0,0 0 1 0 0,0 0-1 0 0,0 0 1 0 0,0-1-1 0 0,1 1 1 0 0,0-1-1 0 0,0 0 1 0 0,0 0-1 0 0,0-1 0 0 0,0 0 1 0 0,0 0-1 0 0,0 0 1 0 0,1 0-1 0 0,-1-1 1 0 0,1 0-1 0 0,10 1 1 0 0,-4-1-582 0 0,-1-1 0 0 0,1 0 0 0 0,0-1 0 0 0,-1 0 0 0 0,1-1 0 0 0,-1 0 0 0 0,1-1 0 0 0,13-5 0 0 0,-21 6-449 0 0,1 0 1 0 0,0-1 0 0 0,0 0 0 0 0,8-6 0 0 0,2-2-910 0 0</inkml:trace>
</inkml:ink>
</file>

<file path=ppt/ink/ink3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4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106 76 4281 0 0,'-5'-1'929'0'0,"-55"-11"11146"0"0,20 5-5740 0 0,40 7-6265 0 0,10-2 441 0 0,14-2-471 0 0,124-17 430 0 0,-73 9-406 0 0,90-4 0 0 0,-155 16-55 0 0,4-1-1 0 0,-1 1-1 0 0,1 1 1 0 0,-1 0-1 0 0,1 0 1 0 0,13 4-1 0 0,-24-4-6 0 0,-1-1-1 0 0,0 1 0 0 0,1 0 1 0 0,-1 0-1 0 0,0 0 0 0 0,0 0 1 0 0,0 0-1 0 0,0 0 0 0 0,0 1 1 0 0,0-1-1 0 0,0 1 0 0 0,0-1 1 0 0,0 1-1 0 0,-1 0 0 0 0,1-1 1 0 0,0 1-1 0 0,-1 0 0 0 0,0 0 0 0 0,1 0 1 0 0,-1 0-1 0 0,0 1 0 0 0,0-1 1 0 0,0 0-1 0 0,-1 0 0 0 0,1 1 1 0 0,0-1-1 0 0,-1 0 0 0 0,0 1 1 0 0,1-1-1 0 0,-1 1 0 0 0,0-1 1 0 0,0 1-1 0 0,0-1 0 0 0,-1 0 1 0 0,1 1-1 0 0,-1 2 0 0 0,-2 6-7 0 0,-1 1 0 0 0,0 0 0 0 0,0-1-1 0 0,-1 0 1 0 0,0 0 0 0 0,-1 0 0 0 0,-1-1-1 0 0,0 0 1 0 0,0 0 0 0 0,-15 15 0 0 0,-1-1 18 0 0,-2-2 0 0 0,-47 35 1 0 0,4-11 18 0 0,30-21-33 0 0,-62 51 0 0 0,97-73 5 0 0,1-1 0 0 0,-1 1 0 0 0,1-1 0 0 0,0 1 0 0 0,-1 0 0 0 0,1 0 0 0 0,1 0 0 0 0,-1 0 0 0 0,0 0 0 0 0,1 0 0 0 0,-1 1 0 0 0,1-1 0 0 0,0 1 0 0 0,-1 3 0 0 0,2-5-7 0 0,0 0 1 0 0,0 1 0 0 0,1-1 0 0 0,-1 0 0 0 0,0 0 0 0 0,1 1 0 0 0,-1-1 0 0 0,1 0 0 0 0,0 0 0 0 0,0 1 0 0 0,0-1 0 0 0,0 0 0 0 0,0 0 0 0 0,0 0 0 0 0,0 0-1 0 0,1 0 1 0 0,-1-1 0 0 0,1 1 0 0 0,-1 0 0 0 0,1-1 0 0 0,0 1 0 0 0,2 1 0 0 0,5 3-40 0 0,0 0-1 0 0,0 0 1 0 0,1-1 0 0 0,0 0-1 0 0,0-1 1 0 0,0 0-1 0 0,0-1 1 0 0,1 0 0 0 0,-1 0-1 0 0,1-1 1 0 0,0-1 0 0 0,0 0-1 0 0,21 0 1 0 0,-14-2-385 0 0,0 0-1 0 0,-1-2 1 0 0,1 0-1 0 0,-1-1 1 0 0,1 0-1 0 0,-1-2 1 0 0,28-13-1 0 0,28-21-5242 0 0,-53 28 2544 0 0</inkml:trace>
</inkml:ink>
</file>

<file path=ppt/ink/ink3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4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3529 0 0,'0'8'3977'0'0,"9"-1"3280"0"0,7-1-5528 0 0,6 2-145 0 0,7 0-160 0 0,12-2-624 0 0,5 1 129 0 0,4-3-473 0 0,12-2-56 0 0,-3 1-152 0 0,1-3-168 0 0,5 0-112 0 0,-8-2 16 0 0,-5-2-48 0 0,2-3-200 0 0,-13 1-953 0 0,-3-3-215 0 0</inkml:trace>
</inkml:ink>
</file>

<file path=ppt/ink/ink3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4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321 257 512 0 0,'-2'-38'2901'0'0,"0"27"215"0"0,2 0-1 0 0,0-21 1 0 0,7 15 619 0 0,-6 16-3643 0 0,-1 1 0 0 0,0-1 0 0 0,0 1 0 0 0,0 0 0 0 0,0-1 0 0 0,1 1 0 0 0,-1 0 0 0 0,0-1 0 0 0,0 1 0 0 0,1 0 0 0 0,-1-1 0 0 0,0 1 0 0 0,1 0 0 0 0,-1 0 0 0 0,0-1 0 0 0,1 1 0 0 0,-1 0 0 0 0,0 0 0 0 0,1 0 0 0 0,-1 0 0 0 0,1-1 0 0 0,-1 1 0 0 0,0 0 1 0 0,1 0-1 0 0,-1 0 0 0 0,1 0 0 0 0,-1 0 0 0 0,0 0 0 0 0,1 0 0 0 0,-1 0 0 0 0,1 0 0 0 0,-1 0 0 0 0,1 0 0 0 0,-1 0 0 0 0,0 0 0 0 0,1 1 0 0 0,-1-1 0 0 0,0 0 0 0 0,1 0 0 0 0,-1 0 0 0 0,1 1 0 0 0,-1-1 0 0 0,0 0 0 0 0,1 1 0 0 0,0 0 41 0 0,0 0 0 0 0,0 1-1 0 0,-1-1 1 0 0,1 1 0 0 0,0-1 0 0 0,-1 1-1 0 0,1-1 1 0 0,-1 1 0 0 0,1 0-1 0 0,-1-1 1 0 0,0 1 0 0 0,0 0-1 0 0,1-1 1 0 0,-1 1 0 0 0,0 0-1 0 0,-1 1 1 0 0,-4 29 468 0 0,5-30-548 0 0,-10 43 253 0 0,-22 60 0 0 0,22-80-261 0 0,-1 0-1 0 0,-1 0 0 0 0,-25 39 1 0 0,-29 38-56 0 0,56-85 15 0 0,2 1 0 0 0,-1 0 0 0 0,2 0 0 0 0,-6 23 0 0 0,11-19-52 0 0,2-21 47 0 0,0 0-1 0 0,0-1 0 0 0,0 1 1 0 0,0-1-1 0 0,0 1 1 0 0,0 0-1 0 0,0-1 0 0 0,1 1 1 0 0,-1-1-1 0 0,0 1 1 0 0,0-1-1 0 0,1 1 1 0 0,-1 0-1 0 0,0-1 0 0 0,0 1 1 0 0,1-1-1 0 0,-1 1 1 0 0,1-1-1 0 0,-1 0 0 0 0,0 1 1 0 0,1-1-1 0 0,-1 1 1 0 0,1-1-1 0 0,-1 0 0 0 0,1 1 1 0 0,-1-1-1 0 0,1 0 1 0 0,-1 0-1 0 0,1 1 0 0 0,-1-1 1 0 0,1 0-1 0 0,0 0 1 0 0,-1 0-1 0 0,1 0 0 0 0,0 1 1 0 0,0-2-4 0 0,0 1 1 0 0,0 0-1 0 0,-1-1 1 0 0,1 1-1 0 0,0-1 1 0 0,0 1-1 0 0,-1-1 1 0 0,1 1-1 0 0,0-1 0 0 0,-1 1 1 0 0,1-1-1 0 0,0 0 1 0 0,-1 1-1 0 0,1-1 1 0 0,-1 0-1 0 0,1 1 1 0 0,-1-1-1 0 0,1 0 1 0 0,-1 0-1 0 0,0 1 0 0 0,1-1 1 0 0,-1-1-1 0 0,8-22-100 0 0,-7 20 113 0 0,1-8-31 0 0,0-1-1 0 0,0 1 0 0 0,-1-20 0 0 0,-1 18 12 0 0,1 0 1 0 0,4-21-1 0 0,42-167 172 0 0,-39 167-16 0 0,3-1 1 0 0,0 2-1 0 0,3-1 1 0 0,0 2-1 0 0,2 0 1 0 0,2 1-1 0 0,1 0 1 0 0,26-32-1 0 0,-23 40 330 0 0,-20 23-410 0 0,-1 0 0 0 0,1 0 0 0 0,0-1-1 0 0,-1 1 1 0 0,1 0 0 0 0,0 1 0 0 0,0-1-1 0 0,0 0 1 0 0,0 0 0 0 0,0 1 0 0 0,0-1 0 0 0,0 1-1 0 0,3-1 1 0 0,-4 2-49 0 0,-1-1-1 0 0,1 1 1 0 0,-1-1-1 0 0,1 1 1 0 0,-1-1-1 0 0,1 1 1 0 0,-1 0-1 0 0,1-1 1 0 0,-1 1-1 0 0,0 0 1 0 0,1-1-1 0 0,-1 1 1 0 0,0 0 0 0 0,0-1-1 0 0,1 1 1 0 0,-1 0-1 0 0,0-1 1 0 0,0 1-1 0 0,0 0 1 0 0,0 0-1 0 0,0-1 1 0 0,0 1-1 0 0,0 0 1 0 0,0 1-1 0 0,-1 20 80 0 0,-7 10-45 0 0,5-20-14 0 0,0 0 0 0 0,-2 22 0 0 0,5-30-26 0 0,0 1 1 0 0,0-1 0 0 0,1 1-1 0 0,-1-1 1 0 0,1 0 0 0 0,0 0-1 0 0,0 1 1 0 0,1-1 0 0 0,-1 0-1 0 0,1 0 1 0 0,4 7 0 0 0,4 8 31 0 0,0 1-1 0 0,-1 0 1 0 0,-1 1 0 0 0,-1-1 0 0 0,-1 1 0 0 0,6 36 0 0 0,4 132 78 0 0,-13-134-116 0 0,1 0 0 0 0,14 63-1 0 0,-13-96 0 0 0,11 44-20 0 0,-14-58 15 0 0,1 1 1 0 0,1-2-1 0 0,-1 1 1 0 0,1 0-1 0 0,8 11 0 0 0,-12-19 4 0 0,0 1-1 0 0,1 0 0 0 0,-1-1 1 0 0,0 1-1 0 0,1-1 0 0 0,-1 1 1 0 0,1-1-1 0 0,-1 1 0 0 0,1-1 1 0 0,-1 1-1 0 0,1-1 0 0 0,-1 0 1 0 0,1 1-1 0 0,-1-1 0 0 0,1 0 1 0 0,0 1-1 0 0,-1-1 0 0 0,1 0 0 0 0,-1 0 1 0 0,2 1-1 0 0,-1-2 1 0 0,-1 1-1 0 0,0 0 1 0 0,0 0-1 0 0,1-1 1 0 0,-1 1 0 0 0,0 0-1 0 0,1 0 1 0 0,-1-1-1 0 0,0 1 1 0 0,0 0 0 0 0,0-1-1 0 0,1 1 1 0 0,-1 0-1 0 0,0-1 1 0 0,0 1 0 0 0,0-1-1 0 0,0 1 1 0 0,0 0-1 0 0,0-1 1 0 0,1 1 0 0 0,-1-1-1 0 0,0 1 1 0 0,0 0-1 0 0,0-1 1 0 0,0-3 2 0 0,0 1 0 0 0,0-1-1 0 0,-1 1 1 0 0,1-1 0 0 0,-1 0 0 0 0,-1-4 0 0 0,-1 1-10 0 0,0 0 1 0 0,0 1 0 0 0,-1 0 0 0 0,0-1 0 0 0,0 1 0 0 0,-1 0 0 0 0,1 1-1 0 0,-1-1 1 0 0,-1 1 0 0 0,1 0 0 0 0,-1 0 0 0 0,1 1 0 0 0,-2 0-1 0 0,1 0 1 0 0,-10-5 0 0 0,4 4-22 0 0,0 0 0 0 0,0 1 0 0 0,0 1 0 0 0,0 0 0 0 0,0 1 0 0 0,-1 0 0 0 0,1 0 0 0 0,-17 1 0 0 0,-11 2-149 0 0,-1 1 0 0 0,1 1-1 0 0,0 3 1 0 0,1 1 0 0 0,-1 2 0 0 0,-55 20 0 0 0,92-27 131 0 0,-2-1-62 0 0,1 1-1 0 0,0 0 0 0 0,-1 0 0 0 0,1 0 0 0 0,0 1 1 0 0,-3 2-1 0 0,6-3-570 0 0,5-2 364 0 0,5-2-28 0 0,30-15-3031 0 0,58-16 0 0 0,-66 25 1295 0 0</inkml:trace>
</inkml:ink>
</file>

<file path=ppt/ink/ink3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4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68 1976 0 0,'-13'0'3167'0'0,"-25"0"4264"0"0,29 0-4105 0 0,17-1-897 0 0,14-2-1692 0 0,30-7 0 0 0,4-1 190 0 0,36-9 1 0 0,-70 14-706 0 0,1 1 0 0 0,-1 0 1 0 0,1 2-1 0 0,0 1 0 0 0,34 0 1 0 0,-53 3-183 0 0,0-1 1 0 0,0 1 0 0 0,-1-1 0 0 0,1 1-1 0 0,0 0 1 0 0,-1 1 0 0 0,1-1 0 0 0,0 1-1 0 0,4 2 1 0 0,-6-3-27 0 0,-1 0 0 0 0,0 0 0 0 0,0 0 1 0 0,0 0-1 0 0,0 0 0 0 0,0 1 0 0 0,0-1 0 0 0,0 0 0 0 0,0 0 0 0 0,0 1 0 0 0,-1-1 1 0 0,1 1-1 0 0,0-1 0 0 0,-1 0 0 0 0,1 1 0 0 0,-1-1 0 0 0,0 1 0 0 0,0-1 0 0 0,1 1 0 0 0,-1 0 1 0 0,0-1-1 0 0,0 1 0 0 0,0-1 0 0 0,0 1 0 0 0,-1-1 0 0 0,1 1 0 0 0,-1 1 0 0 0,-1 5-17 0 0,0 0-1 0 0,-1-1 1 0 0,0 0-1 0 0,-1 1 1 0 0,0-1-1 0 0,-8 11 0 0 0,-34 41-28 0 0,12-18-40 0 0,12-11 61 0 0,-33 59-1 0 0,48-76 11 0 0,1 1 1 0 0,0-1-1 0 0,1 1 1 0 0,0 0-1 0 0,2 1 0 0 0,-1-1 1 0 0,-1 24-1 0 0,5-36-5 0 0,-1 0-1 0 0,1-1 0 0 0,0 1 1 0 0,0 0-1 0 0,1 0 1 0 0,-1 0-1 0 0,0-1 1 0 0,0 1-1 0 0,1 0 1 0 0,-1 0-1 0 0,1-1 1 0 0,0 1-1 0 0,0 0 1 0 0,-1-1-1 0 0,1 1 1 0 0,0 0-1 0 0,0-1 1 0 0,0 0-1 0 0,1 1 1 0 0,-1-1-1 0 0,0 1 1 0 0,0-1-1 0 0,1 0 1 0 0,-1 0-1 0 0,1 0 1 0 0,2 2-1 0 0,-1-2-6 0 0,0 0 0 0 0,0-1-1 0 0,-1 1 1 0 0,1-1 0 0 0,0 1 0 0 0,0-1 0 0 0,0 0 0 0 0,0 0-1 0 0,0 0 1 0 0,0 0 0 0 0,0-1 0 0 0,0 1 0 0 0,0-1-1 0 0,0 1 1 0 0,0-1 0 0 0,2-2 0 0 0,19-7-1051 0 0,-1-2 0 0 0,42-28 1 0 0,-43 25-1478 0 0,-1 1-2111 0 0,-2 0-1151 0 0</inkml:trace>
</inkml:ink>
</file>

<file path=ppt/ink/ink3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4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1 102 1064 0 0,'8'-4'1897'0'0,"4"1"1087"0"0,7 0-1327 0 0,2 0 735 0 0,4 1-1048 0 0,7-4 417 0 0,1-2-585 0 0,2 0-592 0 0,8-1-392 0 0,-4-1 0 0 0,1 1-112 0 0,1-1-80 0 0,-9 2-192 0 0,-4 3-80 0 0,-1-3-2432 0 0,-9 2 1735 0 0</inkml:trace>
</inkml:ink>
</file>

<file path=ppt/ink/ink3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4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9 112 0 0,'-6'-7'1580'0'0,"6"7"-1332"0"0,-1-1 1 0 0,1 1-1 0 0,0 0 1 0 0,0 0-1 0 0,-1 0 0 0 0,1 0 1 0 0,0 0-1 0 0,0-1 1 0 0,-1 1-1 0 0,1 0 0 0 0,0 0 1 0 0,0 0-1 0 0,-1 0 0 0 0,1 0 1 0 0,0 0-1 0 0,0 0 1 0 0,-1 0-1 0 0,1 0 0 0 0,0 0 1 0 0,0 0-1 0 0,-1 0 1 0 0,1 0-1 0 0,0 0 0 0 0,-1 1 1 0 0,1-1-1 0 0,0 0 0 0 0,-5 8 6931 0 0,4 2-6139 0 0,-7 208 4277 0 0,2-143-4777 0 0,-11 70-1045 0 0,16-135-281 0 0,1-10 688 0 0,0 0 0 0 0,0 0 0 0 0,0 1 0 0 0,0-1 0 0 0,0 0 0 0 0,0 0 0 0 0,0 1 0 0 0,0-1 0 0 0,0 0 0 0 0,0 0 0 0 0,0 0-1 0 0,0 1 1 0 0,1-1 0 0 0,-1 0 0 0 0,0 0 0 0 0,0 0 0 0 0,0 1 0 0 0,0-1 0 0 0,0 0 0 0 0,0 0 0 0 0,1 0 0 0 0,-1 0 0 0 0,0 1-1 0 0,0-1 1 0 0,0 0 0 0 0,0 0 0 0 0,1 0 0 0 0,-1 0 0 0 0,0 0 0 0 0,0 0 0 0 0,0 1 0 0 0,1-1 0 0 0,-1 0 0 0 0,0 0 0 0 0,0 0-1 0 0,1 0 1 0 0,6-1-2429 0 0</inkml:trace>
</inkml:ink>
</file>

<file path=ppt/ink/ink3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4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134 143 512 0 0,'-1'-28'2561'0'0,"-4"-38"1"0"0,4 64-2186 0 0,1 0 0 0 0,0-1 0 0 0,-1 1 0 0 0,1 0 0 0 0,0 0 0 0 0,1 0 0 0 0,-1 0 0 0 0,0 0 0 0 0,0 0 0 0 0,1 0 0 0 0,-1 0 0 0 0,1 0 0 0 0,0 0 0 0 0,0 0 0 0 0,0 0 0 0 0,0 0 0 0 0,0 0 0 0 0,0 0 0 0 0,0 1 0 0 0,0-1 0 0 0,1 0 0 0 0,2-2 652 0 0,-4 7-713 0 0,-1-1 0 0 0,1 1 0 0 0,-1 0 0 0 0,0-1 0 0 0,0 1 1 0 0,-2 3-1 0 0,-2 7-103 0 0,-20 111 608 0 0,7-21-681 0 0,-55 206 360 0 0,68-286-874 0 0,1 0 0 0 0,2 0-1 0 0,-1 38 1 0 0,5-50-1853 0 0,-3-20-8013 0 0</inkml:trace>
</inkml:ink>
</file>

<file path=ppt/ink/ink3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4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67 227 672 0 0,'-13'2'2651'0'0,"-1"1"1"0"0,-21-1-1 0 0,34-2-2594 0 0,1 0 0 0 0,0 1 0 0 0,0-1 0 0 0,0 0 0 0 0,0 0 0 0 0,0 0 0 0 0,-1-1 0 0 0,1 1 0 0 0,0 0 0 0 0,0 0 0 0 0,0 0 0 0 0,0 0 0 0 0,-1 0-1 0 0,1 0 1 0 0,0 0 0 0 0,0 0 0 0 0,0 0 0 0 0,0 0 0 0 0,0 0 0 0 0,0 0 0 0 0,-1 0 0 0 0,1-1 0 0 0,0 1 0 0 0,0 0 0 0 0,0 0 0 0 0,0 0 0 0 0,0 0 0 0 0,0 0 0 0 0,0 0 0 0 0,0-1 0 0 0,0 1 0 0 0,0 0 0 0 0,-1 0 0 0 0,1 0 0 0 0,0 0 0 0 0,0 0 0 0 0,0-1 0 0 0,0 1 0 0 0,0 0 0 0 0,0 0 0 0 0,0 0 0 0 0,0 0 0 0 0,0-1 0 0 0,0 1 0 0 0,4-10 1109 0 0,9-6-354 0 0,31-45 886 0 0,-31 42-1081 0 0,-1 2 1 0 0,2-1-1 0 0,0 2 0 0 0,20-18 0 0 0,-29 30-490 0 0,0 1-1 0 0,0 0 1 0 0,0 0 0 0 0,0 1-1 0 0,0 0 1 0 0,1 0 0 0 0,-1 0-1 0 0,0 0 1 0 0,1 1 0 0 0,0 0 0 0 0,-1 0-1 0 0,1 0 1 0 0,0 1 0 0 0,0 0-1 0 0,-1 0 1 0 0,12 2 0 0 0,5 2 17 0 0,-1 1 0 0 0,42 14 0 0 0,-60-18-127 0 0,0 0-12 0 0,14 5 2 0 0,24 12 1 0 0,-38-17-1 0 0,1 1-1 0 0,-1 0 1 0 0,1 0 0 0 0,-1 1 0 0 0,0-1 0 0 0,0 0-1 0 0,0 1 1 0 0,0 0 0 0 0,0 0 0 0 0,-1 0-1 0 0,1 0 1 0 0,-1 0 0 0 0,3 5 0 0 0,-5-7-5 0 0,0 0 0 0 0,1 0 0 0 0,-1 1 1 0 0,0-1-1 0 0,0 0 0 0 0,0 1 0 0 0,0-1 1 0 0,0 0-1 0 0,0 1 0 0 0,0-1 0 0 0,0 0 1 0 0,0 0-1 0 0,-1 1 0 0 0,1-1 0 0 0,-1 0 0 0 0,1 0 1 0 0,-1 1-1 0 0,1-1 0 0 0,-1 0 0 0 0,1 0 1 0 0,-1 0-1 0 0,0 0 0 0 0,0 0 0 0 0,0 0 1 0 0,0 0-1 0 0,0 0 0 0 0,1 0 0 0 0,-2 0 1 0 0,1-1-1 0 0,-2 2 0 0 0,-4 3 1 0 0,0-1-1 0 0,-1 0 1 0 0,-12 5 0 0 0,12-5-35 0 0,-146 49-390 0 0,149-51 401 0 0,-14 3-39 0 0,0 0-1 0 0,-37 4 1 0 0,48-8 39 0 0,1-1 1 0 0,-1 0-1 0 0,1 0 1 0 0,-1 0 0 0 0,1-1-1 0 0,0 0 1 0 0,-1-1 0 0 0,1 0-1 0 0,0 0 1 0 0,-12-5 0 0 0,18 6-7 0 0,-1 1 0 0 0,1-1 0 0 0,0 0 0 0 0,0 1 0 0 0,0-1 0 0 0,0 0 0 0 0,0 0 0 0 0,0 0 0 0 0,1 0 0 0 0,-1 0 0 0 0,0 0 0 0 0,0 0 0 0 0,0 0 0 0 0,1 0 0 0 0,-1 0 0 0 0,1 0 0 0 0,-1 0 0 0 0,1 0 0 0 0,-1-1 0 0 0,1 1 0 0 0,0 0 0 0 0,-1-2 0 0 0,1 1-42 0 0,0 0-1 0 0,1-1 1 0 0,-1 1-1 0 0,0 0 0 0 0,1 0 1 0 0,0-1-1 0 0,-1 1 1 0 0,1 0-1 0 0,0 0 0 0 0,0 0 1 0 0,2-3-1 0 0,3-5-430 0 0,1 1 0 0 0,0 0 0 0 0,16-15 0 0 0,-21 22 349 0 0,97-88-6449 0 0,-56 57 3442 0 0</inkml:trace>
</inkml:ink>
</file>

<file path=ppt/ink/ink3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4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89 103 8 0 0,'-20'18'10376'0'0,"11"3"-5710"0"0,2 14-1804 0 0,-1-1-1594 0 0,-7 9 208 0 0,9-29-1152 0 0,1 1 0 0 0,0-1 0 0 0,1 1 0 0 0,1 0 1 0 0,0 0-1 0 0,0 19 0 0 0,3-34-323 0 0,0 0 0 0 0,0 0-1 0 0,0 1 1 0 0,-1-1 0 0 0,1 0 0 0 0,0 0 0 0 0,0 0 0 0 0,0 1-1 0 0,0-1 1 0 0,0 0 0 0 0,1 0 0 0 0,-1 0 0 0 0,0 1 0 0 0,0-1-1 0 0,0 0 1 0 0,0 0 0 0 0,0 0 0 0 0,0 1 0 0 0,0-1-1 0 0,0 0 1 0 0,0 0 0 0 0,0 0 0 0 0,1 0 0 0 0,-1 1 0 0 0,0-1-1 0 0,0 0 1 0 0,0 0 0 0 0,0 0 0 0 0,0 0 0 0 0,1 0 0 0 0,-1 1-1 0 0,0-1 1 0 0,0 0 0 0 0,0 0 0 0 0,1 0 0 0 0,-1 0 0 0 0,0 0-1 0 0,0 0 1 0 0,1 0 0 0 0,8-5 12 0 0,6-11-7 0 0,-8 7-22 0 0,-1-1 0 0 0,-1 0 0 0 0,0 0 1 0 0,0-1-1 0 0,-1 1 0 0 0,4-15 0 0 0,10-68 23 0 0,-15 71-10 0 0,0 0 0 0 0,2 0 1 0 0,1 0-1 0 0,10-25 1 0 0,-15 44-8 0 0,0 0 1 0 0,1-1 0 0 0,0 1 0 0 0,0 0 0 0 0,0 0 0 0 0,0 0 0 0 0,1 0 0 0 0,-1 1-1 0 0,1-1 1 0 0,-1 1 0 0 0,1-1 0 0 0,3-1 0 0 0,-3 3-21 0 0,-1-1 1 0 0,1 1-1 0 0,-1 0 0 0 0,1 0 0 0 0,-1 1 1 0 0,1-1-1 0 0,0 1 0 0 0,-1-1 0 0 0,1 1 1 0 0,0 0-1 0 0,0 0 0 0 0,-1 0 0 0 0,1 0 1 0 0,0 0-1 0 0,-1 1 0 0 0,5 0 0 0 0,63 20-2793 0 0,0 0-5812 0 0,-54-17 6876 0 0</inkml:trace>
</inkml:ink>
</file>

<file path=ppt/ink/ink3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4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48 171 1936 0 0,'-9'7'2939'0'0,"4"-2"-1356"0"0,0-1-1 0 0,-1 1 1 0 0,-4 6-1 0 0,9-9-1320 0 0,-1 0 0 0 0,1 0 0 0 0,0 0 0 0 0,0 0 0 0 0,0 0 0 0 0,0 0 0 0 0,0 1 0 0 0,0-1 0 0 0,1 0 0 0 0,-1 0 0 0 0,1 1 0 0 0,-1-1 0 0 0,1 4 0 0 0,0-2-149 0 0,0-1 1 0 0,0 0 0 0 0,1 1 0 0 0,-1-1 0 0 0,1 0 0 0 0,-1 0 0 0 0,1 1 0 0 0,0-1 0 0 0,1 0 0 0 0,-1 0 0 0 0,0 0-1 0 0,1 0 1 0 0,0 0 0 0 0,0-1 0 0 0,0 1 0 0 0,3 4 0 0 0,-2-5-37 0 0,1 1 0 0 0,-1 0-1 0 0,1-1 1 0 0,0 1 0 0 0,0-1 0 0 0,-1 0 0 0 0,1 0-1 0 0,1-1 1 0 0,-1 1 0 0 0,0-1 0 0 0,5 1 0 0 0,3 0-19 0 0,0-1 0 0 0,-1 0 0 0 0,1-1 0 0 0,0 0 0 0 0,0-1 0 0 0,-1-1 0 0 0,1 1 0 0 0,17-6 0 0 0,-15 2-45 0 0,0 0-1 0 0,0 0 0 0 0,-1-1 1 0 0,1-1-1 0 0,-1 0 1 0 0,-1-1-1 0 0,0 0 1 0 0,22-20-1 0 0,-27 22-18 0 0,-2 0 0 0 0,1 0 1 0 0,-1-1-1 0 0,0 0 0 0 0,0 0 0 0 0,-1-1 0 0 0,0 1 1 0 0,0-1-1 0 0,-1 0 0 0 0,0 0 0 0 0,0 0 1 0 0,-1 0-1 0 0,0 0 0 0 0,0-1 0 0 0,-1 1 0 0 0,1-16 1 0 0,-2 17-6 0 0,0 1 0 0 0,-1-1 0 0 0,0 0 0 0 0,0 1 1 0 0,0-1-1 0 0,-1 1 0 0 0,0-1 0 0 0,-3-7 0 0 0,4 13 12 0 0,1-1 0 0 0,-1 1 0 0 0,0-1 0 0 0,0 1 0 0 0,0 0 0 0 0,0-1 0 0 0,-1 1 0 0 0,1 0 0 0 0,0 0 0 0 0,0 0 0 0 0,-1-1 0 0 0,1 2 0 0 0,-1-1 0 0 0,1 0-1 0 0,-1 0 1 0 0,1 0 0 0 0,-1 1 0 0 0,0-1 0 0 0,1 1 0 0 0,-1-1 0 0 0,0 1 0 0 0,1-1 0 0 0,-1 1 0 0 0,0 0 0 0 0,0 0 0 0 0,1 0 0 0 0,-1 0 0 0 0,0 0-1 0 0,0 1 1 0 0,1-1 0 0 0,-1 0 0 0 0,0 1 0 0 0,1-1 0 0 0,-1 1 0 0 0,0 0 0 0 0,-1 0 0 0 0,-14 8 30 0 0,0 1 0 0 0,0 0 0 0 0,1 1-1 0 0,0 0 1 0 0,-16 17 0 0 0,17-14-88 0 0,1 0-1 0 0,0 1 1 0 0,1 0-1 0 0,0 1 1 0 0,1 1-1 0 0,1 0 1 0 0,1 1 0 0 0,0 0-1 0 0,2 0 1 0 0,-11 31-1 0 0,18-47 14 0 0,1 0 1 0 0,-1 0-1 0 0,1 0 0 0 0,-1 0 0 0 0,1 0 0 0 0,0 0 0 0 0,0 0 1 0 0,0 0-1 0 0,0 0 0 0 0,0 1 0 0 0,0-1 0 0 0,1 0 1 0 0,-1 0-1 0 0,1 0 0 0 0,-1 0 0 0 0,1 0 0 0 0,0 0 1 0 0,0 0-1 0 0,0-1 0 0 0,0 1 0 0 0,2 3 0 0 0,-1-3-72 0 0,1 0 1 0 0,-1 1-1 0 0,1-1 0 0 0,-1 0 0 0 0,1 0 0 0 0,0-1 0 0 0,0 1 1 0 0,0-1-1 0 0,0 1 0 0 0,1-1 0 0 0,-1 0 0 0 0,5 1 0 0 0,13 2-1365 0 0,1-1 1 0 0,0 0-1 0 0,-1-2 0 0 0,38-3 0 0 0,-27 0-9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38:55.8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9 3249 0 0,'-16'-3'3785'0'0,"3"0"2840"0"0,2 0-5129 0 0,6 3-191 0 0,2 0-401 0 0,3 2-112 0 0,5-2 136 0 0,-1 0-416 0 0,5 1-184 0 0,-1 1-152 0 0,3-1-152 0 0,2 2-136 0 0,-1 0-160 0 0,1 0 136 0 0,3 4-1464 0 0,-1 0-2233 0 0,1 5-272 0 0</inkml:trace>
</inkml:ink>
</file>

<file path=ppt/ink/ink3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4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286 703 560 0 0,'0'-3'785'0'0,"0"1"1"0"0,1-1-1 0 0,-1 1 0 0 0,1-1 0 0 0,0 1 1 0 0,-1-1-1 0 0,1 1 0 0 0,3-5 1 0 0,12-18 2462 0 0,1-4-1259 0 0,-14 22-1704 0 0,-1 1 0 0 0,0-1 0 0 0,0 0-1 0 0,-1 0 1 0 0,0 0 0 0 0,0 0 0 0 0,-1 0-1 0 0,0-1 1 0 0,0 1 0 0 0,0 0-1 0 0,-1 0 1 0 0,0 0 0 0 0,-3-10 0 0 0,3 14-185 0 0,0 0 1 0 0,0 0-1 0 0,0 0 1 0 0,-1 0-1 0 0,1 0 1 0 0,-1 0-1 0 0,0 0 1 0 0,0 0-1 0 0,0 1 1 0 0,0-1 0 0 0,0 1-1 0 0,0-1 1 0 0,-1 1-1 0 0,1 0 1 0 0,-1 0-1 0 0,0 0 1 0 0,0 0-1 0 0,1 0 1 0 0,-1 1-1 0 0,0-1 1 0 0,0 1-1 0 0,-1 0 1 0 0,1 0 0 0 0,0 0-1 0 0,0 0 1 0 0,-1 1-1 0 0,1-1 1 0 0,0 1-1 0 0,-1 0 1 0 0,-3 0-1 0 0,-3 1-16 0 0,1 0-1 0 0,-1 1 1 0 0,1 1-1 0 0,0-1 0 0 0,-1 1 1 0 0,1 1-1 0 0,1 0 1 0 0,-1 0-1 0 0,1 1 0 0 0,-1 0 1 0 0,1 0-1 0 0,0 1 1 0 0,1 0-1 0 0,0 0 1 0 0,-12 14-1 0 0,5-4-96 0 0,1 0-1 0 0,0 1 1 0 0,2 1-1 0 0,0 0 1 0 0,1 0-1 0 0,-10 25 1 0 0,18-38 9 0 0,0 0 0 0 0,0 0 0 0 0,1 1 1 0 0,-1-1-1 0 0,1 1 0 0 0,0-1 1 0 0,1 1-1 0 0,-1 8 0 0 0,2-12 2 0 0,-1 0-1 0 0,0 1 0 0 0,1-1 0 0 0,-1 0 0 0 0,1 0 1 0 0,0 0-1 0 0,0 0 0 0 0,0 1 0 0 0,0-1 1 0 0,0 0-1 0 0,1-1 0 0 0,-1 1 0 0 0,0 0 0 0 0,1 0 1 0 0,-1 0-1 0 0,1-1 0 0 0,0 1 0 0 0,0-1 0 0 0,-1 1 1 0 0,1-1-1 0 0,0 0 0 0 0,0 0 0 0 0,3 1 1 0 0,1 1-9 0 0,1-1 0 0 0,0 0 1 0 0,0 0-1 0 0,0 0 1 0 0,0-1-1 0 0,0 0 1 0 0,0 0-1 0 0,0-1 0 0 0,0 0 1 0 0,13-2-1 0 0,-8 1-10 0 0,0-2 1 0 0,0 1-1 0 0,0-1 0 0 0,0-1 0 0 0,16-8 0 0 0,-17 6 21 0 0,0 0 0 0 0,0-1 0 0 0,-1-1 1 0 0,0 0-1 0 0,-1 0 0 0 0,1-1 0 0 0,-1 0 0 0 0,-1 0 0 0 0,0-1 0 0 0,0 0 0 0 0,6-12 0 0 0,7-17 30 0 0,32-75 0 0 0,-29 56-50 0 0,15-33 58 0 0,-4-1-1 0 0,36-156 0 0 0,-69 236 56 0 0,-6 14-59 0 0,-10 21-34 0 0,11-17 12 0 0,-12 23-13 0 0,1 1 0 0 0,1 1 0 0 0,-13 50-1 0 0,-16 101-115 0 0,28-113 92 0 0,7-37 25 0 0,2 1 0 0 0,1 0 0 0 0,2 0 0 0 0,0 0-1 0 0,8 64 1 0 0,-6-94-40 0 0,1 1 0 0 0,0-1 0 0 0,0 0-1 0 0,0 0 1 0 0,0 1 0 0 0,0-1 0 0 0,1 0 0 0 0,-1 0-1 0 0,1-1 1 0 0,0 1 0 0 0,3 4 0 0 0,-4-6 2 0 0,0 0-1 0 0,0-1 1 0 0,0 1 0 0 0,0 0 0 0 0,0 0 0 0 0,0-1-1 0 0,0 1 1 0 0,0 0 0 0 0,0-1 0 0 0,0 1 0 0 0,1-1-1 0 0,-1 1 1 0 0,0-1 0 0 0,0 0 0 0 0,1 0 0 0 0,-1 1-1 0 0,0-1 1 0 0,0 0 0 0 0,1 0 0 0 0,-1 0 0 0 0,0 0-1 0 0,0-1 1 0 0,1 1 0 0 0,-1 0 0 0 0,0 0 0 0 0,0-1-1 0 0,1 1 1 0 0,-1-1 0 0 0,0 1 0 0 0,0-1 0 0 0,0 1-1 0 0,2-2 1 0 0,10-8-492 0 0,0 1 1 0 0,-1-1-1 0 0,0-1 0 0 0,-1 0 1 0 0,0-1-1 0 0,0 0 0 0 0,12-21 0 0 0,4-10 53 0 0,20-49 0 0 0,-6 12 1152 0 0,-40 79-621 0 0,-1 1 0 0 0,1-1 0 0 0,-1 1 0 0 0,1-1 0 0 0,-1 0 0 0 0,0 1 0 0 0,0-1 0 0 0,1 0 0 0 0,-1 1 0 0 0,0-1 0 0 0,0 0 0 0 0,0 0 0 0 0,0 1 0 0 0,0-1 0 0 0,0 0 0 0 0,0-1 0 0 0,0 2 8 0 0,0 0 0 0 0,0 0 0 0 0,-1 0 0 0 0,1-1 0 0 0,0 1 0 0 0,0 0 0 0 0,-1 0 0 0 0,1 0 0 0 0,0 0-1 0 0,0 0 1 0 0,-1 0 0 0 0,1 0 0 0 0,0 0 0 0 0,0 0 0 0 0,-1 0 0 0 0,1 0 0 0 0,0 0 0 0 0,0 0 0 0 0,-1 0 0 0 0,1 0 0 0 0,0 0 0 0 0,-1 0 0 0 0,1 0 0 0 0,0 0 0 0 0,0 0-1 0 0,0 1 1 0 0,-1-1 0 0 0,1 0 0 0 0,-3 1 234 0 0,1 1 0 0 0,-1-1 0 0 0,1 1 0 0 0,-1 0 0 0 0,1-1 0 0 0,0 1 1 0 0,-3 3-1 0 0,1 0-194 0 0,1 1 0 0 0,0 0 0 0 0,-1-1 0 0 0,2 1 0 0 0,-1 0 1 0 0,1 0-1 0 0,0 0 0 0 0,0 1 0 0 0,1-1 0 0 0,-1 1 0 0 0,2-1 1 0 0,-1 1-1 0 0,1 11 0 0 0,0-8-83 0 0,1-1-1 0 0,1 1 1 0 0,-1-1 0 0 0,2 0 0 0 0,-1 1-1 0 0,1-1 1 0 0,1 0 0 0 0,8 15 0 0 0,-6-12 41 0 0,-3-5-40 0 0,1 0 1 0 0,0 0-1 0 0,0 0 1 0 0,1-1 0 0 0,0 1-1 0 0,0-1 1 0 0,0 0-1 0 0,1-1 1 0 0,-1 1 0 0 0,13 7-1 0 0,-15-10-34 0 0,1-1-1 0 0,0 0 1 0 0,1 0 0 0 0,-1 0-1 0 0,0-1 1 0 0,1 1-1 0 0,-1-1 1 0 0,6 1-1 0 0,-8-2-315 0 0,1 0 1 0 0,-1 0-1 0 0,1 0 0 0 0,-1-1 0 0 0,0 1 0 0 0,1-1 1 0 0,-1 0-1 0 0,0 1 0 0 0,1-1 0 0 0,-1 0 0 0 0,0 0 1 0 0,0 0-1 0 0,0-1 0 0 0,0 1 0 0 0,0 0 0 0 0,0-1 0 0 0,3-2 1 0 0,5-6-1666 0 0,3-2-61 0 0</inkml:trace>
</inkml:ink>
</file>

<file path=ppt/ink/ink3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4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79 1 3073 0 0,'-26'12'3977'0'0,"5"-2"4256"0"0,4-1-6912 0 0,5-1-113 0 0,9-1-88 0 0,5-1-520 0 0,6-1-288 0 0,4-2-168 0 0,3 0-200 0 0,4-3-432 0 0,0 2-1200 0 0,0-2 720 0 0,6 0-3473 0 0</inkml:trace>
</inkml:ink>
</file>

<file path=ppt/ink/ink3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4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248 159 512 0 0,'8'-24'3786'0'0,"-1"0"-1"0"0,-1 0 1 0 0,4-37-1 0 0,-10 60-3668 0 0,0 0 0 0 0,0 0 0 0 0,1 0 0 0 0,-1 0 1 0 0,-1 0-1 0 0,1 0 0 0 0,0 0 0 0 0,0 0 0 0 0,0 0 0 0 0,0 0 0 0 0,-1 1 0 0 0,1-1 0 0 0,0 0 0 0 0,-1 0 1 0 0,1 0-1 0 0,-1 0 0 0 0,1 1 0 0 0,-1-1 0 0 0,1 0 0 0 0,-1 0 0 0 0,0 1 0 0 0,1-1 0 0 0,-2-1 0 0 0,0 2 19 0 0,1-1-1 0 0,-1 0 0 0 0,1 1 0 0 0,-1-1 0 0 0,1 1 0 0 0,-1 0 1 0 0,1-1-1 0 0,-1 1 0 0 0,0 0 0 0 0,1 0 0 0 0,-1 0 0 0 0,-2 0 1 0 0,-3 2 86 0 0,0-1 1 0 0,-1 1 0 0 0,1 0 0 0 0,1 0 0 0 0,-8 4 0 0 0,0 1-52 0 0,2 0-1 0 0,-1 1 0 0 0,1 0 1 0 0,0 1-1 0 0,1 1 0 0 0,-12 11 1 0 0,7-3-27 0 0,0 0 1 0 0,-25 39-1 0 0,37-51-127 0 0,0 1-1 0 0,1-1 1 0 0,0 0 0 0 0,0 1 0 0 0,0-1-1 0 0,1 1 1 0 0,0 0 0 0 0,1 0 0 0 0,-1 0 0 0 0,1 0-1 0 0,1 0 1 0 0,-1 9 0 0 0,1-13-10 0 0,1 1 0 0 0,0 0 0 0 0,0-1 0 0 0,0 1 0 0 0,0 0 0 0 0,0-1 0 0 0,1 1 0 0 0,-1-1 0 0 0,1 0-1 0 0,0 0 1 0 0,0 1 0 0 0,0-1 0 0 0,0 0 0 0 0,1 0 0 0 0,-1-1 0 0 0,1 1 0 0 0,0-1 0 0 0,0 1 0 0 0,0-1 0 0 0,0 0 0 0 0,0 0 0 0 0,0 0 0 0 0,1 0 0 0 0,4 1 0 0 0,6 2-26 0 0,0 0 0 0 0,-1-1 0 0 0,2-1 0 0 0,-1 0 0 0 0,0-1 0 0 0,1-1 0 0 0,-1 0 0 0 0,1-1 1 0 0,17-2-1 0 0,-10 0-406 0 0,-1-1 1 0 0,0-2 0 0 0,0 0-1 0 0,0-1 1 0 0,32-14 0 0 0,-43 15-1682 0 0,1-1-1 0 0,19-13 1 0 0,-10 4-2159 0 0</inkml:trace>
</inkml:ink>
</file>

<file path=ppt/ink/ink3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4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2 153 1016 0 0,'-1'-24'1971'0'0,"1"9"-140"0"0,-1 1 1 0 0,2-1 0 0 0,0 1-1 0 0,1-1 1 0 0,5-21-1 0 0,-6 34-1639 0 0,-1 1-1 0 0,1 0 1 0 0,-1 0-1 0 0,1 0 1 0 0,-1-1 0 0 0,1 1-1 0 0,0 0 1 0 0,-1 0-1 0 0,1 0 1 0 0,0 0-1 0 0,0 0 1 0 0,0 0-1 0 0,0 0 1 0 0,0 1-1 0 0,0-1 1 0 0,2-1-1 0 0,-2 2-121 0 0,-1 0 0 0 0,1 0 0 0 0,0-1-1 0 0,-1 1 1 0 0,1 0 0 0 0,0 1-1 0 0,-1-1 1 0 0,1 0 0 0 0,0 0 0 0 0,-1 0-1 0 0,1 0 1 0 0,0 0 0 0 0,-1 1 0 0 0,1-1-1 0 0,-1 0 1 0 0,1 0 0 0 0,-1 1-1 0 0,1-1 1 0 0,0 0 0 0 0,-1 1 0 0 0,1-1-1 0 0,-1 1 1 0 0,0-1 0 0 0,1 1 0 0 0,-1-1-1 0 0,1 1 1 0 0,-1-1 0 0 0,0 1-1 0 0,1-1 1 0 0,-1 1 0 0 0,0 0 0 0 0,1-1-1 0 0,-1 1 1 0 0,0-1 0 0 0,0 1-1 0 0,0 1 1 0 0,4 7 148 0 0,-1 1 0 0 0,0 0 1 0 0,-1 0-1 0 0,0 0 0 0 0,0 13 0 0 0,0 54 132 0 0,-2-59-270 0 0,-19 223 1017 0 0,0-28-663 0 0,18-200-562 0 0,1-1 0 0 0,1 0 0 0 0,0 1-1 0 0,0-1 1 0 0,1 0 0 0 0,1 0 0 0 0,6 19 0 0 0,-8-30-25 0 0,-1 0 0 0 0,1 0 0 0 0,-1 1 1 0 0,1-1-1 0 0,0 0 0 0 0,0 0 0 0 0,-1 0 1 0 0,1 0-1 0 0,0 0 0 0 0,0 0 0 0 0,0 0 1 0 0,0 0-1 0 0,0 0 0 0 0,0-1 0 0 0,1 1 1 0 0,-1 0-1 0 0,0-1 0 0 0,0 1 0 0 0,1-1 1 0 0,-1 1-1 0 0,2 0 0 0 0,-2-1-376 0 0,1 0 0 0 0,-1 0 0 0 0,1 0 0 0 0,-1 0-1 0 0,1 0 1 0 0,-1-1 0 0 0,1 1 0 0 0,0 0 0 0 0,-1-1 0 0 0,0 1 0 0 0,1-1-1 0 0,2 0 1 0 0,9-7-4254 0 0</inkml:trace>
</inkml:ink>
</file>

<file path=ppt/ink/ink3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4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18 1344 0 0,'-9'4'2228'0'0,"0"-1"0"0"0,1 1 0 0 0,-1 1 0 0 0,-14 11 0 0 0,23-16-2135 0 0,-1 0-1 0 0,1 0 1 0 0,-1 0-1 0 0,1 1 1 0 0,0-1-1 0 0,-1 0 1 0 0,1 1-1 0 0,-1-1 1 0 0,1 0 0 0 0,0 1-1 0 0,0-1 1 0 0,-1 0-1 0 0,1 1 1 0 0,0-1-1 0 0,-1 1 1 0 0,1-1-1 0 0,0 0 1 0 0,0 1 0 0 0,0-1-1 0 0,0 1 1 0 0,0-1-1 0 0,-1 1 1 0 0,1-1-1 0 0,0 1 1 0 0,0-1-1 0 0,0 1 1 0 0,0-1-1 0 0,0 0 1 0 0,0 1 0 0 0,0-1-1 0 0,0 1 1 0 0,1-1-1 0 0,-1 1 1 0 0,0 0-1 0 0,1 0 39 0 0,0 0 0 0 0,0-1 0 0 0,0 1 0 0 0,0 0-1 0 0,0 0 1 0 0,0-1 0 0 0,0 1 0 0 0,0-1 0 0 0,0 1-1 0 0,0-1 1 0 0,1 1 0 0 0,1-1 0 0 0,6 2 307 0 0,-1 0 0 0 0,16 0 1 0 0,-1-3-147 0 0,0-1 1 0 0,1-1-1 0 0,-1-1 1 0 0,0-1-1 0 0,27-10 1 0 0,29-5 28 0 0,-75 19-291 0 0,2-1 57 0 0,0 1 0 0 0,0 0 0 0 0,0 0 0 0 0,0 1 0 0 0,0 0 0 0 0,10 0 0 0 0,-14 1-67 0 0,-1-1-1 0 0,0 0 1 0 0,0 1-1 0 0,0-1 1 0 0,0 0 0 0 0,1 1-1 0 0,-1 0 1 0 0,0-1-1 0 0,0 1 1 0 0,0 0 0 0 0,0-1-1 0 0,0 1 1 0 0,0 0 0 0 0,0 0-1 0 0,1 2 1 0 0,-1-2-6 0 0,0 1 0 0 0,0 0 1 0 0,-1 0-1 0 0,1 0 1 0 0,0 0-1 0 0,-1-1 0 0 0,0 1 1 0 0,1 0-1 0 0,-1 0 0 0 0,0 0 1 0 0,0 0-1 0 0,0 0 0 0 0,0 2 1 0 0,-1 4-14 0 0,0 0-1 0 0,0 0 1 0 0,-1 0 0 0 0,0 0 0 0 0,-1 0 0 0 0,-5 11 0 0 0,-27 46-38 0 0,22-44-46 0 0,-10 26-1 0 0,20-39 43 0 0,0 0 0 0 0,0 1 0 0 0,1 0 0 0 0,0 0 0 0 0,1 0 0 0 0,-1-1 0 0 0,2 1 0 0 0,-1 0 0 0 0,3 17 0 0 0,-2-22 19 0 0,1-1 0 0 0,-1 0 1 0 0,1 0-1 0 0,0 0 0 0 0,0 0 0 0 0,0 1 0 0 0,1-1 0 0 0,-1 0 1 0 0,1-1-1 0 0,-1 1 0 0 0,1 0 0 0 0,0 0 0 0 0,0-1 0 0 0,0 1 1 0 0,1-1-1 0 0,-1 0 0 0 0,1 0 0 0 0,-1 0 0 0 0,1 0 0 0 0,0 0 1 0 0,-1 0-1 0 0,1 0 0 0 0,0-1 0 0 0,0 0 0 0 0,0 1 1 0 0,0-1-1 0 0,1-1 0 0 0,-1 1 0 0 0,0 0 0 0 0,4 0 0 0 0,-2-1 14 0 0,1 0 0 0 0,-1-1 0 0 0,1 1 0 0 0,-1-1 0 0 0,1 0 0 0 0,-1 0-1 0 0,1-1 1 0 0,-1 0 0 0 0,0 0 0 0 0,0 0 0 0 0,0 0 0 0 0,0-1-1 0 0,0 0 1 0 0,0 0 0 0 0,6-6 0 0 0,-1 2 15 0 0,-1-2 1 0 0,1 0-1 0 0,-2 0 0 0 0,1 0 0 0 0,12-21 1 0 0,-16 21-1 0 0,0 0 0 0 0,-1-1 1 0 0,0 0-1 0 0,0 0 0 0 0,-1 0 0 0 0,0 0 1 0 0,-1 0-1 0 0,-1-1 0 0 0,1 1 1 0 0,-1-21-1 0 0,-2 14 2 0 0,0 0 0 0 0,-1 0 1 0 0,-1 0-1 0 0,-1 1 0 0 0,0-1 1 0 0,-7-16-1 0 0,9 28 2 0 0,0 0-1 0 0,0-1 1 0 0,-1 1-1 0 0,0 0 1 0 0,0 1-1 0 0,0-1 1 0 0,-1 0-1 0 0,1 1 1 0 0,-6-5-1 0 0,7 7-5 0 0,1 1-1 0 0,-1 0 1 0 0,0 0 0 0 0,0 0-1 0 0,0 0 1 0 0,1 0-1 0 0,-1 0 1 0 0,0 0-1 0 0,0 0 1 0 0,0 1 0 0 0,-1-1-1 0 0,1 1 1 0 0,0 0-1 0 0,0-1 1 0 0,0 1 0 0 0,0 0-1 0 0,0 0 1 0 0,0 0-1 0 0,0 1 1 0 0,-1-1-1 0 0,1 0 1 0 0,0 1 0 0 0,0 0-1 0 0,0-1 1 0 0,0 1-1 0 0,0 0 1 0 0,-3 2-1 0 0,4-3-14 0 0,-1 1-1 0 0,0 0 0 0 0,1 0 0 0 0,-1 0 0 0 0,1 0 0 0 0,-1 0 0 0 0,1 1 0 0 0,-1-1 0 0 0,1 0 0 0 0,0 1 0 0 0,-1-1 0 0 0,1 1 0 0 0,0-1 0 0 0,0 1 0 0 0,0 0 1 0 0,0-1-1 0 0,1 1 0 0 0,-1 0 0 0 0,0 0 0 0 0,1 0 0 0 0,-1 3 0 0 0,1-3-37 0 0,0 0-1 0 0,0 0 1 0 0,1 0-1 0 0,-1 0 1 0 0,1 0 0 0 0,-1 0-1 0 0,1-1 1 0 0,0 1 0 0 0,0 0-1 0 0,0 0 1 0 0,0 0 0 0 0,0-1-1 0 0,0 1 1 0 0,0 0-1 0 0,0-1 1 0 0,1 1 0 0 0,-1-1-1 0 0,1 0 1 0 0,-1 1 0 0 0,4 1-1 0 0,6 4-325 0 0,0 0-1 0 0,1 0 1 0 0,0-1-1 0 0,0-1 0 0 0,1 0 1 0 0,-1 0-1 0 0,22 3 1 0 0,-12-4 294 0 0,0 0 1 0 0,1-2 0 0 0,38-1-1 0 0,-47-2 288 0 0,0-1 1 0 0,1-1-1 0 0,-1-1 0 0 0,0 0 1 0 0,-1-1-1 0 0,19-8 0 0 0,-15 5 508 0 0,1 1-1 0 0,-1 1 0 0 0,21-3 1 0 0,-37 8-678 0 0,1 1-1 0 0,-1 0 1 0 0,1-1 0 0 0,0 1 0 0 0,-1 0-1 0 0,1 0 1 0 0,-1 0 0 0 0,1 0 0 0 0,0 1-1 0 0,-1-1 1 0 0,1 0 0 0 0,-1 1 0 0 0,1-1 0 0 0,-1 1-1 0 0,1-1 1 0 0,-1 1 0 0 0,1 0 0 0 0,-1-1-1 0 0,0 1 1 0 0,1 0 0 0 0,-1 0 0 0 0,2 2-1 0 0,-2-1-16 0 0,0-1 0 0 0,0 1 0 0 0,0 0-1 0 0,0 0 1 0 0,0-1 0 0 0,-1 1 0 0 0,1 0-1 0 0,-1 0 1 0 0,1 0 0 0 0,-1 0 0 0 0,0 0-1 0 0,0 0 1 0 0,0 0 0 0 0,0 0 0 0 0,0 0-1 0 0,0 0 1 0 0,-1 0 0 0 0,0 3 0 0 0,-3 6 7 0 0,0 1 1 0 0,0-1 0 0 0,-1 0-1 0 0,-1 0 1 0 0,0 0 0 0 0,-8 10 0 0 0,-8 13-40 0 0,18-26-62 0 0,-6 9 53 0 0,1 0 1 0 0,1 0-1 0 0,0 1 1 0 0,-8 30-1 0 0,15-44-98 0 0,0 0-1 0 0,0 1 0 0 0,0-1 1 0 0,1 1-1 0 0,0-1 0 0 0,0 0 1 0 0,0 1-1 0 0,0-1 1 0 0,1 1-1 0 0,-1-1 0 0 0,1 0 1 0 0,0 1-1 0 0,1-1 0 0 0,-1 0 1 0 0,1 0-1 0 0,0 0 1 0 0,0 0-1 0 0,0 0 0 0 0,0 0 1 0 0,1 0-1 0 0,0-1 0 0 0,-1 1 1 0 0,1-1-1 0 0,0 0 1 0 0,1 0-1 0 0,3 3 0 0 0,-1-2-959 0 0,0 1 0 0 0,1-1 0 0 0,11 5-1 0 0,3-2-1482 0 0</inkml:trace>
</inkml:ink>
</file>

<file path=ppt/ink/ink3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4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380 125 512 0 0,'2'-10'1109'0'0,"-1"1"0"0"0,0 0-1 0 0,0-1 1 0 0,0 1 0 0 0,-1-1 0 0 0,-2-14 0 0 0,1 22-775 0 0,1-1 0 0 0,-1 1 0 0 0,0-1 0 0 0,1 1 0 0 0,-1 0 0 0 0,0-1 0 0 0,-1 1 0 0 0,1 0 0 0 0,0 0 0 0 0,-1-1 0 0 0,1 1 0 0 0,-4-3 0 0 0,4 4-210 0 0,-1 0 0 0 0,1 0 0 0 0,-1 0 1 0 0,0 0-1 0 0,1 0 0 0 0,-1 0 0 0 0,0 1 1 0 0,0-1-1 0 0,0 0 0 0 0,0 1 0 0 0,1 0 1 0 0,-1-1-1 0 0,0 1 0 0 0,0 0 0 0 0,0 0 1 0 0,0 0-1 0 0,0 0 0 0 0,0 0 0 0 0,-2 1 1 0 0,-12 2 173 0 0,1 1 0 0 0,-1 0 1 0 0,1 1-1 0 0,-1 1 1 0 0,2 1-1 0 0,-1 0 1 0 0,1 0-1 0 0,0 2 1 0 0,0 0-1 0 0,1 0 1 0 0,-21 20-1 0 0,20-15-238 0 0,0 1 1 0 0,1 0-1 0 0,1 0 0 0 0,0 1 0 0 0,1 1 0 0 0,0 0 1 0 0,2 1-1 0 0,0 0 0 0 0,-8 24 0 0 0,14-34-38 0 0,1 0 0 0 0,0 0-1 0 0,1 0 1 0 0,0 1 0 0 0,0-1 0 0 0,0 0 0 0 0,1 1-1 0 0,2 15 1 0 0,-1-20-17 0 0,0 0 1 0 0,0 0-1 0 0,0 0 0 0 0,0 0 1 0 0,1 0-1 0 0,-1 0 0 0 0,1 0 0 0 0,0 0 1 0 0,1 0-1 0 0,-1-1 0 0 0,1 1 0 0 0,-1-1 1 0 0,1 0-1 0 0,0 0 0 0 0,0 0 0 0 0,0 0 1 0 0,1 0-1 0 0,-1-1 0 0 0,5 4 1 0 0,3-1-26 0 0,-1-1 0 0 0,0 0 0 0 0,1 0 1 0 0,0-1-1 0 0,0-1 0 0 0,0 0 1 0 0,0 0-1 0 0,0-1 0 0 0,0 0 1 0 0,1-1-1 0 0,20-2 0 0 0,-13-1-14 0 0,-1 0 0 0 0,0-1-1 0 0,0-1 1 0 0,0-1 0 0 0,-1 0 0 0 0,23-12-1 0 0,-31 14 15 0 0,-1-1-1 0 0,0 0 1 0 0,-1 0-1 0 0,1-1 1 0 0,-1 0-1 0 0,0 0 0 0 0,-1-1 1 0 0,1 0-1 0 0,-1 0 1 0 0,7-11-1 0 0,-10 12 9 0 0,1-1 0 0 0,-1 1-1 0 0,0-1 1 0 0,-1 0 0 0 0,1 0 0 0 0,-2 0 0 0 0,1 0-1 0 0,-1 0 1 0 0,0 0 0 0 0,0 0 0 0 0,-1-1-1 0 0,1 1 1 0 0,-3-12 0 0 0,-3-9-14 0 0,-1 1 1 0 0,-2 0-1 0 0,-1 0 1 0 0,-23-48-1 0 0,30 70 0 0 0,-1-1-1 0 0,0 1 1 0 0,0-1 0 0 0,-1 1-1 0 0,0 0 1 0 0,1 0 0 0 0,-9-7 0 0 0,10 10 14 0 0,0 1 1 0 0,0 0 0 0 0,1-1 0 0 0,-1 1 0 0 0,0 0 0 0 0,0 0 0 0 0,0 0 0 0 0,0 0 0 0 0,-1 1-1 0 0,1-1 1 0 0,0 1 0 0 0,0-1 0 0 0,0 1 0 0 0,0 0 0 0 0,-1 0 0 0 0,1-1 0 0 0,0 2 0 0 0,0-1 0 0 0,-1 0-1 0 0,1 0 1 0 0,0 1 0 0 0,0-1 0 0 0,0 1 0 0 0,-4 1 0 0 0,-4 3-120 0 0,0 1 1 0 0,0-1-1 0 0,1 2 0 0 0,0-1 0 0 0,-15 15 1 0 0,-37 44-489 0 0,40-39 498 0 0,2 0 0 0 0,0 2 0 0 0,2 0 1 0 0,-14 32-1 0 0,27-53 122 0 0,1 0 0 0 0,0 1 1 0 0,1-1-1 0 0,0 1 0 0 0,0-1 1 0 0,1 1-1 0 0,-1 0 0 0 0,1 13 1 0 0,1-18 1 0 0,0 0 0 0 0,1 0 0 0 0,-1 0 1 0 0,1-1-1 0 0,-1 1 0 0 0,1 0 0 0 0,0 0 1 0 0,0 0-1 0 0,0-1 0 0 0,1 1 0 0 0,-1-1 1 0 0,1 1-1 0 0,-1-1 0 0 0,1 1 1 0 0,0-1-1 0 0,0 0 0 0 0,0 0 0 0 0,0 0 1 0 0,0 0-1 0 0,0 0 0 0 0,1 0 0 0 0,-1-1 1 0 0,1 1-1 0 0,-1-1 0 0 0,1 1 1 0 0,3 0-1 0 0,4 1-9 0 0,-1 0-1 0 0,1-1 1 0 0,0 0 0 0 0,0-1 0 0 0,0 0 0 0 0,0 0 0 0 0,0-1-1 0 0,0-1 1 0 0,0 1 0 0 0,0-2 0 0 0,0 1 0 0 0,11-4 0 0 0,1-1 45 0 0,-1-2 0 0 0,0 0 0 0 0,0-1 0 0 0,26-15-1 0 0,-29 13 36 0 0,0 0-1 0 0,-1-1 0 0 0,0-1 1 0 0,-1-1-1 0 0,27-29 0 0 0,-37 37 10 0 0,-1-1 1 0 0,0 0-1 0 0,0 0 1 0 0,0 0-1 0 0,-1 0 0 0 0,0-1 1 0 0,-1 0-1 0 0,0 0 0 0 0,0 0 1 0 0,-1 0-1 0 0,0 0 1 0 0,0 0-1 0 0,-1-1 0 0 0,0 1 1 0 0,0-1-1 0 0,-1 1 0 0 0,-1-13 1 0 0,1 20-52 0 0,0 0 0 0 0,0 0 0 0 0,0-1 0 0 0,0 1 0 0 0,-1 0 0 0 0,1 0 1 0 0,0 0-1 0 0,-1 0 0 0 0,1 0 0 0 0,0 0 0 0 0,-1 0 0 0 0,1 0 0 0 0,-1 0 0 0 0,0 0 0 0 0,1 0 0 0 0,-1 0 0 0 0,0 0 0 0 0,1 1 1 0 0,-1-1-1 0 0,0 0 0 0 0,0 0 0 0 0,0 1 0 0 0,0-1 0 0 0,0 1 0 0 0,-1-2 0 0 0,0 2-5 0 0,1 0-1 0 0,-1 0 1 0 0,0 0-1 0 0,1 0 1 0 0,-1 0-1 0 0,1 1 1 0 0,-1-1-1 0 0,0 0 1 0 0,1 1-1 0 0,-1-1 0 0 0,1 1 1 0 0,-1 0-1 0 0,1-1 1 0 0,0 1-1 0 0,-1 0 1 0 0,1 0-1 0 0,-2 1 1 0 0,-4 4-9 0 0,0 0 1 0 0,0 0-1 0 0,1 1 1 0 0,0-1 0 0 0,1 1-1 0 0,-1 1 1 0 0,1-1-1 0 0,0 1 1 0 0,-5 12-1 0 0,3-4-54 0 0,0 1 0 0 0,1 0 0 0 0,-6 32 0 0 0,10-41 43 0 0,1 0-1 0 0,0 0 0 0 0,1 0 0 0 0,0 0 1 0 0,0 0-1 0 0,1 0 0 0 0,0 0 1 0 0,0 0-1 0 0,1 0 0 0 0,0 0 1 0 0,0 0-1 0 0,4 7 0 0 0,-4-11-15 0 0,0 0 0 0 0,0 0 0 0 0,1 0 0 0 0,-1-1 0 0 0,1 1 0 0 0,0-1 0 0 0,0 0 0 0 0,0 0 0 0 0,0 0 0 0 0,0 0 0 0 0,1 0 0 0 0,-1-1 0 0 0,1 1 0 0 0,0-1 0 0 0,-1 0 0 0 0,1 0 0 0 0,0-1 0 0 0,1 1 0 0 0,-1-1 0 0 0,0 0 0 0 0,0 0 0 0 0,0 0 0 0 0,9 0-1 0 0,-9-1-94 0 0,0 0 0 0 0,0 0 0 0 0,0 0 0 0 0,0 0 0 0 0,0-1 0 0 0,0 0 0 0 0,0 0 0 0 0,0 0 0 0 0,-1 0 0 0 0,1-1 0 0 0,0 0 0 0 0,-1 1 0 0 0,7-5 0 0 0,-2 0-1231 0 0,-1-1 1 0 0,0 1-1 0 0,-1-1 0 0 0,11-14 1 0 0,-5 7-276 0 0</inkml:trace>
</inkml:ink>
</file>

<file path=ppt/ink/ink3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4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131 182 1584 0 0,'3'-12'631'0'0,"2"-11"988"0"0,0 2 1 0 0,2-1 0 0 0,1 0 0 0 0,0 1-1 0 0,14-23 1 0 0,-8 29 1383 0 0,-14 14-2934 0 0,0 1-1 0 0,0 0 1 0 0,0 0-1 0 0,0 0 1 0 0,1 0-1 0 0,-1 0 1 0 0,0 0-1 0 0,0-1 1 0 0,0 1-1 0 0,1 0 1 0 0,-1 0-1 0 0,0 0 1 0 0,0 0 0 0 0,1 0-1 0 0,-1 0 1 0 0,0 0-1 0 0,0 0 1 0 0,1 0-1 0 0,-1 0 1 0 0,0 0-1 0 0,0 0 1 0 0,0 0-1 0 0,1 0 1 0 0,-1 0-1 0 0,0 0 1 0 0,0 0 0 0 0,1 1-1 0 0,-1-1 26 0 0,1 1 0 0 0,-1-1 0 0 0,0 1-1 0 0,0-1 1 0 0,1 1 0 0 0,-1-1 0 0 0,0 1 0 0 0,0-1 0 0 0,0 1 0 0 0,0-1-1 0 0,1 1 1 0 0,-1 0 0 0 0,0-1 0 0 0,0 1 0 0 0,0-1 0 0 0,-1 2 0 0 0,0 16 614 0 0,-1 1 0 0 0,-2-1 0 0 0,0 0 0 0 0,-9 26 0 0 0,-1 4-358 0 0,-65 211 238 0 0,52-185-702 0 0,-30 144 0 0 0,54-202-108 0 0,0-1 0 0 0,1 0 1 0 0,1 1-1 0 0,0-1 0 0 0,4 29 1 0 0,-2-38-149 0 0,0 0-1 0 0,0 1 1 0 0,1-1 0 0 0,0 0 0 0 0,1 0 0 0 0,5 11 0 0 0,-5-13-231 0 0,-1 1 0 0 0,2-1-1 0 0,-1 0 1 0 0,0-1 0 0 0,1 1-1 0 0,0 0 1 0 0,-1-1-1 0 0,1 0 1 0 0,8 5 0 0 0,3 0-1188 0 0</inkml:trace>
</inkml:ink>
</file>

<file path=ppt/ink/ink3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4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 1376 0 0,'0'0'236'0'0,"0"0"-1"0"0,0 1 1 0 0,1-1-1 0 0,-1 0 0 0 0,0 1 1 0 0,0-1-1 0 0,0 0 1 0 0,1 0-1 0 0,-1 1 0 0 0,0-1 1 0 0,1 0-1 0 0,-1 0 1 0 0,0 0-1 0 0,0 1 1 0 0,1-1-1 0 0,-1 0 0 0 0,0 0 1 0 0,1 0-1 0 0,-1 0 1 0 0,0 0-1 0 0,1 1 0 0 0,-1-1 1 0 0,1 0-1 0 0,-1 0 1 0 0,0 0-1 0 0,1 0 0 0 0,-1 0 1 0 0,0 0-1 0 0,1 0 1 0 0,15 0 816 0 0,-12-1-267 0 0,77 2 4390 0 0,114-3-1642 0 0,-32-3-2650 0 0,-22 2-4496 0 0,-121 1 1058 0 0</inkml:trace>
</inkml:ink>
</file>

<file path=ppt/ink/ink3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4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77 512 0 0,'12'0'6155'0'0,"23"-2"-3705"0"0,35-6 1506 0 0,107-27 0 0 0,-168 32-3669 0 0,29-7 1633 0 0,51-7 1 0 0,-87 16-1866 0 0,-1 1 1 0 0,1 0-1 0 0,-1 0 1 0 0,1 0 0 0 0,-1 0-1 0 0,1 0 1 0 0,-1 0-1 0 0,1 0 1 0 0,-1 1 0 0 0,1-1-1 0 0,-1 0 1 0 0,1 1-1 0 0,-1-1 1 0 0,1 1 0 0 0,-1 0-1 0 0,0-1 1 0 0,1 1 0 0 0,-1 0-1 0 0,0 0 1 0 0,0 0-1 0 0,0 0 1 0 0,1 0 0 0 0,-1 0-1 0 0,1 2 1 0 0,-1-1-14 0 0,0 0 0 0 0,0 1 0 0 0,0-1 0 0 0,0 1 1 0 0,0-1-1 0 0,-1 1 0 0 0,1 0 0 0 0,-1-1 0 0 0,0 1 0 0 0,1 0 0 0 0,-1-1 1 0 0,0 1-1 0 0,-1 4 0 0 0,-3 18-147 0 0,-2 1 0 0 0,0-1 1 0 0,-1 0-1 0 0,-2 0 0 0 0,-1-1 0 0 0,-22 42 0 0 0,-6-5-244 0 0,-8 18-32 0 0,40-68 339 0 0,1 1-1 0 0,0-1 1 0 0,1 1-1 0 0,1 0 0 0 0,-3 14 1 0 0,5-23 24 0 0,1 0 0 0 0,-1 0-1 0 0,1-1 1 0 0,0 1 0 0 0,0 0 0 0 0,0 0 0 0 0,0 0-1 0 0,1 0 1 0 0,-1-1 0 0 0,1 1 0 0 0,-1 0 0 0 0,1 0-1 0 0,0-1 1 0 0,0 1 0 0 0,1 0 0 0 0,-1-1 0 0 0,0 1-1 0 0,1-1 1 0 0,-1 0 0 0 0,1 1 0 0 0,0-1 0 0 0,0 0-1 0 0,0 0 1 0 0,0 0 0 0 0,0 0 0 0 0,1-1 0 0 0,-1 1 0 0 0,0 0-1 0 0,1-1 1 0 0,-1 0 0 0 0,1 1 0 0 0,0-1 0 0 0,3 1-1 0 0,2 0-66 0 0,-1 0 0 0 0,1-1 0 0 0,0 0 0 0 0,-1 0 0 0 0,1-1-1 0 0,0 1 1 0 0,0-2 0 0 0,-1 1 0 0 0,1-1 0 0 0,0 0 0 0 0,9-4 0 0 0,6-2-325 0 0,-1-1 0 0 0,-1-2 0 0 0,31-16 0 0 0,2-8-2361 0 0,-2-3-4042 0 0,-31 22 2124 0 0</inkml:trace>
</inkml:ink>
</file>

<file path=ppt/ink/ink3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4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 1408 0 0,'12'0'1921'0'0,"1"0"2336"0"0,4 2-3441 0 0,12 1 872 0 0,3 0 177 0 0,6 0-497 0 0,12-3 40 0 0,-2 0-432 0 0,2-1-456 0 0,11-2-351 0 0,-9 1 55 0 0,-3-1-208 0 0,6 0-321 0 0,-12-1-1783 0 0,-2 1-232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38:56.7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187 98 512 0 0,'-11'-15'3284'0'0,"9"14"-2568"0"0,1 0 0 0 0,-1-1 1 0 0,1 1-1 0 0,-1 0 0 0 0,0 0 1 0 0,1 0-1 0 0,-1 0 1 0 0,0 1-1 0 0,0-1 0 0 0,0 0 1 0 0,0 1-1 0 0,1 0 1 0 0,-1-1-1 0 0,0 1 0 0 0,0 0 1 0 0,0 0-1 0 0,0 0 1 0 0,-4 0-1 0 0,4 0-560 0 0,0 1 1 0 0,1-1-1 0 0,-1 1 0 0 0,0 0 1 0 0,0 0-1 0 0,0-1 0 0 0,0 1 1 0 0,1 0-1 0 0,-1 0 0 0 0,0 1 0 0 0,-1 0 1 0 0,-3 5 47 0 0,0-1 0 0 0,0 1 1 0 0,1 0-1 0 0,0 0 0 0 0,0 0 1 0 0,0 1-1 0 0,1 0 0 0 0,0 0 0 0 0,1 0 1 0 0,-5 15-1 0 0,6-13-163 0 0,-1 0 0 0 0,2 0 0 0 0,-1 1 0 0 0,1-1-1 0 0,1 0 1 0 0,0 1 0 0 0,0-1 0 0 0,4 18 0 0 0,-2-20-31 0 0,0 1 1 0 0,1-1-1 0 0,0 0 0 0 0,1 0 0 0 0,0 0 0 0 0,0 0 1 0 0,1-1-1 0 0,-1 0 0 0 0,2 0 0 0 0,-1 0 1 0 0,1 0-1 0 0,0-1 0 0 0,0 0 0 0 0,11 8 1 0 0,-12-11-25 0 0,-1 0 1 0 0,0 0-1 0 0,1 0 1 0 0,-1-1 0 0 0,1 0-1 0 0,0 0 1 0 0,0 0-1 0 0,0-1 1 0 0,0 1 0 0 0,0-1-1 0 0,0-1 1 0 0,0 1-1 0 0,0 0 1 0 0,0-1 0 0 0,1 0-1 0 0,-1-1 1 0 0,0 1-1 0 0,0-1 1 0 0,0 0 0 0 0,0 0-1 0 0,0 0 1 0 0,0-1-1 0 0,0 0 1 0 0,0 0 0 0 0,7-4-1 0 0,-7 3 5 0 0,-1-1 0 0 0,1 0 0 0 0,-1 0 0 0 0,1 0 0 0 0,-1-1 0 0 0,0 1 0 0 0,-1-1-1 0 0,1 0 1 0 0,-1 0 0 0 0,0-1 0 0 0,0 1 0 0 0,-1 0 0 0 0,5-12 0 0 0,-2-3 38 0 0,0 1 1 0 0,5-38 0 0 0,-7 38-28 0 0,5-62 12 0 0,-7 67-18 0 0,-1 1-1 0 0,0-1 1 0 0,-5-25-1 0 0,5 36 8 0 0,-1 0 1 0 0,0-1-1 0 0,0 1 0 0 0,0 0 0 0 0,0 1 0 0 0,-1-1 1 0 0,1 0-1 0 0,-1 0 0 0 0,1 1 0 0 0,-1-1 0 0 0,0 0 1 0 0,0 1-1 0 0,0 0 0 0 0,-1 0 0 0 0,1-1 0 0 0,-5-2 1 0 0,4 3 2 0 0,-1 0 1 0 0,0 1 0 0 0,0-1-1 0 0,1 1 1 0 0,-1-1 0 0 0,0 1 0 0 0,-1 0-1 0 0,1 1 1 0 0,0-1 0 0 0,0 1-1 0 0,-6 0 1 0 0,1 0 12 0 0,0 1-1 0 0,0 1 1 0 0,0-1-1 0 0,0 1 1 0 0,0 1-1 0 0,0 0 1 0 0,1 0-1 0 0,-1 0 1 0 0,1 1-1 0 0,-14 10 1 0 0,11-6-7 0 0,1 1 0 0 0,0 0 0 0 0,0 1 1 0 0,-15 19-1 0 0,7-4 5 0 0,-15 28 0 0 0,27-43-8 0 0,1 0 0 0 0,0 1 1 0 0,1-1-1 0 0,0 1 1 0 0,0 0-1 0 0,1 0 0 0 0,-2 12 1 0 0,5-19-10 0 0,-1 0 0 0 0,1 0 0 0 0,0 0 0 0 0,0-1 0 0 0,0 1 0 0 0,1 0 0 0 0,0 0 0 0 0,-1 0 0 0 0,1-1 0 0 0,0 1 0 0 0,0 0 0 0 0,1-1 0 0 0,-1 1 0 0 0,1-1 0 0 0,0 1 0 0 0,0-1-1 0 0,0 0 1 0 0,0 0 0 0 0,1 0 0 0 0,-1 0 0 0 0,1 0 0 0 0,0-1 0 0 0,0 1 0 0 0,5 3 0 0 0,4 2 0 0 0,1-1 0 0 0,0 0 0 0 0,0-1 0 0 0,1-1-1 0 0,-1 0 1 0 0,1 0 0 0 0,0-2 0 0 0,0 1 0 0 0,1-2-1 0 0,-1 0 1 0 0,1-1 0 0 0,-1 0 0 0 0,16-2 0 0 0,-23 0 12 0 0,0 0 0 0 0,0-1-1 0 0,-1 0 1 0 0,1 0 0 0 0,-1 0 0 0 0,1-1 0 0 0,-1 0 0 0 0,0 0 0 0 0,0 0 0 0 0,-1-1 0 0 0,1 0-1 0 0,-1 0 1 0 0,1-1 0 0 0,-1 0 0 0 0,0 1 0 0 0,5-9 0 0 0,-4 6 27 0 0,-1-1 1 0 0,0 0-1 0 0,0 0 1 0 0,-1 0-1 0 0,0 0 1 0 0,0-1-1 0 0,-1 0 1 0 0,0 0-1 0 0,-1 1 1 0 0,0-2-1 0 0,2-13 1 0 0,-3 8 121 0 0,0 1 1 0 0,-2-1-1 0 0,-2-26 0 0 0,2 37-91 0 0,1 0 0 0 0,-1 0-1 0 0,0 0 1 0 0,0 1 0 0 0,-1-1-1 0 0,1 0 1 0 0,-1 1 0 0 0,0-1-1 0 0,0 1 1 0 0,0 0 0 0 0,0-1 0 0 0,0 1-1 0 0,-1 0 1 0 0,1 0 0 0 0,-1 0-1 0 0,0 1 1 0 0,0-1 0 0 0,0 1-1 0 0,-5-4 1 0 0,7 6-60 0 0,1 0-1 0 0,0 0 1 0 0,-1 0 0 0 0,1-1 0 0 0,-1 1 0 0 0,1 0-1 0 0,0 0 1 0 0,-1 0 0 0 0,1 0 0 0 0,-1 0-1 0 0,1 0 1 0 0,0 0 0 0 0,-1 0 0 0 0,1 0-1 0 0,-1 0 1 0 0,1 0 0 0 0,0 0 0 0 0,-1 0-1 0 0,1 0 1 0 0,-1 0 0 0 0,1 0 0 0 0,0 0-1 0 0,-1 1 1 0 0,1-1 0 0 0,0 0 0 0 0,-1 0-1 0 0,1 0 1 0 0,-1 1 0 0 0,-5 12 135 0 0,4 19 80 0 0,2-30-191 0 0,2 28 137 0 0,1 0 1 0 0,2 0-1 0 0,0-1 1 0 0,12 33 0 0 0,4 20 282 0 0,-9 1-244 0 0,4 16-123 0 0,3-4-82 0 0,-7-24-156 0 0,0-28 23 0 0,-11-40 74 0 0,1 0-1 0 0,-1 0 0 0 0,0 0 0 0 0,1-1 0 0 0,0 1 0 0 0,-1 0 1 0 0,1-1-1 0 0,0 1 0 0 0,0-1 0 0 0,1 0 0 0 0,4 4 0 0 0,-7-5-10 0 0,1-1 0 0 0,0 0-1 0 0,0 1 1 0 0,0-1 0 0 0,-1 1 0 0 0,1-1-1 0 0,0 0 1 0 0,0 0 0 0 0,0 0-1 0 0,0 1 1 0 0,0-1 0 0 0,0 0 0 0 0,0 0-1 0 0,0 0 1 0 0,0 0 0 0 0,0 0 0 0 0,-1-1-1 0 0,1 1 1 0 0,0 0 0 0 0,0 0-1 0 0,1-1 1 0 0,0 0-177 0 0,0 0 1 0 0,0 0-1 0 0,-1 0 1 0 0,1-1-1 0 0,0 1 0 0 0,-1 0 1 0 0,1-1-1 0 0,-1 1 1 0 0,2-3-1 0 0,1-3-2044 0 0,1 0 1 0 0,-1 0-1 0 0,5-14 0 0 0,-2 4-1845 0 0</inkml:trace>
</inkml:ink>
</file>

<file path=ppt/ink/ink3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44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19 512 0 0,'32'-8'359'0'0,"-24"5"-285"0"0,0 1-1 0 0,0 0 1 0 0,0 1-1 0 0,12-1 1 0 0,-18 2-55 0 0,-1 0 1 0 0,1 0-1 0 0,-1 0 1 0 0,1 0-1 0 0,0 0 1 0 0,-1 1-1 0 0,1-1 1 0 0,0 0-1 0 0,-1 1 0 0 0,1-1 1 0 0,-1 1-1 0 0,3 1 1 0 0,-3-2 4 0 0,-1 1 1 0 0,0 0 0 0 0,1-1 0 0 0,-1 1-1 0 0,0 0 1 0 0,0-1 0 0 0,1 1 0 0 0,-1-1-1 0 0,0 1 1 0 0,0 0 0 0 0,0-1 0 0 0,0 1-1 0 0,0 0 1 0 0,0 0 0 0 0,0-1-1 0 0,0 1 1 0 0,0 0 0 0 0,0-1 0 0 0,0 1-1 0 0,-1 0 1 0 0,1-1 0 0 0,0 1 0 0 0,0-1-1 0 0,-1 1 1 0 0,1 0 0 0 0,0-1-1 0 0,-1 1 1 0 0,1-1 0 0 0,0 1 0 0 0,-1 0-1 0 0,0 0 1 0 0,-7 18-1286 0 0,8-16 903 0 0</inkml:trace>
</inkml:ink>
</file>

<file path=ppt/ink/ink3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5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693 341 512 0 0,'-1'-8'686'0'0,"-2"-14"2353"0"0,3 21-2753 0 0,0 1 1 0 0,0-1-1 0 0,0 0 1 0 0,-1 1-1 0 0,1-1 1 0 0,0 1-1 0 0,0-1 0 0 0,-1 1 1 0 0,1-1-1 0 0,-1 1 1 0 0,1-1-1 0 0,0 1 0 0 0,-1-1 1 0 0,1 1-1 0 0,-1-1 1 0 0,0 0-1 0 0,-7 21 5287 0 0,6-16-4987 0 0,-34 100 2421 0 0,21-58-2370 0 0,-28 61 1 0 0,27-77-537 0 0,-1 0-1 0 0,-2-1 1 0 0,0-2 0 0 0,-2 0 0 0 0,-1 0 0 0 0,-1-2 0 0 0,-1-1-1 0 0,-2-1 1 0 0,-32 23 0 0 0,-125 71 19 0 0,83-57-176 0 0,89-53 27 0 0,1 1-1 0 0,-17 15 1 0 0,24-19-11 0 0,10-8 44 0 0,10-7-9 0 0,22-22-7 0 0,-2-2 0 0 0,-1-1 0 0 0,-2-2 0 0 0,-2-1 0 0 0,47-75 0 0 0,-59 76 6 0 0,0 0 1 0 0,-3-1 0 0 0,14-47 0 0 0,27-126 5 0 0,-57 208 3 0 0,36-160 50 0 0,-30 124 35 0 0,-2 0 1 0 0,0-46 0 0 0,-5 85-73 0 0,0-1-1 0 0,0 0 1 0 0,0 1-1 0 0,0-1 1 0 0,0 1 0 0 0,-1-1-1 0 0,1 0 1 0 0,0 1-1 0 0,-1-1 1 0 0,0 1 0 0 0,1-1-1 0 0,-1 1 1 0 0,0-1-1 0 0,1 1 1 0 0,-3-3-1 0 0,2 4-3 0 0,0-1 0 0 0,0 0 0 0 0,0 1 0 0 0,0 0 0 0 0,0-1 0 0 0,0 1 0 0 0,0-1 0 0 0,0 1 0 0 0,0 0-1 0 0,0 0 1 0 0,0-1 0 0 0,0 1 0 0 0,0 0 0 0 0,0 0 0 0 0,0 0 0 0 0,0 0 0 0 0,0 0 0 0 0,0 1 0 0 0,0-1-1 0 0,0 0 1 0 0,0 0 0 0 0,0 1 0 0 0,0-1 0 0 0,0 1 0 0 0,-1 0 0 0 0,-10 4 39 0 0,0 1 1 0 0,0 0 0 0 0,1 1-1 0 0,-20 15 1 0 0,-37 39 70 0 0,55-48-68 0 0,0 1 0 0 0,0 1 0 0 0,2-1 0 0 0,0 2 0 0 0,0 0 0 0 0,1 0 0 0 0,1 0 0 0 0,-13 35 0 0 0,18-38 0 0 0,1 0-1 0 0,-1 1 1 0 0,2-1 0 0 0,0 1-1 0 0,1 0 1 0 0,0 0 0 0 0,1-1-1 0 0,0 1 1 0 0,1 0 0 0 0,1-1-1 0 0,0 1 1 0 0,1 0 0 0 0,5 12 0 0 0,0-4 17 0 0,1-1 1 0 0,1 0-1 0 0,0 0 0 0 0,2-1 1 0 0,1-1-1 0 0,0 0 1 0 0,25 27-1 0 0,12 5-103 0 0,63 50-1 0 0,-23-22-161 0 0,-83-73 96 0 0,3 4 4 0 0,1 0 0 0 0,11 15 0 0 0,-20-23-32 0 0,0 1 0 0 0,0 0 0 0 0,0-1 0 0 0,-1 1 1 0 0,1 0-1 0 0,-1 0 0 0 0,0-1 0 0 0,0 1 0 0 0,0 0 0 0 0,0 1 1 0 0,0-1-1 0 0,-1 0 0 0 0,1 0 0 0 0,-1 0 0 0 0,0 0 0 0 0,0 6 0 0 0,-1-7-217 0 0,0 0 0 0 0,0 0 0 0 0,0 0-1 0 0,0 0 1 0 0,0 0 0 0 0,0 0 0 0 0,-1-1-1 0 0,1 1 1 0 0,0 0 0 0 0,-1-1-1 0 0,0 1 1 0 0,1-1 0 0 0,-1 0 0 0 0,-3 3-1 0 0,-3-1-1960 0 0</inkml:trace>
</inkml:ink>
</file>

<file path=ppt/ink/ink3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5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18 224 512 0 0,'-5'-4'10780'0'0,"19"4"-8436"0"0,-11-1-1600 0 0,0 1 0 0 0,0 0-1 0 0,-1 0 1 0 0,1 0 0 0 0,0 0-1 0 0,5 2 1 0 0,-7-2-628 0 0,0 1-1 0 0,0-1 1 0 0,0 1 0 0 0,0-1-1 0 0,0 1 1 0 0,0 0 0 0 0,0-1-1 0 0,0 1 1 0 0,-1 0 0 0 0,1 0-1 0 0,0-1 1 0 0,0 1 0 0 0,-1 0-1 0 0,1 0 1 0 0,-1 0-1 0 0,1 0 1 0 0,-1 0 0 0 0,1 0-1 0 0,-1 0 1 0 0,0 0 0 0 0,1 0-1 0 0,-1 2 1 0 0,2 5 60 0 0,-1 1 0 0 0,0-1 0 0 0,0 0 0 0 0,-1 1 0 0 0,0-1 0 0 0,0 1 0 0 0,-1-1 0 0 0,0 0 0 0 0,-5 16 0 0 0,-2 1 116 0 0,-20 43-1 0 0,10-29-122 0 0,16-35-166 0 0,1 0-1 0 0,-1 1 0 0 0,1-1 0 0 0,-1 0 0 0 0,1 1 0 0 0,1-1 0 0 0,-1 1 0 0 0,0-1 0 0 0,1 1 0 0 0,0 6 0 0 0,0-10-2 0 0,1-1 0 0 0,-1 0-1 0 0,0 0 1 0 0,0 0 0 0 0,0 0 0 0 0,0 1-1 0 0,0-1 1 0 0,0 0 0 0 0,0 0 0 0 0,1 0-1 0 0,-1 0 1 0 0,0 0 0 0 0,0 1 0 0 0,0-1-1 0 0,0 0 1 0 0,1 0 0 0 0,-1 0 0 0 0,0 0-1 0 0,0 0 1 0 0,0 0 0 0 0,0 0 0 0 0,1 0-1 0 0,-1 0 1 0 0,0 0 0 0 0,0 0 0 0 0,0 0-1 0 0,1 0 1 0 0,-1 0 0 0 0,0 0 0 0 0,0 0 0 0 0,0 0-1 0 0,1 0 1 0 0,-1 0 0 0 0,0 0 0 0 0,0 0-1 0 0,0 0 1 0 0,1 0 0 0 0,-1 0 0 0 0,0 0-1 0 0,0 0 1 0 0,0 0 0 0 0,0-1 0 0 0,1 1-1 0 0,-1 0 1 0 0,0 0 0 0 0,0 0 0 0 0,0 0-1 0 0,0 0 1 0 0,0-1 0 0 0,0 1 0 0 0,1 0-1 0 0,-1 0 1 0 0,0 0 0 0 0,0 0 0 0 0,0-1-1 0 0,0 1 1 0 0,0 0 0 0 0,0 0 0 0 0,0 0-1 0 0,0-1 1 0 0,9-13-19 0 0,-8 12 18 0 0,6-11 12 0 0,0 0 0 0 0,8-24-1 0 0,-1 0-8 0 0,6-11-33 0 0,-10 23 26 0 0,1 1 0 0 0,0-1 0 0 0,2 2 0 0 0,28-40 0 0 0,-38 60 5 0 0,0 0-1 0 0,0-1 1 0 0,0 1 0 0 0,1 0 0 0 0,0 1 0 0 0,-1-1 0 0 0,1 1 0 0 0,7-4-1 0 0,-9 5 5 0 0,-1 1-1 0 0,1-1 0 0 0,-1 1 0 0 0,1-1 0 0 0,-1 1 0 0 0,1 0 1 0 0,-1-1-1 0 0,1 1 0 0 0,-1 0 0 0 0,1 0 0 0 0,-1 0 1 0 0,1 0-1 0 0,-1 0 0 0 0,1 1 0 0 0,-1-1 0 0 0,1 0 0 0 0,-1 1 1 0 0,1-1-1 0 0,-1 1 0 0 0,1 0 0 0 0,-1-1 0 0 0,0 1 0 0 0,1 0 1 0 0,-1 0-1 0 0,0 0 0 0 0,0 0 0 0 0,0 0 0 0 0,2 1 0 0 0,3 6 26 0 0,0 0 0 0 0,0 1 0 0 0,-1-1 0 0 0,0 1 0 0 0,-1 0 0 0 0,4 11 0 0 0,-2-3 58 0 0,0 1 1 0 0,3 26 0 0 0,-8-35-29 0 0,0-1-1 0 0,-1 0 1 0 0,0 1 0 0 0,0-1 0 0 0,-1 0-1 0 0,0 1 1 0 0,-3 11 0 0 0,0-5 20 0 0,-2 0 0 0 0,-12 28 0 0 0,17-43-79 0 0,1 0 0 0 0,0 0 0 0 0,0 1 0 0 0,0-1 0 0 0,0 0 0 0 0,0 0 1 0 0,0 0-1 0 0,0 0 0 0 0,-1 0 0 0 0,1 0 0 0 0,0 0 0 0 0,0 0 0 0 0,0 1 1 0 0,0-1-1 0 0,0 0 0 0 0,0 0 0 0 0,0 0 0 0 0,0 0 0 0 0,0 0 0 0 0,0 0 0 0 0,0 1 1 0 0,0-1-1 0 0,0 0 0 0 0,0 0 0 0 0,0 0 0 0 0,0 0 0 0 0,0 0 0 0 0,0 0 0 0 0,0 1 1 0 0,0-1-1 0 0,0 0 0 0 0,0 0 0 0 0,0 0 0 0 0,0 0 0 0 0,0 0 0 0 0,0 1 0 0 0,0-1 1 0 0,0 0-1 0 0,0 0 0 0 0,0 0 0 0 0,0 0 0 0 0,0 0 0 0 0,0 0 0 0 0,1 0 0 0 0,-1 1 1 0 0,0-1-1 0 0,0 0 0 0 0,0 0 0 0 0,0 0 0 0 0,0 0 0 0 0,0 0 0 0 0,0 0 0 0 0,1 0 1 0 0,-1 0-1 0 0,0 0 0 0 0,0 0 0 0 0,0 0 0 0 0,0 0 0 0 0,12-5-16 0 0,12-12 15 0 0,-10 3-9 0 0,-1 0 0 0 0,-1 0 0 0 0,19-29-1 0 0,26-55-92 0 0,-18 30 86 0 0,-36 63 14 0 0,4-9 1 0 0,1 1 1 0 0,1 1-1 0 0,0 0 0 0 0,0 0 0 0 0,1 0 0 0 0,17-14 0 0 0,-26 26 2 0 0,-1-1-1 0 0,1 0 1 0 0,0 1-1 0 0,-1-1 1 0 0,1 1-1 0 0,0-1 1 0 0,0 1-1 0 0,-1 0 1 0 0,1-1-1 0 0,0 1 1 0 0,0 0-1 0 0,0-1 1 0 0,0 1 0 0 0,-1 0-1 0 0,1 0 1 0 0,0 0-1 0 0,0 0 1 0 0,0 0-1 0 0,0 0 1 0 0,1 0-1 0 0,-1 0 1 0 0,-1 1 1 0 0,1-1-1 0 0,-1 0 0 0 0,1 1 0 0 0,-1-1 0 0 0,0 1 1 0 0,1-1-1 0 0,-1 1 0 0 0,1-1 0 0 0,-1 1 0 0 0,0-1 0 0 0,1 1 1 0 0,-1-1-1 0 0,0 1 0 0 0,0 0 0 0 0,1-1 0 0 0,-1 1 0 0 0,0-1 1 0 0,0 1-1 0 0,0 0 0 0 0,0 0 0 0 0,0 4-1 0 0,1 1 1 0 0,-2-1-1 0 0,1 0 0 0 0,0 0 0 0 0,-3 7 0 0 0,-27 100-47 0 0,2-14 18 0 0,27-95 30 0 0,1 0 1 0 0,-1-1 0 0 0,1 1 0 0 0,0 0-1 0 0,-1 0 1 0 0,1-1 0 0 0,1 1 0 0 0,-1 0-1 0 0,0 0 1 0 0,1-1 0 0 0,-1 1 0 0 0,1 0-1 0 0,0-1 1 0 0,0 1 0 0 0,0-1 0 0 0,0 1-1 0 0,0-1 1 0 0,0 1 0 0 0,1-1 0 0 0,1 3-1 0 0,0-3 1 0 0,-1 1 0 0 0,1-1 0 0 0,0 0 0 0 0,-1 0 1 0 0,1 0-1 0 0,0 0 0 0 0,0-1 0 0 0,0 1 0 0 0,0-1 0 0 0,1 0 0 0 0,-1 0 0 0 0,0 0 0 0 0,0 0 0 0 0,1 0 0 0 0,-1-1 0 0 0,5 1 0 0 0,-3-1-3 0 0,1-1 0 0 0,-1 1 0 0 0,1-1 0 0 0,-1 0 0 0 0,1-1 1 0 0,-1 1-1 0 0,0-1 0 0 0,1 0 0 0 0,-1 0 0 0 0,0 0 0 0 0,0-1 0 0 0,-1 0 0 0 0,1 0 0 0 0,5-5 0 0 0,-2 2-2 0 0,0-2-1 0 0,0 1 0 0 0,0-1 1 0 0,-1 0-1 0 0,-1 0 0 0 0,10-15 1 0 0,-8 7 14 0 0,-1 0 1 0 0,-1 0 0 0 0,0-1 0 0 0,-1 0 0 0 0,3-22-1 0 0,-3 17-5 0 0,0 0-1 0 0,13-30 0 0 0,-18 51-8 0 0,1-1 0 0 0,-1 1 0 0 0,1 0 1 0 0,0-1-1 0 0,-1 1 0 0 0,1 0 0 0 0,0 0 0 0 0,0 0 0 0 0,-1 0 1 0 0,1-1-1 0 0,0 1 0 0 0,0 0 0 0 0,0 0 0 0 0,1 1 0 0 0,-1-1 1 0 0,1-1-1 0 0,-2 4-4 0 0,0 1 1 0 0,0-1-1 0 0,-1 0 1 0 0,0 1 0 0 0,1-1-1 0 0,-2 4 1 0 0,-9 23 16 0 0,-11 56 0 0 0,16-59-9 0 0,3-17-6 0 0,2-1-1 0 0,-1 1 1 0 0,1-1-1 0 0,1 1 1 0 0,-1-1-1 0 0,1 1 1 0 0,2 13-1 0 0,-1-20 6 0 0,-1 1 0 0 0,1-1 0 0 0,0 1 0 0 0,-1-1 0 0 0,1 0-1 0 0,0 1 1 0 0,1-1 0 0 0,-1 0 0 0 0,0 0 0 0 0,1 0 0 0 0,-1 0-1 0 0,1 0 1 0 0,-1 0 0 0 0,1 0 0 0 0,0 0 0 0 0,0-1 0 0 0,0 1-1 0 0,0-1 1 0 0,0 1 0 0 0,0-1 0 0 0,1 0 0 0 0,-1 0 0 0 0,0 0-1 0 0,1 0 1 0 0,-1 0 0 0 0,0 0 0 0 0,1-1 0 0 0,-1 1 0 0 0,1-1-1 0 0,2 0 1 0 0,1 0-2 0 0,0 0 0 0 0,0 0 0 0 0,0-1-1 0 0,-1 0 1 0 0,1 0 0 0 0,0 0 0 0 0,0-1 0 0 0,-1 0-1 0 0,1 0 1 0 0,-1 0 0 0 0,0-1 0 0 0,10-5 0 0 0,-9 4 2 0 0,0 0 0 0 0,-1-1 1 0 0,1 1-1 0 0,-1-1 1 0 0,0 0-1 0 0,0 0 1 0 0,-1-1-1 0 0,0 1 0 0 0,0-1 1 0 0,5-9-1 0 0,-4 3-5 0 0,0-1 0 0 0,-1 0-1 0 0,0 0 1 0 0,2-16 0 0 0,3-55-50 0 0,-7 63 14 0 0,0 5 75 0 0,2-40-31 0 0,-4 52-9 0 0,0 0 0 0 0,-1 0 1 0 0,1 0-1 0 0,-1 0 0 0 0,0 0 1 0 0,0 0-1 0 0,0 0 0 0 0,0 0 1 0 0,-1 0-1 0 0,-2-5 0 0 0,3 8 6 0 0,1 1 0 0 0,-1-1-1 0 0,0 0 1 0 0,1 1 0 0 0,-1-1-1 0 0,1 1 1 0 0,-1-1 0 0 0,0 1-1 0 0,0-1 1 0 0,1 1 0 0 0,-1 0-1 0 0,0-1 1 0 0,0 1 0 0 0,1 0-1 0 0,-1-1 1 0 0,0 1 0 0 0,0 0-1 0 0,0 0 1 0 0,1 0 0 0 0,-1 0-1 0 0,0 0 1 0 0,0 0 0 0 0,0 0-1 0 0,1 0 1 0 0,-1 0 0 0 0,0 0-1 0 0,0 0 1 0 0,0 1 0 0 0,1-1-1 0 0,-1 0 1 0 0,0 1 0 0 0,0-1-1 0 0,1 0 1 0 0,-1 1 0 0 0,-1 0 0 0 0,-3 2-15 0 0,1 0 0 0 0,-1 1 0 0 0,-7 7 0 0 0,10-10 15 0 0,-22 25-47 0 0,0 0 0 0 0,2 1 0 0 0,1 1 0 0 0,1 2 0 0 0,2 0 0 0 0,1 0 0 0 0,-17 42 0 0 0,33-68 44 0 0,-1 0 0 0 0,1-1 1 0 0,0 1-1 0 0,0 0 0 0 0,0 0 0 0 0,0 0 0 0 0,1 0 0 0 0,-1 0 1 0 0,1 0-1 0 0,1 7 0 0 0,-1-9 1 0 0,0-1 1 0 0,1 1-1 0 0,-1 0 1 0 0,1-1-1 0 0,0 1 0 0 0,-1-1 1 0 0,1 1-1 0 0,0-1 1 0 0,0 1-1 0 0,0-1 0 0 0,0 1 1 0 0,0-1-1 0 0,0 0 1 0 0,1 0-1 0 0,-1 0 0 0 0,0 0 1 0 0,1 0-1 0 0,-1 0 1 0 0,1 0-1 0 0,-1 0 1 0 0,1 0-1 0 0,-1 0 0 0 0,1-1 1 0 0,-1 1-1 0 0,1-1 1 0 0,0 1-1 0 0,2-1 0 0 0,3 2 6 0 0,0-2 0 0 0,0 1 0 0 0,0-1 0 0 0,0 0-1 0 0,0-1 1 0 0,0 0 0 0 0,0 0 0 0 0,0 0-1 0 0,-1-1 1 0 0,1 0 0 0 0,0 0 0 0 0,-1 0-1 0 0,1-1 1 0 0,-1 0 0 0 0,0-1 0 0 0,0 1-1 0 0,0-1 1 0 0,-1 0 0 0 0,11-10 0 0 0,-6 4-10 0 0,-1 1 0 0 0,1-2 0 0 0,-2 0 0 0 0,0 0 0 0 0,0 0 1 0 0,-1-1-1 0 0,0 0 0 0 0,-1 0 0 0 0,6-17 0 0 0,36-121 56 0 0,-46 144-50 0 0,-3 5-8 0 0,-7 10-22 0 0,-10 14-18 0 0,12-12 41 0 0,0 0 0 0 0,1 0-1 0 0,0 1 1 0 0,1 0 0 0 0,0 0 0 0 0,1 0 0 0 0,0 0 0 0 0,1 0 0 0 0,0 1 0 0 0,0 18 0 0 0,2-26 5 0 0,0 1-1 0 0,0-1 1 0 0,1 1 0 0 0,0-1 0 0 0,0 1 0 0 0,0-1 0 0 0,1 0 0 0 0,-1 0 0 0 0,1 0-1 0 0,1 0 1 0 0,-1 0 0 0 0,1 0 0 0 0,0 0 0 0 0,0-1 0 0 0,0 1 0 0 0,0-1 0 0 0,1 0-1 0 0,0 0 1 0 0,0 0 0 0 0,0 0 0 0 0,0-1 0 0 0,0 0 0 0 0,1 0 0 0 0,0 0 0 0 0,-1 0 0 0 0,7 2-1 0 0,-4-3-125 0 0,0 1 0 0 0,0-1 0 0 0,1 0 0 0 0,-1 0-1 0 0,1-1 1 0 0,0 0 0 0 0,11 0 0 0 0,-14-1-374 0 0,-1 0 0 0 0,0-1 1 0 0,0 0-1 0 0,1 0 0 0 0,-1 0 1 0 0,5-2-1 0 0,-6 1-435 0 0,1 1 0 0 0,-1-1-1 0 0,0 0 1 0 0,0 0 0 0 0,0 0 0 0 0,0 0 0 0 0,-1-1-1 0 0,4-2 1 0 0,2-3-1198 0 0</inkml:trace>
</inkml:ink>
</file>

<file path=ppt/ink/ink3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5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0 1896 0 0,'-1'2'722'0'0,"0"1"0"0"0,0-1 0 0 0,0 1-1 0 0,1 0 1 0 0,-1-1 0 0 0,0 1 0 0 0,1 0-1 0 0,0-1 1 0 0,0 1 0 0 0,0 3 0 0 0,0-1-19 0 0,1-1 0 0 0,0 1 0 0 0,0-1 0 0 0,0 0 0 0 0,3 7 0 0 0,3 3 393 0 0,0-1-1 0 0,16 22 1 0 0,-11-18 10 0 0,-6-8-746 0 0,0-1 0 0 0,1 0 1 0 0,0 0-1 0 0,0-1 0 0 0,1 1 1 0 0,14 9-1 0 0,3-1 152 0 0,27 13 1 0 0,-3-1-453 0 0,-46-26-182 0 0,1 0 0 0 0,-1 1-1 0 0,0-1 1 0 0,0 1 0 0 0,2 3 0 0 0,2 1-1683 0 0,-5-6 528 0 0</inkml:trace>
</inkml:ink>
</file>

<file path=ppt/ink/ink3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5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505 1 2993 0 0,'-6'1'1846'0'0,"0"1"0"0"0,1 0 1 0 0,-1 0-1 0 0,-6 4 0 0 0,-20 15 2736 0 0,-27 34-2376 0 0,24-22-692 0 0,-126 99-614 0 0,14-13-2619 0 0,143-116 1359 0 0,-17 17-1138 0 0,20-18 1039 0 0,0-1 0 0 0,0 0 0 0 0,0 1 0 0 0,0-1 0 0 0,0 1 0 0 0,0-1 0 0 0,0 1 1 0 0,1-1-1 0 0,-1 1 0 0 0,1-1 0 0 0,-1 1 0 0 0,1 0 0 0 0,-1 2 0 0 0,2 3-3147 0 0</inkml:trace>
</inkml:ink>
</file>

<file path=ppt/ink/ink3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5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113 1 1608 0 0,'-7'15'11991'0'0,"-3"4"-5968"0"0,-41 83-3564 0 0,43-87-2135 0 0,1 0 1 0 0,0 0-1 0 0,1 0 1 0 0,1 1 0 0 0,-5 22-1 0 0,10-34-325 0 0,-1 0-1 0 0,0-1 0 0 0,1 1 1 0 0,0 0-1 0 0,0-1 1 0 0,0 1-1 0 0,1 0 1 0 0,-1-1-1 0 0,1 1 1 0 0,0 0-1 0 0,0-1 0 0 0,0 1 1 0 0,0-1-1 0 0,1 1 1 0 0,-1-1-1 0 0,1 0 1 0 0,0 0-1 0 0,0 1 0 0 0,0-1 1 0 0,0-1-1 0 0,1 1 1 0 0,-1 0-1 0 0,1 0 1 0 0,0-1-1 0 0,-1 0 1 0 0,1 1-1 0 0,1-1 0 0 0,-1 0 1 0 0,0 0-1 0 0,4 1 1 0 0,-3-1-105 0 0,1-1 0 0 0,0 1 0 0 0,-1-1 1 0 0,1 0-1 0 0,0 0 0 0 0,0 0 0 0 0,0-1 0 0 0,-1 1 1 0 0,1-1-1 0 0,0 0 0 0 0,6-1 0 0 0,-1-1-1351 0 0,0 0-1 0 0,0-1 0 0 0,0 0 1 0 0,12-6-1 0 0,-6 2-2562 0 0</inkml:trace>
</inkml:ink>
</file>

<file path=ppt/ink/ink3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5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0 1360 0 0,'-11'2'2425'0'0,"6"-2"711"0"0,4 3-783 0 0,2 0-625 0 0,6 2-911 0 0,4 1-569 0 0,3 2 24 0 0,0 0-272 0 0,5 2-1065 0 0,-3-1 745 0 0,0 1-272 0 0</inkml:trace>
</inkml:ink>
</file>

<file path=ppt/ink/ink3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5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28 121 2040 0 0,'1'-24'7289'0'0,"-1"13"1028"0"0,-3 28-5608 0 0,-6 35-1326 0 0,3-19-523 0 0,1-1-1 0 0,0 39 1 0 0,5-59-757 0 0,-1 0-10 0 0,1 0-1 0 0,1 0 1 0 0,0 0 0 0 0,4 16 0 0 0,-5-27-91 0 0,0-1-1 0 0,0 1 1 0 0,0-1-1 0 0,0 1 1 0 0,1-1 0 0 0,-1 0-1 0 0,0 1 1 0 0,0-1 0 0 0,0 1-1 0 0,1-1 1 0 0,-1 0-1 0 0,0 1 1 0 0,0-1 0 0 0,1 0-1 0 0,-1 1 1 0 0,0-1 0 0 0,1 0-1 0 0,-1 0 1 0 0,0 1-1 0 0,1-1 1 0 0,-1 0 0 0 0,1 0-1 0 0,-1 1 1 0 0,0-1 0 0 0,1 0-1 0 0,-1 0 1 0 0,1 0-1 0 0,-1 0 1 0 0,1 0 0 0 0,-1 0-1 0 0,1 0 1 0 0,-1 0 0 0 0,0 0-1 0 0,1 0 1 0 0,-1 0-1 0 0,1 0 1 0 0,-1 0 0 0 0,1 0-1 0 0,-1 0 1 0 0,1 0 0 0 0,-1 0-1 0 0,0 0 1 0 0,1-1-1 0 0,-1 1 1 0 0,1 0 0 0 0,-1 0-1 0 0,1-1 1 0 0,21-17-10 0 0,-13 11-5 0 0,5-6-8 0 0,0 0-1 0 0,-1 0 1 0 0,0-2 0 0 0,-1 1-1 0 0,14-24 1 0 0,11-11-13 0 0,-8 11 41 0 0,-18 22 2 0 0,1 1 0 0 0,0 0-1 0 0,24-21 1 0 0,-35 35-7 0 0,0 0 0 0 0,0 0 0 0 0,0 0 0 0 0,1 0 1 0 0,-1 0-1 0 0,0 0 0 0 0,0 1 0 0 0,1-1 0 0 0,-1 1 0 0 0,1-1 0 0 0,-1 1 0 0 0,0-1 0 0 0,1 1 0 0 0,2-1 0 0 0,-4 2 0 0 0,1-1 1 0 0,0 0-1 0 0,-1 0 1 0 0,1 1-1 0 0,-1-1 1 0 0,1 1-1 0 0,0-1 1 0 0,-1 0-1 0 0,1 1 1 0 0,-1-1-1 0 0,0 1 1 0 0,1 0-1 0 0,-1-1 1 0 0,1 1-1 0 0,-1-1 1 0 0,0 1-1 0 0,1-1 1 0 0,-1 1-1 0 0,0 0 1 0 0,1-1-1 0 0,-1 1 1 0 0,0 0-1 0 0,0-1 1 0 0,0 1-1 0 0,0 0 1 0 0,0-1-1 0 0,0 1 1 0 0,0 0-1 0 0,0 0 1 0 0,0 0-1 0 0,0 20-1 0 0,0 0 0 0 0,-2-1 0 0 0,0 1 0 0 0,-1-1 0 0 0,-7 21-1 0 0,4-13-16 0 0,-5 47-1 0 0,11-69 32 0 0,-1 1-10 0 0,1 1 1 0 0,0 0 0 0 0,2 11 0 0 0,-2-17-8 0 0,0 0 0 0 0,0-1 0 0 0,1 1 1 0 0,-1 0-1 0 0,1-1 0 0 0,-1 1 0 0 0,1-1 1 0 0,0 1-1 0 0,-1 0 0 0 0,1-1 0 0 0,0 0 1 0 0,0 1-1 0 0,0-1 0 0 0,0 0 1 0 0,1 1-1 0 0,-1-1 0 0 0,0 0 0 0 0,0 0 1 0 0,1 0-1 0 0,-1 0 0 0 0,1 0 0 0 0,1 1 1 0 0,-1-2-2 0 0,-1 0 0 0 0,1 0 0 0 0,0 0 0 0 0,-1 0 1 0 0,1 0-1 0 0,-1 0 0 0 0,1 0 0 0 0,0 0 0 0 0,-1-1 1 0 0,1 1-1 0 0,-1-1 0 0 0,1 1 0 0 0,0-1 0 0 0,-1 0 1 0 0,0 1-1 0 0,1-1 0 0 0,-1 0 0 0 0,1 0 0 0 0,-1 0 0 0 0,0 0 1 0 0,0 0-1 0 0,1 0 0 0 0,0-3 0 0 0,4-2-41 0 0,-1 0 1 0 0,0 0-1 0 0,7-11 0 0 0,34-73-115 0 0,-35 65 99 0 0,1 1 1 0 0,1 1-1 0 0,25-34 1 0 0,-36 55 59 0 0,-1-1 3 0 0,1 1 0 0 0,0 0-1 0 0,-1 0 1 0 0,1 0 0 0 0,0 0 0 0 0,0 0-1 0 0,0 1 1 0 0,1-1 0 0 0,-1 1-1 0 0,0-1 1 0 0,3-1 0 0 0,-4 4-2 0 0,-1-1 1 0 0,0 0-1 0 0,0 0 1 0 0,1 0-1 0 0,-1 0 1 0 0,0 0-1 0 0,0 1 1 0 0,1-1-1 0 0,-1 0 1 0 0,0 0-1 0 0,0 0 1 0 0,0 1-1 0 0,0-1 0 0 0,1 0 1 0 0,-1 0-1 0 0,0 1 1 0 0,0-1-1 0 0,0 0 1 0 0,0 0-1 0 0,0 1 1 0 0,0-1-1 0 0,1 0 1 0 0,-1 1-1 0 0,0-1 1 0 0,0 0-1 0 0,0 0 1 0 0,0 1-1 0 0,0-1 1 0 0,0 0-1 0 0,0 1 1 0 0,0-1-1 0 0,-1 0 1 0 0,1 0-1 0 0,0 1 0 0 0,0-1 1 0 0,0 0-1 0 0,0 0 1 0 0,0 1-1 0 0,0-1 1 0 0,0 0-1 0 0,-1 1 1 0 0,-3 14 52 0 0,-4 5-70 0 0,-5 13 25 0 0,-10 42-1 0 0,20-66-14 0 0,1 1 1 0 0,0 0-1 0 0,1-1 0 0 0,1 1 0 0 0,-1 0 0 0 0,1 0 0 0 0,1 0 0 0 0,0-1 0 0 0,3 14 1 0 0,-3-19-4 0 0,0 0 1 0 0,0 0 0 0 0,1 0 0 0 0,-1-1 0 0 0,1 1-1 0 0,0-1 1 0 0,0 1 0 0 0,5 5 0 0 0,-6-8 8 0 0,0 0 0 0 0,-1-1 0 0 0,1 1 0 0 0,0 0 0 0 0,0-1 0 0 0,0 1 0 0 0,0-1 0 0 0,0 1 0 0 0,0-1 0 0 0,0 0-1 0 0,0 1 1 0 0,0-1 0 0 0,0 0 0 0 0,0 0 0 0 0,0 1 0 0 0,0-1 0 0 0,0 0 0 0 0,0 0 0 0 0,0 0 0 0 0,1 0 0 0 0,-1-1 0 0 0,0 1 0 0 0,0 0 0 0 0,0 0 0 0 0,0-1 0 0 0,0 1 0 0 0,0 0 0 0 0,0-1 0 0 0,0 1 0 0 0,0-1 0 0 0,0 1 0 0 0,-1-1 0 0 0,1 0 0 0 0,0 1 0 0 0,0-1 0 0 0,0 0 0 0 0,1-1 0 0 0,16-13-42 0 0,-13 11 29 0 0,1-1 0 0 0,-1 1 1 0 0,0-1-1 0 0,0 0 1 0 0,0 0-1 0 0,-1-1 1 0 0,6-8-1 0 0,88-173 92 0 0,-94 180-62 0 0,-2 2-12 0 0,0 0-1 0 0,1 1 1 0 0,-1-1 0 0 0,1 1-1 0 0,0-1 1 0 0,0 1-1 0 0,1 0 1 0 0,6-6 0 0 0,-10 10-4 0 0,0 0 0 0 0,0 0 0 0 0,0 0 0 0 0,0 0 0 0 0,0 0 0 0 0,0 0 0 0 0,0 0 0 0 0,0 0 1 0 0,0 0-1 0 0,0 0 0 0 0,0 0 0 0 0,0 0 0 0 0,0 0 0 0 0,0 1 0 0 0,0-1 0 0 0,0 0 0 0 0,0 0 1 0 0,0 0-1 0 0,0 0 0 0 0,0 0 0 0 0,0 0 0 0 0,0 0 0 0 0,0 0 0 0 0,0 0 0 0 0,0 0 1 0 0,0 0-1 0 0,0 0 0 0 0,0 0 0 0 0,0 0 0 0 0,0 0 0 0 0,0 0 0 0 0,0 0 0 0 0,0 0 0 0 0,0 0 1 0 0,1 0-1 0 0,-1 0 0 0 0,0 0 0 0 0,0 1 0 0 0,0-1 0 0 0,0 0 0 0 0,0 0 0 0 0,0 0 0 0 0,0 0 1 0 0,0 0-1 0 0,0 0 0 0 0,0 0 0 0 0,0 0 0 0 0,0 0 0 0 0,0 0 0 0 0,0 0 0 0 0,0 0 1 0 0,0 0-1 0 0,0 0 0 0 0,0 0 0 0 0,1 0 0 0 0,-1 0 0 0 0,0 0 0 0 0,0 0 0 0 0,0 0 0 0 0,0 0 1 0 0,0 0-1 0 0,0-1 0 0 0,0 1 0 0 0,0 0 0 0 0,0 0 0 0 0,0 0 0 0 0,0 0 0 0 0,-2 8 41 0 0,-6 6 25 0 0,0 1-58 0 0,1 0 0 0 0,0 0 1 0 0,-7 22-1 0 0,11-28-6 0 0,1 0 0 0 0,0 0-1 0 0,1 1 1 0 0,0-1-1 0 0,0 1 1 0 0,1-1 0 0 0,1 14-1 0 0,-1-19-2 0 0,1 1-1 0 0,0-1 0 0 0,0 0 1 0 0,0 0-1 0 0,1-1 1 0 0,-1 1-1 0 0,1 0 0 0 0,0 0 1 0 0,0-1-1 0 0,0 1 1 0 0,1-1-1 0 0,-1 0 0 0 0,1 1 1 0 0,0-1-1 0 0,3 3 1 0 0,-4-5 0 0 0,0 1 1 0 0,0-1-1 0 0,0 0 1 0 0,0 0 0 0 0,1 1-1 0 0,-1-1 1 0 0,0-1 0 0 0,0 1-1 0 0,1 0 1 0 0,-1 0 0 0 0,0-1-1 0 0,1 0 1 0 0,-1 1 0 0 0,0-1-1 0 0,1 0 1 0 0,-1 0 0 0 0,1 0-1 0 0,-1 0 1 0 0,0-1 0 0 0,1 1-1 0 0,-1-1 1 0 0,0 1 0 0 0,1-1-1 0 0,-1 0 1 0 0,0 0 0 0 0,4-2-1 0 0,-2 0-3 0 0,1 0 0 0 0,0 0 0 0 0,-1-1 0 0 0,1 0-1 0 0,-1 0 1 0 0,0 0 0 0 0,0 0 0 0 0,-1-1 0 0 0,1 0-1 0 0,-1 1 1 0 0,0-1 0 0 0,-1 0 0 0 0,3-6 0 0 0,3-9 16 0 0,-1 0 0 0 0,5-26 1 0 0,0 1 62 0 0,-3 16-59 0 0,-2 4 41 0 0,16-37 0 0 0,-21 56-48 0 0,1 0 1 0 0,0 0-1 0 0,1 1 0 0 0,-1-1 0 0 0,1 1 0 0 0,0 0 0 0 0,1 0 0 0 0,-1 0 1 0 0,1 1-1 0 0,0 0 0 0 0,7-6 0 0 0,-11 10-7 0 0,-1-1 0 0 0,1 1 0 0 0,0-1 0 0 0,-1 1 0 0 0,1-1 0 0 0,0 1 0 0 0,-1-1 0 0 0,1 1 0 0 0,0 0 0 0 0,0 0 0 0 0,0-1 0 0 0,-1 1 0 0 0,1 0 0 0 0,0 0 0 0 0,0 0 0 0 0,0 0 0 0 0,0 0 0 0 0,-1 0 0 0 0,1 0 0 0 0,1 0 0 0 0,-1 0 1 0 0,-1 1-1 0 0,0-1 1 0 0,0 1 0 0 0,0-1-1 0 0,1 1 1 0 0,-1-1 0 0 0,0 1-1 0 0,0-1 1 0 0,0 1 0 0 0,0-1-1 0 0,0 1 1 0 0,0-1 0 0 0,0 1-1 0 0,0-1 1 0 0,0 1 0 0 0,0-1 0 0 0,0 1-1 0 0,0-1 1 0 0,-1 1 0 0 0,1-1-1 0 0,0 1 1 0 0,0-1 0 0 0,-1 1-1 0 0,-15 31 109 0 0,4-11-107 0 0,0 1 0 0 0,2-1 0 0 0,-14 42 0 0 0,21-52-6 0 0,0 0 1 0 0,1 0-1 0 0,0 0 0 0 0,0 0 0 0 0,1 1 1 0 0,1-1-1 0 0,-1 1 0 0 0,2-1 0 0 0,0 0 0 0 0,3 13 1 0 0,-3-17 3 0 0,2-1 0 0 0,-1 1 0 0 0,1-1 0 0 0,0 1 0 0 0,0-1 1 0 0,1 0-1 0 0,0 0 0 0 0,0-1 0 0 0,0 1 0 0 0,1-1 0 0 0,0 0 0 0 0,9 8 1 0 0,-12-11-103 0 0,0-1 0 0 0,0 1-1 0 0,1 0 1 0 0,-1-1 0 0 0,1 0 0 0 0,0 1 0 0 0,-1-1 0 0 0,1 0 0 0 0,0-1 0 0 0,-1 1 0 0 0,1 0 0 0 0,0-1 0 0 0,0 1 0 0 0,0-1 0 0 0,0 0 0 0 0,0 0 0 0 0,-1 0 0 0 0,1 0 0 0 0,0-1 0 0 0,0 1 0 0 0,0-1 0 0 0,0 0 0 0 0,-1 1 0 0 0,1-1 0 0 0,0-1 0 0 0,-1 1 0 0 0,1 0 0 0 0,-1-1 0 0 0,1 1-1 0 0,-1-1 1 0 0,0 1 0 0 0,4-5 0 0 0,11-10-5244 0 0,-9 7 3322 0 0</inkml:trace>
</inkml:ink>
</file>

<file path=ppt/ink/ink3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5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94 528 0 0,'-1'-7'2252'0'0,"-1"-1"1"0"0,1 1-1 0 0,0 0 0 0 0,1-1 0 0 0,0-10 0 0 0,0 17-2017 0 0,0-1 0 0 0,1 0 0 0 0,-1 1 0 0 0,0-1 0 0 0,1 0 0 0 0,-1 1 0 0 0,1-1 0 0 0,-1 0 0 0 0,1 1 0 0 0,0-1 0 0 0,0 1 0 0 0,0-1 0 0 0,0 1 0 0 0,0-1 0 0 0,0 1 0 0 0,0 0 0 0 0,0 0 0 0 0,0-1 0 0 0,1 1 0 0 0,-1 0 0 0 0,0 0 0 0 0,1 0 0 0 0,-1 0 0 0 0,1 1 0 0 0,-1-1 0 0 0,1 0 0 0 0,-1 0 0 0 0,1 1 0 0 0,2-1 0 0 0,-4 1-191 0 0,1 0-1 0 0,-1 0 1 0 0,0 0-1 0 0,1 0 1 0 0,-1 0-1 0 0,0 1 1 0 0,1-1-1 0 0,-1 0 1 0 0,0 0-1 0 0,1 0 1 0 0,-1 0-1 0 0,0 1 1 0 0,0-1-1 0 0,1 0 1 0 0,-1 0-1 0 0,0 1 1 0 0,0-1-1 0 0,1 0 1 0 0,-1 0-1 0 0,0 1 1 0 0,0-1-1 0 0,0 0 1 0 0,1 1-1 0 0,-1-1 1 0 0,0 0-1 0 0,0 1 1 0 0,0-1-1 0 0,0 0 1 0 0,0 1-1 0 0,0-1 1 0 0,0 0-1 0 0,0 1 1 0 0,0-1-1 0 0,0 0 0 0 0,0 1 1 0 0,0-1-1 0 0,0 0 1 0 0,0 1-1 0 0,0-1 1 0 0,0 0-1 0 0,0 1 1 0 0,0 0-1 0 0,-3 19 614 0 0,2-17-469 0 0,-14 64 1066 0 0,-4 31-288 0 0,16-82-932 0 0,2 1 0 0 0,0-1 1 0 0,2 32-1 0 0,0-42-43 0 0,0 0 1 0 0,1 0-1 0 0,-1 0 0 0 0,5 9 1 0 0,-5-13 0 0 0,-1-1 0 0 0,1 1 0 0 0,0-1 0 0 0,0 1 0 0 0,0-1 0 0 0,0 1 1 0 0,0-1-1 0 0,1 0 0 0 0,1 2 0 0 0,-2-3 1 0 0,-1 1 1 0 0,1-1-1 0 0,-1 0 0 0 0,1 1 1 0 0,0-1-1 0 0,-1 0 0 0 0,1 0 1 0 0,-1 1-1 0 0,1-1 1 0 0,0 0-1 0 0,-1 0 0 0 0,1 0 1 0 0,0 0-1 0 0,0 0 0 0 0,-1 0 1 0 0,1 0-1 0 0,0 0 0 0 0,-1 0 1 0 0,1 0-1 0 0,0-1 0 0 0,-1 1 1 0 0,1 0-1 0 0,-1 0 1 0 0,2-1-1 0 0,1-1-6 0 0,1 0 0 0 0,-1 0 0 0 0,0 0 0 0 0,0-1 0 0 0,0 0 0 0 0,-1 1 0 0 0,1-1 0 0 0,-1 0 0 0 0,1 0 0 0 0,-1 0 0 0 0,2-4 0 0 0,3-5-115 0 0,9-24 1 0 0,-12 25 78 0 0,1 0 0 0 0,9-16 0 0 0,1 4 52 0 0,40-56 35 0 0,-46 68-30 0 0,1-1 1 0 0,0 1-1 0 0,1 1 1 0 0,15-12-1 0 0,-24 20 0 0 0,1 0 0 0 0,0 0 0 0 0,0 0 0 0 0,1 1 0 0 0,-1-1 1 0 0,0 1-1 0 0,0 0 0 0 0,1 0 0 0 0,6-1 0 0 0,-9 2-2 0 0,0 0 0 0 0,0 0-1 0 0,-1 0 1 0 0,1 0 0 0 0,0 0 0 0 0,0 0 0 0 0,0 0 0 0 0,0 1-1 0 0,0-1 1 0 0,0 0 0 0 0,-1 0 0 0 0,1 1 0 0 0,0-1 0 0 0,0 1 0 0 0,-1-1-1 0 0,1 1 1 0 0,0-1 0 0 0,0 1 0 0 0,-1-1 0 0 0,1 1 0 0 0,0 0-1 0 0,-1-1 1 0 0,1 1 0 0 0,-1 0 0 0 0,1-1 0 0 0,-1 1 0 0 0,1 0 0 0 0,-1 0-1 0 0,0 0 1 0 0,1 0 0 0 0,-1-1 0 0 0,0 1 0 0 0,0 0 0 0 0,0 0-1 0 0,1 0 1 0 0,-1 0 0 0 0,0 0 0 0 0,0 0 0 0 0,0-1 0 0 0,0 1 0 0 0,-1 0-1 0 0,1 1 1 0 0,-2 30 57 0 0,-1 0 0 0 0,-14 58-1 0 0,10-59-6 0 0,1 1 0 0 0,-3 61 0 0 0,9-88-88 0 0,0 0 0 0 0,1-1 0 0 0,-1 1 0 0 0,1 0-1 0 0,2 6 1 0 0,-3-11 24 0 0,1 1-1 0 0,-1 0 1 0 0,0 0-1 0 0,1-1 1 0 0,-1 1-1 0 0,0 0 0 0 0,1-1 1 0 0,-1 1-1 0 0,1-1 1 0 0,-1 1-1 0 0,1 0 1 0 0,-1-1-1 0 0,1 1 1 0 0,0-1-1 0 0,-1 1 1 0 0,1-1-1 0 0,1 1 1 0 0,-2-1 3 0 0,1 0 0 0 0,0 0 0 0 0,-1 0 1 0 0,1 0-1 0 0,0 0 0 0 0,0 0 1 0 0,-1 0-1 0 0,1 0 0 0 0,0-1 0 0 0,-1 1 1 0 0,1 0-1 0 0,0 0 0 0 0,-1-1 0 0 0,1 1 1 0 0,0 0-1 0 0,-1-1 0 0 0,1 1 1 0 0,-1-1-1 0 0,1 1 0 0 0,-1-1 0 0 0,1 1 1 0 0,-1-1-1 0 0,1 0 0 0 0,9-10-261 0 0,-1-1 0 0 0,-1 0 0 0 0,0-1 0 0 0,-1 0 0 0 0,8-18 0 0 0,3-4 54 0 0,-2 5 201 0 0,2 0 0 0 0,1 1 0 0 0,1 1 0 0 0,44-48 0 0 0,-57 70 23 0 0,0-1 0 0 0,0 2 1 0 0,10-7-1 0 0,-15 11-6 0 0,1-1-1 0 0,-1 1 1 0 0,0 0 0 0 0,0 0-1 0 0,1 0 1 0 0,-1 0 0 0 0,1 0-1 0 0,-1 1 1 0 0,0-1 0 0 0,1 1-1 0 0,0-1 1 0 0,-1 1 0 0 0,1 0-1 0 0,-1 0 1 0 0,1 0 0 0 0,4 1-1 0 0,-6 0 0 0 0,0 0-1 0 0,0-1 1 0 0,0 1-1 0 0,0 0 0 0 0,1 0 1 0 0,-1 0-1 0 0,-1 0 1 0 0,1 0-1 0 0,0 0 0 0 0,0 0 1 0 0,0 0-1 0 0,0 0 1 0 0,-1 0-1 0 0,1 0 0 0 0,-1 1 1 0 0,1-1-1 0 0,-1 0 1 0 0,1 0-1 0 0,-1 1 0 0 0,0-1 1 0 0,1 0-1 0 0,-1 1 1 0 0,0 1-1 0 0,1 37 113 0 0,-1-29-103 0 0,-5 58-34 0 0,2-53-7 0 0,2 1 1 0 0,0-1 0 0 0,1 1 0 0 0,0-1-1 0 0,5 26 1 0 0,-4-37-673 0 0,1 0 0 0 0,0 0 0 0 0,0 1 0 0 0,5 7 0 0 0,-2-4-1707 0 0</inkml:trace>
</inkml:ink>
</file>

<file path=ppt/ink/ink3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5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239 156 512 0 0,'14'-7'1609'0'0,"0"1"0"0"0,0 0-1 0 0,0 1 1 0 0,17-4 0 0 0,-18 6-335 0 0,1-1 1 0 0,-1-1-1 0 0,0 0 0 0 0,-1 0 1 0 0,15-9-1 0 0,-25 12-1061 0 0,0 1-1 0 0,-1-1 1 0 0,1 1 0 0 0,0-1-1 0 0,-1 1 1 0 0,1-1 0 0 0,0 0-1 0 0,-1 0 1 0 0,0 0 0 0 0,0 0-1 0 0,1 0 1 0 0,-1 0 0 0 0,0 0-1 0 0,-1-1 1 0 0,1 1 0 0 0,0 0-1 0 0,-1 0 1 0 0,1-1 0 0 0,-1 1-1 0 0,1-4 1 0 0,-1 5-143 0 0,-1-1 0 0 0,1 0 0 0 0,0 1 0 0 0,0-1 0 0 0,-1 1 0 0 0,1-1 0 0 0,-1 0 0 0 0,1 1 0 0 0,-1-1 0 0 0,0 1 0 0 0,0 0 0 0 0,0-1 0 0 0,1 1 0 0 0,-1 0 0 0 0,-1-1 0 0 0,1 1 0 0 0,0 0 0 0 0,0 0 0 0 0,0 0 0 0 0,0 0 0 0 0,-1 0 0 0 0,1 0 0 0 0,-1 0 0 0 0,1 0 0 0 0,0 1 0 0 0,-1-1 0 0 0,0 0 0 0 0,1 1 0 0 0,-4-1 0 0 0,-9-1 125 0 0,-1 0 1 0 0,0 1-1 0 0,0 0 1 0 0,-21 3 0 0 0,16-1-85 0 0,6-1-32 0 0,-13 1 42 0 0,-37 6 0 0 0,57-6-116 0 0,0 0 0 0 0,1 1 1 0 0,-1 0-1 0 0,0 0 0 0 0,1 1 0 0 0,0-1 1 0 0,-1 2-1 0 0,1-1 0 0 0,0 1 1 0 0,-9 6-1 0 0,14-8-5 0 0,0-1 0 0 0,0 0 0 0 0,0 0-1 0 0,-1 0 1 0 0,2 1 0 0 0,-1-1 0 0 0,0 1 0 0 0,0-1 0 0 0,0 0 0 0 0,1 1 0 0 0,-1-1 0 0 0,0 1-1 0 0,1 0 1 0 0,0-1 0 0 0,-1 1 0 0 0,1-1 0 0 0,0 1 0 0 0,0 0 0 0 0,0-1 0 0 0,0 1 0 0 0,0 0 0 0 0,0-1-1 0 0,0 1 1 0 0,1 0 0 0 0,-1-1 0 0 0,0 1 0 0 0,1-1 0 0 0,0 1 0 0 0,-1-1 0 0 0,1 1 0 0 0,0-1 0 0 0,0 1-1 0 0,0-1 1 0 0,0 0 0 0 0,0 1 0 0 0,2 1 0 0 0,2 3 13 0 0,0 0 1 0 0,1-1-1 0 0,0 0 0 0 0,0 0 1 0 0,1 0-1 0 0,9 5 0 0 0,20 10 11 0 0,1-2 0 0 0,1-2-1 0 0,74 23 1 0 0,-98-35-25 0 0,85 27-4 0 0,-89-28 4 0 0,-1 2 0 0 0,1-1 0 0 0,-1 2 0 0 0,0-1 0 0 0,0 1 0 0 0,-1 0 0 0 0,13 13 1 0 0,-19-17 1 0 0,0-1 1 0 0,0 1-1 0 0,-1 0 1 0 0,1-1-1 0 0,-1 1 1 0 0,0 0-1 0 0,0 0 1 0 0,1 0-1 0 0,-1 0 1 0 0,0 0-1 0 0,-1 1 1 0 0,1-1-1 0 0,0 0 1 0 0,0 0 0 0 0,-1 1-1 0 0,0-1 1 0 0,1 0-1 0 0,-1 1 1 0 0,0-1-1 0 0,0 0 1 0 0,0 0-1 0 0,-1 1 1 0 0,1-1-1 0 0,0 0 1 0 0,-1 1-1 0 0,1-1 1 0 0,-1 0-1 0 0,0 0 1 0 0,0 0 0 0 0,0 1-1 0 0,0-1 1 0 0,0 0-1 0 0,-1 0 1 0 0,1-1-1 0 0,0 1 1 0 0,-1 0-1 0 0,1 0 1 0 0,-1-1-1 0 0,-2 3 1 0 0,-4 2 24 0 0,-1 0-1 0 0,0 0 1 0 0,0 0 0 0 0,0-1 0 0 0,-1-1 0 0 0,0 0-1 0 0,0 0 1 0 0,-11 3 0 0 0,-86 14 104 0 0,105-21-128 0 0,-61 8-115 0 0,0-4 1 0 0,-1-1-1 0 0,-69-8 0 0 0,129 5-35 0 0,-1-1 0 0 0,0 1 0 0 0,1-1-1 0 0,-1 0 1 0 0,1-1 0 0 0,-8-2 0 0 0,11 4 24 0 0,0-1 0 0 0,0 1 0 0 0,1-1 0 0 0,-1 1 0 0 0,0-1 1 0 0,0 1-1 0 0,0-1 0 0 0,1 0 0 0 0,-1 1 0 0 0,0-1 0 0 0,1 0 0 0 0,-1 0 1 0 0,1 1-1 0 0,-1-1 0 0 0,1 0 0 0 0,-1 0 0 0 0,1 0 0 0 0,-1 0 1 0 0,1 0-1 0 0,0 0 0 0 0,-1 0 0 0 0,1 0 0 0 0,0 0 0 0 0,0 0 0 0 0,0 0 1 0 0,0 0-1 0 0,0 0 0 0 0,0 0 0 0 0,0 0 0 0 0,0 0 0 0 0,0 1 0 0 0,0-1 1 0 0,1 0-1 0 0,-1 0 0 0 0,0 0 0 0 0,1 0 0 0 0,0-2 0 0 0,3-3-1098 0 0,0-1-1 0 0,1 1 1 0 0,-1 0-1 0 0,1 0 0 0 0,0 0 1 0 0,1 1-1 0 0,0 0 1 0 0,9-7-1 0 0,-11 8 881 0 0,20-15-1837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38:57.3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71 184 0 0,'1'-1'727'0'0,"0"-1"0"0"0,0 0 1 0 0,0 0-1 0 0,-1 0 0 0 0,1 0 0 0 0,-1 0 0 0 0,1 1 1 0 0,-1-1-1 0 0,0 0 0 0 0,0 0 0 0 0,0 0 0 0 0,0-2 1 0 0,-3-10 3991 0 0,3 13-4565 0 0,0 1 0 0 0,-1 0 0 0 0,1 0-1 0 0,0-1 1 0 0,0 1 0 0 0,-1 0 0 0 0,1 0-1 0 0,0-1 1 0 0,0 1 0 0 0,-1 0 0 0 0,1 0-1 0 0,0-1 1 0 0,-1 1 0 0 0,1 0-1 0 0,0 0 1 0 0,-1 0 0 0 0,1 0 0 0 0,0 0-1 0 0,-1 0 1 0 0,1 0 0 0 0,0-1 0 0 0,-1 1-1 0 0,1 0 1 0 0,0 0 0 0 0,-1 0-1 0 0,1 0 1 0 0,-1 0 0 0 0,1 1 0 0 0,-1-1-1 0 0,0 0-1 0 0,0 1-1 0 0,0-1 0 0 0,0 1 1 0 0,0 0-1 0 0,-1 0 0 0 0,1-1 1 0 0,1 1-1 0 0,-1 0 1 0 0,0 0-1 0 0,0 0 0 0 0,0 0 1 0 0,0 0-1 0 0,1 0 0 0 0,-1 0 1 0 0,0 0-1 0 0,1 0 0 0 0,-1 1 1 0 0,1-1-1 0 0,-1 0 0 0 0,1 0 1 0 0,0 0-1 0 0,0 1 0 0 0,-1-1 1 0 0,1 1-1 0 0,-2 35 578 0 0,2-33-561 0 0,0 10-91 0 0,1-1-1 0 0,1 0 0 0 0,0 0 0 0 0,1 0 0 0 0,0 0 1 0 0,1-1-1 0 0,1 1 0 0 0,10 21 0 0 0,-11-26-83 0 0,1 0 0 0 0,0 0 0 0 0,0-1-1 0 0,0 0 1 0 0,1 0 0 0 0,0 0-1 0 0,1 0 1 0 0,-1-1 0 0 0,1 0 0 0 0,0-1-1 0 0,1 0 1 0 0,0 0 0 0 0,14 7 0 0 0,-20-10 1 0 0,1-1 0 0 0,0 0 0 0 0,-1 0 0 0 0,1 0 0 0 0,0-1 0 0 0,0 1 0 0 0,0-1 0 0 0,0 1 0 0 0,0-1 0 0 0,0 0 0 0 0,-1 0 0 0 0,1 0 0 0 0,0-1 0 0 0,0 1 1 0 0,0-1-1 0 0,0 1 0 0 0,0-1 0 0 0,-1 0 0 0 0,1 0 0 0 0,0 0 0 0 0,-1-1 0 0 0,1 1 0 0 0,-1-1 0 0 0,1 1 0 0 0,-1-1 0 0 0,0 0 0 0 0,1 0 0 0 0,-1 0 0 0 0,0 0 1 0 0,0 0-1 0 0,-1 0 0 0 0,1-1 0 0 0,0 1 0 0 0,1-4 0 0 0,2-3 6 0 0,-1 0 0 0 0,0-1 0 0 0,-1 1 0 0 0,0-1 0 0 0,-1 1 1 0 0,1-1-1 0 0,-2 0 0 0 0,2-19 0 0 0,0-41 173 0 0,1-54 225 0 0,-8 155 137 0 0,3-24-471 0 0,0 0 0 0 0,0 0 0 0 0,1 8-1 0 0,0 33 180 0 0,0-28-169 0 0,1-1 1 0 0,0 1-1 0 0,5 22 1 0 0,-4-33-69 0 0,1 1 0 0 0,0 0 0 0 0,0 0 0 0 0,1-1 0 0 0,5 11 1 0 0,-7-17-18 0 0,0 0 0 0 0,1 1 0 0 0,-1-1 1 0 0,0-1-1 0 0,1 1 0 0 0,0 0 1 0 0,0-1-1 0 0,0 1 0 0 0,0-1 0 0 0,0 0 1 0 0,0 0-1 0 0,0 0 0 0 0,1 0 0 0 0,-1-1 1 0 0,1 1-1 0 0,6 1 0 0 0,3-1-437 0 0,-1 1 0 0 0,0-2 0 0 0,1 0 0 0 0,20 0 0 0 0,-6-4-3749 0 0,0-4-4132 0 0,-19 4 6129 0 0</inkml:trace>
</inkml:ink>
</file>

<file path=ppt/ink/ink3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5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43 2593 0 0,'0'-3'1167'0'0,"-1"0"1"0"0,2 1 0 0 0,-1-1 0 0 0,0 0 0 0 0,0 1 0 0 0,1-1-1 0 0,-1 0 1 0 0,1 1 0 0 0,2-5 0 0 0,-2 6-906 0 0,-1 0 0 0 0,1 0 0 0 0,0 0 0 0 0,0 0 0 0 0,0 0 0 0 0,0 1-1 0 0,0-1 1 0 0,0 1 0 0 0,0-1 0 0 0,0 0 0 0 0,0 1 0 0 0,0 0 0 0 0,0-1 0 0 0,1 1 0 0 0,-1 0 0 0 0,0-1 0 0 0,0 1 0 0 0,0 0 0 0 0,0 0-1 0 0,1 0 1 0 0,-1 0 0 0 0,0 0 0 0 0,0 0 0 0 0,2 1 0 0 0,0-1-59 0 0,0 0 0 0 0,0 1 1 0 0,0-1-1 0 0,0 1 0 0 0,0 0 0 0 0,0 0 0 0 0,0 0 1 0 0,0 0-1 0 0,-1 0 0 0 0,1 1 0 0 0,0-1 0 0 0,-1 1 0 0 0,1 0 1 0 0,-1 0-1 0 0,0 0 0 0 0,1 0 0 0 0,1 3 0 0 0,-1-1-63 0 0,0 0-1 0 0,-1 0 0 0 0,0 0 1 0 0,0 1-1 0 0,0-1 1 0 0,0 0-1 0 0,-1 1 0 0 0,1 0 1 0 0,-1-1-1 0 0,0 6 0 0 0,1 6-2 0 0,-1 0-1 0 0,-1 0 1 0 0,-1 0-1 0 0,-1 1 1 0 0,-4 22-1 0 0,-4 2 44 0 0,-25 64-1 0 0,23-74-178 0 0,1 1 0 0 0,2 1 0 0 0,-10 56 0 0 0,17-62-141 0 0,1 0-1 0 0,1 0 1 0 0,1 0-1 0 0,2 0 1 0 0,6 29 0 0 0,-4-35-855 0 0,0-1 1 0 0,15 32-1 0 0,-14-38-695 0 0,1 0-1 0 0,1-1 1 0 0,0 1-1 0 0,11 12 1 0 0,-6-11-636 0 0</inkml:trace>
</inkml:ink>
</file>

<file path=ppt/ink/ink3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5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1464 0 0,'21'10'10213'0'0,"1"-1"-3905"0"0,5 0-2457 0 0,14 5-2627 0 0,14 4-256 0 0,-17-4-1601 0 0,58 12 0 0 0,-80-25-1749 0 0,-8 0-797 0 0,1 0-3405 0 0,-6 0 3409 0 0</inkml:trace>
</inkml:ink>
</file>

<file path=ppt/ink/ink3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5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113 35 2144 0 0,'-1'0'949'0'0,"0"-1"-1"0"0,0 0 0 0 0,0 1 1 0 0,0-1-1 0 0,0 0 0 0 0,0 1 0 0 0,1-1 1 0 0,-1 0-1 0 0,0 0 0 0 0,1 0 1 0 0,-1 1-1 0 0,0-1 0 0 0,1 0 0 0 0,-1 0 1 0 0,1 0-1 0 0,-1-2 0 0 0,2 2-659 0 0,0 1 0 0 0,0-1 0 0 0,1 1 0 0 0,-1-1 0 0 0,0 1 0 0 0,0 0-1 0 0,1-1 1 0 0,-1 1 0 0 0,0 0 0 0 0,0 0 0 0 0,1 0 0 0 0,0 0 0 0 0,1 0-153 0 0,-1 0 0 0 0,0 0 0 0 0,1 0 0 0 0,-1 1 0 0 0,0-1 0 0 0,0 1 0 0 0,1-1 0 0 0,-1 1 0 0 0,0 0-1 0 0,0 0 1 0 0,0 0 0 0 0,0 0 0 0 0,0 0 0 0 0,2 2 0 0 0,0 0-41 0 0,0 1 0 0 0,0 0 0 0 0,-1 0 1 0 0,0 1-1 0 0,3 4 0 0 0,-3-5-65 0 0,7 11 44 0 0,1 1 1 0 0,0-1 0 0 0,19 18-1 0 0,-26-29-72 0 0,0-1-1 0 0,0 1 0 0 0,0-1 0 0 0,0 0 0 0 0,1-1 1 0 0,-1 1-1 0 0,0-1 0 0 0,1 0 0 0 0,0 0 1 0 0,0 0-1 0 0,0-1 0 0 0,0 0 0 0 0,0 1 0 0 0,0-2 1 0 0,0 1-1 0 0,0-1 0 0 0,9 0 0 0 0,-12 0-2 0 0,-1 0 0 0 0,1 0-1 0 0,-1 0 1 0 0,1 0-1 0 0,-1 0 1 0 0,0-1 0 0 0,1 1-1 0 0,-1-1 1 0 0,1 1 0 0 0,-1-1-1 0 0,0 0 1 0 0,1 1-1 0 0,-1-1 1 0 0,0 0 0 0 0,1 0-1 0 0,-1 0 1 0 0,0 0 0 0 0,0 0-1 0 0,0 0 1 0 0,0 0-1 0 0,0 0 1 0 0,0 0 0 0 0,0-1-1 0 0,-1 1 1 0 0,1 0 0 0 0,0 0-1 0 0,-1-1 1 0 0,1 1-1 0 0,-1-1 1 0 0,1 1 0 0 0,-1-1-1 0 0,0 1 1 0 0,1 0 0 0 0,-1-1-1 0 0,0 1 1 0 0,0-1-1 0 0,0 1 1 0 0,0-1 0 0 0,0 1-1 0 0,0-1 1 0 0,-1-1 0 0 0,-1-5-21 0 0,0 0 0 0 0,0 0 1 0 0,-1 1-1 0 0,0-1 0 0 0,0 1 1 0 0,-6-10-1 0 0,6 12 18 0 0,-1 0 1 0 0,1 1-1 0 0,-1-1 0 0 0,0 1 1 0 0,0-1-1 0 0,0 1 0 0 0,0 0 1 0 0,-1 1-1 0 0,0-1 0 0 0,1 1 1 0 0,-1 0-1 0 0,-1 0 0 0 0,1 1 1 0 0,0-1-1 0 0,-1 1 0 0 0,1 0 1 0 0,-1 1-1 0 0,0-1 0 0 0,1 1 1 0 0,-1 0-1 0 0,-10 0 0 0 0,6 1-1 0 0,1 0 0 0 0,-1 1 0 0 0,1 0 0 0 0,-1 1-1 0 0,1 0 1 0 0,0 0 0 0 0,0 1 0 0 0,0 1 0 0 0,0-1 0 0 0,0 1-1 0 0,1 1 1 0 0,-14 8 0 0 0,12-6-8 0 0,0 0 0 0 0,1 1 0 0 0,0 0 1 0 0,0 0-1 0 0,1 1 0 0 0,-13 18 0 0 0,18-22 11 0 0,0-1 1 0 0,1 1-1 0 0,-1 0 0 0 0,1 0 0 0 0,1 0 1 0 0,-1 1-1 0 0,1-1 0 0 0,0 0 0 0 0,0 1 1 0 0,0-1-1 0 0,1 1 0 0 0,0-1 0 0 0,0 0 1 0 0,0 1-1 0 0,0-1 0 0 0,1 1 0 0 0,2 8 1 0 0,0-7-109 0 0,0 1 0 0 0,0 0 1 0 0,0-1-1 0 0,1 0 1 0 0,0 0-1 0 0,1 0 1 0 0,0 0-1 0 0,0-1 0 0 0,0 0 1 0 0,0 0-1 0 0,1 0 1 0 0,0 0-1 0 0,13 8 1 0 0,-9-8-628 0 0,-1 0 1 0 0,1 0 0 0 0,20 7 0 0 0,-20-9-516 0 0,0-1-1 0 0,0-1 1 0 0,0 0 0 0 0,13 2 0 0 0,-6-4-404 0 0</inkml:trace>
</inkml:ink>
</file>

<file path=ppt/ink/ink3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5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144 0 1728 0 0,'-1'0'572'0'0,"1"0"-1"0"0,-1 1 0 0 0,0-1 0 0 0,0 0 0 0 0,0 0 0 0 0,0 0 1 0 0,0 1-1 0 0,1-1 0 0 0,-1 0 0 0 0,0 1 0 0 0,0-1 0 0 0,1 1 1 0 0,-1-1-1 0 0,-1 2 0 0 0,-8 10 3701 0 0,-2 20-1644 0 0,11-27-2198 0 0,-11 39 929 0 0,2 0 0 0 0,-6 72 0 0 0,13 16-677 0 0,3-15-722 0 0,-2-99-316 0 0,0-1 1 0 0,-1 1-1 0 0,-1-1 0 0 0,-10 27 1 0 0,8-29-2617 0 0,-1 1 0 0 0,-14 21 1 0 0,13-25-543 0 0</inkml:trace>
</inkml:ink>
</file>

<file path=ppt/ink/ink3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5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1 207 608 0 0,'0'-3'668'0'0,"1"1"0"0"0,0 0 0 0 0,0 0-1 0 0,0-1 1 0 0,1 1 0 0 0,-1 0 0 0 0,1 0 0 0 0,-1 0 0 0 0,1 0-1 0 0,-1 1 1 0 0,1-1 0 0 0,0 0 0 0 0,0 1 0 0 0,0-1-1 0 0,0 1 1 0 0,0-1 0 0 0,4 0 0 0 0,5-4 871 0 0,2 0 1 0 0,12-3 0 0 0,-9 3-964 0 0,12-6 383 0 0,-1-2-1 0 0,31-21 1 0 0,-29 17-449 0 0,43-20 1 0 0,-61 33-411 0 0,0 0 1 0 0,0 1 0 0 0,1 1-1 0 0,-1 0 1 0 0,1 0-1 0 0,0 1 1 0 0,0 1 0 0 0,0 0-1 0 0,0 0 1 0 0,21 3 0 0 0,-32-2-98 0 0,0 0 1 0 0,1 0 0 0 0,-1 0 0 0 0,0 1 0 0 0,0-1 0 0 0,1 1 0 0 0,-1-1-1 0 0,0 1 1 0 0,0-1 0 0 0,0 1 0 0 0,1 0 0 0 0,-1-1 0 0 0,0 1 0 0 0,0 0-1 0 0,0 0 1 0 0,0 0 0 0 0,0 0 0 0 0,-1 0 0 0 0,1 0 0 0 0,0 0 0 0 0,0 0-1 0 0,-1 0 1 0 0,1 1 0 0 0,-1-1 0 0 0,1 0 0 0 0,-1 0 0 0 0,1 1 0 0 0,-1-1-1 0 0,0 0 1 0 0,1 0 0 0 0,-1 1 0 0 0,0-1 0 0 0,0 0 0 0 0,0 1 0 0 0,0-1-1 0 0,0 0 1 0 0,0 1 0 0 0,-1-1 0 0 0,1 0 0 0 0,0 1 0 0 0,-1 1 0 0 0,-1 3-3 0 0,-1 1 0 0 0,1 0 1 0 0,-1 0-1 0 0,-1-1 1 0 0,1 0-1 0 0,-6 8 1 0 0,-7 7 39 0 0,0 0 0 0 0,-2-2 0 0 0,0 0 1 0 0,-1-1-1 0 0,-1-1 0 0 0,-40 26 0 0 0,34-27-794 0 0,-49 22 0 0 0,42-25-2678 0 0,-43 12 1 0 0,54-20 360 0 0</inkml:trace>
</inkml:ink>
</file>

<file path=ppt/ink/ink3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5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207 55 592 0 0,'-7'-2'11380'0'0,"-6"2"-5829"0"0,4 0-2410 0 0,3-1-2483 0 0,1 0 0 0 0,0-1 0 0 0,-1 0-1 0 0,1 0 1 0 0,-5-2 0 0 0,-4-4 94 0 0,-22-15-1 0 0,34 22-719 0 0,0 0-30 0 0,-1-1 0 0 0,1 1 0 0 0,-1 0 1 0 0,0 0-1 0 0,0 0 0 0 0,0 1 0 0 0,1-1 1 0 0,-1 1-1 0 0,0 0 0 0 0,0-1 0 0 0,0 1 1 0 0,0 1-1 0 0,0-1 0 0 0,0 0 0 0 0,1 1 1 0 0,-1-1-1 0 0,0 1 0 0 0,0 0 0 0 0,0 0 1 0 0,1 0-1 0 0,-6 2 0 0 0,7-2-6 0 0,-1 0 1 0 0,1 0-1 0 0,0-1 0 0 0,-1 1 1 0 0,1 0-1 0 0,0 0 1 0 0,-1 0-1 0 0,1 0 0 0 0,0 1 1 0 0,0-1-1 0 0,0 0 0 0 0,0 0 1 0 0,0 1-1 0 0,0-1 0 0 0,1 1 1 0 0,-1-1-1 0 0,0 0 1 0 0,1 1-1 0 0,-1-1 0 0 0,1 1 1 0 0,-1 0-1 0 0,1-1 0 0 0,0 1 1 0 0,-1-1-1 0 0,1 1 0 0 0,0 0 1 0 0,0-1-1 0 0,0 1 1 0 0,1-1-1 0 0,-1 1 0 0 0,0 0 1 0 0,0-1-1 0 0,1 1 0 0 0,-1-1 1 0 0,1 1-1 0 0,0-1 0 0 0,-1 1 1 0 0,1-1-1 0 0,2 3 1 0 0,1 2-7 0 0,0-1 0 0 0,0 0 0 0 0,1 0 0 0 0,0-1 0 0 0,0 1 0 0 0,0-1 1 0 0,0 0-1 0 0,9 5 0 0 0,52 23-74 0 0,-34-18 27 0 0,11 4 20 0 0,-26-12 31 0 0,-1 1 0 0 0,16 10-1 0 0,-30-16 15 0 0,0 0 0 0 0,0 0-1 0 0,0 1 1 0 0,0-1 0 0 0,-1 1 0 0 0,1-1-1 0 0,0 1 1 0 0,-1 0 0 0 0,1-1-1 0 0,-1 1 1 0 0,0 0 0 0 0,0 0 0 0 0,1 0-1 0 0,-1 0 1 0 0,-1 0 0 0 0,2 4-1 0 0,-1-4 1 0 0,-1 0 0 0 0,0 0-1 0 0,0 0 1 0 0,0-1-1 0 0,0 1 1 0 0,-1 0-1 0 0,1 0 1 0 0,0 0-1 0 0,-1 0 1 0 0,1 0-1 0 0,-1 0 1 0 0,0-1-1 0 0,0 1 1 0 0,0 0-1 0 0,1-1 1 0 0,-2 1-1 0 0,1 0 1 0 0,0-1 0 0 0,0 1-1 0 0,-2 1 1 0 0,-55 54 279 0 0,-8 10-121 0 0,56-55-168 0 0,0 1 0 0 0,1-1 0 0 0,-16 28 0 0 0,13-21 25 0 0,11-18-60 0 0,1 0 1 0 0,0-1 0 0 0,-1 1 0 0 0,1-1 0 0 0,-1 1-1 0 0,1 0 1 0 0,-1-1 0 0 0,0 1 0 0 0,1-1 0 0 0,-1 0-1 0 0,0 1 1 0 0,1-1 0 0 0,-1 1 0 0 0,0-1 0 0 0,1 0-1 0 0,-1 1 1 0 0,0-1 0 0 0,1 0 0 0 0,-1 0 0 0 0,0 0-1 0 0,0 0 1 0 0,1 1 0 0 0,-1-1 0 0 0,0 0 0 0 0,0 0-1 0 0,-1-1 1 0 0,2 0-509 0 0,-1 0 0 0 0,1-1 0 0 0,-1 1 0 0 0,1 0 0 0 0,0-1 0 0 0,0 1 0 0 0,-1 0 0 0 0,1-1 0 0 0,0 1 0 0 0,0-1 0 0 0,0 1 0 0 0,1 0 0 0 0,-1-1 0 0 0,0 1 0 0 0,1-2 0 0 0,0-2-2421 0 0,-1-9-218 0 0,0-2 104 0 0</inkml:trace>
</inkml:ink>
</file>

<file path=ppt/ink/ink3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5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17 3249 0 0,'-11'-6'3424'0'0,"-8"-3"4188"0"0,15 8-3582 0 0,6 5-502 0 0,4 2-3291 0 0,0 1-1 0 0,0 0 0 0 0,-1 0 1 0 0,0 0-1 0 0,0 1 1 0 0,-1-1-1 0 0,0 1 0 0 0,0 0 1 0 0,-1 1-1 0 0,5 14 1 0 0,-5-6-212 0 0,-1 1 1 0 0,0-1 0 0 0,-1 1-1 0 0,-1 25 1 0 0,1 61-199 0 0,4-60-2557 0 0,-4-40 575 0 0</inkml:trace>
</inkml:ink>
</file>

<file path=ppt/ink/ink3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5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84 1728 0 0,'-2'-1'676'0'0,"0"0"1"0"0,0 0-1 0 0,0 0 0 0 0,0 0 0 0 0,1 0 0 0 0,-1 0 0 0 0,0-1 0 0 0,1 1 0 0 0,-1-1 0 0 0,1 1 0 0 0,-1-1 1 0 0,1 0-1 0 0,0 0 0 0 0,-1 1 0 0 0,1-1 0 0 0,0 0 0 0 0,-1-3 0 0 0,2 4-435 0 0,0 0-1 0 0,0 0 1 0 0,0 0-1 0 0,-1 0 1 0 0,1 1-1 0 0,0-1 1 0 0,0 0-1 0 0,1 0 1 0 0,-1 0-1 0 0,0 0 1 0 0,0 1-1 0 0,0-1 1 0 0,1 0 0 0 0,-1 0-1 0 0,0 0 1 0 0,1 1-1 0 0,-1-1 1 0 0,1-1-1 0 0,0 1-187 0 0,0 0-1 0 0,0 0 1 0 0,0 0-1 0 0,1 0 1 0 0,-1 0-1 0 0,0 0 0 0 0,0 0 1 0 0,1 0-1 0 0,-1 1 1 0 0,1-1-1 0 0,-1 0 1 0 0,0 1-1 0 0,3-1 1 0 0,71-18-447 0 0,-24 14-4483 0 0,-35 3 3108 0 0</inkml:trace>
</inkml:ink>
</file>

<file path=ppt/ink/ink3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5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6 216 0 0,'-15'1'1949'0'0,"-13"1"3225"0"0,27-2-4748 0 0,-1 0 0 0 0,1 0 0 0 0,-1 1 0 0 0,1-1 0 0 0,0 1 0 0 0,0-1 1 0 0,-1 1-1 0 0,1-1 0 0 0,0 1 0 0 0,0 0 0 0 0,-1 0 0 0 0,1-1 0 0 0,0 1 0 0 0,0 0 0 0 0,-1 1 0 0 0,2-2-371 0 0,0 0 0 0 0,0 0 0 0 0,0 1-1 0 0,0-1 1 0 0,0 0 0 0 0,0 0 0 0 0,0 0-1 0 0,0 0 1 0 0,0 0 0 0 0,-1 0 0 0 0,1 1-1 0 0,0-1 1 0 0,0 0 0 0 0,0 0 0 0 0,0 0-1 0 0,0 0 1 0 0,0 0 0 0 0,0 0 0 0 0,0 1-1 0 0,0-1 1 0 0,0 0 0 0 0,0 0 0 0 0,1 0-1 0 0,-1 0 1 0 0,0 0 0 0 0,0 0 0 0 0,0 1-1 0 0,0-1 1 0 0,0 0 0 0 0,0 0-1 0 0,0 0 1 0 0,0 0 0 0 0,0 0 0 0 0,0 0-1 0 0,0 0 1 0 0,0 1 0 0 0,1-1 0 0 0,-1 0-1 0 0,0 0 1 0 0,0 0 0 0 0,8 3 722 0 0,12 0-595 0 0,-19-3-26 0 0,24 2 192 0 0,0-1 0 0 0,0-2 0 0 0,31-3 0 0 0,72-19 1882 0 0,-121 21-1991 0 0,-1 1 0 0 0,1 0 1 0 0,0 1-1 0 0,13-1 0 0 0,-20 1-229 0 0,1 1 0 0 0,-1-1 0 0 0,1 0 0 0 0,-1 0 0 0 0,1 0 0 0 0,-1 0 0 0 0,1 0 0 0 0,-1 1 0 0 0,0-1 0 0 0,1 0 0 0 0,-1 0 0 0 0,0 1 0 0 0,1-1 0 0 0,-1 0 0 0 0,1 0 0 0 0,-1 1 0 0 0,0-1 0 0 0,0 1 0 0 0,1-1 0 0 0,-1 0 0 0 0,0 1 0 0 0,0-1 0 0 0,1 1-1 0 0,-1-1 1 0 0,0 0 0 0 0,0 1 0 0 0,0-1 0 0 0,0 1 0 0 0,0-1 0 0 0,0 1 0 0 0,0-1 0 0 0,1 0 0 0 0,-1 1 0 0 0,0-1 0 0 0,-1 1 0 0 0,1-1 0 0 0,0 1 0 0 0,0-1 0 0 0,0 1 0 0 0,0-1 0 0 0,0 1 0 0 0,0-1 0 0 0,-1 0 0 0 0,1 1 0 0 0,0-1 0 0 0,-1 1 0 0 0,-10 20 103 0 0,11-21-111 0 0,-51 73 5 0 0,23-35-49 0 0,1 2 0 0 0,-27 55-1 0 0,48-82 29 0 0,1 1-1 0 0,0 0 0 0 0,1 1 1 0 0,-4 28-1 0 0,6-34-49 0 0,2 1 0 0 0,-1 0 0 0 0,1 0 0 0 0,1 0 0 0 0,-1 0 0 0 0,2-1 0 0 0,-1 1 0 0 0,5 14 0 0 0,-4-20-19 0 0,0 0 0 0 0,-1 0 1 0 0,1 0-1 0 0,1 0 0 0 0,-1-1 1 0 0,0 1-1 0 0,4 3 1 0 0,-5-6-105 0 0,0 0 0 0 0,0 0 0 0 0,0 0 0 0 0,0 0 0 0 0,0 0 0 0 0,1-1 1 0 0,-1 1-1 0 0,0 0 0 0 0,0-1 0 0 0,0 1 0 0 0,3 0 0 0 0,-3-1-210 0 0,0 0-1 0 0,0 0 1 0 0,0 0-1 0 0,0 0 1 0 0,0 0-1 0 0,0 0 1 0 0,0 0-1 0 0,0 0 1 0 0,0-1-1 0 0,0 1 1 0 0,0 0-1 0 0,0-1 1 0 0,0 1-1 0 0,0 0 1 0 0,0-1-1 0 0,1-1 1 0 0,3-1-3273 0 0</inkml:trace>
</inkml:ink>
</file>

<file path=ppt/ink/ink3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5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1 504 0 0,'0'0'137'0'0,"-1"1"-1"0"0,1-1 1 0 0,0 1-1 0 0,0-1 1 0 0,0 0-1 0 0,0 1 1 0 0,0-1-1 0 0,0 1 1 0 0,0-1-1 0 0,0 1 1 0 0,1-1-1 0 0,-1 1 1 0 0,0-1-1 0 0,0 0 1 0 0,0 1-1 0 0,0-1 1 0 0,1 1-1 0 0,-1-1 1 0 0,0 0-1 0 0,0 1 1 0 0,0-1 0 0 0,1 0-1 0 0,-1 1 1 0 0,0-1-1 0 0,1 0 1 0 0,-1 1-1 0 0,0-1 1 0 0,1 0-1 0 0,-1 0 1 0 0,1 1-1 0 0,-1-1 1 0 0,0 0-1 0 0,1 0 1 0 0,17 9 1604 0 0,-14-8-1096 0 0,63 23 3570 0 0,39 4-2774 0 0,-54-15-1151 0 0,53 9 267 0 0,-51-18-1347 0 0,-41-4-1374 0 0,27-4 0 0 0,-32 2-664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38:57.7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88 134 3617 0 0,'-6'0'1597'0'0,"1"0"1"0"0,0 1-1 0 0,-1-1 0 0 0,-5 3 1 0 0,8-2-991 0 0,0 0 0 0 0,0 0 0 0 0,0 0 1 0 0,1 0-1 0 0,-1 1 0 0 0,-5 3 0 0 0,5-3-430 0 0,1 1-1 0 0,0-1 1 0 0,-1 1 0 0 0,1-1-1 0 0,0 1 1 0 0,1 0-1 0 0,-1-1 1 0 0,0 1-1 0 0,1 0 1 0 0,-1 0 0 0 0,1 0-1 0 0,0 0 1 0 0,0 1-1 0 0,0-1 1 0 0,1 0-1 0 0,-1 6 1 0 0,0-4-48 0 0,0 1 0 0 0,1-1 0 0 0,0 1 0 0 0,0-1 0 0 0,0 1 0 0 0,1-1 0 0 0,0 1 0 0 0,0-1 0 0 0,0 1 0 0 0,1-1 0 0 0,3 8 0 0 0,-3-10-130 0 0,0 1 0 0 0,0-1 0 0 0,1 0 0 0 0,-1 0 0 0 0,1 0 0 0 0,0 0 0 0 0,0 0 0 0 0,0 0 0 0 0,0-1 0 0 0,0 1 0 0 0,1-1 0 0 0,-1 0 0 0 0,1 0 0 0 0,-1-1 0 0 0,1 1 0 0 0,7 2 0 0 0,-2-2-70 0 0,1 0 1 0 0,0 0-1 0 0,-1-1 1 0 0,1 0-1 0 0,0-1 0 0 0,0 0 1 0 0,-1 0-1 0 0,1-1 1 0 0,19-4-1 0 0,-16 1 8 0 0,0 0-1 0 0,0 0 0 0 0,0-1 1 0 0,0-1-1 0 0,-1 0 1 0 0,19-12-1 0 0,-23 13 90 0 0,-1-1 0 0 0,0 0 1 0 0,0 0-1 0 0,0 0 0 0 0,-1 0 0 0 0,0-1 0 0 0,0 0 1 0 0,-1-1-1 0 0,0 1 0 0 0,0-1 0 0 0,-1 0 0 0 0,0 0 0 0 0,0-1 1 0 0,-1 1-1 0 0,0-1 0 0 0,0 0 0 0 0,-1 1 0 0 0,1-13 1 0 0,0 4 202 0 0,-1 5-34 0 0,0 0-1 0 0,0-17 1 0 0,-2 27-139 0 0,0-1 0 0 0,0 1 1 0 0,0-1-1 0 0,-1 0 0 0 0,1 1 1 0 0,-1-1-1 0 0,1 1 1 0 0,-1-1-1 0 0,0 1 0 0 0,0 0 1 0 0,0-1-1 0 0,0 1 0 0 0,-1 0 1 0 0,1-1-1 0 0,-1 1 0 0 0,-2-3 1 0 0,1 3 10 0 0,1 1 0 0 0,-1-1 1 0 0,1 1-1 0 0,-1 0 0 0 0,1 0 0 0 0,-1 0 1 0 0,0 0-1 0 0,0 1 0 0 0,1-1 1 0 0,-1 1-1 0 0,0-1 0 0 0,0 1 1 0 0,0 0-1 0 0,0 0 0 0 0,1 0 1 0 0,-1 1-1 0 0,-4 0 0 0 0,-2 1 238 0 0,-1 0 1 0 0,1 0-1 0 0,-17 8 0 0 0,17-7-165 0 0,-13 7 303 0 0,-29 16 1 0 0,45-22-376 0 0,0-1-1 0 0,0 1 1 0 0,1 1 0 0 0,0-1-1 0 0,0 1 1 0 0,0 0-1 0 0,1 0 1 0 0,-1 0 0 0 0,-6 11-1 0 0,4-3-12 0 0,1 0-1 0 0,0 1 1 0 0,1 0-1 0 0,0 0 1 0 0,1 0-1 0 0,1 1 1 0 0,0-1-1 0 0,-1 28 1 0 0,3-33-65 0 0,2-1 1 0 0,-1 1-1 0 0,1 0 0 0 0,0 0 1 0 0,1-1-1 0 0,0 1 0 0 0,1-1 1 0 0,-1 1-1 0 0,2-1 0 0 0,-1 0 1 0 0,1 0-1 0 0,0-1 0 0 0,1 1 1 0 0,-1-1-1 0 0,2 0 1 0 0,7 10-1 0 0,-6-12-50 0 0,-1 1 0 0 0,1 0 0 0 0,0-1-1 0 0,1-1 1 0 0,-1 1 0 0 0,1-1 0 0 0,11 4 0 0 0,-2-2-1261 0 0,0 0-1 0 0,29 5 1 0 0,-41-10 347 0 0,0-1 1 0 0,0 1-1 0 0,1-1 1 0 0,-1 0-1 0 0,8-1 1 0 0,6-3-2889 0 0</inkml:trace>
</inkml:ink>
</file>

<file path=ppt/ink/ink3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2:30.5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107 110 8 0 0,'-19'3'3557'0'0,"19"-3"-3424"0"0,0 0 0 0 0,0 0 0 0 0,-1 0 0 0 0,1 0 1 0 0,0 0-1 0 0,-1 1 0 0 0,1-1 0 0 0,0 0 0 0 0,-1 0 0 0 0,1 0 0 0 0,0 0 1 0 0,0 0-1 0 0,-1 0 0 0 0,1 1 0 0 0,0-1 0 0 0,0 0 0 0 0,-1 0 0 0 0,1 0 0 0 0,0 1 1 0 0,0-1-1 0 0,0 0 0 0 0,-1 0 0 0 0,1 1 0 0 0,0-1 0 0 0,0 0 0 0 0,0 0 1 0 0,0 1-1 0 0,0-1 0 0 0,-1 0 0 0 0,1 1 0 0 0,0-1 0 0 0,0 0 0 0 0,0 1 0 0 0,0-1 1 0 0,0 0-1 0 0,0 0 0 0 0,0 1 0 0 0,0-1 0 0 0,0 0 0 0 0,0 1 0 0 0,0-1 1 0 0,1 0-1 0 0,-1 1 0 0 0,0-1 0 0 0,0 0 0 0 0,0 0 0 0 0,0 1 0 0 0,0-1 0 0 0,0 0 1 0 0,1 1-1 0 0,-1-1 0 0 0,0 0 0 0 0,0 0 0 0 0,0 0 0 0 0,1 1 0 0 0,-1-1 1 0 0,0 0-1 0 0,1 0 0 0 0,0 1 49 0 0,0 0 0 0 0,1 0-1 0 0,-1 0 1 0 0,0 0 0 0 0,1-1 0 0 0,-1 1 0 0 0,1 0 0 0 0,-1-1 0 0 0,1 0-1 0 0,-1 1 1 0 0,1-1 0 0 0,-1 0 0 0 0,1 0 0 0 0,-1 1 0 0 0,1-1 0 0 0,2-1 0 0 0,29-3 2741 0 0,-15 0-1351 0 0,8 2-162 0 0,-6 1-802 0 0,0-1 1 0 0,27-6 0 0 0,-42 7-604 0 0,0-1-1 0 0,0 1 0 0 0,0-1 1 0 0,-1 0-1 0 0,1 0 1 0 0,-1-1-1 0 0,1 1 0 0 0,-1-1 1 0 0,0 0-1 0 0,0 0 0 0 0,0 0 1 0 0,0-1-1 0 0,-1 0 0 0 0,6-6 1 0 0,-9 9-10 0 0,1 0 0 0 0,0 0 1 0 0,-1 0-1 0 0,1 0 0 0 0,-1 0 0 0 0,1 0 1 0 0,-1 0-1 0 0,0 0 0 0 0,0 0 1 0 0,1 0-1 0 0,-1 0 0 0 0,0 0 0 0 0,0 0 1 0 0,0-1-1 0 0,0 1 0 0 0,0 0 0 0 0,0 0 1 0 0,0 0-1 0 0,-1 0 0 0 0,1 0 1 0 0,-1-2-1 0 0,0 1 0 0 0,0 0 0 0 0,0 0 0 0 0,0 1 0 0 0,0-1 0 0 0,-1 1 0 0 0,1-1 0 0 0,-1 0 0 0 0,1 1 0 0 0,-1 0 0 0 0,-3-3 0 0 0,0 1 37 0 0,0 0-1 0 0,-1 0 1 0 0,0 1 0 0 0,1-1-1 0 0,-1 1 1 0 0,0 1 0 0 0,-7-2-1 0 0,3 2 80 0 0,0 0-1 0 0,-1 0 0 0 0,1 2 1 0 0,0-1-1 0 0,-1 1 0 0 0,1 0 1 0 0,0 1-1 0 0,0 1 0 0 0,0-1 1 0 0,0 2-1 0 0,0-1 0 0 0,1 1 0 0 0,-1 1 1 0 0,1 0-1 0 0,-14 10 0 0 0,14-9-104 0 0,0 2 0 0 0,0-1-1 0 0,1 1 1 0 0,0 0 0 0 0,1 1-1 0 0,0 0 1 0 0,0 0 0 0 0,1 1-1 0 0,0-1 1 0 0,1 1 0 0 0,0 1-1 0 0,1-1 1 0 0,-1 1 0 0 0,-2 12-1 0 0,6-17-143 0 0,0 0 0 0 0,1 1 0 0 0,-1-1 0 0 0,1 1-1 0 0,0-1 1 0 0,0 0 0 0 0,1 1 0 0 0,0-1 0 0 0,0 0 0 0 0,1 1 0 0 0,0-1-1 0 0,0 0 1 0 0,0 0 0 0 0,1 0 0 0 0,-1 0 0 0 0,5 6 0 0 0,-1-3-270 0 0,0-1 0 0 0,1 1 1 0 0,0-1-1 0 0,0 0 0 0 0,1-1 1 0 0,-1 0-1 0 0,2 0 1 0 0,17 11-1 0 0,-3-5-1352 0 0</inkml:trace>
</inkml:ink>
</file>

<file path=ppt/ink/ink3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3:30.5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34 122 512 0 0,'3'-12'-83'0'0,"-4"8"3121"0"0,0 3-2295 0 0,-1 0-1 0 0,1 0 0 0 0,-1 1 0 0 0,0-1 0 0 0,1 1 0 0 0,-1-1 0 0 0,0 1 0 0 0,1 0 0 0 0,-1 0 1 0 0,0 0-1 0 0,1 0 0 0 0,-1 0 0 0 0,0 0 0 0 0,-2 0 0 0 0,-4-23 4318 0 0,8 20-4922 0 0,1 1 0 0 0,-1 0 0 0 0,1 0 0 0 0,0-1 0 0 0,0 1 0 0 0,0 0 0 0 0,0 0 0 0 0,1 0 0 0 0,-1 0 0 0 0,0 0 1 0 0,1 0-1 0 0,-1 1 0 0 0,1-1 0 0 0,0 0 0 0 0,0 1 0 0 0,-1-1 0 0 0,1 1 0 0 0,4-2 0 0 0,2-2-111 0 0,0 0 1 0 0,0 1-1 0 0,14-6 0 0 0,-7 6 40 0 0,0 1-1 0 0,0 0 1 0 0,0 0-1 0 0,0 2 0 0 0,1 0 1 0 0,-1 1-1 0 0,1 0 1 0 0,20 4-1 0 0,-31-3-50 0 0,0-1 0 0 0,-1 1 1 0 0,1 0-1 0 0,-1 1 0 0 0,1-1 0 0 0,-1 1 1 0 0,0 0-1 0 0,1 0 0 0 0,-1 0 0 0 0,0 0 1 0 0,0 1-1 0 0,0 0 0 0 0,4 4 0 0 0,-6-5-13 0 0,0 1-1 0 0,0-1 1 0 0,0 1-1 0 0,-1 0 0 0 0,1-1 1 0 0,-1 1-1 0 0,1 0 0 0 0,-1 0 1 0 0,0 0-1 0 0,0 0 1 0 0,0 1-1 0 0,-1-1 0 0 0,1 0 1 0 0,-1 0-1 0 0,0 0 0 0 0,0 1 1 0 0,0-1-1 0 0,0 0 1 0 0,0 0-1 0 0,-2 4 0 0 0,0 4 22 0 0,-1 0 0 0 0,-1 0 0 0 0,1-1-1 0 0,-2 0 1 0 0,0 0 0 0 0,0 0 0 0 0,0 0-1 0 0,-1-1 1 0 0,-1 0 0 0 0,0 0-1 0 0,0 0 1 0 0,-11 9 0 0 0,1-2-42 0 0,-1-1 1 0 0,0-1-1 0 0,-2 0 0 0 0,-36 19 0 0 0,50-30-45 0 0,0 0 0 0 0,0 0 0 0 0,0-1 0 0 0,0 1 0 0 0,-1-1 0 0 0,1-1 1 0 0,-1 0-1 0 0,-10 2 0 0 0,17-3-7 0 0,-1 0 0 0 0,1-1 1 0 0,-1 1-1 0 0,0 0 1 0 0,1 0-1 0 0,-1 0 0 0 0,1 0 1 0 0,-1-1-1 0 0,1 1 0 0 0,-1 0 1 0 0,1 0-1 0 0,-1-1 1 0 0,1 1-1 0 0,-1 0 0 0 0,1-1 1 0 0,-1 1-1 0 0,1-1 1 0 0,-1 1-1 0 0,1-1 0 0 0,0 1 1 0 0,-1-1-1 0 0,1 1 1 0 0,0-1-1 0 0,-1 1 0 0 0,1-1 1 0 0,0 1-1 0 0,0-1 0 0 0,-1 1 1 0 0,1-1-1 0 0,0 0 1 0 0,0 1-1 0 0,0-1 0 0 0,0 1 1 0 0,0-1-1 0 0,0 0 1 0 0,0 0-1 0 0,2-22-4407 0 0,3 7 2613 0 0</inkml:trace>
</inkml:ink>
</file>

<file path=ppt/ink/ink3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3:38.3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492 82 512 0 0,'2'-5'960'0'0,"0"0"1"0"0,-1 0-1 0 0,0 0 0 0 0,0 0 1 0 0,0 0-1 0 0,0 0 0 0 0,-1 0 1 0 0,0 0-1 0 0,0 0 0 0 0,0 0 0 0 0,-1 0 1 0 0,0 0-1 0 0,-1-6 0 0 0,2 10-902 0 0,0 1 1 0 0,0 0-1 0 0,0 0 0 0 0,0 0 0 0 0,0-1 0 0 0,0 1 1 0 0,0 0-1 0 0,0 0 0 0 0,0 0 0 0 0,-1 0 0 0 0,1-1 0 0 0,0 1 1 0 0,0 0-1 0 0,0 0 0 0 0,0 0 0 0 0,0 0 0 0 0,0-1 0 0 0,0 1 1 0 0,-1 0-1 0 0,1 0 0 0 0,0 0 0 0 0,0 0 0 0 0,0 0 0 0 0,0 0 1 0 0,0-1-1 0 0,-1 1 0 0 0,1 0 0 0 0,0 0 0 0 0,0 0 0 0 0,0 0 1 0 0,-1 0-1 0 0,1 0 0 0 0,0 0 0 0 0,0 0 0 0 0,0 0 0 0 0,0 0 1 0 0,-1 0-1 0 0,1 0 0 0 0,0 0 0 0 0,-8 6 1315 0 0,-3 12-109 0 0,-1 24-188 0 0,-7 46-1 0 0,2-6-185 0 0,14-68-734 0 0,-6 28 307 0 0,-3-1 1 0 0,-27 66-1 0 0,34-95-442 0 0,-1-1-1 0 0,0 1 1 0 0,-1-1 0 0 0,-1-1-1 0 0,1 1 1 0 0,-2-1-1 0 0,1-1 1 0 0,-1 0 0 0 0,-1 0-1 0 0,0 0 1 0 0,0-1 0 0 0,0-1-1 0 0,-16 9 1 0 0,24-15-21 0 0,-87 40-48 0 0,80-37 41 0 0,-1-1-1 0 0,1 0 1 0 0,-1-1-1 0 0,0 1 0 0 0,0-2 1 0 0,0 0-1 0 0,-16 0 1 0 0,24-1 4 0 0,0 0 0 0 0,0 0-1 0 0,0 0 1 0 0,0-1 0 0 0,0 1 0 0 0,0-1 0 0 0,1 1 0 0 0,-1-1 0 0 0,0 0 0 0 0,0 1 0 0 0,1-1 0 0 0,-1 0 0 0 0,0 0 0 0 0,1-1 0 0 0,-1 1 0 0 0,1 0-1 0 0,-1 0 1 0 0,1-1 0 0 0,0 1 0 0 0,-2-2 0 0 0,2 0-1 0 0,-1 0 0 0 0,1 1-1 0 0,0-1 1 0 0,0 0 0 0 0,0 0 0 0 0,1 0 0 0 0,-1 1-1 0 0,1-1 1 0 0,-1 0 0 0 0,1 0 0 0 0,0-6 0 0 0,2-5-8 0 0,0 1 0 0 0,1-1 1 0 0,0 1-1 0 0,7-19 0 0 0,0 3 8 0 0,2 0 0 0 0,0 1 0 0 0,2 0 0 0 0,0 2 0 0 0,24-32 0 0 0,-35 53 0 0 0,1 1 0 0 0,-1 0 1 0 0,1 0-1 0 0,0 0 0 0 0,7-4 0 0 0,-11 7 5 0 0,1 1 0 0 0,0-1 1 0 0,-1 1-1 0 0,1 0 0 0 0,0-1 1 0 0,0 1-1 0 0,-1 0 1 0 0,1 0-1 0 0,0-1 0 0 0,0 1 1 0 0,-1 0-1 0 0,1 0 0 0 0,0 0 1 0 0,0 0-1 0 0,0 0 0 0 0,0 0 1 0 0,-1 0-1 0 0,1 0 0 0 0,0 0 1 0 0,0 0-1 0 0,-1 1 0 0 0,1-1 1 0 0,0 0-1 0 0,0 0 1 0 0,-1 1-1 0 0,1-1 0 0 0,0 1 1 0 0,0-1-1 0 0,-1 0 0 0 0,1 1 1 0 0,0-1-1 0 0,-1 1 0 0 0,1 0 1 0 0,-1-1-1 0 0,1 1 0 0 0,-1-1 1 0 0,1 1-1 0 0,-1 0 1 0 0,1 0-1 0 0,-1-1 0 0 0,0 1 1 0 0,1 0-1 0 0,-1 0 0 0 0,0 1 1 0 0,6 12-47 0 0,6 22 1 0 0,-10-27 45 0 0,1 1 0 0 0,0-1 0 0 0,0 0 0 0 0,1 0 0 0 0,0-1 0 0 0,1 1-1 0 0,7 9 1 0 0,0-4-21 0 0,0 0-1 0 0,2 0 0 0 0,-1-2 0 0 0,2 1 1 0 0,-1-2-1 0 0,2 0 0 0 0,0-1 0 0 0,0 0 1 0 0,0-2-1 0 0,1 0 0 0 0,1 0 0 0 0,35 9 1 0 0,-36-13-975 0 0,0-1 0 0 0,1-1 0 0 0,-1 0 0 0 0,34-2 1 0 0,-38-1-1958 0 0</inkml:trace>
</inkml:ink>
</file>

<file path=ppt/ink/ink3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3:40.2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2 112 512 0 0,'0'-2'162'0'0,"0"0"1"0"0,-1 1-1 0 0,1-1 1 0 0,0 0-1 0 0,0 1 0 0 0,0-1 1 0 0,0 1-1 0 0,0-1 0 0 0,1 0 1 0 0,-1 1-1 0 0,0-1 1 0 0,1 1-1 0 0,-1-1 0 0 0,2-1 1 0 0,12-24 2849 0 0,-1 3-409 0 0,-9 6-394 0 0,-4 17-2035 0 0,0 0 0 0 0,0 1 0 0 0,0-1 0 0 0,0 0 0 0 0,0 1 0 0 0,0-1 0 0 0,0 0 0 0 0,0 0 0 0 0,-1 1 0 0 0,1-1 0 0 0,0 0 0 0 0,0 1 0 0 0,-1-1 0 0 0,1 0-1 0 0,0 1 1 0 0,-1-1 0 0 0,1 1 0 0 0,-1-1 0 0 0,1 0 0 0 0,0 1 0 0 0,-1-1 0 0 0,1 1 0 0 0,-2-1 0 0 0,2 1-103 0 0,0 0-1 0 0,-1 0 0 0 0,1 0 0 0 0,0 0 1 0 0,0 0-1 0 0,-1 0 0 0 0,1 1 1 0 0,0-1-1 0 0,-1 0 0 0 0,1 0 1 0 0,0 0-1 0 0,0 0 0 0 0,0 1 1 0 0,-1-1-1 0 0,1 0 0 0 0,0 0 1 0 0,0 0-1 0 0,0 1 0 0 0,-1-1 1 0 0,1 0-1 0 0,0 0 0 0 0,0 1 1 0 0,0-1-1 0 0,0 0 0 0 0,0 0 1 0 0,0 1-1 0 0,-1-1 0 0 0,1 0 1 0 0,0 1-1 0 0,0-1 0 0 0,0 0 1 0 0,0 0-1 0 0,0 1 0 0 0,-3 13 696 0 0,3-11-633 0 0,-3 9 163 0 0,2 1 0 0 0,-1 0 0 0 0,2 0 0 0 0,1 20 0 0 0,9 53 440 0 0,-5-56-450 0 0,2 49-1 0 0,-7-57-226 0 0,1-4-43 0 0,-4 27 1 0 0,3-40-24 0 0,-1 0 1 0 0,0 0-1 0 0,0 0 1 0 0,-1-1-1 0 0,1 1 1 0 0,-1 0-1 0 0,0-1 1 0 0,-1 0-1 0 0,1 1 1 0 0,-5 4-1 0 0,5-5-97 0 0,-5 5 25 0 0,7-9 64 0 0,0 0 1 0 0,0 0 0 0 0,0 0 0 0 0,0 0 0 0 0,0 0 0 0 0,0 0-1 0 0,0 0 1 0 0,0 0 0 0 0,0 0 0 0 0,0 0 0 0 0,0 0-1 0 0,0 0 1 0 0,0 0 0 0 0,0-1 0 0 0,0 1 0 0 0,0 0-1 0 0,-1 0 1 0 0,1 0 0 0 0,0 0 0 0 0,0 0 0 0 0,0 0-1 0 0,0 0 1 0 0,0 0 0 0 0,0 0 0 0 0,0 0 0 0 0,0 0-1 0 0,0 0 1 0 0,0 0 0 0 0,0 0 0 0 0,0 0 0 0 0,-1 0-1 0 0,1 0 1 0 0,0 0 0 0 0,0 0 0 0 0,0 0 0 0 0,0 0 0 0 0,0 0-1 0 0,0 0 1 0 0,0 0 0 0 0,0 0 0 0 0,0 0 0 0 0,0 0-1 0 0,0 0 1 0 0,-1 0 0 0 0,1 0 0 0 0,0 0 0 0 0,0 0-1 0 0,0 1 1 0 0,0-1 0 0 0,0 0 0 0 0,0 0 0 0 0,0 0-1 0 0,0 0 1 0 0,0 0 0 0 0,0 0 0 0 0,0 0 0 0 0,0 0-1 0 0,0 0 1 0 0,0 0 0 0 0,0 0 0 0 0,11-24-3928 0 0,6-9-4247 0 0,-9 21 3998 0 0</inkml:trace>
</inkml:ink>
</file>

<file path=ppt/ink/ink3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3:40.6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56 213 1080 0 0,'-4'-1'1099'0'0,"1"0"1"0"0,-1 0-1 0 0,1 0 0 0 0,0 0 0 0 0,-1 0 1 0 0,1-1-1 0 0,0 0 0 0 0,0 0 0 0 0,-6-4 0 0 0,8 5-921 0 0,1 0 0 0 0,-1 0 0 0 0,0-1 0 0 0,0 1-1 0 0,0 0 1 0 0,1 0 0 0 0,-1-1 0 0 0,1 1 0 0 0,-1 0-1 0 0,1-1 1 0 0,-1 1 0 0 0,1-1 0 0 0,0 1 0 0 0,0-1-1 0 0,0 1 1 0 0,0 0 0 0 0,0-1 0 0 0,0 1 0 0 0,0-1-1 0 0,0 1 1 0 0,0-1 0 0 0,1 1 0 0 0,-1-1 0 0 0,0 1-1 0 0,1 0 1 0 0,1-3 0 0 0,1-4 60 0 0,1 1-1 0 0,1 0 1 0 0,-1 0 0 0 0,1 0-1 0 0,0 0 1 0 0,1 1 0 0 0,6-7 0 0 0,-1 3 87 0 0,1-1 0 0 0,24-15 1 0 0,-24 19-134 0 0,1-1 0 0 0,0 2 0 0 0,0 0 0 0 0,25-8 0 0 0,-34 13-171 0 0,1 0 0 0 0,-1 0 0 0 0,0 0-1 0 0,0 0 1 0 0,1 1 0 0 0,-1-1 0 0 0,0 1 0 0 0,0 0 0 0 0,1 0 0 0 0,-1 1 0 0 0,0 0 0 0 0,1-1 0 0 0,-1 1 0 0 0,0 1-1 0 0,0-1 1 0 0,0 1 0 0 0,0-1 0 0 0,0 1 0 0 0,0 0 0 0 0,5 4 0 0 0,-7-4-15 0 0,0 1 0 0 0,0-1 0 0 0,0 1 1 0 0,0 0-1 0 0,0-1 0 0 0,-1 1 0 0 0,1 0 0 0 0,-1 0 0 0 0,1 0 1 0 0,-1 0-1 0 0,0 0 0 0 0,-1 1 0 0 0,1-1 0 0 0,0 0 0 0 0,-1 0 1 0 0,0 1-1 0 0,1-1 0 0 0,-1 0 0 0 0,-1 0 0 0 0,1 1 0 0 0,0-1 1 0 0,-1 0-1 0 0,0 0 0 0 0,-1 6 0 0 0,-3 5 10 0 0,0-1 0 0 0,-1 1 0 0 0,0-1 0 0 0,-10 14 1 0 0,5-8-58 0 0,-2-1 0 0 0,0-1 0 0 0,0-1 0 0 0,-2 1 1 0 0,0-2-1 0 0,-1 0 0 0 0,-1-1 0 0 0,0-1 1 0 0,-25 15-1 0 0,18-14-3906 0 0,-47 19 0 0 0,60-28 1634 0 0</inkml:trace>
</inkml:ink>
</file>

<file path=ppt/ink/ink3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3:43.5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26 108 512 0 0,'1'-20'1076'0'0,"-2"12"471"0"0,2 1-1 0 0,-1-1 0 0 0,1 1 0 0 0,1-1 0 0 0,-1 1 0 0 0,1 0 0 0 0,1 0 0 0 0,5-13 0 0 0,-8 19-1437 0 0,0 1 0 0 0,0-1 0 0 0,0 1 0 0 0,1-1 0 0 0,-1 1 1 0 0,0-1-1 0 0,0 1 0 0 0,1-1 0 0 0,-1 1 0 0 0,0 0 0 0 0,1-1 0 0 0,-1 1 0 0 0,1-1 0 0 0,-1 1 0 0 0,0 0 0 0 0,1 0 0 0 0,-1-1 0 0 0,1 1 0 0 0,-1 0 0 0 0,1-1 0 0 0,1 9 1770 0 0,-5 16-469 0 0,-41 192 982 0 0,42-207-2363 0 0,0-1 0 0 0,1 1 0 0 0,1 0 0 0 0,-1-1 0 0 0,1 1 0 0 0,1 0 0 0 0,-1-1 0 0 0,2 1 0 0 0,1 9 0 0 0,-2-14-40 0 0,1-1-1 0 0,-1 1 0 0 0,1-1 0 0 0,-1 0 1 0 0,1 0-1 0 0,0 1 0 0 0,0-1 0 0 0,0 0 1 0 0,1-1-1 0 0,-1 1 0 0 0,1 0 0 0 0,-1-1 1 0 0,1 1-1 0 0,0-1 0 0 0,0 0 0 0 0,0 0 0 0 0,0 0 1 0 0,1 0-1 0 0,-1 0 0 0 0,0-1 0 0 0,1 0 1 0 0,-1 1-1 0 0,1-1 0 0 0,4 0 0 0 0,1 1-171 0 0,0-1-1 0 0,-1 0 0 0 0,1-1 1 0 0,0 0-1 0 0,0-1 0 0 0,0 1 1 0 0,0-2-1 0 0,-1 1 0 0 0,1-1 1 0 0,14-5-1 0 0,11-9-2933 0 0,-1-5-3359 0 0,-13 6 124 0 0</inkml:trace>
</inkml:ink>
</file>

<file path=ppt/ink/ink3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3:43.7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32 2425 0 0,'-7'-5'2864'0'0,"3"2"2177"0"0,0 0-3624 0 0,4 1-177 0 0,4-1-232 0 0,3 0-424 0 0,3 0 32 0 0,3-1-296 0 0,3 1-128 0 0,-2 2-56 0 0,2-1-64 0 0,-1 2-240 0 0,-3 2 8 0 0,-1 2-80 0 0,-2 4-448 0 0,-3 3-1584 0 0,1 1-345 0 0</inkml:trace>
</inkml:ink>
</file>

<file path=ppt/ink/ink3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3:44.8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81 592 0 0,'-1'-5'386'0'0,"-11"-28"3864"0"0,11 31-3821 0 0,1 0 0 0 0,-1 1-1 0 0,0-1 1 0 0,0 1 0 0 0,0-1 0 0 0,0 1-1 0 0,0-1 1 0 0,0 1 0 0 0,-1-1-1 0 0,1 1 1 0 0,0 0 0 0 0,-1 0 0 0 0,1 0-1 0 0,-1 0 1 0 0,-2-2 0 0 0,3 3-327 0 0,1 0 0 0 0,0 1 1 0 0,-1-1-1 0 0,1 0 0 0 0,-1 0 0 0 0,1 0 0 0 0,0 0 0 0 0,-1 0 1 0 0,1 1-1 0 0,0-1 0 0 0,-1 0 0 0 0,1 0 0 0 0,0 1 1 0 0,-1-1-1 0 0,1 0 0 0 0,0 0 0 0 0,-1 1 0 0 0,1-1 1 0 0,0 0-1 0 0,0 1 0 0 0,0-1 0 0 0,-1 0 0 0 0,1 1 1 0 0,0-1-1 0 0,0 1 0 0 0,0-1 0 0 0,0 0 0 0 0,0 1 1 0 0,-1-1-1 0 0,1 1 0 0 0,0-1 0 0 0,0 0 0 0 0,0 1 1 0 0,0-1-1 0 0,0 1 0 0 0,0-1 0 0 0,1 0 0 0 0,-1 1 1 0 0,0 0-1 0 0,1 18 1380 0 0,5 6-588 0 0,-2 1 0 0 0,-1 0 1 0 0,-1 0-1 0 0,-1 30 0 0 0,0-22-376 0 0,6 53 0 0 0,-7-86-523 0 0,0 0 0 0 0,0 0-1 0 0,0 0 1 0 0,0 0 0 0 0,0 0 0 0 0,1 0-1 0 0,-1-1 1 0 0,0 1 0 0 0,1 0 0 0 0,-1 0 0 0 0,1 0-1 0 0,-1 0 1 0 0,1 0 0 0 0,-1 0 0 0 0,1 0-1 0 0,-1-1 1 0 0,1 1 0 0 0,0 0 0 0 0,-1-1 0 0 0,1 1-1 0 0,0 0 1 0 0,0-1 0 0 0,0 1 0 0 0,-1-1 0 0 0,1 1-1 0 0,0-1 1 0 0,0 1 0 0 0,0-1 0 0 0,0 0-1 0 0,0 1 1 0 0,1-1 0 0 0,0 0-14 0 0,-1 0 0 0 0,1-1 0 0 0,-1 1 0 0 0,1 0-1 0 0,-1-1 1 0 0,0 1 0 0 0,1-1 0 0 0,-1 0 0 0 0,0 1 0 0 0,1-1 0 0 0,-1 0 0 0 0,0 0-1 0 0,0 0 1 0 0,1 0 0 0 0,-1 0 0 0 0,0 0 0 0 0,0 0 0 0 0,0 0 0 0 0,1-3-1 0 0,6-9 3 0 0,-2 0 0 0 0,1-1 0 0 0,-1 0 0 0 0,-1 0 0 0 0,-1 0 0 0 0,5-24 0 0 0,-4 16 27 0 0,-2 6 40 0 0,0 0-1 0 0,-1-19 1 0 0,4-24 43 0 0,-5 53-85 0 0,1 1 1 0 0,-1-1-1 0 0,1 1 0 0 0,0-1 0 0 0,0 1 1 0 0,1 0-1 0 0,5-10 0 0 0,-7 14-2 0 0,0 0-1 0 0,-1 0 1 0 0,1 0 0 0 0,0 0-1 0 0,0 0 1 0 0,0 0-1 0 0,0 0 1 0 0,0 0 0 0 0,0 1-1 0 0,0-1 1 0 0,0 0-1 0 0,0 0 1 0 0,0 1 0 0 0,0-1-1 0 0,0 1 1 0 0,1-1-1 0 0,-1 1 1 0 0,0-1-1 0 0,0 1 1 0 0,1 0 0 0 0,-1 0-1 0 0,0-1 1 0 0,3 1-1 0 0,-3 1 0 0 0,0-1-1 0 0,0 1 1 0 0,1-1-1 0 0,-1 1 0 0 0,0-1 1 0 0,0 1-1 0 0,0 0 0 0 0,0 0 1 0 0,0 0-1 0 0,0-1 0 0 0,0 1 1 0 0,-1 0-1 0 0,1 0 0 0 0,0 0 1 0 0,0 0-1 0 0,-1 0 0 0 0,1 1 1 0 0,-1-1-1 0 0,1 0 1 0 0,-1 0-1 0 0,1 0 0 0 0,-1 0 1 0 0,1 3-1 0 0,11 39 10 0 0,-2-5 72 0 0,16 39 0 0 0,-21-65-199 0 0,0 0 1 0 0,1-1-1 0 0,1 1 0 0 0,0-1 1 0 0,1 0-1 0 0,0-1 1 0 0,10 11-1 0 0,-14-17-139 0 0,22 21-1961 0 0,-8-8-3006 0 0,-12-12 1983 0 0</inkml:trace>
</inkml:ink>
</file>

<file path=ppt/ink/ink3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3:45.7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89 104 512 0 0,'-1'-5'831'0'0,"0"0"0"0"0,-1 0 0 0 0,0 0 0 0 0,-3-5 0 0 0,4 8-99 0 0,0 0 1 0 0,-1 0-1 0 0,1 0 1 0 0,0 0 0 0 0,-1 0-1 0 0,0 1 1 0 0,1-1-1 0 0,-1 1 1 0 0,0-1-1 0 0,0 1 1 0 0,-3-2 0 0 0,5 3-642 0 0,0 0 0 0 0,-1 0 0 0 0,1 0 1 0 0,0 0-1 0 0,0 0 0 0 0,-1 0 0 0 0,1 0 1 0 0,0 0-1 0 0,0 0 0 0 0,-1 0 1 0 0,1 0-1 0 0,0 1 0 0 0,0-1 0 0 0,0 0 1 0 0,-1 0-1 0 0,1 0 0 0 0,0 0 0 0 0,0 1 1 0 0,0-1-1 0 0,-1 0 0 0 0,1 0 0 0 0,0 0 1 0 0,0 1-1 0 0,0-1 0 0 0,0 0 1 0 0,0 0-1 0 0,0 0 0 0 0,-1 1 0 0 0,1-1 1 0 0,0 0-1 0 0,0 0 0 0 0,0 1 0 0 0,0-1 1 0 0,0 0-1 0 0,0 1 0 0 0,0-1 1 0 0,0 0-1 0 0,0 0 0 0 0,0 1 0 0 0,0-1 1 0 0,1 0-1 0 0,-2 16 1055 0 0,1-15-974 0 0,7 84 2105 0 0,0-8-1437 0 0,-9 0-178 0 0,-14 96 0 0 0,9-115-518 0 0,-17 73 13 0 0,15-90-131 0 0,9-39-23 0 0,-5 26-26 0 0,5-27 17 0 0,0 0-1 0 0,0 0 1 0 0,0 1 0 0 0,0-1 0 0 0,0 0 0 0 0,0 0-1 0 0,0 0 1 0 0,1 1 0 0 0,-1-1 0 0 0,0 0 0 0 0,1 0-1 0 0,-1 0 1 0 0,1 1 0 0 0,-1-1 0 0 0,1 0 0 0 0,0 0 0 0 0,-1 0-1 0 0,1 0 1 0 0,1 1 0 0 0,-1-2-3 0 0,-1 1 0 0 0,1-1 0 0 0,0 0 0 0 0,0 1 0 0 0,1-1 0 0 0,-1 0 0 0 0,0 1 0 0 0,0-1 0 0 0,0 0 0 0 0,0 0 0 0 0,0 0 0 0 0,0 0 0 0 0,0 0 0 0 0,0 0 0 0 0,0-1 0 0 0,0 1 0 0 0,0 0 0 0 0,0 0 0 0 0,0-1 0 0 0,0 1 0 0 0,0-1 0 0 0,0 1 0 0 0,0-1 0 0 0,0 1 0 0 0,0-1 0 0 0,1 0 0 0 0,22-20-16 0 0,-23 19 21 0 0,8-7-1 0 0,-1 0 0 0 0,-1-1 0 0 0,0 0 0 0 0,0-1 0 0 0,-1 1 0 0 0,0-1 0 0 0,-1-1 0 0 0,0 1 0 0 0,-1-1 0 0 0,0 1 0 0 0,-1-1 0 0 0,3-16 0 0 0,-2-13 67 0 0,0-1 0 0 0,-4-54 1 0 0,-1 47-45 0 0,0-32 217 0 0,-15-90 1 0 0,6 62 1032 0 0,10 117-1220 0 0,-1 0 0 0 0,1 0 0 0 0,1 1-1 0 0,-1-1 1 0 0,1 0 0 0 0,1 0 0 0 0,0 0 0 0 0,5 16 0 0 0,4 1 18 0 0,19 34 0 0 0,5 11 168 0 0,19 73 259 0 0,-26-63-240 0 0,45 85 0 0 0,-71-160-254 0 0,8 14 5 0 0,0 0-1 0 0,1-1 1 0 0,1 0 0 0 0,24 28 0 0 0,-34-44-6 0 0,0 0 0 0 0,0 0 0 0 0,0 0 0 0 0,0 0 0 0 0,0 0 1 0 0,1-1-1 0 0,-1 1 0 0 0,1-1 0 0 0,-1 0 0 0 0,1 0 0 0 0,0 0 0 0 0,-1 0 1 0 0,1 0-1 0 0,0-1 0 0 0,0 1 0 0 0,0-1 0 0 0,4 1 0 0 0,-4-2-11 0 0,1 1-1 0 0,-1-1 1 0 0,0 0-1 0 0,0 0 1 0 0,0 0-1 0 0,1 0 0 0 0,-1 0 1 0 0,0-1-1 0 0,-1 1 1 0 0,1-1-1 0 0,0 0 1 0 0,5-4-1 0 0,0-2-5 0 0,0 0 1 0 0,-1-1-1 0 0,0 0 0 0 0,0 0 0 0 0,-1-1 0 0 0,0 1 0 0 0,7-19 1 0 0,-8 17 19 0 0,-1-1 0 0 0,-1 0 0 0 0,0 0 0 0 0,-1 0 1 0 0,2-21-1 0 0,-3-66 15 0 0,-2 53-13 0 0,1-39 35 0 0,-19-151-1 0 0,17 213-28 0 0,-4-18 33 0 0,5 39-39 0 0,1-1 1 0 0,-1 0-1 0 0,0 1 0 0 0,0-1 1 0 0,0 1-1 0 0,0-1 0 0 0,-1 1 0 0 0,1 0 1 0 0,-1 0-1 0 0,1-1 0 0 0,-4-2 1 0 0,4 4-5 0 0,1 1 1 0 0,-1 0 0 0 0,1-1 0 0 0,0 1-1 0 0,-1 0 1 0 0,1-1 0 0 0,-1 1-1 0 0,1 0 1 0 0,-1 0 0 0 0,1 0 0 0 0,-1-1-1 0 0,1 1 1 0 0,-1 0 0 0 0,1 0 0 0 0,-1 0-1 0 0,1 0 1 0 0,-1 0 0 0 0,1 0-1 0 0,-1 0 1 0 0,0 0 0 0 0,1 0 0 0 0,-1 0-1 0 0,1 0 1 0 0,-1 0 0 0 0,1 0 0 0 0,-1 1-1 0 0,-1 0-6 0 0,1 0 0 0 0,0-1 0 0 0,0 1 0 0 0,0 0 0 0 0,0 0 0 0 0,0 0 0 0 0,0 0 0 0 0,0 0 0 0 0,-2 3 0 0 0,0 1-33 0 0,0 1 0 0 0,0-1-1 0 0,-2 11 1 0 0,2-9-100 0 0,1 1 0 0 0,1-1 0 0 0,-1 1 0 0 0,2 0 0 0 0,-1-1 0 0 0,1 1 0 0 0,0 0 0 0 0,0 0 0 0 0,2 9 0 0 0,9 26-2746 0 0,6-1-3573 0 0,-7-19 1823 0 0</inkml:trace>
</inkml:ink>
</file>

<file path=ppt/ink/ink3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3:46.4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281 82 512 0 0,'-13'-20'1579'0'0,"8"12"142"0"0,-1 0 0 0 0,1 0 0 0 0,-2 1 0 0 0,1-1 0 0 0,-1 1 0 0 0,-7-6 0 0 0,13 13-1618 0 0,0-1 1 0 0,1 1-1 0 0,-1 0 1 0 0,0-1-1 0 0,0 1 1 0 0,1 0-1 0 0,-1 0 1 0 0,0 0-1 0 0,0 0 1 0 0,0 0-1 0 0,1 0 1 0 0,-1 0-1 0 0,0 0 1 0 0,0 0-1 0 0,0 0 1 0 0,1 0-1 0 0,-1 0 1 0 0,0 0-1 0 0,0 1 1 0 0,0-1 0 0 0,1 0-1 0 0,-1 1 1 0 0,0-1-1 0 0,1 0 1 0 0,-1 1-1 0 0,0-1 1 0 0,1 1-1 0 0,-2 0 1 0 0,-17 20 1217 0 0,16-18-1037 0 0,-14 18 205 0 0,2 1 1 0 0,0 1-1 0 0,2 0 0 0 0,0 1 0 0 0,2 0 0 0 0,-10 31 0 0 0,4-3-148 0 0,3 0 1 0 0,-8 58-1 0 0,16-74-240 0 0,2 0-1 0 0,1 1 1 0 0,2-1-1 0 0,1 1 1 0 0,2 0 0 0 0,8 45-1 0 0,-6-64-109 0 0,1 0-1 0 0,1-1 1 0 0,0 1-1 0 0,1-1 0 0 0,1-1 1 0 0,10 18-1 0 0,-10-22-43 0 0,1 0 0 0 0,0 0 0 0 0,0-1-1 0 0,1 0 1 0 0,1-1 0 0 0,0 0 0 0 0,0-1 0 0 0,19 12 0 0 0,-5-7-665 0 0,45 21 1 0 0,-51-27-1454 0 0,29 6 1 0 0,-20-7 485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38:58.5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234 203 512 0 0,'-7'-2'1080'0'0,"1"-1"-1"0"0,0-1 1 0 0,-1 1-1 0 0,1-1 1 0 0,0 0-1 0 0,-8-8 0 0 0,12 10-905 0 0,1 1-1 0 0,0-1 0 0 0,-1 0 0 0 0,1 0 1 0 0,0 1-1 0 0,0-1 0 0 0,0 0 0 0 0,0 0 0 0 0,0 0 1 0 0,0 0-1 0 0,1 0 0 0 0,-1 0 0 0 0,1-1 0 0 0,-1 1 1 0 0,1 0-1 0 0,0 0 0 0 0,0 0 0 0 0,0 0 1 0 0,0-1-1 0 0,0 1 0 0 0,0 0 0 0 0,1 0 0 0 0,-1 0 1 0 0,1 0-1 0 0,1-4 0 0 0,0 1 104 0 0,1-1 1 0 0,0 1-1 0 0,0 0 1 0 0,1 0-1 0 0,-1 0 0 0 0,1 1 1 0 0,0-1-1 0 0,6-4 1 0 0,-3 2 443 0 0,-1 1 0 0 0,8-12 0 0 0,-13 17-580 0 0,0 0 1 0 0,-1 0-1 0 0,1 0 0 0 0,-1 0 1 0 0,1 0-1 0 0,-1 0 1 0 0,1 1-1 0 0,-1-2 1 0 0,1 1-1 0 0,-1 0 1 0 0,0 0-1 0 0,0 0 0 0 0,0 0 1 0 0,1-2-1 0 0,-2 3-76 0 0,1-1 0 0 0,0 0 1 0 0,-1 1-1 0 0,1-1 0 0 0,-1 1 0 0 0,1-1 0 0 0,-1 0 0 0 0,1 1 0 0 0,-1-1 0 0 0,0 1 0 0 0,1 0 0 0 0,-1-1 0 0 0,1 1 0 0 0,-1-1 0 0 0,0 1 0 0 0,0 0 0 0 0,1-1 0 0 0,-1 1 0 0 0,0 0 0 0 0,1 0 0 0 0,-2 0 0 0 0,-7-3 219 0 0,1 1-1 0 0,-1 1 0 0 0,0-1 0 0 0,0 2 0 0 0,1-1 0 0 0,-1 1 1 0 0,0 0-1 0 0,0 1 0 0 0,0 0 0 0 0,-15 4 0 0 0,13-2-75 0 0,0 1 0 0 0,0 0 0 0 0,0 0 0 0 0,0 1 0 0 0,1 0 0 0 0,0 1 0 0 0,-16 12 0 0 0,25-17-197 0 0,0 0 0 0 0,-1 0 0 0 0,1 1 0 0 0,0-1 0 0 0,0 0 0 0 0,1 0 0 0 0,-1 1 0 0 0,0-1 0 0 0,0 1 0 0 0,1-1 0 0 0,-1 0 0 0 0,1 1 0 0 0,-1-1 0 0 0,1 1 0 0 0,-1 0 0 0 0,1-1 0 0 0,0 1 0 0 0,0-1 0 0 0,0 1 0 0 0,0-1 0 0 0,0 1 0 0 0,0 0 0 0 0,0-1 0 0 0,0 1 0 0 0,1-1 0 0 0,-1 1 0 0 0,1-1 0 0 0,-1 1 0 0 0,1-1 0 0 0,0 1 0 0 0,1 1 0 0 0,0 1-20 0 0,0-1-1 0 0,0 1 1 0 0,1-1-1 0 0,-1 1 1 0 0,1-1-1 0 0,0 0 1 0 0,0 0-1 0 0,0 0 1 0 0,1 0-1 0 0,4 3 1 0 0,17 7-7 0 0,-2 2-1 0 0,0 0 1 0 0,0 2 0 0 0,-2 0 0 0 0,32 33-1 0 0,-50-47 19 0 0,6 7-5 0 0,0 0 1 0 0,-1 1-1 0 0,0 0 1 0 0,8 15-1 0 0,-14-22 5 0 0,-1-1-1 0 0,1 0 0 0 0,-1 0 0 0 0,0 1 0 0 0,0-1 0 0 0,-1 0 1 0 0,1 1-1 0 0,0-1 0 0 0,-1 1 0 0 0,0-1 0 0 0,0 1 0 0 0,0-1 1 0 0,-1 1-1 0 0,1-1 0 0 0,-1 1 0 0 0,1-1 0 0 0,-1 1 0 0 0,0-1 1 0 0,-1 0-1 0 0,1 1 0 0 0,-3 4 0 0 0,-1-1 11 0 0,1 0 1 0 0,-1-1-1 0 0,-1 0 0 0 0,1 0 1 0 0,-1-1-1 0 0,0 1 0 0 0,0-1 0 0 0,0 0 1 0 0,-1-1-1 0 0,0 0 0 0 0,-9 5 1 0 0,6-4 2 0 0,-1-1 0 0 0,-1 0 1 0 0,1 0-1 0 0,0-1 0 0 0,-1-1 1 0 0,-23 3-1 0 0,34-5-21 0 0,-1 0-1 0 0,0 0 1 0 0,0 0-1 0 0,1 0 1 0 0,-1 0 0 0 0,0 0-1 0 0,1-1 1 0 0,-1 1 0 0 0,0 0-1 0 0,1-1 1 0 0,-1 1-1 0 0,1-1 1 0 0,-1 0 0 0 0,1 0-1 0 0,-1 1 1 0 0,1-1 0 0 0,-1 0-1 0 0,1 0 1 0 0,0 0-1 0 0,-3-3 1 0 0,3 3-30 0 0,0-1 0 0 0,0 0 0 0 0,0 0 1 0 0,0 0-1 0 0,0 0 0 0 0,1 0 0 0 0,-1 0 0 0 0,0-1 0 0 0,1 1 1 0 0,0 0-1 0 0,-1 0 0 0 0,1 0 0 0 0,0 0 0 0 0,0-3 0 0 0,1-2-149 0 0,0 1-1 0 0,0-1 1 0 0,1 0 0 0 0,-1 1-1 0 0,1 0 1 0 0,1-1-1 0 0,-1 1 1 0 0,1 0-1 0 0,6-10 1 0 0,0 5-962 0 0,0 0 0 0 0,1 0 0 0 0,0 1 0 0 0,1 1 0 0 0,23-17 1 0 0,-13 12-1411 0 0</inkml:trace>
</inkml:ink>
</file>

<file path=ppt/ink/ink3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3:47.8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1 512 0 0,'-3'0'1033'0'0,"-24"8"5281"0"0,27-8-6088 0 0,-1 1-1 0 0,0-1 0 0 0,1 0 1 0 0,-1 0-1 0 0,1 0 0 0 0,-1 1 1 0 0,0-1-1 0 0,1 0 0 0 0,-1 1 1 0 0,1-1-1 0 0,-1 0 0 0 0,1 1 1 0 0,-1-1-1 0 0,1 1 0 0 0,-1-1 1 0 0,1 1-1 0 0,0-1 0 0 0,-1 1 1 0 0,1-1-1 0 0,-1 1 0 0 0,1 0 1 0 0,0-1-1 0 0,0 1 0 0 0,-1-1 1 0 0,1 1-1 0 0,0 0 0 0 0,0-1 1 0 0,0 1-1 0 0,0 0 0 0 0,0-1 1 0 0,0 1-1 0 0,0 1 0 0 0,0-2-122 0 0,0 1 0 0 0,1-1-1 0 0,-1 1 1 0 0,1-1 0 0 0,-1 1 0 0 0,1 0-1 0 0,-1-1 1 0 0,1 0 0 0 0,-1 1 0 0 0,1-1-1 0 0,0 1 1 0 0,-1-1 0 0 0,1 0 0 0 0,0 1-1 0 0,-1-1 1 0 0,1 0 0 0 0,0 0 0 0 0,-1 1-1 0 0,1-1 1 0 0,0 0 0 0 0,-1 0 0 0 0,1 0-1 0 0,1 0 1 0 0,19 0 447 0 0,-15 0-269 0 0,57-4 1085 0 0,-41 2-981 0 0,42 2 0 0 0,-63 0-375 0 0,0 0-1 0 0,0 0 1 0 0,0 0-1 0 0,0 0 1 0 0,0 0-1 0 0,0 0 1 0 0,1 1-1 0 0,-1-1 1 0 0,0 0-1 0 0,0 1 1 0 0,0-1-1 0 0,0 1 1 0 0,0 0-1 0 0,0-1 1 0 0,0 1-1 0 0,0-1 1 0 0,-1 1-1 0 0,1 0 1 0 0,0 0-1 0 0,0 0 1 0 0,0 0-1 0 0,-1-1 1 0 0,2 3-1 0 0,-2-2-3 0 0,1 1 1 0 0,-1-1-1 0 0,0 1 0 0 0,0-1 1 0 0,0 1-1 0 0,1-1 0 0 0,-1 1 1 0 0,-1-1-1 0 0,1 1 0 0 0,0 0 1 0 0,0-1-1 0 0,-1 1 0 0 0,1-1 1 0 0,-1 3-1 0 0,-3 4-5 0 0,0 0-1 0 0,0 0 1 0 0,0-1-1 0 0,-9 12 1 0 0,1-4-16 0 0,3-3 14 0 0,0 0-1 0 0,0 1 1 0 0,-8 17 0 0 0,15-27-1 0 0,1 0 0 0 0,0 0 0 0 0,0 0 1 0 0,0 0-1 0 0,0 0 0 0 0,0 0 0 0 0,0 0 1 0 0,1 1-1 0 0,0-1 0 0 0,-1 0 0 0 0,1 1 0 0 0,0-1 1 0 0,1 0-1 0 0,-1 0 0 0 0,1 1 0 0 0,-1-1 1 0 0,1 0-1 0 0,0 0 0 0 0,0 0 0 0 0,3 6 0 0 0,-2-7-2 0 0,-1 0 0 0 0,1 0-1 0 0,0 0 1 0 0,0 0-1 0 0,0 0 1 0 0,0 0-1 0 0,1-1 1 0 0,-1 1-1 0 0,0-1 1 0 0,1 0-1 0 0,-1 1 1 0 0,1-1-1 0 0,-1 0 1 0 0,1-1-1 0 0,-1 1 1 0 0,1 0-1 0 0,0-1 1 0 0,3 1-1 0 0,4 0-37 0 0,1 0-1 0 0,-1-1 0 0 0,17-2 0 0 0,-2-1-104 0 0,0-1-1 0 0,-1-1 1 0 0,36-13-1 0 0,4-7-1559 0 0,-1-5-3569 0 0,-32 14 391 0 0</inkml:trace>
</inkml:ink>
</file>

<file path=ppt/ink/ink3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3:48.3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64 8 0 0,'-2'-5'657'0'0,"-1"1"0"0"0,1 0 0 0 0,-1 0-1 0 0,0 0 1 0 0,-3-4 0 0 0,3 5 421 0 0,0-1 0 0 0,0 1 0 0 0,1-1 0 0 0,-1 0 1 0 0,1 1-1 0 0,-2-7 0 0 0,4 10-1021 0 0,0 0 1 0 0,-1 0 0 0 0,1 0 0 0 0,0-1-1 0 0,0 1 1 0 0,0 0 0 0 0,0 0-1 0 0,0 0 1 0 0,0 0 0 0 0,0 0-1 0 0,0 0 1 0 0,0 0 0 0 0,0 0 0 0 0,0 0-1 0 0,0 0 1 0 0,0-1 0 0 0,0 1-1 0 0,0 0 1 0 0,0 0 0 0 0,0 0-1 0 0,0 0 1 0 0,1 0 0 0 0,-1 0 0 0 0,0 0-1 0 0,0 0 1 0 0,0 0 0 0 0,0 0-1 0 0,0 0 1 0 0,0-1 0 0 0,0 1-1 0 0,0 0 1 0 0,0 0 0 0 0,0 0 0 0 0,0 0-1 0 0,0 0 1 0 0,0 0 0 0 0,0 0-1 0 0,0 0 1 0 0,1 0 0 0 0,-1 0-1 0 0,0 0 1 0 0,0 0 0 0 0,0 0 0 0 0,0 0-1 0 0,0 0 1 0 0,0 0 0 0 0,0 0-1 0 0,0 0 1 0 0,0 0 0 0 0,0 0-1 0 0,1 0 1 0 0,-1 0 0 0 0,0 0 0 0 0,8 2 1630 0 0,7 5 61 0 0,-10-3-1494 0 0,-1-1 0 0 0,0 1 0 0 0,0 0-1 0 0,0 1 1 0 0,0-1 0 0 0,-1 1 0 0 0,0-1-1 0 0,0 1 1 0 0,0 0 0 0 0,2 6 0 0 0,4 8 419 0 0,8 29-1 0 0,-10-19-223 0 0,7 53-1 0 0,-11-60-547 0 0,0 0 0 0 0,1 0 0 0 0,1 0 0 0 0,16 39-1 0 0,-20-58-64 0 0,0-1-1 0 0,1 1 1 0 0,-1-1-1 0 0,1 1 1 0 0,-1-1-1 0 0,1 0 1 0 0,0 0-1 0 0,0 0 0 0 0,0 0 1 0 0,3 3-1 0 0,-4-4-362 0 0,1-1 0 0 0,-1 1 0 0 0,1 0 0 0 0,-1-1 0 0 0,1 1 0 0 0,-1-1 0 0 0,1 1-1 0 0,-1-1 1 0 0,1 1 0 0 0,0-1 0 0 0,2 0 0 0 0,1 0-1198 0 0</inkml:trace>
</inkml:ink>
</file>

<file path=ppt/ink/ink3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3:48.6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291 43 1272 0 0,'2'-4'1230'0'0,"0"0"-1"0"0,0 0 0 0 0,1 0 1 0 0,-1 0-1 0 0,6-6 1 0 0,-7 9-943 0 0,0 0 1 0 0,0 0 0 0 0,0 0 0 0 0,0 0 0 0 0,0 0-1 0 0,0 0 1 0 0,0 1 0 0 0,0-1 0 0 0,0 0 0 0 0,1 0-1 0 0,-1 1 1 0 0,0-1 0 0 0,0 1 0 0 0,1-1-1 0 0,-1 1 1 0 0,0 0 0 0 0,0 0 0 0 0,1-1 0 0 0,-1 1-1 0 0,0 0 1 0 0,1 0 0 0 0,-1 0 0 0 0,1 0 0 0 0,1 1-1 0 0,-3-1-230 0 0,0 0-1 0 0,0 0 1 0 0,0 0-1 0 0,1 1 1 0 0,-1-1-1 0 0,0 0 0 0 0,0 0 1 0 0,0 0-1 0 0,0 1 1 0 0,0-1-1 0 0,0 0 1 0 0,0 0-1 0 0,0 0 0 0 0,1 1 1 0 0,-1-1-1 0 0,0 0 1 0 0,0 0-1 0 0,0 1 1 0 0,0-1-1 0 0,0 0 0 0 0,0 0 1 0 0,0 0-1 0 0,0 1 1 0 0,0-1-1 0 0,-1 0 0 0 0,1 0 1 0 0,0 1-1 0 0,0-1 1 0 0,0 0-1 0 0,0 0 1 0 0,0 0-1 0 0,0 1 0 0 0,0-1 1 0 0,-1 0-1 0 0,-4 11 676 0 0,4-9-451 0 0,-46 105 1870 0 0,-53 104-984 0 0,37-104-875 0 0,-25 46-204 0 0,82-141-92 0 0,0 1 0 0 0,0 0 0 0 0,1 0 0 0 0,1 0 0 0 0,-3 15 1 0 0,6-24-124 0 0,0 0 0 0 0,1 0 1 0 0,-1 0-1 0 0,1 0 0 0 0,0 0 1 0 0,0 0-1 0 0,0 0 0 0 0,0 0 1 0 0,1 0-1 0 0,0 0 0 0 0,0 0 1 0 0,0 0-1 0 0,0 0 0 0 0,1-1 1 0 0,-1 1-1 0 0,1 0 0 0 0,0-1 1 0 0,0 0-1 0 0,0 1 0 0 0,0-1 1 0 0,1 0-1 0 0,4 4 0 0 0,-6-6-105 0 0,0 0 0 0 0,0-1 0 0 0,0 1 0 0 0,0-1 0 0 0,0 1 0 0 0,0-1 0 0 0,0 0 0 0 0,0 1 0 0 0,0-1 0 0 0,0 0 0 0 0,0 0 0 0 0,0 0 0 0 0,0 0 0 0 0,1 0 0 0 0,0 0 0 0 0,0 0-54 0 0,4 0-1745 0 0</inkml:trace>
</inkml:ink>
</file>

<file path=ppt/ink/ink3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3:48.9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144 1 8 0 0,'-4'0'855'0'0,"-1"0"0"0"0,1 1 0 0 0,0-1-1 0 0,0 1 1 0 0,-1 0 0 0 0,1 1 0 0 0,0-1 0 0 0,0 0 0 0 0,0 1 0 0 0,0 0 0 0 0,0 0-1 0 0,-6 5 1 0 0,5-2-244 0 0,-1-1 0 0 0,1 1 0 0 0,0 1 0 0 0,0-1 0 0 0,1 1 0 0 0,-1 0 0 0 0,-3 7 0 0 0,1-1-148 0 0,1 1 0 0 0,1-1-1 0 0,0 1 1 0 0,1 0 0 0 0,0 0-1 0 0,1 1 1 0 0,-2 22 0 0 0,4-28-333 0 0,0 0-1 0 0,1 0 1 0 0,0 0 0 0 0,1 0 0 0 0,0 0-1 0 0,0 0 1 0 0,4 12 0 0 0,-3-16-113 0 0,-1 0 0 0 0,1-1 0 0 0,0 1 0 0 0,0-1-1 0 0,0 1 1 0 0,1-1 0 0 0,-1 0 0 0 0,1 0 0 0 0,-1 0 0 0 0,1 0 0 0 0,0 0 0 0 0,0-1 0 0 0,1 1 0 0 0,-1-1 0 0 0,0 0 0 0 0,7 3-1 0 0,-1-1-29 0 0,1-1-1 0 0,-1 0 0 0 0,1 0 0 0 0,-1-1 1 0 0,1 0-1 0 0,0-1 0 0 0,0 0 0 0 0,0 0 1 0 0,-1-1-1 0 0,1-1 0 0 0,0 0 0 0 0,0 0 1 0 0,0-1-1 0 0,-1 0 0 0 0,13-4 0 0 0,-9 2-310 0 0,0-2-1 0 0,0 1 1 0 0,-1-1-1 0 0,15-10 1 0 0,-15 8-1092 0 0,-1-1 0 0 0,0 0 0 0 0,19-21 0 0 0,-17 15-1208 0 0</inkml:trace>
</inkml:ink>
</file>

<file path=ppt/ink/ink3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3:49.1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0 1800 0 0,'-4'3'763'0'0,"2"-1"0"0"0,-1 1-1 0 0,0-1 1 0 0,0 1 0 0 0,1 0-1 0 0,0 0 1 0 0,-1 0 0 0 0,1 0-1 0 0,0 1 1 0 0,-1 3 0 0 0,0-1-150 0 0,1 0 0 0 0,0 0 0 0 0,1 0 1 0 0,-1 1-1 0 0,0 8 0 0 0,1 3-34 0 0,1 0 0 0 0,1 0 0 0 0,3 24 0 0 0,3-7-91 0 0,2 0 0 0 0,1 0 1 0 0,2-1-1 0 0,17 37 0 0 0,5 13-1361 0 0,-20-39-2294 0 0,-10-32 2240 0 0</inkml:trace>
</inkml:ink>
</file>

<file path=ppt/ink/ink3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3:49.4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98 3097 0 0,'-2'-4'932'0'0,"0"-1"1"0"0,1 0 0 0 0,0 0-1 0 0,-1 0 1 0 0,2-1-1 0 0,-1 1 1 0 0,0 0 0 0 0,1 0-1 0 0,1-8 1 0 0,-1 12-799 0 0,0-1 0 0 0,0 0 0 0 0,0 1 0 0 0,0-1-1 0 0,1 0 1 0 0,-1 1 0 0 0,1-1 0 0 0,0 0 0 0 0,-1 1 0 0 0,1-1 0 0 0,0 1 0 0 0,0-1 0 0 0,0 1-1 0 0,0-1 1 0 0,0 1 0 0 0,0 0 0 0 0,0-1 0 0 0,0 1 0 0 0,1 0 0 0 0,-1 0 0 0 0,0 0 0 0 0,1 0 0 0 0,-1 0-1 0 0,1 0 1 0 0,-1 0 0 0 0,1 1 0 0 0,-1-1 0 0 0,1 0 0 0 0,0 1 0 0 0,-1 0 0 0 0,4-1 0 0 0,3 1 249 0 0,-1 0 0 0 0,0 0 0 0 0,0 1 0 0 0,0 0 1 0 0,0 0-1 0 0,0 1 0 0 0,0 0 0 0 0,7 3 0 0 0,56 26 1081 0 0,-57-25-1154 0 0,11 7 42 0 0,0 1 0 0 0,0 0 0 0 0,-2 2 0 0 0,0 1 1 0 0,0 1-1 0 0,-2 0 0 0 0,21 25 0 0 0,-19-15-104 0 0,-1 0 0 0 0,-1 1 0 0 0,-1 0 0 0 0,-2 2 0 0 0,17 39 0 0 0,-15-23-153 0 0,-1 2 0 0 0,-3 0 0 0 0,-1 0 0 0 0,-3 1 1 0 0,-2 1-1 0 0,-3-1 0 0 0,-1 1 0 0 0,-3 70 0 0 0,-3-101-142 0 0,-1 0 1 0 0,-1-1-1 0 0,-1 0 0 0 0,-1 1 1 0 0,0-1-1 0 0,-1-1 0 0 0,-1 1 1 0 0,-1-1-1 0 0,-1-1 0 0 0,-19 30 1 0 0,5-15-594 0 0,-52 54 0 0 0,3-15-6618 0 0,31-32 492 0 0</inkml:trace>
</inkml:ink>
</file>

<file path=ppt/ink/ink3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3:54.0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27 215 512 0 0,'-9'-4'1258'0'0,"8"4"-455"0"0,-1-1-1 0 0,1 0 0 0 0,-1 1 0 0 0,1-1 1 0 0,-1 0-1 0 0,1 0 0 0 0,0 0 0 0 0,-1 0 1 0 0,0-1-1 0 0,1 1-582 0 0,1 0-1 0 0,0 1 0 0 0,0-1 1 0 0,-1 0-1 0 0,1 1 1 0 0,0-1-1 0 0,0 0 1 0 0,0 1-1 0 0,0-1 1 0 0,0 0-1 0 0,0 1 1 0 0,0-1-1 0 0,0 0 1 0 0,0 0-1 0 0,0 1 1 0 0,0-1-1 0 0,1 0 1 0 0,-1 1-1 0 0,0-1 1 0 0,0 0-1 0 0,1 1 1 0 0,-1-1-1 0 0,0 1 1 0 0,1-1-1 0 0,-1 0 1 0 0,1 0-1 0 0,1-1 95 0 0,0-1-1 0 0,0 1 0 0 0,0-1 0 0 0,1 1 0 0 0,-1 0 0 0 0,0 0 1 0 0,1 0-1 0 0,0 0 0 0 0,-1 0 0 0 0,1 1 0 0 0,0-1 1 0 0,0 1-1 0 0,0 0 0 0 0,0 0 0 0 0,0 0 0 0 0,0 0 0 0 0,4 0 1 0 0,8-2 48 0 0,0 2 0 0 0,22-1 0 0 0,-4 1 93 0 0,160-22 892 0 0,-98 6-926 0 0,122-30 328 0 0,-177 36-639 0 0,0-1 20 0 0,53-21 1 0 0,-91 32-298 0 0,-5 3-10 0 0,-12 6-251 0 0,-21 11-984 0 0,-37 19-6327 0 0,44-21 3623 0 0</inkml:trace>
</inkml:ink>
</file>

<file path=ppt/ink/ink3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3:54.3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31 1320 0 0,'-1'-1'627'0'0,"0"0"0"0"0,0 1-1 0 0,-1-1 1 0 0,1 0-1 0 0,0 1 1 0 0,0-1 0 0 0,0 0-1 0 0,0 0 1 0 0,0 0-1 0 0,0 0 1 0 0,0 0 0 0 0,1 0-1 0 0,-1 0 1 0 0,0 0 0 0 0,-1-3-1 0 0,2 4-413 0 0,0 0-1 0 0,0-1 0 0 0,0 1 0 0 0,0 0 1 0 0,0-1-1 0 0,0 1 0 0 0,0 0 1 0 0,0-1-1 0 0,0 1 0 0 0,0 0 1 0 0,0-1-1 0 0,0 1 0 0 0,0 0 0 0 0,1-1 1 0 0,-1 1-1 0 0,0 0 0 0 0,0-1 1 0 0,0 1-1 0 0,0 0 0 0 0,1 0 1 0 0,-1-1-1 0 0,0 1 0 0 0,1-1 1 0 0,12-4 3756 0 0,-12 5-3823 0 0,1 0 0 0 0,-1 0-1 0 0,1 0 1 0 0,-1 0 0 0 0,1 0 0 0 0,-1 0-1 0 0,0 1 1 0 0,1-1 0 0 0,-1 1 0 0 0,0-1 0 0 0,1 1-1 0 0,-1-1 1 0 0,0 1 0 0 0,0 0 0 0 0,1 0-1 0 0,-1 0 1 0 0,0-1 0 0 0,0 1 0 0 0,0 0 0 0 0,0 0-1 0 0,0 1 1 0 0,0-1 0 0 0,0 0 0 0 0,-1 0-1 0 0,1 0 1 0 0,0 1 0 0 0,-1-1 0 0 0,2 2 0 0 0,2 6 28 0 0,0 0 1 0 0,4 19 0 0 0,-6-21-23 0 0,4 21-96 0 0,-1 1 0 0 0,-1 0 0 0 0,-2 1-1 0 0,-1 36 1 0 0,-1-34-105 0 0,1 1-1 0 0,1-1 0 0 0,9 38 0 0 0,-10-65 2 0 0,1 0 0 0 0,0 0 1 0 0,0 1-1 0 0,0-1 0 0 0,6 9 0 0 0,-7-13-56 0 0,-1 0 0 0 0,1 0-1 0 0,-1 0 1 0 0,1 0 0 0 0,0 0-1 0 0,0 0 1 0 0,0 0 0 0 0,-1 0-1 0 0,1-1 1 0 0,0 1 0 0 0,0 0-1 0 0,0 0 1 0 0,0-1 0 0 0,0 1-1 0 0,0-1 1 0 0,1 1-1 0 0,-1-1 1 0 0,0 1 0 0 0,0-1-1 0 0,0 0 1 0 0,0 1 0 0 0,1-1-1 0 0,-1 0 1 0 0,0 0 0 0 0,0 0-1 0 0,0 0 1 0 0,1 0 0 0 0,-1 0-1 0 0,0 0 1 0 0,0-1 0 0 0,0 1-1 0 0,1 0 1 0 0,1-1 0 0 0,-2 0-523 0 0,0 0 0 0 0,0 0 0 0 0,0 1 0 0 0,0-1 0 0 0,0 0 0 0 0,-1 0 0 0 0,1 0 0 0 0,0 0 0 0 0,0 0 0 0 0,0-2 0 0 0,1-1-2979 0 0</inkml:trace>
</inkml:ink>
</file>

<file path=ppt/ink/ink3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3:54.5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9 2216 0 0,'-6'1'1731'0'0,"1"0"799"0"0,0 0 1 0 0,1 0-1 0 0,-11 3 1 0 0,15-3-2318 0 0,-1-1 0 0 0,1 0-1 0 0,0 0 1 0 0,-1 0 0 0 0,1 1 0 0 0,0-1 0 0 0,-1 0 0 0 0,1 0 0 0 0,0 1 0 0 0,-1-1 0 0 0,1 0 0 0 0,0 0 0 0 0,0 1 0 0 0,-1-1-1 0 0,1 1 1 0 0,0-1 0 0 0,0 0 0 0 0,-1 1 0 0 0,1-1 0 0 0,0 0 0 0 0,0 1 0 0 0,0 0 0 0 0,0 0-85 0 0,0-1-1 0 0,0 1 1 0 0,1 0 0 0 0,-1-1 0 0 0,0 1 0 0 0,0-1-1 0 0,1 1 1 0 0,-1-1 0 0 0,1 1 0 0 0,-1 0 0 0 0,0-1-1 0 0,1 1 1 0 0,-1-1 0 0 0,1 0 0 0 0,-1 1 0 0 0,1-1 0 0 0,0 1-1 0 0,-1-1 1 0 0,2 1 0 0 0,3 2 209 0 0,1 0 1 0 0,0 0-1 0 0,0-1 1 0 0,1 1-1 0 0,-1-1 0 0 0,0-1 1 0 0,1 1-1 0 0,-1-1 0 0 0,13 0 1 0 0,6 0-73 0 0,30-4 1 0 0,-43 3-141 0 0,206-29 152 0 0,-72 7-1335 0 0,-94 19-1880 0 0,-18 5-3698 0 0,-16 1 3466 0 0</inkml:trace>
</inkml:ink>
</file>

<file path=ppt/ink/ink3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3:55.0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176 255 2537 0 0,'-2'0'962'0'0,"1"0"0"0"0,-1-1 0 0 0,0 1 0 0 0,0 0 0 0 0,0 0 0 0 0,0 0 0 0 0,0 1 0 0 0,0-1 0 0 0,-3 1 0 0 0,4-1-593 0 0,0 1 0 0 0,0-1 0 0 0,0 0 0 0 0,0 1 0 0 0,0 0 0 0 0,0-1 0 0 0,0 1 0 0 0,0 0 0 0 0,0 0 0 0 0,0-1 0 0 0,0 1 0 0 0,-1 2 0 0 0,1-2-190 0 0,0 1 0 0 0,0 0 0 0 0,0-1 0 0 0,1 1 0 0 0,-1 0 0 0 0,0 0 0 0 0,1 0 0 0 0,-1 0 1 0 0,1 0-1 0 0,0 0 0 0 0,0 0 0 0 0,0 0 0 0 0,0 0 0 0 0,0-1 0 0 0,0 1 0 0 0,0 0 0 0 0,1 0 0 0 0,0 4 0 0 0,58 165 2985 0 0,-49-142-2742 0 0,-8-21-333 0 0,1 0 1 0 0,-1-1-1 0 0,1 1 0 0 0,0-1 0 0 0,1 0 1 0 0,0 0-1 0 0,0 0 0 0 0,8 9 0 0 0,-12-16-88 0 0,0 1-1 0 0,1-1 0 0 0,-1 0 1 0 0,0 0-1 0 0,0 1 1 0 0,1-1-1 0 0,-1 0 0 0 0,0 1 1 0 0,0-1-1 0 0,1 0 1 0 0,-1 0-1 0 0,0 1 0 0 0,1-1 1 0 0,-1 0-1 0 0,0 0 1 0 0,1 0-1 0 0,-1 0 0 0 0,0 1 1 0 0,1-1-1 0 0,-1 0 1 0 0,0 0-1 0 0,1 0 0 0 0,-1 0 1 0 0,1 0-1 0 0,0 0 1 0 0,-3-9-26 0 0,-8-12-110 0 0,-71-113 62 0 0,-32-69 155 0 0,104 185-55 0 0,0 0-1 0 0,-9-33 0 0 0,16 46-14 0 0,1-1 0 0 0,-1 1 0 0 0,1-1 0 0 0,1 1 0 0 0,-1-1 0 0 0,1 1-1 0 0,0-1 1 0 0,0 0 0 0 0,1 1 0 0 0,-1-1 0 0 0,1 1 0 0 0,0-1 0 0 0,1 1 0 0 0,3-9 0 0 0,-3 11-5 0 0,0 0 1 0 0,0 0 0 0 0,0 1 0 0 0,0-1 0 0 0,1 1 0 0 0,0-1-1 0 0,-1 1 1 0 0,1 0 0 0 0,0 0 0 0 0,0 0 0 0 0,0 1 0 0 0,0-1-1 0 0,0 1 1 0 0,1-1 0 0 0,-1 1 0 0 0,0 0 0 0 0,1 0 0 0 0,-1 0-1 0 0,1 1 1 0 0,5-1 0 0 0,9 0 6 0 0,-1 1 0 0 0,32 3 0 0 0,-46-3-15 0 0,109 14 6 0 0,-90-10-51 0 0,0 1 0 0 0,41 16 0 0 0,-58-19-52 0 0,0 0 0 0 0,-1 0 0 0 0,0 1 0 0 0,1-1 0 0 0,-1 1 0 0 0,0 0 0 0 0,-1 1 0 0 0,1-1 1 0 0,5 7-1 0 0,-6-6-562 0 0,0 0-1 0 0,0 0 1 0 0,-1 1 0 0 0,1-1 0 0 0,2 9 0 0 0,0 1-1755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4:22.2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29 1608 0 0,'0'7'8057'0'0,"-1"-4"-7870"0"0,1 0-1 0 0,0 1 0 0 0,0-1 1 0 0,0 0-1 0 0,1 5 1 0 0,14 104 4309 0 0,-11-75-2313 0 0,14 68 1 0 0,10-22-758 0 0,3 11-669 0 0,-34-114-775 0 0,0 0 0 0 0,2 0 0 0 0,0-1 1 0 0,4-33-1 0 0,2 15-151 0 0,1 0 1 0 0,3 0-1 0 0,1 0 0 0 0,26-62 1 0 0,-32 90 135 0 0,1 1 1 0 0,0 0-1 0 0,1 0 0 0 0,8-11 1 0 0,-12 18 29 0 0,0 0 0 0 0,1 0 0 0 0,-1 1 0 0 0,1-1 0 0 0,0 1 0 0 0,0-1 0 0 0,0 1 0 0 0,0 0 0 0 0,0 1 0 0 0,0-1 0 0 0,1 0 0 0 0,-1 1 0 0 0,0 0 1 0 0,1 0-1 0 0,-1 0 0 0 0,1 0 0 0 0,4 0 0 0 0,-5 0 11 0 0,1 1 0 0 0,0 0 0 0 0,0 0 1 0 0,0 0-1 0 0,0 1 0 0 0,0-1 0 0 0,0 1 1 0 0,0 0-1 0 0,-1 0 0 0 0,1 0 0 0 0,0 1 1 0 0,-1-1-1 0 0,7 5 0 0 0,-5-3-5 0 0,-1 1 0 0 0,0-1 1 0 0,0 1-1 0 0,0 0 0 0 0,0 0 0 0 0,-1 0 0 0 0,0 1 0 0 0,0-1 0 0 0,4 8 0 0 0,2 9 68 0 0,-1 0 0 0 0,0 0 0 0 0,-2 0 0 0 0,8 44-1 0 0,8 28 302 0 0,-13-65-175 0 0,-5-11-131 0 0,1-1 1 0 0,1 0-1 0 0,15 30 1 0 0,-19-43-70 0 0,0 1 1 0 0,1-1 0 0 0,-1 1-1 0 0,1-1 1 0 0,0 0-1 0 0,0 0 1 0 0,0 0-1 0 0,0 0 1 0 0,0-1 0 0 0,1 1-1 0 0,-1-1 1 0 0,1 0-1 0 0,-1 0 1 0 0,1 0-1 0 0,0 0 1 0 0,0-1 0 0 0,0 1-1 0 0,0-1 1 0 0,0 0-1 0 0,0 0 1 0 0,5 0-1 0 0,-5-2-31 0 0,0 1 1 0 0,0-1-1 0 0,0 1 0 0 0,-1-1 0 0 0,1 0 0 0 0,0 0 0 0 0,0-1 0 0 0,-1 1 0 0 0,1-1 0 0 0,-1 0 0 0 0,1 0 0 0 0,-1 0 1 0 0,0 0-1 0 0,0-1 0 0 0,0 1 0 0 0,4-6 0 0 0,2 0-233 0 0,-2 0 1 0 0,1-1-1 0 0,-1-1 0 0 0,7-13 1 0 0,-8 12 7 0 0,0 0 0 0 0,-2 0 0 0 0,1-1 0 0 0,-1 0 0 0 0,-1 1 0 0 0,0-2 1 0 0,-1 1-1 0 0,0 0 0 0 0,-1-14 0 0 0,-1-11-324 0 0,-8-62 0 0 0,8 98 582 0 0,-2-9-44 0 0,0-6 60 0 0,1 1 0 0 0,0 0 0 0 0,0-1 1 0 0,3-19-1 0 0,-2 35 7 0 0,0-1-1 0 0,0 1 1 0 0,0-1 0 0 0,0 0 0 0 0,0 1-1 0 0,1-1 1 0 0,-1 1 0 0 0,0-1-1 0 0,0 1 1 0 0,0-1 0 0 0,0 0 0 0 0,0 1-1 0 0,1-1 1 0 0,-1 1 0 0 0,0-1 0 0 0,1 1-1 0 0,-1-1 1 0 0,0 1 0 0 0,1 0 0 0 0,-1-1-1 0 0,0 1 1 0 0,1-1 0 0 0,-1 1 0 0 0,1 0-1 0 0,-1-1 1 0 0,1 1 0 0 0,-1 0 0 0 0,1-1-1 0 0,-1 1 1 0 0,1 0 0 0 0,0 0 0 0 0,0 0 28 0 0,0 0 0 0 0,-1 1 1 0 0,1-1-1 0 0,0 1 0 0 0,-1-1 1 0 0,1 1-1 0 0,0-1 0 0 0,-1 1 1 0 0,1 0-1 0 0,-1-1 0 0 0,1 1 1 0 0,0 0-1 0 0,-1-1 0 0 0,0 1 1 0 0,1 0-1 0 0,-1 0 0 0 0,0-1 1 0 0,1 1-1 0 0,-1 0 0 0 0,0 0 1 0 0,1 1-1 0 0,39 150 2460 0 0,-27-94-1650 0 0,28 74 0 0 0,-37-121-847 0 0,1-1-1 0 0,0 0 1 0 0,0 0-1 0 0,1 0 1 0 0,1-1-1 0 0,-1 0 1 0 0,11 11-1 0 0,-14-17-116 0 0,0 0-1 0 0,0 0 1 0 0,1 0-1 0 0,-1-1 1 0 0,1 1-1 0 0,0-1 1 0 0,-1 0-1 0 0,1 0 1 0 0,0 0-1 0 0,1 0 1 0 0,-1-1-1 0 0,0 1 1 0 0,0-1-1 0 0,1 0 1 0 0,-1-1-1 0 0,0 1 1 0 0,1-1-1 0 0,-1 0 1 0 0,0 0-1 0 0,1 0 0 0 0,7-2 1 0 0,-6 0-915 0 0,0 0 0 0 0,0-1 0 0 0,1 0 0 0 0,-2 0 0 0 0,1 0 0 0 0,0-1 0 0 0,6-5 0 0 0,0-1-2238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5:53.8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48 3065 0 0,'-11'-26'8961'0'0,"7"9"-6941"0"0,4 16-2012 0 0,0 1 0 0 0,0 0 0 0 0,-1 0 1 0 0,1 0-1 0 0,0 0 0 0 0,0 0 1 0 0,0 0-1 0 0,0-1 0 0 0,0 1 0 0 0,0 0 1 0 0,0 0-1 0 0,0 0 0 0 0,0 0 0 0 0,0 0 1 0 0,0-1-1 0 0,0 1 0 0 0,0 0 0 0 0,0 0 1 0 0,1 0-1 0 0,-1 0 0 0 0,0 0 1 0 0,0 0-1 0 0,0-1 0 0 0,0 1 0 0 0,0 0 1 0 0,0 0-1 0 0,0 0 0 0 0,0 0 0 0 0,0 0 1 0 0,0 0-1 0 0,0 0 0 0 0,1 0 1 0 0,-1-1-1 0 0,0 1 0 0 0,0 0 0 0 0,0 0 1 0 0,0 0-1 0 0,0 0 0 0 0,1 0 0 0 0,5 2 389 0 0,5 7 383 0 0,-6-2-527 0 0,-1 0 1 0 0,0 0 0 0 0,-1 1-1 0 0,0-1 1 0 0,0 1 0 0 0,0 0 0 0 0,2 13-1 0 0,-1-7 106 0 0,21 91 2188 0 0,23 206 1 0 0,-28-21-1818 0 0,-19-243-811 0 0,1 1-136 0 0,-2-1 1 0 0,-2 0-1 0 0,-11 71 0 0 0,11-111-107 0 0,1-6 78 0 0,1 0 1 0 0,-1 1 0 0 0,1-1 0 0 0,0 1 0 0 0,-1-1 0 0 0,1 1 0 0 0,0-1 0 0 0,0 1 0 0 0,0 0-1 0 0,0-1 1 0 0,0 3 0 0 0,6-6-3894 0 0,1-4 2505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38:59.5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93 553 2369 0 0,'-27'12'7303'0'0,"20"-10"-6392"0"0,1 1 0 0 0,0-1 0 0 0,-1 1 0 0 0,-10 8 0 0 0,15-9-828 0 0,0-1 0 0 0,1 1 0 0 0,-1 0 0 0 0,0 0 0 0 0,1 0 0 0 0,-1 0 0 0 0,1 0 0 0 0,0 0 0 0 0,0 0 0 0 0,-1 1 0 0 0,1-1 1 0 0,1 0-1 0 0,-1 1 0 0 0,0-1 0 0 0,1 1 0 0 0,-1-1 0 0 0,0 5 0 0 0,1-1 46 0 0,-1 0 1 0 0,1 0-1 0 0,1 1 1 0 0,-1-1-1 0 0,1 0 1 0 0,0 0-1 0 0,0 0 0 0 0,0 0 1 0 0,4 8-1 0 0,-3-10-77 0 0,0 0 0 0 0,0 0-1 0 0,0-1 1 0 0,1 1 0 0 0,0 0-1 0 0,0-1 1 0 0,0 0 0 0 0,0 0-1 0 0,0 0 1 0 0,0 0 0 0 0,1 0-1 0 0,0-1 1 0 0,7 5 0 0 0,2 0 8 0 0,1 0 0 0 0,0-1 0 0 0,0 0 0 0 0,0-2 0 0 0,1 1 1 0 0,26 3-1 0 0,-37-7-64 0 0,1-1 1 0 0,0 1 0 0 0,0-1-1 0 0,-1-1 1 0 0,1 1-1 0 0,0-1 1 0 0,0 1 0 0 0,-1-1-1 0 0,1 0 1 0 0,-1-1 0 0 0,1 1-1 0 0,-1-1 1 0 0,1 0 0 0 0,-1 0-1 0 0,0-1 1 0 0,0 1-1 0 0,0-1 1 0 0,0 0 0 0 0,-1 0-1 0 0,1 0 1 0 0,-1 0 0 0 0,1-1-1 0 0,-1 1 1 0 0,0-1 0 0 0,4-8-1 0 0,-4 7 8 0 0,-1 0-1 0 0,0-1 0 0 0,-1 1 1 0 0,1 0-1 0 0,-1-1 1 0 0,0 1-1 0 0,-1-1 0 0 0,1 0 1 0 0,-1 1-1 0 0,0-1 0 0 0,0 1 1 0 0,-1-1-1 0 0,0 0 1 0 0,0 1-1 0 0,-2-9 0 0 0,-3-6-34 0 0,-1-1 0 0 0,-17-32-1 0 0,19 42 64 0 0,-2-1 0 0 0,1 1 0 0 0,-1 0 0 0 0,-1 0 0 0 0,0 1-1 0 0,-17-17 1 0 0,21 23-3 0 0,0 1 0 0 0,0 0-1 0 0,0 0 1 0 0,0 0 0 0 0,0 1-1 0 0,-1-1 1 0 0,1 1 0 0 0,-1 0-1 0 0,0 0 1 0 0,0 1 0 0 0,0 0 0 0 0,1-1-1 0 0,-1 1 1 0 0,0 1 0 0 0,0-1-1 0 0,-1 1 1 0 0,1 0 0 0 0,0 0-1 0 0,0 1 1 0 0,-8 1 0 0 0,7-1 42 0 0,-3 1 43 0 0,-1 0 0 0 0,-16 7 0 0 0,24-8-98 0 0,0 0 0 0 0,0 0 0 0 0,0 0 0 0 0,1 0 0 0 0,-1 0 1 0 0,0 0-1 0 0,1 0 0 0 0,-1 1 0 0 0,1-1 0 0 0,-1 1 0 0 0,1-1 0 0 0,0 1 0 0 0,-1-1 0 0 0,1 1 0 0 0,0 0 0 0 0,0 0 0 0 0,0-1 0 0 0,0 1 0 0 0,0 3 1 0 0,-1 3 56 0 0,1-1 0 0 0,0 0 1 0 0,0 1-1 0 0,1 13 0 0 0,0-19-63 0 0,0 1-1 0 0,0-1 1 0 0,1 0-1 0 0,-1 1 1 0 0,1-1-1 0 0,0 0 1 0 0,-1 0 0 0 0,1 1-1 0 0,0-1 1 0 0,0 0-1 0 0,1 0 1 0 0,-1 0-1 0 0,0 0 1 0 0,1 0-1 0 0,-1-1 1 0 0,1 1-1 0 0,-1 0 1 0 0,1-1-1 0 0,2 3 1 0 0,12 6 27 0 0,0-1 0 0 0,33 13 0 0 0,-38-18-25 0 0,0 0 0 0 0,-1-1 0 0 0,1-1 0 0 0,0 0 0 0 0,0 0 0 0 0,13-1 0 0 0,-18-1-14 0 0,1-1 0 0 0,0 0 0 0 0,-1 0 0 0 0,1-1 0 0 0,-1 0 0 0 0,0 0 1 0 0,0 0-1 0 0,1-1 0 0 0,-2 0 0 0 0,1 0 0 0 0,0-1 0 0 0,0 1 0 0 0,6-7 1 0 0,7-6 8 0 0,-1-2 0 0 0,19-22 1 0 0,-24 26 18 0 0,-3 2 10 0 0,-1 0 0 0 0,-1 0 0 0 0,0-1 0 0 0,-1 0 0 0 0,0 0 0 0 0,-1-1 0 0 0,0 1 0 0 0,-1-1 0 0 0,-1-1 0 0 0,5-23 0 0 0,-5 5 45 0 0,0 0 1 0 0,-2 0-1 0 0,-4-57 1 0 0,1 81-50 0 0,-5-49 162 0 0,5 52-86 0 0,0 0 1 0 0,0 1 0 0 0,-1-1-1 0 0,0 1 1 0 0,0-1-1 0 0,0 1 1 0 0,-6-9 0 0 0,7 12-69 0 0,0 1 1 0 0,0-1-1 0 0,0 1 1 0 0,-1 0-1 0 0,1 0 1 0 0,0 0 0 0 0,0 0-1 0 0,-1 0 1 0 0,1 0-1 0 0,-1 0 1 0 0,1 0-1 0 0,0 0 1 0 0,-1 0-1 0 0,0 1 1 0 0,1-1-1 0 0,-1 1 1 0 0,1-1-1 0 0,-1 1 1 0 0,0 0 0 0 0,1-1-1 0 0,-1 1 1 0 0,0 0-1 0 0,1 0 1 0 0,-1 0-1 0 0,0 0 1 0 0,1 1-1 0 0,-1-1 1 0 0,0 0-1 0 0,1 1 1 0 0,-1-1-1 0 0,0 1 1 0 0,1 0-1 0 0,-1-1 1 0 0,1 1 0 0 0,-2 1-1 0 0,-2 1 16 0 0,0 0-1 0 0,0 1 0 0 0,1 0 1 0 0,-1-1-1 0 0,1 2 1 0 0,0-1-1 0 0,0 0 1 0 0,1 1-1 0 0,-4 5 1 0 0,-4 9 20 0 0,0 0 1 0 0,2 2-1 0 0,0-1 1 0 0,1 1-1 0 0,1 0 1 0 0,2 0-1 0 0,0 1 1 0 0,1 0-1 0 0,-2 35 1 0 0,3 48 242 0 0,4-88-272 0 0,1-1 0 0 0,0 0 0 0 0,1 0 1 0 0,8 23-1 0 0,2-2-51 0 0,28 58 1 0 0,-34-82-16 0 0,0-1-1 0 0,1 0 1 0 0,0-1-1 0 0,1 0 1 0 0,0 0 0 0 0,1-1-1 0 0,0 0 1 0 0,12 9-1 0 0,-12-11 4 0 0,1 0-1 0 0,1-1 1 0 0,15 8-1 0 0,-24-14 10 0 0,0 1-1 0 0,0-1 1 0 0,0 0-1 0 0,0 0 0 0 0,1 0 1 0 0,-1 0-1 0 0,0-1 0 0 0,0 1 1 0 0,1-1-1 0 0,-1 0 0 0 0,0 0 1 0 0,0 0-1 0 0,1 0 1 0 0,-1-1-1 0 0,0 1 0 0 0,0-1 1 0 0,1 0-1 0 0,-1 0 0 0 0,3-2 1 0 0,2-1-71 0 0,-1 0 0 0 0,1-1 0 0 0,-1 0 0 0 0,0-1 0 0 0,-1 0 0 0 0,0 0 0 0 0,1 0 0 0 0,-2-1 1 0 0,1 1-1 0 0,-1-1 0 0 0,7-12 0 0 0,-6 10 27 0 0,0 0 1 0 0,1 1-1 0 0,0 0 1 0 0,1 0-1 0 0,11-8 1 0 0,-11 10 11 0 0,-1 0 0 0 0,0-1-1 0 0,-1 0 1 0 0,0 0 0 0 0,0 0 0 0 0,0 0 0 0 0,6-13 0 0 0,-5 6-6 0 0,-4 9 23 0 0,0 0-1 0 0,-1 0 1 0 0,0-1-1 0 0,0 1 0 0 0,0 0 1 0 0,0-1-1 0 0,-1 1 0 0 0,1-6 1 0 0,-2 11 23 0 0,0-1 0 0 0,0 1 0 0 0,0 0 0 0 0,0 0 0 0 0,0 0 0 0 0,0 0 0 0 0,0 0 0 0 0,0-1 0 0 0,0 1 0 0 0,0 0 0 0 0,0 0 0 0 0,0 0 0 0 0,0 0 0 0 0,0 0 0 0 0,0 0 0 0 0,0-1 0 0 0,-1 1 0 0 0,1 0 0 0 0,0 0 0 0 0,0 0 0 0 0,0 0 0 0 0,0 0 0 0 0,0 0 0 0 0,0 0 0 0 0,0-1 0 0 0,0 1 0 0 0,0 0 0 0 0,-1 0 0 0 0,1 0 0 0 0,0 0 0 0 0,0 0 0 0 0,0 0 0 0 0,0 0 1 0 0,0 0-1 0 0,0 0 0 0 0,-1 0 0 0 0,1 0 0 0 0,0 0 0 0 0,0 0 0 0 0,0 0 0 0 0,0 0 0 0 0,-1 0 0 0 0,-6 3 34 0 0,-7 7 35 0 0,8-5-28 0 0,0-1 0 0 0,0 0 0 0 0,-1 0-1 0 0,-8 4 1 0 0,8-5-5 0 0,-1 1-1 0 0,1 0 1 0 0,-8 6-1 0 0,13-8-26 0 0,1-1 0 0 0,-1 1 0 0 0,0 0 0 0 0,0 0 0 0 0,1 0 0 0 0,-1 0 0 0 0,1 0 0 0 0,0 0 0 0 0,-1 0 0 0 0,1 1 0 0 0,0-1 0 0 0,0 0 0 0 0,1 1 0 0 0,-2 3 0 0 0,0 6 19 0 0,-8 51 75 0 0,9-57-91 0 0,1 1-1 0 0,0 0 1 0 0,0-1 0 0 0,1 1-1 0 0,0-1 1 0 0,0 1-1 0 0,3 9 1 0 0,-3-15-9 0 0,0 1 1 0 0,0 0-1 0 0,0-1 0 0 0,0 1 1 0 0,1-1-1 0 0,-1 0 1 0 0,0 1-1 0 0,1-1 0 0 0,-1 0 1 0 0,1 0-1 0 0,-1 0 0 0 0,1 0 1 0 0,0 0-1 0 0,-1 0 1 0 0,4 1-1 0 0,31 10 28 0 0,-30-11-30 0 0,16 7 8 0 0,-14-5-8 0 0,0 0-1 0 0,0-1 1 0 0,10 2 0 0 0,-16-4-1 0 0,1 0 1 0 0,-1 0-1 0 0,1 0 0 0 0,0 0 1 0 0,-1 0-1 0 0,1 0 0 0 0,-1-1 1 0 0,1 1-1 0 0,-1-1 1 0 0,1 0-1 0 0,-1 1 0 0 0,0-1 1 0 0,1-1-1 0 0,3-1 0 0 0,1-2 14 0 0,0 0-1 0 0,-1-1 0 0 0,0 0 1 0 0,0 0-1 0 0,0 0 1 0 0,-1-1-1 0 0,0 0 1 0 0,0 0-1 0 0,-1 0 0 0 0,0 0 1 0 0,0-1-1 0 0,-1 0 1 0 0,0 0-1 0 0,0 0 1 0 0,2-9-1 0 0,1-12 68 0 0,-1-2-1 0 0,1-56 1 0 0,-3 28 102 0 0,-2 52-152 0 0,-1 4 37 0 0,1-1-1 0 0,-1 0 1 0 0,0 1 0 0 0,0-1-1 0 0,0 0 1 0 0,-2-5-1 0 0,2 9-53 0 0,0 0-1 0 0,0 0 1 0 0,0 0-1 0 0,0 0 1 0 0,-1 0 0 0 0,1 0-1 0 0,0 0 1 0 0,0 0-1 0 0,0 0 1 0 0,0 0-1 0 0,0 0 1 0 0,-1 0-1 0 0,1 0 1 0 0,0 0-1 0 0,0 1 1 0 0,0-1-1 0 0,0 0 1 0 0,0 0-1 0 0,-1 0 1 0 0,1 0-1 0 0,0 0 1 0 0,0 0-1 0 0,0 0 1 0 0,0 0-1 0 0,0 0 1 0 0,0 1-1 0 0,-1-1 1 0 0,1 0-1 0 0,0 0 1 0 0,0 0-1 0 0,0 0 1 0 0,0 0-1 0 0,0 0 1 0 0,0 1-1 0 0,0-1 1 0 0,0 0-1 0 0,0 0 1 0 0,0 0-1 0 0,0 0 1 0 0,0 1-1 0 0,0-1 1 0 0,0 0-1 0 0,0 0 1 0 0,0 0-1 0 0,-4 9 247 0 0,-1 8-169 0 0,1 1-1 0 0,1 0 1 0 0,1-1 0 0 0,0 1-1 0 0,1 0 1 0 0,1 0 0 0 0,1 0-1 0 0,1 0 1 0 0,0 0 0 0 0,7 26-1 0 0,-7-37-94 0 0,0 0 1 0 0,1-1-1 0 0,0 1 0 0 0,0-1 0 0 0,1 1 1 0 0,-1-1-1 0 0,1 0 0 0 0,1 0 0 0 0,-1 0 0 0 0,1-1 1 0 0,0 0-1 0 0,9 8 0 0 0,-11-10-77 0 0,1-1 0 0 0,0 0-1 0 0,-1 0 1 0 0,1 0 0 0 0,0 0-1 0 0,0 0 1 0 0,0-1 0 0 0,0 0-1 0 0,0 0 1 0 0,1 0 0 0 0,-1 0-1 0 0,0-1 1 0 0,0 1 0 0 0,1-1 0 0 0,-1 0-1 0 0,0-1 1 0 0,1 1 0 0 0,-1-1-1 0 0,0 0 1 0 0,0 0 0 0 0,0 0-1 0 0,6-3 1 0 0,9-3-1380 0 0,0-2 0 0 0,28-17 0 0 0,-36 18-401 0 0,0-1-1 0 0,0 1 1 0 0,-1-1 0 0 0,18-21-1 0 0,-11 9-969 0 0</inkml:trace>
</inkml:ink>
</file>

<file path=ppt/ink/ink4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3:55.2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87 2977 0 0,'-2'0'890'0'0,"1"0"-242"0"0,0 0 0 0 0,0 0 0 0 0,0 0 0 0 0,0 0 0 0 0,0 0 0 0 0,0 0 0 0 0,0 1 0 0 0,0-1 0 0 0,0 0 0 0 0,0 0 0 0 0,0 1 0 0 0,0-1 0 0 0,0 1 0 0 0,0-1-1 0 0,0 1 1 0 0,0-1 0 0 0,1 1 0 0 0,-1 0 0 0 0,-1 1 0 0 0,9 1 3219 0 0,11-2-2899 0 0,-16 0-491 0 0,23 0 316 0 0,0-1 1 0 0,0-1-1 0 0,32-6 0 0 0,75-19-171 0 0,-86 16-424 0 0,165-44-1517 0 0,-209 54 994 0 0,0-1-1 0 0,0 1 1 0 0,0-1-1 0 0,0 1 1 0 0,0 0-1 0 0,0 0 1 0 0,0 0-1 0 0,0 0 1 0 0,0 0-1 0 0,0 0 1 0 0,0 1-1 0 0,0-1 1 0 0,0 0-1 0 0,0 1 1 0 0,0 0 0 0 0,-1-1-1 0 0,1 1 1 0 0,0 0-1 0 0,0 0 1 0 0,-1 0-1 0 0,3 2 1 0 0,5 5-1396 0 0</inkml:trace>
</inkml:ink>
</file>

<file path=ppt/ink/ink4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3:56.1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343 55 512 0 0,'26'-20'3388'0'0,"7"-5"2100"0"0,-31 24-4992 0 0,0-1 0 0 0,0 1 0 0 0,0 0-1 0 0,0 0 1 0 0,0 1 0 0 0,1-1 0 0 0,-1 0 0 0 0,0 1-1 0 0,1-1 1 0 0,-1 1 0 0 0,0 0 0 0 0,1 0-1 0 0,-1 0 1 0 0,3 0 0 0 0,-5 0-413 0 0,1 1 1 0 0,-1-1-1 0 0,0 0 1 0 0,0 1-1 0 0,1-1 0 0 0,-1 0 1 0 0,0 0-1 0 0,1 1 0 0 0,-1-1 1 0 0,0 0-1 0 0,0 1 1 0 0,0-1-1 0 0,1 1 0 0 0,-1-1 1 0 0,0 0-1 0 0,0 1 1 0 0,0-1-1 0 0,0 1 0 0 0,0-1 1 0 0,0 0-1 0 0,0 1 1 0 0,0-1-1 0 0,0 1 0 0 0,0-1 1 0 0,0 0-1 0 0,0 1 1 0 0,0-1-1 0 0,0 1 0 0 0,0-1 1 0 0,0 0-1 0 0,0 1 1 0 0,0-1-1 0 0,-1 1 0 0 0,-4 15 757 0 0,3-11-716 0 0,-69 152 1738 0 0,53-123-1695 0 0,-1-1 0 0 0,-35 46-1 0 0,-35 28 124 0 0,69-87-299 0 0,-1 0-1 0 0,-41 31 1 0 0,59-49-18 0 0,0 0 1 0 0,0 0-1 0 0,-1 0 1 0 0,1-1-1 0 0,0 1 1 0 0,-1-1 0 0 0,1 1-1 0 0,-1-1 1 0 0,-7 1-1 0 0,10-2 14 0 0,0 0 1 0 0,-1 0-1 0 0,1 0 0 0 0,0 0 0 0 0,0-1 0 0 0,-1 1 0 0 0,1 0 0 0 0,0-1 1 0 0,0 1-1 0 0,-1-1 0 0 0,1 1 0 0 0,0-1 0 0 0,0 1 0 0 0,0-1 0 0 0,0 0 1 0 0,0 1-1 0 0,0-1 0 0 0,0 0 0 0 0,0 0 0 0 0,0 0 0 0 0,0 0 1 0 0,0 0-1 0 0,0 0 0 0 0,1 0 0 0 0,-1 0 0 0 0,0 0 0 0 0,1-1 0 0 0,-1 1 1 0 0,1 0-1 0 0,-1-2 0 0 0,-1-4-3 0 0,0 1 1 0 0,1-1-1 0 0,0 0 1 0 0,0 1-1 0 0,1-1 1 0 0,0 0-1 0 0,0 1 1 0 0,2-13-1 0 0,2-6 40 0 0,8-24 1 0 0,-5 21-45 0 0,-4 15 59 0 0,1 0 0 0 0,0 0 0 0 0,1 1-1 0 0,0 0 1 0 0,1 0 0 0 0,14-22 0 0 0,-17 29-10 0 0,1 1-1 0 0,-1 0 1 0 0,1-1 0 0 0,0 2 0 0 0,0-1-1 0 0,0 0 1 0 0,1 1 0 0 0,-1 0 0 0 0,1 0-1 0 0,0 0 1 0 0,0 1 0 0 0,0-1 0 0 0,0 1-1 0 0,0 1 1 0 0,1-1 0 0 0,-1 1 0 0 0,0-1-1 0 0,1 1 1 0 0,6 0 0 0 0,-2 1 15 0 0,1 1-1 0 0,-1 0 1 0 0,1 1-1 0 0,-1-1 1 0 0,0 2 0 0 0,1 0-1 0 0,-1 0 1 0 0,-1 1-1 0 0,1 0 1 0 0,0 0 0 0 0,-1 1-1 0 0,9 6 1 0 0,12 11 88 0 0,0 0 1 0 0,26 28-1 0 0,-46-42-81 0 0,14 15-422 0 0,-5-5 465 0 0,30 21 1 0 0,-41-33-758 0 0,0-1-1 0 0,14 6 1 0 0,-16-8-665 0 0,1-1 0 0 0,0 0 0 0 0,15 3 0 0 0,-12-3-329 0 0</inkml:trace>
</inkml:ink>
</file>

<file path=ppt/ink/ink4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3:58.8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29 512 0 0,'0'-4'1353'0'0,"0"-12"1472"0"0,0 16-2620 0 0,0 0 0 0 0,0-1-1 0 0,0 1 1 0 0,0 0 0 0 0,0-1 0 0 0,0 1-1 0 0,0 0 1 0 0,0-1 0 0 0,0 1 0 0 0,1 0-1 0 0,-1-1 1 0 0,0 1 0 0 0,0 0 0 0 0,0-1 0 0 0,0 1-1 0 0,1 0 1 0 0,-1 0 0 0 0,0-1 0 0 0,0 1-1 0 0,1 0 1 0 0,-1 0 0 0 0,0-1 0 0 0,0 1-1 0 0,1 0 1 0 0,-1 0 0 0 0,0 0 0 0 0,0-1-1 0 0,1 1 1 0 0,-1 0 0 0 0,0 0 0 0 0,1 0-1 0 0,-5 16 2330 0 0,-1 8-2206 0 0,1 0 0 0 0,2 0 0 0 0,0 0-1 0 0,2 1 1 0 0,0-1 0 0 0,2 0 0 0 0,1 0-1 0 0,6 28 1 0 0,-7-45-308 0 0,1 1-1 0 0,0 0 0 0 0,7 13 0 0 0,-8-18-87 0 0,-1 0 0 0 0,1-1 0 0 0,-1 1 0 0 0,1-1-1 0 0,0 1 1 0 0,0-1 0 0 0,0 0 0 0 0,0 0 0 0 0,1 0 0 0 0,-1 0-1 0 0,0 0 1 0 0,1-1 0 0 0,4 3 0 0 0,-1-3-1058 0 0,4-3-5086 0 0,-5-3 4182 0 0</inkml:trace>
</inkml:ink>
</file>

<file path=ppt/ink/ink4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3:59.2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23 216 8 0 0,'-1'0'168'0'0,"0"1"1"0"0,0-1-1 0 0,0 0 0 0 0,1 0 1 0 0,-1-1-1 0 0,0 1 1 0 0,0 0-1 0 0,0 0 0 0 0,1 0 1 0 0,-1 0-1 0 0,0-1 0 0 0,0 1 1 0 0,0 0-1 0 0,1-1 1 0 0,-1 1-1 0 0,0-1 0 0 0,1 1 1 0 0,-1 0-1 0 0,0-1 0 0 0,1 0 1 0 0,-1 1-1 0 0,0-1 1 0 0,1 1-1 0 0,-1-1 0 0 0,1 0 1 0 0,-1 1-1 0 0,1-1 0 0 0,0 0 1 0 0,-1 0-1 0 0,1 1 0 0 0,0-1 1 0 0,-1 0-1 0 0,1 0 1 0 0,0 0-1 0 0,0 1 0 0 0,0-1 1 0 0,0 0-1 0 0,0-1 0 0 0,0-3 609 0 0,0-1-1 0 0,1 1 1 0 0,0 0-1 0 0,0 0 1 0 0,3-6-1 0 0,0-5 306 0 0,-3 8-608 0 0,2-12 628 0 0,0 1 0 0 0,1 0 1 0 0,9-23-1 0 0,-12 40-1050 0 0,0 0 0 0 0,1 0 0 0 0,0 0 1 0 0,-1 0-1 0 0,1 0 0 0 0,0 0 0 0 0,0 1 0 0 0,0-1 0 0 0,0 1 0 0 0,0-1 0 0 0,0 1 0 0 0,0 0 0 0 0,1 0 0 0 0,-1 0 0 0 0,1 0 0 0 0,-1 0 0 0 0,0 0 0 0 0,5 0 0 0 0,5-2 95 0 0,0 2-1 0 0,18-2 1 0 0,-7 3-50 0 0,0 0 0 0 0,43 7 0 0 0,-51-4-104 0 0,-1 0 1 0 0,0 1-1 0 0,0 0 1 0 0,-1 1-1 0 0,23 12 1 0 0,-32-15 4 0 0,0 0 1 0 0,0 1-1 0 0,-1-1 1 0 0,1 1-1 0 0,-1 0 1 0 0,1 0-1 0 0,-1 0 1 0 0,0 1-1 0 0,-1-1 1 0 0,1 1-1 0 0,0-1 1 0 0,-1 1-1 0 0,0 0 1 0 0,2 5-1 0 0,-3-7 3 0 0,0 1 0 0 0,-1 0 0 0 0,1 0 0 0 0,-1 0 0 0 0,0 0 0 0 0,1 0 0 0 0,-1-1 1 0 0,-1 1-1 0 0,1 0 0 0 0,0 0 0 0 0,-1 0 0 0 0,1 0 0 0 0,-1-1 0 0 0,0 1 0 0 0,0 0 0 0 0,0 0 0 0 0,0-1 0 0 0,-1 1 0 0 0,1-1 0 0 0,-1 1 0 0 0,1-1 0 0 0,-5 4 0 0 0,0 2-68 0 0,-1-2 0 0 0,0 1-1 0 0,-1-1 1 0 0,1 0 0 0 0,-14 7 0 0 0,-46 22-1132 0 0,47-26 491 0 0,-45 20-4090 0 0,32-14 2900 0 0</inkml:trace>
</inkml:ink>
</file>

<file path=ppt/ink/ink4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00.6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 8 512 0 0,'0'-1'74'0'0,"0"1"1"0"0,0 0-1 0 0,0 0 0 0 0,0-1 1 0 0,0 1-1 0 0,0 0 0 0 0,0-1 1 0 0,0 1-1 0 0,-1 0 0 0 0,1 0 1 0 0,0-1-1 0 0,0 1 0 0 0,0 0 1 0 0,0 0-1 0 0,0-1 0 0 0,0 1 1 0 0,0 0-1 0 0,-1 0 0 0 0,1-1 1 0 0,0 1-1 0 0,0 0 0 0 0,0 0 1 0 0,-1 0-1 0 0,1-1 0 0 0,0 1 1 0 0,0 0-1 0 0,0 0 0 0 0,-1 0 1 0 0,1 0-1 0 0,0 0 0 0 0,0 0 0 0 0,-1-1 1 0 0,1 1-1 0 0,0 0 0 0 0,0 0 1 0 0,-1 0-1 0 0,1 0 0 0 0,0 0 1 0 0,-1 0-1 0 0,1 0 0 0 0,-1 0 1 0 0,-15 6 1683 0 0,-12 14-367 0 0,12-11 1598 0 0,17-9-2873 0 0,-1 0 0 0 0,0 0 0 0 0,0 0 0 0 0,0 0 0 0 0,0-1 0 0 0,0 1 1 0 0,0 0-1 0 0,0 0 0 0 0,0 0 0 0 0,0 0 0 0 0,0-1 0 0 0,0 1 0 0 0,1 0 1 0 0,-1 0-1 0 0,0 0 0 0 0,0-1 0 0 0,0 1 0 0 0,0 0 0 0 0,0 0 0 0 0,0 0 1 0 0,0 0-1 0 0,-1-1 0 0 0,1 1 0 0 0,0 0 0 0 0,0 0 0 0 0,0 0 0 0 0,0 0 1 0 0,0-1-1 0 0,0 1 0 0 0,0 0 0 0 0,0 0 0 0 0,0 0 0 0 0,0 0 0 0 0,-1-1 1 0 0,1 1-1 0 0,0 0 0 0 0,0 0 0 0 0,0 0 0 0 0,0 0 0 0 0,0 0 1 0 0,-1 0-1 0 0,1 0 0 0 0,0 0 0 0 0,0-1 0 0 0,0 1 0 0 0,0 0 0 0 0,-1 0 1 0 0,1 0-1 0 0,0 0 0 0 0,0 0 0 0 0,0 0 0 0 0,-1 0 0 0 0,1 0 0 0 0,0 0 1 0 0,0 0-1 0 0,0 0 0 0 0,0 0 0 0 0,-1 0 0 0 0,1 0 0 0 0,0 0 0 0 0,0 0 1 0 0,0 1-1 0 0,0-1 0 0 0,-1 0 0 0 0,2-1-84 0 0,-1 1-1 0 0,0 0 1 0 0,1-1 0 0 0,-1 1-1 0 0,0 0 1 0 0,1-1-1 0 0,-1 1 1 0 0,1 0 0 0 0,-1-1-1 0 0,1 1 1 0 0,-1 0-1 0 0,1 0 1 0 0,-1 0 0 0 0,1-1-1 0 0,-1 1 1 0 0,1 0 0 0 0,-1 0-1 0 0,1 0 1 0 0,-1 0-1 0 0,1 0 1 0 0,-1 0 0 0 0,1 0-1 0 0,0 0 1 0 0,-1 0-1 0 0,1 0 1 0 0,-1 0 0 0 0,1 1-1 0 0,0-1 3 0 0,0 0-1 0 0,0 0 0 0 0,0 1 0 0 0,0-1 0 0 0,-1 0 0 0 0,1 1 1 0 0,0-1-1 0 0,0 0 0 0 0,0 1 0 0 0,-1-1 0 0 0,1 1 0 0 0,0-1 1 0 0,-1 1-1 0 0,2 0 0 0 0,-1 1 4 0 0,0-1-1 0 0,0 1 1 0 0,0-1-1 0 0,1 1 1 0 0,-1-1 0 0 0,0 0-1 0 0,1 0 1 0 0,-1 0 0 0 0,1 0-1 0 0,-1 0 1 0 0,1 0-1 0 0,0 0 1 0 0,2 1 0 0 0,27 8 336 0 0,-16-5-236 0 0,-14-5-129 0 0,132 41 1233 0 0,-90-30-914 0 0,2 1-16 0 0,1-2 0 0 0,55 5 1 0 0,-94-14-251 0 0,-1-1 0 0 0,1 1 0 0 0,0-1 1 0 0,0-1-1 0 0,0 1 0 0 0,0-1 0 0 0,-1-1 0 0 0,11-2 1 0 0,-27 12 169 0 0,7-6-217 0 0,0 1 0 0 0,0-1 0 0 0,0 1 1 0 0,-1-1-1 0 0,-3 2 0 0 0,-110 47-28 0 0,103-45 26 0 0,1 0-1 0 0,0 1 1 0 0,0 1-1 0 0,0 0 1 0 0,1 1 0 0 0,1 1-1 0 0,0 0 1 0 0,-15 16-1 0 0,12-12 20 0 0,0 0 0 0 0,-21 15-1 0 0,16-14-51 0 0,7-6-118 0 0,11-8-96 0 0,6-6 8 0 0,4-1-381 0 0,1-1 0 0 0,-1 1 1 0 0,1 0-1 0 0,17-7 1 0 0,-17 10-1837 0 0,0-1 1 0 0,18-3 0 0 0,-16 6-291 0 0</inkml:trace>
</inkml:ink>
</file>

<file path=ppt/ink/ink4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00.9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493 53 24 0 0,'-1'-4'969'0'0,"1"1"0"0"0,-1 0 0 0 0,0 0 0 0 0,0 0 0 0 0,-1-1 0 0 0,1 1 0 0 0,-1 0 1 0 0,1 0-1 0 0,-3-2 0 0 0,-3-7 2706 0 0,7 11-3526 0 0,-1 1 1 0 0,1-1-1 0 0,-1 1 1 0 0,1-1-1 0 0,-1 1 1 0 0,1-1-1 0 0,-1 1 1 0 0,0 0-1 0 0,1-1 1 0 0,-1 1-1 0 0,1 0 1 0 0,-1-1-1 0 0,0 1 1 0 0,1 0-1 0 0,-1 0 1 0 0,0 0 0 0 0,0-1-1 0 0,1 1 1 0 0,-1 0-1 0 0,0 0 1 0 0,1 0-1 0 0,-1 0 1 0 0,0 0-1 0 0,0 0 1 0 0,1 1-1 0 0,-1-1 1 0 0,0 0-1 0 0,1 0 1 0 0,-1 0-1 0 0,0 1 1 0 0,1-1-1 0 0,-2 1 1 0 0,-26 13 712 0 0,21-10-328 0 0,-45 26 186 0 0,-70 53-1 0 0,-39 46-966 0 0,151-120 248 0 0,-3 1-36 0 0,-20 21-1 0 0,31-28 12 0 0,-1 0 0 0 0,1-1 0 0 0,0 1-1 0 0,0 0 1 0 0,0 0 0 0 0,1 0 0 0 0,-1 0 0 0 0,1 1 0 0 0,-1-1 0 0 0,1 0 0 0 0,0 1 0 0 0,0-1 0 0 0,0 0-1 0 0,0 5 1 0 0,1-7 5 0 0,1 0 0 0 0,-1 0 0 0 0,0-1-1 0 0,0 1 1 0 0,0 0 0 0 0,1 0-1 0 0,-1-1 1 0 0,0 1 0 0 0,1 0 0 0 0,-1-1-1 0 0,1 1 1 0 0,-1-1 0 0 0,1 1 0 0 0,-1 0-1 0 0,1-1 1 0 0,-1 1 0 0 0,1-1-1 0 0,-1 1 1 0 0,1-1 0 0 0,0 1 0 0 0,-1-1-1 0 0,1 0 1 0 0,0 1 0 0 0,-1-1 0 0 0,1 0-1 0 0,0 0 1 0 0,0 1 0 0 0,-1-1 0 0 0,1 0-1 0 0,0 0 1 0 0,0 0 0 0 0,-1 0-1 0 0,1 0 1 0 0,0 0 0 0 0,0 0 0 0 0,1 0-1 0 0,2 0-141 0 0,1-1 0 0 0,0 1 0 0 0,0-1 0 0 0,7-2-1 0 0,3-2-1385 0 0,-1 0-1 0 0,1-2 0 0 0,25-15 1 0 0,-13 6-1494 0 0</inkml:trace>
</inkml:ink>
</file>

<file path=ppt/ink/ink4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01.6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125 133 8 0 0,'-21'1'1575'0'0,"8"0"1649"0"0,-1-1 1 0 0,-14-2-1 0 0,25 2-2815 0 0,1 0 0 0 0,-1-1 1 0 0,0 1-1 0 0,0-1 0 0 0,0 0 1 0 0,1 0-1 0 0,-1 0 0 0 0,0 0 1 0 0,1 0-1 0 0,-1-1 0 0 0,1 1 1 0 0,0-1-1 0 0,-1 0 0 0 0,1 0 1 0 0,-3-3-1 0 0,4 4-371 0 0,1 0 0 0 0,-1 0-1 0 0,1 0 1 0 0,-1 0 0 0 0,1 0-1 0 0,0-1 1 0 0,-1 1 0 0 0,1 0-1 0 0,0 0 1 0 0,0 0 0 0 0,0-1-1 0 0,0 1 1 0 0,0 0 0 0 0,0 0-1 0 0,0-1 1 0 0,0 1 0 0 0,1 0 0 0 0,-1 0-1 0 0,0 0 1 0 0,1-1 0 0 0,-1 1-1 0 0,1 0 1 0 0,-1 0 0 0 0,1 0-1 0 0,0 0 1 0 0,-1 0 0 0 0,1 0-1 0 0,0 0 1 0 0,0 0 0 0 0,0 0-1 0 0,1-1 1 0 0,3-3 20 0 0,-1 1-1 0 0,1-1 1 0 0,0 1-1 0 0,10-5 1 0 0,1 1 105 0 0,0 0 1 0 0,1 2-1 0 0,-1 0 1 0 0,2 1-1 0 0,-1 0 0 0 0,0 2 1 0 0,1 0-1 0 0,0 1 1 0 0,0 0-1 0 0,27 3 1 0 0,-38-1-52 0 0,0 1 0 0 0,0 0 1 0 0,-1 0-1 0 0,1 1 0 0 0,-1 0 1 0 0,1 0-1 0 0,-1 0 0 0 0,10 6 1 0 0,-15-7-86 0 0,0-1 0 0 0,0 1 1 0 0,1 0-1 0 0,-1 0 0 0 0,0 0 0 0 0,0 0 0 0 0,0 0 1 0 0,0 0-1 0 0,0 0 0 0 0,0 0 0 0 0,0 0 1 0 0,0 0-1 0 0,0 1 0 0 0,0-1 0 0 0,-1 0 1 0 0,1 1-1 0 0,-1-1 0 0 0,1 0 0 0 0,-1 1 1 0 0,1-1-1 0 0,-1 1 0 0 0,0-1 0 0 0,0 1 1 0 0,1-1-1 0 0,-1 1 0 0 0,0-1 0 0 0,0 1 1 0 0,-1-1-1 0 0,1 0 0 0 0,0 1 0 0 0,0-1 0 0 0,-1 1 1 0 0,1-1-1 0 0,-1 1 0 0 0,1-1 0 0 0,-1 0 1 0 0,0 1-1 0 0,1-1 0 0 0,-1 0 0 0 0,0 0 1 0 0,0 1-1 0 0,0-1 0 0 0,-1 1 0 0 0,-6 7 49 0 0,0-1 0 0 0,0 0 0 0 0,0 0 0 0 0,-1-1 0 0 0,-1 0 0 0 0,-11 6 0 0 0,-62 30-8 0 0,53-31-66 0 0,21-9-14 0 0,-1 1-1 0 0,1 0 1 0 0,0 0 0 0 0,-10 7-1 0 0,18-11 6 0 0,1 1 0 0 0,-1-1 0 0 0,1 0 0 0 0,-1 1 0 0 0,1-1-1 0 0,-1 0 1 0 0,1 1 0 0 0,-1-1 0 0 0,1 0 0 0 0,0 1 0 0 0,-1-1-1 0 0,1 1 1 0 0,-1-1 0 0 0,1 0 0 0 0,0 1 0 0 0,0-1 0 0 0,-1 1-1 0 0,1-1 1 0 0,0 1 0 0 0,0-1 0 0 0,0 1 0 0 0,-1 0 0 0 0,1-1 0 0 0,0 1-1 0 0,0-1 1 0 0,0 1 0 0 0,0-1 0 0 0,0 2 0 0 0,1-1-8 0 0,-1-1 1 0 0,1 1-1 0 0,-1-1 0 0 0,1 1 1 0 0,0 0-1 0 0,-1-1 1 0 0,1 0-1 0 0,0 1 0 0 0,0-1 1 0 0,-1 1-1 0 0,1-1 1 0 0,0 0-1 0 0,0 1 1 0 0,-1-1-1 0 0,1 0 0 0 0,1 1 1 0 0,5 0-61 0 0,0 0 1 0 0,0 0-1 0 0,8 0 1 0 0,9-3 4 0 0,0-1 1 0 0,-1-1 0 0 0,0-1-1 0 0,0-1 1 0 0,29-12-1 0 0,42-9-81 0 0,-76 22 167 0 0,-8 3 14 0 0,0-1 0 0 0,0 2 0 0 0,0-1 0 0 0,0 1 0 0 0,19 1 0 0 0,-28 0-23 0 0,-1 0 0 0 0,1 0 0 0 0,0 0 0 0 0,0 0 0 0 0,0 0 0 0 0,0 0-1 0 0,0 1 1 0 0,0-1 0 0 0,-1 0 0 0 0,1 1 0 0 0,0-1 0 0 0,0 1 0 0 0,0-1 0 0 0,-1 1 0 0 0,1-1 0 0 0,0 1 0 0 0,-1-1 0 0 0,1 1 0 0 0,0 0 0 0 0,-1-1 0 0 0,1 1 0 0 0,-1 0 0 0 0,1 0 0 0 0,0 0 0 0 0,-1 1 3 0 0,0-1 0 0 0,1 1 1 0 0,-1-1-1 0 0,0 1 0 0 0,0-1 0 0 0,0 1 1 0 0,0-1-1 0 0,0 1 0 0 0,0-1 1 0 0,0 1-1 0 0,-1-1 0 0 0,0 4 1 0 0,-2 3 27 0 0,0 0-1 0 0,-1-1 1 0 0,-8 15 0 0 0,11-21-33 0 0,-10 14 11 0 0,-1-1 0 0 0,0 0 1 0 0,-1-1-1 0 0,0 0 0 0 0,-1-1 0 0 0,-24 16 0 0 0,-9 9-430 0 0,34-31-551 0 0,10-6-897 0 0,7-4-389 0 0,11-4-3396 0 0,-9 4 3602 0 0</inkml:trace>
</inkml:ink>
</file>

<file path=ppt/ink/ink4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02.1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420 25 1008 0 0,'-12'-18'7616'0'0,"12"18"-7435"0"0,-1 0 0 0 0,1-1-1 0 0,0 1 1 0 0,0-1 0 0 0,-1 1-1 0 0,1 0 1 0 0,0-1 0 0 0,-1 1-1 0 0,1 0 1 0 0,-1-1 0 0 0,1 1 0 0 0,0 0-1 0 0,-1-1 1 0 0,1 1 0 0 0,-1 0-1 0 0,1 0 1 0 0,-1 0 0 0 0,1-1-1 0 0,-1 1 1 0 0,1 0 0 0 0,0 0 0 0 0,-1 0-1 0 0,1 0 1 0 0,-1 0 0 0 0,1 0-1 0 0,-1 0 1 0 0,1 0 0 0 0,-1 0-1 0 0,1 0 1 0 0,-1 0 0 0 0,1 0-1 0 0,-1 0 1 0 0,1 1 0 0 0,-1-1 0 0 0,1 0-1 0 0,-1 1 1 0 0,-2 2 243 0 0,1 1 1 0 0,-1 1-1 0 0,1-1 0 0 0,0 0 1 0 0,1 0-1 0 0,-1 1 1 0 0,1-1-1 0 0,-2 8 0 0 0,1-2-2 0 0,-10 37 682 0 0,6-24-665 0 0,0 1 0 0 0,-1-1-1 0 0,-2-1 1 0 0,-14 30 0 0 0,-15 7 374 0 0,-67 83-1 0 0,101-138-791 0 0,-45 56 247 0 0,25-33-318 0 0,1 2 0 0 0,-31 49 0 0 0,53-75 18 0 0,-1 0 0 0 0,1-1 1 0 0,0 1-1 0 0,0 0 0 0 0,0 0 0 0 0,0 0 0 0 0,0 0 0 0 0,0 4 0 0 0,1-7 19 0 0,0 1 0 0 0,0-1 0 0 0,0 0 0 0 0,0 1 0 0 0,0-1 0 0 0,0 0 0 0 0,0 1-1 0 0,0-1 1 0 0,0 0 0 0 0,0 0 0 0 0,0 1 0 0 0,1-1 0 0 0,-1 0 0 0 0,0 0 0 0 0,0 1 0 0 0,0-1 0 0 0,0 0 0 0 0,1 0-1 0 0,-1 1 1 0 0,0-1 0 0 0,0 0 0 0 0,0 0 0 0 0,1 0 0 0 0,-1 1 0 0 0,0-1 0 0 0,0 0 0 0 0,1 0 0 0 0,-1 0 0 0 0,0 0-1 0 0,0 0 1 0 0,1 1 0 0 0,0-1-28 0 0,1 0-1 0 0,-1 0 1 0 0,1-1 0 0 0,-1 1-1 0 0,0 0 1 0 0,0 0-1 0 0,1-1 1 0 0,-1 1 0 0 0,0-1-1 0 0,1 1 1 0 0,1-2-1 0 0,16-9-964 0 0,0-1-1 0 0,-1-1 0 0 0,0 0 0 0 0,30-32 0 0 0,-31 29-539 0 0,5-4-1553 0 0,-1 1 1219 0 0</inkml:trace>
</inkml:ink>
</file>

<file path=ppt/ink/ink4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02.4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68 272 0 0,'5'-21'3671'0'0,"-4"15"-2003"0"0,0-1-1 0 0,1 1 1 0 0,0 0 0 0 0,0 0-1 0 0,1 0 1 0 0,3-4 4011 0 0,-14 34-4166 0 0,0-9-685 0 0,-19 27 1 0 0,21-35-620 0 0,0 1 1 0 0,0 1-1 0 0,1-1 1 0 0,0 1-1 0 0,1 0 0 0 0,0 0 1 0 0,1 0-1 0 0,-1 0 1 0 0,-1 14-1 0 0,4-21-168 0 0,1 0 0 0 0,0 0-1 0 0,0 1 1 0 0,0-1 0 0 0,0 0 0 0 0,1 0 0 0 0,-1 1 0 0 0,1-1 0 0 0,-1 0-1 0 0,1 0 1 0 0,0 0 0 0 0,0 0 0 0 0,0 0 0 0 0,0 0 0 0 0,0 0-1 0 0,0 0 1 0 0,0 0 0 0 0,2 2 0 0 0,0-2-13 0 0,0 1 0 0 0,0 0 0 0 0,0-1 1 0 0,0 0-1 0 0,1 0 0 0 0,-1 0 0 0 0,1 0 0 0 0,-1-1 0 0 0,8 3 1 0 0,-1-1-29 0 0,1-1 0 0 0,0 0 0 0 0,0-1 0 0 0,0 0 0 0 0,0 0 0 0 0,19-3 0 0 0,-16 0 23 0 0,1-1 0 0 0,-1 0 1 0 0,0-1-1 0 0,0-1 1 0 0,0-1-1 0 0,-1 0 1 0 0,0 0-1 0 0,19-13 1 0 0,32-28-2209 0 0,-9-4-7419 0 0,-45 43 4922 0 0</inkml:trace>
</inkml:ink>
</file>

<file path=ppt/ink/ink4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02.6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5 2577 0 0,'0'0'525'0'0,"-1"-1"0"0"0,1 1 0 0 0,-1-1 0 0 0,0 1 0 0 0,1-1 0 0 0,-1 1 0 0 0,0 0 0 0 0,0-1 0 0 0,1 1 1 0 0,-1 0-1 0 0,0 0 0 0 0,0-1 0 0 0,0 1 0 0 0,1 0 0 0 0,-1 0 0 0 0,0 0 0 0 0,0 0 0 0 0,0 0 0 0 0,1 0 0 0 0,-1 0 1 0 0,0 0-1 0 0,0 0 0 0 0,-1 1 0 0 0,1 0-160 0 0,0-1 0 0 0,0 1 0 0 0,0 0 0 0 0,0 0 0 0 0,1-1 0 0 0,-1 1 0 0 0,0 0 0 0 0,0 0 1 0 0,0 0-1 0 0,1 0 0 0 0,-1 0 0 0 0,1 0 0 0 0,-1 0 0 0 0,0 2 0 0 0,-2 5 219 0 0,1-1-1 0 0,0 1 1 0 0,-2 15 0 0 0,4-19-138 0 0,-16 82 1616 0 0,-3 20-299 0 0,17-87-1578 0 0,0-1-1 0 0,2 1 0 0 0,3 32 0 0 0,-2-41-242 0 0,2 0-1 0 0,-1 0 1 0 0,1 0-1 0 0,1 0 1 0 0,-1-1-1 0 0,2 1 1 0 0,-1-1-1 0 0,1 0 1 0 0,1 0 0 0 0,0-1-1 0 0,0 0 1 0 0,13 14-1 0 0,6-1-3600 0 0,3-5-3395 0 0,-17-11 755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38:59.7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144 30 1472 0 0,'-6'-5'2476'0'0,"-1"1"-1"0"0,0 0 1 0 0,-11-6-1 0 0,15 9-1937 0 0,1 0 0 0 0,-1 0 0 0 0,0 0 0 0 0,0 1 0 0 0,0-1 0 0 0,0 0 0 0 0,0 1 0 0 0,0 0 0 0 0,0 0 0 0 0,0 0 0 0 0,0 0 0 0 0,-5 1 0 0 0,6 0-411 0 0,1-1 1 0 0,0 1 0 0 0,0 0-1 0 0,-1 0 1 0 0,1-1-1 0 0,0 1 1 0 0,0 0-1 0 0,0 0 1 0 0,0 0-1 0 0,0 0 1 0 0,0 0-1 0 0,0 1 1 0 0,-1 1-1 0 0,-11 21 1133 0 0,8-14-890 0 0,0 2-103 0 0,0 0 0 0 0,1-1 1 0 0,1 2-1 0 0,0-1 0 0 0,0 0 0 0 0,1 0 0 0 0,0 22 0 0 0,1 1 352 0 0,7 54-1 0 0,-1-50-462 0 0,1-1-1 0 0,2 1 0 0 0,2-1 1 0 0,1-1-1 0 0,25 53 1 0 0,35 93-653 0 0,-62-161 180 0 0,0 0-1 0 0,25 38 0 0 0,5 10-1867 0 0,-24-42-110 0 0,-3-11-2122 0 0,-5-11 941 0 0</inkml:trace>
</inkml:ink>
</file>

<file path=ppt/ink/ink4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05.5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401 2 512 0 0,'-15'-1'2017'0'0,"1"1"1"0"0,-1 0-1 0 0,1 1 0 0 0,-1 0 1 0 0,1 1-1 0 0,0 1 1 0 0,-24 7-1 0 0,25-6-1289 0 0,1 2 1 0 0,-18 9-1 0 0,14-5-530 0 0,1 1 0 0 0,0 0 0 0 0,1 1 0 0 0,0 1 0 0 0,1 0 0 0 0,0 1 0 0 0,1 0 0 0 0,1 1 0 0 0,0 0 0 0 0,1 1 0 0 0,1 0 1 0 0,0 0-1 0 0,1 1 0 0 0,1 0 0 0 0,1 1 0 0 0,0 0 0 0 0,1 0 0 0 0,1 0 0 0 0,1 0 0 0 0,0 1 0 0 0,2-1 0 0 0,0 1 0 0 0,1 0 0 0 0,1-1 0 0 0,3 23 0 0 0,-1-30-178 0 0,-1 1-1 0 0,2 0 1 0 0,-1-1-1 0 0,2 0 1 0 0,-1 1-1 0 0,8 11 1 0 0,-8-17-16 0 0,1 1-1 0 0,-1-1 1 0 0,1 0-1 0 0,0 0 1 0 0,1 0-1 0 0,-1-1 1 0 0,1 0-1 0 0,0 0 1 0 0,0 0 0 0 0,14 7-1 0 0,-6-6-49 0 0,0 0 1 0 0,0-1-1 0 0,1 0 1 0 0,0-1-1 0 0,0-1 0 0 0,0 0 1 0 0,27 0-1 0 0,-6-2-1770 0 0,-1-2 1 0 0,46-8-1 0 0,-54 4 212 0 0,2-2 142 0 0</inkml:trace>
</inkml:ink>
</file>

<file path=ppt/ink/ink4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06.2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69 192 512 0 0,'-6'-22'2000'0'0,"0"1"1"0"0,-11-23-1 0 0,-5-17 2925 0 0,19 50-3983 0 0,3 7-460 0 0,-1 1 0 0 0,0 0 0 0 0,0-1 0 0 0,0 1 0 0 0,0 0 0 0 0,0 0 0 0 0,-1 0 0 0 0,-1-3 0 0 0,1 7 1453 0 0,1 6-1137 0 0,1 10-143 0 0,21 83 920 0 0,-3-18-1069 0 0,-10-13-196 0 0,-4 1-1 0 0,-5 98 0 0 0,-2-49-319 0 0,3-115-24 0 0,0-1 0 0 0,0 1 0 0 0,0-1-1 0 0,1 0 1 0 0,0 1 0 0 0,-1-1 0 0 0,1 0 0 0 0,0 0 0 0 0,0 1 0 0 0,1-1 0 0 0,-1 0-1 0 0,1 0 1 0 0,2 4 0 0 0,-3-6-35 0 0,0 0 0 0 0,1 0-1 0 0,-1 0 1 0 0,1 0 0 0 0,-1 0-1 0 0,0 0 1 0 0,1 0 0 0 0,0 0 0 0 0,-1 0-1 0 0,1-1 1 0 0,-1 1 0 0 0,1-1-1 0 0,0 1 1 0 0,-1-1 0 0 0,1 0 0 0 0,0 0-1 0 0,0 1 1 0 0,-1-1 0 0 0,1 0-1 0 0,0-1 1 0 0,0 1 0 0 0,-1 0 0 0 0,1 0-1 0 0,0-1 1 0 0,-1 1 0 0 0,1-1-1 0 0,2 0 1 0 0,2-2-695 0 0,0 1 1 0 0,0-1-1 0 0,-1 0 0 0 0,7-5 0 0 0,9-7-5020 0 0,-5 1 1021 0 0</inkml:trace>
</inkml:ink>
</file>

<file path=ppt/ink/ink4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06.9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79 70 1928 0 0,'-2'-3'2013'0'0,"-1"1"0"0"0,0-1-1 0 0,1 0 1 0 0,0-1 0 0 0,-3-4-1 0 0,2 10 1109 0 0,-5 12-2520 0 0,-2 6-150 0 0,1 2-1 0 0,-11 38 1 0 0,17-46-384 0 0,0 1-1 0 0,0-1 1 0 0,2 1-1 0 0,0 0 1 0 0,1 21-1 0 0,0-32-47 0 0,0 0 0 0 0,1 0 0 0 0,0 0 0 0 0,0 0 0 0 0,0-1 0 0 0,0 1 0 0 0,0 0 0 0 0,1-1 0 0 0,-1 1 0 0 0,1-1 0 0 0,0 1 0 0 0,0-1 0 0 0,1 0 0 0 0,-1 0 0 0 0,1 0 0 0 0,-1 0 0 0 0,1 0 0 0 0,0-1 0 0 0,6 5 0 0 0,-5-5-18 0 0,0 0 1 0 0,0 0-1 0 0,1 0 0 0 0,-1-1 0 0 0,0 0 1 0 0,1 0-1 0 0,-1 0 0 0 0,0 0 1 0 0,1 0-1 0 0,-1-1 0 0 0,1 0 0 0 0,-1 0 1 0 0,1 0-1 0 0,-1-1 0 0 0,1 0 1 0 0,8-2-1 0 0,-5 1 4 0 0,0-1-1 0 0,-1 0 1 0 0,1 0 0 0 0,-1-1 0 0 0,1 0-1 0 0,-1 0 1 0 0,0 0 0 0 0,-1-1-1 0 0,1 0 1 0 0,-1-1 0 0 0,0 0 0 0 0,8-9-1 0 0,-11 11-12 0 0,-1 1-1 0 0,1-1 0 0 0,-1 0 0 0 0,0 1 0 0 0,0-1 1 0 0,-1 0-1 0 0,1 0 0 0 0,-1 0 0 0 0,0-1 1 0 0,0 1-1 0 0,0 0 0 0 0,0 0 0 0 0,-1-1 1 0 0,1 1-1 0 0,-1 0 0 0 0,-1-1 0 0 0,1 1 0 0 0,0 0 1 0 0,-1 0-1 0 0,0-1 0 0 0,0 1 0 0 0,0 0 1 0 0,-1 0-1 0 0,1 0 0 0 0,-4-6 0 0 0,-5-8 47 0 0,-1 0 0 0 0,-1 1 0 0 0,-23-27 0 0 0,29 37-4 0 0,0 1 0 0 0,0 0 0 0 0,-1 0-1 0 0,0 0 1 0 0,0 1 0 0 0,-1 0 0 0 0,1 0 0 0 0,-1 1-1 0 0,0 0 1 0 0,0 0 0 0 0,-10-2 0 0 0,13 5 1 0 0,0 0-1 0 0,0 1 1 0 0,0 0 0 0 0,0 0 0 0 0,-7 0 0 0 0,11 1-28 0 0,-1-1 0 0 0,1 0 1 0 0,0 0-1 0 0,0 1 0 0 0,-1-1 1 0 0,1 0-1 0 0,0 1 0 0 0,0-1 1 0 0,0 1-1 0 0,0 0 0 0 0,-2 1 0 0 0,2-2-6 0 0,1 1-1 0 0,0-1 1 0 0,0 0-1 0 0,-1 1 1 0 0,1-1-1 0 0,0 1 1 0 0,0-1-1 0 0,-1 1 1 0 0,1-1-1 0 0,0 1 1 0 0,0-1-1 0 0,0 1 0 0 0,0-1 1 0 0,0 1-1 0 0,0-1 1 0 0,0 1-1 0 0,0 0 1 0 0,0-1-1 0 0,0 1 1 0 0,0-1-1 0 0,0 1 1 0 0,0-1-1 0 0,0 1 1 0 0,0-1-1 0 0,1 1 1 0 0,-1-1-1 0 0,0 1 0 0 0,0-1 1 0 0,1 1-1 0 0,0 0 14 0 0,-1 0-1 0 0,1-1 1 0 0,0 1 0 0 0,0 0-1 0 0,0-1 1 0 0,0 1-1 0 0,0 0 1 0 0,0-1-1 0 0,0 0 1 0 0,0 1-1 0 0,0-1 1 0 0,0 1 0 0 0,0-1-1 0 0,0 0 1 0 0,0 0-1 0 0,0 0 1 0 0,1 1-1 0 0,-1-1 1 0 0,1 0-1 0 0,23-1 351 0 0,-24 1-336 0 0,140-21 2014 0 0,-78 9-1254 0 0,-40 8-516 0 0,-8 1-75 0 0,0 0 0 0 0,0 1 0 0 0,0 1-1 0 0,29 1 1 0 0,-40 1-169 0 0,-1-1-1 0 0,1 1 0 0 0,-1 0 1 0 0,1-1-1 0 0,-1 2 0 0 0,1-1 1 0 0,-1 0-1 0 0,1 1 0 0 0,-1 0 1 0 0,0-1-1 0 0,0 1 0 0 0,0 1 1 0 0,0-1-1 0 0,0 0 0 0 0,0 1 1 0 0,-1-1-1 0 0,1 1 0 0 0,-1 0 1 0 0,0 0-1 0 0,0 0 0 0 0,0 0 1 0 0,0 0-1 0 0,0 1 1 0 0,-1-1-1 0 0,2 5 0 0 0,2 8 30 0 0,-1-1 0 0 0,0 1 0 0 0,2 30 0 0 0,-4 49 21 0 0,-2-83-80 0 0,-6 42 64 0 0,6-54-63 0 0,0 0-1 0 0,0 0 1 0 0,0 0 0 0 0,0 0 0 0 0,0 0 0 0 0,0 0 0 0 0,0 0 0 0 0,0 0 0 0 0,0 0 0 0 0,0 0 0 0 0,0 1 0 0 0,0-1 0 0 0,0 0 0 0 0,0 0 0 0 0,0 0-1 0 0,0 0 1 0 0,0 0 0 0 0,0 0 0 0 0,0 0 0 0 0,0 0 0 0 0,0 0 0 0 0,0 0 0 0 0,0 0 0 0 0,1 0 0 0 0,-1 0 0 0 0,0 1 0 0 0,0-1 0 0 0,0 0-1 0 0,0 0 1 0 0,0 0 0 0 0,0 0 0 0 0,0 0 0 0 0,0 0 0 0 0,0 0 0 0 0,0 0 0 0 0,1 0 0 0 0,-1 0 0 0 0,0 0 0 0 0,0 0 0 0 0,0 0 0 0 0,0 0-1 0 0,0 0 1 0 0,0 0 0 0 0,0 0 0 0 0,0 0 0 0 0,0 0 0 0 0,0 0 0 0 0,1 0 0 0 0,5-4-35 0 0,6-4-22 0 0,-7 2 29 0 0,-1 0 1 0 0,1 0-1 0 0,-1 0 0 0 0,0 0 1 0 0,0-1-1 0 0,4-10 0 0 0,14-46-12 0 0,-14 39 31 0 0,4-24-8 0 0,1-7 26 0 0,-11 51-7 0 0,-1-1 0 0 0,1 0-1 0 0,1 1 1 0 0,-1-1-1 0 0,0 1 1 0 0,1 0 0 0 0,0 0-1 0 0,5-6 1 0 0,-7 9 0 0 0,0 0 1 0 0,0 0-1 0 0,-1 0 0 0 0,1 1 1 0 0,0-1-1 0 0,0 0 1 0 0,0 0-1 0 0,0 1 0 0 0,0-1 1 0 0,0 1-1 0 0,0-1 0 0 0,1 1 1 0 0,-1-1-1 0 0,0 1 1 0 0,0 0-1 0 0,0-1 0 0 0,0 1 1 0 0,1 0-1 0 0,-1 0 1 0 0,0 0-1 0 0,2 0 0 0 0,-1 0-1 0 0,-1 1 0 0 0,0-1 0 0 0,0 1 0 0 0,0 0-1 0 0,0-1 1 0 0,0 1 0 0 0,0 0 0 0 0,0 0 0 0 0,0 0 0 0 0,0 0 0 0 0,0 0-1 0 0,0 0 1 0 0,0 0 0 0 0,0 0 0 0 0,-1 0 0 0 0,2 2 0 0 0,2 6 3 0 0,-1 0 0 0 0,0 0 1 0 0,0 0-1 0 0,2 13 0 0 0,-4-17 10 0 0,29 149-46 0 0,-28-146 27 0 0,0 0-1 0 0,1-1 1 0 0,0 1 0 0 0,0-1 0 0 0,7 13-1 0 0,-8-17-28 0 0,1 1-1 0 0,-1-1 0 0 0,1 0 0 0 0,-1 0 0 0 0,1-1 1 0 0,0 1-1 0 0,0 0 0 0 0,0-1 0 0 0,1 0 0 0 0,-1 0 1 0 0,1 0-1 0 0,-1 0 0 0 0,6 2 0 0 0,-4-2-448 0 0,0-1 1 0 0,1 1-1 0 0,-1-1 0 0 0,0 0 0 0 0,1 0 0 0 0,0-1 1 0 0,-1 1-1 0 0,1-1 0 0 0,-1-1 0 0 0,1 1 0 0 0,0-1 1 0 0,7-1-1 0 0,3-2-2111 0 0</inkml:trace>
</inkml:ink>
</file>

<file path=ppt/ink/ink4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07.7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198 77 160 0 0,'-4'-1'861'0'0,"0"1"0"0"0,0 0 0 0 0,-1 0 0 0 0,1 0 0 0 0,0 1 1 0 0,0-1-1 0 0,0 1 0 0 0,0 0 0 0 0,0 0 0 0 0,-4 2 0 0 0,1 0-145 0 0,1 0 1 0 0,0 1-1 0 0,0 0 1 0 0,0 0-1 0 0,-7 7 0 0 0,2-1-180 0 0,0 1 0 0 0,1 1-1 0 0,0 0 1 0 0,-14 23 0 0 0,19-26-339 0 0,1 0-1 0 0,-1 0 1 0 0,2 1 0 0 0,-1 0 0 0 0,1 0 0 0 0,1 0-1 0 0,-1 0 1 0 0,2 0 0 0 0,-2 19 0 0 0,3-24-133 0 0,1-1 0 0 0,-1 0 0 0 0,1 1 0 0 0,-1-1-1 0 0,1 0 1 0 0,0 0 0 0 0,1 1 0 0 0,-1-1 0 0 0,1 0 0 0 0,0 0 0 0 0,3 5 0 0 0,-3-7-41 0 0,0 1 0 0 0,0-1-1 0 0,0 1 1 0 0,1-1 0 0 0,-1 0 0 0 0,1 0-1 0 0,0 0 1 0 0,-1 0 0 0 0,1-1 0 0 0,0 1-1 0 0,0-1 1 0 0,0 1 0 0 0,0-1 0 0 0,0 0-1 0 0,0 0 1 0 0,6 0 0 0 0,1 1-17 0 0,0-1 1 0 0,1 0-1 0 0,-1 0 1 0 0,0-1-1 0 0,0-1 0 0 0,1 0 1 0 0,-1 0-1 0 0,0-1 1 0 0,0 0-1 0 0,0-1 1 0 0,10-4-1 0 0,-14 4 9 0 0,0 1 1 0 0,-1-2-1 0 0,1 1 0 0 0,0 0 1 0 0,-1-1-1 0 0,0 0 0 0 0,0 0 1 0 0,0-1-1 0 0,-1 1 0 0 0,1-1 0 0 0,-1 0 1 0 0,0-1-1 0 0,0 1 0 0 0,-1 0 1 0 0,0-1-1 0 0,0 0 0 0 0,0 0 1 0 0,3-9-1 0 0,-3 1-15 0 0,0-1-1 0 0,0 1 1 0 0,-2-1 0 0 0,0 0-1 0 0,0 0 1 0 0,-1 0 0 0 0,-1 0-1 0 0,-1 1 1 0 0,0-1 0 0 0,-1 0-1 0 0,0 1 1 0 0,-1 0 0 0 0,-1 0-1 0 0,0 0 1 0 0,-11-19 0 0 0,15 30 1 0 0,0 1-1 0 0,-1-1 1 0 0,0 1 0 0 0,1 0 0 0 0,-1 0 0 0 0,0 0 0 0 0,0 0 0 0 0,0 0 0 0 0,0 0 0 0 0,0 0 0 0 0,-1 1 0 0 0,1-1 0 0 0,0 1 0 0 0,-1 0-1 0 0,0-1 1 0 0,1 1 0 0 0,-1 0 0 0 0,1 1 0 0 0,-1-1 0 0 0,0 0 0 0 0,-3 0 0 0 0,2 1 5 0 0,1 0 0 0 0,-1 1 0 0 0,0-1 0 0 0,1 1 0 0 0,-1 0 0 0 0,1-1 0 0 0,-1 2 0 0 0,1-1 0 0 0,-1 0 1 0 0,1 1-1 0 0,0-1 0 0 0,0 1 0 0 0,0 0 0 0 0,0 0 0 0 0,-6 5 0 0 0,-8 8-24 0 0,1 1 0 0 0,0 0 1 0 0,1 1-1 0 0,1 1 0 0 0,-18 28 0 0 0,25-35 11 0 0,2 0 0 0 0,-1 1 0 0 0,1 0 0 0 0,1 0 0 0 0,0 0 0 0 0,0 0 0 0 0,2 1-1 0 0,-1-1 1 0 0,2 1 0 0 0,0 0 0 0 0,0 15 0 0 0,1-24 9 0 0,1 0-1 0 0,-1 0 1 0 0,1 0 0 0 0,0 0-1 0 0,0 0 1 0 0,0 0 0 0 0,0 0-1 0 0,1 0 1 0 0,-1 0 0 0 0,1-1-1 0 0,0 1 1 0 0,1-1 0 0 0,-1 1 0 0 0,5 5-1 0 0,-3-6 2 0 0,1 1-1 0 0,-1 0 1 0 0,0-1-1 0 0,1 0 1 0 0,0 0 0 0 0,0-1-1 0 0,0 1 1 0 0,0-1-1 0 0,0 0 1 0 0,6 2-1 0 0,-2-2 17 0 0,0 0-1 0 0,1-1 0 0 0,-1 1 0 0 0,1-2 0 0 0,-1 0 0 0 0,1 0 0 0 0,-1 0 1 0 0,1-1-1 0 0,-1-1 0 0 0,0 1 0 0 0,1-2 0 0 0,14-4 0 0 0,-18 4 16 0 0,-1 0-1 0 0,1 0 0 0 0,-1-1 1 0 0,1 0-1 0 0,-1 0 1 0 0,0 0-1 0 0,0 0 0 0 0,-1-1 1 0 0,1 0-1 0 0,-1 0 0 0 0,0 0 1 0 0,0 0-1 0 0,-1-1 1 0 0,0 1-1 0 0,5-12 0 0 0,-3 5 6 0 0,-1 0 0 0 0,-1-1 0 0 0,0 1-1 0 0,0 0 1 0 0,-1-1 0 0 0,-1 1 0 0 0,0-16 0 0 0,-1 10 127 0 0,-4-27 1 0 0,3 38-94 0 0,0 1 1 0 0,-1-1-1 0 0,0 1 0 0 0,0-1 0 0 0,0 1 0 0 0,-1 0 0 0 0,-4-8 0 0 0,7 14-65 0 0,0 0 0 0 0,0-1 0 0 0,0 1 0 0 0,0 0 0 0 0,0 0 0 0 0,-1-1 0 0 0,1 1 0 0 0,0 0 0 0 0,0-1 0 0 0,0 1 0 0 0,-1 0-1 0 0,1 0 1 0 0,0 0 0 0 0,0-1 0 0 0,-1 1 0 0 0,1 0 0 0 0,0 0 0 0 0,0 0 0 0 0,-1-1 0 0 0,1 1 0 0 0,0 0 0 0 0,-1 0 0 0 0,1 0 0 0 0,0 0-1 0 0,0 0 1 0 0,-1 0 0 0 0,1 0 0 0 0,0 0 0 0 0,-1 0 0 0 0,1 0 0 0 0,-1 0 0 0 0,-3 8 109 0 0,2 18-52 0 0,4-12-72 0 0,0-1-1 0 0,1 0 0 0 0,0 1 1 0 0,1-1-1 0 0,0 0 0 0 0,1 0 0 0 0,9 15 1 0 0,56 84 57 0 0,-19-34 114 0 0,-34-47-23 0 0,-1 0 0 0 0,21 60 1 0 0,-26-61-16 0 0,-6-21-84 0 0,-2 0 0 0 0,0 1 0 0 0,0-1 1 0 0,2 12-1 0 0,-5-17-14 0 0,1-1 1 0 0,-1 0-1 0 0,0 0 0 0 0,0 1 1 0 0,-1-1-1 0 0,1 0 1 0 0,-1 0-1 0 0,0 0 0 0 0,1 1 1 0 0,-1-1-1 0 0,-1 0 0 0 0,1 0 1 0 0,0 0-1 0 0,-1-1 1 0 0,1 1-1 0 0,-1 0 0 0 0,-2 3 1 0 0,-3 1 10 0 0,1 0 1 0 0,-1 0 0 0 0,-1-1-1 0 0,1 0 1 0 0,-1 0-1 0 0,0-1 1 0 0,0 0 0 0 0,0 0-1 0 0,-1-1 1 0 0,0 0 0 0 0,0 0-1 0 0,0-1 1 0 0,0-1-1 0 0,0 1 1 0 0,-1-1 0 0 0,-18 1-1 0 0,26-3-50 0 0,-1 0 0 0 0,1 0-1 0 0,0-1 1 0 0,0 1 0 0 0,0 0-1 0 0,0-1 1 0 0,0 1 0 0 0,0-1 0 0 0,0 0-1 0 0,0 0 1 0 0,1 0 0 0 0,-1 0-1 0 0,0 0 1 0 0,0 0 0 0 0,1 0 0 0 0,-1-1-1 0 0,0 1 1 0 0,1-1 0 0 0,0 1-1 0 0,-1-1 1 0 0,1 1 0 0 0,0-1-1 0 0,0 0 1 0 0,0 0 0 0 0,0 0 0 0 0,0 1-1 0 0,0-1 1 0 0,0 0 0 0 0,1 0-1 0 0,-2-3 1 0 0,0-6-97 0 0,0 0-1 0 0,1 0 1 0 0,0 0 0 0 0,1-17-1 0 0,0 18 17 0 0,1-13-233 0 0,1-1-1 0 0,1 1 1 0 0,0 0 0 0 0,2 0-1 0 0,1 0 1 0 0,1 1 0 0 0,1 0-1 0 0,14-29 1 0 0,-11 30-2781 0 0,0 1 0 0 0,21-27 1 0 0,-19 31 667 0 0</inkml:trace>
</inkml:ink>
</file>

<file path=ppt/ink/ink4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08.4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263 203 512 0 0,'0'-2'439'0'0,"0"1"0"0"0,0-1 0 0 0,0 0 0 0 0,0 0 0 0 0,0 0 0 0 0,-1 1 0 0 0,1-1 0 0 0,-1 0-1 0 0,1 1 1 0 0,-1-1 0 0 0,0 0 0 0 0,1 1 0 0 0,-1-1 0 0 0,0 1 0 0 0,0-1 0 0 0,0 1 0 0 0,0-1 0 0 0,0 1 0 0 0,-2-2 0 0 0,2 2-288 0 0,0 0 0 0 0,-1-1 1 0 0,1 1-1 0 0,0-1 0 0 0,0 1 0 0 0,0-1 1 0 0,0 0-1 0 0,1 1 0 0 0,-1-1 0 0 0,0 0 1 0 0,1 0-1 0 0,-1 1 0 0 0,1-1 0 0 0,-1 0 1 0 0,1 0-1 0 0,0 0 0 0 0,0 0 0 0 0,0 1 1 0 0,0-5-1 0 0,4-5 466 0 0,-1 1 0 0 0,2-1 0 0 0,-1 1 0 0 0,12-18 0 0 0,-9 16 567 0 0,-1 0 0 0 0,8-19 0 0 0,-14 31-1148 0 0,0 0 1 0 0,0 0-1 0 0,0-1 0 0 0,0 1 0 0 0,0 0 0 0 0,0 0 0 0 0,0 0 0 0 0,0 0 0 0 0,0-1 0 0 0,0 1 0 0 0,0 0 1 0 0,0 0-1 0 0,0 0 0 0 0,0-1 0 0 0,0 1 0 0 0,0 0 0 0 0,0 0 0 0 0,0 0 0 0 0,0 0 0 0 0,0-1 0 0 0,-1 1 1 0 0,1 0-1 0 0,0 0 0 0 0,0 0 0 0 0,0 0 0 0 0,0 0 0 0 0,0-1 0 0 0,0 1 0 0 0,0 0 0 0 0,-1 0 0 0 0,1 0 1 0 0,0 0-1 0 0,0 0 0 0 0,0 0 0 0 0,0-1 0 0 0,-1 1 0 0 0,1 0 0 0 0,-10-1 553 0 0,-9 5-56 0 0,1 4-179 0 0,-1 1 0 0 0,-18 13 0 0 0,17-10-193 0 0,-6 3 34 0 0,-38 31 1 0 0,53-37-159 0 0,0 1 1 0 0,1 0 0 0 0,0 1-1 0 0,0 0 1 0 0,-11 18-1 0 0,20-28-37 0 0,0 0 1 0 0,1 0-1 0 0,-1 0 0 0 0,1 0 0 0 0,-1 0 0 0 0,1 0 0 0 0,-1 0 0 0 0,1 0 0 0 0,-1 0 1 0 0,1 0-1 0 0,0 0 0 0 0,0 0 0 0 0,0 0 0 0 0,-1 0 0 0 0,1 0 0 0 0,0 1 1 0 0,0-1-1 0 0,1 0 0 0 0,-1 0 0 0 0,0 0 0 0 0,0 0 0 0 0,0 0 0 0 0,1 0 0 0 0,0 2 1 0 0,0-2-3 0 0,0 0 0 0 0,0 0-1 0 0,0 0 1 0 0,0 0 0 0 0,0 0 0 0 0,0-1 0 0 0,1 1 0 0 0,-1 0 0 0 0,0 0 0 0 0,1-1 0 0 0,-1 1 0 0 0,0-1 0 0 0,1 1 0 0 0,-1-1 0 0 0,3 1 0 0 0,6 0 0 0 0,0 0 0 0 0,0 0-1 0 0,0-1 1 0 0,11-2 0 0 0,28-2-75 0 0,-4 0 68 0 0,71 2-1 0 0,-110 2 19 0 0,6 1-5 0 0,0 0-1 0 0,0 0 1 0 0,0 1-1 0 0,12 4 1 0 0,-22-6-4 0 0,0 1 0 0 0,0 0-1 0 0,0-1 1 0 0,0 1 0 0 0,0 0 0 0 0,0 0-1 0 0,0 0 1 0 0,0 1 0 0 0,0-1 0 0 0,0 0-1 0 0,-1 1 1 0 0,1-1 0 0 0,0 1 0 0 0,-1 0 0 0 0,0-1-1 0 0,1 1 1 0 0,-1 0 0 0 0,0 0 0 0 0,0 0-1 0 0,0 0 1 0 0,0 0 0 0 0,0 0 0 0 0,0 0-1 0 0,-1 0 1 0 0,1 0 0 0 0,-1 0 0 0 0,1 1 0 0 0,-1 3-1 0 0,0-3 6 0 0,-1 0-1 0 0,1 0 1 0 0,-1 0-1 0 0,0-1 0 0 0,0 1 1 0 0,0 0-1 0 0,0 0 1 0 0,0 0-1 0 0,-1-1 1 0 0,1 1-1 0 0,-1-1 0 0 0,0 1 1 0 0,0-1-1 0 0,0 0 1 0 0,0 0-1 0 0,-4 4 1 0 0,-3 1 3 0 0,0 0 0 0 0,-1 0 0 0 0,-10 5 0 0 0,1-2-124 0 0,-1-1 1 0 0,0-1-1 0 0,-1-1 0 0 0,0 0 0 0 0,0-2 0 0 0,0 0 0 0 0,-1-1 0 0 0,-42 1 0 0 0,63-5 14 0 0,0 0 0 0 0,0 0 0 0 0,0 0 0 0 0,0 0 0 0 0,0 0 0 0 0,0 0 0 0 0,0 0 0 0 0,0 0 0 0 0,0 0 0 0 0,0 0 0 0 0,0-1 0 0 0,0 1 0 0 0,0 0 0 0 0,0-1 0 0 0,0 1 0 0 0,1-1 0 0 0,-1 1 0 0 0,0-1 0 0 0,0 0 0 0 0,0 1 0 0 0,1-1 0 0 0,-1 0-1 0 0,0 1 1 0 0,0-1 0 0 0,1 0 0 0 0,-1 0 0 0 0,1 0 0 0 0,-1 0 0 0 0,1 1 0 0 0,-1-1 0 0 0,1 0 0 0 0,0 0 0 0 0,-1 0 0 0 0,1 0 0 0 0,0 0 0 0 0,0 0 0 0 0,-1 0 0 0 0,1 0 0 0 0,0 0 0 0 0,0 0 0 0 0,0 0 0 0 0,0 0 0 0 0,0 0 0 0 0,1-2 0 0 0,0-3-1397 0 0,1-1 0 0 0,0 1 0 0 0,0 0 1 0 0,1 0-1 0 0,5-11 0 0 0,4-3-3063 0 0</inkml:trace>
</inkml:ink>
</file>

<file path=ppt/ink/ink4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08.6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1 2961 0 0,'-1'0'532'0'0,"0"0"1"0"0,0 0 0 0 0,0 0 0 0 0,0 0 0 0 0,0 0 0 0 0,0 0 0 0 0,1 0-1 0 0,-1 0 1 0 0,0 1 0 0 0,0-1 0 0 0,0 0 0 0 0,0 1 0 0 0,0-1-1 0 0,1 0 1 0 0,-1 1 0 0 0,0-1 0 0 0,0 1 0 0 0,1-1 0 0 0,-1 1-1 0 0,0 0 1 0 0,0 0 0 0 0,0 0-345 0 0,1 1 0 0 0,-1-1 0 0 0,1 0 0 0 0,0 1-1 0 0,-1-1 1 0 0,1 0 0 0 0,0 1 0 0 0,0-1 0 0 0,0 0 0 0 0,0 1 0 0 0,0-1-1 0 0,0 1 1 0 0,0-1 0 0 0,0 2 0 0 0,6 23 899 0 0,0 0 0 0 0,2 0 0 0 0,14 33 0 0 0,-6-18-518 0 0,4 22-77 0 0,-2 1 0 0 0,-2 1 0 0 0,6 70 1 0 0,-18-57-487 0 0,-4-60-133 0 0,0 0 0 0 0,1 0 0 0 0,1 0-1 0 0,1 0 1 0 0,6 21 0 0 0,-8-36-67 0 0,1 0-1 0 0,-1 1 0 0 0,1-1 1 0 0,0 0-1 0 0,-1 0 0 0 0,1-1 1 0 0,0 1-1 0 0,1 0 0 0 0,-1-1 1 0 0,0 1-1 0 0,4 2 0 0 0,-5-4-174 0 0,1 0 1 0 0,-1 0-1 0 0,1 0 0 0 0,-1-1 0 0 0,1 1 1 0 0,-1 0-1 0 0,1-1 0 0 0,0 1 0 0 0,0-1 1 0 0,-1 1-1 0 0,1-1 0 0 0,0 0 0 0 0,-1 1 1 0 0,1-1-1 0 0,0 0 0 0 0,0 0 0 0 0,-1-1 1 0 0,1 1-1 0 0,0 0 0 0 0,0 0 0 0 0,-1-1 1 0 0,1 1-1 0 0,2-2 0 0 0,11-7-1913 0 0</inkml:trace>
</inkml:ink>
</file>

<file path=ppt/ink/ink4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09.1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67 1840 0 0,'-21'0'14352'0'0,"34"-2"-13448"0"0,112-17 1968 0 0,45-6-2764 0 0,-161 24-109 0 0,7-2-70 0 0,-1 1-1 0 0,1 1 1 0 0,22 0 0 0 0,-35 1 27 0 0,0 0 1 0 0,1 1 0 0 0,-1-1 0 0 0,0 1 0 0 0,0-1 0 0 0,0 1-1 0 0,0 0 1 0 0,0 0 0 0 0,0 1 0 0 0,0-1 0 0 0,0 1 0 0 0,0-1-1 0 0,0 1 1 0 0,-1 0 0 0 0,1 0 0 0 0,-1 0 0 0 0,1 0-1 0 0,-1 0 1 0 0,0 1 0 0 0,0-1 0 0 0,0 1 0 0 0,0-1 0 0 0,2 5-1 0 0,-3-6 31 0 0,-1 1-1 0 0,1 0 1 0 0,0 0 0 0 0,-1 0-1 0 0,1 0 1 0 0,-1-1-1 0 0,0 1 1 0 0,0 0 0 0 0,0 0-1 0 0,0 0 1 0 0,0 0-1 0 0,0 0 1 0 0,0 0-1 0 0,0 0 1 0 0,-1-1 0 0 0,1 1-1 0 0,-1 0 1 0 0,1 0-1 0 0,-1 0 1 0 0,0-1-1 0 0,-1 3 1 0 0,-2 2 49 0 0,0-1 1 0 0,-1 1-1 0 0,1-1 0 0 0,-10 8 0 0 0,11-10 28 0 0,-1 0 0 0 0,1 0 0 0 0,-1 0 0 0 0,1 1-1 0 0,0 0 1 0 0,0-1 0 0 0,1 1 0 0 0,-1 0 0 0 0,-3 9-1 0 0,6-12-51 0 0,0-1 0 0 0,-1 1 0 0 0,1-1 0 0 0,0 1 0 0 0,0-1 0 0 0,0 1 0 0 0,0-1 0 0 0,0 1 0 0 0,0-1 0 0 0,0 1 0 0 0,0-1 0 0 0,0 1 0 0 0,1-1 0 0 0,-1 1 0 0 0,0-1 0 0 0,0 1 0 0 0,0-1 0 0 0,1 0 0 0 0,-1 1 0 0 0,0-1 0 0 0,0 1 0 0 0,1-1 0 0 0,-1 1 0 0 0,0-1 1 0 0,1 1-1 0 0,14 5 135 0 0,20-4 7 0 0,-30-2-98 0 0,3 0 2 0 0,1-1 0 0 0,0-1 0 0 0,-1 1 0 0 0,1-1 0 0 0,-1 0 0 0 0,1-1 1 0 0,11-6-1 0 0,-1 0 321 0 0,-1-1 1 0 0,18-13-1 0 0,-32 20-280 0 0,1 0-1 0 0,-1-1 1 0 0,0 0 0 0 0,0 1 0 0 0,-1-1 0 0 0,1-1-1 0 0,-1 1 1 0 0,0 0 0 0 0,0-1 0 0 0,3-6-1 0 0,-5 9-86 0 0,0 1 0 0 0,-1-1 0 0 0,1 0 0 0 0,0 0 0 0 0,-1 0 0 0 0,0 0 0 0 0,1 0-1 0 0,-1 0 1 0 0,0 0 0 0 0,0 0 0 0 0,0 0 0 0 0,0 0 0 0 0,-1 0 0 0 0,1 0 0 0 0,0 0 0 0 0,-1 1-1 0 0,1-1 1 0 0,-1 0 0 0 0,0 0 0 0 0,0 0 0 0 0,0 0 0 0 0,1 1 0 0 0,-2-1 0 0 0,1 0 0 0 0,0 1-1 0 0,0-1 1 0 0,0 1 0 0 0,-1-1 0 0 0,1 1 0 0 0,-3-2 0 0 0,-1 0 86 0 0,0-1 0 0 0,-1 2 0 0 0,1-1 1 0 0,0 0-1 0 0,-1 1 0 0 0,0 0 0 0 0,1 0 0 0 0,-1 1 1 0 0,0 0-1 0 0,0 0 0 0 0,0 0 0 0 0,0 0 0 0 0,0 1 1 0 0,0 0-1 0 0,0 1 0 0 0,0-1 0 0 0,0 1 0 0 0,0 0 1 0 0,0 1-1 0 0,-7 2 0 0 0,6-2-52 0 0,0 1-1 0 0,0 0 1 0 0,0 0-1 0 0,0 0 1 0 0,1 1 0 0 0,0 0-1 0 0,0 0 1 0 0,0 1 0 0 0,0-1-1 0 0,1 1 1 0 0,-1 1 0 0 0,1-1-1 0 0,1 1 1 0 0,-1 0 0 0 0,1 0-1 0 0,-5 8 1 0 0,7-10-44 0 0,1-1 1 0 0,-1 1-1 0 0,1 0 1 0 0,0-1-1 0 0,0 1 1 0 0,1 0-1 0 0,-1 0 1 0 0,1 0-1 0 0,0 0 1 0 0,-1 0 0 0 0,2-1-1 0 0,-1 1 1 0 0,0 0-1 0 0,3 7 1 0 0,-2-6-5 0 0,1 1 0 0 0,1-1 1 0 0,-1 0-1 0 0,1 0 1 0 0,0-1-1 0 0,0 1 1 0 0,0 0-1 0 0,1-1 1 0 0,5 6-1 0 0,3 1-54 0 0,1-1 0 0 0,0 0 0 0 0,1 0 0 0 0,0-2 0 0 0,30 15 0 0 0,-23-14-435 0 0,0 0 0 0 0,37 9-1 0 0,-46-16-690 0 0,1 0 0 0 0,14 1-1 0 0,-17-3-910 0 0,0 0 0 0 0,0-1-1 0 0,13-2 1 0 0,-11 1 200 0 0</inkml:trace>
</inkml:ink>
</file>

<file path=ppt/ink/ink4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09.4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18 2272 0 0,'-2'0'920'0'0,"-15"-6"6111"0"0,10 2-2714 0 0,7 4-4230 0 0,0 0-1 0 0,0 0 0 0 0,0 0 0 0 0,0 0 1 0 0,0 0-1 0 0,-1 0 0 0 0,1 0 1 0 0,0-1-1 0 0,0 1 0 0 0,0 0 1 0 0,0 0-1 0 0,0 0 0 0 0,0 0 0 0 0,0 0 1 0 0,0 0-1 0 0,0 0 0 0 0,0 0 1 0 0,0-1-1 0 0,0 1 0 0 0,0 0 0 0 0,0 0 1 0 0,0 0-1 0 0,0 0 0 0 0,0 0 1 0 0,0 0-1 0 0,0 0 0 0 0,0-1 0 0 0,0 1 1 0 0,0 0-1 0 0,0 0 0 0 0,0 0 1 0 0,0 0-1 0 0,1 0 0 0 0,-1 0 0 0 0,0 0 1 0 0,0 0-1 0 0,0 0 0 0 0,0 0 1 0 0,0-1-1 0 0,0 1 0 0 0,0 0 1 0 0,0 0-1 0 0,0 0 0 0 0,0 0 0 0 0,1 0 1 0 0,-1 0-1 0 0,0-1 52 0 0,1 1-1 0 0,0 0 1 0 0,0-1 0 0 0,0 1 0 0 0,0-1 0 0 0,-1 1-1 0 0,1 0 1 0 0,0 0 0 0 0,0-1 0 0 0,0 1-1 0 0,0 0 1 0 0,0 0 0 0 0,0 0 0 0 0,0 0-1 0 0,0 0 1 0 0,0 0 0 0 0,0 0 0 0 0,-1 1-1 0 0,1-1 1 0 0,0 0 0 0 0,0 0 0 0 0,0 1-1 0 0,0-1 1 0 0,0 0 0 0 0,-1 1 0 0 0,1-1-1 0 0,0 1 1 0 0,0-1 0 0 0,-1 1 0 0 0,1 0-1 0 0,0-1 1 0 0,-1 1 0 0 0,1 0 0 0 0,0-1-1 0 0,-1 1 1 0 0,1 1 0 0 0,2 1 111 0 0,-1 0 0 0 0,0 1 0 0 0,-1-1 0 0 0,1 1 0 0 0,-1-1 0 0 0,1 1 0 0 0,0 5 0 0 0,5 38 424 0 0,-2-1-1 0 0,-3 89 0 0 0,-2-42-561 0 0,-5 80-964 0 0,4-171 758 0 0,2 16-784 0 0,-1-17 747 0 0,0-1 1 0 0,0 1 0 0 0,1-1-1 0 0,-1 1 1 0 0,0-1-1 0 0,0 0 1 0 0,0 1-1 0 0,1-1 1 0 0,-1 0-1 0 0,0 1 1 0 0,0-1-1 0 0,1 0 1 0 0,-1 1-1 0 0,0-1 1 0 0,1 0-1 0 0,-1 1 1 0 0,0-1-1 0 0,1 0 1 0 0,-1 0 0 0 0,0 1-1 0 0,1-1 1 0 0,-1 0-1 0 0,1 0 1 0 0,-1 0-1 0 0,1 0 1 0 0,-1 0-1 0 0,0 1 1 0 0,1-1-1 0 0,-1 0 1 0 0,1 0-1 0 0,-1 0 1 0 0,1 0-1 0 0,-1 0 1 0 0,0 0-1 0 0,1-1 1 0 0,-1 1 0 0 0,1 0-1 0 0,-1 0 1 0 0,1 0-1 0 0,6-3-2167 0 0</inkml:trace>
</inkml:ink>
</file>

<file path=ppt/ink/ink4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09.7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83 1640 0 0,'0'-1'372'0'0,"-1"1"0"0"0,1 0 0 0 0,0 0 0 0 0,-1 0 0 0 0,1 0 0 0 0,-1-1 0 0 0,1 1 0 0 0,-1 0 0 0 0,1-1 0 0 0,0 1 0 0 0,-1 0 0 0 0,1-1 0 0 0,0 1 0 0 0,-1 0 0 0 0,1-1 0 0 0,0 1 0 0 0,0 0 0 0 0,-1-1 0 0 0,1 1 0 0 0,0-1 0 0 0,0 1 0 0 0,0-1 0 0 0,-1 1 0 0 0,1-1 0 0 0,0 1 0 0 0,0 0 0 0 0,0-1 0 0 0,0 1 0 0 0,0-1 0 0 0,0 1 0 0 0,0-1-1 0 0,0 1 1 0 0,0-1 0 0 0,0 1 0 0 0,0-1 0 0 0,0 1 0 0 0,0-1 0 0 0,1 1 0 0 0,-1-1 0 0 0,0 0 0 0 0,2-1 676 0 0,0 1 0 0 0,0-1 0 0 0,0 1 0 0 0,0-1 0 0 0,0 1 0 0 0,4-3 0 0 0,4-1-1829 0 0,-1-2 823 0 0,1 2-1 0 0,-1-1 1 0 0,1 1 0 0 0,0 1-1 0 0,0 0 1 0 0,0 0-1 0 0,1 1 1 0 0,0 0-1 0 0,-1 1 1 0 0,1 0 0 0 0,0 0-1 0 0,0 1 1 0 0,0 1-1 0 0,0 0 1 0 0,0 1-1 0 0,0 0 1 0 0,16 4 0 0 0,-18-3-18 0 0,-1 0 0 0 0,1 1 0 0 0,-1 0 0 0 0,13 7 0 0 0,-18-8-19 0 0,-1-1 0 0 0,1 1 0 0 0,-1-1 0 0 0,1 1 0 0 0,-1 0 1 0 0,0 0-1 0 0,1 0 0 0 0,-1 0 0 0 0,0 1 0 0 0,0-1 0 0 0,-1 1 0 0 0,1-1 0 0 0,0 1 0 0 0,-1-1 0 0 0,0 1 0 0 0,1 0 0 0 0,0 3 1 0 0,-2-3 1 0 0,0 0 0 0 0,0 0 0 0 0,0 0 0 0 0,0 0 0 0 0,0 0 0 0 0,-1 0 0 0 0,0 0 0 0 0,1 0 0 0 0,-1 0 0 0 0,0-1 0 0 0,0 1 0 0 0,0 0 0 0 0,-1 0 0 0 0,1-1 0 0 0,-1 1 0 0 0,0-1 0 0 0,1 1 0 0 0,-1-1 0 0 0,-4 4 0 0 0,-4 4-1 0 0,0-1 0 0 0,-22 16 0 0 0,25-20-12 0 0,-118 74-402 0 0,94-61 83 0 0,-8 4-854 0 0,22-14-3895 0 0,10-4 529 0 0</inkml:trace>
</inkml:ink>
</file>

<file path=ppt/ink/ink4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10.0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69 3737 0 0,'1'-4'1112'0'0,"0"0"1"0"0,0 1-1 0 0,0-1 1 0 0,1 0-1 0 0,-1 1 1 0 0,1-1-1 0 0,0 1 1 0 0,0-1-1 0 0,0 1 1 0 0,0 0-1 0 0,5-5 1 0 0,-4 6-671 0 0,0-1 1 0 0,0 1-1 0 0,0 0 0 0 0,0 1 0 0 0,0-1 1 0 0,1 0-1 0 0,-1 1 0 0 0,0 0 1 0 0,1 0-1 0 0,-1 0 0 0 0,1 0 1 0 0,6 0-1 0 0,-3 0-179 0 0,-1 1-1 0 0,1-1 1 0 0,-1 2-1 0 0,1-1 1 0 0,-1 1 0 0 0,1 0-1 0 0,-1 0 1 0 0,1 0 0 0 0,-1 1-1 0 0,12 5 1 0 0,-10-2-67 0 0,0-1 1 0 0,0 1-1 0 0,0 0 0 0 0,-1 1 1 0 0,0 0-1 0 0,0 0 0 0 0,6 7 1 0 0,5 10 149 0 0,0 1 0 0 0,-2 1 1 0 0,24 47-1 0 0,-30-53-147 0 0,33 59 388 0 0,59 119 565 0 0,-61-113-708 0 0,12 26-67 0 0,-50-100-343 0 0,0 1-1 0 0,0-1 0 0 0,-1 0 0 0 0,0 1 0 0 0,-1-1 1 0 0,0 1-1 0 0,-1 0 0 0 0,0-1 0 0 0,0 1 0 0 0,-1 0 1 0 0,-1-1-1 0 0,0 1 0 0 0,0-1 0 0 0,-1 0 0 0 0,0 0 1 0 0,-1 0-1 0 0,0 0 0 0 0,-1 0 0 0 0,-6 9 0 0 0,3-6-313 0 0,0-1 0 0 0,-1 1 0 0 0,-1-2-1 0 0,0 0 1 0 0,-17 16 0 0 0,15-17-1089 0 0,0-1 1 0 0,0-1-1 0 0,-1 0 1 0 0,0 0-1 0 0,-20 8 1 0 0,9-8-1801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39:00.0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19 5649 0 0,'-17'-3'7547'0'0,"-3"-1"-1803"0"0,1 4-3638 0 0,19 0-2075 0 0,0 0 0 0 0,0 0 0 0 0,0 0 0 0 0,0 0 0 0 0,-1 0 0 0 0,1 0 0 0 0,0 0 0 0 0,0 0 0 0 0,0 1 0 0 0,0-1 0 0 0,0 0 0 0 0,-1 0 0 0 0,1 0 0 0 0,0 0 0 0 0,0 0 0 0 0,0 0 0 0 0,0 0 0 0 0,0 0 0 0 0,0 0 0 0 0,-1 0 0 0 0,1 0 0 0 0,0 1 0 0 0,0-1 0 0 0,0 0 0 0 0,0 0 0 0 0,0 0 0 0 0,0 0 1 0 0,0 0-1 0 0,0 0 0 0 0,0 0 0 0 0,0 1 0 0 0,0-1 0 0 0,-1 0 0 0 0,1 0 0 0 0,0 0 0 0 0,0 0 0 0 0,0 0 0 0 0,0 1 0 0 0,0-1 0 0 0,0 0 0 0 0,0 0 0 0 0,0 0 0 0 0,0 0 0 0 0,0 1 0 0 0,1-1 0 0 0,-1 0 0 0 0,0 0 0 0 0,0 0 0 0 0,0 0 0 0 0,0 0 0 0 0,0 0 0 0 0,0 1 0 0 0,0-1 0 0 0,0 0 0 0 0,0 0 0 0 0,0 0 0 0 0,0 0 0 0 0,1 0 0 0 0,-1 0 0 0 0,0 0 0 0 0,0 1 0 0 0,0-1 0 0 0,0 0 0 0 0,0 0 0 0 0,0 0 0 0 0,1 0 0 0 0,-1 0 0 0 0,0 0 1 0 0,0 0-1 0 0,10 6 616 0 0,5-4-497 0 0,0 0-1 0 0,0-1 1 0 0,0 0-1 0 0,1-1 1 0 0,-1-1-1 0 0,18-3 1 0 0,-8 1-78 0 0,289-19-1239 0 0,-310 22 1131 0 0,-1-1 0 0 0,1 2-1 0 0,0-1 1 0 0,-1 0 0 0 0,1 1-1 0 0,-1-1 1 0 0,1 1 0 0 0,0 0 0 0 0,-1 0-1 0 0,0 0 1 0 0,1 1 0 0 0,-1-1 0 0 0,0 1-1 0 0,5 3 1 0 0,-6-3 35 0 0,0 0 0 0 0,0 1-1 0 0,0-1 1 0 0,0 0 0 0 0,-1 0-1 0 0,1 1 1 0 0,-1-1 0 0 0,1 1 0 0 0,-1 0-1 0 0,0-1 1 0 0,0 1 0 0 0,0 0 0 0 0,-1 0-1 0 0,1 0 1 0 0,-1-1 0 0 0,1 1-1 0 0,-1 0 1 0 0,0 5 0 0 0,-1 12 214 0 0,-6 31 0 0 0,5-38-35 0 0,0 0 1 0 0,0 0-1 0 0,2 0 1 0 0,-1 0-1 0 0,1 0 1 0 0,3 15-1 0 0,-1-19-149 0 0,0 0 0 0 0,0 0 0 0 0,1-1 0 0 0,0 1 0 0 0,1-1 0 0 0,0 0 0 0 0,0 0 0 0 0,1 0 0 0 0,5 7 0 0 0,-7-11-109 0 0,0-1 0 0 0,0 1-1 0 0,1-1 1 0 0,-1 0 0 0 0,1 0 0 0 0,0 0-1 0 0,0-1 1 0 0,0 1 0 0 0,0-1 0 0 0,0 0-1 0 0,0 0 1 0 0,1 0 0 0 0,-1-1 0 0 0,1 1-1 0 0,-1-1 1 0 0,1 0 0 0 0,-1-1 0 0 0,1 1-1 0 0,6-1 1 0 0,-6 0-373 0 0,-1-1 1 0 0,0 1-1 0 0,1-1 1 0 0,-1 0-1 0 0,1 0 0 0 0,-1 0 1 0 0,0-1-1 0 0,7-3 0 0 0,31-22-6536 0 0,-34 22 5924 0 0,11-9-1190 0 0</inkml:trace>
</inkml:ink>
</file>

<file path=ppt/ink/ink4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22.9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209 118 512 0 0,'-16'-42'6313'0'0,"14"34"-5068"0"0,-1 0 0 0 0,0 0-1 0 0,0 1 1 0 0,0-1 0 0 0,-1 1-1 0 0,-8-11 1 0 0,11 17-1108 0 0,0 0-1 0 0,0 0 1 0 0,0 0 0 0 0,0 0-1 0 0,0 1 1 0 0,0-1-1 0 0,0 0 1 0 0,0 0 0 0 0,0 1-1 0 0,-1-1 1 0 0,1 1 0 0 0,0-1-1 0 0,-1 1 1 0 0,1 0 0 0 0,0-1-1 0 0,-1 1 1 0 0,1 0-1 0 0,0 0 1 0 0,-1 0 0 0 0,1 0-1 0 0,0 0 1 0 0,-1 0 0 0 0,1 0-1 0 0,-1 0 1 0 0,1 1 0 0 0,0-1-1 0 0,0 1 1 0 0,-1-1 0 0 0,1 1-1 0 0,0-1 1 0 0,0 1-1 0 0,-1 0 1 0 0,1-1 0 0 0,0 1-1 0 0,0 0 1 0 0,-1 1 0 0 0,-3 2 96 0 0,-1 1 0 0 0,2-1-1 0 0,-1 1 1 0 0,0 0 0 0 0,-6 11 0 0 0,5-7-79 0 0,1 1 0 0 0,0 0 0 0 0,0 0-1 0 0,1 0 1 0 0,-3 14 0 0 0,-10 56 151 0 0,9-33-80 0 0,-1-4-25 0 0,3 1 0 0 0,-2 47 0 0 0,8-63-128 0 0,0 0-1 0 0,2 0 1 0 0,1 0 0 0 0,9 35 0 0 0,-10-54-67 0 0,0 0 1 0 0,1 0-1 0 0,1-1 1 0 0,-1 0 0 0 0,1 1-1 0 0,1-1 1 0 0,-1-1 0 0 0,11 14-1 0 0,-11-17-21 0 0,0 0 0 0 0,0 0 0 0 0,0-1 0 0 0,0 1 0 0 0,1-1 0 0 0,0 0 0 0 0,-1 0 0 0 0,1-1-1 0 0,0 1 1 0 0,0-1 0 0 0,1 0 0 0 0,-1 0 0 0 0,0-1 0 0 0,1 0 0 0 0,6 1 0 0 0,1 0-152 0 0,0-2 0 0 0,0 0 0 0 0,0 0 1 0 0,0-1-1 0 0,0-1 0 0 0,-1 0 0 0 0,1-1 0 0 0,15-5 0 0 0,-5-1-1626 0 0,-1 0-1 0 0,0-2 1 0 0,31-20-1 0 0,-21 11-2262 0 0</inkml:trace>
</inkml:ink>
</file>

<file path=ppt/ink/ink4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23.3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20 576 0 0,'-2'-3'1137'0'0,"0"1"-363"0"0,1 1 1 0 0,0-1 0 0 0,-1 1 0 0 0,1-1-1 0 0,-1 1 1 0 0,1 0 0 0 0,-1 0-1 0 0,0 0 1 0 0,0 0 0 0 0,1 0-1 0 0,-5-1 1 0 0,6 2-540 0 0,0 1 0 0 0,-1-1 0 0 0,1 1 0 0 0,0-1 0 0 0,0 1 0 0 0,-1-1 0 0 0,1 1 0 0 0,0 0-1 0 0,0-1 1 0 0,0 1 0 0 0,0-1 0 0 0,0 1 0 0 0,0 0 0 0 0,0-1 0 0 0,0 1 0 0 0,0-1 0 0 0,0 1 0 0 0,0 0 0 0 0,0 0 0 0 0,2 13 739 0 0,-2-13-868 0 0,7 33 735 0 0,2 0 0 0 0,1 0 0 0 0,28 62 1 0 0,-6-16-695 0 0,-29-74-232 0 0,-2 0-1 0 0,1 0 0 0 0,-1 0 0 0 0,1 0 1 0 0,-2 0-1 0 0,1 0 0 0 0,-1 0 1 0 0,0 0-1 0 0,0 1 0 0 0,0-1 0 0 0,-1 0 1 0 0,-2 7-1 0 0,2-8-675 0 0,-1 0 0 0 0,1-1-1 0 0,-1 1 1 0 0,-1-1 0 0 0,1 0 0 0 0,-1 0 0 0 0,1 1 0 0 0,-1-2-1 0 0,0 1 1 0 0,-4 4 0 0 0,1-2-2682 0 0</inkml:trace>
</inkml:ink>
</file>

<file path=ppt/ink/ink4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24.0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116 191 592 0 0,'-99'42'12928'0'0,"98"-41"-12845"0"0,1-1 1 0 0,-1 0-1 0 0,1 0 0 0 0,-1 1 0 0 0,1-1 0 0 0,-1 0 1 0 0,1 0-1 0 0,-1 0 0 0 0,1 1 0 0 0,-1-1 0 0 0,0 0 0 0 0,1 0 1 0 0,-1 0-1 0 0,1 0 0 0 0,-1 0 0 0 0,1 0 0 0 0,-1 0 1 0 0,1 0-1 0 0,-1 0 0 0 0,1 0 0 0 0,-1-1 0 0 0,1 1 1 0 0,-1 0-1 0 0,0 0 0 0 0,1 0 0 0 0,-1-1 0 0 0,1 0-18 0 0,-1 1 0 0 0,1-1 0 0 0,0 0 0 0 0,0 1 0 0 0,0-1 0 0 0,0 0 0 0 0,0 1 0 0 0,0-1 0 0 0,0 1 0 0 0,0-1 0 0 0,0 0 0 0 0,0 1 0 0 0,0-1-1 0 0,1 0 1 0 0,-1 1 0 0 0,0-1 0 0 0,0 1 0 0 0,1-2 0 0 0,15-27 1140 0 0,-4 12-582 0 0,0 1-1 0 0,1 0 1 0 0,17-15-1 0 0,-11 13 54 0 0,0 1 0 0 0,39-25-1 0 0,-50 37-600 0 0,1 0 0 0 0,-1 1-1 0 0,1 0 1 0 0,0 1 0 0 0,0 0-1 0 0,0 0 1 0 0,1 1 0 0 0,-1 0-1 0 0,1 1 1 0 0,16-1 0 0 0,-19 2-53 0 0,1 0 0 0 0,0 1 1 0 0,0 0-1 0 0,-1 1 0 0 0,1-1 0 0 0,-1 2 1 0 0,1-1-1 0 0,-1 1 0 0 0,9 4 0 0 0,-13-6-18 0 0,-1 0 0 0 0,0 1-1 0 0,0-1 1 0 0,0 0-1 0 0,-1 1 1 0 0,1-1-1 0 0,0 1 1 0 0,0 0 0 0 0,-1 0-1 0 0,1-1 1 0 0,-1 1-1 0 0,0 0 1 0 0,1 0-1 0 0,-1 0 1 0 0,0 1 0 0 0,0-1-1 0 0,0 0 1 0 0,-1 0-1 0 0,1 1 1 0 0,0-1-1 0 0,-1 0 1 0 0,0 1 0 0 0,1-1-1 0 0,-1 0 1 0 0,0 1-1 0 0,0-1 1 0 0,0 0-1 0 0,-1 1 1 0 0,1-1 0 0 0,0 0-1 0 0,-1 1 1 0 0,0-1-1 0 0,-1 4 1 0 0,-3 7-6 0 0,-1 0 0 0 0,-1-1 0 0 0,1 0 0 0 0,-2 0 0 0 0,0-1 0 0 0,0 0 0 0 0,-17 17 0 0 0,6-11 8 0 0,0 0 0 0 0,-1-1 0 0 0,-28 16 0 0 0,30-21-18 0 0,0 0-16 0 0,0 1 0 0 0,1 1 0 0 0,-18 15 0 0 0,87-57-374 0 0,-27 14 398 0 0,0 0 0 0 0,1 2 0 0 0,0 1 0 0 0,1 1 0 0 0,36-9 0 0 0,-58 19 7 0 0,0 0-1 0 0,0 0 1 0 0,0 0 0 0 0,0 1-1 0 0,0 0 1 0 0,0 0-1 0 0,0 0 1 0 0,0 1-1 0 0,0 0 1 0 0,10 2-1 0 0,-13-2 6 0 0,0 0 0 0 0,0 0 0 0 0,1 0 0 0 0,-1 0 0 0 0,0 0 0 0 0,0 0-1 0 0,-1 1 1 0 0,1-1 0 0 0,0 1 0 0 0,0-1 0 0 0,-1 1 0 0 0,1 0 0 0 0,-1 0-1 0 0,1 0 1 0 0,-1-1 0 0 0,0 1 0 0 0,0 1 0 0 0,0-1 0 0 0,0 0-1 0 0,0 0 1 0 0,0 0 0 0 0,0 0 0 0 0,-1 1 0 0 0,1-1 0 0 0,-1 0 0 0 0,0 4-1 0 0,1 18 6 0 0,-1 1 0 0 0,-5 36 0 0 0,-14 49 101 0 0,17-100-108 0 0,1-3 29 0 0,-1 0 1 0 0,0 0-1 0 0,0-1 1 0 0,-1 1-1 0 0,0-1 0 0 0,0 1 1 0 0,-1-1-1 0 0,1 0 0 0 0,-1 0 1 0 0,-1-1-1 0 0,1 1 0 0 0,-1-1 1 0 0,0 0-1 0 0,-8 6 1 0 0,10-8-50 0 0,-1 0 1 0 0,1-1 0 0 0,-1 0-1 0 0,0 0 1 0 0,0 0 0 0 0,0-1 0 0 0,0 1-1 0 0,0-1 1 0 0,0 0 0 0 0,0 0 0 0 0,0 0-1 0 0,-1 0 1 0 0,1-1 0 0 0,0 0-1 0 0,-1 0 1 0 0,1 0 0 0 0,0 0 0 0 0,0-1-1 0 0,-1 0 1 0 0,1 0 0 0 0,0 0 0 0 0,0 0-1 0 0,0 0 1 0 0,-6-4 0 0 0,2 1-261 0 0,0-1 0 0 0,0 0 0 0 0,0 0 0 0 0,-9-9 1 0 0,14 11-153 0 0,0 1 0 0 0,1-1 0 0 0,-1 0 0 0 0,0-1 1 0 0,1 1-1 0 0,0 0 0 0 0,0-1 0 0 0,0 1 1 0 0,0-1-1 0 0,1 1 0 0 0,-1-1 0 0 0,-1-6 1 0 0,3 9 42 0 0,0 0 0 0 0,0-1 0 0 0,0 1 0 0 0,0 0 0 0 0,0-1 0 0 0,0 1 1 0 0,0 0-1 0 0,0 0 0 0 0,1 0 0 0 0,-1-1 0 0 0,1 0 0 0 0,3-6-1212 0 0</inkml:trace>
</inkml:ink>
</file>

<file path=ppt/ink/ink4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24.3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18 2473 0 0,'-2'-3'2247'0'0,"-2"-11"12987"0"0,4 14-15052 0 0,1 1 1 0 0,0 0 0 0 0,0 0 0 0 0,0 0 0 0 0,-1 0 0 0 0,1 0 0 0 0,0 0-1 0 0,-1 0 1 0 0,1 0 0 0 0,-1 0 0 0 0,1 0 0 0 0,-1 0 0 0 0,1 0 0 0 0,-1 1-1 0 0,0-1 1 0 0,1 2 0 0 0,2 23 709 0 0,-2-18-425 0 0,1 15-104 0 0,-1 1-1 0 0,-1-1 1 0 0,-1 0-1 0 0,-4 27 1 0 0,-24 90-367 0 0,28-136-133 0 0,-3 23-253 0 0,4-27 274 0 0,0 1 0 0 0,0-1 0 0 0,0 0 0 0 0,0 1 0 0 0,0-1 0 0 0,0 1-1 0 0,0-1 1 0 0,0 0 0 0 0,0 1 0 0 0,0-1 0 0 0,1 1 0 0 0,-1-1 0 0 0,0 0 0 0 0,0 1 0 0 0,0-1 0 0 0,1 0 0 0 0,-1 1 0 0 0,0-1 0 0 0,0 0 0 0 0,1 1-1 0 0,-1-1 1 0 0,0 0 0 0 0,0 0 0 0 0,1 1 0 0 0,-1-1 0 0 0,0 0 0 0 0,1 0 0 0 0,-1 0 0 0 0,1 1 0 0 0,-1-1 0 0 0,0 0 0 0 0,1 0 0 0 0,-1 0-1 0 0,0 0 1 0 0,1 0 0 0 0,-1 0 0 0 0,1 0 0 0 0,-1 0 0 0 0,0 0 0 0 0,1 0 0 0 0,-1 0 0 0 0,1 0 0 0 0,-1 0 0 0 0,0 0 0 0 0,1 0 0 0 0,-1 0-1 0 0,1 0 1 0 0,-1-1 0 0 0,0 1 0 0 0,1 0 0 0 0,-1 0 0 0 0,0 0 0 0 0,1-1 0 0 0,-1 1 0 0 0,0 0 0 0 0,1 0 0 0 0,-1-1 0 0 0,8-5-3644 0 0</inkml:trace>
</inkml:ink>
</file>

<file path=ppt/ink/ink4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25.1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29 186 1448 0 0,'-1'-1'1297'0'0,"-1"-1"-1"0"0,1 1 1 0 0,-1-1 0 0 0,0 1-1 0 0,1 0 1 0 0,-1 0-1 0 0,0-1 1 0 0,0 1-1 0 0,-2-1 1 0 0,3 2-1114 0 0,1 0 0 0 0,0 0-1 0 0,0 0 1 0 0,-1 0 0 0 0,1 0 0 0 0,0 0 0 0 0,0 0 0 0 0,-1 0-1 0 0,1 0 1 0 0,0 0 0 0 0,0 0 0 0 0,-1 0 0 0 0,1 1 0 0 0,0-1-1 0 0,0 0 1 0 0,-1 0 0 0 0,1 0 0 0 0,0 0 0 0 0,0 0 0 0 0,0 0-1 0 0,-1 1 1 0 0,1-1 0 0 0,0 0 0 0 0,0 0 0 0 0,0 0 0 0 0,-1 1-1 0 0,1-1 1 0 0,0 0 0 0 0,-3 15 1470 0 0,4-1-947 0 0,1 0 0 0 0,0 1 1 0 0,9 26-1 0 0,2 19 225 0 0,8 148-6 0 0,-20-169-965 0 0,-21-395 348 0 0,18 342-247 0 0,-3-20 271 0 0,1-1 1 0 0,2-51 0 0 0,6 109-82 0 0,0-9-193 0 0,-2-4-30 0 0,1 0 1 0 0,0-1-1 0 0,0 1 1 0 0,1-1-1 0 0,0 0 1 0 0,10 16-1 0 0,38 48 118 0 0,-31-47-97 0 0,1 0-1 0 0,2-2 0 0 0,31 26 1 0 0,-41-39-62 0 0,1 0 1 0 0,0-1-1 0 0,0-1 1 0 0,1-1-1 0 0,0 0 1 0 0,1-1-1 0 0,29 9 1 0 0,36 9-144 0 0,-77-24 145 0 0,0 0 0 0 0,0 0 0 0 0,0 0 1 0 0,0-1-1 0 0,0 0 0 0 0,0 0 0 0 0,0 0 0 0 0,5-2 1 0 0,-8 2 7 0 0,-1-1 0 0 0,1 1 0 0 0,0-1 0 0 0,0 1 0 0 0,-1-1 0 0 0,1 0 0 0 0,-1 0 0 0 0,1 0 0 0 0,-1 0 0 0 0,1 0 0 0 0,-1 0 0 0 0,0 0 1 0 0,1-1-1 0 0,-1 1 0 0 0,0 0 0 0 0,0-1 0 0 0,0 1 0 0 0,0-1 0 0 0,0 1 0 0 0,0-1 0 0 0,0 0 0 0 0,-1 1 0 0 0,1-1 0 0 0,0 0 0 0 0,-1-1 0 0 0,3-8-6 0 0,-2-1-1 0 0,1 1 1 0 0,-2 0-1 0 0,1 0 1 0 0,-2 0-1 0 0,1-1 1 0 0,-4-14-1 0 0,-22-79 39 0 0,11 53-8 0 0,3 8 5 0 0,1 4-33 0 0,-9-63 1 0 0,24 128-970 0 0,8 24 0 0 0,9 11-5830 0 0,-15-47 3985 0 0</inkml:trace>
</inkml:ink>
</file>

<file path=ppt/ink/ink4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25.4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43 2537 0 0,'-1'0'452'0'0,"1"-1"1"0"0,-1 0 0 0 0,1 0-1 0 0,-1 0 1 0 0,1 1 0 0 0,-1-1 0 0 0,1 0-1 0 0,0 0 1 0 0,-1 0 0 0 0,1 0 0 0 0,0 0-1 0 0,0 0 1 0 0,-1 0 0 0 0,1 0-1 0 0,0 0 1 0 0,0 0 0 0 0,0 0 0 0 0,0 0-1 0 0,0 0 1 0 0,1 0 0 0 0,-1 1-1 0 0,0-1 1 0 0,0 0 0 0 0,1 0 0 0 0,-1 0-1 0 0,0 0 1 0 0,1 0 0 0 0,0-1 0 0 0,0 1-119 0 0,1 0 0 0 0,0-1 0 0 0,0 1 0 0 0,-1 0 0 0 0,1 0 0 0 0,0 0 0 0 0,0 0 0 0 0,0 1 0 0 0,0-1 0 0 0,0 0 0 0 0,0 1 0 0 0,0 0 0 0 0,2-1 0 0 0,5 0 112 0 0,-1 0 1 0 0,1 0 0 0 0,0 1 0 0 0,-1 0 0 0 0,1 0-1 0 0,0 1 1 0 0,-1 1 0 0 0,1-1 0 0 0,-1 1 0 0 0,1 1-1 0 0,13 5 1 0 0,-12-3-167 0 0,0 1 0 0 0,0 0 0 0 0,0 0 0 0 0,-1 1 0 0 0,0 0 0 0 0,-1 0 0 0 0,0 1 0 0 0,13 15 0 0 0,-5-3 30 0 0,-1 1 0 0 0,21 38 0 0 0,-29-45-260 0 0,0 0 1 0 0,-2 0-1 0 0,0 1 1 0 0,0 0-1 0 0,4 26 1 0 0,-5-2-68 0 0,-1 0 0 0 0,-2 0 1 0 0,-6 65-1 0 0,3-89-36 0 0,-1 0 0 0 0,0-1 0 0 0,-1 1 0 0 0,-1-1 0 0 0,0 1 0 0 0,-1-1 0 0 0,-13 22 0 0 0,-6 2-1706 0 0,-35 43-1 0 0,53-71 1118 0 0,5-9-326 0 0,1 1 1 0 0,0 0 0 0 0,-1 0-1 0 0,1 0 1 0 0,0 1-1 0 0,0-1 1 0 0,0 0-1 0 0,-1 4 1 0 0,2 1-5280 0 0</inkml:trace>
</inkml:ink>
</file>

<file path=ppt/ink/ink4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31.6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226 27 512 0 0,'-1'-5'1294'0'0,"1"3"-657"0"0,0 1 0 0 0,0 0 0 0 0,0 0-1 0 0,0 0 1 0 0,0 0 0 0 0,0 0 0 0 0,0 0 0 0 0,0 0-1 0 0,0 0 1 0 0,0 0 0 0 0,1 0 0 0 0,-1 0 0 0 0,0 0 0 0 0,1 0-1 0 0,-1 0 1 0 0,1 0 0 0 0,-1 0 0 0 0,2-2 0 0 0,-4 5 206 0 0,0 0 1 0 0,0 0-1 0 0,0 0 1 0 0,0 0-1 0 0,0 0 1 0 0,-1 4-1 0 0,-14 24 652 0 0,7-10-1372 0 0,-8 25 0 0 0,1 18 266 0 0,2 1 0 0 0,-6 72-1 0 0,12-75-256 0 0,-30 194 4 0 0,77-402-45 0 0,-19 80 15 0 0,36-97 398 0 0,-36 112-224 0 0,-15 38-108 0 0,0-1 0 0 0,-1 0 0 0 0,0 1 0 0 0,-2-1 0 0 0,1 0 0 0 0,-2 0 0 0 0,0 0 0 0 0,-1 0 0 0 0,0 0 0 0 0,-1 0 0 0 0,-1 0 0 0 0,-7-21 0 0 0,4 21 97 0 0,4 13-211 0 0,1 0 0 0 0,0 1 1 0 0,1-1-1 0 0,-1 0 0 0 0,0 0 0 0 0,0 0 1 0 0,1 0-1 0 0,-1-3 0 0 0,4 10 344 0 0,-2-4-344 0 0,0 0 1 0 0,0 0-1 0 0,0 1 1 0 0,0-1-1 0 0,0 0 0 0 0,0 0 1 0 0,-1 1-1 0 0,1-1 1 0 0,-1 1-1 0 0,1-1 1 0 0,0 2-1 0 0,-1 12 173 0 0,0 0-1 0 0,2 0 1 0 0,4 20 0 0 0,9 17-95 0 0,28 66 0 0 0,-28-85-135 0 0,1-1 1 0 0,2-1-1 0 0,0 0 0 0 0,2-2 1 0 0,2 0-1 0 0,48 51 0 0 0,-57-69-19 0 0,0-1 1 0 0,0 0-1 0 0,1 0 0 0 0,26 12 0 0 0,-39-21 24 0 0,-1-1-5 0 0,0 0 0 0 0,0 0 0 0 0,0 0 0 0 0,0 0 0 0 0,0 0 0 0 0,0 0 0 0 0,0 1 0 0 0,0-1 0 0 0,0 0 0 0 0,1 0 0 0 0,-1 0 0 0 0,0 0 0 0 0,0 0 0 0 0,0 0 0 0 0,0 0 0 0 0,0 0 0 0 0,0 0 0 0 0,0 1 0 0 0,1-1 0 0 0,-1 0 0 0 0,0 0 0 0 0,0 0 0 0 0,0 0 0 0 0,0 0 0 0 0,0 0 0 0 0,0 0 0 0 0,1 0 0 0 0,-1 0 0 0 0,0 0 0 0 0,0 0 0 0 0,0 0 0 0 0,0 0 0 0 0,0 0 0 0 0,1 0 0 0 0,-1 0-1 0 0,0 0 1 0 0,0 0 0 0 0,0 0 0 0 0,0 0 0 0 0,0-1 0 0 0,0 1 0 0 0,1 0 0 0 0,-1 0 0 0 0,0 0 0 0 0,0 0 0 0 0,0 0 0 0 0,0 0 0 0 0,0 0 0 0 0,0 0 0 0 0,0 0 0 0 0,0-1 0 0 0,1 1 0 0 0,-1 0 0 0 0,0 0 0 0 0,0 0 0 0 0,0 0 0 0 0,0 0 0 0 0,0 0 0 0 0,0-1 0 0 0,0 1 0 0 0,-1 0-1 0 0,1-1 0 0 0,0 1 0 0 0,-1 0 1 0 0,1-1-1 0 0,0 1 0 0 0,-1 0 1 0 0,1 0-1 0 0,-1-1 0 0 0,1 1 0 0 0,0 0 1 0 0,-1 0-1 0 0,1 0 0 0 0,-1 0 1 0 0,1-1-1 0 0,-1 1 0 0 0,1 0 0 0 0,-1 0 1 0 0,1 0-1 0 0,0 0 0 0 0,-1 0 1 0 0,1 0-1 0 0,-1 0 0 0 0,1 0 0 0 0,-1 0 1 0 0,1 1-1 0 0,-1-1 0 0 0,1 0 1 0 0,-1 0-1 0 0,0 1 0 0 0,-16 3-29 0 0,-33 12-90 0 0,-62 31 0 0 0,90-37 114 0 0,0-2 0 0 0,0 0 1 0 0,-1-1-1 0 0,-30 6 0 0 0,6-6 59 0 0,-54 2 0 0 0,81-6-45 0 0,15-3-13 0 0,1 1-1 0 0,-1 0 1 0 0,0-1-1 0 0,1 0 1 0 0,-10-1-1 0 0,10-1-22 0 0,9-2 21 0 0,5-1-32 0 0,-10 5 36 0 0,49-21-335 0 0,34-12-2736 0 0,-71 29 808 0 0,0 1 0 0 0,24-2 0 0 0,-17 3-492 0 0</inkml:trace>
</inkml:ink>
</file>

<file path=ppt/ink/ink4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32.2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36 134 1368 0 0,'-26'3'7599'0'0,"16"-2"-3876"0"0,18-4 571 0 0,6-2-3579 0 0,1-1-1 0 0,-2 0 1 0 0,1-1 0 0 0,-1 0 0 0 0,22-16 0 0 0,-9 5-113 0 0,-5 4-287 0 0,-4 3 179 0 0,24-13 0 0 0,-37 22-422 0 0,1 0 1 0 0,-1 0-1 0 0,0 0 1 0 0,1 1-1 0 0,-1 0 1 0 0,1 0-1 0 0,-1 0 1 0 0,1 0-1 0 0,0 1 1 0 0,-1 0-1 0 0,9 0 1 0 0,-12 0-64 0 0,0 1 0 0 0,1-1 0 0 0,-1 1 0 0 0,0-1 0 0 0,1 1 0 0 0,-1 0 0 0 0,0 0 0 0 0,1 0 0 0 0,-1-1 0 0 0,0 1 0 0 0,0 0 0 0 0,0 0 0 0 0,0 0 0 0 0,0 1 0 0 0,0-1 0 0 0,0 0 0 0 0,-1 0 0 0 0,1 0 0 0 0,0 1 0 0 0,-1-1 0 0 0,1 0 0 0 0,0 1 0 0 0,-1-1 0 0 0,0 1 0 0 0,1-1 0 0 0,-1 3 0 0 0,1 0-4 0 0,0 1 0 0 0,-1-1 0 0 0,0 0 0 0 0,0 1 0 0 0,0-1 0 0 0,0 1 0 0 0,-2 7 0 0 0,-7 17-9 0 0,-2-1 1 0 0,0 0 0 0 0,-21 36-1 0 0,15-33-9 0 0,-23 63 0 0 0,39-90 5 0 0,0-1 1 0 0,0 0-1 0 0,0 1 1 0 0,1-1 0 0 0,-1 1-1 0 0,1-1 1 0 0,0 1 0 0 0,0-1-1 0 0,0 1 1 0 0,1-1 0 0 0,-1 1-1 0 0,1-1 1 0 0,0 1 0 0 0,2 5-1 0 0,-2-7 0 0 0,0 0-1 0 0,0 0 0 0 0,0 0 1 0 0,1-1-1 0 0,-1 1 1 0 0,1-1-1 0 0,-1 1 0 0 0,1-1 1 0 0,-1 1-1 0 0,1-1 0 0 0,0 0 1 0 0,0 0-1 0 0,0 0 0 0 0,-1 0 1 0 0,1 0-1 0 0,0 0 1 0 0,0 0-1 0 0,1-1 0 0 0,-1 1 1 0 0,0-1-1 0 0,0 1 0 0 0,0-1 1 0 0,0 0-1 0 0,0 0 0 0 0,3 0 1 0 0,6 0-26 0 0,0-1 1 0 0,1-1-1 0 0,-1 0 1 0 0,0 0-1 0 0,0-1 1 0 0,17-6 0 0 0,25-16-1891 0 0,-19 7-3308 0 0,-12 6-489 0 0,-12 7-107 0 0</inkml:trace>
</inkml:ink>
</file>

<file path=ppt/ink/ink4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32.4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0 2248 0 0,'-13'2'10649'0'0,"5"3"-5527"0"0,8-4-5006 0 0,0 0 1 0 0,0 0-1 0 0,0 0 0 0 0,-1-1 1 0 0,1 1-1 0 0,0 0 0 0 0,0 0 1 0 0,0 0-1 0 0,0 0 0 0 0,1 0 1 0 0,-1 0-1 0 0,0 0 1 0 0,0 0-1 0 0,0 0 0 0 0,1 0 1 0 0,-1 0-1 0 0,1-1 0 0 0,-1 1 1 0 0,0 0-1 0 0,1 0 0 0 0,0 0 1 0 0,0 1-1 0 0,0 0-92 0 0,1 0-1 0 0,-1-1 1 0 0,1 1 0 0 0,-1 0 0 0 0,1-1-1 0 0,0 1 1 0 0,-1-1 0 0 0,1 1-1 0 0,0-1 1 0 0,0 0 0 0 0,0 1-1 0 0,0-1 1 0 0,0 0 0 0 0,0-1-1 0 0,0 1 1 0 0,3 1 0 0 0,0-1-24 0 0,-1-1 1 0 0,0 1 0 0 0,0-1 0 0 0,1 0-1 0 0,-1 0 1 0 0,0-1 0 0 0,0 1-1 0 0,6-2 1 0 0,4-2-769 0 0,0 0-1 0 0,-1-2 0 0 0,1 1 1 0 0,13-9-1 0 0,-12 6-921 0 0</inkml:trace>
</inkml:ink>
</file>

<file path=ppt/ink/ink4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32.8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3 1360 0 0,'-2'0'957'0'0,"1"-1"-1"0"0,0 1 0 0 0,-1 0 1 0 0,1-1-1 0 0,-1 1 1 0 0,0 0-1 0 0,1 0 0 0 0,-1 0 1 0 0,1 0-1 0 0,-1 0 0 0 0,-1 1 1 0 0,2-1-635 0 0,0 0 0 0 0,0 1 1 0 0,0-1-1 0 0,0 0 0 0 0,1 1 0 0 0,-1-1 1 0 0,0 1-1 0 0,0-1 0 0 0,0 1 0 0 0,1 0 1 0 0,-1-1-1 0 0,0 1 0 0 0,1 0 0 0 0,-2 1 1 0 0,1 0-144 0 0,0 1 0 0 0,-1 0 1 0 0,1-1-1 0 0,0 1 1 0 0,1 0-1 0 0,-1 0 1 0 0,0 0-1 0 0,1 0 1 0 0,0 0-1 0 0,0 0 1 0 0,0 3-1 0 0,1 10 241 0 0,1 0 0 0 0,0-1-1 0 0,2 1 1 0 0,0-1 0 0 0,8 21-1 0 0,-6-19-334 0 0,-1 0 0 0 0,0 0 0 0 0,4 34 0 0 0,-9-47-231 0 0,0-1 0 0 0,0 0-1 0 0,-1 1 1 0 0,1-1 0 0 0,-1 0 0 0 0,0 0-1 0 0,-1 5 1 0 0,-3 10-6023 0 0,4-13 3789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39:00.1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2 9386 0 0,'-6'-2'10154'0'0,"1"2"-9898"0"0,3 3 112 0 0,3 4-368 0 0,3 0-40 0 0,2 2 0 0 0,1 1-88 0 0,-2-1-80 0 0,0 1 8 0 0,1 1-880 0 0,1 1-664 0 0,1 1 319 0 0,2 3-3704 0 0,4 0 3177 0 0,2-2-241 0 0</inkml:trace>
</inkml:ink>
</file>

<file path=ppt/ink/ink4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33.2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84 137 1616 0 0,'-11'2'2199'0'0,"-10"1"4542"0"0,-29 2-1 0 0,50-5-6699 0 0,0 0 0 0 0,0 0-1 0 0,0 0 1 0 0,0 0 0 0 0,0 0 0 0 0,0 0 0 0 0,0 0 0 0 0,0 0 0 0 0,0 0 0 0 0,0 0 0 0 0,-1 0 0 0 0,1-1 0 0 0,0 1 0 0 0,0 0 0 0 0,0 0 0 0 0,0 0-1 0 0,0 0 1 0 0,0 0 0 0 0,0 0 0 0 0,0 0 0 0 0,0 0 0 0 0,0 0 0 0 0,0 0 0 0 0,0 0 0 0 0,0 0 0 0 0,-1 0 0 0 0,1 0 0 0 0,0 0 0 0 0,0 0-1 0 0,0 0 1 0 0,0-1 0 0 0,0 1 0 0 0,0 0 0 0 0,0 0 0 0 0,0 0 0 0 0,0 0 0 0 0,0 0 0 0 0,0 0 0 0 0,0 0 0 0 0,0 0 0 0 0,0 0 0 0 0,0 0 0 0 0,0-1-1 0 0,0 1 1 0 0,0 0 0 0 0,0 0 0 0 0,0 0 0 0 0,0 0 0 0 0,0 0 0 0 0,0 0 0 0 0,0 0 0 0 0,0 0 0 0 0,0 0 0 0 0,1 0 0 0 0,3-8 802 0 0,13-9-801 0 0,-13 13 266 0 0,11-12-26 0 0,1 1-1 0 0,35-26 0 0 0,-43 35-208 0 0,1 1 1 0 0,0 0-1 0 0,0 0 0 0 0,0 1 0 0 0,1 0 1 0 0,-1 0-1 0 0,1 1 0 0 0,17-3 0 0 0,-25 6-81 0 0,0 0 0 0 0,0-1 0 0 0,0 1-1 0 0,0 0 1 0 0,0 0 0 0 0,0 1 0 0 0,0-1-1 0 0,0 0 1 0 0,0 1 0 0 0,0-1 0 0 0,0 1-1 0 0,0-1 1 0 0,0 1 0 0 0,0 0 0 0 0,0 0-1 0 0,-1 0 1 0 0,1 0 0 0 0,0 0 0 0 0,-1 0-1 0 0,1 1 1 0 0,0-1 0 0 0,-1 0-1 0 0,3 3 1 0 0,-3 0-39 0 0,1-1-1 0 0,0 0 1 0 0,-1 0-1 0 0,1 1 1 0 0,-1-1 0 0 0,0 1-1 0 0,0 0 1 0 0,0-1-1 0 0,-1 1 1 0 0,1 0-1 0 0,-1-1 1 0 0,0 6 0 0 0,0-2-79 0 0,-1 1 0 0 0,1-1 0 0 0,-1 0 1 0 0,-1 1-1 0 0,1-1 0 0 0,-1 0 1 0 0,-1 0-1 0 0,1 0 0 0 0,-1-1 1 0 0,0 1-1 0 0,-1 0 0 0 0,0-1 0 0 0,0 0 1 0 0,0 0-1 0 0,-1 0 0 0 0,1-1 1 0 0,-1 1-1 0 0,-1-1 0 0 0,1 0 0 0 0,-1 0 1 0 0,0-1-1 0 0,0 0 0 0 0,0 0 1 0 0,-1 0-1 0 0,1-1 0 0 0,-14 5 1 0 0,-8-1-5270 0 0,12-3 3237 0 0</inkml:trace>
</inkml:ink>
</file>

<file path=ppt/ink/ink4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34.6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16 146 512 0 0,'0'-2'537'0'0,"1"-1"362"0"0,-1 0-1 0 0,0 0 1 0 0,0 0-1 0 0,0 0 1 0 0,0 0-1 0 0,-1 0 1 0 0,1 0-1 0 0,-1 0 1 0 0,0 1-1 0 0,0-1 1 0 0,0 0-1 0 0,0 0 1 0 0,0 0-1 0 0,0 1 1 0 0,-1-1-1 0 0,-3-4 0 0 0,5 7-852 0 0,0 0 0 0 0,0 0 0 0 0,0 0-1 0 0,0-1 1 0 0,-1 1 0 0 0,1 0-1 0 0,0 0 1 0 0,0 0 0 0 0,0 0-1 0 0,0 0 1 0 0,0-1 0 0 0,0 1-1 0 0,0 0 1 0 0,0 0 0 0 0,0 0-1 0 0,0 0 1 0 0,0-1 0 0 0,0 1-1 0 0,0 0 1 0 0,0 0 0 0 0,0 0-1 0 0,0 0 1 0 0,0-1 0 0 0,0 1-1 0 0,0 0 1 0 0,0 0 0 0 0,0 0-1 0 0,0 0 1 0 0,0 0 0 0 0,1-1-1 0 0,-1 1 1 0 0,0 0 0 0 0,0 0-1 0 0,0 0 1 0 0,0 0 0 0 0,8-6 745 0 0,14-5-424 0 0,-17 9-236 0 0,38-20 389 0 0,-32 15-450 0 0,1 0 0 0 0,0 1 0 0 0,0 1 0 0 0,1 0 0 0 0,0 0 0 0 0,22-4 0 0 0,-34 9-63 0 0,-1 0 0 0 0,1 0 0 0 0,-1 0 0 0 0,1 0 0 0 0,-1 0 0 0 0,1 0 0 0 0,-1 0 0 0 0,1 0 0 0 0,-1 0 0 0 0,0 0 0 0 0,1 0 0 0 0,-1 1-1 0 0,1-1 1 0 0,-1 0 0 0 0,1 0 0 0 0,-1 0 0 0 0,0 1 0 0 0,1-1 0 0 0,-1 0 0 0 0,0 1 0 0 0,1-1 0 0 0,-1 0 0 0 0,0 0 0 0 0,1 1 0 0 0,-1-1 0 0 0,0 1 0 0 0,0-1 0 0 0,1 0 0 0 0,-1 1 0 0 0,0-1 0 0 0,0 1 0 0 0,0-1 0 0 0,0 0 0 0 0,1 1 0 0 0,-1-1 0 0 0,0 1-1 0 0,0-1 1 0 0,0 1 0 0 0,0-1 0 0 0,0 1 0 0 0,0-1 0 0 0,0 1 0 0 0,0-1 0 0 0,0 0 0 0 0,0 1 0 0 0,-1 0 0 0 0,-6 25 176 0 0,6-23-193 0 0,-11 26 63 0 0,-23 41 1 0 0,24-48-58 0 0,0-1 0 0 0,1 2 1 0 0,-14 43-1 0 0,24-64-8 0 0,-1 1-1 0 0,0 0 0 0 0,1-1 1 0 0,0 1-1 0 0,0 0 1 0 0,0 0-1 0 0,0-1 0 0 0,0 1 1 0 0,0 0-1 0 0,1 0 1 0 0,-1-1-1 0 0,1 1 0 0 0,-1 0 1 0 0,1-1-1 0 0,0 1 1 0 0,1 0-1 0 0,-1-1 0 0 0,2 4 1 0 0,-1-4-19 0 0,0 0 1 0 0,0-1-1 0 0,0 1 0 0 0,0-1 1 0 0,0 1-1 0 0,0-1 0 0 0,0 0 1 0 0,0 0-1 0 0,0 1 0 0 0,0-2 1 0 0,1 1-1 0 0,-1 0 0 0 0,0 0 1 0 0,1-1-1 0 0,-1 1 0 0 0,1-1 1 0 0,-1 0-1 0 0,0 0 1 0 0,1 0-1 0 0,-1 0 0 0 0,5-1 1 0 0,1 0-250 0 0,0-1 1 0 0,-1 0-1 0 0,1 0 0 0 0,0-1 1 0 0,-1 0-1 0 0,11-5 1 0 0,-4 0-1081 0 0,-1 0-1 0 0,17-14 1 0 0,-6 1-545 0 0</inkml:trace>
</inkml:ink>
</file>

<file path=ppt/ink/ink4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34.8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28 1424 0 0,'-22'-22'13182'0'0,"22"22"-13102"0"0,0-1 0 0 0,0 1 0 0 0,0 0 0 0 0,0 0 0 0 0,0-1 0 0 0,1 1 0 0 0,-1 0 0 0 0,0-1 0 0 0,0 1 0 0 0,0 0 0 0 0,0 0 0 0 0,1 0 0 0 0,-1-1 0 0 0,0 1 0 0 0,0 0 0 0 0,0 0 0 0 0,1 0 0 0 0,-1-1 0 0 0,0 1 0 0 0,0 0 0 0 0,1 0 0 0 0,-1 0 0 0 0,0 0 0 0 0,0 0 0 0 0,1-1 0 0 0,-1 1 0 0 0,0 0 0 0 0,1 0 0 0 0,-1 0 0 0 0,0 0 0 0 0,1 0 0 0 0,-1 0 0 0 0,0 0 1 0 0,0 0-1 0 0,1 0 0 0 0,-1 0 0 0 0,0 0 0 0 0,1 1 0 0 0,-1-1 0 0 0,0 0 0 0 0,14 0 373 0 0,-10 2-443 0 0,0 0 0 0 0,0 0 0 0 0,0 0 1 0 0,0 0-1 0 0,0 1 0 0 0,-1-1 0 0 0,1 1 0 0 0,-1 0 0 0 0,0 0 1 0 0,1 0-1 0 0,-1 1 0 0 0,4 5 0 0 0,-2-3-900 0 0,0 0 1 0 0,12 10-1 0 0,5 1-3243 0 0,-9-7 2713 0 0</inkml:trace>
</inkml:ink>
</file>

<file path=ppt/ink/ink4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35.4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52 344 0 0,'-19'-4'3470'0'0,"13"4"-1432"0"0,0-2 1 0 0,0 1 0 0 0,1 0-1 0 0,-10-5 1 0 0,16 9-1657 0 0,0 0 0 0 0,0 0 0 0 0,-1 1-1 0 0,1-1 1 0 0,-1 0 0 0 0,0 0 0 0 0,0 0 0 0 0,-1 7 0 0 0,1 4-36 0 0,1-6-218 0 0,1 22 491 0 0,1 0-1 0 0,14 56 1 0 0,-17-86-608 0 0,7 20 135 0 0,-7-19-140 0 0,0 0 0 0 0,0-1 0 0 0,1 1 1 0 0,-1-1-1 0 0,0 1 0 0 0,0-1 1 0 0,0 1-1 0 0,1-1 0 0 0,-1 0 1 0 0,0 1-1 0 0,1-1 0 0 0,-1 1 1 0 0,0-1-1 0 0,1 1 0 0 0,-1-1 1 0 0,0 0-1 0 0,1 1 0 0 0,-1-1 1 0 0,1 0-1 0 0,-1 0 0 0 0,1 1 0 0 0,-1-1 1 0 0,1 0-1 0 0,-1 0 0 0 0,1 1 1 0 0,-1-1-1 0 0,1 0 0 0 0,-1 0 1 0 0,1 0-1 0 0,-1 0 0 0 0,1 0 1 0 0,0 0-1 0 0,-1 0-9 0 0,1-1 1 0 0,0 0-1 0 0,-1 1 1 0 0,1-1-1 0 0,-1 1 1 0 0,1-1-1 0 0,-1 0 0 0 0,0 1 1 0 0,1-1-1 0 0,-1 0 1 0 0,0 1-1 0 0,1-1 1 0 0,-1 0-1 0 0,0 0 0 0 0,0 0 1 0 0,0 1-1 0 0,0-3 1 0 0,2-17 44 0 0,-2 13-7 0 0,1-12-27 0 0,1-2 2 0 0,0 1-1 0 0,1-1 1 0 0,1 0 0 0 0,6-20 0 0 0,-8 36 10 0 0,-1 0 0 0 0,1 1 0 0 0,0-1 0 0 0,1 0 1 0 0,-1 1-1 0 0,1 0 0 0 0,0-1 0 0 0,0 1 0 0 0,0 0 0 0 0,1 0 0 0 0,-1 1 0 0 0,1-1 1 0 0,0 1-1 0 0,0 0 0 0 0,0 0 0 0 0,1 0 0 0 0,-1 0 0 0 0,1 1 0 0 0,0 0 0 0 0,-1 0 1 0 0,10-3-1 0 0,-7 4 4 0 0,0-1 0 0 0,0 1 1 0 0,0 0-1 0 0,0 1 0 0 0,0 0 1 0 0,0 0-1 0 0,0 0 0 0 0,0 1 1 0 0,0 0-1 0 0,12 4 0 0 0,-15-4-20 0 0,-1 0 0 0 0,0 0 0 0 0,0 1 0 0 0,1 0 0 0 0,-1-1 0 0 0,0 1 0 0 0,-1 0 0 0 0,1 1 0 0 0,0-1 0 0 0,0 0 0 0 0,-1 1 0 0 0,0 0 0 0 0,1-1 0 0 0,-1 1 0 0 0,0 0 0 0 0,0 0 0 0 0,-1 0 0 0 0,1 1 0 0 0,-1-1 0 0 0,1 0 0 0 0,-1 1 0 0 0,0-1 0 0 0,0 4-1 0 0,1 7 14 0 0,0 0-1 0 0,-2 17 1 0 0,3 22 0 0 0,-2-48-19 0 0,0-1-1 0 0,0 1 0 0 0,0 0 1 0 0,1-1-1 0 0,-1 1 0 0 0,1-1 1 0 0,0 0-1 0 0,5 8 0 0 0,-6-10-16 0 0,1-1 0 0 0,0 1-1 0 0,-1 0 1 0 0,1-1 0 0 0,0 1 0 0 0,0-1-1 0 0,0 1 1 0 0,0-1 0 0 0,1 0 0 0 0,-1 0-1 0 0,0 0 1 0 0,0 0 0 0 0,1 0 0 0 0,-1-1-1 0 0,1 1 1 0 0,-1-1 0 0 0,0 1-1 0 0,1-1 1 0 0,-1 0 0 0 0,1 0 0 0 0,-1 0-1 0 0,1 0 1 0 0,3-1 0 0 0,3-1-526 0 0,-1 0-1 0 0,0 0 1 0 0,0-1 0 0 0,0 1-1 0 0,12-7 1 0 0,-5 0-3559 0 0,22-15 0 0 0,-16 10 1828 0 0</inkml:trace>
</inkml:ink>
</file>

<file path=ppt/ink/ink4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36.0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292 460 384 0 0,'-5'-16'6833'0'0,"5"-13"-2894"0"0,-1-3-1655 0 0,-1 22-1712 0 0,-3-12 627 0 0,-1-1 0 0 0,-14-37 0 0 0,18 54-1057 0 0,0 1-1 0 0,-1-1 1 0 0,0 1-1 0 0,0 0 0 0 0,-1 0 1 0 0,1 0-1 0 0,-1 1 0 0 0,0-1 1 0 0,0 1-1 0 0,-1 0 0 0 0,1 0 1 0 0,-1 0-1 0 0,0 1 0 0 0,0-1 1 0 0,-10-4-1 0 0,12 7-97 0 0,1 0 0 0 0,-1 1 0 0 0,0-1 0 0 0,1 0 0 0 0,-1 1 0 0 0,0-1 0 0 0,0 1 0 0 0,0 0 0 0 0,1 0 0 0 0,-1 0 0 0 0,0 0 0 0 0,0 1 0 0 0,0-1 0 0 0,1 1 0 0 0,-6 1 0 0 0,4 0-15 0 0,0 0 1 0 0,0 0-1 0 0,0 1 1 0 0,0-1-1 0 0,0 1 1 0 0,1 0-1 0 0,-1 0 1 0 0,-5 6-1 0 0,0 3-37 0 0,-1 1 1 0 0,2 0-1 0 0,0 1 0 0 0,-10 22 1 0 0,11-21 5 0 0,0 0 1 0 0,2 1-1 0 0,0 0 1 0 0,0-1-1 0 0,2 2 1 0 0,0-1-1 0 0,1 0 1 0 0,-1 30-1 0 0,4-42-1 0 0,-1-1 1 0 0,0 0-1 0 0,1 0 0 0 0,0 0 0 0 0,-1 0 0 0 0,1-1 0 0 0,1 1 0 0 0,-1 0 0 0 0,0 0 0 0 0,1 0 0 0 0,-1-1 0 0 0,1 1 0 0 0,0-1 0 0 0,-1 1 0 0 0,1-1 0 0 0,1 0 0 0 0,-1 0 0 0 0,0 0 0 0 0,0 0 0 0 0,1 0 0 0 0,-1 0 0 0 0,1 0 0 0 0,0-1 0 0 0,-1 0 0 0 0,1 1 0 0 0,0-1 0 0 0,5 1 1 0 0,-3 0-9 0 0,1-1 1 0 0,-1 0 0 0 0,1-1 0 0 0,-1 1 0 0 0,1-1 0 0 0,-1 0 0 0 0,1 0 0 0 0,-1-1-1 0 0,1 0 1 0 0,-1 0 0 0 0,1 0 0 0 0,-1 0 0 0 0,0-1 0 0 0,9-4 0 0 0,-2 0-17 0 0,-2 0-1 0 0,1-1 1 0 0,-1 0 0 0 0,0-1 0 0 0,0 0 0 0 0,-1 0 0 0 0,0-1 0 0 0,0-1 0 0 0,-1 1-1 0 0,-1-1 1 0 0,1-1 0 0 0,-2 1 0 0 0,1-1 0 0 0,-1 0 0 0 0,-1-1 0 0 0,0 1-1 0 0,-1-1 1 0 0,0 0 0 0 0,-1 0 0 0 0,0-1 0 0 0,-1 1 0 0 0,0-1 0 0 0,-1 1 0 0 0,-1-1-1 0 0,-1-21 1 0 0,-5-10 129 0 0,-2 0 0 0 0,-20-65 0 0 0,25 96-82 0 0,1 6 3 0 0,1 2 56 0 0,-1 0 1 0 0,1 1-1 0 0,-1-1 0 0 0,-3-6 1 0 0,5 11-74 0 0,0 0-1 0 0,0 0 1 0 0,0 0 0 0 0,0 0 0 0 0,0 0 0 0 0,0 0-1 0 0,0-1 1 0 0,-1 1 0 0 0,1 0 0 0 0,0 0 0 0 0,0 0 0 0 0,0 0-1 0 0,0 0 1 0 0,0 0 0 0 0,0 0 0 0 0,0-1 0 0 0,0 1-1 0 0,-1 0 1 0 0,1 0 0 0 0,0 0 0 0 0,0 0 0 0 0,0 0 0 0 0,0 0-1 0 0,0 0 1 0 0,0 0 0 0 0,-1 0 0 0 0,1 0 0 0 0,0 0-1 0 0,0 0 1 0 0,0 0 0 0 0,0 0 0 0 0,0 0 0 0 0,-1 0-1 0 0,1 0 1 0 0,0 0 0 0 0,0 0 0 0 0,0 0 0 0 0,-4 6 94 0 0,1 10-43 0 0,2-14-33 0 0,-3 29-14 0 0,1 1 0 0 0,1 0 0 0 0,1-1 0 0 0,2 1 0 0 0,2-1 0 0 0,0 1-1 0 0,11 38 1 0 0,-11-58-34 0 0,0 0 0 0 0,1-1 0 0 0,0 1-1 0 0,1-1 1 0 0,1 0 0 0 0,-1 0 0 0 0,2-1 0 0 0,-1 1 0 0 0,2-1-1 0 0,-1-1 1 0 0,1 0 0 0 0,1 0 0 0 0,18 15 0 0 0,-19-17-610 0 0,1-1 1 0 0,1-1-1 0 0,-1 1 1 0 0,1-1-1 0 0,17 5 1 0 0,-24-9 16 0 0,-1 0 1 0 0,1 0 0 0 0,-1-1 0 0 0,1 0-1 0 0,0 1 1 0 0,-1-1 0 0 0,1 0-1 0 0,3-1 1 0 0,2 0-1075 0 0</inkml:trace>
</inkml:ink>
</file>

<file path=ppt/ink/ink4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36.4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99 1744 0 0,'-15'-11'7189'0'0,"-3"0"-2308"0"0,18 10-4662 0 0,-1 1 0 0 0,0-1 0 0 0,1 0 1 0 0,-1 1-1 0 0,1-1 0 0 0,-1 0 1 0 0,1 1-1 0 0,-1-1 0 0 0,1 0 1 0 0,-1 1-1 0 0,1-1 0 0 0,-1 0 1 0 0,1 0-1 0 0,0 0 0 0 0,0 1 0 0 0,-1-1 1 0 0,1-2 349 0 0,0 16 1127 0 0,-2 1-1349 0 0,1-1 1 0 0,0 1-1 0 0,2 0 1 0 0,-1 0-1 0 0,5 24 1 0 0,-4-33-337 0 0,1 1-1 0 0,-1-1 1 0 0,1 0 0 0 0,0 1 0 0 0,1-1 0 0 0,-1 0-1 0 0,1 0 1 0 0,0-1 0 0 0,0 1 0 0 0,0 0 0 0 0,1-1-1 0 0,-1 0 1 0 0,1 0 0 0 0,0 0 0 0 0,1 0 0 0 0,8 6-1 0 0,-11-9-17 0 0,0 0-1 0 0,0 0 1 0 0,-1 0-1 0 0,1 0 1 0 0,0-1-1 0 0,0 1 1 0 0,0 0-1 0 0,0-1 0 0 0,0 0 1 0 0,0 1-1 0 0,1-1 1 0 0,-1 0-1 0 0,0 0 1 0 0,0 0-1 0 0,0 0 1 0 0,0 0-1 0 0,0-1 0 0 0,0 1 1 0 0,3-2-1 0 0,-2 1-3 0 0,0 0-1 0 0,0-1 0 0 0,0 0 0 0 0,-1 0 0 0 0,1 0 1 0 0,-1 0-1 0 0,1 0 0 0 0,-1 0 0 0 0,0 0 1 0 0,0-1-1 0 0,3-4 0 0 0,0-1-28 0 0,-1 0-1 0 0,1 0 1 0 0,-2-1 0 0 0,1 0 0 0 0,-1 0-1 0 0,-1 0 1 0 0,4-17 0 0 0,-5 12 39 0 0,-1 0 0 0 0,0 1 0 0 0,-1-1 0 0 0,-1 0 0 0 0,0 1 0 0 0,0-1 0 0 0,-2 1 0 0 0,-7-22 1 0 0,3 23 8 0 0,8 12-8 0 0,0-1 1 0 0,0 1 0 0 0,-1 0 0 0 0,1 0-1 0 0,0 0 1 0 0,0-1 0 0 0,-1 1 0 0 0,1 0-1 0 0,0 0 1 0 0,-1 0 0 0 0,1 0 0 0 0,0 0-1 0 0,-1 0 1 0 0,1 0 0 0 0,0 0 0 0 0,-1 0 0 0 0,1-1-1 0 0,0 1 1 0 0,-1 1 0 0 0,1-1 0 0 0,0 0-1 0 0,-1 0 1 0 0,1 0 0 0 0,-1 1 1 0 0,0-1 0 0 0,0 1 0 0 0,0 0 0 0 0,0 0 0 0 0,0 0 0 0 0,0-1 0 0 0,0 1 0 0 0,1 0 0 0 0,-1 0 0 0 0,0 0 0 0 0,1 0 0 0 0,-1 0 0 0 0,1 1 0 0 0,-1-1 0 0 0,1 0 0 0 0,0 0 0 0 0,-1 1 0 0 0,-1 8-3 0 0,0-1-1 0 0,0 1 0 0 0,1 0 0 0 0,0-1 1 0 0,1 1-1 0 0,0 0 0 0 0,1 0 0 0 0,0-1 1 0 0,0 1-1 0 0,1 0 0 0 0,0-1 0 0 0,1 0 1 0 0,0 1-1 0 0,1-1 0 0 0,-1 0 0 0 0,2-1 1 0 0,-1 1-1 0 0,1-1 0 0 0,1 0 0 0 0,-1 0 1 0 0,1 0-1 0 0,1-1 0 0 0,-1 0 0 0 0,1 0 1 0 0,1 0-1 0 0,-1-1 0 0 0,1 0 0 0 0,17 9 1 0 0,-14-9-392 0 0,0 0 0 0 0,18 5 0 0 0,8-2-5521 0 0,-24-8 2920 0 0</inkml:trace>
</inkml:ink>
</file>

<file path=ppt/ink/ink4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36.8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241 193 976 0 0,'-11'-77'12309'0'0,"-7"2"-7559"0"0,18 72-4627 0 0,-1 1 0 0 0,0-1 1 0 0,0 1-1 0 0,0 0 0 0 0,0-1 1 0 0,0 1-1 0 0,0 0 0 0 0,-1 0 1 0 0,1-1-1 0 0,-1 1 0 0 0,0 0 1 0 0,1 1-1 0 0,-1-1 0 0 0,0 0 1 0 0,-3-2-1 0 0,3 3-61 0 0,0 1 0 0 0,0-1-1 0 0,0 0 1 0 0,0 1 0 0 0,1 0 0 0 0,-1-1-1 0 0,0 1 1 0 0,0 0 0 0 0,0 0 0 0 0,0 0-1 0 0,0 0 1 0 0,0 0 0 0 0,0 1 0 0 0,1-1-1 0 0,-1 1 1 0 0,0-1 0 0 0,0 1 0 0 0,0 0 0 0 0,0-1-1 0 0,1 1 1 0 0,-1 0 0 0 0,-1 1 0 0 0,-6 4 24 0 0,1-1 0 0 0,1 1 0 0 0,-1 1 0 0 0,1-1 1 0 0,0 1-1 0 0,-11 14 0 0 0,9-9-28 0 0,1 0 0 0 0,1 0 0 0 0,0 0 0 0 0,-7 16 0 0 0,7-12-35 0 0,1 1 0 0 0,1 0 0 0 0,0 0 0 0 0,2 0 0 0 0,-1 0 0 0 0,0 25 0 0 0,4-36-17 0 0,0 0 0 0 0,1 0 0 0 0,-1 0 0 0 0,1-1 0 0 0,1 1 0 0 0,-1 0-1 0 0,1 0 1 0 0,0-1 0 0 0,4 10 0 0 0,-3-11 2 0 0,-1 0 0 0 0,1 0 0 0 0,0 0 0 0 0,0-1 0 0 0,1 1 0 0 0,-1-1 0 0 0,1 0-1 0 0,-1 0 1 0 0,1 0 0 0 0,0-1 0 0 0,0 1 0 0 0,0-1 0 0 0,8 4 0 0 0,-2-3-17 0 0,0 0-1 0 0,1 0 1 0 0,-1 0 0 0 0,1-1-1 0 0,-1-1 1 0 0,1 0 0 0 0,0-1 0 0 0,-1 0-1 0 0,1 0 1 0 0,0-1 0 0 0,-1 0-1 0 0,20-6 1 0 0,-19 4-350 0 0,0 0-1 0 0,-1-1 1 0 0,1-1-1 0 0,-1 0 1 0 0,10-7-1 0 0,-12 7-766 0 0,-1 0-1 0 0,1-1 0 0 0,-1 0 0 0 0,-1-1 1 0 0,1 1-1 0 0,7-11 0 0 0,-6 5-2151 0 0</inkml:trace>
</inkml:ink>
</file>

<file path=ppt/ink/ink4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37.2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11 156 832 0 0,'-4'4'8952'0'0,"-2"5"-2534"0"0,7-7-6123 0 0,1 0 0 0 0,-1 0-1 0 0,1 0 1 0 0,0-1 0 0 0,0 1 0 0 0,-1 0-1 0 0,1-1 1 0 0,1 0 0 0 0,-1 1 0 0 0,3 0-1 0 0,6 6 552 0 0,-3-2-452 0 0,-1 0 1 0 0,1 0 0 0 0,0-1 0 0 0,0 0-1 0 0,0 0 1 0 0,1-1 0 0 0,10 4 0 0 0,-15-7-391 0 0,0 0 0 0 0,0 0 0 0 0,0 0 0 0 0,0-1 0 0 0,0 0 0 0 0,0 1 0 0 0,1-1 0 0 0,-1-1 0 0 0,0 1 0 0 0,0 0 0 0 0,0-1 0 0 0,0 0 0 0 0,0 0 0 0 0,0 0 0 0 0,0-1 0 0 0,-1 1 0 0 0,1-1 0 0 0,0 0 0 0 0,4-3 0 0 0,-4 3-4 0 0,0-1 1 0 0,0 0 0 0 0,1-1-1 0 0,-2 1 1 0 0,1 0 0 0 0,0-1-1 0 0,-1 0 1 0 0,0 0-1 0 0,0 0 1 0 0,0-1 0 0 0,0 1-1 0 0,-1-1 1 0 0,1 1 0 0 0,-1-1-1 0 0,0 0 1 0 0,-1 0 0 0 0,1 0-1 0 0,-1 0 1 0 0,0 0 0 0 0,0 0-1 0 0,-1 0 1 0 0,1 0-1 0 0,-1 0 1 0 0,0 0 0 0 0,-1-1-1 0 0,0-6 1 0 0,-2 2 16 0 0,1-1-1 0 0,-1 1 1 0 0,-1 0 0 0 0,0 1-1 0 0,-8-15 1 0 0,11 22-11 0 0,0 0 0 0 0,0 0-1 0 0,-1 0 1 0 0,1 0 0 0 0,-1 0 0 0 0,0 1 0 0 0,1-1 0 0 0,-1 0 0 0 0,0 1-1 0 0,0-1 1 0 0,0 1 0 0 0,0 0 0 0 0,0 0 0 0 0,0 0 0 0 0,0 0 0 0 0,0 0-1 0 0,-1 0 1 0 0,1 0 0 0 0,0 1 0 0 0,0-1 0 0 0,-1 1 0 0 0,1 0 0 0 0,-1 0-1 0 0,1-1 1 0 0,0 1 0 0 0,-1 1 0 0 0,1-1 0 0 0,0 0 0 0 0,-1 1 0 0 0,-3 1-1 0 0,-2 1-7 0 0,0 0 0 0 0,1 1 0 0 0,-1 0 0 0 0,1 0 0 0 0,0 1 0 0 0,0 0-1 0 0,1 1 1 0 0,0-1 0 0 0,0 1 0 0 0,0 0 0 0 0,0 0 0 0 0,1 1 0 0 0,0 0-1 0 0,-7 13 1 0 0,7-11-4 0 0,0 1 1 0 0,1-1-1 0 0,0 1 0 0 0,0 0 0 0 0,1 0 0 0 0,1 0 0 0 0,0 0 0 0 0,0 0 0 0 0,1 1 0 0 0,0-1 1 0 0,1 18-1 0 0,0-24-6 0 0,1 0 0 0 0,0 0 0 0 0,0 0 0 0 0,0 0-1 0 0,0 0 1 0 0,0-1 0 0 0,1 1 0 0 0,0 0 0 0 0,0-1 0 0 0,0 1 0 0 0,0-1 0 0 0,0 0 0 0 0,6 6 0 0 0,-3-5 38 0 0,0 0-1 0 0,0 0 1 0 0,0 0 0 0 0,0-1-1 0 0,0 0 1 0 0,1 0-1 0 0,0 0 1 0 0,6 2 0 0 0,5 0-808 0 0,0-1 0 0 0,-1-1 0 0 0,1 0 0 0 0,0-1 1 0 0,27-1-1 0 0,-3-1-4006 0 0,-21 0 2436 0 0</inkml:trace>
</inkml:ink>
</file>

<file path=ppt/ink/ink4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37.9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277 657 1016 0 0,'9'-5'6511'0'0,"7"-3"-556"0"0,-14 7-5758 0 0,0 0 0 0 0,0-1 0 0 0,1 1 0 0 0,-1-1 0 0 0,-1 1 0 0 0,1-1 0 0 0,0 0 1 0 0,0 0-1 0 0,-1 0 0 0 0,1 0 0 0 0,-1 0 0 0 0,1-1 0 0 0,-1 1 0 0 0,1-3 0 0 0,0 0 46 0 0,-1 0-1 0 0,0-1 1 0 0,0 0 0 0 0,0 1-1 0 0,0-1 1 0 0,-1 0 0 0 0,0 1-1 0 0,-1-1 1 0 0,1 0 0 0 0,-1 1-1 0 0,0-1 1 0 0,0 0-1 0 0,-4-9 1 0 0,1 2 31 0 0,-2-1-1 0 0,0 1 1 0 0,0 0 0 0 0,-11-15-1 0 0,14 23-198 0 0,0 1 0 0 0,-1-1-1 0 0,0 1 1 0 0,1 0 0 0 0,-1 0 0 0 0,-1 0-1 0 0,1 1 1 0 0,-1-1 0 0 0,-8-4 0 0 0,9 6-19 0 0,0 0 0 0 0,-1 1 1 0 0,1-1-1 0 0,0 1 0 0 0,0 0 1 0 0,0 0-1 0 0,-1 1 0 0 0,1 0 1 0 0,0-1-1 0 0,-1 1 0 0 0,1 1 1 0 0,-1-1-1 0 0,-6 2 1 0 0,1 1-27 0 0,0 0 0 0 0,1 1 1 0 0,-1 0-1 0 0,1 0 1 0 0,0 1-1 0 0,0 0 1 0 0,0 1-1 0 0,1 0 0 0 0,-1 0 1 0 0,1 1-1 0 0,1 0 1 0 0,0 1-1 0 0,0-1 1 0 0,0 1-1 0 0,-6 10 0 0 0,9-11-36 0 0,0 0 0 0 0,0 0 0 0 0,0 0 1 0 0,1 1-1 0 0,0-1 0 0 0,1 1 0 0 0,0 0 0 0 0,-3 15 0 0 0,5-17 4 0 0,-1 0 1 0 0,1-1-1 0 0,1 1 0 0 0,-1 0 1 0 0,1-1-1 0 0,0 1 0 0 0,0-1 1 0 0,0 1-1 0 0,1-1 1 0 0,0 1-1 0 0,0-1 0 0 0,1 0 1 0 0,4 8-1 0 0,-3-8-5 0 0,0 0 1 0 0,0 0-1 0 0,0 0 0 0 0,1-1 0 0 0,0 1 0 0 0,0-1 1 0 0,0-1-1 0 0,1 1 0 0 0,-1-1 0 0 0,1 1 0 0 0,0-2 0 0 0,0 1 1 0 0,0-1-1 0 0,0 1 0 0 0,0-2 0 0 0,0 1 0 0 0,1-1 0 0 0,7 1 1 0 0,-3-1 16 0 0,0 0 0 0 0,0-1 0 0 0,-1 0 0 0 0,1-1 0 0 0,0 0 0 0 0,0-1 0 0 0,0 0 0 0 0,-1 0 0 0 0,21-9 0 0 0,-23 7-28 0 0,-1 1-1 0 0,1-2 1 0 0,-1 1-1 0 0,0-1 1 0 0,0 0-1 0 0,-1-1 1 0 0,0 1-1 0 0,0-1 1 0 0,0-1 0 0 0,-1 1-1 0 0,1-1 1 0 0,-1 0-1 0 0,-1 0 1 0 0,0 0-1 0 0,4-9 1 0 0,-3 4-52 0 0,0-1 0 0 0,-2 1 0 0 0,1-1-1 0 0,-2 0 1 0 0,1 1 0 0 0,-2-1 0 0 0,0 0 0 0 0,0 0 0 0 0,-2-16 0 0 0,-50-363 1 0 0,50 384 74 0 0,-1-6 23 0 0,2 9 26 0 0,-1 1 0 0 0,0-1 0 0 0,1 1 0 0 0,-2-1 0 0 0,1 1 0 0 0,0-1-1 0 0,-1 1 1 0 0,-4-8 0 0 0,6 12-43 0 0,0 0 0 0 0,-1-1 0 0 0,1 1-1 0 0,0 0 1 0 0,0 0 0 0 0,0 0 0 0 0,-1 0 0 0 0,1 0-1 0 0,0 0 1 0 0,0 0 0 0 0,-1 0 0 0 0,1 0 0 0 0,0 1-1 0 0,0-1 1 0 0,0 0 0 0 0,-1 0 0 0 0,1 0 0 0 0,0 0 0 0 0,0 0-1 0 0,0 0 1 0 0,-1 0 0 0 0,1 0 0 0 0,0 1 0 0 0,0-1-1 0 0,0 0 1 0 0,0 0 0 0 0,-1 0 0 0 0,1 0 0 0 0,0 1-1 0 0,0-1 1 0 0,0 0 0 0 0,0 0 0 0 0,0 0 0 0 0,0 1-1 0 0,-1-1 1 0 0,1 0 0 0 0,0 0 0 0 0,0 0 0 0 0,0 1-1 0 0,0-1 1 0 0,0 0 0 0 0,0 0 0 0 0,0 1 0 0 0,0-1 0 0 0,-4 12 60 0 0,2-2-18 0 0,1 1 0 0 0,0 0 0 0 0,0 0 0 0 0,1 0 0 0 0,1-1 0 0 0,1 13 0 0 0,17 63-86 0 0,-3-17 19 0 0,32 226 59 0 0,-46-275-476 0 0,2 1 0 0 0,8 25 0 0 0,-9-37-479 0 0,0-1 0 0 0,1 0 0 0 0,0 1 0 0 0,7 9 0 0 0,-2-6-1233 0 0</inkml:trace>
</inkml:ink>
</file>

<file path=ppt/ink/ink4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38.6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85 151 512 0 0,'-25'-111'11977'0'0,"23"107"-11270"0"0,1 0-1 0 0,0 0 0 0 0,-1 0 1 0 0,0 0-1 0 0,0 0 0 0 0,-3-4 1 0 0,5 7-622 0 0,0 1 1 0 0,-1-1-1 0 0,1 1 0 0 0,-1-1 1 0 0,1 1-1 0 0,0 0 0 0 0,-1-1 1 0 0,1 1-1 0 0,-1-1 0 0 0,1 1 1 0 0,-1 0-1 0 0,1-1 0 0 0,-1 1 1 0 0,0 0-1 0 0,1 0 1 0 0,-1 0-1 0 0,1-1 0 0 0,-1 1 1 0 0,1 0-1 0 0,-1 0 0 0 0,0 0 1 0 0,1 0-1 0 0,-1 0 0 0 0,1 0 1 0 0,-1 0-1 0 0,0 0 1 0 0,1 0-1 0 0,-1 0 0 0 0,1 0 1 0 0,-1 1-1 0 0,0-1 0 0 0,1 0 1 0 0,-1 0-1 0 0,1 0 0 0 0,-1 1 1 0 0,1-1-1 0 0,-1 0 1 0 0,1 1-1 0 0,-1-1 0 0 0,1 1 1 0 0,-1-1-1 0 0,1 0 0 0 0,0 1 1 0 0,-1-1-1 0 0,1 1 0 0 0,-1-1 1 0 0,1 1-1 0 0,0-1 1 0 0,0 1-1 0 0,-1-1 0 0 0,1 2 1 0 0,-3 2 98 0 0,0 1 1 0 0,1 0 0 0 0,0 0 0 0 0,0 0-1 0 0,0 0 1 0 0,1 0 0 0 0,-1 0 0 0 0,1 1-1 0 0,0-1 1 0 0,1 1 0 0 0,-1-1 0 0 0,1 0-1 0 0,1 6 1 0 0,0 11 126 0 0,10 42 0 0 0,-3-22-44 0 0,0 45-853 0 0,-3 117-1 0 0,-5-158-1818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39:00.6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90 186 3681 0 0,'-3'-2'837'0'0,"-1"0"817"0"0,1 0 0 0 0,-1 0 0 0 0,0 1-1 0 0,0-1 1 0 0,-7-1 0 0 0,10 3-1518 0 0,0 0 1 0 0,0 0-1 0 0,0 0 0 0 0,0 0 0 0 0,0 0 1 0 0,0 0-1 0 0,0 0 0 0 0,0 0 0 0 0,1 0 1 0 0,-1 0-1 0 0,0 1 0 0 0,0-1 1 0 0,0 0-1 0 0,0 1 0 0 0,0-1 0 0 0,0 1 1 0 0,0-1-1 0 0,1 1 0 0 0,-1-1 0 0 0,0 1 1 0 0,0 0-1 0 0,1-1 0 0 0,-1 1 0 0 0,0 0 1 0 0,1 0-1 0 0,-1-1 0 0 0,1 1 1 0 0,-1 0-1 0 0,1 0 0 0 0,-1 1 0 0 0,-5 9 496 0 0,1 1 0 0 0,0 0 0 0 0,0 1 0 0 0,-3 18 0 0 0,7-25-551 0 0,0-1 1 0 0,0 0 0 0 0,1 0-1 0 0,0 0 1 0 0,0 1 0 0 0,1-1 0 0 0,-1 0-1 0 0,1 0 1 0 0,0 0 0 0 0,1 0-1 0 0,-1 0 1 0 0,1 0 0 0 0,0 0 0 0 0,3 6-1 0 0,0-3-62 0 0,0-1-1 0 0,1 1 0 0 0,0-1 1 0 0,0 0-1 0 0,1 0 0 0 0,-1 0 1 0 0,2-1-1 0 0,-1 0 0 0 0,1-1 1 0 0,-1 1-1 0 0,2-2 0 0 0,13 8 1 0 0,-14-9-50 0 0,-1 0 0 0 0,1-1 0 0 0,0 0 0 0 0,-1 0 1 0 0,1 0-1 0 0,0-1 0 0 0,0 0 0 0 0,0-1 0 0 0,0 1 0 0 0,0-2 1 0 0,0 1-1 0 0,0-1 0 0 0,0 0 0 0 0,0-1 0 0 0,9-3 1 0 0,-13 4-21 0 0,1-1 1 0 0,-1 0-1 0 0,0 0 1 0 0,0 0-1 0 0,0-1 1 0 0,0 1 0 0 0,-1-1-1 0 0,1 0 1 0 0,-1 0-1 0 0,0 0 1 0 0,1-1-1 0 0,-1 1 1 0 0,-1-1 0 0 0,1 0-1 0 0,0 0 1 0 0,-1 0-1 0 0,0 0 1 0 0,0 0-1 0 0,2-6 1 0 0,-2 2-50 0 0,0-1 0 0 0,0 1 0 0 0,-1-1 0 0 0,0 1 0 0 0,-1-1 0 0 0,0 1 0 0 0,0-1 0 0 0,-1 1 0 0 0,-2-14 0 0 0,-2-4-68 0 0,-1 1 0 0 0,-1 0 0 0 0,-1 0 0 0 0,-12-26 0 0 0,16 42 221 0 0,-1 0 0 0 0,0 0 0 0 0,0 0-1 0 0,-1 1 1 0 0,0 0 0 0 0,0 0 0 0 0,-1 0 0 0 0,0 1 0 0 0,-1 0 0 0 0,1 0-1 0 0,-2 1 1 0 0,1 0 0 0 0,-14-8 0 0 0,19 12 32 0 0,-1 1-1 0 0,1-1 1 0 0,-1 1-1 0 0,0-1 1 0 0,1 1-1 0 0,-1 0 1 0 0,0 0-1 0 0,0 1 1 0 0,0-1-1 0 0,0 1 1 0 0,0 0-1 0 0,0 0 1 0 0,1 0-1 0 0,-1 1 1 0 0,0-1 0 0 0,0 1-1 0 0,0 0 1 0 0,0 0-1 0 0,1 0 1 0 0,-1 0-1 0 0,0 1 1 0 0,1 0-1 0 0,-1 0 1 0 0,1 0-1 0 0,0 0 1 0 0,0 0-1 0 0,-1 0 1 0 0,2 1-1 0 0,-1 0 1 0 0,0-1-1 0 0,0 1 1 0 0,1 0 0 0 0,-5 7-1 0 0,6-9-70 0 0,0 1 1 0 0,-1 0-1 0 0,1 0 0 0 0,0 0 1 0 0,0 0-1 0 0,0 1 0 0 0,0-1 1 0 0,0 0-1 0 0,0 0 0 0 0,1 1 1 0 0,-1-1-1 0 0,1 0 0 0 0,0 1 1 0 0,0-1-1 0 0,0 0 0 0 0,0 1 1 0 0,0-1-1 0 0,0 0 0 0 0,0 1 0 0 0,1-1 1 0 0,-1 0-1 0 0,1 0 0 0 0,0 1 1 0 0,-1-1-1 0 0,1 0 0 0 0,0 0 1 0 0,1 0-1 0 0,-1 0 0 0 0,0 0 1 0 0,0 0-1 0 0,1 0 0 0 0,3 3 1 0 0,4 4-26 0 0,0-1-1 0 0,1 0 1 0 0,1 0 0 0 0,21 11 0 0 0,-17-10 39 0 0,7 4-73 0 0,-1-1-1 0 0,41 15 1 0 0,-50-23 18 0 0,0 0 1 0 0,0-1-1 0 0,0 0 1 0 0,1-1 0 0 0,-1-1-1 0 0,1 0 1 0 0,15-1-1 0 0,-17-2 26 0 0,0 0-1 0 0,0-1 0 0 0,-1-1 0 0 0,1 0 0 0 0,-1 0 0 0 0,13-8 0 0 0,-17 9-2 0 0,8-7 86 0 0,-14 10-108 0 0,0 0 0 0 0,1 0-1 0 0,-1 0 1 0 0,0 0 0 0 0,0 0 0 0 0,0-1 0 0 0,1 1 0 0 0,-1 0 0 0 0,0 0-1 0 0,0 0 1 0 0,0-1 0 0 0,1 1 0 0 0,-1 0 0 0 0,0 0 0 0 0,0-1 0 0 0,0 1 0 0 0,0 0-1 0 0,0 0 1 0 0,0-1 0 0 0,1 1 0 0 0,-1 0 0 0 0,0 0 0 0 0,0-1 0 0 0,0 1 0 0 0,0 0-1 0 0,0-1 1 0 0,0 1 0 0 0,0 0 0 0 0,0 0 0 0 0,0-1 0 0 0,0 1 0 0 0,-1 0-1 0 0,1-1 1 0 0,0 1 0 0 0,0 0 0 0 0,0 0 0 0 0,0-1 0 0 0,0 1 0 0 0,0 0 0 0 0,-1 0-1 0 0,1-1 1 0 0,0 1 0 0 0,0 0 0 0 0,0 0 0 0 0,0 0 0 0 0,-1-1 0 0 0,1 1 0 0 0,0 0-1 0 0,0 0 1 0 0,-1 0 0 0 0,1 0-448 0 0,-1-1-1 0 0,0 1 1 0 0,1 0-1 0 0,-1 0 1 0 0,1 0 0 0 0,-1 0-1 0 0,1 0 1 0 0,-1 0-1 0 0,0 0 1 0 0,1 0 0 0 0,-1 1-1 0 0,1-1 1 0 0,-1 0-1 0 0,1 0 1 0 0,-1 0-1 0 0,1 0 1 0 0,-1 1 0 0 0,0 0-1 0 0,-4 4-3739 0 0</inkml:trace>
</inkml:ink>
</file>

<file path=ppt/ink/ink4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38.9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106 285 816 0 0,'-28'-8'5490'0'0,"18"5"-3265"0"0,-1 0 0 0 0,1 0 0 0 0,1-1 0 0 0,-12-5-1 0 0,20 8-2092 0 0,0 0 0 0 0,0 0-1 0 0,0 0 1 0 0,-1 0 0 0 0,1 0-1 0 0,0 0 1 0 0,0 0 0 0 0,0 0-1 0 0,1-1 1 0 0,-1 1 0 0 0,0 0-1 0 0,0-1 1 0 0,1 1 0 0 0,-1 0-1 0 0,1-1 1 0 0,-1 1 0 0 0,1-1-1 0 0,0 1 1 0 0,-1-1 0 0 0,1 1-1 0 0,0-1 1 0 0,0 1 0 0 0,0-1-1 0 0,0 1 1 0 0,0-1 0 0 0,1-1-1 0 0,0-4-79 0 0,1-1 0 0 0,0 1 0 0 0,0-1 0 0 0,4-6 0 0 0,0-1 202 0 0,0-4-223 0 0,2 1 0 0 0,0-1 0 0 0,11-18 0 0 0,-16 32-21 0 0,1 0 1 0 0,-1 0-1 0 0,1 0 1 0 0,0 0-1 0 0,0 0 1 0 0,1 1-1 0 0,-1 0 0 0 0,1 0 1 0 0,0 0-1 0 0,0 1 1 0 0,0-1-1 0 0,1 1 0 0 0,-1 1 1 0 0,9-4-1 0 0,-10 5-6 0 0,0 1 0 0 0,0-1-1 0 0,0 1 1 0 0,0 0 0 0 0,1 0-1 0 0,-1 1 1 0 0,0-1 0 0 0,0 1-1 0 0,0 0 1 0 0,0 0 0 0 0,0 0-1 0 0,0 1 1 0 0,0-1 0 0 0,0 1-1 0 0,-1 0 1 0 0,1 0 0 0 0,4 3-1 0 0,4 3-26 0 0,-1 0 0 0 0,-1 1 0 0 0,19 19 0 0 0,-23-22-18 0 0,-1 0 1 0 0,0 1-1 0 0,-1-1 1 0 0,1 1-1 0 0,-1 0 0 0 0,-1 0 1 0 0,1 0-1 0 0,-1 0 1 0 0,-1 1-1 0 0,1-1 1 0 0,1 10-1 0 0,-3-10 5 0 0,0 0 1 0 0,-1 0-1 0 0,0 0 0 0 0,0 0 1 0 0,-1 0-1 0 0,0 0 0 0 0,0 0 0 0 0,0 0 1 0 0,-1-1-1 0 0,0 1 0 0 0,-1 0 1 0 0,-5 10-1 0 0,0-2 37 0 0,0-1 1 0 0,-1 0 0 0 0,-1 0-1 0 0,0-1 1 0 0,-1-1 0 0 0,-1 0-1 0 0,0 0 1 0 0,0-1 0 0 0,-1-1-1 0 0,0 0 1 0 0,-29 16 0 0 0,41-25-27 0 0,0-1-1 0 0,0 1 1 0 0,0-1 0 0 0,0 1 0 0 0,0-1 0 0 0,0 1-1 0 0,-1-1 1 0 0,1 0 0 0 0,0 1 0 0 0,0-1 0 0 0,-1 0 0 0 0,1 0-1 0 0,0 0 1 0 0,0 0 0 0 0,-1 0 0 0 0,1 0 0 0 0,0 0-1 0 0,-2-1 1 0 0,2 0-52 0 0,1 1 0 0 0,-1-1 0 0 0,0 0 0 0 0,1 0 0 0 0,-1 1 0 0 0,1-1 0 0 0,-1 0 0 0 0,1 0 0 0 0,-1 0 0 0 0,1 1 0 0 0,0-1 0 0 0,-1 0 0 0 0,1 0 0 0 0,0 0 0 0 0,-1 0 0 0 0,1 0 0 0 0,0 0 0 0 0,0 0-1 0 0,0 0 1 0 0,0 0 0 0 0,0 0 0 0 0,0 0 0 0 0,0 0 0 0 0,1-1 0 0 0,1-11-2032 0 0,0 1-1 0 0,7-21 0 0 0,-8 28 1259 0 0,5-14-864 0 0</inkml:trace>
</inkml:ink>
</file>

<file path=ppt/ink/ink4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39.6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146 90 2745 0 0,'-8'-10'5315'0'0,"5"5"-3148"0"0,-1 0 0 0 0,0 1-1 0 0,0-1 1 0 0,-7-5-1 0 0,10 10-2075 0 0,1 0-1 0 0,-1 1 1 0 0,0-1-1 0 0,0 0 0 0 0,0 1 1 0 0,0-1-1 0 0,1 1 1 0 0,-1-1-1 0 0,0 1 1 0 0,1-1-1 0 0,-1 1 0 0 0,0-1 1 0 0,1 1-1 0 0,-1 0 1 0 0,1-1-1 0 0,-1 1 0 0 0,1 0 1 0 0,-1 0-1 0 0,0 0 1 0 0,-11 18 340 0 0,-1 2 117 0 0,-17 42 1 0 0,25-51-484 0 0,1 1 0 0 0,0-1 0 0 0,1 0 0 0 0,1 1 0 0 0,-2 18 0 0 0,4-27-69 0 0,0 0 1 0 0,0 0-1 0 0,0 0 1 0 0,1 0-1 0 0,0 0 1 0 0,-1 0-1 0 0,2 0 1 0 0,-1 0-1 0 0,0 0 1 0 0,1-1-1 0 0,0 1 1 0 0,-1 0 0 0 0,2-1-1 0 0,-1 1 1 0 0,0-1-1 0 0,1 0 1 0 0,-1 0-1 0 0,1 0 1 0 0,0 0-1 0 0,0 0 1 0 0,0 0-1 0 0,0-1 1 0 0,1 0-1 0 0,-1 1 1 0 0,1-1 0 0 0,-1-1-1 0 0,1 1 1 0 0,0 0-1 0 0,0-1 1 0 0,0 0-1 0 0,0 0 1 0 0,0 0-1 0 0,0 0 1 0 0,0-1-1 0 0,0 1 1 0 0,0-1-1 0 0,0 0 1 0 0,0 0 0 0 0,0-1-1 0 0,0 1 1 0 0,5-2-1 0 0,-5 0 3 0 0,0 1 1 0 0,0-1-1 0 0,1 0 0 0 0,-2-1 0 0 0,1 1 0 0 0,0-1 0 0 0,0 1 1 0 0,-1-1-1 0 0,1 0 0 0 0,-1-1 0 0 0,0 1 0 0 0,0-1 1 0 0,0 1-1 0 0,-1-1 0 0 0,4-6 0 0 0,-2 4 9 0 0,-1-1 0 0 0,0 1 0 0 0,-1-1 0 0 0,0 1-1 0 0,0-1 1 0 0,0 0 0 0 0,-1 0 0 0 0,0 0 0 0 0,1-10-1 0 0,-4-2-10 0 0,0 0-1 0 0,-1 0 0 0 0,-1 0 1 0 0,-1 0-1 0 0,0 1 0 0 0,-1 0 1 0 0,-1 0-1 0 0,-18-32 0 0 0,24 49 5 0 0,0-1 0 0 0,0 0 0 0 0,0 0 1 0 0,0 1-1 0 0,0-1 0 0 0,0 1 0 0 0,0-1 0 0 0,-1 1 0 0 0,1-1 0 0 0,-1 1 0 0 0,1 0 0 0 0,-1 0 0 0 0,1 0 0 0 0,-1 0 1 0 0,0 0-1 0 0,0 0 0 0 0,1 0 0 0 0,-1 0 0 0 0,0 1 0 0 0,0-1 0 0 0,-3 0 0 0 0,2 1-2 0 0,1 1 1 0 0,-1-1-1 0 0,1 1 0 0 0,-1-1 1 0 0,0 1-1 0 0,1 0 0 0 0,-1 0 1 0 0,1 0-1 0 0,0 0 0 0 0,-1 1 1 0 0,1-1-1 0 0,0 0 0 0 0,0 1 1 0 0,0 0-1 0 0,-3 2 0 0 0,-3 3-24 0 0,1 1 0 0 0,-1-1 0 0 0,2 2 0 0 0,-1-1 0 0 0,1 1 0 0 0,0 0 0 0 0,1 0 0 0 0,0 0 0 0 0,1 1 0 0 0,0-1 0 0 0,0 1 0 0 0,1 0 0 0 0,0 1 0 0 0,1-1 0 0 0,0 0 0 0 0,0 1-1 0 0,1-1 1 0 0,1 1 0 0 0,0-1 0 0 0,0 1 0 0 0,1 0 0 0 0,1-1 0 0 0,2 13 0 0 0,-2-18 19 0 0,0 0 0 0 0,0 0 0 0 0,0 0 0 0 0,0 0 0 0 0,1-1 1 0 0,0 1-1 0 0,0-1 0 0 0,0 1 0 0 0,1-1 0 0 0,-1 0 0 0 0,1 0 0 0 0,0-1 0 0 0,0 1 0 0 0,1-1 0 0 0,-1 0 0 0 0,1 0 0 0 0,-1 0 1 0 0,1-1-1 0 0,0 1 0 0 0,0-1 0 0 0,9 2 0 0 0,-10-3 10 0 0,1 1 0 0 0,-1-1-1 0 0,1-1 1 0 0,0 1 0 0 0,0-1 0 0 0,-1 0 0 0 0,1 0-1 0 0,0 0 1 0 0,0 0 0 0 0,-1-1 0 0 0,1 0 0 0 0,0 0 0 0 0,-1-1-1 0 0,1 1 1 0 0,-1-1 0 0 0,1 0 0 0 0,-1 0 0 0 0,0 0-1 0 0,0 0 1 0 0,0-1 0 0 0,0 0 0 0 0,0 0 0 0 0,0 0 0 0 0,3-5-1 0 0,-1 1 6 0 0,0-1 0 0 0,-1 1 0 0 0,0-1 0 0 0,0 0 0 0 0,-1-1 0 0 0,0 1 0 0 0,0-1-1 0 0,-1 0 1 0 0,0 0 0 0 0,-1 0 0 0 0,0 0 0 0 0,0 0 0 0 0,-1-1 0 0 0,0 1 0 0 0,-1 0 0 0 0,0-1-1 0 0,-1 1 1 0 0,1-1 0 0 0,-2 1 0 0 0,1 0 0 0 0,-2 0 0 0 0,1 0 0 0 0,-7-15 0 0 0,9 23-7 0 0,0 1 0 0 0,0-1 1 0 0,0 0-1 0 0,-1 1 0 0 0,1-1 0 0 0,0 1 1 0 0,-1-1-1 0 0,1 0 0 0 0,0 1 1 0 0,-1-1-1 0 0,1 1 0 0 0,0-1 1 0 0,-1 1-1 0 0,1-1 0 0 0,-1 1 0 0 0,1 0 1 0 0,-1-1-1 0 0,1 1 0 0 0,-1-1 1 0 0,0 1-1 0 0,1 0 0 0 0,-1 0 0 0 0,1-1 1 0 0,-1 1-1 0 0,0 0 0 0 0,1 0 1 0 0,-2 0-1 0 0,1 0 3 0 0,0 0 0 0 0,0 0 0 0 0,0 1 0 0 0,0-1 0 0 0,0 1 1 0 0,0-1-1 0 0,0 1 0 0 0,0-1 0 0 0,0 1 0 0 0,0 0 0 0 0,1-1 0 0 0,-1 1 0 0 0,0 0 0 0 0,0 0 0 0 0,0 1 1 0 0,-3 2 4 0 0,1 1 1 0 0,0 0-1 0 0,0 0 1 0 0,1 0 0 0 0,-3 7-1 0 0,3-6-14 0 0,0 0 0 0 0,1 1 0 0 0,0-1 0 0 0,0 1 1 0 0,1-1-1 0 0,-1 1 0 0 0,1-1 0 0 0,1 1 0 0 0,-1-1 0 0 0,1 0 0 0 0,1 1 0 0 0,-1-1 0 0 0,1 0 0 0 0,0 1 0 0 0,0-1 0 0 0,1 0 1 0 0,3 5-1 0 0,-2-3-21 0 0,1-1 0 0 0,-1 0-1 0 0,2 0 1 0 0,-1-1 0 0 0,1 1 0 0 0,0-1 0 0 0,1 0 0 0 0,-1-1 0 0 0,1 0 0 0 0,0 0 0 0 0,0 0 0 0 0,12 5 0 0 0,-13-8-293 0 0,-1 0 1 0 0,1 0-1 0 0,0-1 1 0 0,8 2-1 0 0,12 0-3475 0 0,-14-2 696 0 0,2 1 1123 0 0</inkml:trace>
</inkml:ink>
</file>

<file path=ppt/ink/ink4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39.9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23 161 2993 0 0,'-2'0'907'0'0,"1"1"0"0"0,-1-1 0 0 0,1 1 1 0 0,0-1-1 0 0,-1 1 0 0 0,1 0 0 0 0,-1 0 1 0 0,1 0-1 0 0,0 0 0 0 0,-2 1 0 0 0,2-1-466 0 0,1 0 0 0 0,-1-1-1 0 0,1 1 1 0 0,-1 0-1 0 0,1 0 1 0 0,-1 0-1 0 0,1 0 1 0 0,0-1-1 0 0,-1 1 1 0 0,1 0-1 0 0,0 0 1 0 0,0 0-1 0 0,-1 2 1 0 0,2 1 154 0 0,-1 0 0 0 0,1 0 1 0 0,-1 0-1 0 0,1-1 0 0 0,0 1 0 0 0,3 7 0 0 0,-2-7-631 0 0,19 66 2595 0 0,-15-45-1953 0 0,-5-22-551 0 0,-1-1 0 0 0,1 0 0 0 0,0 0 0 0 0,0 0-1 0 0,0 0 1 0 0,0 0 0 0 0,0 0 0 0 0,0 0 0 0 0,1 0 0 0 0,-1 0 0 0 0,0-1 0 0 0,3 3-1 0 0,-6-25-103 0 0,-2-7-41 0 0,3 20 76 0 0,-1-1-1 0 0,-3-15 1 0 0,-3 1-37 0 0,1-2 1 0 0,-6-39-1 0 0,12 55 30 0 0,0 1 1 0 0,0-1-1 0 0,1 0 0 0 0,1 1 1 0 0,-1-1-1 0 0,2 0 0 0 0,-1 1 0 0 0,1-1 1 0 0,0 1-1 0 0,1 0 0 0 0,4-11 1 0 0,-6 17 13 0 0,0 0 0 0 0,0 0 0 0 0,0 1 0 0 0,0-1 1 0 0,0 0-1 0 0,1 0 0 0 0,-1 1 0 0 0,0-1 0 0 0,1 1 1 0 0,0 0-1 0 0,-1-1 0 0 0,1 1 0 0 0,0 0 0 0 0,-1 0 0 0 0,1 0 1 0 0,0 0-1 0 0,0 0 0 0 0,0 0 0 0 0,0 0 0 0 0,0 1 1 0 0,0-1-1 0 0,0 1 0 0 0,0 0 0 0 0,0-1 0 0 0,0 1 0 0 0,1 0 1 0 0,-1 0-1 0 0,0 0 0 0 0,2 1 0 0 0,6 1-201 0 0,0 1 0 0 0,-1 0 0 0 0,0 0-1 0 0,1 1 1 0 0,8 5 0 0 0,15 5-1512 0 0,14 0-4923 0 0,-35-11 2818 0 0,5 2 975 0 0</inkml:trace>
</inkml:ink>
</file>

<file path=ppt/ink/ink4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40.2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4 1008 0 0,'0'-4'9618'0'0,"-4"6"-5452"0"0,3-2-3893 0 0,1 1-1 0 0,-1-1 0 0 0,1 1 0 0 0,-1-1 1 0 0,0 1-1 0 0,1 0 0 0 0,-1-1 0 0 0,1 1 1 0 0,-1-1-1 0 0,1 1 0 0 0,-1 0 0 0 0,1 0 1 0 0,0-1-1 0 0,-1 2 0 0 0,0 6 379 0 0,1-1 1 0 0,-1 1-1 0 0,1-1 1 0 0,1 1-1 0 0,1 8 0 0 0,1 15-49 0 0,-4 21 133 0 0,-3 1-1 0 0,-10 53 1 0 0,6-60-292 0 0,2-1 1 0 0,3 1 0 0 0,2 63 0 0 0,3-98-435 0 0,0-1 1 0 0,0 1 0 0 0,1-1 0 0 0,0 0-1 0 0,1 0 1 0 0,0 0 0 0 0,1 0 0 0 0,0-1-1 0 0,0 0 1 0 0,1 0 0 0 0,0 0 0 0 0,14 15-1 0 0,-14-18-97 0 0,0 0 0 0 0,0 0 0 0 0,0-1 0 0 0,1 0 0 0 0,-1 0-1 0 0,1-1 1 0 0,0 0 0 0 0,1 0 0 0 0,-1-1 0 0 0,1 0-1 0 0,-1 0 1 0 0,1 0 0 0 0,0-1 0 0 0,0 0 0 0 0,0-1 0 0 0,0 0-1 0 0,14 0 1 0 0,-17-2-279 0 0,0 0 0 0 0,0 0 0 0 0,0 0 0 0 0,-1-1 0 0 0,1 0 0 0 0,0 0 0 0 0,-1 0 0 0 0,1 0-1 0 0,-1-1 1 0 0,0 0 0 0 0,0 0 0 0 0,0 0 0 0 0,0 0 0 0 0,-1-1 0 0 0,7-6 0 0 0,1-3-556 0 0</inkml:trace>
</inkml:ink>
</file>

<file path=ppt/ink/ink4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40.5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98 2000 0 0,'0'0'254'0'0,"0"1"0"0"0,0-1-1 0 0,0 0 1 0 0,0 1 0 0 0,1-1-1 0 0,-1 0 1 0 0,0 0-1 0 0,0 1 1 0 0,0-1 0 0 0,0 0-1 0 0,0 1 1 0 0,0-1 0 0 0,1 0-1 0 0,-1 0 1 0 0,0 1-1 0 0,0-1 1 0 0,0 0 0 0 0,1 0-1 0 0,-1 1 1 0 0,0-1 0 0 0,0 0-1 0 0,1 0 1 0 0,-1 0-1 0 0,0 0 1 0 0,0 1 0 0 0,1-1-1 0 0,-1 0 1 0 0,0 0 0 0 0,1 0-1 0 0,13 1 2622 0 0,15-7-1449 0 0,-27 5-862 0 0,41-12 1463 0 0,-1-2 0 0 0,47-24 0 0 0,-72 31-1694 0 0,-7 4-75 0 0,1 0 0 0 0,-1 0 0 0 0,1 1-1 0 0,-1 0 1 0 0,1 1 0 0 0,0 0 0 0 0,14 0-1 0 0,-21 2-168 0 0,-1 0 1 0 0,1 1-1 0 0,0-1 0 0 0,-1 1 0 0 0,1-1 0 0 0,0 1 0 0 0,-1 0 0 0 0,1 1 1 0 0,-1-1-1 0 0,0 0 0 0 0,4 3 0 0 0,-5-2-63 0 0,1-1 0 0 0,-1 1 0 0 0,0 0 1 0 0,-1 0-1 0 0,1 0 0 0 0,0 0 0 0 0,-1 0 0 0 0,1 0 0 0 0,-1 1 0 0 0,1-1 1 0 0,-1 1-1 0 0,0-1 0 0 0,0 0 0 0 0,0 1 0 0 0,0 0 0 0 0,-1-1 0 0 0,1 4 1 0 0,0 8-14 0 0,0 0 0 0 0,-1 0 1 0 0,-1 1-1 0 0,0-1 1 0 0,-1 0-1 0 0,0 0 0 0 0,-6 19 1 0 0,3-15 7 0 0,1 1 1 0 0,1 0-1 0 0,0 22 1 0 0,3-38-42 0 0,0 0 0 0 0,0 0 1 0 0,0 0-1 0 0,1 0 0 0 0,-1 0 0 0 0,1 1 0 0 0,0-1 1 0 0,0-1-1 0 0,0 1 0 0 0,0 0 0 0 0,0 0 0 0 0,1 0 1 0 0,-1 0-1 0 0,1-1 0 0 0,0 1 0 0 0,0-1 0 0 0,0 0 1 0 0,0 1-1 0 0,0-1 0 0 0,0 0 0 0 0,1 0 0 0 0,-1 0 1 0 0,1 0-1 0 0,0-1 0 0 0,-1 1 0 0 0,1-1 0 0 0,0 1 1 0 0,0-1-1 0 0,0 0 0 0 0,5 1 0 0 0,-4-1-88 0 0,1 0 0 0 0,0-1-1 0 0,0 0 1 0 0,0 1-1 0 0,-1-2 1 0 0,1 1 0 0 0,0 0-1 0 0,0-1 1 0 0,0 0 0 0 0,-1 0-1 0 0,1 0 1 0 0,-1-1 0 0 0,1 0-1 0 0,-1 0 1 0 0,1 0 0 0 0,-1 0-1 0 0,0-1 1 0 0,0 1 0 0 0,5-5-1 0 0,26-26-2198 0 0,-2-4-3803 0 0,-20 20 2930 0 0</inkml:trace>
</inkml:ink>
</file>

<file path=ppt/ink/ink4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40.7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49 3801 0 0,'-18'-6'4785'0'0,"6"0"3049"0"0,5-1-5402 0 0,9 4-792 0 0,4 0-871 0 0,7 0-433 0 0,3-2 48 0 0,0 2-272 0 0,4-2-64 0 0,-1 1-64 0 0,2 2-56 0 0,0 0-616 0 0,-2 4-2561 0 0,-4 4 216 0 0</inkml:trace>
</inkml:ink>
</file>

<file path=ppt/ink/ink4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41.3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84 87 512 0 0,'0'-9'1003'0'0,"-1"1"0"0"0,0 0 0 0 0,-3-11 0 0 0,3 13 646 0 0,-1 1 1 0 0,0-1 0 0 0,0 1-1 0 0,0 0 1 0 0,-5-9 0 0 0,7 14-1584 0 0,0 0 0 0 0,0 0 1 0 0,0 0-1 0 0,0 0 0 0 0,0 0 0 0 0,0 0 1 0 0,-1-1-1 0 0,1 1 0 0 0,0 0 1 0 0,0 0-1 0 0,0 0 0 0 0,0 0 1 0 0,0 0-1 0 0,0 0 0 0 0,0 0 0 0 0,0 0 1 0 0,0 0-1 0 0,0 0 0 0 0,0 0 1 0 0,0 0-1 0 0,0 0 0 0 0,0 0 0 0 0,-1 0 1 0 0,1-1-1 0 0,0 1 0 0 0,0 0 1 0 0,0 0-1 0 0,0 0 0 0 0,0 0 0 0 0,0 0 1 0 0,0 0-1 0 0,0 0 0 0 0,0 0 1 0 0,0 0-1 0 0,-1 0 0 0 0,1 0 0 0 0,0 0 1 0 0,0 0-1 0 0,0 0 0 0 0,0 1 1 0 0,0-1-1 0 0,0 0 0 0 0,0 0 1 0 0,0 0-1 0 0,0 0 0 0 0,0 0 0 0 0,0 0 1 0 0,-1 0-1 0 0,1 0 0 0 0,0 0 1 0 0,0 0-1 0 0,0 0 0 0 0,0 0 0 0 0,0 0 1 0 0,0 0-1 0 0,0 0 0 0 0,0 0 1 0 0,0 1-1 0 0,-3 7 1106 0 0,2 11-587 0 0,2 80 856 0 0,-5 137-243 0 0,-21-92-611 0 0,1-3-259 0 0,23-135-338 0 0,1 0-1 0 0,0 0 1 0 0,0 0 0 0 0,0 0 0 0 0,1 0-1 0 0,0 0 1 0 0,0 0 0 0 0,0 0 0 0 0,1 0 0 0 0,0 0-1 0 0,0-1 1 0 0,0 1 0 0 0,1-1 0 0 0,0 1 0 0 0,0-1-1 0 0,0 0 1 0 0,1 0 0 0 0,-1 0 0 0 0,1-1 0 0 0,1 1-1 0 0,-1-1 1 0 0,1 0 0 0 0,-1 0 0 0 0,1 0 0 0 0,0-1-1 0 0,0 0 1 0 0,1 0 0 0 0,7 4 0 0 0,-7-5-84 0 0,1 1 0 0 0,-1-1 0 0 0,1 0 0 0 0,0 0 0 0 0,0-1 0 0 0,0 0 0 0 0,0 0 0 0 0,0 0 0 0 0,0-1 0 0 0,0 0 0 0 0,0-1 0 0 0,0 1 0 0 0,0-1 0 0 0,12-4 0 0 0,-7 1-847 0 0,0 0 0 0 0,19-10 0 0 0,21-17-5994 0 0,-28 16 1949 0 0</inkml:trace>
</inkml:ink>
</file>

<file path=ppt/ink/ink4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41.6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1 151 2433 0 0,'32'-5'8312'0'0,"17"-11"-4973"0"0,-23 7-1594 0 0,77-26 1379 0 0,148-42-888 0 0,-249 77-2232 0 0,37-7 64 0 0,-36 6-71 0 0,0 1 0 0 0,0 0 0 0 0,0 0 0 0 0,0 0 0 0 0,0 0 0 0 0,0 0 0 0 0,0 1-1 0 0,0 0 1 0 0,0-1 0 0 0,4 3 0 0 0,-6-2-1 0 0,1 0 0 0 0,-1 0 0 0 0,0 0 0 0 0,0 0 0 0 0,0 0 0 0 0,0 0-1 0 0,0 0 1 0 0,0 1 0 0 0,0-1 0 0 0,0 0 0 0 0,-1 1 0 0 0,1-1 0 0 0,0 1 0 0 0,-1-1-1 0 0,1 1 1 0 0,-1-1 0 0 0,0 1 0 0 0,1-1 0 0 0,-1 1 0 0 0,0-1 0 0 0,0 1 0 0 0,0 0-1 0 0,0-1 1 0 0,0 1 0 0 0,0-1 0 0 0,-1 1 0 0 0,1-1 0 0 0,-1 3 0 0 0,-1 3 15 0 0,0 0 0 0 0,0 1 1 0 0,-1-1-1 0 0,-5 10 1 0 0,-5 7 21 0 0,-19 23 0 0 0,18-27-2 0 0,-23 41 0 0 0,36-57-34 0 0,-1 0 1 0 0,0 0 0 0 0,1 0 0 0 0,-1 0 0 0 0,1 0 0 0 0,1 0 0 0 0,-1 1 0 0 0,0-1 0 0 0,1 0 0 0 0,0 0 0 0 0,0 7-1 0 0,1-9 1 0 0,-1 0 0 0 0,1 0-1 0 0,-1 0 1 0 0,1 0-1 0 0,0 0 1 0 0,0-1-1 0 0,0 1 1 0 0,0 0 0 0 0,0-1-1 0 0,0 1 1 0 0,0 0-1 0 0,0-1 1 0 0,1 1-1 0 0,-1-1 1 0 0,1 0 0 0 0,-1 0-1 0 0,1 1 1 0 0,-1-1-1 0 0,1 0 1 0 0,0 0-1 0 0,-1 0 1 0 0,1-1 0 0 0,0 1-1 0 0,0 0 1 0 0,0-1-1 0 0,3 2 1 0 0,2-1-12 0 0,1 0 1 0 0,0 0 0 0 0,0 0-1 0 0,-1-1 1 0 0,1 0 0 0 0,0-1-1 0 0,0 1 1 0 0,-1-2-1 0 0,1 1 1 0 0,-1-1 0 0 0,1 0-1 0 0,-1 0 1 0 0,8-4 0 0 0,-4 1-633 0 0,0-1 1 0 0,19-13 0 0 0,-18 10-2910 0 0,21-20 0 0 0,-24 20-396 0 0</inkml:trace>
</inkml:ink>
</file>

<file path=ppt/ink/ink4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41.8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1 3169 0 0,'-19'4'3840'0'0,"1"4"4042"0"0,7 0-7066 0 0,7-1 713 0 0,4 4-889 0 0,6-2-72 0 0,5-1-168 0 0,6 2-208 0 0,2-4-88 0 0,2 2-96 0 0,3 0-256 0 0,0 0-896 0 0,-1 0 544 0 0,3 0-2393 0 0</inkml:trace>
</inkml:ink>
</file>

<file path=ppt/ink/ink4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42.6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214 144 512 0 0,'-20'-1'2636'0'0,"12"1"590"0"0,-1 0 0 0 0,-13 1 0 0 0,3 5 157 0 0,2 5-3385 0 0,0 4 1090 0 0,1 2 0 0 0,0-1 0 0 0,-17 26 0 0 0,29-36-948 0 0,-1 1-1 0 0,1-1 1 0 0,0 1-1 0 0,1 0 1 0 0,0 0-1 0 0,0 0 0 0 0,1 1 1 0 0,-1-1-1 0 0,2 1 1 0 0,-1 0-1 0 0,1-1 1 0 0,0 1-1 0 0,0 11 0 0 0,2-17-132 0 0,-1 1-1 0 0,1 0 1 0 0,0 0 0 0 0,0 0-1 0 0,0-1 1 0 0,0 1-1 0 0,1-1 1 0 0,-1 1-1 0 0,1-1 1 0 0,-1 1-1 0 0,1-1 1 0 0,0 0-1 0 0,0 0 1 0 0,0 1-1 0 0,0-2 1 0 0,0 1-1 0 0,0 0 1 0 0,1 0-1 0 0,-1-1 1 0 0,1 1-1 0 0,-1-1 1 0 0,1 0-1 0 0,-1 1 1 0 0,1-1-1 0 0,0-1 1 0 0,4 2-1 0 0,-2 0-1 0 0,0-1 0 0 0,1 0 0 0 0,-1 0-1 0 0,1 0 1 0 0,0-1 0 0 0,-1 0 0 0 0,1 0 0 0 0,-1 0-1 0 0,1-1 1 0 0,-1 0 0 0 0,1 0 0 0 0,-1 0-1 0 0,6-3 1 0 0,-5 2 17 0 0,-1 0-1 0 0,0-1 1 0 0,0 0 0 0 0,0 0-1 0 0,0 0 1 0 0,-1-1-1 0 0,7-5 1 0 0,-8 5-5 0 0,-1 1-1 0 0,1 0 1 0 0,-1-1 0 0 0,0 1 0 0 0,0-1-1 0 0,-1 1 1 0 0,1-1 0 0 0,-1 0-1 0 0,1 0 1 0 0,-1 0 0 0 0,0-6 0 0 0,4-30 358 0 0,-3 0 0 0 0,-3-53-1 0 0,0 29 54 0 0,1 63-418 0 0,0-27 594 0 0,-5-42 1 0 0,6 90 103 0 0,-2-14-683 0 0,1 0-1 0 0,0 0 1 0 0,1-1 0 0 0,-1 1-1 0 0,3 9 1 0 0,2-2-37 0 0,1-1 0 0 0,0 0-1 0 0,0 1 1 0 0,15 19 0 0 0,39 41 76 0 0,-22-37-30 0 0,-29-29 14 0 0,-1 1 1 0 0,1 0-1 0 0,-2 0 0 0 0,14 17 1 0 0,-20-24-36 0 0,-1 0 0 0 0,1 0 1 0 0,0 0-1 0 0,-1 1 1 0 0,1-1-1 0 0,-1 0 0 0 0,1 0 1 0 0,-1 0-1 0 0,0 0 0 0 0,1 1 1 0 0,-1-1-1 0 0,0 0 0 0 0,0 0 1 0 0,0 0-1 0 0,0 1 0 0 0,0-1 1 0 0,0 2-1 0 0,0-2-6 0 0,-1-1 1 0 0,1 1-1 0 0,-1 0 0 0 0,1-1 0 0 0,-1 1 1 0 0,0-1-1 0 0,1 1 0 0 0,-1-1 0 0 0,0 1 1 0 0,1-1-1 0 0,-1 1 0 0 0,0-1 0 0 0,0 0 1 0 0,1 1-1 0 0,-1-1 0 0 0,0 0 0 0 0,0 0 1 0 0,0 1-1 0 0,1-1 0 0 0,-1 0 0 0 0,0 0 1 0 0,0 0-1 0 0,0 0 0 0 0,0 0 0 0 0,1 0 1 0 0,-2 0-1 0 0,-19 4-19 0 0,18-4-1 0 0,1 1 0 0 0,-1 0 0 0 0,1-1 0 0 0,-1 1 0 0 0,1-1 0 0 0,-1 0 0 0 0,1 0 0 0 0,-4 0 0 0 0,6 0 10 0 0,0 0 0 0 0,-1 0 0 0 0,1 0 0 0 0,0 0 0 0 0,0 0 0 0 0,0 0 1 0 0,0 0-1 0 0,0 0 0 0 0,-1 0 0 0 0,1 0 0 0 0,0 0 0 0 0,0 0 1 0 0,0-1-1 0 0,0 1 0 0 0,0 0 0 0 0,0 0 0 0 0,-1 0 0 0 0,1 0 1 0 0,0 0-1 0 0,0 0 0 0 0,0 0 0 0 0,0-1 0 0 0,0 1 0 0 0,0 0 1 0 0,0 0-1 0 0,0 0 0 0 0,0 0 0 0 0,0 0 0 0 0,0-1 0 0 0,0 1 1 0 0,0 0-1 0 0,0 0 0 0 0,0 0 0 0 0,0 0 0 0 0,0 0 0 0 0,0-1 1 0 0,0 1-1 0 0,0 0 0 0 0,0 0 0 0 0,0 0 0 0 0,4-8-94 0 0,9-3-42 0 0,12-12 9 0 0,-1 0 0 0 0,27-34-1 0 0,-6 6 172 0 0,-40 46-17 0 0,1 0 0 0 0,-1 0 0 0 0,1 0 0 0 0,0 0 1 0 0,8-4-1 0 0,-13 8-18 0 0,1 0 0 0 0,-1 0 1 0 0,0 1-1 0 0,1-1 0 0 0,-1 1 1 0 0,1-1-1 0 0,-1 1 0 0 0,1-1 1 0 0,-1 1-1 0 0,1 0 1 0 0,-1 0-1 0 0,1 0 0 0 0,0 0 1 0 0,-1 0-1 0 0,1 0 0 0 0,-1 0 1 0 0,1 0-1 0 0,-1 1 0 0 0,1-1 1 0 0,-1 0-1 0 0,1 1 0 0 0,-1 0 1 0 0,1-1-1 0 0,-1 1 0 0 0,0 0 1 0 0,1 0-1 0 0,-1-1 0 0 0,0 1 1 0 0,1 0-1 0 0,-1 0 0 0 0,1 2 1 0 0,6 8 18 0 0,0 0 0 0 0,-1 0 0 0 0,-1 1 0 0 0,1-1 0 0 0,-2 2-1 0 0,0-1 1 0 0,6 23 0 0 0,-7-21-26 0 0,1 1-1 0 0,1-1 1 0 0,0 0-1 0 0,0 0 1 0 0,15 20-1 0 0,-15-26-109 0 0,0-1 0 0 0,0 1 0 0 0,1-2 0 0 0,0 1 0 0 0,0-1 0 0 0,0 0 0 0 0,1 0 0 0 0,11 5 0 0 0,10 1-3056 0 0,5-5-3636 0 0,-18-7 4135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39:01.0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38 512 0 0,'-9'-7'-60'0'0,"-14"-10"4288"0"0,11 9 2005 0 0,-1 2 4003 0 0,13 7-10137 0 0,0-1 1 0 0,0 0 0 0 0,0 1 0 0 0,0-1 0 0 0,0 1 0 0 0,0-1 0 0 0,0 0 0 0 0,0 1 0 0 0,0-1 0 0 0,0 1 0 0 0,0-1 0 0 0,0 0 0 0 0,0 1 0 0 0,0-1 0 0 0,1 0-1 0 0,-1 1 1 0 0,0-1 0 0 0,0 1 0 0 0,0-1 0 0 0,1 0 0 0 0,-1 1 0 0 0,0-1 0 0 0,0 0 0 0 0,1 0 0 0 0,-1 1 0 0 0,1-1 0 0 0,8 15 549 0 0,30 46 870 0 0,49 103 0 0 0,-71-123-1508 0 0,-3-9-62 0 0,25 46-1 0 0,-26-63 11 0 0,-8-12-72 0 0,-9-13-132 0 0,-11-17 24 0 0,1 0 0 0 0,1-2 0 0 0,2 1 0 0 0,-10-36 0 0 0,19 49 215 0 0,1 0 1 0 0,0-1 0 0 0,1 1-1 0 0,1 0 1 0 0,0 0 0 0 0,1 0-1 0 0,5-22 1 0 0,-6 34 7 0 0,-1 1 0 0 0,1-1-1 0 0,0 0 1 0 0,0 0 0 0 0,0 0 0 0 0,0 1 0 0 0,0-1 0 0 0,1 1 0 0 0,-1-1 0 0 0,1 1-1 0 0,-1-1 1 0 0,1 1 0 0 0,0 0 0 0 0,0 0 0 0 0,0 0 0 0 0,0 0 0 0 0,1 0-1 0 0,-1 0 1 0 0,0 0 0 0 0,1 1 0 0 0,0 0 0 0 0,-1-1 0 0 0,1 1 0 0 0,0 0 0 0 0,-1 0-1 0 0,1 0 1 0 0,0 1 0 0 0,0-1 0 0 0,0 0 0 0 0,0 1 0 0 0,0 0 0 0 0,-1 0-1 0 0,1 0 1 0 0,4 1 0 0 0,2 0 15 0 0,-1 0 0 0 0,0 0-1 0 0,0 1 1 0 0,0 1 0 0 0,0 0 0 0 0,0 0-1 0 0,0 0 1 0 0,-1 1 0 0 0,14 8 0 0 0,1 4 9 0 0,33 30 0 0 0,-41-34 26 0 0,-2 2-1 0 0,0 0 1 0 0,0 0-1 0 0,15 26 0 0 0,30 67 328 0 0,-30-53-313 0 0,-24-49-188 0 0,0 0 0 0 0,-1 1-1 0 0,0 0 1 0 0,0-1 0 0 0,-1 1 0 0 0,0 0 0 0 0,0 0 0 0 0,1 9 0 0 0,-5-19-5284 0 0,-1-8-599 0 0,4 3 1715 0 0</inkml:trace>
</inkml:ink>
</file>

<file path=ppt/ink/ink4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42.8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1 4881 0 0,'-23'17'6529'0'0,"4"-6"4890"0"0,8-3-9179 0 0,5-1 617 0 0,6-3-1721 0 0,5 1-536 0 0,6-3-256 0 0,3-2-248 0 0,7-2-224 0 0,-2-3-264 0 0,0 1 144 0 0,1-3-1448 0 0,-2-1-1065 0 0,-4 0-231 0 0</inkml:trace>
</inkml:ink>
</file>

<file path=ppt/ink/ink4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46.6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3 127 512 0 0,'-1'0'57'0'0,"1"0"-1"0"0,0 0 1 0 0,0 0 0 0 0,0 0-1 0 0,0 0 1 0 0,0 0 0 0 0,0 0-1 0 0,0 0 1 0 0,0-1 0 0 0,0 1-1 0 0,0 0 1 0 0,-1 0-1 0 0,1 0 1 0 0,0 0 0 0 0,0 0-1 0 0,0 0 1 0 0,0 0 0 0 0,0 0-1 0 0,0 0 1 0 0,0 0 0 0 0,0 0-1 0 0,0 0 1 0 0,0 0 0 0 0,0 0-1 0 0,0 0 1 0 0,0 0 0 0 0,0 0-1 0 0,0-1 1 0 0,-1 1-1 0 0,1 0 1 0 0,0 0 0 0 0,0 0-1 0 0,0 0 1 0 0,0 0 0 0 0,0 0-1 0 0,0 0 1 0 0,0 0 0 0 0,0 0-1 0 0,0 0 1 0 0,0-1 0 0 0,0 1-1 0 0,0 0 1 0 0,0 0-1 0 0,0 0 1 0 0,0 0 0 0 0,0 0-1 0 0,0 0 1 0 0,1 0 0 0 0,-1 0-1 0 0,0 0 1 0 0,0 0 0 0 0,0 0-1 0 0,0-1 1 0 0,0 1 0 0 0,5-7 2708 0 0,8-6 1378 0 0,-12 12-3887 0 0,9-7 1663 0 0,1 1-1 0 0,17-9 1 0 0,-25 15-1681 0 0,1-1 0 0 0,0 1 0 0 0,-1 0 1 0 0,1 0-1 0 0,0 0 0 0 0,0 0 0 0 0,-1 1 0 0 0,1-1 0 0 0,0 1 1 0 0,0 0-1 0 0,0 0 0 0 0,7 1 0 0 0,41 8 690 0 0,60 1 0 0 0,-76-7-690 0 0,33 0 47 0 0,0-3 0 0 0,0-3 0 0 0,0-3 1 0 0,-1-3-1 0 0,116-31 0 0 0,-168 36-429 0 0,-9 3-126 0 0,-1-1 1 0 0,1 1 0 0 0,-1-2 0 0 0,1 1 0 0 0,-1-1 0 0 0,0 0-1 0 0,6-3 1 0 0,-12 6 209 0 0,0 0-1 0 0,0-1 1 0 0,1 1-1 0 0,-1 0 0 0 0,0 0 1 0 0,0 0-1 0 0,0 0 1 0 0,0 0-1 0 0,0 0 1 0 0,0 0-1 0 0,0 0 0 0 0,0 0 1 0 0,0 0-1 0 0,0 0 1 0 0,0 0-1 0 0,0 0 1 0 0,0 0-1 0 0,0-1 1 0 0,0 1-1 0 0,0 0 0 0 0,0 0 1 0 0,0 0-1 0 0,0 0 1 0 0,0 0-1 0 0,0 0 1 0 0,0 0-1 0 0,0 0 1 0 0,0 0-1 0 0,0 0 0 0 0,0 0 1 0 0,0-1-1 0 0,0 1 1 0 0,0 0-1 0 0,0 0 1 0 0,0 0-1 0 0,0 0 1 0 0,0 0-1 0 0,0 0 0 0 0,0 0 1 0 0,0 0-1 0 0,0 0 1 0 0,0 0-1 0 0,0 0 1 0 0,0 0-1 0 0,0 0 1 0 0,0 0-1 0 0,-1 0 0 0 0,1-1 1 0 0,0 1-1 0 0,0 0 1 0 0,0 0-1 0 0,0 0 1 0 0,0 0-1 0 0,0 0 1 0 0,0 0-1 0 0,0 0 0 0 0,0 0 1 0 0,0 0-1 0 0,0 0 1 0 0,-1 0-1 0 0,1 0 1 0 0,0 0-1 0 0,0 0 1 0 0,0 0-1 0 0,-7-1-3751 0 0,-7 2 723 0 0</inkml:trace>
</inkml:ink>
</file>

<file path=ppt/ink/ink4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47.2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207 47 8 0 0,'-1'-10'216'0'0,"1"7"761"0"0,-1 1-1 0 0,1-1 1 0 0,0 0 0 0 0,0 1-1 0 0,0-1 1 0 0,0 0 0 0 0,0 1-1 0 0,1-1 1 0 0,-1 0 0 0 0,1 1-1 0 0,2-5 1 0 0,-3 7-849 0 0,0 0 1 0 0,0 0-1 0 0,1 1 1 0 0,-1-1-1 0 0,0 0 1 0 0,1 0-1 0 0,-1 1 1 0 0,0-1-1 0 0,0 0 1 0 0,1 0-1 0 0,-1 1 1 0 0,0-1-1 0 0,0 0 1 0 0,0 1-1 0 0,0-1 1 0 0,1 0-1 0 0,-1 1 1 0 0,0-1-1 0 0,0 0 1 0 0,0 1 0 0 0,0-1-1 0 0,0 0 1 0 0,0 1-1 0 0,0-1 1 0 0,0 0-1 0 0,0 1 1 0 0,0-1-1 0 0,0 0 1 0 0,0 1-1 0 0,0-1 1 0 0,0 1-1 0 0,0-1 1 0 0,0 0-1 0 0,0 1 1 0 0,-1-1-1 0 0,1 0 1 0 0,0 1-1 0 0,0-1 1 0 0,-19 26 2470 0 0,15-20-2286 0 0,1 0-1 0 0,-1-1 1 0 0,-6 7 0 0 0,-11 9-116 0 0,1 2 0 0 0,1 0 0 0 0,-30 51 0 0 0,38-56-167 0 0,2 1 0 0 0,0 1 1 0 0,1-1-1 0 0,1 1 0 0 0,1 1 1 0 0,-6 29-1 0 0,12-48-28 0 0,-1 0 0 0 0,1 0 0 0 0,0 0 0 0 0,0 0 0 0 0,0 0 0 0 0,0 0 0 0 0,0 0 1 0 0,0 0-1 0 0,0 0 0 0 0,0 0 0 0 0,1 0 0 0 0,-1 0 0 0 0,1 0 0 0 0,0 0 0 0 0,-1 0 0 0 0,1-1 0 0 0,0 1 0 0 0,0 0 0 0 0,0 0 0 0 0,1-1 0 0 0,-1 1 0 0 0,0-1 1 0 0,0 1-1 0 0,1-1 0 0 0,-1 1 0 0 0,1-1 0 0 0,-1 0 0 0 0,1 0 0 0 0,0 0 0 0 0,-1 0 0 0 0,1 0 0 0 0,0 0 0 0 0,0 0 0 0 0,0-1 0 0 0,0 1 0 0 0,0-1 0 0 0,0 1 1 0 0,0-1-1 0 0,3 1 0 0 0,73 2 27 0 0,-26-2-38 0 0,185 26-454 0 0,-137-4-3491 0 0,-68-14 1545 0 0</inkml:trace>
</inkml:ink>
</file>

<file path=ppt/ink/ink4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59.2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0 512 0 0,'-3'1'194'0'0,"0"-1"-1"0"0,0 0 1 0 0,0 1-1 0 0,0-1 0 0 0,0 1 1 0 0,0 0-1 0 0,1 0 1 0 0,-1 0-1 0 0,0 0 1 0 0,0 1-1 0 0,1-1 1 0 0,-1 1-1 0 0,1 0 1 0 0,-3 10 12015 0 0,3-9-11893 0 0,2-3-280 0 0,-1 0 1 0 0,1 0-1 0 0,0 0 1 0 0,0 0-1 0 0,0 1 1 0 0,0-1-1 0 0,0 0 1 0 0,0 0-1 0 0,0 0 1 0 0,0 0-1 0 0,0 0 1 0 0,0 0-1 0 0,0 0 0 0 0,0 1 1 0 0,0-1-1 0 0,0 0 1 0 0,0 0-1 0 0,0 0 1 0 0,-1 0-1 0 0,1 0 1 0 0,1 1-1 0 0,-1-1 1 0 0,0 0-1 0 0,0 0 1 0 0,0 0-1 0 0,0 0 0 0 0,0 0 1 0 0,0 0-1 0 0,0 1 1 0 0,0-1-1 0 0,0 0 1 0 0,0 0-1 0 0,0 0 1 0 0,0 0-1 0 0,0 0 1 0 0,0 0-1 0 0,0 0 1 0 0,0 0-1 0 0,1 1 0 0 0,-1-1 1 0 0,0 0-1 0 0,0 0 1 0 0,0 0-1 0 0,0 0 1 0 0,0 0-1 0 0,0 0 1 0 0,0 0-1 0 0,1 0 1 0 0,-1 0-1 0 0,0 0 0 0 0,0 0 1 0 0,13 4 819 0 0,15-2-221 0 0,-23-2-577 0 0,0-1-1 0 0,0 0 1 0 0,0 0-1 0 0,0 0 1 0 0,0 0-1 0 0,8-4 0 0 0,2-1 135 0 0,-1 3-23 0 0,0 0 0 0 0,0 1-1 0 0,1 1 1 0 0,-1 0 0 0 0,24 1 0 0 0,-14 1 225 0 0,-14-1-243 0 0,3 0 53 0 0,1-1 0 0 0,13-1 0 0 0,-25 1-184 0 0,16 0 59 0 0,-18 0-72 0 0,1 1 1 0 0,0 0-1 0 0,0 0 0 0 0,-1 0 1 0 0,1 1-1 0 0,0-1 0 0 0,-1 0 0 0 0,1 0 1 0 0,0 0-1 0 0,-1 0 0 0 0,1 1 1 0 0,0-1-1 0 0,-1 0 0 0 0,1 1 1 0 0,0-1-1 0 0,-1 0 0 0 0,1 1 0 0 0,-1-1 1 0 0,2 1-1 0 0,-1 0 3 0 0,0 0-1 0 0,0 0 0 0 0,0 0 1 0 0,1 0-1 0 0,-1 0 1 0 0,0 0-1 0 0,1-1 1 0 0,-1 1-1 0 0,0 0 1 0 0,1-1-1 0 0,-1 0 1 0 0,1 1-1 0 0,-1-1 1 0 0,1 0-1 0 0,-1 1 1 0 0,1-1-1 0 0,-1 0 1 0 0,1 0-1 0 0,-1 0 1 0 0,1-1-1 0 0,1 1 0 0 0,-1 0 16 0 0,0-1 0 0 0,0 1-1 0 0,-1 0 1 0 0,1 0 0 0 0,0 0-1 0 0,0 0 1 0 0,-1 1-1 0 0,1-1 1 0 0,0 0 0 0 0,0 1-1 0 0,-1 0 1 0 0,1-1-1 0 0,0 1 1 0 0,-1 0 0 0 0,1 0-1 0 0,1 1 1 0 0,-3-2-18 0 0,0 0 0 0 0,0 0 1 0 0,1 0-1 0 0,-1 0 0 0 0,0 0 0 0 0,0 1 1 0 0,0-1-1 0 0,0 0 0 0 0,0 0 0 0 0,0 0 0 0 0,0 1 1 0 0,0-1-1 0 0,0 0 0 0 0,0 0 0 0 0,0 0 1 0 0,0 1-1 0 0,0-1 0 0 0,0 0 0 0 0,0 0 1 0 0,0 0-1 0 0,0 0 0 0 0,0 1 0 0 0,0-1 0 0 0,0 0 1 0 0,0 0-1 0 0,0 0 0 0 0,0 1 0 0 0,0-1 1 0 0,0 0-1 0 0,0 0 0 0 0,-1 0 0 0 0,1 0 1 0 0,0 1-1 0 0,0-1 0 0 0,-9 7 116 0 0,-17 6-56 0 0,20-10-37 0 0,2-1-21 0 0,0 1 0 0 0,1-1 0 0 0,-1 1-1 0 0,1 0 1 0 0,-1-1 0 0 0,1 2 0 0 0,0-1 0 0 0,0 0-1 0 0,0 0 1 0 0,1 1 0 0 0,-1 0 0 0 0,1-1 0 0 0,-2 6-1 0 0,-3 6 20 0 0,2-1 0 0 0,-6 24-1 0 0,8-27-31 0 0,0 1-1 0 0,0-1 1 0 0,-2 0-1 0 0,1 0 1 0 0,-8 12-1 0 0,-58 66-34 0 0,0 1 41 0 0,69-87 5 0 0,-1 0 0 0 0,1 0 0 0 0,0 0 0 0 0,0 0 0 0 0,0 0 0 0 0,0 0 0 0 0,0 0 0 0 0,1 0 0 0 0,0 0 0 0 0,-1 0 0 0 0,1 0 0 0 0,1 6 0 0 0,-1-8-12 0 0,-1 9 48 0 0,0-8-46 0 0,1 1 0 0 0,0 0 0 0 0,0-1-1 0 0,0 1 1 0 0,0-1 0 0 0,1 6 0 0 0,-1-8 4 0 0,1 1-1 0 0,-1 0 0 0 0,0-1 1 0 0,0 1-1 0 0,1 0 1 0 0,-1-1-1 0 0,1 1 0 0 0,-1-1 1 0 0,1 1-1 0 0,-1-1 0 0 0,1 1 1 0 0,-1-1-1 0 0,1 1 0 0 0,-1-1 1 0 0,1 1-1 0 0,-1-1 0 0 0,1 0 1 0 0,0 1-1 0 0,-1-1 0 0 0,1 0 1 0 0,0 1-1 0 0,-1-1 1 0 0,1 0-1 0 0,0 0 0 0 0,0 0 1 0 0,-1 0-1 0 0,1 0 0 0 0,0 0 1 0 0,-1 0-1 0 0,2 0 0 0 0,19-1 36 0 0,-1-1-1 0 0,0-1 0 0 0,33-10 0 0 0,-29 6-41 0 0,46-5-1 0 0,91 4-71 0 0,-125 5-337 0 0,-34 4-1557 0 0,-11 6-7238 0 0</inkml:trace>
</inkml:ink>
</file>

<file path=ppt/ink/ink4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4:59.5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67 1408 0 0,'4'-7'10787'0'0,"-3"7"-10219"0"0,11-6 3446 0 0,18-2-3804 0 0,-24 7 942 0 0,10-3-998 0 0,140-29 2047 0 0,-77 26-3382 0 0,-58 6-1336 0 0,36 5-1 0 0,-38-2-1214 0 0</inkml:trace>
</inkml:ink>
</file>

<file path=ppt/ink/ink4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5:23.8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101 40 512 0 0,'-19'-18'2553'0'0,"17"15"-2058"0"0,0 0 0 0 0,0 1 0 0 0,-1 0 0 0 0,1-1 0 0 0,-1 1-1 0 0,-4-3 1 0 0,6 5-106 0 0,0 0 0 0 0,0-1 0 0 0,0 1 0 0 0,0 0 0 0 0,0 0 0 0 0,0-1 0 0 0,0 1 0 0 0,0 0 0 0 0,0 0 0 0 0,0 0 0 0 0,0 0 0 0 0,-2 1 0 0 0,-15 5 1347 0 0,14-3-1491 0 0,-1 0 0 0 0,1 0 0 0 0,-1 0 0 0 0,-5 6 0 0 0,10-9-205 0 0,0-1 0 0 0,0 1 0 0 0,0 0 0 0 0,0 0 1 0 0,0 0-1 0 0,1 0 0 0 0,-1 0 0 0 0,0 1 0 0 0,0-1 0 0 0,0 0 0 0 0,0 0 0 0 0,0 0 0 0 0,0 0 0 0 0,0 0 0 0 0,0 0 0 0 0,0 0 1 0 0,0 0-1 0 0,0 0 0 0 0,0 0 0 0 0,0 0 0 0 0,0 0 0 0 0,0 0 0 0 0,1 0 0 0 0,-1 0 0 0 0,0 0 0 0 0,0 0 0 0 0,0 0 1 0 0,0 0-1 0 0,0 0 0 0 0,0 0 0 0 0,0 0 0 0 0,0 1 0 0 0,0-1 0 0 0,0 0 0 0 0,0 0 0 0 0,0 0 0 0 0,0 0 0 0 0,0 0 0 0 0,0 0 1 0 0,0 0-1 0 0,0 0 0 0 0,0 0 0 0 0,0 0 0 0 0,0 0 0 0 0,0 0 0 0 0,0 0 0 0 0,0 1 0 0 0,12-5 683 0 0,-1 1 604 0 0,-11 3-1147 0 0,-11 20 754 0 0,13-20-878 0 0,0 0 0 0 0,0 1 0 0 0,1-1 0 0 0,-1 0-1 0 0,0 1 1 0 0,0-1 0 0 0,0 1 0 0 0,0-1 0 0 0,0 1 0 0 0,0 0 0 0 0,0 0 0 0 0,-1 0 0 0 0,3 1 0 0 0,0 2 29 0 0,1 0 1 0 0,-2 0 0 0 0,7 8 0 0 0,-5-7-32 0 0,4 3 3 0 0,0 0 0 0 0,0-1 1 0 0,0 0-1 0 0,1-1 0 0 0,0 0 0 0 0,15 6 0 0 0,-8-4 47 0 0,0-1 0 0 0,1 0 0 0 0,29 6 1 0 0,58 4 225 0 0,-89-14-296 0 0,0 0 1 0 0,0 1-1 0 0,0 0 1 0 0,-1 1-1 0 0,0 1 1 0 0,0 0-1 0 0,0 2 1 0 0,-1-1-1 0 0,0 2 1 0 0,0 0-1 0 0,-1 0 1 0 0,15 15-1 0 0,-26-22-11 0 0,0 0 0 0 0,0-1 1 0 0,0 1-1 0 0,1-1 0 0 0,-1 1 0 0 0,0-1 0 0 0,0 0 0 0 0,1 0 0 0 0,-1 0 0 0 0,1 0 1 0 0,-1 0-1 0 0,1-1 0 0 0,-1 1 0 0 0,1-1 0 0 0,-1 1 0 0 0,1-1 0 0 0,0 0 1 0 0,-1 0-1 0 0,1 0 0 0 0,-1-1 0 0 0,1 1 0 0 0,-1-1 0 0 0,1 1 0 0 0,0-1 0 0 0,3-1 1 0 0,-6 2-15 0 0,-1 0 0 0 0,1 0 0 0 0,0 0 1 0 0,0 0-1 0 0,0 0 0 0 0,-1 0 0 0 0,1 0 1 0 0,0 0-1 0 0,0 0 0 0 0,0 0 0 0 0,-1-1 1 0 0,1 1-1 0 0,0 0 0 0 0,0 0 0 0 0,0 0 1 0 0,-1 0-1 0 0,1 0 0 0 0,0 0 1 0 0,0 0-1 0 0,0-1 0 0 0,0 1 0 0 0,0 0 1 0 0,-1 0-1 0 0,1 0 0 0 0,0 0 0 0 0,0-1 1 0 0,0 1-1 0 0,0 0 0 0 0,0 0 0 0 0,0 0 1 0 0,0-1-1 0 0,0 1 0 0 0,0 0 0 0 0,0 0 1 0 0,0 0-1 0 0,0-1 0 0 0,0 1 0 0 0,0 0 1 0 0,0 0-1 0 0,0 0 0 0 0,0-1 0 0 0,0 1 1 0 0,0 0-1 0 0,0 0 0 0 0,0 0 1 0 0,0-1-1 0 0,0 1 0 0 0,0 0 0 0 0,0 0 1 0 0,0 0-1 0 0,0 0 0 0 0,0-1 0 0 0,1 1 1 0 0,-1 0-1 0 0,0 0 0 0 0,0 0 0 0 0,0 0 1 0 0,0 0-1 0 0,0-1 0 0 0,1 1 0 0 0,-1 0 1 0 0,0 0-1 0 0,0 0 0 0 0,1 0 0 0 0,-3-1 11 0 0,1 1-1 0 0,-1 0 0 0 0,0 0 1 0 0,1 0-1 0 0,-1 0 0 0 0,1 0 1 0 0,-1 0-1 0 0,1 1 0 0 0,-4 0 0 0 0,-9 5-6 0 0,0 2 0 0 0,1-1-1 0 0,0 2 1 0 0,0 0-1 0 0,0 0 1 0 0,1 2 0 0 0,1-1-1 0 0,-20 24 1 0 0,3-1-34 0 0,-1-2 0 0 0,-1-1 0 0 0,-2-1-1 0 0,-56 39 1 0 0,-41 30-73 0 0,129-97 96 0 0,-1-1-1 0 0,-1 1-1 0 0,1 0 1 0 0,0 0-1 0 0,0 0 1 0 0,0 0-1 0 0,0 0 1 0 0,0 0-1 0 0,1 1 1 0 0,-1-1-1 0 0,0 0 1 0 0,0 0-1 0 0,1 1 1 0 0,-1-1-1 0 0,1 0 1 0 0,-1 3-1 0 0,20-20-272 0 0,0 1-237 0 0,-9 5-307 0 0,2 1 0 0 0,-1 1-1 0 0,1 0 1 0 0,19-10 0 0 0,-20 14-840 0 0</inkml:trace>
</inkml:ink>
</file>

<file path=ppt/ink/ink4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5:24.5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293 48 8 0 0,'-5'-4'1461'0'0,"0"0"-1"0"0,0 0 1 0 0,0-1 0 0 0,-8-9 0 0 0,0 1 3348 0 0,13 12-4671 0 0,-1 1 0 0 0,0-1-1 0 0,1 1 1 0 0,-1 0 0 0 0,0-1-1 0 0,0 1 1 0 0,1 0 0 0 0,-1 0-1 0 0,0 0 1 0 0,0-1 0 0 0,0 1-1 0 0,1 0 1 0 0,-1 0 0 0 0,0 0-1 0 0,0 0 1 0 0,0 0 0 0 0,1 0-1 0 0,-1 1 1 0 0,0-1 0 0 0,0 0-1 0 0,1 0 1 0 0,-1 1 0 0 0,0-1-1 0 0,0 0 1 0 0,1 1 0 0 0,-1-1-1 0 0,-1 1 1 0 0,-19 14 381 0 0,20-13-390 0 0,-10 7 146 0 0,-8 6-16 0 0,1 1-1 0 0,1 1 1 0 0,-19 23-1 0 0,22-21-130 0 0,1 0-1 0 0,1 1 1 0 0,1 0-1 0 0,1 0 1 0 0,1 1 0 0 0,-11 36-1 0 0,16-44-81 0 0,1 1 1 0 0,1 0-1 0 0,0 1 0 0 0,1-1 0 0 0,0 0 0 0 0,1 0 0 0 0,1 1 1 0 0,0-1-1 0 0,1 0 0 0 0,0 0 0 0 0,9 25 0 0 0,-9-31-35 0 0,2 0 0 0 0,-1 0 0 0 0,1 0 0 0 0,1-1 0 0 0,-1 0 0 0 0,1 1 0 0 0,1-1 0 0 0,-1-1 0 0 0,1 1 0 0 0,13 10 0 0 0,-8-8-1 0 0,2-1 1 0 0,-1 0 0 0 0,1-1-1 0 0,0 0 1 0 0,22 7-1 0 0,-13-5 24 0 0,35 8-1 0 0,-47-15-42 0 0,0-1 0 0 0,0 0 0 0 0,-1 0 0 0 0,1-1 0 0 0,0 0 0 0 0,14-3 0 0 0,-8 1 30 0 0,0-1-1 0 0,-1-1 1 0 0,0 0-1 0 0,1-1 1 0 0,-2 0-1 0 0,18-10 1 0 0,-25 11-27 0 0,0 0 0 0 0,-1-1 0 0 0,0 1 0 0 0,0-1 1 0 0,0 0-1 0 0,0-1 0 0 0,-1 0 0 0 0,0 0 0 0 0,0 0 0 0 0,0 0 1 0 0,-1-1-1 0 0,0 1 0 0 0,-1-1 0 0 0,6-12 0 0 0,-4 2-42 0 0,-1 1 0 0 0,0-1 0 0 0,-1 1 0 0 0,0-1 0 0 0,-2 0 0 0 0,0 0 0 0 0,-1 0 0 0 0,0-1 0 0 0,-2 1 0 0 0,-4-23 0 0 0,1 17 21 0 0,-1 0 0 0 0,-1 0 0 0 0,-2 0 1 0 0,0 1-1 0 0,-1 0 0 0 0,-23-36 0 0 0,27 49 23 0 0,0 1 0 0 0,0 0 0 0 0,-1 1 1 0 0,0-1-1 0 0,0 1 0 0 0,-1 1 0 0 0,0-1 0 0 0,0 1 0 0 0,-1 1 0 0 0,1 0 1 0 0,-1 0-1 0 0,0 0 0 0 0,-1 1 0 0 0,1 1 0 0 0,-1 0 0 0 0,0 0 0 0 0,1 0 1 0 0,-1 2-1 0 0,0-1 0 0 0,0 1 0 0 0,-1 0 0 0 0,1 1 0 0 0,0 1 0 0 0,0-1 0 0 0,0 2 1 0 0,0-1-1 0 0,0 1 0 0 0,-18 6 0 0 0,16-3-17 0 0,0 0-1 0 0,0 0 1 0 0,0 1 0 0 0,1 1 0 0 0,0 0-1 0 0,0 0 1 0 0,-13 13 0 0 0,17-14-297 0 0,1 1 0 0 0,0-1 0 0 0,1 1 0 0 0,-1 1 0 0 0,1-1 0 0 0,1 1 0 0 0,0 0 0 0 0,0 0 0 0 0,0 0 0 0 0,1 0 0 0 0,-4 15 0 0 0,2 4-1417 0 0</inkml:trace>
</inkml:ink>
</file>

<file path=ppt/ink/ink4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5:24.9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1 512 0 0,'25'6'4260'0'0,"0"1"-1"0"0,48 20 1 0 0,-22-7-2656 0 0,28 7 123 0 0,74 29 693 0 0,-124-43-2092 0 0,-1 1 0 0 0,-1 1 0 0 0,32 23 0 0 0,-33-17-172 0 0,-1 1 1 0 0,-2 0-1 0 0,0 2 1 0 0,-1 0-1 0 0,-2 2 1 0 0,23 37-1 0 0,86 175 894 0 0,-115-209-986 0 0,-1 1-1 0 0,-1 1 0 0 0,-1 0 0 0 0,-2 0 0 0 0,-2 1 1 0 0,0 0-1 0 0,3 65 0 0 0,-9-67-144 0 0,0 1 0 0 0,-3 0-1 0 0,0 0 1 0 0,-2 0 0 0 0,-2-1 0 0 0,0 0-1 0 0,-2 0 1 0 0,-21 51 0 0 0,12-45-2437 0 0,-39 61-1 0 0,36-71 1029 0 0</inkml:trace>
</inkml:ink>
</file>

<file path=ppt/ink/ink4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5:37.1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171 75 512 0 0,'-13'-4'1792'0'0,"0"2"0"0"0,0 0-1 0 0,-27-1 1 0 0,20 3-1143 0 0,14 1-8 0 0,-1-1 0 0 0,1 0-1 0 0,-1 0 1 0 0,-12-3 0 0 0,-4-10 4379 0 0,23 13-4986 0 0,0 0 1 0 0,-1 0 0 0 0,1 0 0 0 0,0 0 0 0 0,0 0 0 0 0,0 0 0 0 0,0 0 0 0 0,0 0 0 0 0,0 0 0 0 0,-1 0-1 0 0,1 0 1 0 0,0 0 0 0 0,0 0 0 0 0,0 0 0 0 0,0 0 0 0 0,0 1 0 0 0,0-1 0 0 0,-1 0 0 0 0,1 0-1 0 0,0 0 1 0 0,0 0 0 0 0,0 0 0 0 0,0 0 0 0 0,0 0 0 0 0,0 0 0 0 0,0 0 0 0 0,0 0 0 0 0,0 1 0 0 0,-1-1-1 0 0,1 0 1 0 0,0 0 0 0 0,0 0 0 0 0,0 0 0 0 0,0 0 0 0 0,0 0 0 0 0,0 1 0 0 0,0-1 0 0 0,0 0 0 0 0,0 0-1 0 0,0 0 1 0 0,0 0 0 0 0,0 0 0 0 0,0 0 0 0 0,0 1 0 0 0,0-1 0 0 0,0 0 0 0 0,0 0 0 0 0,0 0 0 0 0,0 0-1 0 0,0 0 1 0 0,0 0 0 0 0,0 1 0 0 0,0-1 0 0 0,0 0 0 0 0,1 0 0 0 0,-1 0 0 0 0,0 0 0 0 0,6 6 824 0 0,0-4-711 0 0,1-1 0 0 0,-1 0 1 0 0,1 0-1 0 0,-1-1 0 0 0,0 1 0 0 0,1-2 1 0 0,11 0-1 0 0,9-1 162 0 0,187-14 1051 0 0,-24 0-317 0 0,-105 13-1068 0 0,108 0-107 0 0,-128 6-61 0 0,-24 0-478 0 0,72-6 0 0 0,-107 3 374 0 0,30-6-148 0 0,-34 6 73 0 0,1-1 1 0 0,-1 1 0 0 0,0-1 0 0 0,0 0-1 0 0,0 0 1 0 0,0 1 0 0 0,0-1 0 0 0,0-1-1 0 0,0 1 1 0 0,0 0 0 0 0,0 0 0 0 0,2-3-1 0 0,-2-1-4882 0 0,-2 3 3309 0 0</inkml:trace>
</inkml:ink>
</file>

<file path=ppt/ink/ink4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5:37.7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211 52 8 0 0,'9'-22'6048'0'0,"-8"19"-5262"0"0,-1 0 0 0 0,1 1 1 0 0,0-1-1 0 0,0 0 0 0 0,0 1 1 0 0,1 0-1 0 0,-1-1 0 0 0,1 1 1 0 0,3-4-1 0 0,-42 48 2989 0 0,-35 38-2710 0 0,52-60-834 0 0,1 1 1 0 0,1 0 0 0 0,1 2 0 0 0,-20 34 0 0 0,35-53-175 0 0,0 0 1 0 0,0-1 0 0 0,0 1 0 0 0,1 0 0 0 0,-1 0 0 0 0,1 0 0 0 0,0 0-1 0 0,0 0 1 0 0,1 1 0 0 0,-1-1 0 0 0,1 0 0 0 0,0 0 0 0 0,0 0 0 0 0,1 6-1 0 0,0-4 3 0 0,1 0-1 0 0,0 0 1 0 0,0 0-1 0 0,0 0 0 0 0,1-1 1 0 0,-1 1-1 0 0,1-1 0 0 0,7 10 1 0 0,2-1-30 0 0,0 0 1 0 0,2 0 0 0 0,-1-1 0 0 0,2-1 0 0 0,20 14 0 0 0,-26-20-33 0 0,0-1 1 0 0,1 1 0 0 0,-1-2 0 0 0,1 1 0 0 0,0-2 0 0 0,0 1-1 0 0,0-1 1 0 0,1-1 0 0 0,-1 0 0 0 0,1 0 0 0 0,-1-1 0 0 0,12 0-1 0 0,4-2-699 0 0,0-1 0 0 0,0-1 0 0 0,44-12 0 0 0,-47 10-1052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1:30.5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224 120 512 0 0,'-2'0'388'0'0,"0"-1"-1"0"0,1 1 1 0 0,-1-1 0 0 0,0 1-1 0 0,0 0 1 0 0,0-1 0 0 0,0 1-1 0 0,0 0 1 0 0,1 0 0 0 0,-1 1-1 0 0,0-1 1 0 0,0 0-1 0 0,-3 1 1 0 0,3 0 131 0 0,0-1 1 0 0,0 1-1 0 0,0-1 0 0 0,0 0 0 0 0,0 0 0 0 0,0 0 0 0 0,0 0 1 0 0,0 0-1 0 0,1 0 0 0 0,-1-1 0 0 0,-3 0 0 0 0,2 0 58 0 0,0 0 0 0 0,-1 1 0 0 0,1-1 0 0 0,0 1 0 0 0,0-1 0 0 0,-1 1-1 0 0,1 0 1 0 0,0 0 0 0 0,-5 1 0 0 0,-30 7 2101 0 0,24-4-1944 0 0,6-2-366 0 0,1-1-181 0 0,0 0 0 0 0,1 1 0 0 0,-1-1 0 0 0,0 2 1 0 0,1-1-1 0 0,0 1 0 0 0,0 0 0 0 0,-1 0 0 0 0,-5 6 0 0 0,79-11 1485 0 0,-57 3-1590 0 0,0 1 0 0 0,0-1 0 0 0,-1 1-1 0 0,18 7 1 0 0,-3-2-9 0 0,170 32 196 0 0,-183-39-270 0 0,-1 1-1 0 0,1-1 1 0 0,-1-1-1 0 0,1 0 1 0 0,-1-1-1 0 0,0 1 1 0 0,1-2 0 0 0,-1 0-1 0 0,0 0 1 0 0,11-6-1 0 0,-11 5 12 0 0,1-2 0 0 0,-1 1 0 0 0,0-1-1 0 0,0-1 1 0 0,-1 0 0 0 0,0 0 0 0 0,0-1-1 0 0,15-17 1 0 0,-22 23-7 0 0,-1 0 0 0 0,1-1-1 0 0,0 1 1 0 0,-1 0 0 0 0,0-1-1 0 0,1 0 1 0 0,-1 1 0 0 0,0-1 0 0 0,0 0-1 0 0,0 0 1 0 0,-1 1 0 0 0,1-1-1 0 0,-1 0 1 0 0,0 0 0 0 0,1 0-1 0 0,-1 0 1 0 0,-1 0 0 0 0,1 0-1 0 0,0 0 1 0 0,-1 1 0 0 0,1-1 0 0 0,-1 0-1 0 0,0 0 1 0 0,0 0 0 0 0,0 1-1 0 0,0-1 1 0 0,0 0 0 0 0,-1 1-1 0 0,1-1 1 0 0,-1 1 0 0 0,0 0-1 0 0,0-1 1 0 0,1 1 0 0 0,-2 0 0 0 0,1 0-1 0 0,0 0 1 0 0,0 1 0 0 0,-1-1-1 0 0,1 0 1 0 0,0 1 0 0 0,-1-1-1 0 0,0 1 1 0 0,1 0 0 0 0,-1 0 0 0 0,-4-1-1 0 0,-6-1 8 0 0,0 0-1 0 0,-1 1 0 0 0,1 0 1 0 0,0 1-1 0 0,0 1 0 0 0,-1 0 1 0 0,1 1-1 0 0,0 0 0 0 0,0 1 1 0 0,0 1-1 0 0,0 0 0 0 0,0 1 1 0 0,0 0-1 0 0,-18 9 0 0 0,9-2 19 0 0,1 0-1 0 0,1 2 0 0 0,0 0 1 0 0,1 1-1 0 0,0 1 0 0 0,1 1 1 0 0,-20 22-1 0 0,33-33-10 0 0,1 1 1 0 0,-1-1-1 0 0,1 1 1 0 0,1 0-1 0 0,-1 0 0 0 0,1 1 1 0 0,0-1-1 0 0,0 1 1 0 0,1-1-1 0 0,0 1 0 0 0,0 0 1 0 0,-1 12-1 0 0,3-14-11 0 0,-1 0-1 0 0,2 0 1 0 0,-1 0 0 0 0,0 0-1 0 0,1 0 1 0 0,0 0 0 0 0,0 0-1 0 0,1 0 1 0 0,-1 0 0 0 0,1 0-1 0 0,0-1 1 0 0,0 1 0 0 0,1-1-1 0 0,-1 1 1 0 0,1-1-1 0 0,0 0 1 0 0,0 0 0 0 0,6 5-1 0 0,-1-1-30 0 0,1-1 0 0 0,0 0 0 0 0,1-1 0 0 0,0 0 0 0 0,0-1 0 0 0,0 1 0 0 0,0-2 0 0 0,1 0 0 0 0,-1 0 0 0 0,19 3 0 0 0,-6-2-269 0 0,1-2-1 0 0,0 0 0 0 0,48-1 1 0 0,-42-4-876 0 0,-1-2 0 0 0,39-9 0 0 0,56-21-6781 0 0,-84 22 5655 0 0</inkml:trace>
</inkml:ink>
</file>

<file path=ppt/ink/ink4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5:41.1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85 16 512 0 0,'0'-1'283'0'0,"0"0"-1"0"0,-1 0 1 0 0,1 0-1 0 0,-1 0 1 0 0,1 0 0 0 0,-1 1-1 0 0,1-1 1 0 0,-1 0-1 0 0,0 0 1 0 0,1 1-1 0 0,-1-1 1 0 0,0 0-1 0 0,1 1 1 0 0,-1-1 0 0 0,0 1-1 0 0,0-1 1 0 0,0 1-1 0 0,1-1 1 0 0,-1 1-1 0 0,0 0 1 0 0,0-1 0 0 0,-1 1-1 0 0,0 0 72 0 0,0 0 0 0 0,0 0 0 0 0,0 1 0 0 0,0-1 0 0 0,0 1 0 0 0,0-1 0 0 0,0 1 0 0 0,0 0 0 0 0,0 0 0 0 0,-1 1 0 0 0,-4 1 586 0 0,1 1 0 0 0,-1 1-1 0 0,1-1 1 0 0,0 1 0 0 0,-8 9 0 0 0,14-14-914 0 0,0-1 0 0 0,0 1 1 0 0,1 0-1 0 0,-1 0 0 0 0,0 0 1 0 0,0 0-1 0 0,0 0 1 0 0,0 0-1 0 0,0 0 0 0 0,0 0 1 0 0,0 0-1 0 0,0 0 1 0 0,1 0-1 0 0,-1 0 0 0 0,0 0 1 0 0,0 0-1 0 0,0 0 0 0 0,0 0 1 0 0,0 0-1 0 0,0 0 1 0 0,0 0-1 0 0,0 0 0 0 0,1 0 1 0 0,-1 0-1 0 0,0 0 1 0 0,0 0-1 0 0,0 0 0 0 0,0 0 1 0 0,0 1-1 0 0,0-1 1 0 0,0 0-1 0 0,0 0 0 0 0,0 0 1 0 0,1 0-1 0 0,-1 0 0 0 0,0 0 1 0 0,0 0-1 0 0,0 0 1 0 0,0 0-1 0 0,0 0 0 0 0,0 0 1 0 0,0 1-1 0 0,0-1 1 0 0,0 0-1 0 0,0 0 0 0 0,0 0 1 0 0,0 0-1 0 0,0 0 0 0 0,0 0 1 0 0,0 0-1 0 0,0 1 1 0 0,0-1-1 0 0,0 0 0 0 0,0 0 1 0 0,0 0-1 0 0,0 0 1 0 0,0 0-1 0 0,0 0 0 0 0,0 0 1 0 0,0 0-1 0 0,0 1 0 0 0,0-1 1 0 0,0 0-1 0 0,0 0 1 0 0,0 0-1 0 0,-1 0 0 0 0,11-2 810 0 0,-4-2-574 0 0,0 0 0 0 0,1 0 0 0 0,-1 1 0 0 0,1 0 1 0 0,0 0-1 0 0,0 1 0 0 0,0 0 0 0 0,0 0 0 0 0,15-1 1 0 0,4 1 132 0 0,39 2 1 0 0,-28 0-44 0 0,-9 0-175 0 0,0 1 0 0 0,0 2 1 0 0,47 9-1 0 0,-66-10-166 0 0,0 0 0 0 0,-1 1 0 0 0,1 0 0 0 0,-1 1 0 0 0,1 0 1 0 0,-1 0-1 0 0,0 1 0 0 0,0 0 0 0 0,-1 0 0 0 0,0 1 0 0 0,0 0 0 0 0,0 0 0 0 0,0 1 0 0 0,-1 0 0 0 0,6 8 0 0 0,-10-11-2 0 0,1 0 0 0 0,-1 0 0 0 0,0 1 0 0 0,0-1 0 0 0,0 0 0 0 0,-1 1 0 0 0,0-1 0 0 0,0 1 0 0 0,0-1 0 0 0,0 1-1 0 0,-1-1 1 0 0,1 1 0 0 0,-2 6 0 0 0,1-4 20 0 0,-1-1-1 0 0,-1 1 1 0 0,1-1-1 0 0,-1 0 1 0 0,0 0-1 0 0,-1 0 1 0 0,1 0-1 0 0,-7 10 0 0 0,2-5 9 0 0,-1-1 0 0 0,0 0 0 0 0,0-1-1 0 0,-1 0 1 0 0,0 0 0 0 0,0 0-1 0 0,-1-2 1 0 0,0 1 0 0 0,-16 8 0 0 0,1-2-22 0 0,1 1 0 0 0,1 1 0 0 0,0 2 0 0 0,-25 24 1 0 0,47-41-18 0 0,-1 0 1 0 0,1 1-1 0 0,0-1 1 0 0,0 0 0 0 0,0 0-1 0 0,0 1 1 0 0,0-1 0 0 0,0 0-1 0 0,1 1 1 0 0,-1-1-1 0 0,0 1 1 0 0,1-1 0 0 0,-1 1-1 0 0,1-1 1 0 0,-1 1-1 0 0,1-1 1 0 0,0 1 0 0 0,0-1-1 0 0,0 1 1 0 0,0 0-1 0 0,0-1 1 0 0,0 1 0 0 0,0-1-1 0 0,0 1 1 0 0,1 2 0 0 0,0-2 0 0 0,0 0 0 0 0,0-1 0 0 0,0 1 0 0 0,1-1 0 0 0,-1 1 0 0 0,0-1 0 0 0,1 1 0 0 0,-1-1 1 0 0,1 0-1 0 0,-1 0 0 0 0,1 0 0 0 0,-1 0 0 0 0,1 0 0 0 0,0 0 0 0 0,0 0 0 0 0,0 0 0 0 0,-1-1 1 0 0,1 1-1 0 0,0-1 0 0 0,3 1 0 0 0,17 3 21 0 0,0 0 1 0 0,1-2-1 0 0,-1-1 1 0 0,1-1-1 0 0,-1-1 0 0 0,1-1 1 0 0,-1 0-1 0 0,0-2 1 0 0,41-12-1 0 0,-51 13-85 0 0,-1-1 1 0 0,0 0-1 0 0,0-1 1 0 0,0 0-1 0 0,-1-1 0 0 0,0 0 1 0 0,0 0-1 0 0,16-15 1 0 0,-25 21 1 0 0,-1-1 0 0 0,0 1 0 0 0,1 0 0 0 0,-1 0 0 0 0,0-1 0 0 0,0 1 1 0 0,1 0-1 0 0,-1 0 0 0 0,0-1 0 0 0,0 1 0 0 0,0 0 0 0 0,1-1 0 0 0,-1 1 1 0 0,0 0-1 0 0,0-1 0 0 0,0 1 0 0 0,0 0 0 0 0,0-1 0 0 0,0 1 1 0 0,0 0-1 0 0,0-1 0 0 0,0 1 0 0 0,0 0 0 0 0,0-1 0 0 0,0 1 0 0 0,0-1 1 0 0,0 0-1 0 0,0 1-183 0 0,-1 0 1 0 0,1-1-1 0 0,0 1 1 0 0,-1 0-1 0 0,1 0 1 0 0,-1-1-1 0 0,1 1 1 0 0,-1 0-1 0 0,1 0 1 0 0,0-1 0 0 0,-1 1-1 0 0,1 0 1 0 0,-1 0-1 0 0,1 0 1 0 0,-1 0-1 0 0,1 0 1 0 0,-1 0-1 0 0,1 0 1 0 0,-1 0-1 0 0,0 0 1 0 0,-5 0-2220 0 0</inkml:trace>
</inkml:ink>
</file>

<file path=ppt/ink/ink4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5:41.4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40 1664 0 0,'0'0'379'0'0,"-1"0"-1"0"0,1 0 1 0 0,-1 0-1 0 0,1 0 1 0 0,0 0-1 0 0,-1 0 0 0 0,1 0 1 0 0,-1 0-1 0 0,1 0 1 0 0,-1 0-1 0 0,1 0 1 0 0,-1 0-1 0 0,1 0 0 0 0,-1 0 1 0 0,1-1-1 0 0,-1 1 1 0 0,1 0-1 0 0,0 0 1 0 0,-1-1-1 0 0,1 1 1 0 0,-1-1-1 0 0,7-4 3877 0 0,18-4-1334 0 0,10 1-1297 0 0,56-5 0 0 0,-72 12-1653 0 0,-1 1 0 0 0,1 0 0 0 0,0 1 0 0 0,0 1 0 0 0,19 5 0 0 0,56 15-6312 0 0,-76-20 4813 0 0</inkml:trace>
</inkml:ink>
</file>

<file path=ppt/ink/ink4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5:41.8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38 2080 0 0,'-1'-9'3481'0'0,"1"7"-2881"0"0,-1 1 1 0 0,1-1-1 0 0,0 1 1 0 0,0-1-1 0 0,0 0 1 0 0,0 1 0 0 0,0-1-1 0 0,0 0 1 0 0,0 1-1 0 0,0-1 1 0 0,0 1 0 0 0,1-1-1 0 0,-1 1 1 0 0,1-1-1 0 0,1-2 1 0 0,-2 4-506 0 0,0 0 1 0 0,0-1-1 0 0,1 1 1 0 0,-1 0-1 0 0,1 0 1 0 0,-1 0-1 0 0,0 0 1 0 0,1 0-1 0 0,-1 0 1 0 0,0 0-1 0 0,1 0 1 0 0,-1 0-1 0 0,0 0 1 0 0,1 0-1 0 0,-1 0 1 0 0,0 1-1 0 0,1-1 1 0 0,-1 0-1 0 0,0 0 1 0 0,1 0-1 0 0,-1 0 1 0 0,0 1-1 0 0,0-1 1 0 0,1 0-1 0 0,-1 0 1 0 0,0 0-1 0 0,0 1 1 0 0,1-1-1 0 0,-1 0 1 0 0,0 0-1 0 0,0 1 1 0 0,0-1-1 0 0,1 0 1 0 0,-1 1-1 0 0,0-1 1 0 0,0 0-1 0 0,0 1 0 0 0,0-1 1 0 0,0 0-1 0 0,0 1 1 0 0,0-1-1 0 0,0 0 1 0 0,1 1-1 0 0,-1-1 1 0 0,4 21 658 0 0,-3-18-387 0 0,21 150 1568 0 0,-13-73-1545 0 0,-4-45-518 0 0,8 62 405 0 0,-10-33-3513 0 0</inkml:trace>
</inkml:ink>
</file>

<file path=ppt/ink/ink4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5:41.9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7 116 8 0 0,'-2'2'133'0'0,"-3"7"6384"0"0,16-9 1079 0 0,-6 0-7005 0 0,97-9 3755 0 0,51-17-3133 0 0,-105 15-1173 0 0,56-20-1 0 0,-7-7-3176 0 0,-70 27 802 0 0</inkml:trace>
</inkml:ink>
</file>

<file path=ppt/ink/ink4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5:45.7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519 82 512 0 0,'5'-10'2406'0'0,"0"1"-1"0"0,1-1 0 0 0,0 1 1 0 0,0 0-1 0 0,16-15 1 0 0,-15 15-226 0 0,-6 7-856 0 0,-6 5-485 0 0,-8 8-553 0 0,1 1 0 0 0,0 0 1 0 0,1 0-1 0 0,0 1 0 0 0,1 1 0 0 0,-10 17 0 0 0,2 1-56 0 0,-23 60 0 0 0,24-51-80 0 0,-2-1 0 0 0,-25 40-1 0 0,28-55-64 0 0,-2-1 0 0 0,0-1-1 0 0,-1 0 1 0 0,-23 21 0 0 0,25-29 1 0 0,0-1 1 0 0,-28 19 0 0 0,39-29-78 0 0,-1 0 0 0 0,0 0 0 0 0,0-1 0 0 0,0 0 0 0 0,-1-1 0 0 0,1 1 0 0 0,-1-1 0 0 0,1-1 0 0 0,-1 1 1 0 0,-13 0-1 0 0,19-2-12 0 0,0 0 0 0 0,0-1 0 0 0,1 1 0 0 0,-1 0 0 0 0,0-1 0 0 0,0 1 0 0 0,0-1 0 0 0,0 1 0 0 0,1-1 0 0 0,-1 0 0 0 0,0 0 0 0 0,1 0 0 0 0,-1 0 0 0 0,0 0 0 0 0,1 0 0 0 0,-1 0 0 0 0,-1-3 0 0 0,1 1-4 0 0,-1 0 0 0 0,1 0 1 0 0,0 0-1 0 0,0 0 0 0 0,1 0 0 0 0,-1-1 0 0 0,1 1 0 0 0,-2-6 1 0 0,0-2-9 0 0,2 1 1 0 0,-1 0-1 0 0,1-1 1 0 0,0 1 0 0 0,2-18-1 0 0,9-70-45 0 0,-7 78 79 0 0,1 1-1 0 0,0 0 0 0 0,8-19 1 0 0,-10 33-17 0 0,0 0 1 0 0,1 1 0 0 0,-1-1 0 0 0,1 0 0 0 0,0 1-1 0 0,0 0 1 0 0,1 0 0 0 0,-1 0 0 0 0,7-6 0 0 0,-9 9 0 0 0,0 0-1 0 0,0 0 1 0 0,1 1 0 0 0,-1-1 0 0 0,0 0 0 0 0,1 0-1 0 0,-1 1 1 0 0,1-1 0 0 0,-1 1 0 0 0,1-1 0 0 0,-1 1-1 0 0,1-1 1 0 0,-1 1 0 0 0,1 0 0 0 0,-1 0 0 0 0,1 0 0 0 0,-1 0-1 0 0,1 0 1 0 0,0 0 0 0 0,-1 0 0 0 0,1 1 0 0 0,-1-1-1 0 0,1 0 1 0 0,-1 1 0 0 0,1-1 0 0 0,-1 1 0 0 0,0 0-1 0 0,1 0 1 0 0,-1-1 0 0 0,0 1 0 0 0,1 0 0 0 0,-1 0-1 0 0,0 0 1 0 0,0 0 0 0 0,2 2 0 0 0,8 10-18 0 0,-1 0 0 0 0,-1 0-1 0 0,0 1 1 0 0,0 0 0 0 0,11 29 0 0 0,-10-22-83 0 0,0-1 0 0 0,16 22 1 0 0,-19-32-127 0 0,1 0 1 0 0,1 0-1 0 0,0-1 1 0 0,0 0-1 0 0,15 11 1 0 0,-16-14-1127 0 0,1-1 0 0 0,0 0 0 0 0,0 0 0 0 0,12 4 0 0 0,-5-4-369 0 0</inkml:trace>
</inkml:ink>
</file>

<file path=ppt/ink/ink4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5:46.2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36 920 0 0,'-6'-2'1573'0'0,"1"0"-1"0"0,-1 0 1 0 0,1-1-1 0 0,-1 0 1 0 0,1 0-1 0 0,0 0 1 0 0,-9-8-1 0 0,15 11-1509 0 0,-1 0 0 0 0,0 0-1 0 0,0 0 1 0 0,0-1-1 0 0,0 1 1 0 0,0 0 0 0 0,0 0-1 0 0,0 0 1 0 0,0-1 0 0 0,0 1-1 0 0,0 0 1 0 0,0 0 0 0 0,0 0-1 0 0,1 0 1 0 0,-1-1 0 0 0,0 1-1 0 0,0 0 1 0 0,0 0-1 0 0,0 0 1 0 0,1 0 0 0 0,-1 0-1 0 0,0 0 1 0 0,0-1 0 0 0,0 1-1 0 0,0 0 1 0 0,1 0 0 0 0,-1 0-1 0 0,0 0 1 0 0,0 0 0 0 0,0 0-1 0 0,1 0 1 0 0,-1 0-1 0 0,0 0 1 0 0,0 0 0 0 0,0 0-1 0 0,1 0 1 0 0,-1 0 0 0 0,0 0-1 0 0,1 0 1 0 0,10-2 1248 0 0,-10 2-946 0 0,0 0-224 0 0,1 0 0 0 0,-1 0-1 0 0,1 0 1 0 0,-1 0 0 0 0,0 1-1 0 0,1-1 1 0 0,-1 1 0 0 0,1-1-1 0 0,-1 1 1 0 0,0-1-1 0 0,0 1 1 0 0,1-1 0 0 0,-1 1-1 0 0,0 0 1 0 0,0 0 0 0 0,0 0-1 0 0,0 0 1 0 0,0 0 0 0 0,0 0-1 0 0,0 0 1 0 0,0 0-1 0 0,0 0 1 0 0,0 0 0 0 0,-1 1-1 0 0,1-1 1 0 0,0 0 0 0 0,-1 1-1 0 0,1-1 1 0 0,0 2 0 0 0,2 5 188 0 0,-1 0 1 0 0,0 0 0 0 0,3 14 0 0 0,-1 18-71 0 0,-2 1 0 0 0,-4 51 0 0 0,0-18-355 0 0,2-72 71 0 0,0 0-1 0 0,1-1 1 0 0,-1 1-1 0 0,0 0 1 0 0,0 0-1 0 0,1-1 1 0 0,-1 1-1 0 0,1 0 1 0 0,1 3-1 0 0,-2-5 17 0 0,0 1-1 0 0,1-1 1 0 0,-1 1-1 0 0,1-1 1 0 0,-1 1-1 0 0,0-1 1 0 0,1 1-1 0 0,-1-1 1 0 0,1 0-1 0 0,-1 1 0 0 0,1-1 1 0 0,-1 0-1 0 0,1 1 1 0 0,-1-1-1 0 0,1 0 1 0 0,-1 0-1 0 0,1 1 1 0 0,0-1-1 0 0,-1 0 1 0 0,2 0-1 0 0,-1 0-252 0 0,1 0 1 0 0,-1-1-1 0 0,1 1 1 0 0,-1 0-1 0 0,0-1 1 0 0,1 0-1 0 0,-1 1 1 0 0,1-1-1 0 0,-1 0 1 0 0,0 1-1 0 0,0-1 1 0 0,1 0-1 0 0,-1 0 0 0 0,0 0 1 0 0,0 0-1 0 0,0 0 1 0 0,0 0-1 0 0,0 0 1 0 0,0-1-1 0 0,0 1 1 0 0,1-3-1 0 0,2-2-2444 0 0</inkml:trace>
</inkml:ink>
</file>

<file path=ppt/ink/ink4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5:46.4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88 2304 0 0,'21'-13'8862'0'0,"2"3"-3807"0"0,-1 2-3242 0 0,30-5-1 0 0,-24 7-664 0 0,5-3-771 0 0,-5 1-346 0 0,1 1 0 0 0,-1 2 0 0 0,50-4 0 0 0,-77 9-217 0 0,1 0 0 0 0,-1 0 0 0 0,1 1 0 0 0,-1-1 0 0 0,1 0 0 0 0,-1 0-1 0 0,0 1 1 0 0,1-1 0 0 0,-1 1 0 0 0,0-1 0 0 0,1 1 0 0 0,-1 0 0 0 0,0-1 0 0 0,0 1 0 0 0,0 0-1 0 0,0 0 1 0 0,2 2 0 0 0,2 3-1940 0 0</inkml:trace>
</inkml:ink>
</file>

<file path=ppt/ink/ink4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5:46.8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63 8 0 0,'-2'1'794'0'0,"0"1"0"0"0,1-1 0 0 0,-1 1 0 0 0,0 0 1 0 0,1-1-1 0 0,-1 1 0 0 0,1 0 0 0 0,0 0 0 0 0,0 0 0 0 0,0 0 0 0 0,0 0 0 0 0,-1 3 0 0 0,1-2-83 0 0,0 1 0 0 0,0-1-1 0 0,1 0 1 0 0,0 0-1 0 0,-1 1 1 0 0,1-1-1 0 0,1 7 1 0 0,0-4-131 0 0,0 0 0 0 0,1 0 0 0 0,-1 0 1 0 0,1-1-1 0 0,1 1 0 0 0,-1 0 0 0 0,1-1 1 0 0,0 0-1 0 0,4 6 0 0 0,-7-10-528 0 0,1 0-1 0 0,-1 0 1 0 0,1-1-1 0 0,-1 1 1 0 0,1 0 0 0 0,0-1-1 0 0,-1 1 1 0 0,1 0 0 0 0,0-1-1 0 0,-1 1 1 0 0,1-1-1 0 0,0 1 1 0 0,0-1 0 0 0,-1 0-1 0 0,1 1 1 0 0,0-1-1 0 0,0 0 1 0 0,0 1 0 0 0,0-1-1 0 0,0 0 1 0 0,-1 0 0 0 0,1 0-1 0 0,0 0 1 0 0,0 0-1 0 0,0 0 1 0 0,0 0 0 0 0,0 0-1 0 0,0 0 1 0 0,0 0-1 0 0,-1 0 1 0 0,1-1 0 0 0,0 1-1 0 0,0 0 1 0 0,0-1 0 0 0,0 1-1 0 0,-1 0 1 0 0,1-1-1 0 0,1 0 1 0 0,-1 0-44 0 0,1-1-1 0 0,-1 1 1 0 0,0 0-1 0 0,1-1 1 0 0,-1 1-1 0 0,0 0 1 0 0,0-1-1 0 0,0 1 1 0 0,0-1-1 0 0,0 0 1 0 0,-1 1 0 0 0,1-1-1 0 0,0 0 1 0 0,-1 1-1 0 0,1-1 1 0 0,-1 0-1 0 0,0 0 1 0 0,1-2-1 0 0,-2 0-13 0 0,1-1-1 0 0,-1 1 1 0 0,0 0-1 0 0,-1-1 0 0 0,1 1 1 0 0,-1 0-1 0 0,1 0 1 0 0,-1 0-1 0 0,-4-5 0 0 0,3 3-14 0 0,0 0-1 0 0,0 0 1 0 0,-3-12-1 0 0,5 15 7 0 0,0-1-1 0 0,1 1 0 0 0,-1-1 0 0 0,1 1 0 0 0,0-1 1 0 0,0 1-1 0 0,0-1 0 0 0,0 1 0 0 0,2-7 0 0 0,-1 9 2 0 0,-1-1 0 0 0,1 0-1 0 0,-1 1 1 0 0,1-1-1 0 0,0 1 1 0 0,0-1-1 0 0,0 1 1 0 0,0-1 0 0 0,0 1-1 0 0,0 0 1 0 0,0 0-1 0 0,1-1 1 0 0,-1 1 0 0 0,0 0-1 0 0,1 0 1 0 0,-1 0-1 0 0,1 0 1 0 0,-1 0 0 0 0,1 1-1 0 0,-1-1 1 0 0,1 0-1 0 0,1 0 1 0 0,5-1-100 0 0,0 0-1 0 0,0 1 1 0 0,0 0-1 0 0,0 0 1 0 0,0 1-1 0 0,13 1 1 0 0,48 9-3126 0 0,-39-4-346 0 0,-11-3 1915 0 0</inkml:trace>
</inkml:ink>
</file>

<file path=ppt/ink/ink4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5:47.7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53 146 512 0 0,'-3'-7'256'0'0,"-7"-13"2063"0"0,10 19-1585 0 0,-1 0-1 0 0,1 0 1 0 0,0-1 0 0 0,-1 1 0 0 0,1 0 0 0 0,0 0-1 0 0,0 0 1 0 0,0 0 0 0 0,0 0 0 0 0,0 0 0 0 0,0 0-1 0 0,0-1 1 0 0,0 1 0 0 0,1-2 0 0 0,-1 3-646 0 0,0 0 1 0 0,0 0 0 0 0,0 0 0 0 0,0 0 0 0 0,1 0 0 0 0,-1 0-1 0 0,0 0 1 0 0,0 0 0 0 0,0 0 0 0 0,0 0 0 0 0,1 0-1 0 0,-1 0 1 0 0,0 0 0 0 0,0 0 0 0 0,0 0 0 0 0,0 0 0 0 0,1 0-1 0 0,-1 0 1 0 0,0 0 0 0 0,0 0 0 0 0,0 0 0 0 0,0 0-1 0 0,1 0 1 0 0,-1 0 0 0 0,0 0 0 0 0,0 0 0 0 0,0 0-1 0 0,0 0 1 0 0,1 0 0 0 0,-1 0 0 0 0,0 0 0 0 0,0 1 0 0 0,0-1-1 0 0,0 0 1 0 0,0 0 0 0 0,0 0 0 0 0,1 0 0 0 0,-1 0-1 0 0,0 1 1 0 0,0-1 0 0 0,0 0 0 0 0,0 0 0 0 0,0 0-1 0 0,0 1 1 0 0,6 7 609 0 0,-6-8-495 0 0,4 6 104 0 0,0 1 1 0 0,-1 0 0 0 0,0-1-1 0 0,0 1 1 0 0,0 0 0 0 0,1 12 0 0 0,7 47 543 0 0,-9-54-669 0 0,0 14 119 0 0,-1 0 1 0 0,-1 0-1 0 0,-6 52 0 0 0,-24 77 879 0 0,18-99-747 0 0,9-42-328 0 0,0-1 1 0 0,-2 1-1 0 0,1-1 0 0 0,-2 0 1 0 0,-9 18-1 0 0,9-24-30 0 0,5-14-114 0 0,6-15-8 0 0,7-18 16 0 0,13-81-1 0 0,-13 55 43 0 0,0-6 65 0 0,4-84 0 0 0,-12 112 243 0 0,2 0 0 0 0,2 0 0 0 0,17-55-1 0 0,-23 95 83 0 0,0 4-123 0 0,1 12 2 0 0,0 23-186 0 0,-3-32-61 0 0,1 29 10 0 0,7 64 36 0 0,-6-79-66 0 0,2-1 0 0 0,0 1 0 0 0,11 28-1 0 0,11 21-10 0 0,24 55 45 0 0,-36-91-43 0 0,1-2 0 0 0,20 29-1 0 0,-4-11-11 0 0,35 47-40 0 0,-65-92 47 0 0,1 1-1 0 0,-1-1 1 0 0,0 1-1 0 0,0 0 0 0 0,0 0 1 0 0,0-1-1 0 0,0 1 1 0 0,0 0-1 0 0,0 0 1 0 0,0 0-1 0 0,-1 0 0 0 0,1 0 1 0 0,0 4-1 0 0,-2-5 2 0 0,1 0 0 0 0,0 1 0 0 0,-1-1 0 0 0,1 0 0 0 0,-1 0 0 0 0,1 0 0 0 0,-1 0 0 0 0,1 0 0 0 0,-1 0 0 0 0,0 0 1 0 0,1 0-1 0 0,-1-1 0 0 0,0 1 0 0 0,0 0 0 0 0,0 0 0 0 0,0-1 0 0 0,0 1 0 0 0,0 0 0 0 0,0-1 0 0 0,0 1 0 0 0,0-1 0 0 0,0 1 0 0 0,0-1 0 0 0,0 0 0 0 0,-2 1 0 0 0,-37 11-156 0 0,-70 13-1 0 0,24-8 78 0 0,80-15 91 0 0,-30 6 6 0 0,-62 9 0 0 0,97-17-21 0 0,0 0 0 0 0,0 0 0 0 0,0 0 0 0 0,1 0 0 0 0,-1 0 0 0 0,0 0 0 0 0,0 0 0 0 0,1 0 0 0 0,-1 0 0 0 0,0 0 0 0 0,0 0 0 0 0,0 0 0 0 0,1 0 0 0 0,-1-1 0 0 0,0 1 0 0 0,1 0 0 0 0,-1-1 0 0 0,0 1 0 0 0,0-1 0 0 0,1 1 0 0 0,-1-1 0 0 0,0 0 0 0 0,1 1-4 0 0,0-1 0 0 0,-1 0 1 0 0,1 1-1 0 0,0-1 1 0 0,0 1-1 0 0,0-1 1 0 0,0 0-1 0 0,0 1 0 0 0,0-1 1 0 0,0 1-1 0 0,1-1 1 0 0,-1 0-1 0 0,0 1 0 0 0,0-1 1 0 0,0 1-1 0 0,1-1 1 0 0,-1 0-1 0 0,0 1 1 0 0,0-1-1 0 0,1 1 0 0 0,0-1 1 0 0,2-4-130 0 0,1 0 1 0 0,1 0-1 0 0,8-9 1 0 0,12-6-1673 0 0,35-24 0 0 0,1 8-7248 0 0,-33 21 3772 0 0</inkml:trace>
</inkml:ink>
</file>

<file path=ppt/ink/ink4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5:48.2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64 2288 0 0,'-9'-2'3900'0'0,"-1"-1"0"0"0,-15-1-1 0 0,18 2 738 0 0,11 2-4435 0 0,0-1-1 0 0,0 0 1 0 0,0 0 0 0 0,0 0-1 0 0,-1 0 1 0 0,6-3-1 0 0,10-2 83 0 0,32-8 429 0 0,-32 8-247 0 0,1 0 0 0 0,-1 2 1 0 0,31-3-1 0 0,-40 7-309 0 0,0 0 1 0 0,0 0-1 0 0,0 1 1 0 0,1 0-1 0 0,13 4 1 0 0,-22-5-129 0 0,0 1 1 0 0,0 0-1 0 0,0-1 0 0 0,0 1 1 0 0,0 0-1 0 0,0 0 0 0 0,-1 0 1 0 0,1 0-1 0 0,0 1 0 0 0,-1-1 1 0 0,1 0-1 0 0,-1 1 0 0 0,1-1 1 0 0,1 3-1 0 0,-2-2-15 0 0,-1-1 0 0 0,1 1 0 0 0,-1 0-1 0 0,1-1 1 0 0,-1 1 0 0 0,0-1 0 0 0,1 1 0 0 0,-1 0-1 0 0,0-1 1 0 0,0 1 0 0 0,0 0 0 0 0,0-1 0 0 0,-1 1-1 0 0,1 0 1 0 0,0-1 0 0 0,-1 1 0 0 0,1 0 0 0 0,-1-1-1 0 0,1 1 1 0 0,-3 2 0 0 0,-6 14 40 0 0,-2-1 0 0 0,0 0 0 0 0,-1 0 0 0 0,-17 18 0 0 0,-5 7 56 0 0,30-37-107 0 0,-13 17 49 0 0,-23 39-1 0 0,36-54-44 0 0,1 1 0 0 0,-1-1 0 0 0,2 1 0 0 0,-1-1-1 0 0,1 1 1 0 0,0 0 0 0 0,0 0 0 0 0,1 0 0 0 0,0 0 0 0 0,0 12-1 0 0,2-18-9 0 0,-1 1 0 0 0,0 0 0 0 0,1 0 0 0 0,0-1 0 0 0,0 1 0 0 0,0 0 0 0 0,0-1 0 0 0,0 1 0 0 0,0-1 0 0 0,1 1 0 0 0,-1-1 0 0 0,1 0 0 0 0,0 0 0 0 0,0 1 0 0 0,-1-1 0 0 0,1 0 0 0 0,1-1 0 0 0,-1 1 0 0 0,0 0 0 0 0,0-1 0 0 0,1 1 0 0 0,-1-1 0 0 0,1 0 0 0 0,-1 1 0 0 0,1-1 0 0 0,-1 0 0 0 0,1-1 0 0 0,0 1 0 0 0,4 0 0 0 0,0 1-9 0 0,0-1 0 0 0,0-1 0 0 0,0 1 0 0 0,-1-1-1 0 0,1 0 1 0 0,0-1 0 0 0,0 0 0 0 0,0 0 0 0 0,0 0-1 0 0,13-5 1 0 0,-11 2-207 0 0,1-1-1 0 0,-1 0 0 0 0,0 0 0 0 0,-1-1 1 0 0,1 0-1 0 0,-1-1 0 0 0,9-9 0 0 0,-9 8-2188 0 0,0-1-1 0 0,-1 0 0 0 0,9-16 0 0 0,-9 13 71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1:30.9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49 512 0 0,'-8'-15'1948'0'0,"6"11"-395"0"0,-1 1-1 0 0,1 0 1 0 0,0 0 0 0 0,-1 0-1 0 0,1 0 1 0 0,-1 0 0 0 0,0 1-1 0 0,0-1 1 0 0,-4-2 0 0 0,7 5-1490 0 0,0 0 1 0 0,0 0-1 0 0,0 0 1 0 0,0 0-1 0 0,-1-1 1 0 0,1 1-1 0 0,0 0 1 0 0,0 0-1 0 0,-1 0 1 0 0,1 0-1 0 0,0 0 1 0 0,0 0-1 0 0,0 0 1 0 0,-1 0 0 0 0,1 0-1 0 0,0 0 1 0 0,0 0-1 0 0,-1 0 1 0 0,1 0-1 0 0,0 0 1 0 0,0 0-1 0 0,-1 0 1 0 0,1 0-1 0 0,0 0 1 0 0,0 0-1 0 0,0 0 1 0 0,-1 0 0 0 0,1 0-1 0 0,0 0 1 0 0,0 0-1 0 0,-1 1 1 0 0,1-1-1 0 0,0 0 1 0 0,0 0-1 0 0,0 0 1 0 0,0 0-1 0 0,-1 1 1 0 0,1-1-1 0 0,0 0 1 0 0,0 0-1 0 0,0 0 1 0 0,0 1 0 0 0,0-1-1 0 0,0 0 1 0 0,-1 0-1 0 0,1 0 1 0 0,0 1-1 0 0,0-1 1 0 0,0 0-1 0 0,0 0 1 0 0,0 1-1 0 0,0-1 1 0 0,0 0-1 0 0,0 0 1 0 0,0 0-1 0 0,0 1 1 0 0,0-1 0 0 0,0 0-1 0 0,0 0 1 0 0,0 1-1 0 0,0-1 1 0 0,0 0-1 0 0,1 0 1 0 0,-1 1-1 0 0,0-1 1 0 0,0 0-1 0 0,0 0 1 0 0,0 0-1 0 0,1 1 1 0 0,5 16 799 0 0,6-2-527 0 0,1 0 0 0 0,0-1 0 0 0,0 0 0 0 0,2-1 0 0 0,26 19 0 0 0,-14-11-148 0 0,113 96 311 0 0,-134-112-583 0 0,0-1 0 0 0,0 0 0 0 0,0 0 0 0 0,0 0 0 0 0,1 0 0 0 0,0-1-1 0 0,-1 0 1 0 0,1-1 0 0 0,0 0 0 0 0,1 0 0 0 0,-1 0 0 0 0,11 1 0 0 0,-17-3 2 0 0,-1 0 1 0 0,0 0-1 0 0,1 0 1 0 0,-1-1-1 0 0,1 1 1 0 0,-1 0-1 0 0,0 0 1 0 0,0 0-1 0 0,1 0 0 0 0,-1 0 1 0 0,0 0-1 0 0,1 0 1 0 0,-1-1-1 0 0,0 1 1 0 0,1 0-1 0 0,-1 0 1 0 0,0 0-1 0 0,0-1 1 0 0,1 1-1 0 0,-1 0 1 0 0,0-1-1 0 0,0 1 1 0 0,0 0-1 0 0,1 0 1 0 0,-1-1-1 0 0,0 1 1 0 0,0 0-1 0 0,0-1 1 0 0,0 1-1 0 0,0 0 1 0 0,0-1-1 0 0,0 1 1 0 0,1 0-1 0 0,-1-1 0 0 0,0 1 1 0 0,0 0-1 0 0,0-1 1 0 0,0 1-1 0 0,-1-1 1 0 0,-1-12-6406 0 0,0 7 2306 0 0</inkml:trace>
</inkml:ink>
</file>

<file path=ppt/ink/ink4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5:48.4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2 107 8 0 0,'0'0'170'0'0,"0"0"1"0"0,1 0-1 0 0,-1 0 0 0 0,0-1 0 0 0,0 1 1 0 0,0 0-1 0 0,1 0 0 0 0,-1 0 0 0 0,0 0 1 0 0,0 0-1 0 0,0 0 0 0 0,0-1 0 0 0,0 1 1 0 0,1 0-1 0 0,-1 0 0 0 0,0 0 0 0 0,0 0 1 0 0,0-1-1 0 0,0 1 0 0 0,0 0 0 0 0,0 0 1 0 0,0 0-1 0 0,0-1 0 0 0,1 1 0 0 0,-1 0 1 0 0,0 0-1 0 0,0 0 0 0 0,0-1 0 0 0,0 1 1 0 0,0 0-1 0 0,0 0 0 0 0,0 0 1 0 0,0-1-1 0 0,0 1 0 0 0,-1 0 0 0 0,1 0 1 0 0,0 0-1 0 0,0-1 0 0 0,0 1 0 0 0,0 0 1 0 0,0 0-1 0 0,0 0 0 0 0,0-1 0 0 0,0 1 1 0 0,0 0-1 0 0,-1 0 0 0 0,1 0 0 0 0,0 0 1 0 0,0-1-1 0 0,0 1 0 0 0,0 0 0 0 0,-1 0 1 0 0,1 0-1 0 0,0 0 0 0 0,0 0 0 0 0,0 0 1 0 0,0 0-1 0 0,-1 0 0 0 0,1-1 1 0 0,0 1-1 0 0,0 0 0 0 0,0 0 0 0 0,-1 0 1 0 0,1 0-1 0 0,0 0 0 0 0,8-1 913 0 0,0-1 0 0 0,1 1 0 0 0,-1 1 0 0 0,15 0 0 0 0,11 0 21 0 0,-5-3-1032 0 0,-1-1 0 0 0,0-1 0 0 0,0-1 1 0 0,-1-1-1 0 0,1-2 0 0 0,-2-1 0 0 0,36-18 0 0 0,-41 17-991 0 0,1 2-1132 0 0</inkml:trace>
</inkml:ink>
</file>

<file path=ppt/ink/ink4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5:48.8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8 3281 0 0,'-8'-7'15223'0'0,"20"6"-11039"0"0,22 8-3240 0 0,-28-5-787 0 0,-1 1 1 0 0,1 0-1 0 0,-1 0 1 0 0,0 1-1 0 0,0-1 1 0 0,0 1-1 0 0,0 0 1 0 0,-1 1-1 0 0,1-1 1 0 0,-1 1-1 0 0,0 0 1 0 0,-1 0-1 0 0,1 0 1 0 0,-1 0-1 0 0,0 1 1 0 0,0-1-1 0 0,3 12 1 0 0,2 8 70 0 0,-1 0 1 0 0,-2 0 0 0 0,3 29-1 0 0,2 8-196 0 0,-8-52-280 0 0,7 26-327 0 0,-1-16-3346 0 0</inkml:trace>
</inkml:ink>
</file>

<file path=ppt/ink/ink4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5:49.0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87 2761 0 0,'14'-1'9831'0'0,"6"-5"-6427"0"0,0 1-2162 0 0,130-33 2100 0 0,-17 3-4388 0 0,-119 34-815 0 0,-2 0-177 0 0</inkml:trace>
</inkml:ink>
</file>

<file path=ppt/ink/ink4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5:49.3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22 159 2609 0 0,'-14'12'9047'0'0,"8"1"-3882"0"0,5-10-4731 0 0,1 0 1 0 0,-1 1-1 0 0,1-1 0 0 0,0 0 0 0 0,0 0 0 0 0,1 0 0 0 0,-1 1 0 0 0,2 4 0 0 0,5 19 1605 0 0,-7-26-1922 0 0,1 1-1 0 0,-1-1 0 0 0,1 1 0 0 0,-1-1 0 0 0,1 0 0 0 0,0 1 0 0 0,-1-1 0 0 0,1 0 0 0 0,0 0 1 0 0,0 1-1 0 0,0-1 0 0 0,0 0 0 0 0,0 0 0 0 0,0 0 0 0 0,3 1 0 0 0,-4-2-103 0 0,1 0 0 0 0,-1 0 0 0 0,1 0 0 0 0,-1 0 0 0 0,1 0 0 0 0,-1 0 0 0 0,1-1 0 0 0,-1 1 0 0 0,1 0 0 0 0,-1-1 0 0 0,1 1 0 0 0,-1 0 0 0 0,1 0 1 0 0,-1-1-1 0 0,0 1 0 0 0,1-1 0 0 0,-1 1 0 0 0,0 0 0 0 0,1-1 0 0 0,-1 1 0 0 0,0-1 0 0 0,1 1 0 0 0,-1-1 0 0 0,0 1 0 0 0,0-1 0 0 0,0 1 0 0 0,1-1 0 0 0,-1 1 0 0 0,0-1 0 0 0,0 1 0 0 0,0-1 0 0 0,0 0 0 0 0,0 1 0 0 0,0-1 0 0 0,3-23-7 0 0,-3 22-13 0 0,1-54-105 0 0,-1 35 43 0 0,4-41 0 0 0,-3 57 51 0 0,0-1-1 0 0,0 0 0 0 0,1 1 1 0 0,0-1-1 0 0,0 1 0 0 0,0-1 1 0 0,0 1-1 0 0,1 0 1 0 0,0 0-1 0 0,0 0 0 0 0,7-7 1 0 0,-9 10-4 0 0,1 1 1 0 0,0-1-1 0 0,0 1 1 0 0,1-1-1 0 0,-1 1 0 0 0,0 0 1 0 0,0 0-1 0 0,1 0 1 0 0,-1 0-1 0 0,0 0 1 0 0,1 0-1 0 0,-1 1 1 0 0,1-1-1 0 0,-1 1 1 0 0,1 0-1 0 0,-1 0 1 0 0,1 0-1 0 0,-1 0 1 0 0,1 0-1 0 0,0 0 1 0 0,2 1-1 0 0,7 2-585 0 0,0 0-1 0 0,0 1 0 0 0,13 6 1 0 0,-4-3-1476 0 0,-1 1-36 0 0,1 0-339 0 0</inkml:trace>
</inkml:ink>
</file>

<file path=ppt/ink/ink4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5:50.6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78 512 0 0,'5'-19'3043'0'0,"5"-13"7379"0"0,-9 30-9962 0 0,0 0 1 0 0,0 0-1 0 0,0 1 0 0 0,0-1 1 0 0,1 0-1 0 0,-1 1 0 0 0,0-1 1 0 0,1 1-1 0 0,-1-1 0 0 0,1 1 1 0 0,-1 0-1 0 0,1-1 0 0 0,3-1 1 0 0,-5 3-402 0 0,0 0 1 0 0,1 0 0 0 0,-1-1-1 0 0,0 1 1 0 0,1 0 0 0 0,-1 0-1 0 0,0 0 1 0 0,1 0 0 0 0,-1-1-1 0 0,1 1 1 0 0,-1 0 0 0 0,0 0-1 0 0,1 0 1 0 0,-1 0 0 0 0,0 0-1 0 0,1 0 1 0 0,-1 0 0 0 0,1 0-1 0 0,-1 0 1 0 0,0 0 0 0 0,1 0-1 0 0,-1 0 1 0 0,1 0 0 0 0,-1 0-1 0 0,0 0 1 0 0,1 1 0 0 0,-1-1-1 0 0,0 0 1 0 0,1 0 0 0 0,-1 0-1 0 0,0 1 1 0 0,1-1-1 0 0,-1 0 1 0 0,1 1 0 0 0,-1 0-13 0 0,0 0 0 0 0,1 0 0 0 0,-1 0-1 0 0,0 0 1 0 0,0 0 0 0 0,0 0 0 0 0,0 0 0 0 0,0 0 0 0 0,0 0 0 0 0,0 0 0 0 0,0 0 0 0 0,-1 2 0 0 0,-9 29-131 0 0,6-25 56 0 0,0 1 1 0 0,-1-1-1 0 0,0-1 1 0 0,0 1 0 0 0,0-1-1 0 0,-1 0 1 0 0,0 0-1 0 0,-9 7 1 0 0,15-13 28 0 0,0 0 1 0 0,-1 0 0 0 0,1 0-1 0 0,0 1 1 0 0,0-1-1 0 0,0 0 1 0 0,0 0-1 0 0,0 0 1 0 0,0 0-1 0 0,0 0 1 0 0,0 0-1 0 0,0 0 1 0 0,0 0 0 0 0,0 0-1 0 0,0 1 1 0 0,0-1-1 0 0,-1 0 1 0 0,1 0-1 0 0,0 0 1 0 0,0 0-1 0 0,0 0 1 0 0,0 0-1 0 0,0 0 1 0 0,0 0 0 0 0,0 0-1 0 0,-1 0 1 0 0,1 0-1 0 0,0 0 1 0 0,0 0-1 0 0,0 0 1 0 0,0 0-1 0 0,0 0 1 0 0,0 0-1 0 0,0 0 1 0 0,-1 0 0 0 0,1 0-1 0 0,0 0 1 0 0,0 0-1 0 0,0 0 1 0 0,0 0-1 0 0,0 0 1 0 0,0 0-1 0 0,0 0 1 0 0,-1 0-1 0 0,1 0 1 0 0,0-1 0 0 0,0 1-1 0 0,0 0 1 0 0,0 0-1 0 0,0 0 1 0 0,0 0-1 0 0,2-8 6 0 0,7-9-17 0 0,9-11 48 0 0,-13 18-84 0 0,2 0 1 0 0,-1 1 0 0 0,12-13-1 0 0,-18 22 43 0 0,0 0-1 0 0,0 0 1 0 0,0 0 0 0 0,1 0-1 0 0,-1 0 1 0 0,0 0-1 0 0,0 0 1 0 0,0 0 0 0 0,0-1-1 0 0,1 1 1 0 0,-1 0 0 0 0,0 0-1 0 0,0 0 1 0 0,0 0-1 0 0,0 0 1 0 0,0-1 0 0 0,0 1-1 0 0,1 0 1 0 0,-1 0-1 0 0,0 0 1 0 0,0 0 0 0 0,0-1-1 0 0,0 1 1 0 0,0 0 0 0 0,0 0-1 0 0,0 0 1 0 0,0 0-1 0 0,0-1 1 0 0,0 1 0 0 0,0 0-1 0 0,0 0 1 0 0,0 0-1 0 0,0-1 1 0 0,0 1 0 0 0,0 0-1 0 0,0 0 1 0 0,0 0 0 0 0,0-1-1 0 0,-8 3-49 0 0,-11 7 59 0 0,15-4 109 0 0,9-7-39 0 0,4-4 838 0 0,-10 7-884 0 0,0-1 0 0 0,1 1 0 0 0,-1-1-1 0 0,1 1 1 0 0,-1 0 0 0 0,1-1 0 0 0,0 1 0 0 0,-1 0 0 0 0,1 0 0 0 0,0-1 0 0 0,-1 1 0 0 0,1 0 0 0 0,0 0 0 0 0,0-1 0 0 0,0 1 0 0 0,0 0-1 0 0,0 1 1 0 0,-1 17 189 0 0,1-15-163 0 0,11 124 657 0 0,0-25-487 0 0,-11-85-232 0 0,0 0 0 0 0,-1 1 0 0 0,-6 30 0 0 0,4-37-156 0 0,0-1-1 0 0,0 0 0 0 0,-7 13 1 0 0,1-6-2554 0 0,-1 0-3737 0 0,1-6 626 0 0</inkml:trace>
</inkml:ink>
</file>

<file path=ppt/ink/ink4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5:53.8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125 239 512 0 0,'-1'-8'1659'0'0,"0"0"1"0"0,-3-16-1 0 0,2 19-564 0 0,1 0 0 0 0,0-1 0 0 0,0 1 0 0 0,0-1 0 0 0,1 1 0 0 0,0 0 0 0 0,0-1 0 0 0,0 1 0 0 0,1-7 0 0 0,0 12-910 0 0,-1-1 0 0 0,0 0 1 0 0,0 0-1 0 0,1 0 0 0 0,-1 0 1 0 0,0 0-1 0 0,1 0 1 0 0,-1 0-1 0 0,1 0 0 0 0,-1 0 1 0 0,1 1-1 0 0,0-1 1 0 0,-1 0-1 0 0,1 0 0 0 0,0 1 1 0 0,-1-1-1 0 0,1 0 1 0 0,0 1-1 0 0,0-1 0 0 0,0 1 1 0 0,-1-1-1 0 0,1 1 1 0 0,2-1-1 0 0,-2 1-108 0 0,0 0 0 0 0,-1 0 0 0 0,1 0 1 0 0,0 1-1 0 0,0-1 0 0 0,0 0 0 0 0,-1 0 0 0 0,1 1 0 0 0,0-1 1 0 0,-1 1-1 0 0,1-1 0 0 0,0 0 0 0 0,-1 1 0 0 0,1-1 0 0 0,0 1 0 0 0,-1 0 1 0 0,1-1-1 0 0,-1 1 0 0 0,1 0 0 0 0,-1-1 0 0 0,1 1 0 0 0,-1 0 1 0 0,1-1-1 0 0,-1 1 0 0 0,0 0 0 0 0,0 0 0 0 0,1-1 0 0 0,-1 1 0 0 0,0 1 1 0 0,2 6 28 0 0,0-1 1 0 0,0 1-1 0 0,-1 0 1 0 0,0 0 0 0 0,-1 1-1 0 0,1-1 1 0 0,-2 0-1 0 0,-1 14 1 0 0,-17 64 115 0 0,-41 82 192 0 0,2-6-109 0 0,43-82-272 0 0,15-79-25 0 0,0-8-9 0 0,4-11-23 0 0,19-64 35 0 0,63-233 397 0 0,-75 269-299 0 0,38-180 854 0 0,-43 203-353 0 0,-5 20-191 0 0,-4 12-202 0 0,3-8-215 0 0,-2 5 29 0 0,0 0-1 0 0,1 0 1 0 0,0 0-1 0 0,0 0 0 0 0,1 0 1 0 0,0 1-1 0 0,0-1 1 0 0,0 0-1 0 0,1 0 0 0 0,3 12 1 0 0,1 2-8 0 0,2-1 1 0 0,9 20-1 0 0,-9-22 48 0 0,0 0 1 0 0,8 31-1 0 0,70 262 551 0 0,-74-273-620 0 0,-5-18-10 0 0,1 0-1 0 0,1-1 0 0 0,0 1 1 0 0,2-2-1 0 0,0 1 0 0 0,1-1 1 0 0,0-1-1 0 0,1 0 0 0 0,26 25 1 0 0,-38-40 8 0 0,22 16 14 0 0,-21-16-16 0 0,-1-1 1 0 0,1 1 0 0 0,-1-1 0 0 0,1 1 0 0 0,0-1-1 0 0,-1 0 1 0 0,1 1 0 0 0,0-1 0 0 0,-1 0-1 0 0,1 1 1 0 0,0-1 0 0 0,-1 0 0 0 0,1 0-1 0 0,0 1 1 0 0,0-1 0 0 0,0 0 0 0 0,-1 0-1 0 0,1 0 1 0 0,0 0 0 0 0,0 0 0 0 0,-1 0 0 0 0,1 0-1 0 0,0-1 1 0 0,0 1 0 0 0,-1 0 0 0 0,1 0-1 0 0,0 0 1 0 0,0-1 0 0 0,-1 1 0 0 0,1 0-1 0 0,0-1 1 0 0,0 0 1 0 0,-1 0 0 0 0,1 0 0 0 0,-1 1 0 0 0,0-1 0 0 0,1 0-1 0 0,-1 0 1 0 0,0 1 0 0 0,0-1 0 0 0,1 0 0 0 0,-1 0 0 0 0,0 0 0 0 0,0 0-1 0 0,0 1 1 0 0,0-1 0 0 0,0 0 0 0 0,0 0 0 0 0,-1 0 0 0 0,1 0 0 0 0,0 1-1 0 0,0-1 1 0 0,0 0 0 0 0,-1 0 0 0 0,1 0 0 0 0,-1 1 0 0 0,1-1 0 0 0,0 0 0 0 0,-1 1-1 0 0,1-1 1 0 0,-1 0 0 0 0,1 1 0 0 0,-1-1 0 0 0,0 0 0 0 0,1 1 0 0 0,-2-1-1 0 0,-2-3-1 0 0,-1 0-1 0 0,1 1 0 0 0,-10-5 0 0 0,12 7-10 0 0,-8-4-4 0 0,1 1 0 0 0,-1 0 0 0 0,0 1 1 0 0,0-1-1 0 0,-1 2 0 0 0,1 0 0 0 0,-1 0 0 0 0,1 1 1 0 0,-1 0-1 0 0,1 1 0 0 0,-1 0 0 0 0,0 1 0 0 0,1 0 0 0 0,-12 3 1 0 0,-14 4-133 0 0,0 2 1 0 0,-56 24-1 0 0,72-26 63 0 0,-18 8-68 0 0,21-8-172 0 0,0-1-1 0 0,-20 6 0 0 0,41-20-896 0 0,5-2 582 0 0,56-43-5698 0 0,-45 39 3814 0 0</inkml:trace>
</inkml:ink>
</file>

<file path=ppt/ink/ink4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5:54.2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139 52 736 0 0,'-9'-3'1807'0'0,"0"1"0"0"0,0 0 1 0 0,0 1-1 0 0,-1 0 0 0 0,1 0 0 0 0,-18 2 0 0 0,14-1 87 0 0,-1 0 0 0 0,-16-3 0 0 0,30 3-1866 0 0,0 0 1 0 0,0 0-1 0 0,0 0 0 0 0,0 0 0 0 0,0 0 1 0 0,1 0-1 0 0,-1 0 0 0 0,0 0 0 0 0,0 0 1 0 0,0 0-1 0 0,0 0 0 0 0,0 0 1 0 0,0 0-1 0 0,0 0 0 0 0,0 0 0 0 0,0 0 1 0 0,0 0-1 0 0,0 0 0 0 0,0 0 0 0 0,0 0 1 0 0,0 0-1 0 0,0 0 0 0 0,0 0 0 0 0,0 0 1 0 0,0 0-1 0 0,0 0 0 0 0,0-1 1 0 0,0 1-1 0 0,0 0 0 0 0,0 0 0 0 0,0 0 1 0 0,0 0-1 0 0,0 0 0 0 0,0 0 0 0 0,0 0 1 0 0,0 0-1 0 0,0 0 0 0 0,0 0 0 0 0,0 0 1 0 0,0 0-1 0 0,0 0 0 0 0,0 0 1 0 0,0 0-1 0 0,0 0 0 0 0,0 0 0 0 0,0 0 1 0 0,0-1-1 0 0,0 1 0 0 0,0 0 0 0 0,0 0 1 0 0,0 0-1 0 0,0 0 0 0 0,10-3 633 0 0,14-3 47 0 0,-3 3-22 0 0,21-7 0 0 0,-25 6-306 0 0,0 0 0 0 0,29-3 0 0 0,-32 6-248 0 0,-1 1 0 0 0,0 0 1 0 0,0 1-1 0 0,0 1 0 0 0,13 2 1 0 0,-23-3-117 0 0,1 0 0 0 0,-1 0 0 0 0,0 0 0 0 0,0 0 0 0 0,0 1 0 0 0,-1-1 0 0 0,1 1 0 0 0,0-1 0 0 0,0 1 0 0 0,-1 0 1 0 0,1 0-1 0 0,-1 0 0 0 0,0 1 0 0 0,0-1 0 0 0,0 1 0 0 0,0-1 0 0 0,0 1 0 0 0,0-1 0 0 0,0 1 0 0 0,-1 0 0 0 0,0 0 0 0 0,1 0 1 0 0,-1 0-1 0 0,0 0 0 0 0,0 0 0 0 0,0 4 0 0 0,0 3-11 0 0,-1-1 0 0 0,1 1 1 0 0,-2-1-1 0 0,1 1 0 0 0,-1-1 1 0 0,-1 0-1 0 0,-4 18 0 0 0,-29 65 44 0 0,12-35-36 0 0,17-42-22 0 0,1 0 1 0 0,0 0-1 0 0,1 0 0 0 0,1 0 0 0 0,1 1 1 0 0,0-1-1 0 0,0 21 0 0 0,2-34 4 0 0,1 0 0 0 0,-1 0-1 0 0,0-1 1 0 0,0 1-1 0 0,1 0 1 0 0,-1-1 0 0 0,1 1-1 0 0,-1 0 1 0 0,1-1-1 0 0,0 1 1 0 0,0-1 0 0 0,0 1-1 0 0,0-1 1 0 0,0 1-1 0 0,0-1 1 0 0,0 0 0 0 0,0 1-1 0 0,0-1 1 0 0,3 1-1 0 0,-2 0-5 0 0,0-1-1 0 0,1 0 0 0 0,-1 0 0 0 0,1 0 0 0 0,-1 0 1 0 0,1 0-1 0 0,-1-1 0 0 0,1 1 0 0 0,0-1 0 0 0,-1 0 1 0 0,5 0-1 0 0,2 0-32 0 0,1-1 0 0 0,-1 0-1 0 0,0-1 1 0 0,0 0 0 0 0,0-1 0 0 0,9-3 0 0 0,-8 1-316 0 0,1 0 1 0 0,-1-1-1 0 0,0-1 0 0 0,-1 0 1 0 0,18-15-1 0 0,5-5-8815 0 0,-21 21 4479 0 0</inkml:trace>
</inkml:ink>
</file>

<file path=ppt/ink/ink4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5:54.5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84 8 0 0,'-1'0'110'0'0,"1"0"1"0"0,-1 0-1 0 0,1 0 1 0 0,0 0-1 0 0,-1 0 0 0 0,1 0 1 0 0,-1 0-1 0 0,1-1 1 0 0,-1 1-1 0 0,1 0 1 0 0,-1 0-1 0 0,1 0 0 0 0,0-1 1 0 0,-1 1-1 0 0,1 0 1 0 0,-1-1-1 0 0,1 1 0 0 0,0 0 1 0 0,-1-1-1 0 0,1 1 1 0 0,0-1-1 0 0,0 1 1 0 0,-1 0-1 0 0,1-1 0 0 0,0 0 213 0 0,0 1-1 0 0,1-1 0 0 0,-1 1 1 0 0,0 0-1 0 0,1-1 0 0 0,-1 1 1 0 0,1 0-1 0 0,-1-1 0 0 0,0 1 1 0 0,1 0-1 0 0,-1 0 0 0 0,1-1 1 0 0,-1 1-1 0 0,1 0 1 0 0,-1 0-1 0 0,1 0 0 0 0,-1 0 1 0 0,1-1-1 0 0,29-4 9081 0 0,137-27-5797 0 0,-116 20-3906 0 0,98-10 1 0 0,-146 21-91 0 0,-1 1 1 0 0,1 0-1 0 0,0 0 0 0 0,-1 0 0 0 0,1 0 1 0 0,0 1-1 0 0,-1-1 0 0 0,1 1 0 0 0,-1 0 1 0 0,1-1-1 0 0,-1 1 0 0 0,1 0 0 0 0,-1 1 0 0 0,4 1 1 0 0,4 3-1129 0 0</inkml:trace>
</inkml:ink>
</file>

<file path=ppt/ink/ink4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5:54.8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9 1888 0 0,'-5'-2'619'0'0,"-20"-5"7218"0"0,24 7-7660 0 0,1 0 1 0 0,-1 0-1 0 0,1 0 1 0 0,-1 0-1 0 0,1 0 0 0 0,-1 0 1 0 0,1 0-1 0 0,-1 0 1 0 0,1 0-1 0 0,-1 1 1 0 0,1-1-1 0 0,-1 0 0 0 0,1 0 1 0 0,-1 0-1 0 0,1 1 1 0 0,-1-1-1 0 0,1 0 1 0 0,-1 0-1 0 0,1 1 0 0 0,0-1 1 0 0,-1 0-1 0 0,1 1 1 0 0,-1-1-1 0 0,1 0 1 0 0,0 1-1 0 0,-1-1 0 0 0,1 1 1 0 0,0-1-1 0 0,0 1 1 0 0,-1-1-1 0 0,1 1 1 0 0,0-1-1 0 0,0 1 0 0 0,0-1 1 0 0,0 1-1 0 0,-1-1 1 0 0,1 1-1 0 0,0-1 1 0 0,0 1-1 0 0,0-1 0 0 0,0 2 1 0 0,1 7 352 0 0,0 0-1 0 0,0 0 1 0 0,1 0 0 0 0,0 0 0 0 0,0 0 0 0 0,1 0 0 0 0,0-1-1 0 0,5 11 1 0 0,8 9 161 0 0,18 27 0 0 0,-5-8 116 0 0,-19-31-570 0 0,-1 1-1 0 0,-1 0 1 0 0,9 24 0 0 0,-16-36-448 0 0,1 0 0 0 0,-1 1 0 0 0,0-1 1 0 0,0 1-1 0 0,-1-1 0 0 0,1 1 0 0 0,-1-1 1 0 0,0 1-1 0 0,-1 0 0 0 0,0-1 0 0 0,0 1 0 0 0,0-1 1 0 0,0 0-1 0 0,-1 1 0 0 0,-4 9 0 0 0,-2 4-4964 0 0,5-9 626 0 0</inkml:trace>
</inkml:ink>
</file>

<file path=ppt/ink/ink4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5:55.0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22 2320 0 0,'-3'1'573'0'0,"-13"3"5263"0"0,15-4-5539 0 0,1 0 0 0 0,-1 0 0 0 0,1 1 0 0 0,-1-1 0 0 0,1 0 0 0 0,0 0 0 0 0,-1 0 1 0 0,1 0-1 0 0,-1 0 0 0 0,1 0 0 0 0,-1 0 0 0 0,1 0 0 0 0,-1 0 0 0 0,1-1 0 0 0,0 1 0 0 0,-1 0 0 0 0,1 0 0 0 0,-1 0 1 0 0,1 0-1 0 0,0-1 0 0 0,-1 1 0 0 0,1 0 0 0 0,-1 0 0 0 0,1-1 0 0 0,0 1 0 0 0,-1-1 0 0 0,3 1 195 0 0,-1-1 0 0 0,1 0 1 0 0,-1 1-1 0 0,1-1 0 0 0,-1 1 0 0 0,1-1 0 0 0,0 1 0 0 0,-1 0 0 0 0,4 0 0 0 0,135-6 2553 0 0,-40 3-3340 0 0,-49-2-1040 0 0,-23 1-2767 0 0,-14 2 881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1:31.1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294 1 944 0 0,'-2'0'6998'0'0,"-6"0"-4430"0"0,-15 2 3991 0 0,21-1-6213 0 0,-1 0-1 0 0,1 0 1 0 0,-1 0 0 0 0,1 0 0 0 0,0 1 0 0 0,0-1 0 0 0,-1 1 0 0 0,1-1 0 0 0,0 1 0 0 0,-2 3 0 0 0,-69 66 1508 0 0,-61 63-1228 0 0,130-129-639 0 0,1-1-1 0 0,-1 1 0 0 0,1-1 0 0 0,0 1 1 0 0,-3 6-1 0 0,5-10-8 0 0,1 0 0 0 0,-1 0-1 0 0,1 0 1 0 0,0 0 0 0 0,-1 0 0 0 0,1 0 0 0 0,0 0 0 0 0,0-1-1 0 0,0 1 1 0 0,-1 0 0 0 0,1 0 0 0 0,0 0 0 0 0,0 0 0 0 0,1 0-1 0 0,-1 0 1 0 0,0 0 0 0 0,0 0 0 0 0,0 0 0 0 0,1 0 0 0 0,-1 0-1 0 0,0 0 1 0 0,1 0 0 0 0,-1 0 0 0 0,1 0 0 0 0,-1-1 0 0 0,1 1-1 0 0,-1 0 1 0 0,1 0 0 0 0,0 0 0 0 0,-1-1 0 0 0,1 1 0 0 0,0 0-1 0 0,0-1 1 0 0,-1 1 0 0 0,1-1 0 0 0,0 1 0 0 0,0-1 0 0 0,1 1-1 0 0,3 1-403 0 0,0 0 0 0 0,0-1 0 0 0,0 0 0 0 0,0 0 0 0 0,0 0 0 0 0,7 0 0 0 0,15-1-1659 0 0</inkml:trace>
</inkml:ink>
</file>

<file path=ppt/ink/ink4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5:55.3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40 298 2361 0 0,'-1'0'1010'0'0,"0"0"1"0"0,-1 0 0 0 0,1 0 0 0 0,0 0 0 0 0,-1 0 0 0 0,1 1 0 0 0,0-1 0 0 0,0 0 0 0 0,-1 1 0 0 0,1-1 0 0 0,0 1 0 0 0,0-1 0 0 0,0 1 0 0 0,-2 0 0 0 0,2 0-644 0 0,0 1 1 0 0,0-1 0 0 0,1 0-1 0 0,-1 0 1 0 0,0 0 0 0 0,0 1 0 0 0,1-1-1 0 0,-1 0 1 0 0,1 1 0 0 0,-1-1-1 0 0,1 0 1 0 0,-1 2 0 0 0,1-2-321 0 0,0-1 0 0 0,0 1 0 0 0,0-1 0 0 0,0 1 0 0 0,0-1 0 0 0,0 1 0 0 0,-1-1 1 0 0,1 1-1 0 0,0-1 0 0 0,0 1 0 0 0,-1-1 0 0 0,1 0 0 0 0,0 1 0 0 0,0-1 0 0 0,-1 0 0 0 0,1 1 0 0 0,-1-1 0 0 0,1 0 1 0 0,0 1-1 0 0,-1-1 0 0 0,1 0 0 0 0,-1 1 0 0 0,0-1-24 0 0,1 0 1 0 0,0 0-1 0 0,0-1 0 0 0,-1 1 1 0 0,1 0-1 0 0,0 0 0 0 0,0 0 1 0 0,-1 0-1 0 0,1-1 0 0 0,0 1 1 0 0,0 0-1 0 0,0 0 1 0 0,-1-1-1 0 0,1 1 0 0 0,0 0 1 0 0,0 0-1 0 0,0-1 0 0 0,0 1 1 0 0,0 0-1 0 0,-1 0 0 0 0,1-1 1 0 0,0 1-1 0 0,0 0 0 0 0,0-1 1 0 0,0 1-1 0 0,0 0 0 0 0,0 0 1 0 0,0-1-1 0 0,0 1 0 0 0,0 0 1 0 0,0-1-1 0 0,0 1 0 0 0,0 0 1 0 0,0-1-1 0 0,2-10-32 0 0,-1 0-1 0 0,1 0 1 0 0,1 1-1 0 0,0-1 1 0 0,1 1-1 0 0,7-17 0 0 0,37-72-232 0 0,-41 85 109 0 0,1 1 0 0 0,1 0 0 0 0,0 1-1 0 0,1 0 1 0 0,13-12 0 0 0,-17 19-207 0 0,0 0-1 0 0,0 0 1 0 0,1 1 0 0 0,-1 0 0 0 0,1 0 0 0 0,10-3-1 0 0,-12 5-731 0 0,1 0 0 0 0,-1 1 0 0 0,1-1-1 0 0,0 1 1 0 0,8 0 0 0 0,3 0-2600 0 0</inkml:trace>
</inkml:ink>
</file>

<file path=ppt/ink/ink4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6:01.4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183 232 512 0 0,'-8'-4'1204'0'0,"0"0"1"0"0,0 1-1 0 0,-1 0 0 0 0,-14-4 1 0 0,12 4-551 0 0,-13-4 201 0 0,-25-6 1069 0 0,14 9 4866 0 0,27 1-3124 0 0,9 2-3628 0 0,-1 1 0 0 0,0-1 1 0 0,0 1-1 0 0,1-1 0 0 0,-1 0 0 0 0,0 1 0 0 0,1-1 0 0 0,-1 1 1 0 0,1-1-1 0 0,-1 1 0 0 0,1-1 0 0 0,-1 1 0 0 0,1-1 1 0 0,-1 1-1 0 0,1-1 0 0 0,-1 1 0 0 0,1 0 0 0 0,-1-1 0 0 0,1 1 1 0 0,0 0-1 0 0,-1 0 0 0 0,1-1 0 0 0,-1 1 0 0 0,1 0 1 0 0,1 0-1 0 0,23-6 337 0 0,-12 4-165 0 0,125-42 747 0 0,18-4-209 0 0,-94 34-660 0 0,109-23 322 0 0,-128 30-284 0 0,87-3 0 0 0,-114 9-164 0 0,-12 1 18 0 0,-1-1 0 0 0,0 1 0 0 0,1 0 0 0 0,-1 0 0 0 0,0 0 0 0 0,1 1 0 0 0,-1-1 0 0 0,0 1-1 0 0,0 0 1 0 0,1 0 0 0 0,4 2 0 0 0,-8-3 7 0 0,1 0-1 0 0,-1 0 0 0 0,0 1 1 0 0,1-1-1 0 0,-1 0 0 0 0,0 0 1 0 0,1 1-1 0 0,-1-1 0 0 0,0 0 1 0 0,0 1-1 0 0,1-1 0 0 0,-1 0 1 0 0,0 1-1 0 0,0-1 0 0 0,1 1 1 0 0,-1-1-1 0 0,0 0 0 0 0,0 1 1 0 0,0-1-1 0 0,0 1 0 0 0,0-1 1 0 0,0 0-1 0 0,0 1 0 0 0,0-1 1 0 0,0 1-1 0 0,0 0 1 0 0,-5 12-421 0 0,-17 9-904 0 0,20-20 1062 0 0,-34 25-6416 0 0,22-19 3297 0 0</inkml:trace>
</inkml:ink>
</file>

<file path=ppt/ink/ink4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6:01.8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21 1680 0 0,'-2'-1'488'0'0,"-1"0"927"0"0,-1 0 0 0 0,1 0 0 0 0,0-1 0 0 0,-1 1 0 0 0,1-1 0 0 0,1-4 5101 0 0,25 2-3740 0 0,-21 4-2674 0 0,0-1 1 0 0,0 1-1 0 0,1 0 1 0 0,-1 0-1 0 0,0 0 1 0 0,1 0-1 0 0,-1 1 1 0 0,0-1-1 0 0,1 1 1 0 0,-1-1 0 0 0,0 1-1 0 0,0 0 1 0 0,0 0-1 0 0,1 0 1 0 0,-1 0-1 0 0,0 0 1 0 0,0 0-1 0 0,0 0 1 0 0,-1 1-1 0 0,1-1 1 0 0,0 1-1 0 0,-1 0 1 0 0,1-1 0 0 0,0 1-1 0 0,-1 0 1 0 0,0 0-1 0 0,1 0 1 0 0,-1 0-1 0 0,0 0 1 0 0,0 0-1 0 0,0 0 1 0 0,-1 0-1 0 0,1 1 1 0 0,0-1-1 0 0,0 3 1 0 0,0 4-30 0 0,0 0 0 0 0,0 0 0 0 0,0 0-1 0 0,-1 1 1 0 0,-1-1 0 0 0,0 0 0 0 0,-3 15 0 0 0,-2 0 12 0 0,2-1 1 0 0,0 1-1 0 0,2 0 0 0 0,0 0 1 0 0,2 0-1 0 0,4 38 0 0 0,0-39-40 0 0,1 0 0 0 0,1-1 0 0 0,1 0 0 0 0,1 0 0 0 0,1-1 0 0 0,21 37 0 0 0,-24-49-60 0 0,-4-7-12 0 0,0 1 0 0 0,0 0 0 0 0,-1 0 0 0 0,1-1 0 0 0,-1 1-1 0 0,1 1 1 0 0,-1-1 0 0 0,1 4 0 0 0,-2-7-57 0 0,-9-15-3681 0 0,4-11-4463 0 0,3 15 5862 0 0</inkml:trace>
</inkml:ink>
</file>

<file path=ppt/ink/ink4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6:02.2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50 1608 0 0,'1'-9'2725'0'0,"-1"5"-1203"0"0,0-1 0 0 0,1 1 0 0 0,0-1 0 0 0,2-6 0 0 0,-3 11-1344 0 0,0-1-1 0 0,1 0 1 0 0,-1 1-1 0 0,0-1 1 0 0,0 1-1 0 0,1-1 1 0 0,-1 0-1 0 0,0 1 1 0 0,1-1-1 0 0,-1 1 1 0 0,1-1-1 0 0,-1 1 1 0 0,1-1-1 0 0,-1 1 1 0 0,1 0-1 0 0,-1-1 1 0 0,1 1-1 0 0,-1 0 1 0 0,1-1-1 0 0,-1 1 1 0 0,1 0-1 0 0,0-1 1 0 0,-1 1-1 0 0,1 0 1 0 0,0 0-1 0 0,-1 0 1 0 0,1 0-1 0 0,0 0 1 0 0,-1 0-1 0 0,1 0 1 0 0,0 0-1 0 0,-1 0 1 0 0,1 0-1 0 0,0 0 1 0 0,-1 0-1 0 0,1 0 0 0 0,1 1 1 0 0,-1 0 37 0 0,0-1 1 0 0,1 1-1 0 0,-1 0 0 0 0,1 0 1 0 0,-1 1-1 0 0,0-1 1 0 0,0 0-1 0 0,0 0 0 0 0,0 1 1 0 0,0-1-1 0 0,0 0 0 0 0,2 4 1 0 0,9 21 709 0 0,-10-22-665 0 0,8 20 482 0 0,-1 0-1 0 0,8 39 1 0 0,4 54 388 0 0,0 1-655 0 0,-14-87-455 0 0,-4-12-73 0 0,2 0 0 0 0,0 0 0 0 0,13 32 0 0 0,-18-51 38 0 0,1 1-1 0 0,-1 0 1 0 0,0 0-1 0 0,1 0 1 0 0,0 0-1 0 0,-1 0 1 0 0,1-1-1 0 0,-1 1 1 0 0,1 0 0 0 0,0 0-1 0 0,-1-1 1 0 0,1 1-1 0 0,0-1 1 0 0,0 1-1 0 0,0 0 1 0 0,1 0-1 0 0,-2-1-31 0 0,1 0 0 0 0,-1 0-1 0 0,1 0 1 0 0,-1 0-1 0 0,1 0 1 0 0,-1 0-1 0 0,1 0 1 0 0,-1 0 0 0 0,1 0-1 0 0,-1-1 1 0 0,1 1-1 0 0,-1 0 1 0 0,1 0-1 0 0,-1 0 1 0 0,0-1-1 0 0,1 1 1 0 0,-1 0 0 0 0,1 0-1 0 0,-1-1 1 0 0,0 1-1 0 0,1 0 1 0 0,-1-1-1 0 0,1 0 1 0 0,1-1-865 0 0,0-2 0 0 0,0 1 0 0 0,0 0 0 0 0,0 0 0 0 0,-1 0 1 0 0,3-8-1 0 0,-1 2-2332 0 0</inkml:trace>
</inkml:ink>
</file>

<file path=ppt/ink/ink4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6:02.7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53 261 2208 0 0,'-3'-2'1031'0'0,"-1"1"0"0"0,1-1 0 0 0,0 0 0 0 0,0 0-1 0 0,0 0 1 0 0,0 0 0 0 0,0-1 0 0 0,1 1 0 0 0,-1-1-1 0 0,1 0 1 0 0,-4-5 0 0 0,4 5-631 0 0,0-1-1 0 0,0 1 1 0 0,1-1 0 0 0,-1 1 0 0 0,1-1-1 0 0,0 0 1 0 0,0 0 0 0 0,0 0-1 0 0,1 1 1 0 0,-1-5 0 0 0,1 3-339 0 0,0 0 1 0 0,0 0 0 0 0,1 0-1 0 0,0 0 1 0 0,-1 0 0 0 0,2 0 0 0 0,-1 1-1 0 0,1-1 1 0 0,-1 0 0 0 0,1 1-1 0 0,1-1 1 0 0,-1 1 0 0 0,1 0-1 0 0,-1 0 1 0 0,1 0 0 0 0,0 0 0 0 0,1 0-1 0 0,3-3 1 0 0,6-4 52 0 0,-1 1 1 0 0,2 1-1 0 0,-1 0 1 0 0,1 1-1 0 0,0 0 1 0 0,1 1-1 0 0,0 1 0 0 0,0 0 1 0 0,0 1-1 0 0,1 1 1 0 0,0 0-1 0 0,-1 1 1 0 0,1 1-1 0 0,1 0 1 0 0,-1 1-1 0 0,0 1 0 0 0,0 0 1 0 0,0 2-1 0 0,0 0 1 0 0,24 5-1 0 0,-37-6-104 0 0,1 0 1 0 0,0 0-1 0 0,-1 0 0 0 0,1 0 1 0 0,-1 1-1 0 0,0 0 0 0 0,1-1 1 0 0,-1 1-1 0 0,0 0 0 0 0,0 0 0 0 0,0 1 1 0 0,0-1-1 0 0,0 1 0 0 0,-1-1 1 0 0,1 1-1 0 0,-1 0 0 0 0,0 0 0 0 0,0 0 1 0 0,0 0-1 0 0,0 1 0 0 0,0-1 1 0 0,-1 0-1 0 0,1 1 0 0 0,-1-1 1 0 0,0 1-1 0 0,0 0 0 0 0,0-1 0 0 0,-1 1 1 0 0,1 0-1 0 0,-1-1 0 0 0,0 6 1 0 0,0 7-16 0 0,-1-1 0 0 0,-1 0 0 0 0,0 0 0 0 0,-2 0 0 0 0,1 0 0 0 0,-2-1 0 0 0,0 1 0 0 0,0-1 0 0 0,-1 0 0 0 0,-1-1 0 0 0,-1 1 0 0 0,-10 14 0 0 0,-1-3-69 0 0,-1-2 1 0 0,0 0 0 0 0,-2-2 0 0 0,-1 0 0 0 0,-27 19-1 0 0,27-22-45 0 0,9-6 28 0 0,0-2 1 0 0,0 0-1 0 0,-25 13 1 0 0,37-22 69 0 0,1-1-1 0 0,-1 1 1 0 0,0-1-1 0 0,1 1 1 0 0,-1-1-1 0 0,0 0 1 0 0,1 0-1 0 0,-1 0 1 0 0,-2 0-1 0 0,3 0-90 0 0,2 0 82 0 0,-1-1 0 0 0,0 0 0 0 0,1 1-1 0 0,-1-1 1 0 0,1 0 0 0 0,-1 1 0 0 0,1-1 0 0 0,-1 0-1 0 0,1 1 1 0 0,-1-1 0 0 0,1 1 0 0 0,-1-1-1 0 0,1 1 1 0 0,0-1 0 0 0,-1 1 0 0 0,1 0 0 0 0,1-1-1 0 0,14-7-162 0 0,-14 7 142 0 0,1 0 46 0 0,-1 0-1 0 0,1 1 1 0 0,0-1-1 0 0,0 1 1 0 0,0-1-1 0 0,0 1 1 0 0,0 0-1 0 0,0 0 1 0 0,0 0-1 0 0,0 0 1 0 0,0 1-1 0 0,0-1 1 0 0,0 1 0 0 0,0 0-1 0 0,0 0 1 0 0,-1 0-1 0 0,1 0 1 0 0,0 0-1 0 0,0 1 1 0 0,-1-1-1 0 0,1 1 1 0 0,-1 0-1 0 0,0-1 1 0 0,3 4-1 0 0,6 5 27 0 0,0 0-1 0 0,-1 1 0 0 0,14 19 1 0 0,-17-21-22 0 0,11 15 244 0 0,2 0-1 0 0,40 37 1 0 0,-53-55-226 0 0,0 0 0 0 0,0-1 0 0 0,1 0 1 0 0,-1 0-1 0 0,1-1 0 0 0,0 0 0 0 0,0 0 0 0 0,1-1 1 0 0,-1 0-1 0 0,1-1 0 0 0,-1 0 0 0 0,1 0 0 0 0,0-1 0 0 0,12 1 1 0 0,-12-2-153 0 0,-1-1 0 0 0,1 0 0 0 0,0 0 0 0 0,14-4 0 0 0,14-9-4070 0 0,-18 4 1115 0 0</inkml:trace>
</inkml:ink>
</file>

<file path=ppt/ink/ink4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6:03.7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285 64 512 0 0,'-8'-2'2663'0'0,"-1"0"1"0"0,1-1-1 0 0,-13-7 0 0 0,-9-5 1572 0 0,22 10-3678 0 0,-1 0 238 0 0,0 1 1 0 0,-1-1-1 0 0,-16-4 1 0 0,22 8-678 0 0,-1 0 1 0 0,1 1 0 0 0,-1-1 0 0 0,1 1 0 0 0,-1 0 0 0 0,1 0 0 0 0,-1 0 0 0 0,1 1 0 0 0,-1 0 0 0 0,-8 2 0 0 0,6-1-54 0 0,0 1 0 0 0,0-1 0 0 0,1 1 0 0 0,-1 1 1 0 0,1 0-1 0 0,0 0 0 0 0,0 0 0 0 0,-10 9 0 0 0,15-12-61 0 0,-1 1 0 0 0,1-1 0 0 0,-1 1 0 0 0,1 0 0 0 0,-1 0 0 0 0,1-1 0 0 0,0 1 0 0 0,0 0 1 0 0,0 0-1 0 0,0 0 0 0 0,1 0 0 0 0,-1 1 0 0 0,0-1 0 0 0,1 0 0 0 0,-1 0 0 0 0,1 0 0 0 0,0 0 0 0 0,0 1 0 0 0,0-1 0 0 0,0 0 0 0 0,0 0 0 0 0,0 0 0 0 0,1 1 0 0 0,-1-1 1 0 0,1 0-1 0 0,-1 0 0 0 0,1 0 0 0 0,0 0 0 0 0,0 0 0 0 0,0 0 0 0 0,0 0 0 0 0,0 0 0 0 0,2 2 0 0 0,0-1-5 0 0,0 0-1 0 0,0 1 1 0 0,0-1-1 0 0,0 0 1 0 0,1-1-1 0 0,-1 1 1 0 0,1-1 0 0 0,0 1-1 0 0,0-1 1 0 0,0 0-1 0 0,0 0 1 0 0,0-1-1 0 0,0 1 1 0 0,7 1-1 0 0,8 0 7 0 0,-1 0 1 0 0,24 1-1 0 0,4 0 89 0 0,-39-3-105 0 0,30 6 60 0 0,-35-6-38 0 0,1 0 1 0 0,0 0-1 0 0,-1 0 1 0 0,1 0-1 0 0,-1 0 1 0 0,0 0-1 0 0,1 1 1 0 0,-1-1-1 0 0,0 1 1 0 0,4 3-1 0 0,-5-4 14 0 0,0 1 0 0 0,0-1 0 0 0,-1 1 0 0 0,1-1 0 0 0,-1 1-1 0 0,1-1 1 0 0,0 1 0 0 0,-1-1 0 0 0,0 1 0 0 0,1-1 0 0 0,-1 1 0 0 0,0 0 0 0 0,0-1-1 0 0,0 1 1 0 0,0-1 0 0 0,0 1 0 0 0,-1-1 0 0 0,1 1 0 0 0,0 0 0 0 0,-1-1 0 0 0,1 1-1 0 0,-1-1 1 0 0,1 1 0 0 0,-1-1 0 0 0,0 1 0 0 0,0-1 0 0 0,1 0 0 0 0,-3 3 0 0 0,-1 2 69 0 0,-1-1 0 0 0,0 1 0 0 0,1-1 1 0 0,-2 0-1 0 0,-5 5 0 0 0,-11 5 184 0 0,-1 0 0 0 0,-39 18 0 0 0,61-32-280 0 0,-14 6 38 0 0,-23 8 1 0 0,35-13-58 0 0,-1-1 0 0 0,0 0 0 0 0,1 0 0 0 0,-1-1 0 0 0,0 1 1 0 0,0-1-1 0 0,0 1 0 0 0,1-1 0 0 0,-1-1 0 0 0,0 1 0 0 0,0 0 1 0 0,-6-2-1 0 0,9 1-35 0 0,-1 0 0 0 0,1 1 1 0 0,0-1-1 0 0,0 0 0 0 0,-1 0 1 0 0,1 0-1 0 0,0 0 0 0 0,0 0 1 0 0,0 0-1 0 0,0 0 0 0 0,0 0 1 0 0,0-1-1 0 0,0 1 0 0 0,0 0 0 0 0,0-1 1 0 0,1 1-1 0 0,-1 0 0 0 0,1-1 1 0 0,-1 1-1 0 0,1-1 0 0 0,-1 1 1 0 0,1-1-1 0 0,0 1 0 0 0,-1-1 1 0 0,1 1-1 0 0,0-1 0 0 0,0-1 1 0 0,1-2-479 0 0,-1 1 0 0 0,1-1 1 0 0,-1 1-1 0 0,1-1 1 0 0,0 1-1 0 0,1-1 0 0 0,-1 1 1 0 0,3-5-1 0 0,4-7-2045 0 0</inkml:trace>
</inkml:ink>
</file>

<file path=ppt/ink/ink4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6:04.0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4 2497 0 0,'-11'-1'3336'0'0,"8"0"-2058"0"0,0 0 1 0 0,0 1-1 0 0,-1 0 1 0 0,1-1-1 0 0,0 1 1 0 0,-4 1-1 0 0,6-1-1111 0 0,1 0-1 0 0,-1 0 0 0 0,0 1 1 0 0,1-1-1 0 0,-1 0 1 0 0,0 1-1 0 0,1-1 1 0 0,-1 0-1 0 0,0 1 1 0 0,1-1-1 0 0,-1 1 0 0 0,1-1 1 0 0,-1 1-1 0 0,1-1 1 0 0,-1 1-1 0 0,1-1 1 0 0,-1 1-1 0 0,1 0 1 0 0,0-1-1 0 0,-1 1 0 0 0,1 0 1 0 0,0-1-1 0 0,-1 1 1 0 0,1 0-1 0 0,0-1 1 0 0,0 1-1 0 0,0 0 1 0 0,0 0-1 0 0,0-1 0 0 0,0 1 1 0 0,0 1-1 0 0,0 7 328 0 0,1 0-1 0 0,0 0 1 0 0,1 0 0 0 0,0 0-1 0 0,0 0 1 0 0,7 15-1 0 0,3 13 102 0 0,18 136 590 0 0,-17-83-861 0 0,1 5-111 0 0,9 46-33 0 0,-19-124-241 0 0,1-1 0 0 0,0 0 0 0 0,1 0-1 0 0,1 0 1 0 0,1-1 0 0 0,0 0 0 0 0,1 0 0 0 0,0-1-1 0 0,15 17 1 0 0,-22-30-89 0 0,-1 1 0 0 0,0-1 0 0 0,1 1 0 0 0,-1-1-1 0 0,1 0 1 0 0,-1 0 0 0 0,1 0 0 0 0,-1 0 0 0 0,1 0 0 0 0,0 0 0 0 0,-1 0-1 0 0,1-1 1 0 0,0 1 0 0 0,0-1 0 0 0,0 1 0 0 0,0-1 0 0 0,-1 1 0 0 0,1-1-1 0 0,0 0 1 0 0,3 0 0 0 0,-3-1-693 0 0,0 1 0 0 0,0 0 0 0 0,0-1 0 0 0,0 0 1 0 0,0 1-1 0 0,0-1 0 0 0,0 0 0 0 0,0 0 0 0 0,0 0 0 0 0,-1 0 0 0 0,1 0 0 0 0,2-2 0 0 0,1-3-2108 0 0</inkml:trace>
</inkml:ink>
</file>

<file path=ppt/ink/ink4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6:04.2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 2104 0 0,'-1'-1'9679'0'0,"7"-1"-6189"0"0,8 0-1255 0 0,18 2 92 0 0,41 6 1 0 0,-59-4-2204 0 0,0 0 1 0 0,0 2 0 0 0,-1 0-1 0 0,1 0 1 0 0,18 10-1 0 0,37 17-931 0 0,-22-14-3189 0 0,-29-12 2421 0 0</inkml:trace>
</inkml:ink>
</file>

<file path=ppt/ink/ink4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6:04.7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119 45 2024 0 0,'-33'-2'7214'0'0,"26"1"-6152"0"0,0 0 0 0 0,-1 1-1 0 0,1 0 1 0 0,0 0 0 0 0,-1 0 0 0 0,1 1 0 0 0,0 0 0 0 0,-8 3 0 0 0,14-4-980 0 0,1 0 1 0 0,-1 0 0 0 0,1 0 0 0 0,-1 1-1 0 0,0-1 1 0 0,1 0 0 0 0,-1 0 0 0 0,1 1-1 0 0,-1-1 1 0 0,1 0 0 0 0,-1 1-1 0 0,1-1 1 0 0,-1 1 0 0 0,1-1 0 0 0,-1 1-1 0 0,1-1 1 0 0,0 1 0 0 0,-1-1 0 0 0,1 1-1 0 0,0-1 1 0 0,-1 1 0 0 0,1 0-1 0 0,0-1 1 0 0,0 1 0 0 0,-1-1 0 0 0,1 1-1 0 0,0 1 1 0 0,0-1-11 0 0,0 0 0 0 0,1 0 0 0 0,-1 0 0 0 0,1 0-1 0 0,-1 0 1 0 0,1 0 0 0 0,-1 0 0 0 0,1 0 0 0 0,-1 0 0 0 0,1 0 0 0 0,0 0 0 0 0,0 0-1 0 0,-1 0 1 0 0,2 1 0 0 0,4 2 92 0 0,-1 0-1 0 0,1 0 0 0 0,-1 0 1 0 0,10 3-1 0 0,6 3 14 0 0,2-1 1 0 0,-1-1-1 0 0,29 6 0 0 0,-35-11-186 0 0,-1-1 0 0 0,1 0 1 0 0,0-1-1 0 0,-1 0 0 0 0,32-4 0 0 0,-45 3 3 0 0,0 0-1 0 0,0-1 0 0 0,0 1 1 0 0,-1 0-1 0 0,1-1 0 0 0,0 0 1 0 0,0 1-1 0 0,-1-1 0 0 0,1 0 0 0 0,0 0 1 0 0,-1 0-1 0 0,1 0 0 0 0,-1 0 1 0 0,1 0-1 0 0,-1 0 0 0 0,1 0 1 0 0,-1-1-1 0 0,0 1 0 0 0,0 0 1 0 0,1-1-1 0 0,-1 0 0 0 0,0 1 1 0 0,0-1-1 0 0,-1 1 0 0 0,1-1 0 0 0,0 0 1 0 0,-1 0-1 0 0,1 1 0 0 0,-1-1 1 0 0,1 0-1 0 0,-1 0 0 0 0,0 0 1 0 0,1 0-1 0 0,-1 1 0 0 0,0-1 1 0 0,-1 0-1 0 0,1 0 0 0 0,-1-3 0 0 0,0 0 5 0 0,0 0-1 0 0,0 0 1 0 0,-1 1-1 0 0,1-1 0 0 0,-1 0 1 0 0,0 1-1 0 0,-1-1 1 0 0,1 1-1 0 0,-1 0 0 0 0,0 0 1 0 0,0 0-1 0 0,0 0 1 0 0,-6-5-1 0 0,6 6 6 0 0,-1 1 1 0 0,1-1-1 0 0,-1 1 1 0 0,1 0 0 0 0,-1 0-1 0 0,0 0 1 0 0,0 0-1 0 0,0 1 1 0 0,0-1-1 0 0,0 1 1 0 0,0 0-1 0 0,0 0 1 0 0,0 1-1 0 0,-1-1 1 0 0,1 1-1 0 0,-6 0 1 0 0,4 1-1 0 0,1 0-1 0 0,-1 0 1 0 0,1 1 0 0 0,-1-1 0 0 0,1 1 0 0 0,0 1 0 0 0,0-1 0 0 0,0 1 0 0 0,0 0 0 0 0,0 0 0 0 0,-4 4 0 0 0,-1 1 3 0 0,1 0-1 0 0,0 1 1 0 0,1 0-1 0 0,0 1 1 0 0,1 0-1 0 0,0 0 1 0 0,0 1-1 0 0,1-1 1 0 0,0 1-1 0 0,-6 19 1 0 0,11-27-6 0 0,0 0-1 0 0,0 0 1 0 0,1 0-1 0 0,-1 0 1 0 0,1 0 0 0 0,-1 1-1 0 0,1-1 1 0 0,0 0 0 0 0,1 0-1 0 0,-1 0 1 0 0,0 0-1 0 0,1 0 1 0 0,0 0 0 0 0,0 1-1 0 0,2 3 1 0 0,-1-3-1 0 0,0 0-1 0 0,0 0 1 0 0,1 0 0 0 0,0-1 0 0 0,0 1-1 0 0,0-1 1 0 0,0 0 0 0 0,0 0 0 0 0,0 0-1 0 0,5 3 1 0 0,1-1-26 0 0,0 0 0 0 0,0 0 0 0 0,0-1 0 0 0,1 0 0 0 0,0 0-1 0 0,0-1 1 0 0,0-1 0 0 0,20 4 0 0 0,1-3-1252 0 0,1-2 0 0 0,50-4 0 0 0,-58 0-409 0 0</inkml:trace>
</inkml:ink>
</file>

<file path=ppt/ink/ink4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6:05.2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273 252 1336 0 0,'17'-37'8927'0'0,"-13"26"-7697"0"0,0 1 1 0 0,-1-1-1 0 0,2-16 0 0 0,-4 21-941 0 0,-1-1 0 0 0,1 1-1 0 0,-1-1 1 0 0,-1 1 0 0 0,1 0-1 0 0,-1-1 1 0 0,0 1 0 0 0,0 0-1 0 0,-1-1 1 0 0,0 1-1 0 0,0 0 1 0 0,0 0 0 0 0,-7-10-1 0 0,8 14-185 0 0,0 0 0 0 0,0 0-1 0 0,-1 1 1 0 0,1-1-1 0 0,0 0 1 0 0,-1 1-1 0 0,0-1 1 0 0,1 1 0 0 0,-1 0-1 0 0,0 0 1 0 0,0-1-1 0 0,0 1 1 0 0,1 0-1 0 0,-1 1 1 0 0,0-1 0 0 0,-4-1-1 0 0,2 1-8 0 0,0 1 0 0 0,0-1 1 0 0,1 1-1 0 0,-1 0 0 0 0,0 0 0 0 0,0 1 0 0 0,0-1 1 0 0,-7 3-1 0 0,0 0 3 0 0,-1 2 0 0 0,1-1 1 0 0,0 2-1 0 0,-21 12 0 0 0,19-8-72 0 0,0 0 0 0 0,1 1 0 0 0,0 0 0 0 0,0 1 0 0 0,1 0 0 0 0,1 1 0 0 0,0 0 0 0 0,1 1 0 0 0,-9 17 0 0 0,15-26-32 0 0,1 0 1 0 0,0 0-1 0 0,0 0 1 0 0,0 0-1 0 0,1 0 1 0 0,0 0-1 0 0,0 0 1 0 0,0 1-1 0 0,0-1 1 0 0,1 8-1 0 0,0-9 7 0 0,1 0 1 0 0,0 0-1 0 0,-1 0 0 0 0,2 0 0 0 0,-1 0 1 0 0,0 0-1 0 0,1 0 0 0 0,0 0 0 0 0,0 0 1 0 0,0 0-1 0 0,0-1 0 0 0,1 1 1 0 0,4 4-1 0 0,-2-3-11 0 0,0 0 0 0 0,1 0 0 0 0,0 0 0 0 0,0 0 0 0 0,0-1 0 0 0,1 0 0 0 0,-1-1 0 0 0,1 1 0 0 0,0-1 1 0 0,0-1-1 0 0,0 1 0 0 0,0-1 0 0 0,1 0 0 0 0,-1-1 0 0 0,1 0 0 0 0,-1 0 0 0 0,1-1 0 0 0,-1 0 0 0 0,1 0 0 0 0,-1 0 0 0 0,1-1 0 0 0,-1 0 0 0 0,1-1 1 0 0,-1 0-1 0 0,0 0 0 0 0,0 0 0 0 0,0-1 0 0 0,0 0 0 0 0,0 0 0 0 0,0-1 0 0 0,-1 0 0 0 0,0 0 0 0 0,0-1 0 0 0,0 1 0 0 0,9-10 0 0 0,-10 8-9 0 0,0 0-1 0 0,0 0 0 0 0,-1 0 1 0 0,1 0-1 0 0,-1-1 0 0 0,-1 0 1 0 0,1 0-1 0 0,-1 0 0 0 0,-1 0 1 0 0,1 0-1 0 0,-1-1 0 0 0,0 1 1 0 0,-1-1-1 0 0,0 1 0 0 0,0-1 1 0 0,0 0-1 0 0,-2-14 0 0 0,1 2-15 0 0,-2-1 1 0 0,0 0-1 0 0,-1 1 0 0 0,-2 0 0 0 0,0 0 0 0 0,-11-29 1 0 0,16 48 31 0 0,-1-1 1 0 0,0 1 0 0 0,1 0 0 0 0,-1-1 0 0 0,0 1 0 0 0,0 0 0 0 0,1 0 0 0 0,-1 0-1 0 0,0 0 1 0 0,0 0 0 0 0,0 0 0 0 0,-1 0 0 0 0,1 0 0 0 0,0 0 0 0 0,0 0-1 0 0,0 0 1 0 0,-1 1 0 0 0,1-1 0 0 0,0 1 0 0 0,-1-1 0 0 0,-1 0 0 0 0,1 1-9 0 0,1 0 1 0 0,-1 0 0 0 0,0 0-1 0 0,0 0 1 0 0,0 1 0 0 0,1-1 0 0 0,-1 1-1 0 0,0-1 1 0 0,1 1 0 0 0,-1-1-1 0 0,0 1 1 0 0,1 0 0 0 0,-1 0 0 0 0,-2 2-1 0 0,-1 0-82 0 0,1 1 0 0 0,0-1 0 0 0,0 1 1 0 0,0 1-1 0 0,0-1 0 0 0,1 0 0 0 0,0 1 0 0 0,-1 0 0 0 0,-3 9 0 0 0,5-10-59 0 0,1-1 0 0 0,0 1 1 0 0,0-1-1 0 0,0 1 0 0 0,0 0 0 0 0,1-1 1 0 0,0 1-1 0 0,-1 0 0 0 0,1-1 0 0 0,1 1 0 0 0,-1 0 1 0 0,0-1-1 0 0,2 7 0 0 0,-1-9 91 0 0,0 1-1 0 0,-1 0 1 0 0,1-1-1 0 0,0 1 1 0 0,0-1-1 0 0,0 1 1 0 0,0-1-1 0 0,0 1 1 0 0,1-1 0 0 0,-1 0-1 0 0,0 1 1 0 0,1-1-1 0 0,-1 0 1 0 0,1 0-1 0 0,-1 0 1 0 0,1 0-1 0 0,-1 0 1 0 0,1-1-1 0 0,0 1 1 0 0,-1 0-1 0 0,1-1 1 0 0,0 1 0 0 0,0-1-1 0 0,-1 0 1 0 0,1 1-1 0 0,0-1 1 0 0,0 0-1 0 0,3 0 1 0 0,-3 0-40 0 0,0-1 1 0 0,-1 1 0 0 0,1 0-1 0 0,0-1 1 0 0,0 1 0 0 0,0-1-1 0 0,-1 0 1 0 0,1 1-1 0 0,0-1 1 0 0,-1 0 0 0 0,1 0-1 0 0,-1 0 1 0 0,1 0 0 0 0,-1 0-1 0 0,3-3 1 0 0,9-14-6819 0 0,-11 13 5402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1:31.3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91 1 4985 0 0,'-7'0'2476'0'0,"1"0"-99"0"0,-1 1 0 0 0,0-1 0 0 0,0 1 0 0 0,0 1 0 0 0,-12 3 0 0 0,17-4-2219 0 0,0 0 0 0 0,0 0 0 0 0,0 0 0 0 0,1 1 0 0 0,-1-1 0 0 0,0 0 0 0 0,1 1 0 0 0,-1-1 0 0 0,1 1 0 0 0,-1 0 0 0 0,1-1 0 0 0,0 1 0 0 0,0 0 0 0 0,0 0 0 0 0,0 0 0 0 0,0 0 0 0 0,0 0 0 0 0,0 0 0 0 0,1 0 0 0 0,-1 0 0 0 0,1 0 0 0 0,-1 0 0 0 0,1 3 0 0 0,-1 3-83 0 0,1 0 0 0 0,0 0 0 0 0,0-1 0 0 0,1 1 1 0 0,0 0-1 0 0,0-1 0 0 0,1 1 0 0 0,0-1 0 0 0,0 1 1 0 0,1-1-1 0 0,0 0 0 0 0,0 0 0 0 0,1 0 0 0 0,0-1 0 0 0,0 1 1 0 0,0-1-1 0 0,8 8 0 0 0,-5-7-137 0 0,0 1 0 0 0,0-2 0 0 0,0 1 0 0 0,1-1 0 0 0,1 0 0 0 0,-1-1-1 0 0,1 0 1 0 0,-1 0 0 0 0,1-1 0 0 0,1 0 0 0 0,-1 0 0 0 0,1-1 0 0 0,9 2 0 0 0,-10-4-178 0 0,0 1 1 0 0,-1-1-1 0 0,1-1 0 0 0,0 0 1 0 0,0 0-1 0 0,0 0 1 0 0,0-1-1 0 0,-1-1 0 0 0,10-2 1 0 0,-9 1-1001 0 0,-1 0 1 0 0,0 0-1 0 0,0-1 1 0 0,0 0 0 0 0,11-8-1 0 0,-2 1-2739 0 0</inkml:trace>
</inkml:ink>
</file>

<file path=ppt/ink/ink4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6:05.9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44 142 656 0 0,'-11'-25'2269'0'0,"4"12"-664"0"0,2 0-1 0 0,0 0 1 0 0,0 0-1 0 0,2-1 1 0 0,-4-17-1 0 0,7 30-1508 0 0,0 1 0 0 0,-1-1 0 0 0,1 0 0 0 0,0 1 0 0 0,0-1 0 0 0,0 1 0 0 0,0-1 0 0 0,0 0 0 0 0,0 1 0 0 0,0-1 0 0 0,0 0 0 0 0,0 1 0 0 0,1-1 0 0 0,-1 1 0 0 0,0-1 0 0 0,0 0 0 0 0,0 1 0 0 0,1-1 0 0 0,-1 1 0 0 0,0-1 0 0 0,1 1 0 0 0,-1-1 0 0 0,0 1 0 0 0,1-1 0 0 0,-1 1 0 0 0,1-1 0 0 0,-1 1 0 0 0,1-1 0 0 0,-1 1 0 0 0,1 0 0 0 0,-1-1 0 0 0,1 1 0 0 0,-1 0 0 0 0,1-1 0 0 0,0 1 0 0 0,-1 0 0 0 0,1 0 0 0 0,-1 0 0 0 0,1-1 0 0 0,0 1 0 0 0,-1 0 0 0 0,1 0 0 0 0,0 0 0 0 0,0 0 0 0 0,1 0 75 0 0,-1 1 0 0 0,1-1 1 0 0,-1 1-1 0 0,1-1 0 0 0,-1 1 0 0 0,1-1 0 0 0,-1 1 0 0 0,1 0 0 0 0,-1 0 0 0 0,1 0 0 0 0,-1-1 0 0 0,0 2 0 0 0,0-1 0 0 0,1 0 0 0 0,-1 0 0 0 0,2 2 0 0 0,1 3 134 0 0,-1 1 0 0 0,0-1 1 0 0,0 0-1 0 0,0 1 0 0 0,0 0 0 0 0,-1-1 0 0 0,0 1 0 0 0,-1 0 0 0 0,0 0 0 0 0,1 12 1 0 0,-1 4 865 0 0,-6 45 1 0 0,1-16-366 0 0,-3 23-150 0 0,4-54-601 0 0,1 0 0 0 0,1 0 0 0 0,1 1 0 0 0,0-1 0 0 0,2 0 0 0 0,4 22 0 0 0,-1-23-97 0 0,14 31-1 0 0,-12-34-32 0 0,-1 1-16 0 0,-6-17 45 0 0,0 0 0 0 0,0 0-1 0 0,0 0 1 0 0,0-1 0 0 0,0 1-1 0 0,0 0 1 0 0,0 0 0 0 0,0 0-1 0 0,0 0 1 0 0,0-1 0 0 0,0 1 0 0 0,-1 0-1 0 0,1 0 1 0 0,0-1 0 0 0,0 1-1 0 0,-1 0 1 0 0,1 0 0 0 0,-1 0-1 0 0,10-24-2259 0 0,10-19-8097 0 0,-13 30 6126 0 0</inkml:trace>
</inkml:ink>
</file>

<file path=ppt/ink/ink4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6:06.2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45 154 2136 0 0,'-4'-1'1100'0'0,"1"-1"0"0"0,-1 1 0 0 0,1-1 0 0 0,0 0 0 0 0,0 0 0 0 0,0 0 0 0 0,0-1 0 0 0,0 1 0 0 0,1-1 0 0 0,-1 1 0 0 0,-3-6 0 0 0,5 7-911 0 0,1-1 0 0 0,-1 1 0 0 0,0 0 0 0 0,1-1 0 0 0,0 1 0 0 0,-1-1-1 0 0,1 1 1 0 0,0-1 0 0 0,0 1 0 0 0,0-1 0 0 0,-1 1 0 0 0,2-1 0 0 0,-1 1 0 0 0,0-1 0 0 0,0 1-1 0 0,0 0 1 0 0,1-1 0 0 0,-1 1 0 0 0,1-1 0 0 0,-1 1 0 0 0,1 0 0 0 0,-1-1 0 0 0,1 1-1 0 0,0 0 1 0 0,0-1 0 0 0,0 1 0 0 0,0 0 0 0 0,0 0 0 0 0,0 0 0 0 0,0 0 0 0 0,1-1 0 0 0,7-6 73 0 0,1 0 1 0 0,-1 1 0 0 0,1 0 0 0 0,0 1-1 0 0,1 0 1 0 0,0 0 0 0 0,0 1 0 0 0,0 1-1 0 0,0 0 1 0 0,1 0 0 0 0,-1 1 0 0 0,22-2-1 0 0,4 1 159 0 0,0 2-1 0 0,67 5 1 0 0,-99-3-405 0 0,48 6 208 0 0,-49-6-188 0 0,1 1 0 0 0,-1 1 0 0 0,0-1 0 0 0,0 0 0 0 0,0 1 0 0 0,0 0 0 0 0,0 0 0 0 0,0 0 0 0 0,6 5 0 0 0,-10-6-28 0 0,1 0 1 0 0,0-1 0 0 0,-1 1 0 0 0,1 0-1 0 0,-1-1 1 0 0,0 1 0 0 0,1 0-1 0 0,-1 0 1 0 0,1 0 0 0 0,-1-1-1 0 0,0 1 1 0 0,0 0 0 0 0,0 0 0 0 0,1 0-1 0 0,-1 0 1 0 0,0 0 0 0 0,0-1-1 0 0,0 1 1 0 0,0 0 0 0 0,0 0-1 0 0,-1 0 1 0 0,1 0 0 0 0,0 0 0 0 0,0 0-1 0 0,0-1 1 0 0,-1 1 0 0 0,1 0-1 0 0,-1 0 1 0 0,1 0 0 0 0,0-1 0 0 0,-1 1-1 0 0,1 0 1 0 0,-1-1 0 0 0,0 1-1 0 0,1 0 1 0 0,-1-1 0 0 0,0 2-1 0 0,-5 3 43 0 0,1 0-1 0 0,-1 0 1 0 0,-7 6-1 0 0,7-7-16 0 0,-15 11-28 0 0,-2-1-1 0 0,0-1 0 0 0,-33 14 1 0 0,-23 13-240 0 0,39-20 33 0 0,1-1-1785 0 0,16-4-5135 0 0,21-12 3409 0 0</inkml:trace>
</inkml:ink>
</file>

<file path=ppt/ink/ink4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6:07.6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223 182 512 0 0,'-5'-4'1454'0'0,"1"-1"1"0"0,-1 0-1 0 0,1-1 0 0 0,-6-9 1 0 0,7 10-406 0 0,0 1 1 0 0,0-1-1 0 0,0 1 1 0 0,-1 0-1 0 0,0-1 1 0 0,0 2-1 0 0,-7-7 0 0 0,10 9-952 0 0,0 1 0 0 0,0-1 0 0 0,0 1 0 0 0,1 0 0 0 0,-1-1 0 0 0,0 1 0 0 0,0 0 0 0 0,0 0 0 0 0,0-1 0 0 0,0 1 0 0 0,0 0-1 0 0,0 0 1 0 0,0 0 0 0 0,0 0 0 0 0,0 0 0 0 0,1 0 0 0 0,-1 1 0 0 0,0-1 0 0 0,0 0 0 0 0,-1 1 0 0 0,0 0 21 0 0,0 0 0 0 0,0 0 1 0 0,0 0-1 0 0,0 1 0 0 0,0-1 0 0 0,0 0 1 0 0,1 1-1 0 0,-3 2 0 0 0,-2 3 63 0 0,1 1-1 0 0,-1-1 1 0 0,-4 10-1 0 0,9-14-137 0 0,-11 17 159 0 0,-2 4-88 0 0,0 1-1 0 0,2 0 0 0 0,1 1 0 0 0,-15 51 0 0 0,24-72-103 0 0,2 0-1 0 0,-1 0 1 0 0,1-1-1 0 0,-1 1 1 0 0,1 0-1 0 0,1 0 1 0 0,-1 0-1 0 0,1-1 0 0 0,0 1 1 0 0,0 0-1 0 0,3 8 1 0 0,-3-10-8 0 0,1 0 0 0 0,0 0 0 0 0,-1 0 0 0 0,1 0 0 0 0,1 0 0 0 0,-1 0 0 0 0,0 0 0 0 0,1-1 0 0 0,-1 1 0 0 0,1-1 0 0 0,0 0 0 0 0,0 1 0 0 0,0-1 0 0 0,0-1 0 0 0,0 1 0 0 0,5 2 0 0 0,0-2-9 0 0,0 1 0 0 0,0-1 0 0 0,0 0 0 0 0,0-1 0 0 0,1 0 0 0 0,-1 0 0 0 0,0-1 0 0 0,1 0 0 0 0,-1-1 0 0 0,1 0 0 0 0,-1 0 0 0 0,12-3 0 0 0,0-2-43 0 0,0-1 0 0 0,-1 0 1 0 0,36-19-1 0 0,-50 23 41 0 0,1-1 0 0 0,0 1 1 0 0,-1-1-1 0 0,1 0 1 0 0,-1-1-1 0 0,0 1 0 0 0,-1-1 1 0 0,1 0-1 0 0,-1 0 0 0 0,8-12 1 0 0,-11 14 12 0 0,1-1 1 0 0,0 0 0 0 0,-1 0 0 0 0,1 0 0 0 0,-1-1-1 0 0,0 1 1 0 0,-1 0 0 0 0,1 0 0 0 0,-1 0 0 0 0,1-1-1 0 0,-1 1 1 0 0,-1 0 0 0 0,1-1 0 0 0,-1 1 0 0 0,1 0-1 0 0,-1 0 1 0 0,0 0 0 0 0,-3-6 0 0 0,-5-10 0 0 0,-2 0 0 0 0,0 1 1 0 0,-1 1-1 0 0,-28-34 1 0 0,40 52-7 0 0,-5-7 5 0 0,0 1 0 0 0,-1 0 0 0 0,1 1-1 0 0,-1-1 1 0 0,0 1 0 0 0,-1 0 0 0 0,-7-4 0 0 0,11 7-9 0 0,1 1 0 0 0,0 0 0 0 0,-1 0 0 0 0,1 0 0 0 0,-1 1 0 0 0,0-1 0 0 0,1 1 0 0 0,-1-1 0 0 0,1 1 1 0 0,-1 0-1 0 0,0 0 0 0 0,1 0 0 0 0,-1 0 0 0 0,0 0 0 0 0,1 1 0 0 0,-1-1 0 0 0,1 1 0 0 0,-1 0 0 0 0,1-1 0 0 0,-1 1 1 0 0,1 0-1 0 0,-1 1 0 0 0,1-1 0 0 0,0 0 0 0 0,-3 3 0 0 0,-4 3-27 0 0,1 0-1 0 0,0 0 1 0 0,1 1-1 0 0,0 0 1 0 0,0 1-1 0 0,0-1 1 0 0,-9 19-1 0 0,8-11 6 0 0,1 0 0 0 0,0 0 0 0 0,1 0-1 0 0,-4 20 1 0 0,8-30 28 0 0,1-1 1 0 0,0 1-1 0 0,0-1 1 0 0,1 1-1 0 0,0 0 0 0 0,0 0 1 0 0,0-1-1 0 0,1 1 1 0 0,0 0-1 0 0,0-1 0 0 0,0 1 1 0 0,1-1-1 0 0,-1 1 1 0 0,1-1-1 0 0,1 0 0 0 0,-1 0 1 0 0,1 0-1 0 0,0 0 1 0 0,0 0-1 0 0,0 0 1 0 0,1-1-1 0 0,0 0 0 0 0,0 0 1 0 0,0 0-1 0 0,0 0 1 0 0,0 0-1 0 0,1-1 0 0 0,0 0 1 0 0,-1 0-1 0 0,1 0 1 0 0,1 0-1 0 0,-1-1 0 0 0,0 0 1 0 0,0 0-1 0 0,1 0 1 0 0,7 0-1 0 0,-5 0 20 0 0,1-1-1 0 0,-1 0 1 0 0,1-1-1 0 0,0 0 1 0 0,-1-1-1 0 0,1 1 1 0 0,0-2-1 0 0,-1 1 1 0 0,1-1-1 0 0,-1-1 1 0 0,0 1-1 0 0,0-1 1 0 0,0-1 0 0 0,0 1-1 0 0,0-2 1 0 0,9-5-1 0 0,-12 6-15 0 0,1 0 1 0 0,-1-1-1 0 0,1 0 0 0 0,-1 0 1 0 0,0 0-1 0 0,-1 0 0 0 0,0-1 0 0 0,0 0 1 0 0,0 0-1 0 0,0 0 0 0 0,-1 0 1 0 0,0-1-1 0 0,0 1 0 0 0,-1-1 0 0 0,0 0 1 0 0,0 0-1 0 0,0 1 0 0 0,-1-1 1 0 0,0-1-1 0 0,0-8 0 0 0,-3-13 40 0 0,-9-54-1 0 0,-1-9 36 0 0,12 90-79 0 0,-1-6 34 0 0,1-1 0 0 0,-1 1 0 0 0,2-1 0 0 0,-1 0 0 0 0,1 1 0 0 0,1-1 0 0 0,2-9 0 0 0,0 13 136 0 0,-1 10-7 0 0,-1 13 51 0 0,-2-18-211 0 0,-1 66 263 0 0,-1-45-168 0 0,2 32-1 0 0,4-18 12 0 0,0-1-1 0 0,2 1 0 0 0,14 42 1 0 0,-17-69-109 0 0,0-1 1 0 0,0 1 0 0 0,1-1-1 0 0,0 0 1 0 0,1 0-1 0 0,-1-1 1 0 0,1 1-1 0 0,0-1 1 0 0,1 0 0 0 0,0-1-1 0 0,12 11 1 0 0,-9-10-122 0 0,1 0-1 0 0,0 0 1 0 0,0-1 0 0 0,0 0 0 0 0,1 0-1 0 0,0-2 1 0 0,21 6 0 0 0,-27-8-251 0 0,1 0 0 0 0,0 0 0 0 0,-1 0 0 0 0,1-1 0 0 0,0 0 0 0 0,7-1 0 0 0,-10 0-422 0 0,-1 1-1 0 0,1-1 0 0 0,-1 0 1 0 0,1 1-1 0 0,-1-1 1 0 0,1-1-1 0 0,-1 1 0 0 0,0 0 1 0 0,0 0-1 0 0,3-3 1 0 0,5-5-4834 0 0</inkml:trace>
</inkml:ink>
</file>

<file path=ppt/ink/ink4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6:07.9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0 760 0 0,'-8'15'3620'0'0,"5"-10"-1438"0"0,0 1-1 0 0,0 0 1 0 0,-3 12 0 0 0,5-15-1748 0 0,0 1 0 0 0,1-1 0 0 0,0 0 0 0 0,0 0 0 0 0,0 0 0 0 0,0 6 0 0 0,5 13 500 0 0,0-1 0 0 0,2 0 0 0 0,0 0 0 0 0,13 25 0 0 0,11 32 725 0 0,-21-43-920 0 0,-2 1 1 0 0,7 55-1 0 0,-4 75 423 0 0,-9-122-893 0 0,0 20-175 0 0,4 55 204 0 0,-4-106-620 0 0,0-1 0 0 0,0 0-1 0 0,2 0 1 0 0,-1 0 0 0 0,2-1 0 0 0,0 1-1 0 0,9 16 1 0 0,0-11-4158 0 0,-9-12 2499 0 0</inkml:trace>
</inkml:ink>
</file>

<file path=ppt/ink/ink4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6:08.0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0 118 3041 0 0,'11'-7'3864'0'0,"8"3"2554"0"0,10-3-3786 0 0,2 1-479 0 0,6 0-505 0 0,9-1-800 0 0,-2-1 49 0 0,2 2-449 0 0,5-3-200 0 0,-7 1-88 0 0,-1-2-88 0 0,0-1-96 0 0,-7 3-80 0 0,-3 0 24 0 0,1 2-512 0 0,-8 1-969 0 0,-3 4-223 0 0</inkml:trace>
</inkml:ink>
</file>

<file path=ppt/ink/ink4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6:08.7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77 512 0 0,'-4'0'720'0'0,"-20"-2"7022"0"0,23 2-7587 0 0,1 0-1 0 0,-1 0 1 0 0,1 0 0 0 0,-1 0 0 0 0,1-1 0 0 0,-1 1-1 0 0,1 0 1 0 0,-1 0 0 0 0,1-1 0 0 0,-1 1 0 0 0,1 0-1 0 0,0-1 1 0 0,-1 1 0 0 0,1-1 0 0 0,-1 1 0 0 0,1 0-1 0 0,0-1 1 0 0,-1 1 0 0 0,1-1 0 0 0,0 1 0 0 0,0-1-1 0 0,-1 1 1 0 0,1-1 0 0 0,0 1 0 0 0,0-1 0 0 0,0 1 0 0 0,0-1-1 0 0,0 0 1 0 0,0 1 0 0 0,0-1 0 0 0,0 1 0 0 0,0-1-1 0 0,0 1 1 0 0,0-1 0 0 0,0 1 0 0 0,0-1 0 0 0,0 0-1 0 0,0 0 1 0 0,1 0 4 0 0,0 0 0 0 0,-1-1 0 0 0,1 1 0 0 0,0 0 0 0 0,0 0-1 0 0,0 0 1 0 0,0-1 0 0 0,0 1 0 0 0,0 0 0 0 0,0 0 0 0 0,0 0 0 0 0,1 1 0 0 0,-1-1-1 0 0,0 0 1 0 0,3-1 0 0 0,24-9 1064 0 0,-23 9-906 0 0,17-5 145 0 0,0 1-1 0 0,0 2 1 0 0,0 0-1 0 0,0 1 1 0 0,1 1-1 0 0,-1 1 0 0 0,24 3 1 0 0,-38-2-394 0 0,0 1-1 0 0,-1 1 1 0 0,1-1 0 0 0,-1 1-1 0 0,1 1 1 0 0,-1-1 0 0 0,0 1-1 0 0,0 0 1 0 0,0 1 0 0 0,-1 0-1 0 0,10 7 1 0 0,-12-9-46 0 0,-1 1-1 0 0,1 0 1 0 0,-1 0-1 0 0,0 1 1 0 0,0-1-1 0 0,-1 1 1 0 0,1-1-1 0 0,-1 1 1 0 0,0 0-1 0 0,1 0 1 0 0,-2 0-1 0 0,1 0 1 0 0,0 0-1 0 0,-1 0 1 0 0,0 1-1 0 0,0-1 1 0 0,0 0-1 0 0,-1 1 1 0 0,1-1-1 0 0,-1 1 1 0 0,0 4-1 0 0,-1 0 10 0 0,-1-1-1 0 0,0 1 0 0 0,0-1 0 0 0,-1 1 1 0 0,0-1-1 0 0,0 0 0 0 0,-1 0 0 0 0,0 0 1 0 0,-1 0-1 0 0,0-1 0 0 0,0 1 0 0 0,-10 10 1 0 0,-8 7 33 0 0,-2-2 1 0 0,-27 21-1 0 0,11-9-36 0 0,33-28-18 0 0,0 0-1 0 0,1 1 1 0 0,0 0-1 0 0,0 0 0 0 0,-10 16 1 0 0,16-22-10 0 0,0 0 1 0 0,-1 0 0 0 0,2 0 0 0 0,-1 0-1 0 0,0 0 1 0 0,0 0 0 0 0,1 1 0 0 0,-1-1-1 0 0,1 0 1 0 0,-1 0 0 0 0,1 1 0 0 0,0-1-1 0 0,0 0 1 0 0,0 0 0 0 0,0 1-1 0 0,1-1 1 0 0,-1 0 0 0 0,0 0 0 0 0,1 0-1 0 0,0 1 1 0 0,-1-1 0 0 0,1 0 0 0 0,0 0-1 0 0,0 0 1 0 0,0 0 0 0 0,1 0 0 0 0,-1 0-1 0 0,0-1 1 0 0,1 1 0 0 0,-1 0-1 0 0,1-1 1 0 0,-1 1 0 0 0,3 1 0 0 0,2 1-6 0 0,0 0 0 0 0,0 0 1 0 0,1-1-1 0 0,-1 0 1 0 0,1 0-1 0 0,-1-1 0 0 0,1 0 1 0 0,0 0-1 0 0,0 0 1 0 0,12 0-1 0 0,-2 0-18 0 0,0-2 1 0 0,0 0-1 0 0,22-3 0 0 0,-11-1-128 0 0,0-1-1 0 0,37-11 0 0 0,-46 10-739 0 0,20-11-1 0 0,-26 11-796 0 0,-1-1 0 0 0,15-11-1 0 0,-12 7-1246 0 0</inkml:trace>
</inkml:ink>
</file>

<file path=ppt/ink/ink4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6:08.9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0 119 1864 0 0,'22'-7'6863'0'0,"10"-6"-3739"0"0,-6 2-897 0 0,25-9-126 0 0,80-18 0 0 0,-81 28-4002 0 0,88-8 0 0 0,-116 16-286 0 0</inkml:trace>
</inkml:ink>
</file>

<file path=ppt/ink/ink4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6:09.7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121 111 512 0 0,'-9'-27'4543'0'0,"8"21"-3311"0"0,-1 1-1 0 0,0-1 1 0 0,0 1 0 0 0,0-1 0 0 0,-1 1 0 0 0,0 0 0 0 0,0 0 0 0 0,0 0 0 0 0,0 0-1 0 0,-6-5 1 0 0,8 9-1130 0 0,1 1 0 0 0,-1-1 0 0 0,1 1-1 0 0,-1 0 1 0 0,1-1 0 0 0,-1 1 0 0 0,0 0 0 0 0,1 0-1 0 0,-1-1 1 0 0,1 1 0 0 0,-1 0 0 0 0,0 0 0 0 0,1 0-1 0 0,-1 0 1 0 0,0 0 0 0 0,1 0 0 0 0,-1 0 0 0 0,0 0-1 0 0,1 0 1 0 0,-1 0 0 0 0,1 0 0 0 0,-1 0 0 0 0,-1 1-1 0 0,1-1 14 0 0,0 1-1 0 0,-1 0 1 0 0,1 0-1 0 0,0 0 0 0 0,-1-1 1 0 0,1 1-1 0 0,0 1 1 0 0,0-1-1 0 0,-2 2 0 0 0,0 2 44 0 0,0-1-1 0 0,-1 1 0 0 0,2 1 0 0 0,-4 6 0 0 0,0 4-67 0 0,0-1-1 0 0,1 2 1 0 0,1-1-1 0 0,1 0 0 0 0,0 1 1 0 0,1-1-1 0 0,1 1 1 0 0,1 29-1 0 0,1-38-73 0 0,0 1 1 0 0,0 0-1 0 0,1 0 0 0 0,0-1 0 0 0,1 1 1 0 0,0-1-1 0 0,0 0 0 0 0,1 1 0 0 0,0-2 1 0 0,0 1-1 0 0,1 0 0 0 0,0-1 0 0 0,0 0 1 0 0,1 0-1 0 0,0 0 0 0 0,0-1 0 0 0,1 0 1 0 0,8 7-1 0 0,-4-6-8 0 0,0-1 0 0 0,0 1-1 0 0,0-2 1 0 0,1 0 0 0 0,0 0 0 0 0,0-1 0 0 0,0 0 0 0 0,17 2 0 0 0,-19-4-3 0 0,0-1 0 0 0,0 0 0 0 0,-1-1 0 0 0,1 0 0 0 0,0 0 0 0 0,0-1 0 0 0,0-1 1 0 0,-1 0-1 0 0,1 0 0 0 0,-1 0 0 0 0,13-6 0 0 0,-19 7-4 0 0,-1 0 0 0 0,1-1 0 0 0,-1 1 0 0 0,1 0 0 0 0,-1-1 0 0 0,1 1 0 0 0,-1-1 0 0 0,0 0 0 0 0,0 0 0 0 0,0 0 0 0 0,0 0 0 0 0,0 0 0 0 0,-1 0 0 0 0,1-1-1 0 0,-1 1 1 0 0,1 0 0 0 0,-1-1 0 0 0,0 1 0 0 0,0-1 0 0 0,0 0 0 0 0,0 1 0 0 0,0-1 0 0 0,-1 0 0 0 0,1 1 0 0 0,-1-1 0 0 0,1-6 0 0 0,-2 2 2 0 0,0 0 0 0 0,-1 1 0 0 0,1-1 0 0 0,-1 0-1 0 0,0 0 1 0 0,-1 1 0 0 0,0-1 0 0 0,0 1 0 0 0,-6-9 0 0 0,-14-29 30 0 0,18 32 2 0 0,-1-1-1 0 0,-1 2 0 0 0,0-1 1 0 0,-13-15-1 0 0,20 26-29 0 0,-1 0 0 0 0,0 0 0 0 0,0 0 0 0 0,0 0 0 0 0,0 0 1 0 0,0 0-1 0 0,0 1 0 0 0,0-1 0 0 0,0 0 0 0 0,0 1 0 0 0,0-1 0 0 0,0 1 0 0 0,-1-1 0 0 0,1 1 1 0 0,0-1-1 0 0,0 1 0 0 0,0 0 0 0 0,-1 0 0 0 0,1 0 0 0 0,-2-1 0 0 0,2 2-2 0 0,0-1 0 0 0,-1 1 0 0 0,1-1-1 0 0,0 1 1 0 0,0-1 0 0 0,0 1 0 0 0,0-1-1 0 0,0 1 1 0 0,0 0 0 0 0,0 0 0 0 0,0-1-1 0 0,0 1 1 0 0,0 0 0 0 0,0 0 0 0 0,1 0-1 0 0,-2 2 1 0 0,-2 3-4 0 0,1-1 0 0 0,1 1-1 0 0,-1 0 1 0 0,1 0 0 0 0,0 0 0 0 0,-2 10-1 0 0,3-11-2 0 0,0 1-1 0 0,1 0 0 0 0,-1 0 1 0 0,1 0-1 0 0,0 0 1 0 0,1 0-1 0 0,0-1 0 0 0,-1 1 1 0 0,2 0-1 0 0,-1 0 0 0 0,1-1 1 0 0,0 1-1 0 0,0-1 1 0 0,0 1-1 0 0,1-1 0 0 0,0 0 1 0 0,5 7-1 0 0,-3-5 2 0 0,1-1 0 0 0,0 0 0 0 0,0 0 0 0 0,0 0 0 0 0,1-1 0 0 0,0 1 0 0 0,0-2 0 0 0,1 1 0 0 0,-1-1 1 0 0,1 0-1 0 0,11 4 0 0 0,2-1-5 0 0,0 0 1 0 0,1-1 0 0 0,-1-1 0 0 0,1-2-1 0 0,0 0 1 0 0,26 0 0 0 0,-45-3 9 0 0,1 0-1 0 0,-1 0 1 0 0,1 0-1 0 0,-1-1 1 0 0,1 0 0 0 0,-1 1-1 0 0,1-1 1 0 0,-1 0 0 0 0,0-1-1 0 0,0 1 1 0 0,1-1 0 0 0,-1 1-1 0 0,0-1 1 0 0,0 0 0 0 0,0 0-1 0 0,-1 0 1 0 0,1-1 0 0 0,0 1-1 0 0,-1-1 1 0 0,0 1-1 0 0,1-1 1 0 0,-1 0 0 0 0,0 0-1 0 0,1-3 1 0 0,0 1-2 0 0,-1 0-1 0 0,-1 0 1 0 0,1 0-1 0 0,-1 0 1 0 0,0 0-1 0 0,0-1 1 0 0,0 1-1 0 0,-1 0 1 0 0,0-1-1 0 0,0 1 1 0 0,0 0-1 0 0,0-1 1 0 0,-1 1-1 0 0,0 0 1 0 0,-2-6-1 0 0,-8-21-60 0 0,-17-36 0 0 0,15 39-32 0 0,-13-45 0 0 0,21 53-56 0 0,4 15 11 0 0,0-1 0 0 0,-1 1 0 0 0,0-1 0 0 0,0 1 1 0 0,0 0-1 0 0,0 0 0 0 0,-1 0 0 0 0,0 0 0 0 0,-6-8 0 0 0,9 14 78 0 0,-1 0 1 0 0,1-1-1 0 0,0 1 1 0 0,0 0-1 0 0,0 0 1 0 0,0 0-1 0 0,0-1 0 0 0,-1 1 1 0 0,1 0-1 0 0,0 0 1 0 0,0 0-1 0 0,-1 0 1 0 0,1-1-1 0 0,0 1 1 0 0,0 0-1 0 0,0 0 1 0 0,-1 0-1 0 0,1 0 1 0 0,0 0-1 0 0,0 0 0 0 0,-1 0 1 0 0,1 0-1 0 0,0 0 1 0 0,-1 0-1 0 0,1 0 1 0 0,0 0-1 0 0,0 0 1 0 0,-1 0-1 0 0,1 0 1 0 0,0 0-1 0 0,0 0 0 0 0,-1 0 1 0 0,1 0-1 0 0,0 0 1 0 0,0 0-1 0 0,-1 0 1 0 0,1 1-1 0 0,0-1 1 0 0,0 0-1 0 0,0 0 1 0 0,-1 0-1 0 0,1 0 0 0 0,0 1 1 0 0,0-1-1 0 0,0 0 1 0 0,-1 0-1 0 0,1 0 1 0 0,0 1-1 0 0,0-1 1 0 0,0 0-1 0 0,0 0 1 0 0,0 1-1 0 0,0-1 1 0 0,-1 0-1 0 0,-2 16-8517 0 0,3-4 2605 0 0</inkml:trace>
</inkml:ink>
</file>

<file path=ppt/ink/ink4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6:10.1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63 153 2208 0 0,'-2'-9'2911'0'0,"1"0"-1"0"0,-1 0 0 0 0,0 0 0 0 0,-1 0 0 0 0,-5-12 1 0 0,8 21-2838 0 0,0-1 1 0 0,0 1-1 0 0,0 0 1 0 0,0 0-1 0 0,-1 0 1 0 0,1-1-1 0 0,0 1 1 0 0,0 0-1 0 0,0 0 1 0 0,0 0-1 0 0,0-1 1 0 0,0 1 0 0 0,-1 0-1 0 0,1 0 1 0 0,0 0-1 0 0,0 0 1 0 0,0 0-1 0 0,-1-1 1 0 0,1 1-1 0 0,0 0 1 0 0,0 0-1 0 0,0 0 1 0 0,-1 0-1 0 0,1 0 1 0 0,0 0-1 0 0,0 0 1 0 0,0 0 0 0 0,-1 0-1 0 0,1 0 1 0 0,0 0-1 0 0,0 0 1 0 0,-1 0-1 0 0,1 0 1 0 0,0 0-1 0 0,0 0 1 0 0,-1 0-1 0 0,-6 7 836 0 0,-1 12-450 0 0,5-10-379 0 0,1 0 0 0 0,1 0-1 0 0,-1 0 1 0 0,2 0-1 0 0,-1 0 1 0 0,1 1 0 0 0,0-1-1 0 0,1 0 1 0 0,0 0-1 0 0,1 0 1 0 0,0 0 0 0 0,3 10-1 0 0,-1-10-23 0 0,0 1-1 0 0,1 0 1 0 0,0-1-1 0 0,0 0 1 0 0,1 0-1 0 0,0-1 1 0 0,1 1 0 0 0,-1-2-1 0 0,2 1 1 0 0,9 8-1 0 0,-11-11-14 0 0,-3-2-18 0 0,0 0 0 0 0,0 0 0 0 0,1 0 0 0 0,-1 0 0 0 0,1-1 0 0 0,0 1 0 0 0,0-1 0 0 0,0 0 0 0 0,0 0 0 0 0,0 0 0 0 0,1-1 0 0 0,-1 0 0 0 0,0 1 0 0 0,6-1 0 0 0,-9-1-18 0 0,-1 0 1 0 0,1 0 0 0 0,-1-1-1 0 0,1 1 1 0 0,-1 0 0 0 0,1-1 0 0 0,-1 1-1 0 0,1-1 1 0 0,-1 1 0 0 0,1-1-1 0 0,-1 1 1 0 0,1-1 0 0 0,-1 1 0 0 0,0-1-1 0 0,1 1 1 0 0,-1-1 0 0 0,0 1-1 0 0,1-1 1 0 0,-1 0 0 0 0,0 1 0 0 0,0-1-1 0 0,0 1 1 0 0,0-1 0 0 0,1 0-1 0 0,-1 1 1 0 0,0-1 0 0 0,0 0 0 0 0,0 1-1 0 0,0-1 1 0 0,-1 0 0 0 0,1 1-1 0 0,0-1 1 0 0,-3-24-41 0 0,-5 7 18 0 0,0 1 0 0 0,-1 1 0 0 0,0-1-1 0 0,-24-28 1 0 0,-4-9 8 0 0,23 32-35 0 0,1-1 0 0 0,1-1 0 0 0,-14-40 0 0 0,26 63 40 0 0,-1 0 0 0 0,1-1 0 0 0,-1 0 0 0 0,1 1 1 0 0,0-1-1 0 0,-1 1 0 0 0,1-1 0 0 0,0 1 0 0 0,0-1 0 0 0,0 0 0 0 0,0 1 0 0 0,0-1 0 0 0,1 1 0 0 0,-1-1 0 0 0,1-2 0 0 0,0 3-1 0 0,-1 0-1 0 0,1 0 1 0 0,0 1 0 0 0,0-1-1 0 0,0 0 1 0 0,0 1-1 0 0,0-1 1 0 0,0 0-1 0 0,0 1 1 0 0,0 0-1 0 0,0-1 1 0 0,0 1 0 0 0,0-1-1 0 0,0 1 1 0 0,0 0-1 0 0,0 0 1 0 0,0 0-1 0 0,0-1 1 0 0,1 1-1 0 0,-1 0 1 0 0,0 0 0 0 0,2 1-1 0 0,137 6-249 0 0,-83-2-370 0 0,77-5-1 0 0,-125 0 363 0 0,40-2-919 0 0,-17 3-2650 0 0,-22 2 1206 0 0</inkml:trace>
</inkml:ink>
</file>

<file path=ppt/ink/ink4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6:10.4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2 1864 0 0,'-1'-1'360'0'0,"1"1"-1"0"0,0 0 1 0 0,-1 0-1 0 0,1 0 1 0 0,0 0-1 0 0,-1 0 1 0 0,1 0-1 0 0,-1 0 1 0 0,1-1-1 0 0,0 1 1 0 0,-1 0-1 0 0,1 1 1 0 0,-1-1-1 0 0,1 0 1 0 0,0 0-1 0 0,-1 0 0 0 0,1 0 1 0 0,-1 0-1 0 0,1 0 1 0 0,0 0-1 0 0,-1 0 1 0 0,1 1-1 0 0,0-1 1 0 0,-1 0-1 0 0,1 0 1 0 0,0 1-1 0 0,-1-1 720 0 0,1 1-720 0 0,-1 0 1 0 0,0 0 50 0 0,1 0 0 0 0,-1 0 0 0 0,1 1 0 0 0,0-1 0 0 0,-1 0 0 0 0,1 0 0 0 0,0 1 0 0 0,0-1 0 0 0,0 0 0 0 0,0 3 0 0 0,6 36 910 0 0,-5-33-442 0 0,33 138 1554 0 0,14 89-91 0 0,-29-54-1509 0 0,-10-80-1201 0 0,26 119 0 0 0,-18-156-1965 0 0,-4-23-4581 0 0,-9-31 4624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5:54.5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162 59 8 0 0,'0'-1'200'0'0,"0"-1"1"0"0,0 0-1 0 0,0 1 0 0 0,0-1 1 0 0,0 1-1 0 0,-1-1 0 0 0,1 1 0 0 0,0-1 1 0 0,-1 1-1 0 0,1-1 0 0 0,-1 1 1 0 0,0 0-1 0 0,1-1 0 0 0,-1 1 1 0 0,0 0-1 0 0,0-1 0 0 0,0 1 1 0 0,0 0-1 0 0,0 0 0 0 0,0 0 1 0 0,0 0-1 0 0,-1 0 0 0 0,1 0 0 0 0,0 0 1 0 0,0 0-1 0 0,-1 1 0 0 0,1-1 1 0 0,-1 0-1 0 0,1 1 0 0 0,-1-1 1 0 0,1 1-1 0 0,-1-1 0 0 0,1 1 1 0 0,-1 0-1 0 0,1 0 0 0 0,-1 0 0 0 0,1 0 1 0 0,-1 0-1 0 0,-1 0 0 0 0,-5 0 913 0 0,1 0 0 0 0,-1 0 0 0 0,1 1-1 0 0,-13 3 1 0 0,17-3-749 0 0,-1 1-1 0 0,1-1 1 0 0,-1 1 0 0 0,1 0-1 0 0,0 0 1 0 0,-1 0 0 0 0,1 0-1 0 0,0 0 1 0 0,1 1 0 0 0,-1-1-1 0 0,-3 5 1 0 0,3-3-201 0 0,-1 0 1 0 0,1 0-1 0 0,1 0 0 0 0,-1 1 1 0 0,0 0-1 0 0,1-1 0 0 0,0 1 1 0 0,0 0-1 0 0,1 0 0 0 0,-1 0 1 0 0,0 9-1 0 0,1-6-52 0 0,0 0 1 0 0,1-1-1 0 0,1 1 0 0 0,-1 0 0 0 0,1-1 1 0 0,0 1-1 0 0,4 10 0 0 0,-1-5-48 0 0,1 0 1 0 0,1 0-1 0 0,0-1 0 0 0,0 0 0 0 0,1 0 1 0 0,1 0-1 0 0,0-1 0 0 0,14 16 0 0 0,-14-19-46 0 0,0-1 0 0 0,0 0 0 0 0,1 0-1 0 0,0 0 1 0 0,0-1 0 0 0,0-1 0 0 0,1 0 0 0 0,0 0-1 0 0,20 7 1 0 0,-22-10-25 0 0,1 0 0 0 0,-1 0 0 0 0,1-1-1 0 0,0 0 1 0 0,-1-1 0 0 0,1 0 0 0 0,0 0 0 0 0,0-1-1 0 0,-1 0 1 0 0,1 0 0 0 0,-1-1 0 0 0,16-5 0 0 0,-8 0-77 0 0,0 0-1 0 0,0-1 1 0 0,-1 0 0 0 0,-1-1 0 0 0,1-1 0 0 0,-1-1 0 0 0,-1 0 0 0 0,18-19 0 0 0,-28 27 66 0 0,-1 1 1 0 0,0-1-1 0 0,0 0 0 0 0,-1 0 1 0 0,1 0-1 0 0,-1 0 0 0 0,1 0 1 0 0,-1 0-1 0 0,0 0 0 0 0,0 0 0 0 0,0-1 1 0 0,-1 1-1 0 0,1 0 0 0 0,-1-6 1 0 0,0 3-31 0 0,0 1 0 0 0,-1 0 0 0 0,0-1-1 0 0,0 1 1 0 0,0 0 0 0 0,-1 0 0 0 0,0 0 0 0 0,-3-7 0 0 0,-2-1-51 0 0,0 2-1 0 0,-1-1 1 0 0,0 1-1 0 0,0 0 0 0 0,-2 0 1 0 0,-12-11-1 0 0,12 13 111 0 0,-1 0 0 0 0,0 0-1 0 0,0 1 1 0 0,-1 1 0 0 0,0 0-1 0 0,0 1 1 0 0,-22-9 0 0 0,24 12 7 0 0,0 0 0 0 0,0 1 1 0 0,0 0-1 0 0,0 1 0 0 0,-1 0 1 0 0,1 1-1 0 0,-1-1 0 0 0,1 2 1 0 0,-1 0-1 0 0,-17 4 0 0 0,17-3 7 0 0,0 1 0 0 0,1 0 0 0 0,0 1 0 0 0,-16 8 0 0 0,23-10-26 0 0,-1 0 0 0 0,0 0 1 0 0,1 1-1 0 0,0 0 1 0 0,-1-1-1 0 0,1 1 0 0 0,0 0 1 0 0,0 1-1 0 0,1-1 0 0 0,-1 0 1 0 0,1 1-1 0 0,-1-1 0 0 0,1 1 1 0 0,-2 6-1 0 0,3-9-1 0 0,1 0-1 0 0,0 0 1 0 0,-1 0 0 0 0,1 0-1 0 0,0 0 1 0 0,0 0 0 0 0,0 0-1 0 0,0 0 1 0 0,0 0-1 0 0,0 0 1 0 0,0 0 0 0 0,0 0-1 0 0,0 0 1 0 0,0 0 0 0 0,1 0-1 0 0,-1 0 1 0 0,0 0-1 0 0,1 0 1 0 0,-1 0 0 0 0,0-1-1 0 0,1 1 1 0 0,0 0 0 0 0,-1 0-1 0 0,1 0 1 0 0,-1 0-1 0 0,1-1 1 0 0,0 1 0 0 0,0 0-1 0 0,-1-1 1 0 0,1 1 0 0 0,0 0-1 0 0,0-1 1 0 0,0 1-1 0 0,0-1 1 0 0,1 1 0 0 0,4 2-16 0 0,0-1 1 0 0,0 0 0 0 0,0-1-1 0 0,11 2 1 0 0,-8-1-42 0 0,16 2-268 0 0,0-1 0 0 0,0-2 1 0 0,26 0-1 0 0,77-10-8057 0 0,-122 8 7548 0 0,24-1-3308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1:31.5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102 0 4833 0 0,'-29'2'5273'0'0,"2"-2"5225"0"0,9 2-9841 0 0,4 1 311 0 0,5 5-496 0 0,6 0 0 0 0,2 2-144 0 0,4 2-176 0 0,1-3-80 0 0,3 1-112 0 0,6 0-152 0 0,3-2-104 0 0,3 1 48 0 0,7 0-688 0 0,0-4-1105 0 0,3 1-223 0 0</inkml:trace>
</inkml:ink>
</file>

<file path=ppt/ink/ink4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6:10.6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37 2401 0 0,'62'-1'13756'0'0,"5"0"-6710"0"0,-2-1-4688 0 0,200-21-2728 0 0,-235 19-408 0 0,0 1 0 0 0,39 0 0 0 0,-55 5-786 0 0</inkml:trace>
</inkml:ink>
</file>

<file path=ppt/ink/ink4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6:11.5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325 73 512 0 0,'-5'-24'1091'0'0,"4"20"-141"0"0,0 0 0 0 0,0 0 0 0 0,-1 0-1 0 0,0 1 1 0 0,0-1 0 0 0,-3-5-1 0 0,4 8-661 0 0,0-1 0 0 0,0 1 0 0 0,0 0 0 0 0,-1 0 0 0 0,1 0 0 0 0,0-1 0 0 0,-1 1 0 0 0,1 0 0 0 0,-1 1 0 0 0,1-1 0 0 0,-1 0 0 0 0,1 0 0 0 0,-1 1-1 0 0,1-1 1 0 0,-1 1 0 0 0,0-1 0 0 0,1 1 0 0 0,-1 0 0 0 0,0-1 0 0 0,1 1 0 0 0,-1 0 0 0 0,0 0 0 0 0,0 0 0 0 0,1 0 0 0 0,-1 1 0 0 0,0-1 0 0 0,1 0-1 0 0,-1 1 1 0 0,0-1 0 0 0,1 1 0 0 0,-1 0 0 0 0,-1 0 0 0 0,-3 2-16 0 0,0 0 0 0 0,1 1 0 0 0,-1 0 0 0 0,1 0 0 0 0,0 0 0 0 0,0 0 0 0 0,0 1 0 0 0,1-1 0 0 0,-8 12 0 0 0,-2 4 192 0 0,-15 30 0 0 0,12-19 8 0 0,-6 9-213 0 0,1 1 0 0 0,3 1 0 0 0,-24 73 0 0 0,36-88-104 0 0,0-1 0 0 0,2 1 1 0 0,1 0-1 0 0,1 1 0 0 0,2-1 0 0 0,0 1 0 0 0,5 40 0 0 0,-2-56-144 0 0,0 0-1 0 0,0 0 1 0 0,1-1-1 0 0,1 0 1 0 0,0 1-1 0 0,0-1 0 0 0,1-1 1 0 0,1 1-1 0 0,0-1 1 0 0,0 0-1 0 0,1 0 1 0 0,0 0-1 0 0,1-1 0 0 0,0 0 1 0 0,0-1-1 0 0,1 0 1 0 0,0 0-1 0 0,0-1 1 0 0,1 0-1 0 0,0-1 0 0 0,12 6 1 0 0,-1-1-167 0 0,0-2 1 0 0,42 13-1 0 0,-48-18-400 0 0,-1-1-1 0 0,1 0 0 0 0,-1-1 1 0 0,1-1-1 0 0,26-1 1 0 0,-11-5-3082 0 0,-6-5 1241 0 0</inkml:trace>
</inkml:ink>
</file>

<file path=ppt/ink/ink4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6:11.8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 2713 0 0,'-1'6'7921'0'0,"0"1"-3934"0"0,1-4-3333 0 0,-1 1-1 0 0,1-1 1 0 0,0 0 0 0 0,0 0 0 0 0,1 6 0 0 0,4 23 1848 0 0,2 9-780 0 0,3 55 1 0 0,-9-72-1514 0 0,7 132 482 0 0,-4-127-728 0 0,0 0 0 0 0,2 0 0 0 0,12 36 0 0 0,-12-48-259 0 0,9 24 14 0 0,-14-38-424 0 0,1 0 0 0 0,0 0 0 0 0,0 0 0 0 0,0 0 1 0 0,4 4-1 0 0,-3-4-1792 0 0</inkml:trace>
</inkml:ink>
</file>

<file path=ppt/ink/ink4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6:12.3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10 172 1840 0 0,'-7'-16'7895'0'0,"5"3"-3592"0"0,2 11-4007 0 0,0 0 0 0 0,1 0 0 0 0,-1 0 0 0 0,1 0 0 0 0,-1 0 0 0 0,1 0 0 0 0,0 0 0 0 0,0 1 0 0 0,0-1-1 0 0,0 0 1 0 0,0 1 0 0 0,0-1 0 0 0,2-2 0 0 0,-1 2-151 0 0,11-14 1071 0 0,17-28 0 0 0,-27 40-1151 0 0,-1 0 1 0 0,2 0-1 0 0,-1 1 1 0 0,0-1-1 0 0,1 1 1 0 0,0-1-1 0 0,-1 1 1 0 0,1 0 0 0 0,0 1-1 0 0,1-1 1 0 0,-1 1-1 0 0,0 0 1 0 0,1 0-1 0 0,0 0 1 0 0,-1 0-1 0 0,1 1 1 0 0,0 0-1 0 0,0 0 1 0 0,-1 0-1 0 0,11 0 1 0 0,4 1 57 0 0,0 0 1 0 0,-1 2-1 0 0,1 0 1 0 0,21 5 0 0 0,-30-5-1 0 0,5 1 14 0 0,0 0 0 0 0,19 8 1 0 0,-31-10-82 0 0,-1 0 1 0 0,1 0 0 0 0,0 0 0 0 0,0 0-1 0 0,0 1 1 0 0,-1 0 0 0 0,1-1 0 0 0,-1 1-1 0 0,0 0 1 0 0,1 0 0 0 0,-1 1-1 0 0,0-1 1 0 0,0 0 0 0 0,0 1 0 0 0,0-1-1 0 0,-1 1 1 0 0,3 5 0 0 0,-3-6-18 0 0,-1-1 0 0 0,0 1 0 0 0,1 0 0 0 0,-1 0 0 0 0,0 0 1 0 0,0 0-1 0 0,-1 0 0 0 0,1 0 0 0 0,0 0 0 0 0,-1-1 0 0 0,1 1 0 0 0,-1 0 0 0 0,1 0 1 0 0,-1 0-1 0 0,0-1 0 0 0,0 1 0 0 0,0 0 0 0 0,0-1 0 0 0,0 1 0 0 0,0-1 0 0 0,-2 3 0 0 0,-4 3 124 0 0,0 0-1 0 0,-15 11 0 0 0,16-13-129 0 0,-105 72 294 0 0,9-8-311 0 0,100-68-20 0 0,-1 1 0 0 0,1 0 0 0 0,0 0-1 0 0,0 0 1 0 0,1 0 0 0 0,-1 0 0 0 0,0 1 0 0 0,1-1 0 0 0,-1 0 0 0 0,1 1 0 0 0,0-1-1 0 0,0 1 1 0 0,-2 4 0 0 0,3-6 0 0 0,0 0-1 0 0,0-1 0 0 0,0 1 1 0 0,0 0-1 0 0,0 0 0 0 0,0 0 1 0 0,0-1-1 0 0,0 1 1 0 0,0 0-1 0 0,0 0 0 0 0,1-1 1 0 0,-1 1-1 0 0,0 0 0 0 0,1 0 1 0 0,-1-1-1 0 0,0 1 1 0 0,1 0-1 0 0,-1-1 0 0 0,1 2 1 0 0,1-1-4 0 0,-1 0 0 0 0,0 0 1 0 0,0 0-1 0 0,1 0 0 0 0,-1-1 1 0 0,1 1-1 0 0,-1 0 0 0 0,1-1 1 0 0,-1 1-1 0 0,1-1 0 0 0,-1 0 1 0 0,1 1-1 0 0,1-1 1 0 0,11 1-19 0 0,0 0 1 0 0,0-2 0 0 0,0 1 0 0 0,0-2 0 0 0,20-4 0 0 0,-20 3 18 0 0,1 1 0 0 0,0 0 0 0 0,0 1 0 0 0,23 1 0 0 0,-31 1 14 0 0,-1 1-1 0 0,0-1 0 0 0,0 1 1 0 0,0 1-1 0 0,0-1 1 0 0,0 1-1 0 0,-1 0 1 0 0,1 0-1 0 0,-1 1 1 0 0,0-1-1 0 0,0 1 0 0 0,0 0 1 0 0,0 1-1 0 0,-1-1 1 0 0,1 1-1 0 0,-1 0 1 0 0,6 10-1 0 0,-3-5 15 0 0,-1 1-1 0 0,-1-1 0 0 0,0 1 1 0 0,0 0-1 0 0,-1 0 1 0 0,0 1-1 0 0,-1 0 1 0 0,3 19-1 0 0,-5-15 27 0 0,0 0 0 0 0,-2 0 1 0 0,0 0-1 0 0,0 0 0 0 0,-2-1 0 0 0,-7 28 0 0 0,1-15 104 0 0,-1 0 0 0 0,-23 45 0 0 0,30-66-119 0 0,0-1-1 0 0,-1 0 1 0 0,1 0-1 0 0,-1-1 1 0 0,0 1-1 0 0,-1-1 1 0 0,1 0 0 0 0,-1 0-1 0 0,0 0 1 0 0,0-1-1 0 0,-1 1 1 0 0,1-1-1 0 0,-1-1 1 0 0,-11 7-1 0 0,10-7-46 0 0,-1-1-1 0 0,1 0 0 0 0,-1 0 0 0 0,1 0 0 0 0,-1-1 0 0 0,1 0 1 0 0,-16 0-1 0 0,19-2-68 0 0,0 1 1 0 0,0-1-1 0 0,0 1 1 0 0,1-1-1 0 0,-1-1 1 0 0,0 1-1 0 0,0 0 1 0 0,1-1-1 0 0,-1 0 1 0 0,1 0-1 0 0,-1 0 1 0 0,1 0-1 0 0,0-1 1 0 0,0 1-1 0 0,0-1 1 0 0,0 1-1 0 0,-3-5 1 0 0,2 2-589 0 0,0 0 0 0 0,1 0 0 0 0,0 0 0 0 0,-1-1-1 0 0,-2-8 1 0 0,4 9-888 0 0,1 1-1 0 0,-1-1 0 0 0,1 0 1 0 0,0-7-1 0 0,0-10-4940 0 0</inkml:trace>
</inkml:ink>
</file>

<file path=ppt/ink/ink4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6:12.6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76 1648 0 0,'1'-27'6629'0'0,"-2"21"-4899"0"0,1 0 1 0 0,0 0-1 0 0,0 0 1 0 0,3-8-1 0 0,-3 14-1613 0 0,0-1 1 0 0,0 1-1 0 0,0-1 1 0 0,0 1-1 0 0,0-1 1 0 0,0 1-1 0 0,0-1 0 0 0,1 1 1 0 0,-1-1-1 0 0,0 1 1 0 0,0 0-1 0 0,1-1 1 0 0,-1 1-1 0 0,0-1 0 0 0,1 1 1 0 0,-1 0-1 0 0,0-1 1 0 0,1 1-1 0 0,-1 0 1 0 0,1-1-1 0 0,-1 1 0 0 0,0 0 1 0 0,1 0-1 0 0,-1-1 1 0 0,1 1-1 0 0,-1 0 1 0 0,1 0-1 0 0,-1 0 0 0 0,1 0 1 0 0,-1 0-1 0 0,1 0 1 0 0,-1 0-1 0 0,1 0 1 0 0,-1 0-1 0 0,1 0 0 0 0,-1 0 1 0 0,1 0-1 0 0,-1 0 1 0 0,1 0-1 0 0,-1 0 1 0 0,1 0-1 0 0,-1 0 0 0 0,0 1 1 0 0,1-1-1 0 0,0 0 1 0 0,0 1-12 0 0,1 0 1 0 0,-1 0 0 0 0,1 0-1 0 0,-1 0 1 0 0,0 0 0 0 0,0 0-1 0 0,0 0 1 0 0,0 0 0 0 0,1 0-1 0 0,-1 0 1 0 0,-1 1-1 0 0,1-1 1 0 0,1 2 0 0 0,1 5 40 0 0,0 1 1 0 0,-1-1-1 0 0,0 1 0 0 0,-1-1 1 0 0,0 1-1 0 0,0 10 1 0 0,-4 56 440 0 0,2-60-444 0 0,-12 87 308 0 0,7-69-822 0 0,-3 64 0 0 0,8-84-324 0 0,0 1-876 0 0,3-4-2482 0 0,-1-5 1151 0 0</inkml:trace>
</inkml:ink>
</file>

<file path=ppt/ink/ink4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6:13.4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20 401 2697 0 0,'-1'0'662'0'0,"1"0"1"0"0,-1 0-1 0 0,0 0 0 0 0,0 0 1 0 0,0 0-1 0 0,0 0 1 0 0,0 0-1 0 0,1 1 1 0 0,-1-1-1 0 0,0 0 1 0 0,0 0-1 0 0,0 1 1 0 0,0-1-1 0 0,1 1 1 0 0,-1-1-1 0 0,0 1 0 0 0,0-1 1 0 0,1 1-1 0 0,-1-1 1 0 0,1 1-1 0 0,-1-1 1 0 0,-1 2-1 0 0,2-1-461 0 0,0 0-1 0 0,0-1 0 0 0,0 1 1 0 0,0 0-1 0 0,0-1 0 0 0,0 1 1 0 0,0 0-1 0 0,0 0 0 0 0,0-1 1 0 0,0 1-1 0 0,0 0 0 0 0,0-1 1 0 0,0 1-1 0 0,1-1 1 0 0,-1 1-1 0 0,0 0 0 0 0,0-1 1 0 0,1 1-1 0 0,-1-1 0 0 0,0 1 1 0 0,1 0-1 0 0,-1-1 0 0 0,1 1 1 0 0,-1-1-1 0 0,1 1 0 0 0,-1-1 1 0 0,1 0-1 0 0,-1 1 0 0 0,2 0 1 0 0,5 5 46 0 0,-1 0 0 0 0,0 1 1 0 0,0 0-1 0 0,-1 0 0 0 0,1 1 0 0 0,-1-1 1 0 0,-1 1-1 0 0,0 0 0 0 0,0 0 0 0 0,0 1 1 0 0,-1-1-1 0 0,2 11 0 0 0,3 15-49 0 0,6 64 0 0 0,-10-69 38 0 0,4 47-165 0 0,-2-13-85 0 0,3 0 0 0 0,23 85 0 0 0,-24-125 38 0 0,-8-23-25 0 0,0 0 0 0 0,0 0 0 0 0,0 0 0 0 0,0 0 0 0 0,0 0 0 0 0,0 0 0 0 0,0 0 0 0 0,0 0 0 0 0,0 0 0 0 0,1 0 0 0 0,-1-1-1 0 0,0 1 1 0 0,0 0 0 0 0,0 0 0 0 0,0 0 0 0 0,0 0 0 0 0,0 0 0 0 0,0 0 0 0 0,0 0 0 0 0,0 0 0 0 0,0 0 0 0 0,1 0 0 0 0,-1 0 0 0 0,0 0 0 0 0,0 0-1 0 0,0 0 1 0 0,0 0 0 0 0,0 0 0 0 0,0 0 0 0 0,0 0 0 0 0,0 0 0 0 0,1 0 0 0 0,-1 0 0 0 0,0 0 0 0 0,0 0 0 0 0,0 0 0 0 0,0 0 0 0 0,0 0 0 0 0,0 0-1 0 0,0 0 1 0 0,0 0 0 0 0,1 0 0 0 0,-1 0 0 0 0,0 0 0 0 0,0 0 0 0 0,0 1 0 0 0,0-1 0 0 0,0 0 0 0 0,0 0 0 0 0,0 0 0 0 0,0 0 0 0 0,0 0 0 0 0,0 0-1 0 0,0 0 1 0 0,0 0 0 0 0,0 1 0 0 0,3-9-44 0 0,-3 8 43 0 0,0-29-43 0 0,0 1-1 0 0,-2 0 0 0 0,-1-1 0 0 0,-10-43 0 0 0,-3-22 34 0 0,10 38 12 0 0,2 1 0 0 0,2-1 0 0 0,8-74 0 0 0,16-105 115 0 0,-21 218-67 0 0,0 8 49 0 0,-2 19-40 0 0,-2 18 33 0 0,5 6-35 0 0,2-1 0 0 0,1 0 0 0 0,2 0 0 0 0,19 56 1 0 0,-14-55-8 0 0,2 0 0 0 0,1 0 0 0 0,34 53-1 0 0,72 86-65 0 0,-108-155 7 0 0,2 3-8 0 0,1 0 1 0 0,1-1-1 0 0,1-1 0 0 0,35 29 0 0 0,-50-45 21 0 0,1 0 1 0 0,0-1 0 0 0,0 0 0 0 0,0 0-1 0 0,0 0 1 0 0,0 0 0 0 0,1-1 0 0 0,-1 1-1 0 0,0-1 1 0 0,1 0 0 0 0,-1 0-1 0 0,1-1 1 0 0,-1 0 0 0 0,1 1 0 0 0,0-1-1 0 0,-1-1 1 0 0,1 1 0 0 0,-1-1 0 0 0,1 0-1 0 0,-1 0 1 0 0,5-1 0 0 0,-3-1 4 0 0,1 0 0 0 0,-1 0 1 0 0,0-1-1 0 0,0 0 0 0 0,0 0 0 0 0,0 0 1 0 0,-1-1-1 0 0,0 0 0 0 0,0 0 1 0 0,0 0-1 0 0,0 0 0 0 0,6-12 0 0 0,-4 7-1 0 0,-2 0 0 0 0,0-1-1 0 0,0 0 1 0 0,-1 0 0 0 0,0 0-1 0 0,-1 0 1 0 0,0-1 0 0 0,-1 1-1 0 0,0-1 1 0 0,-1 0 0 0 0,0 1-1 0 0,-2-16 1 0 0,-2-12-1 0 0,-2 0 1 0 0,-14-51-1 0 0,3 9-1 0 0,-7-38 85 0 0,3 13 15 0 0,-12-158 0 0 0,32 219-149 0 0,0 45 44 0 0,0 0 0 0 0,0 0 0 0 0,0 0 0 0 0,0 0 0 0 0,0 0 0 0 0,0 0 0 0 0,0 0 0 0 0,0 0 0 0 0,0 0 0 0 0,0 0 0 0 0,1 0 0 0 0,-1 0 0 0 0,0 0 0 0 0,0 0 1 0 0,0 0-1 0 0,0 0 0 0 0,0 0 0 0 0,0 0 0 0 0,0 0 0 0 0,0 0 0 0 0,0 0 0 0 0,0 0 0 0 0,0 0 0 0 0,0 0 0 0 0,0 0 0 0 0,0 0 0 0 0,0 0 0 0 0,0 0 0 0 0,0 0 0 0 0,0 0 0 0 0,0 0 0 0 0,0 0 0 0 0,0 0 0 0 0,1 0 0 0 0,-1 0 1 0 0,0 0-1 0 0,0 0 0 0 0,0 0 0 0 0,0 0 0 0 0,0 0 0 0 0,0 0 0 0 0,0 0 0 0 0,0 0 0 0 0,0 0 0 0 0,0 0 0 0 0,0 0 0 0 0,0 0 0 0 0,0 0 0 0 0,0 0 0 0 0,0 0 0 0 0,0 0 0 0 0,0 0 0 0 0,0 0 0 0 0,0-1 0 0 0,0 1 0 0 0,0 0 0 0 0,0 0 1 0 0,0 0-1 0 0,0 0 0 0 0,0 0 0 0 0,0 0 0 0 0,0 0 0 0 0,5 6-38 0 0,2 10-14 0 0,-4-2-12 0 0,0 0 1 0 0,-1 0 0 0 0,-1 1 0 0 0,-2 28-1 0 0,1-2-195 0 0,11 94-2105 0 0,5-46-4309 0 0,-9-62 3377 0 0</inkml:trace>
</inkml:ink>
</file>

<file path=ppt/ink/ink4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6:13.7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72 1960 0 0,'-6'-12'1642'0'0,"3"8"-623"0"0,1 1 0 0 0,0-1 0 0 0,0 0 0 0 0,1 0 0 0 0,-1 0 0 0 0,1 0 0 0 0,0 0 0 0 0,0 0 0 0 0,0-1 0 0 0,-1-6 0 0 0,3 11-885 0 0,-1-1 1 0 0,0 1-1 0 0,0 0 0 0 0,0-1 1 0 0,0 1-1 0 0,0-1 0 0 0,0 1 1 0 0,0 0-1 0 0,1-1 0 0 0,-1 1 1 0 0,0 0-1 0 0,0-1 0 0 0,0 1 1 0 0,1 0-1 0 0,-1-1 0 0 0,0 1 1 0 0,0 0-1 0 0,1 0 0 0 0,-1-1 1 0 0,0 1-1 0 0,1 0 0 0 0,-1 0 1 0 0,0-1-1 0 0,1 1 0 0 0,-1 0 0 0 0,0 0 1 0 0,1 0-1 0 0,-1 0 0 0 0,1 0 1 0 0,15 0 1657 0 0,14 10-386 0 0,-29-9-1302 0 0,39 16 861 0 0,0 2 0 0 0,-2 1-1 0 0,47 32 1 0 0,-71-41-827 0 0,1 1 1 0 0,-2 0-1 0 0,1 0 1 0 0,-2 1-1 0 0,1 1 1 0 0,-2 0 0 0 0,0 1-1 0 0,-1 0 1 0 0,0 1-1 0 0,11 26 1 0 0,-1 11-6 0 0,-2 2 1 0 0,-3 0-1 0 0,16 102 0 0 0,-28-130-130 0 0,0-1 0 0 0,-2 0 0 0 0,0 1 0 0 0,-2-1-1 0 0,-1 1 1 0 0,-2-1 0 0 0,0 0 0 0 0,-11 35 0 0 0,0-16-240 0 0,-2-1 1 0 0,-3-1-1 0 0,-1-1 1 0 0,-1 0 0 0 0,-3-2-1 0 0,-52 65 1 0 0,57-82-1902 0 0,-31 29 0 0 0,14-21-1180 0 0</inkml:trace>
</inkml:ink>
</file>

<file path=ppt/ink/ink4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6:21.0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10 512 0 0,'0'0'112'0'0,"0"-1"-1"0"0,-1 1 1 0 0,1 0-1 0 0,0 0 0 0 0,0 0 1 0 0,0-1-1 0 0,0 1 1 0 0,-1 0-1 0 0,1 0 1 0 0,0-1-1 0 0,0 1 1 0 0,0 0-1 0 0,0-1 1 0 0,0 1-1 0 0,0 0 1 0 0,0 0-1 0 0,0-1 1 0 0,0 1-1 0 0,0 0 1 0 0,0-1-1 0 0,0 1 0 0 0,0 0 1 0 0,0 0-1 0 0,0-1 1 0 0,0 1-1 0 0,0 0 1 0 0,0 0-1 0 0,0-1 1 0 0,1 1-1 0 0,-1 0 1 0 0,0-1-1 0 0,0 1 1 0 0,0 0-1 0 0,1 0 1 0 0,7 1 994 0 0,-7 0-972 0 0,-1-1 0 0 0,1 0 1 0 0,-1 0-1 0 0,1 0 0 0 0,-1 1 1 0 0,1-1-1 0 0,-1 0 0 0 0,1 1 1 0 0,-1-1-1 0 0,1 0 0 0 0,-1 1 1 0 0,0-1-1 0 0,1 1 0 0 0,-1-1 1 0 0,0 0-1 0 0,1 1 0 0 0,-1-1 1 0 0,0 1-1 0 0,0-1 0 0 0,1 1 1 0 0,-1-1-1 0 0,0 1 0 0 0,0-1 1 0 0,0 1-1 0 0,0-1 1 0 0,0 1-1 0 0,1-1 0 0 0,-1 1 1 0 0,0 0-1 0 0,0-1 0 0 0,0 1 1 0 0,-1-1-1 0 0,1 1 0 0 0,0-1 1 0 0,0 1-1 0 0,0-1 0 0 0,0 1 1 0 0,0-1-1 0 0,-1 1 0 0 0,1 0 1 0 0,-1 0 83 0 0,1 0 1 0 0,-1 0-1 0 0,1 0 0 0 0,-1 0 1 0 0,1 0-1 0 0,0 0 1 0 0,-1 0-1 0 0,1 0 1 0 0,0 0-1 0 0,0 0 0 0 0,0 0 1 0 0,0 1-1 0 0,0-1 1 0 0,0 0-1 0 0,0 2 1 0 0,1 1-8 0 0,-1-3-60 0 0,-11 6 1335 0 0,7-5-1245 0 0,0 1 0 0 0,0 0 0 0 0,1 0-1 0 0,-1 0 1 0 0,1 1 0 0 0,0-1-1 0 0,0 1 1 0 0,0 0 0 0 0,0-1-1 0 0,1 1 1 0 0,0 1 0 0 0,-1-1-1 0 0,1 0 1 0 0,1 0 0 0 0,-1 1 0 0 0,1-1-1 0 0,-2 9 1 0 0,0 5-191 0 0,0 0 0 0 0,1 0-1 0 0,1 24 1 0 0,1-4 31 0 0,3 168 172 0 0,-2-189-236 0 0,0-1 0 0 0,2 1 0 0 0,-1-1 0 0 0,11 29 1 0 0,-12-40-12 0 0,1 0 0 0 0,0 0 0 0 0,0-1 0 0 0,1 1-1 0 0,-1-1 1 0 0,1 1 0 0 0,0-1 0 0 0,0 0 0 0 0,0 0 0 0 0,1 0 0 0 0,-1-1 0 0 0,1 1 0 0 0,0-1 0 0 0,0 0 0 0 0,1 0 0 0 0,-1 0 0 0 0,0-1 0 0 0,1 0 0 0 0,8 4 0 0 0,-2-4 5 0 0,-1 0 1 0 0,1 0-1 0 0,0-1 0 0 0,0 0 1 0 0,0-1-1 0 0,0 0 1 0 0,0-1-1 0 0,19-4 0 0 0,8-3 114 0 0,39-14-1 0 0,-73 20-107 0 0,57-19-29 0 0,-22 8-236 0 0,60-15-1 0 0,-92 27-158 0 0,1 0 0 0 0,0 0 0 0 0,-1 1 1 0 0,1 0-1 0 0,0 0 0 0 0,-1 1 0 0 0,10 1 1 0 0,-3 1-1542 0 0</inkml:trace>
</inkml:ink>
</file>

<file path=ppt/ink/ink4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6:21.3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12 178 1616 0 0,'-1'-2'783'0'0,"-1"0"0"0"0,1 0-1 0 0,0 0 1 0 0,0 0-1 0 0,0-1 1 0 0,0 1 0 0 0,0 0-1 0 0,0-1 1 0 0,1 1 0 0 0,-1-1-1 0 0,1 1 1 0 0,0-4-1 0 0,0 4-461 0 0,0 0 0 0 0,0 0-1 0 0,1 0 1 0 0,-1-1-1 0 0,1 1 1 0 0,-1 0 0 0 0,1 0-1 0 0,0 0 1 0 0,0 0-1 0 0,0 0 1 0 0,0 0 0 0 0,0 1-1 0 0,0-1 1 0 0,1 0-1 0 0,-1 0 1 0 0,1 1 0 0 0,-1-1-1 0 0,1 1 1 0 0,0-1-1 0 0,-1 1 1 0 0,1 0 0 0 0,2-2-1 0 0,5-2 122 0 0,1 0 1 0 0,-1 0-1 0 0,1 1 0 0 0,0 0 1 0 0,0 1-1 0 0,1 0 0 0 0,-1 0 1 0 0,17-1-1 0 0,-19 3-437 0 0,148-20-942 0 0,-55-1-5470 0 0,-74 13 4381 0 0,-1-3 137 0 0</inkml:trace>
</inkml:ink>
</file>

<file path=ppt/ink/ink4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6:21.5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16 1912 0 0,'-30'-1'12647'0'0,"43"9"-11027"0"0,3-2-1133 0 0,-1-1 0 0 0,1-1 0 0 0,-1 0 0 0 0,1-1 0 0 0,19 1 0 0 0,83 0 202 0 0,-97-4-577 0 0,257-17-113 0 0,-94-9-4470 0 0,-135 16 3164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1:41.6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172 76 512 0 0,'-7'1'769'0'0,"4"-1"-517"0"0,1 1 1 0 0,0-1 0 0 0,-1 0-1 0 0,1 1 1 0 0,0 0-1 0 0,0-1 1 0 0,0 1-1 0 0,0 0 1 0 0,-4 2-1 0 0,11-4 720 0 0,-1 0-1 0 0,0 0 0 0 0,0 0 1 0 0,7-4-1 0 0,-2 0 35 0 0,-1 1-330 0 0,-2 0 0 0 0,1 0 0 0 0,10-8 0 0 0,-16 11-546 0 0,0 0 0 0 0,0 0 0 0 0,0 0 0 0 0,0 0 0 0 0,0-1 0 0 0,0 1 0 0 0,0 0 0 0 0,0 0 0 0 0,0 0 0 0 0,-1-1 0 0 0,1 1 0 0 0,-1 0 0 0 0,1-1 0 0 0,-1 1 0 0 0,1 0 0 0 0,-1-1 0 0 0,0 1 0 0 0,1-1 0 0 0,-1 1 0 0 0,0-1 0 0 0,0 1 0 0 0,0-1 0 0 0,0 1 0 0 0,-1-1 0 0 0,1 1 0 0 0,-1-2 0 0 0,1 2-47 0 0,-1 1 0 0 0,0-1 0 0 0,1 0 0 0 0,-1 0 0 0 0,0 1-1 0 0,0-1 1 0 0,0 0 0 0 0,1 1 0 0 0,-1-1 0 0 0,0 1 0 0 0,0-1-1 0 0,0 1 1 0 0,0-1 0 0 0,0 1 0 0 0,0 0 0 0 0,0 0 0 0 0,0-1-1 0 0,0 1 1 0 0,0 0 0 0 0,-1 0 0 0 0,1 0 0 0 0,-1 0 0 0 0,-26 2 851 0 0,12 1-571 0 0,0 1-1 0 0,0 0 1 0 0,0 2 0 0 0,1 0 0 0 0,0 1 0 0 0,0 0 0 0 0,-22 15 0 0 0,35-20-305 0 0,-1-1 0 0 0,1 1 1 0 0,0-1-1 0 0,0 1 0 0 0,0 0 0 0 0,1 0 1 0 0,-1 0-1 0 0,0 0 0 0 0,1 0 0 0 0,-1 0 1 0 0,1 1-1 0 0,0-1 0 0 0,0 0 0 0 0,0 1 1 0 0,0-1-1 0 0,0 1 0 0 0,0-1 0 0 0,1 1 1 0 0,-1 3-1 0 0,1-4-43 0 0,0-1-1 0 0,0 1 1 0 0,0 0 0 0 0,0 0 0 0 0,1-1 0 0 0,-1 1-1 0 0,1 0 1 0 0,-1-1 0 0 0,1 1 0 0 0,-1 0-1 0 0,1-1 1 0 0,0 1 0 0 0,0-1 0 0 0,0 1 0 0 0,0-1-1 0 0,0 0 1 0 0,0 1 0 0 0,1-1 0 0 0,-1 0-1 0 0,0 0 1 0 0,1 0 0 0 0,-1 0 0 0 0,0 0 0 0 0,1 0-1 0 0,-1 0 1 0 0,1 0 0 0 0,0-1 0 0 0,-1 1 0 0 0,3 0-1 0 0,6 2-10 0 0,1-1 1 0 0,0 0-1 0 0,-1-1 0 0 0,1 0 0 0 0,0-1 0 0 0,0 0 0 0 0,0-1 0 0 0,14-2 0 0 0,-15 2 5 0 0,0-1 0 0 0,0 2 0 0 0,0-1 0 0 0,1 1 0 0 0,-1 1 0 0 0,0 0 0 0 0,0 0 0 0 0,0 1 0 0 0,15 5 0 0 0,-24-7-6 0 0,0 1 0 0 0,0-1 0 0 0,0 1 0 0 0,0-1 0 0 0,0 1 0 0 0,0 0 0 0 0,0-1 0 0 0,0 1 0 0 0,-1 0 1 0 0,1 0-1 0 0,0-1 0 0 0,0 1 0 0 0,-1 0 0 0 0,1 0 0 0 0,-1 0 0 0 0,1 0 0 0 0,0 0 0 0 0,-1 0 0 0 0,0 0 0 0 0,1 0 0 0 0,-1 0 0 0 0,1 1 0 0 0,-1 1 9 0 0,0-1 0 0 0,0 1 1 0 0,0-1-1 0 0,0 1 0 0 0,-1-1 0 0 0,1 1 0 0 0,-1-1 0 0 0,1 0 0 0 0,-2 5 1 0 0,-1 0 27 0 0,-1 0 1 0 0,1 0 0 0 0,-1-1 0 0 0,0 1-1 0 0,-8 9 1 0 0,-1-3 62 0 0,0 1 0 0 0,-1-2 0 0 0,0 0 0 0 0,0 0 0 0 0,-2-2 0 0 0,1 0 0 0 0,-1 0 0 0 0,-31 12 0 0 0,46-21-103 0 0,-1-1 0 0 0,1 1 0 0 0,0-1 0 0 0,-1 1 0 0 0,1-1 0 0 0,-1 0 0 0 0,1 1 0 0 0,0-1 0 0 0,-1 0 0 0 0,1 0 0 0 0,-1 0 0 0 0,1 0 0 0 0,0 0 0 0 0,-1-1 0 0 0,1 1 0 0 0,-1 0 0 0 0,1-1 0 0 0,-2 1 0 0 0,3-1-27 0 0,-1 0-1 0 0,0 0 0 0 0,1 0 1 0 0,-1 0-1 0 0,0 0 1 0 0,1 0-1 0 0,-1 0 0 0 0,1 0 1 0 0,0 0-1 0 0,-1 0 0 0 0,1 0 1 0 0,0 0-1 0 0,0 0 0 0 0,-1 0 1 0 0,1 0-1 0 0,0-1 1 0 0,0 1-1 0 0,0 0 0 0 0,0 0 1 0 0,1 0-1 0 0,-1 0 0 0 0,0 0 1 0 0,1-2-1 0 0,1-7-762 0 0,1 0-1 0 0,1 0 1 0 0,0 1-1 0 0,0-1 1 0 0,1 1 0 0 0,0 0-1 0 0,0 0 1 0 0,1 1-1 0 0,8-10 1 0 0,7-8-2772 0 0</inkml:trace>
</inkml:ink>
</file>

<file path=ppt/ink/ink4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6:22.0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80 161 8 0 0,'-14'-20'3534'0'0,"-18"-31"0"0"0,27 41-1837 0 0,1 0-1 0 0,0 0 1 0 0,1 0 0 0 0,0 0-1 0 0,-4-19 1 0 0,4 18 2474 0 0,1 18-1456 0 0,0 17-1196 0 0,3 6-834 0 0,11 55-1 0 0,0-8-272 0 0,3 201-83 0 0,-14-221-362 0 0,0-41-77 0 0,3 24-1 0 0,-3-36 49 0 0,0 1 0 0 0,0-1 0 0 0,0 0-1 0 0,0 0 1 0 0,1 0 0 0 0,-1 0-1 0 0,1 0 1 0 0,0 0 0 0 0,0-1 0 0 0,6 8-1 0 0,-8-11 27 0 0,1 1 0 0 0,0-1-1 0 0,-1 1 1 0 0,1-1-1 0 0,0 1 1 0 0,-1-1 0 0 0,1 0-1 0 0,0 1 1 0 0,0-1 0 0 0,-1 0-1 0 0,1 1 1 0 0,0-1-1 0 0,0 0 1 0 0,0 0 0 0 0,-1 0-1 0 0,1 0 1 0 0,0 0 0 0 0,0 0-1 0 0,0 0 1 0 0,-1 0-1 0 0,3 0 1 0 0,-1-1-82 0 0,0 1-1 0 0,0-1 1 0 0,0 0 0 0 0,-1 0 0 0 0,1 0-1 0 0,0 0 1 0 0,0 0 0 0 0,2-2-1 0 0,2-2-573 0 0,0-1 0 0 0,-1 0-1 0 0,7-9 1 0 0,41-52-11356 0 0,-44 55 10084 0 0</inkml:trace>
</inkml:ink>
</file>

<file path=ppt/ink/ink4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6:22.5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232 168 896 0 0,'-1'-2'643'0'0,"1"-1"0"0"0,0 1 1 0 0,0 0-1 0 0,0 0 0 0 0,0-1 0 0 0,0 1 0 0 0,0 0 0 0 0,0-1 0 0 0,1 1 0 0 0,-1 0 0 0 0,1 0 0 0 0,-1-1 1 0 0,1 1-1 0 0,0 0 0 0 0,0 0 0 0 0,0 0 0 0 0,0 0 0 0 0,1 0 0 0 0,0-2 0 0 0,3-1 388 0 0,0 0 0 0 0,1 0 0 0 0,-1 1 0 0 0,12-8-1 0 0,-5 4 322 0 0,-10 6-1234 0 0,-1 1 0 0 0,1-1 0 0 0,0 0-1 0 0,-1 1 1 0 0,0-1 0 0 0,1 0 0 0 0,-1 0-1 0 0,0 0 1 0 0,0 0 0 0 0,0 0 0 0 0,0 0-1 0 0,0-1 1 0 0,0 1 0 0 0,-1 0 0 0 0,1 0 0 0 0,-1-1-1 0 0,0 1 1 0 0,1 0 0 0 0,-1-1 0 0 0,0 1-1 0 0,0 0 1 0 0,-1 0 0 0 0,1-1 0 0 0,0 1-1 0 0,-1 0 1 0 0,0-1 0 0 0,1 1 0 0 0,-1 0-1 0 0,0 0 1 0 0,0 0 0 0 0,0 0 0 0 0,-3-4-1 0 0,3 5-103 0 0,0 0-1 0 0,0 0 0 0 0,-1 0 1 0 0,1 0-1 0 0,0 1 0 0 0,-1-1 1 0 0,1 0-1 0 0,-1 1 0 0 0,1-1 1 0 0,-1 0-1 0 0,1 1 0 0 0,-1 0 1 0 0,1-1-1 0 0,-1 1 0 0 0,1 0 1 0 0,-1 0-1 0 0,0 0 0 0 0,1 0 1 0 0,-2 0-1 0 0,-34 7-19 0 0,24-4-17 0 0,-25 5 21 0 0,0 2 0 0 0,-47 19 1 0 0,85-29 1 0 0,-25 12 33 0 0,23-11-32 0 0,1-1-1 0 0,0 1 0 0 0,0-1 1 0 0,0 1-1 0 0,0 0 1 0 0,0 0-1 0 0,0-1 1 0 0,1 1-1 0 0,-1 0 0 0 0,0 0 1 0 0,0 0-1 0 0,0 0 1 0 0,1 0-1 0 0,-1 0 1 0 0,1 0-1 0 0,-1 0 1 0 0,1 0-1 0 0,-1 0 0 0 0,1 1 1 0 0,-1 0-1 0 0,3 0-5 0 0,-1-1 1 0 0,0 1-1 0 0,1-1 0 0 0,0 1 1 0 0,-1-1-1 0 0,1 0 0 0 0,0 0 0 0 0,0 0 1 0 0,0 0-1 0 0,0 0 0 0 0,0 0 0 0 0,3 1 1 0 0,-1 0 12 0 0,85 37 39 0 0,-74-32-54 0 0,-2 1 1 0 0,1 1-1 0 0,-1 0 1 0 0,15 14 0 0 0,-22-17 20 0 0,1 1 0 0 0,-1 0 0 0 0,0 0 0 0 0,-1 1 0 0 0,0-1 0 0 0,0 1 0 0 0,-1 1 0 0 0,6 14 0 0 0,-5-12 1 0 0,-2 0 0 0 0,0 0-1 0 0,0 0 1 0 0,-1 0 0 0 0,0 1 0 0 0,-1-1-1 0 0,0 1 1 0 0,-2 17 0 0 0,1-24 18 0 0,-1 1 0 0 0,0-1 0 0 0,0 1 0 0 0,-1-1 0 0 0,0 0 0 0 0,0 0 0 0 0,0 0 0 0 0,0 0 0 0 0,-1 0 0 0 0,0 0 0 0 0,0-1 0 0 0,0 1 0 0 0,-1-1 0 0 0,1 0 0 0 0,-1 0 1 0 0,0 0-1 0 0,0 0 0 0 0,0-1 0 0 0,-10 6 0 0 0,4-3-2 0 0,-1-1 1 0 0,0 0-1 0 0,0-1 1 0 0,-1 0-1 0 0,1-1 0 0 0,-1 0 1 0 0,0 0-1 0 0,0-2 1 0 0,0 1-1 0 0,0-1 1 0 0,-18-2-1 0 0,27 1-64 0 0,-1-1 1 0 0,1 1-1 0 0,0-1 0 0 0,-1 0 1 0 0,1 0-1 0 0,0 0 0 0 0,0 0 1 0 0,0 0-1 0 0,0-1 0 0 0,0 0 1 0 0,0 1-1 0 0,0-1 0 0 0,0 0 1 0 0,0-1-1 0 0,1 1 0 0 0,-1 0 1 0 0,1-1-1 0 0,0 1 0 0 0,0-1 1 0 0,0 0-1 0 0,0 0 0 0 0,0 0 1 0 0,1 0-1 0 0,-1 0 0 0 0,1 0 1 0 0,0 0-1 0 0,-1 0 0 0 0,2 0 1 0 0,-2-5-1 0 0,1 3-329 0 0,1 0 0 0 0,-1 0 0 0 0,1 0 0 0 0,0 1 0 0 0,1-1 0 0 0,-1 0 0 0 0,1 0 0 0 0,2-9 0 0 0,-1 10-568 0 0,0-1 0 0 0,-1 1 0 0 0,2-1-1 0 0,-1 1 1 0 0,0 0 0 0 0,1 0 0 0 0,0 0-1 0 0,0 0 1 0 0,4-4 0 0 0,7-4-4156 0 0</inkml:trace>
</inkml:ink>
</file>

<file path=ppt/ink/ink4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6:22.9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43 101 1624 0 0,'-16'-7'7429'0'0,"15"7"-7046"0"0,0 0 0 0 0,0-1 0 0 0,1 1 0 0 0,-1 0-1 0 0,0-1 1 0 0,0 1 0 0 0,0 0 0 0 0,1 0 0 0 0,-1 0 0 0 0,0 0 0 0 0,0 0-1 0 0,0 0 1 0 0,1 0 0 0 0,-1 0 0 0 0,0 0 0 0 0,0 0 0 0 0,0 1 0 0 0,-1-1-1 0 0,3 2 4 0 0,1 0 0 0 0,-1-1 0 0 0,0 1 0 0 0,0 0-1 0 0,1-1 1 0 0,-1 1 0 0 0,3 1 0 0 0,-3-2-88 0 0,16 14 162 0 0,0-1-1 0 0,0 0 1 0 0,2-2-1 0 0,28 16 1 0 0,-39-24-367 0 0,1-1-1 0 0,-1 1 1 0 0,1-1 0 0 0,0-1-1 0 0,0 0 1 0 0,0 0-1 0 0,1-1 1 0 0,-1 0 0 0 0,0 0-1 0 0,1-1 1 0 0,-1 0 0 0 0,0-1-1 0 0,17-3 1 0 0,-18 3-75 0 0,-1-1 1 0 0,1-1-1 0 0,-1 1 0 0 0,1-1 1 0 0,-1 0-1 0 0,0 0 1 0 0,0-1-1 0 0,-1 0 0 0 0,1-1 1 0 0,-1 1-1 0 0,1-1 1 0 0,-1 0-1 0 0,-1-1 0 0 0,1 0 1 0 0,-1 1-1 0 0,7-12 1 0 0,-10 14-33 0 0,-1 1 0 0 0,1-1 0 0 0,-1 0 0 0 0,0-1 0 0 0,0 1 0 0 0,0 0 0 0 0,-1 0 0 0 0,1 0 0 0 0,-1 0 1 0 0,1-1-1 0 0,-1 1 0 0 0,0 0 0 0 0,0-1 0 0 0,-1 1 0 0 0,1 0 0 0 0,-1 0 0 0 0,0 0 0 0 0,1-1 0 0 0,-1 1 0 0 0,-1 0 0 0 0,1 0 1 0 0,0 0-1 0 0,-1 0 0 0 0,1 1 0 0 0,-1-1 0 0 0,-2-3 0 0 0,1 2-7 0 0,0 0-1 0 0,-1 1 1 0 0,1-1 0 0 0,-1 1 0 0 0,0 0-1 0 0,1 0 1 0 0,-1 0 0 0 0,0 0-1 0 0,-1 1 1 0 0,1 0 0 0 0,0 0 0 0 0,-1 0-1 0 0,0 0 1 0 0,1 0 0 0 0,-1 1-1 0 0,-9-1 1 0 0,4 1 33 0 0,0 1-1 0 0,1 1 1 0 0,-1 0-1 0 0,0 1 1 0 0,1-1-1 0 0,-1 2 1 0 0,1-1-1 0 0,-1 1 1 0 0,1 1 0 0 0,0 0-1 0 0,-8 5 1 0 0,-9 6 37 0 0,1 1 0 0 0,-30 26 1 0 0,46-35-27 0 0,1 1 0 0 0,-1 0 0 0 0,2 0-1 0 0,-1 1 1 0 0,1 0 0 0 0,0 0 0 0 0,1 0 0 0 0,0 1 0 0 0,-7 18-1 0 0,11-23-12 0 0,0-1-1 0 0,0 1 0 0 0,1 0 0 0 0,0 0 1 0 0,0 0-1 0 0,0 0 0 0 0,1 0 0 0 0,0 0 0 0 0,0 0 1 0 0,0 0-1 0 0,0 0 0 0 0,1 0 0 0 0,0 0 0 0 0,0 0 1 0 0,0-1-1 0 0,1 1 0 0 0,0 0 0 0 0,-1 0 0 0 0,2-1 1 0 0,-1 1-1 0 0,0-1 0 0 0,1 0 0 0 0,0 0 1 0 0,4 5-1 0 0,2 0 17 0 0,1 0 0 0 0,0-1 0 0 0,0 0 0 0 0,1 0 1 0 0,0-1-1 0 0,0-1 0 0 0,0 0 0 0 0,1 0 0 0 0,0-1 1 0 0,24 6-1 0 0,-12-4-922 0 0,38 4 0 0 0,21-6-6397 0 0,-47-7 4099 0 0,2-4-161 0 0</inkml:trace>
</inkml:ink>
</file>

<file path=ppt/ink/ink4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6:58.9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49 512 0 0,'0'0'168'0'0,"-1"-1"-1"0"0,1 1 1 0 0,0 0-1 0 0,0 0 1 0 0,-1 0 0 0 0,1 0-1 0 0,0 0 1 0 0,-1-1-1 0 0,1 1 1 0 0,0 0 0 0 0,-1 0-1 0 0,1 0 1 0 0,0 0-1 0 0,-1 0 1 0 0,1 0 0 0 0,0 0-1 0 0,-1 0 1 0 0,1 0-1 0 0,0 0 1 0 0,-1 0-1 0 0,1 0 1 0 0,0 0 0 0 0,0 1-1 0 0,-1-1 1 0 0,1 0-1 0 0,0 0 1 0 0,-1 0 0 0 0,1 0-1 0 0,0 0 1 0 0,0 1-1 0 0,-1-1 1 0 0,1 0 0 0 0,0 1-1 0 0,-1 2 4390 0 0,7-1-2213 0 0,19-3-831 0 0,-1-2 1 0 0,0-1 0 0 0,36-10-1 0 0,32-5-614 0 0,-69 16-755 0 0,68-7 338 0 0,-79 10-365 0 0,1 0-1 0 0,0 0 1 0 0,0 2 0 0 0,24 4 0 0 0,-36-6-105 0 0,0 1-1 0 0,1-1 1 0 0,-1 0 0 0 0,1 1 0 0 0,-1-1-1 0 0,1 1 1 0 0,-1 0 0 0 0,0 0 0 0 0,1-1-1 0 0,-1 1 1 0 0,0 0 0 0 0,0 0 0 0 0,0 0-1 0 0,0 0 1 0 0,0 0 0 0 0,0 1 0 0 0,0-1-1 0 0,0 0 1 0 0,0 0 0 0 0,1 3 0 0 0,-2-3 2 0 0,1 1 1 0 0,-1 0-1 0 0,0 0 1 0 0,0 0 0 0 0,1 0-1 0 0,-1 0 1 0 0,0 0-1 0 0,-1 0 1 0 0,1 0 0 0 0,0 0-1 0 0,-1 0 1 0 0,1 0-1 0 0,-2 3 1 0 0,-2 4 40 0 0,-1 1 1 0 0,0-1-1 0 0,0 0 1 0 0,-11 12-1 0 0,-119 148 353 0 0,27-36-260 0 0,102-124-137 0 0,-1-1 0 0 0,2 1 1 0 0,-1 1-1 0 0,1-1 0 0 0,1 1 0 0 0,-6 15 0 0 0,9-22-10 0 0,0-1-1 0 0,0 1 1 0 0,1-1-1 0 0,-1 1 1 0 0,1 0-1 0 0,0-1 1 0 0,0 1-1 0 0,0 0 1 0 0,0-1-1 0 0,0 1 1 0 0,0 0-1 0 0,1-1 1 0 0,-1 1 0 0 0,1-1-1 0 0,0 1 1 0 0,-1 0-1 0 0,1-1 1 0 0,0 0-1 0 0,1 1 1 0 0,-1-1-1 0 0,0 0 1 0 0,1 1-1 0 0,-1-1 1 0 0,1 0-1 0 0,0 0 1 0 0,0 0-1 0 0,0 0 1 0 0,0-1-1 0 0,0 1 1 0 0,0-1-1 0 0,3 3 1 0 0,5 0 5 0 0,0 1 0 0 0,-1-2 0 0 0,1 1 1 0 0,1-1-1 0 0,15 2 0 0 0,55 4-94 0 0,-73-9 88 0 0,14 1-96 0 0,0-1 0 0 0,0-1 1 0 0,-1-1-1 0 0,1-1 0 0 0,40-10 0 0 0,-42 6-1317 0 0,0 0 0 0 0,0 0-1 0 0,25-15 1 0 0,-27 11-999 0 0,-2 0-60 0 0</inkml:trace>
</inkml:ink>
</file>

<file path=ppt/ink/ink4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6:59.1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45 3417 0 0,'3'5'17683'0'0,"9"-6"-16882"0"0,106-5 2384 0 0,85-4-1832 0 0,1-16-8576 0 0,-169 20 5683 0 0</inkml:trace>
</inkml:ink>
</file>

<file path=ppt/ink/ink4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6:59.9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79 120 512 0 0,'-29'9'9271'0'0,"23"-8"-7605"0"0,0 1 0 0 0,1-1 0 0 0,-11 5 1 0 0,15-5-1291 0 0,-1 0 0 0 0,1 0 0 0 0,-1 1 0 0 0,1-1 0 0 0,0 0 0 0 0,-1 0 1 0 0,1 1-1 0 0,0-1 0 0 0,0 1 0 0 0,-1 1 0 0 0,2-3-303 0 0,0 1-1 0 0,-1-1 0 0 0,1 0 1 0 0,0 1-1 0 0,0-1 1 0 0,0 1-1 0 0,0-1 0 0 0,0 0 1 0 0,0 1-1 0 0,0-1 0 0 0,0 0 1 0 0,0 1-1 0 0,0-1 1 0 0,0 1-1 0 0,0-1 0 0 0,0 0 1 0 0,0 1-1 0 0,0-1 0 0 0,0 0 1 0 0,0 1-1 0 0,0 0 1 0 0,1-1-20 0 0,-1 1 0 0 0,1-1 1 0 0,-1 0-1 0 0,1 1 1 0 0,-1-1-1 0 0,1 0 1 0 0,-1 1-1 0 0,1-1 0 0 0,-1 0 1 0 0,1 0-1 0 0,-1 0 1 0 0,1 1-1 0 0,0-1 1 0 0,-1 0-1 0 0,1 0 1 0 0,-1 0-1 0 0,1 0 0 0 0,0 0 1 0 0,0 0-1 0 0,20 0 777 0 0,-9 1-379 0 0,1-2 1 0 0,19-1 0 0 0,100-11 655 0 0,-78 9-753 0 0,42-3-12 0 0,148-18 143 0 0,-242 25-486 0 0,461-88-344 0 0,-442 82-517 0 0,38-14 0 0 0,-56 18-1315 0 0,-7 2-521 0 0,-12 3-2419 0 0,-4 7-634 0 0</inkml:trace>
</inkml:ink>
</file>

<file path=ppt/ink/ink4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00.5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246 42 416 0 0,'1'-2'688'0'0,"-1"0"0"0"0,0 1-1 0 0,1-1 1 0 0,-1 0 0 0 0,1 0 0 0 0,-1 0-1 0 0,1 1 1 0 0,0-1 0 0 0,0 0 0 0 0,0 1 0 0 0,0-1-1 0 0,0 0 1 0 0,0 1 0 0 0,0-1 0 0 0,1 1-1 0 0,-1 0 1 0 0,0-1 0 0 0,1 1 0 0 0,-1 0-1 0 0,1 0 1 0 0,-1 0 0 0 0,1 0 0 0 0,2-1 0 0 0,-2 1-475 0 0,0-2 2647 0 0,-8 2-1987 0 0,-9 4-559 0 0,-5 6-197 0 0,1 1-1 0 0,1 1 1 0 0,0 1-1 0 0,0 1 1 0 0,1 0-1 0 0,1 1 1 0 0,0 1-1 0 0,1 0 1 0 0,1 1-1 0 0,0 1 1 0 0,1 0-1 0 0,1 1 1 0 0,-19 36-1 0 0,29-48-104 0 0,0-1 0 0 0,-1 1 0 0 0,2-1 0 0 0,-1 1 0 0 0,1 0 0 0 0,0-1 0 0 0,0 1 0 0 0,0 0 0 0 0,1 0 0 0 0,0 0 0 0 0,0 0 0 0 0,0 0 0 0 0,3 8 1 0 0,-2-11-6 0 0,0 1 0 0 0,0 0 1 0 0,0-1-1 0 0,1 1 0 0 0,0-1 1 0 0,0 1-1 0 0,0-1 1 0 0,0 0-1 0 0,0 1 0 0 0,1-1 1 0 0,-1 0-1 0 0,1-1 0 0 0,0 1 1 0 0,0 0-1 0 0,0-1 1 0 0,0 0-1 0 0,1 1 0 0 0,-1-1 1 0 0,0-1-1 0 0,1 1 1 0 0,4 1-1 0 0,7 2 3 0 0,1 0 0 0 0,-1-1 0 0 0,1-1 1 0 0,21 1-1 0 0,67 0-124 0 0,-48-3-4 0 0,65 5-2025 0 0,-40 1-3835 0 0,-49-4 2521 0 0</inkml:trace>
</inkml:ink>
</file>

<file path=ppt/ink/ink4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01.3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17 512 0 0,'-1'0'77'0'0,"-12"0"2906"0"0,1 0 0 0 0,-15 3 0 0 0,24-2-2330 0 0,1-1 0 0 0,-1 1 1 0 0,0-1-1 0 0,0 1 0 0 0,1 0 0 0 0,-1 0 1 0 0,1 0-1 0 0,-1 1 0 0 0,1-1 0 0 0,-1 0 1 0 0,1 1-1 0 0,0 0 0 0 0,-1-1 0 0 0,1 1 1 0 0,0 0-1 0 0,-2 3 0 0 0,4-5-600 0 0,0 0 1 0 0,0 0-1 0 0,0 0 0 0 0,0 1 0 0 0,0-1 0 0 0,0 0 1 0 0,0 0-1 0 0,0 0 0 0 0,0 0 0 0 0,0 1 0 0 0,0-1 1 0 0,0 0-1 0 0,0 0 0 0 0,0 0 0 0 0,0 1 0 0 0,0-1 1 0 0,0 0-1 0 0,1 0 0 0 0,-1 0 0 0 0,0 0 1 0 0,0 1-1 0 0,0-1 0 0 0,0 0 0 0 0,0 0 0 0 0,0 0 1 0 0,0 0-1 0 0,1 0 0 0 0,-1 0 0 0 0,0 1 0 0 0,0-1 1 0 0,0 0-1 0 0,0 0 0 0 0,0 0 0 0 0,1 0 1 0 0,-1 0-1 0 0,0 0 0 0 0,0 0 0 0 0,0 0 0 0 0,1 0 1 0 0,-1 0-1 0 0,0 0 0 0 0,0 0 0 0 0,0 0 0 0 0,0 0 1 0 0,1 0-1 0 0,-1 0 0 0 0,0 0 0 0 0,0 0 1 0 0,1 0-1 0 0,12 1 784 0 0,-11-1-629 0 0,13 0 108 0 0,0 0 0 0 0,-1-2 0 0 0,1 0-1 0 0,0 0 1 0 0,-1-1 0 0 0,21-8 0 0 0,-14 5-166 0 0,39-7 0 0 0,-45 11-115 0 0,77-6-9 0 0,-80 8-29 0 0,0 0 0 0 0,0 1 0 0 0,0 0 0 0 0,0 1 0 0 0,16 4 0 0 0,-27-6-1 0 0,0 0 0 0 0,0 0 0 0 0,0 1 0 0 0,0-1 0 0 0,-1 0 0 0 0,1 1 0 0 0,0-1 0 0 0,0 1 0 0 0,0-1 0 0 0,-1 1 0 0 0,1-1 0 0 0,0 1 0 0 0,0-1 0 0 0,-1 1 0 0 0,1 0 0 0 0,-1-1 0 0 0,1 1 0 0 0,-1 0 0 0 0,1-1 0 0 0,-1 1 0 0 0,1 0 0 0 0,-1 0 0 0 0,1 0 0 0 0,-1 0 0 0 0,0-1 0 0 0,0 1 0 0 0,1 0 0 0 0,-1 0 0 0 0,0 0 0 0 0,0 0 0 0 0,0 0 1 0 0,0 0-1 0 0,0 0 0 0 0,0-1 0 0 0,0 1 0 0 0,0 0 0 0 0,0 0 0 0 0,-1 0 0 0 0,1 0 0 0 0,0 0 0 0 0,0 0 0 0 0,-1-1 0 0 0,1 1 0 0 0,-1 0 0 0 0,0 1 0 0 0,-3 4-25 0 0,1 0 0 0 0,-2 0 0 0 0,1 0 1 0 0,-8 7-1 0 0,9-10 19 0 0,-68 68-188 0 0,39-41 114 0 0,-39 49 0 0 0,12 6 2 0 0,50-70 63 0 0,2 0 0 0 0,-1 0 1 0 0,2 1-1 0 0,-5 17 0 0 0,10-31 13 0 0,0 1 0 0 0,1 0 0 0 0,-1-1-1 0 0,1 1 1 0 0,-1 0 0 0 0,1 0 0 0 0,0 0-1 0 0,0-1 1 0 0,1 1 0 0 0,-1 0 0 0 0,0 0-1 0 0,1-1 1 0 0,0 1 0 0 0,0 0 0 0 0,0 0-1 0 0,0-1 1 0 0,0 1 0 0 0,0-1 0 0 0,0 1 0 0 0,3 2-1 0 0,-1-2 0 0 0,0 0-1 0 0,0-1 0 0 0,0 1 1 0 0,0-1-1 0 0,0 0 1 0 0,0 1-1 0 0,1-2 0 0 0,-1 1 1 0 0,1 0-1 0 0,-1-1 0 0 0,1 1 1 0 0,0-1-1 0 0,-1 0 0 0 0,6 0 1 0 0,1 1-9 0 0,1-1 0 0 0,-1-1 0 0 0,0 0 0 0 0,0 0 0 0 0,1-1 0 0 0,-1 0-1 0 0,11-4 1 0 0,9-3-236 0 0,29-11-1 0 0,-43 12-284 0 0,0 1-1 0 0,-1-2 0 0 0,0 0 1 0 0,17-13-1 0 0,-24 15-629 0 0,0 0 0 0 0,-1 0 1 0 0,1-1-1 0 0,-2 0 0 0 0,7-9 1 0 0,-5 5-1760 0 0</inkml:trace>
</inkml:ink>
</file>

<file path=ppt/ink/ink4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01.5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25 1352 0 0,'11'-6'7344'0'0,"6"-2"-1310"0"0,-13 6-5413 0 0,0 1 0 0 0,0 0 0 0 0,0 0 0 0 0,0 0 0 0 0,5-1 0 0 0,33-1 1631 0 0,57 4-1 0 0,-65 0-1866 0 0,156 15-2476 0 0,-139-6-2977 0 0,-31-5 3366 0 0</inkml:trace>
</inkml:ink>
</file>

<file path=ppt/ink/ink4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01.8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32 2224 0 0,'-1'-2'918'0'0,"0"1"0"0"0,0-1-1 0 0,0 0 1 0 0,0 1 0 0 0,1-1-1 0 0,-1 0 1 0 0,0 1-1 0 0,1-1 1 0 0,0 0 0 0 0,-1 1-1 0 0,1-1 1 0 0,0 0-1 0 0,0 0 1 0 0,0 0 0 0 0,0 1-1 0 0,2-4 2768 0 0,1 10-2771 0 0,0 4-284 0 0,0 8 99 0 0,-1 0-1 0 0,-1 31 0 0 0,1 6 109 0 0,3 2-334 0 0,3-1 0 0 0,27 97 0 0 0,-15-100-715 0 0,-18-47-480 0 0,1 1 1 0 0,0-1-1 0 0,1 0 1 0 0,-1 0-1 0 0,1-1 1 0 0,0 1-1 0 0,5 4 1 0 0,-5-7-2486 0 0,-1-2 795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1:41.9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16 3225 0 0,'-5'-4'2366'0'0,"3"3"-1231"0"0,0-1-1 0 0,0 1 1 0 0,0 0 0 0 0,0-1 0 0 0,0 1-1 0 0,0 0 1 0 0,-3-1 0 0 0,4 2-957 0 0,0 0 1 0 0,0 0-1 0 0,1 0 1 0 0,-1 0 0 0 0,0 0-1 0 0,0 0 1 0 0,1 0-1 0 0,-1 0 1 0 0,0 0-1 0 0,0 1 1 0 0,1-1-1 0 0,-1 0 1 0 0,0 1 0 0 0,1-1-1 0 0,-1 0 1 0 0,0 1-1 0 0,1-1 1 0 0,-1 0-1 0 0,1 1 1 0 0,-1-1-1 0 0,1 1 1 0 0,-1-1 0 0 0,1 1-1 0 0,-1 0 1 0 0,1-1-1 0 0,-1 1 1 0 0,1-1-1 0 0,-1 2 1 0 0,-2 3 41 0 0,1-1 0 0 0,0 1 1 0 0,0 0-1 0 0,0 0 0 0 0,0 0 1 0 0,1 0-1 0 0,0 0 0 0 0,0 0 0 0 0,0 0 1 0 0,0 0-1 0 0,1 1 0 0 0,0-1 1 0 0,0 0-1 0 0,1 0 0 0 0,-1 0 0 0 0,1 1 1 0 0,0-1-1 0 0,1 0 0 0 0,-1 0 1 0 0,1 0-1 0 0,2 5 0 0 0,6 10-111 0 0,1 0 0 0 0,1-2 1 0 0,24 32-1 0 0,-16-23 189 0 0,-11-16-247 0 0,22 31 119 0 0,-2 0-1 0 0,41 81 1 0 0,-63-109-156 0 0,-1 1 0 0 0,-1-1 0 0 0,0 1 0 0 0,-1 0 0 0 0,-1 1 0 0 0,0-1 0 0 0,-1 0 0 0 0,-1 1 0 0 0,0-1 0 0 0,-1 1 0 0 0,-1-1 0 0 0,0 1 0 0 0,-6 25 0 0 0,5-34-24 0 0,1-4-4 0 0,0-1 0 0 0,0 1 0 0 0,1-1 0 0 0,-1 1 0 0 0,1-1 0 0 0,0 1 0 0 0,0-1 0 0 0,0 1 0 0 0,0 0 0 0 0,0 3 0 0 0,1-5-4 0 0,-1-1 1 0 0,0 0-1 0 0,0 1 0 0 0,0-1 0 0 0,0 0 0 0 0,1 0 0 0 0,-1 1 0 0 0,0-1 0 0 0,0 0 1 0 0,0 0-1 0 0,1 1 0 0 0,-1-1 0 0 0,0 0 0 0 0,0 0 0 0 0,1 0 0 0 0,-1 1 1 0 0,0-1-1 0 0,1 0 0 0 0,-1 0 0 0 0,0 0 0 0 0,1 0 0 0 0,-1 0 0 0 0,0 0 1 0 0,1 0-1 0 0,-1 1 0 0 0,0-1 0 0 0,0 0 0 0 0,1 0 0 0 0,-1 0 0 0 0,0 0 1 0 0,1-1-1 0 0,-1 1 0 0 0,0 0 0 0 0,1 0 0 0 0,-1 0 0 0 0,0 0 0 0 0,1 0 1 0 0,-1 0-1 0 0,0 0 0 0 0,1-1 0 0 0,-1 1 0 0 0,0 0 0 0 0,0 0 0 0 0,1 0 1 0 0,-1-1-1 0 0,15-10-1252 0 0,-14 10 985 0 0,30-33-7396 0 0,-19 19 5297 0 0</inkml:trace>
</inkml:ink>
</file>

<file path=ppt/ink/ink4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02.0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26 2953 0 0,'11'-5'4129'0'0,"1"1"2024"0"0,10-1-2776 0 0,0 3-705 0 0,6 1-912 0 0,9 1-519 0 0,-1 1 87 0 0,5 1-624 0 0,10-2-320 0 0,-3-3-160 0 0,-2 0-136 0 0,4-1-200 0 0,-9 3-296 0 0,-6 1 232 0 0,2 3-1952 0 0,-12 0-2129 0 0,0 2-176 0 0</inkml:trace>
</inkml:ink>
</file>

<file path=ppt/ink/ink4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11.2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447 28 512 0 0,'1'-1'522'0'0,"0"-1"-1"0"0,0 0 1 0 0,-1 0 0 0 0,1 1-1 0 0,0-1 1 0 0,-1 0 0 0 0,0 0-1 0 0,1 0 1 0 0,-1 0-1 0 0,0-1 1 0 0,0 2-371 0 0,0 1 0 0 0,0 0 1 0 0,0-1-1 0 0,0 1 0 0 0,0 0 0 0 0,0 0 0 0 0,0-1 0 0 0,0 1 1 0 0,-1 0-1 0 0,1-1 0 0 0,0 1 0 0 0,0 0 0 0 0,0 0 1 0 0,0 0-1 0 0,-1-1 0 0 0,1 1 0 0 0,0 0 0 0 0,0 0 0 0 0,-1 0 1 0 0,1-1-1 0 0,0 1 0 0 0,0 0 0 0 0,-1 0 0 0 0,1 0 0 0 0,-13 1 1592 0 0,10 0-1471 0 0,1 0 1 0 0,-1 1 0 0 0,0-1-1 0 0,1 1 1 0 0,-1-1 0 0 0,1 1-1 0 0,0 0 1 0 0,-1 0 0 0 0,1 0-1 0 0,0 0 1 0 0,0 0 0 0 0,0 1-1 0 0,1-1 1 0 0,-1 1 0 0 0,0-1-1 0 0,1 1 1 0 0,-2 4 0 0 0,-2 6 475 0 0,1-1 0 0 0,-4 25 1 0 0,2-8-326 0 0,-17 48-154 0 0,-3-2-1 0 0,-3 0 0 0 0,-59 106 1 0 0,78-162-267 0 0,-2-1 1 0 0,0 0-1 0 0,-20 22 1 0 0,23-30 5 0 0,-1-1-1 0 0,0 0 1 0 0,0-1 0 0 0,-1 1-1 0 0,0-2 1 0 0,-18 10 0 0 0,28-16-8 0 0,-1-1 1 0 0,0 1 0 0 0,1 0-1 0 0,-1 0 1 0 0,0-1-1 0 0,0 1 1 0 0,0-1 0 0 0,0 1-1 0 0,1-1 1 0 0,-1 0-1 0 0,0 0 1 0 0,0 0 0 0 0,0 0-1 0 0,0 0 1 0 0,-3-1-1 0 0,4 1 0 0 0,0-1 0 0 0,0 1 0 0 0,0-1 0 0 0,0 0 0 0 0,0 0 0 0 0,0 0 0 0 0,0 1-1 0 0,0-1 1 0 0,0 0 0 0 0,0 0 0 0 0,1 0 0 0 0,-1 0 0 0 0,0-1 0 0 0,1 1 0 0 0,-1 0-1 0 0,1 0 1 0 0,-1 0 0 0 0,1 0 0 0 0,-1-1 0 0 0,1 1 0 0 0,0 0 0 0 0,0 0 0 0 0,0-1-1 0 0,0 0 1 0 0,-2-20 26 0 0,2 0-1 0 0,0 1 0 0 0,7-37 0 0 0,-2 7 70 0 0,-2-53 81 0 0,4-35 279 0 0,-6 133-433 0 0,-1 3-3 0 0,0 0 0 0 0,0 1 0 0 0,1-1 0 0 0,-1 0 0 0 0,1 1 0 0 0,0-1 0 0 0,-1 1 1 0 0,1-1-1 0 0,0 1 0 0 0,1-1 0 0 0,1-2 0 0 0,2 29 106 0 0,-2-12-125 0 0,0-1 0 0 0,0 1-1 0 0,2-1 1 0 0,-1 1 0 0 0,2-1-1 0 0,-1-1 1 0 0,1 1 0 0 0,1-1-1 0 0,0 0 1 0 0,1 0 0 0 0,-1-1-1 0 0,2 0 1 0 0,-1-1 0 0 0,1 0-1 0 0,11 8 1 0 0,-5-6 20 0 0,1 0 1 0 0,0-1-1 0 0,0 0 0 0 0,1-2 0 0 0,0 0 1 0 0,0-1-1 0 0,1 0 0 0 0,0-2 0 0 0,24 4 1 0 0,-5-2-430 0 0,0-2 0 0 0,1-2 1 0 0,-1-1-1 0 0,55-6 1 0 0,-91 5 108 0 0,0 0 1 0 0,0 0 0 0 0,-1-1 0 0 0,1 1-1 0 0,0 0 1 0 0,0 0 0 0 0,0-1-1 0 0,0 1 1 0 0,0-1 0 0 0,0 1 0 0 0,0 0-1 0 0,-1-1 1 0 0,1 0 0 0 0,1 0 0 0 0,3-4-1459 0 0</inkml:trace>
</inkml:ink>
</file>

<file path=ppt/ink/ink4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15.1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62 512 0 0,'-3'-8'2714'0'0,"1"0"-1"0"0,0 0 1 0 0,0 0-1 0 0,1-1 0 0 0,0-12 1 0 0,-7 34 837 0 0,5-1-3166 0 0,1-1 0 0 0,0 1-1 0 0,1 0 1 0 0,0 1 0 0 0,2 22 0 0 0,14 61 288 0 0,-15-94-680 0 0,2 11-130 0 0,0-1 0 0 0,1 1-1 0 0,1 0 1 0 0,0-1 0 0 0,1 1-1 0 0,9 17 1 0 0,-10-27-2133 0 0</inkml:trace>
</inkml:ink>
</file>

<file path=ppt/ink/ink4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15.5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72 233 176 0 0,'-3'0'411'0'0,"0"0"1"0"0,1 0-1 0 0,-1-1 1 0 0,1 1-1 0 0,-1-1 1 0 0,1 0-1 0 0,0 1 1 0 0,-1-1-1 0 0,1 0 0 0 0,0 0 1 0 0,-1-1-1 0 0,1 1 1 0 0,0 0-1 0 0,0-1 1 0 0,0 0-1 0 0,0 1 1 0 0,0-1-1 0 0,0 0 0 0 0,1 0 1 0 0,-1 0-1 0 0,1 0 1 0 0,-1 0-1 0 0,1 0 1 0 0,0 0-1 0 0,-1-1 0 0 0,0-3 1 0 0,-1-3 247 0 0,0 0-1 0 0,1 0 1 0 0,0 0-1 0 0,0 0 1 0 0,0-18 0 0 0,2 22-584 0 0,-1-5 265 0 0,1 0 0 0 0,0 1-1 0 0,0-1 1 0 0,5-19 0 0 0,-5 26-282 0 0,1 1 1 0 0,0-1-1 0 0,0 1 0 0 0,0 0 1 0 0,0-1-1 0 0,0 1 0 0 0,0 0 1 0 0,1 0-1 0 0,-1 0 0 0 0,1 0 1 0 0,-1 0-1 0 0,1 0 0 0 0,0 1 1 0 0,0-1-1 0 0,0 0 0 0 0,0 1 1 0 0,0 0-1 0 0,0-1 0 0 0,0 1 1 0 0,0 0-1 0 0,1 0 0 0 0,-1 0 1 0 0,0 0-1 0 0,6-1 0 0 0,-1 1 14 0 0,1 0 1 0 0,0 1-1 0 0,0 0 0 0 0,0 0 0 0 0,0 0 0 0 0,0 1 0 0 0,0 0 1 0 0,0 1-1 0 0,15 4 0 0 0,3 4 45 0 0,36 18 0 0 0,-60-27-107 0 0,20 9 27 0 0,27 19 0 0 0,-44-25-46 0 0,1-1 0 0 0,-1 2 1 0 0,0-1-1 0 0,0 1 0 0 0,0-1 0 0 0,-1 1 1 0 0,1 0-1 0 0,-1 1 0 0 0,6 10 0 0 0,-9-14-3 0 0,0 0 0 0 0,-1 1-1 0 0,1-1 1 0 0,0 0 0 0 0,-1 1-1 0 0,1-1 1 0 0,-1 1 0 0 0,0-1-1 0 0,0 1 1 0 0,0-1 0 0 0,0 1-1 0 0,0-1 1 0 0,0 1 0 0 0,-1-1-1 0 0,1 0 1 0 0,-1 1 0 0 0,0-1-1 0 0,0 1 1 0 0,0-1 0 0 0,0 0-1 0 0,0 0 1 0 0,0 0 0 0 0,0 1-1 0 0,-1-1 1 0 0,1 0 0 0 0,-1-1-1 0 0,0 1 1 0 0,0 0 0 0 0,1 0-1 0 0,-3 1 1 0 0,-7 5-74 0 0,1-1-1 0 0,-1 0 1 0 0,0 0-1 0 0,-18 7 1 0 0,23-11 16 0 0,-181 78-1571 0 0,183-80 1283 0 0,-15 6-503 0 0,18-7 557 0 0,1 0-1 0 0,-1 0 1 0 0,0 0 0 0 0,0 0 0 0 0,0 1 0 0 0,0-1 0 0 0,0 0 0 0 0,0 0-1 0 0,1-1 1 0 0,-1 1 0 0 0,0 0 0 0 0,0 0 0 0 0,0 0 0 0 0,0-1 0 0 0,0 1-1 0 0,1 0 1 0 0,-2-1 0 0 0,-2-3-2840 0 0</inkml:trace>
</inkml:ink>
</file>

<file path=ppt/ink/ink4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24.9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184 284 512 0 0,'10'-15'1056'0'0,"1"0"0"0"0,1 1 0 0 0,0 0 0 0 0,21-17 1 0 0,-5 4 806 0 0,-26 25-1751 0 0,0 0-1 0 0,0-1 1 0 0,0 1-1 0 0,-1-1 0 0 0,1 1 1 0 0,-1-1-1 0 0,1 1 1 0 0,-1-1-1 0 0,0 0 0 0 0,0 0 1 0 0,0 0-1 0 0,0-4 1 0 0,0-2 1210 0 0,0-1 1 0 0,-1-14-1 0 0,0 9 385 0 0,0 13-1494 0 0,0 0 0 0 0,0 1-1 0 0,1-1 1 0 0,-1 0 0 0 0,1 1 0 0 0,0-1 0 0 0,-1 1-1 0 0,1-1 1 0 0,0 1 0 0 0,0-1 0 0 0,0 1 0 0 0,0-1-1 0 0,0 1 1 0 0,0 0 0 0 0,0-1 0 0 0,0 1-1 0 0,1 0 1 0 0,-1 0 0 0 0,3-1 0 0 0,-6 5 119 0 0,0 0 0 0 0,0 1 0 0 0,0-1-1 0 0,-1 0 1 0 0,1-1 0 0 0,-1 1 0 0 0,0 0 0 0 0,-4 3 0 0 0,4-4-235 0 0,0 1 1 0 0,-1 0-1 0 0,1 1 1 0 0,1-1-1 0 0,-1 0 1 0 0,0 1-1 0 0,1 0 1 0 0,0-1-1 0 0,-3 7 0 0 0,-4 6 55 0 0,-13 18-52 0 0,1 1 1 0 0,2 1-1 0 0,2 0 0 0 0,1 2 1 0 0,-13 46-1 0 0,16-39-75 0 0,-50 212 74 0 0,59-233-91 0 0,-1-1 0 0 0,-13 35-1 0 0,15-50 9 0 0,1-7 15 0 0,2-13 38 0 0,0 1-50 0 0,5-43 49 0 0,-5 54-68 0 0,0 0-1 0 0,0 0 1 0 0,0 0 0 0 0,0 0-1 0 0,0 0 1 0 0,0 0 0 0 0,0 0 0 0 0,0 0-1 0 0,0 0 1 0 0,1 0 0 0 0,-1 0 0 0 0,0 0-1 0 0,0 0 1 0 0,0 0 0 0 0,0 0 0 0 0,0 0-1 0 0,0 0 1 0 0,0 0 0 0 0,0 0-1 0 0,0 0 1 0 0,0 0 0 0 0,0 0 0 0 0,0 0-1 0 0,0 0 1 0 0,0 0 0 0 0,0 0 0 0 0,0 0-1 0 0,0 0 1 0 0,0 0 0 0 0,1 0 0 0 0,-1 0-1 0 0,0 0 1 0 0,0 0 0 0 0,0 0-1 0 0,0 0 1 0 0,0 0 0 0 0,0 0 0 0 0,0 0-1 0 0,0 0 1 0 0,0 0 0 0 0,0 0 0 0 0,0 0-1 0 0,0 0 1 0 0,0 0 0 0 0,0 0 0 0 0,0 0-1 0 0,0 1 1 0 0,0-1 0 0 0,0 0-1 0 0,0 0 1 0 0,0 0 0 0 0,0 0 0 0 0,0 0-1 0 0,0 0 1 0 0,0 0 0 0 0,0 0 0 0 0,0 0-1 0 0,0 0 1 0 0,0 0 0 0 0,0 0-1 0 0,0 0 1 0 0,0 0 0 0 0,0 0 0 0 0,0 0-1 0 0,0 0 1 0 0,0 0 0 0 0,0 0 0 0 0,0 1-1 0 0,0-1 1 0 0,4-5-28 0 0,3-6-9 0 0,10-40-29 0 0,3 2 55 0 0,19-73 0 0 0,-35 106 27 0 0,25-111 51 0 0,7-21-42 0 0,-22 106 20 0 0,-3 10-11 0 0,-1 0-1 0 0,8-44 0 0 0,-18 75-13 0 0,0 0 0 0 0,0 0 0 0 0,0 0 0 0 0,0 0 0 0 0,0 0 0 0 0,-1 0 0 0 0,1 0-1 0 0,0 0 1 0 0,0 0 0 0 0,-1 0 0 0 0,1 0 0 0 0,-1-1 0 0 0,-1-4 717 0 0,2 7-703 0 0,0-1-1 0 0,1 1 1 0 0,-1-1-1 0 0,0 1 0 0 0,0-1 1 0 0,0 1-1 0 0,1-1 0 0 0,-1 1 1 0 0,0-1-1 0 0,1 1 0 0 0,-1-1 1 0 0,0 1-1 0 0,1-1 1 0 0,-1 0-1 0 0,1 1 0 0 0,-1-1 1 0 0,0 0-1 0 0,1 1 0 0 0,-1-1 1 0 0,1 0-1 0 0,-1 0 1 0 0,1 0-1 0 0,-1 1 0 0 0,1-1 1 0 0,0 0-1 0 0,20 3 529 0 0,-19-3-498 0 0,1 1 0 0 0,0-1 0 0 0,0 0 1 0 0,0 1-1 0 0,-1 0 0 0 0,1 0 0 0 0,4 1 0 0 0,-3 1-29 0 0,0 0-1 0 0,-1 0 0 0 0,1 1 1 0 0,-1-1-1 0 0,0 1 0 0 0,0-1 1 0 0,0 1-1 0 0,-1 0 0 0 0,1 0 1 0 0,-1 0-1 0 0,0 1 0 0 0,0-1 1 0 0,0 0-1 0 0,1 7 0 0 0,1 6 0 0 0,-1 1-1 0 0,2 27 0 0 0,2 9 1 0 0,5-5 20 0 0,3-1 1 0 0,22 51-1 0 0,7 18 19 0 0,-35-88-41 0 0,23 79-3 0 0,-29-94 8 0 0,0 1 1 0 0,-2 0-1 0 0,1-1 0 0 0,-2 1 1 0 0,-1 22-1 0 0,1-36-36 0 0,0 19 174 0 0,0-20-170 0 0,0 0 0 0 0,0 0 1 0 0,0 1-1 0 0,0-1 0 0 0,1 0 0 0 0,-1 0 1 0 0,0 0-1 0 0,0 1 0 0 0,0-1 1 0 0,0 0-1 0 0,0 0 0 0 0,1 0 1 0 0,-1 0-1 0 0,0 1 0 0 0,0-1 0 0 0,0 0 1 0 0,1 0-1 0 0,-1 0 0 0 0,0 0 1 0 0,0 0-1 0 0,0 0 0 0 0,1 1 1 0 0,-1-1-1 0 0,0 0 0 0 0,0 0 0 0 0,1 0 1 0 0,10-4 127 0 0,-9 3-120 0 0,-1 0-3 0 0,0 1 0 0 0,1-1 0 0 0,-1 0 0 0 0,0 1 0 0 0,1-1 0 0 0,-1 0-1 0 0,0 0 1 0 0,0 0 0 0 0,0 0 0 0 0,0 0 0 0 0,0 0 0 0 0,0 0 0 0 0,0 0 0 0 0,0 0 0 0 0,0-1 0 0 0,0 1-1 0 0,-1 0 1 0 0,1-1 0 0 0,0 1 0 0 0,-1 0 0 0 0,1-1 0 0 0,-1 1 0 0 0,0-1 0 0 0,1 1 0 0 0,-1-1-1 0 0,0 1 1 0 0,0 0 0 0 0,0-3 0 0 0,0 3-9 0 0,0 1 1 0 0,-1 0-1 0 0,1 0 0 0 0,0-1 0 0 0,0 1 1 0 0,0 0-1 0 0,-1 0 0 0 0,1-1 0 0 0,0 1 1 0 0,0 0-1 0 0,-1 0 0 0 0,1-1 0 0 0,0 1 0 0 0,0 0 1 0 0,-1 0-1 0 0,1 0 0 0 0,0 0 0 0 0,-1 0 1 0 0,1 0-1 0 0,0-1 0 0 0,0 1 0 0 0,-1 0 1 0 0,1 0-1 0 0,0 0 0 0 0,-1 0 0 0 0,1 0 0 0 0,0 0 1 0 0,-1 0-1 0 0,1 0 0 0 0,0 0 0 0 0,-1 0 1 0 0,1 0-1 0 0,0 1 0 0 0,-1-1 0 0 0,1 0 1 0 0,0 0-1 0 0,-1 0 0 0 0,-17 5-12 0 0,14-3 31 0 0,-9 1-77 0 0,11-2 59 0 0,0 0-1 0 0,1-1 1 0 0,-1 1 0 0 0,0-1-1 0 0,1 1 1 0 0,-1-1 0 0 0,0 0-1 0 0,0 0 1 0 0,1 0 0 0 0,-1 0-1 0 0,0 0 1 0 0,0 0 0 0 0,1 0-1 0 0,-1-1 1 0 0,-2 0 0 0 0,-2 0 3 0 0,1 0 1 0 0,-1 1 0 0 0,0-1 0 0 0,1 1-1 0 0,-1 1 1 0 0,0-1 0 0 0,1 1 0 0 0,-1 0 0 0 0,-9 2-1 0 0,8-1 19 0 0,2-2-28 0 0,-1 1 1 0 0,0-1-1 0 0,0-1 1 0 0,1 1-1 0 0,-1-1 0 0 0,-7-1 1 0 0,6 0-1 0 0,0 1 1 0 0,0 0-1 0 0,0 1 1 0 0,-13 0-1 0 0,-57 12-82 0 0,-91 25 0 0 0,161-35 87 0 0,0 0 0 0 0,-1 0-1 0 0,1 1 1 0 0,1-1 0 0 0,-1 2 0 0 0,0-1-1 0 0,1 1 1 0 0,-9 6 0 0 0,15-10-3 0 0,0 0 0 0 0,0 0 1 0 0,0 0-1 0 0,0 0 0 0 0,0 0 0 0 0,0 0 1 0 0,0 0-1 0 0,0 0 0 0 0,-1 0 0 0 0,1 1 1 0 0,0-1-1 0 0,0 0 0 0 0,0 0 0 0 0,0 0 1 0 0,0 0-1 0 0,0 0 0 0 0,0 0 1 0 0,0 0-1 0 0,0 0 0 0 0,0 0 0 0 0,0 1 1 0 0,0-1-1 0 0,0 0 0 0 0,0 0 0 0 0,0 0 1 0 0,0 0-1 0 0,0 0 0 0 0,0 0 0 0 0,0 0 1 0 0,0 0-1 0 0,0 1 0 0 0,0-1 0 0 0,0 0 1 0 0,0 0-1 0 0,0 0 0 0 0,0 0 0 0 0,0 0 1 0 0,0 0-1 0 0,0 0 0 0 0,0 0 1 0 0,0 0-1 0 0,1 0 0 0 0,-1 1 0 0 0,0-1 1 0 0,0 0-1 0 0,0 0 0 0 0,0 0 0 0 0,7 2-15 0 0,8-3 23 0 0,212-58-1103 0 0,-224 58 871 0 0,16-2-469 0 0,-19 3 521 0 0,1-1 0 0 0,0 1 0 0 0,-1 0-1 0 0,1 0 1 0 0,-1 0 0 0 0,1 0 0 0 0,0 0-1 0 0,-1 0 1 0 0,1 0 0 0 0,-1 0 0 0 0,1 0 0 0 0,0 0-1 0 0,-1 0 1 0 0,1 1 0 0 0,-1-1 0 0 0,1 0 0 0 0,-1 0-1 0 0,1 0 1 0 0,0 1 0 0 0,-1-1 0 0 0,2 1 0 0 0,-3 0-207 0 0,1-1 0 0 0,0 1 0 0 0,0-1 0 0 0,-1 1 0 0 0,1-1 0 0 0,0 1 1 0 0,-1-1-1 0 0,1 1 0 0 0,0-1 0 0 0,-1 1 0 0 0,1-1 0 0 0,-1 1 0 0 0,1-1 1 0 0,-1 0-1 0 0,1 1 0 0 0,-1-1 0 0 0,1 0 0 0 0,-1 1 0 0 0,1-1 0 0 0,-1 0 1 0 0,0 0-1 0 0,0 1 0 0 0,0-1-655 0 0,-8 5-4370 0 0</inkml:trace>
</inkml:ink>
</file>

<file path=ppt/ink/ink4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25.5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46 896 0 0,'-16'2'3199'0'0,"13"-2"-2182"0"0,0 1-1 0 0,0-1 1 0 0,0 0-1 0 0,0 0 1 0 0,0 0-1 0 0,0 0 1 0 0,0-1-1 0 0,0 1 1 0 0,0-1-1 0 0,-3-1 1 0 0,1 0 1936 0 0,0-2 2398 0 0,17-4-4778 0 0,-2 3-459 0 0,0 2 0 0 0,0-1-1 0 0,0 1 1 0 0,19-2-1 0 0,44-3 178 0 0,-62 7-264 0 0,25 0 136 0 0,0 0-1 0 0,0 3 1 0 0,60 9 0 0 0,-90-10-147 0 0,1 1 0 0 0,-1-1 0 0 0,0 1 0 0 0,0 0 0 0 0,0 0 0 0 0,-1 1 0 0 0,1 0 0 0 0,0 0 0 0 0,8 6 0 0 0,-13-7-11 0 0,1-1-1 0 0,0 1 1 0 0,-1 0 0 0 0,1 0 0 0 0,-1 0 0 0 0,1-1 0 0 0,-1 1 0 0 0,0 1 0 0 0,0-1 0 0 0,0 0 0 0 0,0 0 0 0 0,0 0-1 0 0,0 1 1 0 0,0-1 0 0 0,-1 0 0 0 0,1 1 0 0 0,-1-1 0 0 0,0 0 0 0 0,0 1 0 0 0,0-1 0 0 0,0 0 0 0 0,0 1 0 0 0,0-1 0 0 0,-1 1-1 0 0,1-1 1 0 0,-1 0 0 0 0,-1 5 0 0 0,-3 6 1 0 0,-1-1-1 0 0,0 0 0 0 0,-1 0 1 0 0,0 0-1 0 0,-11 13 1 0 0,-48 51 13 0 0,15-19 39 0 0,36-39-66 0 0,3-5 4 0 0,0 2 0 0 0,1-1 0 0 0,0 1 0 0 0,2 1 0 0 0,-1 0 1 0 0,-9 26-1 0 0,18-41 1 0 0,0 1 0 0 0,1 0 1 0 0,-1-1-1 0 0,1 1 0 0 0,-1 0 0 0 0,1 0 0 0 0,0 0 1 0 0,0-1-1 0 0,0 1 0 0 0,0 0 0 0 0,0 0 1 0 0,0 0-1 0 0,1-1 0 0 0,-1 1 0 0 0,0 0 0 0 0,1 0 1 0 0,-1-1-1 0 0,1 1 0 0 0,0 0 0 0 0,0-1 1 0 0,0 1-1 0 0,0-1 0 0 0,0 1 0 0 0,0-1 0 0 0,0 1 1 0 0,1 1-1 0 0,1-1-2 0 0,0-1 0 0 0,-1 1 0 0 0,1-1 0 0 0,0 1 0 0 0,-1-1 0 0 0,1 0 0 0 0,0 0 0 0 0,0 0-1 0 0,0 0 1 0 0,0 0 0 0 0,0-1 0 0 0,0 1 0 0 0,0-1 0 0 0,5 0 0 0 0,5-1-27 0 0,1 0 0 0 0,-1 0 0 0 0,0-2-1 0 0,19-5 1 0 0,51-21-895 0 0,-14 4-5508 0 0,-57 20 2960 0 0,-3 2-469 0 0</inkml:trace>
</inkml:ink>
</file>

<file path=ppt/ink/ink4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25.8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0 158 1376 0 0,'3'-1'797'0'0,"-1"0"0"0"0,1 0 0 0 0,-1 0 1 0 0,0-1-1 0 0,1 1 0 0 0,-1 0 0 0 0,0-1 0 0 0,0 0 0 0 0,0 0 0 0 0,3-2 0 0 0,10-9 1548 0 0,-3 5-1393 0 0,1 1-1 0 0,0 0 0 0 0,1 1 0 0 0,23-7 0 0 0,62-13 43 0 0,-48 13-624 0 0,0-1-214 0 0,-8 2-1094 0 0,48-7 0 0 0,-86 18 210 0 0,1 0 1 0 0,-1 1-1 0 0,0 0 1 0 0,0 0-1 0 0,0 1 0 0 0,9 1 1 0 0,0 2-1083 0 0</inkml:trace>
</inkml:ink>
</file>

<file path=ppt/ink/ink4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26.4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54 512 0 0,'0'-4'755'0'0,"0"0"-1"0"0,-1 0 1 0 0,1 0 0 0 0,-1 0-1 0 0,-1-4 1 0 0,1 5 299 0 0,0 1 1 0 0,0-1 0 0 0,0 1-1 0 0,0-1 1 0 0,-1 1-1 0 0,1 0 1 0 0,-1 0 0 0 0,-3-4-1 0 0,5 25 3016 0 0,4 46-2763 0 0,-2 0 0 0 0,-3 0 0 0 0,-13 85 0 0 0,13-146-1252 0 0,0 3-41 0 0,0 0 1 0 0,0 0-1 0 0,1 0 0 0 0,1 13 1 0 0,-1-20-35 0 0,0 1-1 0 0,0-1 1 0 0,0 0 0 0 0,0 1-1 0 0,0-1 1 0 0,0 0 0 0 0,1 0 0 0 0,-1 1-1 0 0,0-1 1 0 0,0 0 0 0 0,0 1 0 0 0,1-1-1 0 0,-1 0 1 0 0,0 0 0 0 0,0 1-1 0 0,0-1 1 0 0,1 0 0 0 0,-1 0 0 0 0,0 1-1 0 0,1-1 1 0 0,-1 0 0 0 0,0 0 0 0 0,0 0-1 0 0,1 0 1 0 0,-1 0 0 0 0,0 1-1 0 0,1-1 1 0 0,-1 0 0 0 0,0 0 0 0 0,1 0-1 0 0,-1 0 1 0 0,0 0 0 0 0,1 0 0 0 0,-1 0-1 0 0,1 0 1 0 0,-1 0 0 0 0,0 0 0 0 0,1 0-1 0 0,-1 0 1 0 0,0-1 0 0 0,1 1-1 0 0,-1 0 1 0 0,0 0 0 0 0,0 0 0 0 0,1 0-1 0 0,-1 0 1 0 0,0-1 0 0 0,1 1 0 0 0,-1 0-1 0 0,1-1-338 0 0,1 0 0 0 0,-1 0 0 0 0,0 1 0 0 0,0-1 0 0 0,0 0 0 0 0,0 0 0 0 0,0 0 0 0 0,0 0 0 0 0,0-1 0 0 0,1-1 0 0 0,0-2-2125 0 0,1 1-414 0 0</inkml:trace>
</inkml:ink>
</file>

<file path=ppt/ink/ink4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26.7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120 181 2096 0 0,'0'-14'8983'0'0,"0"0"-3809"0"0,1-13-14 0 0,-1 24-4990 0 0,0 1 0 0 0,-1-1 1 0 0,0 0-1 0 0,1 1 0 0 0,-1-1 1 0 0,0 1-1 0 0,-2-5 0 0 0,1 4-109 0 0,1 0 0 0 0,0 0 0 0 0,0 0 0 0 0,0 0-1 0 0,0 0 1 0 0,0-3 0 0 0,0 3-49 0 0,1 1-1 0 0,0-1 1 0 0,1 1 0 0 0,-1-1 0 0 0,0 1-1 0 0,1-1 1 0 0,-1 1 0 0 0,1-1-1 0 0,0 1 1 0 0,0 0 0 0 0,0-1 0 0 0,0 1-1 0 0,0 0 1 0 0,0 0 0 0 0,0-1-1 0 0,1 1 1 0 0,-1 0 0 0 0,1 1 0 0 0,0-1-1 0 0,0 0 1 0 0,-1 0 0 0 0,1 1-1 0 0,0-1 1 0 0,0 1 0 0 0,1 0 0 0 0,-1-1-1 0 0,0 1 1 0 0,0 0 0 0 0,5-1-1 0 0,5-2-18 0 0,-1 1 0 0 0,1 0-1 0 0,0 1 1 0 0,24-1 0 0 0,-20 3-7 0 0,0 0 0 0 0,0 1 0 0 0,-1 0 0 0 0,31 7 0 0 0,-39-6 12 0 0,0 0 1 0 0,1 0-1 0 0,-1 1 1 0 0,0 0 0 0 0,0 0-1 0 0,-1 0 1 0 0,1 1 0 0 0,-1 0-1 0 0,1 1 1 0 0,-1-1-1 0 0,-1 1 1 0 0,9 8 0 0 0,-12-10-14 0 0,0 0 1 0 0,0-1 0 0 0,-1 1 0 0 0,1 0-1 0 0,0 0 1 0 0,-1 0 0 0 0,0 0 0 0 0,0 1-1 0 0,0-1 1 0 0,0 0 0 0 0,0 0 0 0 0,0 1-1 0 0,-1-1 1 0 0,0 1 0 0 0,0-1-1 0 0,0 0 1 0 0,0 1 0 0 0,0-1 0 0 0,-1 0-1 0 0,1 1 1 0 0,-1-1 0 0 0,0 0 0 0 0,0 1-1 0 0,0-1 1 0 0,0 0 0 0 0,-1 0 0 0 0,0 0-1 0 0,1 0 1 0 0,-1 0 0 0 0,-3 3 0 0 0,-2 3-81 0 0,-1-1 0 0 0,1 0 0 0 0,-1 0 0 0 0,-1-1 1 0 0,1 0-1 0 0,-1 0 0 0 0,0-1 0 0 0,-12 5 1 0 0,-35 17-1055 0 0,-98 33 0 0 0,61-32-3411 0 0,71-23 423 0 0,1-3-344 0 0</inkml:trace>
</inkml:ink>
</file>

<file path=ppt/ink/ink4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33.6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6 512 0 0,'0'0'28'0'0,"0"0"0"0"0,0 0-1 0 0,-1 0 1 0 0,1 0 0 0 0,0 0 0 0 0,0 1 0 0 0,-1-1-1 0 0,1 0 1 0 0,0 0 0 0 0,0 0 0 0 0,-1 0 0 0 0,1 0-1 0 0,0 0 1 0 0,0 1 0 0 0,0-1 0 0 0,-1 0 0 0 0,1 0-1 0 0,0 0 1 0 0,0 0 0 0 0,0 1 0 0 0,-1-1 0 0 0,1 0-1 0 0,0 0 1 0 0,0 0 0 0 0,0 1 0 0 0,0-1 0 0 0,0 0-1 0 0,0 0 1 0 0,0 1 0 0 0,0-1 0 0 0,0 0 0 0 0,-1 0-1 0 0,1 1 1 0 0,0-1 0 0 0,0 0 0 0 0,0 0-1 0 0,0 1 1 0 0,1-1 0 0 0,-1 0 0 0 0,0 0 0 0 0,0 1-1 0 0,0-1 1 0 0,0 0 0 0 0,0 0 0 0 0,0 1 0 0 0,0-1-1 0 0,0 0 1 0 0,0 0 0 0 0,1 1 0 0 0,-1-1 0 0 0,0 0-1 0 0,0 0 1 0 0,0 0 0 0 0,0 1 0 0 0,1-1 0 0 0,-1 0-1 0 0,0 0 1 0 0,0 0 0 0 0,0 0 0 0 0,1 0 0 0 0,-1 1-1 0 0,0-1 1 0 0,0 0 0 0 0,1 0 0 0 0,-1 0-1 0 0,0 0 1 0 0,0 0 0 0 0,1 0 0 0 0,-1 0 0 0 0,2 1 419 0 0,0-1 0 0 0,0 1 0 0 0,0 0 1 0 0,0-1-1 0 0,-1 0 0 0 0,1 1 0 0 0,0-1 0 0 0,4 0 1 0 0,-3-1 297 0 0,1 0 1 0 0,0 0 0 0 0,-1 0-1 0 0,0 0 1 0 0,1 0 0 0 0,-1-1-1 0 0,0 1 1 0 0,4-4-1 0 0,-4 2 1410 0 0,-3 3-2127 0 0,-1-1-1 0 0,1 1 1 0 0,0 0-1 0 0,0 0 1 0 0,0 0-1 0 0,1 0 1 0 0,-1-1-1 0 0,0 1 1 0 0,0 0-1 0 0,0 0 1 0 0,0 0-1 0 0,0 0 1 0 0,0 0-1 0 0,0-1 1 0 0,0 1-1 0 0,0 0 1 0 0,0 0-1 0 0,0 0 1 0 0,0 0-1 0 0,0 0 1 0 0,0 0-1 0 0,1 0 1 0 0,-1-1-1 0 0,0 1 1 0 0,0 0-1 0 0,0 0 1 0 0,0 0-1 0 0,0 0 1 0 0,0 0 0 0 0,1 0-1 0 0,-1 0 1 0 0,0 0-1 0 0,0 0 1 0 0,0 0-1 0 0,0 0 1 0 0,0 0-1 0 0,1 0 1 0 0,-1 0-1 0 0,0 0 1 0 0,0 0-1 0 0,0 0 1 0 0,0 0-1 0 0,0 0 1 0 0,1 0-1 0 0,-1 0 1 0 0,0 0-1 0 0,0 0 1 0 0,0 0-1 0 0,0 0 1 0 0,0 0-1 0 0,1 0 1 0 0,-1 0-1 0 0,0 0 1 0 0,0 0-1 0 0,0 0 1 0 0,0 0-1 0 0,0 1 1 0 0,0-1 0 0 0,1 0-1 0 0,-1 0 1 0 0,0 0-1 0 0,0 0 1 0 0,0 0-1 0 0,0 0 1 0 0,0 1-1 0 0,0-1 1 0 0,4 4 239 0 0,0 0 1 0 0,0-1 0 0 0,0 1 0 0 0,0-1-1 0 0,0 0 1 0 0,1 0 0 0 0,0 0 0 0 0,-1-1-1 0 0,9 4 1 0 0,12 7 394 0 0,-19-10-592 0 0,0 1 1 0 0,0 0-1 0 0,-1 0 1 0 0,1 0-1 0 0,-1 1 1 0 0,0 0-1 0 0,0 0 1 0 0,0 0-1 0 0,-1 1 1 0 0,0 0-1 0 0,0-1 0 0 0,0 1 1 0 0,-1 1-1 0 0,0-1 1 0 0,0 0-1 0 0,4 14 1 0 0,2 25 151 0 0,5 68 1 0 0,-6 48-18 0 0,5 54-21 0 0,17 348 271 0 0,-24-370-345 0 0,1 0 70 0 0,-5-159-152 0 0,1 1 1 0 0,13 54 0 0 0,-7-49-23 0 0,4 55 0 0 0,-13-82-4 0 0,0 0 0 0 0,0 0 0 0 0,-1 1 0 0 0,0-1 1 0 0,-2 0-1 0 0,1 0 0 0 0,-2 0 0 0 0,-5 15 0 0 0,-51 112 114 0 0,60-136-101 0 0,4-6 25 0 0,11-9 70 0 0,-2 2-28 0 0,9-6 82 0 0,6-4-12 0 0,-27 18-138 0 0,1 0 1 0 0,-1 1-1 0 0,1-1 0 0 0,-1 0 0 0 0,1 1 0 0 0,0 0 0 0 0,-1-1 1 0 0,1 1-1 0 0,-1 0 0 0 0,1 0 0 0 0,0 0 0 0 0,-1 0 1 0 0,1 0-1 0 0,-1 0 0 0 0,1 0 0 0 0,2 1 0 0 0,6 4-20 0 0,-10-4 8 0 0,1 0-1 0 0,0-1 0 0 0,0 1 0 0 0,0-1 0 0 0,0 1 1 0 0,0-1-1 0 0,0 0 0 0 0,-1 1 0 0 0,1-1 0 0 0,0 0 1 0 0,0 0-1 0 0,0 1 0 0 0,0-1 0 0 0,0 0 0 0 0,1 0 1 0 0,9-1 9 0 0,0 1 0 0 0,0-2 1 0 0,20-4-1 0 0,-19 4-9 0 0,0 0 1 0 0,0 1 0 0 0,1 0-1 0 0,13 2 1 0 0,21-1-53 0 0,111-2 70 0 0,-99 3-6 0 0,72-7 1 0 0,214-21-15 0 0,-241 23 30 0 0,58-4-52 0 0,123-7 38 0 0,-113 7-79 0 0,539 2 130 0 0,-218 27-35 0 0,144 2 3 0 0,82-18-82 0 0,170 15 0 0 0,183 1 85 0 0,184 0-65 0 0,-804-18 38 0 0,352-36 33 0 0,-61 0 56 0 0,-385 14-113 0 0,-149 6-45 0 0,331 11 90 0 0,-470 7-68 0 0,-14 0 3 0 0,73-3 1 0 0,-98-4 32 0 0,35-8 1 0 0,-65 10-33 0 0,9-2-629 0 0,1 0 1 0 0,13 0-1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1:42.1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64 3137 0 0,'-3'2'1207'0'0,"-13"5"4976"0"0,15-7-5890 0 0,1 1 0 0 0,0-1 0 0 0,-1 0 0 0 0,1 0 1 0 0,-1 0-1 0 0,0 1 0 0 0,1-1 0 0 0,-1 0 0 0 0,1 0 0 0 0,-1 0 0 0 0,1 0 0 0 0,-1 0 0 0 0,1 0 0 0 0,-1 0 0 0 0,1 0 1 0 0,-1 0-1 0 0,1 0 0 0 0,-1-1 0 0 0,1 1 0 0 0,-1 0 0 0 0,1 0 0 0 0,-1 0 0 0 0,1-1 0 0 0,-1 1 0 0 0,3-1 44 0 0,0 0 0 0 0,1 0-1 0 0,-1 0 1 0 0,0 0 0 0 0,1 0-1 0 0,-1 1 1 0 0,1-1 0 0 0,3 1-1 0 0,154-30 1444 0 0,-108 18-2138 0 0,-1 2 1 0 0,75-3-1 0 0,-118 13-244 0 0,0 0-1 0 0,1 0 0 0 0,-1 1 1 0 0,1 0-1 0 0,-1 1 1 0 0,0 0-1 0 0,15 5 0 0 0,-4 1-2612 0 0</inkml:trace>
</inkml:ink>
</file>

<file path=ppt/ink/ink4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34.5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18 115 512 0 0,'0'-7'463'0'0,"-1"-1"-1"0"0,0 0 0 0 0,0 1 1 0 0,-1-1-1 0 0,-3-9 1 0 0,0 2 4 0 0,4 11-90 0 0,0 1 1 0 0,1-1-1 0 0,0 0 0 0 0,-1 1 0 0 0,1-1 1 0 0,1 1-1 0 0,-1-5 0 0 0,0 8-238 0 0,0-1-1 0 0,1 1 1 0 0,-1-1-1 0 0,0 0 1 0 0,0 1-1 0 0,0-1 1 0 0,1 0-1 0 0,-1 1 1 0 0,0-1 0 0 0,0 1-1 0 0,1-1 1 0 0,-1 1-1 0 0,1-1 1 0 0,-1 1-1 0 0,1-1 1 0 0,-1 1-1 0 0,0-1 1 0 0,2 0-1 0 0,-2 1-26 0 0,1 0 0 0 0,0 0-1 0 0,-1 0 1 0 0,1 0-1 0 0,0 0 1 0 0,0 0-1 0 0,-1 0 1 0 0,1 0 0 0 0,0 0-1 0 0,-1 0 1 0 0,1 0-1 0 0,0 0 1 0 0,-1 0-1 0 0,1 1 1 0 0,-1-1 0 0 0,1 0-1 0 0,0 0 1 0 0,-1 1-1 0 0,1-1 1 0 0,-1 1-1 0 0,1-1 1 0 0,0 1 0 0 0,8 7 547 0 0,-1 0 1 0 0,0 1-1 0 0,-1 0 1 0 0,0 0-1 0 0,0 1 1 0 0,7 15 0 0 0,-11-19-324 0 0,0 0 1 0 0,0 1 0 0 0,0 0-1 0 0,-1 0 1 0 0,0-1 0 0 0,-1 1-1 0 0,0 0 1 0 0,0 1 0 0 0,0-1-1 0 0,-1 0 1 0 0,0 0 0 0 0,-1 12-1 0 0,-9 412 824 0 0,9-222-918 0 0,1-186-228 0 0,7 629 640 0 0,-1-596-621 0 0,17 73 1 0 0,-11-71-1 0 0,-2-21-40 0 0,1 0-1 0 0,2 0 0 0 0,1-1 0 0 0,21 37 1 0 0,-12-38-5 0 0,-19-31 1 0 0,-1 0 0 0 0,0 0 0 0 0,0 1 1 0 0,0-1-1 0 0,-1 1 0 0 0,1 0 0 0 0,-1 0 0 0 0,0 0 0 0 0,-1 0 0 0 0,1 0 0 0 0,-1 0 0 0 0,1 9 0 0 0,-2-13-4 0 0,0 0 0 0 0,0 0-1 0 0,0 0 1 0 0,-1 0 0 0 0,1 0 0 0 0,0 0-1 0 0,-1 1 1 0 0,1-1 0 0 0,-1 0-1 0 0,0 0 1 0 0,1 0 0 0 0,-1-1 0 0 0,0 1-1 0 0,1 0 1 0 0,-1 0 0 0 0,0 0-1 0 0,0 0 1 0 0,0-1 0 0 0,0 1 0 0 0,0 0-1 0 0,0-1 1 0 0,0 1 0 0 0,0-1 0 0 0,-2 2-1 0 0,-4 0-109 0 0,0 1-1 0 0,-14 2 0 0 0,8-2-30 0 0,2 1-185 0 0,3-1-255 0 0,1-1 0 0 0,-1 0 1 0 0,1 0-1 0 0,-1 0 0 0 0,0-1 0 0 0,0 0 0 0 0,1-1 0 0 0,-11 0 0 0 0,18 0 490 0 0,-1 0 0 0 0,1 0 0 0 0,0 0 0 0 0,0 0 0 0 0,0 0 0 0 0,-1 0 0 0 0,1 0 0 0 0,0 0 0 0 0,0-1 0 0 0,0 1 0 0 0,0 0 0 0 0,-1 0 0 0 0,1 0 0 0 0,0 0 0 0 0,0 0 0 0 0,0-1 0 0 0,0 1 0 0 0,0 0 0 0 0,0 0 0 0 0,-1 0 0 0 0,1-1 0 0 0,0 1 0 0 0,0 0 0 0 0,0 0 0 0 0,0 0 0 0 0,0-1 0 0 0,0 1 0 0 0,0 0 0 0 0,0 0 0 0 0,0-1 0 0 0,0 1 0 0 0,0 0 0 0 0,0 0 0 0 0,0 0 0 0 0,0-1 0 0 0,0 1 0 0 0,0 0 0 0 0,4-9-4083 0 0,0 3 1060 0 0</inkml:trace>
</inkml:ink>
</file>

<file path=ppt/ink/ink4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35.5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170 68 512 0 0,'0'-1'129'0'0,"0"0"0"0"0,-1 0 0 0 0,1 0-1 0 0,0 0 1 0 0,-1 0 0 0 0,1 0 0 0 0,-1 0 0 0 0,1 0 0 0 0,-1 0-1 0 0,0 0 1 0 0,1 0 0 0 0,-1 0 0 0 0,0 1 0 0 0,0-1 0 0 0,1 0-1 0 0,-1 0 1 0 0,0 1 0 0 0,0-1 0 0 0,0 0 0 0 0,0 1 0 0 0,0-1-1 0 0,0 1 1 0 0,0 0 0 0 0,0-1 0 0 0,-1 0 0 0 0,-3 0 723 0 0,1 0 0 0 0,-1-1 0 0 0,1 1 0 0 0,-8 0 0 0 0,-1 0 381 0 0,0 1 0 0 0,-22 3 0 0 0,30-3-951 0 0,0 1 0 0 0,0 0 0 0 0,0 0-1 0 0,0 1 1 0 0,1-1 0 0 0,-1 1 0 0 0,0 0 0 0 0,1 0-1 0 0,-9 6 1 0 0,13-8-248 0 0,0 0 0 0 0,-1 0 0 0 0,1 0 0 0 0,0 1 0 0 0,0-1 0 0 0,0 0 0 0 0,-1 0 0 0 0,1 0 0 0 0,0 0-1 0 0,0 1 1 0 0,0-1 0 0 0,0 0 0 0 0,0 0 0 0 0,-1 0 0 0 0,1 1 0 0 0,0-1 0 0 0,0 0 0 0 0,0 0 0 0 0,0 1 0 0 0,0-1 0 0 0,0 0 0 0 0,0 0 0 0 0,0 1-1 0 0,0-1 1 0 0,0 0 0 0 0,0 0 0 0 0,0 1 0 0 0,0-1 0 0 0,0 0 0 0 0,0 0 0 0 0,0 1 0 0 0,0-1 0 0 0,0 0 0 0 0,0 0 0 0 0,0 1 0 0 0,9 3 556 0 0,17 0-109 0 0,-25-4-375 0 0,43 2 473 0 0,0-1-1 0 0,50-7 0 0 0,87-19 228 0 0,-98 12-431 0 0,-36 6-226 0 0,152-19 342 0 0,-149 23-417 0 0,0 1 1 0 0,49 5 0 0 0,-92-2-78 0 0,-1 0 0 0 0,1 0 0 0 0,-1 0 0 0 0,0 1 0 0 0,1 0 0 0 0,-1 0 0 0 0,0 0 0 0 0,8 5 0 0 0,-13-6-11 0 0,0-1 0 0 0,0 1-1 0 0,0 0 1 0 0,0 0-1 0 0,0 0 1 0 0,0 0 0 0 0,0 0-1 0 0,0 0 1 0 0,-1 0-1 0 0,1 0 1 0 0,0 0 0 0 0,-1 0-1 0 0,1 0 1 0 0,-1 0-1 0 0,1 0 1 0 0,-1 1 0 0 0,1-1-1 0 0,-1 2 1 0 0,0-1-23 0 0,0 0-1 0 0,0 0 1 0 0,0 0 0 0 0,-1-1 0 0 0,1 1 0 0 0,-1 0-1 0 0,1 0 1 0 0,-1-1 0 0 0,0 1 0 0 0,0 0 0 0 0,0-1-1 0 0,0 1 1 0 0,0-1 0 0 0,0 1 0 0 0,0-1 0 0 0,0 1-1 0 0,-2 0 1 0 0,-8 8-1209 0 0,0 0 0 0 0,-1-1-1 0 0,0 0 1 0 0,-1-1-1 0 0,-17 8 1 0 0,1 0-4013 0 0,19-10 3789 0 0</inkml:trace>
</inkml:ink>
</file>

<file path=ppt/ink/ink4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35.9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66 592 0 0,'3'-6'1119'0'0,"0"1"0"0"0,1-1 0 0 0,0 1 0 0 0,5-5 0 0 0,11-16 4989 0 0,-14 18-555 0 0,-8 20-2999 0 0,-1 5-2045 0 0,4-5-345 0 0,1 1-1 0 0,0-2 1 0 0,0 1 0 0 0,2 0-1 0 0,5 14 1 0 0,2 11 13 0 0,56 295 339 0 0,-65-310-474 0 0,0 39 0 0 0,-3-47-15 0 0,1 0 1 0 0,1 1-1 0 0,0-1 0 0 0,0 0 0 0 0,2 0 1 0 0,7 26-1 0 0,-10-40-30 0 0,0 1 1 0 0,0-1-1 0 0,1 1 1 0 0,-1-1-1 0 0,0 0 1 0 0,0 1-1 0 0,0-1 1 0 0,1 0-1 0 0,-1 1 1 0 0,0-1-1 0 0,0 0 1 0 0,1 0-1 0 0,-1 1 1 0 0,0-1-1 0 0,1 0 1 0 0,-1 0-1 0 0,0 1 1 0 0,1-1-1 0 0,-1 0 1 0 0,0 0 0 0 0,1 0-1 0 0,-1 0 1 0 0,0 1-1 0 0,1-1 1 0 0,-1 0-1 0 0,1 0 1 0 0,-1 0-1 0 0,0 0 1 0 0,1 0-1 0 0,-1 0 1 0 0,1 0-1 0 0,-1 0 1 0 0,0 0-1 0 0,1 0 1 0 0,1-1-8 0 0,0 0 0 0 0,-1 1 0 0 0,1-1 0 0 0,-1 0 0 0 0,1 0 0 0 0,-1 0 0 0 0,1 0 0 0 0,1-2 0 0 0,23-24-763 0 0,-25 25 592 0 0,12-16-1971 0 0,-7 4-2852 0 0,-3 6 3137 0 0</inkml:trace>
</inkml:ink>
</file>

<file path=ppt/ink/ink4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36.3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57 102 512 0 0,'1'1'532'0'0,"0"-1"0"0"0,0 1 0 0 0,0 0 0 0 0,-1 0 0 0 0,1 0 0 0 0,0 0 1 0 0,-1 0-1 0 0,1 0 0 0 0,-1 0 0 0 0,1 0 0 0 0,-1 0 0 0 0,1 0 0 0 0,-1 0 0 0 0,0 0 0 0 0,1 0 0 0 0,-1 0 0 0 0,0 3 0 0 0,2 26 1332 0 0,-1-13-597 0 0,1-7-640 0 0,0 0-1 0 0,0 0 1 0 0,7 18-1 0 0,-7-24-423 0 0,0 1-1 0 0,0 0 1 0 0,0-1-1 0 0,1 1 0 0 0,0-1 1 0 0,0 0-1 0 0,0 0 1 0 0,0 0-1 0 0,6 5 0 0 0,-7-7-145 0 0,-1-1-1 0 0,0 0 1 0 0,0-1-1 0 0,1 1 1 0 0,-1 0-1 0 0,0 0 1 0 0,1-1-1 0 0,-1 1 0 0 0,1 0 1 0 0,-1-1-1 0 0,1 0 1 0 0,-1 1-1 0 0,1-1 1 0 0,-1 0-1 0 0,1 0 0 0 0,-1 0 1 0 0,1 1-1 0 0,0-2 1 0 0,-1 1-1 0 0,1 0 1 0 0,-1 0-1 0 0,1-1 1 0 0,-1 1-1 0 0,1 0 0 0 0,-1-1 1 0 0,1 0-1 0 0,-1 1 1 0 0,1-1-1 0 0,-1 0 1 0 0,0 0-1 0 0,1 1 1 0 0,-1-1-1 0 0,0 0 0 0 0,0 0 1 0 0,0-1-1 0 0,2-1 1 0 0,-1 1-29 0 0,-1 0 1 0 0,1 0-1 0 0,-1 0 1 0 0,0 0 0 0 0,0-1-1 0 0,0 1 1 0 0,0 0-1 0 0,0-1 1 0 0,0 1 0 0 0,-1 0-1 0 0,1-1 1 0 0,-1 1-1 0 0,0-1 1 0 0,1 1 0 0 0,-1-1-1 0 0,0 1 1 0 0,-1-1-1 0 0,1 1 1 0 0,0-1 0 0 0,-1 1-1 0 0,1-1 1 0 0,-3-4-1 0 0,-1 0-21 0 0,0-1 0 0 0,-1 1 0 0 0,0 0 0 0 0,0 0 0 0 0,-1 0 0 0 0,-8-8 0 0 0,-44-33-13 0 0,2 0-29 0 0,53 45 15 0 0,-14-14-58 0 0,17 16 76 0 0,0 1 1 0 0,0 0-1 0 0,-1 0 0 0 0,1 0 0 0 0,0-1 0 0 0,0 1 0 0 0,0 0 0 0 0,-1 0 1 0 0,1-1-1 0 0,0 1 0 0 0,0 0 0 0 0,0-1 0 0 0,0 1 0 0 0,0 0 0 0 0,0-1 1 0 0,-1 1-1 0 0,1 0 0 0 0,0 0 0 0 0,0-1 0 0 0,0 1 0 0 0,0 0 0 0 0,0-1 1 0 0,0 1-1 0 0,0 0 0 0 0,0-1 0 0 0,1 1 0 0 0,-1 0 0 0 0,0-1 1 0 0,0 1-1 0 0,0 0 0 0 0,0-1 0 0 0,0 1 0 0 0,0 0 0 0 0,1 0 0 0 0,-1-1 1 0 0,0 1-1 0 0,0 0 0 0 0,0 0 0 0 0,1-1 0 0 0,-1 1 0 0 0,0 0 0 0 0,0 0 1 0 0,1-1-1 0 0,-1 1 0 0 0,0 0 0 0 0,0 0 0 0 0,1 0 0 0 0,-1 0 0 0 0,0 0 1 0 0,1-1-1 0 0,-1 1 0 0 0,0 0 0 0 0,1 0 0 0 0,-1 0 0 0 0,27-4-81 0 0,0 1 0 0 0,31 0 0 0 0,-7 0-81 0 0,-50 3 155 0 0,164-10-705 0 0,-54 10-2816 0 0,-87 1 1807 0 0</inkml:trace>
</inkml:ink>
</file>

<file path=ppt/ink/ink4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36.9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44 1432 0 0,'-1'-1'421'0'0,"-7"-22"3832"0"0,8 23-4039 0 0,-1-1 1 0 0,1 0-1 0 0,0 0 0 0 0,0 1 0 0 0,-1-1 0 0 0,1 0 0 0 0,0 0 0 0 0,0 1 1 0 0,0-1-1 0 0,0 0 0 0 0,0 0 0 0 0,0 1 0 0 0,0-1 0 0 0,0 0 0 0 0,0 0 0 0 0,0 1 1 0 0,1-1-1 0 0,-1 0 0 0 0,0 0 0 0 0,1 1 0 0 0,-1-1 0 0 0,0 0 0 0 0,1 1 0 0 0,-1-1 1 0 0,0 1-1 0 0,2-2 0 0 0,-2 2-132 0 0,0 0 0 0 0,0 0 1 0 0,1 0-1 0 0,-1 0 0 0 0,0 0 0 0 0,1 0 1 0 0,-1 0-1 0 0,0 0 0 0 0,1 1 0 0 0,-1-1 1 0 0,0 0-1 0 0,1 0 0 0 0,-1 0 0 0 0,0 0 1 0 0,0 0-1 0 0,1 1 0 0 0,-1-1 0 0 0,0 0 1 0 0,0 0-1 0 0,1 0 0 0 0,-1 1 0 0 0,0-1 0 0 0,0 0 1 0 0,0 0-1 0 0,1 1 0 0 0,-1-1 0 0 0,0 0 1 0 0,0 0-1 0 0,0 1 0 0 0,0-1 0 0 0,0 0 1 0 0,1 1-1 0 0,-1-1 0 0 0,0 0 0 0 0,0 1 1 0 0,0-1-1 0 0,0 1 0 0 0,4 14 513 0 0,-4-12-418 0 0,5 31 373 0 0,-2 0 1 0 0,-2 0-1 0 0,-2 41 0 0 0,0-11 96 0 0,0-59-613 0 0,2-1 0 0 0,-1 0 1 0 0,1 1-1 0 0,-1-1 0 0 0,1 1 0 0 0,0-1 1 0 0,1 0-1 0 0,-1 0 0 0 0,1 0 0 0 0,0 1 1 0 0,0-1-1 0 0,0-1 0 0 0,0 1 0 0 0,1 0 0 0 0,0-1 1 0 0,-1 1-1 0 0,1-1 0 0 0,0 0 0 0 0,1 0 1 0 0,-1 0-1 0 0,1 0 0 0 0,-1-1 0 0 0,1 1 1 0 0,4 2-1 0 0,-2-3-8 0 0,0 1 1 0 0,0-1 0 0 0,0 0 0 0 0,0-1-1 0 0,1 1 1 0 0,-1-1 0 0 0,0 0 0 0 0,1-1-1 0 0,-1 0 1 0 0,1 0 0 0 0,-1 0 0 0 0,0 0-1 0 0,1-1 1 0 0,-1 0 0 0 0,0-1 0 0 0,8-2-1 0 0,-4 0-6 0 0,0 0-1 0 0,1 0 1 0 0,-1-2-1 0 0,-1 1 1 0 0,1-1-1 0 0,-1-1 1 0 0,0 1-1 0 0,8-10 1 0 0,-12 12-15 0 0,-1 0-1 0 0,0-1 1 0 0,0 0-1 0 0,-1 0 1 0 0,1 0-1 0 0,-1 0 1 0 0,0 0-1 0 0,-1-1 1 0 0,1 1-1 0 0,-1-1 1 0 0,0 0-1 0 0,0 0 1 0 0,-1 0-1 0 0,0 0 1 0 0,0 0-1 0 0,0-8 1 0 0,-1 3-11 0 0,-1 0 0 0 0,0 0 0 0 0,-1 0 0 0 0,0 0 0 0 0,0 0 1 0 0,-1 1-1 0 0,-1 0 0 0 0,0-1 0 0 0,0 1 0 0 0,-11-18 0 0 0,15 28 5 0 0,-1-1-1 0 0,1 1 1 0 0,0-1 0 0 0,0 1-1 0 0,-1-1 1 0 0,1 1 0 0 0,-1-1 0 0 0,1 1-1 0 0,0 0 1 0 0,-1-1 0 0 0,1 1-1 0 0,-1-1 1 0 0,1 1 0 0 0,-1 0-1 0 0,1-1 1 0 0,-1 1 0 0 0,1 0 0 0 0,-1 0-1 0 0,0 0 1 0 0,1-1 0 0 0,-1 1-1 0 0,1 0 1 0 0,-1 0 0 0 0,0 0-1 0 0,1 0 1 0 0,-1 0 0 0 0,1 0-1 0 0,-2 0 1 0 0,2 0 2 0 0,-1 1 0 0 0,0 0 0 0 0,1-1 0 0 0,-1 1-1 0 0,0-1 1 0 0,1 1 0 0 0,-1 0 0 0 0,1-1 0 0 0,-1 1 0 0 0,1 0 0 0 0,-1 0-1 0 0,1-1 1 0 0,0 1 0 0 0,-1 0 0 0 0,1 0 0 0 0,0 1 0 0 0,-2 3 6 0 0,1 1 0 0 0,0-1 1 0 0,0 1-1 0 0,1 10 1 0 0,1-10 12 0 0,0 1 0 0 0,0-1 1 0 0,1 0-1 0 0,0 1 0 0 0,0-1 1 0 0,1 0-1 0 0,0 0 1 0 0,0 0-1 0 0,0-1 0 0 0,1 1 1 0 0,7 9-1 0 0,0-3 126 0 0,0 0-1 0 0,0-1 1 0 0,22 16-1 0 0,-6-8 221 0 0,42 24-1 0 0,-54-35-395 0 0,0-1 1 0 0,1-1 0 0 0,0 0-1 0 0,28 6 1 0 0,-42-11-240 0 0,1-1 1 0 0,0 0 0 0 0,-1 0 0 0 0,1 0-1 0 0,0 0 1 0 0,-1 0 0 0 0,1 0 0 0 0,-1-1 0 0 0,1 1-1 0 0,0-1 1 0 0,-1 0 0 0 0,1 0 0 0 0,-1 0-1 0 0,1 0 1 0 0,2-2 0 0 0,4-1-1557 0 0</inkml:trace>
</inkml:ink>
</file>

<file path=ppt/ink/ink4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37.4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212 209 512 0 0,'7'-9'1264'0'0,"0"-1"-1"0"0,0 1 1 0 0,-1-1-1 0 0,-1 0 1 0 0,0-1-1 0 0,5-12 1 0 0,-6 14-774 0 0,2-6 905 0 0,-1 0-1 0 0,0 0 1 0 0,-1-1-1 0 0,4-26 1 0 0,-8 41-1353 0 0,0 1 0 0 0,0-1 1 0 0,0 1-1 0 0,0-1 0 0 0,0 1 0 0 0,0-1 1 0 0,0 1-1 0 0,0-1 0 0 0,0 1 1 0 0,0-1-1 0 0,0 1 0 0 0,0 0 1 0 0,-1-1-1 0 0,1 1 0 0 0,0-1 1 0 0,0 1-1 0 0,-1-1 0 0 0,1 1 0 0 0,0 0 1 0 0,0-1-1 0 0,-1 1 0 0 0,1 0 1 0 0,0-1-1 0 0,-1 1 0 0 0,1 0 1 0 0,-1-1-1 0 0,1 1 0 0 0,-1-1 1 0 0,0 1-1 0 0,-1 0 1 0 0,1-1 0 0 0,0 1 0 0 0,-1 0-1 0 0,1 0 1 0 0,-1 0 0 0 0,1-1 0 0 0,0 2-1 0 0,-1-1 1 0 0,-1 0 0 0 0,-30 9 128 0 0,5 1-172 0 0,1 1-1 0 0,-47 28 1 0 0,65-34-2 0 0,0 1 1 0 0,1 0 0 0 0,0 0 0 0 0,0 1 0 0 0,1 0-1 0 0,0 0 1 0 0,0 1 0 0 0,0 0 0 0 0,1 0 0 0 0,0 1 0 0 0,-8 16-1 0 0,12-21 5 0 0,1 0 0 0 0,-1 0 0 0 0,1 0 0 0 0,0 1 0 0 0,0-1 0 0 0,0 0 0 0 0,1 0 0 0 0,0 1-1 0 0,0-1 1 0 0,0 0 0 0 0,0 0 0 0 0,2 9 0 0 0,-1-10 0 0 0,0 0 1 0 0,0 0-1 0 0,0 0 1 0 0,0 0-1 0 0,1 0 1 0 0,0-1-1 0 0,-1 1 1 0 0,1 0-1 0 0,0-1 1 0 0,1 1-1 0 0,-1-1 1 0 0,0 0-1 0 0,0 0 1 0 0,1 1-1 0 0,0-2 1 0 0,-1 1-1 0 0,6 2 1 0 0,2 2 3 0 0,1-2 1 0 0,0 1-1 0 0,0-2 1 0 0,1 1 0 0 0,-1-2-1 0 0,1 1 1 0 0,16 0-1 0 0,85-2 81 0 0,-81-3-26 0 0,61 6-1 0 0,-89-3-55 0 0,0 0 0 0 0,1 0 1 0 0,-1 0-1 0 0,0 0 0 0 0,0 1 0 0 0,0 0 1 0 0,0 0-1 0 0,0 0 0 0 0,-1 0 0 0 0,1 1 1 0 0,0-1-1 0 0,-1 1 0 0 0,5 5 0 0 0,-6-6 2 0 0,-1-1 0 0 0,0 1-1 0 0,0 0 1 0 0,0-1-1 0 0,0 1 1 0 0,0 0-1 0 0,0 0 1 0 0,0 0-1 0 0,0-1 1 0 0,-1 1-1 0 0,1 0 1 0 0,-1 0-1 0 0,0 0 1 0 0,1 0-1 0 0,-1 0 1 0 0,0 0 0 0 0,0 0-1 0 0,0 0 1 0 0,0 0-1 0 0,-1 0 1 0 0,1 0-1 0 0,0 0 1 0 0,-1 0-1 0 0,0 0 1 0 0,1 0-1 0 0,-1-1 1 0 0,0 1-1 0 0,0 0 1 0 0,0 0 0 0 0,0-1-1 0 0,0 1 1 0 0,-2 2-1 0 0,-5 5 10 0 0,0 0 1 0 0,-1-1-1 0 0,0 0 0 0 0,-1 0 1 0 0,1-1-1 0 0,-1 0 1 0 0,-15 7-1 0 0,3-3-1 0 0,-2 0-1 0 0,-34 10 1 0 0,-26 2-6 0 0,72-21-81 0 0,0 0 1 0 0,0-1 0 0 0,0 0-1 0 0,-24-2 1 0 0,35 1 18 0 0,0 0 0 0 0,0 0 0 0 0,0 0 0 0 0,0 0 0 0 0,0 0 0 0 0,0 0 0 0 0,0 0-1 0 0,0 0 1 0 0,0-1 0 0 0,0 1 0 0 0,0 0 0 0 0,0-1 0 0 0,0 1 0 0 0,1-1 0 0 0,-1 1 0 0 0,0-1 0 0 0,0 0 0 0 0,0 1 0 0 0,1-1 0 0 0,-1 0 0 0 0,0 1 0 0 0,1-1 0 0 0,-1 0 0 0 0,0 0 0 0 0,1 0 0 0 0,-1 1 0 0 0,1-1 0 0 0,0 0 0 0 0,-1 0 0 0 0,1 0 0 0 0,0 0 0 0 0,-1 0 0 0 0,1 0 0 0 0,0 0 0 0 0,0 0 0 0 0,0 0 0 0 0,0 0-1 0 0,0 0 1 0 0,0 0 0 0 0,0 0 0 0 0,0 0 0 0 0,0 0 0 0 0,0 0 0 0 0,1 0 0 0 0,-1-1 0 0 0,2-4-841 0 0,1 0 0 0 0,0 0 0 0 0,0 0 1 0 0,0 0-1 0 0,5-7 0 0 0,6-9-812 0 0</inkml:trace>
</inkml:ink>
</file>

<file path=ppt/ink/ink4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37.7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0 2649 0 0,'-1'3'1287'0'0,"1"0"0"0"0,0 0 0 0 0,0 0 0 0 0,0 0 0 0 0,0 0 0 0 0,1 4 0 0 0,10 31 1276 0 0,-2-9-925 0 0,9 55 1815 0 0,20 74-971 0 0,-8-60-1967 0 0,58 129 0 0 0,-71-193-540 0 0,-7-14-95 0 0,14 37 0 0 0,-23-55 33 0 0,-1 0-1 0 0,1 0 1 0 0,-1 0-1 0 0,1 0 1 0 0,-1 0-1 0 0,0 0 1 0 0,0 0-1 0 0,0 0 1 0 0,0 0-1 0 0,0 0 1 0 0,0 0-1 0 0,-1 0 0 0 0,1 0 1 0 0,0 0-1 0 0,-1 0 1 0 0,0 0-1 0 0,1 0 1 0 0,-1-1-1 0 0,0 1 1 0 0,-2 3-1 0 0,1-3-395 0 0,1 0-1 0 0,-1 0 1 0 0,0-1-1 0 0,0 1 1 0 0,0-1-1 0 0,-1 1 1 0 0,1-1-1 0 0,0 0 1 0 0,-5 2-1 0 0,-7 2-1431 0 0</inkml:trace>
</inkml:ink>
</file>

<file path=ppt/ink/ink4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37.8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0 159 3321 0 0,'2'-3'1249'0'0,"1"-1"0"0"0,0 0 0 0 0,0 1 0 0 0,0 0 0 0 0,0 0 0 0 0,0 0 0 0 0,5-4 0 0 0,-2 4-482 0 0,-1-1 1 0 0,1 1 0 0 0,0 0 0 0 0,8-3 0 0 0,5 0-359 0 0,0 1 0 0 0,26-4 1 0 0,-23 6 852 0 0,16-4-641 0 0,180-37-109 0 0,-90 16-2864 0 0,-96 21 509 0 0</inkml:trace>
</inkml:ink>
</file>

<file path=ppt/ink/ink4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43.6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84 512 0 0,'-3'-14'717'0'0,"1"9"-50"0"0,1 0-1 0 0,0 0 1 0 0,0 0-1 0 0,1 0 1 0 0,-1 0 0 0 0,1-1-1 0 0,1 1 1 0 0,-1 0-1 0 0,1-6 1 0 0,0 10-539 0 0,-1 1 0 0 0,0-1 0 0 0,0 1 0 0 0,0-1 0 0 0,1 0 0 0 0,-1 1 0 0 0,0-1 0 0 0,1 0 0 0 0,-1 1 0 0 0,0-1 0 0 0,1 1 0 0 0,-1-1-1 0 0,1 1 1 0 0,-1-1 0 0 0,1 1 0 0 0,-1 0 0 0 0,1-1 0 0 0,-1 1 0 0 0,1-1 0 0 0,0 1 0 0 0,-1 0 0 0 0,1-1 0 0 0,-1 1 0 0 0,1 0 0 0 0,0 0 0 0 0,-1 0 0 0 0,1 0 0 0 0,0-1 0 0 0,-1 1 0 0 0,1 0 0 0 0,0 0 0 0 0,-1 0 0 0 0,1 0 0 0 0,0 0 0 0 0,1 1 0 0 0,-1-1-3 0 0,0 0 1 0 0,0 1 0 0 0,0-1 0 0 0,0 1 0 0 0,0-1 0 0 0,0 1 0 0 0,0 0 0 0 0,0-1 0 0 0,0 1 0 0 0,0 0 0 0 0,0 0 0 0 0,0-1 0 0 0,-1 1-1 0 0,1 0 1 0 0,0 0 0 0 0,-1 0 0 0 0,1 0 0 0 0,0 0 0 0 0,-1 0 0 0 0,1 2 0 0 0,3 12 275 0 0,-2 0 1 0 0,0 0-1 0 0,0 1 1 0 0,-1-1-1 0 0,-1 0 1 0 0,-3 21-1 0 0,2 12 88 0 0,3 36 680 0 0,16 102-1 0 0,32 79 61 0 0,-39-221-1160 0 0,-5-25-146 0 0,5 34 0 0 0,-10-42-239 0 0,-2-10-424 0 0,1-7-136 0 0,-7-21-6754 0 0,4 15 3212 0 0</inkml:trace>
</inkml:ink>
</file>

<file path=ppt/ink/ink4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44.1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59 380 1264 0 0,'-10'-15'2069'0'0,"1"3"-435"0"0,1 0-1 0 0,1 0 0 0 0,-11-25 1 0 0,16 32-1443 0 0,1 1 0 0 0,0-1 0 0 0,0 1 0 0 0,0-1 0 0 0,1 0 0 0 0,-1 1 0 0 0,1-1 0 0 0,0 0 0 0 0,0 1 0 0 0,1-1 0 0 0,0 0 0 0 0,-1 1 0 0 0,1-1 0 0 0,1 1 0 0 0,-1-1-1 0 0,3-4 1 0 0,3-4 9 0 0,0-1-1 0 0,1 1 0 0 0,1 1 1 0 0,0 0-1 0 0,1 0 0 0 0,0 1 1 0 0,0 0-1 0 0,2 0 0 0 0,-1 1 1 0 0,1 1-1 0 0,1 0 0 0 0,-1 1 0 0 0,1 0 1 0 0,1 1-1 0 0,18-7 0 0 0,-15 7-55 0 0,1 1 0 0 0,-1 0 0 0 0,1 2 0 0 0,0 0-1 0 0,0 1 1 0 0,0 1 0 0 0,1 0 0 0 0,-1 2 0 0 0,0 0-1 0 0,1 1 1 0 0,-1 1 0 0 0,24 5 0 0 0,-30-4-47 0 0,0 1 0 0 0,-1 0 0 0 0,1 1 1 0 0,-1 1-1 0 0,0-1 0 0 0,-1 2 0 0 0,1-1 1 0 0,-1 2-1 0 0,-1-1 0 0 0,1 1 0 0 0,-1 1 0 0 0,-1-1 1 0 0,11 15-1 0 0,-14-17-59 0 0,-1 1 0 0 0,1-1 0 0 0,-2 1 0 0 0,1 0 0 0 0,-1 0-1 0 0,0 0 1 0 0,0 0 0 0 0,-1 1 0 0 0,0-1 0 0 0,0 1 0 0 0,-1-1 0 0 0,0 1 0 0 0,0 0 0 0 0,-1-1 0 0 0,0 1 0 0 0,0 0 0 0 0,-1 0 0 0 0,0-1 0 0 0,-1 1 0 0 0,1-1 0 0 0,-1 1 0 0 0,-4 8 0 0 0,-2 1-34 0 0,0-1 0 0 0,-2 0 0 0 0,0-1 0 0 0,0 0 0 0 0,-1-1 0 0 0,-1 0 0 0 0,-1-1 1 0 0,-15 13-1 0 0,-19 14-78 0 0,-53 33 1 0 0,87-64 71 0 0,-137 90-114 0 0,147-96 101 0 0,0-1-1 0 0,0 0 1 0 0,1 1 0 0 0,-1-1 0 0 0,-2 4 0 0 0,5-6 13 0 0,-1 1-1 0 0,1-1 1 0 0,0 0-1 0 0,-1 1 1 0 0,1-1-1 0 0,0 0 1 0 0,0 0-1 0 0,-1 1 1 0 0,1-1-1 0 0,0 0 1 0 0,0 1-1 0 0,-1-1 1 0 0,1 1-1 0 0,0-1 1 0 0,0 0-1 0 0,0 1 1 0 0,0-1-1 0 0,0 0 1 0 0,0 1-1 0 0,0-1 1 0 0,0 1-1 0 0,0-1 1 0 0,0 1 0 0 0,0-1-1 0 0,0 0 1 0 0,0 1-1 0 0,0-1 1 0 0,0 1-1 0 0,0-1 1 0 0,0 0-1 0 0,0 1 1 0 0,0-1-1 0 0,1 0 1 0 0,-1 1-1 0 0,0-1 1 0 0,0 0-1 0 0,0 1 1 0 0,1-1-1 0 0,-1 0 1 0 0,0 1-1 0 0,0-1 1 0 0,1 0-1 0 0,-1 1 1 0 0,0-1-1 0 0,1 0 1 0 0,-1 0 0 0 0,0 0-1 0 0,1 1 1 0 0,-1-1-1 0 0,1 0 1 0 0,-1 0-1 0 0,0 0 1 0 0,1 0-1 0 0,-1 0 1 0 0,1 1-1 0 0,16 1-12 0 0,-1 0-1 0 0,1-1 1 0 0,16-1-1 0 0,15 1 41 0 0,-29 0-20 0 0,-1 1 0 0 0,1 2-1 0 0,-1-1 1 0 0,0 2 0 0 0,0 0 0 0 0,26 12 0 0 0,-35-12 3 0 0,1 0 0 0 0,-1 0 0 0 0,0 1 1 0 0,-1 0-1 0 0,1 0 0 0 0,-1 1 1 0 0,0 1-1 0 0,-1-1 0 0 0,0 1 0 0 0,0 0 1 0 0,-1 1-1 0 0,11 17 0 0 0,-8-9-40 0 0,-4-5 52 0 0,1-1 0 0 0,1 0 0 0 0,13 18 0 0 0,-18-26-42 0 0,0-1 1 0 0,0 0-1 0 0,1 1 1 0 0,-1-1-1 0 0,1 0 1 0 0,-1 0-1 0 0,1-1 0 0 0,0 1 1 0 0,0-1-1 0 0,-1 1 1 0 0,1-1-1 0 0,0 0 1 0 0,0 0-1 0 0,0 0 0 0 0,1 0 1 0 0,-1 0-1 0 0,0-1 1 0 0,0 0-1 0 0,0 1 0 0 0,4-2 1 0 0,-2 1-297 0 0,0-1-1 0 0,0 1 1 0 0,-1-2 0 0 0,1 1-1 0 0,7-3 1 0 0,10-8-4240 0 0,-10 4 1309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1:42.6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198 90 2897 0 0,'-46'-18'16096'0'0,"46"18"-16043"0"0,0 0-1 0 0,0 0 1 0 0,-1 0-1 0 0,1 0 1 0 0,0 0-1 0 0,0 0 1 0 0,0 0-1 0 0,-1 0 1 0 0,1 0-1 0 0,0 0 1 0 0,0 0-1 0 0,0 0 1 0 0,-1-1-1 0 0,1 1 1 0 0,0 0-1 0 0,0 0 1 0 0,0 0-1 0 0,0 0 1 0 0,-1 0-1 0 0,1 0 1 0 0,0-1-1 0 0,0 1 0 0 0,0 0 1 0 0,0 0-1 0 0,0 0 1 0 0,-1 0-1 0 0,1-1 1 0 0,0 1-1 0 0,0 0 1 0 0,0 0-1 0 0,0 0 1 0 0,0-1-1 0 0,0 1 1 0 0,4-6 779 0 0,12-4-365 0 0,107-42-234 0 0,-144 53-222 0 0,-11 7 14 0 0,-63 21 174 0 0,84-25-179 0 0,0 1 0 0 0,1 0-1 0 0,-1 1 1 0 0,1-1-1 0 0,1 2 1 0 0,-13 10-1 0 0,19-15-17 0 0,0 1-1 0 0,1 0 1 0 0,-1 0 0 0 0,1 0-1 0 0,-1 0 1 0 0,1 0 0 0 0,0 0-1 0 0,1 1 1 0 0,-1-1 0 0 0,0 1-1 0 0,1-1 1 0 0,0 1 0 0 0,0-1-1 0 0,-1 9 1 0 0,2-10-1 0 0,-1 1 0 0 0,2-1-1 0 0,-1 1 1 0 0,0-1 0 0 0,0 1 0 0 0,1-1 0 0 0,-1 1 0 0 0,1-1 0 0 0,0 0-1 0 0,0 1 1 0 0,0-1 0 0 0,0 0 0 0 0,0 0 0 0 0,0 1 0 0 0,1-1 0 0 0,-1 0 0 0 0,1 0-1 0 0,-1 0 1 0 0,1-1 0 0 0,0 1 0 0 0,0 0 0 0 0,0-1 0 0 0,2 3 0 0 0,3 0-9 0 0,0 0 0 0 0,0 0 0 0 0,0-1 0 0 0,0 0 0 0 0,1 0 0 0 0,0-1 0 0 0,9 2 0 0 0,7 0-24 0 0,26 1-1 0 0,-36-5 43 0 0,-1 1 0 0 0,1 1 0 0 0,0 0 0 0 0,0 1 0 0 0,-1 0 0 0 0,26 11 0 0 0,-37-13 7 0 0,0 0 0 0 0,-1 0 0 0 0,1 0 0 0 0,-1 0 0 0 0,1 0 0 0 0,-1 0 0 0 0,1 0 0 0 0,-1 1 0 0 0,0-1 0 0 0,1 1 0 0 0,-1-1 0 0 0,0 1 0 0 0,0-1 0 0 0,0 1 0 0 0,0 0 0 0 0,-1-1 0 0 0,1 1 0 0 0,0 0 0 0 0,-1-1 0 0 0,1 1 0 0 0,-1 0 0 0 0,0 0 0 0 0,1 0 0 0 0,-1 0 0 0 0,0 0 0 0 0,0-1 0 0 0,0 1 0 0 0,0 0 0 0 0,-1 0 0 0 0,1 0 0 0 0,0 0 0 0 0,-1 0 0 0 0,1-1 0 0 0,-1 1 0 0 0,0 0 0 0 0,-1 2 0 0 0,-1 3 55 0 0,-1-1 1 0 0,1 0 0 0 0,-1 0-1 0 0,0 0 1 0 0,-1-1 0 0 0,1 1-1 0 0,-1-1 1 0 0,-8 7 0 0 0,4-5 7 0 0,-1-1 1 0 0,1 0 0 0 0,-1-1 0 0 0,0 0-1 0 0,0 0 1 0 0,-1-1 0 0 0,0-1-1 0 0,-11 4 1 0 0,14-6-82 0 0,0 1 1 0 0,0-1-1 0 0,0 0 1 0 0,0-1-1 0 0,0 0 1 0 0,0 0-1 0 0,0 0 0 0 0,0-1 1 0 0,1-1-1 0 0,-1 1 1 0 0,0-1-1 0 0,-8-4 1 0 0,9 3-219 0 0,1 0 0 0 0,0-1 1 0 0,0 0-1 0 0,0 0 1 0 0,0 0-1 0 0,1-1 0 0 0,-7-7 1 0 0,9 9-723 0 0,0 0-1 0 0,1 0 1 0 0,-1-1 0 0 0,1 1 0 0 0,0-1 0 0 0,0 1-1 0 0,1-1 1 0 0,-3-6 0 0 0,1-7-1988 0 0</inkml:trace>
</inkml:ink>
</file>

<file path=ppt/ink/ink4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44.9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73 512 0 0,'-6'0'1800'0'0,"0"0"0"0"0,1 1-1 0 0,-11 1 1 0 0,16-1-1637 0 0,0-1 1 0 0,-1 0-1 0 0,1 0 1 0 0,-1 1-1 0 0,1-1 1 0 0,0 1-1 0 0,0-1 0 0 0,-1 0 1 0 0,1 1-1 0 0,0-1 1 0 0,0 1-1 0 0,-1-1 0 0 0,1 0 1 0 0,0 1-1 0 0,0-1 1 0 0,0 1-1 0 0,0-1 1 0 0,-1 1-1 0 0,1-1 0 0 0,0 1 1 0 0,0-1-1 0 0,0 1 1 0 0,0-1-1 0 0,0 1 1 0 0,0-1-1 0 0,1 0 0 0 0,-1 1 1 0 0,0-1-1 0 0,0 1 1 0 0,0-1-1 0 0,0 1 0 0 0,0-1 1 0 0,1 1-1 0 0,-1-1 1 0 0,0 0-1 0 0,0 1 1 0 0,1 0-1 0 0,9 16 1321 0 0,-2-9-1059 0 0,1 1-1 0 0,0-1 1 0 0,0 0 0 0 0,0-1 0 0 0,18 10 0 0 0,-6-5 149 0 0,41 16 1 0 0,-50-23-546 0 0,0-1 1 0 0,0-1-1 0 0,1 0 0 0 0,-1 0 1 0 0,1-1-1 0 0,-1-1 0 0 0,1 0 1 0 0,0-1-1 0 0,0 0 1 0 0,-1-1-1 0 0,1-1 0 0 0,0 0 1 0 0,-1 0-1 0 0,1-1 1 0 0,-1-1-1 0 0,0 0 0 0 0,0-1 1 0 0,0 0-1 0 0,-1-1 1 0 0,0 0-1 0 0,0-1 0 0 0,0 0 1 0 0,-1 0-1 0 0,0-1 0 0 0,-1-1 1 0 0,12-12-1 0 0,-19 19-39 0 0,0 0 0 0 0,-1 0 0 0 0,0 0-1 0 0,1-1 1 0 0,-1 1 0 0 0,0 0 0 0 0,0-1 0 0 0,0 1-1 0 0,0 0 1 0 0,-1-1 0 0 0,1 1 0 0 0,-1-1 0 0 0,1 1-1 0 0,-1-1 1 0 0,0 1 0 0 0,0-1 0 0 0,0 1 0 0 0,0-1-1 0 0,0 1 1 0 0,-1-1 0 0 0,1 1 0 0 0,-1-1 0 0 0,0 1-1 0 0,0-1 1 0 0,1 1 0 0 0,-2 0 0 0 0,1-1 0 0 0,0 1-1 0 0,0 0 1 0 0,-1 0 0 0 0,1 0 0 0 0,-1 0-1 0 0,-1-2 1 0 0,-2-1-18 0 0,1 1 0 0 0,0 0-1 0 0,-1 0 1 0 0,0 0 0 0 0,0 0 0 0 0,0 1-1 0 0,-1 0 1 0 0,1 0 0 0 0,-1 0-1 0 0,1 1 1 0 0,-1-1 0 0 0,-12-2-1 0 0,9 4 28 0 0,0 1-1 0 0,0 0 1 0 0,0 0-1 0 0,0 0 1 0 0,0 1-1 0 0,0 1 1 0 0,0-1-1 0 0,0 1 1 0 0,1 1-1 0 0,-1 0 1 0 0,1 0-1 0 0,-1 1 1 0 0,1 0-1 0 0,0 0 1 0 0,-13 10 0 0 0,5-2 34 0 0,0 0 1 0 0,1 2 0 0 0,1-1-1 0 0,0 2 1 0 0,1 0 0 0 0,-13 19-1 0 0,19-24-13 0 0,0 0-1 0 0,1 0 1 0 0,0 1 0 0 0,1 0-1 0 0,0 0 1 0 0,1 0-1 0 0,-4 15 1 0 0,7-22-18 0 0,1-1 1 0 0,-1 1 0 0 0,1-1 0 0 0,-1 1 0 0 0,1 0 0 0 0,0-1 0 0 0,1 1 0 0 0,-1 0 0 0 0,1-1 0 0 0,-1 1 0 0 0,1-1 0 0 0,0 1 0 0 0,0-1 0 0 0,0 1 0 0 0,1-1 0 0 0,-1 0 0 0 0,1 0 0 0 0,0 0 0 0 0,0 0 0 0 0,0 0 0 0 0,0 0-1 0 0,1 0 1 0 0,-1 0 0 0 0,1-1 0 0 0,0 1 0 0 0,-1-1 0 0 0,7 4 0 0 0,2 0 0 0 0,0 0 0 0 0,1-1 0 0 0,-1-1 1 0 0,1 1-1 0 0,0-2 0 0 0,23 5 0 0 0,-6-5-168 0 0,54 1 0 0 0,-44-6-723 0 0,-1-1 1 0 0,47-12-1 0 0,-71 13 481 0 0,28-5-1228 0 0</inkml:trace>
</inkml:ink>
</file>

<file path=ppt/ink/ink4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45.8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232 108 8 0 0,'-3'-18'2923'0'0,"3"16"-2547"0"0,-1 1 0 0 0,1 0-1 0 0,-1-1 1 0 0,1 1-1 0 0,0-1 1 0 0,-1 1 0 0 0,1-1-1 0 0,0 1 1 0 0,0-1 0 0 0,0 1-1 0 0,0-1 1 0 0,0 1 0 0 0,1-1-1 0 0,-1 1 1 0 0,0 0-1 0 0,1-1 1 0 0,-1 1 0 0 0,1-1-1 0 0,-1 1 1 0 0,1 0 0 0 0,0-1-1 0 0,0 1 1 0 0,1-2 0 0 0,-1 2-232 0 0,0 0 1 0 0,0 0 0 0 0,0 0-1 0 0,0 0 1 0 0,0 0 0 0 0,0-1-1 0 0,0 1 1 0 0,-1 0 0 0 0,1 0-1 0 0,0-1 1 0 0,-1 1 0 0 0,1 0 0 0 0,-1-1-1 0 0,1 1 1 0 0,-1 0 0 0 0,0-1-1 0 0,0 1 1 0 0,1-1 0 0 0,-1 1-1 0 0,-1-3 1 0 0,1 3-47 0 0,-1 0 0 0 0,1 0 0 0 0,-1 0 1 0 0,1 0-1 0 0,-1 0 0 0 0,0 0 0 0 0,1 0 0 0 0,-1 0 0 0 0,0 0 1 0 0,0 1-1 0 0,0-1 0 0 0,0 0 0 0 0,0 1 0 0 0,0-1 0 0 0,0 0 0 0 0,0 1 1 0 0,0-1-1 0 0,0 1 0 0 0,0 0 0 0 0,0-1 0 0 0,0 1 0 0 0,-1 0 0 0 0,1 0 1 0 0,0-1-1 0 0,0 1 0 0 0,0 0 0 0 0,-2 0 0 0 0,-1 0 83 0 0,0 1 1 0 0,0-1-1 0 0,0 0 0 0 0,-1 1 1 0 0,1 0-1 0 0,0 0 0 0 0,0 0 1 0 0,0 1-1 0 0,0-1 0 0 0,0 1 0 0 0,-3 2 1 0 0,-9 5 188 0 0,-17 14 0 0 0,28-19-268 0 0,-3 3-31 0 0,-1 0 1 0 0,1 1-1 0 0,0 0 0 0 0,1 1 1 0 0,0 0-1 0 0,0 0 1 0 0,1 1-1 0 0,0-1 0 0 0,1 1 1 0 0,0 1-1 0 0,1-1 0 0 0,0 1 1 0 0,0-1-1 0 0,1 1 0 0 0,-2 12 1 0 0,5-18-38 0 0,-1 0-1 0 0,1-1 1 0 0,0 1 0 0 0,0 0 0 0 0,0-1 0 0 0,0 1 0 0 0,1 0 0 0 0,0-1 0 0 0,0 1 0 0 0,0 0-1 0 0,1-1 1 0 0,0 1 0 0 0,-1-1 0 0 0,2 0 0 0 0,-1 0 0 0 0,0 0 0 0 0,1 0 0 0 0,4 6-1 0 0,-1-4-18 0 0,0-1 0 0 0,0 1 0 0 0,1-1 0 0 0,0-1 0 0 0,0 1 0 0 0,0-1-1 0 0,0 0 1 0 0,1 0 0 0 0,12 3 0 0 0,-3-2-8 0 0,0 0 0 0 0,1-2 0 0 0,-1 0 0 0 0,1-1 1 0 0,-1-1-1 0 0,1-1 0 0 0,0 0 0 0 0,-1-1 0 0 0,1-1 0 0 0,-1-1 0 0 0,1 0 1 0 0,-1-1-1 0 0,0-1 0 0 0,-1-1 0 0 0,1 0 0 0 0,27-16 0 0 0,-37 18-18 0 0,0 0-1 0 0,-1-1 0 0 0,0 1 0 0 0,0-1 1 0 0,0-1-1 0 0,0 1 0 0 0,-1-1 1 0 0,0 0-1 0 0,0 0 0 0 0,6-11 0 0 0,-9 13 0 0 0,0 0-1 0 0,0 0 1 0 0,-1 0-1 0 0,1-1 1 0 0,-1 1-1 0 0,0 0 0 0 0,0-1 1 0 0,0 1-1 0 0,-1-1 1 0 0,0 1-1 0 0,0-1 1 0 0,0 1-1 0 0,0-1 1 0 0,-1 0-1 0 0,1 1 0 0 0,-1 0 1 0 0,0-1-1 0 0,-1 1 1 0 0,-1-6-1 0 0,-5-6-47 0 0,-1 1 0 0 0,0 0 0 0 0,0 1-1 0 0,-2 0 1 0 0,0 0 0 0 0,0 1 0 0 0,-24-20 0 0 0,31 29 49 0 0,-1 1 1 0 0,1-1 0 0 0,-1 1 0 0 0,0 1-1 0 0,1-1 1 0 0,-1 1 0 0 0,-1-1 0 0 0,1 2-1 0 0,0-1 1 0 0,0 0 0 0 0,-1 1-1 0 0,-8-1 1 0 0,5 1-6 0 0,1 1-1 0 0,0 1 1 0 0,0 0 0 0 0,0 0-1 0 0,-1 0 1 0 0,1 1-1 0 0,-13 4 1 0 0,0 3-7 0 0,2 0 1 0 0,-1 1-1 0 0,1 1 1 0 0,1 1-1 0 0,-26 22 1 0 0,40-31 8 0 0,-14 11-4 0 0,1 1-1 0 0,0 1 0 0 0,-16 19 0 0 0,28-29 18 0 0,1 0 1 0 0,0 0-1 0 0,0 0 0 0 0,1 1 1 0 0,-6 13-1 0 0,8-16-5 0 0,0 0-1 0 0,0 0 1 0 0,0 0-1 0 0,1 1 0 0 0,-1-1 1 0 0,1 0-1 0 0,0 0 1 0 0,0 0-1 0 0,1 1 1 0 0,-1-1-1 0 0,2 6 1 0 0,0-6 10 0 0,0 0 0 0 0,-1 0 1 0 0,2 0-1 0 0,-1 0 0 0 0,0 0 0 0 0,1 0 0 0 0,0-1 1 0 0,-1 1-1 0 0,2-1 0 0 0,-1 0 0 0 0,0 0 0 0 0,1 0 1 0 0,-1 0-1 0 0,1 0 0 0 0,0-1 0 0 0,0 0 0 0 0,0 0 1 0 0,0 0-1 0 0,0 0 0 0 0,5 1 0 0 0,7 2 14 0 0,0 0-1 0 0,0-1 0 0 0,0-1 0 0 0,19 1 1 0 0,-21-4-13 0 0,-1 1 0 0 0,1-2 1 0 0,-1 0-1 0 0,1-1 1 0 0,-1 0-1 0 0,0-1 1 0 0,0 0-1 0 0,19-8 0 0 0,-12 3 26 0 0,-1-1-1 0 0,-1-1 0 0 0,0 0 0 0 0,31-24 1 0 0,-44 30-26 0 0,0-1 1 0 0,0 1-1 0 0,-1-1 0 0 0,1 0 1 0 0,-1 0-1 0 0,0 0 1 0 0,0-1-1 0 0,-1 0 1 0 0,1 1-1 0 0,-1-1 1 0 0,3-10-1 0 0,-5 12-5 0 0,0 1 0 0 0,0-1 0 0 0,0 0 0 0 0,-1 1 0 0 0,0-1 0 0 0,1 0 0 0 0,-2 0 1 0 0,1 0-1 0 0,0 1 0 0 0,-1-1 0 0 0,1 0 0 0 0,-1 0 0 0 0,0 1 0 0 0,0-1 0 0 0,-1 1 0 0 0,1-1 0 0 0,-1 1 0 0 0,0-1 0 0 0,0 1 0 0 0,0 0 0 0 0,-3-4 0 0 0,2 3 1 0 0,0 1 0 0 0,-1-1-1 0 0,1 1 1 0 0,-1 0 0 0 0,0 0-1 0 0,1 1 1 0 0,-1-1 0 0 0,-1 1-1 0 0,1 0 1 0 0,-6-3 0 0 0,8 5 0 0 0,1-1 0 0 0,0 1 0 0 0,-1-1 0 0 0,1 1 0 0 0,-1 0 0 0 0,1 0 0 0 0,-1-1 0 0 0,1 1 0 0 0,-1 0 0 0 0,1 0 0 0 0,0 1 0 0 0,-1-1 0 0 0,1 0 0 0 0,-1 0 0 0 0,1 1 0 0 0,-1-1 0 0 0,1 1 0 0 0,0-1 0 0 0,-1 1 0 0 0,1 0 0 0 0,0-1 0 0 0,0 1 0 0 0,-1 0 0 0 0,1 0 0 0 0,0 0 0 0 0,0 0 0 0 0,0 0 0 0 0,0 0 0 0 0,0 0 0 0 0,0 0 0 0 0,0 1 0 0 0,1-1 0 0 0,-1 0 0 0 0,0 1 0 0 0,1-1 0 0 0,-1 0 0 0 0,0 3 0 0 0,0-1-4 0 0,0 1 1 0 0,0-1-1 0 0,0 1 1 0 0,0 0 0 0 0,1-1-1 0 0,-1 1 1 0 0,1 0-1 0 0,0 0 1 0 0,0-1 0 0 0,1 1-1 0 0,-1 0 1 0 0,2 6-1 0 0,0-4 4 0 0,0 0-1 0 0,1-1 0 0 0,-1 1 0 0 0,1-1 0 0 0,0 0 0 0 0,1 0 0 0 0,4 6 0 0 0,3 2 2 0 0,1-1-1 0 0,1 0 1 0 0,0-1-1 0 0,25 16 1 0 0,35 16 7 0 0,-53-33 20 0 0,-1 1 1 0 0,0 1-1 0 0,-1 0 1 0 0,0 2-1 0 0,17 16 0 0 0,-1 7 262 0 0,-2 2-1 0 0,46 73 0 0 0,-73-103-261 0 0,0-1 0 0 0,0 1 0 0 0,-1 0 0 0 0,0 0 0 0 0,-1 0 1 0 0,5 18-1 0 0,-8-24 3 0 0,1 1 1 0 0,-1-1-1 0 0,0 0 1 0 0,0 0-1 0 0,0 0 1 0 0,0 1 0 0 0,0-1-1 0 0,-1 0 1 0 0,1 0-1 0 0,-1 0 1 0 0,0 0-1 0 0,0 0 1 0 0,0 0 0 0 0,-1 0-1 0 0,1 0 1 0 0,-1 0-1 0 0,1 0 1 0 0,-1-1-1 0 0,0 1 1 0 0,0-1 0 0 0,0 1-1 0 0,-1-1 1 0 0,1 0-1 0 0,-4 3 1 0 0,-3 1 19 0 0,0 0 1 0 0,-1-1 0 0 0,0 0-1 0 0,0 0 1 0 0,0-1-1 0 0,-1-1 1 0 0,1 0 0 0 0,-1 0-1 0 0,-20 2 1 0 0,8-3-39 0 0,1-1-1 0 0,0-1 1 0 0,-43-5 0 0 0,58 4-33 0 0,-1 0 1 0 0,0-1-1 0 0,1 0 0 0 0,-1 0 0 0 0,1-1 0 0 0,0 0 1 0 0,0 0-1 0 0,0-1 0 0 0,-13-8 0 0 0,17 9 5 0 0,1 1-1 0 0,-1 0 1 0 0,1-1-1 0 0,-1 0 1 0 0,1 1-1 0 0,0-1 1 0 0,0 0-1 0 0,0 0 1 0 0,0 0-1 0 0,0-1 1 0 0,1 1-1 0 0,0 0 1 0 0,0-1-1 0 0,-1 1 1 0 0,2 0-1 0 0,-1-1 1 0 0,0 1-1 0 0,1-1 1 0 0,0 0-1 0 0,0 1 1 0 0,0-1-1 0 0,0 1 1 0 0,1-8-1 0 0,2 0-74 0 0,0-1 1 0 0,1 1-1 0 0,0-1 1 0 0,1 1-1 0 0,11-20 0 0 0,37-48-371 0 0,-38 59 246 0 0,1 0 1 0 0,1 2-1 0 0,0 0 1 0 0,1 1-1 0 0,1 1 1 0 0,0 0-1 0 0,34-19 1 0 0,-49 33 39 0 0,45-26-1470 0 0,-14 14-4348 0 0,-23 12 2299 0 0</inkml:trace>
</inkml:ink>
</file>

<file path=ppt/ink/ink4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46.1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0 2328 0 0,'-6'9'3422'0'0,"1"0"0"0"0,-5 12 0 0 0,7-13-2674 0 0,0 0 0 0 0,0 0 0 0 0,1 0 0 0 0,1 1 0 0 0,-2 13 0 0 0,2-14-367 0 0,1 1-1 0 0,0-1 1 0 0,0 1-1 0 0,1-1 1 0 0,0 0-1 0 0,1 0 1 0 0,0 1-1 0 0,0-1 1 0 0,1 0 0 0 0,-1 0-1 0 0,2-1 1 0 0,6 13-1 0 0,-7-16-292 0 0,0 0 0 0 0,0 1-1 0 0,0-1 1 0 0,1 0 0 0 0,0 0 0 0 0,0-1-1 0 0,0 1 1 0 0,0-1 0 0 0,0 0 0 0 0,1 0-1 0 0,-1 0 1 0 0,1-1 0 0 0,0 0 0 0 0,0 0-1 0 0,0 0 1 0 0,0 0 0 0 0,0-1 0 0 0,0 0-1 0 0,1 0 1 0 0,8 1 0 0 0,-1-2-202 0 0,0 0 1 0 0,0 0 0 0 0,-1-2-1 0 0,19-3 1 0 0,-22 3-764 0 0,0-1-1 0 0,-1 0 1 0 0,17-8 0 0 0,-13 4-411 0 0</inkml:trace>
</inkml:ink>
</file>

<file path=ppt/ink/ink4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46.3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74 7 2240 0 0,'-18'-3'3537'0'0,"-4"-1"3193"0"0,3 4-5962 0 0,6 0 896 0 0,12 0-1016 0 0,9 2-24 0 0,6 1-71 0 0,7 0-401 0 0,2 2-152 0 0,1 1-96 0 0,5 1-481 0 0,-4-1-1479 0 0,-1 0 120 0 0</inkml:trace>
</inkml:ink>
</file>

<file path=ppt/ink/ink4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47.0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190 152 1688 0 0,'-29'-8'5535'0'0,"27"7"-5159"0"0,-1 0-1 0 0,1 0 1 0 0,-1 0 0 0 0,0 0 0 0 0,1 1 0 0 0,-1-1-1 0 0,0 1 1 0 0,0-1 0 0 0,0 1 0 0 0,1 0 0 0 0,-1 0-1 0 0,0 1 1 0 0,0-1 0 0 0,0 0 0 0 0,1 1-1 0 0,-1 0 1 0 0,-4 1 0 0 0,-4 3 117 0 0,1 1 1 0 0,-1 0-1 0 0,1 0 0 0 0,0 1 0 0 0,-15 15 1 0 0,22-20-397 0 0,1 0 0 0 0,-1 1 0 0 0,1 0 0 0 0,-1-1 0 0 0,1 1 1 0 0,0 0-1 0 0,0 0 0 0 0,1 0 0 0 0,-1 1 0 0 0,0-1 1 0 0,1 0-1 0 0,0 1 0 0 0,0-1 0 0 0,0 1 0 0 0,0-1 0 0 0,1 1 1 0 0,-1-1-1 0 0,1 1 0 0 0,0 0 0 0 0,0-1 0 0 0,0 1 0 0 0,0-1 1 0 0,2 5-1 0 0,-1-5-26 0 0,0 0-1 0 0,1 0 1 0 0,-1 0 0 0 0,1 0 0 0 0,0 0-1 0 0,0 0 1 0 0,0 0 0 0 0,1-1 0 0 0,-1 1-1 0 0,0-1 1 0 0,1 0 0 0 0,0 1 0 0 0,-1-1-1 0 0,1 0 1 0 0,0-1 0 0 0,0 1 0 0 0,7 2-1 0 0,-1 0 48 0 0,0-1 0 0 0,1 1-1 0 0,0-2 1 0 0,18 3 0 0 0,-7-3-36 0 0,1 0 0 0 0,0-2 0 0 0,-1 0 0 0 0,43-8 0 0 0,-48 5-46 0 0,0 0 1 0 0,-1-2-1 0 0,1 0 1 0 0,-1-1 0 0 0,0 0-1 0 0,-1-1 1 0 0,18-12-1 0 0,-29 17-31 0 0,-1 1 0 0 0,1-1-1 0 0,-1 0 1 0 0,0 0-1 0 0,1 0 1 0 0,-1 0 0 0 0,0-1-1 0 0,-1 1 1 0 0,1-1-1 0 0,0 1 1 0 0,-1-1 0 0 0,1 1-1 0 0,-1-1 1 0 0,0 0 0 0 0,1 0-1 0 0,-1 0 1 0 0,-1 0-1 0 0,1 0 1 0 0,0 0 0 0 0,-1-4-1 0 0,0 2-1 0 0,0-1 0 0 0,-1 1 0 0 0,0 0 0 0 0,0 0 0 0 0,0 0 0 0 0,0-1 0 0 0,-1 2 0 0 0,0-1 0 0 0,0 0 0 0 0,-1 0-1 0 0,-2-4 1 0 0,0 1 9 0 0,0 0 0 0 0,-1 0 0 0 0,1 1 0 0 0,-2-1-1 0 0,1 1 1 0 0,-1 1 0 0 0,0 0 0 0 0,0 0 0 0 0,-1 0-1 0 0,0 0 1 0 0,-9-4 0 0 0,11 7-6 0 0,1 1-1 0 0,-1 0 1 0 0,0 0 0 0 0,1 0 0 0 0,-1 1-1 0 0,0 0 1 0 0,0 0 0 0 0,0 1 0 0 0,0-1-1 0 0,0 1 1 0 0,0 0 0 0 0,0 1 0 0 0,0-1-1 0 0,0 1 1 0 0,0 1 0 0 0,0-1 0 0 0,0 1-1 0 0,-9 4 1 0 0,10-4-8 0 0,1 1 1 0 0,-1 0-1 0 0,1-1 0 0 0,0 2 0 0 0,-1-1 0 0 0,2 0 1 0 0,-1 1-1 0 0,0 0 0 0 0,1 0 0 0 0,-1 0 0 0 0,-4 8 1 0 0,7-10 4 0 0,0-1-1 0 0,0 1 1 0 0,1 0 0 0 0,-1-1 0 0 0,0 1 0 0 0,1 0 0 0 0,-1-1 0 0 0,1 1 0 0 0,0 0 0 0 0,-1 0 0 0 0,1-1 0 0 0,0 1 0 0 0,0 0 0 0 0,0 0 0 0 0,0 0 0 0 0,0-1 0 0 0,1 1 0 0 0,-1 0 0 0 0,1 0 0 0 0,-1-1 0 0 0,1 1 0 0 0,-1 0-1 0 0,1-1 1 0 0,0 1 0 0 0,0-1 0 0 0,0 1 0 0 0,0-1 0 0 0,0 1 0 0 0,0-1 0 0 0,0 1 0 0 0,1-1 0 0 0,-1 0 0 0 0,0 0 0 0 0,1 0 0 0 0,-1 0 0 0 0,1 0 0 0 0,2 1 0 0 0,5 3 4 0 0,1 0 1 0 0,0-1 0 0 0,0 0-1 0 0,0-1 1 0 0,1 0 0 0 0,-1-1-1 0 0,1 0 1 0 0,11 1-1 0 0,7-2 85 0 0,50-3 0 0 0,-52-1-4 0 0,-1-2 0 0 0,0-1 0 0 0,-1 0 1 0 0,32-14-1 0 0,0 1 155 0 0,-54 18-215 0 0,0 0 0 0 0,1 0 0 0 0,-1 0 0 0 0,0 0 0 0 0,1 1 0 0 0,-1 0 0 0 0,0 0 0 0 0,1 0 0 0 0,-1 0 0 0 0,1 0 0 0 0,-1 1-1 0 0,1-1 1 0 0,-1 1 0 0 0,6 2 0 0 0,-7-2 2 0 0,0 0 0 0 0,1 1 0 0 0,-1-1 0 0 0,0 1 0 0 0,0 0 0 0 0,0 0 0 0 0,0 0 0 0 0,0 0 0 0 0,-1 0 0 0 0,1 0 0 0 0,-1 0 0 0 0,1 0 0 0 0,-1 1 0 0 0,0-1 0 0 0,0 1 0 0 0,0-1 0 0 0,0 1 0 0 0,0-1 0 0 0,0 4 0 0 0,3 11 209 0 0,-2 1 0 0 0,0-1 0 0 0,0 1 0 0 0,-2-1 0 0 0,0 1 0 0 0,-4 21 1 0 0,-3-23-7 0 0,7-16-229 0 0,0 0-1 0 0,0 1 0 0 0,0-1 1 0 0,0 0-1 0 0,-1 1 1 0 0,1-1-1 0 0,0 0 1 0 0,0 0-1 0 0,0 1 0 0 0,-1-1 1 0 0,1 0-1 0 0,0 0 1 0 0,-1 1-1 0 0,1-1 1 0 0,0 0-1 0 0,0 0 1 0 0,-1 0-1 0 0,1 1 0 0 0,0-1 1 0 0,-1 0-1 0 0,1 0 1 0 0,-1 0-1 0 0,1 0 1 0 0,0 0-1 0 0,-1 0 1 0 0,1 0-1 0 0,0 0 0 0 0,-1 0 1 0 0,1 0-1 0 0,0 0 1 0 0,-1 0-1 0 0,1 0 1 0 0,0 0-1 0 0,-1 0 0 0 0,1 0 1 0 0,0 0-1 0 0,-1-1 1 0 0,1 1-1 0 0,0 0 1 0 0,-1 0-1 0 0,1 0 1 0 0,-1-1-1 0 0,0-2-9 0 0,1 0-1 0 0,-1 0 1 0 0,1-1-1 0 0,-1 1 1 0 0,1 0 0 0 0,0 0-1 0 0,0 0 1 0 0,2-7-1 0 0,-2 9 2 0 0,1-8-8 0 0,0 1-1 0 0,1 0 0 0 0,0 0 0 0 0,1 0 0 0 0,0 0 1 0 0,0 0-1 0 0,6-10 0 0 0,3-2-86 0 0,19-23 0 0 0,11-18 44 0 0,-40 57 52 0 0,6-11-4 0 0,1 1 0 0 0,1-1 1 0 0,0 2-1 0 0,21-23 0 0 0,-28 33 10 0 0,0 0-1 0 0,1 1 1 0 0,-1-1 0 0 0,1 1-1 0 0,-1 0 1 0 0,1 0-1 0 0,0 0 1 0 0,0 0 0 0 0,0 1-1 0 0,7-3 1 0 0,-8 4 1 0 0,1 0 0 0 0,-1 0 0 0 0,0 0 0 0 0,0 0 0 0 0,1 0 0 0 0,-1 0 0 0 0,0 1 0 0 0,0 0 0 0 0,1-1 0 0 0,-1 1 0 0 0,0 1 0 0 0,0-1 0 0 0,0 0 0 0 0,0 1 0 0 0,5 3 1 0 0,2 2 9 0 0,0 0 0 0 0,-1 2 0 0 0,1-1 0 0 0,-1 1 0 0 0,-1 0 0 0 0,8 11 0 0 0,38 64 146 0 0,-37-55-145 0 0,26 35 0 0 0,-31-47-401 0 0,9 11 85 0 0,-9-17-2482 0 0,0-6-3418 0 0,-7-4 3648 0 0</inkml:trace>
</inkml:ink>
</file>

<file path=ppt/ink/ink4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47.7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67 143 512 0 0,'-5'-1'937'0'0,"0"1"0"0"0,0-1 0 0 0,0 0 1 0 0,0-1-1 0 0,0 1 0 0 0,0-1 0 0 0,1 0 0 0 0,-1 0 0 0 0,-6-4 0 0 0,0 0 2931 0 0,11 6-3822 0 0,0 0 0 0 0,-1 0 0 0 0,1 0 1 0 0,0 0-1 0 0,0-1 0 0 0,0 1 0 0 0,0 0 0 0 0,0 0 0 0 0,0 0 0 0 0,0 0 1 0 0,0 0-1 0 0,0-1 0 0 0,0 1 0 0 0,0 0 0 0 0,0 0 0 0 0,0 0 0 0 0,0 0 1 0 0,0 0-1 0 0,0 0 0 0 0,0-1 0 0 0,0 1 0 0 0,0 0 0 0 0,0 0 1 0 0,0 0-1 0 0,1 0 0 0 0,-1 0 0 0 0,0 0 0 0 0,0 0 0 0 0,0-1 0 0 0,0 1 1 0 0,0 0-1 0 0,0 0 0 0 0,0 0 0 0 0,0 0 0 0 0,0 0 0 0 0,1 0 0 0 0,-1 0 1 0 0,0 0-1 0 0,0 0 0 0 0,0 0 0 0 0,0 0 0 0 0,0 0 0 0 0,0-1 0 0 0,1 1 1 0 0,-1 0-1 0 0,0 0 0 0 0,0 0 0 0 0,0 0 0 0 0,0 0 0 0 0,7-3 440 0 0,45-14 1316 0 0,93-18 0 0 0,55 5-1023 0 0,-146 23-379 0 0,43-4-172 0 0,154 0 0 0 0,-250 11-233 0 0,11 0-8 0 0,0 1 0 0 0,0 0 0 0 0,17 5 1 0 0,-27-6-14 0 0,0 0 1 0 0,1 1-1 0 0,-1-1 1 0 0,0 1 0 0 0,0 0-1 0 0,-1 0 1 0 0,1 0-1 0 0,0 0 1 0 0,0 0-1 0 0,0 0 1 0 0,-1 0 0 0 0,1 0-1 0 0,0 1 1 0 0,-1-1-1 0 0,1 1 1 0 0,-1-1 0 0 0,0 1-1 0 0,1 0 1 0 0,-1-1-1 0 0,0 1 1 0 0,0 0 0 0 0,0 0-1 0 0,0 0 1 0 0,0 0-1 0 0,-1 0 1 0 0,1 0 0 0 0,0 3-1 0 0,-1-3-85 0 0,0 1 0 0 0,-1-1 0 0 0,1 0-1 0 0,-1 1 1 0 0,1-1 0 0 0,-1 0 0 0 0,0 0 0 0 0,0 0 0 0 0,0 1 0 0 0,0-1-1 0 0,-1 0 1 0 0,1 0 0 0 0,0 0 0 0 0,-1-1 0 0 0,1 1 0 0 0,-4 3-1 0 0,-4 3-1812 0 0,-18 14 0 0 0,25-20 1597 0 0,-37 23-5321 0 0,20-12 3524 0 0</inkml:trace>
</inkml:ink>
</file>

<file path=ppt/ink/ink4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48.0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47 1248 0 0,'-1'-2'1018'0'0,"1"-1"-1"0"0,-1 0 0 0 0,1 0 0 0 0,0 0 1 0 0,-1 0-1 0 0,2 0 0 0 0,-1 0 1 0 0,0 0-1 0 0,1-4 0 0 0,0 6-795 0 0,-1 0-1 0 0,1 1 0 0 0,-1-1 1 0 0,1 0-1 0 0,-1 0 0 0 0,1 0 1 0 0,0 1-1 0 0,-1-1 1 0 0,1 0-1 0 0,0 1 0 0 0,-1-1 1 0 0,1 0-1 0 0,0 1 0 0 0,0-1 1 0 0,0 1-1 0 0,0-1 1 0 0,0 1-1 0 0,0 0 0 0 0,-1-1 1 0 0,1 1-1 0 0,0 0 1 0 0,0 0-1 0 0,0 0 0 0 0,0 0 1 0 0,0-1-1 0 0,0 1 0 0 0,0 0 1 0 0,0 1-1 0 0,0-1 1 0 0,0 0-1 0 0,0 0 0 0 0,1 1 1 0 0,1-1-91 0 0,-1 1 1 0 0,0 0-1 0 0,0 0 1 0 0,0 0-1 0 0,0 0 1 0 0,0 0-1 0 0,0 0 1 0 0,0 1 0 0 0,0-1-1 0 0,0 1 1 0 0,-1-1-1 0 0,1 1 1 0 0,-1 0-1 0 0,1 0 1 0 0,-1-1-1 0 0,1 1 1 0 0,-1 0-1 0 0,1 3 1 0 0,3 5 134 0 0,0 0 0 0 0,5 15-1 0 0,-1 4 65 0 0,-1 1 0 0 0,-2-1 0 0 0,6 59-1 0 0,-8 91 23 0 0,-5-115-371 0 0,3-1 0 0 0,10 69 0 0 0,-10-121-21 0 0,1 7-9 0 0,6 21 0 0 0,-7-34-71 0 0,0 0 1 0 0,-1 0-1 0 0,2 0 0 0 0,-1-1 0 0 0,0 1 0 0 0,1-1 0 0 0,0 0 0 0 0,0 1 1 0 0,4 2-1 0 0,-7-6 20 0 0,0-1 0 0 0,0 0 1 0 0,0 0-1 0 0,0 0 1 0 0,1 0-1 0 0,-1 0 0 0 0,0 0 1 0 0,0 0-1 0 0,0 0 0 0 0,0 1 1 0 0,0-1-1 0 0,0 0 0 0 0,1 0 1 0 0,-1 0-1 0 0,0 0 0 0 0,0 0 1 0 0,0 0-1 0 0,0 0 1 0 0,0 0-1 0 0,1 0 0 0 0,-1 0 1 0 0,0 0-1 0 0,0 0 0 0 0,0 0 1 0 0,0 0-1 0 0,0 0 0 0 0,1 0 1 0 0,-1 0-1 0 0,0 0 0 0 0,0 0 1 0 0,0 0-1 0 0,0 0 1 0 0,0 0-1 0 0,1 0 0 0 0,-1 0 1 0 0,0-1-1 0 0,0 1 0 0 0,0 0 1 0 0,0 0-1 0 0,0 0 0 0 0,0 0 1 0 0,0 0-1 0 0,1 0 0 0 0,-1 0 1 0 0,0 0-1 0 0,0-1 1 0 0,0 1-1 0 0,0 0 0 0 0,0 0 1 0 0,0 0-1 0 0,0 0 0 0 0,0 0 1 0 0,0-1-1 0 0,0 1 0 0 0,0 0 1 0 0,0 0-1 0 0,0 0 0 0 0,0 0 1 0 0,0 0-1 0 0,0-1 1 0 0,0 1-1 0 0,0 0 0 0 0,0 0 1 0 0,0 0-1 0 0,0 0 0 0 0,0-1 1 0 0,0-3-1651 0 0</inkml:trace>
</inkml:ink>
</file>

<file path=ppt/ink/ink4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48.2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 1048 0 0,'157'0'11588'0'0,"77"-9"-6920"0"0,-89 4-4382 0 0,-86 4-558 0 0,-11 2-646 0 0,-17 4-2653 0 0,-11 0-40 0 0</inkml:trace>
</inkml:ink>
</file>

<file path=ppt/ink/ink4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48.5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12 8 0 0,'-2'-1'474'0'0,"1"1"1"0"0,0 0-1 0 0,-1 0 0 0 0,1-1 1 0 0,0 1-1 0 0,0 0 0 0 0,0-1 1 0 0,-1 0-1 0 0,1 1 0 0 0,-1-2 1 0 0,1 1 236 0 0,-1 1 0 0 0,1-1 0 0 0,0 0 0 0 0,0 1 0 0 0,0-1 0 0 0,0 1 0 0 0,-1 0 0 0 0,1-1 0 0 0,0 1 0 0 0,-2 0 0 0 0,3 4 2363 0 0,7 10-1847 0 0,21 30 1245 0 0,-20-32-2004 0 0,0 0 0 0 0,-1 1 0 0 0,0-1 0 0 0,5 17-1 0 0,-6-8-32 0 0,0 0 0 0 0,-2 0 0 0 0,0 0 0 0 0,0 26-1 0 0,-3 90 404 0 0,-2-70-574 0 0,-2 11-77 0 0,1 40-282 0 0,6-96-150 0 0,-4-21 170 0 0,0 0 0 0 0,0-1 0 0 0,0 1 0 0 0,1 0 0 0 0,-1-1 0 0 0,0 1 0 0 0,0 0 0 0 0,0-1 0 0 0,1 1 0 0 0,-1 0 0 0 0,0-1-1 0 0,0 1 1 0 0,1-1 0 0 0,-1 1 0 0 0,1 0 0 0 0,-1-1 0 0 0,1 1 0 0 0,-1-1 0 0 0,1 1 0 0 0,-1-1 0 0 0,1 0 0 0 0,-1 1-1 0 0,1-1 1 0 0,-1 0 0 0 0,1 1 0 0 0,0-1 0 0 0,-1 0 0 0 0,2 1 0 0 0,-2-1-300 0 0,1-1 0 0 0,0 1 0 0 0,-1 0 0 0 0,1-1 0 0 0,-1 1 0 0 0,1-1 0 0 0,-1 1 0 0 0,1 0 0 0 0,-1-1 0 0 0,1 1 0 0 0,-1-1 0 0 0,0 0 0 0 0,1 1 0 0 0,-1-1 0 0 0,0 1 0 0 0,1-2 0 0 0,1 0-2401 0 0,2-6-2384 0 0</inkml:trace>
</inkml:ink>
</file>

<file path=ppt/ink/ink4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48.8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16 256 2288 0 0,'-4'-3'886'0'0,"-7"-8"7957"0"0,11 10-8687 0 0,0 1-1 0 0,0-1 1 0 0,0 1 0 0 0,0 0-1 0 0,0-1 1 0 0,0 1-1 0 0,1-1 1 0 0,-1 1-1 0 0,0-1 1 0 0,0 1-1 0 0,1 0 1 0 0,-1-1 0 0 0,0 1-1 0 0,0 0 1 0 0,1-1-1 0 0,-1 1 1 0 0,0 0-1 0 0,1-1 1 0 0,-1 1 0 0 0,0 0-1 0 0,1-1 1 0 0,-1 1-1 0 0,1 0 1 0 0,-1 0-1 0 0,0 0 1 0 0,1-1-1 0 0,-1 1 1 0 0,1 0 0 0 0,-1 0-1 0 0,1 0 1 0 0,-1 0-1 0 0,1 0 1 0 0,-1 0-1 0 0,12-4 197 0 0,-1-1-1 0 0,0 0 0 0 0,-1-1 0 0 0,1 0 0 0 0,-1-1 1 0 0,0 0-1 0 0,-1 0 0 0 0,0-1 0 0 0,0 0 1 0 0,14-18-1 0 0,-19 21-261 0 0,9-14 103 0 0,1 2 0 0 0,1 0 0 0 0,1 0 0 0 0,26-21 0 0 0,-38 34-190 0 0,1 1 0 0 0,0 0 0 0 0,0 0 1 0 0,0 0-1 0 0,0 1 0 0 0,1 0 0 0 0,-1-1 1 0 0,1 2-1 0 0,-1-1 0 0 0,1 1 0 0 0,0 0 0 0 0,-1 0 1 0 0,1 0-1 0 0,0 1 0 0 0,0 0 0 0 0,-1 0 1 0 0,1 1-1 0 0,0-1 0 0 0,0 1 0 0 0,-1 1 0 0 0,1-1 1 0 0,0 1-1 0 0,5 2 0 0 0,-3 0 12 0 0,-1 0 0 0 0,1 0 0 0 0,-1 0 1 0 0,0 1-1 0 0,-1 0 0 0 0,1 1 0 0 0,-1-1 0 0 0,0 1 0 0 0,0 0 0 0 0,-1 1 0 0 0,0 0 0 0 0,0-1 1 0 0,-1 2-1 0 0,1-1 0 0 0,-2 0 0 0 0,1 1 0 0 0,-1 0 0 0 0,0-1 0 0 0,0 1 0 0 0,-1 1 0 0 0,0-1 1 0 0,-1 0-1 0 0,0 0 0 0 0,0 1 0 0 0,-1-1 0 0 0,0 1 0 0 0,0-1 0 0 0,-1 0 0 0 0,0 1 1 0 0,0-1-1 0 0,-1 0 0 0 0,-4 10 0 0 0,3-9 6 0 0,-1 0 1 0 0,0 0-1 0 0,0 0 0 0 0,-1 0 1 0 0,-1-1-1 0 0,1 0 0 0 0,-1 0 1 0 0,-1-1-1 0 0,1 1 0 0 0,-10 7 1 0 0,1-4-24 0 0,0 0 1 0 0,0-1-1 0 0,-1 0 0 0 0,-26 11 1 0 0,4-3-191 0 0,-48 20 155 0 0,74-33-420 0 0,0-1 0 0 0,-1 0 0 0 0,1-1 0 0 0,-27 2 0 0 0,37-5 89 0 0,1 0 0 0 0,-1 0-1 0 0,0 0 1 0 0,0 0 0 0 0,1 0 0 0 0,-1 0 0 0 0,0-1 0 0 0,1 1 0 0 0,-1-1 0 0 0,0 1 0 0 0,1-1 0 0 0,-3-1 0 0 0,-4-4-3078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1:51.8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451 20 512 0 0,'-1'-2'254'0'0,"0"1"0"0"0,0-1 0 0 0,0 1 0 0 0,-1 0 0 0 0,1-1 0 0 0,0 1 0 0 0,-1 0 0 0 0,1 0 0 0 0,-1 0 0 0 0,1 0 0 0 0,-1 0-1 0 0,1 0 1 0 0,-1 1 0 0 0,0-1 0 0 0,1 0 0 0 0,-1 1 0 0 0,0 0 0 0 0,0-1 0 0 0,1 1 0 0 0,-1 0 0 0 0,0 0 0 0 0,0 0 0 0 0,0 0 0 0 0,1 0 0 0 0,-1 0 0 0 0,0 0 0 0 0,0 1 0 0 0,1-1 0 0 0,-1 1 0 0 0,-2 0-1 0 0,1 0 91 0 0,1 0 0 0 0,-1 0 0 0 0,0 0 0 0 0,1 0 0 0 0,-1 1 0 0 0,0-1 0 0 0,1 1 0 0 0,0 0 0 0 0,-1 0 0 0 0,1 0 0 0 0,0 0 0 0 0,0 0 0 0 0,0 0 0 0 0,0 1 0 0 0,1-1 0 0 0,-1 1 0 0 0,-2 3 0 0 0,0 5 528 0 0,0-1 0 0 0,0 1 1 0 0,-3 15-1 0 0,-6 17 138 0 0,3-21-604 0 0,0-1 1 0 0,-25 37-1 0 0,-34 34 377 0 0,-16 24-118 0 0,68-89-518 0 0,1 1 0 0 0,2 0 0 0 0,0 2 1 0 0,2-1-1 0 0,2 2 0 0 0,0-1 0 0 0,-6 43 0 0 0,13-57-131 0 0,1 0 1 0 0,1 0-1 0 0,1 0 0 0 0,0 0 1 0 0,1 0-1 0 0,1 0 0 0 0,0-1 0 0 0,1 1 1 0 0,1 0-1 0 0,0-1 0 0 0,1 0 0 0 0,1 0 1 0 0,0 0-1 0 0,1-1 0 0 0,1 0 0 0 0,15 22 1 0 0,-11-21-30 0 0,2 0 0 0 0,0-1 1 0 0,0-1-1 0 0,1 0 0 0 0,1-1 0 0 0,0-1 1 0 0,28 15-1 0 0,0-4-284 0 0,86 30 1 0 0,-111-46 84 0 0,0 0 0 0 0,1-1 1 0 0,19 2-1 0 0,-26-6-858 0 0,23-1 0 0 0,-25-1-1000 0 0,0 0 1 0 0,16-4 0 0 0,1-2-675 0 0</inkml:trace>
</inkml:ink>
</file>

<file path=ppt/ink/ink4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49.7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48 413 416 0 0,'-1'-3'591'0'0,"-1"0"0"0"0,1-1 0 0 0,0 1 1 0 0,0-1-1 0 0,0 1 0 0 0,1-1 0 0 0,-1 1 0 0 0,1-1 0 0 0,0 1 0 0 0,0-1 0 0 0,0 1 0 0 0,0-1 0 0 0,2-4 1 0 0,1-3 2103 0 0,0 0 0 0 0,9-19 0 0 0,0-1 1170 0 0,-30 88-303 0 0,11-31-3178 0 0,2 0 1 0 0,0 1 0 0 0,-1 39 0 0 0,1 44 168 0 0,0-33-340 0 0,7 81 1 0 0,-2-154-208 0 0,1 14 43 0 0,0 26-1 0 0,-2-39-49 0 0,1 1-1 0 0,-1-1 0 0 0,0 0 1 0 0,0 0-1 0 0,-1 0 0 0 0,1 0 1 0 0,-1 0-1 0 0,0 0 0 0 0,-5 7 1 0 0,3-9-125 0 0,2-9 56 0 0,2-8-4 0 0,6-22 41 0 0,13-41 0 0 0,-9 40-5 0 0,19-69-5 0 0,26-116 0 0 0,-41 147 72 0 0,39-120 0 0 0,-52 193-26 0 0,0 0 0 0 0,-1 0 0 0 0,1 1-1 0 0,0-1 1 0 0,0 0 0 0 0,0 1 0 0 0,0-1-1 0 0,0 1 1 0 0,1-1 0 0 0,2-2 0 0 0,-4 4-2 0 0,0 0 0 0 0,0 0-1 0 0,1-1 1 0 0,-1 1 0 0 0,0 0 0 0 0,1 0 0 0 0,-1 0 0 0 0,0 0 0 0 0,1 0-1 0 0,-1 0 1 0 0,0 0 0 0 0,1 0 0 0 0,-1 0 0 0 0,0 0 0 0 0,0 0 0 0 0,1 0-1 0 0,-1 0 1 0 0,0 0 0 0 0,1 0 0 0 0,-1 0 0 0 0,0 0 0 0 0,1 0 0 0 0,-1 0-1 0 0,1 0 1 0 0,-1 1 0 0 0,1-1 1 0 0,0 1-1 0 0,-1 0 0 0 0,1-1 0 0 0,0 1 1 0 0,-1 0-1 0 0,1-1 0 0 0,-1 1 0 0 0,0 0 1 0 0,1 0-1 0 0,-1-1 0 0 0,1 1 0 0 0,-1 1 1 0 0,27 83 104 0 0,3 8 36 0 0,-23-72-68 0 0,-1 0 1 0 0,0 1 0 0 0,-2-1 0 0 0,4 40 0 0 0,-6 90 321 0 0,0-11-146 0 0,-1-121-238 0 0,1 1-1 0 0,1-1 1 0 0,0 0 0 0 0,11 34 0 0 0,-11-45-17 0 0,1 1 0 0 0,-1 0 0 0 0,2-1 1 0 0,-1 0-1 0 0,10 13 0 0 0,-12-18 5 0 0,1-1 0 0 0,-1 1-1 0 0,0-1 1 0 0,1 0 0 0 0,0 0-1 0 0,-1 0 1 0 0,1 0 0 0 0,0 0-1 0 0,0-1 1 0 0,0 0 0 0 0,0 1-1 0 0,1-1 1 0 0,-1 0 0 0 0,0 0-1 0 0,0-1 1 0 0,1 1 0 0 0,-1-1 0 0 0,0 1-1 0 0,4-1 1 0 0,-5 0-4 0 0,0-1 0 0 0,0 1 0 0 0,0-1 0 0 0,0 1 0 0 0,0-1 0 0 0,0 0 0 0 0,0 1 0 0 0,-1-1 0 0 0,1 0 0 0 0,0 0 0 0 0,-1 0 0 0 0,1 0 0 0 0,-1-1 0 0 0,1 1 0 0 0,-1 0 0 0 0,1-1 0 0 0,-1 1 0 0 0,0-1 0 0 0,0 1 0 0 0,0-1 0 0 0,0 0 0 0 0,0 1 0 0 0,0-1 1 0 0,0 0-1 0 0,0 0 0 0 0,-1 0 0 0 0,2-2 0 0 0,1-8-47 0 0,0 1 0 0 0,-1-1 0 0 0,1-15 1 0 0,-2 20 19 0 0,3-45-240 0 0,-5-66 0 0 0,0 41 30 0 0,4-19 129 0 0,5 1 1 0 0,3 0 0 0 0,43-162-1 0 0,-51 243 136 0 0,1 1 0 0 0,10-23 0 0 0,-12 32-10 0 0,0 0 0 0 0,0 1-1 0 0,0-1 1 0 0,1 0 0 0 0,-1 1 0 0 0,1 0-1 0 0,0 0 1 0 0,0 0 0 0 0,0 0-1 0 0,0 0 1 0 0,1 0 0 0 0,-1 1 0 0 0,6-4-1 0 0,-8 6-6 0 0,0 0 0 0 0,-1-1 0 0 0,1 1 0 0 0,0 0 0 0 0,0-1 0 0 0,0 1 0 0 0,0 0 0 0 0,0 0 0 0 0,0 0 0 0 0,0 0 0 0 0,0 0 0 0 0,0 0 0 0 0,0 0 0 0 0,0 0 0 0 0,0 0 0 0 0,0 0 0 0 0,0 1 0 0 0,0-1 0 0 0,0 0 0 0 0,0 1 0 0 0,0-1 0 0 0,1 1 0 0 0,-1 1 4 0 0,1-1 0 0 0,0 0 0 0 0,-1 1 0 0 0,1-1 0 0 0,-1 1 0 0 0,0 0 0 0 0,0 0 0 0 0,0-1 0 0 0,1 1 0 0 0,0 2 0 0 0,1 6 36 0 0,1 0-1 0 0,-1-1 1 0 0,2 16-1 0 0,-4-22-31 0 0,5 35 90 0 0,-1 0 0 0 0,-2 1 0 0 0,-2 0-1 0 0,-5 48 1 0 0,7 131 237 0 0,2-98-161 0 0,-4-71-171 0 0,3-1-1 0 0,1 0 1 0 0,2 0-1 0 0,3-1 1 0 0,26 80-1 0 0,-35-125-63 0 0,7 16-87 0 0,-8-18 91 0 0,0 1 0 0 0,1 0 1 0 0,-1-1-1 0 0,0 1 0 0 0,1 0 1 0 0,-1-1-1 0 0,1 1 0 0 0,-1-1 0 0 0,1 1 1 0 0,-1-1-1 0 0,1 1 0 0 0,-1-1 1 0 0,1 1-1 0 0,0-1 0 0 0,-1 1 1 0 0,1-1-1 0 0,0 0 0 0 0,-1 1 1 0 0,1-1-1 0 0,1 0 0 0 0,-2 0-97 0 0,1 0 0 0 0,-1 0 0 0 0,1-1-1 0 0,-1 1 1 0 0,0 0 0 0 0,1 0-1 0 0,-1-1 1 0 0,1 1 0 0 0,-1 0 0 0 0,0-1-1 0 0,1 1 1 0 0,-1 0 0 0 0,0-1 0 0 0,0 1-1 0 0,1-1 1 0 0,-1 1 0 0 0,0-1-1 0 0,0 1 1 0 0,0 0 0 0 0,1-1 0 0 0,-1 1-1 0 0,0-1 1 0 0,0 1 0 0 0,0-2-1 0 0,1-2-2002 0 0,4-3-1606 0 0</inkml:trace>
</inkml:ink>
</file>

<file path=ppt/ink/ink4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55.759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26 104 512 0 0,'-3'3'625'0'0,"-1"1"0"0"0,1 0 1 0 0,0 0-1 0 0,1 0 0 0 0,-1 0 0 0 0,1 1 0 0 0,-3 5 0 0 0,5-10-515 0 0,0 0 0 0 0,0 0 1 0 0,0 0-1 0 0,0 1 0 0 0,0-1 0 0 0,0 0 0 0 0,0 0 0 0 0,0 0 0 0 0,0 1 0 0 0,0-1 0 0 0,0 0 1 0 0,1 0-1 0 0,-1 1 0 0 0,0-1 0 0 0,0 0 0 0 0,0 0 0 0 0,0 0 0 0 0,0 0 0 0 0,0 1 0 0 0,1-1 1 0 0,-1 0-1 0 0,0 0 0 0 0,0 0 0 0 0,0 0 0 0 0,0 0 0 0 0,1 1 0 0 0,-1-1 0 0 0,0 0 0 0 0,0 0 1 0 0,0 0-1 0 0,1 0 0 0 0,-1 0 0 0 0,0 0 0 0 0,0 0 0 0 0,1 0 0 0 0,-1 0 0 0 0,0 0 1 0 0,0 0-1 0 0,0 0 0 0 0,1 0 0 0 0,-1 0 0 0 0,0 0 0 0 0,0 0 0 0 0,0 0 0 0 0,1 0 0 0 0,-1 0 1 0 0,0 0-1 0 0,0 0 0 0 0,1 0 0 0 0,-1-1 0 0 0,0 1 0 0 0,0 0 0 0 0,0 0 0 0 0,20-5 1243 0 0,-13 3-190 0 0,88-4 1511 0 0,-27 4-1831 0 0,-30-1-465 0 0,269-34 1630 0 0,35-26-1528 0 0,-310 56-461 0 0,75-13-989 0 0,-84 20-353 0 0,-23 0 1278 0 0,0 0 1 0 0,0 0-1 0 0,-1 0 0 0 0,1 0 1 0 0,0 0-1 0 0,0 0 0 0 0,0 0 1 0 0,0 0-1 0 0,0 0 1 0 0,0 0-1 0 0,0 0 0 0 0,0 0 1 0 0,0 0-1 0 0,0 0 0 0 0,0 1 1 0 0,0-1-1 0 0,-1 0 1 0 0,1 0-1 0 0,0 0 0 0 0,0 0 1 0 0,0 0-1 0 0,0 0 0 0 0,0 0 1 0 0,0 0-1 0 0,0 0 1 0 0,0 0-1 0 0,0 1 0 0 0,0-1 1 0 0,0 0-1 0 0,0 0 0 0 0,0 0 1 0 0,0 0-1 0 0,0 0 1 0 0,0 0-1 0 0,0 0 0 0 0,0 0 1 0 0,0 1-1 0 0,0-1 0 0 0,0 0 1 0 0,0 0-1 0 0,0 0 1 0 0,0 0-1 0 0,0 0 0 0 0,1 0 1 0 0,-1 0-1 0 0,0 0 0 0 0,0 0 1 0 0,0 0-1 0 0,0 0 1 0 0,0 1-1 0 0,0-1 0 0 0,0 0 1 0 0,0 0-1 0 0,0 0 0 0 0,0 0 1 0 0,0 0-1 0 0,0 0 1 0 0,1 0-1 0 0,-1 0 0 0 0,0 0 1 0 0,0 0-1 0 0,0 0 0 0 0,0 0 1 0 0,0 0-1 0 0,0 0 1 0 0,-7 6-1852 0 0,7-6 1890 0 0,-9 7-2069 0 0</inkml:trace>
</inkml:ink>
</file>

<file path=ppt/ink/ink4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56.362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1 251 8 0 0,'6'-16'1442'0'0,"7"-14"1856"0"0,-1-1 1 0 0,-2-1-1 0 0,12-58 0 0 0,-22 60-815 0 0,0 29-2366 0 0,0 0-1 0 0,1 0 1 0 0,-1 1 0 0 0,0-1 0 0 0,-1 0-1 0 0,1 0 1 0 0,0 0 0 0 0,0 0 0 0 0,0 1-1 0 0,0-1 1 0 0,-1 0 0 0 0,1 0-1 0 0,0 1 1 0 0,-1-1 0 0 0,1 0 0 0 0,0 0-1 0 0,-1 1 1 0 0,1-1 0 0 0,-1 0-1 0 0,1 1 1 0 0,-1-1 0 0 0,0 0 0 0 0,1 1-1 0 0,-1-1 1 0 0,0 1 0 0 0,1-1 0 0 0,-1 1-1 0 0,0 0 1 0 0,0-1 0 0 0,0 1-1 0 0,0 1-39 0 0,-1 0-1 0 0,1 0 1 0 0,0 0-1 0 0,0 0 1 0 0,0 1-1 0 0,0-1 0 0 0,0 0 1 0 0,1 1-1 0 0,-1-1 1 0 0,0 0-1 0 0,1 1 1 0 0,-1-1-1 0 0,1 1 0 0 0,-1 0 1 0 0,1 2-1 0 0,-2-1 23 0 0,-1 11 40 0 0,-1 0-1 0 0,2 1 1 0 0,0-1-1 0 0,1 1 1 0 0,0-1-1 0 0,1 1 1 0 0,2 20-1 0 0,22 99 847 0 0,56 216 1166 0 0,-76-332-2116 0 0,-2-1 1 0 0,0 1 0 0 0,-1 0 0 0 0,-2 21 0 0 0,-13 70 21 0 0,11-89-40 0 0,2 25 0 0 0,1-34-51 0 0,0-11 31 0 0,0 0 1 0 0,-1 0 0 0 0,1 0 0 0 0,0 0-1 0 0,0 0 1 0 0,0 0 0 0 0,0 0 0 0 0,0 0-1 0 0,0 0 1 0 0,0 0 0 0 0,0 1 0 0 0,0-1-1 0 0,0 0 1 0 0,0 0 0 0 0,0 0-1 0 0,0 0 1 0 0,0 0 0 0 0,0 0 0 0 0,0 0-1 0 0,0 0 1 0 0,0 0 0 0 0,0 0 0 0 0,0 0-1 0 0,0 1 1 0 0,0-1 0 0 0,1 0 0 0 0,-1 0-1 0 0,0 0 1 0 0,0 0 0 0 0,0 0 0 0 0,0 0-1 0 0,0 0 1 0 0,0 0 0 0 0,0 0 0 0 0,0 0-1 0 0,0 0 1 0 0,0 0 0 0 0,0 0-1 0 0,0 0 1 0 0,0 0 0 0 0,0 0 0 0 0,0 0-1 0 0,1 0 1 0 0,-1 0 0 0 0,0 0 0 0 0,0 0-1 0 0,0 0 1 0 0,0 1 0 0 0,0-1 0 0 0,0 0-1 0 0,0 0 1 0 0,0-1 0 0 0,0 1 0 0 0,0 0-1 0 0,0 0 1 0 0,1 0 0 0 0,3-4-100 0 0,4-9-55 0 0,7-22-1288 0 0,15-48 0 0 0,-17 44-2127 0 0,-6 19 1120 0 0</inkml:trace>
</inkml:ink>
</file>

<file path=ppt/ink/ink4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56.880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18 91 1600 0 0,'-1'-19'3493'0'0,"-2"-22"-1"0"0,-2 16 1939 0 0,2 20-2748 0 0,0 10-1192 0 0,0 10-517 0 0,3-5-671 0 0,0-1 1 0 0,1 1-1 0 0,0-1 0 0 0,0 0 1 0 0,4 15-1 0 0,18 46 637 0 0,-18-58-747 0 0,28 76 880 0 0,14 36-175 0 0,30 131 134 0 0,-69-234-982 0 0,0-1 1 0 0,1 0-1 0 0,1 0 1 0 0,16 22-1 0 0,-26-42-50 0 0,0 0-1 0 0,0 1 1 0 0,0-1-1 0 0,0 0 1 0 0,0 0-1 0 0,0 1 1 0 0,1-1-1 0 0,-1 0 1 0 0,0 0-1 0 0,0 1 1 0 0,0-1-1 0 0,0 0 1 0 0,1 0 0 0 0,-1 0-1 0 0,0 1 1 0 0,0-1-1 0 0,1 0 1 0 0,-1 0-1 0 0,0 0 1 0 0,0 0-1 0 0,1 0 1 0 0,-1 1-1 0 0,0-1 1 0 0,0 0-1 0 0,1 0 1 0 0,-1 0-1 0 0,0 0 1 0 0,1 0 0 0 0,-1 0-1 0 0,0 0 1 0 0,0 0-1 0 0,1 0 1 0 0,-1 0-1 0 0,0 0 1 0 0,1 0-1 0 0,-1 0 1 0 0,0 0-1 0 0,1 0 1 0 0,4-12 4 0 0,-1-16 5 0 0,-3 15-27 0 0,3-40-130 0 0,13-65-1 0 0,-16 110 142 0 0,24-87-73 0 0,-22 86 70 0 0,0 0 0 0 0,1 0 0 0 0,0 1-1 0 0,1 0 1 0 0,-1 0 0 0 0,2 0 0 0 0,-1 0 0 0 0,9-8-1 0 0,-13 15 15 0 0,1-1-1 0 0,-1 1 0 0 0,1-1 0 0 0,-1 1 1 0 0,1 0-1 0 0,0-1 0 0 0,0 1 1 0 0,0 0-1 0 0,0 0 0 0 0,0 0 1 0 0,0 1-1 0 0,0-1 0 0 0,0 0 0 0 0,0 1 1 0 0,0-1-1 0 0,0 1 0 0 0,0 0 1 0 0,0 0-1 0 0,3 0 0 0 0,-3 0-2 0 0,1 1 0 0 0,-1 0-1 0 0,0-1 1 0 0,0 1 0 0 0,0 0 0 0 0,0 0 0 0 0,0 0-1 0 0,0 1 1 0 0,0-1 0 0 0,0 0 0 0 0,0 1 0 0 0,0-1-1 0 0,-1 1 1 0 0,1 0 0 0 0,-1 0 0 0 0,1-1 0 0 0,1 4-1 0 0,7 13 31 0 0,0 0-1 0 0,-1 0 0 0 0,0 2 0 0 0,-2-1 0 0 0,9 36 1 0 0,11 30 51 0 0,-23-77-67 0 0,0 0-1 0 0,0 0 1 0 0,1-1-1 0 0,0 1 1 0 0,0-1-1 0 0,1 0 1 0 0,0-1-1 0 0,0 1 1 0 0,0-1 0 0 0,1 0-1 0 0,0-1 1 0 0,0 1-1 0 0,1-1 1 0 0,-1-1-1 0 0,1 1 1 0 0,0-2-1 0 0,1 1 1 0 0,-1-1-1 0 0,16 4 1 0 0,-12-4-435 0 0,1 0 0 0 0,0-2 0 0 0,-1 1 0 0 0,1-1 0 0 0,22-2 0 0 0,-23 0-1231 0 0,1-1 1 0 0,0-1 0 0 0,-1 0-1 0 0,1 0 1 0 0,18-8-1 0 0,-14 3-1290 0 0,-2 1 79 0 0</inkml:trace>
</inkml:ink>
</file>

<file path=ppt/ink/ink4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57.324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128 45 1224 0 0,'-15'0'7461'0'0,"4"4"-3474"0"0,10-4-3764 0 0,0 1-1 0 0,0 0 0 0 0,-1 0 0 0 0,1 0 1 0 0,0 1-1 0 0,0-1 0 0 0,0 0 1 0 0,0 0-1 0 0,1 1 0 0 0,-1-1 0 0 0,0 0 1 0 0,0 1-1 0 0,1-1 0 0 0,-1 1 1 0 0,0 1-1 0 0,-2 5 88 0 0,1 0 1 0 0,-1 0-1 0 0,1 0 1 0 0,1 0-1 0 0,0 0 1 0 0,0 1-1 0 0,0-1 1 0 0,1 0-1 0 0,1 9 1 0 0,0-13-245 0 0,0 0 1 0 0,0 0-1 0 0,0 0 1 0 0,0 0-1 0 0,1 0 1 0 0,-1-1-1 0 0,1 1 1 0 0,0 0-1 0 0,0-1 1 0 0,1 0-1 0 0,-1 1 0 0 0,1-1 1 0 0,-1 0-1 0 0,1 0 1 0 0,0-1-1 0 0,0 1 1 0 0,1-1-1 0 0,-1 1 1 0 0,0-1-1 0 0,7 3 1 0 0,-3-2-26 0 0,0 0 0 0 0,1-1 0 0 0,-1 0 0 0 0,0 0 0 0 0,1-1 0 0 0,0 0 0 0 0,-1 0 0 0 0,1-1 0 0 0,0 0 0 0 0,-1 0 0 0 0,1-1 0 0 0,0 0 0 0 0,-1 0 0 0 0,1-1 0 0 0,9-3 0 0 0,-4 1 9 0 0,1-1 1 0 0,-1 0-1 0 0,-1-1 0 0 0,1 0 1 0 0,-1-1-1 0 0,0-1 0 0 0,17-14 1 0 0,-25 18-42 0 0,0 1 1 0 0,0-1 0 0 0,-1 0 0 0 0,1 0 0 0 0,-1-1 0 0 0,0 1-1 0 0,0-1 1 0 0,4-8 0 0 0,-6 11-20 0 0,0 0 1 0 0,-1 0-1 0 0,1-1 0 0 0,-1 1 0 0 0,1-1 1 0 0,-1 1-1 0 0,0 0 0 0 0,0-1 1 0 0,0 1-1 0 0,0 0 0 0 0,0-1 0 0 0,0 1 1 0 0,-1-1-1 0 0,1 1 0 0 0,-1 0 1 0 0,0-1-1 0 0,0 1 0 0 0,0 0 0 0 0,0 0 1 0 0,0 0-1 0 0,-2-4 0 0 0,-2 0-13 0 0,0 0-1 0 0,0 0 1 0 0,0 0-1 0 0,-1 1 0 0 0,1 0 1 0 0,-1 0-1 0 0,-1 0 1 0 0,1 1-1 0 0,0 0 0 0 0,-1 0 1 0 0,-8-3-1 0 0,10 5 14 0 0,0 0 0 0 0,0 1-1 0 0,0-1 1 0 0,0 1 0 0 0,-1 0 0 0 0,1 1-1 0 0,0-1 1 0 0,-1 1 0 0 0,1 0 0 0 0,0 0-1 0 0,0 1 1 0 0,-1 0 0 0 0,1 0 0 0 0,0 0-1 0 0,0 0 1 0 0,-10 5 0 0 0,1 1 57 0 0,1 0 0 0 0,0 2 0 0 0,0-1 0 0 0,1 2 0 0 0,-18 17 0 0 0,7-4 95 0 0,-31 44-1 0 0,46-57-108 0 0,0 1 0 0 0,1 0-1 0 0,1 1 1 0 0,0-1-1 0 0,-8 24 1 0 0,13-31-25 0 0,-1 0 1 0 0,1 1-1 0 0,1-1 0 0 0,-1 0 0 0 0,0 1 1 0 0,1-1-1 0 0,0 1 0 0 0,0-1 0 0 0,0 0 1 0 0,1 1-1 0 0,-1-1 0 0 0,1 0 1 0 0,0 1-1 0 0,1-1 0 0 0,-1 0 0 0 0,1 0 1 0 0,-1 0-1 0 0,1 0 0 0 0,0 0 0 0 0,5 7 1 0 0,-1-5-9 0 0,0 0 1 0 0,0 0-1 0 0,0 0 1 0 0,1 0-1 0 0,0-1 1 0 0,0 0-1 0 0,0-1 1 0 0,1 0 0 0 0,0 0-1 0 0,-1 0 1 0 0,1-1-1 0 0,0 0 1 0 0,1-1-1 0 0,-1 0 1 0 0,0 0-1 0 0,1-1 1 0 0,11 1-1 0 0,13-1-312 0 0,0-2 0 0 0,-1-1-1 0 0,42-8 1 0 0,-12 2-1224 0 0,-10 2-4921 0 0,-30 2 2519 0 0</inkml:trace>
</inkml:ink>
</file>

<file path=ppt/ink/ink4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57.785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152 17 256 0 0,'-2'2'1070'0'0,"-1"0"0"0"0,0 0 0 0 0,1-1 0 0 0,-1 1 0 0 0,-6 2 0 0 0,6-3-618 0 0,1 0 1 0 0,-1 1 0 0 0,0 0-1 0 0,0-1 1 0 0,1 1 0 0 0,-1 0-1 0 0,-2 2 1 0 0,-2 6-20 0 0,-1 0 1 0 0,2 1 0 0 0,-1-1-1 0 0,1 1 1 0 0,1 1 0 0 0,0-1-1 0 0,1 1 1 0 0,0 0-1 0 0,0 0 1 0 0,1 0 0 0 0,1 0-1 0 0,0 1 1 0 0,0 12-1 0 0,2-20-361 0 0,0-1 0 0 0,1 1 0 0 0,-1-1 0 0 0,1 1 0 0 0,0 0-1 0 0,0-1 1 0 0,0 1 0 0 0,1-1 0 0 0,-1 0 0 0 0,1 1-1 0 0,0-1 1 0 0,1 0 0 0 0,2 4 0 0 0,-1-2 18 0 0,1-1 0 0 0,-1 0 0 0 0,1 0 0 0 0,0 0 1 0 0,0-1-1 0 0,1 0 0 0 0,-1 0 0 0 0,9 5 0 0 0,-5-5 71 0 0,0 1 0 0 0,0-2 1 0 0,0 1-1 0 0,0-1 0 0 0,0-1 0 0 0,1 0 0 0 0,0 0 0 0 0,-1 0 0 0 0,1-2 1 0 0,0 1-1 0 0,-1-1 0 0 0,19-2 0 0 0,-21 0-54 0 0,0 1 1 0 0,0-1-1 0 0,0-1 0 0 0,-1 1 0 0 0,0-1 0 0 0,1 0 1 0 0,-1-1-1 0 0,0 0 0 0 0,0 0 0 0 0,-1 0 1 0 0,1 0-1 0 0,8-10 0 0 0,-11 11-95 0 0,0-1 0 0 0,-1 1 1 0 0,1-1-1 0 0,0 0 0 0 0,-1 0 0 0 0,0 0 0 0 0,0 0 0 0 0,0 0 0 0 0,-1-1 0 0 0,1 1 0 0 0,-1 0 0 0 0,0-1 1 0 0,0 1-1 0 0,-1-1 0 0 0,1 1 0 0 0,-1-1 0 0 0,0 0 0 0 0,0 1 0 0 0,-1-1 0 0 0,-1-6 0 0 0,0 3-34 0 0,-1 0 0 0 0,-1 1-1 0 0,1-1 1 0 0,-1 1-1 0 0,0 0 1 0 0,-7-8 0 0 0,-4-8-24 0 0,8 10 21 0 0,-1 1 1 0 0,0 0-1 0 0,-1 1 1 0 0,-1-1 0 0 0,0 2-1 0 0,-13-13 1 0 0,18 19 21 0 0,-1 0 0 0 0,1 1 0 0 0,-1-1 0 0 0,1 1 0 0 0,-1 0 0 0 0,0 1-1 0 0,0-1 1 0 0,0 1 0 0 0,-1 0 0 0 0,1 1 0 0 0,0-1 0 0 0,-1 1 0 0 0,1 1 0 0 0,-1-1 0 0 0,1 1 0 0 0,-9 1 0 0 0,4 0 3 0 0,0 1 0 0 0,0 0 0 0 0,0 1 0 0 0,1 1 0 0 0,-1-1 0 0 0,-13 8 0 0 0,20-9 2 0 0,0 1-1 0 0,0 0 0 0 0,-1-1 0 0 0,2 2 1 0 0,-1-1-1 0 0,0 0 0 0 0,-4 6 0 0 0,6-7-7 0 0,1 0-1 0 0,0 0 0 0 0,-1 0 0 0 0,1 0 0 0 0,0 1 0 0 0,0-1 1 0 0,0 0-1 0 0,1 0 0 0 0,-1 1 0 0 0,0-1 0 0 0,1 1 1 0 0,0-1-1 0 0,-1 1 0 0 0,1-1 0 0 0,0 4 0 0 0,1-4 2 0 0,-1 0 0 0 0,1 0 0 0 0,-1-1 0 0 0,1 1 0 0 0,0 0 0 0 0,-1 0 0 0 0,1-1 0 0 0,0 1 1 0 0,0-1-1 0 0,0 1 0 0 0,0-1 0 0 0,1 1 0 0 0,-1-1 0 0 0,0 0 0 0 0,1 1 0 0 0,-1-1 0 0 0,1 0 0 0 0,-1 0 0 0 0,1 0 0 0 0,-1 0 0 0 0,1 0 0 0 0,0 0 0 0 0,-1-1 0 0 0,1 1 0 0 0,2 0 0 0 0,7 2-48 0 0,-1 0 0 0 0,0-1 0 0 0,13 1 0 0 0,-17-3 26 0 0,18 3-313 0 0,1-1 0 0 0,-1-2 1 0 0,1 0-1 0 0,40-7 0 0 0,-43 3-1031 0 0,-1-1-1 0 0,0-1 1 0 0,22-10 0 0 0,-16 5-1995 0 0,0 0 1331 0 0</inkml:trace>
</inkml:ink>
</file>

<file path=ppt/ink/ink4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58.180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52 139 216 0 0,'-11'7'3026'0'0,"10"-6"-2359"0"0,0-1 0 0 0,0 1 0 0 0,1 0 0 0 0,-1 0 1 0 0,0 0-1 0 0,0 0 0 0 0,1 0 0 0 0,-1 0 0 0 0,1 1 1 0 0,-1-1-1 0 0,1 0 0 0 0,-1 0 0 0 0,1 0 0 0 0,0 1 1 0 0,-1-1-1 0 0,1 0 0 0 0,0 2 0 0 0,2 15 1510 0 0,2-7-1317 0 0,0 1 1 0 0,0-2-1 0 0,1 1 0 0 0,1 0 1 0 0,12 17-1 0 0,-13-20-673 0 0,1 0 0 0 0,-1 0 0 0 0,0 1 1 0 0,-1-1-1 0 0,0 1 0 0 0,-1 0 0 0 0,0 0 0 0 0,0 1 0 0 0,-1-1 0 0 0,2 11 0 0 0,-4-14-114 0 0,1-2 28 0 0,-1 1 1 0 0,0-1-1 0 0,0 1 1 0 0,-1 5-1 0 0,1-10-94 0 0,0 0-1 0 0,0 1 1 0 0,0-1-1 0 0,0 0 0 0 0,0 0 1 0 0,0 0-1 0 0,0 0 1 0 0,0 0-1 0 0,0 0 1 0 0,0 1-1 0 0,0-1 1 0 0,0 0-1 0 0,0 0 1 0 0,-1 0-1 0 0,1 0 1 0 0,0 0-1 0 0,0 0 1 0 0,0 0-1 0 0,0 0 1 0 0,0 1-1 0 0,0-1 1 0 0,0 0-1 0 0,0 0 1 0 0,0 0-1 0 0,0 0 1 0 0,-1 0-1 0 0,1 0 1 0 0,0 0-1 0 0,0 0 1 0 0,0 0-1 0 0,0 0 1 0 0,0 0-1 0 0,0 0 1 0 0,-1 0-1 0 0,1 0 1 0 0,0 0-1 0 0,0 0 1 0 0,0 0-1 0 0,0 0 1 0 0,0 0-1 0 0,-1 0 1 0 0,-4-4 76 0 0,-2-7-79 0 0,-9-35 46 0 0,12 32-46 0 0,-1 0 1 0 0,-9-16-1 0 0,12 26-3 0 0,-10-18 3 0 0,1 0-1 0 0,0-1 0 0 0,-8-30 1 0 0,17 45-9 0 0,0 1 1 0 0,1-1-1 0 0,0 0 1 0 0,0 0-1 0 0,1 0 0 0 0,0-10 1 0 0,1 14-2 0 0,0-1 0 0 0,-1 0 0 0 0,2 1 0 0 0,-1-1 0 0 0,0 1 0 0 0,1-1 0 0 0,0 1 0 0 0,0-1 0 0 0,0 1-1 0 0,1 0 1 0 0,4-5 0 0 0,-3 5-3 0 0,0 0 0 0 0,0 0-1 0 0,0 0 1 0 0,1 1-1 0 0,-1-1 1 0 0,1 1 0 0 0,0 1-1 0 0,0-1 1 0 0,0 1 0 0 0,0-1-1 0 0,1 2 1 0 0,-1-1-1 0 0,1 0 1 0 0,-1 1 0 0 0,1 0-1 0 0,8 0 1 0 0,2 0-53 0 0,0 1 0 0 0,1 1 1 0 0,-1 0-1 0 0,25 6 0 0 0,-29-5-269 0 0,1 2-1 0 0,-1 0 1 0 0,19 9 0 0 0,-21-8-2376 0 0,1 1 1 0 0,9 7 0 0 0,-9-6-1365 0 0</inkml:trace>
</inkml:ink>
</file>

<file path=ppt/ink/ink4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58.660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77 91 2361 0 0,'-8'8'5821'0'0,"-6"6"384"0"0,13-12-5953 0 0,0-1 0 0 0,1 1 0 0 0,-1 0 0 0 0,0-1 0 0 0,1 1 0 0 0,-1 0 0 0 0,1 0 0 0 0,-1-1 0 0 0,1 1 0 0 0,0 0 1 0 0,-1 0-1 0 0,1-1 0 0 0,0 1 0 0 0,0 0 0 0 0,1 3 0 0 0,0 1-24 0 0,1 1 0 0 0,0-1 1 0 0,0 0-1 0 0,0 0 0 0 0,1 0 0 0 0,-1 0 0 0 0,2 0 0 0 0,-1-1 1 0 0,0 1-1 0 0,1-1 0 0 0,0 0 0 0 0,1 0 0 0 0,-1 0 1 0 0,1-1-1 0 0,0 1 0 0 0,0-1 0 0 0,5 3 0 0 0,0 0-50 0 0,0-1 0 0 0,1 0-1 0 0,-1 0 1 0 0,1-1 0 0 0,0-1-1 0 0,0 0 1 0 0,1 0 0 0 0,18 2-1 0 0,-20-5-129 0 0,0 0-1 0 0,1-1 0 0 0,-1 0 0 0 0,0 0 0 0 0,1-1 1 0 0,-1-1-1 0 0,0 0 0 0 0,16-5 0 0 0,-19 5-37 0 0,-1 0 0 0 0,0-1 0 0 0,0 0 0 0 0,0 0 0 0 0,0-1 0 0 0,0 1 0 0 0,-1-1 0 0 0,1 0 0 0 0,-1-1 0 0 0,0 1 0 0 0,-1-1 0 0 0,1 0 0 0 0,-1 0 0 0 0,5-8 0 0 0,-6 8-9 0 0,-1 0-1 0 0,0-1 0 0 0,-1 1 1 0 0,1 0-1 0 0,-1-1 0 0 0,0 0 1 0 0,0 1-1 0 0,-1-1 1 0 0,1 0-1 0 0,-1 1 0 0 0,-1-1 1 0 0,1 0-1 0 0,-1 1 0 0 0,0-1 1 0 0,0 1-1 0 0,0-1 1 0 0,-1 1-1 0 0,-4-11 0 0 0,2 9-5 0 0,1-1 0 0 0,-1 1 0 0 0,0 1-1 0 0,0-1 1 0 0,-1 0 0 0 0,0 1-1 0 0,0 0 1 0 0,0 0 0 0 0,-1 0 0 0 0,0 1-1 0 0,0 0 1 0 0,0 0 0 0 0,-9-5 0 0 0,10 8 5 0 0,1 1 0 0 0,-1-1 0 0 0,1 1 1 0 0,-1 0-1 0 0,0 0 0 0 0,1 0 0 0 0,-1 0 1 0 0,0 1-1 0 0,0 0 0 0 0,0 0 0 0 0,1 0 1 0 0,-1 1-1 0 0,0 0 0 0 0,0-1 0 0 0,1 2 1 0 0,-1-1-1 0 0,0 1 0 0 0,1-1 0 0 0,-5 4 1 0 0,-10 4 18 0 0,2 1-1 0 0,-1 1 1 0 0,-18 15 0 0 0,21-15-7 0 0,-6 6 6 0 0,0 0 1 0 0,-20 20 0 0 0,34-29-8 0 0,0-1 0 0 0,1 1-1 0 0,0 1 1 0 0,0-1 0 0 0,0 1 0 0 0,1 0-1 0 0,1 0 1 0 0,-6 15 0 0 0,9-20 1 0 0,0 0 0 0 0,0-1-1 0 0,1 1 1 0 0,-1 0 0 0 0,1-1 0 0 0,0 1 0 0 0,0 0-1 0 0,0 0 1 0 0,1-1 0 0 0,-1 1 0 0 0,1 0 0 0 0,0-1-1 0 0,0 1 1 0 0,2 4 0 0 0,-1-3-1 0 0,1 1 0 0 0,0-1 0 0 0,1 0 0 0 0,-1 0 0 0 0,1-1 1 0 0,0 1-1 0 0,0-1 0 0 0,6 5 0 0 0,1 0-1 0 0,0 0 1 0 0,1-1-1 0 0,1-1 1 0 0,-1 0 0 0 0,1-1-1 0 0,23 8 1 0 0,-14-8-63 0 0,0-1 1 0 0,1-1 0 0 0,40 2 0 0 0,6 0-1615 0 0,-63-5 1076 0 0,-1 0 0 0 0,0-1 0 0 0,0 1 0 0 0,0-1 0 0 0,0-1 0 0 0,0 1 0 0 0,7-2 0 0 0,4-3-2095 0 0</inkml:trace>
</inkml:ink>
</file>

<file path=ppt/ink/ink4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7:59.387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19 80 800 0 0,'-7'-15'6107'0'0,"0"0"4323"0"0,6 19-5984 0 0,-3 15-2941 0 0,4-12-1302 0 0,0-1 0 0 0,0 0-1 0 0,1 0 1 0 0,0 0 0 0 0,0 0 0 0 0,0 0 0 0 0,0 0 0 0 0,1 0 0 0 0,3 7 0 0 0,0-2 19 0 0,0-1-1 0 0,1 1 0 0 0,12 16 1 0 0,-10-17-85 0 0,1-1 0 0 0,0 1 0 0 0,0-1 0 0 0,18 13 0 0 0,46 25 94 0 0,-23-16-190 0 0,-50-31-41 0 0,1 0-1 0 0,-1 0 0 0 0,1 0 1 0 0,-1 0-1 0 0,0 0 0 0 0,1 0 1 0 0,-1 1-1 0 0,0-1 0 0 0,1 0 1 0 0,-1 0-1 0 0,0 0 0 0 0,1 0 0 0 0,-1 0 1 0 0,1 0-1 0 0,-1-1 0 0 0,0 1 1 0 0,1 0-1 0 0,-1 0 0 0 0,0 0 1 0 0,1 0-1 0 0,-1 0 0 0 0,0 0 1 0 0,1-1-1 0 0,-1 1 0 0 0,0 0 0 0 0,1 0 1 0 0,-1-1-1 0 0,0 1 0 0 0,0 0 1 0 0,1 0-1 0 0,-1-1 0 0 0,0 1 1 0 0,0 0-1 0 0,0-1 0 0 0,1 1 1 0 0,-1 0-1 0 0,0-1 0 0 0,0 1 0 0 0,0 0 1 0 0,0-1-1 0 0,0 1 0 0 0,1 0 1 0 0,-1-1-1 0 0,0 1 0 0 0,0 0 1 0 0,0-1-1 0 0,0 0 0 0 0,3-19-47 0 0,-2 19 41 0 0,2-37-71 0 0,8-46 104 0 0,-9 75-37 0 0,19-77-21 0 0,-18 78 34 0 0,0 0 0 0 0,0 0 1 0 0,1 0-1 0 0,0 1 0 0 0,0 0 1 0 0,1-1-1 0 0,0 2 0 0 0,7-9 1 0 0,-11 13 2 0 0,0 1 0 0 0,0 0 0 0 0,0 0 0 0 0,0 0 0 0 0,1 0 0 0 0,-1 0 0 0 0,0 0 0 0 0,1 0 0 0 0,-1 0 0 0 0,0 0 0 0 0,1 1 0 0 0,-1-1 0 0 0,1 0 0 0 0,-1 1 0 0 0,1-1 0 0 0,0 1 0 0 0,-1 0 0 0 0,1 0 0 0 0,-1-1 1 0 0,1 1-1 0 0,0 0 0 0 0,-1 0 0 0 0,1 1 0 0 0,-1-1 0 0 0,1 0 0 0 0,0 0 0 0 0,-1 1 0 0 0,1-1 0 0 0,-1 1 0 0 0,1 0 0 0 0,-1-1 0 0 0,1 1 0 0 0,-1 0 0 0 0,0 0 0 0 0,1 0 0 0 0,-1-1 0 0 0,0 2 0 0 0,0-1 0 0 0,0 0 0 0 0,1 0 0 0 0,0 2 0 0 0,4 5 8 0 0,0 0 0 0 0,0 1-1 0 0,0 0 1 0 0,-1 1-1 0 0,4 9 1 0 0,-7-15-24 0 0,43 104 326 0 0,-32-74-197 0 0,-7-20-35 0 0,13 22 0 0 0,-17-32-65 0 0,1 0 0 0 0,0 0-1 0 0,0 0 1 0 0,0 0-1 0 0,1 0 1 0 0,-1 0-1 0 0,1-1 1 0 0,6 5-1 0 0,-9-8-16 0 0,-1 1-1 0 0,0-1 1 0 0,0 0-1 0 0,1 0 1 0 0,-1 0-1 0 0,0 0 1 0 0,1 1-1 0 0,-1-1 1 0 0,0 0-1 0 0,0 0 1 0 0,1 0-1 0 0,-1 0 1 0 0,0 0-1 0 0,1 0 1 0 0,-1 0-1 0 0,0 0 1 0 0,1 0-1 0 0,-1 0 1 0 0,0 0-1 0 0,1 0 1 0 0,-1 0-1 0 0,0 0 1 0 0,1 0-1 0 0,-1 0 1 0 0,0 0-1 0 0,0-1 1 0 0,1 1-1 0 0,-1 0 1 0 0,0 0-1 0 0,1 0 1 0 0,-1 0-1 0 0,1-1 1 0 0,2-11-66 0 0,-4-14-123 0 0,-10-9-166 0 0,8 29 297 0 0,1 0 1 0 0,-1-1-1 0 0,2 1 1 0 0,-1 0-1 0 0,-1-12 1 0 0,3 12 60 0 0,0 0 0 0 0,0-1 0 0 0,1 1 0 0 0,0 0 0 0 0,0 0 1 0 0,0 0-1 0 0,1 0 0 0 0,0 0 0 0 0,0 1 0 0 0,0-1 0 0 0,1 0 0 0 0,0 1 0 0 0,0 0 1 0 0,1-1-1 0 0,-1 1 0 0 0,1 1 0 0 0,0-1 0 0 0,0 0 0 0 0,1 1 0 0 0,-1 0 0 0 0,1 0 1 0 0,0 0-1 0 0,0 1 0 0 0,0 0 0 0 0,0 0 0 0 0,1 0 0 0 0,0 0 0 0 0,-1 1 0 0 0,1 0 1 0 0,0 0-1 0 0,0 0 0 0 0,0 1 0 0 0,0 0 0 0 0,0 0 0 0 0,0 1 0 0 0,0 0 0 0 0,1 0 1 0 0,-1 0-1 0 0,0 1 0 0 0,0 0 0 0 0,0 0 0 0 0,11 3 0 0 0,-1 3 15 0 0,1 0 1 0 0,-2 1-1 0 0,1 1 0 0 0,-1 0 1 0 0,-1 1-1 0 0,0 1 0 0 0,0 0 1 0 0,-1 1-1 0 0,-1 0 0 0 0,0 1 0 0 0,0 0 1 0 0,-1 1-1 0 0,-1 0 0 0 0,13 24 1 0 0,-18-27-18 0 0,1-1 0 0 0,1 0 1 0 0,7 9-1 0 0,-11-16-26 0 0,-1-1-1 0 0,0 1 0 0 0,1-1 1 0 0,-1 1-1 0 0,1-1 1 0 0,0 0-1 0 0,0 0 1 0 0,0 0-1 0 0,0 0 1 0 0,0-1-1 0 0,0 1 0 0 0,0-1 1 0 0,0 0-1 0 0,7 2 1 0 0,-8-3-103 0 0,0 0-1 0 0,0-1 1 0 0,0 1 0 0 0,0 0 0 0 0,0-1 0 0 0,0 1-1 0 0,0-1 1 0 0,0 0 0 0 0,0 0 0 0 0,0 1 0 0 0,0-1 0 0 0,0 0-1 0 0,-1-1 1 0 0,3-1 0 0 0,25-23-6548 0 0,-18 17-40 0 0,-3 1-124 0 0</inkml:trace>
</inkml:ink>
</file>

<file path=ppt/ink/ink4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8:18.487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332 209 512 0 0,'14'-67'3869'0'0,"-6"0"3387"0"0,-8 64-6946 0 0,0 0 0 0 0,0 0 0 0 0,-1 0 0 0 0,1 1 0 0 0,0-1 0 0 0,-1 0 0 0 0,0 0 0 0 0,0 1 0 0 0,0-1-1 0 0,0 0 1 0 0,0 1 0 0 0,0-1 0 0 0,-1 1 0 0 0,1-1 0 0 0,-1 1 0 0 0,0 0 0 0 0,1 0 0 0 0,-1-1 0 0 0,0 1 0 0 0,0 1 0 0 0,-1-1 0 0 0,1 0 0 0 0,0 0-1 0 0,0 1 1 0 0,-1-1 0 0 0,-3 0 0 0 0,3 0-80 0 0,-1 0-1 0 0,0 1 1 0 0,1 0-1 0 0,-1 0 1 0 0,0 0 0 0 0,0 0-1 0 0,0 0 1 0 0,0 1-1 0 0,0 0 1 0 0,0 0-1 0 0,0 0 1 0 0,0 0-1 0 0,0 1 1 0 0,0-1-1 0 0,0 1 1 0 0,0 0 0 0 0,-7 3-1 0 0,4 0-75 0 0,0 0 1 0 0,0 1-1 0 0,1 0 0 0 0,0 0 0 0 0,0 0 0 0 0,0 1 1 0 0,1 0-1 0 0,-10 12 0 0 0,-31 56 310 0 0,43-69-418 0 0,-15 30 103 0 0,1 0-1 0 0,2 1 1 0 0,2 0 0 0 0,-16 68-1 0 0,18-47-28 0 0,2 1-1 0 0,-1 89 0 0 0,10-112-82 0 0,1-1-1 0 0,11 65 1 0 0,-7-76-33 0 0,1 0 0 0 0,1 0 0 0 0,1-1 1 0 0,1 0-1 0 0,14 26 0 0 0,-6-18-49 0 0,2 0 1 0 0,43 53-1 0 0,-51-71-26 0 0,0-1 1 0 0,0 0 0 0 0,1-1-1 0 0,1 0 1 0 0,0-1-1 0 0,0 0 1 0 0,0-1-1 0 0,30 12 1 0 0,-12-8-589 0 0,1-2 0 0 0,47 8 0 0 0,-55-14-2493 0 0,50 2-1 0 0,-52-8 727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1:56.3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108 141 512 0 0,'-107'-8'17916'0'0,"235"-7"-15817"0"0,22-3-1584 0 0,-32 8-204 0 0,342-30 258 0 0,-230 20-464 0 0,39-5 102 0 0,-255 23-168 0 0,-9 1-28 0 0,0 0 0 0 0,0 1 0 0 0,-1-1 0 0 0,1 1-1 0 0,0 0 1 0 0,0 0 0 0 0,0 1 0 0 0,0-1 0 0 0,-1 1 0 0 0,8 2 0 0 0,-11-3-11 0 0,-1 0 1 0 0,0 0 0 0 0,0 0-1 0 0,0 1 1 0 0,0-1-1 0 0,1 0 1 0 0,-1 0 0 0 0,0 0-1 0 0,0 0 1 0 0,0 0 0 0 0,0 1-1 0 0,0-1 1 0 0,1 0-1 0 0,-1 0 1 0 0,0 0 0 0 0,0 0-1 0 0,0 1 1 0 0,0-1-1 0 0,0 0 1 0 0,0 0 0 0 0,0 0-1 0 0,0 0 1 0 0,0 1 0 0 0,0-1-1 0 0,0 0 1 0 0,0 0-1 0 0,0 0 1 0 0,0 1 0 0 0,0-1-1 0 0,0 0 1 0 0,0 0-1 0 0,0 0 1 0 0,0 1 0 0 0,0-1-1 0 0,0 0 1 0 0,0 0 0 0 0,0 0-1 0 0,0 0 1 0 0,-1 1-1 0 0,-6 8-27 0 0,-14 6-58 0 0,0-5-151 0 0,0 0 1 0 0,0-1-1 0 0,-1-1 1 0 0,-26 6-1 0 0,-94 13-2936 0 0,85-17 735 0 0,13-2-14 0 0</inkml:trace>
</inkml:ink>
</file>

<file path=ppt/ink/ink4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8:21.85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53 71 344 0 0,'-3'-2'560'0'0,"-1"1"1"0"0,1-2-1 0 0,-1 1 0 0 0,1 0 0 0 0,0-1 1 0 0,0 1-1 0 0,0-1 0 0 0,0 0 0 0 0,-3-5 1 0 0,5 7-333 0 0,0 0-1 0 0,0-1 1 0 0,0 0 0 0 0,0 1 0 0 0,1-1 0 0 0,-1 1 0 0 0,1-1 0 0 0,-1 0 0 0 0,1 1-1 0 0,0-1 1 0 0,0 0 0 0 0,-1 1 0 0 0,1-1 0 0 0,0 0 0 0 0,0 0 0 0 0,1 1 0 0 0,-1-1-1 0 0,0 0 1 0 0,1 1 0 0 0,-1-1 0 0 0,1 0 0 0 0,-1 1 0 0 0,2-4 0 0 0,-7 8-194 0 0,4-2-49 0 0,0 0 0 0 0,0 0-1 0 0,0-1 1 0 0,1 1 0 0 0,-1 0 0 0 0,1 0 0 0 0,-1 0 0 0 0,0 0-1 0 0,1 0 1 0 0,-1 0 0 0 0,0 2 0 0 0,0 13-1165 0 0,4-6-2944 0 0,-2-6 1793 0 0</inkml:trace>
</inkml:ink>
</file>

<file path=ppt/ink/ink4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8:27.28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105 368 512 0 0,'-5'-6'1450'0'0,"0"0"0"0"0,-1 1 1 0 0,0 0-1 0 0,0 0 0 0 0,-13-7 0 0 0,8 5 502 0 0,11 7-1901 0 0,-1-1 0 0 0,1 1-1 0 0,0 0 1 0 0,0 0 0 0 0,0 0 0 0 0,0 0-1 0 0,-1 0 1 0 0,1 0 0 0 0,0-1 0 0 0,0 1-1 0 0,0 0 1 0 0,0 0 0 0 0,0 0 0 0 0,0 0-1 0 0,-1-1 1 0 0,1 1 0 0 0,0 0 0 0 0,0 0-1 0 0,0 0 1 0 0,0 0 0 0 0,0-1 0 0 0,0 1-1 0 0,0 0 1 0 0,0 0 0 0 0,0 0 0 0 0,0-1-1 0 0,0 1 1 0 0,0 0 0 0 0,0 0 0 0 0,0 0 0 0 0,0-1-1 0 0,0 1 1 0 0,0 0 0 0 0,0 0 0 0 0,0 0-1 0 0,0-1 1 0 0,0 1 0 0 0,1 0 0 0 0,-1 0-1 0 0,0 0 1 0 0,0 0 0 0 0,0-1 0 0 0,0 1-1 0 0,12-8 1383 0 0,16-3 879 0 0,-27 11-2107 0 0,-1-1-131 0 0,1 1 0 0 0,-1 0 0 0 0,1 0 0 0 0,-1 0 0 0 0,0-1 0 0 0,1 1 0 0 0,-1 0 0 0 0,1 0 0 0 0,-1 0 0 0 0,1 0 0 0 0,-1 0 0 0 0,1 0 0 0 0,-1 0 0 0 0,0 0 0 0 0,1 0 0 0 0,-1 0 0 0 0,1 0 1 0 0,-1 0-1 0 0,1 0 0 0 0,-1 0 0 0 0,1 0 0 0 0,-1 0 0 0 0,0 0 0 0 0,1 1 0 0 0,-1-1 0 0 0,1 0 0 0 0,-1 1 0 0 0,0-1-14 0 0,0 1 0 0 0,0-1-1 0 0,0 1 1 0 0,0 0 0 0 0,0-1 0 0 0,0 1-1 0 0,0 0 1 0 0,0-1 0 0 0,0 1 0 0 0,0-1-1 0 0,-1 1 1 0 0,1-1 0 0 0,0 1 0 0 0,-1-1-1 0 0,1 1 1 0 0,0-1 0 0 0,-1 1 0 0 0,-23 29 689 0 0,19-24-488 0 0,-3 4-168 0 0,1 0 0 0 0,0 1 0 0 0,0 0 0 0 0,1 0 0 0 0,1 0 0 0 0,0 1 0 0 0,0 0 0 0 0,1 0 0 0 0,1 0 0 0 0,0 0 0 0 0,1 1-1 0 0,-1 15 1 0 0,2-10-52 0 0,1-1 0 0 0,1 1 0 0 0,1-1 0 0 0,0 0 0 0 0,1 0 0 0 0,1 0 0 0 0,1 0 0 0 0,9 22 0 0 0,-8-23-22 0 0,-1 1 1 0 0,0 0-1 0 0,-1 0 1 0 0,2 25 0 0 0,-2 70 72 0 0,-5-101-108 0 0,-2-16 43 0 0,-1-18 61 0 0,3-193 177 0 0,2 169-257 0 0,14-102 113 0 0,-1 38-79 0 0,-14 104-26 0 0,4-48 58 0 0,12-54 0 0 0,-13 93-32 0 0,1 0 1 0 0,0 1-1 0 0,2 0 1 0 0,-1 0-1 0 0,2 0 0 0 0,0 1 1 0 0,1 0-1 0 0,12-17 1 0 0,-18 28-5 0 0,1-1 0 0 0,0 1 0 0 0,1 0 1 0 0,-1 0-1 0 0,1 0 0 0 0,-1 0 0 0 0,1 0 1 0 0,0 1-1 0 0,0 0 0 0 0,0 0 0 0 0,0 0 1 0 0,0 0-1 0 0,0 1 0 0 0,1-1 0 0 0,-1 1 1 0 0,8-1-1 0 0,-5 2 16 0 0,-1-1 0 0 0,0 2 1 0 0,1-1-1 0 0,-1 1 0 0 0,0 0 1 0 0,1 0-1 0 0,-1 0 0 0 0,0 1 0 0 0,0 0 1 0 0,0 0-1 0 0,9 6 0 0 0,-4-2 3 0 0,0 2 0 0 0,0-1 0 0 0,-1 2 0 0 0,0-1 0 0 0,0 1 0 0 0,-1 1 0 0 0,0 0 0 0 0,11 16 0 0 0,-6-6 29 0 0,-1 1 1 0 0,-1 1-1 0 0,15 37 0 0 0,-14-21 95 0 0,-1 0 1 0 0,-3 0 0 0 0,-1 1-1 0 0,-1 1 1 0 0,-3-1 0 0 0,-1 1 0 0 0,-3 64-1 0 0,-4-72-117 0 0,3-24-59 0 0,-1 1 0 0 0,2-1 0 0 0,-1 0 1 0 0,1 0-1 0 0,0 0 0 0 0,3 15 0 0 0,-3-22-6 0 0,0-1-1 0 0,0 1 0 0 0,0-1 0 0 0,1 1 1 0 0,-1 0-1 0 0,0-1 0 0 0,0 1 0 0 0,0-1 1 0 0,1 1-1 0 0,-1-1 0 0 0,0 1 0 0 0,1-1 1 0 0,-1 1-1 0 0,0-1 0 0 0,1 0 0 0 0,-1 1 1 0 0,1-1-1 0 0,-1 1 0 0 0,1-1 0 0 0,-1 0 1 0 0,0 1-1 0 0,1-1 0 0 0,-1 0 0 0 0,1 0 0 0 0,0 1 1 0 0,-1-1-1 0 0,2 0 0 0 0,-1 0-6 0 0,0 0-1 0 0,0 0 1 0 0,0 0 0 0 0,-1-1-1 0 0,1 1 1 0 0,0 0 0 0 0,0-1-1 0 0,0 1 1 0 0,0-1 0 0 0,0 1-1 0 0,0-1 1 0 0,-1 1-1 0 0,1-1 1 0 0,1-1 0 0 0,2-2-45 0 0,0-1 0 0 0,0 1-1 0 0,0-1 1 0 0,3-5 0 0 0,-4 4-120 0 0,0 1 0 0 0,-1-1 0 0 0,1 0 0 0 0,-1 1-1 0 0,0-1 1 0 0,0 0 0 0 0,0-7 0 0 0,-1 9-318 0 0,-1 0-1 0 0,0 0 1 0 0,0 0 0 0 0,0 0 0 0 0,-1-4-1 0 0,0 5-502 0 0,1 0 0 0 0,-1 0 1 0 0,0 0-1 0 0,0 0 0 0 0,-1 0 0 0 0,-2-5 0 0 0,-1 2-2228 0 0</inkml:trace>
</inkml:ink>
</file>

<file path=ppt/ink/ink4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8:27.527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29 73 2553 0 0,'-2'-1'730'0'0,"0"1"1"0"0,0-1 0 0 0,0 1 0 0 0,0-1 0 0 0,0 0 0 0 0,1 0 0 0 0,-1 0 0 0 0,0 0 0 0 0,1 0 0 0 0,-1 0-1 0 0,1 0 1 0 0,-1-1 0 0 0,-2-2 0 0 0,4 4-549 0 0,0 0 1 0 0,-1-1-1 0 0,1 1 0 0 0,0-1 0 0 0,0 1 1 0 0,0 0-1 0 0,0-1 0 0 0,-1 1 0 0 0,1 0 1 0 0,0-1-1 0 0,0 1 0 0 0,0-1 1 0 0,0 1-1 0 0,0-1 0 0 0,0 1 0 0 0,0 0 1 0 0,0-1-1 0 0,0 1 0 0 0,0-1 0 0 0,1 1 1 0 0,-1 0-1 0 0,0-1 0 0 0,0 1 0 0 0,1-1 1 0 0,-1 0-68 0 0,1 0 1 0 0,0 0-1 0 0,0 0 1 0 0,0 0-1 0 0,0 0 1 0 0,0 1 0 0 0,0-1-1 0 0,0 0 1 0 0,0 1-1 0 0,0-1 1 0 0,0 1-1 0 0,2-1 1 0 0,20-6 480 0 0,1 2-1 0 0,-1 0 1 0 0,1 2-1 0 0,25-1 1 0 0,-21 2-339 0 0,249-9-3 0 0,-267 12-477 0 0,0-1 1 0 0,1 2 0 0 0,-1 0 0 0 0,0 0-1 0 0,16 6 1 0 0,-20-6-392 0 0,-1 0 0 0 0,0 1 1 0 0,-1 0-1 0 0,1 0 0 0 0,0 0 0 0 0,-1 0 1 0 0,5 6-1 0 0,4 5-4369 0 0</inkml:trace>
</inkml:ink>
</file>

<file path=ppt/ink/ink4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8:28.142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5 29 512 0 0,'0'-1'307'0'0,"-1"0"-1"0"0,1 1 1 0 0,-1-1-1 0 0,1 0 1 0 0,0 0 0 0 0,-1 0-1 0 0,1 1 1 0 0,0-1-1 0 0,-1 0 1 0 0,1 0-1 0 0,0 0 1 0 0,0 0 0 0 0,0 1-1 0 0,0-1 1 0 0,0 0-1 0 0,0 0 1 0 0,0 0 0 0 0,0 0-1 0 0,0 0 1 0 0,0 0-1 0 0,1 1 1 0 0,-1-1-1 0 0,0 0 1 0 0,1 0 0 0 0,-1 0-1 0 0,0 1 1 0 0,1-1-1 0 0,-1 0 1 0 0,1 0 0 0 0,-1 1-1 0 0,1-1 1 0 0,-1 0-1 0 0,1 1 1 0 0,0-2-1 0 0,0 3-166 0 0,-1-1 0 0 0,1 1 0 0 0,-1-1 0 0 0,0 0 0 0 0,1 1 0 0 0,-1-1 0 0 0,0 1 0 0 0,0-1 0 0 0,1 1 0 0 0,-1-1 0 0 0,0 1 0 0 0,0-1 0 0 0,0 1 0 0 0,0-1 0 0 0,0 1 0 0 0,1-1 0 0 0,-1 1 0 0 0,0-1 0 0 0,0 1 0 0 0,0-1 0 0 0,0 1 0 0 0,-1 0 0 0 0,2 15 860 0 0,-6 237 3728 0 0,2-159-3823 0 0,2 52-365 0 0,2-130-558 0 0,1 0 0 0 0,0 0 0 0 0,1-1 0 0 0,1 1-1 0 0,1-1 1 0 0,0 0 0 0 0,8 15 0 0 0,-11-25-25 0 0,1 0 0 0 0,0-1 0 0 0,0 1-1 0 0,0-1 1 0 0,0 0 0 0 0,1 1 0 0 0,0-2 0 0 0,8 8 0 0 0,-11-10-79 0 0,0 0 1 0 0,0-1-1 0 0,1 1 1 0 0,-1 0-1 0 0,0-1 1 0 0,1 1-1 0 0,-1 0 1 0 0,1-1-1 0 0,-1 0 1 0 0,1 1 0 0 0,-1-1-1 0 0,0 0 1 0 0,1 0-1 0 0,-1 0 1 0 0,1 0-1 0 0,-1 0 1 0 0,1 0-1 0 0,-1 0 1 0 0,1 0-1 0 0,-1-1 1 0 0,1 1-1 0 0,-1 0 1 0 0,1-1 0 0 0,-1 1-1 0 0,0-1 1 0 0,1 0-1 0 0,-1 1 1 0 0,0-1-1 0 0,1 0 1 0 0,-1 0-1 0 0,0 0 1 0 0,0 0-1 0 0,0 0 1 0 0,0 0-1 0 0,2-3 1 0 0,6-8-7102 0 0,-6 3 1942 0 0</inkml:trace>
</inkml:ink>
</file>

<file path=ppt/ink/ink4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8:28.386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25 4 2192 0 0,'0'0'338'0'0,"-1"-1"-1"0"0,1 1 1 0 0,-1 0-1 0 0,1-1 0 0 0,-1 1 1 0 0,1 0-1 0 0,-1-1 0 0 0,1 1 1 0 0,-1 0-1 0 0,1 0 1 0 0,-1 0-1 0 0,0 0 0 0 0,1 0 1 0 0,-1-1-1 0 0,1 1 0 0 0,-1 0 1 0 0,0 0-1 0 0,1 0 1 0 0,-1 1-1 0 0,1-1 0 0 0,-2 0 1 0 0,1 0-132 0 0,1 1 1 0 0,-1-1-1 0 0,1 1 0 0 0,-1-1 1 0 0,1 1-1 0 0,-1-1 0 0 0,1 1 1 0 0,0-1-1 0 0,-1 1 1 0 0,1-1-1 0 0,0 1 0 0 0,-1-1 1 0 0,1 1-1 0 0,0 0 1 0 0,-1-1-1 0 0,1 2 0 0 0,-1 3 159 0 0,0 1-1 0 0,0-1 1 0 0,1 0-1 0 0,0 6 0 0 0,0-4 272 0 0,-1 43-189 0 0,2 0-1 0 0,2-1 1 0 0,2 1 0 0 0,3-1 0 0 0,1 0 0 0 0,3-1 0 0 0,2 0 0 0 0,39 90 0 0 0,-21-75-356 0 0,-14-30-1215 0 0,17 48 0 0 0,-30-65-931 0 0,-1-2 707 0 0</inkml:trace>
</inkml:ink>
</file>

<file path=ppt/ink/ink4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8:29.06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123 8 408 0 0,'-1'-1'260'0'0,"0"0"0"0"0,-1 0 0 0 0,1 0-1 0 0,0 1 1 0 0,-1-1 0 0 0,1 1 0 0 0,0-1 0 0 0,-1 1-1 0 0,1-1 1 0 0,-1 1 0 0 0,1 0 0 0 0,-1-1 0 0 0,1 1-1 0 0,-1 0 1 0 0,1 0 0 0 0,-1 0 0 0 0,1 0 0 0 0,-1 1 0 0 0,-2 0-1 0 0,1 0 110 0 0,0 0 1 0 0,0 0-1 0 0,0 1 0 0 0,0-1 0 0 0,0 1 0 0 0,0 0 0 0 0,1 0 0 0 0,-5 4 0 0 0,-1 2 267 0 0,1 0-1 0 0,1 0 1 0 0,0 1-1 0 0,-10 17 1 0 0,12-18-359 0 0,1-1 0 0 0,1 1 0 0 0,-1 0 1 0 0,1 0-1 0 0,1 0 0 0 0,-1 0 0 0 0,2 0 0 0 0,-1 0 1 0 0,1 0-1 0 0,0 0 0 0 0,0 0 0 0 0,1 0 0 0 0,2 11 1 0 0,-1-10-83 0 0,1 1 1 0 0,0-1-1 0 0,0 0 1 0 0,0 0 0 0 0,1-1-1 0 0,0 1 1 0 0,1-1-1 0 0,0 0 1 0 0,0 0 0 0 0,1 0-1 0 0,7 7 1 0 0,-8-10-147 0 0,1-1 0 0 0,-1 1 0 0 0,1-1 0 0 0,0 0 0 0 0,0-1 0 0 0,0 0 0 0 0,1 0 0 0 0,-1 0 0 0 0,1-1 0 0 0,-1 1 0 0 0,1-2 0 0 0,0 1 0 0 0,0-1 0 0 0,0 0 0 0 0,0 0 0 0 0,0-1 0 0 0,0 0 0 0 0,0 0 0 0 0,9-2 0 0 0,-11 1-22 0 0,0 0 0 0 0,1 0 0 0 0,-1 0 0 0 0,0-1 0 0 0,1 0 1 0 0,-1 0-1 0 0,0-1 0 0 0,0 1 0 0 0,-1-1 0 0 0,1 0 0 0 0,-1 0 1 0 0,1-1-1 0 0,-1 0 0 0 0,0 1 0 0 0,0-1 0 0 0,-1 0 1 0 0,1-1-1 0 0,-1 1 0 0 0,0-1 0 0 0,0 1 0 0 0,0-1 0 0 0,-1 0 1 0 0,1 0-1 0 0,2-10 0 0 0,-4 9-25 0 0,0 0 1 0 0,0-1-1 0 0,-1 1 0 0 0,1-1 1 0 0,-2 1-1 0 0,1-1 0 0 0,-1 1 1 0 0,1-1-1 0 0,-2 1 0 0 0,-3-12 0 0 0,-2-3-74 0 0,-17-34 0 0 0,20 46 53 0 0,0 1 0 0 0,-1 0 0 0 0,0 0 0 0 0,0 1 0 0 0,-1 0 0 0 0,0 0 0 0 0,-9-8 0 0 0,13 13 21 0 0,0 0 0 0 0,0 0 0 0 0,0 1 0 0 0,-1-1 0 0 0,1 1 0 0 0,-1-1 0 0 0,1 1 0 0 0,-1 0 0 0 0,1 0 0 0 0,-1 0 0 0 0,0 0 0 0 0,1 1 0 0 0,-1-1 0 0 0,0 1 0 0 0,0-1 0 0 0,1 1 0 0 0,-1 0 0 0 0,0 0 0 0 0,0 0 0 0 0,1 1 0 0 0,-1-1 0 0 0,0 1 0 0 0,0-1 0 0 0,1 1 0 0 0,-1 0 0 0 0,0 0 0 0 0,-4 3 0 0 0,-1 1-9 0 0,0 0 1 0 0,1 1-1 0 0,-1 0 0 0 0,1 1 0 0 0,0-1 0 0 0,1 1 0 0 0,0 1 0 0 0,0-1 0 0 0,0 1 1 0 0,1 0-1 0 0,0 0 0 0 0,-7 17 0 0 0,8-14-4 0 0,0 0-1 0 0,0 0 1 0 0,1 0-1 0 0,1 1 1 0 0,0-1 0 0 0,0 1-1 0 0,1 0 1 0 0,1-1-1 0 0,0 1 1 0 0,2 14 0 0 0,-2-22 13 0 0,1 0 1 0 0,0 1-1 0 0,0-1 1 0 0,0 0-1 0 0,1 0 1 0 0,-1 1-1 0 0,1-1 1 0 0,0-1-1 0 0,0 1 1 0 0,0 0-1 0 0,1 0 1 0 0,0-1-1 0 0,-1 1 1 0 0,1-1 0 0 0,0 0-1 0 0,4 3 1 0 0,-2-3 6 0 0,0 0 1 0 0,0 0 0 0 0,0 0-1 0 0,0-1 1 0 0,0 1-1 0 0,0-2 1 0 0,0 1 0 0 0,1 0-1 0 0,-1-1 1 0 0,1 0 0 0 0,7 0-1 0 0,-2 0 4 0 0,-1-1-1 0 0,0-1 1 0 0,1 0-1 0 0,-1 0 1 0 0,0-1-1 0 0,0 0 1 0 0,0-1-1 0 0,0 0 1 0 0,0 0-1 0 0,0-1 0 0 0,-1-1 1 0 0,0 1-1 0 0,12-9 1 0 0,-13 7 1 0 0,-1 0 0 0 0,1-1-1 0 0,-1 0 1 0 0,0 0 0 0 0,-1 0 0 0 0,0-1 0 0 0,0 0 0 0 0,9-18 0 0 0,-12 20-4 0 0,0-1-1 0 0,0 0 1 0 0,-1 0 0 0 0,0 0 0 0 0,0 0 0 0 0,-1-1 0 0 0,0 1 0 0 0,0 0 0 0 0,-1-1 0 0 0,0 1 0 0 0,0 0-1 0 0,-3-14 1 0 0,3 19-3 0 0,-12-47 21 0 0,11 46-17 0 0,0-1 0 0 0,0 1 0 0 0,-1 0 0 0 0,0-1 0 0 0,1 1 0 0 0,-1 0 0 0 0,0 0 0 0 0,0 0 0 0 0,-1 0 0 0 0,1 0 0 0 0,-5-3 0 0 0,7 6-6 0 0,0-1 0 0 0,-1 1 0 0 0,1 0 1 0 0,-1-1-1 0 0,1 1 0 0 0,-1 0 0 0 0,0-1 0 0 0,1 1 0 0 0,-1 0 0 0 0,1 0 1 0 0,-1 0-1 0 0,1 0 0 0 0,-1-1 0 0 0,0 1 0 0 0,1 0 0 0 0,-1 0 0 0 0,1 0 1 0 0,-1 0-1 0 0,0 0 0 0 0,1 0 0 0 0,-1 1 0 0 0,1-1 0 0 0,-1 0 0 0 0,0 0 1 0 0,1 0-1 0 0,-2 1 0 0 0,1 0 1 0 0,0 0 1 0 0,0 0-1 0 0,0 0 1 0 0,0 0-1 0 0,0 0 1 0 0,0 0-1 0 0,0 0 0 0 0,1 0 1 0 0,-1 0-1 0 0,0 0 1 0 0,0 2-1 0 0,-2 4 27 0 0,1-1 0 0 0,0 1 0 0 0,-2 12 0 0 0,3-9-18 0 0,1 0 1 0 0,-1-1-1 0 0,2 1 0 0 0,-1 0 0 0 0,1 0 0 0 0,1-1 1 0 0,0 1-1 0 0,0-1 0 0 0,1 1 0 0 0,0-1 1 0 0,1 0-1 0 0,0 0 0 0 0,0-1 0 0 0,1 1 0 0 0,0-1 1 0 0,0 0-1 0 0,13 15 0 0 0,-6-10-455 0 0,1 0-1 0 0,0-1 1 0 0,1 0-1 0 0,0-1 1 0 0,0-1-1 0 0,2 0 1 0 0,-1-1-1 0 0,33 14 1 0 0,-31-17-1162 0 0</inkml:trace>
</inkml:ink>
</file>

<file path=ppt/ink/ink4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8:30.267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11 86 512 0 0,'-5'-17'2850'0'0,"5"15"-2074"0"0,0 1 0 0 0,0-1-1 0 0,0 0 1 0 0,0 0 0 0 0,0 1 0 0 0,1-1 0 0 0,-1 0 0 0 0,1 0 0 0 0,-1 1-1 0 0,1-1 1 0 0,0-2 0 0 0,-3 9-163 0 0,1 0-1 0 0,-1 0 1 0 0,1 0 0 0 0,0 1-1 0 0,0-1 1 0 0,0 0 0 0 0,1 0-1 0 0,-1 9 1 0 0,7 48-883 0 0,-3-28 897 0 0,-1-4-390 0 0,0 5 196 0 0,1 0 1 0 0,14 59-1 0 0,-15-89-410 0 0,-1-1 0 0 0,1 1 0 0 0,0-1 0 0 0,0 0 0 0 0,0 0-1 0 0,4 6 1 0 0,-5-8-21 0 0,1-1 0 0 0,-1 1 0 0 0,0-1 0 0 0,1 1 0 0 0,0-1 0 0 0,-1 0 0 0 0,1 1 0 0 0,0-1 0 0 0,-1 0 0 0 0,1 0 0 0 0,0 0 0 0 0,0-1 0 0 0,0 1 0 0 0,0 0 0 0 0,0-1 0 0 0,0 1 0 0 0,2 0 0 0 0,-2-2 3 0 0,-1 1-1 0 0,1 0 0 0 0,-1 0 1 0 0,0 0-1 0 0,1-1 0 0 0,-1 1 1 0 0,1-1-1 0 0,-1 1 0 0 0,0-1 1 0 0,0 0-1 0 0,1 1 0 0 0,-1-1 1 0 0,0 0-1 0 0,0 0 0 0 0,0 0 1 0 0,0 0-1 0 0,0 0 0 0 0,0 0 0 0 0,1-2 1 0 0,18-24 50 0 0,-17 21-53 0 0,4-5 5 0 0,-1 0 0 0 0,-1 0 0 0 0,0-1-1 0 0,0 0 1 0 0,-1 0 0 0 0,3-14-1 0 0,7-74 76 0 0,-4 23-53 0 0,-9 71-4 0 0,0 0 1 0 0,1 0-1 0 0,-1 1 1 0 0,1-1-1 0 0,1 0 1 0 0,-1 1-1 0 0,1-1 0 0 0,0 1 1 0 0,0 0-1 0 0,1 0 1 0 0,-1 0-1 0 0,7-5 1 0 0,-8 8-10 0 0,0 0 1 0 0,0 0-1 0 0,1 0 1 0 0,-1 1-1 0 0,1-1 1 0 0,-1 1 0 0 0,1-1-1 0 0,0 1 1 0 0,0 0-1 0 0,0 0 1 0 0,-1 0-1 0 0,1 1 1 0 0,0-1-1 0 0,0 1 1 0 0,0-1-1 0 0,0 1 1 0 0,0 0-1 0 0,0 0 1 0 0,0 0-1 0 0,0 1 1 0 0,0-1 0 0 0,0 1-1 0 0,0 0 1 0 0,0-1-1 0 0,0 1 1 0 0,4 2-1 0 0,6 5 38 0 0,0 0 0 0 0,0 0-1 0 0,-1 1 1 0 0,0 1 0 0 0,-1 0-1 0 0,0 1 1 0 0,18 20 0 0 0,-25-24 18 0 0,1-1-1 0 0,-1 1 1 0 0,0-1 0 0 0,0 1 0 0 0,-1 0 0 0 0,5 14 0 0 0,8 45 582 0 0,-13-51-549 0 0,0 1-1 0 0,1-1 1 0 0,1 0-1 0 0,7 18 1 0 0,-11-31-109 0 0,-1-1 1 0 0,1 0-1 0 0,0 0 0 0 0,-1 0 1 0 0,1 0-1 0 0,0 0 0 0 0,-1 0 1 0 0,1 0-1 0 0,0 0 1 0 0,0 0-1 0 0,0 0 0 0 0,0-1 1 0 0,0 1-1 0 0,0 0 0 0 0,0-1 1 0 0,0 1-1 0 0,0 0 0 0 0,1-1 1 0 0,-1 1-1 0 0,0-1 0 0 0,0 0 1 0 0,0 1-1 0 0,2-1 1 0 0,-1 0-5 0 0,0 0 0 0 0,0 0 0 0 0,0-1 0 0 0,0 1 0 0 0,1-1 0 0 0,-1 1 0 0 0,0-1 0 0 0,-1 0 0 0 0,1 0 0 0 0,0 0 0 0 0,0 0 0 0 0,3-2 0 0 0,2-3-14 0 0,0 0 0 0 0,0 0 0 0 0,0 0-1 0 0,-1-1 1 0 0,7-10 0 0 0,-2 1 32 0 0,-1 0 0 0 0,-1 0-1 0 0,0-1 1 0 0,-1-1 0 0 0,-1 1 0 0 0,-1-1-1 0 0,0 0 1 0 0,3-23 0 0 0,-6 26 8 0 0,1 0 1 0 0,1 0-1 0 0,11-28 0 0 0,-16 43-17 0 0,0 0 1 0 0,1-1-1 0 0,-1 1 0 0 0,0 0 0 0 0,0 0 0 0 0,0-1 0 0 0,0 1 0 0 0,0 0 0 0 0,0 0 0 0 0,0 0 0 0 0,0-1 1 0 0,0 1-1 0 0,1 0 0 0 0,-1 0 0 0 0,0-1 0 0 0,0 1 0 0 0,0 0 0 0 0,1 0 0 0 0,-1 0 0 0 0,0 0 1 0 0,0-1-1 0 0,0 1 0 0 0,1 0 0 0 0,-1 0 0 0 0,0 0 0 0 0,0 0 0 0 0,1 0 0 0 0,-1 0 0 0 0,0 0 1 0 0,0 0-1 0 0,1 0 0 0 0,-1 0 0 0 0,0-1 0 0 0,0 1 0 0 0,1 0 0 0 0,-1 1 0 0 0,4 8 73 0 0,-1 13-48 0 0,-3-22-27 0 0,1 12 4 0 0,0 15 4 0 0,1 0 0 0 0,2 0 0 0 0,0 0 0 0 0,10 26 1 0 0,-12-45-14 0 0,1 0 1 0 0,0-1-1 0 0,1 0 0 0 0,0 0 1 0 0,0 0-1 0 0,1 0 1 0 0,8 10-1 0 0,-9-13-6 0 0,1 0 0 0 0,-1 0 0 0 0,1-1 0 0 0,0 1 1 0 0,0-1-1 0 0,0 0 0 0 0,0 0 0 0 0,1-1 0 0 0,-1 1 0 0 0,1-1 0 0 0,9 2 0 0 0,-10-3-3 0 0,0 0-1 0 0,1-1 1 0 0,-1 0 0 0 0,0 0-1 0 0,1 0 1 0 0,-1 0 0 0 0,0-1 0 0 0,0 0-1 0 0,0 0 1 0 0,0-1 0 0 0,0 1-1 0 0,0-1 1 0 0,0 0 0 0 0,0 0-1 0 0,0-1 1 0 0,-1 1 0 0 0,1-1 0 0 0,-1 0-1 0 0,0 0 1 0 0,7-8 0 0 0,-6 7-9 0 0,0-1-1 0 0,-1 0 1 0 0,0 0 0 0 0,0-1 0 0 0,0 1 0 0 0,0-1 0 0 0,-1 0 0 0 0,0 0 0 0 0,-1 0 0 0 0,1-1 0 0 0,-1 1 0 0 0,0 0 0 0 0,-1-1-1 0 0,1 1 1 0 0,-1-1 0 0 0,0-7 0 0 0,-3-35 67 0 0,0 24-27 0 0,2-32-1 0 0,1 51-11 0 0,-1-1-1 0 0,1 1 0 0 0,1-1 0 0 0,-1 1 0 0 0,1-1 0 0 0,0 1 0 0 0,1 0 0 0 0,-1 0 0 0 0,7-10 1 0 0,-9 15-2 0 0,0 1 0 0 0,1-1 0 0 0,-1 1 1 0 0,0-1-1 0 0,0 1 0 0 0,1-1 1 0 0,-1 1-1 0 0,1-1 0 0 0,-1 1 1 0 0,0-1-1 0 0,1 1 0 0 0,-1 0 0 0 0,1-1 1 0 0,-1 1-1 0 0,1-1 0 0 0,-1 1 1 0 0,1 0-1 0 0,0 0 0 0 0,-1-1 1 0 0,1 1-1 0 0,-1 0 0 0 0,1 0 1 0 0,0 0-1 0 0,-1 0 0 0 0,2 0 0 0 0,-2 0 5 0 0,1 0-1 0 0,-1 1 0 0 0,1-1 1 0 0,-1 0-1 0 0,1 1 0 0 0,-1-1 1 0 0,1 1-1 0 0,-1-1 0 0 0,1 1 0 0 0,-1-1 1 0 0,1 1-1 0 0,-1-1 0 0 0,0 1 1 0 0,1 0-1 0 0,-1-1 0 0 0,0 1 1 0 0,0-1-1 0 0,1 2 0 0 0,0 3 28 0 0,1 0 0 0 0,-1 0-1 0 0,0 0 1 0 0,0 9 0 0 0,-5 57 134 0 0,1 20-45 0 0,3-79-119 0 0,1 0 0 0 0,1 0 0 0 0,0-1 0 0 0,0 1-1 0 0,6 16 1 0 0,-5-22-77 0 0,-1 0-1 0 0,1-1 1 0 0,1 1 0 0 0,-1-1-1 0 0,1 1 1 0 0,-1-1-1 0 0,1-1 1 0 0,1 1-1 0 0,-1 0 1 0 0,1-1 0 0 0,0 0-1 0 0,0 0 1 0 0,0 0-1 0 0,0-1 1 0 0,1 0 0 0 0,-1 0-1 0 0,1 0 1 0 0,0-1-1 0 0,0 1 1 0 0,0-2-1 0 0,0 1 1 0 0,0 0 0 0 0,1-1-1 0 0,-1-1 1 0 0,0 1-1 0 0,0-1 1 0 0,1 0-1 0 0,-1 0 1 0 0,0 0 0 0 0,1-1-1 0 0,-1 0 1 0 0,0-1-1 0 0,0 1 1 0 0,8-4-1 0 0,-4 1-943 0 0,0-1-1 0 0,0-1 1 0 0,0 1-1 0 0,10-10 1 0 0,-1 1-2525 0 0</inkml:trace>
</inkml:ink>
</file>

<file path=ppt/ink/ink4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8:30.416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42 1 2937 0 0,'-19'9'3480'0'0,"5"2"2610"0"0,6-1-4754 0 0,8-1-400 0 0,3-2-456 0 0,10 1-408 0 0,4-4 24 0 0,4 0-136 0 0,7-3-152 0 0,-1-1-176 0 0,2-1-80 0 0</inkml:trace>
</inkml:ink>
</file>

<file path=ppt/ink/ink4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8:31.365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269 177 512 0 0,'-7'-4'1010'0'0,"1"1"0"0"0,-1 0 0 0 0,0 0 0 0 0,0 0 0 0 0,0 1 0 0 0,0 0 0 0 0,0 1 0 0 0,-1-1 0 0 0,-11 1 0 0 0,15 1-718 0 0,1 0 0 0 0,-1 0 0 0 0,0 0 0 0 0,0 1 0 0 0,0 0 0 0 0,0 0 0 0 0,1 0 0 0 0,-1 0 0 0 0,0 1 0 0 0,1 0 0 0 0,-1-1 0 0 0,1 1 0 0 0,-1 0 0 0 0,1 1 0 0 0,0-1 0 0 0,0 0 0 0 0,0 1 0 0 0,0 0 0 0 0,-4 5 0 0 0,0 1-35 0 0,0 1 1 0 0,1 0-1 0 0,0 0 1 0 0,1 0-1 0 0,0 1 1 0 0,0-1-1 0 0,1 1 1 0 0,1 0-1 0 0,-3 13 1 0 0,5-18-205 0 0,0 0 0 0 0,1 0 0 0 0,-1 0-1 0 0,1 0 1 0 0,1 0 0 0 0,-1 0 0 0 0,1 0 0 0 0,0-1 0 0 0,0 1 0 0 0,1 0-1 0 0,0 0 1 0 0,0-1 0 0 0,0 1 0 0 0,0-1 0 0 0,1 0 0 0 0,0 0 0 0 0,0 0 0 0 0,1 0-1 0 0,7 8 1 0 0,-6-8-25 0 0,0 0 1 0 0,1 0-1 0 0,-1-1 0 0 0,1 0 0 0 0,0 0 0 0 0,1 0 0 0 0,-1-1 0 0 0,1 0 0 0 0,-1 0 1 0 0,1 0-1 0 0,8 1 0 0 0,-11-3-28 0 0,1 0 0 0 0,-1 0 1 0 0,0-1-1 0 0,1 1 0 0 0,-1-1 0 0 0,0 0 1 0 0,1-1-1 0 0,-1 1 0 0 0,0-1 0 0 0,0 1 1 0 0,1-1-1 0 0,-1-1 0 0 0,0 1 0 0 0,0-1 1 0 0,0 1-1 0 0,0-1 0 0 0,0 0 1 0 0,-1 0-1 0 0,7-5 0 0 0,-4 1 8 0 0,1 0 1 0 0,-1-1-1 0 0,-1 1 0 0 0,1-1 1 0 0,-1-1-1 0 0,0 1 0 0 0,-1-1 1 0 0,0 1-1 0 0,0-1 0 0 0,0 0 1 0 0,-1-1-1 0 0,-1 1 0 0 0,1-1 1 0 0,-1 1-1 0 0,-1-1 0 0 0,1 0 1 0 0,-2 1-1 0 0,1-1 0 0 0,-1-9 1 0 0,-1-11 2 0 0,0 0 1 0 0,-9-44-1 0 0,7 59-25 0 0,0 1 0 0 0,-1 0 0 0 0,-1 0 0 0 0,0 0 0 0 0,0 0 0 0 0,-1 1 0 0 0,-12-18 0 0 0,16 28 14 0 0,0-1 0 0 0,0 0 0 0 0,0 0-1 0 0,0 1 1 0 0,-1 0 0 0 0,0-1 0 0 0,1 1-1 0 0,-1 0 1 0 0,0 0 0 0 0,0 0 0 0 0,0 1-1 0 0,0-1 1 0 0,0 1 0 0 0,0-1 0 0 0,-1 1-1 0 0,1 0 1 0 0,-4 0 0 0 0,3 0 0 0 0,-1 1-1 0 0,1 0 1 0 0,-1 0 0 0 0,1 1 0 0 0,0-1 0 0 0,-1 1-1 0 0,1 0 1 0 0,0 0 0 0 0,-1 0 0 0 0,1 1 0 0 0,-7 3 0 0 0,0 2 0 0 0,0-1 0 0 0,1 2 0 0 0,0-1 1 0 0,0 2-1 0 0,1-1 0 0 0,0 1 1 0 0,0 0-1 0 0,-10 16 0 0 0,11-13-10 0 0,0 0-1 0 0,1 1 1 0 0,0 0 0 0 0,1 0-1 0 0,1 1 1 0 0,0 0-1 0 0,0 0 1 0 0,-4 27-1 0 0,8-31 8 0 0,0-1 0 0 0,1 1 0 0 0,0 0 0 0 0,0-1 0 0 0,1 1 0 0 0,0 0 0 0 0,1-1 0 0 0,0 1 0 0 0,0-1 0 0 0,1 1 0 0 0,0-1 0 0 0,1 0-1 0 0,0 0 1 0 0,7 11 0 0 0,-3-9 15 0 0,0 0-1 0 0,0 0 0 0 0,1-1 0 0 0,1 0 0 0 0,0 0 0 0 0,0-1 0 0 0,20 13 0 0 0,-23-17-2 0 0,0-1-1 0 0,0 0 0 0 0,0-1 0 0 0,1 1 0 0 0,0-1 0 0 0,0-1 0 0 0,-1 0 0 0 0,1 0 0 0 0,1 0 0 0 0,-1-1 0 0 0,0 0 0 0 0,0-1 0 0 0,0 0 0 0 0,9-1 0 0 0,-13 0 7 0 0,0 0 1 0 0,0 0 0 0 0,0 0-1 0 0,0-1 1 0 0,0 0 0 0 0,-1 0 0 0 0,1 0-1 0 0,-1 0 1 0 0,1-1 0 0 0,-1 1-1 0 0,0-1 1 0 0,0 0 0 0 0,0 0-1 0 0,0 0 1 0 0,-1 0 0 0 0,4-6-1 0 0,1 0 90 0 0,-2-1-1 0 0,1 0 0 0 0,-1 0 1 0 0,6-20-1 0 0,-7 14 119 0 0,-1 1 0 0 0,-1-1 1 0 0,0 0-1 0 0,-1 0 0 0 0,-3-27 1 0 0,1 26-71 0 0,1 0 0 0 0,1 0 0 0 0,0 0 0 0 0,6-30 1 0 0,-3 39 24 0 0,-1 13 36 0 0,0 17 74 0 0,-3-18-298 0 0,8 40 204 0 0,18 57-1 0 0,6 30-98 0 0,32 159 186 0 0,-55-245-268 0 0,-2 2 0 0 0,3 87 0 0 0,-9-121-8 0 0,-1-1 0 0 0,0 0 0 0 0,-1 1 0 0 0,-1-1 0 0 0,0 1 0 0 0,-1-1 0 0 0,0 0 0 0 0,0 0 0 0 0,-2-1 0 0 0,1 1 0 0 0,-2-1 0 0 0,1 0 0 0 0,-1 0 0 0 0,-1 0 0 0 0,0-1 0 0 0,-1 0 0 0 0,0-1 0 0 0,0 1 0 0 0,-1-1 0 0 0,0-1 0 0 0,0 0 0 0 0,-1 0 0 0 0,-18 10 0 0 0,14-10-8 0 0,0 0 0 0 0,-1 0-1 0 0,0-2 1 0 0,0 0 0 0 0,0 0 0 0 0,-24 4 0 0 0,33-9-2 0 0,1 0 1 0 0,-1-1 0 0 0,1 1 0 0 0,-1-1 0 0 0,1 0 0 0 0,-1-1 0 0 0,1 1 0 0 0,-1-1-1 0 0,1 0 1 0 0,-1-1 0 0 0,1 1 0 0 0,0-1 0 0 0,0 0 0 0 0,-1 0 0 0 0,2-1 0 0 0,-1 0-1 0 0,0 1 1 0 0,0-2 0 0 0,1 1 0 0 0,0 0 0 0 0,-1-1 0 0 0,-5-7 0 0 0,6 7-14 0 0,0-1-1 0 0,1-1 1 0 0,0 1 0 0 0,0 0 0 0 0,0-1 0 0 0,0 1 0 0 0,1-1 0 0 0,0 0 0 0 0,-2-10-1 0 0,2 6-1 0 0,1 0-1 0 0,0 0 1 0 0,1-1-1 0 0,0 1 0 0 0,1-13 1 0 0,3-3-21 0 0,2 1 1 0 0,0-1-1 0 0,17-40 1 0 0,-10 33-3 0 0,2 1 1 0 0,34-53-1 0 0,49-53-373 0 0,-34 62-934 0 0,-16 32-6414 0 0,-32 32 2372 0 0</inkml:trace>
</inkml:ink>
</file>

<file path=ppt/ink/ink4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8:31.793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61 131 2761 0 0,'-1'1'235'0'0,"-5"1"1391"0"0,0 0 0 0 0,0 0 0 0 0,1 1 0 0 0,-1 0 0 0 0,1 0 0 0 0,-6 5 0 0 0,9-7-1481 0 0,1 0 1 0 0,0 1 0 0 0,0-1 0 0 0,0 1-1 0 0,-1-1 1 0 0,1 1 0 0 0,1-1 0 0 0,-1 1-1 0 0,0 0 1 0 0,0 0 0 0 0,1-1 0 0 0,-1 1-1 0 0,1 0 1 0 0,-1 0 0 0 0,1 0 0 0 0,0 0-1 0 0,0-1 1 0 0,-1 1 0 0 0,1 0 0 0 0,1 0-1 0 0,-1 0 1 0 0,0 0 0 0 0,0 0-1 0 0,2 3 1 0 0,-1-2-86 0 0,0 1-1 0 0,1-1 1 0 0,-1 0-1 0 0,1 0 1 0 0,0 1-1 0 0,0-1 1 0 0,0 0-1 0 0,0-1 1 0 0,1 1-1 0 0,-1 0 1 0 0,1-1-1 0 0,-1 1 1 0 0,1-1-1 0 0,0 0 1 0 0,0 0-1 0 0,0 0 1 0 0,1 0-1 0 0,-1 0 1 0 0,0-1-1 0 0,6 2 1 0 0,7 3 206 0 0,0-2 1 0 0,1 0 0 0 0,17 2 0 0 0,-26-5-79 0 0,4 1-49 0 0,0-1 0 0 0,1-1 0 0 0,-1 1 0 0 0,0-2 0 0 0,0 0 0 0 0,1-1 0 0 0,-1 0 0 0 0,0 0 0 0 0,21-8 0 0 0,-26 7-100 0 0,0 0 0 0 0,-1 0 1 0 0,1-1-1 0 0,-1 1 0 0 0,1-1 1 0 0,-1-1-1 0 0,-1 1 0 0 0,1-1 1 0 0,0 0-1 0 0,-1 0 0 0 0,0-1 1 0 0,0 1-1 0 0,-1-1 0 0 0,0 0 1 0 0,0-1-1 0 0,0 1 0 0 0,4-11 0 0 0,-7 12-40 0 0,1 0-1 0 0,-1 0 0 0 0,0 0 0 0 0,0 0 0 0 0,-1-1 0 0 0,0 1 0 0 0,0 0 0 0 0,0 0 0 0 0,0-1 0 0 0,-1 1 0 0 0,0 0 1 0 0,0 0-1 0 0,0-1 0 0 0,-3-5 0 0 0,1 4-10 0 0,1 1 0 0 0,-1 1 1 0 0,0-1-1 0 0,-1 0 0 0 0,1 1 0 0 0,-1 0 1 0 0,0-1-1 0 0,0 2 0 0 0,-1-1 1 0 0,0 0-1 0 0,-5-3 0 0 0,7 6 7 0 0,0 0 0 0 0,0 0 0 0 0,-1 1 0 0 0,1-1 1 0 0,0 1-1 0 0,-1 0 0 0 0,1 0 0 0 0,-1 1 0 0 0,0-1 0 0 0,1 1 0 0 0,-1-1 0 0 0,1 1 0 0 0,-1 0 0 0 0,0 0 0 0 0,1 1 0 0 0,-1-1 0 0 0,1 1 1 0 0,-1 0-1 0 0,-4 1 0 0 0,-5 3 10 0 0,0 0 0 0 0,0 1 1 0 0,-19 11-1 0 0,12-5 13 0 0,0 1 0 0 0,0 1 1 0 0,1 1-1 0 0,-21 21 0 0 0,34-30-17 0 0,0 0-1 0 0,0 0 0 0 0,1 1 0 0 0,0 0 1 0 0,1 0-1 0 0,-1 0 0 0 0,1 1 1 0 0,0-1-1 0 0,1 1 0 0 0,0 0 0 0 0,0 0 1 0 0,1 0-1 0 0,0 0 0 0 0,1 0 1 0 0,-2 14-1 0 0,4-16-3 0 0,-1-1-1 0 0,1 1 1 0 0,1-1 0 0 0,-1 1 0 0 0,1-1 0 0 0,0 0-1 0 0,0 0 1 0 0,0 0 0 0 0,1 0 0 0 0,0 0 0 0 0,0 0 0 0 0,0-1-1 0 0,0 0 1 0 0,1 1 0 0 0,-1-1 0 0 0,1 0 0 0 0,1-1-1 0 0,5 6 1 0 0,4 1-11 0 0,1 0 1 0 0,0-1-1 0 0,0 0 0 0 0,25 9 0 0 0,-17-9-280 0 0,0-1-1 0 0,1-1 1 0 0,35 6-1 0 0,31-5-4868 0 0,-63-8 2724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1:57.1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122 89 1480 0 0,'-15'2'3086'0'0,"1"-1"1991"0"0,-27 5-1 0 0,39-6-4778 0 0,0 1-1 0 0,0-1 1 0 0,0 0-1 0 0,-1 0 1 0 0,1 0 0 0 0,0-1-1 0 0,0 1 1 0 0,0 0-1 0 0,-4-2 1 0 0,6 2-206 0 0,-1 0 0 0 0,1 0 0 0 0,0 0 1 0 0,-1 0-1 0 0,1-1 0 0 0,-1 1 0 0 0,1 0 0 0 0,0 0 1 0 0,-1-1-1 0 0,1 1 0 0 0,0 0 0 0 0,-1 0 0 0 0,1-1 1 0 0,0 1-1 0 0,-1 0 0 0 0,1-1 0 0 0,0 1 1 0 0,0-1-1 0 0,0 1 0 0 0,-1-1 0 0 0,1 0-44 0 0,0 1 0 0 0,0-1 0 0 0,0 1 0 0 0,0-1 0 0 0,1 1-1 0 0,-1-1 1 0 0,0 1 0 0 0,0-1 0 0 0,0 1 0 0 0,1-1 0 0 0,-1 1 0 0 0,0-1 0 0 0,0 1-1 0 0,1 0 1 0 0,-1-1 0 0 0,0 1 0 0 0,1-1 0 0 0,-1 1 0 0 0,1 0 0 0 0,-1-1 0 0 0,0 1 0 0 0,1-1-1 0 0,2-1 108 0 0,0 1 0 0 0,1-1 0 0 0,-1 0-1 0 0,0 1 1 0 0,0-1 0 0 0,1 1 0 0 0,-1 0-1 0 0,1 0 1 0 0,4 0 0 0 0,35-4 678 0 0,-32 4-528 0 0,16 3 331 0 0,-25-2-610 0 0,-1 0 1 0 0,0 0 0 0 0,1 0 0 0 0,-1 1 0 0 0,0-1 0 0 0,0 0 0 0 0,1 1 0 0 0,-1 0-1 0 0,0-1 1 0 0,0 1 0 0 0,0-1 0 0 0,0 1 0 0 0,0 0 0 0 0,0 0 0 0 0,0 0 0 0 0,0 0-1 0 0,1 1 1 0 0,-2-2-26 0 0,0 1-1 0 0,0-1 0 0 0,0 0 0 0 0,0 1 1 0 0,0-1-1 0 0,0 0 0 0 0,0 0 1 0 0,0 1-1 0 0,-1-1 0 0 0,1 0 1 0 0,0 1-1 0 0,0-1 0 0 0,0 0 1 0 0,-1 0-1 0 0,1 0 0 0 0,0 1 0 0 0,0-1 1 0 0,-1 0-1 0 0,1 0 0 0 0,0 0 1 0 0,-1 1-1 0 0,1-1 0 0 0,0 0 1 0 0,0 0-1 0 0,-1 0 0 0 0,1 0 1 0 0,0 0-1 0 0,-1 0 0 0 0,1 0 0 0 0,0 0 1 0 0,-1 0-1 0 0,1 0 0 0 0,0 0 1 0 0,-1 0-1 0 0,1 0 0 0 0,-16 2 44 0 0,15-2-53 0 0,-12 1 31 0 0,0-1 0 0 0,-21-2 0 0 0,-6-1 17 0 0,28 1 10 0 0,10 2-45 0 0,1-1-1 0 0,0 1 0 0 0,-1-1 1 0 0,1 1-1 0 0,-1 0 0 0 0,1-1 1 0 0,-1 1-1 0 0,1 0 1 0 0,0 0-1 0 0,-1 0 0 0 0,1 0 1 0 0,-1 1-1 0 0,1-1 0 0 0,-1 0 1 0 0,1 1-1 0 0,-2 0 1 0 0,2-1-3 0 0,1 0 0 0 0,0 0 0 0 0,0 0 0 0 0,-1 0 1 0 0,1 1-1 0 0,0-1 0 0 0,0 0 0 0 0,0 0 0 0 0,0 0 1 0 0,-1 1-1 0 0,1-1 0 0 0,0 0 0 0 0,0 0 0 0 0,0 0 1 0 0,0 1-1 0 0,0-1 0 0 0,0 0 0 0 0,0 0 0 0 0,0 1 0 0 0,0-1 1 0 0,0 0-1 0 0,0 0 0 0 0,0 1 0 0 0,0-1 0 0 0,0 0 1 0 0,0 0-1 0 0,0 1 0 0 0,0-1 0 0 0,0 0 0 0 0,0 0 1 0 0,0 1-1 0 0,0-1 0 0 0,0 0 0 0 0,0 0 0 0 0,0 1 1 0 0,0-1-1 0 0,1 0 0 0 0,9 5-3 0 0,14-3 39 0 0,-13-3-2 0 0,-11 1-33 0 0,0 0 0 0 0,0 0-1 0 0,0 0 1 0 0,1 0 0 0 0,-1 0 0 0 0,0 0-1 0 0,0 0 1 0 0,0 0 0 0 0,0 0-1 0 0,1 0 1 0 0,-1 0 0 0 0,0 0 0 0 0,0 0-1 0 0,0-1 1 0 0,0 1 0 0 0,0 0 0 0 0,1 0-1 0 0,-1 0 1 0 0,0 0 0 0 0,0 0 0 0 0,0 0-1 0 0,0 0 1 0 0,0-1 0 0 0,0 1 0 0 0,0 0-1 0 0,1 0 1 0 0,-1 0 0 0 0,0 0 0 0 0,0 0-1 0 0,0-1 1 0 0,0 1 0 0 0,0 0 0 0 0,0 0-1 0 0,0 0 1 0 0,0 0 0 0 0,0-1 0 0 0,0 1-1 0 0,0 0 1 0 0,0 0 0 0 0,0 0 0 0 0,0 0-1 0 0,0-1 1 0 0,0 1 0 0 0,0 0 0 0 0,0 0-1 0 0,0 0 1 0 0,0 0 0 0 0,0 0-1 0 0,0-1 1 0 0,-1 1 0 0 0,1 0 0 0 0,0 0-1 0 0,0 0 1 0 0,0 0 0 0 0,0 0 0 0 0,0-1-1 0 0,0 1 1 0 0,0 0 0 0 0,-1 0 0 0 0,1 0-1 0 0,0 0 1 0 0,0 0 0 0 0,0 0 0 0 0,0 0 0 0 0,0 0 0 0 0,0-1-1 0 0,0 1 1 0 0,0 0 0 0 0,0 0 0 0 0,0 0 0 0 0,0 0-1 0 0,0 0 1 0 0,0 0 0 0 0,0 0 0 0 0,0 0 0 0 0,0 0-1 0 0,0 0 1 0 0,0 0 0 0 0,0 0 0 0 0,0-1 0 0 0,0 1-1 0 0,0 0 1 0 0,0 0 0 0 0,0 0 0 0 0,0 0 0 0 0,0 0-1 0 0,0 0 1 0 0,0 0 0 0 0,0 0 0 0 0,0 0 0 0 0,0 0-1 0 0,0 0 1 0 0,0 0 0 0 0,0 0 0 0 0,0 0 0 0 0,0 0-1 0 0,1-1 1 0 0,-1 1 0 0 0,0 0 0 0 0,0 0 0 0 0,0 0-1 0 0,0 0 1 0 0,0 0 0 0 0,0 0 0 0 0,0 0 0 0 0,0 0-1 0 0,0 0 1 0 0,0 0 0 0 0,0 0 0 0 0,0 0 0 0 0,0 0 0 0 0,1 0-1 0 0,-1 0 1 0 0,0 0 0 0 0,0 0 0 0 0,0 0 0 0 0,9-1 60 0 0,10 0-28 0 0,-19 1-35 0 0,889-37 711 0 0,-609 7-660 0 0,-244 25-19 0 0,-34 5-26 0 0,38-3-29 0 0,-37 3 29 0 0,1 0 1 0 0,-1 0-1 0 0,0 0 1 0 0,0 1-1 0 0,1-1 1 0 0,-1 1 0 0 0,0 0-1 0 0,0 0 1 0 0,5 2-1 0 0,4 7 29 0 0,-12-9-45 0 0,1 0 1 0 0,0 0-1 0 0,0-1 0 0 0,0 1 0 0 0,-1 0 0 0 0,1 0 1 0 0,0-1-1 0 0,0 1 0 0 0,0-1 0 0 0,0 1 1 0 0,0-1-1 0 0,0 1 0 0 0,0-1 0 0 0,0 1 1 0 0,1-1-1 0 0,-1 0 0 0 0,1 1 0 0 0,1-1-128 0 0,0 0 0 0 0,0 0 0 0 0,-1 0 1 0 0,1 0-1 0 0,0 0 0 0 0,-1 0 0 0 0,1-1 0 0 0,0 1 0 0 0,-1-1 0 0 0,5-1 0 0 0,2-4-2953 0 0,-2-3-3634 0 0,-4 3 3850 0 0</inkml:trace>
</inkml:ink>
</file>

<file path=ppt/ink/ink4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8:32.205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188 117 1016 0 0,'-24'10'2823'0'0,"16"-7"-901"0"0,0 1 0 0 0,0 0 0 0 0,0 0 0 0 0,-8 7 0 0 0,13-9-1572 0 0,0 1 1 0 0,0-1-1 0 0,1 1 1 0 0,-1 0-1 0 0,1 0 1 0 0,0 0-1 0 0,-1 0 1 0 0,2 0-1 0 0,-1 1 1 0 0,0-1-1 0 0,1 1 1 0 0,-1-1-1 0 0,0 6 1 0 0,-1 0-201 0 0,1 1-1 0 0,1-1 1 0 0,0 1-1 0 0,0-1 1 0 0,1 1 0 0 0,0-1-1 0 0,0 1 1 0 0,1-1-1 0 0,1 1 1 0 0,-1-1 0 0 0,1 0-1 0 0,1 1 1 0 0,5 12-1 0 0,-4-14-31 0 0,-1-1 0 0 0,2 0-1 0 0,-1 0 1 0 0,1 0 0 0 0,0 0-1 0 0,1-1 1 0 0,-1 0 0 0 0,1 0-1 0 0,0 0 1 0 0,1-1 0 0 0,-1 1-1 0 0,1-2 1 0 0,0 1-1 0 0,1-1 1 0 0,11 5 0 0 0,-13-6-118 0 0,-1-2 0 0 0,0 1 0 0 0,0 0 0 0 0,1-1 0 0 0,-1 0 0 0 0,1 0 0 0 0,-1-1 0 0 0,1 0 0 0 0,-1 0 0 0 0,1 0 0 0 0,8-2 0 0 0,-11 2 0 0 0,-1-1 0 0 0,1 0-1 0 0,-1 0 1 0 0,1 0-1 0 0,-1 0 1 0 0,0 0 0 0 0,1 0-1 0 0,-1 0 1 0 0,0-1-1 0 0,0 0 1 0 0,0 1 0 0 0,0-1-1 0 0,0 0 1 0 0,0 0-1 0 0,-1 0 1 0 0,1 0 0 0 0,-1 0-1 0 0,1 0 1 0 0,-1 0-1 0 0,0-1 1 0 0,0 1 0 0 0,0 0-1 0 0,0-1 1 0 0,0 1-1 0 0,0-1 1 0 0,-1 1 0 0 0,1-4-1 0 0,0-6 9 0 0,-1 0-1 0 0,0 0 0 0 0,-1 0 1 0 0,-1 0-1 0 0,0 0 1 0 0,0 1-1 0 0,-7-21 1 0 0,-1-3 65 0 0,8 26-68 0 0,-7-28 28 0 0,-17-48 0 0 0,23 75-4 0 0,-1 1 0 0 0,-1-1 0 0 0,1 1 0 0 0,-2 1 0 0 0,1-1 1 0 0,-1 1-1 0 0,0-1 0 0 0,-1 2 0 0 0,0-1 0 0 0,-9-7 0 0 0,13 12-11 0 0,1 1-1 0 0,-1 1 0 0 0,0-1 1 0 0,0 0-1 0 0,0 1 0 0 0,0-1 1 0 0,0 1-1 0 0,0 0 0 0 0,0 0 1 0 0,0 0-1 0 0,0 0 1 0 0,0 1-1 0 0,-1-1 0 0 0,1 1 1 0 0,0 0-1 0 0,-1 0 0 0 0,1 0 1 0 0,0 0-1 0 0,0 0 0 0 0,-1 1 1 0 0,1 0-1 0 0,0 0 1 0 0,0 0-1 0 0,0 0 0 0 0,0 0 1 0 0,0 0-1 0 0,0 1 0 0 0,0-1 1 0 0,0 1-1 0 0,0 0 0 0 0,1 0 1 0 0,-5 5-1 0 0,-3 2 5 0 0,2 0 0 0 0,-1 1 0 0 0,1 1-1 0 0,1-1 1 0 0,0 1 0 0 0,-11 23 0 0 0,15-28-31 0 0,1-1-1 0 0,-1 1 1 0 0,1 0 0 0 0,1-1 0 0 0,-1 1 0 0 0,1 0 0 0 0,0 0-1 0 0,0 0 1 0 0,1 0 0 0 0,0 0 0 0 0,0 9 0 0 0,1-11 2 0 0,0 0 0 0 0,0-1 0 0 0,0 1 0 0 0,0-1 0 0 0,1 1 0 0 0,-1-1 0 0 0,1 1 0 0 0,0-1 0 0 0,0 0 0 0 0,0 0 0 0 0,0 0 0 0 0,1 0 0 0 0,-1 0 0 0 0,1 0 0 0 0,0-1 0 0 0,0 0 0 0 0,0 1 0 0 0,0-1 0 0 0,5 3 0 0 0,1 0-26 0 0,1 0-1 0 0,0-1 0 0 0,-1 0 0 0 0,2-1 0 0 0,-1 0 1 0 0,0-1-1 0 0,0 0 0 0 0,1 0 0 0 0,0-1 1 0 0,-1 0-1 0 0,1-1 0 0 0,-1 0 0 0 0,1-1 1 0 0,-1 0-1 0 0,1-1 0 0 0,-1 0 0 0 0,1 0 1 0 0,-1-1-1 0 0,0-1 0 0 0,0 0 0 0 0,14-8 0 0 0,71-42-1568 0 0,-36 10-3390 0 0,-39 27 1914 0 0</inkml:trace>
</inkml:ink>
</file>

<file path=ppt/ink/ink4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8:32.684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64 117 1840 0 0,'-20'-17'7275'0'0,"15"13"-5951"0"0,-1-1 1 0 0,2 0 0 0 0,-1 0-1 0 0,0 0 1 0 0,1-1-1 0 0,-7-11 1 0 0,10 34 2878 0 0,-1 16-3205 0 0,4-16-627 0 0,2 1 1 0 0,0-1 0 0 0,0-1 0 0 0,2 1-1 0 0,0 0 1 0 0,12 20 0 0 0,14 42 244 0 0,-32-76-601 0 0,3 5 29 0 0,0 1 0 0 0,-1-1-1 0 0,0 1 1 0 0,0 13 0 0 0,-2-21-44 0 0,1 0 0 0 0,-1 0 0 0 0,0 1 1 0 0,0-1-1 0 0,0 0 0 0 0,-1 1 0 0 0,1-1 1 0 0,0 0-1 0 0,0 0 0 0 0,-1 1 0 0 0,1-1 1 0 0,0 0-1 0 0,-1 0 0 0 0,1 0 0 0 0,-1 0 1 0 0,0 1-1 0 0,1-1 0 0 0,-1 0 0 0 0,0 0 1 0 0,0 0-1 0 0,0 0 0 0 0,0 0 0 0 0,1-1 1 0 0,-1 1-1 0 0,0 0 0 0 0,-1 0 0 0 0,1-1 1 0 0,0 1-1 0 0,0 0 0 0 0,0-1 0 0 0,0 1 1 0 0,0-1-1 0 0,-1 0 0 0 0,1 1 0 0 0,0-1 1 0 0,0 0-1 0 0,-1 0 0 0 0,1 1 0 0 0,0-1 1 0 0,-2 0-1 0 0,2-1-6 0 0,1 1 1 0 0,-1 0 0 0 0,0 0-1 0 0,1 0 1 0 0,-1-1 0 0 0,1 1-1 0 0,-1 0 1 0 0,0 0 0 0 0,1-1-1 0 0,-1 1 1 0 0,1-1 0 0 0,-1 1-1 0 0,1-1 1 0 0,-1 1 0 0 0,1 0 0 0 0,-1-1-1 0 0,1 0 1 0 0,0 1 0 0 0,-1-1-1 0 0,1 1 1 0 0,0-1 0 0 0,-1 1-1 0 0,1-1 1 0 0,0 0 0 0 0,0 1-1 0 0,-1-1 1 0 0,1 0 0 0 0,0 1-1 0 0,0-1 1 0 0,0-1 0 0 0,-2-24-148 0 0,2 23 157 0 0,1-13-30 0 0,0 0 0 0 0,1 0 0 0 0,7-23 0 0 0,16-48 7 0 0,-15 58 6 0 0,-3 4 16 0 0,19-49-68 0 0,-24 68 72 0 0,1 0-1 0 0,0 0 1 0 0,1 0-1 0 0,-1 1 1 0 0,1-1-1 0 0,0 1 1 0 0,0 0-1 0 0,1 0 1 0 0,6-5-1 0 0,-10 9 1 0 0,1 0-1 0 0,-1 0 1 0 0,0 0-1 0 0,1 1 1 0 0,0-1 0 0 0,-1 0-1 0 0,1 1 1 0 0,-1-1-1 0 0,1 1 1 0 0,0 0-1 0 0,-1-1 1 0 0,1 1 0 0 0,0 0-1 0 0,-1 0 1 0 0,1 0-1 0 0,0 0 1 0 0,0 0-1 0 0,-1 1 1 0 0,1-1 0 0 0,0 0-1 0 0,-1 1 1 0 0,1-1-1 0 0,-1 1 1 0 0,1 0 0 0 0,-1 0-1 0 0,1-1 1 0 0,-1 1-1 0 0,1 0 1 0 0,-1 0-1 0 0,0 0 1 0 0,1 0 0 0 0,0 2-1 0 0,6 4 19 0 0,-1 1 0 0 0,-1-1 0 0 0,1 1 0 0 0,5 10 1 0 0,-7-11-18 0 0,11 20 48 0 0,-1 0 0 0 0,0 2 0 0 0,17 52 0 0 0,-29-75-55 0 0,3 8-32 0 0,0-1 0 0 0,1-1 0 0 0,1 0 1 0 0,0 0-1 0 0,13 15 0 0 0,0-1-33 0 0,-5 1-161 0 0,-14-23-100 0 0,0 0 1 0 0,0 0-1 0 0,1 0 0 0 0,0 0 1 0 0,-1 0-1 0 0,1-1 0 0 0,1 1 1 0 0,-1-1-1 0 0,0 0 0 0 0,1 0 1 0 0,4 3-1 0 0,7 5-8497 0 0,-9-6 1692 0 0</inkml:trace>
</inkml:ink>
</file>

<file path=ppt/ink/ink4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8:33.611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62 26 512 0 0,'1'-2'776'0'0,"1"0"0"0"0,-1 1 0 0 0,1-1 0 0 0,0 0-1 0 0,-1 0 1 0 0,1 1 0 0 0,0-1 0 0 0,0 1 0 0 0,0 0 0 0 0,0-1 0 0 0,0 1 0 0 0,1 0-1 0 0,2-1 1 0 0,-2 1-344 0 0,0 1-1 0 0,0-1 0 0 0,0 1 1 0 0,0-1-1 0 0,0 1 1 0 0,0 0-1 0 0,0 0 0 0 0,0 0 1 0 0,0 1-1 0 0,3 0 0 0 0,-3-1-278 0 0,0 1 0 0 0,-1 0 0 0 0,1 0 0 0 0,0 0 0 0 0,-1 0 0 0 0,1 0 0 0 0,0 1 0 0 0,-1-1 0 0 0,0 1 0 0 0,1-1 0 0 0,-1 1 0 0 0,0 0-1 0 0,0 0 1 0 0,0 0 0 0 0,0 0 0 0 0,0 1 0 0 0,0-1 0 0 0,-1 0 0 0 0,1 1 0 0 0,-1-1 0 0 0,0 1 0 0 0,1 0 0 0 0,0 3 0 0 0,-1 3 20 0 0,1 0 1 0 0,-2 0 0 0 0,1 0 0 0 0,-1 0 0 0 0,-1-1 0 0 0,1 1 0 0 0,-1 0-1 0 0,-1 0 1 0 0,0 0 0 0 0,-4 12 0 0 0,-5 9 136 0 0,-22 43-1 0 0,31-70-291 0 0,-111 215-1052 0 0,103-195-2431 0 0,8-16 972 0 0</inkml:trace>
</inkml:ink>
</file>

<file path=ppt/ink/ink4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8:34.052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38 416 0 0,'0'-34'9443'0'0,"0"33"-9321"0"0,1 1 0 0 0,-1 0 0 0 0,0 0 0 0 0,0 0 0 0 0,0-1 0 0 0,0 1 0 0 0,0 0 0 0 0,1 0 0 0 0,-1 0 0 0 0,0 0 0 0 0,0 0 0 0 0,0-1 0 0 0,0 1 0 0 0,1 0 0 0 0,-1 0 0 0 0,0 0 0 0 0,0 0 0 0 0,0 0 0 0 0,1 0 0 0 0,-1 0 0 0 0,0 0 0 0 0,0 0 0 0 0,1 0 0 0 0,-1 0 0 0 0,0 0 0 0 0,0 0 0 0 0,0 0 0 0 0,1 0 0 0 0,-1 0 0 0 0,0 0 0 0 0,0 0 0 0 0,0 0 0 0 0,1 0 0 0 0,-1 0 0 0 0,0 0 0 0 0,0 0 0 0 0,0 0 0 0 0,1 0 0 0 0,-1 1 0 0 0,0-1 0 0 0,0 0 0 0 0,1 0 0 0 0,8 6 1610 0 0,-6-1-1441 0 0,1 0 0 0 0,0 0 0 0 0,-1 0 0 0 0,0 0 0 0 0,0 1 1 0 0,0-1-1 0 0,-1 1 0 0 0,4 11 0 0 0,8 49 872 0 0,-14-63-1104 0 0,19 140 1270 0 0,-4-28-511 0 0,-3-12-473 0 0,-6-47-210 0 0,18 82 0 0 0,-19-122-156 0 0,-1 2-78 0 0,1 0 0 0 0,1 0 0 0 0,12 27 0 0 0,-17-45 51 0 0,-1 1 0 0 0,0-1 1 0 0,0 0-1 0 0,0 1 1 0 0,0-1-1 0 0,1 1 1 0 0,-1-1-1 0 0,0 1 0 0 0,0-1 1 0 0,1 1-1 0 0,-1-1 1 0 0,0 0-1 0 0,0 1 1 0 0,1-1-1 0 0,-1 0 0 0 0,1 1 1 0 0,-1-1-1 0 0,0 0 1 0 0,1 1-1 0 0,-1-1 1 0 0,1 0-1 0 0,-1 0 0 0 0,1 0 1 0 0,-1 1-1 0 0,0-1 1 0 0,1 0-1 0 0,-1 0 1 0 0,1 0-1 0 0,-1 0 0 0 0,1 0 1 0 0,-1 0-1 0 0,1 0 1 0 0,-1 0-1 0 0,1 0 1 0 0,-1 0-1 0 0,1 0 0 0 0,-1 0 1 0 0,1 0-1 0 0,-1 0 1 0 0,1 0-1 0 0,-1-1 1 0 0,1 1-1 0 0,-1 0 0 0 0,1 0 1 0 0,-1-1-1 0 0,0 1 1 0 0,1 0-1 0 0,-1 0 1 0 0,1-1-1 0 0,-1 1 0 0 0,1-1 1 0 0,1-2-1178 0 0,0 0-1 0 0,0 1 1 0 0,0-1-1 0 0,0 0 1 0 0,-1-1-1 0 0,2-2 1 0 0,2-8-3938 0 0</inkml:trace>
</inkml:ink>
</file>

<file path=ppt/ink/ink4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8:34.735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216 220 64 0 0,'-5'-21'1891'0'0,"4"17"-867"0"0,0-1 1 0 0,0 1-1 0 0,-1-1 1 0 0,1 1-1 0 0,-4-6 1 0 0,5 9-905 0 0,-1 0 1 0 0,0 0 0 0 0,0 0-1 0 0,1 0 1 0 0,-1 0 0 0 0,0 0-1 0 0,0 0 1 0 0,0 0 0 0 0,0 0 0 0 0,0 1-1 0 0,0-1 1 0 0,-1 0 0 0 0,1 1-1 0 0,0-1 1 0 0,0 1 0 0 0,0-1-1 0 0,-1 1 1 0 0,1-1 0 0 0,0 1 0 0 0,0 0-1 0 0,-1 0 1 0 0,1 0 0 0 0,-2 0-1 0 0,-8 0-86 0 0,0-1-87 0 0,1 2-1 0 0,-20 2 1 0 0,25-2 71 0 0,-34 4 1081 0 0,39-5-1071 0 0,0 0 0 0 0,0 0 0 0 0,0 0 0 0 0,-1 0 0 0 0,1 0 0 0 0,0 0 0 0 0,0 0 0 0 0,0 0 0 0 0,0 0 0 0 0,0 0 0 0 0,0 0 0 0 0,0 0 0 0 0,0 0 0 0 0,-1 0 0 0 0,1 0 0 0 0,0 0 0 0 0,0 0 0 0 0,0 0 0 0 0,0 0 0 0 0,0 0 0 0 0,0 0 0 0 0,0 0 0 0 0,0-1 0 0 0,0 1 0 0 0,0 0 0 0 0,0 0 0 0 0,0 0 0 0 0,-1 0 0 0 0,1 0 0 0 0,0 0 0 0 0,0 0 0 0 0,0 0 0 0 0,0 0 0 0 0,0 0 0 0 0,0-1 0 0 0,0 1 0 0 0,0 0 0 0 0,0 0 0 0 0,0 0 0 0 0,0 0 0 0 0,0 0 0 0 0,0 0 0 0 0,0 0 0 0 0,0-1 0 0 0,0 1 0 0 0,0 0 0 0 0,0 0 0 0 0,0 0 0 0 0,4-7 539 0 0,6-7 148 0 0,-8 12-561 0 0,10-11 616 0 0,-12 13-752 0 0,1 0 0 0 0,-1 0 0 0 0,0-1-1 0 0,0 1 1 0 0,1 0 0 0 0,-1 0 0 0 0,0 0 0 0 0,0-1 0 0 0,0 1 0 0 0,1 0-1 0 0,-1-1 1 0 0,0 1 0 0 0,0 0 0 0 0,0 0 0 0 0,0-1 0 0 0,0 1 0 0 0,0 0-1 0 0,1-1 1 0 0,-1 1 0 0 0,0 0 0 0 0,0-1 0 0 0,0 1 0 0 0,0 0 0 0 0,0-1-1 0 0,0 1 1 0 0,0 0 0 0 0,0-1 0 0 0,-1 1 0 0 0,1 0 0 0 0,0 0 0 0 0,0-1-1 0 0,0 1 1 0 0,0 0 0 0 0,0-1 0 0 0,0 1 0 0 0,-1 0 0 0 0,1 0 0 0 0,0-1-1 0 0,-1 1-13 0 0,0-1 0 0 0,0 1 0 0 0,0 0 0 0 0,0 0 0 0 0,1 0 0 0 0,-1 0 0 0 0,0 0-1 0 0,0 0 1 0 0,0 0 0 0 0,0 0 0 0 0,1 1 0 0 0,-1-1 0 0 0,0 0 0 0 0,0 0-1 0 0,0 1 1 0 0,1-1 0 0 0,-2 1 0 0 0,-17 11-2 0 0,9-6-27 0 0,0-1 49 0 0,8-3-11 0 0,-1 0 0 0 0,1-1-1 0 0,-1 1 1 0 0,0-1 0 0 0,1 0-1 0 0,-1 0 1 0 0,0 0 0 0 0,0-1-1 0 0,-4 2 1 0 0,7-2-2 0 0,-1-1 0 0 0,1 1 0 0 0,0 0 1 0 0,-1 0-1 0 0,1 0 0 0 0,0 0 0 0 0,-1 0 0 0 0,1-1 1 0 0,0 1-1 0 0,-1 0 0 0 0,1 0 0 0 0,0 0 0 0 0,-1-1 1 0 0,1 1-1 0 0,0 0 0 0 0,0-1 0 0 0,-1 1 0 0 0,1 0 1 0 0,0-1-1 0 0,0 1 0 0 0,0 0 0 0 0,-1-1 0 0 0,1 1 1 0 0,0 0-1 0 0,0-1 0 0 0,0 1 0 0 0,0 0 0 0 0,0-1 1 0 0,0 1-1 0 0,0 0 0 0 0,0-1 0 0 0,0 1 0 0 0,0-1 1 0 0,0 1-1 0 0,0 0 0 0 0,0-1 0 0 0,0 1 0 0 0,0 0 1 0 0,0-1-1 0 0,0 1 0 0 0,1 0 0 0 0,-1-1 0 0 0,0 1 1 0 0,0 0-1 0 0,1-1 0 0 0,7-20 408 0 0,-6 18-358 0 0,4-14 251 0 0,-5 14-230 0 0,-1 0 0 0 0,1 0 0 0 0,0 1 0 0 0,0-1-1 0 0,1 0 1 0 0,-1 1 0 0 0,0-1 0 0 0,1 1 0 0 0,0-1-1 0 0,-1 1 1 0 0,1 0 0 0 0,0 0 0 0 0,0 0 0 0 0,0 0 0 0 0,1 0-1 0 0,-1 0 1 0 0,0 0 0 0 0,5-2 0 0 0,20-6 291 0 0,-1 2 1 0 0,2 0-1 0 0,-1 2 0 0 0,1 1 1 0 0,40-2-1 0 0,-49 5-245 0 0,-1 2 0 0 0,0 0 0 0 0,1 1-1 0 0,-1 1 1 0 0,0 0 0 0 0,29 9 0 0 0,-38-8-80 0 0,-1 0 1 0 0,1 0-1 0 0,-1 1 1 0 0,0 0-1 0 0,0 1 1 0 0,0 0 0 0 0,-1 0-1 0 0,1 0 1 0 0,-1 1-1 0 0,-1 0 1 0 0,1 1-1 0 0,-1-1 1 0 0,0 1-1 0 0,-1 0 1 0 0,7 11-1 0 0,1 8 96 0 0,-1 0-1 0 0,15 52 1 0 0,-4-12-61 0 0,11 20 83 0 0,50 150 319 0 0,-82-230-436 0 0,-1 0 0 0 0,0 0 0 0 0,0 0 1 0 0,0 0-1 0 0,-1 1 0 0 0,0-1 0 0 0,0 0 1 0 0,-2 10-1 0 0,1-12-19 0 0,0 0 0 0 0,0-1 1 0 0,0 1-1 0 0,-1 0 0 0 0,1-1 0 0 0,-1 1 0 0 0,0-1 1 0 0,0 0-1 0 0,0 0 0 0 0,-1 1 0 0 0,1-1 1 0 0,-1-1-1 0 0,1 1 0 0 0,-1 0 0 0 0,-3 2 0 0 0,-7 4-5 0 0,0-1 0 0 0,0-1 0 0 0,-1 0 0 0 0,0 0 0 0 0,-27 8 0 0 0,-79 13-100 0 0,93-22 24 0 0,15-4 23 0 0,-103 20-176 0 0,89-18-17 0 0,-1-2-1 0 0,-35-1 0 0 0,61 0 181 0 0,-1-1-1 0 0,1 0 1 0 0,0 0 0 0 0,0 0-1 0 0,0 0 1 0 0,0 0 0 0 0,0-1-1 0 0,0 1 1 0 0,0 0-1 0 0,-1 0 1 0 0,1-1 0 0 0,0 1-1 0 0,0-1 1 0 0,0 1 0 0 0,0-1-1 0 0,0 1 1 0 0,0-1 0 0 0,1 0-1 0 0,-1 1 1 0 0,0-1 0 0 0,0 0-1 0 0,0 0 1 0 0,-1-1 0 0 0,2 1-55 0 0,0 0 0 0 0,1 0 0 0 0,-1 0 1 0 0,0 0-1 0 0,0 0 0 0 0,0 0 0 0 0,1 0 1 0 0,-1 0-1 0 0,0 0 0 0 0,1 0 0 0 0,-1 0 1 0 0,1 0-1 0 0,-1 0 0 0 0,1 0 0 0 0,-1 0 1 0 0,1 0-1 0 0,0 0 0 0 0,0 1 0 0 0,-1-1 1 0 0,1 0-1 0 0,0 0 0 0 0,0 1 0 0 0,0-1 1 0 0,1 0-1 0 0,15-11-3054 0 0,0 0 1 0 0,23-10-1 0 0,-13 8 839 0 0</inkml:trace>
</inkml:ink>
</file>

<file path=ppt/ink/ink4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8:35.173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124 34 8 0 0,'-1'0'14'0'0,"-14"6"2116"0"0,11-4-388 0 0,0 0 0 0 0,0 0 0 0 0,0 0 0 0 0,0 1 0 0 0,0-1 0 0 0,1 1 1 0 0,-4 3-1 0 0,-6 10 1225 0 0,6-6-1705 0 0,4-7-1032 0 0,0 1 0 0 0,0 1 0 0 0,0-1 1 0 0,1 0-1 0 0,0 1 0 0 0,0-1 0 0 0,0 1 1 0 0,0-1-1 0 0,0 1 0 0 0,0 7 0 0 0,2-12-229 0 0,0 1 0 0 0,0-1 0 0 0,1 0 0 0 0,-1 1 0 0 0,0-1 0 0 0,0 1 0 0 0,1-1 0 0 0,-1 0-1 0 0,0 1 1 0 0,1-1 0 0 0,-1 0 0 0 0,0 0 0 0 0,1 1 0 0 0,-1-1 0 0 0,1 0 0 0 0,-1 0 0 0 0,0 0 0 0 0,1 1 0 0 0,-1-1-1 0 0,1 0 1 0 0,-1 0 0 0 0,1 0 0 0 0,-1 0 0 0 0,0 0 0 0 0,1 0 0 0 0,-1 0 0 0 0,1 0 0 0 0,-1 0 0 0 0,1 0 0 0 0,-1 0 0 0 0,1 0-1 0 0,-1 0 1 0 0,0 0 0 0 0,1-1 0 0 0,-1 1 0 0 0,1 0 0 0 0,-1 0 0 0 0,1-1 0 0 0,19-5-31 0 0,-7-1 30 0 0,0 0 0 0 0,-1-1 1 0 0,1 0-1 0 0,-1-1 0 0 0,-1-1 1 0 0,14-13-1 0 0,-22 19 18 0 0,0 1 0 0 0,-1 0-1 0 0,1-1 1 0 0,-1 0 0 0 0,0 1 0 0 0,0-1 0 0 0,0 0-1 0 0,2-6 1 0 0,-4 9-4 0 0,1 0 0 0 0,-1 1 0 0 0,0-1 0 0 0,0 0 0 0 0,1 0 0 0 0,-1 0 0 0 0,0 0 0 0 0,0 1-1 0 0,0-1 1 0 0,0 0 0 0 0,0 0 0 0 0,0 0 0 0 0,0 0 0 0 0,0 0 0 0 0,0 0 0 0 0,-1 1 0 0 0,1-1 0 0 0,0 0 0 0 0,-1 0 0 0 0,1 0 0 0 0,0 0 0 0 0,-1 1 0 0 0,1-1 0 0 0,-1 0-1 0 0,1 0 1 0 0,-1 1 0 0 0,1-1 0 0 0,-1 0 0 0 0,0 1 0 0 0,1-1 0 0 0,-1 1 0 0 0,0-1 0 0 0,1 1 0 0 0,-1-1 0 0 0,0 1 0 0 0,0-1 0 0 0,1 1 0 0 0,-1 0 0 0 0,0-1 0 0 0,0 1-1 0 0,0 0 1 0 0,0 0 0 0 0,0 0 0 0 0,1 0 0 0 0,-1 0 0 0 0,-2 0 0 0 0,-3 0 36 0 0,0 0 0 0 0,0 1 0 0 0,-1 0 0 0 0,1 0 0 0 0,0 0-1 0 0,0 1 1 0 0,0 0 0 0 0,1 0 0 0 0,-12 6 0 0 0,8-3-41 0 0,-1 1-1 0 0,1 0 1 0 0,0 0-1 0 0,-13 14 1 0 0,18-16-15 0 0,0 0 0 0 0,0 0 0 0 0,1 1 0 0 0,0-1 0 0 0,0 1 0 0 0,0 0 0 0 0,1 0 0 0 0,-1 0 0 0 0,-1 8 0 0 0,4-12 0 0 0,-1 1 0 0 0,1-1 1 0 0,0 0-1 0 0,0 1 0 0 0,0-1 1 0 0,-1 1-1 0 0,2-1 0 0 0,-1 0 0 0 0,0 1 1 0 0,0-1-1 0 0,0 1 0 0 0,1-1 1 0 0,-1 0-1 0 0,0 1 0 0 0,1-1 0 0 0,0 0 1 0 0,0 2-1 0 0,0-2-4 0 0,0 0 0 0 0,0 0 0 0 0,1 1 0 0 0,-1-1 0 0 0,0 0 1 0 0,1-1-1 0 0,-1 1 0 0 0,0 0 0 0 0,1 0 0 0 0,-1-1 0 0 0,1 1 0 0 0,-1 0 0 0 0,1-1 0 0 0,0 0 0 0 0,-1 1 0 0 0,1-1 1 0 0,-1 0-1 0 0,3 0 0 0 0,1 0-176 0 0,-1 0 0 0 0,1 0 0 0 0,-1-1 1 0 0,1 0-1 0 0,-1 0 0 0 0,1 0 0 0 0,-1 0 0 0 0,0-1 1 0 0,0 1-1 0 0,7-5 0 0 0,-1 2-960 0 0,3-1-564 0 0</inkml:trace>
</inkml:ink>
</file>

<file path=ppt/ink/ink4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8:37.582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74 25 512 0 0,'-2'-5'1031'0'0,"1"4"-214"0"0,0-1 1 0 0,0 0-1 0 0,0 0 0 0 0,0 1 0 0 0,1-1 0 0 0,-1 0 1 0 0,1 0-1 0 0,-1-4 0 0 0,0 78 8360 0 0,-4-2-6378 0 0,2-40-2569 0 0,-2 0 0 0 0,-15 50 1 0 0,11-52-313 0 0,2-9-54 0 0,-5 23 1 0 0,11-37-193 0 0,0 0 0 0 0,1 0 0 0 0,-1 0 0 0 0,1 0 0 0 0,0 0 0 0 0,0 0 0 0 0,1 0 0 0 0,-1 0 0 0 0,3 9 0 0 0,6 0-922 0 0,3-4 67 0 0</inkml:trace>
</inkml:ink>
</file>

<file path=ppt/ink/ink4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8:38.754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10 111 512 0 0,'0'0'138'0'0,"-1"-1"1"0"0,0 1-1 0 0,1-1 1 0 0,-1 1-1 0 0,0-1 0 0 0,1 1 1 0 0,-1-1-1 0 0,1 0 0 0 0,-1 1 1 0 0,1-1-1 0 0,-1 0 1 0 0,1 1-1 0 0,0-1 0 0 0,-1 0 1 0 0,1 0-1 0 0,0 1 0 0 0,-1-1 1 0 0,1 0-1 0 0,0 0 0 0 0,0 0 1 0 0,0 1-1 0 0,0-1 1 0 0,0 0-1 0 0,0 0 0 0 0,0 0 1 0 0,0 1-1 0 0,0-1 0 0 0,0 0 1 0 0,0 0-1 0 0,1 0 1 0 0,-1 1-1 0 0,0-1 0 0 0,0 0 1 0 0,1 0-1 0 0,2-6 1241 0 0,0 1-1 0 0,0-1 1 0 0,6-6 0 0 0,-1-2 895 0 0,-6 10-1431 0 0,1 1-1 0 0,-1 0 1 0 0,1-1-1 0 0,0 1 0 0 0,0 0 1 0 0,7-6-1 0 0,-10 10-811 0 0,0 0-1 0 0,0 0 0 0 0,1 0 1 0 0,-1-1-1 0 0,0 1 0 0 0,0 0 1 0 0,0 0-1 0 0,1 0 0 0 0,-1 0 1 0 0,0 0-1 0 0,0 0 0 0 0,0 0 1 0 0,1 0-1 0 0,-1 0 0 0 0,0 0 1 0 0,0 0-1 0 0,1 0 0 0 0,-1 0 1 0 0,0 0-1 0 0,0 0 0 0 0,0 0 1 0 0,1 0-1 0 0,-1 0 0 0 0,0 0 1 0 0,0 0-1 0 0,1 0 0 0 0,-1 0 1 0 0,0 0-1 0 0,0 0 0 0 0,0 0 1 0 0,1 1-1 0 0,-1-1 0 0 0,0 0 1 0 0,0 0-1 0 0,0 0 0 0 0,0 0 1 0 0,1 0-1 0 0,-1 1 0 0 0,0-1 0 0 0,0 0 1 0 0,0 0-1 0 0,0 0 0 0 0,0 1 1 0 0,0-1-1 0 0,0 0 0 0 0,0 0 1 0 0,1 0-1 0 0,-1 1 0 0 0,0-1 1 0 0,0 0-1 0 0,0 0 0 0 0,0 1 1 0 0,0-1-1 0 0,0 0 0 0 0,0 1 1 0 0,3 15 726 0 0,-3-14-664 0 0,16 140 1614 0 0,-13-72-1275 0 0,-2-35-329 0 0,1 0 0 0 0,2-1 0 0 0,9 38 0 0 0,-7-47-108 0 0,1-1 6 0 0,-1 0 1 0 0,2 27 0 0 0,-7-43 0 0 0,-1 0 0 0 0,0 0 1 0 0,0 0-1 0 0,-1-1 0 0 0,0 1 0 0 0,0 0 0 0 0,-1-1 1 0 0,0 1-1 0 0,0 0 0 0 0,-7 12 0 0 0,1-4-6 0 0,1-2 15 0 0,0 0 0 0 0,1 0 0 0 0,-5 18 0 0 0,11-32-11 0 0,0 1 0 0 0,0-1 0 0 0,0 0 0 0 0,0 0 0 0 0,0 0 0 0 0,0 0 0 0 0,0 1 0 0 0,0-1 0 0 0,0 0 0 0 0,0 0 0 0 0,0 0 0 0 0,0 1 0 0 0,0-1 0 0 0,0 0 0 0 0,0 0 0 0 0,0 0 0 0 0,0 0 0 0 0,0 1 0 0 0,0-1 0 0 0,0 0 0 0 0,0 0 0 0 0,0 0 0 0 0,0 1 0 0 0,0-1 0 0 0,1 0 0 0 0,-1 0 0 0 0,0 0 0 0 0,0 0 0 0 0,0 0 0 0 0,0 0 0 0 0,0 1 0 0 0,0-1 0 0 0,1 0 0 0 0,-1 0 0 0 0,0 0 0 0 0,8 0 34 0 0,11-7-2 0 0,-18 7-44 0 0,28-11 74 0 0,-1 1 1 0 0,1 2 0 0 0,55-9 0 0 0,-32 10-95 0 0,73 2 1 0 0,-100 6-112 0 0,32 5 1 0 0,-5 1-628 0 0,-48-7 207 0 0,12 1-143 0 0,-7-1-7710 0 0</inkml:trace>
</inkml:ink>
</file>

<file path=ppt/ink/ink4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8:39.244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99 160 2304 0 0,'-3'-6'2743'0'0,"0"-1"0"0"0,0 1 0 0 0,0-1-1 0 0,-1-9 1 0 0,4 16-2691 0 0,0-1 0 0 0,0 1 0 0 0,0 0 1 0 0,-1 0-1 0 0,1-1 0 0 0,0 1 0 0 0,0 0 0 0 0,0 0 0 0 0,0 0 0 0 0,0 0 0 0 0,-1-1 1 0 0,1 1-1 0 0,0 0 0 0 0,0 0 0 0 0,0 0 0 0 0,-1 0 0 0 0,1 0 0 0 0,0-1 0 0 0,0 1 1 0 0,0 0-1 0 0,-1 0 0 0 0,1 0 0 0 0,0 0 0 0 0,0 0 0 0 0,-1 0 0 0 0,1 0 0 0 0,0 0 1 0 0,0 0-1 0 0,0 0 0 0 0,-1 0 0 0 0,1 0 0 0 0,0 0 0 0 0,0 0 0 0 0,-1 0 0 0 0,1 0 1 0 0,0 0-1 0 0,0 0 0 0 0,-1 0 0 0 0,1 0 0 0 0,0 1 0 0 0,0-1 0 0 0,0 0 0 0 0,-1 0 1 0 0,1 0-1 0 0,0 0 0 0 0,0 0 0 0 0,0 1 0 0 0,-1-1 0 0 0,1 0 0 0 0,0 0 0 0 0,0 0 1 0 0,0 1-1 0 0,0-1 0 0 0,-12 11 360 0 0,11-10-362 0 0,-5 7 99 0 0,-1 1-1 0 0,1-1 1 0 0,0 2 0 0 0,1-1 0 0 0,0 0 0 0 0,0 1 0 0 0,-4 16-1 0 0,6-18-87 0 0,1-1-1 0 0,0 1 0 0 0,0 1 1 0 0,1-1-1 0 0,1 0 0 0 0,-1 0 0 0 0,1 0 1 0 0,0 0-1 0 0,1 1 0 0 0,3 13 1 0 0,-3-18-36 0 0,0 0 1 0 0,1 1 0 0 0,0-1 0 0 0,0 0-1 0 0,0 0 1 0 0,0 0 0 0 0,1 0 0 0 0,-1-1-1 0 0,1 1 1 0 0,0-1 0 0 0,0 1-1 0 0,6 4 1 0 0,-3-4-5 0 0,0 0 0 0 0,0 0 0 0 0,0 0 0 0 0,1-1-1 0 0,-1 0 1 0 0,1 0 0 0 0,10 2 0 0 0,-5-2-15 0 0,1 0 0 0 0,0-1-1 0 0,-1-1 1 0 0,1 0 0 0 0,0-1 0 0 0,0 0-1 0 0,0-1 1 0 0,21-3 0 0 0,-22 1-18 0 0,0 0-1 0 0,-1-1 1 0 0,1 0-1 0 0,-1-1 1 0 0,0 0-1 0 0,0-1 1 0 0,15-10-1 0 0,-21 13 6 0 0,0-1-1 0 0,-1 0 1 0 0,1 0-1 0 0,-1 0 0 0 0,0 0 1 0 0,-1-1-1 0 0,1 0 0 0 0,-1 0 1 0 0,0 0-1 0 0,0 0 0 0 0,0 0 1 0 0,0 0-1 0 0,-1-1 0 0 0,0 0 1 0 0,-1 1-1 0 0,1-1 0 0 0,1-9 1 0 0,-3 2 5 0 0,0-1 0 0 0,-1 1 1 0 0,0-1-1 0 0,-1 1 1 0 0,0 0-1 0 0,-1-1 1 0 0,-1 1-1 0 0,0 1 0 0 0,-1-1 1 0 0,0 0-1 0 0,-1 1 1 0 0,0 0-1 0 0,-1 1 1 0 0,-1-1-1 0 0,1 1 0 0 0,-13-13 1 0 0,15 20-3 0 0,0 0 0 0 0,0 0 1 0 0,0 0-1 0 0,0 1 0 0 0,-1-1 1 0 0,1 1-1 0 0,-1 1 0 0 0,0-1 0 0 0,0 1 1 0 0,0 0-1 0 0,0 0 0 0 0,0 1 1 0 0,-1-1-1 0 0,1 2 0 0 0,0-1 0 0 0,-1 1 1 0 0,1-1-1 0 0,0 2 0 0 0,-1-1 0 0 0,1 1 1 0 0,0 0-1 0 0,-1 0 0 0 0,-9 4 1 0 0,7-2-1 0 0,1 0 0 0 0,-1 0 1 0 0,1 1-1 0 0,-1 0 1 0 0,1 1-1 0 0,0 0 0 0 0,1 0 1 0 0,-1 1-1 0 0,1 0 1 0 0,0 0-1 0 0,1 1 1 0 0,-1-1-1 0 0,1 1 0 0 0,1 1 1 0 0,-9 13-1 0 0,12-19-4 0 0,1 1-1 0 0,0-1 0 0 0,0 1 0 0 0,0-1 1 0 0,0 1-1 0 0,0 0 0 0 0,1 0 1 0 0,-1-1-1 0 0,1 1 0 0 0,0 0 0 0 0,-1 0 1 0 0,1-1-1 0 0,0 1 0 0 0,1 0 1 0 0,-1 0-1 0 0,1 0 0 0 0,-1-1 0 0 0,2 6 1 0 0,0-6-23 0 0,-1 0 0 0 0,0 1 0 0 0,1-1 0 0 0,0 0 0 0 0,-1 0 0 0 0,1 0 0 0 0,0 0 0 0 0,0-1 0 0 0,0 1 0 0 0,0 0 0 0 0,0-1 0 0 0,0 1 0 0 0,1-1 0 0 0,-1 0 0 0 0,0 0 0 0 0,1 0 0 0 0,-1 0 0 0 0,1 0 0 0 0,4 0 0 0 0,5 2-345 0 0,0-2 0 0 0,0 0 0 0 0,1 0 1 0 0,-1-1-1 0 0,0-1 0 0 0,0 0 1 0 0,0 0-1 0 0,21-6 0 0 0,-3-2-2863 0 0,-1-1-1 0 0,35-17 1 0 0,-35 14 1194 0 0</inkml:trace>
</inkml:ink>
</file>

<file path=ppt/ink/ink4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8:39.706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19 0 2016 0 0,'-1'0'565'0'0,"0"0"0"0"0,1 0 0 0 0,-1 0-1 0 0,0 0 1 0 0,0 0 0 0 0,0 0-1 0 0,0 0 1 0 0,0 1 0 0 0,0-1-1 0 0,0 0 1 0 0,0 1 0 0 0,0-1 0 0 0,0 0-1 0 0,0 1 1 0 0,0-1 0 0 0,-1 2-1 0 0,2-2-369 0 0,0 1 0 0 0,-1 0 0 0 0,1 0 0 0 0,0 0 0 0 0,0 0 0 0 0,0-1 0 0 0,-1 1-1 0 0,1 0 1 0 0,0 0 0 0 0,0 0 0 0 0,0 0 0 0 0,0 0 0 0 0,1 0 0 0 0,-1 0 0 0 0,0-1-1 0 0,0 1 1 0 0,0 0 0 0 0,1 0 0 0 0,0 1 0 0 0,9 25 1671 0 0,18 35 0 0 0,-5-14-800 0 0,12 46 383 0 0,-3 1 0 0 0,24 121 0 0 0,-4 46-708 0 0,-52-262-741 0 0,0 0 1 0 0,0 1-1 0 0,0-1 0 0 0,0 0 0 0 0,0 0 1 0 0,0 0-1 0 0,0 1 0 0 0,0-1 1 0 0,0 0-1 0 0,0 0 0 0 0,0 1 0 0 0,0-1 1 0 0,0 0-1 0 0,0 0 0 0 0,0 0 1 0 0,0 1-1 0 0,0-1 0 0 0,0 0 0 0 0,0 0 1 0 0,1 0-1 0 0,-1 1 0 0 0,0-1 0 0 0,0 0 1 0 0,0 0-1 0 0,0 0 0 0 0,0 0 1 0 0,0 1-1 0 0,1-1 0 0 0,-1 0 0 0 0,0 0 1 0 0,0 0-1 0 0,0 0 0 0 0,0 0 0 0 0,1 0 1 0 0,-1 1-1 0 0,0-1 0 0 0,0 0 1 0 0,0 0-1 0 0,1 0 0 0 0,-1 0 0 0 0,0 0 1 0 0,1 0-1 0 0,5-9-24 0 0,3-16-25 0 0,-4 0 15 0 0,-1-1-1 0 0,1-36 1 0 0,1-6 3 0 0,-2 44 20 0 0,0-9-21 0 0,1 0 0 0 0,15-51-1 0 0,-10 63-6 0 0,-10 20 36 0 0,0 0 0 0 0,1 0 0 0 0,-1 0 0 0 0,1 1 0 0 0,-1-1 0 0 0,1 0 0 0 0,-1 1 0 0 0,1-1 0 0 0,0 0 0 0 0,-1 1 0 0 0,1-1 0 0 0,0 1 0 0 0,-1-1 0 0 0,1 1 0 0 0,0-1 0 0 0,0 1 0 0 0,0 0 0 0 0,-1-1 0 0 0,1 1 0 0 0,0 0 0 0 0,1-1 0 0 0,-1 1 5 0 0,0 1 0 0 0,-1-1 0 0 0,1 0 0 0 0,0 1 1 0 0,-1-1-1 0 0,1 0 0 0 0,-1 1 0 0 0,1-1 0 0 0,0 1 0 0 0,-1-1 0 0 0,1 1 0 0 0,-1-1 0 0 0,1 1 0 0 0,-1 0 1 0 0,0-1-1 0 0,1 1 0 0 0,-1-1 0 0 0,1 1 0 0 0,-1 0 0 0 0,0-1 0 0 0,1 2 0 0 0,5 15-19 0 0,-6-16 16 0 0,6 26-2 0 0,-1-1 0 0 0,3 52 0 0 0,1 8 63 0 0,-7-72-53 0 0,1-1 0 0 0,1 0 0 0 0,0 0-1 0 0,8 17 1 0 0,-10-24-33 0 0,1-1-1 0 0,0 1 0 0 0,1-1 0 0 0,-1 0 0 0 0,1-1 1 0 0,0 1-1 0 0,0 0 0 0 0,1-1 0 0 0,-1 0 0 0 0,1 0 0 0 0,0-1 1 0 0,8 6-1 0 0,-9-7-257 0 0,0-1-1 0 0,0 1 1 0 0,0-1 0 0 0,0 0 0 0 0,0 0-1 0 0,0 0 1 0 0,0 0 0 0 0,5 0 0 0 0,-5-1-441 0 0,0 0 0 0 0,0 0 0 0 0,0-1 0 0 0,0 0 0 0 0,0 1 0 0 0,0-1 0 0 0,0 0 0 0 0,0-1 0 0 0,4-1 0 0 0,6-5-1245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1:58.3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270 65 512 0 0,'-18'-2'1397'0'0,"-24"1"7587"0"0,41 1-8528 0 0,0-1 0 0 0,0 1 0 0 0,0 0 0 0 0,0 0 0 0 0,1-1 0 0 0,-1 1 0 0 0,0 0 0 0 0,0-1 0 0 0,0 1 0 0 0,1-1 0 0 0,-1 1 0 0 0,0-1 0 0 0,0 0 0 0 0,0 0-81 0 0,-1 0 0 0 0,1 0 0 0 0,0 0-1 0 0,-1 0 1 0 0,1 0 0 0 0,0 1-1 0 0,-1-1 1 0 0,1 0 0 0 0,-3 0 0 0 0,-5 0 124 0 0,1 0 1 0 0,-1 1 0 0 0,-13 0 0 0 0,15 1-255 0 0,0-1-1 0 0,0 0 0 0 0,0 0 1 0 0,0-1-1 0 0,-1 0 0 0 0,-9-3 1 0 0,15 4-190 0 0,1-1 1 0 0,-1 1 0 0 0,1-1-1 0 0,-1 0 1 0 0,1 1 0 0 0,-1-1 0 0 0,1 0-1 0 0,-1 0 1 0 0,1 0 0 0 0,0 0-1 0 0,0 0 1 0 0,-1-1 0 0 0,1 1 0 0 0,0 0-1 0 0,0 0 1 0 0,0-1 0 0 0,0 1-1 0 0,0-1 1 0 0,1 1 0 0 0,-1-1 0 0 0,-1-2-1 0 0,-1-2 173 0 0,3 6-194 0 0,-1-1 0 0 0,0 0 0 0 0,1 1 0 0 0,-1-1 0 0 0,0 1 0 0 0,0-1 0 0 0,1 1 0 0 0,-1-1 0 0 0,0 1 0 0 0,0-1 0 0 0,0 1 0 0 0,0 0-1 0 0,0-1 1 0 0,0 1 0 0 0,0 0 0 0 0,0 0 0 0 0,0 0 0 0 0,0 0 0 0 0,0 0 0 0 0,0 0 0 0 0,0 0 0 0 0,1 0 0 0 0,-1 0 0 0 0,0 0 0 0 0,-2 1 0 0 0,3-1-19 0 0,-1 0 1 0 0,0 0 0 0 0,0 0 0 0 0,0 1 0 0 0,0-1-1 0 0,0 0 1 0 0,1 0 0 0 0,-1 1 0 0 0,0-1 0 0 0,0 1-1 0 0,0-1 1 0 0,1 0 0 0 0,-1 1 0 0 0,0-1-1 0 0,1 1 1 0 0,-1 0 0 0 0,0-1 0 0 0,1 1 0 0 0,-1 0-1 0 0,1-1 1 0 0,-1 1 0 0 0,1 0 0 0 0,-1 0-1 0 0,1-1 1 0 0,-1 1 0 0 0,1 0 0 0 0,-1 1 0 0 0,2-1-8 0 0,-1-1 1 0 0,0 1 0 0 0,0-1 0 0 0,0 1 0 0 0,1-1 0 0 0,-1 1 0 0 0,0-1 0 0 0,1 1 0 0 0,-1-1 0 0 0,0 1-1 0 0,1-1 1 0 0,-1 0 0 0 0,0 1 0 0 0,1-1 0 0 0,-1 1 0 0 0,1-1 0 0 0,-1 0 0 0 0,1 0 0 0 0,-1 1-1 0 0,1-1 1 0 0,-1 0 0 0 0,1 0 0 0 0,-1 1 0 0 0,1-1 0 0 0,-1 0 0 0 0,1 0 0 0 0,-1 0 0 0 0,1 0 0 0 0,0 0-1 0 0,-1 0 1 0 0,1 0 0 0 0,22 0 94 0 0,-18 0-48 0 0,-3 0-4 0 0,0 0 0 0 0,1 1 0 0 0,-1-1 0 0 0,0 1-1 0 0,0-1 1 0 0,0 1 0 0 0,0 0 0 0 0,0-1 0 0 0,0 1 0 0 0,0 0-1 0 0,0 0 1 0 0,2 2 0 0 0,12 6-37 0 0,14 2 78 0 0,48 13 1 0 0,-56-19-72 0 0,-1 1 1 0 0,1 1-1 0 0,-2 1 1 0 0,1 1-1 0 0,20 12 1 0 0,58 51 14 0 0,9 6 0 0 0,-93-69-23 0 0,0 0 0 0 0,1-1 0 0 0,0-1 0 0 0,1 0 0 0 0,-1-1 0 0 0,1-1 0 0 0,0 0 0 0 0,1-2 0 0 0,25 3 0 0 0,3-3 225 0 0,-46-3-232 0 0,0 0 0 0 0,0 0 0 0 0,1 0 0 0 0,-1 0 0 0 0,0 0 0 0 0,0 0 0 0 0,0 0 1 0 0,0 0-1 0 0,0 0 0 0 0,1 1 0 0 0,-1-1 0 0 0,0 0 0 0 0,0 0 0 0 0,0 0 0 0 0,0 0 1 0 0,0 0-1 0 0,0 1 0 0 0,0-1 0 0 0,0 0 0 0 0,0 0 0 0 0,0 0 0 0 0,0 0 0 0 0,1 0 1 0 0,-1 1-1 0 0,0-1 0 0 0,0 0 0 0 0,0 0 0 0 0,0 0 0 0 0,0 0 0 0 0,0 1 0 0 0,0-1 1 0 0,0 0-1 0 0,-1 0 0 0 0,1 0 0 0 0,0 0 0 0 0,0 1 0 0 0,0-1 0 0 0,0 0 0 0 0,0 0 1 0 0,0 0-1 0 0,0 0 0 0 0,0 1 0 0 0,0-1 0 0 0,0 0 0 0 0,0 0 0 0 0,-1 0 0 0 0,1 0 1 0 0,0 0-1 0 0,0 0 0 0 0,0 0 0 0 0,0 1 0 0 0,-1-1 0 0 0,-7 12 121 0 0,5-8-80 0 0,0 0-23 0 0,2-3-22 0 0,0 0 0 0 0,0 0 0 0 0,1-1 1 0 0,-1 1-1 0 0,0 0 0 0 0,1 0 0 0 0,-1 0 0 0 0,1 0 0 0 0,-1 0 0 0 0,1 0 1 0 0,-1 0-1 0 0,1 0 0 0 0,0 1 0 0 0,0-1 0 0 0,-1 0 0 0 0,1 2 0 0 0,-1-2 10 0 0,-1-1-1 0 0,1 1 0 0 0,-1 0 0 0 0,1 0 0 0 0,-1-1 0 0 0,0 1 0 0 0,1-1 1 0 0,-1 0-1 0 0,0 1 0 0 0,1-1 0 0 0,-1 0 0 0 0,-2 0 0 0 0,-12 2 32 0 0,5 3-46 0 0,0 0 0 0 0,0 0 0 0 0,0 1 0 0 0,1 0 0 0 0,0 1 0 0 0,0 0 0 0 0,-11 11 0 0 0,-59 66-38 0 0,52-52 29 0 0,10-12 34 0 0,-2 3-14 0 0,-30 25 0 0 0,42-41-29 0 0,1-2 1 0 0,-1 1-1 0 0,0-1 1 0 0,0 0-1 0 0,-1-1 1 0 0,1 0-1 0 0,-1 0 1 0 0,-13 3-1 0 0,2-2-225 0 0,-1-1 0 0 0,1-1 0 0 0,-36 0-1 0 0,46-3-122 0 0,1 0 0 0 0,-1-1 0 0 0,1 0 0 0 0,-1-1 0 0 0,1 0 1 0 0,0 0-1 0 0,0-1 0 0 0,0 0 0 0 0,0-1 0 0 0,-11-6 0 0 0,18 9 211 0 0,0 0 1 0 0,0-1 0 0 0,0 1 0 0 0,0-1 0 0 0,0 1-1 0 0,1-1 1 0 0,-1 0 0 0 0,1 0 0 0 0,-1 0 0 0 0,1 0-1 0 0,0 0 1 0 0,-1 0 0 0 0,0-3 0 0 0,2 3-38 0 0,-1 1 0 0 0,1 0 1 0 0,0 0-1 0 0,0-1 0 0 0,0 1 0 0 0,0 0 1 0 0,0 0-1 0 0,0-1 0 0 0,0 1 0 0 0,0 0 1 0 0,0 0-1 0 0,1-1 0 0 0,-1 1 0 0 0,0 0 1 0 0,1 0-1 0 0,-1 0 0 0 0,1-1 0 0 0,-1 1 1 0 0,1 0-1 0 0,0 0 0 0 0,0 0 0 0 0,-1 0 1 0 0,1 0-1 0 0,0 0 0 0 0,0 0 1 0 0,0 1-1 0 0,1-2 0 0 0,13-10-3075 0 0</inkml:trace>
</inkml:ink>
</file>

<file path=ppt/ink/ink4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8:40.136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101 134 888 0 0,'-1'-1'463'0'0,"0"0"-1"0"0,0 0 1 0 0,0 0 0 0 0,1 0-1 0 0,-1 1 1 0 0,0-1-1 0 0,0 0 1 0 0,0 1-1 0 0,0-1 1 0 0,0 0 0 0 0,-1 1-1 0 0,1-1 1 0 0,0 1-1 0 0,0-1 1 0 0,0 1-1 0 0,0 0 1 0 0,-1 0 0 0 0,1-1-1 0 0,0 1 1 0 0,0 0-1 0 0,0 0 1 0 0,-2 0-1 0 0,2 1-172 0 0,0 0 0 0 0,-1-1 0 0 0,1 1 0 0 0,0-1 0 0 0,0 1 0 0 0,0 0 0 0 0,0 0 0 0 0,0 0 0 0 0,1 0 0 0 0,-1-1 0 0 0,0 1 0 0 0,0 0 0 0 0,0 1 0 0 0,1-1 0 0 0,-1 0 0 0 0,1 0 0 0 0,-2 2 0 0 0,-1 5 201 0 0,1 0 1 0 0,0 0 0 0 0,0 1 0 0 0,-2 15-1 0 0,4-17-329 0 0,-2 9 374 0 0,0 0 0 0 0,2 0-1 0 0,2 23 1 0 0,-2-35-462 0 0,1 0 0 0 0,-1 0 0 0 0,1 0 0 0 0,0 0 1 0 0,0-1-1 0 0,1 1 0 0 0,-1 0 0 0 0,1-1 0 0 0,0 1 0 0 0,0-1 0 0 0,0 1 0 0 0,0-1 0 0 0,1 0 0 0 0,-1 0 0 0 0,1 0 0 0 0,0 0 0 0 0,0-1 0 0 0,0 1 1 0 0,5 3-1 0 0,0-2-54 0 0,1 0 0 0 0,-1 0 1 0 0,1-1-1 0 0,-1 0 0 0 0,1 0 0 0 0,0-1 1 0 0,0 0-1 0 0,1-1 0 0 0,-1 0 1 0 0,0 0-1 0 0,0-1 0 0 0,0 0 1 0 0,1-1-1 0 0,-1 0 0 0 0,0 0 1 0 0,0-1-1 0 0,0 0 0 0 0,0-1 1 0 0,0 0-1 0 0,-1 0 0 0 0,1-1 1 0 0,-1 0-1 0 0,0 0 0 0 0,0-1 0 0 0,0 0 1 0 0,-1-1-1 0 0,1 1 0 0 0,-1-2 1 0 0,10-11-1 0 0,-13 14-29 0 0,-1 0 1 0 0,1 0-1 0 0,-1-1 1 0 0,0 0-1 0 0,-1 1 0 0 0,1-1 1 0 0,-1 0-1 0 0,0 0 1 0 0,0 0-1 0 0,0-1 0 0 0,-1 1 1 0 0,0 0-1 0 0,0-1 0 0 0,0 1 1 0 0,-1-1-1 0 0,1 1 1 0 0,-1-1-1 0 0,-1 1 0 0 0,1 0 1 0 0,-1-1-1 0 0,0 1 1 0 0,0-1-1 0 0,-3-5 0 0 0,-1-7-23 0 0,-1 1-1 0 0,0 1 1 0 0,-1-1-1 0 0,-1 1 1 0 0,-12-18-1 0 0,16 28 27 0 0,0 1 0 0 0,0 0 0 0 0,-1 0 0 0 0,1 0 0 0 0,-1 1 0 0 0,0 0 0 0 0,0 0 0 0 0,-1 0 0 0 0,1 0 0 0 0,-1 1 0 0 0,1 0 0 0 0,-1 0 0 0 0,0 0 0 0 0,-1 1 0 0 0,1 0 1 0 0,0 0-1 0 0,-12-1 0 0 0,8 2 7 0 0,-1 0 1 0 0,0 0 0 0 0,0 1 0 0 0,0 1 0 0 0,0 0 0 0 0,1 0 0 0 0,-1 1-1 0 0,1 0 1 0 0,-1 1 0 0 0,1 0 0 0 0,0 1 0 0 0,0 0 0 0 0,0 1 0 0 0,0 0-1 0 0,1 0 1 0 0,0 1 0 0 0,-9 7 0 0 0,15-11-3 0 0,1 1 1 0 0,0-1-1 0 0,0 1 0 0 0,-1-1 0 0 0,2 1 1 0 0,-1 0-1 0 0,0 0 0 0 0,0 0 1 0 0,1 0-1 0 0,0 0 0 0 0,-1 0 0 0 0,1 1 1 0 0,0 3-1 0 0,0-5-9 0 0,1-1 1 0 0,0 1-1 0 0,0 0 1 0 0,0 0-1 0 0,0-1 1 0 0,0 1-1 0 0,1 0 1 0 0,-1 0-1 0 0,0-1 1 0 0,1 1-1 0 0,-1 0 1 0 0,1-1-1 0 0,0 1 1 0 0,-1 0-1 0 0,1-1 1 0 0,0 1-1 0 0,0-1 1 0 0,0 1-1 0 0,0-1 1 0 0,0 0-1 0 0,1 1 1 0 0,-1-1-1 0 0,0 0 1 0 0,1 0-1 0 0,-1 0 1 0 0,3 2-1 0 0,5 1-95 0 0,-1 1-1 0 0,1-2 1 0 0,1 1-1 0 0,-1-1 0 0 0,0 0 1 0 0,16 2-1 0 0,60 3-1141 0 0,-83-8 1215 0 0,22 1-1378 0 0,1 0-1 0 0,-1-2 0 0 0,1 0 1 0 0,33-7-1 0 0,-34 1-982 0 0</inkml:trace>
</inkml:ink>
</file>

<file path=ppt/ink/ink4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8:40.337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1 2112 0 0,'0'3'1096'0'0,"0"0"0"0"0,-1 0-1 0 0,1 0 1 0 0,0 1 0 0 0,1-1-1 0 0,-1 0 1 0 0,0 0 0 0 0,1 0-1 0 0,0 0 1 0 0,1 4 0 0 0,15 34 2218 0 0,-8-19-1686 0 0,-8-21-1564 0 0,14 38 1221 0 0,-2-1 0 0 0,9 42 0 0 0,-20-69-1268 0 0,0 0 0 0 0,0 1 0 0 0,-2-1 1 0 0,1 0-1 0 0,-1 1 0 0 0,-1-1 0 0 0,0 0 0 0 0,0 0 0 0 0,-1 1 1 0 0,-1-1-1 0 0,0 0 0 0 0,-6 14 0 0 0,2-11-1062 0 0,2-4-3291 0 0,3-7 671 0 0</inkml:trace>
</inkml:ink>
</file>

<file path=ppt/ink/ink4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8:41.259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0 133 512 0 0,'2'-14'692'0'0,"-1"4"811"0"0,0 1 0 0 0,1 0 1 0 0,0 1-1 0 0,0-1 0 0 0,1 0 0 0 0,0 1 0 0 0,7-14 0 0 0,-10 22-1311 0 0,0-1-1 0 0,0 0 0 0 0,1 1 0 0 0,-1-1 0 0 0,0 0 0 0 0,1 1 0 0 0,-1-1 0 0 0,1 1 0 0 0,-1-1 0 0 0,1 1 0 0 0,-1-1 0 0 0,1 1 0 0 0,-1-1 0 0 0,1 1 0 0 0,0-1 0 0 0,-1 1 0 0 0,1 0 0 0 0,-1-1 1 0 0,1 1-1 0 0,0 0 0 0 0,0-1 0 0 0,-1 1 0 0 0,1 0 0 0 0,0 0 0 0 0,1 0 0 0 0,-2 0-50 0 0,1 1 0 0 0,-1 0 0 0 0,1-1 0 0 0,-1 1 0 0 0,1 0 0 0 0,-1-1 0 0 0,1 1 0 0 0,-1 0 0 0 0,0 0 1 0 0,1-1-1 0 0,-1 1 0 0 0,0 0 0 0 0,0 0 0 0 0,0 0 0 0 0,0 0 0 0 0,0-1 0 0 0,1 1 0 0 0,-1 0 0 0 0,-1 0 0 0 0,1 1 0 0 0,-3 81 1469 0 0,0-45-1306 0 0,4 56 0 0 0,3-55-233 0 0,2 1-1 0 0,1-1 1 0 0,2 0 0 0 0,2-1-1 0 0,29 71 1 0 0,-34-98-64 0 0,24 62 35 0 0,-27-63-38 0 0,0 0 0 0 0,0 0 0 0 0,-1 0 0 0 0,-1 0 0 0 0,1 16 0 0 0,-2-25-9 0 0,0-1-1 0 0,0 1 0 0 0,0 0 0 0 0,0-1 0 0 0,0 1 0 0 0,0-1 1 0 0,-1 1-1 0 0,1 0 0 0 0,0-1 0 0 0,0 1 0 0 0,-1-1 0 0 0,1 1 1 0 0,0-1-1 0 0,-1 1 0 0 0,1-1 0 0 0,0 1 0 0 0,-1-1 0 0 0,1 0 1 0 0,-1 1-1 0 0,1-1 0 0 0,-1 1 0 0 0,1-1 0 0 0,-1 0 0 0 0,1 0 1 0 0,-1 1-1 0 0,1-1 0 0 0,-1 0 0 0 0,1 0 0 0 0,-1 1 0 0 0,1-1 1 0 0,-1 0-1 0 0,0 0 0 0 0,1 0 0 0 0,-1 0 0 0 0,1 0 0 0 0,-1 0 1 0 0,0 0-1 0 0,1 0 0 0 0,-1 0 0 0 0,1 0 0 0 0,-1 0 1 0 0,0-1-1 0 0,1 1 0 0 0,-1 0 0 0 0,-3-1-64 0 0,1 0 0 0 0,0 0 0 0 0,0 0-1 0 0,0 0 1 0 0,0 0 0 0 0,-5-4 0 0 0,4 2-27 0 0,-1-1 1 0 0,1 0-1 0 0,0 0 1 0 0,1 0-1 0 0,-1-1 0 0 0,1 0 1 0 0,-1 1-1 0 0,1-1 1 0 0,-4-10-1 0 0,1 0-67 0 0,0-1 0 0 0,-4-18 0 0 0,5 12 177 0 0,2 0-1 0 0,0-1 0 0 0,1 1 0 0 0,1 0 0 0 0,4-36 1 0 0,22-114 515 0 0,-14 105-242 0 0,-9 57-210 0 0,-1-2 96 0 0,1 0-1 0 0,1 0 1 0 0,0 0 0 0 0,0 0 0 0 0,1 1 0 0 0,0-1-1 0 0,9-14 1 0 0,-13 26-150 0 0,0 0 1 0 0,1 0-1 0 0,-1 0 0 0 0,0 0 1 0 0,0 0-1 0 0,0 0 0 0 0,1 1 1 0 0,-1-1-1 0 0,0 0 0 0 0,0 0 1 0 0,0 0-1 0 0,0 0 0 0 0,0 1 1 0 0,1-1-1 0 0,-1 0 0 0 0,0 0 1 0 0,0 0-1 0 0,0 1 0 0 0,0-1 1 0 0,0 0-1 0 0,0 0 0 0 0,0 0 1 0 0,0 1-1 0 0,0-1 0 0 0,0 0 1 0 0,0 0-1 0 0,0 1 0 0 0,0-1 1 0 0,0 0-1 0 0,0 0 0 0 0,0 0 1 0 0,0 1-1 0 0,0-1 0 0 0,0 0 0 0 0,1 12 172 0 0,1 14 4 0 0,-2-10-161 0 0,2 0 1 0 0,-1 0-1 0 0,2 0 0 0 0,0 0 0 0 0,1 0 1 0 0,6 15-1 0 0,4 2-4 0 0,1-2 0 0 0,2 0 0 0 0,1-1 0 0 0,2 0 0 0 0,41 47 0 0 0,-43-58-13 0 0,0-1-1 0 0,1-1 1 0 0,1 0 0 0 0,1-2 0 0 0,0 0 0 0 0,1-1-1 0 0,0-2 1 0 0,40 17 0 0 0,-50-25-11 0 0,0 0 0 0 0,1 0-1 0 0,-1-1 1 0 0,1-1 0 0 0,-1 0 0 0 0,1-1 0 0 0,0-1 0 0 0,-1 1-1 0 0,1-2 1 0 0,13-2 0 0 0,-24 3-9 0 0,1 0-1 0 0,-1-1 0 0 0,1 0 1 0 0,-1 0-1 0 0,1 0 0 0 0,-1 0 1 0 0,1 0-1 0 0,-1 0 0 0 0,0-1 1 0 0,1 1-1 0 0,-1-1 1 0 0,0 1-1 0 0,0-1 0 0 0,0 0 1 0 0,0 0-1 0 0,-1 0 0 0 0,1 0 1 0 0,-1 0-1 0 0,1 0 0 0 0,-1 0 1 0 0,1-1-1 0 0,-1 1 1 0 0,0-1-1 0 0,0 1 0 0 0,0-1 1 0 0,-1 1-1 0 0,1-1 0 0 0,0 1 1 0 0,-1-1-1 0 0,0 0 0 0 0,0 1 1 0 0,0-5-1 0 0,0-1-7 0 0,-1-1 0 0 0,0 1-1 0 0,-1 0 1 0 0,0 0 0 0 0,0 0-1 0 0,0 0 1 0 0,-1 1 0 0 0,0-1-1 0 0,-7-9 1 0 0,9 15 4 0 0,-96-175-305 0 0,69 120 184 0 0,-25-71-1 0 0,46 107 108 0 0,-5-24 1 0 0,10 36-9 0 0,1 1 1 0 0,0-1-1 0 0,0 1 1 0 0,1-1 0 0 0,0 1-1 0 0,2-11 1 0 0,-2 19 19 0 0,0 1-1 0 0,0-1 1 0 0,0 0 0 0 0,0 0 0 0 0,0 0 0 0 0,0 0 0 0 0,0 0-1 0 0,0 0 1 0 0,0 0 0 0 0,0 0 0 0 0,0 0 0 0 0,0 1 0 0 0,0-1-1 0 0,1 0 1 0 0,-1 0 0 0 0,0 0 0 0 0,0 0 0 0 0,0 0 0 0 0,0 0 0 0 0,0 0-1 0 0,0 0 1 0 0,0 0 0 0 0,1 0 0 0 0,-1 0 0 0 0,0 0 0 0 0,0 0-1 0 0,0 0 1 0 0,0 0 0 0 0,0 0 0 0 0,0 0 0 0 0,0 0 0 0 0,1 0-1 0 0,-1 0 1 0 0,0 0 0 0 0,0 0 0 0 0,0 0 0 0 0,0 0 0 0 0,0 0 0 0 0,0 0-1 0 0,0 0 1 0 0,1 0 0 0 0,-1 0 0 0 0,0 0 0 0 0,0-1 0 0 0,0 1-1 0 0,0 0 1 0 0,0 0 0 0 0,0 0 0 0 0,0 0 0 0 0,0 0 0 0 0,0 0-1 0 0,0 0 1 0 0,0 0 0 0 0,0-1 0 0 0,1 1 0 0 0,4 13-495 0 0,-4-11 358 0 0,22 54-5302 0 0,-13-38 2703 0 0</inkml:trace>
</inkml:ink>
</file>

<file path=ppt/ink/ink4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8:41.909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60 163 512 0 0,'-1'-4'931'0'0,"0"1"-1"0"0,0 0 1 0 0,0 0-1 0 0,-1-1 1 0 0,1 1-1 0 0,-1 0 1 0 0,-3-4-1 0 0,4 5-189 0 0,0 1 1 0 0,0-1-1 0 0,-1 1 0 0 0,1 0 0 0 0,0 0 0 0 0,-1 0 0 0 0,1-1 0 0 0,-1 1 1 0 0,1 1-1 0 0,-2-2 0 0 0,2 2-623 0 0,0 0 0 0 0,1 0 0 0 0,-1 0-1 0 0,1 0 1 0 0,-1 0 0 0 0,0 0 0 0 0,1 0 0 0 0,-1 0 0 0 0,1 1 0 0 0,-1-1 0 0 0,1 0 0 0 0,-1 0 0 0 0,0 1 0 0 0,1-1 0 0 0,-1 0 0 0 0,1 1 0 0 0,0-1-1 0 0,-1 0 1 0 0,1 1 0 0 0,-1-1 0 0 0,1 1 0 0 0,-1-1 0 0 0,1 1 0 0 0,0-1 0 0 0,-1 1 0 0 0,1-1 0 0 0,0 1 0 0 0,0-1 0 0 0,-1 1 0 0 0,1-1-1 0 0,0 2 1 0 0,-7 18 788 0 0,4-5-732 0 0,1 1-1 0 0,0-1 1 0 0,2 0-1 0 0,0 1 0 0 0,0-1 1 0 0,5 28-1 0 0,-3-37-142 0 0,0 0 1 0 0,0 0-1 0 0,0 0 0 0 0,1 0 0 0 0,0-1 1 0 0,0 1-1 0 0,0-1 0 0 0,1 0 1 0 0,0 0-1 0 0,0 0 0 0 0,0 0 0 0 0,0-1 1 0 0,1 0-1 0 0,0 0 0 0 0,0 0 0 0 0,0 0 1 0 0,0-1-1 0 0,1 0 0 0 0,10 5 1 0 0,-11-6-23 0 0,0 0 0 0 0,0 0 1 0 0,1-1-1 0 0,-1 1 0 0 0,1-1 1 0 0,-1 0-1 0 0,1-1 0 0 0,-1 0 1 0 0,1 0-1 0 0,-1 0 0 0 0,1 0 1 0 0,-1-1-1 0 0,1 0 0 0 0,-1 0 1 0 0,1 0-1 0 0,-1-1 0 0 0,0 0 1 0 0,0 0-1 0 0,0 0 0 0 0,0-1 1 0 0,0 1-1 0 0,8-7 0 0 0,-9 6-6 0 0,0 0 1 0 0,-1 0-1 0 0,1 0 0 0 0,0-1 0 0 0,-1 0 0 0 0,0 0 0 0 0,0 0 1 0 0,0 0-1 0 0,0-1 0 0 0,-1 1 0 0 0,1 0 0 0 0,-1-1 1 0 0,0 0-1 0 0,-1 0 0 0 0,1 0 0 0 0,-1 1 0 0 0,0-1 0 0 0,0-1 1 0 0,0 1-1 0 0,-1 0 0 0 0,0 0 0 0 0,0 0 0 0 0,0 0 1 0 0,-1 0-1 0 0,-1-7 0 0 0,-24-85-181 0 0,10 41 96 0 0,15 53 87 0 0,-1-7-9 0 0,-1 0 0 0 0,0 1 0 0 0,-1-1 0 0 0,0 0-1 0 0,-6-8 1 0 0,9 16 2 0 0,0 1-1 0 0,0-1 1 0 0,0 0-1 0 0,0 1 1 0 0,0-1-1 0 0,-1 1 1 0 0,1 0-1 0 0,0-1 1 0 0,-1 1-1 0 0,1 0 1 0 0,-1 0-1 0 0,0 0 1 0 0,1 0-1 0 0,-1 0 1 0 0,0 0 0 0 0,0 1-1 0 0,1-1 1 0 0,-1 1-1 0 0,0-1 1 0 0,0 1-1 0 0,0-1 1 0 0,0 1-1 0 0,0 0 1 0 0,0 0-1 0 0,0 0 1 0 0,0 0-1 0 0,1 0 1 0 0,-1 1-1 0 0,0-1 1 0 0,0 0-1 0 0,0 1 1 0 0,0 0-1 0 0,-3 1 1 0 0,-3 2-6 0 0,0 0 0 0 0,1 1 0 0 0,-1 0 1 0 0,1 0-1 0 0,0 0 0 0 0,1 1 0 0 0,-1 0 0 0 0,1 1 1 0 0,0 0-1 0 0,-6 10 0 0 0,3-5 0 0 0,1 1 0 0 0,1 1 0 0 0,0-1 0 0 0,1 1 0 0 0,-6 18 0 0 0,10-26 6 0 0,0-1 0 0 0,1 1-1 0 0,0-1 1 0 0,0 1 0 0 0,1-1-1 0 0,-1 1 1 0 0,1 0 0 0 0,0-1-1 0 0,1 1 1 0 0,0-1 0 0 0,-1 1-1 0 0,2 0 1 0 0,-1-1 0 0 0,1 0-1 0 0,-1 1 1 0 0,2-1 0 0 0,-1 0-1 0 0,0 0 1 0 0,1 0 0 0 0,0 0-1 0 0,0 0 1 0 0,1-1 0 0 0,-1 0-1 0 0,1 1 1 0 0,0-1 0 0 0,0 0-1 0 0,0-1 1 0 0,1 1 0 0 0,-1-1-1 0 0,1 0 1 0 0,5 3 0 0 0,-4-3-19 0 0,1 1 1 0 0,0-2-1 0 0,0 1 1 0 0,0-1-1 0 0,0 0 0 0 0,12 2 1 0 0,-15-3 13 0 0,0-1 0 0 0,0 0 0 0 0,0 0 0 0 0,0 0 1 0 0,0-1-1 0 0,0 0 0 0 0,0 1 0 0 0,0-1 0 0 0,0 0 0 0 0,0-1 0 0 0,0 1 0 0 0,0-1 1 0 0,5-3-1 0 0,2-2-21 0 0,1 0 0 0 0,-1-1 1 0 0,-1 0-1 0 0,20-20 0 0 0,-26 24 31 0 0,-1 0-1 0 0,1-1 0 0 0,-1 0 0 0 0,0 1 1 0 0,0-1-1 0 0,-1 0 0 0 0,0 0 1 0 0,1 0-1 0 0,-2-1 0 0 0,1 1 1 0 0,-1 0-1 0 0,1-1 0 0 0,-1 1 0 0 0,0-12 1 0 0,-1-4 30 0 0,1-2-18 0 0,-2 1 1 0 0,0-1-1 0 0,-7-36 0 0 0,8 59-9 0 0,0 0-1 0 0,0-1 0 0 0,0 1 0 0 0,0 0 0 0 0,0 0 0 0 0,0-1 0 0 0,0 1 1 0 0,0 0-1 0 0,0 0 0 0 0,0-1 0 0 0,0 1 0 0 0,0 0 0 0 0,0 0 1 0 0,-1-1-1 0 0,1 1 0 0 0,0 0 0 0 0,0 0 0 0 0,0-1 0 0 0,0 1 0 0 0,0 0 1 0 0,0 0-1 0 0,-1 0 0 0 0,1-1 0 0 0,0 1 0 0 0,0 0 0 0 0,0 0 1 0 0,-1 0-1 0 0,1 0 0 0 0,0-1 0 0 0,0 1 0 0 0,0 0 0 0 0,-1 0 0 0 0,1 0 1 0 0,0 0-1 0 0,0 0 0 0 0,-1 0 0 0 0,-2 10 41 0 0,-1 19 4 0 0,4-15-47 0 0,-1-1 0 0 0,2 1 0 0 0,0-1-1 0 0,0 1 1 0 0,1-1 0 0 0,1 1 0 0 0,0-1 0 0 0,1 0-1 0 0,1 0 1 0 0,0-1 0 0 0,0 1 0 0 0,1-1 0 0 0,1 0 0 0 0,0-1-1 0 0,1 1 1 0 0,0-2 0 0 0,15 17 0 0 0,-18-22-20 0 0,1 0 0 0 0,-1-1 0 0 0,1 0 1 0 0,0 0-1 0 0,1 0 0 0 0,-1-1 0 0 0,1 0 0 0 0,0 0 1 0 0,7 2-1 0 0,-9-4-120 0 0,-1 1 0 0 0,1-1 1 0 0,-1-1-1 0 0,1 1 0 0 0,0-1 0 0 0,-1 1 1 0 0,1-1-1 0 0,0-1 0 0 0,0 1 0 0 0,-1-1 1 0 0,1 1-1 0 0,-1-1 0 0 0,1-1 0 0 0,8-2 1 0 0,15-11-3396 0 0,-15 6 1149 0 0</inkml:trace>
</inkml:ink>
</file>

<file path=ppt/ink/ink4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8:42.166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67 48 1488 0 0,'-8'-11'1984'0'0,"6"7"-1069"0"0,0 1 0 0 0,0 0 0 0 0,0 0 0 0 0,0 0 0 0 0,-1 0 0 0 0,0 0 0 0 0,1 0 0 0 0,-1 1 0 0 0,0-1 0 0 0,0 1 0 0 0,-4-2 0 0 0,6 4-760 0 0,1 0-1 0 0,-1-1 0 0 0,0 1 0 0 0,1 0 0 0 0,-1 0 1 0 0,0 0-1 0 0,1 1 0 0 0,-1-1 0 0 0,0 0 0 0 0,0 0 1 0 0,1 0-1 0 0,-1 0 0 0 0,0 1 0 0 0,1-1 0 0 0,-1 0 1 0 0,1 1-1 0 0,-1-1 0 0 0,0 0 0 0 0,1 1 0 0 0,-1-1 1 0 0,1 1-1 0 0,-1-1 0 0 0,1 1 0 0 0,-1-1 0 0 0,1 1 1 0 0,-1-1-1 0 0,1 1 0 0 0,0-1 0 0 0,-1 1 0 0 0,1 0 1 0 0,0-1-1 0 0,-1 1 0 0 0,1 0 0 0 0,0-1 0 0 0,0 1 1 0 0,0 0-1 0 0,-1 0 0 0 0,0 4 230 0 0,0 0 0 0 0,0 0 0 0 0,0-1 1 0 0,0 7-1 0 0,1 13-35 0 0,1-1 0 0 0,1 0 1 0 0,1 0-1 0 0,10 35 0 0 0,33 91 343 0 0,-20-74-468 0 0,40 172-39 0 0,-54-186-205 0 0,2-1 1 0 0,3 0-1 0 0,27 62 0 0 0,-43-119-10 0 0,1 1 1 0 0,0 0-1 0 0,0-1 0 0 0,0 0 0 0 0,0 1 0 0 0,1-1 0 0 0,-1 0 0 0 0,4 3 0 0 0,-5-5-36 0 0,0 0 0 0 0,0 0 1 0 0,1-1-1 0 0,-1 1 0 0 0,0 0 0 0 0,0-1 0 0 0,0 1 0 0 0,0-1 1 0 0,1 1-1 0 0,-1-1 0 0 0,0 0 0 0 0,0 0 0 0 0,1 1 0 0 0,-1-1 1 0 0,0 0-1 0 0,1 0 0 0 0,-1 0 0 0 0,0 0 0 0 0,1 0 0 0 0,-1-1 1 0 0,0 1-1 0 0,0 0 0 0 0,1-1 0 0 0,-1 1 0 0 0,0 0 1 0 0,0-1-1 0 0,2-1 0 0 0,17-11-3170 0 0,-3-5-3330 0 0,-6 3 3185 0 0</inkml:trace>
</inkml:ink>
</file>

<file path=ppt/ink/ink4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8:42.336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32 86 888 0 0,'-9'1'1546'0'0,"-4"0"1474"0"0,4-2 2307 0 0,28 3-511 0 0,30-2 0 0 0,25-7-1630 0 0,81-20-4333 0 0,-102 16 1863 0 0,27-9-1419 0 0,-37 8-1824 0 0,0 2-4344 0 0,-24 8 4222 0 0</inkml:trace>
</inkml:ink>
</file>

<file path=ppt/ink/ink4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8:43.073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38 37 512 0 0,'-2'-4'408'0'0,"-9"-18"2638"0"0,11 21-2731 0 0,-1 0 1 0 0,1 1-1 0 0,-1-1 1 0 0,1 0-1 0 0,-1 1 0 0 0,0-1 1 0 0,1 1-1 0 0,-1-1 1 0 0,0 0-1 0 0,1 1 0 0 0,-1 0 1 0 0,0-1-1 0 0,1 1 0 0 0,-1-1 1 0 0,0 1-1 0 0,0 0 1 0 0,1 0-1 0 0,-1-1 0 0 0,0 1 1 0 0,0 0-1 0 0,0 0 0 0 0,1 0 1 0 0,-1 0-1 0 0,0 0 1 0 0,0 0-1 0 0,-1 0 0 0 0,2 0-233 0 0,-1 1-1 0 0,1-1 1 0 0,0 0-1 0 0,0 0 1 0 0,-1 1-1 0 0,1-1 1 0 0,0 0-1 0 0,0 0 0 0 0,-1 1 1 0 0,1-1-1 0 0,0 0 1 0 0,0 0-1 0 0,0 1 1 0 0,0-1-1 0 0,-1 0 1 0 0,1 1-1 0 0,0-1 1 0 0,0 0-1 0 0,0 1 0 0 0,0-1 1 0 0,0 0-1 0 0,0 1 1 0 0,0-1-1 0 0,0 0 1 0 0,0 1-1 0 0,0-1 1 0 0,0 0-1 0 0,0 1 1 0 0,0-1-1 0 0,0 0 1 0 0,0 1-1 0 0,0-1 0 0 0,1 0 1 0 0,-1 1-1 0 0,6 15 649 0 0,-4-12-414 0 0,20 61 570 0 0,-3 1 1 0 0,16 101-1 0 0,-13-56 328 0 0,-22-110-1205 0 0,0 1-1 0 0,0 0 1 0 0,1-1 0 0 0,-1 1-1 0 0,0-1 1 0 0,1 1-1 0 0,0-1 1 0 0,-1 0 0 0 0,1 1-1 0 0,0-1 1 0 0,0 1 0 0 0,-1-1-1 0 0,1 0 1 0 0,0 0-1 0 0,1 1 1 0 0,-1-1 0 0 0,0 0-1 0 0,0 0 1 0 0,0 0 0 0 0,1 0-1 0 0,-1-1 1 0 0,0 1 0 0 0,1 0-1 0 0,-1 0 1 0 0,1-1-1 0 0,-1 1 1 0 0,0-1 0 0 0,1 1-1 0 0,0-1 1 0 0,-1 0 0 0 0,1 1-1 0 0,-1-1 1 0 0,1 0 0 0 0,-1 0-1 0 0,1 0 1 0 0,0 0-1 0 0,-1-1 1 0 0,1 1 0 0 0,-1 0-1 0 0,1-1 1 0 0,-1 1 0 0 0,3-2-1 0 0,4-1-40 0 0,0 0 0 0 0,-1-1-1 0 0,1 0 1 0 0,-1 0 0 0 0,0-1 0 0 0,11-8-1 0 0,-5 2-4 0 0,-1 0 0 0 0,0-1 1 0 0,0-1-1 0 0,10-13 0 0 0,-18 20 43 0 0,0-1 0 0 0,0 1 0 0 0,-1-1 0 0 0,1 0 1 0 0,-1 0-1 0 0,-1 0 0 0 0,0-1 0 0 0,0 1 0 0 0,0 0 0 0 0,-1-1 0 0 0,1-11 1 0 0,-1-50 381 0 0,-12-109 0 0 0,10 175-103 0 0,-1 4-58 0 0,-1 10 85 0 0,-1 16-51 0 0,5-14-182 0 0,1-1-1 0 0,0 0 1 0 0,1 1-1 0 0,1-1 0 0 0,0 0 1 0 0,0-1-1 0 0,7 14 0 0 0,49 76 220 0 0,-45-78-196 0 0,-4-6-67 0 0,1-1 0 0 0,1-1 0 0 0,25 26 1 0 0,-28-33-190 0 0,-1 1 1 0 0,1-2-1 0 0,1 1 1 0 0,-1-2 0 0 0,1 1-1 0 0,0-1 1 0 0,14 4-1 0 0,-20-8-415 0 0,1 0 0 0 0,-1-1-1 0 0,10 2 1 0 0,6-4-6281 0 0,-10 0 851 0 0</inkml:trace>
</inkml:ink>
</file>

<file path=ppt/ink/ink4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8:43.435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64 141 432 0 0,'-10'7'2548'0'0,"9"-6"-2106"0"0,-1 0 0 0 0,1 0-1 0 0,-1-1 1 0 0,1 2 0 0 0,-1-1-1 0 0,1 0 1 0 0,0 0 0 0 0,-1 0-1 0 0,1 1 1 0 0,0-1 0 0 0,0 0-1 0 0,0 1 1 0 0,0-1 0 0 0,0 1-1 0 0,1 0 1 0 0,-1-1 0 0 0,0 1-1 0 0,1-1 1 0 0,-1 1 0 0 0,1 0-1 0 0,-1 0 1 0 0,1-1 0 0 0,0 4-1 0 0,0 7 22 0 0,0 0-1 0 0,1 0 1 0 0,1 0-1 0 0,0 0 0 0 0,1 0 1 0 0,0-1-1 0 0,1 1 1 0 0,0-1-1 0 0,0 0 1 0 0,1 0-1 0 0,1 0 0 0 0,0-1 1 0 0,1 0-1 0 0,-1 0 1 0 0,2 0-1 0 0,0-1 1 0 0,0 0-1 0 0,0-1 0 0 0,17 14 1 0 0,-22-20-402 0 0,0 0 1 0 0,0-1-1 0 0,0 1 0 0 0,0 0 1 0 0,0-1-1 0 0,0 0 0 0 0,0 1 1 0 0,1-1-1 0 0,-1 0 0 0 0,0-1 1 0 0,1 1-1 0 0,-1-1 0 0 0,7 1 1 0 0,-10-2-58 0 0,1 1-1 0 0,-1 0 1 0 0,1 0 0 0 0,-1-1 0 0 0,1 1 0 0 0,-1 0 0 0 0,0-1 0 0 0,1 1 0 0 0,-1-1 0 0 0,1 1-1 0 0,-1-1 1 0 0,0 1 0 0 0,1-1 0 0 0,-1 1 0 0 0,0-1 0 0 0,0 1 0 0 0,1-1 0 0 0,-1 1-1 0 0,0-1 1 0 0,0 1 0 0 0,0-1 0 0 0,0 1 0 0 0,0-1 0 0 0,0 1 0 0 0,0-1 0 0 0,0 0 0 0 0,0 1-1 0 0,0-1 1 0 0,0 1 0 0 0,0-1 0 0 0,0 1 0 0 0,0-1 0 0 0,0 0 0 0 0,-1 1 0 0 0,1-1-1 0 0,-8-21-36 0 0,-3 5 19 0 0,0 1 0 0 0,-1 0-1 0 0,-16-16 1 0 0,-5-5-25 0 0,15 14 48 0 0,1 0 0 0 0,-16-29 0 0 0,29 45-7 0 0,0 0 1 0 0,1-1 0 0 0,0 1-1 0 0,0-1 1 0 0,0 0-1 0 0,1 0 1 0 0,1 0-1 0 0,-1 0 1 0 0,1-1 0 0 0,0 1-1 0 0,1 0 1 0 0,1-11-1 0 0,-1 16-5 0 0,1 1 0 0 0,-1-1-1 0 0,1 1 1 0 0,0 0-1 0 0,0-1 1 0 0,0 1 0 0 0,0 0-1 0 0,0-1 1 0 0,0 1-1 0 0,1 0 1 0 0,-1 0 0 0 0,1 0-1 0 0,-1 0 1 0 0,1 0 0 0 0,0 0-1 0 0,0 1 1 0 0,0-1-1 0 0,0 1 1 0 0,0-1 0 0 0,0 1-1 0 0,0 0 1 0 0,0-1-1 0 0,1 1 1 0 0,-1 0 0 0 0,0 1-1 0 0,4-2 1 0 0,6-1-30 0 0,0 1 1 0 0,0 1-1 0 0,1-1 0 0 0,15 2 1 0 0,-8 0-64 0 0,152 4-2701 0 0,-98 1-3067 0 0,-56-5 4480 0 0</inkml:trace>
</inkml:ink>
</file>

<file path=ppt/ink/ink4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8:44.087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173 211 1848 0 0,'-5'-14'2176'0'0,"2"5"-432"0"0,0 0 0 0 0,-1 0 0 0 0,0 0 1 0 0,0 1-1 0 0,-1-1 0 0 0,-11-14 0 0 0,15 23-1629 0 0,1-1-1 0 0,-1 0 1 0 0,1 1 0 0 0,-1-1-1 0 0,0 1 1 0 0,1 0 0 0 0,-1-1 0 0 0,0 1-1 0 0,0-1 1 0 0,1 1 0 0 0,-1 0 0 0 0,0 0-1 0 0,0-1 1 0 0,1 1 0 0 0,-1 0-1 0 0,0 0 1 0 0,0 0 0 0 0,0 0 0 0 0,1 0-1 0 0,-1 0 1 0 0,0 0 0 0 0,0 0 0 0 0,0 0-1 0 0,0 0 1 0 0,1 1 0 0 0,-1-1-1 0 0,0 0 1 0 0,0 1 0 0 0,1-1 0 0 0,-1 0-1 0 0,0 1 1 0 0,1-1 0 0 0,-1 1 0 0 0,0-1-1 0 0,1 1 1 0 0,-1-1 0 0 0,0 1 0 0 0,1-1-1 0 0,-1 1 1 0 0,1 0 0 0 0,-1-1-1 0 0,0 2 1 0 0,-2 3 113 0 0,-1 0 0 0 0,1 0 0 0 0,0 1 0 0 0,-2 5 0 0 0,5-10-223 0 0,-6 13 118 0 0,1 0 0 0 0,0 0 0 0 0,2 1-1 0 0,0-1 1 0 0,0 1 0 0 0,1 0-1 0 0,1 0 1 0 0,0 0 0 0 0,2 0-1 0 0,-1 0 1 0 0,2 0 0 0 0,0 0-1 0 0,1 0 1 0 0,0 0 0 0 0,1-1 0 0 0,11 28-1 0 0,-12-37-101 0 0,-1 0 0 0 0,1-1-1 0 0,0 0 1 0 0,0 1 0 0 0,0-1 0 0 0,1 0-1 0 0,-1-1 1 0 0,1 1 0 0 0,0-1 0 0 0,0 1-1 0 0,0-1 1 0 0,1 0 0 0 0,-1-1-1 0 0,1 1 1 0 0,-1-1 0 0 0,1 0 0 0 0,6 2-1 0 0,-4-2-15 0 0,-1-1-1 0 0,1 0 0 0 0,0 0 1 0 0,0-1-1 0 0,0 1 0 0 0,-1-1 1 0 0,1-1-1 0 0,0 0 1 0 0,0 0-1 0 0,0 0 0 0 0,-1 0 1 0 0,8-4-1 0 0,-6 2-13 0 0,0 0 1 0 0,0 0-1 0 0,-1-1 1 0 0,1-1-1 0 0,-1 1 1 0 0,0-1-1 0 0,0 0 1 0 0,-1-1-1 0 0,11-10 1 0 0,-13 11 4 0 0,0 0 0 0 0,0 0 0 0 0,-1 0 1 0 0,1 0-1 0 0,-1-1 0 0 0,0 1 1 0 0,-1-1-1 0 0,0 0 0 0 0,0 0 0 0 0,0 0 1 0 0,0 0-1 0 0,-1 0 0 0 0,1-11 0 0 0,-2-14-55 0 0,-1 1 0 0 0,-2-1 0 0 0,-1 1 0 0 0,-2 0 0 0 0,-16-54 0 0 0,19 74 33 0 0,-1-1 1 0 0,-1 1 0 0 0,1 0-1 0 0,-1 0 1 0 0,-12-16 0 0 0,15 23 15 0 0,0 0 1 0 0,-1 0-1 0 0,0 0 0 0 0,1 1 1 0 0,-1-1-1 0 0,0 1 1 0 0,0-1-1 0 0,-1 1 0 0 0,1 0 1 0 0,0 0-1 0 0,-1 0 0 0 0,1 1 1 0 0,-1-1-1 0 0,0 1 1 0 0,1 0-1 0 0,-1 0 0 0 0,0 0 1 0 0,0 1-1 0 0,-6-1 0 0 0,3 1 8 0 0,0 1-1 0 0,0-1 0 0 0,0 1 0 0 0,0 1 0 0 0,0 0 0 0 0,0 0 1 0 0,0 0-1 0 0,1 0 0 0 0,-1 1 0 0 0,-6 4 0 0 0,4-1 4 0 0,1 0-1 0 0,-1 0 1 0 0,1 1 0 0 0,0 0-1 0 0,1 0 1 0 0,-9 12-1 0 0,6-6 6 0 0,1 0-1 0 0,0 1 0 0 0,1 1 0 0 0,0-1 0 0 0,1 1 0 0 0,1 1 0 0 0,1-1 0 0 0,-6 27 0 0 0,9-33-1 0 0,0 0 0 0 0,1 0 0 0 0,1 1 0 0 0,-1-1 0 0 0,2 0 0 0 0,-1 1 1 0 0,1-1-1 0 0,0 0 0 0 0,1 0 0 0 0,0 0 0 0 0,1 0 0 0 0,0 0 0 0 0,0 0 0 0 0,1-1 0 0 0,0 1 0 0 0,0-1 0 0 0,1 0 0 0 0,0 0 0 0 0,1-1 0 0 0,0 1 0 0 0,0-1 0 0 0,0 0 0 0 0,1-1 0 0 0,13 11 0 0 0,-15-14-5 0 0,0 0 0 0 0,1 0 0 0 0,-1-1 0 0 0,0 1-1 0 0,1-1 1 0 0,-1-1 0 0 0,1 1 0 0 0,0-1 0 0 0,-1 0-1 0 0,1 0 1 0 0,0 0 0 0 0,0-1 0 0 0,0 0 0 0 0,0 0-1 0 0,9-2 1 0 0,-8 1-2 0 0,1-1-1 0 0,0 0 1 0 0,-1 0-1 0 0,1-1 1 0 0,-1 0-1 0 0,0 0 1 0 0,1 0 0 0 0,-2-1-1 0 0,1 0 1 0 0,11-10-1 0 0,-13 10-28 0 0,0-1 0 0 0,0 0 0 0 0,-1 0 1 0 0,0 0-1 0 0,0 0 0 0 0,0-1 0 0 0,0 0 0 0 0,-1 0 0 0 0,0 0 0 0 0,0 0 0 0 0,2-10 1 0 0,-1 2-43 0 0,-2 0 1 0 0,0 0 0 0 0,-1 0 0 0 0,0-21 0 0 0,-2-17 100 0 0,0 16 71 0 0,6-63 1 0 0,-2 88-13 0 0,-1 14 159 0 0,-1 18 28 0 0,-2-11-224 0 0,-1 2-5 0 0,1 1 0 0 0,0 0 0 0 0,0 1 0 0 0,2-1 0 0 0,-1 0 1 0 0,6 24-1 0 0,0-18-61 0 0,0 1 1 0 0,2-1-1 0 0,0-1 1 0 0,1 1 0 0 0,1-2-1 0 0,0 1 1 0 0,2-1-1 0 0,0-1 1 0 0,27 29 0 0 0,-37-43-150 0 0,1 0 1 0 0,-1 0 0 0 0,1 0 0 0 0,-1 0-1 0 0,1 0 1 0 0,0-1 0 0 0,0 0 0 0 0,0 1 0 0 0,0-1-1 0 0,0 0 1 0 0,0 0 0 0 0,0-1 0 0 0,0 1 0 0 0,0-1-1 0 0,0 1 1 0 0,4-1 0 0 0,4-1-1557 0 0</inkml:trace>
</inkml:ink>
</file>

<file path=ppt/ink/ink4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8:44.624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49 512 0 0,'1'-2'564'0'0,"0"-1"1"0"0,1 0-1 0 0,-1 0 0 0 0,0 1 0 0 0,1-1 0 0 0,-1 1 1 0 0,1-1-1 0 0,0 1 0 0 0,0 0 0 0 0,0-1 1 0 0,0 1-1 0 0,0 0 0 0 0,1 0 0 0 0,-1 1 0 0 0,0-1 1 0 0,1 0-1 0 0,0 1 0 0 0,-1-1 0 0 0,1 1 1 0 0,0 0-1 0 0,0 0 0 0 0,-1 0 0 0 0,1 0 0 0 0,0 1 1 0 0,0-1-1 0 0,0 1 0 0 0,0 0 0 0 0,0 0 1 0 0,0 0-1 0 0,5 0 0 0 0,-6 1-439 0 0,1-1-1 0 0,-1 1 1 0 0,1-1-1 0 0,-1 1 1 0 0,1 0 0 0 0,-1 0-1 0 0,1 0 1 0 0,-1 1 0 0 0,0-1-1 0 0,1 0 1 0 0,-1 1-1 0 0,0-1 1 0 0,0 1 0 0 0,2 2-1 0 0,1 2 46 0 0,0 0 1 0 0,-1 1-1 0 0,1 0 0 0 0,-1 0 0 0 0,-1 0 0 0 0,1 0 0 0 0,-1 1 0 0 0,0-1 0 0 0,-1 1 1 0 0,0 0-1 0 0,0 0 0 0 0,-1-1 0 0 0,0 1 0 0 0,0 0 0 0 0,-1 13 0 0 0,-2 9 318 0 0,0 1-1 0 0,-13 51 0 0 0,8-47-319 0 0,5-26-107 0 0,1 0 1 0 0,0 0-1 0 0,0 0 1 0 0,1 0-1 0 0,0 0 0 0 0,3 13 1 0 0,-2-16-388 0 0,0-1 1 0 0,0 0-1 0 0,1 0 0 0 0,4 9 1 0 0,-3-9-1126 0 0,0 0 0 0 0,1-1 0 0 0,-1 1 0 0 0,8 7 0 0 0,0-2-1885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1:59.4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648 53 512 0 0,'1'-3'818'0'0,"1"-1"0"0"0,-1 0 0 0 0,1 1 0 0 0,0-1 0 0 0,1 1 0 0 0,-1-1 0 0 0,1 1 0 0 0,3-4 0 0 0,-4 5-364 0 0,0 0-1 0 0,0 1 0 0 0,0-1 0 0 0,-1 1 0 0 0,2 0 1 0 0,-1-1-1 0 0,0 1 0 0 0,0 0 0 0 0,0 0 1 0 0,0 0-1 0 0,1 0 0 0 0,-1 1 0 0 0,0-1 0 0 0,1 1 1 0 0,3-1-1 0 0,-6 1-356 0 0,0 0 0 0 0,0 0 0 0 0,0 0 0 0 0,0 0 0 0 0,1 0 0 0 0,-1 0 0 0 0,0 0 0 0 0,0 0 1 0 0,0 0-1 0 0,0 0 0 0 0,0 0 0 0 0,0 0 0 0 0,0 0 0 0 0,0 0 0 0 0,0 1 0 0 0,1-1 0 0 0,-1 0 194 0 0,0 0-194 0 0,0 0 1 0 0,0 0-1 0 0,0 0 0 0 0,0 0 0 0 0,0 0 0 0 0,0 0 0 0 0,0 1 0 0 0,0-1 0 0 0,0 0 0 0 0,0 0 0 0 0,0 0 0 0 0,0 0 0 0 0,0 0 0 0 0,0 0 1 0 0,0 0-1 0 0,0 0 0 0 0,0 1 0 0 0,0-1 0 0 0,0 0 0 0 0,0 0 0 0 0,0 0 0 0 0,0 0 0 0 0,0 0 0 0 0,0 0 0 0 0,0 0 0 0 0,0 1 0 0 0,-3 7 1701 0 0,3-6-1713 0 0,-1-1 0 0 0,0 0 0 0 0,1 1 0 0 0,-1-1 0 0 0,1 0-1 0 0,0 1 1 0 0,-1-1 0 0 0,1 1 0 0 0,0-1 0 0 0,0 0 0 0 0,0 1 0 0 0,0-1 0 0 0,0 1 0 0 0,0-1 0 0 0,1 2 0 0 0,4 6 267 0 0,-4-7-237 0 0,0 0 0 0 0,0 0 0 0 0,0 0 0 0 0,0 0 0 0 0,0 1-1 0 0,0-1 1 0 0,1 4 0 0 0,-3-5-92 0 0,1 0 0 0 0,0 0-1 0 0,0-1 1 0 0,0 1 0 0 0,0 0-1 0 0,0 0 1 0 0,-1-1 0 0 0,1 1-1 0 0,0 0 1 0 0,-1-1 0 0 0,1 1-1 0 0,0 0 1 0 0,-1-1-1 0 0,1 1 1 0 0,-1 0 0 0 0,1-1-1 0 0,-1 1 1 0 0,1-1 0 0 0,-1 1-1 0 0,1-1 1 0 0,-1 1 0 0 0,0-1-1 0 0,1 1 1 0 0,-1-1 0 0 0,0 0-1 0 0,0 1 1 0 0,1-1 0 0 0,-2 1-1 0 0,-82 29 569 0 0,49-18-532 0 0,12-5-18 0 0,0 2 0 0 0,0 1 1 0 0,1 0-1 0 0,1 2 0 0 0,0 0 1 0 0,-30 24-1 0 0,3 9 176 0 0,33-30-137 0 0,0 0 1 0 0,-1-2-1 0 0,-19 13 1 0 0,25-20-37 0 0,0-1-1 0 0,-1 0 1 0 0,0-1-1 0 0,0 0 1 0 0,0-1 0 0 0,-14 3-1 0 0,-73 6 6 0 0,68-9-23 0 0,-8-1 26 0 0,23-1-19 0 0,14-2-18 0 0,6 0-3 0 0,9 1-5 0 0,0-1-1 0 0,0 2 0 0 0,0 0 1 0 0,0 0-1 0 0,0 1 1 0 0,18 6-1 0 0,-23-4-12 0 0,-14 0 22 0 0,-21 1 36 0 0,21-4-39 0 0,4-1-9 0 0,0 0 0 0 0,1 0-1 0 0,-1 0 1 0 0,1 0 0 0 0,-1 0 0 0 0,0 0 0 0 0,1 0-1 0 0,-1 1 1 0 0,0-1 0 0 0,1 0 0 0 0,-1 0-1 0 0,1 0 1 0 0,-1 1 0 0 0,1-1 0 0 0,-1 0 0 0 0,1 1-1 0 0,-1-1 1 0 0,1 1 0 0 0,-1-1 0 0 0,1 1 0 0 0,-1-1-1 0 0,0 1 1 0 0,2 0 5 0 0,-1 0-1 0 0,1 0 1 0 0,0-1-1 0 0,-1 1 0 0 0,1-1 1 0 0,0 1-1 0 0,-1 0 1 0 0,1-1-1 0 0,0 1 1 0 0,0-1-1 0 0,0 0 1 0 0,-1 1-1 0 0,1-1 1 0 0,0 0-1 0 0,2 1 1 0 0,338 131 871 0 0,-238-93-758 0 0,90 38 51 0 0,-136-54-137 0 0,-25-11-2 0 0,0 2 1 0 0,49 30 0 0 0,-78-42-33 0 0,-1 0 1 0 0,1 0-1 0 0,-1 0 0 0 0,0 0 1 0 0,4 5-1 0 0,-6-7-3 0 0,1 1 0 0 0,-1-1 0 0 0,0 0 0 0 0,0 1 0 0 0,1-1 0 0 0,-1 0 0 0 0,0 1 0 0 0,0-1 0 0 0,0 0 0 0 0,0 1 0 0 0,0-1 0 0 0,0 1 0 0 0,0-1 0 0 0,0 0 0 0 0,0 1 1 0 0,0-1-1 0 0,0 1 0 0 0,0-1 0 0 0,0 1 0 0 0,0-1 0 0 0,0 1 0 0 0,0-1-2 0 0,-1 1-1 0 0,1-1 1 0 0,0 0 0 0 0,-1 1 0 0 0,1-1 0 0 0,-1 0 0 0 0,1 1-1 0 0,-1-1 1 0 0,1 0 0 0 0,-1 1 0 0 0,1-1 0 0 0,-1 0 0 0 0,1 0-1 0 0,-1 0 1 0 0,1 0 0 0 0,-1 0 0 0 0,0 1 0 0 0,1-1 0 0 0,-1 0 0 0 0,0 0-1 0 0,-9 0-184 0 0,1 0 0 0 0,-1 0 0 0 0,1-1 0 0 0,-1-1 0 0 0,-17-4 0 0 0,22 5-320 0 0,0 0-1 0 0,1-1 1 0 0,-1 0 0 0 0,0 0-1 0 0,1 0 1 0 0,-1-1 0 0 0,1 0 0 0 0,-1 1-1 0 0,1-2 1 0 0,0 1 0 0 0,1 0-1 0 0,-6-7 1 0 0,3-1-4194 0 0,5 0 1896 0 0</inkml:trace>
</inkml:ink>
</file>

<file path=ppt/ink/ink4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8:45.753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78 306 512 0 0,'-2'-2'456'0'0,"1"0"0"0"0,-1 0-1 0 0,0 0 1 0 0,0 0 0 0 0,0 1 0 0 0,0-1-1 0 0,-4-2 1 0 0,4 3 245 0 0,-1 0 0 0 0,1 0 1 0 0,-1 0-1 0 0,1 0 0 0 0,-1 0 0 0 0,1 1 0 0 0,-1-1 0 0 0,1 1 1 0 0,-1 0-1 0 0,0 0 0 0 0,1 0 0 0 0,-1 0 0 0 0,1 0 0 0 0,-1 0 1 0 0,0 1-1 0 0,1-1 0 0 0,-1 1 0 0 0,1 0 0 0 0,-1 0 1 0 0,-3 1-1 0 0,6-1-640 0 0,0-1 0 0 0,0 0 0 0 0,-1 1 0 0 0,1-1 1 0 0,0 0-1 0 0,0 1 0 0 0,0-1 0 0 0,0 0 0 0 0,0 1 0 0 0,0-1 1 0 0,0 0-1 0 0,0 1 0 0 0,0-1 0 0 0,0 0 0 0 0,0 1 1 0 0,0-1-1 0 0,0 0 0 0 0,0 1 0 0 0,0-1 0 0 0,0 0 0 0 0,0 1 1 0 0,0-1-1 0 0,0 0 0 0 0,1 0 0 0 0,-1 1 0 0 0,0-1 0 0 0,0 0 1 0 0,0 1-1 0 0,1-1 0 0 0,-1 0 0 0 0,0 0 0 0 0,0 1 1 0 0,0-1-1 0 0,1 0 0 0 0,-1 0 0 0 0,0 0 0 0 0,1 1 0 0 0,13 12 1194 0 0,-12-10-915 0 0,13 12 786 0 0,-1 0 0 0 0,23 34 0 0 0,-30-39-1041 0 0,-1 1 0 0 0,0 1 0 0 0,-1-1 0 0 0,0 1 0 0 0,-1 0 0 0 0,3 15 0 0 0,-3-11-37 0 0,2 16 11 0 0,2 1 0 0 0,1-1 1 0 0,1-1-1 0 0,23 47 0 0 0,-14-46-5 0 0,30 37 0 0 0,11 18 10 0 0,-57-82-60 0 0,-1 0 0 0 0,1 0 1 0 0,-1 0-1 0 0,2 8 0 0 0,-4-12 2 0 0,1 0 0 0 0,-1 0 0 0 0,0 0-1 0 0,0 0 1 0 0,0 1 0 0 0,0-1 0 0 0,0 0 0 0 0,0 0 0 0 0,0 0 0 0 0,0 1 0 0 0,-1-1 0 0 0,1 2 0 0 0,-1-3 5 0 0,1 1 0 0 0,-1-1 0 0 0,1 1 1 0 0,0-1-1 0 0,-1 1 0 0 0,1-1 0 0 0,-1 1 1 0 0,1-1-1 0 0,-1 0 0 0 0,1 1 0 0 0,-1-1 0 0 0,1 1 1 0 0,-1-1-1 0 0,1 0 0 0 0,-1 0 0 0 0,0 1 1 0 0,1-1-1 0 0,-1 0 0 0 0,1 0 0 0 0,-1 0 0 0 0,0 0 1 0 0,1 0-1 0 0,-1 0 0 0 0,0 0 0 0 0,0 0 1 0 0,23-16 26 0 0,-16 11-31 0 0,-5 4 6 0 0,1-1 0 0 0,-1 1-1 0 0,1 0 1 0 0,0 0 0 0 0,-1 0-1 0 0,1-1 1 0 0,0 2 0 0 0,0-1-1 0 0,0 0 1 0 0,0 0 0 0 0,0 1 0 0 0,3-2-1 0 0,-5 2-4 0 0,0 0 0 0 0,1 0 0 0 0,-1 0 0 0 0,1 0-1 0 0,-1 0 1 0 0,0 0 0 0 0,1 0 0 0 0,-1-1 0 0 0,0 1-1 0 0,1 0 1 0 0,-1 0 0 0 0,0 0 0 0 0,1-1 0 0 0,-1 1-1 0 0,0 0 1 0 0,1 0 0 0 0,-1-1 0 0 0,0 1 0 0 0,0 0 0 0 0,1-1-1 0 0,-1 1 1 0 0,0 0 0 0 0,0-1 0 0 0,1 1 0 0 0,-1-1-1 0 0,0 1 1 0 0,0 0 0 0 0,0-1 0 0 0,0 1 0 0 0,0 0-1 0 0,0-1 1 0 0,0 1 0 0 0,0-1 0 0 0,0 1 0 0 0,0-1 0 0 0,0 0-1 0 0,3-8 80 0 0,-3 8-84 0 0,1 0 0 0 0,0 0-1 0 0,-1 0 1 0 0,1 0 0 0 0,0 0-1 0 0,0 0 1 0 0,0 0 0 0 0,0 0-1 0 0,0 0 1 0 0,1 0 0 0 0,-1 0-1 0 0,0 1 1 0 0,-1 0-1 0 0,1-1 1 0 0,0 0 0 0 0,-1 1-1 0 0,1-1 1 0 0,-1 1-1 0 0,1-1 1 0 0,0 0-1 0 0,-1 0 1 0 0,0 1-1 0 0,1-1 1 0 0,-1 0 0 0 0,1 0-1 0 0,-1 1 1 0 0,0-1-1 0 0,1 0 1 0 0,-1 0-1 0 0,0 0 1 0 0,0 0-1 0 0,0 0 1 0 0,0 1 0 0 0,0-1-1 0 0,0-2 1 0 0,1-12 23 0 0,1 1 0 0 0,1-1 0 0 0,7-26 0 0 0,0 1-29 0 0,1-7 16 0 0,2 0 0 0 0,27-61 0 0 0,50-85 43 0 0,-77 167-47 0 0,50-136 9 0 0,-21 49 4 0 0,-17 64-49 0 0,-26 49 12 0 0,-1 0 0 0 0,1 0 0 0 0,0 0 0 0 0,0 0 0 0 0,0 1-1 0 0,-1-1 1 0 0,1 0 0 0 0,0 1 0 0 0,0-1 0 0 0,0 0-1 0 0,0 1 1 0 0,-2 1 0 0 0,-6 4-165 0 0,1 0 0 0 0,-1 1-1 0 0,2 0 1 0 0,-1 0 0 0 0,1 1 0 0 0,0 0 0 0 0,0 0 0 0 0,1 1-1 0 0,-6 11 1 0 0,5-8-1192 0 0,1 0-1 0 0,1 1 0 0 0,-7 23 1 0 0,6-12-1434 0 0</inkml:trace>
</inkml:ink>
</file>

<file path=ppt/ink/ink4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8:46.297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85 121 512 0 0,'-2'-1'80'0'0,"-31"-8"2981"0"0,30 8-2138 0 0,0 0 0 0 0,-1 1 0 0 0,1 0 0 0 0,0 0 1 0 0,0 0-1 0 0,-1 0 0 0 0,1 0 0 0 0,-5 1 0 0 0,7 0-700 0 0,0-1 1 0 0,0 1-1 0 0,0-1 0 0 0,0 1 0 0 0,0 0 0 0 0,0 0 1 0 0,1-1-1 0 0,-1 1 0 0 0,0 0 0 0 0,0 0 0 0 0,1 0 1 0 0,-1 0-1 0 0,0 0 0 0 0,1 0 0 0 0,-1 0 0 0 0,1 0 1 0 0,-1 0-1 0 0,1 0 0 0 0,0 0 0 0 0,-1 0 0 0 0,1 0 1 0 0,0 0-1 0 0,0 0 0 0 0,0 0 0 0 0,0 0 0 0 0,0 0 1 0 0,0 0-1 0 0,0 2 0 0 0,1 4 275 0 0,-1 0-1 0 0,1-1 1 0 0,3 9-1 0 0,-3-10-364 0 0,0-1 0 0 0,1 0-1 0 0,-1 1 1 0 0,1-1-1 0 0,0 0 1 0 0,1 0 0 0 0,-1 0-1 0 0,1 0 1 0 0,-1 0 0 0 0,1-1-1 0 0,0 1 1 0 0,1-1-1 0 0,-1 0 1 0 0,5 3 0 0 0,-3-2-15 0 0,1 0 1 0 0,1-1-1 0 0,-1 0 1 0 0,0 0-1 0 0,1 0 1 0 0,-1-1-1 0 0,1 0 1 0 0,11 1-1 0 0,0 0-28 0 0,0-2 0 0 0,0-1 0 0 0,0 0 0 0 0,1-1 0 0 0,-1-1 0 0 0,23-5 0 0 0,-24 3-45 0 0,-1 0 0 0 0,0-2 0 0 0,0 1 0 0 0,28-16 0 0 0,-38 18-28 0 0,1-1 0 0 0,-1 0-1 0 0,1-1 1 0 0,-2 1-1 0 0,1-1 1 0 0,0 0-1 0 0,-1-1 1 0 0,0 1-1 0 0,0-1 1 0 0,0 0-1 0 0,-1-1 1 0 0,0 1-1 0 0,4-8 1 0 0,-7 10-23 0 0,0 0 1 0 0,0 0-1 0 0,0 0 1 0 0,0-1-1 0 0,0 1 1 0 0,-1 0-1 0 0,1 0 1 0 0,-1-1-1 0 0,-1 1 1 0 0,1 0-1 0 0,0 0 1 0 0,-1 0-1 0 0,0-1 1 0 0,0 1-1 0 0,0 0 1 0 0,-1 0-1 0 0,1 0 1 0 0,-1 0-1 0 0,0 1 1 0 0,0-1-1 0 0,0 0 1 0 0,-1 1-1 0 0,1-1 1 0 0,-1 1-1 0 0,0 0 1 0 0,0 0-1 0 0,0 0 1 0 0,0 0-1 0 0,0 0 1 0 0,-1 1-1 0 0,1 0 1 0 0,-1-1-1 0 0,0 1 1 0 0,0 1-1 0 0,0-1 1 0 0,0 0-1 0 0,0 1 1 0 0,0 0-1 0 0,0 0 1 0 0,0 0-1 0 0,-7 0 1 0 0,0 1-8 0 0,-1 0-1 0 0,0 1 1 0 0,1 1 0 0 0,-1 0-1 0 0,1 0 1 0 0,0 1 0 0 0,0 0-1 0 0,0 1 1 0 0,0 1 0 0 0,1 0-1 0 0,-1 0 1 0 0,1 1 0 0 0,0 0-1 0 0,1 0 1 0 0,0 1-1 0 0,0 1 1 0 0,-9 9 0 0 0,-4 4 34 0 0,2 2 0 0 0,-31 45 0 0 0,44-57-11 0 0,0 0 1 0 0,1 1-1 0 0,0-1 0 0 0,1 1 0 0 0,0 0 0 0 0,1 1 0 0 0,1-1 0 0 0,0 1 0 0 0,-2 15 0 0 0,5-24-5 0 0,-1 0 0 0 0,1 1 0 0 0,1-1 1 0 0,-1 0-1 0 0,1 1 0 0 0,-1-1 0 0 0,1 0 0 0 0,0 1 1 0 0,1-1-1 0 0,-1 0 0 0 0,1 0 0 0 0,0 0 0 0 0,0 0 1 0 0,0-1-1 0 0,0 1 0 0 0,1 0 0 0 0,-1-1 0 0 0,4 4 1 0 0,0-2-6 0 0,0 0 1 0 0,0 0 0 0 0,0-1-1 0 0,0 0 1 0 0,1 0 0 0 0,-1-1-1 0 0,1 1 1 0 0,0-1 0 0 0,12 3-1 0 0,17 3-143 0 0,0-3-1 0 0,1 0 1 0 0,0-2-1 0 0,60-2 1 0 0,-78-2-194 0 0,-1-1 0 0 0,1-1 0 0 0,-1-1 0 0 0,34-9-1 0 0,-37 7-997 0 0,0 0-1 0 0,0-2 0 0 0,19-10 1 0 0,-7 0-1866 0 0</inkml:trace>
</inkml:ink>
</file>

<file path=ppt/ink/ink4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8:46.513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6 105 1560 0 0,'-5'5'11291'0'0,"9"-7"-8044"0"0,4 1-3756 0 0,42-6 2131 0 0,-1-2 1 0 0,64-21 0 0 0,-45 6-3796 0 0,-1-4-3298 0 0,-48 20 828 0 0</inkml:trace>
</inkml:ink>
</file>

<file path=ppt/ink/ink4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8:47.585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177 36 512 0 0,'1'-12'1669'0'0,"8"-11"8915"0"0,-10 24-10338 0 0,0 1 0 0 0,0-1-1 0 0,0 0 1 0 0,0 0 0 0 0,0 1-1 0 0,0-1 1 0 0,0 0 0 0 0,0 0-1 0 0,-3 2 1 0 0,0 0 161 0 0,-4 8-14 0 0,-1 0 0 0 0,2 1 1 0 0,0-1-1 0 0,0 1 0 0 0,1 1 1 0 0,-7 17-1 0 0,2-3-38 0 0,0 1-61 0 0,0 0 0 0 0,2 1-1 0 0,2 1 1 0 0,-6 39 0 0 0,12-63-242 0 0,1 1 1 0 0,-1-1-1 0 0,1 1 1 0 0,0-1-1 0 0,1 1 0 0 0,-1-1 1 0 0,1 0-1 0 0,3 11 1 0 0,-3-15-44 0 0,0 1 0 0 0,0 0 0 0 0,1-1-1 0 0,-1 1 1 0 0,0-1 0 0 0,1 0 0 0 0,0 1 0 0 0,-1-1 0 0 0,1 0 0 0 0,0 0-1 0 0,0 0 1 0 0,0 0 0 0 0,0 0 0 0 0,1-1 0 0 0,-1 1 0 0 0,0-1 0 0 0,1 1-1 0 0,-1-1 1 0 0,1 0 0 0 0,-1 0 0 0 0,1 0 0 0 0,3 1 0 0 0,3-1-13 0 0,-1 0 1 0 0,0 0 0 0 0,1-1 0 0 0,-1 0-1 0 0,1 0 1 0 0,-1-1 0 0 0,1 0-1 0 0,-1-1 1 0 0,0 1 0 0 0,11-5-1 0 0,9-5-26 0 0,41-20-1 0 0,-54 24 26 0 0,-4 2-2 0 0,0-1-1 0 0,-1 0 1 0 0,0 0-1 0 0,15-13 1 0 0,-21 16 7 0 0,-1 0 1 0 0,0 0-1 0 0,-1 0 0 0 0,1-1 0 0 0,0 1 0 0 0,-1-1 1 0 0,0 1-1 0 0,0-1 0 0 0,0 0 0 0 0,0 0 0 0 0,-1 0 1 0 0,0 0-1 0 0,1 0 0 0 0,-1 0 0 0 0,-1 0 1 0 0,2-7-1 0 0,-3-1 1 0 0,1 1 0 0 0,-1 0 0 0 0,-1-1 0 0 0,0 1 1 0 0,-1 0-1 0 0,0 0 0 0 0,0 1 0 0 0,-1-1 0 0 0,-6-11 0 0 0,4 11 2 0 0,0 0-1 0 0,-1 0 1 0 0,0 0 0 0 0,-1 0-1 0 0,0 1 1 0 0,-1 1-1 0 0,-16-16 1 0 0,21 22-12 0 0,0 0 0 0 0,0 1 0 0 0,0-1 0 0 0,0 1 0 0 0,-1-1 0 0 0,1 1 0 0 0,-1 1 0 0 0,1-1 0 0 0,-1 1 0 0 0,0 0 0 0 0,0 0 0 0 0,1 0 0 0 0,-1 0 0 0 0,-6 1 0 0 0,4 0 1 0 0,0 1-1 0 0,0 0 1 0 0,0 0 0 0 0,0 1-1 0 0,0 0 1 0 0,0 0 0 0 0,1 1-1 0 0,-13 6 1 0 0,5-1-14 0 0,0 1-1 0 0,1 1 1 0 0,0 0-1 0 0,1 1 1 0 0,0 0-1 0 0,1 1 1 0 0,-19 23-1 0 0,24-25 2 0 0,0-1-1 0 0,0 1 1 0 0,1 0-1 0 0,1 0 1 0 0,-1 0-1 0 0,2 1 1 0 0,-1 0-1 0 0,2 0 1 0 0,-1 0-1 0 0,1 0 1 0 0,0 19-1 0 0,1-22 21 0 0,2-1-1 0 0,-1 0 0 0 0,1 0 0 0 0,0 0 1 0 0,0 0-1 0 0,1-1 0 0 0,0 1 1 0 0,0 0-1 0 0,0 0 0 0 0,1-1 1 0 0,0 0-1 0 0,0 1 0 0 0,1-1 1 0 0,0 0-1 0 0,0-1 0 0 0,0 1 0 0 0,1-1 1 0 0,0 0-1 0 0,10 9 0 0 0,-12-12 4 0 0,0 0 1 0 0,1 1-1 0 0,0-1 0 0 0,-1-1 0 0 0,1 1 0 0 0,0 0 1 0 0,0-1-1 0 0,0 0 0 0 0,0 0 0 0 0,0 0 0 0 0,0 0 1 0 0,0-1-1 0 0,0 1 0 0 0,1-1 0 0 0,-1 0 0 0 0,0-1 1 0 0,8 0-1 0 0,-7-1 9 0 0,0 1 1 0 0,0-1 0 0 0,1 0-1 0 0,-1 0 1 0 0,-1 0 0 0 0,1-1-1 0 0,0 0 1 0 0,-1 1 0 0 0,1-2-1 0 0,-1 1 1 0 0,0-1 0 0 0,0 1-1 0 0,4-6 1 0 0,2-3-10 0 0,0 0 1 0 0,12-20-1 0 0,-19 25 17 0 0,1 1 1 0 0,-2-1-1 0 0,1 0 1 0 0,0 0-1 0 0,-1 0 1 0 0,-1 0-1 0 0,2-12 1 0 0,1-23 303 0 0,-4 25-151 0 0,1 1-1 0 0,1-1 1 0 0,0 1-1 0 0,2-1 1 0 0,0 1-1 0 0,7-19 1 0 0,-11 34-153 0 0,1 0 0 0 0,-1 0 0 0 0,1 0 0 0 0,-1 0 0 0 0,1 0 0 0 0,-1 0 0 0 0,1 0-1 0 0,0 0 1 0 0,0 0 0 0 0,-1 0 0 0 0,1 0 0 0 0,0 0 0 0 0,0 1 0 0 0,0-1 0 0 0,0 0 0 0 0,0 1 0 0 0,0-1 0 0 0,2 0 0 0 0,-2 1-5 0 0,-1 0 0 0 0,1 0 1 0 0,0 0-1 0 0,0 0 0 0 0,0 0 1 0 0,-1 0-1 0 0,1 0 0 0 0,0 0 1 0 0,0 1-1 0 0,-1-1 0 0 0,1 0 1 0 0,0 0-1 0 0,-1 1 0 0 0,1-1 1 0 0,0 1-1 0 0,-1-1 0 0 0,1 1 1 0 0,-1-1-1 0 0,1 1 0 0 0,0-1 1 0 0,0 1-1 0 0,3 4 53 0 0,-1 0 0 0 0,1 1 0 0 0,-1-1 0 0 0,0 0-1 0 0,3 9 1 0 0,63 129 303 0 0,58 107 647 0 0,-69-138-531 0 0,-46-89-282 0 0,-1 1-1 0 0,12 41 1 0 0,-20-55-158 0 0,0 0 0 0 0,-1 0 0 0 0,-1 0 0 0 0,1 0 1 0 0,-2 1-1 0 0,1-1 0 0 0,-2 0 0 0 0,1 0 0 0 0,-4 18 0 0 0,1-18-18 0 0,-1 0 0 0 0,0-1-1 0 0,0 1 1 0 0,-1-1 0 0 0,-1 1 0 0 0,1-1 0 0 0,-1-1 0 0 0,-1 1-1 0 0,0-1 1 0 0,0 0 0 0 0,0-1 0 0 0,-1 0 0 0 0,0 0 0 0 0,-12 7-1 0 0,-3 1 27 0 0,-1-1 0 0 0,0-1 0 0 0,-1-1 0 0 0,-34 11 0 0 0,47-18-33 0 0,0-1 0 0 0,0-1 1 0 0,0 0-1 0 0,0 0 0 0 0,-1-1 1 0 0,1-1-1 0 0,-1 0 0 0 0,-16-1 1 0 0,27-1-14 0 0,-1 1 0 0 0,1 0 0 0 0,-1-1 1 0 0,1 0-1 0 0,0 0 0 0 0,0 0 0 0 0,-1 0 1 0 0,1 0-1 0 0,0 0 0 0 0,0 0 0 0 0,0-1 0 0 0,0 1 1 0 0,0-1-1 0 0,0 1 0 0 0,0-1 0 0 0,1 0 0 0 0,-1 0 1 0 0,1 1-1 0 0,-1-1 0 0 0,1-1 0 0 0,0 1 1 0 0,0 0-1 0 0,-1 0 0 0 0,2 0 0 0 0,-1-1 0 0 0,0 1 1 0 0,0 0-1 0 0,1-1 0 0 0,-1 1 0 0 0,1 0 1 0 0,0-1-1 0 0,0-4 0 0 0,0-2-11 0 0,0-1 1 0 0,1 1-1 0 0,0-1 0 0 0,1 1 0 0 0,0-1 1 0 0,1 1-1 0 0,3-10 0 0 0,9-15-77 0 0,35-63-1 0 0,31-27-215 0 0,-43 74-800 0 0,68-67 0 0 0,-48 55-7295 0 0,-43 44 3570 0 0</inkml:trace>
</inkml:ink>
</file>

<file path=ppt/ink/ink4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8:48.301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37 411 512 0 0,'-3'0'388'0'0,"-21"1"8183"0"0,24-1-8374 0 0,-1 0 0 0 0,1 0-1 0 0,0 0 1 0 0,-1 0 0 0 0,1 1 0 0 0,-1-1 0 0 0,1 0 0 0 0,0 0 0 0 0,-1 0 0 0 0,1 0 0 0 0,0 0 0 0 0,-1 0 0 0 0,1 1 0 0 0,0-1-1 0 0,-1 0 1 0 0,1 0 0 0 0,0 1 0 0 0,0-1 0 0 0,-1 0 0 0 0,1 0 0 0 0,0 1 0 0 0,0-1 0 0 0,-1 0 0 0 0,1 1 0 0 0,0-1 0 0 0,0 0-1 0 0,0 1 1 0 0,-1-1 0 0 0,1 0 0 0 0,0 1 0 0 0,0-1 0 0 0,0 0 0 0 0,0 1 0 0 0,0-1 0 0 0,0 1 0 0 0,0-1 0 0 0,0 0 0 0 0,0 1-1 0 0,0-1 1 0 0,0 1 0 0 0,0-1 0 0 0,0 0 0 0 0,0 1 0 0 0,0-1 0 0 0,0 0 0 0 0,1 1 0 0 0,-1-1 0 0 0,0 0 0 0 0,0 1 0 0 0,1 0 0 0 0,0 0-48 0 0,0 0 1 0 0,0 0-1 0 0,0 1 1 0 0,0-1-1 0 0,1 0 1 0 0,-1 0-1 0 0,0 0 1 0 0,1 0 0 0 0,-1 0-1 0 0,1 0 1 0 0,-1-1-1 0 0,1 1 1 0 0,-1 0-1 0 0,1-1 1 0 0,3 1-1 0 0,27 4 507 0 0,-20-3-350 0 0,0-1-144 0 0,1 0 0 0 0,0-1 1 0 0,0 0-1 0 0,-1-1 0 0 0,1-1 0 0 0,17-3 1 0 0,71-27 214 0 0,-83 25-372 0 0,-1 0 0 0 0,1-2 0 0 0,-2 0 0 0 0,23-15 1 0 0,-36 21-10 0 0,1 0 0 0 0,-1 0 0 0 0,0 0 0 0 0,0 0 0 0 0,0-1 0 0 0,0 0 0 0 0,0 1 0 0 0,-1-1 0 0 0,0 0 0 0 0,1 0 0 0 0,-1 0 0 0 0,1-6 0 0 0,-1 3 4 0 0,0 1 0 0 0,-1-1 1 0 0,0 1-1 0 0,-1-1 0 0 0,1 0 1 0 0,-1 1-1 0 0,-1-12 0 0 0,-3-1 9 0 0,0 1 0 0 0,-1 0-1 0 0,0-1 1 0 0,-2 2 0 0 0,-8-18-1 0 0,11 25-3 0 0,0 1-1 0 0,-1 0 1 0 0,-1 0-1 0 0,1 1 1 0 0,-1-1 0 0 0,-1 1-1 0 0,0 1 1 0 0,-14-14-1 0 0,18 18 3 0 0,-1 1 0 0 0,1 0-1 0 0,-1-1 1 0 0,0 1 0 0 0,0 0 0 0 0,0 1-1 0 0,0-1 1 0 0,0 1 0 0 0,0 0 0 0 0,-1 0-1 0 0,1 0 1 0 0,0 0 0 0 0,-1 1 0 0 0,1 0-1 0 0,0-1 1 0 0,-1 2 0 0 0,1-1 0 0 0,0 0-1 0 0,-1 1 1 0 0,1 0 0 0 0,0 0-1 0 0,0 0 1 0 0,-6 3 0 0 0,0 1 4 0 0,1 0 1 0 0,-1 0-1 0 0,1 1 0 0 0,0 1 1 0 0,0-1-1 0 0,1 1 0 0 0,0 1 1 0 0,0-1-1 0 0,-10 16 1 0 0,4-5-2 0 0,1 1 0 0 0,1 1 0 0 0,-15 32 1 0 0,20-35 11 0 0,1-1 0 0 0,2 1 0 0 0,-1 0 0 0 0,2 0 0 0 0,0 1 0 0 0,1-1 0 0 0,1 1 0 0 0,0-1 1 0 0,2 1-1 0 0,3 26 0 0 0,3 1 188 0 0,3 0 1 0 0,26 79-1 0 0,-3-38 129 0 0,60 112 0 0 0,-86-185-284 0 0,1 0 0 0 0,9 12 0 0 0,-14-21-34 0 0,1 0 0 0 0,-1 0 0 0 0,1 0 1 0 0,0 0-1 0 0,0-1 0 0 0,0 1 1 0 0,1-1-1 0 0,-1 0 0 0 0,6 2 0 0 0,-9-4-17 0 0,0-1 0 0 0,0 1 0 0 0,1-1 0 0 0,-1 1-1 0 0,0-1 1 0 0,0 0 0 0 0,0 1 0 0 0,1-1 0 0 0,-1 0-1 0 0,0 0 1 0 0,0 0 0 0 0,0 0 0 0 0,1 0 0 0 0,-1 0-1 0 0,0 0 1 0 0,0-1 0 0 0,1 1 0 0 0,-1 0 0 0 0,0-1-1 0 0,0 1 1 0 0,0-1 0 0 0,2 0 0 0 0,-1-1-9 0 0,-1 1 0 0 0,1-1 0 0 0,-1 1 1 0 0,1-1-1 0 0,-1 0 0 0 0,0 1 1 0 0,0-1-1 0 0,0 0 0 0 0,0 0 0 0 0,0 0 1 0 0,0 0-1 0 0,0-2 0 0 0,2-7-54 0 0,0-1 0 0 0,-2 1 0 0 0,2-22 0 0 0,-3 30 49 0 0,1-17-92 0 0,0-12 25 0 0,1-1 0 0 0,2 1 1 0 0,9-36-1 0 0,-9 53 72 0 0,0 0 0 0 0,13-26 0 0 0,-16 37 5 0 0,1 1 1 0 0,0 0-1 0 0,0 0 0 0 0,0 0 1 0 0,0 0-1 0 0,0 0 0 0 0,1 1 0 0 0,-1-1 1 0 0,1 0-1 0 0,-1 1 0 0 0,1 0 1 0 0,0 0-1 0 0,0 0 0 0 0,0 0 0 0 0,1 0 1 0 0,-1 1-1 0 0,0-1 0 0 0,5-1 1 0 0,-6 3 3 0 0,-1 0 0 0 0,1 0 0 0 0,-1 0 0 0 0,1 0 0 0 0,-1 0 0 0 0,1 0 0 0 0,-1 0 0 0 0,0 0 0 0 0,1 1 0 0 0,-1-1 0 0 0,1 1 0 0 0,-1-1 1 0 0,0 1-1 0 0,1-1 0 0 0,-1 1 0 0 0,0 0 0 0 0,0 0 0 0 0,1 0 0 0 0,-1-1 0 0 0,0 1 0 0 0,0 0 0 0 0,0 0 0 0 0,0 0 0 0 0,0 1 0 0 0,0-1 0 0 0,-1 0 1 0 0,2 2-1 0 0,2 4 16 0 0,0 0 0 0 0,-1 1 0 0 0,5 13 0 0 0,-3-8 12 0 0,16 47-51 0 0,15 36 69 0 0,-31-85-93 0 0,1-1 0 0 0,0 0-1 0 0,0 0 1 0 0,1 0 0 0 0,1-1 0 0 0,13 14-1 0 0,-17-19-259 0 0,1 0-1 0 0,0-1 1 0 0,0 1-1 0 0,0-1 1 0 0,0 0-1 0 0,0-1 1 0 0,8 3-1 0 0,-6-2-1148 0 0,0-1 1 0 0,0-1-1 0 0,9 2 0 0 0,7-1-2882 0 0</inkml:trace>
</inkml:ink>
</file>

<file path=ppt/ink/ink4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8:48.939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72 4 512 0 0,'-2'-3'4477'0'0,"2"3"-4333"0"0,0 0 1 0 0,0 0-1 0 0,0-1 1 0 0,0 1-1 0 0,0 0 1 0 0,0 0-1 0 0,0 0 0 0 0,-1 0 1 0 0,1 0-1 0 0,0 0 1 0 0,0 0-1 0 0,0 0 0 0 0,0 0 1 0 0,0 0-1 0 0,0 0 1 0 0,-1 1 866 0 0,0-1-867 0 0,1 0 90 0 0,0 0 0 0 0,-1 1-1 0 0,1-1 1 0 0,0 0 0 0 0,-1 0 0 0 0,1 1 0 0 0,0-1-1 0 0,0 0 1 0 0,-1 0 0 0 0,1 1 0 0 0,0-1-1 0 0,0 0 1 0 0,-1 1 0 0 0,1-1 0 0 0,0 1 0 0 0,0-1-1 0 0,0 0 1 0 0,0 1 0 0 0,-1 0 0 0 0,-5 37 2858 0 0,-19 59 0 0 0,-2 8-1867 0 0,26-99-1164 0 0,0 1 0 0 0,0 0-1 0 0,1-1 1 0 0,-1 1 0 0 0,2 0-1 0 0,-1 0 1 0 0,1-1 0 0 0,2 12-1 0 0,-2-14-63 0 0,1 0 0 0 0,-1-1-1 0 0,1 1 1 0 0,0 0 0 0 0,0 0 0 0 0,0-1-1 0 0,1 1 1 0 0,-1-1 0 0 0,1 0-1 0 0,0 0 1 0 0,0 0 0 0 0,0 0 0 0 0,0 0-1 0 0,1-1 1 0 0,3 3 0 0 0,1 0-142 0 0,1-1 0 0 0,0 0 0 0 0,-1 0 0 0 0,1-1 0 0 0,1 0 0 0 0,-1-1 0 0 0,15 3 0 0 0,70 2-2833 0 0,-77-7 2277 0 0,33 2-2275 0 0</inkml:trace>
</inkml:ink>
</file>

<file path=ppt/ink/ink4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8:49.363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229 96 1248 0 0,'-68'-3'9845'0'0,"-22"1"-2966"0"0,20 7-2558 0 0,97-18-3309 0 0,40-8-556 0 0,93-17 0 0 0,-123 31-422 0 0,-16 2 1 0 0,0 1 0 0 0,0 1 1 0 0,0 1-1 0 0,24 0 1 0 0,-44 2-36 0 0,1 0 1 0 0,0 0-1 0 0,0 0 1 0 0,0 1-1 0 0,-1-1 1 0 0,1 0-1 0 0,0 1 1 0 0,0-1-1 0 0,-1 1 1 0 0,1 0-1 0 0,0-1 1 0 0,-1 1-1 0 0,1 0 1 0 0,-1 0-1 0 0,1 0 1 0 0,-1 0-1 0 0,0 1 1 0 0,1-1-1 0 0,-1 0 1 0 0,0 0-1 0 0,0 1 1 0 0,0-1-1 0 0,1 1 0 0 0,-2-1 1 0 0,1 1-1 0 0,0-1 1 0 0,0 1-1 0 0,0 0 1 0 0,-1-1-1 0 0,1 1 1 0 0,-1 0-1 0 0,1 0 1 0 0,-1-1-1 0 0,0 1 1 0 0,0 0-1 0 0,0 0 1 0 0,0 0-1 0 0,0 2 1 0 0,-1 4 0 0 0,0 0 0 0 0,-1 0 0 0 0,0 0 0 0 0,0-1 0 0 0,-1 1 1 0 0,0 0-1 0 0,-5 9 0 0 0,-6 6 21 0 0,-1 0-1 0 0,-1-1 1 0 0,-22 24 0 0 0,-25 35-61 0 0,56-71 34 0 0,1 1 1 0 0,0 1 0 0 0,1-1 0 0 0,0 1 0 0 0,0 0 0 0 0,-3 14 0 0 0,6-16-2 0 0,0 1 1 0 0,0-1-1 0 0,1 1 1 0 0,1-1-1 0 0,-1 1 1 0 0,2-1-1 0 0,-1 1 1 0 0,5 20-1 0 0,-4-27 4 0 0,1-1-1 0 0,-1 1 0 0 0,0 0 0 0 0,1 0 0 0 0,0-1 0 0 0,0 1 0 0 0,0-1 0 0 0,0 1 0 0 0,1-1 0 0 0,-1 0 0 0 0,1 0 0 0 0,0 0 0 0 0,0 0 0 0 0,0 0 0 0 0,0-1 0 0 0,0 1 0 0 0,1-1 0 0 0,-1 0 0 0 0,1 0 0 0 0,0 0 0 0 0,-1-1 0 0 0,1 1 0 0 0,0-1 0 0 0,0 0 0 0 0,0 0 0 0 0,4 1 0 0 0,3-1-28 0 0,-1-1 0 0 0,0 1 1 0 0,0-2-1 0 0,0 1 0 0 0,0-1 0 0 0,0-1 0 0 0,0 0 0 0 0,0 0 0 0 0,10-4 0 0 0,12-7-962 0 0,42-22-1 0 0,0 0-7924 0 0,-52 27 4413 0 0</inkml:trace>
</inkml:ink>
</file>

<file path=ppt/ink/ink4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8:49.964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71 175 1680 0 0,'0'-2'606'0'0,"0"1"-1"0"0,0 0 1 0 0,1-1-1 0 0,-1 1 1 0 0,0 0-1 0 0,1-1 0 0 0,-1 1 1 0 0,1 0-1 0 0,-1 0 1 0 0,1-1-1 0 0,0 1 1 0 0,-1 0-1 0 0,1 0 1 0 0,2-2-1 0 0,-1 1 158 0 0,1-1 0 0 0,-1 1 0 0 0,1 0 0 0 0,0 0 0 0 0,5-3 0 0 0,2 0 607 0 0,0 1 0 0 0,18-6 1 0 0,86-18 1851 0 0,20-7-1714 0 0,-105 26-1367 0 0,-17 6-112 0 0,1 0-1 0 0,-1-2 1 0 0,0 0 0 0 0,18-10-1 0 0,-20 5 24 0 0,-11 6-26 0 0,-7 3-14 0 0,-11 2-15 0 0,-1 2-1 0 0,0 0 1 0 0,1 1 0 0 0,0 1 0 0 0,-21 8 0 0 0,-1 0 0 0 0,2-2-4 0 0,1 2-1 0 0,-39 19 1 0 0,63-24 4 0 0,0-1 1 0 0,1 2-1 0 0,0 0 1 0 0,0 0-1 0 0,1 1 0 0 0,0 1 1 0 0,0 0-1 0 0,-11 16 1 0 0,16-18 4 0 0,0 0 0 0 0,1 1 0 0 0,0 0 0 0 0,-4 10 0 0 0,8-15 1 0 0,0 0-1 0 0,0 0 0 0 0,1 0 1 0 0,-1-1-1 0 0,1 2 0 0 0,1-1 1 0 0,-1 0-1 0 0,1 0 0 0 0,0 0 1 0 0,0 0-1 0 0,1 7 1 0 0,0-9-3 0 0,0 0 1 0 0,0-1-1 0 0,0 1 1 0 0,0 0-1 0 0,0 0 1 0 0,1-1 0 0 0,0 1-1 0 0,-1-1 1 0 0,1 0-1 0 0,0 1 1 0 0,0-1 0 0 0,0 0-1 0 0,0 0 1 0 0,1 0-1 0 0,3 2 1 0 0,0 0 4 0 0,0 0 0 0 0,0-1 0 0 0,1 0 0 0 0,-1 0 0 0 0,10 3 1 0 0,5-2 0 0 0,-1 0 1 0 0,1-2 0 0 0,0 0 0 0 0,36-2-1 0 0,9 0 7 0 0,-4 3-13 0 0,88 7-1 0 0,-143-9 8 0 0,-1 1-1 0 0,1-1 1 0 0,0 1-1 0 0,-1 0 1 0 0,0 1 0 0 0,1 0-1 0 0,-1 0 1 0 0,10 7 0 0 0,-13-9 12 0 0,-1 1 0 0 0,0 0 0 0 0,0 0 0 0 0,0 0 0 0 0,0 0 0 0 0,0 0 0 0 0,-1 1 0 0 0,1-1 0 0 0,-1 0 0 0 0,1 1 0 0 0,-1-1 0 0 0,0 1 1 0 0,0 0-1 0 0,0-1 0 0 0,0 1 0 0 0,0 0 0 0 0,-1 0 0 0 0,1-1 0 0 0,-1 1 0 0 0,0 0 0 0 0,0 0 0 0 0,0 0 0 0 0,-1 4 0 0 0,0 1 4 0 0,-1-1 0 0 0,0 1 0 0 0,0-1 0 0 0,-1 0 0 0 0,0 0 0 0 0,0 0 0 0 0,-1 0 0 0 0,0 0-1 0 0,0-1 1 0 0,-1 0 0 0 0,1 0 0 0 0,-1 0 0 0 0,-9 8 0 0 0,3-5-36 0 0,0 0 0 0 0,-1 0 0 0 0,1-1 0 0 0,-2 0 0 0 0,1-2 0 0 0,-18 9 0 0 0,4-4-200 0 0,-1-2 1 0 0,0 0-1 0 0,0-1 1 0 0,0-2 0 0 0,-1-1-1 0 0,-29 2 1 0 0,47-6-97 0 0,2-1-275 0 0,-1 1-1 0 0,0-1 1 0 0,1 0-1 0 0,-1 0 0 0 0,1-1 1 0 0,-1-1-1 0 0,-9-2 1 0 0,18 4 450 0 0,-1 0-57 0 0,1 0-1 0 0,-1 0 1 0 0,1 0-1 0 0,-1 0 1 0 0,1-1-1 0 0,-1 1 1 0 0,1 0-1 0 0,-1 0 1 0 0,1 0-1 0 0,-1-1 1 0 0,1 1-1 0 0,-1 0 1 0 0,1-1-1 0 0,0 1 1 0 0,-1 0-1 0 0,1-1 1 0 0,0 1-1 0 0,-1 0 1 0 0,1-1-1 0 0,0 1 1 0 0,-1-1-1 0 0,1 1 0 0 0,0-1 1 0 0,0 1-1 0 0,0 0 1 0 0,-1-1-1 0 0,1 1 1 0 0,0-1-1 0 0,0 1 1 0 0,0-1-1 0 0,0 1 1 0 0,0-2-1 0 0,2-8-3527 0 0</inkml:trace>
</inkml:ink>
</file>

<file path=ppt/ink/ink4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8:50.265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0 512 0 0,'0'1'328'0'0,"1"0"0"0"0,-1 1 0 0 0,1-1 0 0 0,0 0 0 0 0,-1 0 0 0 0,1-1 0 0 0,0 1 0 0 0,0 0 1 0 0,0 0-1 0 0,-1 0 0 0 0,1 0 0 0 0,0-1 0 0 0,0 1 0 0 0,0 0 0 0 0,0-1 0 0 0,0 1 0 0 0,0-1 0 0 0,1 1 0 0 0,-1-1 0 0 0,0 1 0 0 0,0-1 0 0 0,0 0 0 0 0,0 0 0 0 0,0 0 0 0 0,1 1 0 0 0,-1-1 0 0 0,2-1 0 0 0,9 4 1743 0 0,11 4 1134 0 0,31 15 0 0 0,22 17-183 0 0,-40-16-1780 0 0,63 51 0 0 0,-80-57-1007 0 0,-1 0 1 0 0,-1 2 0 0 0,0 0 0 0 0,-2 0 0 0 0,0 1-1 0 0,-1 1 1 0 0,-1 1 0 0 0,12 26 0 0 0,28 70 123 0 0,19 39 67 0 0,-44-103-300 0 0,-6-14-106 0 0,22 58 0 0 0,-38-83-39 0 0,-2 1 1 0 0,0 0 0 0 0,0 0-1 0 0,-2 0 1 0 0,0 0-1 0 0,0 0 1 0 0,-2 25 0 0 0,-3-14 46 0 0,-1 1 0 0 0,-15 49 1 0 0,-25 48-13 0 0,35-102-179 0 0,-2-1 0 0 0,0 0 1 0 0,-1-1-1 0 0,-1-1 0 0 0,-1 0 0 0 0,-1 0 0 0 0,-1-2 1 0 0,-1 0-1 0 0,0 0 0 0 0,-1-2 0 0 0,-27 20 0 0 0,-25 8-3241 0 0,34-21 367 0 0</inkml:trace>
</inkml:ink>
</file>

<file path=ppt/ink/ink4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02.6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480 258 512 0 0,'-10'12'1334'0'0,"19"-18"-430"0"0,-2-3-487 0 0,0-1-1 0 0,-1 1 1 0 0,0-1 0 0 0,0-1-1 0 0,-1 1 1 0 0,-1-1 0 0 0,6-17-1 0 0,2-5 1792 0 0,-8 24-1419 0 0,0-1 0 0 0,-1 0 0 0 0,-1 0 0 0 0,1-1 0 0 0,-1 1 0 0 0,-1 0-1 0 0,0-1 1 0 0,-1-11 0 0 0,0 21-680 0 0,0-1 0 0 0,0 1-1 0 0,0 0 1 0 0,-1-1 0 0 0,1 1-1 0 0,-1 0 1 0 0,1-1-1 0 0,-1 1 1 0 0,1 0 0 0 0,-1 0-1 0 0,0 0 1 0 0,0-1 0 0 0,1 1-1 0 0,-1 0 1 0 0,0 0 0 0 0,0 0-1 0 0,0 0 1 0 0,0 0 0 0 0,-1 0-1 0 0,1 1 1 0 0,0-1 0 0 0,0 0-1 0 0,0 1 1 0 0,-1-1 0 0 0,1 0-1 0 0,0 1 1 0 0,-1 0-1 0 0,1-1 1 0 0,0 1 0 0 0,-1 0-1 0 0,1-1 1 0 0,0 1 0 0 0,-1 0-1 0 0,1 0 1 0 0,-3 1 0 0 0,-2-1 128 0 0,0 0 0 0 0,0 1 0 0 0,0 0 0 0 0,0 0 0 0 0,1 1 0 0 0,-1 0 0 0 0,-6 2 0 0 0,-9 7-11 0 0,1 0 0 0 0,0 1 0 0 0,0 1 0 0 0,-26 22-1 0 0,8-1-62 0 0,-34 40-1 0 0,-49 73 60 0 0,100-117-183 0 0,2 1 1 0 0,1 1-1 0 0,-17 40 1 0 0,31-62-40 0 0,0 0 0 0 0,1 0 1 0 0,0 0-1 0 0,1 1 0 0 0,0-1 0 0 0,0 1 0 0 0,1-1 1 0 0,1 1-1 0 0,1 17 0 0 0,0-21-13 0 0,0 0 0 0 0,0-1 0 0 0,1 1 0 0 0,0-1 0 0 0,1 0 0 0 0,-1 1 0 0 0,1-1 0 0 0,0 0 0 0 0,1 0 0 0 0,-1-1 0 0 0,1 1 0 0 0,0-1 0 0 0,1 0 0 0 0,-1 0 0 0 0,1 0 0 0 0,7 5 0 0 0,-5-5-6 0 0,1 0 0 0 0,0 0-1 0 0,0-1 1 0 0,1 0 0 0 0,-1-1 0 0 0,1 1-1 0 0,0-2 1 0 0,0 1 0 0 0,0-1 0 0 0,0-1 0 0 0,0 1-1 0 0,1-2 1 0 0,8 1 0 0 0,17-2-10 0 0,-1-2-1 0 0,39-7 1 0 0,-69 10 29 0 0,261-48 247 0 0,-260 48-244 0 0,0-1 0 0 0,-1 0 0 0 0,1-1 1 0 0,0 1-1 0 0,-1-1 0 0 0,1 0 1 0 0,-1 0-1 0 0,1 0 0 0 0,-1-1 1 0 0,0 1-1 0 0,0-1 0 0 0,4-4 1 0 0,-5 5 3 0 0,-1-2 0 0 0,1 1 0 0 0,-1 0 0 0 0,0 0 0 0 0,0-1 0 0 0,0 1 1 0 0,0-1-1 0 0,-1 0 0 0 0,0 1 0 0 0,1-1 0 0 0,-1 0 0 0 0,-1 0 0 0 0,1 0 1 0 0,0 0-1 0 0,-1-5 0 0 0,1-5-25 0 0,-1 0 1 0 0,0 0-1 0 0,-1 0 0 0 0,-1 0 1 0 0,0 1-1 0 0,-6-22 0 0 0,7 31-20 0 0,-1 1-1 0 0,1-1 0 0 0,0 1 1 0 0,-1-1-1 0 0,0 1 0 0 0,0 0 0 0 0,0-1 1 0 0,0 1-1 0 0,0 0 0 0 0,-1 1 1 0 0,0-1-1 0 0,1 0 0 0 0,-1 1 1 0 0,0-1-1 0 0,0 1 0 0 0,0 0 1 0 0,0 0-1 0 0,-1 0 0 0 0,1 0 0 0 0,-1 1 1 0 0,1-1-1 0 0,-1 1 0 0 0,1 0 1 0 0,-1 0-1 0 0,0 0 0 0 0,1 0 1 0 0,-1 1-1 0 0,-6 0 0 0 0,1 0-297 0 0,0 1 0 0 0,0 0 0 0 0,0 1-1 0 0,0 0 1 0 0,1 1 0 0 0,-1-1 0 0 0,1 2-1 0 0,-11 4 1 0 0,2 2-1661 0 0,0-1 0 0 0,-27 22-1 0 0,23-13-133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5:54.8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 64 2993 0 0,'-14'-37'8891'0'0,"14"35"-8626"0"0,-1 0 0 0 0,0 1 1 0 0,-1-1-1 0 0,1 0 1 0 0,0 0-1 0 0,-1 0 0 0 0,1 1 1 0 0,-1-1-1 0 0,1 1 1 0 0,-1-1-1 0 0,0 1 0 0 0,1-1 1 0 0,-1 1-1 0 0,0 0 1 0 0,-3-1-1 0 0,4 2-210 0 0,1 0-1 0 0,-1 0 0 0 0,1 0 1 0 0,-1 0-1 0 0,0 0 1 0 0,1 0-1 0 0,-1 1 1 0 0,1-1-1 0 0,-1 0 1 0 0,1 0-1 0 0,-1 1 0 0 0,1-1 1 0 0,-1 0-1 0 0,1 1 1 0 0,-1-1-1 0 0,1 0 1 0 0,0 1-1 0 0,-1-1 1 0 0,1 1-1 0 0,0-1 0 0 0,-1 1 1 0 0,1-1-1 0 0,0 1 1 0 0,-1-1-1 0 0,1 1 1 0 0,0 0-1 0 0,-9 18 860 0 0,9-18-795 0 0,-5 14 200 0 0,1-1 0 0 0,1 1 0 0 0,0 0 0 0 0,1 0 0 0 0,1 0 0 0 0,0 0 0 0 0,1 1 0 0 0,0-1 0 0 0,5 23 0 0 0,56 307 1038 0 0,-48-285-1248 0 0,-3 0 1 0 0,4 68 0 0 0,-13-110-160 0 0,-3 23-1 0 0,1-35-3 0 0,0 1-1 0 0,0-1 0 0 0,0 0 0 0 0,-1 0 1 0 0,0 0-1 0 0,-5 12 0 0 0,7-18 29 0 0,-1 1 1 0 0,1-1-1 0 0,0 1 1 0 0,0-1-1 0 0,-1 1 1 0 0,1-1-1 0 0,0 1 1 0 0,0-1-1 0 0,-1 0 0 0 0,1 1 1 0 0,-1-1-1 0 0,1 0 1 0 0,0 1-1 0 0,-1-1 1 0 0,1 0-1 0 0,-1 1 1 0 0,1-1-1 0 0,0 0 1 0 0,-1 0-1 0 0,1 0 0 0 0,-1 1 1 0 0,0-1-1 0 0,0 0-43 0 0,1 0 0 0 0,-1 0 0 0 0,1-1 0 0 0,0 1 0 0 0,-1 0 1 0 0,1 0-1 0 0,0-1 0 0 0,-1 1 0 0 0,1 0 0 0 0,0 0 0 0 0,0-1 0 0 0,-1 1 0 0 0,1 0 0 0 0,0-1 0 0 0,0 1 0 0 0,-1-1 0 0 0,1 1 0 0 0,0 0 0 0 0,0-1 0 0 0,-1 0 0 0 0,-3-22-5846 0 0,4 16 4372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2:00.5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91 512 0 0,'-1'-3'733'0'0,"-1"-1"1"0"0,1 0-1 0 0,-1 0 0 0 0,1 1 0 0 0,1-1 0 0 0,-1 0 1 0 0,0 0-1 0 0,1 0 0 0 0,0 0 0 0 0,0 0 0 0 0,0 0 1 0 0,0 0-1 0 0,1 0 0 0 0,0 0 0 0 0,-1 0 0 0 0,2 0 1 0 0,-1 0-1 0 0,3-6 0 0 0,-4 9-534 0 0,0 0 0 0 0,1 1-1 0 0,-1-1 1 0 0,0 1 0 0 0,0-1-1 0 0,1 1 1 0 0,-1-1 0 0 0,0 1 0 0 0,0-1-1 0 0,1 1 1 0 0,-1 0 0 0 0,1-1-1 0 0,-1 1 1 0 0,0-1 0 0 0,1 1 0 0 0,-1 0-1 0 0,1-1 1 0 0,-1 1 0 0 0,1 0 0 0 0,-1 0-1 0 0,1-1 1 0 0,-1 1 0 0 0,1 0-1 0 0,0 0 1 0 0,-1 0 0 0 0,1-1 0 0 0,0 2-81 0 0,0-1 1 0 0,0 1 0 0 0,-1-1 0 0 0,1 0-1 0 0,0 1 1 0 0,-1 0 0 0 0,1-1 0 0 0,-1 1-1 0 0,1-1 1 0 0,-1 1 0 0 0,1 0-1 0 0,-1-1 1 0 0,1 1 0 0 0,-1 0 0 0 0,1-1-1 0 0,-1 1 1 0 0,0 0 0 0 0,0 0 0 0 0,1 0-1 0 0,97 274 4098 0 0,-87-236-4099 0 0,-2 0-1 0 0,-2 1 1 0 0,-1 0 0 0 0,-2 0-1 0 0,-2 50 1 0 0,-2-83-117 0 0,-1 0-1 0 0,1 0 1 0 0,-1-1 0 0 0,0 1-1 0 0,-1 0 1 0 0,0-1-1 0 0,0 1 1 0 0,0-1 0 0 0,-4 7-1 0 0,5-15-208 0 0,3-8 32 0 0,4-11-128 0 0,47-94-3614 0 0,-22 38-5291 0 0,-24 59 6857 0 0</inkml:trace>
</inkml:ink>
</file>

<file path=ppt/ink/ink4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03.1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115 52 8 0 0,'0'-2'356'0'0,"1"0"0"0"0,-1 0 0 0 0,1 0 0 0 0,-1 0 0 0 0,1 0 0 0 0,-1 0 0 0 0,0 0 0 0 0,0 0 1 0 0,0 0-1 0 0,0 0 0 0 0,-1 0 0 0 0,1 0 0 0 0,0 0 0 0 0,-1 0 0 0 0,0 0 0 0 0,1 0 0 0 0,-3-3 0 0 0,3 4-165 0 0,-1 0-1 0 0,1 0 1 0 0,-1 0 0 0 0,0 1-1 0 0,1-1 1 0 0,-1 0-1 0 0,0 0 1 0 0,0 1 0 0 0,1-1-1 0 0,-1 0 1 0 0,0 1-1 0 0,0-1 1 0 0,0 1 0 0 0,0 0-1 0 0,0-1 1 0 0,0 1-1 0 0,0-1 1 0 0,0 1 0 0 0,0 0-1 0 0,0 0 1 0 0,0 0-1 0 0,0 0 1 0 0,0 0 0 0 0,0 0-1 0 0,0 0 1 0 0,0 0-1 0 0,0 0 1 0 0,0 0 0 0 0,0 0-1 0 0,0 0 1 0 0,0 1 0 0 0,0-1-1 0 0,0 1 1 0 0,0-1-1 0 0,0 0 1 0 0,-1 2 0 0 0,-2 0 67 0 0,-1 1 0 0 0,1 0 0 0 0,0 0 0 0 0,0 1 1 0 0,1-1-1 0 0,-1 1 0 0 0,0 0 0 0 0,1 0 0 0 0,0 0 1 0 0,0 0-1 0 0,1 1 0 0 0,-1-1 0 0 0,-2 6 0 0 0,0 3 185 0 0,0 0-1 0 0,1 1 0 0 0,-5 22 0 0 0,8-29-298 0 0,0 1-1 0 0,0-1 0 0 0,0 1 1 0 0,1-1-1 0 0,1 1 0 0 0,-1-1 0 0 0,1 1 1 0 0,0-1-1 0 0,1 1 0 0 0,0-1 1 0 0,0 0-1 0 0,4 7 0 0 0,-4-9-92 0 0,0 0 0 0 0,1-1 0 0 0,0 1-1 0 0,0-1 1 0 0,0 0 0 0 0,0 0 0 0 0,1 0 0 0 0,0 0 0 0 0,0-1 0 0 0,0 1-1 0 0,0-1 1 0 0,0 0 0 0 0,1 0 0 0 0,-1-1 0 0 0,1 1 0 0 0,0-1-1 0 0,9 3 1 0 0,0-1-121 0 0,-1-1 0 0 0,1 0 0 0 0,0-2-1 0 0,0 1 1 0 0,18-2 0 0 0,-22 0-661 0 0,0-1 1 0 0,-1 0 0 0 0,1-1 0 0 0,17-5-1 0 0,-8-4-5403 0 0,-10 5 3816 0 0</inkml:trace>
</inkml:ink>
</file>

<file path=ppt/ink/ink4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03.3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1 8 0 0,'-8'4'1808'0'0,"0"-1"65"0"0,0 5 383 0 0,4 0 833 0 0,2-1-1993 0 0,2 1-520 0 0,6-4-272 0 0,2 1-288 0 0,8-2-344 0 0,2-3-384 0 0,2 0 184 0 0,4 0-1552 0 0</inkml:trace>
</inkml:ink>
</file>

<file path=ppt/ink/ink4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03.7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50 131 872 0 0,'0'-1'236'0'0,"-3"0"1271"0"0,-1-1-1 0 0,0 1 1 0 0,1 0 0 0 0,-1 0-1 0 0,-8-2 1 0 0,12 3-1275 0 0,-1 0 1 0 0,0 0 0 0 0,0 0-1 0 0,1 1 1 0 0,-1-1-1 0 0,0 0 1 0 0,0 0 0 0 0,1 0-1 0 0,-1 1 1 0 0,0-1-1 0 0,0 0 1 0 0,1 0 0 0 0,-1 1-1 0 0,0-1 1 0 0,1 1-1 0 0,-1-1 1 0 0,1 1 0 0 0,-1-1-1 0 0,0 1 1 0 0,1-1-1 0 0,-1 1 1 0 0,1-1 0 0 0,0 1-1 0 0,-1 0 1 0 0,1-1-1 0 0,-1 1 1 0 0,1 0 0 0 0,0-1-1 0 0,0 1 1 0 0,-1 0 0 0 0,1 0-1 0 0,0-1 1 0 0,0 1-1 0 0,0 0 1 0 0,0 0 0 0 0,0-1-1 0 0,0 3 1 0 0,-1 8 72 0 0,1 0-1 0 0,0 0 1 0 0,1 1 0 0 0,1-1 0 0 0,-1 0 0 0 0,2 0-1 0 0,0 0 1 0 0,0 0 0 0 0,1 0 0 0 0,0-1 0 0 0,1 0-1 0 0,7 13 1 0 0,0-4 40 0 0,0-1-1 0 0,2 0 1 0 0,0-1-1 0 0,1-1 1 0 0,23 21-1 0 0,-31-31-264 0 0,0 0-1 0 0,1-1 0 0 0,0 1 1 0 0,0-1-1 0 0,0-1 1 0 0,0 1-1 0 0,1-2 1 0 0,10 4-1 0 0,-16-6-67 0 0,0 0 0 0 0,1 0 0 0 0,-1-1-1 0 0,0 1 1 0 0,1-1 0 0 0,-1 0-1 0 0,1 0 1 0 0,-1 0 0 0 0,1 0 0 0 0,-1-1-1 0 0,0 1 1 0 0,1-1 0 0 0,-1 0 0 0 0,0 0-1 0 0,0 0 1 0 0,1 0 0 0 0,-1-1-1 0 0,0 1 1 0 0,0-1 0 0 0,0 0 0 0 0,-1 0-1 0 0,1 0 1 0 0,0 0 0 0 0,-1 0-1 0 0,3-4 1 0 0,3-3-10 0 0,-1-1 1 0 0,0-1-1 0 0,-1 1 0 0 0,0-1 0 0 0,0 0 0 0 0,-2 0 1 0 0,1-1-1 0 0,-1 0 0 0 0,-1 1 0 0 0,3-15 0 0 0,0-17 3 0 0,3-65-1 0 0,-8 81-3 0 0,0-9-16 0 0,-2 22 0 0 0,1 1 0 0 0,1-1 0 0 0,1 1 0 0 0,0-1 0 0 0,4-13 1 0 0,-10 39-515 0 0,2 0 1 0 0,-1 0 0 0 0,2 0 0 0 0,-1 13 0 0 0,3 27-5968 0 0,2-28 2518 0 0</inkml:trace>
</inkml:ink>
</file>

<file path=ppt/ink/ink4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04.2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 77 8 0 0,'-22'2'3232'0'0,"20"-2"-2523"0"0,0 1 1 0 0,0 0-1 0 0,-1 0 1 0 0,1 0-1 0 0,0 0 1 0 0,0 0-1 0 0,0 0 1 0 0,0 0-1 0 0,0 0 1 0 0,0 1-1 0 0,0-1 0 0 0,0 1 1 0 0,1 0-1 0 0,-1 0 1 0 0,1-1-1 0 0,-3 4 1 0 0,3-2-465 0 0,-1 0 0 0 0,1 0-1 0 0,-1 0 1 0 0,1 1 0 0 0,0-1 0 0 0,0 0 0 0 0,0 4 0 0 0,0-4-153 0 0,1 1-1 0 0,0-1 1 0 0,0 0 0 0 0,0 1 0 0 0,0-1 0 0 0,0 1 0 0 0,1-1-1 0 0,-1 0 1 0 0,1 0 0 0 0,0 1 0 0 0,0-1 0 0 0,0 0 0 0 0,1 0 0 0 0,-1 0-1 0 0,3 4 1 0 0,-1-3-31 0 0,0 0 0 0 0,0 0 1 0 0,1 0-1 0 0,0 0 0 0 0,0-1 0 0 0,0 1 0 0 0,0-1 0 0 0,9 5 0 0 0,0-1 26 0 0,0-1 1 0 0,0-1-1 0 0,1 0 1 0 0,0 0-1 0 0,0-2 0 0 0,16 3 1 0 0,-19-5-10 0 0,-1 0 1 0 0,1 0-1 0 0,0-2 0 0 0,-1 1 1 0 0,1-1-1 0 0,0-1 0 0 0,-1 1 1 0 0,0-2-1 0 0,1 0 0 0 0,-1 0 1 0 0,11-5-1 0 0,-16 5-44 0 0,1 1-1 0 0,-1-1 1 0 0,0 0-1 0 0,0-1 1 0 0,0 1-1 0 0,0-1 1 0 0,-1 0-1 0 0,1 0 1 0 0,-1 0-1 0 0,0 0 1 0 0,0-1-1 0 0,-1 0 1 0 0,1 0-1 0 0,-1 0 1 0 0,0 0-1 0 0,-1 0 1 0 0,1-1 0 0 0,-1 1-1 0 0,0-1 1 0 0,0 0-1 0 0,1-7 1 0 0,-3 7-44 0 0,1 0 0 0 0,-2 0 0 0 0,1 0 0 0 0,0 0 0 0 0,-1 0 1 0 0,0 0-1 0 0,-1 1 0 0 0,1-1 0 0 0,-1 0 0 0 0,0 1 1 0 0,0-1-1 0 0,-1 1 0 0 0,0 0 0 0 0,-3-6 0 0 0,3 8 2 0 0,1-1-1 0 0,-1 1 1 0 0,1-1-1 0 0,-1 1 1 0 0,0 0 0 0 0,0 0-1 0 0,-1 0 1 0 0,1 0-1 0 0,-1 1 1 0 0,1-1-1 0 0,-1 1 1 0 0,0 0 0 0 0,0 0-1 0 0,0 1 1 0 0,0-1-1 0 0,0 1 1 0 0,0 0-1 0 0,0 0 1 0 0,-7-1 0 0 0,2 2 17 0 0,0 0 1 0 0,1 1-1 0 0,-1 0 1 0 0,0 1 0 0 0,1 0-1 0 0,-1 0 1 0 0,1 1 0 0 0,0 0-1 0 0,0 0 1 0 0,0 1 0 0 0,0 0-1 0 0,0 0 1 0 0,1 1 0 0 0,0 0-1 0 0,0 0 1 0 0,0 1-1 0 0,-9 10 1 0 0,4-3 5 0 0,2 0 0 0 0,-1 1 0 0 0,2 0 0 0 0,0 0 1 0 0,0 1-1 0 0,1 0 0 0 0,1 0 0 0 0,-5 19 0 0 0,9-27-22 0 0,2-1 0 0 0,-1 0-1 0 0,1 1 1 0 0,0-1 0 0 0,0 1 0 0 0,0 0-1 0 0,1-1 1 0 0,0 1 0 0 0,1 0 0 0 0,0-1 0 0 0,2 12-1 0 0,-1-13 3 0 0,-1 0-1 0 0,1 0 0 0 0,1 0 1 0 0,-1-1-1 0 0,1 1 0 0 0,0-1 1 0 0,0 1-1 0 0,0-1 0 0 0,0 0 1 0 0,1 0-1 0 0,0-1 0 0 0,-1 1 1 0 0,2-1-1 0 0,-1 0 0 0 0,6 4 1 0 0,1-1-1 0 0,-1-1 1 0 0,1 0 0 0 0,1-1 0 0 0,-1 0-1 0 0,0-1 1 0 0,1 0 0 0 0,0-1 0 0 0,0-1-1 0 0,-1 1 1 0 0,20-2 0 0 0,11-1-1951 0 0,67-12-1 0 0,-83 8-998 0 0</inkml:trace>
</inkml:ink>
</file>

<file path=ppt/ink/ink4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04.6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31 448 0 0,'-2'1'594'0'0,"0"-1"0"0"0,-1 1-1 0 0,1 0 1 0 0,0 0 0 0 0,0 0-1 0 0,-1 0 1 0 0,1 0 0 0 0,0 1 0 0 0,0-1-1 0 0,0 1 1 0 0,0-1 0 0 0,1 1 0 0 0,-1 0-1 0 0,0-1 1 0 0,1 1 0 0 0,-1 0-1 0 0,-1 3 1 0 0,2-2-42 0 0,0-1 0 0 0,0 1 0 0 0,0-1 0 0 0,0 1 0 0 0,1-1 0 0 0,-1 1 0 0 0,1-1 0 0 0,0 4 0 0 0,1 16-282 0 0,1-10 123 0 0,1 1 1 0 0,1 0-1 0 0,0-1 1 0 0,1 0-1 0 0,0 0 0 0 0,0 0 1 0 0,2 0-1 0 0,-1-1 1 0 0,1 0-1 0 0,11 12 1 0 0,-4-6 234 0 0,1 0 0 0 0,1-1 0 0 0,1-1 0 0 0,1-1 0 0 0,19 14 0 0 0,-26-21-567 0 0,0 1-1 0 0,-1 0 1 0 0,0 0-1 0 0,-1 1 1 0 0,13 16-1 0 0,-21-23-52 0 0,-4-4-78 0 0,-6-10-145 0 0,5 3 200 0 0,0-1-1 0 0,1 1 1 0 0,0-1 0 0 0,1 0 0 0 0,0 0 0 0 0,1 0 0 0 0,0 0 0 0 0,0 0 0 0 0,1 0 0 0 0,0 0 0 0 0,1 0 0 0 0,0 0 0 0 0,4-14 0 0 0,25-94 19 0 0,-26 104-6 0 0,1 1 1 0 0,1 0-1 0 0,0 0 1 0 0,1 1-1 0 0,0 0 1 0 0,14-18-1 0 0,-19 27 10 0 0,0 0-1 0 0,1 1 1 0 0,0-1-1 0 0,0 1 1 0 0,-1-1-1 0 0,1 1 1 0 0,1 0 0 0 0,-1 0-1 0 0,0 0 1 0 0,0 1-1 0 0,1-1 1 0 0,-1 1-1 0 0,8-2 1 0 0,-8 2 4 0 0,0 1-1 0 0,0 0 1 0 0,0 0 0 0 0,0 0 0 0 0,-1 1-1 0 0,1-1 1 0 0,0 0 0 0 0,0 1 0 0 0,0 0 0 0 0,0 0-1 0 0,-1 0 1 0 0,1 0 0 0 0,0 0 0 0 0,-1 0-1 0 0,1 1 1 0 0,-1-1 0 0 0,1 1 0 0 0,2 2 0 0 0,6 6 75 0 0,-1 0 0 0 0,1 1 1 0 0,-2 0-1 0 0,1 1 1 0 0,10 18-1 0 0,31 67 265 0 0,-38-69-612 0 0,1-1 1 0 0,2 0 0 0 0,20 28-1 0 0,-30-49-701 0 0,0 1 0 0 0,0-1 0 0 0,1 0 0 0 0,11 8 0 0 0,-4-5-2263 0 0</inkml:trace>
</inkml:ink>
</file>

<file path=ppt/ink/ink4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06.1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146 93 512 0 0,'-15'2'1935'0'0,"0"-1"-1"0"0,0 2 1 0 0,0 0-1 0 0,-21 7 1 0 0,12-3 189 0 0,8 0-687 0 0,16-7-1351 0 0,-1 0-1 0 0,1 0 1 0 0,-1 1 0 0 0,1-1-1 0 0,-1 0 1 0 0,1 1 0 0 0,-1-1-1 0 0,1 0 1 0 0,-1 1 0 0 0,1-1-1 0 0,-1 0 1 0 0,1 1 0 0 0,-1-1-1 0 0,1 1 1 0 0,0-1 0 0 0,-1 1-1 0 0,1-1 1 0 0,0 1 0 0 0,-1-1-1 0 0,1 1 1 0 0,0-1 0 0 0,0 1-1 0 0,-1 0 1 0 0,2 0-46 0 0,-1-1 0 0 0,1 0 0 0 0,-1 0-1 0 0,1 1 1 0 0,-1-1 0 0 0,1 0 0 0 0,-1 0 0 0 0,1 0 0 0 0,0 0 0 0 0,-1 1-1 0 0,1-1 1 0 0,-1 0 0 0 0,1 0 0 0 0,-1 0 0 0 0,1 0 0 0 0,0 0 0 0 0,-1 0-1 0 0,1-1 1 0 0,-1 1 0 0 0,1 0 0 0 0,-1 0 0 0 0,1 0 0 0 0,-1 0 0 0 0,2-1-1 0 0,16-5 288 0 0,-16 5-251 0 0,78-34 1506 0 0,24-8 306 0 0,-79 34-1399 0 0,1-1 7 0 0,-1 2 0 0 0,1 0 0 0 0,51-7 0 0 0,-74 15-481 0 0,-1-1 1 0 0,0 1-1 0 0,0 0 1 0 0,0 0-1 0 0,0 0 1 0 0,0 0 0 0 0,1 0-1 0 0,-1 1 1 0 0,0-1-1 0 0,0 1 1 0 0,0-1-1 0 0,0 1 1 0 0,0 0 0 0 0,0 0-1 0 0,0 0 1 0 0,0 0-1 0 0,0 0 1 0 0,-1 0-1 0 0,1 0 1 0 0,0 1 0 0 0,-1-1-1 0 0,1 0 1 0 0,-1 1-1 0 0,1 0 1 0 0,-1-1-1 0 0,0 1 1 0 0,1 0 0 0 0,-1 0-1 0 0,0 0 1 0 0,0-1-1 0 0,0 1 1 0 0,-1 0-1 0 0,1 0 1 0 0,0 1 0 0 0,-1-1-1 0 0,1 0 1 0 0,-1 0-1 0 0,0 0 1 0 0,0 0-1 0 0,0 0 1 0 0,0 0 0 0 0,0 3-1 0 0,-2 21 14 0 0,-1 0 1 0 0,-11 48-1 0 0,0-1-36 0 0,10-51 28 0 0,1 0 0 0 0,2 0 0 0 0,0 0 0 0 0,1 0-1 0 0,2 0 1 0 0,6 37 0 0 0,-8-58-5 0 0,0 1 0 0 0,-1-1 0 0 0,1 1 0 0 0,0-1 1 0 0,-1 0-1 0 0,1 1 0 0 0,-1-1 0 0 0,0 1 0 0 0,1-1 0 0 0,-1 0 0 0 0,0 0 1 0 0,0 1-1 0 0,0-1 0 0 0,0 0 0 0 0,0 0 0 0 0,-1 1 0 0 0,-8 13 14 0 0,9-13-36 0 0,1 0-1 0 0,-1-1 1 0 0,0 1 0 0 0,1 0 0 0 0,-1 1 0 0 0,1-1-1 0 0,0 0 1 0 0,-1 0 0 0 0,1 0 0 0 0,0 0-1 0 0,0 0 1 0 0,1 0 0 0 0,-1 0 0 0 0,0 0-1 0 0,1 0 1 0 0,0 3 0 0 0,0-4 1 0 0,0 1 0 0 0,0-1 0 0 0,0 0 1 0 0,0 1-1 0 0,0-1 0 0 0,1 0 0 0 0,-1 0 0 0 0,0 0 0 0 0,1 0 0 0 0,-1 0 0 0 0,0 0 1 0 0,1-1-1 0 0,0 1 0 0 0,-1 0 0 0 0,1-1 0 0 0,-1 1 0 0 0,1-1 0 0 0,0 0 1 0 0,-1 1-1 0 0,4-1 0 0 0,11 2-29 0 0,-1-2 1 0 0,1 1-1 0 0,0-2 1 0 0,-1 0 0 0 0,1-1-1 0 0,21-5 1 0 0,-17 1-75 0 0,1 0 0 0 0,-1-1 0 0 0,-1-1 0 0 0,23-12 0 0 0,-9-3-181 0 0,-18 9-1322 0 0,-14 12 1003 0 0,0 1 1 0 0,0-1-1 0 0,0 1 1 0 0,0-1-1 0 0,-1 0 1 0 0,1 1-1 0 0,0-1 1 0 0,0-2-1 0 0,-1 1-1110 0 0,-2 3 173 0 0</inkml:trace>
</inkml:ink>
</file>

<file path=ppt/ink/ink4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06.4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69 8 0 0,'0'-1'383'0'0,"0"1"0"0"0,0-1 0 0 0,0 0 0 0 0,0 1 0 0 0,1-1 1 0 0,-1 1-1 0 0,0-1 0 0 0,0 0 0 0 0,0 1 0 0 0,1-1 0 0 0,-1 1 0 0 0,0-1 0 0 0,1 1 0 0 0,-1-1 0 0 0,0 1 1 0 0,1-1-1 0 0,-1 1 0 0 0,1 0 0 0 0,0-1 0 0 0,14-6 3086 0 0,19 1-1020 0 0,-32 6-2102 0 0,119-12 3164 0 0,58-3-2881 0 0,-90 2-3969 0 0,-84 12 2673 0 0,11-2-1610 0 0</inkml:trace>
</inkml:ink>
</file>

<file path=ppt/ink/ink4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06.9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169 35 960 0 0,'-8'1'1214'0'0,"0"0"-1"0"0,0 1 1 0 0,1 0-1 0 0,-1 0 0 0 0,1 1 1 0 0,-1-1-1 0 0,-6 5 1 0 0,11-6-1022 0 0,1 1 1 0 0,0-1-1 0 0,0 0 1 0 0,0 1 0 0 0,0-1-1 0 0,0 1 1 0 0,0 0-1 0 0,0-1 1 0 0,0 1-1 0 0,1 0 1 0 0,-1 0-1 0 0,1 0 1 0 0,-1 1-1 0 0,1-1 1 0 0,0 0 0 0 0,0 0-1 0 0,0 1 1 0 0,0-1-1 0 0,0 0 1 0 0,1 1-1 0 0,-1-1 1 0 0,1 1-1 0 0,-1-1 1 0 0,1 1-1 0 0,0 3 1 0 0,0-4-160 0 0,1 0-1 0 0,-1 0 1 0 0,0 0 0 0 0,1 1-1 0 0,0-1 1 0 0,-1 0 0 0 0,1 0 0 0 0,0-1-1 0 0,0 1 1 0 0,0 0 0 0 0,0 0-1 0 0,1 0 1 0 0,-1-1 0 0 0,0 1-1 0 0,1-1 1 0 0,2 4 0 0 0,0-3 25 0 0,-1 0 1 0 0,1 1 0 0 0,0-1-1 0 0,0 0 1 0 0,-1-1 0 0 0,1 1-1 0 0,0-1 1 0 0,5 2 0 0 0,0-2 29 0 0,0 1 1 0 0,0-1 0 0 0,0-1-1 0 0,0 1 1 0 0,-1-1-1 0 0,1-1 1 0 0,14-2-1 0 0,-16 1-48 0 0,0 1 1 0 0,-1-2-1 0 0,1 1 0 0 0,0-1 0 0 0,-1 0 0 0 0,7-4 0 0 0,-11 6-24 0 0,0 0-1 0 0,0 0 1 0 0,-1-1 0 0 0,1 1 0 0 0,-1 0-1 0 0,1-1 1 0 0,-1 1 0 0 0,1-1 0 0 0,-1 1-1 0 0,0-1 1 0 0,0 0 0 0 0,0 0-1 0 0,0 0 1 0 0,0 1 0 0 0,0-1 0 0 0,0 0-1 0 0,-1 0 1 0 0,1 0 0 0 0,-1 0 0 0 0,0 0-1 0 0,1 0 1 0 0,-1 0 0 0 0,0-1-1 0 0,0 1 1 0 0,0-2 0 0 0,-1 1 22 0 0,0 0 0 0 0,0 1 0 0 0,0-1 0 0 0,0 0 0 0 0,0 1 0 0 0,-1-1 0 0 0,1 1 1 0 0,-1 0-1 0 0,-3-5 0 0 0,-21-20 288 0 0,17 19-178 0 0,6 5-125 0 0,0 0-1 0 0,0 0 1 0 0,-1 0 0 0 0,1 1 0 0 0,-1-1 0 0 0,0 1-1 0 0,0 0 1 0 0,0 0 0 0 0,0 1 0 0 0,0-1 0 0 0,0 1-1 0 0,0-1 1 0 0,-1 2 0 0 0,1-1 0 0 0,0 0 0 0 0,-1 1-1 0 0,1 0 1 0 0,-1-1 0 0 0,1 2 0 0 0,0-1 0 0 0,-1 1-1 0 0,-4 0 1 0 0,2 1-19 0 0,-1 1 1 0 0,1 0-1 0 0,-1 0 0 0 0,1 0 1 0 0,0 1-1 0 0,0 0 0 0 0,0 1 1 0 0,1-1-1 0 0,0 1 0 0 0,-1 1 1 0 0,-6 7-1 0 0,8-8-15 0 0,0 1 1 0 0,0 0-1 0 0,1 1 1 0 0,-1-1-1 0 0,1 1 1 0 0,1 0-1 0 0,-1 0 1 0 0,1 0-1 0 0,0 0 1 0 0,-1 9-1 0 0,3-13-110 0 0,0 0 0 0 0,1 1 0 0 0,-1-1 0 0 0,1 1 0 0 0,0-1 0 0 0,0 0 0 0 0,0 1 0 0 0,1-1 0 0 0,-1 1-1 0 0,1-1 1 0 0,0 0 0 0 0,0 0 0 0 0,0 1 0 0 0,0-1 0 0 0,0 0 0 0 0,1 0 0 0 0,-1 0 0 0 0,1 0 0 0 0,0 0 0 0 0,0-1 0 0 0,0 1 0 0 0,0 0 0 0 0,1-1 0 0 0,-1 1 0 0 0,4 2-1 0 0,14 8-2415 0 0,3-1-223 0 0</inkml:trace>
</inkml:ink>
</file>

<file path=ppt/ink/ink4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08.2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537 80 512 0 0,'-2'-5'690'0'0,"0"0"-1"0"0,0 1 1 0 0,-1-1-1 0 0,1 0 1 0 0,-1 1-1 0 0,0 0 1 0 0,-1 0-1 0 0,1 0 1 0 0,-1 0-1 0 0,0 0 1 0 0,1 1-1 0 0,-2 0 1 0 0,1 0-1 0 0,0 0 1 0 0,-6-3-1 0 0,4 3-198 0 0,0 1 1 0 0,-1 0-1 0 0,1 0 0 0 0,0 1 0 0 0,-1-1 0 0 0,1 2 0 0 0,-1-1 1 0 0,1 0-1 0 0,-1 1 0 0 0,0 1 0 0 0,-12 1 0 0 0,4 1-208 0 0,0 1 0 0 0,0 0 0 0 0,0 1 0 0 0,0 1 0 0 0,1 0 0 0 0,0 1 0 0 0,1 1 0 0 0,-1 0 0 0 0,1 1 0 0 0,1 0 0 0 0,-1 1 0 0 0,-14 16 0 0 0,5-3-194 0 0,1 1 0 0 0,1 1 0 0 0,1 1 0 0 0,2 0 0 0 0,-16 32 0 0 0,20-32 16 0 0,0 0 0 0 0,-8 30 0 0 0,18-46-56 0 0,0 0 0 0 0,0 1 0 0 0,1-1 0 0 0,1 1 0 0 0,0-1 0 0 0,0 1 0 0 0,1 0 0 0 0,2 19 0 0 0,-1-25-24 0 0,1 0-1 0 0,-1 1 1 0 0,1-1-1 0 0,0 0 0 0 0,1 0 1 0 0,-1 0-1 0 0,1 0 0 0 0,0-1 1 0 0,0 1-1 0 0,1-1 0 0 0,-1 0 1 0 0,1 0-1 0 0,0 0 0 0 0,0 0 1 0 0,0 0-1 0 0,1-1 0 0 0,-1 0 1 0 0,1 0-1 0 0,0 0 1 0 0,0-1-1 0 0,9 4 0 0 0,3 1-13 0 0,0-2-1 0 0,0 0 1 0 0,1-2-1 0 0,0 1 1 0 0,26 0-1 0 0,-4-2-171 0 0,-1-2 0 0 0,0-2-1 0 0,45-7 1 0 0,-56 5-484 0 0,-1-2 0 0 0,1-1 0 0 0,-1-2 0 0 0,-1 0 0 0 0,32-16 0 0 0,-51 21-686 0 0,1-1 1 0 0,-1 0 0 0 0,1 0 0 0 0,6-6 0 0 0,3-5-3589 0 0</inkml:trace>
</inkml:ink>
</file>

<file path=ppt/ink/ink4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08.4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48 1752 0 0,'23'-2'5557'0'0,"13"-7"-2174"0"0,1 0-1383 0 0,62-5-358 0 0,110 1-1 0 0,-75 13-2149 0 0,-105 3-2469 0 0,30 6 0 0 0,-45-7 1090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2:00.9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113 196 1224 0 0,'-6'-1'870'0'0,"0"1"0"0"0,0-1 0 0 0,1 0 1 0 0,-1 0-1 0 0,0-1 0 0 0,1 0 0 0 0,0 0 0 0 0,-1 0 0 0 0,1-1 0 0 0,0 1 0 0 0,0-1 0 0 0,0-1 0 0 0,0 1 0 0 0,1-1 0 0 0,-7-6 1 0 0,8 8-670 0 0,2 0 0 0 0,-1 0 0 0 0,0-1 0 0 0,0 1 0 0 0,1 0 0 0 0,-1-1 1 0 0,1 1-1 0 0,0-1 0 0 0,-1 1 0 0 0,1-1 0 0 0,0 0 0 0 0,1 1 0 0 0,-1-1 1 0 0,0 0-1 0 0,1 0 0 0 0,0 1 0 0 0,-1-1 0 0 0,1 0 0 0 0,0 0 1 0 0,1 0-1 0 0,-1 1 0 0 0,0-1 0 0 0,1 0 0 0 0,0 0 0 0 0,-1 0 0 0 0,1 1 1 0 0,0-1-1 0 0,0 1 0 0 0,1-1 0 0 0,-1 1 0 0 0,1-1 0 0 0,-1 1 1 0 0,3-3-1 0 0,2-1-64 0 0,-1 0 0 0 0,1 1 0 0 0,0 0 1 0 0,0 0-1 0 0,1 0 0 0 0,-1 1 0 0 0,1 0 0 0 0,0 0 1 0 0,1 1-1 0 0,-1 0 0 0 0,0 0 0 0 0,1 1 0 0 0,-1 0 1 0 0,1 0-1 0 0,14-1 0 0 0,3 1-59 0 0,0 1 1 0 0,0 1-1 0 0,40 5 0 0 0,88 19-44 0 0,-134-20-38 0 0,0 2 1 0 0,0 0 0 0 0,0 1-1 0 0,-1 1 1 0 0,29 16 0 0 0,-44-22 7 0 0,1 1 1 0 0,-1-1-1 0 0,0 0 1 0 0,0 1 0 0 0,0 0-1 0 0,-1-1 1 0 0,1 1-1 0 0,0 0 1 0 0,-1 1 0 0 0,0-1-1 0 0,0 0 1 0 0,0 1 0 0 0,0-1-1 0 0,0 1 1 0 0,1 4-1 0 0,-3-6 3 0 0,1 1-1 0 0,-1 0 0 0 0,0 0 1 0 0,0 0-1 0 0,0-1 0 0 0,0 1 1 0 0,0 0-1 0 0,-1 0 0 0 0,1-1 1 0 0,-1 1-1 0 0,0 0 0 0 0,0-1 1 0 0,0 1-1 0 0,0 0 1 0 0,0-1-1 0 0,0 1 0 0 0,-1-1 1 0 0,1 0-1 0 0,-1 1 0 0 0,0-1 1 0 0,-2 3-1 0 0,-9 8 23 0 0,-1-1 1 0 0,0 0-1 0 0,0-1 1 0 0,-1 0-1 0 0,-1-2 1 0 0,-19 10-1 0 0,-102 40 41 0 0,135-58-69 0 0,-3 1-14 0 0,-8 3 20 0 0,-26 7 1 0 0,36-12-49 0 0,-1 1 0 0 0,0 0-1 0 0,1-1 1 0 0,-1 0 0 0 0,0 0 0 0 0,1 0-1 0 0,-1 0 1 0 0,1 0 0 0 0,-1-1-1 0 0,0 0 1 0 0,1 0 0 0 0,-6-1 0 0 0,9 1-35 0 0,-1 1 0 0 0,0 0 0 0 0,1-1 1 0 0,-1 1-1 0 0,0 0 0 0 0,1-1 0 0 0,-1 1 1 0 0,1-1-1 0 0,-1 1 0 0 0,1-1 1 0 0,-1 1-1 0 0,1-1 0 0 0,-1 1 0 0 0,1-1 1 0 0,-1 0-1 0 0,1 1 0 0 0,0-1 1 0 0,-1 0-1 0 0,1 1 0 0 0,0-1 0 0 0,0 0 1 0 0,-1 1-1 0 0,1-1 0 0 0,0 0 0 0 0,0 0 1 0 0,0 1-1 0 0,0-1 0 0 0,0 0 1 0 0,0 1-1 0 0,0-2 0 0 0,1-1-900 0 0,0 0 0 0 0,0 0 0 0 0,0 1-1 0 0,0-1 1 0 0,0 1 0 0 0,3-6 0 0 0,7-8-3800 0 0</inkml:trace>
</inkml:ink>
</file>

<file path=ppt/ink/ink4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10.9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159 494 512 0 0,'-4'-27'2679'0'0,"-11"-40"0"0"0,9 43-913 0 0,1-1-1 0 0,-3-29 0 0 0,8 45-1488 0 0,1 1-1 0 0,0 0 0 0 0,0 0 0 0 0,1 0 0 0 0,-1 0 1 0 0,2 1-1 0 0,2-9 0 0 0,8-28 3496 0 0,-14 34-1774 0 0,-4 8 45 0 0,4 3-1934 0 0,1-1 0 0 0,-1 0 1 0 0,0 1-1 0 0,0-1 0 0 0,0 1 1 0 0,1 0-1 0 0,-1-1 0 0 0,0 1 1 0 0,1-1-1 0 0,-1 1 0 0 0,1 0 1 0 0,-1 0-1 0 0,0-1 1 0 0,1 1-1 0 0,-1 0 0 0 0,1 1 1 0 0,-9 23 256 0 0,1 0 0 0 0,1 1-1 0 0,2 0 1 0 0,-4 32 0 0 0,2-9-118 0 0,-4 18-81 0 0,-40 296 380 0 0,50-311-570 0 0,2-38-14 0 0,-1-1 1 0 0,0 0-1 0 0,-2 0 0 0 0,1 1 0 0 0,-1-1 1 0 0,-5 14-1 0 0,7-26 36 0 0,-1-1 0 0 0,1 1 1 0 0,-1 0-1 0 0,1 0 0 0 0,-1 0 1 0 0,0 0-1 0 0,1 0 0 0 0,-1 0 0 0 0,0-1 1 0 0,1 1-1 0 0,-3 1 0 0 0,1-3-12 0 0,3-6-17 0 0,6-11 35 0 0,-2 1 0 0 0,6-33 0 0 0,-3 14 5 0 0,36-222 109 0 0,-18-1-37 0 0,-19 181-59 0 0,-5 38-11 0 0,-2 24 92 0 0,0 14 61 0 0,-1 4 109 0 0,0 12-205 0 0,1 1-1 0 0,1-1 1 0 0,0 1-1 0 0,3 18 1 0 0,18 59-11 0 0,-4-21 21 0 0,-7-19 40 0 0,3 0-1 0 0,3-1 0 0 0,1-1 1 0 0,2-1-1 0 0,49 84 1 0 0,-63-123-117 0 0,1-1 0 0 0,0 1 1 0 0,0-1-1 0 0,1-1 0 0 0,1 1 1 0 0,10 8-1 0 0,-14-13-1 0 0,0-1 0 0 0,0 1 0 0 0,1-1 0 0 0,-1 0 1 0 0,1 0-1 0 0,0 0 0 0 0,-1-1 0 0 0,1 0 0 0 0,0 0 0 0 0,1-1 0 0 0,-1 1 1 0 0,0-1-1 0 0,7 0 0 0 0,-10-1 0 0 0,1-1 1 0 0,-1 0 0 0 0,0 1-1 0 0,0-1 1 0 0,1-1-1 0 0,-1 1 1 0 0,0 0-1 0 0,0-1 1 0 0,0 1-1 0 0,0-1 1 0 0,-1 0 0 0 0,1 0-1 0 0,0 0 1 0 0,-1 0-1 0 0,1-1 1 0 0,-1 1-1 0 0,0 0 1 0 0,4-6 0 0 0,2-4 9 0 0,0 0 1 0 0,11-26 0 0 0,-12 22-4 0 0,-1-1 0 0 0,0 1 0 0 0,-2-1 0 0 0,0 0 0 0 0,3-34 0 0 0,-4-89-4 0 0,-3 100-13 0 0,-20-338 120 0 0,13 291-106 0 0,5 69 3 0 0,1 12-13 0 0,1 0-1 0 0,-1 0 1 0 0,1 0 0 0 0,0 0-1 0 0,0 0 1 0 0,0 0 0 0 0,3-11-1 0 0,-3 17 6 0 0,0 0-1 0 0,0 0 1 0 0,0 0 0 0 0,0 0-1 0 0,0 0 1 0 0,0-1-1 0 0,0 1 1 0 0,0 0-1 0 0,0 0 1 0 0,0 0 0 0 0,0 0-1 0 0,0 0 1 0 0,0-1-1 0 0,0 1 1 0 0,1 0-1 0 0,-1 0 1 0 0,0 0 0 0 0,0 0-1 0 0,0 0 1 0 0,0 0-1 0 0,0 0 1 0 0,0 0-1 0 0,0-1 1 0 0,0 1 0 0 0,1 0-1 0 0,-1 0 1 0 0,0 0-1 0 0,0 0 1 0 0,0 0-1 0 0,0 0 1 0 0,0 0 0 0 0,0 0-1 0 0,1 0 1 0 0,-1 0-1 0 0,0 0 1 0 0,0 0-1 0 0,0 0 1 0 0,0 0 0 0 0,0 0-1 0 0,1 0 1 0 0,-1 0-1 0 0,0 0 1 0 0,0 0-1 0 0,0 0 1 0 0,5 7-9 0 0,1 9-4 0 0,0 7-42 0 0,-2-1 0 0 0,-1 1 1 0 0,1 26-1 0 0,3 27-464 0 0,17 24-3966 0 0,-6-26-3120 0 0,-12-44 5098 0 0</inkml:trace>
</inkml:ink>
</file>

<file path=ppt/ink/ink4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11.5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98 31 512 0 0,'-7'0'1926'0'0,"0"1"1"0"0,1 0-1 0 0,-1 0 0 0 0,1 1 0 0 0,-8 2 0 0 0,-29 14 4308 0 0,36-12-4153 0 0,18-8-1181 0 0,18-5-429 0 0,3-7-6 0 0,55-18 484 0 0,-80 30-870 0 0,1 0 0 0 0,0 1 1 0 0,0-1-1 0 0,1 1 0 0 0,-1 1 1 0 0,0 0-1 0 0,0 0 0 0 0,14 2 0 0 0,-19-1-57 0 0,0-1-1 0 0,0 1 0 0 0,-1 0 0 0 0,1 0 1 0 0,-1 0-1 0 0,1 0 0 0 0,-1 1 0 0 0,1-1 0 0 0,-1 1 1 0 0,1-1-1 0 0,-1 1 0 0 0,0 0 0 0 0,0 0 1 0 0,0 0-1 0 0,0 0 0 0 0,2 4 0 0 0,-2-2-2 0 0,0-1 0 0 0,0 1 0 0 0,-1 0 0 0 0,1-1-1 0 0,-1 1 1 0 0,0 0 0 0 0,0 0 0 0 0,-1 0 0 0 0,1 0-1 0 0,-1 7 1 0 0,0 1 18 0 0,-1 0 0 0 0,-1 0 0 0 0,0 0 0 0 0,-1 0 0 0 0,0 0 0 0 0,-9 21 0 0 0,-37 71 155 0 0,3-9-118 0 0,45-93-80 0 0,0 1 1 0 0,0-1 0 0 0,0 1-1 0 0,0-1 1 0 0,1 1 0 0 0,-1-1-1 0 0,1 1 1 0 0,0 0 0 0 0,0-1-1 0 0,-1 1 1 0 0,2 3-1 0 0,-1-5 0 0 0,0-1-1 0 0,0 1 0 0 0,1-1 0 0 0,-1 1 1 0 0,0 0-1 0 0,0-1 0 0 0,1 1 0 0 0,-1-1 0 0 0,0 1 1 0 0,1-1-1 0 0,-1 1 0 0 0,1-1 0 0 0,-1 1 1 0 0,1-1-1 0 0,-1 1 0 0 0,1-1 0 0 0,-1 0 0 0 0,1 1 1 0 0,0-1-1 0 0,0 1-5 0 0,1-1 0 0 0,-1 1 1 0 0,0-1-1 0 0,1 0 0 0 0,-1 0 1 0 0,0 0-1 0 0,1 1 0 0 0,-1-1 0 0 0,1-1 1 0 0,-1 1-1 0 0,0 0 0 0 0,2-1 1 0 0,4 0-68 0 0,0-1 0 0 0,0 0 1 0 0,-1-1-1 0 0,1 0 0 0 0,-1 0 1 0 0,8-5-1 0 0,35-27-558 0 0,-25 17 236 0 0,109-69-4636 0 0,-87 59 185 0 0,-24 13 1085 0 0</inkml:trace>
</inkml:ink>
</file>

<file path=ppt/ink/ink4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12.1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346 79 512 0 0,'-6'-9'1679'0'0,"-1"-1"-1"0"0,0 1 0 0 0,0 1 1 0 0,-1-1-1 0 0,-14-10 1 0 0,19 17-1408 0 0,1 0 0 0 0,-1 1-1 0 0,1-1 1 0 0,-1 1 0 0 0,1 0 0 0 0,-1 0 0 0 0,0 0 0 0 0,0 0 0 0 0,0 0 0 0 0,1 0 0 0 0,-1 1 0 0 0,0-1 0 0 0,0 1-1 0 0,0 0 1 0 0,0 0 0 0 0,0 0 0 0 0,0 0 0 0 0,0 1 0 0 0,0-1 0 0 0,0 1 0 0 0,0 0 0 0 0,1 0 0 0 0,-1 0-1 0 0,0 0 1 0 0,0 0 0 0 0,-3 3 0 0 0,-6 4 173 0 0,1 0 1 0 0,0 1-1 0 0,1 0 0 0 0,-1 0 1 0 0,2 1-1 0 0,-1 1 0 0 0,2 0 0 0 0,-1 0 1 0 0,2 1-1 0 0,-1 0 0 0 0,2 0 0 0 0,-10 23 1 0 0,0 7 128 0 0,2 1 0 0 0,-14 74 0 0 0,19-73-332 0 0,3 1 1 0 0,1 0-1 0 0,2 0 1 0 0,4 63-1 0 0,0-97-231 0 0,0 0 1 0 0,1 0-1 0 0,0-1 0 0 0,1 1 0 0 0,1-1 0 0 0,-1 1 1 0 0,2-1-1 0 0,-1 0 0 0 0,8 11 0 0 0,-7-13-26 0 0,1-1-1 0 0,0 0 1 0 0,0 0-1 0 0,0 0 1 0 0,1-1-1 0 0,0 0 1 0 0,0 0-1 0 0,1-1 1 0 0,0 0-1 0 0,0 0 1 0 0,10 4-1 0 0,3 0-146 0 0,-1-2 0 0 0,1 0 1 0 0,1-1-1 0 0,-1-2 0 0 0,1 0 1 0 0,22 1-1 0 0,45-3-2362 0 0,-1-8-4183 0 0,-50 2 4068 0 0</inkml:trace>
</inkml:ink>
</file>

<file path=ppt/ink/ink4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16.4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35 127 512 0 0,'-3'-5'619'0'0,"1"0"0"0"0,-1-1 0 0 0,1 1 0 0 0,0-1 0 0 0,0 1 0 0 0,0-1 0 0 0,1 1 0 0 0,0-1 0 0 0,-1-8 0 0 0,2 10-198 0 0,0 1 0 0 0,0-1 0 0 0,0 1 0 0 0,0-1-1 0 0,1 1 1 0 0,-1 0 0 0 0,1-1 0 0 0,0 1-1 0 0,0 0 1 0 0,0-1 0 0 0,0 1 0 0 0,0 0 0 0 0,1 0-1 0 0,0 0 1 0 0,-1 0 0 0 0,1 0 0 0 0,3-3-1 0 0,-5 6-365 0 0,0 0 0 0 0,0 0-1 0 0,0 0 1 0 0,0 0 0 0 0,0 0-1 0 0,0-1 1 0 0,0 1 0 0 0,0 0-1 0 0,0 0 1 0 0,0 0 0 0 0,0 0 0 0 0,1 0-1 0 0,-1 0 1 0 0,0 0 0 0 0,0 0-1 0 0,0 0 1 0 0,0 0 0 0 0,0 0-1 0 0,0-1 1 0 0,0 1 0 0 0,0 0-1 0 0,1 0 1 0 0,-1 0 0 0 0,0 0-1 0 0,0 0 1 0 0,0 0 0 0 0,0 0-1 0 0,0 0 1 0 0,0 0 0 0 0,1 0-1 0 0,-1 0 1 0 0,0 0 0 0 0,0 0-1 0 0,0 0 1 0 0,0 0 0 0 0,0 0-1 0 0,0 0 1 0 0,0 0 0 0 0,1 0 0 0 0,-1 0-1 0 0,0 1 1 0 0,0-1 0 0 0,0 0-1 0 0,0 0 1 0 0,0 0 0 0 0,0 0-1 0 0,0 0 1 0 0,0 0 0 0 0,0 0-1 0 0,1 0 1 0 0,-1 0 0 0 0,0 0-1 0 0,0 1 1 0 0,0-1 0 0 0,0 0-1 0 0,0 0 1 0 0,1 12 1104 0 0,-6 20-1086 0 0,4-26 245 0 0,-21 181 1362 0 0,21-179-1595 0 0,-4 20 288 0 0,0 49 1 0 0,5-69-367 0 0,0-1 0 0 0,1 0 1 0 0,0 1-1 0 0,0-1 1 0 0,1 0-1 0 0,0 0 0 0 0,0 0 1 0 0,0 0-1 0 0,1 0 0 0 0,0 0 1 0 0,8 12-1 0 0,-10-18-47 0 0,0 1 0 0 0,0-1 0 0 0,0 0 0 0 0,0 1 0 0 0,1-1 0 0 0,-1 0 0 0 0,0 0 0 0 0,1 0 0 0 0,-1 0 0 0 0,1 0 0 0 0,-1 0 0 0 0,1 0 0 0 0,-1-1 0 0 0,1 1 0 0 0,-1 0 0 0 0,1-1 0 0 0,0 0 0 0 0,0 1 0 0 0,-1-1 0 0 0,1 0 0 0 0,0 0 0 0 0,-1 1 0 0 0,1-2 0 0 0,0 1 0 0 0,3 0 0 0 0,17-9-2576 0 0,-2-5-3750 0 0,-11 6 3855 0 0</inkml:trace>
</inkml:ink>
</file>

<file path=ppt/ink/ink4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16.7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582 13 496 0 0,'0'-1'243'0'0,"0"1"0"0"0,0-1 0 0 0,0 1 0 0 0,-1-1 0 0 0,1 0 0 0 0,0 1 0 0 0,0-1 0 0 0,-1 1-1 0 0,1-1 1 0 0,0 1 0 0 0,-1-1 0 0 0,1 1 0 0 0,0-1 0 0 0,-1 1 0 0 0,1-1 0 0 0,-1 1 0 0 0,1-1 0 0 0,-1 1 0 0 0,1 0 0 0 0,-1-1 0 0 0,1 1-1 0 0,-1 0 1 0 0,1 0 0 0 0,-1-1 0 0 0,0 1 0 0 0,0 0 0 0 0,0 0-8 0 0,0 0 1 0 0,0 0-1 0 0,0 0 0 0 0,0 1 1 0 0,0-1-1 0 0,0 0 0 0 0,0 1 1 0 0,0-1-1 0 0,0 1 0 0 0,0-1 1 0 0,0 1-1 0 0,1-1 0 0 0,-1 1 0 0 0,-1 1 1 0 0,-4 4 337 0 0,1 0 0 0 0,0 0 0 0 0,-5 9 0 0 0,8-13-434 0 0,-92 156 2406 0 0,36-57-1566 0 0,-84 157 515 0 0,131-238-1467 0 0,-116 185 166 0 0,87-144-255 0 0,26-41 70 0 0,9-14-59 0 0,0 0 0 0 0,1 1 0 0 0,-1 0 0 0 0,1 0 1 0 0,1 0-1 0 0,-1 0 0 0 0,1 0 0 0 0,1 1 1 0 0,-4 13-1 0 0,6-21 24 0 0,0 0 0 0 0,0 1 0 0 0,0-1 0 0 0,0 1 0 0 0,0-1-1 0 0,0 1 1 0 0,0-1 0 0 0,0 0 0 0 0,0 1 0 0 0,0-1 0 0 0,0 1 0 0 0,0-1 0 0 0,0 0 0 0 0,0 1 0 0 0,0-1 0 0 0,1 1 0 0 0,-1-1 0 0 0,0 0 0 0 0,0 1 0 0 0,0-1 0 0 0,1 0 0 0 0,-1 1 0 0 0,0-1 0 0 0,1 0 0 0 0,-1 1-1 0 0,0-1 1 0 0,1 0 0 0 0,-1 1 0 0 0,1-1-97 0 0,0 0-1 0 0,-1 0 1 0 0,1 0 0 0 0,0 0-1 0 0,0 0 1 0 0,-1 0-1 0 0,1 0 1 0 0,0 0 0 0 0,-1 0-1 0 0,1 0 1 0 0,0 0-1 0 0,0-1 1 0 0,-1 1-1 0 0,2-1 1 0 0,22-13-3868 0 0,-9 3 1465 0 0</inkml:trace>
</inkml:ink>
</file>

<file path=ppt/ink/ink4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17.0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120 5 1760 0 0,'-2'-2'3016'0'0,"1"1"-2585"0"0,1 1-1 0 0,0 0 1 0 0,-1 0 0 0 0,1 0 0 0 0,-1 0 0 0 0,1-1-1 0 0,0 1 1 0 0,-1 0 0 0 0,1 0 0 0 0,-1 0 0 0 0,1 0-1 0 0,-1 0 1 0 0,1 0 0 0 0,0 0 0 0 0,-1 0 0 0 0,1 0-1 0 0,-1 0 1 0 0,1 0 0 0 0,-1 0 0 0 0,-8 10 3838 0 0,-4 22-4519 0 0,9-22 1432 0 0,-17 41-364 0 0,-19 49 220 0 0,35-84-855 0 0,0 0 0 0 0,2 1 0 0 0,0-1-1 0 0,-2 23 1 0 0,5-37-164 0 0,0 1 0 0 0,0 0 0 0 0,0 0-1 0 0,0 0 1 0 0,1-1 0 0 0,-1 1 0 0 0,1 0-1 0 0,0 0 1 0 0,0-1 0 0 0,0 1 0 0 0,0 0-1 0 0,0-1 1 0 0,0 1 0 0 0,1-1 0 0 0,-1 0-1 0 0,1 1 1 0 0,0-1 0 0 0,-1 0 0 0 0,1 0 0 0 0,0 0-1 0 0,0 0 1 0 0,1 0 0 0 0,-1-1 0 0 0,0 1-1 0 0,1-1 1 0 0,-1 1 0 0 0,0-1 0 0 0,1 0-1 0 0,0 0 1 0 0,-1 0 0 0 0,1 0 0 0 0,0 0-1 0 0,4 0 1 0 0,4 1 0 0 0,-1-1 0 0 0,0-1 0 0 0,1 0 0 0 0,-1 0 0 0 0,1-1 0 0 0,-1 0 0 0 0,20-5 0 0 0,-12 2-116 0 0,-1-2 1 0 0,1 0 0 0 0,-1-1-1 0 0,-1 0 1 0 0,1-2 0 0 0,-1 0-1 0 0,-1-1 1 0 0,0 0 0 0 0,16-15-1 0 0,-18 14-2234 0 0,-2-1 0 0 0,1-1-1 0 0,11-17 1 0 0,-13 17-1843 0 0</inkml:trace>
</inkml:ink>
</file>

<file path=ppt/ink/ink4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17.3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1 608 0 0,'-1'0'422'0'0,"-1"0"0"0"0,0 0 0 0 0,1 0 0 0 0,-1 0 1 0 0,1 0-1 0 0,-1 0 0 0 0,0 1 0 0 0,1-1 0 0 0,-1 0 0 0 0,1 1 0 0 0,-1 0 0 0 0,1-1 0 0 0,-1 1 0 0 0,1 0 0 0 0,0 0 0 0 0,-1-1 1 0 0,1 1-1 0 0,0 0 0 0 0,-1 0 0 0 0,0 2 0 0 0,1-1-87 0 0,0 0-1 0 0,0-1 1 0 0,1 1 0 0 0,-1 0 0 0 0,1 0 0 0 0,-1 0-1 0 0,1 0 1 0 0,0 0 0 0 0,0-1 0 0 0,0 1-1 0 0,0 0 1 0 0,0 0 0 0 0,0 0 0 0 0,0 0 0 0 0,1 0-1 0 0,-1 0 1 0 0,1 2 0 0 0,8 39 2096 0 0,4 47 0 0 0,2 18 663 0 0,-7-66-2721 0 0,-2 0 0 0 0,-1 1 0 0 0,-3 0 0 0 0,-1-1 0 0 0,-7 62 0 0 0,4-88-633 0 0,0 0 1 0 0,1-1-1 0 0,1 1 0 0 0,1 0 1 0 0,0 0-1 0 0,7 31 0 0 0,-8-46 138 0 0,0 0 0 0 0,0-1 0 0 0,0 1-1 0 0,0 0 1 0 0,1 0 0 0 0,-1 0 0 0 0,0-1-1 0 0,1 1 1 0 0,-1 0 0 0 0,1 0 0 0 0,-1-1-1 0 0,1 1 1 0 0,-1 0 0 0 0,1-1 0 0 0,-1 1-1 0 0,1-1 1 0 0,0 1 0 0 0,-1-1 0 0 0,1 1-1 0 0,0-1 1 0 0,-1 1 0 0 0,1-1 0 0 0,0 1-1 0 0,0-1 1 0 0,-1 0 0 0 0,1 0 0 0 0,0 1-1 0 0,0-1 1 0 0,0 0 0 0 0,0 0-1 0 0,-1 0 1 0 0,2 0 0 0 0,1 0-654 0 0,-1-1 0 0 0,1 0 0 0 0,-1 1 0 0 0,0-1 0 0 0,1 0 0 0 0,-1 0 0 0 0,0-1 0 0 0,0 1 0 0 0,4-3 0 0 0,5-3-2358 0 0</inkml:trace>
</inkml:ink>
</file>

<file path=ppt/ink/ink4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17.6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95 2833 0 0,'0'-15'1943'0'0,"0"8"-513"0"0,-1 0 0 0 0,1 0-1 0 0,1 0 1 0 0,0 0 0 0 0,1-9 0 0 0,-1 14-1236 0 0,-1 1 1 0 0,1-1 0 0 0,-1 1-1 0 0,1-1 1 0 0,0 1 0 0 0,0 0 0 0 0,0-1-1 0 0,0 1 1 0 0,0 0 0 0 0,0-1 0 0 0,0 1-1 0 0,0 0 1 0 0,0 0 0 0 0,0 0-1 0 0,1 0 1 0 0,-1 0 0 0 0,0 0 0 0 0,1 0-1 0 0,-1 1 1 0 0,1-1 0 0 0,-1 0-1 0 0,1 1 1 0 0,-1-1 0 0 0,1 1 0 0 0,-1-1-1 0 0,1 1 1 0 0,0 0 0 0 0,1 0-1 0 0,4 0 11 0 0,-1 0 0 0 0,1 1-1 0 0,0-1 1 0 0,0 2 0 0 0,-1-1-1 0 0,1 1 1 0 0,-1 0 0 0 0,0 0-1 0 0,1 1 1 0 0,-1-1 0 0 0,0 2-1 0 0,0-1 1 0 0,-1 0-1 0 0,7 6 1 0 0,2 2 21 0 0,-1 1 0 0 0,0 0 0 0 0,0 0 0 0 0,12 19 0 0 0,-4-3 13 0 0,-2 2-1 0 0,0 0 1 0 0,-3 1-1 0 0,0 1 1 0 0,-2 0-1 0 0,-2 1 1 0 0,-1 1-1 0 0,-1-1 1 0 0,-2 2-1 0 0,-1-1 1 0 0,-2 1 0 0 0,-2 0-1 0 0,-1 0 1 0 0,-1 1-1 0 0,-8 60 1 0 0,-1-33-221 0 0,-26 92-1 0 0,28-134-556 0 0,-1 0-1 0 0,-1 0 1 0 0,-1-1-1 0 0,-1 0 0 0 0,-1 0 1 0 0,0-2-1 0 0,-2 1 0 0 0,-16 18 1 0 0,2-8-3114 0 0,1-4 928 0 0</inkml:trace>
</inkml:ink>
</file>

<file path=ppt/ink/ink4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30.6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153 21 512 0 0,'-1'-1'209'0'0,"1"1"0"0"0,0 0 0 0 0,-1 0-1 0 0,1 0 1 0 0,0 0 0 0 0,-1 0 0 0 0,1-1 0 0 0,-1 1-1 0 0,1 0 1 0 0,0 0 0 0 0,-1-1 0 0 0,1 1 0 0 0,0 0 0 0 0,0 0-1 0 0,-1-1 1 0 0,1 1 0 0 0,0 0 0 0 0,0-1 0 0 0,-1 1 0 0 0,1 0-1 0 0,0-1 1 0 0,0 1 0 0 0,0 0 0 0 0,0-1 0 0 0,-1 1-1 0 0,1-1 1 0 0,0 1 0 0 0,0 0 0 0 0,0-1 0 0 0,0 1 0 0 0,0-1-1 0 0,0 1 1 0 0,0-1 0 0 0,0 1 0 0 0,0 0 0 0 0,0-1-1 0 0,0 1 1 0 0,0-1 0 0 0,1 1 0 0 0,-1 0 0 0 0,0-1 0 0 0,0 1-1 0 0,0 0 1 0 0,1-1 0 0 0,-1 0 0 0 0,5-4 4900 0 0,-5 5-5021 0 0,0 1-1 0 0,1-1 1 0 0,-1 0-1 0 0,0 0 1 0 0,0 0-1 0 0,1 1 1 0 0,-1-1-1 0 0,0 0 1 0 0,0 0-1 0 0,1 1 1 0 0,-1-1-1 0 0,0 0 1 0 0,0 1-1 0 0,0-1 1 0 0,0 0-1 0 0,0 1 1 0 0,1-1-1 0 0,-1 0 1 0 0,0 0-1 0 0,0 1 1 0 0,0-1-1 0 0,0 0 1 0 0,0 1-1 0 0,0-1 1 0 0,0 0-1 0 0,0 1 1 0 0,0 0-1 0 0,0 11 475 0 0,0 0 1 0 0,0 0-1 0 0,-1 0 0 0 0,0 0 1 0 0,-1 0-1 0 0,-7 23 0 0 0,-30 68-165 0 0,32-88-298 0 0,-30 65-22 0 0,3-8-1310 0 0,15-23-3118 0 0,13-28 1136 0 0</inkml:trace>
</inkml:ink>
</file>

<file path=ppt/ink/ink4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33.8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189 89 512 0 0,'-43'8'1647'0'0,"-29"6"2797"0"0,63-12-3442 0 0,-1 1 1 0 0,1 1-1 0 0,0 0 0 0 0,0 0 0 0 0,-12 8 0 0 0,21-12-935 0 0,0 0-1 0 0,-1 0 0 0 0,1 0 1 0 0,0 1-1 0 0,-1-1 1 0 0,1 0-1 0 0,0 0 1 0 0,-1 0-1 0 0,1 0 1 0 0,0 1-1 0 0,-1-1 1 0 0,1 0-1 0 0,0 0 1 0 0,0 1-1 0 0,-1-1 1 0 0,1 0-1 0 0,0 1 0 0 0,0-1 1 0 0,0 0-1 0 0,0 1 1 0 0,-1-1-1 0 0,1 0 1 0 0,0 1-1 0 0,0-1 1 0 0,0 0-1 0 0,0 1 1 0 0,0-1-1 0 0,0 0 1 0 0,0 1-1 0 0,0-1 1 0 0,0 0-1 0 0,0 1 0 0 0,0 0 16 0 0,1-1 0 0 0,0 1 0 0 0,-1-1 0 0 0,1 0 0 0 0,-1 1 0 0 0,1-1 0 0 0,0 0 0 0 0,-1 0-1 0 0,1 1 1 0 0,0-1 0 0 0,-1 0 0 0 0,1 0 0 0 0,0 0 0 0 0,1 0 0 0 0,27 1 910 0 0,-16-4-728 0 0,-1 1-1 0 0,1-1 0 0 0,16-8 1 0 0,15-3 443 0 0,252-39 1824 0 0,-293 53-2516 0 0,450-46 494 0 0,-304 30-1369 0 0,-118 12-35 0 0,-24 3-1224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2:07.1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664 325 512 0 0,'-2'-6'1124'0'0,"0"3"-274"0"0,1 1 1 0 0,0-1 0 0 0,-1 0-1 0 0,0 0 1 0 0,1 1-1 0 0,-1-1 1 0 0,0 1 0 0 0,-4-5-1 0 0,-3 3 8456 0 0,9 4-9231 0 0,-4 7 34 0 0,-9 25 2977 0 0,-1-2-2286 0 0,-1-1 0 0 0,-2-1 0 0 0,-29 40 0 0 0,8-14-143 0 0,11-10-185 0 0,18-29-266 0 0,0 1 0 0 0,-1-1 0 0 0,-1-1 0 0 0,0 0 0 0 0,-18 17 1 0 0,16-22-76 0 0,0 1 0 0 0,-1-2 0 0 0,-19 10 0 0 0,14-9 95 0 0,-22 16 1 0 0,35-21-158 0 0,0 0-1 0 0,-1-1 1 0 0,0 1-1 0 0,0-1 1 0 0,0-1-1 0 0,0 1 1 0 0,0-1-1 0 0,0-1 1 0 0,-1 1 0 0 0,1-1-1 0 0,-1 0 1 0 0,1-1-1 0 0,-1 0 1 0 0,-14-1-1 0 0,17 0-50 0 0,-1 0 0 0 0,0-1-1 0 0,1 1 1 0 0,-1-1 0 0 0,1 0 0 0 0,0-1-1 0 0,0 1 1 0 0,0-1 0 0 0,0 0-1 0 0,0-1 1 0 0,0 1 0 0 0,1-1 0 0 0,-8-7-1 0 0,11 9-10 0 0,0 0 0 0 0,0 0-1 0 0,1 1 1 0 0,-1-1-1 0 0,0 0 1 0 0,1-1 0 0 0,-1 1-1 0 0,1 0 1 0 0,0 0-1 0 0,-1 0 1 0 0,1 0 0 0 0,0 0-1 0 0,1-3 1 0 0,-1 3-2 0 0,0 0 0 0 0,0-1 0 0 0,0 1 0 0 0,-1 0 0 0 0,1-1 0 0 0,0 1 0 0 0,-1 0 0 0 0,1 0 0 0 0,-1 0 0 0 0,-1-4 0 0 0,1 5-2 0 0,0-1-1 0 0,0 1 0 0 0,-1-1 1 0 0,1 1-1 0 0,0-1 0 0 0,0 1 1 0 0,-1 0-1 0 0,1 0 0 0 0,-1-1 1 0 0,1 1-1 0 0,-1 0 0 0 0,0 1 1 0 0,1-1-1 0 0,-1 0 0 0 0,0 0 1 0 0,1 1-1 0 0,-1-1 0 0 0,-2 0 1 0 0,1 0-5 0 0,2 1 2 0 0,1 0 0 0 0,0-1 0 0 0,0 1-1 0 0,-1 0 1 0 0,1 0 0 0 0,0-1 0 0 0,0 1 0 0 0,0 0 0 0 0,-1 0 0 0 0,1-1-1 0 0,0 1 1 0 0,0 0 0 0 0,0-1 0 0 0,0 1 0 0 0,0 0 0 0 0,0-1-1 0 0,0 1 1 0 0,0 0 0 0 0,0-1 0 0 0,0 1 0 0 0,0 0 0 0 0,0-1 0 0 0,0 1-1 0 0,0 0 1 0 0,0-1 0 0 0,0 1 0 0 0,0 0 0 0 0,0 0 0 0 0,0-1 0 0 0,0 1-1 0 0,1 0 1 0 0,-1-1 0 0 0,0 1 0 0 0,0 0 0 0 0,0 0 0 0 0,0-1-1 0 0,1 1 1 0 0,-1 0 0 0 0,0 0 0 0 0,0-1 0 0 0,1 1 0 0 0,-1 0 0 0 0,0 0-1 0 0,1-1 1 0 0,12-13-6 0 0,-12 13 4 0 0,6-6 5 0 0,1-1 12 0 0,1-1 0 0 0,-1 0 0 0 0,11-16 0 0 0,27-42 100 0 0,-44 64-111 0 0,0 0-1 0 0,1 1 1 0 0,-1-1 0 0 0,1 0 0 0 0,0 1-1 0 0,0 0 1 0 0,0-1 0 0 0,0 1 0 0 0,0 0-1 0 0,7-3 1 0 0,1 1 10 0 0,1 0 0 0 0,11-3 0 0 0,-11 4-23 0 0,21-8 0 0 0,-17 4 31 0 0,-3 2-4 0 0,-1-1 0 0 0,1-1 0 0 0,-1 0-1 0 0,0 0 1 0 0,13-11 0 0 0,-9 3 19 0 0,-6 8-38 0 0,0-1-1 0 0,-1-1 1 0 0,0 0-1 0 0,-1 0 1 0 0,0-1 0 0 0,0 0-1 0 0,6-12 1 0 0,-6 7 6 0 0,0 0 1 0 0,-2-1 0 0 0,0 0-1 0 0,0-1 1 0 0,-1 1 0 0 0,-2-1-1 0 0,4-25 1 0 0,-6 35-5 0 0,0-4 2 0 0,0 1-1 0 0,0-1 1 0 0,-1 1-1 0 0,-2-19 0 0 0,1 26-1 0 0,0 0-1 0 0,1 0 1 0 0,-1 0-1 0 0,-1 0 0 0 0,1 0 1 0 0,0 1-1 0 0,0-1 0 0 0,-1 0 1 0 0,0 1-1 0 0,1-1 0 0 0,-1 1 1 0 0,0-1-1 0 0,0 1 1 0 0,-1 0-1 0 0,1 0 0 0 0,0 0 1 0 0,-1 0-1 0 0,1 1 0 0 0,-1-1 1 0 0,0 0-1 0 0,-3 0 0 0 0,1-1-1 0 0,-1 0-1 0 0,-1 1 1 0 0,1 0-1 0 0,0 1 1 0 0,0-1-1 0 0,-1 1 0 0 0,1 1 1 0 0,0-1-1 0 0,-1 1 1 0 0,1 0-1 0 0,-1 0 0 0 0,1 1 1 0 0,-1 0-1 0 0,1 0 1 0 0,0 0-1 0 0,-1 1 0 0 0,1 0 1 0 0,0 0-1 0 0,0 1 1 0 0,0-1-1 0 0,1 1 1 0 0,-1 1-1 0 0,1-1 0 0 0,-1 1 1 0 0,-6 6-1 0 0,-13 9 27 0 0,18-14-26 0 0,1 0-1 0 0,-1 0 1 0 0,1 1 0 0 0,0 0 0 0 0,-10 12-1 0 0,14-16 6 0 0,1 1-1 0 0,0-1 1 0 0,0 1-1 0 0,0 0 1 0 0,0-1-1 0 0,0 1 1 0 0,1 0-1 0 0,0-1 1 0 0,-1 1-1 0 0,1 0 1 0 0,0 0-1 0 0,0 0 1 0 0,0-1-1 0 0,1 6 1 0 0,2 4 4 0 0,0 0 1 0 0,5 13 0 0 0,-3-10 25 0 0,6 18-1 0 0,-5-17-44 0 0,-1 0 0 0 0,3 19 0 0 0,-2 6 79 0 0,0 77 1 0 0,-6-111-70 0 0,0 0 0 0 0,1 0 1 0 0,0 0-1 0 0,0 1 0 0 0,1-1 0 0 0,0-1 1 0 0,1 1-1 0 0,-1 0 0 0 0,1 0 0 0 0,0-1 0 0 0,1 0 1 0 0,0 1-1 0 0,5 5 0 0 0,-2-2 2 0 0,1-1 1 0 0,1-1-1 0 0,0 0 0 0 0,0 0 0 0 0,1 0 0 0 0,-1-1 0 0 0,13 6 1 0 0,-10-6-1 0 0,1 1 0 0 0,-2 0 0 0 0,1 1 0 0 0,-1 1 0 0 0,20 20 0 0 0,-25-22 1 0 0,-1-1 0 0 0,1 1 0 0 0,-1 0 0 0 0,0 1 0 0 0,-1-1 0 0 0,0 1 0 0 0,-1 0 0 0 0,1 0 0 0 0,3 19 0 0 0,-5-13 28 0 0,6 25-21 0 0,-7-37-11 0 0,0 0 0 0 0,0 0 0 0 0,1 0 1 0 0,-1 1-1 0 0,1-1 0 0 0,0-1 0 0 0,-1 1 0 0 0,1 0 0 0 0,3 3 0 0 0,-4-5-1 0 0,0-1 1 0 0,0 1-1 0 0,0 0 0 0 0,1-1 0 0 0,-1 1 1 0 0,0-1-1 0 0,0 1 0 0 0,0-1 0 0 0,1 0 1 0 0,-1 1-1 0 0,0-1 0 0 0,0 0 0 0 0,1 0 1 0 0,-1 0-1 0 0,0 0 0 0 0,0 0 0 0 0,1 0 1 0 0,-1 0-1 0 0,0 0 0 0 0,0-1 0 0 0,1 1 1 0 0,-1 0-1 0 0,0-1 0 0 0,0 1 0 0 0,0-1 1 0 0,2-1-1 0 0,4-1-18 0 0,0-1 0 0 0,-1 0 1 0 0,7-5-1 0 0,-11 7 3 0 0,10-7-70 0 0,0-1 0 0 0,-1 0 0 0 0,16-20 0 0 0,-22 23-531 0 0,0 0 0 0 0,0 0 0 0 0,4-9 1 0 0,-7 11-651 0 0,0 1 1 0 0,-1-1-1 0 0,1 0 0 0 0,-1 1 1 0 0,0-1-1 0 0,1-6 1 0 0,-3 3-4912 0 0,-7 2-970 0 0</inkml:trace>
</inkml:ink>
</file>

<file path=ppt/ink/ink4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34.2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56 8 0 0,'2'-13'2627'0'0,"-2"12"-2287"0"0,0 0 0 0 0,0 0-1 0 0,0 0 1 0 0,0 0 0 0 0,0 0-1 0 0,1 0 1 0 0,-1-1 0 0 0,0 1-1 0 0,1 0 1 0 0,-1 0 0 0 0,0 0-1 0 0,1 0 1 0 0,0 0 0 0 0,-1 0-1 0 0,1 0 1 0 0,-1 1 0 0 0,1-1-1 0 0,0 0 1 0 0,0 0 0 0 0,0 0-1 0 0,-1 1 1 0 0,1-1 0 0 0,0 0-1 0 0,0 1 1 0 0,0-1 0 0 0,1 0 0 0 0,8-4 1264 0 0,-6 3-1020 0 0,-1 0 1 0 0,0 0-1 0 0,0 1 1 0 0,1-1-1 0 0,-1 1 1 0 0,1 0 0 0 0,4-1-1 0 0,-7 2-487 0 0,1 0 0 0 0,-1 0 0 0 0,0 1 0 0 0,0-1 0 0 0,0 0 0 0 0,0 0 0 0 0,0 1 0 0 0,0-1-1 0 0,1 1 1 0 0,-1-1 0 0 0,0 1 0 0 0,0-1 0 0 0,0 1 0 0 0,0-1 0 0 0,-1 1 0 0 0,1 0 0 0 0,0 0 0 0 0,0 0 0 0 0,0-1 0 0 0,0 1-1 0 0,-1 0 1 0 0,1 0 0 0 0,0 0 0 0 0,-1 0 0 0 0,1 0 0 0 0,-1 0 0 0 0,1 0 0 0 0,-1 2 0 0 0,3 4 71 0 0,-1-1 1 0 0,0 1-1 0 0,0 0 1 0 0,-1 0-1 0 0,0 0 0 0 0,0 0 1 0 0,-1 9-1 0 0,-4 50 319 0 0,4-60-423 0 0,-33 235 714 0 0,23-192-722 0 0,4-18-42 0 0,-5 48 1 0 0,10-70-67 0 0,1 0-1 0 0,1 0 1 0 0,-1 0 0 0 0,1 0 0 0 0,1 0 0 0 0,0 0 0 0 0,0 0 0 0 0,0 0 0 0 0,8 15 0 0 0,-7-19-52 0 0,-1-1 1 0 0,1 0-1 0 0,0 0 0 0 0,6 8 0 0 0,-7-11-65 0 0,-1 0 0 0 0,1 1-1 0 0,-1-1 1 0 0,1 0 0 0 0,-1 1 0 0 0,1-1 0 0 0,0 0 0 0 0,0 0-1 0 0,-1 0 1 0 0,1-1 0 0 0,0 1 0 0 0,0 0 0 0 0,0-1 0 0 0,0 1-1 0 0,3-1 1 0 0,5-3-2864 0 0,-5-1-2436 0 0</inkml:trace>
</inkml:ink>
</file>

<file path=ppt/ink/ink4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35.4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59 512 0 0,'-3'-27'1015'0'0,"0"-1"5309"0"0,5 25-2851 0 0,3 6-1635 0 0,4 7-525 0 0,-8-9-1069 0 0,3 4 124 0 0,-1 0-1 0 0,0 1 1 0 0,0-1-1 0 0,0 1 1 0 0,-1-1-1 0 0,1 1 1 0 0,-1 0-1 0 0,-1 0 1 0 0,3 11-1 0 0,-1 7 209 0 0,0 25 0 0 0,-2-45-460 0 0,0 256 1871 0 0,-12-145-1612 0 0,5-79-451 0 0,0 74 1 0 0,6-107 14 0 0,0 0 0 0 0,1 0 0 0 0,-1 1 0 0 0,0-1 0 0 0,1 0 0 0 0,0 0 0 0 0,0 0 0 0 0,0 0 0 0 0,0 0 0 0 0,0 0 0 0 0,3 4 1 0 0,-3-6-73 0 0,0 0 1 0 0,0 0 0 0 0,0-1 0 0 0,0 1 0 0 0,0 0 0 0 0,0 0 0 0 0,0-1 0 0 0,0 1 0 0 0,1-1 0 0 0,-1 1 0 0 0,0-1 0 0 0,0 1 0 0 0,0-1 0 0 0,1 0 0 0 0,-1 0 0 0 0,0 1-1 0 0,1-1 1 0 0,-1 0 0 0 0,0 0 0 0 0,0 0 0 0 0,1 0 0 0 0,-1-1 0 0 0,0 1 0 0 0,1 0 0 0 0,-1-1 0 0 0,0 1 0 0 0,0 0 0 0 0,0-1 0 0 0,1 1 0 0 0,0-2 0 0 0,13-5-1694 0 0,0-2-169 0 0</inkml:trace>
</inkml:ink>
</file>

<file path=ppt/ink/ink4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36.1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91 214 216 0 0,'-61'-16'10690'0'0,"34"10"-6241"0"0,27 6-4424 0 0,-1 0-1 0 0,1 0 0 0 0,0-1 1 0 0,0 1-1 0 0,0 0 0 0 0,0 0 1 0 0,-1 0-1 0 0,1 0 0 0 0,0 0 1 0 0,0-1-1 0 0,0 1 0 0 0,0 0 1 0 0,0 0-1 0 0,0 0 0 0 0,0-1 1 0 0,-1 1-1 0 0,1 0 0 0 0,0 0 1 0 0,0 0-1 0 0,0-1 0 0 0,0 1 1 0 0,0 0-1 0 0,0 0 0 0 0,0 0 1 0 0,0-1-1 0 0,0 1 0 0 0,0 0 1 0 0,0 0-1 0 0,0 0 0 0 0,0-1 0 0 0,0 1 1 0 0,0 0-1 0 0,0 0 0 0 0,1 0 1 0 0,-1-1-1 0 0,0 1 0 0 0,0 0 1 0 0,0 0-1 0 0,0 0 0 0 0,0 0 1 0 0,0-1-1 0 0,1 1 0 0 0,-1 0 1 0 0,0 0-1 0 0,0 0 0 0 0,0 0 1 0 0,0 0-1 0 0,0 0 0 0 0,1-1 1 0 0,-1 1-1 0 0,0 0 0 0 0,0 0 1 0 0,1 0-1 0 0,9-9 25 0 0,16-10 440 0 0,-20 14-370 0 0,1 0-1 0 0,0 0 1 0 0,1 0-1 0 0,7-3 1 0 0,48-22 518 0 0,24-11 291 0 0,-54 28-654 0 0,1 2 0 0 0,0 2 0 0 0,0 1 0 0 0,36-4 0 0 0,-58 11-250 0 0,0 0 0 0 0,0 1 0 0 0,0 0 0 0 0,0 1 0 0 0,0 1 0 0 0,0 0 0 0 0,-1 0 0 0 0,13 5 0 0 0,-19-5-27 0 0,0 0 1 0 0,-1 0 0 0 0,1 0 0 0 0,0 1-1 0 0,-1 0 1 0 0,1 0 0 0 0,-1 0 0 0 0,0 1-1 0 0,0-1 1 0 0,0 1 0 0 0,-1 0 0 0 0,1 0-1 0 0,-1 0 1 0 0,0 0 0 0 0,0 1-1 0 0,0 0 1 0 0,-1-1 0 0 0,1 1 0 0 0,-1 0-1 0 0,2 7 1 0 0,-2 0-30 0 0,1 0-1 0 0,-2 1 1 0 0,0-1 0 0 0,0 1-1 0 0,-1-1 1 0 0,-1 1 0 0 0,0-1-1 0 0,0 1 1 0 0,-1-1 0 0 0,-8 24-1 0 0,2-11-118 0 0,-2 1 0 0 0,-1-1 0 0 0,-1-1-1 0 0,-15 24 1 0 0,13-27-136 0 0,0-1-1 0 0,-2 0 1 0 0,0-1-1 0 0,-1 0 1 0 0,-1-2 0 0 0,-1 0-1 0 0,0-1 1 0 0,-1-1-1 0 0,-1-1 1 0 0,0-1 0 0 0,-1 0-1 0 0,-1-2 1 0 0,-25 10-1 0 0,-31 7-599 0 0,66-25 799 0 0,1 1 1 0 0,-1-2-1 0 0,0 0 0 0 0,-18 0 1 0 0,24-3-267 0 0,10-1 108 0 0,14-2 103 0 0,12 2 475 0 0,1 1-1 0 0,0 2 1 0 0,45 6 0 0 0,0 2-218 0 0,-36-5 149 0 0,44 10 0 0 0,-70-10-25 0 0,0-1-1 0 0,0 2 1 0 0,0 0-1 0 0,-1 0 1 0 0,0 1-1 0 0,0 1 1 0 0,13 9-1 0 0,-10-4 373 0 0,20 21 0 0 0,-4-4-323 0 0,-29-27-297 0 0,-1-1 0 0 0,0 0 0 0 0,1 0 0 0 0,0-1 0 0 0,-1 1-1 0 0,1 0 1 0 0,-1 0 0 0 0,1-1 0 0 0,0 1 0 0 0,0-1-1 0 0,-1 1 1 0 0,1-1 0 0 0,0 0 0 0 0,0 0 0 0 0,-1 0 0 0 0,1 0-1 0 0,0 0 1 0 0,2 0 0 0 0,-1-1-505 0 0,1 0 1 0 0,0 0-1 0 0,-1 0 1 0 0,1 0-1 0 0,0-1 0 0 0,-1 1 1 0 0,5-4-1 0 0,0 1-749 0 0</inkml:trace>
</inkml:ink>
</file>

<file path=ppt/ink/ink4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36.6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33 512 0 0,'-10'-2'853'0'0,"-9"0"2776"0"0,-2 2 7267 0 0,21 0-10837 0 0,5 4 1295 0 0,8 2-329 0 0,11 0-566 0 0,0-1 0 0 0,0-1 1 0 0,0-1-1 0 0,0-1 0 0 0,36-2 1 0 0,121-17-763 0 0,-171 15 329 0 0,87-15-797 0 0,-33 2-3746 0 0,-34 8 536 0 0</inkml:trace>
</inkml:ink>
</file>

<file path=ppt/ink/ink4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37.3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87 512 0 0,'-4'-1'760'0'0,"2"0"49"0"0,0 0 0 0 0,0 1 0 0 0,-1-1 0 0 0,1 0 0 0 0,0 1 0 0 0,0 0 0 0 0,0-1-1 0 0,-1 1 1 0 0,1 0 0 0 0,0 0 0 0 0,0 0 0 0 0,-1 1 0 0 0,1-1 0 0 0,-3 1 0 0 0,26-1 5393 0 0,12-1-5130 0 0,55-12 545 0 0,209-26-174 0 0,-75 30-1368 0 0,-82 4-170 0 0,-122 5 46 0 0,-9 0-43 0 0,1 0 1 0 0,-1-1-1 0 0,1 0 1 0 0,-1-1 0 0 0,0 1-1 0 0,1-2 1 0 0,9-3 0 0 0,-31 5-1032 0 0,-18 7-3696 0 0,-35 13 0 0 0,35-8 2730 0 0</inkml:trace>
</inkml:ink>
</file>

<file path=ppt/ink/ink4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37.6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87 48 856 0 0,'-13'-10'2386'0'0,"-21"-16"3183"0"0,31 25-5015 0 0,0-1 0 0 0,0 1 0 0 0,0-1 0 0 0,0 1 0 0 0,0 0 0 0 0,-1 0 0 0 0,1 0 0 0 0,0 1 0 0 0,-1-1 0 0 0,-3 1 0 0 0,6 0-212 0 0,9 9 1433 0 0,0-3-1426 0 0,0-1-1 0 0,-1 1 1 0 0,0 1-1 0 0,0-1 1 0 0,-1 1-1 0 0,0 0 1 0 0,0 1 0 0 0,-1-1-1 0 0,0 1 1 0 0,0 0-1 0 0,-1 0 1 0 0,1 1-1 0 0,-2 0 1 0 0,0-1-1 0 0,0 1 1 0 0,2 10-1 0 0,0 2-183 0 0,-2 0-1 0 0,0 0 0 0 0,-2 1 1 0 0,0-1-1 0 0,-4 43 0 0 0,-22 239-464 0 0,25-299 204 0 0,0 0 1 0 0,0 1-1 0 0,0-1 0 0 0,1 0 1 0 0,0 0-1 0 0,0 0 1 0 0,0 0-1 0 0,3 7 0 0 0,-4-10-26 0 0,1 0-1 0 0,-1 0 1 0 0,1 0-1 0 0,-1 0 1 0 0,1 0-1 0 0,0 0 0 0 0,-1 0 1 0 0,1 0-1 0 0,0-1 1 0 0,0 1-1 0 0,-1 0 1 0 0,1 0-1 0 0,0-1 1 0 0,0 1-1 0 0,0-1 1 0 0,0 1-1 0 0,0-1 1 0 0,0 1-1 0 0,0-1 0 0 0,0 1 1 0 0,0-1-1 0 0,0 0 1 0 0,0 0-1 0 0,0 0 1 0 0,0 1-1 0 0,0-1 1 0 0,1 0-1 0 0,-1 0 1 0 0,0-1-1 0 0,0 1 0 0 0,0 0 1 0 0,0 0-1 0 0,0 0 1 0 0,0-1-1 0 0,0 1 1 0 0,0 0-1 0 0,0-1 1 0 0,1 0-1 0 0,3-2-1097 0 0,0 0 0 0 0,0 0-1 0 0,0 0 1 0 0,4-4 0 0 0,0-1-1190 0 0</inkml:trace>
</inkml:ink>
</file>

<file path=ppt/ink/ink4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37.9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99 1344 0 0,'1'-1'548'0'0,"-1"1"1"0"0,1 0-1 0 0,0-1 0 0 0,-1 1 0 0 0,1 0 0 0 0,-1-1 1 0 0,1 1-1 0 0,-1 0 0 0 0,0-1 0 0 0,1 1 0 0 0,-1-1 1 0 0,1 1-1 0 0,-1-1 0 0 0,0 1 0 0 0,1-1 0 0 0,-1 1 0 0 0,0-1 1 0 0,1-1-1 0 0,-1 2-299 0 0,0-1 1 0 0,1 0-1 0 0,-1 0 0 0 0,0 1 1 0 0,1-1-1 0 0,-1 1 1 0 0,1-1-1 0 0,-1 0 0 0 0,1 1 1 0 0,-1-1-1 0 0,1 1 0 0 0,-1-1 1 0 0,1 1-1 0 0,-1-1 1 0 0,1 1-1 0 0,0 0 0 0 0,-1-1 1 0 0,1 1-1 0 0,1-1 1 0 0,18-5 626 0 0,1 1 0 0 0,0 1 1 0 0,0 1-1 0 0,32-1 0 0 0,90 7-286 0 0,-62 0-82 0 0,4-3-999 0 0,1-4 0 0 0,-1-4 0 0 0,158-35 0 0 0,-216 36-824 0 0</inkml:trace>
</inkml:ink>
</file>

<file path=ppt/ink/ink4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38.3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 6 512 0 0,'-1'-1'266'0'0,"0"1"0"0"0,0-1 1 0 0,0 0-1 0 0,0 1 0 0 0,0 0 0 0 0,0-1 0 0 0,0 1 0 0 0,0 0 1 0 0,0-1-1 0 0,0 1 0 0 0,0 0 0 0 0,0 0 0 0 0,0 0 0 0 0,0 0 0 0 0,0 0 1 0 0,0 0-1 0 0,0 0 0 0 0,0 0 0 0 0,0 0 0 0 0,0 1 0 0 0,0-1 1 0 0,0 0-1 0 0,0 1 0 0 0,0-1 0 0 0,0 1 0 0 0,0-1 0 0 0,0 1 0 0 0,1-1 1 0 0,-1 1-1 0 0,-1 1 0 0 0,-2 1 1059 0 0,1 1 0 0 0,-1 0-1 0 0,1 0 1 0 0,-5 8 0 0 0,4-5-729 0 0,2-4-336 0 0,0 0 0 0 0,1 1 0 0 0,0-1 0 0 0,-1 1 0 0 0,1-1 0 0 0,1 1 0 0 0,-1 0 0 0 0,0-1 0 0 0,1 1 0 0 0,0 0 0 0 0,0-1 0 0 0,0 1 0 0 0,1 5-1 0 0,1 6 542 0 0,7 27 0 0 0,-8-41-756 0 0,9 35 631 0 0,1 6 228 0 0,11 67 0 0 0,-8 64-507 0 0,-14-134-488 0 0,-1 1 1 0 0,-10 54-1 0 0,10-89 33 0 0,0 0-1 0 0,1 1 1 0 0,-1-1-1 0 0,1 0 1 0 0,0 0-1 0 0,1 7 1 0 0,0-11-10 0 0,-1 0-1 0 0,0 0 1 0 0,0-1 0 0 0,1 1-1 0 0,-1 0 1 0 0,0 0 0 0 0,1 0-1 0 0,-1-1 1 0 0,1 1 0 0 0,-1 0-1 0 0,1 0 1 0 0,-1-1 0 0 0,1 1-1 0 0,0 0 1 0 0,-1-1 0 0 0,1 1-1 0 0,1 0 1 0 0,-1 0-136 0 0,0-1-1 0 0,0 0 1 0 0,1 1-1 0 0,-1-1 1 0 0,0 0-1 0 0,0 0 1 0 0,0 0-1 0 0,1 0 1 0 0,-1 0-1 0 0,0 0 1 0 0,0 0-1 0 0,1 0 1 0 0,-1 0-1 0 0,0-1 1 0 0,0 1-1 0 0,2-1 1 0 0,17-10-7487 0 0,-8 3 1996 0 0</inkml:trace>
</inkml:ink>
</file>

<file path=ppt/ink/ink4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103 222 8 0 0,'-32'-3'5759'0'0,"23"3"-3426"0"0,1-1 0 0 0,-1 1 0 0 0,1-2 0 0 0,0 1-1 0 0,-12-5 1 0 0,20 6-2271 0 0,-1-1-1 0 0,0 1 1 0 0,1-1 0 0 0,-1 1-1 0 0,0-1 1 0 0,1 1 0 0 0,-1-1-1 0 0,1 1 1 0 0,-1-1-1 0 0,1 0 1 0 0,0 1 0 0 0,-1-1-1 0 0,1 0 1 0 0,0 0 0 0 0,-1 1-1 0 0,1-1 1 0 0,0 0-1 0 0,0 0 1 0 0,-1 1 0 0 0,1-1-1 0 0,0 0 1 0 0,0 0 0 0 0,0 1-1 0 0,0-1 1 0 0,0 0-1 0 0,0 0 1 0 0,0 0 0 0 0,0 1-1 0 0,1-1 1 0 0,-1 0-1 0 0,0 0 1 0 0,0 1 0 0 0,1-1-1 0 0,-1 0 1 0 0,0 0 0 0 0,1 0-1 0 0,1-3 18 0 0,0 0-1 0 0,0 0 1 0 0,0 0-1 0 0,1 0 1 0 0,3-4-1 0 0,11-12 168 0 0,35-32-1 0 0,-40 43-204 0 0,0 0 0 0 0,0 1 0 0 0,1 0 1 0 0,24-11-1 0 0,-23 13-17 0 0,1 1 0 0 0,0 0 0 0 0,0 1 1 0 0,1 1-1 0 0,-1 0 0 0 0,1 1 0 0 0,-1 1 1 0 0,1 0-1 0 0,19 2 0 0 0,-16 1-24 0 0,1 1 1 0 0,-1 1-1 0 0,1 1 1 0 0,-1 0-1 0 0,-1 1 1 0 0,36 17-1 0 0,-47-19 3 0 0,-1 0 0 0 0,1 0 0 0 0,-1 0 0 0 0,0 1 0 0 0,0 0 0 0 0,-1 0 0 0 0,0 1 0 0 0,1-1 0 0 0,-2 1 1 0 0,6 7-1 0 0,-5-4 2 0 0,1 1 1 0 0,-2 0 0 0 0,1 0-1 0 0,-1 0 1 0 0,0 0-1 0 0,2 16 1 0 0,-2-7 22 0 0,-2-1 0 0 0,0 2 0 0 0,-1-1 0 0 0,-1 0 0 0 0,-1 0 0 0 0,-1 0 0 0 0,-6 31 0 0 0,7-46-42 0 0,0 0 0 0 0,0 0 1 0 0,-1 0-1 0 0,0 0 0 0 0,1 0 0 0 0,-1-1 0 0 0,-1 1 0 0 0,1 0 0 0 0,0-1 0 0 0,-1 0 0 0 0,0 0 0 0 0,-5 5 0 0 0,3-3 15 0 0,-1-1-1 0 0,1-1 1 0 0,-1 1 0 0 0,0-1-1 0 0,0 0 1 0 0,0 0 0 0 0,-10 2-1 0 0,6-2-565 0 0,-1 0 0 0 0,-1-1 0 0 0,-20 1-1 0 0,21-2-1179 0 0,-1-1 0 0 0,0-1 0 0 0,-13-2-1 0 0,3-1-751 0 0,0-1 52 0 0</inkml:trace>
</inkml:ink>
</file>

<file path=ppt/ink/ink4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40.1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123 218 512 0 0,'-27'-40'3587'0'0,"13"21"1533"0"0,-16-31 0 0 0,37 63 2670 0 0,-3-4-7235 0 0,0 1 0 0 0,3 15 0 0 0,-3-2-303 0 0,-1 0-1 0 0,-1 1 0 0 0,-1 0 0 0 0,-3 32 1 0 0,-21 93 122 0 0,3-40-247 0 0,-9 45 2 0 0,27-146-132 0 0,0-1 1 0 0,0 0 0 0 0,1 1 0 0 0,0-1 0 0 0,0 0 0 0 0,1 0 0 0 0,0 0 0 0 0,1 8-1 0 0,-1-15 3 0 0,0 1-1 0 0,0-1 0 0 0,0 0 0 0 0,0 0 1 0 0,0 1-1 0 0,0-1 0 0 0,0 0 0 0 0,0 1 1 0 0,0-1-1 0 0,0 0 0 0 0,0 0 0 0 0,0 1 1 0 0,0-1-1 0 0,0 0 0 0 0,1 0 0 0 0,-1 1 0 0 0,0-1 1 0 0,0 0-1 0 0,0 0 0 0 0,0 0 0 0 0,1 1 1 0 0,-1-1-1 0 0,0 0 0 0 0,0 0 0 0 0,1 0 1 0 0,-1 0-1 0 0,0 1 0 0 0,1-1 0 0 0,3-6-48 0 0,2-12-26 0 0,-3-9 60 0 0,0-1 0 0 0,-2 1 0 0 0,-1-1 0 0 0,-4-30 0 0 0,-1-41 32 0 0,7 62 32 0 0,11-68-1 0 0,-10 85-30 0 0,2 1 0 0 0,1-1 1 0 0,0 2-1 0 0,1-1 0 0 0,11-20 0 0 0,-14 33 0 0 0,0 0 1 0 0,1 0-1 0 0,-1 0 1 0 0,1 1-1 0 0,0 0 1 0 0,0-1-1 0 0,1 2 1 0 0,-1-1-1 0 0,1 1 1 0 0,0 0-1 0 0,1 0 1 0 0,11-5-1 0 0,-15 7-3 0 0,0 1 1 0 0,0 0-1 0 0,0 0 1 0 0,0 0-1 0 0,0 1 0 0 0,0-1 1 0 0,0 1-1 0 0,0-1 0 0 0,0 1 1 0 0,1 0-1 0 0,-1 0 1 0 0,0 0-1 0 0,0 1 0 0 0,0-1 1 0 0,0 1-1 0 0,0 0 0 0 0,0 0 1 0 0,0 0-1 0 0,0 0 1 0 0,0 0-1 0 0,0 1 0 0 0,-1-1 1 0 0,1 1-1 0 0,0 0 0 0 0,-1 0 1 0 0,0 0-1 0 0,1 0 1 0 0,-1 0-1 0 0,0 0 0 0 0,0 1 1 0 0,3 3-1 0 0,0 2 8 0 0,-1 0 1 0 0,0 1 0 0 0,0-1-1 0 0,0 1 1 0 0,-1 0-1 0 0,0 0 1 0 0,-1 0-1 0 0,0 0 1 0 0,1 17-1 0 0,-2 7-16 0 0,-3 47 1 0 0,-1-28-5 0 0,3-23-1 0 0,0-1 0 0 0,2 1 0 0 0,1 0 1 0 0,12 51-1 0 0,-12-70-11 0 0,0 0 1 0 0,1 0 0 0 0,1 0 0 0 0,0 0 0 0 0,0 0 0 0 0,12 16 0 0 0,-12-21 1 0 0,0 1 0 0 0,0-1-1 0 0,0 0 1 0 0,1-1 0 0 0,-1 1 0 0 0,1-1 0 0 0,0 0 0 0 0,1 0 0 0 0,-1-1 0 0 0,1 0-1 0 0,9 3 1 0 0,-14-5 2 0 0,0 0 0 0 0,0-1-1 0 0,0 1 1 0 0,0-1-1 0 0,0 1 1 0 0,0-1 0 0 0,0 0-1 0 0,0 0 1 0 0,0 0-1 0 0,1 0 1 0 0,-1 0 0 0 0,0-1-1 0 0,0 1 1 0 0,0-1-1 0 0,0 1 1 0 0,0-1 0 0 0,0 0-1 0 0,0 1 1 0 0,0-1-1 0 0,-1 0 1 0 0,1 0 0 0 0,3-3-1 0 0,-2 1-16 0 0,0 0 1 0 0,0 0-1 0 0,-1-1 0 0 0,1 1 1 0 0,-1-1-1 0 0,0 0 0 0 0,0 1 1 0 0,0-1-1 0 0,0 0 0 0 0,1-6 1 0 0,1-4-43 0 0,-1 0-1 0 0,0 0 1 0 0,-1 0 0 0 0,0 0 0 0 0,-1-20 0 0 0,-9-75-108 0 0,1 5 123 0 0,15-69 43 0 0,-5 146 18 0 0,1 1-1 0 0,2-1 0 0 0,0 1 1 0 0,15-36-1 0 0,-18 55 3 0 0,1-1 1 0 0,-1 1-1 0 0,2 0 1 0 0,-1 1 0 0 0,1-1-1 0 0,0 1 1 0 0,0-1-1 0 0,0 1 1 0 0,9-6-1 0 0,-12 10-3 0 0,0 0-1 0 0,0 1 0 0 0,0-1 1 0 0,1 1-1 0 0,-1 0 0 0 0,0 0 1 0 0,1 0-1 0 0,-1 0 0 0 0,0 0 1 0 0,1 0-1 0 0,-1 1 1 0 0,1-1-1 0 0,-1 1 0 0 0,1 0 1 0 0,-1 0-1 0 0,1 0 0 0 0,0 0 1 0 0,-1 0-1 0 0,1 0 0 0 0,-1 1 1 0 0,1-1-1 0 0,-1 1 0 0 0,1-1 1 0 0,-1 1-1 0 0,0 0 0 0 0,1 0 1 0 0,-1 0-1 0 0,0 1 1 0 0,0-1-1 0 0,0 0 0 0 0,0 1 1 0 0,0 0-1 0 0,2 1 0 0 0,3 4 13 0 0,0 0 0 0 0,-1 0 0 0 0,0 1 0 0 0,0 0 0 0 0,4 9-1 0 0,22 45 96 0 0,-22-41-94 0 0,1 4-12 0 0,-1 1 1 0 0,-1 0-1 0 0,-1 0 1 0 0,5 34-1 0 0,8 109 73 0 0,-12-76-43 0 0,-6-62-38 0 0,2 0-1 0 0,1-1 0 0 0,15 47 0 0 0,-19-69-59 0 0,2 0-1 0 0,-1 0 0 0 0,1-1 0 0 0,0 1 0 0 0,0-1 1 0 0,1 0-1 0 0,0 0 0 0 0,0 0 0 0 0,1-1 0 0 0,0 0 1 0 0,0 0-1 0 0,0 0 0 0 0,1-1 0 0 0,0 0 0 0 0,0 0 0 0 0,0-1 1 0 0,16 7-1 0 0,-19-9-160 0 0,0-1 0 0 0,0 0 0 0 0,0 0 1 0 0,1 0-1 0 0,-1 0 0 0 0,0-1 0 0 0,0 0 0 0 0,0 0 1 0 0,1 0-1 0 0,-1 0 0 0 0,8-2 0 0 0,-8 1-848 0 0,0-1 0 0 0,1 1 0 0 0,-1-1 0 0 0,0 0 0 0 0,0 0 0 0 0,7-5 0 0 0,3-2-4087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2:21.4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85 512 0 0,'9'-15'619'0'0,"-7"13"-71"0"0,0 0 1 0 0,-1 0-1 0 0,1 0 1 0 0,-1 0-1 0 0,1-1 0 0 0,-1 1 1 0 0,1-4-1 0 0,-2 6-397 0 0,0-1 0 0 0,0 0 0 0 0,0 1 0 0 0,0-1 0 0 0,0 0 0 0 0,0 0-1 0 0,0 1 1 0 0,0-1 0 0 0,0 0 0 0 0,0 1 0 0 0,-1-1 0 0 0,1 0 0 0 0,0 0 0 0 0,-1 1-1 0 0,1-1 1 0 0,0 1 0 0 0,-1-1 0 0 0,1 0 0 0 0,0 1 0 0 0,-1-1 0 0 0,1 1-1 0 0,-1-1 1 0 0,0 1 0 0 0,1-1 0 0 0,-1 1 0 0 0,1-1 0 0 0,-1 1 0 0 0,1 0-1 0 0,-1-1 1 0 0,0 1 0 0 0,1 0 0 0 0,-2-1 0 0 0,0 1 265 0 0,1-1 1 0 0,-1 0-1 0 0,1 1 0 0 0,0-1 1 0 0,-1 0-1 0 0,1 0 1 0 0,0 0-1 0 0,-1 0 0 0 0,1 0 1 0 0,0 0-1 0 0,0 0 1 0 0,0 0-1 0 0,0 0 0 0 0,0-1 1 0 0,0 1-1 0 0,0 0 1 0 0,0-1-1 0 0,1 1 0 0 0,-1-1 1 0 0,1 1-1 0 0,0-7 5270 0 0,-5 10-5698 0 0,2-2-17 0 0,-8 3 686 0 0,12-2-617 0 0,-1-1-1 0 0,0 1 1 0 0,1-1 0 0 0,-1 1 0 0 0,1-1-1 0 0,-1 0 1 0 0,1 1 0 0 0,-1-1-1 0 0,1 0 1 0 0,-1 1 0 0 0,1-1 0 0 0,-1 0-1 0 0,1 1 1 0 0,-1-1 0 0 0,1 0-1 0 0,-1 0 1 0 0,1 0 0 0 0,0 0 0 0 0,3 2 51 0 0,0-1 1 0 0,0 1 0 0 0,-1 0 0 0 0,1 0-1 0 0,-1 0 1 0 0,1 0 0 0 0,-1 0 0 0 0,4 5-1 0 0,-5-5-46 0 0,0 0-1 0 0,-1 1 1 0 0,1-1-1 0 0,-1 1 1 0 0,0-1-1 0 0,0 1 1 0 0,0-1-1 0 0,0 1 1 0 0,0 0-1 0 0,-1 0 1 0 0,1-1-1 0 0,-1 1 0 0 0,0 3 1 0 0,1 8 46 0 0,-2 0 1 0 0,0-1-1 0 0,-1 1 1 0 0,0 0-1 0 0,-1-1 1 0 0,-5 14-1 0 0,4-11-9 0 0,0 0 0 0 0,1 0 0 0 0,-3 32 0 0 0,8-25-24 0 0,0 0 1 0 0,1 0-1 0 0,2 0 0 0 0,13 44 0 0 0,-16-61-57 0 0,3 15 17 0 0,-1 0 0 0 0,0 0 0 0 0,-2 1 0 0 0,-1 0 0 0 0,0-1 0 0 0,-2 1 0 0 0,0-1 0 0 0,-2 1 0 0 0,-7 34 0 0 0,7-43-3 0 0,0 0 0 0 0,2 1 0 0 0,-1 16 0 0 0,2-29-15 0 0,0-1-1 0 0,0 0 0 0 0,0 0 0 0 0,0 0 1 0 0,0 1-1 0 0,0-1 0 0 0,0 0 0 0 0,0 0 1 0 0,0 1-1 0 0,0-1 0 0 0,0 0 0 0 0,0 0 1 0 0,0 1-1 0 0,0-1 0 0 0,0 0 1 0 0,0 0-1 0 0,0 0 0 0 0,1 1 0 0 0,-1-1 1 0 0,0 0-1 0 0,0 0 0 0 0,0 0 0 0 0,0 1 1 0 0,0-1-1 0 0,1 0 0 0 0,-1 0 1 0 0,0 0-1 0 0,0 0 0 0 0,0 0 0 0 0,1 1 1 0 0,-1-1-1 0 0,0 0 0 0 0,0 0 0 0 0,0 0 1 0 0,1 0-1 0 0,-1 0 0 0 0,0 0 0 0 0,0 0 1 0 0,0 0-1 0 0,1 0 0 0 0,-1 0 1 0 0,0 0-1 0 0,0 0 0 0 0,1 0 0 0 0,-1 0 1 0 0,0 0-1 0 0,0 0 0 0 0,1 0 0 0 0,-1 0 1 0 0,0 0-1 0 0,0 0 0 0 0,0 0 1 0 0,1 0-1 0 0,-1 0 0 0 0,0-1 0 0 0,0 1 1 0 0,0 0-1 0 0,1 0 0 0 0,-1 0 0 0 0,0 0 1 0 0,0 0-1 0 0,0-1 0 0 0,0 1 1 0 0,1 0-1 0 0,15-15-71 0 0,-13 12 46 0 0,1 0 5 0 0,0-1 1 0 0,-1 0 0 0 0,1 0-1 0 0,-1 0 1 0 0,1 0-1 0 0,-1-1 1 0 0,-1 1 0 0 0,1-1-1 0 0,-1 0 1 0 0,0 0-1 0 0,0 0 1 0 0,2-6 0 0 0,-4 8-210 0 0,1-1 0 0 0,-1 0 1 0 0,1 0-1 0 0,-1 0 0 0 0,0 1 0 0 0,-1-1 1 0 0,1 0-1 0 0,-1 0 0 0 0,1 1 1 0 0,-1-1-1 0 0,0 0 0 0 0,-1 1 1 0 0,1-1-1 0 0,-1 1 0 0 0,1-1 1 0 0,-1 1-1 0 0,-4-6 0 0 0,-8-9-4945 0 0,7 9 59 0 0,2 3-68 0 0</inkml:trace>
</inkml:ink>
</file>

<file path=ppt/ink/ink4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40.8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332 278 512 0 0,'0'-40'5569'0'0,"-6"-47"1"0"0,4 74-5044 0 0,0 1 1 0 0,-1-1 0 0 0,0 1-1 0 0,-1-1 1 0 0,-1 1-1 0 0,0 0 1 0 0,-10-19-1 0 0,13 29-386 0 0,0-1 0 0 0,1 1 0 0 0,-1 0 1 0 0,0-1-1 0 0,0 1 0 0 0,0 0 0 0 0,0 0 0 0 0,0 1 0 0 0,-1-1 0 0 0,1 0 0 0 0,-1 1 0 0 0,1-1 0 0 0,-1 1 0 0 0,1 0 0 0 0,-1 0 0 0 0,-4-1 0 0 0,3 1 0 0 0,1 1 1 0 0,-1-1-1 0 0,0 1 1 0 0,0 0-1 0 0,0 0 1 0 0,0 1-1 0 0,0-1 1 0 0,0 1-1 0 0,0 0 1 0 0,-6 2-1 0 0,-1 2 59 0 0,0 0-1 0 0,1 0 0 0 0,0 1 0 0 0,0 1 0 0 0,1-1 0 0 0,0 2 0 0 0,-11 10 0 0 0,9-7-144 0 0,0 1-1 0 0,1 1 1 0 0,1 0 0 0 0,0 0-1 0 0,1 1 1 0 0,0 0 0 0 0,1 1-1 0 0,1-1 1 0 0,0 1 0 0 0,1 0-1 0 0,1 1 1 0 0,0-1 0 0 0,1 1-1 0 0,-1 20 1 0 0,3-24-43 0 0,1 0 0 0 0,0-1 0 0 0,1 1 0 0 0,1-1 0 0 0,0 1 0 0 0,0-1 0 0 0,1 0 0 0 0,0 0 0 0 0,5 11 0 0 0,-4-13 0 0 0,1-1-1 0 0,-1 0 1 0 0,1 0 0 0 0,1-1 0 0 0,-1 1 0 0 0,1-1 0 0 0,1-1 0 0 0,-1 1 0 0 0,1-1 0 0 0,0 0 0 0 0,1 0 0 0 0,9 5 0 0 0,-3-3-27 0 0,1-1 0 0 0,0-1 0 0 0,0 0 0 0 0,1-1-1 0 0,0 0 1 0 0,26 3 0 0 0,-20-5-248 0 0,0-1 0 0 0,0-1 0 0 0,0-1 0 0 0,32-4 0 0 0,-40 2-1208 0 0,1-1 0 0 0,-1 0 0 0 0,0-1 0 0 0,15-6 0 0 0,-10 1-1876 0 0</inkml:trace>
</inkml:ink>
</file>

<file path=ppt/ink/ink4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42.0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147 89 1352 0 0,'-27'-8'8534'0'0,"-4"4"-3288"0"0,25 4-4740 0 0,-1 0 0 0 0,1 0 0 0 0,-1 1 0 0 0,1 0 0 0 0,-1 0 0 0 0,1 0 0 0 0,0 1 0 0 0,-1 0 0 0 0,1 0 0 0 0,0 1 0 0 0,-10 5 1 0 0,16-7-464 0 0,0-1 0 0 0,-1 0 0 0 0,1 0 1 0 0,0 1-1 0 0,0-1 0 0 0,0 0 0 0 0,-1 1 1 0 0,1-1-1 0 0,0 0 0 0 0,0 1 1 0 0,0-1-1 0 0,0 0 0 0 0,0 1 0 0 0,0-1 1 0 0,0 0-1 0 0,0 1 0 0 0,0-1 0 0 0,0 0 1 0 0,0 1-1 0 0,0-1 0 0 0,0 1 1 0 0,0-1-1 0 0,0 0 0 0 0,0 1 0 0 0,0-1 1 0 0,0 0-1 0 0,0 1 0 0 0,0-1 0 0 0,0 0 1 0 0,1 1-1 0 0,-1-1 0 0 0,9 15 701 0 0,-3-6-320 0 0,-4 1-251 0 0,0 0-1 0 0,0 0 1 0 0,-1 0-1 0 0,0 0 1 0 0,-1 0-1 0 0,0 0 1 0 0,-3 14-1 0 0,1 13 6 0 0,2-27-159 0 0,1 0 1 0 0,0 0 0 0 0,0 0 0 0 0,5 19 0 0 0,-4-23 2 0 0,0-1 0 0 0,1 1 0 0 0,-1-1 1 0 0,1 1-1 0 0,0-1 0 0 0,1 0 0 0 0,-1 0 1 0 0,1 0-1 0 0,6 5 0 0 0,3 5-16 0 0,-9-11-4 0 0,0 1 0 0 0,0-1 0 0 0,0 0 1 0 0,1 0-1 0 0,0 0 0 0 0,0-1 0 0 0,-1 1 1 0 0,2-1-1 0 0,9 4 0 0 0,-5-3 1 0 0,-6-3-6 0 0,-1 0 0 0 0,1 1 0 0 0,-1-1 1 0 0,1 0-1 0 0,0-1 0 0 0,0 1 0 0 0,-1-1 0 0 0,1 0 0 0 0,0 0 0 0 0,0 0 0 0 0,-1 0 0 0 0,5-1 0 0 0,-3 0 9 0 0,-1 0-1 0 0,1 0 0 0 0,-1-1 1 0 0,0 1-1 0 0,1-1 1 0 0,-1 0-1 0 0,0 0 0 0 0,0 0 1 0 0,0-1-1 0 0,-1 1 0 0 0,1-1 1 0 0,-1 0-1 0 0,1 0 0 0 0,-1 0 1 0 0,0-1-1 0 0,0 1 0 0 0,0-1 1 0 0,-1 0-1 0 0,1 0 0 0 0,3-6 1 0 0,-3 2 3 0 0,-1 0 1 0 0,1 0 0 0 0,-1 0 0 0 0,0 0 0 0 0,-1 0-1 0 0,0 0 1 0 0,0 0 0 0 0,-1 0 0 0 0,0-1 0 0 0,-2-12 0 0 0,0-3-4 0 0,-2-13 4 0 0,-14-59 1 0 0,15 86-9 0 0,0 0 0 0 0,0 0 0 0 0,-1 0 0 0 0,0 1 1 0 0,-1-1-1 0 0,0 1 0 0 0,0 1 0 0 0,-1-1 0 0 0,0 1 0 0 0,-13-14 0 0 0,17 20 0 0 0,-1 0 0 0 0,1-1 0 0 0,-1 1-1 0 0,0 0 1 0 0,0 1 0 0 0,0-1 0 0 0,0 0 0 0 0,0 1-1 0 0,0 0 1 0 0,0-1 0 0 0,-1 1 0 0 0,1 1 0 0 0,0-1 0 0 0,-1 0-1 0 0,1 1 1 0 0,0-1 0 0 0,-1 1 0 0 0,1 0 0 0 0,-1 0-1 0 0,1 1 1 0 0,0-1 0 0 0,-6 2 0 0 0,5 0-4 0 0,0-1 1 0 0,0 1 0 0 0,0 0-1 0 0,1 0 1 0 0,-1 0-1 0 0,1 1 1 0 0,-1-1-1 0 0,1 1 1 0 0,0 0 0 0 0,0 0-1 0 0,0 0 1 0 0,1 0-1 0 0,-1 0 1 0 0,1 1-1 0 0,-1-1 1 0 0,1 1 0 0 0,-3 7-1 0 0,2-6-2 0 0,1 1 0 0 0,0 0-1 0 0,0 0 1 0 0,1 0 0 0 0,0 0 0 0 0,0 0-1 0 0,0 0 1 0 0,1 1 0 0 0,0-1-1 0 0,0 0 1 0 0,0 0 0 0 0,1 0 0 0 0,1 7-1 0 0,-1-9 4 0 0,0 0 0 0 0,1-1 0 0 0,-1 1 0 0 0,1 0 0 0 0,0-1 0 0 0,0 1 0 0 0,0-1 0 0 0,1 1 0 0 0,-1-1 0 0 0,1 0 0 0 0,0 0 0 0 0,-1 0 0 0 0,1-1 0 0 0,1 1 0 0 0,-1-1 0 0 0,0 1 0 0 0,1-1 0 0 0,-1 0 0 0 0,1 0 0 0 0,0-1 0 0 0,3 2 0 0 0,1-1-3 0 0,0 0 0 0 0,0 0 0 0 0,0-1 0 0 0,0 0 0 0 0,0-1 0 0 0,0 0 0 0 0,0 0 0 0 0,0-1 0 0 0,0 0 0 0 0,0 0 0 0 0,15-5 0 0 0,4-2 1 0 0,0-2-1 0 0,25-13 1 0 0,34-19 83 0 0,64-29 100 0 0,-143 68-147 0 0,0 1-1 0 0,0-1 1 0 0,0 1-1 0 0,0 0 1 0 0,1 1 0 0 0,12-1-1 0 0,-18 2-24 0 0,0 0-1 0 0,0 0 1 0 0,0 0 0 0 0,0 1-1 0 0,-1-1 1 0 0,1 0-1 0 0,0 1 1 0 0,0 0 0 0 0,0-1-1 0 0,-1 1 1 0 0,1 0-1 0 0,0 0 1 0 0,-1 0 0 0 0,1 0-1 0 0,-1 0 1 0 0,1 0-1 0 0,-1 1 1 0 0,0-1 0 0 0,1 0-1 0 0,-1 1 1 0 0,0-1-1 0 0,0 1 1 0 0,0-1 0 0 0,0 1-1 0 0,0 0 1 0 0,0 0-1 0 0,0-1 1 0 0,-1 1 0 0 0,1 0-1 0 0,-1 0 1 0 0,1 0-1 0 0,-1 2 1 0 0,5 22 70 0 0,-2 0-1 0 0,-1 27 1 0 0,4 29-50 0 0,-1-35 52 0 0,-3-25 20 0 0,1-1 0 0 0,7 27 0 0 0,-10-48-96 0 0,0 0-1 0 0,0 1 0 0 0,0-1 0 0 0,0 0 0 0 0,0 1 0 0 0,0-1 1 0 0,0 1-1 0 0,0-1 0 0 0,0 0 0 0 0,0 1 0 0 0,1-1 0 0 0,-1 0 1 0 0,0 1-1 0 0,0-1 0 0 0,0 1 0 0 0,1-1 0 0 0,-1 0 0 0 0,0 0 1 0 0,0 1-1 0 0,1-1 0 0 0,-1 0 0 0 0,0 0 0 0 0,1 1 0 0 0,-1-1 0 0 0,0 0 1 0 0,1 0-1 0 0,-1 0 0 0 0,0 1 0 0 0,1-1 0 0 0,0 0 0 0 0,-1 0-3 0 0,1-1-1 0 0,0 1 0 0 0,-1 0 0 0 0,1-1 1 0 0,-1 1-1 0 0,1-1 0 0 0,-1 1 0 0 0,1-1 0 0 0,-1 1 1 0 0,1-1-1 0 0,-1 1 0 0 0,1-1 0 0 0,-1 1 1 0 0,0-1-1 0 0,1-1 0 0 0,10-25-107 0 0,4-23 34 0 0,39-106 24 0 0,-53 153 50 0 0,5-11 5 0 0,0 0 1 0 0,1 1 0 0 0,12-17 0 0 0,-17 27 0 0 0,0 1 0 0 0,0-1 0 0 0,0 1 0 0 0,0-1 1 0 0,0 1-1 0 0,1 0 0 0 0,-1 0 0 0 0,1 0 0 0 0,-1 0 0 0 0,1 0 0 0 0,0 1 0 0 0,0-1 0 0 0,0 1 0 0 0,0 0 0 0 0,0 0 1 0 0,0 0-1 0 0,0 0 0 0 0,0 0 0 0 0,1 1 0 0 0,-1-1 0 0 0,6 1 0 0 0,-7 0 3 0 0,0 0 0 0 0,0 1 0 0 0,1-1 0 0 0,-1 1 0 0 0,0 0 0 0 0,0 0-1 0 0,0-1 1 0 0,0 1 0 0 0,-1 0 0 0 0,1 1 0 0 0,0-1 0 0 0,0 0 0 0 0,-1 0 0 0 0,3 3 0 0 0,-1-1 1 0 0,0 1 1 0 0,0-1 0 0 0,-1 1 0 0 0,1 0 0 0 0,-1 0-1 0 0,3 6 1 0 0,0 2 32 0 0,-1 1 0 0 0,-1-1-1 0 0,4 24 1 0 0,-4-13 74 0 0,-1 1-1 0 0,-1 0 0 0 0,-1-1 1 0 0,-1 1-1 0 0,-1-1 1 0 0,-9 43-1 0 0,2-45-118 0 0,6-15-28 0 0,5-7-90 0 0,3-8 72 0 0,1 0 0 0 0,-1-1 1 0 0,-1 0-1 0 0,4-11 0 0 0,8-16 40 0 0,98-162 32 0 0,-105 186-8 0 0,1 0-1 0 0,0 0 0 0 0,22-20 0 0 0,-25 26-5 0 0,1 1 0 0 0,-1 0 0 0 0,1 1 0 0 0,0 0 0 0 0,1 0 0 0 0,-1 1-1 0 0,18-7 1 0 0,-24 10-4 0 0,0 1 0 0 0,0-1 0 0 0,1 1 0 0 0,-1-1 0 0 0,0 1 0 0 0,0 0 0 0 0,0 0-1 0 0,0 0 1 0 0,0 0 0 0 0,0 0 0 0 0,0 0 0 0 0,0 1 0 0 0,1-1 0 0 0,-1 1 0 0 0,0-1 0 0 0,0 1 0 0 0,0 0-1 0 0,0 0 1 0 0,-1 0 0 0 0,1 0 0 0 0,0 0 0 0 0,0 0 0 0 0,-1 0 0 0 0,1 1 0 0 0,1 1 0 0 0,1 1 8 0 0,-1 0 0 0 0,0 0 0 0 0,-1 1 0 0 0,1-1 0 0 0,-1 1 0 0 0,0 0 0 0 0,0-1 0 0 0,0 1 0 0 0,1 7 0 0 0,2 11 37 0 0,-2-1 0 0 0,0 1 0 0 0,-1 28 0 0 0,-2-30-44 0 0,1-1 0 0 0,1 1 0 0 0,1-1 1 0 0,7 26-1 0 0,-9-43-19 0 0,0 1 1 0 0,1 0 0 0 0,0-1 0 0 0,0 1-1 0 0,0-1 1 0 0,0 0 0 0 0,0 0-1 0 0,6 6 1 0 0,-7-8-118 0 0,-1 0 0 0 0,1 0 0 0 0,0-1 0 0 0,0 1 0 0 0,0 0-1 0 0,0-1 1 0 0,0 1 0 0 0,0-1 0 0 0,0 1 0 0 0,0-1 0 0 0,0 1 0 0 0,0-1 0 0 0,0 0 0 0 0,0 1 0 0 0,0-1 0 0 0,0 0-1 0 0,0 0 1 0 0,0 0 0 0 0,0 0 0 0 0,0 0 0 0 0,0 0 0 0 0,0 0 0 0 0,0 0 0 0 0,1 0 0 0 0,-1-1 0 0 0,0 1 0 0 0,0 0 0 0 0,0-1-1 0 0,0 1 1 0 0,0-1 0 0 0,0 1 0 0 0,0-1 0 0 0,0 1 0 0 0,-1-1 0 0 0,3-1 0 0 0,13-12-9533 0 0,-5 5 2614 0 0</inkml:trace>
</inkml:ink>
</file>

<file path=ppt/ink/ink4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42.6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129 118 512 0 0,'11'-45'4503'0'0,"5"-28"8262"0"0,-21 87-8347 0 0,-7 22-3728 0 0,2 15-205 0 0,-5 95 1 0 0,12-89-188 0 0,-14 65 1 0 0,-21 31 209 0 0,-9 46-541 0 0,39-101-794 0 0,8-97 803 0 0,0-1 1 0 0,0 0 0 0 0,0 0-1 0 0,0 0 1 0 0,0 0 0 0 0,0 0-1 0 0,0 0 1 0 0,0 0 0 0 0,0 0-1 0 0,0 0 1 0 0,0 1 0 0 0,0-1-1 0 0,0 0 1 0 0,0 0 0 0 0,0 0-1 0 0,0 0 1 0 0,0 0-1 0 0,0 0 1 0 0,0 0 0 0 0,0 0-1 0 0,0 1 1 0 0,0-1 0 0 0,0 0-1 0 0,0 0 1 0 0,0 0 0 0 0,0 0-1 0 0,0 0 1 0 0,0 0 0 0 0,0 0-1 0 0,0 0 1 0 0,0 1 0 0 0,0-1-1 0 0,0 0 1 0 0,0 0 0 0 0,0 0-1 0 0,0 0 1 0 0,0 0-1 0 0,1 0 1 0 0,-1 0 0 0 0,0 0-1 0 0,0 0 1 0 0,0 0 0 0 0,0 0-1 0 0,0 0 1 0 0,0 0 0 0 0,0 0-1 0 0,0 0 1 0 0,0 0 0 0 0,1 0-1 0 0,-1 1 1 0 0,5-6-1197 0 0,5-9-1096 0 0,13-29-5376 0 0,-12 26 5641 0 0</inkml:trace>
</inkml:ink>
</file>

<file path=ppt/ink/ink4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42.9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78 324 1968 0 0,'-6'0'1251'0'0,"1"0"0"0"0,0-1 0 0 0,0 0-1 0 0,0 1 1 0 0,0-2 0 0 0,0 1-1 0 0,0-1 1 0 0,0 1 0 0 0,0-1 0 0 0,0-1-1 0 0,-7-4 1 0 0,11 6-1171 0 0,0 0-1 0 0,0 0 1 0 0,0-1 0 0 0,0 1-1 0 0,0 0 1 0 0,1-1 0 0 0,-1 1-1 0 0,0-1 1 0 0,1 1 0 0 0,-1-1 0 0 0,1 1-1 0 0,0-1 1 0 0,-1 1 0 0 0,1-1-1 0 0,0 0 1 0 0,0 1 0 0 0,0-1-1 0 0,0 1 1 0 0,0-1 0 0 0,1 1-1 0 0,-1-1 1 0 0,0 0 0 0 0,1 1 0 0 0,-1-1-1 0 0,1-1 1 0 0,2-3-1 0 0,-1 0 0 0 0,1 0 0 0 0,0 0 0 0 0,6-9 0 0 0,5-4 69 0 0,1 0 0 0 0,0 0-1 0 0,2 2 1 0 0,0 0 0 0 0,1 1-1 0 0,0 0 1 0 0,1 2 0 0 0,1 0 0 0 0,1 1-1 0 0,22-10 1 0 0,-29 16-7 0 0,-1 1-1 0 0,1 1 1 0 0,0 0-1 0 0,1 1 1 0 0,-1 1 0 0 0,1 0-1 0 0,0 1 1 0 0,-1 1-1 0 0,1 0 1 0 0,0 1 0 0 0,0 0-1 0 0,0 2 1 0 0,-1-1-1 0 0,1 2 1 0 0,0 0 0 0 0,-1 0-1 0 0,19 9 1 0 0,-27-10-90 0 0,-1 0 1 0 0,0 0-1 0 0,-1 1 1 0 0,1 0-1 0 0,0 0 1 0 0,-1 0-1 0 0,0 1 1 0 0,1-1-1 0 0,-1 1 1 0 0,-1 0-1 0 0,1 0 1 0 0,-1 1-1 0 0,1-1 1 0 0,-1 1-1 0 0,-1 0 1 0 0,1-1-1 0 0,2 6 1 0 0,-3-3-1 0 0,-1-1 0 0 0,1 1 1 0 0,-1-1-1 0 0,0 1 0 0 0,0-1 1 0 0,-1 1-1 0 0,0-1 0 0 0,0 1 1 0 0,-1 0-1 0 0,0-1 0 0 0,0 1 1 0 0,0-1-1 0 0,-5 12 0 0 0,2-3-21 0 0,-2-1-1 0 0,0 0 1 0 0,0 0-1 0 0,-2-1 1 0 0,1 0-1 0 0,-2 0 1 0 0,1-1-1 0 0,-2 0 1 0 0,0 0-1 0 0,0-1 1 0 0,-1 0-1 0 0,0-1 1 0 0,-1 0-1 0 0,0-1 1 0 0,-15 8-1 0 0,8-7-91 0 0,0 0-1 0 0,0-2 1 0 0,-25 7-1 0 0,36-12-154 0 0,-1-1-1 0 0,0 0 1 0 0,1-1 0 0 0,-1 0-1 0 0,0 0 1 0 0,0-1-1 0 0,1 0 1 0 0,-1-1-1 0 0,0 0 1 0 0,-12-2 0 0 0,19 2-110 0 0,0 0 1 0 0,0 0 0 0 0,0 0 0 0 0,0 0-1 0 0,0 0 1 0 0,0 0 0 0 0,0 0-1 0 0,0 0 1 0 0,1-1 0 0 0,-1 1 0 0 0,0-1-1 0 0,-2-3 1 0 0,-7-15-6464 0 0,6 5 1067 0 0</inkml:trace>
</inkml:ink>
</file>

<file path=ppt/ink/ink4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43.4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28 142 832 0 0,'-3'-2'859'0'0,"1"0"0"0"0,-1 0 1 0 0,0 0-1 0 0,1-1 0 0 0,0 1 0 0 0,0-1 0 0 0,-1 1 0 0 0,-1-6 1 0 0,3 7-591 0 0,1 0 0 0 0,-1 0 0 0 0,1 0 1 0 0,0 0-1 0 0,-1-1 0 0 0,1 1 0 0 0,0 0 0 0 0,0 0 1 0 0,0-1-1 0 0,0 1 0 0 0,0 0 0 0 0,0 0 1 0 0,0-1-1 0 0,1 1 0 0 0,-1 0 0 0 0,0 0 1 0 0,1 0-1 0 0,-1-1 0 0 0,1 1 0 0 0,-1 0 0 0 0,1 0 1 0 0,-1 0-1 0 0,1 0 0 0 0,0 0 0 0 0,1-2 1 0 0,17-15 2709 0 0,-18 17-2803 0 0,0 0 1 0 0,0 0 0 0 0,0 1 0 0 0,-1-1 0 0 0,1 1-1 0 0,0-1 1 0 0,0 1 0 0 0,0-1 0 0 0,0 1-1 0 0,0-1 1 0 0,0 1 0 0 0,0 0 0 0 0,0 0 0 0 0,0-1-1 0 0,1 1 1 0 0,-1 0 0 0 0,0 0 0 0 0,0 0-1 0 0,0 0 1 0 0,0 0 0 0 0,2 1 0 0 0,-3-1-87 0 0,1 1 0 0 0,-1 0 1 0 0,1-1-1 0 0,-1 1 0 0 0,0 0 1 0 0,1-1-1 0 0,-1 1 0 0 0,0 0 0 0 0,0-1 1 0 0,1 1-1 0 0,-1 0 0 0 0,0-1 1 0 0,0 1-1 0 0,0 0 0 0 0,0 0 0 0 0,0-1 1 0 0,0 1-1 0 0,0 1 0 0 0,-2 16 599 0 0,-17 50 350 0 0,11-45-883 0 0,2 0 0 0 0,0 1-1 0 0,-4 43 1 0 0,10-61-162 0 0,0 1 0 0 0,0-1 1 0 0,0 0-1 0 0,1 1 0 0 0,0-1 1 0 0,0 0-1 0 0,1 0 0 0 0,0 0 1 0 0,0 0-1 0 0,0 0 1 0 0,0 0-1 0 0,1 0 0 0 0,0-1 1 0 0,1 1-1 0 0,-1-1 0 0 0,1 0 1 0 0,0 0-1 0 0,0 0 0 0 0,7 5 1 0 0,-8-7-12 0 0,0-1 1 0 0,0 0-1 0 0,0 1 1 0 0,0-1-1 0 0,1-1 1 0 0,-1 1-1 0 0,1 0 1 0 0,-1-1-1 0 0,1 0 1 0 0,-1 0-1 0 0,1 0 1 0 0,0 0-1 0 0,0 0 0 0 0,-1-1 1 0 0,7 0-1 0 0,-5 0-12 0 0,1-1 0 0 0,-1 1 0 0 0,0-2 0 0 0,1 1 0 0 0,-1-1 0 0 0,0 1 0 0 0,0-1 0 0 0,0-1 0 0 0,9-4 0 0 0,-4 0 12 0 0,-1 0 0 0 0,0 0 0 0 0,0-1 0 0 0,-1 0 0 0 0,0 0 0 0 0,0-1 0 0 0,-1 0 0 0 0,0 0 0 0 0,9-17 0 0 0,-6 3 35 0 0,-2 1-1 0 0,0-1 0 0 0,-2 0 1 0 0,-1 0-1 0 0,4-34 0 0 0,3-7 40 0 0,-9 48-51 0 0,0-1 29 0 0,10-29 1 0 0,-10 38-7 0 0,-1 8 50 0 0,-4 12 38 0 0,-8 9-88 0 0,2 1 0 0 0,0-1 0 0 0,2 2 0 0 0,1-1 1 0 0,0 0-1 0 0,2 1 0 0 0,0 0 0 0 0,2 0 0 0 0,0 0 0 0 0,1 0 0 0 0,2 0 0 0 0,0 0 0 0 0,9 34 0 0 0,-8-48-41 0 0,0 0-1 0 0,1-1 1 0 0,-1 1 0 0 0,2-1 0 0 0,-1 0-1 0 0,1 0 1 0 0,10 12 0 0 0,-12-17-57 0 0,0 1 0 0 0,1 0 0 0 0,-1-1 0 0 0,1 1 0 0 0,0-1 0 0 0,0 0 1 0 0,0-1-1 0 0,0 1 0 0 0,1-1 0 0 0,-1 1 0 0 0,1-1 0 0 0,-1-1 0 0 0,1 1 0 0 0,0-1 1 0 0,9 2-1 0 0,-13-3-88 0 0,1 0 1 0 0,0 0-1 0 0,-1-1 0 0 0,1 1 1 0 0,-1 0-1 0 0,1-1 1 0 0,-1 1-1 0 0,0-1 0 0 0,1 0 1 0 0,-1 1-1 0 0,1-1 1 0 0,-1 0-1 0 0,0 0 0 0 0,0 0 1 0 0,1 0-1 0 0,-1 0 1 0 0,0 0-1 0 0,0 0 0 0 0,0 0 1 0 0,0 0-1 0 0,1-2 1 0 0,2-4-2972 0 0,1 0 1 0 0,5-12-1 0 0,-10 18 2765 0 0,8-17-5264 0 0</inkml:trace>
</inkml:ink>
</file>

<file path=ppt/ink/ink4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43.6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13 2104 0 0,'-2'-1'825'0'0,"0"-1"0"0"0,0 1-1 0 0,0 0 1 0 0,0 0-1 0 0,0 0 1 0 0,0 0-1 0 0,0 0 1 0 0,0 0 0 0 0,0 0-1 0 0,0 1 1 0 0,-1-1-1 0 0,1 1 1 0 0,-3-1 0 0 0,4 1-645 0 0,0 0 0 0 0,1 0 1 0 0,-1 0-1 0 0,0 1 1 0 0,0-1-1 0 0,0 0 1 0 0,0 0-1 0 0,1 1 1 0 0,-1-1-1 0 0,0 0 1 0 0,0 1-1 0 0,1-1 1 0 0,-1 1-1 0 0,0-1 0 0 0,1 1 1 0 0,-1-1-1 0 0,0 1 1 0 0,1-1-1 0 0,-1 1 1 0 0,1 0-1 0 0,-1-1 1 0 0,1 1-1 0 0,-1 0 1 0 0,1-1-1 0 0,0 1 1 0 0,-1 0-1 0 0,1 0 1 0 0,0-1-1 0 0,-1 1 0 0 0,1 0 1 0 0,0 0-1 0 0,0 0 1 0 0,0 0-1 0 0,0-1 1 0 0,0 1-1 0 0,0 0 1 0 0,0 0-1 0 0,0 0 1 0 0,0 0-1 0 0,2 36 977 0 0,2 0 0 0 0,8 36 0 0 0,3 27-664 0 0,-11 151 553 0 0,-4-69-854 0 0,2-139-327 0 0,2 0-1 0 0,12 51 1 0 0,-12-78-160 0 0,1 1-1 0 0,11 28 1 0 0,-13-39-386 0 0,0 0-1 0 0,1 0 1 0 0,0 0-1 0 0,-1 0 1 0 0,2 0-1 0 0,-1-1 1 0 0,1 0-1 0 0,0 1 1 0 0,8 5 0 0 0,-2-5-3443 0 0,-3-3-113 0 0</inkml:trace>
</inkml:ink>
</file>

<file path=ppt/ink/ink4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43.8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67 1768 0 0,'80'-13'9168'0'0,"0"-4"-5116"0"0,-29 5-3586 0 0,0 3 0 0 0,74-5 0 0 0,-105 13-783 0 0,5 0 400 0 0,26 3 0 0 0,-14 4-2081 0 0,-32-4 1089 0 0,0-1 0 0 0,0 1 0 0 0,-1 0-1 0 0,1 1 1 0 0,4 2 0 0 0,2 3-1008 0 0</inkml:trace>
</inkml:ink>
</file>

<file path=ppt/ink/ink4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44.3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222 83 8 0 0,'-11'-2'2171'0'0,"-1"0"0"0"0,1 1 0 0 0,-17 1 0 0 0,23 0-1422 0 0,-1 0 0 0 0,1 1 0 0 0,-1 0 0 0 0,1 0 0 0 0,0 0 0 0 0,-1 1 0 0 0,1-1 0 0 0,0 1 0 0 0,-6 4 0 0 0,10-6-675 0 0,0 1 1 0 0,0-1-1 0 0,0 1 1 0 0,0 0-1 0 0,0-1 0 0 0,0 1 1 0 0,0 0-1 0 0,0 0 0 0 0,0-1 1 0 0,0 1-1 0 0,1 0 0 0 0,-1 0 1 0 0,0 0-1 0 0,0 0 1 0 0,1 0-1 0 0,-1 0 0 0 0,1 1 1 0 0,-1-1-1 0 0,1 0 0 0 0,0 0 1 0 0,-1 0-1 0 0,1 0 0 0 0,0 1 1 0 0,0-1-1 0 0,0 0 1 0 0,0 0-1 0 0,0 0 0 0 0,0 1 1 0 0,0-1-1 0 0,0 0 0 0 0,0 0 1 0 0,0 0-1 0 0,1 1 0 0 0,-1-1 1 0 0,0 0-1 0 0,1 0 0 0 0,-1 0 1 0 0,1 0-1 0 0,0 0 1 0 0,-1 0-1 0 0,1 0 0 0 0,1 2 1 0 0,2 1 85 0 0,0 1 1 0 0,1-1 0 0 0,-1 0 0 0 0,1 0-1 0 0,0 0 1 0 0,0-1 0 0 0,6 4 0 0 0,2-1 13 0 0,0 0 0 0 0,0 0 0 0 0,1-1 1 0 0,0-1-1 0 0,0 0 0 0 0,0-1 0 0 0,0-1 0 0 0,1 0 1 0 0,-1-1-1 0 0,0 0 0 0 0,1-1 0 0 0,24-3 0 0 0,-18-1-133 0 0,0-1 0 0 0,0 0 0 0 0,0-1 0 0 0,-1-2 0 0 0,0 0 0 0 0,-1-1 0 0 0,35-21 0 0 0,-50 28-36 0 0,-1-1 0 0 0,0 1 0 0 0,1-1 0 0 0,-1 0 0 0 0,0 0 0 0 0,-1 0 0 0 0,1-1 0 0 0,0 1 0 0 0,-1-1 0 0 0,0 1 0 0 0,0-1 0 0 0,0 0 0 0 0,2-6-1 0 0,-3 8-1 0 0,-1 0 0 0 0,1 0-1 0 0,-1 0 1 0 0,1-1-1 0 0,-1 1 1 0 0,0 0-1 0 0,0 0 1 0 0,0 0-1 0 0,0-1 1 0 0,0 1-1 0 0,-1 0 1 0 0,1 0-1 0 0,-1 0 1 0 0,1 0-1 0 0,-1-1 1 0 0,0 1-1 0 0,0 0 1 0 0,0 0 0 0 0,0 0-1 0 0,0 1 1 0 0,0-1-1 0 0,-1 0 1 0 0,1 0-1 0 0,0 0 1 0 0,-1 1-1 0 0,0-1 1 0 0,-2-1-1 0 0,-1 0 1 0 0,0 0 0 0 0,0 0 1 0 0,0 0-1 0 0,-1 1 0 0 0,1-1 0 0 0,-1 1 0 0 0,1 1 0 0 0,-1-1 0 0 0,0 1 0 0 0,0 0 0 0 0,0 0 0 0 0,0 1 0 0 0,1 0 0 0 0,-1 0 0 0 0,-7 1 0 0 0,-10 2 6 0 0,-1 1-1 0 0,-32 10 0 0 0,42-10-22 0 0,-14 3 86 0 0,1 1 0 0 0,0 1 0 0 0,1 2 0 0 0,0 0-1 0 0,-44 28 1 0 0,53-28 20 0 0,0 1 0 0 0,1 1 0 0 0,1 1 0 0 0,0 0-1 0 0,-18 23 1 0 0,29-32-80 0 0,1 0-1 0 0,-1 0 0 0 0,1 1 1 0 0,1-1-1 0 0,-1 0 1 0 0,1 1-1 0 0,0 0 0 0 0,0-1 1 0 0,1 1-1 0 0,-2 7 1 0 0,3-9-13 0 0,0 0 1 0 0,0 0-1 0 0,1 0 0 0 0,-1 1 1 0 0,1-1-1 0 0,-1 0 1 0 0,1 0-1 0 0,1 0 1 0 0,-1-1-1 0 0,0 1 0 0 0,1 0 1 0 0,0 0-1 0 0,0-1 1 0 0,0 1-1 0 0,0-1 0 0 0,5 5 1 0 0,0 0-11 0 0,1 0-1 0 0,0-1 1 0 0,0 0 0 0 0,1 0 0 0 0,0-1 0 0 0,0 0-1 0 0,16 7 1 0 0,-5-3-101 0 0,1-2 0 0 0,38 10 0 0 0,-23-10-1166 0 0,0-3-1 0 0,1 0 0 0 0,58-2 0 0 0,-54-3-1421 0 0</inkml:trace>
</inkml:ink>
</file>

<file path=ppt/ink/ink4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44.8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455 278 512 0 0,'3'-7'1967'0'0,"0"-1"0"0"0,0 1 0 0 0,0 0 0 0 0,1 1 0 0 0,1-1 0 0 0,7-10 0 0 0,3 1 171 0 0,20-17 0 0 0,81-73 1172 0 0,-112 102-3186 0 0,1 1 17 0 0,-1-1 0 0 0,0 1 0 0 0,0-1 0 0 0,0 0 1 0 0,-1-1-1 0 0,1 1 0 0 0,-1-1 0 0 0,5-9 0 0 0,-8 13-122 0 0,0 1 0 0 0,0 0 0 0 0,0 0-1 0 0,1-1 1 0 0,-1 1 0 0 0,0-1 0 0 0,0 1 0 0 0,0 0 0 0 0,0-1-1 0 0,0 1 1 0 0,0 0 0 0 0,0-1 0 0 0,0 1 0 0 0,0 0 0 0 0,0-1 0 0 0,-1 1-1 0 0,1 0 1 0 0,0-1 0 0 0,0 1 0 0 0,0 0 0 0 0,0-1 0 0 0,0 1-1 0 0,-1 0 1 0 0,1 0 0 0 0,0-1 0 0 0,0 1 0 0 0,-1 0 0 0 0,1 0 0 0 0,0-1-1 0 0,-13-3 300 0 0,-17 5-33 0 0,27 0-243 0 0,-27 4 26 0 0,0 1 1 0 0,0 2-1 0 0,-32 13 1 0 0,6-2-45 0 0,-26 5-19 0 0,-52 16-23 0 0,102-29 32 0 0,1 2 0 0 0,-31 17 1 0 0,52-24-23 0 0,0 0 0 0 0,0 1 0 0 0,0 0 0 0 0,1 0 1 0 0,0 1-1 0 0,-14 15 0 0 0,21-20-5 0 0,0-1 0 0 0,1 0 0 0 0,-1 1 0 0 0,0-1 0 0 0,1 1 0 0 0,-1 0 0 0 0,1-1 0 0 0,0 1 0 0 0,0 0 0 0 0,0 0 0 0 0,0 0 0 0 0,1 0 0 0 0,-1 0 0 0 0,1 0 0 0 0,0 0 0 0 0,-1 0 0 0 0,1 0 0 0 0,1 0 0 0 0,-1 0 0 0 0,0 0 0 0 0,1-1 0 0 0,-1 1 0 0 0,1 0 0 0 0,0 0 0 0 0,0 0 0 0 0,0 0 0 0 0,1-1 0 0 0,-1 1 0 0 0,1 0 0 0 0,2 4 0 0 0,2-1-3 0 0,-1-1 0 0 0,1 1-1 0 0,-1-1 1 0 0,2 0 0 0 0,-1 0-1 0 0,0-1 1 0 0,1 0 0 0 0,0 0 0 0 0,0 0-1 0 0,9 3 1 0 0,13 3-2 0 0,38 9 0 0 0,-43-13-8 0 0,222 54-137 0 0,-243-59 158 0 0,42 12 90 0 0,-43-12-76 0 0,1 0 0 0 0,0 1 0 0 0,-1-1 0 0 0,1 0 0 0 0,-1 1 0 0 0,1-1 0 0 0,-1 1 0 0 0,0 0 0 0 0,0 0 1 0 0,0 0-1 0 0,0 0 0 0 0,0 0 0 0 0,3 4 0 0 0,-5-5-3 0 0,0 0 1 0 0,0-1 0 0 0,0 1-1 0 0,0 0 1 0 0,0-1-1 0 0,0 1 1 0 0,0 0-1 0 0,0 0 1 0 0,0-1 0 0 0,0 1-1 0 0,0 0 1 0 0,0 0-1 0 0,0-1 1 0 0,0 1-1 0 0,-1 0 1 0 0,1-1 0 0 0,0 1-1 0 0,-1 0 1 0 0,1-1-1 0 0,0 1 1 0 0,-1 0 0 0 0,1-1-1 0 0,-1 1 1 0 0,1-1-1 0 0,-1 1 1 0 0,1-1-1 0 0,-1 1 1 0 0,1-1 0 0 0,-1 1-1 0 0,1-1 1 0 0,-1 0-1 0 0,0 1 1 0 0,1-1-1 0 0,-1 0 1 0 0,-1 1 0 0 0,-26 10 25 0 0,26-11-33 0 0,-39 10 38 0 0,-1-2 0 0 0,-1-2 1 0 0,-61 0-1 0 0,75-4-58 0 0,6-1-209 0 0,-83 2-176 0 0,89-4-1281 0 0,0 0 0 0 0,-17-5 0 0 0,13 0-383 0 0,5-4-60 0 0</inkml:trace>
</inkml:ink>
</file>

<file path=ppt/ink/ink4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53.3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56 101 512 0 0,'0'-1'185'0'0,"0"0"-1"0"0,0 0 1 0 0,0 1 0 0 0,-1-1-1 0 0,1 0 1 0 0,0 0 0 0 0,-1 1-1 0 0,1-1 1 0 0,0 0 0 0 0,-1 0-1 0 0,1 1 1 0 0,-1-1 0 0 0,1 1-1 0 0,-1-1 1 0 0,1 0 0 0 0,-1 1-1 0 0,1-1 1 0 0,-1 1 0 0 0,0-1-1 0 0,1 1 1 0 0,-1-1 0 0 0,0 1-1 0 0,0 0 1 0 0,1-1 0 0 0,-1 1-1 0 0,0 0 1 0 0,0 0 0 0 0,1-1-1 0 0,-1 1 1 0 0,0 0 0 0 0,0 0-1 0 0,1 0 1 0 0,-1 0 0 0 0,0 0-1 0 0,0 0 1 0 0,0 0 0 0 0,0 1-1 0 0,-1-1 178 0 0,1 0 0 0 0,-1 0 0 0 0,1 0-1 0 0,-1 0 1 0 0,1 0 0 0 0,0 1 0 0 0,-1-1-1 0 0,1 1 1 0 0,-1-1 0 0 0,1 1 0 0 0,0-1-1 0 0,-1 1 1 0 0,1 0 0 0 0,0 0 0 0 0,0-1-1 0 0,0 1 1 0 0,0 0 0 0 0,-1 0 0 0 0,0 3-1 0 0,2-4-328 0 0,0 0-1 0 0,0 0 0 0 0,-1 0 0 0 0,1 0 0 0 0,0 0 0 0 0,0 0 0 0 0,0 0 0 0 0,0 0 0 0 0,0 0 0 0 0,0 0 0 0 0,0 0 0 0 0,0 0 0 0 0,0 0 0 0 0,0 0 0 0 0,0 0 0 0 0,0 1 0 0 0,0-1 0 0 0,0 0 0 0 0,0 0 0 0 0,0 0 1 0 0,0 0-1 0 0,0 0 0 0 0,0 0 0 0 0,0 0 0 0 0,0 0 0 0 0,0 0 0 0 0,0 0 0 0 0,0 0 0 0 0,0 0 0 0 0,0 0 0 0 0,0 0 0 0 0,0 1 0 0 0,0-1 0 0 0,0 0 0 0 0,1 0 0 0 0,-1 0 0 0 0,0 0 0 0 0,0 0 0 0 0,0 0 0 0 0,0 0 0 0 0,0 0 1 0 0,0 0-1 0 0,0 0 0 0 0,0 0 0 0 0,0 0 0 0 0,0 0 0 0 0,0 0 0 0 0,0 0 0 0 0,0 0 0 0 0,0 0 0 0 0,0 0 0 0 0,1 0 0 0 0,-1 0 0 0 0,0 0 0 0 0,6-1 700 0 0,7-4-123 0 0,-13 5-494 0 0,18-7 560 0 0,1 1 0 0 0,0 0 0 0 0,-1 1 0 0 0,2 2 0 0 0,26-3 0 0 0,-16 2-467 0 0,17-1 460 0 0,-61 14-253 0 0,10-3-328 0 0,7-5-41 0 0,10-5-26 0 0,33-12 128 0 0,-45 16-132 0 0,2-2 50 0 0,-1 1 0 0 0,1 0 0 0 0,-1 0 0 0 0,1 0 0 0 0,-1 0 0 0 0,1 1 0 0 0,-1-1 0 0 0,1 1 0 0 0,-1-1 0 0 0,4 1 0 0 0,-4 0-61 0 0,0-1 0 0 0,0 1 1 0 0,0-1-1 0 0,0 1 0 0 0,0-1 0 0 0,0 0 1 0 0,3-2-1 0 0,11-3 45 0 0,-10 5-53 0 0,10-3 271 0 0,-1 2 0 0 0,30-2 0 0 0,-26 6-139 0 0,-16-1-107 0 0,1-1 0 0 0,0 1 0 0 0,0-1 0 0 0,-1 0 0 0 0,8 0 0 0 0,19-9 120 0 0,-24 7-79 0 0,1 0 0 0 0,-1 1 1 0 0,1-1-1 0 0,11 0 0 0 0,-18 2 90 0 0,0 1-138 0 0,0-1-1 0 0,0 1 1 0 0,-1-1-1 0 0,1 1 1 0 0,0 0-1 0 0,-1-1 0 0 0,1 1 1 0 0,0-1-1 0 0,-1 1 1 0 0,1-1-1 0 0,-1 1 1 0 0,1-1-1 0 0,-1 1 1 0 0,1-1-1 0 0,-1 0 0 0 0,1 1 1 0 0,-1-1-1 0 0,1 0 1 0 0,-2 1-1 0 0,-15 7 85 0 0,9-4-96 0 0,5-3-5 0 0,1 1 0 0 0,0-1-1 0 0,-1 1 1 0 0,1 0 0 0 0,0 0 0 0 0,0 0-1 0 0,0 0 1 0 0,0 0 0 0 0,0 0 0 0 0,1 0 0 0 0,-1 1-1 0 0,-1 3 1 0 0,0 0 18 0 0,1 0 0 0 0,0 1 0 0 0,-1 11 1 0 0,1-7-10 0 0,0-6-5 0 0,0 0-1 0 0,0-1 1 0 0,0 1 0 0 0,0-1 0 0 0,-4 6 0 0 0,-2 4 40 0 0,-3 6-46 0 0,-2-1-1 0 0,-14 19 1 0 0,-6 8-11 0 0,-37 54 38 0 0,-22 35 9 0 0,74-105-31 0 0,-2-2 0 0 0,-1 0 0 0 0,-1-1 0 0 0,-39 37 0 0 0,-10 13 44 0 0,71-76-38 0 0,0 0 9 0 0,0-1-14 0 0,0 0 1 0 0,0 0-1 0 0,0-1 1 0 0,0 1-1 0 0,1 0 0 0 0,-1 0 1 0 0,0 0-1 0 0,0 0 1 0 0,0 0-1 0 0,0 0 0 0 0,1 0 1 0 0,-1 0-1 0 0,0 0 0 0 0,0 0 1 0 0,0 0-1 0 0,1 0 1 0 0,-1 0-1 0 0,0 0 0 0 0,0 0 1 0 0,0 0-1 0 0,1 0 1 0 0,-1 0-1 0 0,0 0 0 0 0,0 0 1 0 0,0 0-1 0 0,1 0 1 0 0,-1 0-1 0 0,0 0 0 0 0,0 0 1 0 0,0 0-1 0 0,1 0 0 0 0,-1 0 1 0 0,0 0-1 0 0,0 1 1 0 0,0-1-1 0 0,0 0 0 0 0,0 0 1 0 0,1 0-1 0 0,-1 0 1 0 0,0 1-1 0 0,0-1 0 0 0,0 0 1 0 0,0 0-1 0 0,11 8 31 0 0,-10-7-38 0 0,2 2 0 0 0,0 0-1 0 0,0-1 1 0 0,1 0-1 0 0,-1 1 1 0 0,1-1-1 0 0,0 0 1 0 0,-1 0-1 0 0,1-1 1 0 0,0 1-1 0 0,0-1 1 0 0,0 0-1 0 0,0 0 1 0 0,1 0-1 0 0,-1-1 1 0 0,5 1-1 0 0,26-2 16 0 0,0-2 0 0 0,0-1 0 0 0,0-2 0 0 0,-1-1-1 0 0,34-12 1 0 0,20-10-58 0 0,63-18-135 0 0,-186 71-7344 0 0,23-16 4297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2:22.1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73 135 1016 0 0,'-46'-38'18511'0'0,"33"32"-16293"0"0,12 6-2138 0 0,0 0-1 0 0,0 0 1 0 0,0-1 0 0 0,0 1 0 0 0,0-1 0 0 0,0 1-1 0 0,0-1 1 0 0,0 0 0 0 0,0 1 0 0 0,-2-3 0 0 0,3 3-77 0 0,0-1 0 0 0,0 1 0 0 0,0-1 0 0 0,0 1 0 0 0,0-1 0 0 0,0 0 0 0 0,0 1 0 0 0,0-1 0 0 0,0 1 0 0 0,0-1 1 0 0,0 1-1 0 0,0-1 0 0 0,1 1 0 0 0,-1-1 0 0 0,0 1 0 0 0,0-1 0 0 0,1 1 0 0 0,-1-1 0 0 0,0 1 0 0 0,1-1 0 0 0,-1 1 0 0 0,0 0 1 0 0,1-1-1 0 0,-1 1 0 0 0,0 0 0 0 0,1-1 0 0 0,-1 1 0 0 0,1 0 0 0 0,-1-1 0 0 0,2 1 0 0 0,4-5 5 0 0,1 1 0 0 0,0 0 0 0 0,0 1 0 0 0,0-1 0 0 0,1 1 0 0 0,9-2 0 0 0,10-5-8 0 0,-10 3 72 0 0,1 0 0 0 0,32-6 0 0 0,-43 11-30 0 0,0 1 0 0 0,1 0 1 0 0,-1 0-1 0 0,1 1 0 0 0,-1 0 0 0 0,0 1 1 0 0,1 0-1 0 0,-1 0 0 0 0,0 0 0 0 0,8 3 0 0 0,21 9 109 0 0,248 98 711 0 0,-266-102-826 0 0,0 1 0 0 0,0 0 0 0 0,-1 2 0 0 0,-1 0 0 0 0,0 0 1 0 0,0 2-1 0 0,24 28 0 0 0,-33-34 29 0 0,-1 0 0 0 0,0 1 1 0 0,-1-1-1 0 0,0 1 0 0 0,0 0 1 0 0,-1 1-1 0 0,0-1 0 0 0,-1 1 0 0 0,0 0 1 0 0,0-1-1 0 0,-1 1 0 0 0,0 1 1 0 0,-1-1-1 0 0,0 0 0 0 0,-1 0 0 0 0,0 0 1 0 0,-2 16-1 0 0,0-12 44 0 0,-1-1 0 0 0,0 0 1 0 0,-1 0-1 0 0,-1 0 0 0 0,1 0 0 0 0,-2-1 1 0 0,0 1-1 0 0,-1-2 0 0 0,0 1 0 0 0,0-1 1 0 0,-1 0-1 0 0,-1 0 0 0 0,0-1 0 0 0,0 0 0 0 0,-1-1 1 0 0,0 0-1 0 0,-1 0 0 0 0,0-1 0 0 0,0-1 1 0 0,-1 0-1 0 0,0 0 0 0 0,-21 8 0 0 0,-7-1-10 0 0,-2-1 0 0 0,0-3-1 0 0,0-1 1 0 0,-1-2 0 0 0,1-1 0 0 0,-79-2-1 0 0,106-5-104 0 0,-26-4-1 0 0,36 4-5 0 0,1 0 1 0 0,0 0-1 0 0,0 0 0 0 0,0-1 1 0 0,0 0-1 0 0,0 1 0 0 0,0-1 1 0 0,0-1-1 0 0,1 1 1 0 0,-7-6-1 0 0,9 7-13 0 0,0 0 0 0 0,0-1 0 0 0,0 1 0 0 0,0 0 0 0 0,0-1 0 0 0,1 1 0 0 0,-1 0 0 0 0,1-1 0 0 0,-1 1 0 0 0,1-1 0 0 0,-1 1 0 0 0,1-1 0 0 0,0 1 0 0 0,0-1 0 0 0,0 0 0 0 0,-1 1 0 0 0,2-1 0 0 0,-1 1 0 0 0,0-1 0 0 0,0 1 0 0 0,0-1 0 0 0,1 1 0 0 0,-1-1 0 0 0,1 1 0 0 0,-1-1 0 0 0,1 1 0 0 0,1-3 0 0 0,2-3-504 0 0,0 0 0 0 0,1 0 0 0 0,9-12 0 0 0,-12 17 230 0 0,16-18-1803 0 0,4 0-365 0 0</inkml:trace>
</inkml:ink>
</file>

<file path=ppt/ink/ink4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53.6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43 1192 0 0,'-34'-2'13989'0'0,"44"2"-10515"0"0,129-17 1240 0 0,42-5-4819 0 0,-168 21-412 0 0,0 1 1 0 0,21 1-1 0 0,6 6-7502 0 0,-20-2 2390 0 0</inkml:trace>
</inkml:ink>
</file>

<file path=ppt/ink/ink4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54.4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157 45 1400 0 0,'-13'-27'6851'0'0,"13"26"-6622"0"0,0 1 0 0 0,0-1 0 0 0,-1 0 0 0 0,1 0 0 0 0,0 0 0 0 0,0 0 0 0 0,0 1-1 0 0,0-1 1 0 0,0 0 0 0 0,0 0 0 0 0,0 0 0 0 0,0 0 0 0 0,1-1 0 0 0,-1 2-103 0 0,0-1 0 0 0,1 1 0 0 0,-1 0 0 0 0,0-1 1 0 0,0 1-1 0 0,1 0 0 0 0,-1 0 0 0 0,0-1 0 0 0,1 1 1 0 0,-1 0-1 0 0,1 0 0 0 0,-1-1 0 0 0,0 1 0 0 0,1 0 1 0 0,-1 0-1 0 0,1 0 0 0 0,-1 0 0 0 0,0 0 0 0 0,1 0 1 0 0,-1-1-1 0 0,1 1 0 0 0,-1 0 0 0 0,1 0 0 0 0,-1 0 0 0 0,0 0 1 0 0,1 1-1 0 0,-1-1 0 0 0,2 0 0 0 0,0 0 89 0 0,0 1-1 0 0,0 0 0 0 0,-1 0 1 0 0,1 0-1 0 0,0 0 1 0 0,0 0-1 0 0,0 0 1 0 0,0 0-1 0 0,-1 0 0 0 0,1 1 1 0 0,-1-1-1 0 0,1 0 1 0 0,-1 1-1 0 0,1 0 0 0 0,0 1 1 0 0,19 30 1212 0 0,-17-26-1048 0 0,43 62 861 0 0,-34-51-1138 0 0,0 0 0 0 0,-2 0 1 0 0,0 2-1 0 0,-1-1 1 0 0,9 25-1 0 0,-14-24-134 0 0,0 0 0 0 0,1 24-1 0 0,-3-22-181 0 0,-3-22 198 0 0,0 1 0 0 0,0-1 0 0 0,0 0 0 0 0,0 1 0 0 0,0-1 0 0 0,0 0 0 0 0,0 1 0 0 0,0-1 0 0 0,0 0 0 0 0,0 0 0 0 0,0 1 0 0 0,0-1-1 0 0,0 0 1 0 0,0 1 0 0 0,1-1 0 0 0,-1 0 0 0 0,0 0 0 0 0,0 1 0 0 0,0-1 0 0 0,0 0 0 0 0,0 0 0 0 0,1 1 0 0 0,-1-1 0 0 0,0 0 0 0 0,0 0 0 0 0,1 0 0 0 0,-1 0 0 0 0,0 1-1 0 0,0-1 1 0 0,1 0 0 0 0,-1 0 0 0 0,0 0 0 0 0,0 0 0 0 0,1 0 0 0 0,-1 1 0 0 0,0-1 0 0 0,0 0 0 0 0,1 0 0 0 0,-1 0 0 0 0,1 0 0 0 0,0-1-23 0 0,0 1 0 0 0,0-1 0 0 0,0 0 1 0 0,0 1-1 0 0,0-1 0 0 0,-1 0 0 0 0,1 0 1 0 0,0 1-1 0 0,0-1 0 0 0,1-2 0 0 0,17-29-498 0 0,-18 31 511 0 0,9-22 31 0 0,0-1 1 0 0,-1 0-1 0 0,-1-1 1 0 0,5-31-1 0 0,1-1 76 0 0,-8 40 231 0 0,0 1 1 0 0,2 0-1 0 0,14-23 1 0 0,-68 88-328 0 0,-1-1 0 0 0,-2-3 0 0 0,-2-2 0 0 0,-60 39 0 0 0,66-53-141 0 0,-68 52 3 0 0,111-80 148 0 0,-1 1-5 0 0,0 1-1 0 0,0-1 1 0 0,1 0-1 0 0,-1 1 1 0 0,1 0-1 0 0,-1 0 1 0 0,1-1-1 0 0,0 1 0 0 0,0 1 1 0 0,0-1-1 0 0,-2 5 1 0 0,4-8 6 0 0,0 1-1 0 0,0-1 1 0 0,0 0 0 0 0,0 0-1 0 0,0 1 1 0 0,0-1 0 0 0,0 0-1 0 0,0 0 1 0 0,0 0 0 0 0,0 1 0 0 0,0-1-1 0 0,1 0 1 0 0,-1 0 0 0 0,0 0-1 0 0,0 1 1 0 0,0-1 0 0 0,0 0-1 0 0,0 0 1 0 0,1 0 0 0 0,-1 0 0 0 0,0 0-1 0 0,0 1 1 0 0,0-1 0 0 0,1 0-1 0 0,-1 0 1 0 0,0 0 0 0 0,0 0-1 0 0,1 0 1 0 0,-1 0 0 0 0,0 0 0 0 0,0 0-1 0 0,1 0 1 0 0,-1 0 0 0 0,0 0-1 0 0,0 0 1 0 0,0 0 0 0 0,1 0-1 0 0,-1 0 1 0 0,0 0 0 0 0,0 0 0 0 0,1 0-1 0 0,-1 0 1 0 0,0 0 0 0 0,0 0-1 0 0,0 0 1 0 0,1 0 0 0 0,-1-1-1 0 0,0 1 1 0 0,13-4-113 0 0,10-9 61 0 0,-1-2 0 0 0,-1 0 1 0 0,28-25-1 0 0,-13 9 55 0 0,-9 9 22 0 0,-2-1 0 0 0,-1-2 0 0 0,-1 0 0 0 0,-1-2 0 0 0,30-45 0 0 0,-40 51 39 0 0,-6 11-1 0 0,0 0 0 0 0,0 1-1 0 0,12-14 1 0 0,-39 47-122 0 0,-23 30-1 0 0,27-30-16 0 0,-40 40 0 0 0,-69 44 72 0 0,126-108 7 0 0,-1 0-1 0 0,1 0 0 0 0,0 0 0 0 0,0 0 1 0 0,0 0-1 0 0,0 0 0 0 0,-1 0 1 0 0,1 0-1 0 0,0 0 0 0 0,0 0 0 0 0,0 0 1 0 0,-1 1-1 0 0,1-1 0 0 0,0 0 0 0 0,0 0 1 0 0,0 0-1 0 0,0 0 0 0 0,0 0 0 0 0,0 1 1 0 0,-1-1-1 0 0,1 0 0 0 0,0 0 0 0 0,0 0 1 0 0,0 0-1 0 0,0 1 0 0 0,0-1 1 0 0,0 0-1 0 0,0 0 0 0 0,0 0 0 0 0,0 0 1 0 0,0 1-1 0 0,0-1 0 0 0,0 0 0 0 0,0 0 1 0 0,0 0-1 0 0,0 1 0 0 0,0-1 0 0 0,0 0 1 0 0,0 0-1 0 0,0 1 0 0 0,9-6-19 0 0,3-4 6 0 0,0 0 0 0 0,1 1 0 0 0,0 0 0 0 0,20-8 0 0 0,59-18 24 0 0,30 3-3383 0 0,-98 26 1357 0 0</inkml:trace>
</inkml:ink>
</file>

<file path=ppt/ink/ink4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54.8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8 512 0 0,'-6'0'276'0'0,"-16"-2"1998"0"0,12 5 9423 0 0,30 3-10175 0 0,17-5-1135 0 0,1 0 0 0 0,70-10 1 0 0,-26 2-481 0 0,-66 6 0 0 0,0 1-1 0 0,28 3 0 0 0,5 9-3025 0 0,-39-9 988 0 0</inkml:trace>
</inkml:ink>
</file>

<file path=ppt/ink/ink4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54.9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7 109 1160 0 0,'-6'12'3836'0'0,"6"-12"-3629"0"0,0 0 0 0 0,0 1 0 0 0,0-1 0 0 0,0 0 1 0 0,0 0-1 0 0,0 1 0 0 0,0-1 0 0 0,0 0 0 0 0,0 0 1 0 0,0 1-1 0 0,0-1 0 0 0,0 0 0 0 0,0 0 0 0 0,0 1 0 0 0,0-1 1 0 0,0 0-1 0 0,0 0 0 0 0,0 1 0 0 0,1-1 0 0 0,-1 0 1 0 0,0 0-1 0 0,0 0 0 0 0,0 1 0 0 0,0-1 0 0 0,0 0 1 0 0,1 0-1 0 0,-1 0 0 0 0,12 3 4980 0 0,1-4-5549 0 0,33-4 1251 0 0,0-3 0 0 0,51-16-1 0 0,-59 14-789 0 0,97-36-166 0 0,-51 15-5610 0 0,-69 26 3596 0 0</inkml:trace>
</inkml:ink>
</file>

<file path=ppt/ink/ink4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55.4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455 124 512 0 0,'-9'-34'2476'0'0,"7"26"-1177"0"0,0 0 1 0 0,0-1-1 0 0,-1 1 1 0 0,0 0 0 0 0,0 0-1 0 0,-1 0 1 0 0,-8-11-1 0 0,11 17-1045 0 0,-1 1 0 0 0,1 0-1 0 0,-1 0 1 0 0,1 0 0 0 0,-1 0-1 0 0,0 0 1 0 0,0 0 0 0 0,1 0 0 0 0,-1 0-1 0 0,0 1 1 0 0,0-1 0 0 0,0 1-1 0 0,0-1 1 0 0,0 1 0 0 0,0 0 0 0 0,0-1-1 0 0,0 1 1 0 0,0 0 0 0 0,0 1-1 0 0,0-1 1 0 0,0 0 0 0 0,-3 1 0 0 0,0 0 58 0 0,0 1 1 0 0,0-1 0 0 0,0 1 0 0 0,0 0 0 0 0,0 0-1 0 0,1 1 1 0 0,-8 4 0 0 0,1 1-54 0 0,1 1 1 0 0,1 1 0 0 0,-1-1-1 0 0,2 1 1 0 0,-1 1-1 0 0,-7 12 1 0 0,-38 74 341 0 0,33-58-432 0 0,15-26-124 0 0,-91 178 573 0 0,82-157-479 0 0,1 1-1 0 0,2 1 1 0 0,-12 59 0 0 0,21-78-104 0 0,1 1 0 0 0,0-1 0 0 0,2 1 0 0 0,0-1 0 0 0,0 1 1 0 0,2-1-1 0 0,6 32 0 0 0,-5-41-43 0 0,-1 0 1 0 0,1 0 0 0 0,0 0-1 0 0,1 0 1 0 0,0 0-1 0 0,0-1 1 0 0,1 1 0 0 0,0-1-1 0 0,0 0 1 0 0,0-1 0 0 0,1 1-1 0 0,0-1 1 0 0,0 0-1 0 0,1-1 1 0 0,0 0 0 0 0,0 0-1 0 0,13 7 1 0 0,-5-5-117 0 0,1-1 0 0 0,-1 0 0 0 0,1-1 0 0 0,1-1 0 0 0,-1-1 0 0 0,0 0 0 0 0,1-1 0 0 0,30-1 1 0 0,-7-2-2021 0 0,0-3 1 0 0,60-12-1 0 0,-57 7-670 0 0</inkml:trace>
</inkml:ink>
</file>

<file path=ppt/ink/ink4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57.4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53 187 512 0 0,'-48'-4'8706'0'0,"48"4"-8612"0"0,-1 0-1 0 0,1 0 1 0 0,0 0 0 0 0,0 0 0 0 0,0 0-1 0 0,0 0 1 0 0,-1 0 0 0 0,1 0 0 0 0,0 0-1 0 0,0 0 1 0 0,0 0 0 0 0,0 0 0 0 0,0 0-1 0 0,-1 0 1 0 0,1 0 0 0 0,0 0 0 0 0,0 0-1 0 0,0 0 1 0 0,0 0 0 0 0,0 0 0 0 0,0 0-1 0 0,-1-1 1 0 0,1 1 0 0 0,0 0 0 0 0,0 0-1 0 0,0 0 1 0 0,0 0 0 0 0,0 0 0 0 0,0 0-1 0 0,0-1 1 0 0,0 1 0 0 0,0 0 0 0 0,0 0-1 0 0,0 0 1 0 0,0 0 0 0 0,-1 0 0 0 0,1-1-1 0 0,0 1 1 0 0,0 0 0 0 0,0 0 0 0 0,0 0-1 0 0,0 0 1 0 0,0 0 0 0 0,1-1-1 0 0,5-6 1696 0 0,12-6-870 0 0,-16 12-635 0 0,30-19 663 0 0,84-50 1134 0 0,-86 54-1559 0 0,1 1 1 0 0,32-11-1 0 0,-57 24-410 0 0,1 0 0 0 0,0 0-1 0 0,0 0 1 0 0,-1 1 0 0 0,1 0-1 0 0,12 0 1 0 0,-17 1-98 0 0,0 0-1 0 0,0 1 1 0 0,0-1-1 0 0,0 0 1 0 0,0 1-1 0 0,0 0 1 0 0,0-1-1 0 0,0 1 1 0 0,0 0-1 0 0,0 0 1 0 0,0 0-1 0 0,-1 0 1 0 0,1 0-1 0 0,0 0 1 0 0,-1 1-1 0 0,1-1 1 0 0,-1 0-1 0 0,0 1 1 0 0,1-1-1 0 0,-1 1 1 0 0,0 0-1 0 0,0-1 1 0 0,0 1-1 0 0,0 0 1 0 0,0 0-1 0 0,0 0 1 0 0,1 2-1 0 0,0 5 15 0 0,1 0 1 0 0,-1 1-1 0 0,-1-1 0 0 0,0 1 0 0 0,0-1 0 0 0,-1 13 0 0 0,-8 58 48 0 0,4-52-34 0 0,0 8-53 0 0,-5 51-12 0 0,9-77 31 0 0,0-1 1 0 0,1 1-1 0 0,0 0 0 0 0,0 0 0 0 0,1-1 1 0 0,5 17-1 0 0,-5-22-44 0 0,0 0 1 0 0,0 0-1 0 0,0-1 0 0 0,0 1 0 0 0,1-1 1 0 0,-1 1-1 0 0,1-1 0 0 0,0 0 0 0 0,0 0 1 0 0,0 0-1 0 0,0 0 0 0 0,0-1 0 0 0,1 1 1 0 0,-1-1-1 0 0,1 0 0 0 0,0 0 0 0 0,0 0 1 0 0,-1-1-1 0 0,1 1 0 0 0,0-1 0 0 0,0 0 1 0 0,1 0-1 0 0,-1 0 0 0 0,0-1 0 0 0,0 1 1 0 0,0-1-1 0 0,1 0 0 0 0,-1 0 0 0 0,0-1 1 0 0,0 1-1 0 0,0-1 0 0 0,0 0 0 0 0,1 0 1 0 0,-1 0-1 0 0,0 0 0 0 0,-1-1 0 0 0,1 0 1 0 0,0 0-1 0 0,0 0 0 0 0,-1 0 0 0 0,5-4 0 0 0,4-3-1064 0 0,-1-1-1 0 0,18-19 0 0 0,14-28-6340 0 0,-30 37 5262 0 0</inkml:trace>
</inkml:ink>
</file>

<file path=ppt/ink/ink4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57.5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427 31 1064 0 0,'-5'-3'1401'0'0,"1"1"0"0"0,0-1 0 0 0,0 0 0 0 0,0 0 0 0 0,1 0 0 0 0,-1-1 0 0 0,-3-3 0 0 0,7 6-1289 0 0,0 1 1 0 0,0 0-1 0 0,-1 0 1 0 0,1 0-1 0 0,0 0 1 0 0,0-1-1 0 0,0 1 1 0 0,0 0-1 0 0,-1 0 1 0 0,1 0-1 0 0,0 0 1 0 0,0 0-1 0 0,-1 0 0 0 0,1 0 1 0 0,0 0-1 0 0,0 0 1 0 0,-1 0-1 0 0,1 0 1 0 0,0 0-1 0 0,0 0 1 0 0,-1 0-1 0 0,1 0 1 0 0,0 0-1 0 0,0 0 1 0 0,-1 0-1 0 0,1 0 1 0 0,0 0-1 0 0,0 0 1 0 0,0 0-1 0 0,-1 0 0 0 0,1 0 1 0 0,0 0-1 0 0,0 0 1 0 0,0 1-1 0 0,-1-1 1 0 0,1 0-1 0 0,0 0 1 0 0,0 0-1 0 0,0 0 1 0 0,-1 1-1 0 0,1-1 1 0 0,0 0-1 0 0,0 0 1 0 0,0 0-1 0 0,0 1 0 0 0,0-1 1 0 0,0 0-1 0 0,-1 0 1 0 0,1 1-1 0 0,-7 13 818 0 0,6-11-568 0 0,-19 35 374 0 0,-1-1 0 0 0,-1-1 0 0 0,-29 34 0 0 0,-90 93-592 0 0,97-117-207 0 0,-23 25-664 0 0,61-62 349 0 0,6-9 323 0 0,-1 0-1 0 0,1 0 1 0 0,0 0-1 0 0,0 0 1 0 0,0 1-1 0 0,0-1 1 0 0,0 0 0 0 0,0 0-1 0 0,0 0 1 0 0,0 0-1 0 0,0 0 1 0 0,0 0-1 0 0,0 1 1 0 0,0-1 0 0 0,-1 0-1 0 0,1 0 1 0 0,0 0-1 0 0,0 0 1 0 0,0 0-1 0 0,0 1 1 0 0,0-1 0 0 0,0 0-1 0 0,0 0 1 0 0,0 0-1 0 0,0 0 1 0 0,1 0 0 0 0,-1 1-1 0 0,0-1 1 0 0,0 0-1 0 0,0 0 1 0 0,0 0-1 0 0,0 0 1 0 0,0 0 0 0 0,0 0-1 0 0,0 1 1 0 0,0-1-1 0 0,0 0 1 0 0,0 0-1 0 0,0 0 1 0 0,1 0 0 0 0,-1 0-1 0 0,0 0 1 0 0,0 0-1 0 0,0 0 1 0 0,0 1-1 0 0,0-1 1 0 0,0 0 0 0 0,1 0-1 0 0,-1 0 1 0 0,0 0-1 0 0,0 0 1 0 0,0 0-1 0 0,0 0 1 0 0,0 0 0 0 0,1 0-1 0 0,-1 0 1 0 0,0 0-1 0 0,0 0 1 0 0,0 0-1 0 0,0 0 1 0 0,0 0 0 0 0,1 0-1 0 0,-1 0 1 0 0,8-2-2470 0 0</inkml:trace>
</inkml:ink>
</file>

<file path=ppt/ink/ink4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58.2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138 44 1512 0 0,'-5'-3'1215'0'0,"-12"1"13236"0"0,20 13-13089 0 0,1 0-1132 0 0,2 0-1 0 0,-1 0 1 0 0,1-1-1 0 0,1 0 1 0 0,0 0-1 0 0,0 0 1 0 0,1-1 0 0 0,0 0-1 0 0,1-1 1 0 0,16 14-1 0 0,-19-17-191 0 0,1-1-1 0 0,0 1 1 0 0,0-1-1 0 0,1 0 0 0 0,-1-1 1 0 0,1 1-1 0 0,0-2 0 0 0,-1 1 1 0 0,1-1-1 0 0,1 0 0 0 0,-1-1 1 0 0,0 0-1 0 0,0 0 1 0 0,0 0-1 0 0,1-1 0 0 0,12-2 1 0 0,-19 1-11 0 0,1 0 0 0 0,-1 0-1 0 0,1 0 1 0 0,-1 0 0 0 0,1 0 0 0 0,-1 0 0 0 0,0-1 0 0 0,1 0 0 0 0,-1 1 0 0 0,0-1 0 0 0,0 0 0 0 0,0 0 0 0 0,0 0 0 0 0,-1 0 0 0 0,1 0 0 0 0,0 0-1 0 0,-1-1 1 0 0,0 1 0 0 0,2-3 0 0 0,-2 3-17 0 0,-1 1-1 0 0,1-1 0 0 0,-1 1 1 0 0,1 0-1 0 0,-1-1 1 0 0,1 1-1 0 0,-1-1 0 0 0,0 1 1 0 0,0-1-1 0 0,0 1 0 0 0,0-1 1 0 0,0 1-1 0 0,0-1 1 0 0,0 1-1 0 0,0-1 0 0 0,0 1 1 0 0,-1-1-1 0 0,1 1 0 0 0,-1 0 1 0 0,1-1-1 0 0,-1 1 1 0 0,0-1-1 0 0,1 1 0 0 0,-1 0 1 0 0,0 0-1 0 0,0-1 0 0 0,0 1 1 0 0,0 0-1 0 0,0 0 1 0 0,0 0-1 0 0,0 0 0 0 0,0 0 1 0 0,-1 0-1 0 0,1 0 0 0 0,0 1 1 0 0,-2-2-1 0 0,0 1-10 0 0,-1 0 0 0 0,1 0 1 0 0,-1 0-1 0 0,1 0 0 0 0,-1 1 0 0 0,1-1 0 0 0,-1 1 0 0 0,0 0 1 0 0,1 0-1 0 0,-1 0 0 0 0,1 1 0 0 0,-1-1 0 0 0,-5 3 0 0 0,-6 1 25 0 0,-25 11 0 0 0,33-12-24 0 0,-57 25 21 0 0,-78 49 0 0 0,137-75-25 0 0,-29 21-2 0 0,33-21 3 0 0,-1-1 0 0 0,1 0 0 0 0,-1 0 0 0 0,1 1 0 0 0,0-1 1 0 0,-1 1-1 0 0,1-1 0 0 0,0 1 0 0 0,0 0 0 0 0,0-1 0 0 0,0 1 0 0 0,0 0 0 0 0,1 0 1 0 0,-1 0-1 0 0,0-1 0 0 0,1 1 0 0 0,-1 3 0 0 0,1-5-1 0 0,0 1 0 0 0,1-1 0 0 0,-1 1 0 0 0,0 0 0 0 0,0-1-1 0 0,0 1 1 0 0,1-1 0 0 0,-1 1 0 0 0,0-1 0 0 0,0 0 0 0 0,1 1 0 0 0,-1-1-1 0 0,0 1 1 0 0,1-1 0 0 0,-1 1 0 0 0,1-1 0 0 0,-1 0 0 0 0,1 1 0 0 0,-1-1 0 0 0,1 0-1 0 0,-1 0 1 0 0,1 1 0 0 0,-1-1 0 0 0,1 0 0 0 0,-1 0 0 0 0,1 0 0 0 0,-1 1 0 0 0,1-1-1 0 0,-1 0 1 0 0,1 0 0 0 0,-1 0 0 0 0,2 0 0 0 0,19 0-13 0 0,-7-2-8 0 0,0-1 1 0 0,0 0 0 0 0,0-1-1 0 0,-1-1 1 0 0,0 0 0 0 0,18-9-1 0 0,-7 0-38 0 0,0 0 0 0 0,28-23 0 0 0,-19 8 25 0 0,-2-1 1 0 0,45-54 0 0 0,-24 24 287 0 0,-43 47-180 0 0,-10 11 9 0 0,-5 8-60 0 0,-34 33 55 0 0,0-1-148 0 0,3 1 1 0 0,-46 61 0 0 0,82-98 51 0 0,-1 0 0 0 0,1 0 0 0 0,0 1 0 0 0,0-1 0 0 0,0 0 0 0 0,0 1 1 0 0,0-1-1 0 0,0 1 0 0 0,0-1 0 0 0,1 1 0 0 0,-1 4 0 0 0,1-7 7 0 0,0 1-1 0 0,0 0 1 0 0,0-1-1 0 0,1 1 1 0 0,-1 0-1 0 0,0-1 1 0 0,0 1-1 0 0,0 0 1 0 0,1-1-1 0 0,-1 1 1 0 0,0-1-1 0 0,1 1 1 0 0,-1 0-1 0 0,0-1 1 0 0,1 1-1 0 0,-1-1 1 0 0,1 1-1 0 0,0 0 1 0 0,0 0-12 0 0,1-1 0 0 0,-1 1 1 0 0,0-1-1 0 0,0 1 0 0 0,1-1 0 0 0,-1 1 1 0 0,0-1-1 0 0,0 0 0 0 0,1 0 1 0 0,-1 1-1 0 0,1-1 0 0 0,1 0 1 0 0,3-1-160 0 0,-1 1 1 0 0,1-1 0 0 0,-1 0 0 0 0,0-1 0 0 0,0 1 0 0 0,1-1 0 0 0,-1 0 0 0 0,0 0 0 0 0,0-1-1 0 0,6-4 1 0 0,7-5-1843 0 0,21-18-1 0 0,-24 18 254 0 0,7-7-2316 0 0,-11 12 2684 0 0</inkml:trace>
</inkml:ink>
</file>

<file path=ppt/ink/ink4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58.5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22 648 0 0,'-13'-12'3882'0'0,"-1"2"10389"0"0,15 19-12469 0 0,3 8-824 0 0,1 15-384 0 0,0 1 0 0 0,-2-1 0 0 0,-1 0 0 0 0,-2 1 0 0 0,-6 49 0 0 0,2-42-486 0 0,4-22-395 0 0,-2 1 0 0 0,0-1 0 0 0,-1 0 0 0 0,-1 0 0 0 0,-13 35-1 0 0,8-38-3993 0 0</inkml:trace>
</inkml:ink>
</file>

<file path=ppt/ink/ink4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59.2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267 190 512 0 0,'1'-2'955'0'0,"1"0"0"0"0,0 0 0 0 0,-1 0-1 0 0,0 0 1 0 0,0 0 0 0 0,1-1 0 0 0,-1 1 0 0 0,-1 0 0 0 0,1-1 0 0 0,0 1-1 0 0,0 0 1 0 0,-1-3 0 0 0,3-33 4042 0 0,-2 18-3923 0 0,2-14 176 0 0,1-22 862 0 0,-4 55-2081 0 0,0 1 0 0 0,0 0 0 0 0,0-1 0 0 0,0 1 0 0 0,0-1 0 0 0,0 1 0 0 0,0 0 0 0 0,0-1 0 0 0,0 1 0 0 0,0-1 0 0 0,-1 1 0 0 0,1 0 0 0 0,0-1 0 0 0,0 1 0 0 0,0 0 0 0 0,-1-1 0 0 0,1 1 0 0 0,0 0 0 0 0,0-1 0 0 0,-1 1 0 0 0,1 0-1 0 0,0 0 1 0 0,-1-1 0 0 0,1 1 0 0 0,0 0 0 0 0,-1-1 0 0 0,-13 1 500 0 0,-16 9 48 0 0,26-8-472 0 0,-31 13 227 0 0,1 1 0 0 0,1 1 1 0 0,-40 26-1 0 0,64-36-267 0 0,-1 1-1 0 0,-9 10 1 0 0,17-15-60 0 0,0 0 1 0 0,0 0 0 0 0,0 1-1 0 0,0-1 1 0 0,0 0 0 0 0,0 1-1 0 0,0 0 1 0 0,1-1 0 0 0,0 1-1 0 0,-1 0 1 0 0,1 0 0 0 0,0 0-1 0 0,0 3 1 0 0,1-5-8 0 0,0 1 0 0 0,0-1 0 0 0,0 0 0 0 0,1 0 0 0 0,-1 0 1 0 0,0 0-1 0 0,1 0 0 0 0,-1 0 0 0 0,1 0 0 0 0,-1 0 0 0 0,1-1 0 0 0,-1 1 0 0 0,1 0 0 0 0,0 0 1 0 0,0 0-1 0 0,-1 0 0 0 0,1-1 0 0 0,0 1 0 0 0,0 0 0 0 0,0-1 0 0 0,0 1 0 0 0,0-1 1 0 0,-1 1-1 0 0,1-1 0 0 0,0 1 0 0 0,2 0 0 0 0,27 8-62 0 0,59 4 75 0 0,-59-9-16 0 0,-1 0 0 0 0,0 2 0 0 0,54 18 1 0 0,-79-23 6 0 0,0 1 1 0 0,0 0 0 0 0,0 0 0 0 0,-1 0 0 0 0,1 1-1 0 0,0-1 1 0 0,-1 1 0 0 0,0 0 0 0 0,1 0 0 0 0,-1 0-1 0 0,0 1 1 0 0,-1-1 0 0 0,1 0 0 0 0,-1 1 0 0 0,1 0 0 0 0,-1 0-1 0 0,0 0 1 0 0,2 7 0 0 0,-3-7 5 0 0,0 1 0 0 0,0 0-1 0 0,0-1 1 0 0,-1 1 0 0 0,0 0 0 0 0,0 0 0 0 0,0-1-1 0 0,-1 1 1 0 0,0 0 0 0 0,0-1 0 0 0,0 1 0 0 0,0-1 0 0 0,-1 1-1 0 0,1-1 1 0 0,-1 1 0 0 0,0-1 0 0 0,-4 5 0 0 0,-2 3 2 0 0,0-1 1 0 0,-1 0 0 0 0,0-1 0 0 0,0 0 0 0 0,-2 0-1 0 0,1-1 1 0 0,-1 0 0 0 0,-21 12 0 0 0,1-3 22 0 0,-2-1 0 0 0,-37 13 0 0 0,59-25-93 0 0,-1 0 0 0 0,0-1 0 0 0,1-1 1 0 0,-1 0-1 0 0,0-1 0 0 0,-21 2 1 0 0,32-4 29 0 0,1 0 0 0 0,-1 0 0 0 0,1 0 1 0 0,-1 0-1 0 0,1 0 0 0 0,-1 0 1 0 0,1 0-1 0 0,-1-1 0 0 0,1 1 1 0 0,-1 0-1 0 0,1 0 0 0 0,0 0 0 0 0,-1 0 1 0 0,1-1-1 0 0,-1 1 0 0 0,1 0 1 0 0,-1 0-1 0 0,1-1 0 0 0,0 1 0 0 0,-1 0 1 0 0,1-1-1 0 0,0 1 0 0 0,-1-1 1 0 0,1 1-1 0 0,0 0 0 0 0,-1-1 1 0 0,1 1-1 0 0,0-1 0 0 0,0 1 0 0 0,-1-1 1 0 0,1-1-58 0 0,0 1 0 0 0,0-1 0 0 0,0 0 0 0 0,0 1 0 0 0,0-1 0 0 0,0 1 0 0 0,0-1 0 0 0,0 1 0 0 0,1-1 0 0 0,0-1 0 0 0,2-6-600 0 0,0 1-1 0 0,7-13 1 0 0,-9 20 567 0 0,14-24-3989 0 0,31-38-1 0 0,-45 62 3932 0 0,18-23-2441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2:23.4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239 54 512 0 0,'-32'-18'8852'0'0,"18"10"-5524"0"0,-23-10 0 0 0,33 16-3064 0 0,-1 0 0 0 0,0 1 0 0 0,1 0 0 0 0,-1 0 0 0 0,0 0 0 0 0,0 0 0 0 0,0 1 0 0 0,0 0 0 0 0,-6 0 0 0 0,6 1-38 0 0,0 0 0 0 0,0 0-1 0 0,0 0 1 0 0,0 1 0 0 0,0 0 0 0 0,0 0-1 0 0,1 0 1 0 0,-1 0 0 0 0,1 1 0 0 0,-1 0-1 0 0,1 0 1 0 0,0 0 0 0 0,0 0 0 0 0,0 1-1 0 0,1 0 1 0 0,-1-1 0 0 0,1 1 0 0 0,0 0-1 0 0,0 1 1 0 0,-2 4 0 0 0,3-7-91 0 0,1 0-1 0 0,0 0 1 0 0,-1 1 0 0 0,1-1 0 0 0,0 1-1 0 0,0-1 1 0 0,0 1 0 0 0,1-1-1 0 0,-1 5 1 0 0,1-7-121 0 0,0 1 0 0 0,0-1 0 0 0,0 1 0 0 0,0-1 0 0 0,0 1 0 0 0,0-1 0 0 0,0 1 0 0 0,0-1 0 0 0,0 1 0 0 0,1-1 0 0 0,-1 0 0 0 0,0 1 0 0 0,0-1 0 0 0,1 1 0 0 0,-1-1 0 0 0,0 1 0 0 0,1-1 0 0 0,-1 0 0 0 0,0 1 0 0 0,1 0 0 0 0,0-1-12 0 0,1 1-1 0 0,-1-1 0 0 0,0 1 0 0 0,0-1 1 0 0,0 1-1 0 0,1-1 0 0 0,-1 0 0 0 0,0 0 1 0 0,0 1-1 0 0,1-1 0 0 0,-1 0 0 0 0,1 0 1 0 0,55-2-181 0 0,-31 1 130 0 0,0 1 0 0 0,1 0-1 0 0,49 10 1 0 0,-68-9 35 0 0,-1 0 22 0 0,-1 1-1 0 0,0-1 1 0 0,0 1-1 0 0,0 0 0 0 0,11 6 1 0 0,-16-7-3 0 0,0 0-1 0 0,0-1 1 0 0,0 1 0 0 0,0 0 0 0 0,0 0 0 0 0,0 0-1 0 0,-1 0 1 0 0,1-1 0 0 0,0 1 0 0 0,-1 0-1 0 0,1 0 1 0 0,0 1 0 0 0,-1-1 0 0 0,0 0-1 0 0,1 0 1 0 0,-1 0 0 0 0,1 0 0 0 0,-1 0 0 0 0,0 0-1 0 0,0 1 1 0 0,0-1 0 0 0,0 0 0 0 0,0 0-1 0 0,0 0 1 0 0,0 0 0 0 0,0 1 0 0 0,0-1 0 0 0,0 0-1 0 0,-1 0 1 0 0,1 0 0 0 0,0 0 0 0 0,-1 0-1 0 0,1 1 1 0 0,-1-1 0 0 0,0 0 0 0 0,1 0-1 0 0,-1 0 1 0 0,-1 1 0 0 0,-9 14 80 0 0,-1 0-1 0 0,-1-1 1 0 0,0 0-1 0 0,-18 15 1 0 0,10-10 133 0 0,-18 23 1 0 0,36-40-212 0 0,0 1 0 0 0,0 0 0 0 0,0 0-1 0 0,1 0 1 0 0,-1 0 0 0 0,1 1 0 0 0,0-1-1 0 0,0 1 1 0 0,1-1 0 0 0,-2 7 0 0 0,16-30-738 0 0,-1-7-3006 0 0,12-42 0 0 0,-18 50 1278 0 0</inkml:trace>
</inkml:ink>
</file>

<file path=ppt/ink/ink4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19:59.8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93 16 2040 0 0,'-1'-1'550'0'0,"1"0"0"0"0,-1 0 0 0 0,1 0 0 0 0,-1 0-1 0 0,0 0 1 0 0,1 0 0 0 0,-1 0 0 0 0,0 1-1 0 0,0-1 1 0 0,0 0 0 0 0,1 0 0 0 0,-1 1 0 0 0,0-1-1 0 0,0 1 1 0 0,0-1 0 0 0,0 1 0 0 0,0-1-1 0 0,0 1 1 0 0,0-1 0 0 0,-1 1 0 0 0,1 0-1 0 0,-1 0 1 0 0,1 0-387 0 0,1 0 0 0 0,-1 0 0 0 0,0 0 0 0 0,1 0 0 0 0,-1 0-1 0 0,0 1 1 0 0,1-1 0 0 0,-1 0 0 0 0,0 0 0 0 0,1 1 0 0 0,-1-1 0 0 0,1 1-1 0 0,-1-1 1 0 0,1 0 0 0 0,-1 1 0 0 0,1-1 0 0 0,-1 1 0 0 0,1-1 0 0 0,-1 1-1 0 0,1 0 1 0 0,0-1 0 0 0,-1 1 0 0 0,1-1 0 0 0,0 1 0 0 0,0 0 0 0 0,-1-1-1 0 0,1 1 1 0 0,0 0 0 0 0,0-1 0 0 0,0 1 0 0 0,0 0 0 0 0,0-1-1 0 0,0 1 1 0 0,0 0 0 0 0,0-1 0 0 0,0 1 0 0 0,0 1 0 0 0,1 11 131 0 0,1-1-1 0 0,0 1 1 0 0,1 0 0 0 0,0 0 0 0 0,1-1 0 0 0,0 0 0 0 0,1 0 0 0 0,8 14-1 0 0,-9-20-248 0 0,0 0 0 0 0,0 0-1 0 0,1 0 1 0 0,-1-1 0 0 0,2 1-1 0 0,-1-1 1 0 0,0 0 0 0 0,1 0-1 0 0,0-1 1 0 0,0 0 0 0 0,1 0-1 0 0,-1 0 1 0 0,1-1 0 0 0,-1 0-1 0 0,11 3 1 0 0,-11-4-35 0 0,0-1 0 0 0,0 1-1 0 0,0-1 1 0 0,0-1 0 0 0,0 1 0 0 0,1-1-1 0 0,-1 0 1 0 0,0 0 0 0 0,0-1 0 0 0,0 0-1 0 0,0 0 1 0 0,0 0 0 0 0,0-1 0 0 0,0 0 0 0 0,0 0-1 0 0,-1 0 1 0 0,1-1 0 0 0,9-5 0 0 0,-9 4 26 0 0,-1 0 0 0 0,0-1 0 0 0,0 0 0 0 0,0 1 0 0 0,6-10 0 0 0,-9 11-6 0 0,0 0 1 0 0,0 0-1 0 0,0 0 1 0 0,-1 0-1 0 0,1 0 1 0 0,-1 0 0 0 0,0 0-1 0 0,0-1 1 0 0,0 1-1 0 0,0-1 1 0 0,-1 1-1 0 0,1-5 1 0 0,-1 7-26 0 0,0 0 0 0 0,0 0 1 0 0,0 1-1 0 0,-1-1 0 0 0,1 0 0 0 0,0 1 0 0 0,-1-1 0 0 0,1 0 1 0 0,0 1-1 0 0,-1-1 0 0 0,1 0 0 0 0,-1 1 0 0 0,1-1 1 0 0,-1 1-1 0 0,1-1 0 0 0,-1 1 0 0 0,1-1 0 0 0,-1 1 1 0 0,1-1-1 0 0,-1 1 0 0 0,0-1 0 0 0,1 1 0 0 0,-1 0 0 0 0,0 0 1 0 0,1-1-1 0 0,-1 1 0 0 0,0 0 0 0 0,0 0 0 0 0,1 0 1 0 0,-1-1-1 0 0,0 1 0 0 0,1 0 0 0 0,-1 0 0 0 0,0 0 1 0 0,0 0-1 0 0,1 1 0 0 0,-1-1 0 0 0,-1 0 0 0 0,-3 1 14 0 0,0-1 0 0 0,0 1 0 0 0,0 0 0 0 0,-6 2 0 0 0,-193 80-243 0 0,169-68 171 0 0,21-9 47 0 0,7-3-3 0 0,-1 0 0 0 0,1 0 0 0 0,0 1 0 0 0,-1 0 0 0 0,1 1 0 0 0,-6 5 0 0 0,12-10 6 0 0,1 0 0 0 0,0 1 1 0 0,-1-1-1 0 0,1 0 1 0 0,-1 1-1 0 0,1-1 0 0 0,0 0 1 0 0,-1 1-1 0 0,1-1 0 0 0,0 1 1 0 0,-1-1-1 0 0,1 0 0 0 0,0 1 1 0 0,0-1-1 0 0,0 1 1 0 0,-1-1-1 0 0,1 1 0 0 0,0-1 1 0 0,0 1-1 0 0,0-1 0 0 0,0 1 1 0 0,0-1-1 0 0,0 1 0 0 0,0-1 1 0 0,0 1-1 0 0,0-1 1 0 0,0 1-1 0 0,0-1 0 0 0,0 2 1 0 0,1-2-2 0 0,0 1 0 0 0,-1 0 0 0 0,1-1 1 0 0,0 1-1 0 0,0-1 0 0 0,-1 1 1 0 0,1-1-1 0 0,0 0 0 0 0,0 1 0 0 0,0-1 1 0 0,0 0-1 0 0,-1 0 0 0 0,1 1 0 0 0,0-1 1 0 0,1 0-1 0 0,7 1-27 0 0,0-1 0 0 0,13 0 0 0 0,-19 0 17 0 0,13-2-1 0 0,1 0-1 0 0,-1-1 0 0 0,0-1 0 0 0,0-1 1 0 0,0 0-1 0 0,-1-1 0 0 0,0 0 1 0 0,0-1-1 0 0,0-1 0 0 0,19-14 0 0 0,3-5 41 0 0,-1-2 0 0 0,48-49 0 0 0,-81 76 42 0 0,-7 8-45 0 0,-7 9-35 0 0,-146 127-138 0 0,153-138 114 0 0,0 0 1 0 0,0 1-1 0 0,0 0 0 0 0,1-1 1 0 0,0 1-1 0 0,-5 9 0 0 0,8-13-17 0 0,-1 0 0 0 0,1 1-1 0 0,-1-1 1 0 0,1 0 0 0 0,0 0-1 0 0,-1 0 1 0 0,1 0 0 0 0,0 0-1 0 0,0 0 1 0 0,0 0 0 0 0,0 0-1 0 0,0 1 1 0 0,0-1 0 0 0,0 0-1 0 0,1 0 1 0 0,-1 0-1 0 0,0 0 1 0 0,1 0 0 0 0,-1 0-1 0 0,0 0 1 0 0,1 0 0 0 0,-1 0-1 0 0,1 0 1 0 0,0 0 0 0 0,-1 0-1 0 0,1 0 1 0 0,0 0 0 0 0,-1 0-1 0 0,1-1 1 0 0,0 1 0 0 0,0 0-1 0 0,0 0 1 0 0,0-1-1 0 0,0 1 1 0 0,0-1 0 0 0,0 1-1 0 0,0-1 1 0 0,0 1 0 0 0,0-1-1 0 0,0 0 1 0 0,2 1 0 0 0,2 0-633 0 0,-1 0 1 0 0,1 0-1 0 0,-1 0 1 0 0,9 0-1 0 0,18-3-6864 0 0,-12-2 2431 0 0</inkml:trace>
</inkml:ink>
</file>

<file path=ppt/ink/ink4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00.3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 57 512 0 0,'-6'-11'3135'0'0,"-7"-11"2795"0"0,13 21-5664 0 0,-1 0 0 0 0,1 0 0 0 0,0 1 0 0 0,-1-1 0 0 0,1 0 0 0 0,0 0 0 0 0,0 0 0 0 0,0 0 0 0 0,0 0 0 0 0,0 0-1 0 0,0 0 1 0 0,0 0 0 0 0,0 0 0 0 0,0 0 0 0 0,0 0 0 0 0,0 0 0 0 0,0 0 0 0 0,1 0 0 0 0,-1 0 0 0 0,1 0 0 0 0,-1 0-177 0 0,0 1 0 0 0,0 0 1 0 0,0 0-1 0 0,0 0 0 0 0,0 0 0 0 0,1-1 1 0 0,-1 1-1 0 0,0 0 0 0 0,0 0 0 0 0,0 0 0 0 0,0 0 1 0 0,0 0-1 0 0,0 0 0 0 0,1 0 0 0 0,-1 0 1 0 0,0-1-1 0 0,0 1 0 0 0,0 0 0 0 0,0 0 1 0 0,0 0-1 0 0,1 0 0 0 0,-1 0 0 0 0,0 0 1 0 0,0 0-1 0 0,0 0 0 0 0,0 0 0 0 0,1 0 0 0 0,-1 0 1 0 0,0 0-1 0 0,0 0 0 0 0,0 0 0 0 0,0 0 1 0 0,1 0-1 0 0,-1 0 0 0 0,0 0 0 0 0,0 0 1 0 0,0 0-1 0 0,0 0 0 0 0,1 0 0 0 0,-1 1 0 0 0,5 6 1597 0 0,1 9-701 0 0,-2 9-612 0 0,-1-1-1 0 0,-1 1 1 0 0,-1-1-1 0 0,-2 1 1 0 0,0 0-1 0 0,-7 34 0 0 0,5-45-301 0 0,0-1-1 0 0,-1 0 0 0 0,0 0 0 0 0,-10 20 0 0 0,-30 43-95 0 0,22-41-245 0 0,16-19-408 0 0,6-15 582 0 0,0-1-1 0 0,0 0 1 0 0,0 1-1 0 0,0-1 0 0 0,0 1 1 0 0,0-1-1 0 0,0 0 1 0 0,0 1-1 0 0,0-1 1 0 0,0 1-1 0 0,0-1 0 0 0,1 0 1 0 0,-1 1-1 0 0,0-1 1 0 0,0 0-1 0 0,0 1 1 0 0,1-1-1 0 0,-1 0 0 0 0,0 1 1 0 0,1-1-1 0 0,-1 0 1 0 0,0 1-1 0 0,0-1 0 0 0,1 0 1 0 0,-1 0-1 0 0,0 1 1 0 0,1-1-1 0 0,-1 0 1 0 0,1 0-1 0 0,-1 0 0 0 0,0 0 1 0 0,1 0-1 0 0,-1 1 1 0 0,1-1-1 0 0,-1 0 1 0 0,1 0-1 0 0,10 0-2594 0 0</inkml:trace>
</inkml:ink>
</file>

<file path=ppt/ink/ink4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01.1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106 211 8 0 0,'-3'-1'478'0'0,"0"0"1"0"0,1 1-1 0 0,-1-1 1 0 0,0 1-1 0 0,0 0 1 0 0,0-1-1 0 0,-4 2 1 0 0,0 0 2577 0 0,0 0 1 0 0,0 0-1 0 0,-10 5 1 0 0,-12 2 2259 0 0,28-8-5272 0 0,1 0 0 0 0,0 0 1 0 0,-1 1-1 0 0,1-1 0 0 0,-1 0 1 0 0,1 0-1 0 0,0 0 0 0 0,-1 0 0 0 0,1 0 1 0 0,0 0-1 0 0,-1 0 0 0 0,1 0 1 0 0,-1 0-1 0 0,1 0 0 0 0,0 0 0 0 0,-1 0 1 0 0,1 0-1 0 0,-1-1 0 0 0,1 1 1 0 0,0 0-1 0 0,-1 0 0 0 0,1 0 0 0 0,0 0 1 0 0,-1-1-1 0 0,1 1 0 0 0,0 0 0 0 0,0 0 1 0 0,-1-1-1 0 0,1 0-21 0 0,0 1-1 0 0,0-1 1 0 0,0 1-1 0 0,0-1 1 0 0,0 0-1 0 0,0 1 1 0 0,0-1 0 0 0,1 1-1 0 0,-1-1 1 0 0,0 1-1 0 0,0-1 1 0 0,1 1-1 0 0,-1-1 1 0 0,0 1 0 0 0,1-1-1 0 0,0 0 1 0 0,18-19-72 0 0,-17 18 113 0 0,127-108 173 0 0,-113 96-158 0 0,1 1 0 0 0,20-14 0 0 0,-30 23-20 0 0,-1 1 1 0 0,0 0 0 0 0,1 0 0 0 0,-1 0-1 0 0,1 1 1 0 0,0 0 0 0 0,-1 0 0 0 0,1 0-1 0 0,0 1 1 0 0,10 0 0 0 0,-15 1-46 0 0,-1 0 0 0 0,1 0 0 0 0,-1 0 0 0 0,1 0 0 0 0,-1 0 0 0 0,1 1 0 0 0,-1-1 0 0 0,1 1 0 0 0,-1-1 0 0 0,0 1 0 0 0,1-1 0 0 0,-1 1 0 0 0,0 0 0 0 0,0-1 0 0 0,1 1 0 0 0,-1 0 0 0 0,0 0 0 0 0,0 0 0 0 0,0 0 0 0 0,0 0 0 0 0,1 2 0 0 0,0 0 0 0 0,-1-1 0 0 0,0 1 0 0 0,0 0 0 0 0,0-1 0 0 0,0 1-1 0 0,0 0 1 0 0,-1-1 0 0 0,1 1 0 0 0,-1 0 0 0 0,1 5 0 0 0,-2 1 22 0 0,1 1 1 0 0,-1 0-1 0 0,-1-1 1 0 0,0 1-1 0 0,-4 14 1 0 0,-34 64-23 0 0,26-59-12 0 0,-16 43-1 0 0,27-63-6 0 0,0 0 0 0 0,1 1 0 0 0,0-1-1 0 0,1 0 1 0 0,0 1 0 0 0,0-1 0 0 0,1 1 0 0 0,1-1-1 0 0,1 13 1 0 0,-2-19 0 0 0,1 1-1 0 0,0-1 0 0 0,0 1 1 0 0,0-1-1 0 0,0 0 1 0 0,1 1-1 0 0,0-1 0 0 0,-1 0 1 0 0,1 0-1 0 0,0 0 1 0 0,0 0-1 0 0,1 0 0 0 0,-1-1 1 0 0,0 1-1 0 0,1-1 1 0 0,0 1-1 0 0,-1-1 0 0 0,1 0 1 0 0,0 0-1 0 0,0 0 1 0 0,1 0-1 0 0,-1-1 0 0 0,0 1 1 0 0,0-1-1 0 0,7 2 1 0 0,-5-2 3 0 0,0-1 0 0 0,-1 1 0 0 0,1-1 0 0 0,-1 0 0 0 0,1 0 0 0 0,0 0 0 0 0,-1-1 0 0 0,1 0 0 0 0,0 0 0 0 0,-1 0 0 0 0,1 0 0 0 0,-1-1 0 0 0,0 1 0 0 0,0-1 0 0 0,1 0 0 0 0,-1-1 0 0 0,0 1 0 0 0,0-1 0 0 0,5-4 0 0 0,1-2 12 0 0,-1-1 1 0 0,-1 0-1 0 0,1 0 0 0 0,-2 0 1 0 0,1-1-1 0 0,-1 0 0 0 0,-1-1 1 0 0,0 1-1 0 0,7-23 0 0 0,-7 16 27 0 0,-2 1-1 0 0,0-1 1 0 0,-1 0-1 0 0,0-1 1 0 0,-2 1-1 0 0,-1-26 1 0 0,-4-21 212 0 0,-1-20 196 0 0,6 76-302 0 0,2 14 22 0 0,1 17-52 0 0,4 7-86 0 0,0 1 1 0 0,2-1-1 0 0,17 37 1 0 0,-11-29-25 0 0,13 45 0 0 0,-12-21-4 0 0,55 183-48 0 0,-56-190 78 0 0,15 79 0 0 0,-30-125-24 0 0,0 0 0 0 0,0-1 1 0 0,-1 1-1 0 0,0 0 1 0 0,0 0-1 0 0,-1 0 0 0 0,0-1 1 0 0,0 1-1 0 0,-1 0 0 0 0,0-1 1 0 0,0 0-1 0 0,-6 13 1 0 0,3-13 8 0 0,1 1 0 0 0,-1 0 0 0 0,0-1 0 0 0,-1 0 0 0 0,0-1 0 0 0,0 1 1 0 0,-1-1-1 0 0,1 0 0 0 0,-1 0 0 0 0,-14 7 0 0 0,5-3-8 0 0,-1 0-1 0 0,-1-2 1 0 0,1 0-1 0 0,-1-1 1 0 0,-31 7-1 0 0,40-11-1 0 0,-1-1 0 0 0,0-1-1 0 0,0 0 1 0 0,0 0-1 0 0,0-1 1 0 0,0 0 0 0 0,0-1-1 0 0,0 0 1 0 0,1 0-1 0 0,-1-1 1 0 0,0-1-1 0 0,-14-5 1 0 0,20 7-5 0 0,0-1 0 0 0,0 0 0 0 0,0 0-1 0 0,1-1 1 0 0,-1 1 0 0 0,1-1 0 0 0,0 0 0 0 0,-1 0 0 0 0,1 0-1 0 0,1 0 1 0 0,-1 0 0 0 0,0-1 0 0 0,1 1 0 0 0,-1-1-1 0 0,-1-5 1 0 0,2 4-2 0 0,0-1 1 0 0,0 1-1 0 0,1-1 0 0 0,0 0 0 0 0,0 1 0 0 0,1-1 0 0 0,-1 0 0 0 0,1 0 0 0 0,0 1 0 0 0,2-8 0 0 0,2-9-15 0 0,1 0 0 0 0,2 0 0 0 0,0 1 0 0 0,16-33 0 0 0,-22 52 16 0 0,14-28-15 0 0,0 2 0 0 0,2 0-1 0 0,1 1 1 0 0,2 1 0 0 0,37-41-1 0 0,56-46-80 0 0,-52 63-2151 0 0,-42 37-1915 0 0,29-15 0 0 0,-25 16-403 0 0</inkml:trace>
</inkml:ink>
</file>

<file path=ppt/ink/ink4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01.7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3 2529 0 0,'-3'-1'1149'0'0,"0"0"1"0"0,-1 1 0 0 0,1 0-1 0 0,0 0 1 0 0,0 0 0 0 0,-1 0-1 0 0,-4 1 1 0 0,8-1-962 0 0,-1 1 1 0 0,1-1-1 0 0,-1 0 0 0 0,1 0 1 0 0,-1 0-1 0 0,1 0 0 0 0,-1 1 1 0 0,1-1-1 0 0,-1 0 0 0 0,1 1 1 0 0,-1-1-1 0 0,1 0 0 0 0,0 1 1 0 0,-1-1-1 0 0,1 0 0 0 0,-1 1 1 0 0,1-1-1 0 0,0 1 0 0 0,-1-1 1 0 0,1 1-1 0 0,0 0-88 0 0,0 0 1 0 0,0-1-1 0 0,0 1 1 0 0,0 0-1 0 0,0-1 1 0 0,0 1-1 0 0,0 0 1 0 0,0-1-1 0 0,0 1 1 0 0,1 0-1 0 0,-1-1 1 0 0,0 1-1 0 0,0-1 1 0 0,1 1-1 0 0,-1 0 1 0 0,1-1-1 0 0,-1 1 1 0 0,0-1-1 0 0,1 1 1 0 0,-1-1-1 0 0,2 1 1 0 0,2 4 311 0 0,1-1 1 0 0,-1 0 0 0 0,1 0-1 0 0,0 0 1 0 0,1-1 0 0 0,10 6-1 0 0,39 12 560 0 0,-20-8-381 0 0,-20-6-439 0 0,-1 0-1 0 0,0 1 0 0 0,0 0 1 0 0,22 20-1 0 0,43 46 336 0 0,-30-26-289 0 0,-45-45-190 0 0,0 1 1 0 0,0-1-1 0 0,0 0 0 0 0,1 0 1 0 0,-1 0-1 0 0,1-1 0 0 0,0 1 0 0 0,0-1 1 0 0,0 0-1 0 0,9 2 0 0 0,-12-4 3 0 0,0 1 1 0 0,0-1-1 0 0,0 0 0 0 0,0 0 0 0 0,0 0 0 0 0,0-1 0 0 0,-1 1 1 0 0,1 0-1 0 0,0-1 0 0 0,0 1 0 0 0,0-1 0 0 0,0 1 0 0 0,-1-1 1 0 0,1 0-1 0 0,0 0 0 0 0,0 0 0 0 0,-1 0 0 0 0,1 0 0 0 0,-1 0 1 0 0,1 0-1 0 0,-1-1 0 0 0,1 1 0 0 0,-1-1 0 0 0,0 1 0 0 0,0-1 1 0 0,0 1-1 0 0,0-1 0 0 0,0 1 0 0 0,0-1 0 0 0,0 0 0 0 0,0 0 1 0 0,-1 0-1 0 0,1-2 0 0 0,0 2-5 0 0,0-1 1 0 0,0 1 0 0 0,0-1-1 0 0,-1 0 1 0 0,0 0 0 0 0,1 1-1 0 0,-1-1 1 0 0,0 0-1 0 0,0 0 1 0 0,-1 1 0 0 0,1-1-1 0 0,0 0 1 0 0,-1 0 0 0 0,0 1-1 0 0,1-1 1 0 0,-1 0-1 0 0,0 1 1 0 0,-1-1 0 0 0,-1-2-1 0 0,2 3-4 0 0,0 0 0 0 0,-1 1 0 0 0,1-1 0 0 0,-1 1 0 0 0,1-1 0 0 0,-1 1 0 0 0,0-1 0 0 0,0 1-1 0 0,0 0 1 0 0,0 0 0 0 0,0 0 0 0 0,0 0 0 0 0,0 0 0 0 0,0 0 0 0 0,0 0 0 0 0,0 1 0 0 0,0-1 0 0 0,-1 1-1 0 0,1 0 1 0 0,0-1 0 0 0,0 1 0 0 0,-1 0 0 0 0,1 0 0 0 0,-3 1 0 0 0,-7 1 6 0 0,-1 1 1 0 0,1 0-1 0 0,0 0 0 0 0,-20 10 1 0 0,-47 26-3 0 0,64-31-29 0 0,-33 17 36 0 0,11-7-47 0 0,-50 34-1 0 0,86-51 28 0 0,0 0 0 0 0,0-1 0 0 0,-1 1-1 0 0,1 1 1 0 0,0-1 0 0 0,0 0 0 0 0,0 0 0 0 0,0 0-1 0 0,0 1 1 0 0,1-1 0 0 0,-1 0 0 0 0,0 1 0 0 0,-1 1-1 0 0,2-2 4 0 0,0-1-1 0 0,0 0 0 0 0,0 0 0 0 0,0 1 0 0 0,0-1 0 0 0,0 0 1 0 0,0 1-1 0 0,0-1 0 0 0,0 0 0 0 0,0 0 0 0 0,1 1 0 0 0,-1-1 0 0 0,0 0 1 0 0,0 1-1 0 0,0-1 0 0 0,0 0 0 0 0,0 0 0 0 0,0 1 0 0 0,1-1 0 0 0,-1 0 1 0 0,0 0-1 0 0,0 1 0 0 0,0-1 0 0 0,1 0 0 0 0,-1 0 0 0 0,13 3-117 0 0,-7-3 92 0 0,0-1 0 0 0,-1 0 1 0 0,1 0-1 0 0,-1 0 0 0 0,0-1 1 0 0,1 0-1 0 0,8-4 0 0 0,37-23-47 0 0,-41 23 41 0 0,24-18 24 0 0,-1 0 1 0 0,-1-2-1 0 0,38-41 0 0 0,-57 48 42 0 0,-10 10-10 0 0,-3 9-22 0 0,0 0 1 0 0,0-1-1 0 0,0 1 0 0 0,-1 0 0 0 0,1 0 0 0 0,0 0 1 0 0,0 0-1 0 0,0-1 0 0 0,0 1 0 0 0,0 0 0 0 0,-1 0 1 0 0,1 0-1 0 0,0 0 0 0 0,0 0 0 0 0,0 0 0 0 0,-1 0 1 0 0,1 0-1 0 0,0 0 0 0 0,0-1 0 0 0,0 1 0 0 0,-1 0 1 0 0,1 0-1 0 0,0 0 0 0 0,0 0 0 0 0,0 0 0 0 0,-1 0 1 0 0,1 0-1 0 0,0 0 0 0 0,0 0 0 0 0,0 1 0 0 0,-1-1 1 0 0,1 0-1 0 0,0 0 0 0 0,0 0 0 0 0,0 0 0 0 0,-1 0 1 0 0,1 0-1 0 0,0 0 0 0 0,0 0 0 0 0,-1 1 0 0 0,-5 1-5 0 0,1 1 0 0 0,-1 1 1 0 0,0-1-1 0 0,1 1 0 0 0,-6 4 0 0 0,-14 10 0 0 0,-45 28-12 0 0,32-19-11 0 0,37-27 30 0 0,1 0-1 0 0,-1 0 1 0 0,1 1 0 0 0,-1-1 0 0 0,0 0-1 0 0,1 1 1 0 0,-1-1 0 0 0,1 1-1 0 0,-1-1 1 0 0,1 1 0 0 0,-1-1 0 0 0,1 1-1 0 0,-1-1 1 0 0,1 1 0 0 0,0-1 0 0 0,-1 1-1 0 0,1-1 1 0 0,0 1 0 0 0,-1 0-1 0 0,1-1 1 0 0,0 1 0 0 0,0 0 0 0 0,-1-1-1 0 0,1 1 1 0 0,0 0 0 0 0,0-1-1 0 0,0 1 1 0 0,0 1 0 0 0,1-2-8 0 0,-1 1 0 0 0,1 0-1 0 0,0-1 1 0 0,0 1 0 0 0,-1-1 0 0 0,1 1 0 0 0,0-1-1 0 0,0 0 1 0 0,0 1 0 0 0,-1-1 0 0 0,1 0 0 0 0,0 1-1 0 0,0-1 1 0 0,0 0 0 0 0,0 0 0 0 0,0 0 0 0 0,0 0 0 0 0,0 0-1 0 0,0 0 1 0 0,1 0 0 0 0,12-1-449 0 0,1-1 0 0 0,19-4 0 0 0,-4 0-1241 0 0,3 0-3103 0 0,-15 3 1221 0 0</inkml:trace>
</inkml:ink>
</file>

<file path=ppt/ink/ink4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02.2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94 201 512 0 0,'-17'-19'3926'0'0,"-27"-37"-1"0"0,40 49-2947 0 0,0 1 1 0 0,0-2-1 0 0,0 1 1 0 0,1 0-1 0 0,0-1 1 0 0,0 1-1 0 0,1-1 1 0 0,0 0-1 0 0,-2-14 1 0 0,4 21-875 0 0,0 0 0 0 0,0-1 0 0 0,0 1 0 0 0,0 0 0 0 0,0-1 0 0 0,1 1 1 0 0,-1 0-1 0 0,0-1 0 0 0,1 1 0 0 0,-1 0 0 0 0,1 0 0 0 0,-1-1 0 0 0,1 1 0 0 0,-1 0 0 0 0,1 0 0 0 0,0 0 1 0 0,0 0-1 0 0,-1 0 0 0 0,1 0 0 0 0,0 0 0 0 0,2-2 0 0 0,-1 2 10 0 0,0 0 0 0 0,0 0-1 0 0,1-1 1 0 0,-1 2 0 0 0,1-1-1 0 0,-1 0 1 0 0,0 0 0 0 0,1 1 0 0 0,-1-1-1 0 0,5 0 1 0 0,2 1 62 0 0,1 0-1 0 0,-1 1 1 0 0,0 0-1 0 0,0 0 1 0 0,12 4-1 0 0,-9-1-75 0 0,0 1 0 0 0,-1 0 0 0 0,1 1 0 0 0,-1 0 0 0 0,-1 1 0 0 0,1 0 0 0 0,-1 1 0 0 0,0 0 0 0 0,-1 0 0 0 0,0 1 0 0 0,13 17 0 0 0,6 10 296 0 0,41 71-1 0 0,-55-82-290 0 0,-2-1-1 0 0,-1 2 0 0 0,-1 0 0 0 0,-1 0 1 0 0,-1 1-1 0 0,-1-1 0 0 0,-2 2 0 0 0,0-1 0 0 0,-2 1 1 0 0,-2-1-1 0 0,0 1 0 0 0,-1 0 0 0 0,-2-1 1 0 0,-1 1-1 0 0,-1-1 0 0 0,-2 1 0 0 0,-8 26 1 0 0,4-20-78 0 0,-2-1 1 0 0,-25 52 0 0 0,30-72-32 0 0,0-1-1 0 0,-1 0 1 0 0,0-1 0 0 0,-1 0-1 0 0,0 0 1 0 0,-1-1 0 0 0,0 0-1 0 0,-1 0 1 0 0,-17 11 0 0 0,6-7-27 0 0,-41 19 0 0 0,53-28-255 0 0,0-1 1 0 0,0-1-1 0 0,0 0 1 0 0,0-1-1 0 0,-1 1 1 0 0,1-2-1 0 0,-14 1 1 0 0,24-2 145 0 0,0 0 1 0 0,-1 0-1 0 0,1 0 0 0 0,-1 0 1 0 0,1 0-1 0 0,0 0 0 0 0,-1 0 1 0 0,1 0-1 0 0,-1 0 0 0 0,1 0 1 0 0,-1 0-1 0 0,1 0 0 0 0,0 0 1 0 0,-1-1-1 0 0,1 1 0 0 0,0 0 1 0 0,-1 0-1 0 0,1-1 0 0 0,0 1 1 0 0,-1 0-1 0 0,1 0 0 0 0,0-1 1 0 0,-1 1-1 0 0,1 0 0 0 0,0-1 1 0 0,0 1-1 0 0,-1 0 0 0 0,1-1 1 0 0,0 1-1 0 0,0 0 0 0 0,0-1 1 0 0,-1 1-1 0 0,1-1 0 0 0,0 1 1 0 0,0-1-1 0 0,0-8-3477 0 0</inkml:trace>
</inkml:ink>
</file>

<file path=ppt/ink/ink4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04.1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70 123 512 0 0,'-4'-2'935'0'0,"0"1"-1"0"0,0-1 1 0 0,0 1 0 0 0,0 0 0 0 0,0 0-1 0 0,-1 1 1 0 0,1-1 0 0 0,0 1-1 0 0,-1 0 1 0 0,1 0 0 0 0,0 0-1 0 0,0 1 1 0 0,-1-1 0 0 0,-6 2 2120 0 0,11-2-2995 0 0,6-4 684 0 0,4 1-279 0 0,1 0 0 0 0,10-5 0 0 0,12-5-37 0 0,183-60 1683 0 0,-209 70-2035 0 0,0 1 0 0 0,-1 0 0 0 0,1 0 0 0 0,0 1 0 0 0,0 0 0 0 0,0 0-1 0 0,0 1 1 0 0,0 0 0 0 0,11 0 0 0 0,-17 1-62 0 0,0-1 0 0 0,0 0 0 0 0,0 1 0 0 0,0-1 0 0 0,0 0 0 0 0,0 1 0 0 0,0-1 0 0 0,0 1 0 0 0,-1-1 0 0 0,1 1 0 0 0,0 0 0 0 0,0-1 0 0 0,0 1 0 0 0,-1 0 0 0 0,1-1 0 0 0,0 1-1 0 0,-1 0 1 0 0,1 0 0 0 0,-1 0 0 0 0,1 0 0 0 0,0 1 0 0 0,-1 0 4 0 0,1 0-1 0 0,-1 0 0 0 0,0 0 0 0 0,0-1 1 0 0,1 1-1 0 0,-1 0 0 0 0,-1 0 0 0 0,1 0 1 0 0,0 0-1 0 0,-1 3 0 0 0,-2 4 30 0 0,0 0 0 0 0,0 0 0 0 0,-9 14-1 0 0,10-20-30 0 0,-80 125 111 0 0,58-94-81 0 0,2 0-1 0 0,-36 72 1 0 0,56-100-70 0 0,0 0 0 0 0,-1 0-1 0 0,2 1 1 0 0,-1-1 0 0 0,0 8-1 0 0,2-13 19 0 0,-1 0 1 0 0,1 0-1 0 0,0 0 0 0 0,0 0 0 0 0,0 1 1 0 0,0-1-1 0 0,1 0 0 0 0,-1 0 0 0 0,0 0 0 0 0,0 0 1 0 0,1 0-1 0 0,-1 0 0 0 0,1 1 0 0 0,-1-1 0 0 0,1 0 1 0 0,-1 0-1 0 0,1 0 0 0 0,-1 0 0 0 0,1-1 1 0 0,0 1-1 0 0,0 0 0 0 0,0 0 0 0 0,-1 0 0 0 0,1-1 1 0 0,0 1-1 0 0,0 0 0 0 0,0-1 0 0 0,0 1 0 0 0,0 0 1 0 0,0-1-1 0 0,0 0 0 0 0,0 1 0 0 0,0-1 1 0 0,1 1-1 0 0,-1-1 0 0 0,2 0 0 0 0,3 1-128 0 0,1-1-1 0 0,0 0 1 0 0,-1 0 0 0 0,1-1-1 0 0,0 0 1 0 0,-1 0-1 0 0,1-1 1 0 0,0 0 0 0 0,-1 0-1 0 0,0 0 1 0 0,0-1-1 0 0,7-3 1 0 0,6-4-1358 0 0,-1-2 0 0 0,26-19 1 0 0,-12 5-2630 0 0,4-4 1712 0 0</inkml:trace>
</inkml:ink>
</file>

<file path=ppt/ink/ink4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04.3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8 2809 0 0,'-16'0'3528'0'0,"2"-1"2378"0"0,6-2-4162 0 0,1 0-296 0 0,6 3-111 0 0,5 1-825 0 0,3 2-336 0 0,2 2-328 0 0,2 0-240 0 0,2 1-96 0 0,3 1-2441 0 0,0 0 1809 0 0</inkml:trace>
</inkml:ink>
</file>

<file path=ppt/ink/ink4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04.8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119 46 8 0 0,'-11'-6'1398'0'0,"-16"-10"6881"0"0,26 15-7980 0 0,0 0-1 0 0,0 0 1 0 0,0 0 0 0 0,0 0 0 0 0,0 0 0 0 0,0 0 0 0 0,1 0 0 0 0,-1 0 0 0 0,0 0-1 0 0,0 0 1 0 0,1-1 0 0 0,-1 1 0 0 0,1 0 0 0 0,-1 0 0 0 0,1-1 0 0 0,0 1 0 0 0,-1 0-1 0 0,1-3 1 0 0,-5 94 6183 0 0,0-53-5896 0 0,-2-1-1 0 0,-1 0 1 0 0,-23 60 0 0 0,28-88-552 0 0,2-5-35 0 0,0-1-1 0 0,-1 0 1 0 0,1 1 0 0 0,1-1-1 0 0,-1 1 1 0 0,0 0-1 0 0,0-1 1 0 0,1 1 0 0 0,0-1-1 0 0,-1 1 1 0 0,1 0-1 0 0,0-1 1 0 0,0 1 0 0 0,1 0-1 0 0,0 3 1 0 0,-1-6-2 0 0,0 1 1 0 0,1-1-1 0 0,-1 0 1 0 0,0 1-1 0 0,1-1 1 0 0,-1 0-1 0 0,1 1 1 0 0,-1-1-1 0 0,1 0 0 0 0,-1 0 1 0 0,1 1-1 0 0,-1-1 1 0 0,1 0-1 0 0,-1 0 1 0 0,1 0-1 0 0,-1 0 1 0 0,1 1-1 0 0,-1-1 1 0 0,1 0-1 0 0,-1 0 1 0 0,1 0-1 0 0,-1 0 1 0 0,1 0-1 0 0,-1-1 0 0 0,1 1 1 0 0,-1 0-1 0 0,1 0 1 0 0,-1 0-1 0 0,1 0 1 0 0,-1 0-1 0 0,1-1 1 0 0,0 1-1 0 0,16-9-128 0 0,7-8-110 0 0,27-25 1 0 0,-4 2 14 0 0,34-33 73 0 0,-63 54 158 0 0,1 1-1 0 0,1 1 1 0 0,0 0 0 0 0,35-20 0 0 0,-54 36 2 0 0,0 1 0 0 0,0-1 0 0 0,0 0 0 0 0,0 1 0 0 0,0-1 0 0 0,0 1-1 0 0,1-1 1 0 0,-1 1 0 0 0,0 0 0 0 0,0-1 0 0 0,0 1 0 0 0,0 0 0 0 0,1 0 0 0 0,-1 0 0 0 0,0 0 0 0 0,0 0 0 0 0,0 0 0 0 0,1 0 0 0 0,-1 0 0 0 0,0 0 0 0 0,0 1-1 0 0,0-1 1 0 0,0 0 0 0 0,1 1 0 0 0,-1-1 0 0 0,0 1 0 0 0,0 0 0 0 0,0-1 0 0 0,0 1 0 0 0,0 0 0 0 0,0-1 0 0 0,0 1 0 0 0,-1 0 0 0 0,1 0 0 0 0,0 0-1 0 0,0 0 1 0 0,0 0 0 0 0,-1 0 0 0 0,1 0 0 0 0,-1 0 0 0 0,1 0 0 0 0,-1 0 0 0 0,1 0 0 0 0,-1 0 0 0 0,1 0 0 0 0,-1 1 0 0 0,0 1 0 0 0,2 7-16 0 0,0 0-1 0 0,-1 0 1 0 0,0 1 0 0 0,-1 14 0 0 0,0-18-14 0 0,-1 41-56 0 0,0-22-118 0 0,1 0 0 0 0,4 38 1 0 0,-3-59-13 0 0,0 0 1 0 0,0 0 0 0 0,1-1 0 0 0,-1 1 0 0 0,1 0-1 0 0,0-1 1 0 0,1 1 0 0 0,-1-1 0 0 0,6 8 0 0 0,-6-10-367 0 0,0 0 0 0 0,0 1 1 0 0,0-1-1 0 0,1 0 1 0 0,-1 0-1 0 0,1 0 1 0 0,-1-1-1 0 0,1 1 1 0 0,0-1-1 0 0,0 1 1 0 0,0-1-1 0 0,0 0 0 0 0,0 0 1 0 0,0 0-1 0 0,0-1 1 0 0,5 2-1 0 0,7-2-1725 0 0</inkml:trace>
</inkml:ink>
</file>

<file path=ppt/ink/ink4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05.8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357 46 512 0 0,'-9'-4'1408'0'0,"0"1"1"0"0,-1 0-1 0 0,1 0 0 0 0,-1 0 0 0 0,1 2 1 0 0,-1-1-1 0 0,0 1 0 0 0,-11 0 0 0 0,15 1-1012 0 0,-1 1-1 0 0,0 0 0 0 0,1 0 0 0 0,-1 0 0 0 0,1 1 1 0 0,-1 0-1 0 0,1 0 0 0 0,-1 1 0 0 0,1-1 0 0 0,0 2 1 0 0,0-1-1 0 0,-10 8 0 0 0,-1 3 127 0 0,1 0 0 0 0,0 2 0 0 0,1-1 1 0 0,1 2-1 0 0,-18 27 0 0 0,24-32-409 0 0,1 0 0 0 0,0 1 0 0 0,1-1 0 0 0,0 2 0 0 0,1-1-1 0 0,1 1 1 0 0,0-1 0 0 0,1 1 0 0 0,-2 18 0 0 0,4-26-103 0 0,1-1 0 0 0,0 1 0 0 0,0-1 0 0 0,1 1 0 0 0,-1-1 0 0 0,1 1 0 0 0,0-1 0 0 0,1 1 0 0 0,0-1 0 0 0,-1 0 0 0 0,2 0 0 0 0,-1 0 0 0 0,0 0 0 0 0,1 0 0 0 0,0-1 0 0 0,0 1 0 0 0,5 5 0 0 0,-3-6-26 0 0,-1 0-1 0 0,1 0 0 0 0,-1-1 1 0 0,1 1-1 0 0,0-1 0 0 0,1 0 1 0 0,-1 0-1 0 0,1-1 0 0 0,-1 0 0 0 0,1 0 1 0 0,-1 0-1 0 0,1 0 0 0 0,0-1 1 0 0,0 0-1 0 0,11 0 0 0 0,-2-1-33 0 0,0 0-1 0 0,0-2 0 0 0,0 0 0 0 0,0-1 1 0 0,-1 0-1 0 0,23-8 0 0 0,-9 0-91 0 0,1-1-1 0 0,31-19 1 0 0,-47 24 123 0 0,-1-1 1 0 0,1-1 0 0 0,-1 0 0 0 0,-1 0-1 0 0,0-1 1 0 0,16-19 0 0 0,-23 25 26 0 0,-1-1 0 0 0,1 1 0 0 0,-1-1 0 0 0,0 0 1 0 0,-1 0-1 0 0,1-1 0 0 0,-1 1 0 0 0,0 0 0 0 0,0-1 1 0 0,-1 0-1 0 0,1 1 0 0 0,-1-1 0 0 0,-1 0 0 0 0,1 1 1 0 0,-1-1-1 0 0,0 0 0 0 0,0 0 0 0 0,-1 0 0 0 0,-1-9 1 0 0,-2 0-1 0 0,0 0 0 0 0,-1 1 0 0 0,-1 0 0 0 0,0 0 0 0 0,-1 1 1 0 0,-1-1-1 0 0,0 1 0 0 0,-14-18 0 0 0,18 27-10 0 0,0 0 0 0 0,0 0 0 0 0,0 0 0 0 0,0 0 0 0 0,0 0 0 0 0,-1 1 0 0 0,0 0 0 0 0,0 0 0 0 0,0 0 0 0 0,0 1 0 0 0,0-1-1 0 0,0 1 1 0 0,-1 0 0 0 0,1 1 0 0 0,-1 0 0 0 0,0-1 0 0 0,1 2 0 0 0,-1-1 0 0 0,0 1 0 0 0,1 0 0 0 0,-1 0 0 0 0,0 0 0 0 0,1 1 0 0 0,-1 0 0 0 0,-8 2 0 0 0,2 1-5 0 0,-1 1 1 0 0,1 0 0 0 0,0 1 0 0 0,0 1 0 0 0,1 0-1 0 0,0 0 1 0 0,0 1 0 0 0,1 0 0 0 0,-14 14 0 0 0,7-3-16 0 0,0 0 0 0 0,1 1 0 0 0,1 0 1 0 0,-13 25-1 0 0,23-34-7 0 0,-1-1 0 0 0,2 1 0 0 0,0-1 0 0 0,0 1 0 0 0,1 1 0 0 0,0-1 0 0 0,1 0 0 0 0,0 1 0 0 0,1-1 0 0 0,0 17 0 0 0,1-23 21 0 0,0-1 1 0 0,0 1-1 0 0,1-1 0 0 0,0 1 1 0 0,0-1-1 0 0,0 0 0 0 0,0 1 1 0 0,1-1-1 0 0,-1 0 0 0 0,1 0 1 0 0,0 0-1 0 0,0 0 0 0 0,1 0 0 0 0,-1 0 1 0 0,1-1-1 0 0,0 1 0 0 0,0-1 1 0 0,0 0-1 0 0,0 0 0 0 0,1 0 1 0 0,-1 0-1 0 0,1 0 0 0 0,0-1 1 0 0,0 1-1 0 0,0-1 0 0 0,0 0 1 0 0,0-1-1 0 0,0 1 0 0 0,7 1 0 0 0,-3-2-17 0 0,1 1 0 0 0,0-2-1 0 0,0 1 1 0 0,-1-1-1 0 0,1 0 1 0 0,0-1-1 0 0,0 0 1 0 0,-1-1 0 0 0,1 0-1 0 0,0 0 1 0 0,-1-1-1 0 0,0 0 1 0 0,1 0-1 0 0,10-7 1 0 0,11-7-34 0 0,-1-1 0 0 0,35-28 0 0 0,-62 44 64 0 0,13-9-5 0 0,0-1 0 0 0,0-1 0 0 0,-2-1-1 0 0,18-21 1 0 0,-25 27 4 0 0,-1 1 0 0 0,-1 0 0 0 0,1-1 1 0 0,-2 0-1 0 0,1 0 0 0 0,-1 0 0 0 0,0-1 0 0 0,0 1 0 0 0,-1-1 0 0 0,0 1 0 0 0,1-18 0 0 0,-3 24-1 0 0,0-59 28 0 0,-1 54 6 0 0,1 1 0 0 0,-1 0 0 0 0,0 0 0 0 0,-1 0 0 0 0,1 0 0 0 0,-1 0 0 0 0,-5-9-1 0 0,7 14-25 0 0,0 0-1 0 0,-1 0 1 0 0,1 1-1 0 0,0-1 1 0 0,-1 0-1 0 0,1 1 1 0 0,-1-1-1 0 0,1 0 1 0 0,-1 1-1 0 0,0-1 1 0 0,1 1-1 0 0,-1-1 1 0 0,1 1-1 0 0,-1-1 1 0 0,0 1-1 0 0,1 0 1 0 0,-1-1-1 0 0,0 1 1 0 0,0 0-1 0 0,1-1 0 0 0,-1 1 1 0 0,0 0-1 0 0,0 0 1 0 0,-1 0-1 0 0,1 0 3 0 0,0 0-1 0 0,0 0 0 0 0,0 1 0 0 0,0-1 1 0 0,0 1-1 0 0,-1-1 0 0 0,1 1 0 0 0,0-1 1 0 0,0 1-1 0 0,0-1 0 0 0,1 1 0 0 0,-1 0 1 0 0,0 0-1 0 0,-1 1 0 0 0,-2 2 5 0 0,1 0-1 0 0,0 0 1 0 0,1 0-1 0 0,-1 0 1 0 0,1 1-1 0 0,-4 7 1 0 0,4-3 0 0 0,0-1-1 0 0,0 1 1 0 0,1 0 0 0 0,0 0-1 0 0,0-1 1 0 0,1 1 0 0 0,1 0-1 0 0,-1 0 1 0 0,3 9 0 0 0,3 11-6 0 0,13 39 0 0 0,-2-11 13 0 0,-15-47-117 0 0,0 1 122 0 0,2 1 1 0 0,-1-1 0 0 0,10 21 0 0 0,-11-29-149 0 0,0 0 1 0 0,-1 0-1 0 0,1 0 0 0 0,0 0 1 0 0,1-1-1 0 0,-1 1 0 0 0,0-1 1 0 0,1 0-1 0 0,-1 0 1 0 0,1 0-1 0 0,0 0 0 0 0,-1 0 1 0 0,1 0-1 0 0,0-1 0 0 0,0 1 1 0 0,0-1-1 0 0,1 0 0 0 0,4 2 1 0 0,0-2-1557 0 0,-1 0 0 0 0,0 0 0 0 0,1-1 0 0 0,11-1 0 0 0,-1-1-867 0 0</inkml:trace>
</inkml:ink>
</file>

<file path=ppt/ink/ink4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06.0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7 3449 0 0,'-1'-1'536'0'0,"0"1"1"0"0,0-1-1 0 0,0 0 0 0 0,0 1 1 0 0,1-1-1 0 0,-1 1 0 0 0,0 0 1 0 0,0-1-1 0 0,0 1 1 0 0,0 0-1 0 0,0-1 0 0 0,0 1 1 0 0,0 0-1 0 0,0 0 0 0 0,0 0 1 0 0,0 0-1 0 0,-2 0 1 0 0,3 0-293 0 0,-1 1 0 0 0,0-1 0 0 0,0 0 1 0 0,0 1-1 0 0,0-1 0 0 0,0 1 0 0 0,1-1 1 0 0,-1 1-1 0 0,0-1 0 0 0,0 1 0 0 0,1-1 1 0 0,-1 1-1 0 0,0 0 0 0 0,1 0 0 0 0,-2 0 1 0 0,1 2 42 0 0,-1-1 0 0 0,1 1 0 0 0,0 0 0 0 0,0 0 0 0 0,-1-1 0 0 0,2 1 0 0 0,-1 0 0 0 0,0 0 0 0 0,1 0 1 0 0,-1 4-1 0 0,-5 172 2577 0 0,-6 117-1197 0 0,12-289-1675 0 0,-6 189 371 0 0,7-172-606 0 0,1-1 0 0 0,1 0 0 0 0,1 0 0 0 0,1-1 0 0 0,1 1 1 0 0,13 30-1 0 0,-19-51-131 0 0,1 0 1 0 0,0-1 0 0 0,0 1 0 0 0,0 0 0 0 0,0-1-1 0 0,0 1 1 0 0,0-1 0 0 0,0 1 0 0 0,0-1 0 0 0,1 1-1 0 0,-1-1 1 0 0,3 2 0 0 0,2-2-2408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2:23.9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32 1536 0 0,'-6'-3'1786'0'0,"-15"-7"3060"0"0,20 10-4417 0 0,0-1 0 0 0,0 1 1 0 0,0-1-1 0 0,1 0 1 0 0,-1 1-1 0 0,0-1 0 0 0,1 1 1 0 0,-1-1-1 0 0,0 0 1 0 0,1 1-1 0 0,-1-1 0 0 0,1 0 1 0 0,-1 0-1 0 0,1 0 1 0 0,0 1-1 0 0,-1-1 0 0 0,1 0 1 0 0,0 0-1 0 0,0 0 1 0 0,-1 0-1 0 0,1-1 0 0 0,3 1 2007 0 0,2 4-1124 0 0,8 6-230 0 0,-12-8-794 0 0,4 4-59 0 0,0-1 0 0 0,-1 1 0 0 0,1 0 0 0 0,-1 0 1 0 0,0 1-1 0 0,0-1 0 0 0,-1 1 0 0 0,5 10 0 0 0,2 6 80 0 0,6 26-1 0 0,-9-27-33 0 0,3 11-66 0 0,-2-1 1 0 0,-1 2-1 0 0,-2-1 1 0 0,-1 1-1 0 0,-1-1 1 0 0,-2 1-1 0 0,-5 51 1 0 0,3-71-197 0 0,1 26 0 0 0,0-34-20 0 0,1-1 0 0 0,0 1 0 0 0,0 0 0 0 0,0-1 0 0 0,0 1 0 0 0,1-1 0 0 0,-1 1 0 0 0,6 7 0 0 0,-7-11-6 0 0,0 0 1 0 0,1-1 0 0 0,-1 1 0 0 0,0 0-1 0 0,1-1 1 0 0,-1 1 0 0 0,1-1 0 0 0,-1 1-1 0 0,1 0 1 0 0,-1-1 0 0 0,1 0 0 0 0,0 1-1 0 0,-1-1 1 0 0,1 1 0 0 0,0-1 0 0 0,-1 0-1 0 0,1 1 1 0 0,0-1 0 0 0,-1 0 0 0 0,1 0-1 0 0,0 1 1 0 0,-1-1 0 0 0,1 0 0 0 0,0 0-1 0 0,0 0 1 0 0,1 0 0 0 0,-1 0-26 0 0,0-1 1 0 0,1 1-1 0 0,-1-1 1 0 0,0 0-1 0 0,0 1 1 0 0,1-1 0 0 0,-1 0-1 0 0,0 0 1 0 0,0 0-1 0 0,0 0 1 0 0,0 0-1 0 0,0 0 1 0 0,1-1-1 0 0,2-4-330 0 0,1-1 0 0 0,-1 1-1 0 0,-1-1 1 0 0,4-7 0 0 0,-5 8-404 0 0,0 0 0 0 0,0 0 0 0 0,-1 0 0 0 0,1-1 0 0 0,-1 1 1 0 0,-1 0-1 0 0,1-1 0 0 0,-1 1 0 0 0,-1-7 0 0 0,0 3-1726 0 0</inkml:trace>
</inkml:ink>
</file>

<file path=ppt/ink/ink4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06.2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45 496 0 0,'2'6'2409'0'0,"4"-6"551"0"0,5 0-727 0 0,7-3 1263 0 0,4 0-2407 0 0,8 2 1071 0 0,3-1-551 0 0,4 0-417 0 0,5-1-632 0 0,0 2 32 0 0,-1-3-264 0 0,3 0-200 0 0,-3 1-72 0 0,-3-2-88 0 0,5 0-336 0 0,-7 0-264 0 0,-1-1 96 0 0,3 3-1313 0 0</inkml:trace>
</inkml:ink>
</file>

<file path=ppt/ink/ink4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07.5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73 512 0 0,'4'-20'4557'0'0,"-4"19"-3911"0"0,0 0 0 0 0,0 0 0 0 0,0 0 0 0 0,0 0 0 0 0,0-1 0 0 0,-6-7 11525 0 0,7 25-11137 0 0,1 40 470 0 0,-9 106 1 0 0,6-154-1465 0 0,-1 35 118 0 0,2-40-157 0 0,0-1-1 0 0,1 1 0 0 0,-1 0 1 0 0,0 0-1 0 0,1-1 0 0 0,0 1 1 0 0,0 0-1 0 0,0-1 0 0 0,0 1 0 0 0,0-1 1 0 0,0 1-1 0 0,3 2 0 0 0,-3-4-2 0 0,-1 0-1 0 0,1-1 0 0 0,-1 1 0 0 0,1-1 0 0 0,-1 1 0 0 0,1-1 0 0 0,0 0 0 0 0,-1 1 0 0 0,1-1 0 0 0,0 0 1 0 0,-1 1-1 0 0,1-1 0 0 0,0 0 0 0 0,-1 0 0 0 0,1 0 0 0 0,0 1 0 0 0,0-1 0 0 0,-1 0 0 0 0,1 0 1 0 0,0 0-1 0 0,0 0 0 0 0,-1 0 0 0 0,1-1 0 0 0,0 1 0 0 0,0 0 0 0 0,-1 0 0 0 0,1 0 0 0 0,0-1 1 0 0,-1 1-1 0 0,1 0 0 0 0,0-1 0 0 0,-1 1 0 0 0,2-1 0 0 0,3-2-36 0 0,-1 0-1 0 0,0-1 0 0 0,0 0 1 0 0,3-3-1 0 0,1-1-2 0 0,11-13 29 0 0,-1 0 1 0 0,0-1-1 0 0,-2 0 1 0 0,19-35-1 0 0,8-9 133 0 0,-33 52-103 0 0,0 0 1 0 0,1 1-1 0 0,0 0 1 0 0,25-20-1 0 0,-32 30-5 0 0,0 0-1 0 0,0 0 1 0 0,0 0-1 0 0,0 0 1 0 0,1 1-1 0 0,0-1 1 0 0,-1 1-1 0 0,1 1 1 0 0,0-1 0 0 0,0 1-1 0 0,0-1 1 0 0,0 1-1 0 0,0 1 1 0 0,0-1-1 0 0,0 1 1 0 0,0 0-1 0 0,1 0 1 0 0,-1 0-1 0 0,0 1 1 0 0,8 1-1 0 0,-8 0 9 0 0,-1 0-1 0 0,1 1 0 0 0,-1-1 0 0 0,0 1 1 0 0,0-1-1 0 0,0 1 0 0 0,0 0 0 0 0,0 1 1 0 0,-1-1-1 0 0,1 1 0 0 0,-1-1 0 0 0,0 1 1 0 0,0 0-1 0 0,-1 0 0 0 0,1 1 0 0 0,-1-1 1 0 0,0 1-1 0 0,0-1 0 0 0,0 1 0 0 0,2 7 1 0 0,-2-2 40 0 0,1 0 0 0 0,-1 1 0 0 0,-1-1 0 0 0,0 1 0 0 0,-1-1 0 0 0,0 1 0 0 0,0-1 0 0 0,-4 19 0 0 0,-1-9-29 0 0,-8 21 1 0 0,-2 7 15 0 0,15-47-52 0 0,0 0 0 0 0,-1 0 0 0 0,1 0 0 0 0,0 0 0 0 0,0 0 0 0 0,-1 1 0 0 0,1-1 0 0 0,0 0 0 0 0,0 0 0 0 0,0 0 0 0 0,0 0 0 0 0,1 0 0 0 0,-1 0 0 0 0,0 0-1 0 0,0 0 1 0 0,1 0 0 0 0,-1 0 0 0 0,0 0 0 0 0,1 0 0 0 0,-1 0 0 0 0,1 0 0 0 0,0 0 0 0 0,-1 0 0 0 0,1 0 0 0 0,0 0 0 0 0,1 1 0 0 0,-1-1-8 0 0,1-1 0 0 0,-1 1 0 0 0,1-1 0 0 0,-1 1 0 0 0,1-1 0 0 0,0 1 0 0 0,-1-1 0 0 0,1 0 0 0 0,-1 0-1 0 0,1 0 1 0 0,0 0 0 0 0,-1 0 0 0 0,1 0 0 0 0,-1-1 0 0 0,1 1 0 0 0,0 0 0 0 0,-1-1 0 0 0,3 0 0 0 0,11-5-69 0 0,0 0 0 0 0,0-1-1 0 0,0 0 1 0 0,-1-1-1 0 0,21-16 1 0 0,-15 9 31 0 0,-1-1-1 0 0,33-38 1 0 0,-31 28 92 0 0,-1-1 0 0 0,24-47 0 0 0,-31 50-19 0 0,-10 20-16 0 0,0-1 34 0 0,0-1-1 0 0,0 1 1 0 0,7-8-1 0 0,-11 38 272 0 0,-1-13-315 0 0,-2 11-5 0 0,2 0 0 0 0,-1 32 1 0 0,3-48 1 0 0,0 0 1 0 0,1 0-1 0 0,0 0 0 0 0,1 0 1 0 0,-1 0-1 0 0,1-1 1 0 0,1 1-1 0 0,-1-1 1 0 0,1 1-1 0 0,0-1 0 0 0,0 0 1 0 0,6 8-1 0 0,-4-7-14 0 0,1-1 0 0 0,0 1 1 0 0,0-1-1 0 0,1 0 0 0 0,-1-1 0 0 0,1 1 0 0 0,0-1 0 0 0,1-1 0 0 0,10 6 0 0 0,-14-8 15 0 0,0 0 0 0 0,0-1 0 0 0,0 1-1 0 0,0-1 1 0 0,1 0 0 0 0,-1-1 0 0 0,0 1-1 0 0,0-1 1 0 0,0 1 0 0 0,1-1 0 0 0,-1-1-1 0 0,0 1 1 0 0,0 0 0 0 0,1-1 0 0 0,-1 0-1 0 0,0 0 1 0 0,0 0 0 0 0,0-1 0 0 0,0 0-1 0 0,7-3 1 0 0,-1-2 6 0 0,0 0-1 0 0,-1-1 0 0 0,0 0 1 0 0,0-1-1 0 0,0 0 0 0 0,-1 0 1 0 0,-1 0-1 0 0,1-1 1 0 0,-2-1-1 0 0,1 1 0 0 0,-2-1 1 0 0,8-18-1 0 0,-6 18-31 0 0,-7 11 32 0 0,0 0-1 0 0,0 0 0 0 0,0 0 1 0 0,0-1-1 0 0,0 1 1 0 0,0 0-1 0 0,0 0 1 0 0,1 0-1 0 0,-1 0 1 0 0,0 0-1 0 0,0 0 1 0 0,0 0-1 0 0,0 0 1 0 0,0 0-1 0 0,0 0 1 0 0,0 0-1 0 0,1 0 0 0 0,-1 0 1 0 0,0 0-1 0 0,0 0 1 0 0,0 0-1 0 0,0 0 1 0 0,0 0-1 0 0,0 0 1 0 0,0 0-1 0 0,1 0 1 0 0,-1 0-1 0 0,0 0 1 0 0,0 0-1 0 0,0 0 1 0 0,0 0-1 0 0,0 0 1 0 0,0 1-1 0 0,0-1 0 0 0,0 0 1 0 0,0 0-1 0 0,1 0 1 0 0,-1 0-1 0 0,0 0 1 0 0,0 0-1 0 0,0 0 1 0 0,0 0-1 0 0,0 0 1 0 0,0 0-1 0 0,0 1 1 0 0,1 0-1 0 0,-1 1 0 0 0,0-1 0 0 0,0 0 0 0 0,1 1 0 0 0,-1-1 0 0 0,0 1 0 0 0,0-1 0 0 0,0 1 0 0 0,0-1 0 0 0,-1 1 0 0 0,1-1 0 0 0,-1 3 0 0 0,-2 11-16 0 0,0 0 0 0 0,-1 28 0 0 0,4-35 0 0 0,0 0 0 0 0,0 0 1 0 0,1 0-1 0 0,0 0 1 0 0,1 0-1 0 0,0 0 0 0 0,3 9 1 0 0,-3-12 7 0 0,0 0 1 0 0,1-1-1 0 0,0 1 1 0 0,0-1-1 0 0,0 0 0 0 0,0 1 1 0 0,1-2-1 0 0,0 1 1 0 0,0 0-1 0 0,0-1 1 0 0,0 1-1 0 0,0-1 1 0 0,1 0-1 0 0,-1-1 1 0 0,1 1-1 0 0,0-1 0 0 0,0 0 1 0 0,0 0-1 0 0,0-1 1 0 0,0 1-1 0 0,0-1 1 0 0,0 0-1 0 0,0 0 1 0 0,1-1-1 0 0,-1 0 0 0 0,0 1 1 0 0,1-2-1 0 0,-1 1 1 0 0,0-1-1 0 0,0 0 1 0 0,1 0-1 0 0,-1 0 1 0 0,0-1-1 0 0,0 1 1 0 0,0-1-1 0 0,0-1 0 0 0,-1 1 1 0 0,9-6-1 0 0,1-2 23 0 0,0 0-1 0 0,-1-1 0 0 0,0 0 0 0 0,0-1 1 0 0,-1-1-1 0 0,11-15 0 0 0,-20 24-14 0 0,0-1 0 0 0,0 0 0 0 0,0 0-1 0 0,-1 0 1 0 0,1 0 0 0 0,-1-1-1 0 0,-1 1 1 0 0,1 0 0 0 0,-1-1 0 0 0,0 1-1 0 0,0-1 1 0 0,0 0 0 0 0,-1 1 0 0 0,0-1-1 0 0,0 0 1 0 0,-1 1 0 0 0,1-1 0 0 0,-1 1-1 0 0,0-1 1 0 0,-1 1 0 0 0,1-1 0 0 0,-5-7-1 0 0,-1-4-27 0 0,-2 0 0 0 0,-18-27-1 0 0,22 36 7 0 0,-1 1 0 0 0,0 0 0 0 0,-1 0 0 0 0,1 0 0 0 0,-1 1 0 0 0,-1-1 0 0 0,-9-5 0 0 0,12 10 12 0 0,1 0-1 0 0,-1 0 1 0 0,1 1-1 0 0,-1 0 1 0 0,1-1 0 0 0,-1 2-1 0 0,0-1 1 0 0,0 1-1 0 0,0-1 1 0 0,1 1-1 0 0,-1 1 1 0 0,0-1-1 0 0,0 1 1 0 0,0-1-1 0 0,1 1 1 0 0,-1 1-1 0 0,1-1 1 0 0,-1 1 0 0 0,1 0-1 0 0,-1 0 1 0 0,-4 3-1 0 0,2-2 15 0 0,0 1 0 0 0,1 0 1 0 0,0 1-1 0 0,-1-1 0 0 0,1 1 0 0 0,1 1 0 0 0,-1-1 1 0 0,1 1-1 0 0,0 0 0 0 0,0 0 0 0 0,1 0 0 0 0,-7 12 1 0 0,10-16-4 0 0,0 1 0 0 0,0-1 0 0 0,0 0 0 0 0,0 1 0 0 0,1-1 0 0 0,-1 1 0 0 0,1-1 0 0 0,-1 0 0 0 0,1 1 0 0 0,0-1 0 0 0,0 1 1 0 0,0-1-1 0 0,0 1 0 0 0,0-1 0 0 0,1 1 0 0 0,-1-1 0 0 0,1 1 0 0 0,0-1 0 0 0,-1 1 0 0 0,1-1 0 0 0,0 0 0 0 0,0 0 0 0 0,1 1 0 0 0,-1-1 0 0 0,0 0 1 0 0,1 0-1 0 0,-1 0 0 0 0,1 0 0 0 0,0-1 0 0 0,0 1 0 0 0,0 0 0 0 0,-1-1 0 0 0,2 1 0 0 0,-1-1 0 0 0,0 0 0 0 0,0 1 0 0 0,4 1 0 0 0,5 1-51 0 0,-1 0 0 0 0,0-1-1 0 0,1 0 1 0 0,0-1 0 0 0,-1 0-1 0 0,1 0 1 0 0,15-1-1 0 0,-7-1-624 0 0,-1 0 0 0 0,0-2 0 0 0,1 0 0 0 0,19-6-1 0 0,-8-1-5065 0 0,48-19 0 0 0,-54 18 3178 0 0</inkml:trace>
</inkml:ink>
</file>

<file path=ppt/ink/ink4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08.0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226 196 2625 0 0,'2'-5'1717'0'0,"-1"1"0"0"0,1 0 0 0 0,-1 0 1 0 0,6-7-1 0 0,22-28 2747 0 0,-10 16-2527 0 0,2-5-383 0 0,-12 18-834 0 0,-2 0-1 0 0,1 0 0 0 0,10-21 0 0 0,-18 31-672 0 0,0 0-1 0 0,1-1 1 0 0,-1 1-1 0 0,0 0 0 0 0,0-1 1 0 0,1 1-1 0 0,-1-1 0 0 0,0 1 1 0 0,0-1-1 0 0,0 1 1 0 0,0 0-1 0 0,1-1 0 0 0,-1 1 1 0 0,0-1-1 0 0,0 1 1 0 0,0-1-1 0 0,0 1 0 0 0,0-1 1 0 0,0 1-1 0 0,0-1 0 0 0,0 1 1 0 0,-1-1-1 0 0,1 1 1 0 0,0 0-1 0 0,0-1 0 0 0,0 1 1 0 0,0-1-1 0 0,-1 1 0 0 0,1-1 1 0 0,0 1-1 0 0,0 0 1 0 0,-1-1-1 0 0,1 1 0 0 0,0-1 1 0 0,-1 1-1 0 0,0-1 16 0 0,0 1 0 0 0,-1 0 0 0 0,1 0-1 0 0,0 0 1 0 0,0 0 0 0 0,-1 0 0 0 0,1 0 0 0 0,0 0 0 0 0,0 0-1 0 0,-1 0 1 0 0,1 1 0 0 0,-2 0 0 0 0,-8 3 199 0 0,-21 10 1 0 0,31-13-206 0 0,-237 125-15 0 0,233-123-65 0 0,-21 15-27 0 0,24-17 43 0 0,1 0 0 0 0,-1 1-1 0 0,1-1 1 0 0,-1 1 0 0 0,1-1 0 0 0,0 1 0 0 0,-1 0 0 0 0,1-1 0 0 0,0 1-1 0 0,0 0 1 0 0,0 0 0 0 0,0 3 0 0 0,1-5 3 0 0,-1 1 0 0 0,1 0 0 0 0,0 0 0 0 0,0-1-1 0 0,1 1 1 0 0,-1 0 0 0 0,0 0 0 0 0,0 0 0 0 0,0-1 0 0 0,0 1 0 0 0,1 0 0 0 0,-1 0-1 0 0,0-1 1 0 0,1 1 0 0 0,-1 0 0 0 0,0-1 0 0 0,1 1 0 0 0,-1 0 0 0 0,1-1 0 0 0,-1 1-1 0 0,1-1 1 0 0,-1 1 0 0 0,1-1 0 0 0,0 1 0 0 0,-1-1 0 0 0,1 1 0 0 0,0-1 0 0 0,-1 0-1 0 0,1 1 1 0 0,0-1 0 0 0,-1 0 0 0 0,1 1 0 0 0,0-1 0 0 0,0 0 0 0 0,-1 0 0 0 0,1 0-1 0 0,0 0 1 0 0,1 0 0 0 0,4 2-32 0 0,1-2 0 0 0,0 1 0 0 0,8-1 0 0 0,-13 0 28 0 0,82-5-152 0 0,-53 2 164 0 0,-1 1-1 0 0,49 4 1 0 0,-70-1 17 0 0,-1 0 1 0 0,1 1-1 0 0,-1 0 0 0 0,1 0 1 0 0,-1 1-1 0 0,0 0 0 0 0,0 0 1 0 0,-1 1-1 0 0,1 0 0 0 0,-1 0 1 0 0,1 1-1 0 0,-1 0 0 0 0,11 10 1 0 0,-16-12-4 0 0,1 0 0 0 0,-1-1 0 0 0,0 1 0 0 0,0 0 0 0 0,0 0 0 0 0,0 0 0 0 0,-1 0 0 0 0,1 1 0 0 0,-1-1 0 0 0,0 0 0 0 0,0 1 0 0 0,0-1 0 0 0,0 0 0 0 0,-1 1 0 0 0,1-1 0 0 0,-1 1 0 0 0,0-1 0 0 0,0 1 0 0 0,0 0 0 0 0,0-1 0 0 0,-1 1 0 0 0,1-1 0 0 0,-1 0 0 0 0,0 1 0 0 0,0-1 0 0 0,-1 0 0 0 0,1 1 0 0 0,0-1 0 0 0,-5 6 0 0 0,2-2 23 0 0,-2 1 0 0 0,1-1 0 0 0,-1 0 0 0 0,0 0 0 0 0,0 0 0 0 0,-1-1 0 0 0,1 0 0 0 0,-2-1-1 0 0,1 1 1 0 0,-13 6 0 0 0,-3 0 10 0 0,-1-2 0 0 0,-43 14 0 0 0,56-21-62 0 0,1 0 0 0 0,0-1-1 0 0,-1-1 1 0 0,0 1 0 0 0,1-2-1 0 0,-1 0 1 0 0,1 0 0 0 0,-1-1-1 0 0,-16-3 1 0 0,24 4-116 0 0,1-1-1 0 0,0 0 1 0 0,-1 0 0 0 0,1 0 0 0 0,0 0-1 0 0,-1-1 1 0 0,1 1 0 0 0,0-1 0 0 0,0 1 0 0 0,0-1-1 0 0,0 0 1 0 0,1 1 0 0 0,-1-1 0 0 0,0 0-1 0 0,1 0 1 0 0,-1-1 0 0 0,1 1 0 0 0,0 0 0 0 0,-1 0-1 0 0,1-1 1 0 0,0 1 0 0 0,1 0 0 0 0,-2-6-1 0 0,1 3-618 0 0,0-1-1 0 0,0 0 1 0 0,1 0-1 0 0,-1 1 1 0 0,2-1-1 0 0,-1 0 1 0 0,1 0-1 0 0,-1 0 0 0 0,4-10 1 0 0,4-6-1156 0 0</inkml:trace>
</inkml:ink>
</file>

<file path=ppt/ink/ink4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08.3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2 1832 0 0,'-3'0'1840'0'0,"0"-1"0"0"0,-1 1 0 0 0,1 0 0 0 0,0-1 0 0 0,-6 2-1 0 0,9-1-1710 0 0,-1 0-1 0 0,1 0 1 0 0,-1 0-1 0 0,1 1 1 0 0,0-1-1 0 0,-1 0 1 0 0,1 0-1 0 0,-1 0 1 0 0,1 1-1 0 0,0-1 1 0 0,-1 0-1 0 0,1 0 1 0 0,-1 1-1 0 0,1-1 1 0 0,0 0-1 0 0,-1 1 1 0 0,1-1-1 0 0,0 0 1 0 0,0 1-1 0 0,-1-1 1 0 0,1 1-1 0 0,0-1 1 0 0,0 0-1 0 0,0 1 1 0 0,-1-1-1 0 0,1 1 1 0 0,0-1-1 0 0,0 1 0 0 0,0-1 1 0 0,0 1-1 0 0,0-1 1 0 0,0 1-1 0 0,0-1 1 0 0,0 0-1 0 0,0 1 1 0 0,0-1-1 0 0,0 1 1 0 0,0-1-1 0 0,0 1 1 0 0,1-1-1 0 0,-1 1 1 0 0,0-1-1 0 0,0 0 1 0 0,0 1-1 0 0,1-1 1 0 0,-1 1-1 0 0,1 0 1 0 0,13 31 2482 0 0,-5-11-1923 0 0,0 1 0 0 0,-1 0-1 0 0,5 24 1 0 0,-5 11 61 0 0,-2 0 0 0 0,-2 70 0 0 0,-3-100-563 0 0,-9 162 430 0 0,1 22-505 0 0,7-198-243 0 0,6 75-66 0 0,-4-72-561 0 0,0-1 0 0 0,2 0 0 0 0,7 23 0 0 0,-11-36 387 0 0,0-1 137 0 0,1 0-1 0 0,-1-1 1 0 0,0 1 0 0 0,0 0-1 0 0,1 0 1 0 0,-1-1-1 0 0,0 1 1 0 0,1 0-1 0 0,-1-1 1 0 0,1 1 0 0 0,-1 0-1 0 0,1-1 1 0 0,-1 1-1 0 0,1-1 1 0 0,0 1-1 0 0,-1-1 1 0 0,2 1 0 0 0,0-1-1211 0 0</inkml:trace>
</inkml:ink>
</file>

<file path=ppt/ink/ink4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08.5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56 2457 0 0,'42'-10'9851'0'0,"-3"1"-6922"0"0,69-6 1217 0 0,58-1-3543 0 0,-29 12-1716 0 0,-52 4-3312 0 0,-52-1 51 0 0</inkml:trace>
</inkml:ink>
</file>

<file path=ppt/ink/ink4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15.6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25 157 512 0 0,'-2'-6'181'0'0,"-1"0"0"0"0,1 0 0 0 0,0-1-1 0 0,0 1 1 0 0,1-1 0 0 0,0 1 0 0 0,0-1 0 0 0,0 1-1 0 0,1-1 1 0 0,0 1 0 0 0,0-1 0 0 0,1 0 0 0 0,0 1-1 0 0,0-1 1 0 0,1 1 0 0 0,-1 0 0 0 0,1-1 0 0 0,1 1-1 0 0,-1 0 1 0 0,5-7 0 0 0,-7 12-67 0 0,0 1 0 0 0,1 0 0 0 0,-1-1 0 0 0,0 1 0 0 0,0 0 0 0 0,0-1 0 0 0,0 1 0 0 0,0 0 0 0 0,0-1 0 0 0,1 1 1 0 0,-1 0-1 0 0,0-1 0 0 0,0 1 0 0 0,0-1 0 0 0,0 1 0 0 0,0 0 0 0 0,-1-1 0 0 0,1 1 0 0 0,0 0 0 0 0,0-1 0 0 0,0 1 0 0 0,0 0 0 0 0,0-1 0 0 0,0 1 0 0 0,-1 0 0 0 0,1-1 0 0 0,0 1 1 0 0,0 0-1 0 0,0-1 0 0 0,-1 1 0 0 0,1 0 0 0 0,0 0 0 0 0,0-1 0 0 0,-1 1 0 0 0,1 0 0 0 0,0 0 0 0 0,-1-1 0 0 0,1 1 0 0 0,0 0 0 0 0,-1 0 0 0 0,1 0 0 0 0,0 0 0 0 0,-1 0 0 0 0,1-1 0 0 0,0 1 1 0 0,-1 0-1 0 0,1 0 0 0 0,0 0 0 0 0,-1 0 0 0 0,1 0 0 0 0,-1 0 0 0 0,-21-2 7336 0 0,22 4-7233 0 0,0-1 0 0 0,0 0-1 0 0,0 1 1 0 0,1-1 0 0 0,-1 1 0 0 0,0-1-1 0 0,1 0 1 0 0,-1 1 0 0 0,1-1-1 0 0,0 2 1 0 0,-1-2-39 0 0,9 26 189 0 0,-2 1-1 0 0,-1 0 0 0 0,-1 0 1 0 0,-2 0-1 0 0,0 1 0 0 0,-2-1 0 0 0,-1 1 1 0 0,-5 29-1 0 0,3-37-338 0 0,0-10 12 0 0,1 1 0 0 0,0-1 1 0 0,0 0-1 0 0,2 1 1 0 0,-1-1-1 0 0,1 0 0 0 0,4 18 1 0 0,-4-27-42 0 0,-1-1 1 0 0,1 1 0 0 0,-1-1 0 0 0,1 0-1 0 0,-1 1 1 0 0,1-1 0 0 0,0 0-1 0 0,0 0 1 0 0,0 0 0 0 0,0 0 0 0 0,0 1-1 0 0,2 0 1 0 0,-3-1-2 0 0,1-1 1 0 0,-1 0-1 0 0,1 1 1 0 0,-1-1-1 0 0,1 0 0 0 0,0 0 1 0 0,-1 0-1 0 0,1 1 0 0 0,0-1 1 0 0,-1 0-1 0 0,1 0 0 0 0,0 0 1 0 0,-1 0-1 0 0,1 0 1 0 0,0 0-1 0 0,-1 0 0 0 0,1 0 1 0 0,0-1-1 0 0,-1 1 0 0 0,1 0 1 0 0,2-1-5 0 0,-1 0 0 0 0,0-1 1 0 0,0 1-1 0 0,0 0 0 0 0,-1-1 0 0 0,1 0 0 0 0,0 1 1 0 0,-1-1-1 0 0,1 0 0 0 0,-1 0 0 0 0,1 0 1 0 0,-1 0-1 0 0,2-3 0 0 0,4-11-11 0 0,0 0 0 0 0,-1-1-1 0 0,6-23 1 0 0,-3 7 34 0 0,10-52-38 0 0,-15 62 38 0 0,1 0 1 0 0,1 0 0 0 0,11-27-1 0 0,-15 45-5 0 0,0 0-1 0 0,1 1 0 0 0,-1 0 1 0 0,1-1-1 0 0,0 1 0 0 0,1 0 1 0 0,-1 1-1 0 0,1-1 0 0 0,-1 1 1 0 0,1-1-1 0 0,0 1 0 0 0,0 0 1 0 0,1 1-1 0 0,-1-1 0 0 0,1 1 1 0 0,-1-1-1 0 0,1 1 0 0 0,0 1 0 0 0,0-1 1 0 0,-1 1-1 0 0,1 0 0 0 0,0 0 1 0 0,0 0-1 0 0,1 1 0 0 0,-1-1 1 0 0,0 1-1 0 0,0 1 0 0 0,0-1 1 0 0,0 1-1 0 0,0 0 0 0 0,0 0 1 0 0,0 0-1 0 0,0 0 0 0 0,-1 1 1 0 0,1 0-1 0 0,0 0 0 0 0,-1 0 1 0 0,8 6-1 0 0,-4-3 39 0 0,0 1 0 0 0,-1 0 0 0 0,0 1 0 0 0,0 0 0 0 0,0 0 0 0 0,-1 0-1 0 0,0 1 1 0 0,-1 0 0 0 0,0 0 0 0 0,0 0 0 0 0,0 1 0 0 0,6 16 0 0 0,-4-1 55 0 0,0 1-1 0 0,-2-1 0 0 0,5 44 1 0 0,-10-67-102 0 0,0 1 0 0 0,0-1 0 0 0,0 1 0 0 0,1-1 0 0 0,-1 0-1 0 0,1 1 1 0 0,-1-1 0 0 0,1 1 0 0 0,-1-1 0 0 0,1 0 0 0 0,0 0 0 0 0,-1 1 0 0 0,1-1 0 0 0,1 2 0 0 0,-1-3-3 0 0,-1 0-1 0 0,0 0 1 0 0,0 0 0 0 0,1 0-1 0 0,-1 1 1 0 0,0-1 0 0 0,0 0-1 0 0,1 0 1 0 0,-1 0-1 0 0,0 0 1 0 0,1 0 0 0 0,-1 0-1 0 0,0 0 1 0 0,0 0 0 0 0,1 0-1 0 0,-1 0 1 0 0,0 0 0 0 0,1 0-1 0 0,-1 0 1 0 0,0 0-1 0 0,0 0 1 0 0,1 0 0 0 0,-1 0-1 0 0,0-1 1 0 0,0 1 0 0 0,1 0-1 0 0,8-11-57 0 0,12-30-71 0 0,19-61 0 0 0,-33 85 99 0 0,5-22 16 0 0,-9 29 8 0 0,-1 0 1 0 0,2 1-1 0 0,-1-1 1 0 0,1 1 0 0 0,1 0-1 0 0,8-14 1 0 0,-12 21 4 0 0,1-1-2 0 0,0 1-1 0 0,0-1 1 0 0,1 1-1 0 0,-1 0 0 0 0,5-4 1 0 0,-7 5 2 0 0,0 1 0 0 0,1 0 1 0 0,-1 0-1 0 0,0 0 0 0 0,1-1 1 0 0,-1 1-1 0 0,0 0 0 0 0,1 0 1 0 0,-1 0-1 0 0,1 0 0 0 0,-1 0 1 0 0,0 0-1 0 0,1 0 0 0 0,-1 0 1 0 0,1 0-1 0 0,-1 0 0 0 0,0 0 1 0 0,1 0-1 0 0,-1 0 0 0 0,1 0 0 0 0,0 0 1 0 0,-1 1-1 0 0,1-1 0 0 0,-1 1 1 0 0,1-1-1 0 0,0 1 1 0 0,-1-1-1 0 0,1 1 0 0 0,-1 0 1 0 0,0-1-1 0 0,1 1 0 0 0,-1-1 1 0 0,1 1-1 0 0,-1 0 0 0 0,0 0 1 0 0,1-1-1 0 0,-1 1 0 0 0,0 1 1 0 0,10 27-5 0 0,-5-11-5 0 0,0-1 0 0 0,2 0-1 0 0,0 0 1 0 0,1-1-1 0 0,11 18 1 0 0,29 32 102 0 0,-47-64-96 0 0,0-1 1 0 0,0 0-1 0 0,0 1 1 0 0,0-1-1 0 0,0 0 1 0 0,1 0-1 0 0,-1 0 1 0 0,0 0-1 0 0,1 0 1 0 0,-1 0-1 0 0,0 0 1 0 0,1 0-1 0 0,-1 0 1 0 0,1-1-1 0 0,-1 1 1 0 0,1-1-1 0 0,0 1 1 0 0,2-1-1 0 0,-1 1 1 0 0,0-1-1 0 0,-1-1 1 0 0,1 1-1 0 0,0 0 1 0 0,0-1 0 0 0,0 1-1 0 0,-1-1 1 0 0,1 0-1 0 0,0 0 1 0 0,2-1-1 0 0,3-2-157 0 0,0-1-1 0 0,0 0 1 0 0,-1 0-1 0 0,0 0 1 0 0,11-12-1 0 0,6-8-2107 0 0,0 0-5396 0 0,-18 19 4639 0 0</inkml:trace>
</inkml:ink>
</file>

<file path=ppt/ink/ink4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15.9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6 2657 0 0,'-8'-3'5524'0'0,"-1"0"3992"0"0,8 3-9410 0 0,1 1 0 0 0,0-1 0 0 0,0 0 1 0 0,0 0-1 0 0,0 1 0 0 0,-1-1 0 0 0,1 0 1 0 0,0 0-1 0 0,0 1 0 0 0,0-1 0 0 0,0 0 1 0 0,0 0-1 0 0,0 1 0 0 0,0-1 0 0 0,0 0 1 0 0,0 0-1 0 0,0 1 0 0 0,0-1 0 0 0,0 0 1 0 0,0 1-1 0 0,0-1 0 0 0,0 0 1 0 0,0 0-1 0 0,0 1 0 0 0,0-1 0 0 0,0 0 1 0 0,0 1-1 0 0,0-1 0 0 0,0 0 0 0 0,1 0 1 0 0,-1 1-1 0 0,0-1 0 0 0,0 0 0 0 0,0 0 1 0 0,1 1-1 0 0,7 27 1234 0 0,7 35 0 0 0,3 10-417 0 0,11 11-219 0 0,-25-74-711 0 0,1-1 0 0 0,0 0 0 0 0,0 0-1 0 0,1 0 1 0 0,0-1 0 0 0,11 12 0 0 0,-15-18-20 0 0,1 0 0 0 0,-1 0 0 0 0,0 0 0 0 0,0 0 0 0 0,1-1 1 0 0,-1 1-1 0 0,1-1 0 0 0,0 1 0 0 0,-1-1 0 0 0,1 0 0 0 0,0 0 0 0 0,0 0 0 0 0,0 0 0 0 0,-1-1 1 0 0,1 1-1 0 0,0-1 0 0 0,3 0 0 0 0,-2 0-147 0 0,0-1 0 0 0,0 1 0 0 0,1-1 0 0 0,-1 0 0 0 0,-1 0 0 0 0,1-1 0 0 0,0 1-1 0 0,0-1 1 0 0,0 0 0 0 0,6-4 0 0 0,2-4-1354 0 0,0 0 1 0 0,0 0-1 0 0,-1-1 0 0 0,-1-1 0 0 0,12-16 1 0 0,-1 0-700 0 0</inkml:trace>
</inkml:ink>
</file>

<file path=ppt/ink/ink4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16.1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0 3521 0 0,'-16'6'4361'0'0,"-1"1"4617"0"0,3-1-7698 0 0,6-1-248 0 0,8 0 8 0 0,3-2-576 0 0,8 0-88 0 0,2 2-199 0 0,3-2-209 0 0,3 0-473 0 0,0 2-783 0 0,0-2 432 0 0,1 3-2521 0 0</inkml:trace>
</inkml:ink>
</file>

<file path=ppt/ink/ink4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16.6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94 2457 0 0,'-10'-5'2711'0'0,"0"1"0"0"0,1-1 1 0 0,0 0-1 0 0,-1-1 1 0 0,-7-7-1 0 0,50 44 2787 0 0,25 38-4879 0 0,-37-43 341 0 0,-3-4-230 0 0,27 44 1 0 0,-38-55-665 0 0,-2 0 0 0 0,0 0 0 0 0,0 1 0 0 0,-1-1 1 0 0,0 1-1 0 0,3 21 0 0 0,5-109-386 0 0,-8 54 315 0 0,1 0 0 0 0,1 1 0 0 0,1 0 0 0 0,14-31 0 0 0,-14 37 9 0 0,1 0 0 0 0,1 1 0 0 0,0 0 0 0 0,0 1 1 0 0,2 0-1 0 0,19-19 0 0 0,-25 27 3 0 0,-1 1 1 0 0,1 0-1 0 0,0 1 0 0 0,1-1 1 0 0,-1 1-1 0 0,0 0 0 0 0,1 0 1 0 0,0 1-1 0 0,0 0 1 0 0,0 0-1 0 0,0 0 0 0 0,6 0 1 0 0,-8 1 5 0 0,1 1 1 0 0,-1 0 0 0 0,0 0-1 0 0,1 0 1 0 0,-1 1-1 0 0,0 0 1 0 0,0 0 0 0 0,1 0-1 0 0,-1 0 1 0 0,0 0 0 0 0,0 1-1 0 0,0 0 1 0 0,0 0-1 0 0,-1 0 1 0 0,1 0 0 0 0,0 0-1 0 0,-1 1 1 0 0,4 3 0 0 0,-1 0 2 0 0,0 0 0 0 0,0 1 0 0 0,-1-1 0 0 0,1 1 0 0 0,-2 1 0 0 0,7 10 0 0 0,18 51 145 0 0,-24-54-453 0 0,1 0-1 0 0,0 0 1 0 0,1-1 0 0 0,1 0 0 0 0,17 24-1 0 0,1-11-4116 0 0,-12-14 1026 0 0</inkml:trace>
</inkml:ink>
</file>

<file path=ppt/ink/ink4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17.7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44 159 512 0 0,'-5'-11'2983'0'0,"-1"-1"0"0"0,0 1-1 0 0,-1 0 1 0 0,-11-14 0 0 0,17 25-2912 0 0,1 0 0 0 0,0 0 0 0 0,0 0 1 0 0,0 0-1 0 0,0 0 0 0 0,0 0 0 0 0,0 0 0 0 0,0 0 0 0 0,0-1 1 0 0,0 1-1 0 0,0 0 0 0 0,0 0 0 0 0,0 0 0 0 0,0 0 0 0 0,0 0 1 0 0,0 0-1 0 0,-1-1 0 0 0,1 1 0 0 0,0 0 0 0 0,0 0 0 0 0,0 0 0 0 0,0 0 1 0 0,0 0-1 0 0,0 0 0 0 0,1-1 0 0 0,-1 1 0 0 0,0 0 0 0 0,0 0 1 0 0,0 0-1 0 0,0 0 0 0 0,0 0 0 0 0,0 0 0 0 0,0 0 0 0 0,0-1 1 0 0,0 1-1 0 0,0 0 0 0 0,0 0 0 0 0,0 0 0 0 0,0 0 0 0 0,0 0 0 0 0,1 0 1 0 0,-1 0-1 0 0,0 0 0 0 0,0 0 0 0 0,0 0 0 0 0,0 0 0 0 0,0-1 1 0 0,0 1-1 0 0,0 0 0 0 0,1 0 0 0 0,-1 0 0 0 0,0 0 0 0 0,0 0 1 0 0,0 0-1 0 0,0 0 0 0 0,0 0 0 0 0,0 0 0 0 0,1 0 0 0 0,13 1 1750 0 0,16 5-493 0 0,-9 3-905 0 0,0 1 0 0 0,0 1 0 0 0,-1 0 0 0 0,-1 2-1 0 0,0 0 1 0 0,0 1 0 0 0,19 20 0 0 0,11 16 63 0 0,46 59 0 0 0,-75-85-423 0 0,-1 1-1 0 0,20 36 0 0 0,-34-52-57 0 0,0-1 0 0 0,-1 1 1 0 0,0 0-1 0 0,-1 1 1 0 0,0-1-1 0 0,0 0 0 0 0,-1 1 1 0 0,-1 0-1 0 0,1-1 0 0 0,-1 1 1 0 0,-1 17-1 0 0,-1-21 4 0 0,-1 1 0 0 0,1-1 0 0 0,-1 0 0 0 0,0 0 0 0 0,-1 0 0 0 0,1 0 0 0 0,-1 0 0 0 0,0-1 0 0 0,-8 11 0 0 0,6-9 0 0 0,-1 0 0 0 0,0-1 1 0 0,0 0-1 0 0,0 0 0 0 0,-1 0 1 0 0,-12 8-1 0 0,17-13-4 0 0,-1 1-1 0 0,1-1 1 0 0,0 0 0 0 0,-1 1 0 0 0,0-1-1 0 0,1 0 1 0 0,-1 0 0 0 0,0-1-1 0 0,1 1 1 0 0,-1-1 0 0 0,0 1 0 0 0,0-1-1 0 0,1 0 1 0 0,-1 0 0 0 0,0 0 0 0 0,0 0-1 0 0,1 0 1 0 0,-1-1 0 0 0,0 0-1 0 0,0 1 1 0 0,1-1 0 0 0,-1 0 0 0 0,0 0-1 0 0,1 0 1 0 0,-1-1 0 0 0,1 1-1 0 0,0 0 1 0 0,-1-1 0 0 0,1 0 0 0 0,0 1-1 0 0,0-1 1 0 0,0 0 0 0 0,-3-3 0 0 0,1-1 7 0 0,0 1 1 0 0,1-1 0 0 0,-1 0-1 0 0,1 0 1 0 0,0 0 0 0 0,0 0-1 0 0,1-1 1 0 0,0 1 0 0 0,0-1-1 0 0,1 1 1 0 0,-1-1 0 0 0,0-11-1 0 0,3 0-21 0 0,0 0-1 0 0,0 1 1 0 0,6-23-1 0 0,16-50-66 0 0,-23 88 74 0 0,12-38-46 0 0,1 0 0 0 0,30-61 0 0 0,-33 82 31 0 0,1 0 0 0 0,0 1-1 0 0,2 0 1 0 0,0 1 0 0 0,0 1-1 0 0,33-30 1 0 0,-31 34-45 0 0,0 0-1 0 0,1 2 1 0 0,1 0-1 0 0,0 1 1 0 0,0 0 0 0 0,0 1-1 0 0,1 1 1 0 0,1 1 0 0 0,-1 1-1 0 0,1 0 1 0 0,36-3 0 0 0,-37 7-1011 0 0,0 0 0 0 0,-1 2 0 0 0,1 0 1 0 0,25 5-1 0 0,-11 1-2153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2:24.1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 0 2176 0 0,'-18'2'9409'0'0,"-3"2"-988"0"0,20-4-8036 0 0,-1 1-1 0 0,0 0 1 0 0,1 0 0 0 0,-1-1 0 0 0,1 1 0 0 0,-1 0-1 0 0,1 1 1 0 0,-1-1 0 0 0,1 0 0 0 0,-2 3 0 0 0,2-4-339 0 0,1 1 0 0 0,-1-1 1 0 0,1 1-1 0 0,-1-1 1 0 0,1 1-1 0 0,-1-1 1 0 0,1 1-1 0 0,0-1 0 0 0,-1 1 1 0 0,1-1-1 0 0,0 1 1 0 0,0 0-1 0 0,-1-1 1 0 0,1 1-1 0 0,0 0 1 0 0,0-1-1 0 0,0 1 0 0 0,0-1 1 0 0,0 1-1 0 0,0 0 1 0 0,0-1-1 0 0,0 1 1 0 0,0 0-1 0 0,0-1 1 0 0,0 1-1 0 0,0 0 0 0 0,0-1 1 0 0,0 1-1 0 0,1 0 1 0 0,-1-1-1 0 0,0 1 1 0 0,0 0-1 0 0,1-1 1 0 0,-1 1-1 0 0,1-1 0 0 0,-1 1 1 0 0,0-1-1 0 0,1 1 1 0 0,-1-1-1 0 0,1 1 1 0 0,-1-1-1 0 0,1 0 1 0 0,-1 1-1 0 0,1-1 0 0 0,0 1 1 0 0,-1-1-1 0 0,1 0 1 0 0,-1 0-1 0 0,1 1 1 0 0,0-1-1 0 0,-1 0 1 0 0,2 0-1 0 0,3 2-68 0 0,0-1 1 0 0,1 1-1 0 0,-1-1 1 0 0,0-1 0 0 0,7 1-1 0 0,12-1-89 0 0,0-2-1 0 0,0-1 1 0 0,0 0 0 0 0,25-8 0 0 0,18-3-2271 0 0,-49 11-1259 0 0,32-1 0 0 0,-38 4 141 0 0</inkml:trace>
</inkml:ink>
</file>

<file path=ppt/ink/ink4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22.8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305 27 512 0 0,'-4'-3'595'0'0,"0"1"-1"0"0,-1 0 1 0 0,1 1-1 0 0,0-1 1 0 0,0 1-1 0 0,-1 0 1 0 0,-5-1-1 0 0,-11-4 3636 0 0,17 5-3571 0 0,-1 0-1 0 0,0-1 1 0 0,1 1-1 0 0,-1 1 1 0 0,0-1-1 0 0,0 1 1 0 0,0 0-1 0 0,-6 1 1 0 0,6 0-410 0 0,0 0 0 0 0,1 0 1 0 0,-1 0-1 0 0,0 1 0 0 0,0 0 0 0 0,1 0 1 0 0,-1 1-1 0 0,1-1 0 0 0,0 1 0 0 0,-1 0 1 0 0,1 0-1 0 0,-4 4 0 0 0,-4 5 34 0 0,0 0 0 0 0,1 1 0 0 0,0 0 0 0 0,1 1 0 0 0,1 0-1 0 0,0 1 1 0 0,1 0 0 0 0,1 0 0 0 0,-8 21 0 0 0,9-17-168 0 0,0 0 0 0 0,1 1 0 0 0,1 0 0 0 0,1 0 0 0 0,1 0 0 0 0,1 1 0 0 0,1 26 0 0 0,1-35-47 0 0,1 0-1 0 0,0-1 1 0 0,0 1-1 0 0,1-1 1 0 0,1 0-1 0 0,0 1 1 0 0,1-2 0 0 0,0 1-1 0 0,0 0 1 0 0,13 16-1 0 0,-14-21-72 0 0,0 0 0 0 0,1-1 0 0 0,-1 0 0 0 0,1 0 0 0 0,1 0 0 0 0,-1-1 0 0 0,1 0 0 0 0,-1 0 0 0 0,1 0 0 0 0,1 0-1 0 0,-1-1 1 0 0,0 0 0 0 0,1-1 0 0 0,-1 1 0 0 0,1-1 0 0 0,0 0 0 0 0,0-1 0 0 0,13 2 0 0 0,-6-3-306 0 0,1 0 1 0 0,-1-1-1 0 0,0 0 1 0 0,0-2-1 0 0,23-5 1 0 0,-22 3-1675 0 0,0 0 0 0 0,24-14 0 0 0,-19 7-2141 0 0,0-1-310 0 0</inkml:trace>
</inkml:ink>
</file>

<file path=ppt/ink/ink4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23.0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2 160 1768 0 0,'-1'0'2369'0'0,"2"-6"2632"0"0,7-1-4073 0 0,2-1 753 0 0,9-1-529 0 0,5-2-48 0 0,2 0-264 0 0,9-5-544 0 0,2 2-120 0 0,4-2-152 0 0,8-2-112 0 0,-1 4-8 0 0,-1 0-32 0 0,4 4-512 0 0,-12 6-1784 0 0,-4 2-425 0 0</inkml:trace>
</inkml:ink>
</file>

<file path=ppt/ink/ink4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23.4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246 0 1784 0 0,'-7'2'1633'0'0,"1"1"0"0"0,-1-1 0 0 0,1 1 0 0 0,0 1-1 0 0,0-1 1 0 0,0 1 0 0 0,-9 7 0 0 0,7-4-696 0 0,1 0 1 0 0,0 1-1 0 0,0-1 0 0 0,-8 14 1 0 0,-1 6-803 0 0,1 0 0 0 0,-16 43 0 0 0,20-44 749 0 0,1-3-663 0 0,-35 92 828 0 0,41-102-963 0 0,1 1-1 0 0,0-1 1 0 0,1 0-1 0 0,1 1 1 0 0,0 0-1 0 0,0-1 0 0 0,2 16 1 0 0,0-25-82 0 0,-1 0 1 0 0,1 0-1 0 0,0 0 0 0 0,0-1 1 0 0,1 1-1 0 0,-1 0 0 0 0,1 0 1 0 0,-1-1-1 0 0,1 1 0 0 0,0-1 1 0 0,1 1-1 0 0,-1-1 0 0 0,0 0 1 0 0,1 0-1 0 0,0 0 1 0 0,0 0-1 0 0,0 0 0 0 0,0-1 1 0 0,0 1-1 0 0,5 2 0 0 0,0-1-45 0 0,-1-1 1 0 0,1 0-1 0 0,-1 0 0 0 0,1-1 0 0 0,0 0 0 0 0,0 0 0 0 0,0-1 0 0 0,0 0 0 0 0,11 0 0 0 0,3-1-908 0 0,40-5-1 0 0,20-13-5088 0 0,-49 9 1878 0 0</inkml:trace>
</inkml:ink>
</file>

<file path=ppt/ink/ink4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23.8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148 21 1696 0 0,'-9'31'7010'0'0,"4"18"-4251"0"0,1-9-963 0 0,2-24-1144 0 0,-10 83 3086 0 0,11-80-3120 0 0,0 0 1 0 0,2 1-1 0 0,2 21 0 0 0,-2-34-534 0 0,1-1 0 0 0,-1 1 0 0 0,1 0 0 0 0,1-1 0 0 0,-1 1 0 0 0,1-1 0 0 0,0 0 0 0 0,0 0 0 0 0,1 0 0 0 0,0 0 0 0 0,0-1 1 0 0,8 9-1 0 0,-10-11-93 0 0,1-1 1 0 0,0 0 0 0 0,0 0 0 0 0,0 0-1 0 0,0 0 1 0 0,0 0 0 0 0,0-1 0 0 0,0 1 0 0 0,1-1-1 0 0,-1 0 1 0 0,1 0 0 0 0,-1 0 0 0 0,1 0 0 0 0,-1-1-1 0 0,1 1 1 0 0,-1-1 0 0 0,1 0 0 0 0,-1 0 0 0 0,1 0-1 0 0,0 0 1 0 0,-1-1 0 0 0,1 0 0 0 0,-1 0 0 0 0,1 0-1 0 0,5-2 1 0 0,-3 0 17 0 0,1-1 1 0 0,-1 1-1 0 0,0-2 1 0 0,0 1-1 0 0,-1 0 0 0 0,1-1 1 0 0,-1 0-1 0 0,0 0 0 0 0,0-1 1 0 0,-1 1-1 0 0,1-1 0 0 0,-1 0 1 0 0,0-1-1 0 0,4-9 0 0 0,-1 1 78 0 0,-1-1 0 0 0,0 1-1 0 0,-1-1 1 0 0,-1 0 0 0 0,3-22-1 0 0,-5 23-69 0 0,-1 0 1 0 0,0 0-1 0 0,-1 0 0 0 0,0 1 0 0 0,-1-1 0 0 0,-1 0 0 0 0,0 0 0 0 0,-1 0 1 0 0,-1 1-1 0 0,0-1 0 0 0,-1 1 0 0 0,-1 0 0 0 0,-11-21 0 0 0,16 33-24 0 0,-1-1-1 0 0,0 1 0 0 0,0-1 1 0 0,0 1-1 0 0,0 0 0 0 0,0 0 1 0 0,0 0-1 0 0,-1 0 0 0 0,1 0 1 0 0,-1 1-1 0 0,1-1 0 0 0,-1 1 1 0 0,0-1-1 0 0,1 1 0 0 0,-1 0 1 0 0,0 0-1 0 0,0 0 0 0 0,0 0 1 0 0,0 1-1 0 0,0-1 0 0 0,0 1 1 0 0,0 0-1 0 0,0 0 0 0 0,0 0 1 0 0,0 0-1 0 0,0 0 0 0 0,0 1 1 0 0,-5 1-1 0 0,-6 2-33 0 0,0 1 0 0 0,1 0 1 0 0,0 1-1 0 0,-22 14 0 0 0,30-18 34 0 0,-9 7-64 0 0,0 0 0 0 0,1 1 0 0 0,0 0-1 0 0,0 1 1 0 0,-21 24 0 0 0,28-27-204 0 0,0 0 1 0 0,0 0-1 0 0,1 0 0 0 0,0 0 0 0 0,0 1 0 0 0,1 0 0 0 0,0 0 0 0 0,1 0 1 0 0,0 1-1 0 0,0-1 0 0 0,-2 15 0 0 0,5-21-413 0 0,0 1 0 0 0,0-1 0 0 0,0 1 1 0 0,0-1-1 0 0,0 0 0 0 0,1 1 0 0 0,-1-1 0 0 0,1 1 0 0 0,2 4 0 0 0,6 10-4145 0 0</inkml:trace>
</inkml:ink>
</file>

<file path=ppt/ink/ink4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24.0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16 1360 0 0,'-34'-15'12934'0'0,"33"15"-12789"0"0,1 0 1 0 0,0 0 0 0 0,0 0-1 0 0,0 0 1 0 0,0 0-1 0 0,-1 0 1 0 0,1 0 0 0 0,0 0-1 0 0,0 0 1 0 0,0 0-1 0 0,0 1 1 0 0,-1-1 0 0 0,1 0-1 0 0,0 0 1 0 0,0 0-1 0 0,0 0 1 0 0,0 0 0 0 0,0 0-1 0 0,0 1 1 0 0,0-1 0 0 0,-1 0-1 0 0,1 0 1 0 0,0 0-1 0 0,0 0 1 0 0,0 1 0 0 0,0-1-1 0 0,0 0 1 0 0,0 0-1 0 0,0 0 1 0 0,0 0 0 0 0,0 1-1 0 0,0-1 1 0 0,0 0-1 0 0,0 0 1 0 0,0 0 0 0 0,0 1-1 0 0,0-1 1 0 0,0 0 0 0 0,0 0-1 0 0,0 0 1 0 0,0 0-1 0 0,0 1 1 0 0,1-1 0 0 0,-1 0-1 0 0,0 0 1 0 0,0 0-1 0 0,0 0 1 0 0,0 1 0 0 0,4 13 356 0 0,-3-10 113 0 0,3 20 251 0 0,0 0 0 0 0,-1 47-1 0 0,-1-3-216 0 0,16 70-386 0 0,-8-74-2070 0 0,-9-62 1547 0 0,-1-1-162 0 0,0 0 0 0 0,0 0 0 0 0,0 0 0 0 0,0 0 0 0 0,0 0 0 0 0,1 1 0 0 0,-1-1 0 0 0,0 0 1 0 0,1 0-1 0 0,-1 0 0 0 0,0-1 0 0 0,1 1 0 0 0,0 0 0 0 0,-1 0 0 0 0,1 0 0 0 0,-1 0 0 0 0,1 0 0 0 0,1 1 0 0 0,7 0-2802 0 0</inkml:trace>
</inkml:ink>
</file>

<file path=ppt/ink/ink4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24.3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15 672 0 0,'0'-1'246'0'0,"0"1"0"0"0,0 0 0 0 0,1 0 0 0 0,-1-1 1 0 0,0 1-1 0 0,0 0 0 0 0,1 0 0 0 0,-1-1 0 0 0,0 1 0 0 0,0 0 0 0 0,0-1 0 0 0,0 1 0 0 0,0 0 0 0 0,1-1 0 0 0,-1 1 1 0 0,0 0-1 0 0,0-1 0 0 0,0 1 0 0 0,0 0 0 0 0,0-1 0 0 0,0 1 0 0 0,0 0 0 0 0,0-1 0 0 0,0 1 0 0 0,0 0 0 0 0,0-1 0 0 0,-1 1 1 0 0,1 0-1 0 0,0-1 0 0 0,0 1 0 0 0,0 0 0 0 0,0-1 0 0 0,0 1 0 0 0,-1 0 0 0 0,1-1 0 0 0,0 1 0 0 0,0 0 0 0 0,-1 0 1 0 0,1-1-1 0 0,0 1 0 0 0,0 0 0 0 0,-1 0 0 0 0,1-1 0 0 0,0 1 0 0 0,-1 0 0 0 0,1 0 0 0 0,0 0 0 0 0,0 0 0 0 0,-1 0 0 0 0,1 0 1 0 0,0-1-1 0 0,-1 1 0 0 0,1 0 0 0 0,-1 0 0 0 0,1 0 0 0 0,0 0 0 0 0,-1 0 0 0 0,1 0 0 0 0,-1 1 36 0 0,1-1 1 0 0,-1 0-1 0 0,1 1 0 0 0,-1-1 0 0 0,1 1 1 0 0,0-1-1 0 0,-1 1 0 0 0,1-1 0 0 0,0 1 1 0 0,-1-1-1 0 0,1 1 0 0 0,0-1 0 0 0,0 1 1 0 0,-1-1-1 0 0,1 1 0 0 0,0-1 0 0 0,0 1 1 0 0,0 0-1 0 0,0-1 0 0 0,0 1 0 0 0,0-1 1 0 0,0 2-1 0 0,-2 18 422 0 0,1-15-149 0 0,-1 20-81 0 0,0-1 0 0 0,2 1 0 0 0,1 0 0 0 0,6 40 0 0 0,-3-47-440 0 0,0-1 0 0 0,1 0 0 0 0,0-1 0 0 0,2 1 0 0 0,0-1 0 0 0,1 0 0 0 0,12 18 0 0 0,-7-14-366 0 0,12 18-31 0 0,-8-13-5519 0 0,-12-19 2366 0 0</inkml:trace>
</inkml:ink>
</file>

<file path=ppt/ink/ink4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24.6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37 3625 0 0,'-4'0'1677'0'0,"1"1"1"0"0,0 0-1 0 0,0-1 1 0 0,0 1-1 0 0,-1-1 1 0 0,1 0-1 0 0,-6-1 1 0 0,9 1-1638 0 0,0 0 1 0 0,1 0-1 0 0,-1 0 1 0 0,0 0-1 0 0,0 0 1 0 0,0 0-1 0 0,0 0 1 0 0,0 0-1 0 0,0 0 1 0 0,0 0-1 0 0,0 0 0 0 0,0 0 1 0 0,0 0-1 0 0,0 0 1 0 0,0 0-1 0 0,0 0 1 0 0,0 0-1 0 0,0 0 1 0 0,0 0-1 0 0,0 0 1 0 0,0 0-1 0 0,0 0 1 0 0,0 0-1 0 0,0 0 0 0 0,0 0 1 0 0,0 0-1 0 0,0 0 1 0 0,0 0-1 0 0,0 0 1 0 0,0-1-1 0 0,0 1 1 0 0,0 0-1 0 0,0 0 1 0 0,0 0-1 0 0,0 0 0 0 0,0 0 1 0 0,0 0-1 0 0,0 0 1 0 0,0 0-1 0 0,0 0 1 0 0,0 0-1 0 0,0 0 1 0 0,0 0-1 0 0,0 0 1 0 0,0 0-1 0 0,0 0 0 0 0,0 0 1 0 0,0 0-1 0 0,0 0 1 0 0,0 0 40 0 0,0 0-41 0 0,0 0 1 0 0,0 0-1 0 0,0-1 1 0 0,0 1-1 0 0,0 0 1 0 0,0 0-1 0 0,0 0 0 0 0,0 0 1 0 0,0 0-1 0 0,0 0 1 0 0,0 0-1 0 0,-1 0 1 0 0,1 0-1 0 0,0 0 1 0 0,7-3 1054 0 0,9-4-363 0 0,10 0-55 0 0,-1 1 0 0 0,1 1 0 0 0,35-3 0 0 0,-47 8-471 0 0,0 0 0 0 0,-1 1 1 0 0,1 0-1 0 0,0 1 0 0 0,-1 0 0 0 0,1 2 0 0 0,-1-1 1 0 0,15 7-1 0 0,-13-4-3 0 0,-1 1 1 0 0,0 0-1 0 0,0 1 0 0 0,-1 1 1 0 0,0 0-1 0 0,-1 0 1 0 0,0 1-1 0 0,22 24 0 0 0,-28-26-160 0 0,1 1 0 0 0,-1-1 1 0 0,0 2-1 0 0,-1-1 0 0 0,0 1 0 0 0,-1-1 0 0 0,0 1 0 0 0,0 1 0 0 0,-1-1 0 0 0,0 0 0 0 0,-1 1 1 0 0,0 0-1 0 0,0 19 0 0 0,-2-14-76 0 0,-1 0 1 0 0,-1 0 0 0 0,0-1-1 0 0,-2 1 1 0 0,1-1 0 0 0,-2 1-1 0 0,0-1 1 0 0,-1 0-1 0 0,-12 23 1 0 0,7-20-259 0 0,0 1 0 0 0,-1-2 0 0 0,-1 0 0 0 0,0 0 0 0 0,-2-1 0 0 0,-26 23 0 0 0,33-32-362 0 0,-1-1 0 0 0,-11 7-1 0 0,-7 1-4726 0 0,13-8 1031 0 0</inkml:trace>
</inkml:ink>
</file>

<file path=ppt/ink/ink4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25.6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552 58 512 0 0,'-11'-7'1272'0'0,"-1"-1"-1"0"0,1 2 0 0 0,-1-1 1 0 0,0 2-1 0 0,-1 0 1 0 0,0 0-1 0 0,1 1 0 0 0,-18-3 1 0 0,20 6-726 0 0,0 0 0 0 0,-1 0-1 0 0,1 1 1 0 0,0 0 0 0 0,-1 1 0 0 0,1 0 0 0 0,0 0 0 0 0,0 2 0 0 0,0-1 0 0 0,0 1-1 0 0,-14 6 1 0 0,11-3-374 0 0,1 1 0 0 0,0 1-1 0 0,0 0 1 0 0,1 0 0 0 0,0 1 0 0 0,1 1-1 0 0,0 0 1 0 0,0 0 0 0 0,1 1 0 0 0,-8 12-1 0 0,-1 4 109 0 0,0 2-1 0 0,2 0 0 0 0,-14 34 0 0 0,14-25 69 0 0,2 1-1 0 0,2 0 1 0 0,1 1-1 0 0,2 0 1 0 0,1 1-1 0 0,-3 64 1 0 0,11-92-295 0 0,1 0 0 0 0,0-1 0 0 0,1 1 0 0 0,1 0 0 0 0,-1 0 0 0 0,2-1 0 0 0,0 1 0 0 0,0-1 0 0 0,2 0 0 0 0,-1-1 0 0 0,1 1 0 0 0,1-1-1 0 0,0 0 1 0 0,0-1 0 0 0,1 1 0 0 0,1-2 0 0 0,0 1 0 0 0,14 11 0 0 0,-8-8-72 0 0,2-1 0 0 0,-1-1 0 0 0,2 0 0 0 0,0-1 0 0 0,0-1 0 0 0,0-1 1 0 0,1-1-1 0 0,0 0 0 0 0,1-2 0 0 0,0 0 0 0 0,21 3 0 0 0,-12-5-216 0 0,-1-1 0 0 0,1-1 0 0 0,0-1 0 0 0,-1-2 0 0 0,53-9 0 0 0,-61 7 37 0 0,-1-2-1 0 0,0 0 1 0 0,0 0-1 0 0,-1-2 1 0 0,1 0-1 0 0,-2-1 1 0 0,1-1 0 0 0,-1-1-1 0 0,18-15 1 0 0,-16 10 170 0 0,-2 0 0 0 0,30-36 0 0 0,-39 41 48 0 0,0 0-1 0 0,-1-1 0 0 0,0 1 0 0 0,-1-2 0 0 0,0 1 0 0 0,6-22 0 0 0,-7 16 28 0 0,-2 0 1 0 0,0 0-1 0 0,-1-1 0 0 0,0 1 0 0 0,-2 0 0 0 0,0-1 0 0 0,-1 1 0 0 0,-1 0 0 0 0,-1-1 1 0 0,-5-18-1 0 0,-3-1 14 0 0,-1 2 0 0 0,-2-1 0 0 0,-32-58 0 0 0,36 76-23 0 0,-1 1 0 0 0,0 0 0 0 0,-2 0 0 0 0,0 2 0 0 0,-28-29 0 0 0,33 38-22 0 0,0 0 1 0 0,0 1-1 0 0,0 0 0 0 0,-1 0 0 0 0,0 1 1 0 0,0 1-1 0 0,-1-1 0 0 0,1 1 1 0 0,-1 1-1 0 0,0 0 0 0 0,0 0 0 0 0,0 1 1 0 0,0 0-1 0 0,-12 0 0 0 0,4 2-16 0 0,0 1 0 0 0,1 0 0 0 0,-1 1 0 0 0,0 1 0 0 0,1 1 0 0 0,-1 1 0 0 0,1 0 0 0 0,-32 15 0 0 0,20-5-45 0 0,0 1-1 0 0,0 2 0 0 0,-49 39 0 0 0,53-36-68 0 0,1 2 0 0 0,1 1 0 0 0,-35 45 0 0 0,46-52-204 0 0,0 1 0 0 0,1 1 0 0 0,1 0 0 0 0,1 0 0 0 0,0 1 0 0 0,-10 36 1 0 0,18-49-320 0 0,-1 1 1 0 0,1 0-1 0 0,0 0 0 0 0,1-1 1 0 0,0 1-1 0 0,0 9 1 0 0,6 10-1079 0 0</inkml:trace>
</inkml:ink>
</file>

<file path=ppt/ink/ink4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26.0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671 36 512 0 0,'-2'-3'585'0'0,"0"0"-1"0"0,0 0 0 0 0,-1 1 1 0 0,1-1-1 0 0,-1 1 1 0 0,0 0-1 0 0,0 0 1 0 0,0 0-1 0 0,0 0 0 0 0,0 0 1 0 0,0 1-1 0 0,0-1 1 0 0,0 1-1 0 0,-1 0 1 0 0,1 0-1 0 0,-1 0 0 0 0,1 0 1 0 0,-1 1-1 0 0,-5-1 1 0 0,0 0 270 0 0,-1 1 0 0 0,1 0 0 0 0,-1 1-1 0 0,1 0 1 0 0,0 0 0 0 0,-12 4 0 0 0,1 1-399 0 0,0 2-1 0 0,0 0 1 0 0,1 2 0 0 0,0 0-1 0 0,0 1 1 0 0,1 1 0 0 0,1 0-1 0 0,0 2 1 0 0,1 0 0 0 0,0 0-1 0 0,-20 26 1 0 0,1 5-69 0 0,1 1 1 0 0,3 1-1 0 0,-27 56 1 0 0,-15 44 322 0 0,59-115-462 0 0,1 1 0 0 0,-13 55-1 0 0,24-77-218 0 0,0 0 0 0 0,0 0-1 0 0,1 1 1 0 0,0-1-1 0 0,1 0 1 0 0,1 1 0 0 0,0-1-1 0 0,0 0 1 0 0,1 1-1 0 0,0-1 1 0 0,1 0 0 0 0,0 0-1 0 0,1-1 1 0 0,0 1-1 0 0,1-1 1 0 0,0 0 0 0 0,1 0-1 0 0,0 0 1 0 0,7 9-1 0 0,-3-8-63 0 0,0 0-1 0 0,1 0 0 0 0,1-1 1 0 0,-1 0-1 0 0,2-1 0 0 0,16 10 1 0 0,-9-8-187 0 0,1-1 0 0 0,0 0 0 0 0,35 10 0 0 0,-21-11-1317 0 0,58 9 0 0 0,32-8-5284 0 0,-76-10 4532 0 0</inkml:trace>
</inkml:ink>
</file>

<file path=ppt/ink/ink4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27.0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4 101 512 0 0,'-1'-1'202'0'0,"-1"-48"6587"0"0,2 46-6069 0 0,0-1 0 0 0,0 1 0 0 0,1 0 0 0 0,-1-1-1 0 0,1 1 1 0 0,0 0 0 0 0,0 0 0 0 0,0-1 0 0 0,1 1-1 0 0,-1 0 1 0 0,1 0 0 0 0,2-3 0 0 0,-4 5-581 0 0,1 1 0 0 0,-1-1 0 0 0,1 1 1 0 0,-1-1-1 0 0,1 1 0 0 0,0 0 0 0 0,-1-1 0 0 0,1 1 1 0 0,0 0-1 0 0,-1-1 0 0 0,1 1 0 0 0,0 0 0 0 0,0 0 0 0 0,-1-1 1 0 0,1 1-1 0 0,0 0 0 0 0,0 0 0 0 0,-1 0 0 0 0,1 0 0 0 0,0 0 1 0 0,0 0-1 0 0,0 0 0 0 0,-1 0 0 0 0,1 1 0 0 0,0-1 1 0 0,-1 0-1 0 0,1 0 0 0 0,0 1 0 0 0,0-1 0 0 0,-1 0 0 0 0,1 1 1 0 0,0-1-1 0 0,-1 0 0 0 0,1 1 0 0 0,-1-1 0 0 0,1 1 0 0 0,0 0 1 0 0,4 3 174 0 0,-1 0 1 0 0,0 0 0 0 0,6 8 0 0 0,-10-12-283 0 0,7 9 153 0 0,-1 0 0 0 0,-1 1-1 0 0,1-1 1 0 0,-2 1 0 0 0,1 0 0 0 0,-1 0 0 0 0,4 21 0 0 0,10 79 378 0 0,-5-23-154 0 0,3 37-191 0 0,-16-123-217 0 0,0 1 0 0 0,0-1 0 0 0,1 1 0 0 0,-1-1 0 0 0,1 1 0 0 0,-1-1 0 0 0,1 1 0 0 0,-1-1 0 0 0,3 3 0 0 0,-3-4-4 0 0,0 0 1 0 0,1 0-1 0 0,-1 0 1 0 0,1 0 0 0 0,-1 0-1 0 0,1 0 1 0 0,-1 0-1 0 0,0 0 1 0 0,1 0-1 0 0,-1 0 1 0 0,1 0 0 0 0,-1 0-1 0 0,1 0 1 0 0,-1 0-1 0 0,0 0 1 0 0,1 0 0 0 0,-1 0-1 0 0,1-1 1 0 0,-1 1-1 0 0,1 0 1 0 0,-1 0 0 0 0,0 0-1 0 0,1-1 1 0 0,-1 1-1 0 0,0 0 1 0 0,1-1-1 0 0,-1 1 1 0 0,0 0 0 0 0,0-1-1 0 0,1 1 1 0 0,-1 0-1 0 0,0-1 1 0 0,1 0 0 0 0,4-5-30 0 0,-1-1 0 0 0,1 0 0 0 0,-1-1 0 0 0,0 1 0 0 0,-1-1 0 0 0,0 1 0 0 0,0-1 0 0 0,3-15 0 0 0,3-5-42 0 0,8-17 87 0 0,2 0 0 0 0,2 2 0 0 0,39-60 0 0 0,-56 97-7 0 0,1 0-1 0 0,0 0 1 0 0,0 0 0 0 0,0 0-1 0 0,0 1 1 0 0,1 0-1 0 0,0 0 1 0 0,0 1 0 0 0,12-7-1 0 0,-16 10-4 0 0,0 0 0 0 0,0 0 1 0 0,0 0-1 0 0,0 0 0 0 0,1 1 0 0 0,-1-1 0 0 0,0 1 0 0 0,0-1 0 0 0,1 1 0 0 0,-1 0 0 0 0,0 0 1 0 0,1 0-1 0 0,-1 0 0 0 0,0 0 0 0 0,1 1 0 0 0,-1-1 0 0 0,0 1 0 0 0,0-1 0 0 0,1 1 0 0 0,-1 0 1 0 0,0 0-1 0 0,0 0 0 0 0,0 0 0 0 0,0 0 0 0 0,0 1 0 0 0,0-1 0 0 0,0 1 0 0 0,-1-1 0 0 0,1 1 1 0 0,0-1-1 0 0,-1 1 0 0 0,1 0 0 0 0,-1 0 0 0 0,0 0 0 0 0,2 3 0 0 0,8 13-1 0 0,-1 1-1 0 0,-1 1 1 0 0,-1-1 0 0 0,9 31-1 0 0,13 84-7 0 0,-15-63 0 0 0,-13-62-54 0 0,0-1 0 0 0,0 1 0 0 0,1-1 0 0 0,1 0 1 0 0,4 9-1 0 0,-7-14-173 0 0,1 0 0 0 0,0-1 0 0 0,0 1 0 0 0,0-1-1 0 0,0 1 1 0 0,1-1 0 0 0,-1 0 0 0 0,0 0 0 0 0,1 0 0 0 0,0 0 0 0 0,-1 0 0 0 0,1-1 0 0 0,0 1 0 0 0,0-1-1 0 0,0 1 1 0 0,0-1 0 0 0,3 0 0 0 0,12 3-2791 0 0,-1-1 1212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2:24.5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0 183 1816 0 0,'4'26'9245'0'0,"9"12"-3026"0"0,-1-2-1905 0 0,-12-37-3998 0 0,-12-49 2248 0 0,7 27-2567 0 0,1 0 0 0 0,-1-32 0 0 0,5 44 18 0 0,2-47-56 0 0,-1 52 44 0 0,0 0 0 0 0,0 0 0 0 0,1 0-1 0 0,-1 0 1 0 0,1 0 0 0 0,1 1 0 0 0,3-8-1 0 0,-6 13-7 0 0,1-1 0 0 0,-1 0 0 0 0,1 1 0 0 0,-1-1 0 0 0,1 1 0 0 0,-1-1-1 0 0,1 1 1 0 0,0-1 0 0 0,-1 1 0 0 0,1 0 0 0 0,0-1 0 0 0,0 1 0 0 0,-1 0 0 0 0,1-1 0 0 0,0 1-1 0 0,0 0 1 0 0,-1 0 0 0 0,1 0 0 0 0,0 0 0 0 0,0 0 0 0 0,0 0 0 0 0,-1 0 0 0 0,1 0 0 0 0,0 0-1 0 0,0 0 1 0 0,-1 0 0 0 0,1 0 0 0 0,0 0 0 0 0,0 1 0 0 0,-1-1 0 0 0,2 1 0 0 0,27 13-306 0 0,-23-10 242 0 0,22 11-1844 0 0,1-1-1 0 0,35 12 0 0 0,-42-19-204 0 0</inkml:trace>
</inkml:ink>
</file>

<file path=ppt/ink/ink4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30.3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39 512 0 0,'0'-1'385'0'0,"-1"0"1"0"0,0 0-1 0 0,1 0 1 0 0,-1 0-1 0 0,1-1 0 0 0,0 1 1 0 0,-1 0-1 0 0,1-1 0 0 0,0 1 1 0 0,0 0-1 0 0,0-1 0 0 0,0 1 1 0 0,0 0-1 0 0,0-1 0 0 0,0 1 1 0 0,0 0-1 0 0,1 0 0 0 0,-1-1 1 0 0,0 1-1 0 0,1 0 0 0 0,-1 0 1 0 0,2-2-1 0 0,-2 2-157 0 0,1 1 0 0 0,0-1 0 0 0,-1 0 0 0 0,1 1 0 0 0,0-1 0 0 0,0 0 0 0 0,0 1 0 0 0,0-1 0 0 0,0 1 0 0 0,0-1 0 0 0,0 1 0 0 0,0 0 0 0 0,0-1 0 0 0,0 1 0 0 0,0 0 0 0 0,0 0 0 0 0,0 0 0 0 0,0 0 0 0 0,0 0 0 0 0,0 0 0 0 0,0 0 0 0 0,0 0 0 0 0,0 0 0 0 0,0 0 0 0 0,0 0 0 0 0,0 1 0 0 0,0-1 0 0 0,2 1 0 0 0,-2 0-116 0 0,0 0-1 0 0,1 0 1 0 0,-1-1-1 0 0,0 1 1 0 0,0 0-1 0 0,0 0 1 0 0,1 0-1 0 0,-1 1 0 0 0,0-1 1 0 0,0 0-1 0 0,0 0 1 0 0,-1 1-1 0 0,1-1 1 0 0,0 0-1 0 0,0 1 1 0 0,-1-1-1 0 0,1 1 1 0 0,-1-1-1 0 0,1 1 0 0 0,-1-1 1 0 0,0 1-1 0 0,1-1 1 0 0,-1 1-1 0 0,0 1 1 0 0,0 5 95 0 0,0-1 0 0 0,0 1 1 0 0,-1 11-1 0 0,-5 6 75 0 0,0-1 0 0 0,-1 1 0 0 0,-1-1-1 0 0,-14 27 1 0 0,-16 49 328 0 0,35-91-559 0 0,1 0-1 0 0,1 1 1 0 0,-1-1 0 0 0,1 0-1 0 0,1 1 1 0 0,0-1 0 0 0,0 1-1 0 0,3 16 1 0 0,-2-23-58 0 0,-1 0-1 0 0,1-1 0 0 0,0 1 1 0 0,0 0-1 0 0,0 0 0 0 0,0-1 1 0 0,0 1-1 0 0,1-1 0 0 0,-1 1 1 0 0,1-1-1 0 0,0 1 0 0 0,0-1 1 0 0,0 0-1 0 0,0 0 1 0 0,0 0-1 0 0,0 0 0 0 0,0 0 1 0 0,1-1-1 0 0,-1 1 0 0 0,1-1 1 0 0,-1 1-1 0 0,1-1 0 0 0,0 0 1 0 0,-1 0-1 0 0,1 0 0 0 0,0 0 1 0 0,0-1-1 0 0,0 1 1 0 0,0-1-1 0 0,-1 1 0 0 0,1-1 1 0 0,4 0-1 0 0,-4-1-123 0 0,0 1 0 0 0,0-1 0 0 0,1 1 1 0 0,-1-1-1 0 0,0 0 0 0 0,0 0 0 0 0,0-1 0 0 0,0 1 0 0 0,0-1 0 0 0,0 1 1 0 0,0-1-1 0 0,0 0 0 0 0,-1 0 0 0 0,1 0 0 0 0,-1 0 0 0 0,0-1 0 0 0,3-2 1 0 0,1-2-2015 0 0,0-1 1 0 0,0 0-1 0 0,-1 0 1 0 0,7-15 0 0 0,-5 9-140 0 0</inkml:trace>
</inkml:ink>
</file>

<file path=ppt/ink/ink4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30.5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11 88 0 0,'0'0'246'0'0,"0"-1"0"0"0,0 1 1 0 0,1 0-1 0 0,-1 0 0 0 0,0-1 0 0 0,0 1 1 0 0,0 0-1 0 0,0-1 0 0 0,0 1 0 0 0,0 0 1 0 0,0 0-1 0 0,0-1 0 0 0,0 1 0 0 0,0 0 0 0 0,0-1 1 0 0,0 1-1 0 0,0 0 0 0 0,0 0 0 0 0,0-1 1 0 0,-1 1-1 0 0,1 0 0 0 0,0-1 0 0 0,0 1 1 0 0,0 0-1 0 0,0 0 0 0 0,0-1 0 0 0,-1 1 0 0 0,1 0 1 0 0,0 0-1 0 0,0 0 0 0 0,0-1 0 0 0,-1 1 1 0 0,1 0-1 0 0,0 0 0 0 0,0 0 0 0 0,-1-1 0 0 0,1 1 1 0 0,0 0-1 0 0,-1 0 0 0 0,1 0 0 0 0,-2 0 398 0 0,1 0-1 0 0,-1 0 1 0 0,1 0-1 0 0,-1 0 1 0 0,1 0-1 0 0,0 1 1 0 0,-1-1-1 0 0,1 0 0 0 0,-3 2 1 0 0,0-1 230 0 0,-1 1 0 0 0,1 0 1 0 0,0 1-1 0 0,0-1 0 0 0,-6 5 0 0 0,9-7-803 0 0,1 1-1 0 0,-1-1 1 0 0,0 1-1 0 0,0 0 1 0 0,1-1-1 0 0,-1 1 1 0 0,1 0-1 0 0,-1 0 1 0 0,1-1-1 0 0,-1 1 1 0 0,1 0-1 0 0,-1 0 1 0 0,1 0-1 0 0,0-1 1 0 0,-1 1-1 0 0,1 0 1 0 0,0 0-1 0 0,0 0 1 0 0,0 0-1 0 0,-1 0 1 0 0,1 0-1 0 0,0 1 1 0 0,1-1-45 0 0,-1 0 1 0 0,1-1-1 0 0,-1 1 1 0 0,1-1-1 0 0,-1 1 0 0 0,1-1 1 0 0,0 1-1 0 0,-1-1 1 0 0,1 1-1 0 0,-1-1 0 0 0,1 1 1 0 0,0-1-1 0 0,-1 0 1 0 0,1 1-1 0 0,0-1 0 0 0,0 0 1 0 0,-1 0-1 0 0,1 1 1 0 0,0-1-1 0 0,1 0 1 0 0,5 1-84 0 0,-1-1-1 0 0,1 1 1 0 0,0-2 0 0 0,10 0 0 0 0,6-3-1380 0 0,-5 0-4790 0 0,-8 3 1435 0 0</inkml:trace>
</inkml:ink>
</file>

<file path=ppt/ink/ink4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31.2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85 1168 0 0,'-7'-1'2851'0'0,"5"1"-1616"0"0,0 0 0 0 0,0-1 0 0 0,0 1 0 0 0,0 0 1 0 0,0 1-1 0 0,0-1 0 0 0,0 0 0 0 0,0 0 0 0 0,-4 2 1438 0 0,22-5 812 0 0,-6-4-3025 0 0,1 1 1 0 0,0 0 0 0 0,1 0-1 0 0,0 1 1 0 0,-1 1 0 0 0,20-5-1 0 0,34-7-319 0 0,12-3 18 0 0,-70 18-106 0 0,-5 0-47 0 0,1 0 0 0 0,-1 1 0 0 0,0-1 0 0 0,0 1 0 0 0,0-1 0 0 0,1 1 0 0 0,-1 0 0 0 0,0 0 0 0 0,0 0-1 0 0,1 0 1 0 0,1 1 0 0 0,-5 0 2 0 0,0 0 1 0 0,0 0-1 0 0,-1-1 0 0 0,1 1 0 0 0,0 0 0 0 0,-1 0 0 0 0,1-1 0 0 0,-1 1 0 0 0,1-1 1 0 0,-3 1-1 0 0,-20 7 7 0 0,1 1 1 0 0,0 1 0 0 0,0 1 0 0 0,-39 25-1 0 0,58-33-17 0 0,-18 11 5 0 0,1 1-1 0 0,1 0 1 0 0,-25 25-1 0 0,43-37-2 0 0,1-1-1 0 0,-1 0 0 0 0,0 0 1 0 0,1 1-1 0 0,-1-1 0 0 0,1 1 1 0 0,0-1-1 0 0,0 1 0 0 0,0-1 1 0 0,0 1-1 0 0,1 0 0 0 0,-1 4 1 0 0,0-6 0 0 0,1 0 0 0 0,0 0-1 0 0,1 0 1 0 0,-1 0 0 0 0,0 0 0 0 0,0 0 0 0 0,0 0 0 0 0,0 0 0 0 0,1 0 0 0 0,-1 0-1 0 0,1 0 1 0 0,-1 0 0 0 0,0 0 0 0 0,1-1 0 0 0,-1 1 0 0 0,1 0 0 0 0,0 0 0 0 0,-1 0-1 0 0,1-1 1 0 0,0 1 0 0 0,0 0 0 0 0,-1-1 0 0 0,1 1 0 0 0,0 0 0 0 0,0-1 0 0 0,0 1-1 0 0,0-1 1 0 0,-1 0 0 0 0,1 1 0 0 0,0-1 0 0 0,0 0 0 0 0,0 1 0 0 0,0-1 0 0 0,0 0-1 0 0,0 0 1 0 0,0 0 0 0 0,2 0 0 0 0,100 16-49 0 0,-86-13 52 0 0,1 1-1 0 0,31 11 1 0 0,-41-11 2 0 0,-1-1 0 0 0,1 1 0 0 0,-1 0 0 0 0,1 1 0 0 0,-1 0 0 0 0,-1 0 0 0 0,1 0 0 0 0,7 9 0 0 0,-12-12 7 0 0,0 0 1 0 0,0 1-1 0 0,-1-1 1 0 0,1 0-1 0 0,0 1 0 0 0,-1-1 1 0 0,0 1-1 0 0,0 0 1 0 0,0-1-1 0 0,0 1 0 0 0,0 0 1 0 0,0 0-1 0 0,-1-1 0 0 0,1 1 1 0 0,-1 0-1 0 0,0 0 1 0 0,0 0-1 0 0,0 0 0 0 0,0 0 1 0 0,0 0-1 0 0,-1-1 1 0 0,1 1-1 0 0,-1 0 0 0 0,0 0 1 0 0,0 0-1 0 0,0-1 0 0 0,-2 5 1 0 0,0-2 38 0 0,0 0-1 0 0,0-1 1 0 0,0 1 0 0 0,-1-1-1 0 0,0 0 1 0 0,0 0 0 0 0,0-1-1 0 0,0 1 1 0 0,-1-1 0 0 0,1 0-1 0 0,-1 0 1 0 0,0 0 0 0 0,-7 3-1 0 0,4-3-26 0 0,0 1 0 0 0,0-2 0 0 0,-1 1 0 0 0,1-1 0 0 0,-1 0 0 0 0,-14 0 0 0 0,20-2-128 0 0,1 0 1 0 0,-1 0-1 0 0,1 0 0 0 0,-1-1 1 0 0,1 1-1 0 0,0-1 0 0 0,-1 1 1 0 0,1-1-1 0 0,-1 0 1 0 0,1 0-1 0 0,0 0 0 0 0,0 0 1 0 0,0-1-1 0 0,0 1 0 0 0,0-1 1 0 0,0 1-1 0 0,0-1 1 0 0,0 0-1 0 0,0 1 0 0 0,1-1 1 0 0,-1 0-1 0 0,1 0 0 0 0,-1 0 1 0 0,1-1-1 0 0,0 1 1 0 0,0 0-1 0 0,-2-4 0 0 0,-5-15-3361 0 0,3 5-2077 0 0,2 4 2818 0 0</inkml:trace>
</inkml:ink>
</file>

<file path=ppt/ink/ink4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32.7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104 993 512 0 0,'-32'10'4195'0'0,"24"-7"-2222"0"0,0-1 1 0 0,-1 1 0 0 0,-11 6-1 0 0,18-7-1680 0 0,0-1 0 0 0,0 1-1 0 0,1-1 1 0 0,-1 1-1 0 0,1 0 1 0 0,-1 0 0 0 0,1 0-1 0 0,0 0 1 0 0,-1 0-1 0 0,1 0 1 0 0,0 0 0 0 0,0 0-1 0 0,1 0 1 0 0,-1 0-1 0 0,0 0 1 0 0,0 3-1 0 0,0 4 221 0 0,0-1 0 0 0,0 0-1 0 0,0 10 1 0 0,1-16-455 0 0,0 0 0 0 0,0 1 1 0 0,0-1-1 0 0,0 0 1 0 0,1 0-1 0 0,-1 1 0 0 0,1-1 1 0 0,0 0-1 0 0,-1 0 1 0 0,1 0-1 0 0,0 0 0 0 0,0 0 1 0 0,0 0-1 0 0,1 0 1 0 0,-1 0-1 0 0,0 0 0 0 0,1-1 1 0 0,2 4-1 0 0,-2-4-36 0 0,1 1 0 0 0,-1 0 0 0 0,1-1 0 0 0,0 0-1 0 0,-1 1 1 0 0,1-1 0 0 0,0 0 0 0 0,0 0 0 0 0,0-1-1 0 0,0 1 1 0 0,0-1 0 0 0,4 1 0 0 0,1-1-19 0 0,1 0 1 0 0,-1-1-1 0 0,0 0 1 0 0,0 0-1 0 0,0-1 1 0 0,0 0-1 0 0,0 0 1 0 0,0-1-1 0 0,10-5 1 0 0,14-10-15 0 0,-1-2 0 0 0,0-1 0 0 0,42-38 0 0 0,-27 16 153 0 0,51-61 0 0 0,-80 83-61 0 0,0-1 0 0 0,-2-1 0 0 0,-1 0 0 0 0,13-28-1 0 0,-10 11 138 0 0,23-78-1 0 0,17-119 369 0 0,-45 171-175 0 0,4-110 0 0 0,-15 167-340 0 0,-2-32 218 0 0,1 38-243 0 0,-1 1 1 0 0,1-1-1 0 0,-1 1 1 0 0,1 0 0 0 0,-1 0-1 0 0,0-1 1 0 0,0 1 0 0 0,0 0-1 0 0,0 0 1 0 0,0 0-1 0 0,0 0 1 0 0,-1 0 0 0 0,1 0-1 0 0,-2-2 1 0 0,1 3-15 0 0,1 0 1 0 0,-1 0-1 0 0,1 1 1 0 0,-1-1-1 0 0,0 0 1 0 0,1 1-1 0 0,-1-1 1 0 0,0 1-1 0 0,1 0 1 0 0,-1 0-1 0 0,0-1 1 0 0,1 1-1 0 0,-1 0 1 0 0,0 0-1 0 0,0 1 1 0 0,1-1-1 0 0,-1 0 1 0 0,-2 1-1 0 0,-30 10 294 0 0,19-4-243 0 0,0 1 0 0 0,1 0 0 0 0,0 1 0 0 0,1 1 0 0 0,-15 12 1 0 0,2 2-26 0 0,-31 37 1 0 0,44-44-46 0 0,0 1 1 0 0,2 0 0 0 0,0 1-1 0 0,1 0 1 0 0,1 0-1 0 0,-11 36 1 0 0,-26 127 163 0 0,34-106 34 0 0,3 1-1 0 0,1 95 1 0 0,8-160-221 0 0,1 1-1 0 0,0-1 1 0 0,1 0 0 0 0,0 1-1 0 0,1-1 1 0 0,0 0 0 0 0,1-1-1 0 0,0 1 1 0 0,1 0 0 0 0,0-1-1 0 0,1 0 1 0 0,0 0 0 0 0,1-1-1 0 0,0 0 1 0 0,1 0 0 0 0,0-1-1 0 0,0 0 1 0 0,1 0-1 0 0,0 0 1 0 0,1-2 0 0 0,0 1-1 0 0,0-1 1 0 0,0 0 0 0 0,22 9-1 0 0,-12-7-531 0 0,1-2 0 0 0,1 0-1 0 0,32 7 1 0 0,28-5-8559 0 0,-55-7 6202 0 0</inkml:trace>
</inkml:ink>
</file>

<file path=ppt/ink/ink4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34.0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217 246 1000 0 0,'-1'-2'599'0'0,"-1"0"-1"0"0,0 1 1 0 0,0 0-1 0 0,1-1 1 0 0,-1 1-1 0 0,0 0 1 0 0,0 0-1 0 0,-1 0 1 0 0,1 0-1 0 0,0 0 1 0 0,0 1-1 0 0,0-1 1 0 0,-1 0-1 0 0,1 1 1 0 0,-4 0-1 0 0,2 0-123 0 0,0 0 0 0 0,0 0 0 0 0,0 1-1 0 0,0 0 1 0 0,0 0 0 0 0,0 0 0 0 0,0 0-1 0 0,-5 3 1 0 0,-3 3 183 0 0,0 0 0 0 0,0 0 1 0 0,1 1-1 0 0,-14 13 0 0 0,19-15-476 0 0,-1 1 0 0 0,1 0 0 0 0,1 0 0 0 0,-1 0 0 0 0,1 1 0 0 0,1 0 0 0 0,-1 0 0 0 0,1 0 0 0 0,1 1 0 0 0,-1-1 0 0 0,2 1 0 0 0,-1 0 0 0 0,-1 12 0 0 0,3-15-153 0 0,0 0-1 0 0,0 0 0 0 0,1 0 1 0 0,0 0-1 0 0,0 0 1 0 0,0 0-1 0 0,1 0 1 0 0,0 0-1 0 0,0-1 1 0 0,0 1-1 0 0,1 0 0 0 0,0 0 1 0 0,0-1-1 0 0,0 1 1 0 0,1-1-1 0 0,0 0 1 0 0,0 0-1 0 0,0 0 1 0 0,1 0-1 0 0,0 0 0 0 0,6 6 1 0 0,-5-7-19 0 0,1-1 0 0 0,0 1 0 0 0,0-1 0 0 0,0 0 1 0 0,0 0-1 0 0,0-1 0 0 0,1 1 0 0 0,-1-1 0 0 0,1-1 0 0 0,0 0 0 0 0,-1 1 1 0 0,1-2-1 0 0,13 1 0 0 0,-8-1-5 0 0,1-1 0 0 0,0 0 0 0 0,0-1 0 0 0,-1-1 0 0 0,1 0 0 0 0,16-6 0 0 0,-19 5-7 0 0,0-1-1 0 0,0 0 1 0 0,0 0-1 0 0,-1-1 1 0 0,0 0-1 0 0,0-1 1 0 0,-1 0-1 0 0,1-1 0 0 0,-2 1 1 0 0,14-18-1 0 0,-16 19 2 0 0,-1 0-1 0 0,0 0 1 0 0,-1-1-1 0 0,0 1 1 0 0,0-1-1 0 0,0 0 0 0 0,-1 0 1 0 0,0 0-1 0 0,0 0 1 0 0,0 0-1 0 0,-1 0 1 0 0,-1 0-1 0 0,1-1 1 0 0,-1 1-1 0 0,0 0 0 0 0,-1-1 1 0 0,-1-9-1 0 0,-4-8 1 0 0,-1-1-1 0 0,-19-44 1 0 0,20 56-4 0 0,-1 1 1 0 0,0-1 0 0 0,-2 1 0 0 0,1 0-1 0 0,-2 1 1 0 0,-12-14 0 0 0,20 23 6 0 0,-1 0 0 0 0,0 1 0 0 0,0-1-1 0 0,-1 1 1 0 0,1-1 0 0 0,0 1 0 0 0,-1 0 0 0 0,0 0 0 0 0,1 1 0 0 0,-1-1 0 0 0,0 1 0 0 0,0 0 0 0 0,0 0 0 0 0,0 0 0 0 0,0 0 0 0 0,0 1 0 0 0,0-1 0 0 0,0 1 0 0 0,0 0 0 0 0,0 1 0 0 0,0-1 0 0 0,0 1 0 0 0,0-1 0 0 0,0 1 0 0 0,1 0 0 0 0,-1 1 0 0 0,0-1 0 0 0,0 1 0 0 0,1-1 0 0 0,-1 1 0 0 0,0 0 0 0 0,-4 4 0 0 0,-3 2-11 0 0,0 0 1 0 0,1 1-1 0 0,0 0 0 0 0,0 0 1 0 0,1 1-1 0 0,0 0 1 0 0,-10 16-1 0 0,15-19-3 0 0,0 0-1 0 0,0 0 1 0 0,1 1-1 0 0,-1-1 1 0 0,2 1-1 0 0,-1 0 1 0 0,1 0 0 0 0,0 0-1 0 0,1 0 1 0 0,0 0-1 0 0,0 0 1 0 0,0 0 0 0 0,2 11-1 0 0,-1-15 6 0 0,1-1-1 0 0,-1 1 1 0 0,1 0 0 0 0,0-1-1 0 0,0 0 1 0 0,0 1-1 0 0,1-1 1 0 0,-1 0 0 0 0,1 1-1 0 0,0-1 1 0 0,0 0-1 0 0,0 0 1 0 0,0 0 0 0 0,0-1-1 0 0,1 1 1 0 0,2 3 0 0 0,0-3-9 0 0,-1-1 0 0 0,0 1 0 0 0,0 0 0 0 0,1-1 0 0 0,-1 0 1 0 0,1 0-1 0 0,0-1 0 0 0,0 1 0 0 0,-1-1 0 0 0,9 1 0 0 0,-2-1-4 0 0,1 0-1 0 0,-1-1 0 0 0,0 0 0 0 0,0-1 0 0 0,0-1 0 0 0,1 1 1 0 0,-1-2-1 0 0,-1 0 0 0 0,19-6 0 0 0,10-11-46 0 0,64-41 0 0 0,-82 47 96 0 0,-12 8-58 0 0,5-2 70 0 0,-1-1 1 0 0,0 0 0 0 0,0-1 0 0 0,-1 0-1 0 0,15-17 1 0 0,-23 19 154 0 0,-11 10-156 0 0,-10 7-73 0 0,10-3 38 0 0,0-1 0 0 0,1 1-1 0 0,0 0 1 0 0,0 0 0 0 0,-9 14 0 0 0,12-15-4 0 0,0 0 0 0 0,1 0 1 0 0,0 1-1 0 0,0-1 0 0 0,0 0 0 0 0,0 1 1 0 0,1 0-1 0 0,0-1 0 0 0,-1 11 0 0 0,2-6 17 0 0,-1 0 1 0 0,2 1-1 0 0,0-1 0 0 0,0 0 0 0 0,1 0 1 0 0,0 0-1 0 0,1 0 0 0 0,0 0 0 0 0,0-1 1 0 0,1 1-1 0 0,0-1 0 0 0,8 12 0 0 0,-8-15-20 0 0,0 0-1 0 0,0 0 1 0 0,1-1-1 0 0,-1 0 1 0 0,1 0-1 0 0,1 0 1 0 0,-1-1-1 0 0,0 0 1 0 0,1 0-1 0 0,0 0 1 0 0,0-1-1 0 0,0 1 1 0 0,1-1-1 0 0,-1-1 1 0 0,1 1-1 0 0,-1-1 0 0 0,1-1 1 0 0,0 1-1 0 0,8 0 1 0 0,-10-2 2 0 0,0 0 1 0 0,0 0-1 0 0,0 0 1 0 0,0-1-1 0 0,0 0 1 0 0,0 0-1 0 0,-1 0 1 0 0,1 0-1 0 0,0-1 1 0 0,0 0-1 0 0,-1 0 1 0 0,1 0-1 0 0,-1-1 1 0 0,0 0-1 0 0,0 1 1 0 0,8-8-1 0 0,1-2 20 0 0,-1-1-1 0 0,-1 0 0 0 0,16-22 0 0 0,-20 25 22 0 0,-1-1-1 0 0,0 0 0 0 0,-1-1 0 0 0,0 1 1 0 0,-1-1-1 0 0,0 0 0 0 0,4-24 1 0 0,-3 7 138 0 0,-2 0 0 0 0,-1-37 0 0 0,-6-13 245 0 0,3 68-355 0 0,-1 0 0 0 0,0 1-1 0 0,-1-1 1 0 0,0 1 0 0 0,-6-13 0 0 0,8 22-38 0 0,1-1-1 0 0,-1 0 1 0 0,0 0 0 0 0,-1 0 0 0 0,1 1 0 0 0,0-1 0 0 0,0 1 0 0 0,-1-1 0 0 0,1 1 0 0 0,0-1 0 0 0,-1 1 0 0 0,0 0 0 0 0,1 0 0 0 0,-1 0 0 0 0,0 0 0 0 0,0 0 0 0 0,1 0 0 0 0,-1 0 0 0 0,-2 0 0 0 0,1 0 6 0 0,0 1 1 0 0,0 0 0 0 0,0-1-1 0 0,0 2 1 0 0,1-1 0 0 0,-1 0-1 0 0,0 0 1 0 0,0 1 0 0 0,1 0-1 0 0,-1-1 1 0 0,0 1 0 0 0,-3 2-1 0 0,-5 2 44 0 0,1 1-1 0 0,-1 1 0 0 0,1-1 0 0 0,1 2 0 0 0,-12 9 0 0 0,-1 4-76 0 0,2 1 0 0 0,-33 43 0 0 0,-26 56-38 0 0,72-110 26 0 0,1 0 0 0 0,1 1-1 0 0,0 0 1 0 0,0 0 0 0 0,1 0 0 0 0,0 0 0 0 0,-3 24 0 0 0,7-32 1 0 0,-1 0 0 0 0,1 0 0 0 0,0 0 1 0 0,0 0-1 0 0,0 0 0 0 0,1 0 0 0 0,-1 0 0 0 0,1 0 0 0 0,0 0 0 0 0,0 0 0 0 0,1-1 0 0 0,-1 1 0 0 0,1 0 0 0 0,0 0 0 0 0,0-1 0 0 0,0 0 0 0 0,0 1 0 0 0,0-1 1 0 0,1 0-1 0 0,-1 0 0 0 0,1 0 0 0 0,0 0 0 0 0,0-1 0 0 0,0 1 0 0 0,1-1 0 0 0,-1 1 0 0 0,0-1 0 0 0,8 3 0 0 0,-5-3 4 0 0,0 1 1 0 0,1-1-1 0 0,0 0 0 0 0,-1 0 0 0 0,1-1 1 0 0,0 1-1 0 0,0-2 0 0 0,0 1 0 0 0,0-1 0 0 0,0 0 1 0 0,0 0-1 0 0,0-1 0 0 0,8-2 0 0 0,-6 1 2 0 0,-1-1-1 0 0,1 0 1 0 0,0-1-1 0 0,-1 0 1 0 0,0 0-1 0 0,0-1 0 0 0,0 0 1 0 0,13-12-1 0 0,-2-1 26 0 0,-2 0-1 0 0,0-2 1 0 0,-1 0 0 0 0,-1-1-1 0 0,0-1 1 0 0,12-26-1 0 0,-16 26 35 0 0,0-1 0 0 0,-1-1 0 0 0,-1 1 0 0 0,-1-2 0 0 0,-1 1 0 0 0,3-27 0 0 0,-5 29 219 0 0,-4 18 4 0 0,-1 15-61 0 0,-2 23-165 0 0,1 0 1 0 0,2 0-1 0 0,9 60 0 0 0,26 51-58 0 0,-2-8 14 0 0,-6-8-42 0 0,-1-12-64 0 0,-21-73 96 0 0,-3 1 0 0 0,-1 0 0 0 0,-4 46 0 0 0,1-61-29 0 0,0-20 31 0 0,0-1 0 0 0,-1 1 0 0 0,0-1 0 0 0,-1 0 0 0 0,1 0-1 0 0,-2 0 1 0 0,1 0 0 0 0,-1-1 0 0 0,-1 1 0 0 0,0-1 0 0 0,0 0 0 0 0,0 0 0 0 0,-1-1-1 0 0,0 0 1 0 0,-1 0 0 0 0,-11 10 0 0 0,-1-1 31 0 0,0-1 1 0 0,-1-1-1 0 0,-1-1 0 0 0,0-1 1 0 0,-31 12-1 0 0,43-20 22 0 0,0-1 0 0 0,-1 0 1 0 0,0 0-1 0 0,1-1 0 0 0,-1-1 0 0 0,0 0 0 0 0,0 0 1 0 0,0-1-1 0 0,0 0 0 0 0,0-1 0 0 0,0 0 1 0 0,0 0-1 0 0,1-1 0 0 0,-11-3 0 0 0,14 3-31 0 0,-1 0 0 0 0,1 0 0 0 0,1-1 0 0 0,-1 0-1 0 0,0 0 1 0 0,1 0 0 0 0,0-1 0 0 0,-1 0 0 0 0,1 0 0 0 0,1 0 0 0 0,-1-1-1 0 0,1 1 1 0 0,-1-1 0 0 0,1 0 0 0 0,1 0 0 0 0,-1-1 0 0 0,1 1 0 0 0,0-1-1 0 0,0 0 1 0 0,0 0 0 0 0,1 0 0 0 0,-3-10 0 0 0,3 5-32 0 0,1-1 1 0 0,-1 1-1 0 0,2-1 1 0 0,0 1-1 0 0,0-1 1 0 0,1 1-1 0 0,3-15 1 0 0,0 8-8 0 0,0 0 0 0 0,2 1 0 0 0,0 0 0 0 0,9-16 0 0 0,6-7-39 0 0,2 2 1 0 0,53-67-1 0 0,-44 63-741 0 0,2 2-1 0 0,1 1 1 0 0,64-53 0 0 0,-39 52-5265 0 0,-29 22 2132 0 0</inkml:trace>
</inkml:ink>
</file>

<file path=ppt/ink/ink4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35.6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85 27 512 0 0,'0'-1'218'0'0,"0"0"1"0"0,0 1-1 0 0,0-1 0 0 0,1 0 1 0 0,-1 0-1 0 0,0 1 0 0 0,0-1 1 0 0,0 0-1 0 0,0 0 0 0 0,0 1 1 0 0,0-1-1 0 0,0 0 0 0 0,0 0 1 0 0,-1 0-1 0 0,1 1 0 0 0,0-1 1 0 0,0 0-1 0 0,-1 1 0 0 0,1-1 0 0 0,0 0 1 0 0,-1 1-1 0 0,1-1 0 0 0,-1 0 1 0 0,1 1-1 0 0,-1-1 0 0 0,1 0 1 0 0,-1 1-1 0 0,1-1 0 0 0,-1 1 1 0 0,0-1-1 0 0,1 1 0 0 0,-1 0 1 0 0,1-1-1 0 0,-1 1 0 0 0,0 0 1 0 0,-1-1-1 0 0,0 0 91 0 0,1 1 1 0 0,-1-1-1 0 0,0 1 1 0 0,0 0-1 0 0,1-1 1 0 0,-1 1-1 0 0,0 0 1 0 0,0 0-1 0 0,0 0 1 0 0,0 0-1 0 0,1 1 1 0 0,-1-1-1 0 0,0 0 1 0 0,-3 2-1 0 0,4-2-246 0 0,-25 14 1039 0 0,25-13-1045 0 0,0 0-1 0 0,0 0 1 0 0,0-1 0 0 0,0 1-1 0 0,0 0 1 0 0,0 0 0 0 0,0 0-1 0 0,0 0 1 0 0,0 0 0 0 0,0 0-1 0 0,1 1 1 0 0,-1-1-1 0 0,0 0 1 0 0,1 0 0 0 0,-1 0-1 0 0,1 1 1 0 0,0-1 0 0 0,-1 0-1 0 0,1 3 1 0 0,1-2 112 0 0,0-1 0 0 0,0 1 0 0 0,0 0 0 0 0,1 0-1 0 0,-1-1 1 0 0,0 1 0 0 0,1-1 0 0 0,0 0 0 0 0,-1 1 0 0 0,1-1 0 0 0,0 0 0 0 0,0 0 0 0 0,3 2-1 0 0,1 1 410 0 0,-3-2-410 0 0,-1 0 1 0 0,0 0-1 0 0,1 0 1 0 0,-1 1-1 0 0,0-1 1 0 0,0 1-1 0 0,0 0 0 0 0,0 0 1 0 0,-1-1-1 0 0,1 1 1 0 0,-1 0-1 0 0,0 0 1 0 0,0 1-1 0 0,0-1 1 0 0,0 0-1 0 0,0 0 0 0 0,-1 0 1 0 0,1 1-1 0 0,-1-1 1 0 0,0 0-1 0 0,0 4 1 0 0,-1 8 15 0 0,-1-1-1 0 0,0 1 1 0 0,-7 22 0 0 0,-1 2 48 0 0,3 19-126 0 0,6-51-102 0 0,1 0 1 0 0,0 0-1 0 0,1 0 0 0 0,0 0 0 0 0,0 0 0 0 0,2 9 0 0 0,-3-16-2 0 0,0 1-1 0 0,0-1 1 0 0,1 0 0 0 0,-1 1 0 0 0,0-1 0 0 0,0 0 0 0 0,0 0 0 0 0,0 1-1 0 0,0-1 1 0 0,0 0 0 0 0,0 1 0 0 0,1-1 0 0 0,-1 0 0 0 0,0 0 0 0 0,0 1 0 0 0,0-1-1 0 0,1 0 1 0 0,-1 0 0 0 0,0 1 0 0 0,0-1 0 0 0,1 0 0 0 0,-1 0 0 0 0,0 0 0 0 0,0 0-1 0 0,1 1 1 0 0,-1-1 0 0 0,0 0 0 0 0,0 0 0 0 0,1 0 0 0 0,-1 0 0 0 0,0 0-1 0 0,1 0 1 0 0,-1 0 0 0 0,0 0 0 0 0,1 0 0 0 0,0 0 5 0 0,0-1 0 0 0,0 1-1 0 0,-1-1 1 0 0,1 1 0 0 0,0-1 0 0 0,-1 1 0 0 0,1-1 0 0 0,0 0 0 0 0,-1 1-1 0 0,1-1 1 0 0,-1 0 0 0 0,2-1 0 0 0,10-25 106 0 0,-4-4 113 0 0,5-45 0 0 0,-7 33-99 0 0,-3 28-105 0 0,0 0 1 0 0,1 0-1 0 0,0 0 1 0 0,1 0-1 0 0,9-17 1 0 0,-12 27-19 0 0,1 0 1 0 0,0 0-1 0 0,0 1 0 0 0,1-1 1 0 0,-1 1-1 0 0,1 0 1 0 0,0-1-1 0 0,0 2 1 0 0,0-1-1 0 0,1 0 0 0 0,0 1 1 0 0,-1 0-1 0 0,1 0 1 0 0,0 0-1 0 0,0 1 1 0 0,1 0-1 0 0,7-3 1 0 0,1 1 24 0 0,0 1 0 0 0,1 1 1 0 0,0 0-1 0 0,0 1 0 0 0,0 0 1 0 0,0 1-1 0 0,24 3 0 0 0,-31-1-4 0 0,0-1 0 0 0,0 1-1 0 0,0 1 1 0 0,0-1 0 0 0,-1 1-1 0 0,1 1 1 0 0,-1-1 0 0 0,1 1-1 0 0,-1 1 1 0 0,0-1 0 0 0,-1 1-1 0 0,1 0 1 0 0,-1 1 0 0 0,0-1-1 0 0,7 10 1 0 0,-11-12-9 0 0,0 0 1 0 0,0 0-1 0 0,0 0 1 0 0,0 0-1 0 0,-1 1 1 0 0,1-1-1 0 0,-1 0 0 0 0,0 1 1 0 0,0 0-1 0 0,0-1 1 0 0,0 1-1 0 0,-1-1 1 0 0,1 1-1 0 0,-1 0 0 0 0,0-1 1 0 0,0 1-1 0 0,-1 0 1 0 0,1 0-1 0 0,-2 3 1 0 0,-1 6 38 0 0,-2-1-1 0 0,1 0 1 0 0,-1 0 0 0 0,-9 13 0 0 0,8-12-34 0 0,-1 0 0 0 0,-6 20-1 0 0,13-31-20 0 0,-1 1-1 0 0,0-1 0 0 0,1 1 0 0 0,-1 0 0 0 0,1-1 0 0 0,0 1 0 0 0,0 0 0 0 0,0-1 0 0 0,0 1 0 0 0,0 0 0 0 0,1-1 0 0 0,-1 1 0 0 0,2 3 0 0 0,-1-5-3 0 0,-1 0 0 0 0,1 0 0 0 0,0 0 0 0 0,0 0 0 0 0,-1 0 0 0 0,1 0 0 0 0,0-1 1 0 0,0 1-1 0 0,0 0 0 0 0,0-1 0 0 0,0 1 0 0 0,0 0 0 0 0,0-1 0 0 0,0 1 0 0 0,0-1 0 0 0,0 1 0 0 0,0-1 0 0 0,0 0 1 0 0,1 1-1 0 0,-1-1 0 0 0,0 0 0 0 0,0 0 0 0 0,0 0 0 0 0,0 0 0 0 0,1 0 0 0 0,-1 0 0 0 0,0 0 0 0 0,0 0 0 0 0,0-1 0 0 0,0 1 1 0 0,1 0-1 0 0,0-1 0 0 0,11-3-218 0 0,1-1 0 0 0,-2 0-1 0 0,1 0 1 0 0,0-1 0 0 0,16-12 0 0 0,8-6-4915 0 0,-30 20 2483 0 0</inkml:trace>
</inkml:ink>
</file>

<file path=ppt/ink/ink4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36.0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85 86 1824 0 0,'-28'5'4059'0'0,"22"-5"-3088"0"0,0 1 0 0 0,0 0 1 0 0,0 1-1 0 0,1-1 0 0 0,-1 1 0 0 0,-8 4 0 0 0,13-6-871 0 0,1 0-1 0 0,-1 0 0 0 0,1 1 1 0 0,0-1-1 0 0,-1 0 0 0 0,1 0 0 0 0,-1 1 1 0 0,1-1-1 0 0,0 0 0 0 0,-1 1 1 0 0,1-1-1 0 0,0 0 0 0 0,-1 1 0 0 0,1-1 1 0 0,0 1-1 0 0,-1-1 0 0 0,1 1 1 0 0,0-1-1 0 0,0 1 0 0 0,4 4 2002 0 0,17-2 220 0 0,197-11 2791 0 0,3-1-3746 0 0,246-15-741 0 0,-411 14-879 0 0,0-2-1 0 0,101-37 0 0 0,-156 49 157 0 0,3-2-562 0 0,-1 1 0 0 0,1 0-1 0 0,-1 0 1 0 0,1 1 0 0 0,5-2 0 0 0</inkml:trace>
</inkml:ink>
</file>

<file path=ppt/ink/ink4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37.0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41 512 0 0,'-8'-1'1047'0'0,"6"1"-576"0"0,0 0 1 0 0,0 0-1 0 0,0 0 0 0 0,0-1 1 0 0,0 1-1 0 0,0-1 1 0 0,0 1-1 0 0,0-1 0 0 0,0 0 1 0 0,0 1-1 0 0,0-1 0 0 0,1 0 1 0 0,-1 0-1 0 0,0 0 0 0 0,1-1 1 0 0,-1 1-1 0 0,-2-3 0 0 0,4 4-284 0 0,0-1-1 0 0,0 0 0 0 0,0 1 0 0 0,0-1 0 0 0,0 0 0 0 0,0 0 0 0 0,0 1 0 0 0,0-1 0 0 0,0 0 0 0 0,0 1 0 0 0,0-1 0 0 0,0 0 0 0 0,1 1 0 0 0,-1-1 0 0 0,0 0 0 0 0,1 1 0 0 0,-1-1 1 0 0,0 0-1 0 0,1 1 0 0 0,-1-1 0 0 0,1 1 0 0 0,-1-1 0 0 0,1 0 0 0 0,-1 1 0 0 0,1-1 0 0 0,-1 1 0 0 0,1 0 0 0 0,-1-1 0 0 0,1 1 0 0 0,0-1 0 0 0,-1 1 0 0 0,1 0 0 0 0,0 0 0 0 0,1-1 1 0 0,-1 0 120 0 0,0 1 1 0 0,0-1 0 0 0,0 1 0 0 0,0-1 0 0 0,0 1 0 0 0,1 0 0 0 0,-1-1 0 0 0,0 1-1 0 0,0 0 1 0 0,1 0 0 0 0,-1 0 0 0 0,0 0 0 0 0,0 0 0 0 0,1 0 0 0 0,-1 0 0 0 0,0 1-1 0 0,0-1 1 0 0,0 0 0 0 0,1 1 0 0 0,1 0 0 0 0,20 15 171 0 0,1-1 0 0 0,0-2 0 0 0,1 0 0 0 0,39 14 1 0 0,32 15-101 0 0,-68-27-270 0 0,-1 1 0 0 0,0 1 0 0 0,-1 2 0 0 0,-1 0 0 0 0,27 27 0 0 0,-42-35-83 0 0,-1 0 0 0 0,0 0 1 0 0,0 0-1 0 0,-2 1 0 0 0,13 24 1 0 0,-16-27-15 0 0,-1 1 0 0 0,1-1 0 0 0,-2 1 0 0 0,0-1 0 0 0,0 1 0 0 0,0 0 0 0 0,-1 0 0 0 0,-1 0 0 0 0,0 13 0 0 0,-1-16-9 0 0,0 1-1 0 0,0-1 0 0 0,-1 1 1 0 0,0-1-1 0 0,0 0 0 0 0,-1 0 1 0 0,1 0-1 0 0,-2 0 0 0 0,1 0 1 0 0,-8 10-1 0 0,5-8-2 0 0,-2-1-1 0 0,1 0 1 0 0,-1 0-1 0 0,0 0 1 0 0,-1-1-1 0 0,-13 9 1 0 0,-2-2 12 0 0,0-1 0 0 0,-1-1 0 0 0,0-1 0 0 0,-1-2 0 0 0,-27 7 0 0 0,32-10 25 0 0,-41 5 1 0 0,56-10-38 0 0,1 0 0 0 0,-1-1 0 0 0,0 0 1 0 0,0 0-1 0 0,0-1 0 0 0,0 0 0 0 0,0 0 0 0 0,1 0 1 0 0,-1 0-1 0 0,0-1 0 0 0,1 0 0 0 0,-7-3 0 0 0,11 4 0 0 0,-1 0 0 0 0,0 0 0 0 0,1 0 0 0 0,-1-1 0 0 0,0 1 0 0 0,1 0 0 0 0,0-1 0 0 0,-1 1 0 0 0,1-1 0 0 0,0 0 0 0 0,0 1 0 0 0,0-1 0 0 0,0 0 0 0 0,0 0 0 0 0,0 1 0 0 0,0-1 0 0 0,0-3 0 0 0,0 2-2 0 0,1 0-1 0 0,0 0 1 0 0,-1 0 0 0 0,2 0-1 0 0,-1-1 1 0 0,0 1 0 0 0,0 0-1 0 0,1 0 1 0 0,0 0 0 0 0,1-4 0 0 0,3-6-9 0 0,1 1 0 0 0,1-1 0 0 0,0 1 0 0 0,9-12 1 0 0,-8 13 8 0 0,138-192-34 0 0,-110 159 22 0 0,2 2-1 0 0,62-53 1 0 0,-76 74-157 0 0,46-35 384 0 0,-59 48-631 0 0,-1 1 0 0 0,2 1-1 0 0,-1 0 1 0 0,22-8 0 0 0,-31 13-156 0 0,1 0 1 0 0,-1 1 0 0 0,0-1 0 0 0,0 1 0 0 0,0-1 0 0 0,0 1 0 0 0,0 0-1 0 0,1 0 1 0 0,-1 0 0 0 0,0 0 0 0 0,0 0 0 0 0,3 1 0 0 0,3 4-1648 0 0</inkml:trace>
</inkml:ink>
</file>

<file path=ppt/ink/ink4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37.5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433 82 512 0 0,'-1'-5'700'0'0,"0"0"0"0"0,0 1-1 0 0,-1-1 1 0 0,0 1 0 0 0,1-1 0 0 0,-1 1-1 0 0,-1 0 1 0 0,1 0 0 0 0,-1 0 0 0 0,1 0-1 0 0,-1 0 1 0 0,0 1 0 0 0,-1-1 0 0 0,1 1-1 0 0,-1 0 1 0 0,1 0 0 0 0,-1 0 0 0 0,0 0-1 0 0,-5-2 1 0 0,7 4-470 0 0,1 1 0 0 0,-1-1-1 0 0,1 1 1 0 0,-1 0 0 0 0,1-1-1 0 0,-1 1 1 0 0,1 0 0 0 0,-1 0 0 0 0,0 0-1 0 0,1 0 1 0 0,-1 0 0 0 0,1 1 0 0 0,-1-1-1 0 0,1 0 1 0 0,-1 1 0 0 0,1-1-1 0 0,-1 1 1 0 0,1 0 0 0 0,-1-1 0 0 0,1 1-1 0 0,0 0 1 0 0,0 0 0 0 0,-1 0-1 0 0,1 0 1 0 0,0 0 0 0 0,0 0 0 0 0,0 0-1 0 0,-2 2 1 0 0,-2 4 88 0 0,1 0-1 0 0,-1 0 1 0 0,1 0 0 0 0,-4 11-1 0 0,2-5 64 0 0,-210 462 1393 0 0,209-459-1735 0 0,-13 33 146 0 0,-27 102-1 0 0,44-133-168 0 0,0-1-1 0 0,1 1 1 0 0,0 0-1 0 0,2 0 1 0 0,0 0-1 0 0,1 0 0 0 0,1 0 1 0 0,0 0-1 0 0,10 30 1 0 0,-8-35-23 0 0,1 0 0 0 0,0 0 1 0 0,2-1-1 0 0,-1 1 0 0 0,1-2 0 0 0,1 1 1 0 0,0-1-1 0 0,1 0 0 0 0,0 0 0 0 0,1-1 1 0 0,0 0-1 0 0,22 16 0 0 0,-13-13-95 0 0,1-1 1 0 0,0-1-1 0 0,0-1 0 0 0,1-1 0 0 0,0 0 1 0 0,1-2-1 0 0,27 6 0 0 0,-8-5-1276 0 0,0-2-1 0 0,52 1 1 0 0,-35-5-1312 0 0</inkml:trace>
</inkml:ink>
</file>

<file path=ppt/ink/ink4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37.9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46 2681 0 0,'0'-11'5499'0'0,"0"9"-4500"0"0,-1-1 0 0 0,1 0 0 0 0,0 1 0 0 0,1-1-1 0 0,-1 0 1 0 0,0 1 0 0 0,2-5 0 0 0,-2 6-831 0 0,1 1-1 0 0,-1-1 1 0 0,0 0-1 0 0,1 1 1 0 0,-1-1-1 0 0,1 0 1 0 0,0 1-1 0 0,-1-1 1 0 0,1 1-1 0 0,-1-1 1 0 0,1 1-1 0 0,0 0 1 0 0,-1-1-1 0 0,1 1 0 0 0,0 0 1 0 0,0-1-1 0 0,-1 1 1 0 0,1 0-1 0 0,0 0 1 0 0,0-1-1 0 0,0 1 1 0 0,-1 0-1 0 0,1 0 1 0 0,0 0-1 0 0,0 0 1 0 0,-1 0-1 0 0,1 0 1 0 0,0 0-1 0 0,0 1 1 0 0,1-1-1 0 0,5 1 269 0 0,1 1 0 0 0,-1 0 0 0 0,0 0 0 0 0,0 1 0 0 0,0-1 0 0 0,8 5 1 0 0,42 27 934 0 0,-33-18-910 0 0,7 3-291 0 0,-2 1-1 0 0,0 1 0 0 0,-1 2 0 0 0,-1 1 1 0 0,-1 1-1 0 0,-2 1 0 0 0,0 1 0 0 0,-2 1 1 0 0,-1 1-1 0 0,-2 1 0 0 0,0 1 0 0 0,24 58 1 0 0,-7 10-59 0 0,29 126 0 0 0,-32-102-51 0 0,-26-99-72 0 0,-2 0 0 0 0,0 1 0 0 0,-1-1 0 0 0,-2 1 0 0 0,0 35 0 0 0,-3-45-33 0 0,0-1-1 0 0,-2 0 1 0 0,1 0-1 0 0,-2 0 1 0 0,0 0-1 0 0,0 0 0 0 0,-2-1 1 0 0,1 0-1 0 0,-2 0 1 0 0,-14 23-1 0 0,12-24-276 0 0,0-1 1 0 0,-1 1-1 0 0,-1-1 1 0 0,0-1-1 0 0,-18 14 1 0 0,12-12-4120 0 0,-31 17 1 0 0,25-19-1546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2:24.8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141 0 1304 0 0,'-18'6'5968'0'0,"13"-5"-4990"0"0,0 0 0 0 0,1 0 0 0 0,0 1 0 0 0,-1 0 0 0 0,1 0 0 0 0,0 0 0 0 0,0 0 0 0 0,0 1 0 0 0,0 0 0 0 0,-5 3 1 0 0,2 1-222 0 0,-1 1 0 0 0,1-1 0 0 0,1 1 0 0 0,-1 1 0 0 0,1-1 0 0 0,1 1 0 0 0,-10 19 1 0 0,13-23-689 0 0,0 0 1 0 0,1 0 0 0 0,0 0-1 0 0,-1 1 1 0 0,2-1 0 0 0,-1 0-1 0 0,1 1 1 0 0,0-1-1 0 0,0 1 1 0 0,0-1 0 0 0,1 0-1 0 0,-1 1 1 0 0,2-1 0 0 0,-1 0-1 0 0,0 1 1 0 0,1-1 0 0 0,3 6-1 0 0,-1-4-62 0 0,0 0 0 0 0,0 0 0 0 0,1 0 0 0 0,0-1 0 0 0,0 0 0 0 0,1 0-1 0 0,-1 0 1 0 0,1 0 0 0 0,1-1 0 0 0,-1 0 0 0 0,1-1 0 0 0,0 1 0 0 0,0-1 0 0 0,0 0-1 0 0,1-1 1 0 0,9 4 0 0 0,-8-4-255 0 0,0-1 1 0 0,0 0-1 0 0,1 0 0 0 0,-1-1 0 0 0,0 0 1 0 0,11 0-1 0 0,-12-2-498 0 0,0 1-1 0 0,-1-1 1 0 0,1-1 0 0 0,-1 1-1 0 0,1-1 1 0 0,-1-1-1 0 0,13-4 1 0 0,-3-3-2228 0 0</inkml:trace>
</inkml:ink>
</file>

<file path=ppt/ink/ink4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40.2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785 66 512 0 0,'3'-1'877'0'0,"0"-2"0"0"0,0 1 0 0 0,0 0 0 0 0,0 0 0 0 0,0-1 1 0 0,-1 0-1 0 0,1 1 0 0 0,3-6 0 0 0,-6 7-534 0 0,1 0 0 0 0,0 0 0 0 0,-1 0 0 0 0,1 0 0 0 0,-1 0 0 0 0,1-1 0 0 0,-1 1 0 0 0,0 0 0 0 0,1 0 0 0 0,-1 0 0 0 0,0 0 0 0 0,0-1 0 0 0,0 1 0 0 0,1 0 0 0 0,-2 0 0 0 0,1 0 0 0 0,0 0 0 0 0,0-1 0 0 0,0 1 0 0 0,0 0 0 0 0,-1-2 0 0 0,0 2-200 0 0,0 0 1 0 0,0 0-1 0 0,0 0 1 0 0,0 0-1 0 0,0 0 0 0 0,0 0 1 0 0,0 1-1 0 0,0-1 1 0 0,0 0-1 0 0,0 1 1 0 0,0-1-1 0 0,0 0 1 0 0,-1 1-1 0 0,1 0 0 0 0,0-1 1 0 0,0 1-1 0 0,-1 0 1 0 0,1-1-1 0 0,0 1 1 0 0,-2 0-1 0 0,-9 0 41 0 0,1 1 0 0 0,0-1-1 0 0,-1 2 1 0 0,1 0 0 0 0,0 0-1 0 0,-13 5 1 0 0,-7 1 74 0 0,-204 62 1359 0 0,216-64-1485 0 0,-133 45 945 0 0,52-29 64 0 0,45-11-648 0 0,-12 9 565 0 0,57-18 439 0 0,-5 0-1157 0 0,15-2-336 0 0,-1 0-1 0 0,1 0 0 0 0,0 0 1 0 0,-1 0-1 0 0,1 0 0 0 0,-1 0 1 0 0,1 0-1 0 0,0 0 0 0 0,0 0 1 0 0,-1 1-1 0 0,1-1 0 0 0,0 0 0 0 0,-1 0 1 0 0,1 0-1 0 0,0 1 0 0 0,-1-1 1 0 0,1 0-1 0 0,0 0 0 0 0,0 1 1 0 0,-1-1-1 0 0,1 0 0 0 0,0 0 1 0 0,0 1-1 0 0,0-1 0 0 0,0 0 0 0 0,-1 1 1 0 0,1-1-1 0 0,0 1 0 0 0,0-1 7 0 0,24-3 324 0 0,-22 3-328 0 0,0 1 0 0 0,1-1 1 0 0,-1 1-1 0 0,0-1 0 0 0,0 1 0 0 0,0 0 0 0 0,0 0 0 0 0,0 0 0 0 0,0 0 0 0 0,-1 0 0 0 0,1 0 0 0 0,3 3 0 0 0,13 7 49 0 0,-8-8-36 0 0,0 0-1 0 0,1-1 1 0 0,-1 0 0 0 0,0 0 0 0 0,1-1-1 0 0,20-1 1 0 0,2 1-14 0 0,18 0 78 0 0,-33-2-49 0 0,0 2 0 0 0,1 0 0 0 0,29 7-1 0 0,-38-6-25 0 0,-1 1-1 0 0,1 0 0 0 0,-1 1 0 0 0,0 0 1 0 0,0 1-1 0 0,8 5 0 0 0,-13-7-4 0 0,0 0 0 0 0,0 0 0 0 0,-1 0 1 0 0,1 0-1 0 0,-1 1 0 0 0,0-1 0 0 0,0 1 0 0 0,0 0 0 0 0,0 0 0 0 0,-1 0 0 0 0,0 0 1 0 0,0 0-1 0 0,0 0 0 0 0,3 8 0 0 0,-5-10 0 0 0,0 0 1 0 0,1-1-1 0 0,-1 1 1 0 0,1 0-1 0 0,0 0 1 0 0,0-1 0 0 0,-1 1-1 0 0,1 0 1 0 0,0-1-1 0 0,1 1 1 0 0,-1-1-1 0 0,0 0 1 0 0,0 1-1 0 0,0-1 1 0 0,1 0-1 0 0,-1 1 1 0 0,1-1-1 0 0,-1 0 1 0 0,1 0-1 0 0,0 0 1 0 0,1 0-1 0 0,0 0-1 0 0,-1 0-1 0 0,0-1 1 0 0,1 0-1 0 0,-1 0 0 0 0,0 1 1 0 0,1-1-1 0 0,-1-1 1 0 0,1 1-1 0 0,-1 0 0 0 0,0-1 1 0 0,1 1-1 0 0,-1-1 1 0 0,0 1-1 0 0,0-1 0 0 0,1 0 1 0 0,2-2-1 0 0,5-2 47 0 0,-8 3 3 0 0,-7 8-22 0 0,4-5-29 0 0,-35 29-17 0 0,30-27 16 0 0,0 1-1 0 0,1 1 1 0 0,-1-1 0 0 0,1 1 0 0 0,0 0 0 0 0,1 0-1 0 0,-1 0 1 0 0,1 1 0 0 0,0 0 0 0 0,0 0-1 0 0,-3 6 1 0 0,2-1 7 0 0,-1 0-1 0 0,-1-1 0 0 0,0 1 1 0 0,0-1-1 0 0,-10 8 0 0 0,1 2-19 0 0,-13 16 38 0 0,-127 171-66 0 0,121-146 89 0 0,27-44-40 0 0,-1-1 0 0 0,-1 0 0 0 0,-1 0 0 0 0,0-1 0 0 0,-1-1 0 0 0,-14 14 0 0 0,13-17-36 0 0,-20 12-1 0 0,2-1 55 0 0,30-22-27 0 0,1 0 1 0 0,-1 0-1 0 0,1 0 1 0 0,-1 1-1 0 0,1-1 1 0 0,0 0-1 0 0,-1 0 1 0 0,1 1-1 0 0,0-1 1 0 0,-1 0 0 0 0,1 1-1 0 0,0-1 1 0 0,-1 1-1 0 0,1-1 1 0 0,0 0-1 0 0,0 1 1 0 0,-1-1-1 0 0,1 1 1 0 0,0-1-1 0 0,0 0 1 0 0,0 1 0 0 0,0-1-1 0 0,-1 1 1 0 0,1-1-1 0 0,0 1 1 0 0,0-1-1 0 0,0 1 1 0 0,0-1-1 0 0,0 1 1 0 0,0-1-1 0 0,0 1 1 0 0,1 0 0 0 0,-1 0-1 0 0,1-1 1 0 0,0 1 0 0 0,0 0-1 0 0,0 0 1 0 0,-1-1-1 0 0,1 1 1 0 0,0-1 0 0 0,0 1-1 0 0,0-1 1 0 0,0 1 0 0 0,0-1-1 0 0,0 0 1 0 0,2 1 0 0 0,4 1 15 0 0,0-1 1 0 0,1 0 0 0 0,9 0 0 0 0,22-1-4 0 0,69-11 0 0 0,-69 4 2 0 0,49-6 50 0 0,277-36-63 0 0,-298 36-12 0 0,-29 7-18 0 0,-1-2 0 0 0,0-1 0 0 0,60-25 0 0 0,-97 34 26 0 0,9-4-359 0 0,-1 0 1 0 0,1 0-1 0 0,0 1 1 0 0,0 0-1 0 0,1 0 1 0 0,-1 1-1 0 0,11-1 1 0 0,-26 15-5985 0 0,-3-5 3544 0 0</inkml:trace>
</inkml:ink>
</file>

<file path=ppt/ink/ink4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40.7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86 512 0 0,'-15'-23'2989'0'0,"-12"-8"6485"0"0,13 15-5280 0 0,7 3-632 0 0,5 10-1003 0 0,4 11-1348 0 0,2 18-320 0 0,0 38 1 0 0,0-6-466 0 0,-2-38-269 0 0,-1-2-42 0 0,1-1-1 0 0,1 0 1 0 0,0 0-1 0 0,10 28 1 0 0,-11-40-114 0 0,0-1 1 0 0,0 0 0 0 0,0 0 0 0 0,0 0 0 0 0,1 0 0 0 0,0 0 0 0 0,0 0 0 0 0,0-1 0 0 0,0 0 0 0 0,1 1-1 0 0,-1-1 1 0 0,1 0 0 0 0,0-1 0 0 0,0 1 0 0 0,0-1 0 0 0,0 1 0 0 0,0-1 0 0 0,0 0 0 0 0,1-1-1 0 0,-1 1 1 0 0,1-1 0 0 0,6 2 0 0 0,0-2-30 0 0,0 0 0 0 0,-1 0 0 0 0,1-1 0 0 0,0-1-1 0 0,0 0 1 0 0,-1 0 0 0 0,1-1 0 0 0,-1 0 0 0 0,1-1 0 0 0,-1 0-1 0 0,18-8 1 0 0,-14 4-770 0 0,0 0-1 0 0,22-16 1 0 0,-19 11-2845 0 0,23-25 1 0 0,-20 16 1012 0 0</inkml:trace>
</inkml:ink>
</file>

<file path=ppt/ink/ink4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40.9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56 3385 0 0,'-10'0'3392'0'0,"-1"-5"4650"0"0,7-3-7354 0 0,-1-1 569 0 0,5 1-225 0 0,6 2-224 0 0,2 1-136 0 0,3 0-480 0 0,0 0 16 0 0,0 4-184 0 0,4-2-80 0 0,-3 3-208 0 0,-1 0-80 0 0,7 1-1768 0 0,-4 1-2753 0 0,2 3-48 0 0</inkml:trace>
</inkml:ink>
</file>

<file path=ppt/ink/ink4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41.2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51 808 0 0,'2'-1'9453'0'0,"4"-1"-4145"0"0,20-2-3098 0 0,-12 1-1068 0 0,71-13 481 0 0,155-8 0 0 0,-233 23-1675 0 0,1 2 0 0 0,-1-1 0 0 0,1 1 0 0 0,-1 0 0 0 0,1 1 0 0 0,9 2-1 0 0,-9-1-1247 0 0,-1 1 0 0 0,15 7-1 0 0,-11-4-309 0 0</inkml:trace>
</inkml:ink>
</file>

<file path=ppt/ink/ink4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41.4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12 124 2569 0 0,'-11'8'13913'0'0,"20"-7"-13085"0"0,12-1-46 0 0,1-2-1 0 0,0-1 1 0 0,-1-1-1 0 0,35-10 1 0 0,82-36-376 0 0,18-6-1030 0 0,-140 53-514 0 0,-3 2-216 0 0</inkml:trace>
</inkml:ink>
</file>

<file path=ppt/ink/ink4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41.7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0 2112 0 0,'-2'1'753'0'0,"1"0"0"0"0,-1 0 0 0 0,1 0-1 0 0,0 0 1 0 0,0 0 0 0 0,0 1 0 0 0,0-1-1 0 0,-1 0 1 0 0,2 0 0 0 0,-1 1 0 0 0,0-1-1 0 0,-1 3 1 0 0,1-2-166 0 0,0 0 1 0 0,1 0-1 0 0,-1 0 1 0 0,1 0-1 0 0,0 1 0 0 0,-1-1 1 0 0,1 0-1 0 0,0 3 1 0 0,1 4 206 0 0,1 0 1 0 0,0-1 0 0 0,5 17 0 0 0,1 0 362 0 0,12 135 3761 0 0,-16-118-4301 0 0,-3-30-568 0 0,0 0 0 0 0,1 0 0 0 0,1 0 0 0 0,7 21-1 0 0,-7-27-492 0 0,0 1 0 0 0,0-1 0 0 0,1-1 0 0 0,-1 1 0 0 0,1 0 0 0 0,6 5 0 0 0,-2-2-1431 0 0</inkml:trace>
</inkml:ink>
</file>

<file path=ppt/ink/ink4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42.6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0 136 512 0 0,'2'-2'654'0'0,"-1"-1"-1"0"0,0 1 1 0 0,-1-1-1 0 0,1 1 1 0 0,0-1-1 0 0,-1 1 1 0 0,1-1-1 0 0,-1 0 1 0 0,0-4-1 0 0,0 5-141 0 0,0 0-1 0 0,0 0 0 0 0,0 0 1 0 0,1 0-1 0 0,-1 0 0 0 0,0 0 0 0 0,1 0 1 0 0,0 0-1 0 0,-1 0 0 0 0,1 0 1 0 0,0 0-1 0 0,0 0 0 0 0,0 0 1 0 0,0 1-1 0 0,0-1 0 0 0,2-2 0 0 0,1 0 414 0 0,6-4 3471 0 0,-10 9-4297 0 0,1-1 0 0 0,-1 1-1 0 0,1-1 1 0 0,-1 0-1 0 0,1 1 1 0 0,-1-1 0 0 0,0 1-1 0 0,0-1 1 0 0,1 1 0 0 0,-1-1-1 0 0,0 1 1 0 0,0-1 0 0 0,1 1-1 0 0,-1-1 1 0 0,0 1 0 0 0,0 0-1 0 0,0-1 1 0 0,0 1-1 0 0,0-1 1 0 0,0 1 0 0 0,0-1-1 0 0,0 1 1 0 0,0 1 0 0 0,8 80 1413 0 0,-6-40-1125 0 0,12 53-1 0 0,-2-58-228 0 0,-10-34-157 0 0,-1 0 1 0 0,1 0 0 0 0,-1 0-1 0 0,1-1 1 0 0,0 1-1 0 0,0-1 1 0 0,0 1 0 0 0,0-1-1 0 0,5 4 1 0 0,-7-6-4 0 0,1 0 0 0 0,0 0 1 0 0,-1 0-1 0 0,1 0 0 0 0,-1 0 0 0 0,1-1 1 0 0,0 1-1 0 0,-1 0 0 0 0,1 0 0 0 0,-1-1 1 0 0,1 1-1 0 0,-1-1 0 0 0,1 1 1 0 0,-1 0-1 0 0,1-1 0 0 0,-1 1 0 0 0,1-1 1 0 0,-1 1-1 0 0,0-1 0 0 0,1 1 0 0 0,-1-1 1 0 0,0 1-1 0 0,1-1 0 0 0,-1 1 0 0 0,0-1 1 0 0,0 0-1 0 0,1 1 0 0 0,-1-2 0 0 0,9-19-78 0 0,14-34 94 0 0,2 2-1 0 0,40-61 0 0 0,-56 100 5 0 0,0 0-1 0 0,23-25 0 0 0,-29 36-7 0 0,0-1-1 0 0,0 1 1 0 0,1 0-1 0 0,-1 0 0 0 0,1 1 1 0 0,0-1-1 0 0,0 1 1 0 0,0 0-1 0 0,0 0 0 0 0,0 0 1 0 0,0 0-1 0 0,0 1 1 0 0,1-1-1 0 0,-1 1 0 0 0,1 0 1 0 0,4 0-1 0 0,-6 2 2 0 0,0-1-1 0 0,0 1 1 0 0,0 0-1 0 0,0 0 0 0 0,0 0 1 0 0,-1 0-1 0 0,1 0 1 0 0,0 0-1 0 0,-1 1 1 0 0,1 0-1 0 0,-1-1 1 0 0,1 1-1 0 0,-1 0 0 0 0,0 0 1 0 0,0 0-1 0 0,0 1 1 0 0,0-1-1 0 0,2 4 1 0 0,3 2 3 0 0,-1 2 1 0 0,-1-1 0 0 0,8 18 0 0 0,16 48-289 0 0,-16-39 571 0 0,20 41 0 0 0,-26-65-1212 0 0,0 1 1 0 0,11 12-1 0 0,-12-17-813 0 0,1 0-1 0 0,1 0 0 0 0,13 11 1 0 0,-3-6-2765 0 0</inkml:trace>
</inkml:ink>
</file>

<file path=ppt/ink/ink4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43.7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588 208 512 0 0,'-7'-18'5346'0'0,"-9"-28"1"0"0,10 28-3022 0 0,0 0-1 0 0,-15-29 1 0 0,19 42-2154 0 0,-1 1 0 0 0,0 0 0 0 0,0 0 0 0 0,0 0 0 0 0,0 0 0 0 0,0 1 0 0 0,-1-1 0 0 0,0 1-1 0 0,0 0 1 0 0,0 0 0 0 0,0 0 0 0 0,0 0 0 0 0,0 1 0 0 0,-10-4 0 0 0,9 4-72 0 0,-1 1-1 0 0,0 0 1 0 0,0 0-1 0 0,0 1 1 0 0,1 0-1 0 0,-1 0 0 0 0,0 0 1 0 0,0 1-1 0 0,0 0 1 0 0,0 0-1 0 0,-10 4 1 0 0,-8 3 150 0 0,-31 16 1 0 0,46-20-232 0 0,-31 16 87 0 0,1 1 1 0 0,2 2-1 0 0,-51 40 1 0 0,80-57-92 0 0,0 1 0 0 0,0 0 1 0 0,1 1-1 0 0,0 0 0 0 0,1 0 1 0 0,-1 1-1 0 0,-7 13 0 0 0,13-19-5 0 0,0-1 0 0 0,0 0 0 0 0,0 0 0 0 0,0 1 0 0 0,0-1 0 0 0,0 0 0 0 0,1 1 0 0 0,-1-1 0 0 0,1 1 0 0 0,0-1 0 0 0,-1 1 0 0 0,1-1 0 0 0,0 1 0 0 0,1-1 0 0 0,-1 1 0 0 0,0-1 0 0 0,1 1 0 0 0,-1-1 0 0 0,1 1 0 0 0,0-1 0 0 0,0 0 0 0 0,0 1 0 0 0,0-1 0 0 0,0 0 0 0 0,0 0 0 0 0,1 0 0 0 0,-1 0 0 0 0,1 0 0 0 0,0 0 0 0 0,-1 0-1 0 0,1 0 1 0 0,0-1 0 0 0,0 1 0 0 0,0-1 0 0 0,0 1 0 0 0,3 1 0 0 0,10 4 43 0 0,0 0-1 0 0,1-1 1 0 0,-1-1-1 0 0,1 0 1 0 0,0-2-1 0 0,23 4 1 0 0,-16-3-40 0 0,0 1 0 0 0,24 8-1 0 0,-42-11-3 0 0,0 1-1 0 0,0 0 0 0 0,0 0 0 0 0,-1 0 0 0 0,1 1 0 0 0,-1-1 1 0 0,1 1-1 0 0,-1 0 0 0 0,-1 0 0 0 0,1 1 0 0 0,0-1 0 0 0,-1 1 1 0 0,0-1-1 0 0,0 1 0 0 0,-1 0 0 0 0,1 1 0 0 0,-1-1 0 0 0,3 11 1 0 0,1 6 11 0 0,-1 0 0 0 0,-1 1 0 0 0,2 28 1 0 0,-1 3 100 0 0,-4 63 1 0 0,-1-113-94 0 0,0 1-1 0 0,-1 0 1 0 0,0 0-1 0 0,0-1 1 0 0,0 1-1 0 0,0-1 1 0 0,-1 1-1 0 0,0-1 1 0 0,0 1-1 0 0,0-1 1 0 0,0 0-1 0 0,-1 0 1 0 0,0 0 0 0 0,-3 4-1 0 0,2-4 30 0 0,-1 0-1 0 0,1 0 1 0 0,-1-1 0 0 0,0 1-1 0 0,0-1 1 0 0,0 0 0 0 0,0 0-1 0 0,0-1 1 0 0,-1 0-1 0 0,1 0 1 0 0,-7 2 0 0 0,-3 0-40 0 0,0-1 0 0 0,0-1 1 0 0,0 0-1 0 0,0-1 1 0 0,0 0-1 0 0,0-1 0 0 0,0-1 1 0 0,0-1-1 0 0,0 0 1 0 0,0-1-1 0 0,0 0 0 0 0,0-1 1 0 0,-24-10-1 0 0,35 12-86 0 0,0-1-1 0 0,0 1 1 0 0,0-1 0 0 0,1 0-1 0 0,-1 0 1 0 0,0 0-1 0 0,1 0 1 0 0,0-1 0 0 0,0 1-1 0 0,0-1 1 0 0,0 0 0 0 0,1 0-1 0 0,-3-4 1 0 0,4 6-135 0 0,0-1 0 0 0,0 1 1 0 0,1 0-1 0 0,-1 0 0 0 0,0 0 1 0 0,1-1-1 0 0,0 1 0 0 0,0 0 1 0 0,0-1-1 0 0,0 1 0 0 0,0 0 1 0 0,0-3-1 0 0,1 3-208 0 0,-1 0-1 0 0,1 0 1 0 0,0 0-1 0 0,0 0 1 0 0,0 0-1 0 0,0 0 1 0 0,0 0 0 0 0,0 0-1 0 0,0 0 1 0 0,1 0-1 0 0,-1 1 1 0 0,1-1 0 0 0,-1 1-1 0 0,3-3 1 0 0,11-6-2921 0 0,1 1-123 0 0</inkml:trace>
</inkml:ink>
</file>

<file path=ppt/ink/ink4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44.2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74 81 1024 0 0,'-3'-4'822'0'0,"-1"0"202"0"0,0-1 0 0 0,1 1 1 0 0,-1-1-1 0 0,1 0 0 0 0,-5-9 0 0 0,8 13-818 0 0,0 0 1 0 0,-1 0-1 0 0,1 0 0 0 0,0 0 0 0 0,0 0 0 0 0,-1-1 1 0 0,1 1-1 0 0,0 0 0 0 0,0 0 0 0 0,0 0 0 0 0,1 0 0 0 0,-1-1 1 0 0,0 1-1 0 0,0 0 0 0 0,1 0 0 0 0,-1 0 0 0 0,0 0 0 0 0,1 0 1 0 0,-1 0-1 0 0,1 0 0 0 0,-1 0 0 0 0,1 0 0 0 0,0 0 0 0 0,-1 0 1 0 0,1 0-1 0 0,0 0 0 0 0,0 0 0 0 0,0 1 0 0 0,0-1 0 0 0,0 0 1 0 0,-1 0-1 0 0,1 1 0 0 0,0-1 0 0 0,2 0 0 0 0,-2 0-46 0 0,1 1-1 0 0,-1-1 1 0 0,0 1-1 0 0,0-1 1 0 0,0 1-1 0 0,0-1 1 0 0,1 1-1 0 0,-1 0 1 0 0,0-1-1 0 0,0 1 0 0 0,1 0 1 0 0,-1 0-1 0 0,0 0 1 0 0,1 0-1 0 0,-1 0 1 0 0,0 0-1 0 0,0 1 1 0 0,1-1-1 0 0,-1 0 1 0 0,0 1-1 0 0,0-1 1 0 0,0 1-1 0 0,1-1 1 0 0,-1 1-1 0 0,0-1 1 0 0,0 1-1 0 0,0 0 1 0 0,0 0-1 0 0,0-1 1 0 0,0 1-1 0 0,0 0 0 0 0,0 0 1 0 0,0 0-1 0 0,-1 0 1 0 0,1 0-1 0 0,0 0 1 0 0,-1 0-1 0 0,1 0 1 0 0,-1 1-1 0 0,2 1 1 0 0,0 3 44 0 0,1-1 1 0 0,-1 1-1 0 0,-1 0 0 0 0,1 1 1 0 0,-1-1-1 0 0,0 0 1 0 0,0 9-1 0 0,-1 2 68 0 0,-1 1 0 0 0,0 0 0 0 0,-2-1 0 0 0,-7 29 0 0 0,-27 69 375 0 0,6-26-351 0 0,26-70-229 0 0,-4 11 30 0 0,-8 45 0 0 0,16-66-78 0 0,0-1 1 0 0,0 1-1 0 0,1-1 1 0 0,0 0-1 0 0,0 1 1 0 0,1-1-1 0 0,1 1 0 0 0,-1-1 1 0 0,1 0-1 0 0,4 12 1 0 0,-4-17-14 0 0,-1 0 0 0 0,1 0-1 0 0,0 1 1 0 0,0-1 0 0 0,0-1 0 0 0,0 1 0 0 0,0 0-1 0 0,1 0 1 0 0,-1-1 0 0 0,1 1 0 0 0,0-1 0 0 0,0 0-1 0 0,0 0 1 0 0,0 0 0 0 0,0 0 0 0 0,0 0 0 0 0,0-1-1 0 0,1 0 1 0 0,-1 1 0 0 0,1-1 0 0 0,-1 0 0 0 0,5 0-1 0 0,-2 0 23 0 0,1-1-1 0 0,-1 0 0 0 0,0 0 0 0 0,0-1 0 0 0,1 1 0 0 0,-1-1 0 0 0,0-1 0 0 0,0 1 0 0 0,0-1 0 0 0,0 0 0 0 0,-1 0 0 0 0,8-5 0 0 0,18-9 120 0 0,43-21 160 0 0,-65 33-299 0 0,-1 1-1 0 0,1 0 1 0 0,0 1-1 0 0,0 0 1 0 0,1 1 0 0 0,16-2-1 0 0,-11 4-286 0 0,-1 0 0 0 0,1 0 1 0 0,20 6-1 0 0,-10 0-2959 0 0,1 2-3801 0 0,-13-5 3824 0 0,-1-2 17 0 0</inkml:trace>
</inkml:ink>
</file>

<file path=ppt/ink/ink4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44.8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501 72 512 0 0,'-3'-5'1450'0'0,"-1"0"0"0"0,1 1 0 0 0,-1-1 0 0 0,0 1 0 0 0,0 0 0 0 0,0 0 0 0 0,-1 0 0 0 0,-9-6 0 0 0,8 6-523 0 0,-1 1-1 0 0,1 0 1 0 0,-1 0-1 0 0,0 0 1 0 0,0 1-1 0 0,-11-2 1 0 0,8 2-581 0 0,0 1 0 0 0,0 0 0 0 0,0 1 0 0 0,0 0 0 0 0,0 1 0 0 0,0 0-1 0 0,0 0 1 0 0,0 1 0 0 0,1 0 0 0 0,-17 7 0 0 0,11-2-154 0 0,0 0 0 0 0,0 1-1 0 0,1 1 1 0 0,0 0 0 0 0,0 1-1 0 0,-14 15 1 0 0,9-7-9 0 0,1 1 1 0 0,1 1-1 0 0,-20 29 0 0 0,28-34-105 0 0,0-1 0 0 0,1 1 0 0 0,1 1 0 0 0,1 0 0 0 0,0 0 0 0 0,1 0 0 0 0,0 1 0 0 0,1-1 0 0 0,1 1-1 0 0,-1 25 1 0 0,4-29-50 0 0,0-1 0 0 0,0 1-1 0 0,1-1 1 0 0,1 0-1 0 0,0 1 1 0 0,1-1 0 0 0,0 0-1 0 0,1 0 1 0 0,0-1-1 0 0,1 1 1 0 0,0-1 0 0 0,1 0-1 0 0,0 0 1 0 0,1-1 0 0 0,8 11-1 0 0,-4-10-34 0 0,0 0-1 0 0,0-1 1 0 0,1 0-1 0 0,1 0 0 0 0,0-2 1 0 0,0 1-1 0 0,0-2 1 0 0,1 0-1 0 0,0 0 1 0 0,1-2-1 0 0,24 8 1 0 0,-1-4-501 0 0,0-2 1 0 0,0-1-1 0 0,59 0 1 0 0,-92-5 32 0 0,0-1 0 0 0,-1-1 0 0 0,1 1 0 0 0,-1-1 0 0 0,1 1 0 0 0,0-1 0 0 0,-1-1 0 0 0,1 1 0 0 0,7-4 0 0 0,-9 3-704 0 0,0 0-1 0 0,0 1 0 0 0,-1-1 0 0 0,1-1 0 0 0,-1 1 0 0 0,1 0 1 0 0,-1-1-1 0 0,0 1 0 0 0,3-4 0 0 0,0-3-1626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5:55.2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55 235 464 0 0,'-1'-6'1948'0'0,"0"-1"1"0"0,-1 0-1 0 0,1 1 0 0 0,-5-9 1 0 0,4 12-1713 0 0,1-1 1 0 0,-1 1 0 0 0,1 0-1 0 0,0-1 1 0 0,0 1 0 0 0,0-1-1 0 0,1 1 1 0 0,-1-1 0 0 0,1 0-1 0 0,0 1 1 0 0,0-1 0 0 0,0 1-1 0 0,0-1 1 0 0,1 0 0 0 0,-1 1-1 0 0,1-1 1 0 0,2-4 0 0 0,1 0-84 0 0,0 1 0 0 0,0-1 0 0 0,1 1 0 0 0,0 0 0 0 0,0 0 0 0 0,1 1 0 0 0,0-1 0 0 0,0 1 0 0 0,1 1 0 0 0,-1-1 0 0 0,1 1 1 0 0,1 0-1 0 0,-1 1 0 0 0,1 0 0 0 0,-1 0 0 0 0,16-5 0 0 0,-8 4-62 0 0,1 1 1 0 0,-1 0-1 0 0,1 1 1 0 0,-1 1 0 0 0,1 1-1 0 0,0 0 1 0 0,-1 1-1 0 0,24 3 1 0 0,-24-1-96 0 0,-1 1 0 0 0,0 0 0 0 0,0 1 0 0 0,-1 1 0 0 0,1 0 0 0 0,13 8 0 0 0,-17-7 2 0 0,0-1-1 0 0,0 1 1 0 0,-1 1-1 0 0,0 0 0 0 0,0 0 1 0 0,-1 1-1 0 0,0 0 1 0 0,9 12-1 0 0,-14-17 44 0 0,-1 1-1 0 0,1-1 1 0 0,-1 1-1 0 0,0 0 1 0 0,-1 0-1 0 0,1 0 1 0 0,-1 0-1 0 0,1 0 1 0 0,-1 0 0 0 0,0 0-1 0 0,-1 1 1 0 0,1-1-1 0 0,-1 0 1 0 0,0 0-1 0 0,0 1 1 0 0,0-1-1 0 0,0 0 1 0 0,-1 1-1 0 0,0-1 1 0 0,0 0 0 0 0,0 0-1 0 0,-3 7 1 0 0,1-5 37 0 0,0 0 0 0 0,-1 0 0 0 0,1 0 0 0 0,-1-1 0 0 0,-1 0 0 0 0,1 1 0 0 0,-1-1 0 0 0,0-1 0 0 0,0 1 0 0 0,0-1 0 0 0,-1 0 0 0 0,0 0 0 0 0,-9 5 0 0 0,-2-2 7 0 0,0 1 1 0 0,0-2 0 0 0,0 0-1 0 0,-1-2 1 0 0,-25 5 0 0 0,11-5 33 0 0,-1-2 1 0 0,-37-1 0 0 0,60-1-211 0 0,-1-1 1 0 0,1 0-1 0 0,0-1 0 0 0,0 0 0 0 0,0-1 1 0 0,0 0-1 0 0,1 0 0 0 0,-1-1 0 0 0,1-1 1 0 0,0 1-1 0 0,0-1 0 0 0,0-1 0 0 0,1 0 1 0 0,-1 0-1 0 0,2 0 0 0 0,-1-1 0 0 0,1 0 0 0 0,-7-9 1 0 0,12 13-319 0 0,0-1-1 0 0,0 1 1 0 0,0-1 0 0 0,0 0 0 0 0,0 0 0 0 0,1 0 0 0 0,0 0 0 0 0,0 0-1 0 0,0 0 1 0 0,0 0 0 0 0,1 0 0 0 0,0 0 0 0 0,0 0 0 0 0,0 0 0 0 0,0 0-1 0 0,0-1 1 0 0,1 1 0 0 0,1-7 0 0 0,7-11-2758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2:25.0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1 1672 0 0,'-12'4'4409'0'0,"-1"-1"1737"0"0,3-3-3514 0 0,6 1 1609 0 0,2 2-3417 0 0,2 0 176 0 0,3 0-303 0 0,0 1-321 0 0,0 1-224 0 0,3-2-24 0 0,-1 1-104 0 0,6 2-160 0 0,0-2-240 0 0,2 2 8 0 0,4 1-1473 0 0,1 2-3768 0 0,-1-1 224 0 0</inkml:trace>
</inkml:ink>
</file>

<file path=ppt/ink/ink4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45.9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86 34 512 0 0,'1'-1'234'0'0,"0"-1"0"0"0,0 1 1 0 0,0-1-1 0 0,-1 0 0 0 0,1 0 0 0 0,0 1 0 0 0,-1-1 0 0 0,0 0 0 0 0,1 0 1 0 0,-1 1-1 0 0,0-5 0 0 0,0 6-189 0 0,-1-1 0 0 0,1 0-1 0 0,0 1 1 0 0,-1-1 0 0 0,1 1 0 0 0,-1-1 0 0 0,1 0 0 0 0,-1 1 0 0 0,1-1 0 0 0,-1 1-1 0 0,1 0 1 0 0,-1-1 0 0 0,0 1 0 0 0,1-1 0 0 0,-1 1 0 0 0,1 0 0 0 0,-1-1 0 0 0,0 1-1 0 0,0 0 1 0 0,1 0 0 0 0,-1 0 0 0 0,0 0 0 0 0,1-1 0 0 0,-1 1 0 0 0,0 0 0 0 0,1 0 0 0 0,-1 0-1 0 0,0 0 1 0 0,0 1 0 0 0,-1-1 0 0 0,-2 0 81 0 0,-1 1 0 0 0,1 0 0 0 0,-1 0 0 0 0,1 0 0 0 0,-9 4 0 0 0,-5 1 2351 0 0,0-4 3683 0 0,18-2-6016 0 0,0 0 1 0 0,0 0 0 0 0,0-1-1 0 0,-1 1 1 0 0,1 0 0 0 0,0-1-1 0 0,0 1 1 0 0,0 0 0 0 0,0-1-1 0 0,0 1 1 0 0,0 0 0 0 0,0-1-1 0 0,0 1 1 0 0,0-1 0 0 0,0 1-1 0 0,0 0 1 0 0,0-1 0 0 0,0 1-1 0 0,0 0 1 0 0,0-1 0 0 0,0 1-1 0 0,0 0 1 0 0,0-1 0 0 0,0 1-1 0 0,0 0 1 0 0,0-1 0 0 0,1 1-1 0 0,-1-1 1 0 0,0 1-82 0 0,0 0 1 0 0,0 0-1 0 0,0 0 0 0 0,0 0 0 0 0,0-1 1 0 0,0 1-1 0 0,0 0 0 0 0,0 0 0 0 0,0 0 1 0 0,0 0-1 0 0,0-1 0 0 0,0 1 1 0 0,0 0-1 0 0,0 0 0 0 0,0 0 0 0 0,0 0 1 0 0,0-1-1 0 0,0 1 0 0 0,0 0 0 0 0,1 0 1 0 0,-1 0-1 0 0,0 0 0 0 0,0 0 1 0 0,0 0-1 0 0,0-1 0 0 0,0 1 0 0 0,0 0 1 0 0,0 0-1 0 0,1 0 0 0 0,-1 0 0 0 0,0 0 1 0 0,0 0-1 0 0,0 0 0 0 0,0 0 1 0 0,1 0-1 0 0,-1 0 0 0 0,0 0 0 0 0,0 0 1 0 0,0-1-1 0 0,0 1 0 0 0,0 0 0 0 0,1 0 1 0 0,-1 0-1 0 0,0 0 0 0 0,0 0 1 0 0,0 1-1 0 0,0-1 0 0 0,1 0 0 0 0,-1 0 1 0 0,0 0-1 0 0,0 0 0 0 0,0 0 0 0 0,0 0 1 0 0,0 0-1 0 0,1 0 0 0 0,-1 0 1 0 0,0 0-1 0 0,0 0 0 0 0,0 0 0 0 0,0 1 1 0 0,0-1-1 0 0,0 0 0 0 0,1 0 0 0 0,-1 0 1 0 0,0 0-1 0 0,0 0 0 0 0,0 1 1 0 0,2 1 78 0 0,0 0 1 0 0,0 0-1 0 0,1-1 1 0 0,-1 1-1 0 0,0 0 1 0 0,1-1-1 0 0,-1 0 1 0 0,1 1-1 0 0,0-1 1 0 0,-1 0-1 0 0,5 1 1 0 0,10 4 94 0 0,49 31 297 0 0,66 46 0 0 0,-107-64-497 0 0,-1 0 0 0 0,-1 1 0 0 0,-1 2-1 0 0,-1 0 1 0 0,29 39 0 0 0,-43-51-34 0 0,0 2-1 0 0,-1-1 1 0 0,0 1 0 0 0,-1 0-1 0 0,0 0 1 0 0,3 17 0 0 0,-6-21-2 0 0,0 0 0 0 0,-1 0 0 0 0,0 0 0 0 0,0 0 0 0 0,-1 0 0 0 0,0 0 0 0 0,0-1 0 0 0,-1 1 0 0 0,0 0 0 0 0,0 0 0 0 0,-5 12 0 0 0,3-14 5 0 0,0 1 1 0 0,0-1-1 0 0,-1 0 1 0 0,0 0-1 0 0,-1-1 1 0 0,1 1 0 0 0,-1-1-1 0 0,0 0 1 0 0,-1 0-1 0 0,1-1 1 0 0,-1 1-1 0 0,0-1 1 0 0,0 0-1 0 0,-10 5 1 0 0,-6 1 37 0 0,-1-1 0 0 0,-45 12 1 0 0,57-17-37 0 0,-1-2 1 0 0,0 1 0 0 0,0-1 0 0 0,1-1 0 0 0,-19 0 0 0 0,27-1-11 0 0,1 0-1 0 0,0 0 1 0 0,-1-1-1 0 0,1 1 1 0 0,0 0-1 0 0,0-1 0 0 0,-1 0 1 0 0,1 1-1 0 0,0-1 1 0 0,0 0-1 0 0,0 0 1 0 0,0 0-1 0 0,0 0 1 0 0,0-1-1 0 0,0 1 1 0 0,0 0-1 0 0,1-1 1 0 0,-1 1-1 0 0,0-1 1 0 0,1 0-1 0 0,-1 0 1 0 0,1 1-1 0 0,0-1 1 0 0,0 0-1 0 0,-1 0 0 0 0,1 0 1 0 0,0 0-1 0 0,1-1 1 0 0,-1 1-1 0 0,0 0 1 0 0,1 0-1 0 0,-1 0 1 0 0,1-1-1 0 0,0 1 1 0 0,-1-4-1 0 0,2-4-30 0 0,-1-1-1 0 0,1 1 1 0 0,1 0 0 0 0,0 0-1 0 0,0 0 1 0 0,1 0 0 0 0,1 0-1 0 0,-1 1 1 0 0,11-19-1 0 0,4-3-148 0 0,32-42-1 0 0,-28 45-246 0 0,1 1-1 0 0,1 1 0 0 0,46-38 0 0 0,9 4-2519 0 0,7 4-3440 0 0,-62 42 3243 0 0</inkml:trace>
</inkml:ink>
</file>

<file path=ppt/ink/ink4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46.4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445 113 512 0 0,'-5'-33'2620'0'0,"3"26"-1278"0"0,0 0 0 0 0,0-1 0 0 0,-1 2-1 0 0,0-1 1 0 0,-6-11 0 0 0,8 17-941 0 0,0-1 1 0 0,0 0 0 0 0,0 0-1 0 0,-1 0 1 0 0,1 0-1 0 0,-1 1 1 0 0,0-1 0 0 0,1 1-1 0 0,-1-1 1 0 0,0 1 0 0 0,0 0-1 0 0,0 0 1 0 0,0-1-1 0 0,0 1 1 0 0,0 1 0 0 0,0-1-1 0 0,0 0 1 0 0,0 0-1 0 0,-4 0 1 0 0,4 1-217 0 0,-1 0 0 0 0,1 0 0 0 0,-1 1 0 0 0,1-1-1 0 0,-1 1 1 0 0,1-1 0 0 0,-1 1 0 0 0,1 0 0 0 0,0 0 0 0 0,-1 0 0 0 0,1 0 0 0 0,0 0-1 0 0,-3 3 1 0 0,-10 6 183 0 0,2 1 0 0 0,-1 1-1 0 0,1 0 1 0 0,1 1 0 0 0,0 0-1 0 0,-15 23 1 0 0,0 5 19 0 0,-23 49 0 0 0,26-46-138 0 0,-41 84 495 0 0,48-92-380 0 0,-18 61 0 0 0,29-76-244 0 0,2-1-1 0 0,0 1 1 0 0,1 0 0 0 0,-1 34-1 0 0,5-40-75 0 0,0 1 0 0 0,1 0 0 0 0,0-1 0 0 0,1 1 0 0 0,1-1 0 0 0,0 0 0 0 0,8 16 0 0 0,-6-18-28 0 0,0 0 1 0 0,2-1-1 0 0,-1 1 1 0 0,2-1-1 0 0,-1-1 0 0 0,2 0 1 0 0,-1 0-1 0 0,2-1 1 0 0,-1 0-1 0 0,1 0 1 0 0,1-2-1 0 0,-1 1 0 0 0,27 12 1 0 0,-19-11-603 0 0,2-1 0 0 0,0-1 0 0 0,0-1 1 0 0,0-1-1 0 0,0-1 0 0 0,1-1 0 0 0,0-1 0 0 0,31 1 1 0 0,-22-5-2183 0 0</inkml:trace>
</inkml:ink>
</file>

<file path=ppt/ink/ink4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47.2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53 188 512 0 0,'-3'-2'989'0'0,"0"0"0"0"0,0 1-1 0 0,0-1 1 0 0,0 1 0 0 0,-1 0 0 0 0,1 0-1 0 0,-5-1 1 0 0,-14-5 6843 0 0,22 7-7741 0 0,0-1-1 0 0,0 1 1 0 0,0 0-1 0 0,0 0 1 0 0,0-1-1 0 0,0 1 1 0 0,0 0-1 0 0,0 0 1 0 0,0 0-1 0 0,0-1 1 0 0,0 1 0 0 0,0 0-1 0 0,0 0 1 0 0,0-1-1 0 0,1 1 1 0 0,-1 0-1 0 0,0 0 1 0 0,0 0-1 0 0,0 0 1 0 0,0-1-1 0 0,0 1 1 0 0,0 0-1 0 0,1 0 1 0 0,-1 0-1 0 0,0 0 1 0 0,0-1 0 0 0,0 1-1 0 0,1 0 1 0 0,-1 0-1 0 0,0 0 1 0 0,0 0-1 0 0,0 0 1 0 0,1 0-1 0 0,-1 0 1 0 0,0 0-1 0 0,1 0 1 0 0,8-5 605 0 0,22-9 411 0 0,1-1-1 0 0,38-26 0 0 0,25-13-293 0 0,-94 53-809 0 0,11-5 81 0 0,1 0-1 0 0,-1 1 0 0 0,1 0 0 0 0,26-5 0 0 0,-38 10-78 0 0,0 0 0 0 0,0 0-1 0 0,0 0 1 0 0,0 0 0 0 0,0 0-1 0 0,0 0 1 0 0,0 1-1 0 0,0-1 1 0 0,0 0 0 0 0,0 0-1 0 0,1 1 1 0 0,-1-1 0 0 0,0 1-1 0 0,-1-1 1 0 0,1 1 0 0 0,0 0-1 0 0,0-1 1 0 0,0 1 0 0 0,0 0-1 0 0,0-1 1 0 0,-1 1 0 0 0,1 0-1 0 0,0 0 1 0 0,0 0 0 0 0,-1 0-1 0 0,1 0 1 0 0,-1 0-1 0 0,1 0 1 0 0,-1 0 0 0 0,1 0-1 0 0,-1 0 1 0 0,0 0 0 0 0,1 0-1 0 0,-1 0 1 0 0,0 2 0 0 0,2 5 10 0 0,-1 1 0 0 0,-1-1 0 0 0,1 15 0 0 0,-2-10-38 0 0,2 67 88 0 0,2 49-51 0 0,-2-116-16 0 0,1 0 1 0 0,1 0-1 0 0,0 0 1 0 0,1 0-1 0 0,0 0 1 0 0,1-1 0 0 0,8 17-1 0 0,-9-23-3 0 0,-1-1 1 0 0,2 1-1 0 0,-1-1 1 0 0,0 0-1 0 0,1 0 1 0 0,0 0-1 0 0,0-1 0 0 0,1 1 1 0 0,-1-1-1 0 0,1 0 1 0 0,0-1-1 0 0,0 0 0 0 0,12 5 1 0 0,-14-6-209 0 0,-1-1 0 0 0,1 0 0 0 0,0 0 0 0 0,-1 0 0 0 0,1-1 0 0 0,0 1 0 0 0,0-1 1 0 0,0 0-1 0 0,0 0 0 0 0,-1-1 0 0 0,1 1 0 0 0,0-1 0 0 0,0 1 0 0 0,-1-1 0 0 0,1 0 0 0 0,0-1 0 0 0,-1 1 0 0 0,1-1 0 0 0,-1 1 1 0 0,0-1-1 0 0,1 0 0 0 0,-1 0 0 0 0,0-1 0 0 0,0 1 0 0 0,0-1 0 0 0,2-2 0 0 0,3-5-2096 0 0</inkml:trace>
</inkml:ink>
</file>

<file path=ppt/ink/ink4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47.4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532 1 1528 0 0,'-8'5'1944'0'0,"0"0"-1"0"0,0 0 0 0 0,-1-1 0 0 0,-9 4 0 0 0,9-4-853 0 0,-1 0-1 0 0,1 0 1 0 0,1 1-1 0 0,-11 7 1 0 0,8-1-439 0 0,-1 0 1 0 0,2 1-1 0 0,0 0 1 0 0,0 1 0 0 0,1 0-1 0 0,0 0 1 0 0,-8 19 0 0 0,5-10-100 0 0,-29 40 0 0 0,5-22-590 0 0,-78 67-1 0 0,52-52-535 0 0,-2 1-5050 0 0,55-47 3861 0 0</inkml:trace>
</inkml:ink>
</file>

<file path=ppt/ink/ink4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48.1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26 32 0 0,'-7'-7'758'0'0,"-5"1"5206"0"0,11 6-5684 0 0,1 0 0 0 0,-1 0 0 0 0,1 0-1 0 0,-1 0 1 0 0,0 0 0 0 0,1 0-1 0 0,-1 0 1 0 0,1 0 0 0 0,-1 0 0 0 0,1 0-1 0 0,-1 0 1 0 0,0 1 0 0 0,1-1 0 0 0,-1 0-1 0 0,1 0 1 0 0,-1 1 0 0 0,1-1-1 0 0,-1 0 1 0 0,1 1 0 0 0,-1-1 0 0 0,1 1-1 0 0,0-1 1 0 0,-1 0 0 0 0,1 1 0 0 0,-1-1-1 0 0,1 1 1 0 0,0-1 0 0 0,-1 1-1 0 0,1-1 1 0 0,0 1 0 0 0,0-1 0 0 0,-1 1-1 0 0,1 0 1 0 0,0 0 0 0 0,-3 10 642 0 0,1 1 0 0 0,1-1 1 0 0,0 0-1 0 0,0 0 0 0 0,2 16 0 0 0,8 57 1424 0 0,9 10-1133 0 0,-18-94-1212 0 0,0 0-1 0 0,0 0 0 0 0,0 1 1 0 0,0-1-1 0 0,0 0 0 0 0,0 0 1 0 0,0 0-1 0 0,0 0 0 0 0,0 0 1 0 0,0 0-1 0 0,0 0 0 0 0,0 0 0 0 0,0 1 1 0 0,1-1-1 0 0,-1 0 0 0 0,0 0 1 0 0,0 0-1 0 0,0 0 0 0 0,0 0 1 0 0,0 0-1 0 0,0 0 0 0 0,0 0 0 0 0,0 0 1 0 0,1 0-1 0 0,-1 0 0 0 0,0 0 1 0 0,0 0-1 0 0,0 0 0 0 0,0 0 1 0 0,0 0-1 0 0,0 0 0 0 0,0 0 1 0 0,1 0-1 0 0,-1 0 0 0 0,0 0 0 0 0,0 0 1 0 0,0 0-1 0 0,0 0 0 0 0,0 0 1 0 0,0 0-1 0 0,0 0 0 0 0,1 0 1 0 0,-1 0-1 0 0,0 0 0 0 0,0 0 0 0 0,0 0 1 0 0,0 0-1 0 0,0 0 0 0 0,0 0 1 0 0,0-1-1 0 0,0 1 0 0 0,0 0 1 0 0,1 0-1 0 0,-1 0 0 0 0,0 0 1 0 0,0 0-1 0 0,0 0 0 0 0,0 0 0 0 0,0-1 1 0 0,9-10-27 0 0,7-16 9 0 0,0-13 10 0 0,36-68 0 0 0,-36 79-5 0 0,-14 25 29 0 0,3-6-14 0 0,0 0-1 0 0,12-14 1 0 0,-16 22 3 0 0,0 1 0 0 0,0-1 0 0 0,0 1 0 0 0,1-1 0 0 0,-1 1 0 0 0,1-1 0 0 0,-1 1 0 0 0,1 0 0 0 0,-1 0 0 0 0,1 0 0 0 0,0 0 0 0 0,0 0 0 0 0,-1 0 0 0 0,1 0 0 0 0,0 1 0 0 0,0-1 0 0 0,0 1 0 0 0,0-1 0 0 0,0 1 0 0 0,0 0-1 0 0,0 0 1 0 0,2 0 0 0 0,-3 0-3 0 0,0 0-1 0 0,0 0 1 0 0,0 1-1 0 0,-1-1 0 0 0,1 1 1 0 0,0-1-1 0 0,0 1 0 0 0,-1-1 1 0 0,1 1-1 0 0,0-1 0 0 0,-1 1 1 0 0,1 0-1 0 0,-1-1 1 0 0,1 1-1 0 0,0 0 0 0 0,-1 0 1 0 0,0-1-1 0 0,1 1 0 0 0,-1 0 1 0 0,1 0-1 0 0,-1 0 0 0 0,0 0 1 0 0,0 0-1 0 0,1 1 1 0 0,3 25 19 0 0,-4-18-19 0 0,1 3 21 0 0,-1 0 0 0 0,-1 0 0 0 0,0 0 0 0 0,0 0 0 0 0,-4 14 0 0 0,2-15-1 0 0,1 0-1 0 0,1 0 0 0 0,0 0 0 0 0,0 0 0 0 0,1 0 0 0 0,1 13 1 0 0,-1-24-25 0 0,0 1 1 0 0,0-1 0 0 0,0 1 0 0 0,1-1-1 0 0,-1 1 1 0 0,0-1 0 0 0,0 0 0 0 0,0 1-1 0 0,0-1 1 0 0,1 1 0 0 0,-1-1 0 0 0,0 0-1 0 0,0 1 1 0 0,1-1 0 0 0,-1 1 0 0 0,0-1-1 0 0,0 0 1 0 0,1 0 0 0 0,-1 1 0 0 0,1-1-1 0 0,-1 0 1 0 0,0 1 0 0 0,1-1 0 0 0,-1 0-1 0 0,0 0 1 0 0,2 1 0 0 0,-1-1-6 0 0,0 0 1 0 0,0 0-1 0 0,0 0 0 0 0,0 0 1 0 0,0 0-1 0 0,0-1 0 0 0,0 1 1 0 0,0 0-1 0 0,0 0 0 0 0,0-1 1 0 0,1 0-1 0 0,27-17-168 0 0,-24 15 149 0 0,22-17-14 0 0,-2-1 0 0 0,0-1 0 0 0,-1-1 0 0 0,29-37 0 0 0,-48 54 38 0 0,1 0 0 0 0,0 1 0 0 0,12-10 0 0 0,-15 13 5 0 0,0 0-1 0 0,0 0 0 0 0,0 0 1 0 0,0 1-1 0 0,0 0 1 0 0,0 0-1 0 0,0 0 1 0 0,1 0-1 0 0,-1 0 0 0 0,0 0 1 0 0,7 0-1 0 0,-9 2 0 0 0,0-1 0 0 0,0 0 0 0 0,0 0 0 0 0,0 1 0 0 0,0-1 0 0 0,0 0 0 0 0,-1 1 0 0 0,1-1 0 0 0,0 1 0 0 0,0 0 0 0 0,0-1 0 0 0,-1 1 0 0 0,1-1 0 0 0,0 1 0 0 0,-1 0 0 0 0,1 0 0 0 0,0-1 0 0 0,-1 1 0 0 0,1 0 0 0 0,-1 0 0 0 0,1 0 0 0 0,-1 0 0 0 0,1-1 0 0 0,-1 1 0 0 0,0 0 0 0 0,0 0 0 0 0,1 0 0 0 0,-1 0 0 0 0,0 0 0 0 0,0 0 0 0 0,0 0 0 0 0,0 1 0 0 0,1 7 9 0 0,-1 0 0 0 0,-1 14 0 0 0,1-16-10 0 0,-2 19-7 0 0,-2-1 0 0 0,-6 26 0 0 0,4-24-100 0 0,-5 47 1 0 0,11-66-268 0 0,0 1 1 0 0,0-1-1 0 0,1 1 1 0 0,0 0-1 0 0,0-1 1 0 0,1 1-1 0 0,0-1 1 0 0,0 0-1 0 0,7 13 1 0 0,10 16-6818 0 0,-7-19 4445 0 0</inkml:trace>
</inkml:ink>
</file>

<file path=ppt/ink/ink4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48.6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24 808 0 0,'-2'-3'1169'0'0,"0"1"0"0"0,0 0 0 0 0,0 0 0 0 0,1 0 0 0 0,-2 0-1 0 0,1 0 1 0 0,0 1 0 0 0,0-1 0 0 0,-1 1 0 0 0,-4-3 0 0 0,7 4-886 0 0,-1 0 1 0 0,0 0-1 0 0,1-1 0 0 0,-1 1 1 0 0,0 0-1 0 0,1 0 0 0 0,-1 0 1 0 0,1 0-1 0 0,-1 0 0 0 0,0 0 1 0 0,1 0-1 0 0,-1 0 0 0 0,0 1 1 0 0,1-1-1 0 0,-1 0 0 0 0,1 0 1 0 0,-1 0-1 0 0,0 1 0 0 0,1-1 1 0 0,-2 1-1 0 0,1 0-133 0 0,1 0 0 0 0,-1 0 0 0 0,0 0 0 0 0,0 0 0 0 0,0 0 0 0 0,1 0 0 0 0,-1 0 0 0 0,0 0 0 0 0,1 1 0 0 0,-1-1 0 0 0,1 0 0 0 0,0 0 0 0 0,-1 1 0 0 0,1 0 0 0 0,-2 12 386 0 0,0 0-1 0 0,1 0 1 0 0,2 23-1 0 0,0-7-112 0 0,-1-25-371 0 0,0 0 1 0 0,0 0 0 0 0,1 0-1 0 0,0-1 1 0 0,0 1-1 0 0,0 0 1 0 0,1 0 0 0 0,-1-1-1 0 0,1 1 1 0 0,0-1 0 0 0,5 8-1 0 0,-5-9-51 0 0,0 0 0 0 0,0-1 0 0 0,1 1-1 0 0,-1-1 1 0 0,1 0 0 0 0,-1 1 0 0 0,1-1-1 0 0,0-1 1 0 0,0 1 0 0 0,0 0 0 0 0,0-1-1 0 0,0 1 1 0 0,0-1 0 0 0,0 0 0 0 0,1 0 0 0 0,-1 0-1 0 0,7 1 1 0 0,-1-2-103 0 0,0 1 0 0 0,0-1 0 0 0,1-1 0 0 0,-1 0 0 0 0,0 0 0 0 0,0 0 0 0 0,15-6 0 0 0,-8 2-983 0 0,-1-2 0 0 0,0 0 0 0 0,20-12 0 0 0,-13 5-407 0 0</inkml:trace>
</inkml:ink>
</file>

<file path=ppt/ink/ink4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48.7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13 2713 0 0,'-19'-1'2720'0'0,"6"-2"4050"0"0,10 1-6298 0 0,3-1 760 0 0,9 1-904 0 0,4 1-160 0 0,4 1-88 0 0,6 0-1616 0 0,-1 1 1040 0 0</inkml:trace>
</inkml:ink>
</file>

<file path=ppt/ink/ink4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52.2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72 1 512 0 0,'0'0'348'0'0,"-1"0"0"0"0,1 1 0 0 0,0-1-1 0 0,-1 0 1 0 0,1 1 0 0 0,0-1 0 0 0,0 0 0 0 0,-1 1 0 0 0,1-1-1 0 0,0 1 1 0 0,0-1 0 0 0,0 0 0 0 0,0 1 0 0 0,0-1 0 0 0,-1 1-1 0 0,1-1 1 0 0,0 1 0 0 0,0-1 0 0 0,0 1 0 0 0,1 17 4435 0 0,-1-15-4235 0 0,6 97 7726 0 0,-6-60-7513 0 0,-1 0 0 0 0,-3 0 0 0 0,-15 73 0 0 0,11-80-898 0 0,-9 38-165 0 0,2-25-3162 0 0,5-21 325 0 0</inkml:trace>
</inkml:ink>
</file>

<file path=ppt/ink/ink4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57.3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266 81 512 0 0,'19'-24'4769'0'0,"-18"23"-4198"0"0,0-1 0 0 0,0 0 0 0 0,0 1 0 0 0,0-1 0 0 0,-1 0 0 0 0,1 1 0 0 0,-1-1 0 0 0,1 0 0 0 0,-1 0 0 0 0,0 0 0 0 0,1 1 0 0 0,-1-1 0 0 0,0 0 0 0 0,-1-3 0 0 0,1 4-403 0 0,-1-1 0 0 0,1 1 1 0 0,-1 0-1 0 0,0 0 0 0 0,1 0 1 0 0,-1 0-1 0 0,0 0 0 0 0,0 0 1 0 0,0 0-1 0 0,0 0 0 0 0,0 0 1 0 0,0 1-1 0 0,0-1 0 0 0,0 0 1 0 0,0 0-1 0 0,0 1 0 0 0,0-1 1 0 0,0 1-1 0 0,-1-1 0 0 0,1 1 1 0 0,-2-1-1 0 0,-27-6 1447 0 0,27 7-1451 0 0,-6-1 139 0 0,-1 1-1 0 0,0 0 0 0 0,0 0 1 0 0,0 1-1 0 0,0 1 1 0 0,0-1-1 0 0,1 2 0 0 0,-1-1 1 0 0,-15 7-1 0 0,12-3-189 0 0,0 0 1 0 0,1 0-1 0 0,-1 1 0 0 0,1 1 0 0 0,1 0 1 0 0,-14 11-1 0 0,23-16-101 0 0,0-1 0 0 0,0 0 0 0 0,-1 0 1 0 0,2 1-1 0 0,-1-1 0 0 0,0 1 0 0 0,0 0 0 0 0,1-1 0 0 0,-1 1 0 0 0,1 0 1 0 0,0 0-1 0 0,0 0 0 0 0,0 0 0 0 0,-1 4 0 0 0,2-6-7 0 0,0 1 0 0 0,1-1 1 0 0,-1 1-1 0 0,0-1 0 0 0,0 1 0 0 0,1-1 0 0 0,-1 0 0 0 0,1 1 0 0 0,-1-1 1 0 0,1 0-1 0 0,-1 1 0 0 0,1-1 0 0 0,0 0 0 0 0,0 0 0 0 0,0 0 0 0 0,0 1 1 0 0,-1-1-1 0 0,1 0 0 0 0,1 0 0 0 0,-1 0 0 0 0,0-1 0 0 0,0 1 1 0 0,0 0-1 0 0,0 0 0 0 0,1-1 0 0 0,-1 1 0 0 0,0 0 0 0 0,1-1 0 0 0,-1 1 1 0 0,0-1-1 0 0,1 0 0 0 0,1 1 0 0 0,9 1 23 0 0,-1 0 0 0 0,1-1 0 0 0,0-1 1 0 0,-1 0-1 0 0,1 0 0 0 0,15-3 0 0 0,21 0-29 0 0,-41 3 11 0 0,16-1 10 0 0,1 2-1 0 0,0 0 0 0 0,-1 2 0 0 0,28 6 1 0 0,-49-9-14 0 0,0 1 0 0 0,0-1 0 0 0,0 1-1 0 0,0-1 1 0 0,0 1 0 0 0,0 0 0 0 0,0 0 0 0 0,0 0 0 0 0,0 0 0 0 0,0 0 0 0 0,-1 1 0 0 0,1-1 0 0 0,0 1 0 0 0,-1-1-1 0 0,1 1 1 0 0,-1-1 0 0 0,0 1 0 0 0,1 0 0 0 0,-1 0 0 0 0,0-1 0 0 0,0 1 0 0 0,0 0 0 0 0,0 0 0 0 0,-1 0 0 0 0,1 0 0 0 0,0 0-1 0 0,-1 0 1 0 0,1 1 0 0 0,-1-1 0 0 0,0 0 0 0 0,0 0 0 0 0,0 0 0 0 0,0 0 0 0 0,0 0 0 0 0,-1 4 0 0 0,0 1 7 0 0,-1-1 0 0 0,0 0 0 0 0,-1 1 0 0 0,1-1 0 0 0,-1 0 0 0 0,0-1 0 0 0,-1 1 0 0 0,1 0 0 0 0,-1-1 0 0 0,-7 7 0 0 0,-13 12-21 0 0,-1 0 1 0 0,-1-2 0 0 0,-2-2-1 0 0,0 0 1 0 0,0-2-1 0 0,-38 18 1 0 0,60-33-45 0 0,3-1 20 0 0,1-1 0 0 0,-1 1 0 0 0,0-1 0 0 0,1 0 0 0 0,-1 0 0 0 0,0 0 0 0 0,1 0 0 0 0,-1-1 0 0 0,0 1 0 0 0,-4 0 0 0 0,7-2 2 0 0,0 1 1 0 0,0 0 0 0 0,-1 0-1 0 0,1 0 1 0 0,0 0 0 0 0,0-1-1 0 0,0 1 1 0 0,0 0 0 0 0,-1 0-1 0 0,1 0 1 0 0,0-1-1 0 0,0 1 1 0 0,0 0 0 0 0,0 0-1 0 0,0-1 1 0 0,0 1 0 0 0,0 0-1 0 0,0 0 1 0 0,-1-1 0 0 0,1 1-1 0 0,0 0 1 0 0,0-1-1 0 0,0 1 1 0 0,0 0 0 0 0,1 0-1 0 0,-1-1 1 0 0,0 1 0 0 0,0 0-1 0 0,0 0 1 0 0,0-1 0 0 0,0 1-1 0 0,0 0 1 0 0,0 0 0 0 0,0-1-1 0 0,0 1 1 0 0,1 0-1 0 0,3-11-636 0 0,19-23-2448 0 0,-7 12 1069 0 0</inkml:trace>
</inkml:ink>
</file>

<file path=ppt/ink/ink4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57.8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211 35 760 0 0,'-3'-1'878'0'0,"-1"-1"-1"0"0,1 1 1 0 0,-1 0 0 0 0,0 0-1 0 0,1 0 1 0 0,-1 0-1 0 0,0 1 1 0 0,0 0 0 0 0,1-1-1 0 0,-1 1 1 0 0,0 1 0 0 0,-5 0-1 0 0,3 0-212 0 0,0 0-1 0 0,0 1 1 0 0,1 0-1 0 0,-1 0 1 0 0,0 1-1 0 0,1-1 1 0 0,-7 6 0 0 0,5-4-414 0 0,0 1 0 0 0,0 1 0 0 0,1-1 0 0 0,0 1 1 0 0,0 0-1 0 0,0 0 0 0 0,1 1 0 0 0,0 0 1 0 0,0 0-1 0 0,1 0 0 0 0,-5 11 0 0 0,7-14-235 0 0,1 0 0 0 0,-1 0 0 0 0,1 0 0 0 0,0 0 0 0 0,0 0 0 0 0,1 0 0 0 0,-1 1 0 0 0,1-1 0 0 0,0 0 0 0 0,1 7 0 0 0,-1-9-21 0 0,1-1 0 0 0,-1 1 0 0 0,1 0 0 0 0,-1-1 0 0 0,1 1 0 0 0,0-1 0 0 0,0 1 0 0 0,0-1 0 0 0,0 1 0 0 0,0-1 0 0 0,0 0 0 0 0,0 1 0 0 0,0-1 0 0 0,0 0 0 0 0,1 0 0 0 0,-1 0 0 0 0,0 0 0 0 0,1 0 0 0 0,-1 0 0 0 0,1 0 0 0 0,-1 0 0 0 0,1-1 0 0 0,-1 1 0 0 0,1 0 0 0 0,0-1 0 0 0,-1 0 0 0 0,3 1 0 0 0,5 0-42 0 0,-1 0 0 0 0,0-1-1 0 0,1 0 1 0 0,-1 0 0 0 0,0-1 0 0 0,0 0-1 0 0,1 0 1 0 0,-1-1 0 0 0,14-5-1 0 0,-4 0 28 0 0,-1 0 0 0 0,1-1 0 0 0,17-12 0 0 0,-32 18 28 0 0,0 0 0 0 0,0 0 0 0 0,0-1 1 0 0,0 1-1 0 0,0-1 0 0 0,0 1 0 0 0,-1-1 0 0 0,0 0 0 0 0,1 0 1 0 0,-1 0-1 0 0,0 0 0 0 0,0-1 0 0 0,-1 1 0 0 0,1 0 0 0 0,-1-1 1 0 0,1 1-1 0 0,-1-1 0 0 0,0 0 0 0 0,-1 1 0 0 0,1-1 0 0 0,-1 0 1 0 0,1 1-1 0 0,-1-1 0 0 0,0 0 0 0 0,0 0 0 0 0,-1 1 0 0 0,1-1 1 0 0,-1 0-1 0 0,0 1 0 0 0,0-1 0 0 0,0 0 0 0 0,0 1 0 0 0,-1-1 1 0 0,1 1-1 0 0,-1 0 0 0 0,0-1 0 0 0,0 1 0 0 0,0 0 0 0 0,-1 0 0 0 0,-4-4 1 0 0,5 4-7 0 0,-1 1 0 0 0,0-1-1 0 0,0 1 1 0 0,1 0 0 0 0,-2 0 0 0 0,1 0 0 0 0,0 0 0 0 0,0 1 0 0 0,-1-1 0 0 0,1 1 0 0 0,0 0 0 0 0,-7-1 0 0 0,3 1-9 0 0,1 0-1 0 0,0 1 1 0 0,-1 0-1 0 0,1 0 1 0 0,0 0 0 0 0,-13 3-1 0 0,7 1-242 0 0,0-1 1 0 0,0 1-1 0 0,0 1 0 0 0,0 0 0 0 0,1 1 0 0 0,-20 13 1 0 0,27-16-250 0 0,-1 0 1 0 0,1 0-1 0 0,0 0 1 0 0,0 1-1 0 0,1 0 1 0 0,-1 0 0 0 0,1 0-1 0 0,0 0 1 0 0,0 1-1 0 0,0-1 1 0 0,0 1-1 0 0,1-1 1 0 0,0 1-1 0 0,0 0 1 0 0,-2 7 0 0 0,2 6-1300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2:25.3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170 74 2713 0 0,'-9'-16'6723'0'0,"8"13"-6333"0"0,1 0 1 0 0,0 1 0 0 0,-1-1 0 0 0,1 0-1 0 0,0 1 1 0 0,1-6 0 0 0,0-9 582 0 0,-1 16-693 0 0,1 0-1 0 0,-1 0 1 0 0,0 0-1 0 0,0-1 1 0 0,0 1-1 0 0,0 0 1 0 0,-1 0-1 0 0,1 0 0 0 0,0 0 1 0 0,0 0-1 0 0,-1 0 1 0 0,1 0-1 0 0,-1-1 1 0 0,0 1-127 0 0,0 1 1 0 0,1 0-1 0 0,-1 0 0 0 0,1 1 0 0 0,-1-1 1 0 0,0 0-1 0 0,1 0 0 0 0,-1 0 1 0 0,0 0-1 0 0,1 0 0 0 0,-1 1 1 0 0,0-1-1 0 0,1 0 0 0 0,-1 1 1 0 0,1-1-1 0 0,-1 0 0 0 0,1 1 0 0 0,-1-1 1 0 0,1 1-1 0 0,-1-1 0 0 0,0 2 1 0 0,-12 7 640 0 0,-11 9 836 0 0,-29 28 0 0 0,47-41-1439 0 0,0 1 1 0 0,1 0 0 0 0,0 0 0 0 0,1 1 0 0 0,-1-1 0 0 0,1 1-1 0 0,0 0 1 0 0,1 0 0 0 0,-1 1 0 0 0,-2 9 0 0 0,5-13-148 0 0,1 0 0 0 0,-1 0 0 0 0,1 0 1 0 0,0 0-1 0 0,0 1 0 0 0,0-1 0 0 0,0 0 0 0 0,1 0 1 0 0,0 0-1 0 0,-1 0 0 0 0,2 0 0 0 0,-1 0 0 0 0,0 0 1 0 0,1 0-1 0 0,0 0 0 0 0,0-1 0 0 0,0 1 1 0 0,0-1-1 0 0,0 1 0 0 0,1-1 0 0 0,-1 0 0 0 0,1 0 1 0 0,0 0-1 0 0,0 0 0 0 0,1 0 0 0 0,-1-1 0 0 0,0 1 1 0 0,8 3-1 0 0,-6-3-92 0 0,1 0 1 0 0,-1-1-1 0 0,1 1 0 0 0,0-1 1 0 0,0 0-1 0 0,0-1 1 0 0,0 0-1 0 0,0 0 0 0 0,0 0 1 0 0,0 0-1 0 0,1-1 0 0 0,-1 0 1 0 0,0 0-1 0 0,0-1 1 0 0,0 0-1 0 0,0 0 0 0 0,0 0 1 0 0,12-5-1 0 0,-4-1-905 0 0,1 0 0 0 0,14-11 0 0 0,6-10-5477 0 0,-25 19 4615 0 0</inkml:trace>
</inkml:ink>
</file>

<file path=ppt/ink/ink4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58.3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99 112 0 0,'1'-2'691'0'0,"1"-1"-1"0"0,-1 1 1 0 0,1 0-1 0 0,0 0 1 0 0,-1 0 0 0 0,1 1-1 0 0,0-1 1 0 0,0 0-1 0 0,0 1 1 0 0,0-1 0 0 0,1 1-1 0 0,-1 0 1 0 0,3-2 0 0 0,35-11 2188 0 0,-15 7-1265 0 0,8-5-730 0 0,0 2 0 0 0,36-5 0 0 0,21 1-3395 0 0,-77 14 1698 0 0,-1 0 30 0 0</inkml:trace>
</inkml:ink>
</file>

<file path=ppt/ink/ink4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58.7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24 744 0 0,'-1'-1'323'0'0,"1"0"0"0"0,0 1 1 0 0,0-1-1 0 0,0 0 0 0 0,-1 0 0 0 0,1 1 0 0 0,0-1 1 0 0,0 0-1 0 0,0 0 0 0 0,0 1 0 0 0,0-1 0 0 0,0 0 0 0 0,1 0 1 0 0,-1 1-1 0 0,0-1 0 0 0,0 0 0 0 0,0 1 0 0 0,1-1 0 0 0,-1 0 1 0 0,0 0-1 0 0,1 1 0 0 0,-1-1 0 0 0,1 1 0 0 0,-1-1 0 0 0,0 0 1 0 0,1 1-1 0 0,0-1 0 0 0,-1 1 0 0 0,1-1 0 0 0,-1 1 0 0 0,1-1 1 0 0,0 1-1 0 0,-1 0 0 0 0,1-1 0 0 0,0 1 0 0 0,1-1 0 0 0,-3 1-219 0 0,-7 1 5694 0 0,8-1-5720 0 0,-1 0 1 0 0,0 0 0 0 0,1 0 0 0 0,-1 1 0 0 0,1-1-1 0 0,-1 0 1 0 0,0 0 0 0 0,1 1 0 0 0,-1-1 0 0 0,1 1-1 0 0,-1-1 1 0 0,1 0 0 0 0,-1 1 0 0 0,1-1 0 0 0,0 1-1 0 0,-1-1 1 0 0,1 1 0 0 0,0-1 0 0 0,-1 1 0 0 0,1-1 0 0 0,0 1-1 0 0,-1 0 1 0 0,1-1 0 0 0,0 1 0 0 0,0 0 0 0 0,0-1-1 0 0,0 1 1 0 0,-1-1 0 0 0,1 1 0 0 0,0 0 0 0 0,0-1-1 0 0,1 2 1 0 0,-2 1 18 0 0,1 0-1 0 0,0 1 0 0 0,0-1 1 0 0,1 1-1 0 0,-1-1 0 0 0,1 0 1 0 0,0 0-1 0 0,-1 1 0 0 0,1-1 1 0 0,1 0-1 0 0,-1 0 1 0 0,0 0-1 0 0,1 0 0 0 0,2 4 1 0 0,4 3-74 0 0,-1-1 0 0 0,17 15 1 0 0,-17-18-309 0 0,0 1-1 0 0,-1 0 1 0 0,0 0 0 0 0,9 14 0 0 0,-9-5-2529 0 0,-4-8 90 0 0</inkml:trace>
</inkml:ink>
</file>

<file path=ppt/ink/ink4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59.3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98 512 0 0,'-5'-18'1308'0'0,"2"11"1472"0"0,1 0 0 0 0,0-1 0 0 0,1 1 0 0 0,-1-9 1 0 0,4-1-317 0 0,-2 16-2366 0 0,1 0-1 0 0,-1 0 0 0 0,0 0 1 0 0,1 0-1 0 0,-1 0 0 0 0,1 0 1 0 0,-1 1-1 0 0,0-1 1 0 0,1 0-1 0 0,0 0 0 0 0,-1 1 1 0 0,1-1-1 0 0,-1 0 1 0 0,1 1-1 0 0,0-1 0 0 0,0 1 1 0 0,-1-1-1 0 0,1 0 0 0 0,0 1 1 0 0,0 0-1 0 0,0-1 1 0 0,0 1-1 0 0,-1 0 0 0 0,1-1 1 0 0,0 1-1 0 0,0 0 0 0 0,0 0 1 0 0,0-1-1 0 0,0 1 1 0 0,0 0-1 0 0,0 0 0 0 0,0 0 1 0 0,0 0-1 0 0,-1 1 0 0 0,1-1 1 0 0,0 0-1 0 0,0 0 1 0 0,0 0-1 0 0,1 1 0 0 0,1 0 29 0 0,-1 0-1 0 0,0 0 1 0 0,0 1-1 0 0,0-1 0 0 0,0 0 1 0 0,0 1-1 0 0,0-1 0 0 0,0 1 1 0 0,-1-1-1 0 0,1 1 1 0 0,0 0-1 0 0,-1 0 0 0 0,1 0 1 0 0,0 2-1 0 0,8 19 260 0 0,-1 0 0 0 0,10 43 1 0 0,8 23-15 0 0,-20-72-371 0 0,2 8-6 0 0,22 40 0 0 0,-27-59-71 0 0,0 1-1 0 0,1-1 0 0 0,0 1 1 0 0,0-1-1 0 0,0-1 1 0 0,0 1-1 0 0,1-1 0 0 0,0 0 1 0 0,0 0-1 0 0,10 6 1 0 0,-14-10-160 0 0,-1-1 1 0 0,1 1 0 0 0,0 0 0 0 0,-1 0 0 0 0,1-1 0 0 0,0 1 0 0 0,0-1 0 0 0,0 1 0 0 0,-1-1 0 0 0,1 0-1 0 0,0 0 1 0 0,0 0 0 0 0,0 0 0 0 0,0 0 0 0 0,-1 0 0 0 0,1 0 0 0 0,0-1 0 0 0,0 1 0 0 0,0-1-1 0 0,-1 1 1 0 0,1-1 0 0 0,0 0 0 0 0,3-1 0 0 0,0-3-1932 0 0</inkml:trace>
</inkml:ink>
</file>

<file path=ppt/ink/ink4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0:59.5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332 1 2080 0 0,'-13'15'6202'0'0,"8"-10"-5111"0"0,1 1 1 0 0,-1 0-1 0 0,1 0 1 0 0,0 1-1 0 0,0-1 1 0 0,-5 13-1 0 0,-2 11-640 0 0,0 0-1 0 0,-3-1 1 0 0,0 0-1 0 0,-2-1 1 0 0,-25 34-1 0 0,18-36-953 0 0,-1 0 0 0 0,-32 26 0 0 0,-3 3-4920 0 0,45-41 4052 0 0</inkml:trace>
</inkml:ink>
</file>

<file path=ppt/ink/ink4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1:00.0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79 0 208 0 0,'-26'1'6948'0'0,"22"-1"-5752"0"0,1 0 0 0 0,-1 0 1 0 0,0 1-1 0 0,0-1 0 0 0,0 1 0 0 0,0-1 1 0 0,-5 3-1 0 0,8-3-1073 0 0,0 1 1 0 0,0 0-1 0 0,0 0 0 0 0,0-1 1 0 0,0 1-1 0 0,0 0 0 0 0,0 0 1 0 0,0 0-1 0 0,0 0 0 0 0,1 0 1 0 0,-1 0-1 0 0,0 0 0 0 0,1 0 1 0 0,-1 1-1 0 0,0-1 0 0 0,1 0 1 0 0,-1 0-1 0 0,1 0 0 0 0,0 1 1 0 0,-1-1-1 0 0,1 0 1 0 0,0 1-1 0 0,0-1 0 0 0,0 0 1 0 0,0 0-1 0 0,0 3 0 0 0,1 1-61 0 0,-1-1 0 0 0,1 1 0 0 0,0 0-1 0 0,0-1 1 0 0,1 1 0 0 0,-1-1 0 0 0,1 1-1 0 0,0-1 1 0 0,0 0 0 0 0,1 0 0 0 0,-1 0 0 0 0,1 0-1 0 0,0 0 1 0 0,0 0 0 0 0,0-1 0 0 0,0 0-1 0 0,1 1 1 0 0,6 4 0 0 0,0-1-112 0 0,1 0 0 0 0,0 0 1 0 0,0-1-1 0 0,0 0 0 0 0,23 7 0 0 0,-29-12 24 0 0,0 0-1 0 0,-1 0 0 0 0,1 0 1 0 0,0-1-1 0 0,0 0 1 0 0,0 0-1 0 0,0 0 1 0 0,-1-1-1 0 0,1 0 1 0 0,0 0-1 0 0,7-2 0 0 0,-11 3 27 0 0,0 0-1 0 0,0-1 1 0 0,1 1-1 0 0,-1-1 1 0 0,0 1-1 0 0,0-1 1 0 0,1 1-1 0 0,-1-1 1 0 0,0 0-1 0 0,0 0 1 0 0,0 0-1 0 0,0 1 1 0 0,0-1-1 0 0,0 0 1 0 0,0 0-1 0 0,0 0 1 0 0,-1 0-1 0 0,1-1 1 0 0,0 1-1 0 0,0 0 1 0 0,-1 0-1 0 0,1 0 1 0 0,-1-1-1 0 0,1 1 1 0 0,-1 0-1 0 0,0 0 1 0 0,1-1-1 0 0,-1 1 1 0 0,0 0-1 0 0,0-1 1 0 0,0 1-1 0 0,0 0 1 0 0,0-1-1 0 0,0 1 1 0 0,0 0-1 0 0,-1-1 1 0 0,1 1-1 0 0,0 0 1 0 0,-1-1-1 0 0,1 1 1 0 0,-1 0-1 0 0,0 0 1 0 0,1-1-1 0 0,-2-1 1 0 0,-2-3 23 0 0,0 1 0 0 0,0-1 0 0 0,0 1 0 0 0,-1-1 0 0 0,1 1 1 0 0,-1 1-1 0 0,-1-1 0 0 0,1 1 0 0 0,0 0 0 0 0,-1 0 0 0 0,0 0 0 0 0,0 1 1 0 0,0 0-1 0 0,-1 0 0 0 0,-7-2 0 0 0,9 3-149 0 0,1 1 1 0 0,-1 0-1 0 0,1 0 1 0 0,-1 0-1 0 0,1 1 0 0 0,-1 0 1 0 0,1-1-1 0 0,-1 2 0 0 0,0-1 1 0 0,1 0-1 0 0,-1 1 1 0 0,1 0-1 0 0,-1 0 0 0 0,1 1 1 0 0,-1-1-1 0 0,1 1 0 0 0,0 0 1 0 0,0 0-1 0 0,0 0 1 0 0,0 0-1 0 0,0 1 0 0 0,0 0 1 0 0,-5 5-1 0 0,8-7-160 0 0,0 0-1 0 0,0 0 1 0 0,0 0-1 0 0,0 1 1 0 0,1-1-1 0 0,-1 0 1 0 0,0 1-1 0 0,1-1 0 0 0,-1 0 1 0 0,1 1-1 0 0,-1-1 1 0 0,0 3-1 0 0,0 7-1794 0 0</inkml:trace>
</inkml:ink>
</file>

<file path=ppt/ink/ink4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1:00.6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27 512 0 0,'-28'-12'3961'0'0,"22"8"-1128"0"0,0 1 0 0 0,-1 1 0 0 0,-7-4 0 0 0,13 7-2768 0 0,1-1 1 0 0,0 0-1 0 0,0 0 1 0 0,0 0-1 0 0,0 0 1 0 0,0 0 0 0 0,0 0-1 0 0,0 0 1 0 0,0 0-1 0 0,0 1 1 0 0,0-1-1 0 0,0 0 1 0 0,0 0-1 0 0,0 0 1 0 0,0 0 0 0 0,-1 0-1 0 0,1 0 1 0 0,0 1-1 0 0,0-1 1 0 0,0 0-1 0 0,0 0 1 0 0,0 0-1 0 0,1 0 1 0 0,-1 0 0 0 0,0 0-1 0 0,0 1 1 0 0,0-1-1 0 0,0 0 1 0 0,0 0-1 0 0,0 0 1 0 0,0 0-1 0 0,0 0 1 0 0,0 0 0 0 0,0 1-1 0 0,0-1 1 0 0,0 0-1 0 0,0 0 1 0 0,0 0-1 0 0,0 0 1 0 0,1 0-1 0 0,-1 0 1 0 0,0 0 0 0 0,0 0-1 0 0,0 0 1 0 0,0 0-1 0 0,0 1 1 0 0,1-1-1 0 0,4 7 755 0 0,141 122 2539 0 0,-19-19-2268 0 0,-101-85-872 0 0,-2 1 1 0 0,35 47 0 0 0,-36-39-166 0 0,-1 1-1 0 0,-2 1 1 0 0,-2 0-1 0 0,-1 2 1 0 0,-2 0-1 0 0,-1 1 1 0 0,-3 0-1 0 0,9 49 1 0 0,-16-60-18 0 0,-1-1 1 0 0,-2 1-1 0 0,0 0 1 0 0,-2 0-1 0 0,-7 39 1 0 0,4-45-14 0 0,-1 0 1 0 0,-1 0 0 0 0,-1-1 0 0 0,-1 0 0 0 0,-1 0-1 0 0,-1 0 1 0 0,-15 23 0 0 0,10-21-35 0 0,-1-1 0 0 0,-1 0 0 0 0,-1-2 0 0 0,-24 22 1 0 0,27-29-306 0 0,0-1 1 0 0,-1 0 0 0 0,-1-1-1 0 0,1-1 1 0 0,-2-1-1 0 0,-28 12 1 0 0,-14 0-5777 0 0,39-11 1502 0 0</inkml:trace>
</inkml:ink>
</file>

<file path=ppt/ink/ink4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1:01.7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46 512 0 0,'-1'-2'361'0'0,"1"-1"0"0"0,0 1-1 0 0,0-1 1 0 0,-1 1 0 0 0,0-1 0 0 0,1 1 0 0 0,-1-1-1 0 0,0 1 1 0 0,0 0 0 0 0,0-1 0 0 0,0 1-1 0 0,-1 0 1 0 0,-1-2 0 0 0,3 3-139 0 0,-1 0 1 0 0,0 0-1 0 0,0 0 0 0 0,0 1 0 0 0,0-1 1 0 0,0 0-1 0 0,1 1 0 0 0,-1-1 1 0 0,0 0-1 0 0,0 1 0 0 0,-1-1 0 0 0,1 1 1 0 0,0 0-1 0 0,0-1 0 0 0,0 1 1 0 0,0 0-1 0 0,0 0 0 0 0,0-1 0 0 0,0 1 1 0 0,-1 0-1 0 0,1 0 0 0 0,0 0 1 0 0,0 1-1 0 0,0-1 0 0 0,0 0 0 0 0,0 0 1 0 0,-1 0-1 0 0,1 1 0 0 0,0-1 0 0 0,0 1 1 0 0,-1 0-1 0 0,1 0-88 0 0,0 0-1 0 0,0 0 1 0 0,0 0-1 0 0,0-1 1 0 0,0 1-1 0 0,0 0 1 0 0,0 1-1 0 0,1-1 1 0 0,-1 0-1 0 0,0 0 1 0 0,1 0-1 0 0,-1 0 1 0 0,1 1-1 0 0,-1-1 1 0 0,1 0-1 0 0,0 0 1 0 0,0 1-1 0 0,-1-1 1 0 0,1 0-1 0 0,0 0 0 0 0,0 1 1 0 0,0-1-1 0 0,0 0 1 0 0,0 1-1 0 0,1-1 1 0 0,-1 0-1 0 0,0 0 1 0 0,1 1-1 0 0,0 1 1 0 0,1 3 68 0 0,0 0 1 0 0,0 0-1 0 0,0 0 1 0 0,6 9-1 0 0,8 8 247 0 0,0-1-1 0 0,2 0 1 0 0,31 29 0 0 0,69 53 608 0 0,-84-75-770 0 0,221 188 616 0 0,-229-193-893 0 0,-2 0 0 0 0,0 1-1 0 0,-2 2 1 0 0,-1 0 0 0 0,35 60-1 0 0,-45-67-37 0 0,-1 0-1 0 0,-1 1 0 0 0,-1 1 0 0 0,-1-1 0 0 0,-1 1 0 0 0,0 0 0 0 0,-2 1 0 0 0,-1-1 0 0 0,-1 1 0 0 0,0 24 0 0 0,-3-34 1 0 0,0 0-1 0 0,-1-1 0 0 0,0 1 1 0 0,-1 0-1 0 0,0-1 0 0 0,-1 0 0 0 0,-1 1 1 0 0,-6 11-1 0 0,2-8 15 0 0,0-1 1 0 0,-1 0-1 0 0,-1 0 0 0 0,0-1 1 0 0,-14 14-1 0 0,-5 0-5 0 0,-2-1 1 0 0,-1-2-1 0 0,0-1 0 0 0,-45 23 1 0 0,-87 36 121 0 0,28-16-1148 0 0,134-65 168 0 0,0 0 1 0 0,0-1-1 0 0,0 1 0 0 0,0 1 0 0 0,-4 3 0 0 0,4-1-2704 0 0</inkml:trace>
</inkml:ink>
</file>

<file path=ppt/ink/ink4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1:06.5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56 512 0 0,'0'-12'2471'0'0,"0"-10"1961"0"0,0 21-4204 0 0,1 0 0 0 0,-1 1-1 0 0,0-1 1 0 0,1 0-1 0 0,-1 0 1 0 0,1 0 0 0 0,-1 0-1 0 0,1 0 1 0 0,-1 1-1 0 0,1-1 1 0 0,0 0 0 0 0,-1 1-1 0 0,1-1 1 0 0,0 0-1 0 0,0 1 1 0 0,-1-1 0 0 0,1 1-1 0 0,0-1 1 0 0,0 1-1 0 0,0-1 1 0 0,1 1 0 0 0,1-2 256 0 0,0 1 0 0 0,0 0 1 0 0,0 0-1 0 0,0 1 0 0 0,0-1 1 0 0,0 1-1 0 0,1-1 0 0 0,-1 1 1 0 0,6 0-1 0 0,-8 1-386 0 0,0-1 1 0 0,0 0-1 0 0,0 1 1 0 0,-1-1-1 0 0,1 1 0 0 0,0-1 1 0 0,0 1-1 0 0,0-1 1 0 0,0 1-1 0 0,-1 0 0 0 0,1-1 1 0 0,0 1-1 0 0,0 0 1 0 0,-1 0-1 0 0,1-1 0 0 0,-1 1 1 0 0,1 0-1 0 0,-1 0 0 0 0,1 0 1 0 0,-1 0-1 0 0,1 0 1 0 0,-1 0-1 0 0,0 0 0 0 0,0 0 1 0 0,1 0-1 0 0,-1 0 1 0 0,0 0-1 0 0,0 0 0 0 0,0 0 1 0 0,0 0-1 0 0,0 0 1 0 0,0 0-1 0 0,0 0 0 0 0,-1 1 1 0 0,-2 20 342 0 0,-1-1 1 0 0,0 1-1 0 0,-9 23 1 0 0,7-26-188 0 0,-14 42 301 0 0,-6 20-9 0 0,23-68-490 0 0,0-1-1 0 0,1 1 1 0 0,1-1 0 0 0,0 21-1 0 0,1-30-56 0 0,0 0 0 0 0,0 0 0 0 0,0 0 0 0 0,1 0 0 0 0,-1-1 0 0 0,1 1 0 0 0,0 0 0 0 0,0 0 0 0 0,0 0 0 0 0,0-1 0 0 0,1 1 0 0 0,-1 0 0 0 0,1-1-1 0 0,0 1 1 0 0,-1-1 0 0 0,1 0 0 0 0,0 0 0 0 0,0 1 0 0 0,1-1 0 0 0,-1-1 0 0 0,4 4 0 0 0,-1-2-45 0 0,0-1 0 0 0,0 0 0 0 0,0 0 0 0 0,0-1 0 0 0,0 1 0 0 0,0-1 0 0 0,1 0 0 0 0,-1-1 0 0 0,0 1 0 0 0,1-1 0 0 0,5-1 0 0 0,3 1-653 0 0,0-2-1 0 0,0 0 0 0 0,25-7 0 0 0,12-11-4394 0 0,-21 6 1584 0 0</inkml:trace>
</inkml:ink>
</file>

<file path=ppt/ink/ink4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1:06.7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54 2264 0 0,'-11'-11'3121'0'0,"3"1"1752"0"0,0 1-2752 0 0,4 1-297 0 0,2 3-640 0 0,2 0-280 0 0,0 2 57 0 0,5 2-393 0 0,1-1-352 0 0,4 2-120 0 0,-1 0-88 0 0,4 3-288 0 0,-2 4-488 0 0,0-1 280 0 0,2 5-4185 0 0,-2 2 3056 0 0,3-1-711 0 0</inkml:trace>
</inkml:ink>
</file>

<file path=ppt/ink/ink4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1:07.0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29 119 1936 0 0,'-1'-19'2509'0'0,"0"11"-1613"0"0,0 0 0 0 0,1-1 0 0 0,-1 1 0 0 0,2 0-1 0 0,-1 0 1 0 0,1 0 0 0 0,1 0 0 0 0,-1 0 0 0 0,5-11 0 0 0,-6 19-808 0 0,0 0 0 0 0,0-1 0 0 0,0 1-1 0 0,0-1 1 0 0,1 1 0 0 0,-1 0 0 0 0,0-1-1 0 0,0 1 1 0 0,0 0 0 0 0,1-1 0 0 0,-1 1 0 0 0,0 0-1 0 0,1-1 1 0 0,-1 1 0 0 0,0 0 0 0 0,0 0 0 0 0,1-1-1 0 0,-1 1 1 0 0,0 0 0 0 0,1 0 0 0 0,-1 0 0 0 0,1 0-1 0 0,-1-1 1 0 0,0 1 0 0 0,1 0 0 0 0,-1 0-1 0 0,1 0 1 0 0,-1 0 0 0 0,1 0 0 0 0,0 0 7 0 0,-1 0 1 0 0,1 1-1 0 0,0-1 1 0 0,-1 0-1 0 0,1 1 1 0 0,0-1-1 0 0,-1 1 1 0 0,1-1-1 0 0,0 1 1 0 0,-1-1-1 0 0,1 1 1 0 0,-1-1-1 0 0,1 1 1 0 0,0 0-1 0 0,13 26 979 0 0,4 16-572 0 0,-3 1 0 0 0,-1 1 0 0 0,-2 0 0 0 0,-3 1 0 0 0,-1 0 0 0 0,-2 0 0 0 0,-2 1 0 0 0,-4 57 0 0 0,-1-66-377 0 0,-2 1-1 0 0,-1-1 0 0 0,-2 0 1 0 0,-2 0-1 0 0,-2-1 0 0 0,-1 0 1 0 0,-1-1-1 0 0,-19 36 0 0 0,15-41-30 0 0,3-7-35 0 0,-15 42 1 0 0,25-59-96 0 0,1 0 0 0 0,0 0 0 0 0,0 1 0 0 0,1-1 0 0 0,0 1 0 0 0,1-1 0 0 0,-1 1 0 0 0,1-1 0 0 0,1 1 0 0 0,1 11 0 0 0,-1-16-36 0 0,-1-1-1 0 0,1 1 1 0 0,0-1-1 0 0,0 1 1 0 0,1-1-1 0 0,-1 1 1 0 0,0-1-1 0 0,1 0 1 0 0,-1 0 0 0 0,1 0-1 0 0,0 1 1 0 0,0-2-1 0 0,0 1 1 0 0,0 0-1 0 0,0 0 1 0 0,0-1-1 0 0,0 1 1 0 0,1-1-1 0 0,3 2 1 0 0,-1-1-452 0 0,-1 0 0 0 0,2 0 0 0 0,-1-1 1 0 0,0 1-1 0 0,0-1 0 0 0,0-1 1 0 0,1 1-1 0 0,-1-1 0 0 0,6 0 1 0 0,8-1-1914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2:25.6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3 1824 0 0,'-2'0'809'0'0,"0"-1"-1"0"0,0 0 1 0 0,0 1 0 0 0,-1 0-1 0 0,1 0 1 0 0,0-1-1 0 0,0 1 1 0 0,0 0-1 0 0,0 1 1 0 0,0-1-1 0 0,0 0 1 0 0,-1 1-1 0 0,1-1 1 0 0,-2 2 0 0 0,3-2-525 0 0,0 1 1 0 0,0 0 0 0 0,0 0 0 0 0,0 0-1 0 0,0 0 1 0 0,0 0 0 0 0,0 0-1 0 0,1 0 1 0 0,-1 0 0 0 0,0 0 0 0 0,1 0-1 0 0,-1 1 1 0 0,1-1 0 0 0,-1 0 0 0 0,1 0-1 0 0,-1 1 1 0 0,1-1 0 0 0,0 0 0 0 0,0 1-1 0 0,-1-1 1 0 0,1 0 0 0 0,0 1 0 0 0,0-1-1 0 0,1 2 1 0 0,0 9 569 0 0,0 0 0 0 0,1-1 0 0 0,7 23 0 0 0,-1-2-181 0 0,8 44 391 0 0,25 131-120 0 0,-27 7-755 0 0,-11-126-470 0 0,-3-85 66 0 0,3 22-38 0 0,-3-24 106 0 0,0 0 1 0 0,0-1 0 0 0,0 1 0 0 0,0-1-1 0 0,0 1 1 0 0,1 0 0 0 0,-1-1 0 0 0,0 1-1 0 0,0-1 1 0 0,1 1 0 0 0,-1-1 0 0 0,0 1-1 0 0,1-1 1 0 0,-1 1 0 0 0,0-1 0 0 0,1 1-1 0 0,-1-1 1 0 0,1 1 0 0 0,-1-1 0 0 0,1 0-1 0 0,-1 1 1 0 0,1-1 0 0 0,-1 0 0 0 0,1 1-1 0 0,0-1 1 0 0,-1 0 0 0 0,1 0 0 0 0,-1 0 0 0 0,1 0-1 0 0,0 1 1 0 0,-1-1 0 0 0,1 0 0 0 0,0 0-1 0 0,6-1-1932 0 0</inkml:trace>
</inkml:ink>
</file>

<file path=ppt/ink/ink4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1:07.2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75 2336 0 0,'-1'0'440'0'0,"0"0"0"0"0,0-1 0 0 0,1 1 0 0 0,-1 0 0 0 0,0-1 0 0 0,1 1 0 0 0,-1-1 0 0 0,1 1 0 0 0,-1-1 0 0 0,0 0-1 0 0,1 1 1 0 0,-1-1 0 0 0,1 1 0 0 0,0-1 0 0 0,-1 0 0 0 0,1 1 0 0 0,-1-2 0 0 0,1 1-223 0 0,0 0 1 0 0,0 1-1 0 0,0-1 1 0 0,0 0-1 0 0,0 1 1 0 0,0-1-1 0 0,0 1 1 0 0,0-1-1 0 0,0 0 1 0 0,0 1-1 0 0,0-1 1 0 0,1 1-1 0 0,-1-1 1 0 0,0 0-1 0 0,0 1 0 0 0,1-1 1 0 0,0 0-1 0 0,0-1 125 0 0,1 0 0 0 0,-1 1 0 0 0,1-1-1 0 0,0 1 1 0 0,-1-1 0 0 0,1 1 0 0 0,0 0 0 0 0,0 0-1 0 0,0 0 1 0 0,0 0 0 0 0,3-1 0 0 0,13-3 226 0 0,0 2 0 0 0,0 0 1 0 0,0 1-1 0 0,33 0 1 0 0,-13 1-405 0 0,73-8-216 0 0,49-1-3776 0 0,-147 10 1207 0 0,1 1 1 0 0,27 6-1 0 0,-24-4 632 0 0</inkml:trace>
</inkml:ink>
</file>

<file path=ppt/ink/ink4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1:07.6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134 110 2753 0 0,'-10'1'5242'0'0,"3"0"-3369"0"0,0-1-1 0 0,0 1 0 0 0,1 1 0 0 0,-11 2 1 0 0,16-4-1742 0 0,0 1 1 0 0,0-1-1 0 0,1 1 1 0 0,-1-1-1 0 0,0 0 1 0 0,0 1-1 0 0,1-1 1 0 0,-1 1-1 0 0,0-1 1 0 0,1 1-1 0 0,-1 0 1 0 0,1-1-1 0 0,-1 1 1 0 0,1 0-1 0 0,-1-1 1 0 0,1 1-1 0 0,-2 1 0 0 0,2-1-37 0 0,0 0-1 0 0,0 0 1 0 0,0 0-1 0 0,0 0 0 0 0,0 0 1 0 0,0 0-1 0 0,1 0 1 0 0,-1 0-1 0 0,0 0 0 0 0,0 0 1 0 0,1 0-1 0 0,-1 0 1 0 0,0 0-1 0 0,1-1 0 0 0,-1 1 1 0 0,1 0-1 0 0,-1 0 0 0 0,1 0 1 0 0,0-1-1 0 0,0 2 1 0 0,4 3-2 0 0,-1-1 1 0 0,1 1-1 0 0,0-1 1 0 0,0 0-1 0 0,1-1 1 0 0,-1 1 0 0 0,1-1-1 0 0,0 0 1 0 0,0 0-1 0 0,0-1 1 0 0,10 3-1 0 0,-5-1-106 0 0,1-2 0 0 0,-1 0-1 0 0,1 0 1 0 0,0-1-1 0 0,18 0 1 0 0,-20-2-43 0 0,0-1 1 0 0,-1 0-1 0 0,1 0 1 0 0,-1 0 0 0 0,0-2-1 0 0,16-6 1 0 0,-19 7 11 0 0,0 0 0 0 0,-1 0 0 0 0,0 0 1 0 0,0 0-1 0 0,0-1 0 0 0,0 0 0 0 0,0 0 1 0 0,-1-1-1 0 0,1 1 0 0 0,-1-1 0 0 0,6-9 1 0 0,-9 11 50 0 0,1 0-1 0 0,-1 0 1 0 0,1 0 0 0 0,-1 0 0 0 0,0 0 0 0 0,0 0 0 0 0,-1 0 0 0 0,1 0 0 0 0,-1 0 0 0 0,1 0-1 0 0,-1-1 1 0 0,0 1 0 0 0,0 0 0 0 0,-1 0 0 0 0,1-1 0 0 0,-1 1 0 0 0,1 0 0 0 0,-1 0 0 0 0,0 0-1 0 0,0 0 1 0 0,0 0 0 0 0,-1 0 0 0 0,1 0 0 0 0,-1 0 0 0 0,1 1 0 0 0,-1-1 0 0 0,0 0 0 0 0,0 1-1 0 0,0-1 1 0 0,-1 1 0 0 0,1 0 0 0 0,0 0 0 0 0,-4-2 0 0 0,1 0 4 0 0,-1 1 0 0 0,1 0 0 0 0,-1 0 0 0 0,1 0 0 0 0,-1 1 1 0 0,0 0-1 0 0,0 0 0 0 0,0 0 0 0 0,0 1 0 0 0,0 0 0 0 0,0 0 0 0 0,-1 0 0 0 0,1 1 0 0 0,0 0 1 0 0,-1 0-1 0 0,-7 2 0 0 0,-2 2 53 0 0,0 0 0 0 0,0 1 0 0 0,1 1 0 0 0,0 1 0 0 0,0 0 0 0 0,0 1 0 0 0,-25 18 0 0 0,31-19-22 0 0,0 0 0 0 0,0 1-1 0 0,0 0 1 0 0,1 1 0 0 0,0-1 0 0 0,1 2-1 0 0,0-1 1 0 0,1 1 0 0 0,0 0 0 0 0,0 0 0 0 0,-7 19-1 0 0,11-24-26 0 0,1 0 0 0 0,0 0-1 0 0,0 0 1 0 0,0 1 0 0 0,0-1-1 0 0,1 0 1 0 0,0 0 0 0 0,0 0-1 0 0,0 0 1 0 0,1 0 0 0 0,0 1-1 0 0,0-1 1 0 0,3 9 0 0 0,-1-8 1 0 0,0 1 1 0 0,0-1 0 0 0,1 0-1 0 0,-1 0 1 0 0,2 0-1 0 0,-1-1 1 0 0,1 1 0 0 0,-1-1-1 0 0,7 5 1 0 0,6 3-241 0 0,-1-1 0 0 0,1-1 0 0 0,1-1 0 0 0,0 0-1 0 0,39 14 1 0 0,-40-18-1367 0 0,28 7 0 0 0,-1-7-4695 0 0,-16-4 1741 0 0</inkml:trace>
</inkml:ink>
</file>

<file path=ppt/ink/ink4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1:07.9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91 1536 0 0,'-1'3'832'0'0,"0"-1"0"0"0,0 1 0 0 0,0-1-1 0 0,0 1 1 0 0,0 0 0 0 0,0 0 0 0 0,1-1-1 0 0,0 1 1 0 0,-1 0 0 0 0,1 0 0 0 0,0 0-1 0 0,1 3 1 0 0,5 38 2585 0 0,-3-30-2226 0 0,-1 3 4 0 0,15 69 2931 0 0,-14-73-3708 0 0,1 0 1 0 0,1 0-1 0 0,0 0 0 0 0,8 15 0 0 0,-11-26-219 0 0,-2-4-107 0 0,-3-12-119 0 0,-7-19-131 0 0,-3 3 56 0 0,4 11 6 0 0,1-1 1 0 0,-5-22-1 0 0,11 35 76 0 0,1 0 0 0 0,0 0 0 0 0,0 0 0 0 0,1 0 0 0 0,0 0-1 0 0,0-1 1 0 0,0 1 0 0 0,1 0 0 0 0,0 0 0 0 0,3-8 0 0 0,-2 8-40 0 0,0 0 1 0 0,1 0-1 0 0,0 0 1 0 0,0 1-1 0 0,1-1 0 0 0,0 1 1 0 0,0-1-1 0 0,1 1 0 0 0,-1 1 1 0 0,1-1-1 0 0,1 0 0 0 0,-1 1 1 0 0,1 0-1 0 0,0 1 0 0 0,0-1 1 0 0,0 1-1 0 0,0 0 0 0 0,1 1 1 0 0,0-1-1 0 0,0 1 1 0 0,0 1-1 0 0,0-1 0 0 0,0 1 1 0 0,0 1-1 0 0,1-1 0 0 0,-1 1 1 0 0,1 0-1 0 0,14 1 0 0 0,4 0-1970 0 0,35 6 0 0 0,-3 5-4613 0 0,-37-6 3501 0 0</inkml:trace>
</inkml:ink>
</file>

<file path=ppt/ink/ink4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1:08.6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187 85 2777 0 0,'-24'-5'7581'0'0,"19"4"-6137"0"0,0 0 0 0 0,0 0 0 0 0,1 1-1 0 0,-9-1 1 0 0,11 1-1184 0 0,0 1 0 0 0,0-1 0 0 0,0 0 0 0 0,0 1 0 0 0,0 0-1 0 0,0-1 1 0 0,0 1 0 0 0,0 0 0 0 0,0 0 0 0 0,0 0 0 0 0,0 0 0 0 0,0 1 0 0 0,1-1-1 0 0,-3 2 1 0 0,-1 2-73 0 0,1 1-1 0 0,-1-1 1 0 0,1 1-1 0 0,0 0 1 0 0,0 0-1 0 0,1 1 0 0 0,0-1 1 0 0,0 1-1 0 0,0 0 1 0 0,-2 10-1 0 0,2-5-59 0 0,1 0 0 0 0,-1 0-1 0 0,2 1 1 0 0,0-1 0 0 0,1 16 0 0 0,1-19-50 0 0,0-1 1 0 0,0 0 0 0 0,1 0 0 0 0,0 0 0 0 0,1 0 0 0 0,0 0-1 0 0,0-1 1 0 0,1 1 0 0 0,0-1 0 0 0,6 9 0 0 0,-2-5-59 0 0,0 0 0 0 0,0-1 1 0 0,2-1-1 0 0,-1 1 0 0 0,18 12 1 0 0,-25-20-27 0 0,0-1 0 0 0,0 0 0 0 0,0 1 0 0 0,1-1 0 0 0,-1 0 0 0 0,0 0 1 0 0,1 0-1 0 0,-1-1 0 0 0,1 1 0 0 0,-1-1 0 0 0,1 1 0 0 0,-1-1 0 0 0,1 0 0 0 0,-1 0 0 0 0,4 0 1 0 0,-2-1-4 0 0,0 1 1 0 0,1-1 0 0 0,-1-1 0 0 0,0 1 0 0 0,0 0 0 0 0,0-1 0 0 0,0 0 0 0 0,4-3 0 0 0,3-2-29 0 0,-1 0 1 0 0,1-1-1 0 0,-2-1 0 0 0,1 0 1 0 0,7-10-1 0 0,-10 11 29 0 0,-1-1 0 0 0,0 0 0 0 0,0 0 0 0 0,-1 0 0 0 0,0-1 0 0 0,-1 0 0 0 0,0 0 0 0 0,-1 0 0 0 0,0 0 0 0 0,3-18 0 0 0,-4 13-18 0 0,0 0 0 0 0,-2 0-1 0 0,1-1 1 0 0,-2 1-1 0 0,0 0 1 0 0,-6-29 0 0 0,6 38 15 0 0,-1 1 0 0 0,1-1 0 0 0,-1 1 1 0 0,0 0-1 0 0,-1 0 0 0 0,1 0 0 0 0,-1 0 0 0 0,0 0 1 0 0,0 1-1 0 0,0-1 0 0 0,-1 1 0 0 0,1 0 1 0 0,-1 0-1 0 0,0 0 0 0 0,0 0 0 0 0,-1 1 1 0 0,1-1-1 0 0,-1 1 0 0 0,0 0 0 0 0,0 1 0 0 0,0-1 1 0 0,0 1-1 0 0,0 0 0 0 0,0 0 0 0 0,-1 1 1 0 0,1-1-1 0 0,-1 1 0 0 0,1 1 0 0 0,-1-1 1 0 0,1 1-1 0 0,-1 0 0 0 0,1 0 0 0 0,-7 1 0 0 0,3 0 16 0 0,0 1 0 0 0,0 0 0 0 0,0 1-1 0 0,0 0 1 0 0,1 0 0 0 0,-1 1-1 0 0,1 0 1 0 0,0 1 0 0 0,0 0-1 0 0,0 0 1 0 0,1 0 0 0 0,0 1-1 0 0,0 0 1 0 0,-10 11 0 0 0,9-7-15 0 0,0 0 1 0 0,0 0 0 0 0,0 1 0 0 0,1 0 0 0 0,1 0 0 0 0,0 1-1 0 0,1 0 1 0 0,0 0 0 0 0,-6 23 0 0 0,10-27 12 0 0,0 1 0 0 0,0 0-1 0 0,1 0 1 0 0,0 0 0 0 0,1-1 0 0 0,-1 1 0 0 0,2 0 0 0 0,-1 0 0 0 0,1-1 0 0 0,1 1-1 0 0,0-1 1 0 0,0 0 0 0 0,0 0 0 0 0,1 0 0 0 0,0 0 0 0 0,1 0 0 0 0,5 6 0 0 0,-7-9-7 0 0,0-1-1 0 0,1 0 1 0 0,0 1 0 0 0,-1-2 0 0 0,2 1 0 0 0,-1 0 0 0 0,0-1 0 0 0,1 0 0 0 0,-1 0 0 0 0,1 0-1 0 0,0 0 1 0 0,0-1 0 0 0,0 0 0 0 0,0 0 0 0 0,0 0 0 0 0,1-1 0 0 0,-1 1 0 0 0,0-1-1 0 0,1-1 1 0 0,-1 1 0 0 0,1-1 0 0 0,-1 0 0 0 0,1 0 0 0 0,-1-1 0 0 0,1 1 0 0 0,-1-1 0 0 0,11-3-1 0 0,-1-1-41 0 0,-1-1-1 0 0,0 0 0 0 0,0 0 0 0 0,-1-2 0 0 0,1 0 1 0 0,-2 0-1 0 0,1-1 0 0 0,-1-1 0 0 0,-1 0 0 0 0,0 0 1 0 0,0-1-1 0 0,-1-1 0 0 0,0 0 0 0 0,-1 0 0 0 0,0-1 1 0 0,-1 0-1 0 0,-1 0 0 0 0,7-16 0 0 0,-5 5 175 0 0,0 0 1 0 0,7-32-1 0 0,-16 55-120 0 0,0 1 0 0 0,0 0-1 0 0,0 0 1 0 0,0 0 0 0 0,0 0 0 0 0,0 0 0 0 0,1 0 0 0 0,-1 0 0 0 0,0 0 0 0 0,0 0 0 0 0,0 0 0 0 0,0-1 0 0 0,0 1 0 0 0,0 0 0 0 0,0 0 0 0 0,0 0 0 0 0,0 0-1 0 0,0 0 1 0 0,0 0 0 0 0,0 0 0 0 0,0-1 0 0 0,0 1 0 0 0,0 0 0 0 0,0 0 0 0 0,0 0 0 0 0,0 0 0 0 0,0 0 0 0 0,0 0 0 0 0,0 0 0 0 0,0-1 0 0 0,0 1 0 0 0,0 0-1 0 0,0 0 1 0 0,0 0 0 0 0,0 0 0 0 0,-1 0 0 0 0,1 0 0 0 0,0 0 0 0 0,0 0 0 0 0,0 0 0 0 0,0-1 0 0 0,0 1 0 0 0,0 0 0 0 0,0 0 0 0 0,0 0 0 0 0,0 0 0 0 0,-1 0-1 0 0,1 0 1 0 0,0 0 0 0 0,0 0 0 0 0,0 0 0 0 0,0 0 0 0 0,0 0 0 0 0,0 0 0 0 0,0 0 0 0 0,0 0 0 0 0,-1 0 0 0 0,1 0 0 0 0,0 0 0 0 0,0 0 0 0 0,0 0 0 0 0,0 0-1 0 0,0 0 1 0 0,-10 7 227 0 0,-7 13 1 0 0,13-14-201 0 0,0 1 1 0 0,0-1-1 0 0,1 1 0 0 0,0 0 0 0 0,1 0 1 0 0,-1 0-1 0 0,1 1 0 0 0,0-1 1 0 0,1 0-1 0 0,0 1 0 0 0,0-1 1 0 0,1 16-1 0 0,0-12-22 0 0,1 0 1 0 0,0 1-1 0 0,1-1 1 0 0,1 0-1 0 0,-1 0 0 0 0,2 0 1 0 0,8 20-1 0 0,-7-23-93 0 0,0 0 0 0 0,0-1 0 0 0,1 1 0 0 0,0-1 0 0 0,0-1 0 0 0,1 1 0 0 0,0-1 0 0 0,0 0 0 0 0,14 8 0 0 0,-12-8-1566 0 0,0-1 0 0 0,13 5-1 0 0,-11-6-1315 0 0,-1-3-852 0 0</inkml:trace>
</inkml:ink>
</file>

<file path=ppt/ink/ink4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1:08.8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78 2977 0 0,'0'-10'1412'0'0,"0"3"201"0"0,0 0 0 0 0,0 0 0 0 0,0 0 0 0 0,-1 0 0 0 0,0 0 0 0 0,-1 0 0 0 0,-3-12 0 0 0,24 68 4705 0 0,-12-28-6095 0 0,-1 0 0 0 0,-1 1 0 0 0,-1 0-1 0 0,3 39 1 0 0,-27 338 886 0 0,10-254-950 0 0,9-117-190 0 0,2 1 1 0 0,2-1 0 0 0,6 32 0 0 0,-7-49-62 0 0,1-1-1 0 0,0 1 1 0 0,1-1-1 0 0,0 0 1 0 0,11 17-1 0 0,-13-23-327 0 0,1 1 0 0 0,1-1 0 0 0,-1 0 0 0 0,1 0 0 0 0,-1-1 0 0 0,6 5 0 0 0,-7-7-303 0 0,1 1 1 0 0,-1 0-1 0 0,1-1 1 0 0,-1 1-1 0 0,1-1 1 0 0,0 0-1 0 0,0 0 1 0 0,0 0-1 0 0,0 0 1 0 0,0-1-1 0 0,4 1 1 0 0,4 0-1423 0 0</inkml:trace>
</inkml:ink>
</file>

<file path=ppt/ink/ink4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1:09.0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50 792 0 0,'8'-4'3353'0'0,"15"-6"5543"0"0,-4 7-6199 0 0,32 1 654 0 0,54-3-2008 0 0,-56-2-1616 0 0,73-7-1794 0 0,-39 10-5455 0 0,-56 4 5338 0 0</inkml:trace>
</inkml:ink>
</file>

<file path=ppt/ink/ink4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1:09.3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 0 3617 0 0,'-3'0'878'0'0,"1"1"0"0"0,0-1 0 0 0,-1 0-1 0 0,1 1 1 0 0,0-1 0 0 0,0 1 0 0 0,-1 0 0 0 0,1 0 0 0 0,0 0 0 0 0,0 0 0 0 0,0 0 0 0 0,0 0 0 0 0,0 1 0 0 0,0-1 0 0 0,1 0 0 0 0,-3 3 0 0 0,1 0-360 0 0,1 0 0 0 0,0 0 1 0 0,0 0-1 0 0,0 0 1 0 0,0 0-1 0 0,0 0 0 0 0,-1 7 1 0 0,0 4-183 0 0,0 0 0 0 0,0 0 0 0 0,1 0 1 0 0,1 0-1 0 0,1 0 0 0 0,0 0 0 0 0,1 1 0 0 0,4 21 0 0 0,-1-18-277 0 0,1 0 0 0 0,0 0 0 0 0,2 0 0 0 0,0-1 0 0 0,1 0 0 0 0,11 19 0 0 0,-16-32-49 0 0,0 0 1 0 0,1 0-1 0 0,-1-1 1 0 0,1 0-1 0 0,0 1 1 0 0,0-1-1 0 0,0 0 1 0 0,0-1-1 0 0,9 6 1 0 0,-11-8-152 0 0,0 0 0 0 0,1 1 0 0 0,-1-1 1 0 0,1-1-1 0 0,0 1 0 0 0,-1 0 0 0 0,1-1 0 0 0,-1 1 0 0 0,5-1 0 0 0,-4 0-339 0 0,0 0-1 0 0,-1 0 0 0 0,1 0 0 0 0,0-1 0 0 0,-1 0 1 0 0,1 1-1 0 0,0-1 0 0 0,-1 0 0 0 0,1 0 1 0 0,3-3-1 0 0,8-5-5103 0 0,2 1 1851 0 0</inkml:trace>
</inkml:ink>
</file>

<file path=ppt/ink/ink4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1:09.4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116 29 4409 0 0,'-32'-13'5169'0'0,"2"4"3937"0"0,5 4-7122 0 0,7 3-343 0 0,9 2-553 0 0,7 0-648 0 0,9 3 56 0 0,7-1-392 0 0,13 0-168 0 0,4-1-192 0 0,3-1-48 0 0,5 5-1488 0 0,-7 1-3161 0 0,-2 2 40 0 0</inkml:trace>
</inkml:ink>
</file>

<file path=ppt/ink/ink4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1:10.2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182 101 864 0 0,'0'-1'273'0'0,"0"0"-1"0"0,0 0 0 0 0,0 0 1 0 0,0 0-1 0 0,0 0 0 0 0,0 0 1 0 0,-1 0-1 0 0,1 0 1 0 0,0 0-1 0 0,-1 0 0 0 0,1 0 1 0 0,-1 0-1 0 0,1 0 0 0 0,-1 0 1 0 0,1 1-1 0 0,-1-1 0 0 0,0 0 1 0 0,0 0-1 0 0,1 0 1 0 0,-1 1-1 0 0,0-1 0 0 0,0 0 1 0 0,0 1-1 0 0,1-1 0 0 0,-1 1 1 0 0,0-1-1 0 0,0 1 1 0 0,0-1-1 0 0,0 1 0 0 0,0 0 1 0 0,0-1-1 0 0,0 1 0 0 0,0 0 1 0 0,0 0-1 0 0,0 0 1 0 0,-1 0-1 0 0,1 0 0 0 0,0 0 1 0 0,0 0-1 0 0,0 0 0 0 0,-1 0 1 0 0,-2 1 295 0 0,0 0 1 0 0,0-1-1 0 0,0 1 1 0 0,0 0-1 0 0,0 1 1 0 0,0-1 0 0 0,1 1-1 0 0,-1 0 1 0 0,-6 3-1 0 0,5-1-334 0 0,0 1 1 0 0,0-1-1 0 0,0 1 0 0 0,1 0 0 0 0,-1 1 1 0 0,1-1-1 0 0,0 1 0 0 0,1-1 0 0 0,-1 1 1 0 0,1 0-1 0 0,0 1 0 0 0,1-1 0 0 0,0 0 1 0 0,0 1-1 0 0,0-1 0 0 0,0 1 0 0 0,1 0 1 0 0,0-1-1 0 0,1 13 0 0 0,-1-4 19 0 0,2 0 1 0 0,0-1-1 0 0,0 1 0 0 0,2 0 0 0 0,6 25 0 0 0,-6-32-192 0 0,0 0-1 0 0,0-1 1 0 0,0 1-1 0 0,1 0 0 0 0,0-1 1 0 0,1 0-1 0 0,-1 0 1 0 0,1 0-1 0 0,1-1 1 0 0,-1 0-1 0 0,11 10 1 0 0,-13-14-45 0 0,0 0-1 0 0,0-1 1 0 0,0 1 0 0 0,0 0 0 0 0,0-1 0 0 0,0 0 0 0 0,0 0 0 0 0,1 0-1 0 0,-1 0 1 0 0,0 0 0 0 0,1 0 0 0 0,-1-1 0 0 0,7 0 0 0 0,-4 0-10 0 0,0-1-1 0 0,0 1 1 0 0,-1-2 0 0 0,1 1-1 0 0,-1-1 1 0 0,1 1 0 0 0,9-6-1 0 0,-6 2-7 0 0,0 0-1 0 0,0 0 1 0 0,-1-1-1 0 0,0-1 1 0 0,0 1-1 0 0,0-1 1 0 0,-1-1 0 0 0,13-15-1 0 0,-14 14 19 0 0,0-1 1 0 0,0-1-1 0 0,-1 1 1 0 0,0-1-1 0 0,-1 0 0 0 0,0 0 1 0 0,-1-1-1 0 0,0 1 1 0 0,-1-1-1 0 0,0 1 0 0 0,-1-1 1 0 0,-1 0-1 0 0,1 1 1 0 0,-2-1-1 0 0,-1-15 0 0 0,1 19-6 0 0,-1 0 0 0 0,0 0 0 0 0,0 1 0 0 0,-1-1 0 0 0,1 1 0 0 0,-2-1 0 0 0,1 1 0 0 0,-1 0 0 0 0,0 0 0 0 0,0 1 0 0 0,-1-1 0 0 0,0 1 0 0 0,0 0 0 0 0,-1 0 0 0 0,1 1 0 0 0,-1-1 0 0 0,-1 1 0 0 0,1 1 0 0 0,-1-1 0 0 0,1 1 0 0 0,-1 0 0 0 0,0 1 0 0 0,-10-4-1 0 0,6 3 9 0 0,-1 1-1 0 0,0 0 0 0 0,0 1 0 0 0,0 0 1 0 0,0 1-1 0 0,0 0 0 0 0,0 1 0 0 0,-17 2 1 0 0,23-2-13 0 0,0 1 1 0 0,0 0 0 0 0,0 0 0 0 0,0 1 0 0 0,0 0-1 0 0,1 0 1 0 0,-1 0 0 0 0,1 1 0 0 0,-1-1 0 0 0,1 2-1 0 0,0-1 1 0 0,0 0 0 0 0,0 1 0 0 0,1 0 0 0 0,-1 0-1 0 0,1 0 1 0 0,0 1 0 0 0,-6 7 0 0 0,9-11-4 0 0,1 1 1 0 0,-1-1-1 0 0,0 1 0 0 0,0 0 1 0 0,0-1-1 0 0,1 1 0 0 0,-1 0 1 0 0,1-1-1 0 0,0 1 1 0 0,-1 0-1 0 0,1 0 0 0 0,0-1 1 0 0,0 1-1 0 0,0 0 0 0 0,0 0 1 0 0,0-1-1 0 0,0 1 0 0 0,1 3 1 0 0,0-2 2 0 0,1-1 0 0 0,-1 0 0 0 0,0 1 0 0 0,1-1 0 0 0,-1 0 1 0 0,1 0-1 0 0,-1 0 0 0 0,1 0 0 0 0,0 0 0 0 0,0 0 0 0 0,3 2 0 0 0,5 2 6 0 0,0 0 0 0 0,0-1 0 0 0,0 0 0 0 0,18 6 0 0 0,-11-5 2 0 0,-1-1 0 0 0,1-1 0 0 0,0-1-1 0 0,0 0 1 0 0,0-1 0 0 0,23-1 0 0 0,-16-2 3 0 0,0-1 1 0 0,-1-1-1 0 0,1-1 1 0 0,23-8-1 0 0,-33 8-14 0 0,19-4 102 0 0,55-24 0 0 0,-85 30-31 0 0,0 1 1 0 0,1-1-1 0 0,-1 1 1 0 0,0 0 0 0 0,1 0-1 0 0,5-1 1 0 0,-8 2-45 0 0,0 0 0 0 0,-1 0 0 0 0,1 0 0 0 0,-1 0 1 0 0,1 0-1 0 0,-1 0 0 0 0,1 1 0 0 0,0-1 0 0 0,-1 0 0 0 0,1 0 1 0 0,-1 0-1 0 0,1 1 0 0 0,-1-1 0 0 0,1 0 0 0 0,-1 1 0 0 0,1-1 1 0 0,-1 0-1 0 0,0 1 0 0 0,1 0 0 0 0,0-1 12 0 0,-1 1 0 0 0,1 0-1 0 0,-1 0 1 0 0,1 0 0 0 0,-1 0 0 0 0,0 0 0 0 0,1 1-1 0 0,-1-1 1 0 0,0 0 0 0 0,0 0 0 0 0,0 0 0 0 0,1 0 0 0 0,-2 2-1 0 0,0 266 1517 0 0,0-259-1486 0 0,0-18-47 0 0,0-16-103 0 0,0 17 38 0 0,1 0-1 0 0,0 0 1 0 0,1 0 0 0 0,0 0 0 0 0,0 0 0 0 0,0 1-1 0 0,1-1 1 0 0,0 0 0 0 0,0 1 0 0 0,1-1 0 0 0,0 1 0 0 0,0 0-1 0 0,0 0 1 0 0,1 0 0 0 0,4-6 0 0 0,25-24-104 0 0,70-60-1 0 0,-98 92 149 0 0,0 0-1 0 0,1 1 1 0 0,-1-1 0 0 0,1 2-1 0 0,0-1 1 0 0,0 0 0 0 0,0 1-1 0 0,11-2 1 0 0,-15 3-2 0 0,-1 1 0 0 0,1 0-1 0 0,0-1 1 0 0,0 1 0 0 0,-1 0-1 0 0,1 0 1 0 0,0 0 0 0 0,0 0-1 0 0,0 0 1 0 0,-1 1 0 0 0,1-1-1 0 0,0 0 1 0 0,0 1 0 0 0,-1 0-1 0 0,1-1 1 0 0,0 1 0 0 0,-1 0-1 0 0,1 0 1 0 0,0 0 0 0 0,-1 0 0 0 0,0 0-1 0 0,1 0 1 0 0,-1 0 0 0 0,1 0-1 0 0,-1 1 1 0 0,0-1 0 0 0,0 0-1 0 0,0 1 1 0 0,0-1 0 0 0,0 1-1 0 0,0 0 1 0 0,0-1 0 0 0,-1 1-1 0 0,2 3 1 0 0,0 2-2 0 0,0 0 0 0 0,-1 0 0 0 0,0 1 1 0 0,0-1-1 0 0,-1 1 0 0 0,0-1 0 0 0,0 1 0 0 0,-2 9 0 0 0,-2 6-10 0 0,-11 30 1 0 0,10-36 0 0 0,0 0 0 0 0,1 1 0 0 0,-2 29 0 0 0,5-40-106 0 0,1 0 0 0 0,0 0 0 0 0,1 0 0 0 0,-1 0 0 0 0,2 0 0 0 0,-1-1 0 0 0,1 1 0 0 0,2 8 0 0 0,-2-12-266 0 0,-1-1 1 0 0,0 1-1 0 0,1-1 0 0 0,0 1 0 0 0,-1-1 0 0 0,1 0 0 0 0,0 0 0 0 0,0 0 1 0 0,3 3-1 0 0,-2-3-639 0 0,0 0 0 0 0,0-1 0 0 0,-1 1 0 0 0,1-1-1 0 0,0 0 1 0 0,0 0 0 0 0,0 0 0 0 0,1 0 0 0 0,4 1 0 0 0,8-1-5850 0 0</inkml:trace>
</inkml:ink>
</file>

<file path=ppt/ink/ink4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1:10.6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143 168 4129 0 0,'-3'-2'1194'0'0,"-13"-11"8197"0"0,16 13-9222 0 0,0 0 0 0 0,-1 0 1 0 0,1 0-1 0 0,0 0 0 0 0,0-1 1 0 0,-1 1-1 0 0,1 0 0 0 0,0 0 1 0 0,0 0-1 0 0,0-1 0 0 0,-1 1 1 0 0,1 0-1 0 0,0-1 0 0 0,0 1 1 0 0,0 0-1 0 0,0 0 0 0 0,0-1 1 0 0,-1 1-1 0 0,1 0 0 0 0,0-1 0 0 0,0 1 1 0 0,0 0-1 0 0,0 0 0 0 0,0-1 1 0 0,0 1-1 0 0,0 0 0 0 0,0-1 1 0 0,0 1-1 0 0,0 0 0 0 0,0-1 1 0 0,0 1-1 0 0,1 0 0 0 0,-1 0 1 0 0,0-1-1 0 0,0 1 0 0 0,0 0 1 0 0,0 0-1 0 0,0-1 0 0 0,1 1 0 0 0,-1 0 1 0 0,0 0-1 0 0,0-1 0 0 0,0 1 1 0 0,1 0-1 0 0,-1 0 0 0 0,0 0 1 0 0,0-1-1 0 0,1 1 0 0 0,-1 0 1 0 0,12-6 566 0 0,-1 0 1 0 0,20-14-1 0 0,-27 16-677 0 0,0 1-1 0 0,0-1 1 0 0,0 0 0 0 0,-1 0 0 0 0,1-1-1 0 0,-1 1 1 0 0,0-1 0 0 0,-1 1 0 0 0,4-9-1 0 0,-4 9-32 0 0,8-22 170 0 0,-10 25-191 0 0,1 0 1 0 0,-1 0-1 0 0,0-1 1 0 0,1 1-1 0 0,-1 0 1 0 0,0 0-1 0 0,0 0 1 0 0,0 0-1 0 0,0 0 1 0 0,0 0-1 0 0,0 0 1 0 0,0 0-1 0 0,-1 0 1 0 0,1 0 0 0 0,0 0-1 0 0,-1 0 1 0 0,1 0-1 0 0,0 0 1 0 0,-1 0-1 0 0,0-2 1 0 0,0 2-4 0 0,-1 1 0 0 0,1-1 1 0 0,0 1-1 0 0,0-1 1 0 0,-1 1-1 0 0,1-1 0 0 0,0 1 1 0 0,-1 0-1 0 0,1 0 1 0 0,0-1-1 0 0,-1 1 0 0 0,1 0 1 0 0,0 0-1 0 0,-3 1 1 0 0,-21 1 75 0 0,22-1-76 0 0,-11 1 28 0 0,0 1-1 0 0,1 1 1 0 0,-1 0 0 0 0,-24 11 0 0 0,32-12-7 0 0,0 0 1 0 0,0 1-1 0 0,0-1 1 0 0,1 1-1 0 0,-1 1 0 0 0,1-1 1 0 0,0 1-1 0 0,0-1 1 0 0,1 2-1 0 0,-1-1 0 0 0,1 0 1 0 0,-5 9-1 0 0,8-11-12 0 0,-1 0 0 0 0,1 0 0 0 0,0 1 0 0 0,0-1 0 0 0,0 0 0 0 0,0 0-1 0 0,1 1 1 0 0,-1-1 0 0 0,1 1 0 0 0,0-1 0 0 0,0 0 0 0 0,0 1 0 0 0,0-1 0 0 0,0 1 0 0 0,1-1 0 0 0,0 0 0 0 0,0 1 0 0 0,0-1-1 0 0,0 0 1 0 0,0 0 0 0 0,1 0 0 0 0,-1 0 0 0 0,1 0 0 0 0,0 0 0 0 0,0 0 0 0 0,0 0 0 0 0,0-1 0 0 0,0 1 0 0 0,5 3 0 0 0,6 5-21 0 0,0 0-1 0 0,0-2 1 0 0,1 0 0 0 0,25 13 0 0 0,-36-21 6 0 0,89 41-222 0 0,15 9 46 0 0,-104-49 183 0 0,1 0 0 0 0,-1 0 0 0 0,0 0 0 0 0,0 1 1 0 0,0 0-1 0 0,0 0 0 0 0,0 0 0 0 0,-1 0 0 0 0,1 0 0 0 0,2 6 0 0 0,-4-8 4 0 0,0 1-1 0 0,0 0 1 0 0,-1-1-1 0 0,1 1 0 0 0,-1 0 1 0 0,1-1-1 0 0,-1 1 0 0 0,0 0 1 0 0,1 0-1 0 0,-1 0 0 0 0,0-1 1 0 0,0 1-1 0 0,0 0 0 0 0,-1 0 1 0 0,1 0-1 0 0,0-1 1 0 0,-1 1-1 0 0,1 0 0 0 0,-1 0 1 0 0,1-1-1 0 0,-1 1 0 0 0,0-1 1 0 0,0 1-1 0 0,0 0 0 0 0,-2 1 1 0 0,-2 3 39 0 0,0-1 1 0 0,0 1 0 0 0,-1-1 0 0 0,0-1-1 0 0,0 1 1 0 0,0-1 0 0 0,-1 0-1 0 0,1-1 1 0 0,-1 1 0 0 0,0-1 0 0 0,0-1-1 0 0,0 1 1 0 0,0-1 0 0 0,0 0 0 0 0,-9 0-1 0 0,-10 2 74 0 0,1-2 1 0 0,-1-1-1 0 0,-27-3 0 0 0,48 2-145 0 0,-1 0 1 0 0,0-1-1 0 0,0 0 0 0 0,0 0 1 0 0,1 0-1 0 0,-11-5 0 0 0,15 6-154 0 0,0-1 0 0 0,-1 1 0 0 0,1-1 0 0 0,0 0 0 0 0,0 0 0 0 0,-1 0 0 0 0,1 0 0 0 0,0 0 0 0 0,0 0 0 0 0,0 0 0 0 0,0 0 0 0 0,0 0 0 0 0,0 0 0 0 0,0-1-1 0 0,1 1 1 0 0,-1 0 0 0 0,0-1 0 0 0,1 1 0 0 0,-1 0 0 0 0,1-1 0 0 0,-1 1 0 0 0,1-1 0 0 0,0 1 0 0 0,0-1 0 0 0,0 1 0 0 0,0-1 0 0 0,0 1 0 0 0,0-1 0 0 0,0 1 0 0 0,0-1-1 0 0,1-1 1 0 0,3-10-2773 0 0,5 1-448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2:25.8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1 2641 0 0,'-16'13'7113'0'0,"3"-3"1070"0"0,13-10-8040 0 0,-1 1 0 0 0,1 0 0 0 0,0-1 0 0 0,-1 1 0 0 0,1-1 0 0 0,0 1 0 0 0,0-1 0 0 0,0 1 0 0 0,0-1 0 0 0,0 1 0 0 0,0 0 0 0 0,-1-1 0 0 0,1 1 0 0 0,0-1 0 0 0,1 1 0 0 0,-1 0 0 0 0,0-1-1 0 0,0 1 1 0 0,0-1 0 0 0,0 1 0 0 0,0-1 0 0 0,1 1 0 0 0,-1-1 0 0 0,0 1 0 0 0,0-1 0 0 0,1 1 0 0 0,-1-1 0 0 0,0 1 0 0 0,1-1 0 0 0,0 1 0 0 0,11 16 1676 0 0,-11-17-1640 0 0,3 4-73 0 0,0-1 1 0 0,0 0 0 0 0,0 0 0 0 0,1 0-1 0 0,-1 0 1 0 0,1-1 0 0 0,0 0 0 0 0,-1 0-1 0 0,1 0 1 0 0,0-1 0 0 0,0 1 0 0 0,0-1-1 0 0,0 0 1 0 0,1-1 0 0 0,8 1 0 0 0,7-1-353 0 0,0-1 1 0 0,31-5 0 0 0,12-5-1455 0 0,8-2-4295 0 0,-50 11 2362 0 0</inkml:trace>
</inkml:ink>
</file>

<file path=ppt/ink/ink4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1:10.7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41 5313 0 0,'-1'-2'1451'0'0,"0"1"0"0"0,-1-1-1 0 0,1 0 1 0 0,-1 1 0 0 0,1-1 0 0 0,-1 1 0 0 0,0-1-1 0 0,1 1 1 0 0,-1 0 0 0 0,-2-2 0 0 0,-21-5 6921 0 0,21 7-7891 0 0,12 2-596 0 0,1 0 0 0 0,0-1 0 0 0,0 0 0 0 0,-1-1 0 0 0,1 0 0 0 0,0 0-1 0 0,-1-1 1 0 0,1 0 0 0 0,11-5 0 0 0,-17 5-1228 0 0,-11 4-4867 0 0</inkml:trace>
</inkml:ink>
</file>

<file path=ppt/ink/ink4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1:29.4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547 336 512 0 0,'1'-14'688'0'0,"1"1"0"0"0,0 0-1 0 0,1-1 1 0 0,0 1 0 0 0,2 0 0 0 0,-1 1-1 0 0,9-17 1 0 0,-6 14 259 0 0,-1 0 0 0 0,0-1 0 0 0,6-32 0 0 0,-11 44-751 0 0,-1-1 0 0 0,1 1-1 0 0,-1-1 1 0 0,0 1 0 0 0,-1-1 0 0 0,1 1 0 0 0,-1-1-1 0 0,0 1 1 0 0,0 0 0 0 0,0-1 0 0 0,0 1 0 0 0,-1 0-1 0 0,0 0 1 0 0,0 0 0 0 0,0 0 0 0 0,0 0 0 0 0,-1 0-1 0 0,1 1 1 0 0,-1-1 0 0 0,0 1 0 0 0,0-1-1 0 0,0 1 1 0 0,-1 0 0 0 0,1 1 0 0 0,-1-1 0 0 0,1 0-1 0 0,-1 1 1 0 0,0 0 0 0 0,0 0 0 0 0,0 0 0 0 0,0 0-1 0 0,-1 1 1 0 0,1 0 0 0 0,0 0 0 0 0,-1 0 0 0 0,-7-1-1 0 0,7 2-49 0 0,1 1 0 0 0,-1-1-1 0 0,1 1 1 0 0,0-1-1 0 0,-1 1 1 0 0,1 1 0 0 0,0-1-1 0 0,-1 1 1 0 0,-4 2-1 0 0,-38 23 610 0 0,30-17-494 0 0,-9 8-56 0 0,1 0 0 0 0,0 2 1 0 0,1 0-1 0 0,1 2 0 0 0,2 0 1 0 0,-24 31-1 0 0,11-7 113 0 0,2 2 0 0 0,-38 76 0 0 0,54-91-64 0 0,-25 68 1 0 0,36-81-203 0 0,0-1 1 0 0,1 0-1 0 0,1 1 1 0 0,1 0-1 0 0,0 26 1 0 0,3-25-51 0 0,0 1 0 0 0,1 0-1 0 0,1-1 1 0 0,2 1 0 0 0,0-1 0 0 0,1 0 0 0 0,14 34 0 0 0,-14-44-11 0 0,0 0 1 0 0,0 0 0 0 0,1-1 0 0 0,0 0 0 0 0,1 0 0 0 0,0-1 0 0 0,0 1 0 0 0,1-2 0 0 0,1 0 0 0 0,-1 0 0 0 0,1 0-1 0 0,0-1 1 0 0,1-1 0 0 0,22 11 0 0 0,-10-8-31 0 0,1-1 1 0 0,0-1-1 0 0,1-2 0 0 0,-1 0 0 0 0,1-1 1 0 0,28 0-1 0 0,-2-3-231 0 0,101-12 0 0 0,-138 9-113 0 0,0-1 0 0 0,-1 0 0 0 0,1-1 0 0 0,-1-1 0 0 0,0 0 0 0 0,0 0 0 0 0,-1-2-1 0 0,1 1 1 0 0,-1-2 0 0 0,15-11 0 0 0,-2-1-1487 0 0</inkml:trace>
</inkml:ink>
</file>

<file path=ppt/ink/ink4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1:30.4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223 197 512 0 0,'-1'-2'301'0'0,"-1"0"0"0"0,1 0 1 0 0,-1 0-1 0 0,0 0 0 0 0,1 0 0 0 0,-1 0 0 0 0,0 1 1 0 0,0-1-1 0 0,-1 1 0 0 0,1-1 0 0 0,0 1 0 0 0,0 0 0 0 0,-1 0 1 0 0,1 0-1 0 0,-5-1 0 0 0,3 1 149 0 0,0 1 1 0 0,0-1-1 0 0,0 1 1 0 0,0 0-1 0 0,1 0 1 0 0,-1 1-1 0 0,0-1 1 0 0,0 1-1 0 0,-6 2 1 0 0,1 0 193 0 0,0 1 0 0 0,0 0 1 0 0,1 0-1 0 0,-1 1 0 0 0,1 0 0 0 0,1 0 1 0 0,-14 12-1 0 0,15-11-375 0 0,1 0 0 0 0,-1 0 1 0 0,1 1-1 0 0,1 0 0 0 0,-1 0 1 0 0,1 0-1 0 0,0 0 0 0 0,1 1 1 0 0,0 0-1 0 0,0-1 0 0 0,1 1 0 0 0,0 0 1 0 0,-2 11-1 0 0,1 10-26 0 0,1 1-1 0 0,2 41 1 0 0,1-28-87 0 0,-2-30-129 0 0,2 1-1 0 0,0-1 1 0 0,0 1 0 0 0,7 24-1 0 0,-7-34-26 0 0,0 0-1 0 0,1-1 0 0 0,-1 1 1 0 0,1-1-1 0 0,0 1 0 0 0,0-1 1 0 0,0 0-1 0 0,0 0 0 0 0,0 0 1 0 0,1 0-1 0 0,-1 0 0 0 0,1 0 1 0 0,0-1-1 0 0,0 1 0 0 0,0-1 1 0 0,0 0-1 0 0,0 0 0 0 0,1 0 1 0 0,-1 0-1 0 0,1-1 1 0 0,4 3-1 0 0,4-2-13 0 0,-1 1 0 0 0,0-2-1 0 0,1 1 1 0 0,-1-2 0 0 0,0 1 0 0 0,1-2 0 0 0,-1 1-1 0 0,22-5 1 0 0,-16 1 16 0 0,1 0-1 0 0,-1-2 1 0 0,0 0-1 0 0,31-16 1 0 0,-41 18 1 0 0,0 0 1 0 0,0-1-1 0 0,-1 0 1 0 0,1 0-1 0 0,-1 0 1 0 0,0-1-1 0 0,-1 0 1 0 0,1 0-1 0 0,-1-1 1 0 0,0 1 0 0 0,6-13-1 0 0,-6 8 4 0 0,0 1 0 0 0,-1-1-1 0 0,0 0 1 0 0,-1-1 0 0 0,0 1 0 0 0,-1-1 0 0 0,1-17 0 0 0,-2 4-7 0 0,-1-1 0 0 0,-2 0 0 0 0,-1 0 0 0 0,-1 1 0 0 0,-1-1 0 0 0,-14-43 0 0 0,14 56 2 0 0,1 1 1 0 0,-1-1-1 0 0,-1 1 0 0 0,0 0 0 0 0,-1 1 0 0 0,-1 0 0 0 0,1 0 1 0 0,-14-14-1 0 0,17 21 15 0 0,0 0 0 0 0,0 0 0 0 0,-1 1 1 0 0,0-1-1 0 0,0 1 0 0 0,0 0 0 0 0,0 1 1 0 0,0-1-1 0 0,0 1 0 0 0,-1 0 0 0 0,1 0 1 0 0,-1 0-1 0 0,1 1 0 0 0,-1 0 0 0 0,0 0 1 0 0,1 1-1 0 0,-1-1 0 0 0,0 1 0 0 0,0 1 1 0 0,0-1-1 0 0,-10 3 0 0 0,11-2-9 0 0,1 0 0 0 0,-1 1 1 0 0,1-1-1 0 0,-1 1 0 0 0,1 0 0 0 0,0 1 0 0 0,0-1 1 0 0,0 1-1 0 0,0-1 0 0 0,0 1 0 0 0,0 0 0 0 0,1 1 1 0 0,0-1-1 0 0,-1 1 0 0 0,1-1 0 0 0,0 1 0 0 0,1 0 1 0 0,-3 5-1 0 0,3-6-10 0 0,0 1 0 0 0,1-1 0 0 0,0 1 0 0 0,-1 0-1 0 0,1-1 1 0 0,1 1 0 0 0,-1 0 0 0 0,0 0 0 0 0,1 0 0 0 0,0 0 0 0 0,0 0 0 0 0,0 0 0 0 0,0 0 0 0 0,1-1 0 0 0,0 1 0 0 0,0 0-1 0 0,0 0 1 0 0,0 0 0 0 0,0-1 0 0 0,1 1 0 0 0,-1 0 0 0 0,4 4 0 0 0,2 1 24 0 0,0 1 0 0 0,0-1 0 0 0,1-1-1 0 0,0 1 1 0 0,0-2 0 0 0,1 1 0 0 0,0-1 0 0 0,1 0 0 0 0,0-1-1 0 0,0 0 1 0 0,16 7 0 0 0,-9-6 107 0 0,1 0-1 0 0,-1-2 1 0 0,1 0-1 0 0,0-1 1 0 0,0-1-1 0 0,30 1 1 0 0,-37-4-37 0 0,-1 0 0 0 0,1-1 1 0 0,-1 0-1 0 0,0-1 1 0 0,17-5-1 0 0,47-21 270 0 0,-57 20-244 0 0,-1 1 0 0 0,1 1 0 0 0,0 1 0 0 0,0 0 0 0 0,28-4 0 0 0,-43 10-92 0 0,1-1 1 0 0,-1 0 0 0 0,0 0-1 0 0,1 1 1 0 0,-1-1-1 0 0,0 1 1 0 0,0-1-1 0 0,0 1 1 0 0,0 0-1 0 0,0 0 1 0 0,1 0-1 0 0,-2 0 1 0 0,1 1-1 0 0,0-1 1 0 0,0 0 0 0 0,0 1-1 0 0,-1-1 1 0 0,1 1-1 0 0,0 0 1 0 0,-1 0-1 0 0,3 3 1 0 0,2 4 52 0 0,-1 1 1 0 0,1 0-1 0 0,4 12 1 0 0,-7-13-58 0 0,62 147 481 0 0,-62-149-476 0 0,1 3 18 0 0,1 1 1 0 0,-2 0-1 0 0,4 14 1 0 0,-7-23-28 0 0,1 1 0 0 0,-1-1 0 0 0,0 1 0 0 0,0 0 0 0 0,0-1 0 0 0,0 1 0 0 0,0-1 0 0 0,0 1 0 0 0,-1-1 0 0 0,1 1 1 0 0,-1-1-1 0 0,0 1 0 0 0,1-1 0 0 0,-1 0 0 0 0,0 1 0 0 0,-1-1 0 0 0,1 0 0 0 0,0 0 0 0 0,-1 0 0 0 0,-2 3 0 0 0,4-4-15 0 0,0-1 1 0 0,0 0-1 0 0,-1 1 1 0 0,1-1-1 0 0,0 1 0 0 0,-1-1 1 0 0,1 0-1 0 0,-1 1 1 0 0,1-1-1 0 0,0 0 0 0 0,-1 0 1 0 0,1 1-1 0 0,-1-1 0 0 0,1 0 1 0 0,-1 0-1 0 0,1 0 1 0 0,-1 0-1 0 0,1 1 0 0 0,-1-1 1 0 0,1 0-1 0 0,-1 0 1 0 0,1 0-1 0 0,-1 0 0 0 0,1 0 1 0 0,-1 0-1 0 0,1 0 1 0 0,-1-1-1 0 0,0 1-1 0 0,0-1-1 0 0,1 1 1 0 0,-1-1 0 0 0,1 1-1 0 0,-1-1 1 0 0,1 0 0 0 0,-1 1-1 0 0,1-1 1 0 0,0 0 0 0 0,-1 1 0 0 0,1-1-1 0 0,0 0 1 0 0,0 1 0 0 0,-1-1-1 0 0,1-1 1 0 0,-3-30-45 0 0,3 32 43 0 0,1-25 14 0 0,2 0-1 0 0,0 0 1 0 0,1 0 0 0 0,2 1 0 0 0,14-42 0 0 0,58-113-65 0 0,-76 174 52 0 0,3-5-8 0 0,10-21 13 0 0,28-46 0 0 0,-38 69-7 0 0,1 0 0 0 0,0 1 0 0 0,0 0 0 0 0,0 0 0 0 0,1 0 0 0 0,0 1 0 0 0,1 0 0 0 0,-1 0 0 0 0,1 1-1 0 0,13-8 1 0 0,-19 12 6 0 0,0 0 0 0 0,1 1-1 0 0,-1-1 1 0 0,0 0 0 0 0,0 1 0 0 0,0-1-1 0 0,1 1 1 0 0,-1-1 0 0 0,0 1-1 0 0,0 0 1 0 0,1 0 0 0 0,-1 0 0 0 0,0 0-1 0 0,0 1 1 0 0,1-1 0 0 0,-1 1-1 0 0,0-1 1 0 0,4 2 0 0 0,-3 0 5 0 0,-1-1 1 0 0,1 1-1 0 0,-1 0 1 0 0,1 0-1 0 0,-1 0 1 0 0,0 0-1 0 0,0 1 1 0 0,0-1-1 0 0,0 0 1 0 0,0 1-1 0 0,-1 0 1 0 0,3 2-1 0 0,2 8 37 0 0,-1 1 0 0 0,-1-1 0 0 0,1 1 0 0 0,3 23-1 0 0,5 90 82 0 0,1-5-40 0 0,-12-106-87 0 0,2-1 1 0 0,0 1 0 0 0,1-1 0 0 0,1 0 0 0 0,13 24 0 0 0,-16-34-4 0 0,0-1-1 0 0,0 1 0 0 0,1-1 1 0 0,-1 0-1 0 0,1 0 0 0 0,0-1 1 0 0,1 1-1 0 0,-1-1 1 0 0,0 0-1 0 0,1 0 0 0 0,0 0 1 0 0,0-1-1 0 0,0 0 0 0 0,0 0 1 0 0,0 0-1 0 0,0 0 0 0 0,0-1 1 0 0,7 1-1 0 0,-4 0-405 0 0,0-1 1 0 0,0-1-1 0 0,0 0 0 0 0,0 0 0 0 0,0 0 0 0 0,-1-1 0 0 0,1 0 1 0 0,0-1-1 0 0,0 0 0 0 0,-1 0 0 0 0,1 0 0 0 0,8-5 0 0 0,9-8-1284 0 0</inkml:trace>
</inkml:ink>
</file>

<file path=ppt/ink/ink4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1:31.3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427 334 512 0 0,'4'-1'672'0'0,"1"-1"-1"0"0,-1 0 1 0 0,1 0 0 0 0,-1 0 0 0 0,0-1-1 0 0,0 1 1 0 0,0-1 0 0 0,0 0-1 0 0,4-4 1 0 0,-7 6-463 0 0,1-1-1 0 0,-1 0 1 0 0,1 0-1 0 0,-1 0 1 0 0,0 1-1 0 0,0-2 1 0 0,0 1-1 0 0,0 0 1 0 0,0 0 0 0 0,-1 0-1 0 0,1 0 1 0 0,-1 0-1 0 0,1-1 1 0 0,-1 1-1 0 0,0 0 1 0 0,0 0-1 0 0,0-1 1 0 0,0 1 0 0 0,0 0-1 0 0,0-1 1 0 0,-2-2-1 0 0,-1-18 1416 0 0,-3-43 0 0 0,6 51-1299 0 0,0 1 0 0 0,-2-1 0 0 0,0 1 0 0 0,0-1-1 0 0,-1 1 1 0 0,-1 0 0 0 0,-9-22 0 0 0,12 34-252 0 0,0 0 0 0 0,0 0 1 0 0,0 0-1 0 0,-1 0 0 0 0,1 0 1 0 0,-1 0-1 0 0,1 1 0 0 0,-1-1 1 0 0,0 0-1 0 0,1 1 0 0 0,-1 0 1 0 0,0-1-1 0 0,0 1 0 0 0,0 0 0 0 0,0 0 1 0 0,0 0-1 0 0,-4-1 0 0 0,2 1 11 0 0,0 0-1 0 0,1 1 1 0 0,-1-1-1 0 0,0 1 1 0 0,0 0-1 0 0,0 0 1 0 0,0 1-1 0 0,0-1 1 0 0,-6 2-1 0 0,-5 3 104 0 0,0 1-1 0 0,0 0 0 0 0,1 0 1 0 0,-15 10-1 0 0,27-15-160 0 0,-19 12 61 0 0,1 0-1 0 0,1 1 1 0 0,0 2-1 0 0,0-1 1 0 0,2 2-1 0 0,0 1 0 0 0,-23 30 1 0 0,24-26-55 0 0,2 0 0 0 0,0 2 0 0 0,1-1 0 0 0,1 2 0 0 0,2-1 1 0 0,-13 43-1 0 0,21-59-26 0 0,0 1 1 0 0,1-1 0 0 0,-1 0 0 0 0,2 0-1 0 0,-1 0 1 0 0,1 1 0 0 0,0-1 0 0 0,1 0-1 0 0,0 0 1 0 0,0 1 0 0 0,5 11 0 0 0,-5-15-4 0 0,1-1 1 0 0,0 0 0 0 0,0 1 0 0 0,1-1-1 0 0,0 0 1 0 0,-1 0 0 0 0,1 0 0 0 0,1 0 0 0 0,-1-1-1 0 0,0 0 1 0 0,1 1 0 0 0,0-1 0 0 0,0 0-1 0 0,0-1 1 0 0,0 1 0 0 0,0-1 0 0 0,0 1-1 0 0,1-1 1 0 0,-1 0 0 0 0,10 2 0 0 0,5 0-37 0 0,1 0 0 0 0,0-2 1 0 0,0 0-1 0 0,0-1 1 0 0,1-1-1 0 0,34-4 0 0 0,2-4-280 0 0,61-18 0 0 0,-57 9-1643 0 0,78-31 0 0 0,-98 31-191 0 0</inkml:trace>
</inkml:ink>
</file>

<file path=ppt/ink/ink4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1:32.4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1163 512 0 0,'-14'10'2009'0'0,"-8"5"5184"0"0,23-12-4354 0 0,6-2-1605 0 0,5 0-303 0 0,0 0-204 0 0,-1 0 0 0 0,1 1 0 0 0,-1 1 0 0 0,22 6 0 0 0,-21-5-529 0 0,0 0-1 0 0,0-2 0 0 0,24 4 1 0 0,-21-6-105 0 0,0-1 1 0 0,0 0-1 0 0,0-1 1 0 0,0-1-1 0 0,-1 0 1 0 0,1-1-1 0 0,14-6 1 0 0,95-46 317 0 0,-104 46-343 0 0,14-8 129 0 0,0-2-1 0 0,0-1 1 0 0,-2-1 0 0 0,51-47 0 0 0,-60 47-109 0 0,-1-2 0 0 0,-1 0 0 0 0,-1-2-1 0 0,-2 0 1 0 0,0-1 0 0 0,17-36 0 0 0,-17 22-32 0 0,-1 0 0 0 0,-2-1 0 0 0,-2 0 0 0 0,14-86 0 0 0,-17 67-12 0 0,3-94 0 0 0,-13 134-43 0 0,-1 0-1 0 0,-1 0 1 0 0,0 0 0 0 0,-2 0 0 0 0,0 0-1 0 0,-2 1 1 0 0,0 0 0 0 0,-11-25-1 0 0,15 42 9 0 0,1 0 0 0 0,-1 0 0 0 0,0-1-1 0 0,0 1 1 0 0,0 1 0 0 0,0-1 0 0 0,0 0-1 0 0,-1 0 1 0 0,1 1 0 0 0,-1 0 0 0 0,0-1-1 0 0,0 1 1 0 0,0 0 0 0 0,0 0 0 0 0,0 0-1 0 0,0 1 1 0 0,-1-1 0 0 0,1 1 0 0 0,0 0-1 0 0,-1 0 1 0 0,1 0 0 0 0,-1 0 0 0 0,1 1-1 0 0,-1-1 1 0 0,0 1 0 0 0,1 0-1 0 0,-1 0 1 0 0,1 0 0 0 0,-1 1 0 0 0,1-1-1 0 0,-1 1 1 0 0,0 0 0 0 0,1 0 0 0 0,0 0-1 0 0,-6 2 1 0 0,-5 4 18 0 0,-1 1-1 0 0,2 0 0 0 0,-1 0 1 0 0,1 2-1 0 0,0-1 1 0 0,1 2-1 0 0,0 0 1 0 0,-14 16-1 0 0,-1 6 0 0 0,-45 72 1 0 0,22-15 34 0 0,3 2 0 0 0,-50 144 0 0 0,88-210-30 0 0,0 1-1 0 0,2 0 1 0 0,1 1 0 0 0,1 0 0 0 0,1 0 0 0 0,1 44 0 0 0,3-54-28 0 0,1-1 0 0 0,1 0 0 0 0,1 0 0 0 0,1 0 0 0 0,0 0 1 0 0,1 0-1 0 0,0-1 0 0 0,2 0 0 0 0,0 0 0 0 0,0-1 0 0 0,19 28 0 0 0,-11-24-17 0 0,0 0 0 0 0,1-1-1 0 0,1-1 1 0 0,0-1 0 0 0,1 0 0 0 0,1-2-1 0 0,1 0 1 0 0,0-1 0 0 0,1 0 0 0 0,0-2 0 0 0,0-1-1 0 0,1-1 1 0 0,1 0 0 0 0,34 7 0 0 0,-50-14-8 0 0,0 0 0 0 0,1-1 1 0 0,-1-1-1 0 0,1 1 1 0 0,0-1-1 0 0,-1 0 0 0 0,1-1 1 0 0,-1 0-1 0 0,1 0 0 0 0,-1 0 1 0 0,0-1-1 0 0,1 0 1 0 0,-1-1-1 0 0,0 0 0 0 0,0 0 1 0 0,-1 0-1 0 0,1-1 0 0 0,6-4 1 0 0,-1-2-64 0 0,0 0 1 0 0,0 0-1 0 0,-1-1 0 0 0,-1-1 1 0 0,0 0-1 0 0,0 0 0 0 0,-2-1 1 0 0,1 0-1 0 0,-1-1 0 0 0,-1 0 1 0 0,7-20-1 0 0,-2 0-151 0 0,-1-1-1 0 0,-2 0 1 0 0,8-65-1 0 0,-9-83 332 0 0,-7 181-87 0 0,-1 1 0 0 0,0 0 0 0 0,-1 0-1 0 0,1-1 1 0 0,0 1 0 0 0,0 0 0 0 0,0 0 0 0 0,-1-1 0 0 0,1 1 0 0 0,-1 0 0 0 0,0-2 0 0 0,-4 2 80 0 0,-1 9-3 0 0,2-1-61 0 0,1 1 0 0 0,0-1 0 0 0,0 1 0 0 0,1 0 0 0 0,-1 0 0 0 0,2 0 0 0 0,-2 12 0 0 0,0 61 14 0 0,3-44-71 0 0,0-17 45 0 0,0 0-1 0 0,1-1 0 0 0,1 1 0 0 0,1-1 1 0 0,1 0-1 0 0,0 0 0 0 0,1 0 1 0 0,9 19-1 0 0,-10-29 11 0 0,0 0-1 0 0,1-1 1 0 0,0 1 0 0 0,1-1 0 0 0,-1 0-1 0 0,2 0 1 0 0,-1-1 0 0 0,1 1 0 0 0,0-2 0 0 0,1 1-1 0 0,-1-1 1 0 0,1 0 0 0 0,1 0 0 0 0,-1-1-1 0 0,1 0 1 0 0,0-1 0 0 0,16 6 0 0 0,-13-6-20 0 0,1-1 0 0 0,0 0 0 0 0,0-1 1 0 0,0 0-1 0 0,0-1 0 0 0,0 0 0 0 0,0-1 1 0 0,0-1-1 0 0,0 0 0 0 0,15-4 0 0 0,-18 3-34 0 0,-1 0 0 0 0,-1-1 0 0 0,1 0-1 0 0,0-1 1 0 0,-1 0 0 0 0,1 0 0 0 0,-1-1 0 0 0,-1 0-1 0 0,1 0 1 0 0,-1-1 0 0 0,1 0 0 0 0,-2 0 0 0 0,1-1-1 0 0,-1 1 1 0 0,7-10 0 0 0,-4 2 11 0 0,-1-1-1 0 0,0 0 1 0 0,-1-1 0 0 0,-1 0-1 0 0,0 0 1 0 0,-1 0 0 0 0,-1-1-1 0 0,0 0 1 0 0,2-29 0 0 0,-4 9 13 0 0,-1 0 0 0 0,-2 0 1 0 0,-7-52-1 0 0,7 82 16 0 0,-5-27 27 0 0,5 32-15 0 0,0-1-1 0 0,1 1 1 0 0,-1 0-1 0 0,0 0 1 0 0,0 0 0 0 0,0 0-1 0 0,0 0 1 0 0,0 0-1 0 0,0 1 1 0 0,-1-1-1 0 0,1 0 1 0 0,-3-1-1 0 0,4 2-12 0 0,-1 1-1 0 0,1 0 1 0 0,0-1-1 0 0,-1 1 1 0 0,1 0-1 0 0,-1 0 1 0 0,0-1-1 0 0,1 1 1 0 0,-1 0-1 0 0,1 0 1 0 0,-1 0-1 0 0,1 0 1 0 0,-1 0-1 0 0,1 0 1 0 0,-1-1 0 0 0,0 1-1 0 0,1 1 1 0 0,-1-1-1 0 0,1 0 1 0 0,-1 0-1 0 0,1 0 1 0 0,-1 0-1 0 0,1 0 1 0 0,-1 0-1 0 0,0 1 1 0 0,-1 0 5 0 0,1 0 0 0 0,0 0 1 0 0,0 0-1 0 0,-1 0 0 0 0,1 0 1 0 0,0 0-1 0 0,0 0 0 0 0,0 0 0 0 0,-1 2 1 0 0,-2 3 23 0 0,1 0 1 0 0,-1 0-1 0 0,-2 8 1 0 0,1 2 0 0 0,1 0 0 0 0,0 0 0 0 0,1 1 0 0 0,1-1 0 0 0,0 1 1 0 0,1 0-1 0 0,1-1 0 0 0,1 1 0 0 0,0 0 0 0 0,1-1 0 0 0,1 1 0 0 0,1-1 0 0 0,0 0 0 0 0,1 0 0 0 0,13 29 0 0 0,-12-34-24 0 0,0-1-1 0 0,1 1 1 0 0,0-1-1 0 0,1-1 1 0 0,0 0-1 0 0,0 0 0 0 0,1 0 1 0 0,0-1-1 0 0,1 0 1 0 0,0-1-1 0 0,0 0 0 0 0,15 7 1 0 0,-15-9-108 0 0,0 0 1 0 0,0-1 0 0 0,0-1-1 0 0,1 0 1 0 0,-1 0 0 0 0,1-1-1 0 0,0 0 1 0 0,0-1 0 0 0,0 0 0 0 0,0-1-1 0 0,-1 0 1 0 0,1 0 0 0 0,0-1-1 0 0,13-4 1 0 0,-1-1-2092 0 0,27-11 0 0 0,-28 8-705 0 0</inkml:trace>
</inkml:ink>
</file>

<file path=ppt/ink/ink4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1:32.9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365 351 512 0 0,'6'-11'2066'0'0,"0"0"-1"0"0,0 1 1 0 0,1 0-1 0 0,10-11 1 0 0,-11 13-1490 0 0,0 1 0 0 0,0-1 0 0 0,0 0 0 0 0,-1 0 0 0 0,-1-1 0 0 0,0 1 0 0 0,0-1-1 0 0,3-10 1 0 0,-3 2 65 0 0,-1 0 1 0 0,0 0-1 0 0,0-20 0 0 0,-3 30-445 0 0,0 1 0 0 0,0-1 0 0 0,-1 0 0 0 0,0 0 1 0 0,0 1-1 0 0,-1-1 0 0 0,1 0 0 0 0,-2 1 0 0 0,1-1 1 0 0,-6-11-1 0 0,6 16-135 0 0,0 0-1 0 0,1 0 1 0 0,-1-1 0 0 0,0 1 0 0 0,0 0-1 0 0,-1 0 1 0 0,1 1 0 0 0,0-1 0 0 0,0 0 0 0 0,-1 1-1 0 0,1-1 1 0 0,-1 1 0 0 0,0 0 0 0 0,1 0-1 0 0,-1 0 1 0 0,0 0 0 0 0,0 1 0 0 0,1-1 0 0 0,-1 1-1 0 0,0-1 1 0 0,0 1 0 0 0,0 0 0 0 0,0 0-1 0 0,0 0 1 0 0,1 0 0 0 0,-1 1 0 0 0,-5 1 0 0 0,-6 1 32 0 0,0 2 1 0 0,1 0 0 0 0,-1 0 0 0 0,-14 9 0 0 0,22-11-75 0 0,-18 10 65 0 0,2 0 1 0 0,-1 2-1 0 0,2 0 1 0 0,0 1 0 0 0,1 1-1 0 0,-18 21 1 0 0,33-33-84 0 0,1 0 1 0 0,0 0-1 0 0,0 1 1 0 0,0 0 0 0 0,1-1-1 0 0,-1 1 1 0 0,2 1-1 0 0,-1-1 1 0 0,1 0-1 0 0,0 1 1 0 0,0-1 0 0 0,0 1-1 0 0,1-1 1 0 0,-1 9-1 0 0,2-11-3 0 0,1 0-1 0 0,-1 1 0 0 0,0-1 1 0 0,1 0-1 0 0,0 0 0 0 0,0 0 1 0 0,0 0-1 0 0,0 1 0 0 0,1-1 1 0 0,0-1-1 0 0,0 1 1 0 0,0 0-1 0 0,0 0 0 0 0,0-1 1 0 0,1 1-1 0 0,0-1 0 0 0,-1 0 1 0 0,1 0-1 0 0,1 0 0 0 0,-1 0 1 0 0,0 0-1 0 0,1-1 0 0 0,5 4 1 0 0,-2-2-2 0 0,1 0 0 0 0,1 0 0 0 0,-1-1 0 0 0,0 0 0 0 0,1-1 0 0 0,0 0 0 0 0,10 1 0 0 0,64 2 78 0 0,-10-1-70 0 0,-50-1 33 0 0,0 0 0 0 0,-1 1 0 0 0,42 15 0 0 0,-58-17-15 0 0,0 1 0 0 0,0 0 1 0 0,0 0-1 0 0,0 0 1 0 0,-1 1-1 0 0,1 0 1 0 0,-1 0-1 0 0,0 0 0 0 0,0 1 1 0 0,0 0-1 0 0,-1 0 1 0 0,0 0-1 0 0,0 0 0 0 0,0 1 1 0 0,-1 0-1 0 0,1-1 1 0 0,4 13-1 0 0,-6-13-4 0 0,0 0 1 0 0,-1 0-1 0 0,1 0 1 0 0,-1 1-1 0 0,0-1 0 0 0,0 1 1 0 0,-1-1-1 0 0,0 0 0 0 0,0 1 1 0 0,0-1-1 0 0,0 1 0 0 0,-1-1 1 0 0,0 1-1 0 0,0-1 0 0 0,-1 0 1 0 0,1 1-1 0 0,-1-1 0 0 0,0 0 1 0 0,0 0-1 0 0,-1 0 0 0 0,0-1 1 0 0,0 1-1 0 0,0 0 0 0 0,0-1 1 0 0,0 0-1 0 0,-1 0 0 0 0,0 0 1 0 0,0 0-1 0 0,0-1 0 0 0,-1 1 1 0 0,-8 4-1 0 0,-9 3 8 0 0,0 0 0 0 0,0-2 1 0 0,-1-1-1 0 0,0-1 0 0 0,-27 5 0 0 0,20-6-107 0 0,0-1 0 0 0,0-1 0 0 0,-1-2 0 0 0,1-1 0 0 0,-1-1 0 0 0,0-2 0 0 0,-43-8 0 0 0,67 9-20 0 0,1-1 1 0 0,0 1-1 0 0,0-1 0 0 0,0-1 0 0 0,1 1 0 0 0,-1-1 1 0 0,0 0-1 0 0,-7-5 0 0 0,12 6-38 0 0,-1 1-1 0 0,1 0 1 0 0,-1-1 0 0 0,1 0-1 0 0,0 1 1 0 0,0-1 0 0 0,0 0-1 0 0,0 1 1 0 0,0-1 0 0 0,0 0-1 0 0,0 0 1 0 0,0 0 0 0 0,1 0-1 0 0,-1 0 1 0 0,1 0-1 0 0,-1 0 1 0 0,1 0 0 0 0,0 0-1 0 0,0 0 1 0 0,0 0 0 0 0,0 0-1 0 0,0 0 1 0 0,1-1 0 0 0,-1 1-1 0 0,0 0 1 0 0,1 0 0 0 0,0 0-1 0 0,-1 1 1 0 0,3-4-1 0 0,1-4-1138 0 0,1 0 0 0 0,0 0 0 0 0,10-13-1 0 0,5-5-1155 0 0</inkml:trace>
</inkml:ink>
</file>

<file path=ppt/ink/ink4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1:33.2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131 1 2345 0 0,'-37'23'8270'0'0,"32"-21"-7710"0"0,0 0 0 0 0,1 1 0 0 0,-1 0 1 0 0,0 0-1 0 0,1 0 0 0 0,0 1 0 0 0,-1-1 0 0 0,1 1 0 0 0,1 0 1 0 0,-1 0-1 0 0,1 1 0 0 0,-5 6 0 0 0,1 4-7 0 0,2-1 0 0 0,-1 1 0 0 0,2 0-1 0 0,0 1 1 0 0,1-1 0 0 0,0 1 0 0 0,1 0 0 0 0,1 0-1 0 0,1 22 1 0 0,2-18-304 0 0,0 0 0 0 0,1 0 0 0 0,1 0 0 0 0,0 0 0 0 0,2 0 0 0 0,15 35 0 0 0,-15-43-206 0 0,1-1 1 0 0,0 1-1 0 0,0-1 0 0 0,1-1 1 0 0,1 1-1 0 0,-1-2 0 0 0,2 1 0 0 0,-1-1 1 0 0,23 15-1 0 0,-24-18-93 0 0,0-1-1 0 0,0 0 1 0 0,1 0 0 0 0,-1-1-1 0 0,1-1 1 0 0,0 1-1 0 0,1-1 1 0 0,-1-1 0 0 0,0 0-1 0 0,1 0 1 0 0,-1-1-1 0 0,1 0 1 0 0,0-1 0 0 0,14 0-1 0 0,-19-1-148 0 0,0-1-1 0 0,-1 1 1 0 0,1 0-1 0 0,-1-1 1 0 0,0 0-1 0 0,1 0 1 0 0,-1 0-1 0 0,0-1 1 0 0,5-3 0 0 0,33-31-5228 0 0,-28 23 1962 0 0,12-9-364 0 0</inkml:trace>
</inkml:ink>
</file>

<file path=ppt/ink/ink4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1:33.3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126 0 5073 0 0,'-37'5'5265'0'0,"-2"0"5257"0"0,14 1-9793 0 0,6 2 95 0 0,14 0-240 0 0,10-2-16 0 0,9-3-272 0 0,11-1-232 0 0,5-4-64 0 0,5-1-48 0 0,8 0-224 0 0,-5 0-336 0 0,0 0 184 0 0,0 0-3985 0 0,-11-1 2961 0 0,-3 0-809 0 0</inkml:trace>
</inkml:ink>
</file>

<file path=ppt/ink/ink4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1:34.5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333 69 512 0 0,'-7'-1'1924'0'0,"0"-1"0"0"0,0 1 1 0 0,0 1-1 0 0,-12 0 0 0 0,7 1-454 0 0,1 0-1 0 0,-15 4 1 0 0,-5 4-274 0 0,-33 14 0 0 0,41-14-202 0 0,13-6-677 0 0,1 1-1 0 0,-1 0 1 0 0,1 1 0 0 0,0 0-1 0 0,1 1 1 0 0,-13 9 0 0 0,17-11-217 0 0,1-1 1 0 0,-1 1-1 0 0,1 1 1 0 0,-1-1-1 0 0,1 0 0 0 0,0 1 1 0 0,1-1-1 0 0,-1 1 1 0 0,1 0-1 0 0,0 0 1 0 0,0 0-1 0 0,0 0 0 0 0,1 0 1 0 0,-1 9-1 0 0,1-6-60 0 0,0 1 0 0 0,1-1 0 0 0,0 1 0 0 0,1 0 0 0 0,0-1 0 0 0,0 1 0 0 0,1-1 0 0 0,0 0 0 0 0,0 1 0 0 0,1-1 0 0 0,0 0 0 0 0,0 0 0 0 0,1-1 0 0 0,0 1-1 0 0,1-1 1 0 0,-1 0 0 0 0,1 0 0 0 0,1 0 0 0 0,-1-1 0 0 0,1 1 0 0 0,7 5 0 0 0,3 1-25 0 0,0-1 0 0 0,1-1 0 0 0,0 0 0 0 0,0-1 0 0 0,1-1 0 0 0,1 0 0 0 0,-1-2 0 0 0,22 6 0 0 0,-1-1 0 0 0,47 7 0 0 0,-71-17-8 0 0,0 0 0 0 0,1-1 1 0 0,-1 0-1 0 0,1-2 0 0 0,-1 0 1 0 0,21-3-1 0 0,-31 3-6 0 0,0-1 0 0 0,-1 1-1 0 0,1 0 1 0 0,-1-1 0 0 0,1 0 0 0 0,-1 0-1 0 0,0 0 1 0 0,0-1 0 0 0,0 0 0 0 0,0 1-1 0 0,-1-1 1 0 0,1 0 0 0 0,-1-1 0 0 0,6-5-1 0 0,-6 4-1 0 0,0 0 0 0 0,0 0 0 0 0,-1 0 0 0 0,1 0 0 0 0,-1 0 0 0 0,0 0 0 0 0,-1-1 0 0 0,1 1 0 0 0,-1-1 0 0 0,1-10 0 0 0,-2 2 0 0 0,0-1-1 0 0,-1 1 0 0 0,-1-1 1 0 0,0 1-1 0 0,-1 0 1 0 0,0-1-1 0 0,-1 1 0 0 0,-10-21 1 0 0,6 17-3 0 0,-1 1 1 0 0,-1 0 0 0 0,0 1 0 0 0,-1 0 0 0 0,-1 0 0 0 0,0 1 0 0 0,-1 1 0 0 0,-1 0 0 0 0,0 1 0 0 0,-1 0 0 0 0,0 1 0 0 0,-30-17 0 0 0,35 25 1 0 0,0-1 1 0 0,0 2 0 0 0,-1 0 0 0 0,1 0 0 0 0,-1 1-1 0 0,1 0 1 0 0,-1 1 0 0 0,0 0 0 0 0,0 1 0 0 0,0 0 0 0 0,-15 2-1 0 0,12 0 9 0 0,1 0-1 0 0,0 1 0 0 0,0 1 1 0 0,0 0-1 0 0,0 1 0 0 0,0 0 1 0 0,1 1-1 0 0,-20 13 0 0 0,27-16-12 0 0,1 0 0 0 0,-1 1 0 0 0,1 0 1 0 0,0 0-1 0 0,0 0 0 0 0,1 1 0 0 0,-1-1 0 0 0,1 1 0 0 0,0 0 0 0 0,-4 7 0 0 0,7-10 5 0 0,-1-1 0 0 0,0 1 0 0 0,1 0 0 0 0,-1 0-1 0 0,1-1 1 0 0,-1 1 0 0 0,1 0 0 0 0,0 0 0 0 0,0 0 0 0 0,0 0 0 0 0,0 0-1 0 0,0 0 1 0 0,0-1 0 0 0,0 1 0 0 0,1 0 0 0 0,-1 0 0 0 0,1 0-1 0 0,-1-1 1 0 0,1 1 0 0 0,0 0 0 0 0,0 0 0 0 0,0-1 0 0 0,0 1 0 0 0,0-1-1 0 0,0 1 1 0 0,0-1 0 0 0,0 1 0 0 0,1-1 0 0 0,-1 0 0 0 0,0 1-1 0 0,1-1 1 0 0,-1 0 0 0 0,1 0 0 0 0,3 1 0 0 0,2 2 4 0 0,0-1 1 0 0,0 0-1 0 0,0-1 1 0 0,0 1-1 0 0,1-2 1 0 0,0 1-1 0 0,-1-1 1 0 0,12 1-1 0 0,64-4 4 0 0,-77 2-21 0 0,53-5 37 0 0,1-2 0 0 0,-2-3 0 0 0,1-2 0 0 0,-2-3 0 0 0,79-32 1 0 0,-102 34-8 0 0,77-29 82 0 0,-95 37-31 0 0,1 1 0 0 0,-1 0 0 0 0,1 2 0 0 0,31-2 0 0 0,-46 4-51 0 0,0 0-1 0 0,0 0 1 0 0,1 0 0 0 0,-1 1 0 0 0,0-1-1 0 0,0 0 1 0 0,0 1 0 0 0,0 0 0 0 0,0 0-1 0 0,0-1 1 0 0,0 1 0 0 0,0 0 0 0 0,0 1-1 0 0,0-1 1 0 0,-1 0 0 0 0,4 3 0 0 0,-3-1 13 0 0,0-1 1 0 0,0 1-1 0 0,0-1 1 0 0,0 1-1 0 0,-1 0 1 0 0,0 0 0 0 0,1 0-1 0 0,-1 0 1 0 0,0 0-1 0 0,1 4 1 0 0,0 8 78 0 0,0-1 0 0 0,-2 0 1 0 0,1 1-1 0 0,-3 16 0 0 0,2-15-52 0 0,-1 18 10 0 0,1 1 1 0 0,7 41-1 0 0,-5-58-49 0 0,2-1 1 0 0,0 1-1 0 0,1-1 0 0 0,1 0 0 0 0,1 0 0 0 0,9 17 1 0 0,-15-32-13 0 0,0-1 0 0 0,0 1 0 0 0,-1 0 0 0 0,1 0 1 0 0,-1 0-1 0 0,1 0 0 0 0,-1 0 0 0 0,1 0 0 0 0,-1 4 0 0 0,0-6-3 0 0,0 0-1 0 0,0 1 0 0 0,0-1 1 0 0,0 0-1 0 0,0 0 0 0 0,0 0 0 0 0,0 1 1 0 0,0-1-1 0 0,0 0 0 0 0,0 0 1 0 0,-1 1-1 0 0,1-1 0 0 0,0 0 1 0 0,0 0-1 0 0,0 0 0 0 0,0 0 0 0 0,0 1 1 0 0,0-1-1 0 0,-1 0 0 0 0,1 0 1 0 0,0 0-1 0 0,0 0 0 0 0,0 0 1 0 0,0 1-1 0 0,-1-1 0 0 0,1 0 0 0 0,0 0 1 0 0,0 0-1 0 0,0 0 0 0 0,-1 0 1 0 0,1 0-1 0 0,-1 0 1 0 0,0 0 1 0 0,0 0-1 0 0,1 0 1 0 0,-1-1-1 0 0,0 1 1 0 0,0 0-1 0 0,1-1 1 0 0,-1 1-1 0 0,0 0 1 0 0,1-1-1 0 0,-1 1 1 0 0,0-1-1 0 0,1 1 1 0 0,-2-2-1 0 0,0 0-3 0 0,-1 0-1 0 0,1-1 0 0 0,-1 1 0 0 0,1-1 0 0 0,0 1 1 0 0,0-1-1 0 0,0 0 0 0 0,0 0 0 0 0,1 0 0 0 0,-1 0 1 0 0,1-1-1 0 0,-1 1 0 0 0,1 0 0 0 0,0-1 1 0 0,0-4-1 0 0,0 3-6 0 0,1-1 0 0 0,0 1 0 0 0,0-1 0 0 0,1 1 0 0 0,0-1 0 0 0,0 1 0 0 0,0-1 1 0 0,4-9-1 0 0,3-4-15 0 0,1 0 1 0 0,1 1-1 0 0,1 0 1 0 0,13-17 0 0 0,-21 32 21 0 0,159-215-79 0 0,-152 206 84 0 0,0 1 0 0 0,17-16 0 0 0,-25 24-2 0 0,1 1 1 0 0,-1 0-1 0 0,1 0 1 0 0,-1 0-1 0 0,1 1 1 0 0,0-1-1 0 0,-1 1 1 0 0,1-1-1 0 0,0 1 1 0 0,0 0-1 0 0,0 0 1 0 0,0 0-1 0 0,0 0 1 0 0,0 1-1 0 0,1-1 1 0 0,-1 1-1 0 0,0 0 1 0 0,0 0-1 0 0,5 1 1 0 0,-5-1 7 0 0,-1 2 0 0 0,0-1 0 0 0,1 0 0 0 0,-1 0 0 0 0,0 1 0 0 0,0-1 0 0 0,0 1 0 0 0,0-1 0 0 0,0 1 0 0 0,-1 0 1 0 0,1 0-1 0 0,-1 0 0 0 0,1 0 0 0 0,-1 0 0 0 0,1 0 0 0 0,-1 1 0 0 0,2 3 0 0 0,0 3 15 0 0,1 0-1 0 0,-1 1 1 0 0,2 11 0 0 0,5 44 300 0 0,1 89 1 0 0,-7-80-236 0 0,-2-51-74 0 0,1-1-1 0 0,0 1 1 0 0,12 36 0 0 0,-12-49-47 0 0,0-1 0 0 0,1-1-1 0 0,0 1 1 0 0,0 0 0 0 0,1-1 0 0 0,0 0 0 0 0,1 0 0 0 0,0 0 0 0 0,0-1 0 0 0,0 0 0 0 0,11 9-1 0 0,-14-14-98 0 0,1 1-1 0 0,-1-1 0 0 0,1 0 0 0 0,0 0 1 0 0,-1 0-1 0 0,1 0 0 0 0,0-1 1 0 0,0 0-1 0 0,0 0 0 0 0,1 0 0 0 0,-1 0 1 0 0,0 0-1 0 0,0-1 0 0 0,0 0 0 0 0,6 0 1 0 0,-4-1-832 0 0,0 1 0 0 0,-1-2 1 0 0,1 1-1 0 0,-1 0 0 0 0,1-1 1 0 0,8-4-1 0 0,6-5-2965 0 0</inkml:trace>
</inkml:ink>
</file>

<file path=ppt/ink/ink4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1:36.2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87 119 512 0 0,'-4'-6'900'0'0,"0"0"1"0"0,0 0-1 0 0,1-1 0 0 0,0 1 1 0 0,0-1-1 0 0,1 0 0 0 0,-1 0 0 0 0,2 0 1 0 0,-1 0-1 0 0,1 0 0 0 0,0 0 1 0 0,0 0-1 0 0,1-10 0 0 0,0 16-821 0 0,0 1 0 0 0,0-1 0 0 0,0 1 0 0 0,0-1 0 0 0,0 0 0 0 0,0 1 0 0 0,0-1 0 0 0,0 1 0 0 0,1-1 0 0 0,-1 1 0 0 0,0-1 0 0 0,0 1 0 0 0,0-1 0 0 0,1 1 0 0 0,-1-1 0 0 0,0 1 0 0 0,1-1 0 0 0,-1 1 0 0 0,0 0 0 0 0,1-1 0 0 0,-1 1 0 0 0,0-1 0 0 0,1 1 0 0 0,-1 0 0 0 0,1-1 0 0 0,-1 1 0 0 0,1 0 0 0 0,-1 0 0 0 0,1-1 0 0 0,-1 1 0 0 0,1 0 0 0 0,-1 0 0 0 0,1 0 0 0 0,-1 0 0 0 0,1 0 0 0 0,-1-1 0 0 0,1 1 0 0 0,0 1-17 0 0,0-1 0 0 0,-1 0 0 0 0,1 1 1 0 0,0-1-1 0 0,-1 1 0 0 0,1-1 0 0 0,0 1 0 0 0,-1-1 1 0 0,1 1-1 0 0,-1 0 0 0 0,1-1 0 0 0,-1 1 0 0 0,1-1 1 0 0,-1 1-1 0 0,0 0 0 0 0,1 0 0 0 0,-1-1 0 0 0,0 1 1 0 0,1 0-1 0 0,-1 0 0 0 0,0-1 0 0 0,0 1 0 0 0,0 0 1 0 0,0 0-1 0 0,0-1 0 0 0,0 2 0 0 0,0 11 207 0 0,-1 1 1 0 0,0-1-1 0 0,-1 0 0 0 0,-1 0 0 0 0,-7 22 1 0 0,3-10-36 0 0,-2 10 154 0 0,-4 11 118 0 0,2 1 1 0 0,-7 63-1 0 0,15-33-14 0 0,4 0-1 0 0,3 1 1 0 0,26 146 0 0 0,23 67 202 0 0,-14 19-348 0 0,-35-271-338 0 0,7 150 166 0 0,-5-69-130 0 0,-3 118 56 0 0,-3-70-48 0 0,-4-42 68 0 0,-1-20 425 0 0,5-106-541 0 0,0 0 0 0 0,0 0 0 0 0,0 0 0 0 0,0 0 0 0 0,0 0 0 0 0,0 0 0 0 0,0 0 0 0 0,0 0 0 0 0,0 0 0 0 0,0 0 0 0 0,0 0 0 0 0,0 0 0 0 0,0 0-1 0 0,0 0 1 0 0,1 0 0 0 0,-1 0 0 0 0,0 0 0 0 0,0 0 0 0 0,0 0 0 0 0,0-1 0 0 0,0 1 0 0 0,0 0 0 0 0,0 0 0 0 0,0 0 0 0 0,0 0 0 0 0,0 0 0 0 0,0 0 0 0 0,0 0 0 0 0,0 0 0 0 0,0 0 0 0 0,0 0 0 0 0,0 0 0 0 0,0 0-1 0 0,0 0 1 0 0,0 0 0 0 0,1 0 0 0 0,-1 0 0 0 0,0 0 0 0 0,0 0 0 0 0,0 0 0 0 0,0 0 0 0 0,0 1 0 0 0,0-1 0 0 0,0 0 0 0 0,0 0 0 0 0,0 0 0 0 0,0 0 0 0 0,0 0 0 0 0,0 0 0 0 0,0 0 0 0 0,0 0 0 0 0,0 0 0 0 0,0 0-1 0 0,0 0 1 0 0,0 0 0 0 0,0 0 0 0 0,0 0 0 0 0,0 0 0 0 0,0 0 0 0 0,0 0 0 0 0,0 0 0 0 0,6-7 89 0 0,3-12-52 0 0,-1-1 15 0 0,-2 1 10 0 0,11-21 0 0 0,-14 36-51 0 0,-1-1 0 0 0,1 1 0 0 0,0-1 0 0 0,0 1 0 0 0,0 0 0 0 0,1 0 1 0 0,0 0-1 0 0,-1 0 0 0 0,8-4 0 0 0,-11 7-11 0 0,0 1 0 0 0,1 0 0 0 0,-1 0 0 0 0,0-1-1 0 0,1 1 1 0 0,-1 0 0 0 0,1 0 0 0 0,-1 0 0 0 0,0-1 0 0 0,1 1 0 0 0,-1 0 0 0 0,1 0 0 0 0,-1 0 0 0 0,1 0 0 0 0,-1 0 0 0 0,0 0 0 0 0,1 0 0 0 0,-1 0 0 0 0,1 0 0 0 0,-1 0 0 0 0,1 0 0 0 0,-1 0 0 0 0,1 0 0 0 0,-1 0 0 0 0,0 1 0 0 0,1-1 0 0 0,-1 0 0 0 0,1 0 0 0 0,-1 0 0 0 0,1 1 0 0 0,0 0 8 0 0,-1 0 0 0 0,1-1 0 0 0,0 1 0 0 0,-1 0 0 0 0,1 0 0 0 0,-1 0 0 0 0,1 0 0 0 0,-1 0 0 0 0,1 0 0 0 0,-1 0 0 0 0,1 2 1 0 0,1 28 196 0 0,-2-29-202 0 0,0-1 0 0 0,0 0-1 0 0,0 1 1 0 0,0-1 0 0 0,0 0 0 0 0,0 1-1 0 0,0-1 1 0 0,1 0 0 0 0,-1 1 0 0 0,0-1-1 0 0,1 0 1 0 0,-1 0 0 0 0,1 1 0 0 0,0-1-1 0 0,-1 0 1 0 0,1 0 0 0 0,0 0 0 0 0,-1 0-1 0 0,1 0 1 0 0,2 2 0 0 0,-2-3 5 0 0,0 1 0 0 0,1-1 0 0 0,-1 1 0 0 0,1-1 0 0 0,-1 0 0 0 0,1 0 0 0 0,-1 0 0 0 0,1 1 0 0 0,0-1 0 0 0,-1-1 0 0 0,1 1 0 0 0,-1 0 0 0 0,1 0 0 0 0,-1-1 0 0 0,1 1 0 0 0,-1 0-1 0 0,2-2 1 0 0,45-12 69 0 0,0 2-1 0 0,0 2 1 0 0,68-4-1 0 0,-7 0 48 0 0,-81 9-128 0 0,32-3 37 0 0,57-12-74 0 0,-37 0 71 0 0,-7 1 0 0 0,112-14 1 0 0,-57 30-99 0 0,-35 3 1 0 0,302-21-8 0 0,94-4-94 0 0,162 29 193 0 0,-240 9 3 0 0,125-16-37 0 0,-173-2 36 0 0,474 5-28 0 0,-427-13 45 0 0,1-15-53 0 0,-205 12-11 0 0,-31 3 20 0 0,345-18 17 0 0,82 25-23 0 0,170-5 5 0 0,-424 0-2 0 0,-64 13 29 0 0,-202 2 23 0 0,137 26 0 0 0,-162-15-11 0 0,-42-10-41 0 0,-1-1 0 0 0,1-1 0 0 0,0 0 0 0 0,28 2 0 0 0,-39-5 18 0 0,21 0 4 0 0,-25 0-22 0 0,1 0-1 0 0,-1 0 1 0 0,1 0-1 0 0,-1 0 0 0 0,1 0 1 0 0,-1 0-1 0 0,0 0 0 0 0,1 0 1 0 0,-1 0-1 0 0,1 0 0 0 0,-1 0 1 0 0,1 0-1 0 0,-1 0 1 0 0,1-1-1 0 0,-1 1 0 0 0,0 0 1 0 0,1 0-1 0 0,-1 0 0 0 0,1-1 1 0 0,-1 1-1 0 0,0 0 0 0 0,1 0 1 0 0,-1-1-1 0 0,0 1 1 0 0,1 0-1 0 0,-1-1 0 0 0,0 1 1 0 0,1-1-1 0 0,-1 1 0 0 0,0 0 1 0 0,0-1-1 0 0,0 1 0 0 0,1-1 1 0 0,-1 1-1 0 0,0-1 1 0 0,-1-1-16 0 0,-1 0 0 0 0,1 0 0 0 0,-1 0 0 0 0,1 0 0 0 0,-1 0 0 0 0,0 1 0 0 0,0-1 0 0 0,0 0 0 0 0,0 1 0 0 0,-3-2 0 0 0,-6-5-82 0 0,-1-2-217 0 0,-14-13-209 0 0,24 22 239 0 0,1-1-1 0 0,0 1 1 0 0,0-1-1 0 0,-1 1 1 0 0,1-1-1 0 0,0 1 1 0 0,1-1-1 0 0,-1 1 1 0 0,0-1-1 0 0,0 0 1 0 0,1 0 0 0 0,-1 1-1 0 0,1-1 1 0 0,-1-3-1 0 0,1 5 83 0 0,0 0 1 0 0,0-1-1 0 0,0 1 0 0 0,0 0 0 0 0,0-1 1 0 0,0 1-1 0 0,0 0 0 0 0,0-1 0 0 0,0 1 0 0 0,0 0 1 0 0,0-1-1 0 0,0 1 0 0 0,1 0 0 0 0,-1-1 1 0 0,0 1-1 0 0,0 0 0 0 0,0-1 0 0 0,0 1 1 0 0,1 0-1 0 0,-1 0 0 0 0,0-1 0 0 0,0 1 1 0 0,1 0-1 0 0,-1 0 0 0 0,1-1 0 0 0,4-2-3228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2:26.8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58 4161 0 0,'-4'-8'5636'0'0,"-6"-17"2537"0"0,10 24-7988 0 0,0 1 0 0 0,0-1 0 0 0,0 0 0 0 0,-1 0-1 0 0,1 1 1 0 0,0-1 0 0 0,0 0 0 0 0,0 0-1 0 0,0 1 1 0 0,1-1 0 0 0,-1 0 0 0 0,0 0-1 0 0,0 1 1 0 0,0-1 0 0 0,0 0 0 0 0,1 1 0 0 0,-1-1-1 0 0,0 0 1 0 0,1 1 0 0 0,-1-1 0 0 0,1 0-1 0 0,-1 1 1 0 0,0-1 0 0 0,1 1 0 0 0,0-1 0 0 0,-1 1-1 0 0,1-1 1 0 0,-1 1 0 0 0,1-1 0 0 0,0 0-1 0 0,0 1-77 0 0,0-1 0 0 0,0 1 0 0 0,0-1-1 0 0,0 1 1 0 0,0 0 0 0 0,0-1 0 0 0,0 1-1 0 0,0 0 1 0 0,0 0 0 0 0,0 0 0 0 0,0 0-1 0 0,0 0 1 0 0,0 0 0 0 0,1 0 0 0 0,-1 0-1 0 0,0 0 1 0 0,0 0 0 0 0,0 1 0 0 0,0-1-1 0 0,0 0 1 0 0,0 1 0 0 0,0-1 0 0 0,0 1-1 0 0,0-1 1 0 0,-1 1 0 0 0,1-1 0 0 0,0 1-1 0 0,0 0 1 0 0,0-1 0 0 0,-1 1 0 0 0,1 0-1 0 0,0 0 1 0 0,1 1 0 0 0,-1 0-6 0 0,1 1 0 0 0,-1-1-1 0 0,0 1 1 0 0,0 0 0 0 0,0-1 0 0 0,0 1 0 0 0,0 0 0 0 0,-1-1 0 0 0,1 1-1 0 0,-1 0 1 0 0,1 4 0 0 0,-3 26 387 0 0,-2 0 0 0 0,-11 54 0 0 0,1-15-125 0 0,10-46-324 0 0,1 0 1 0 0,1 0-1 0 0,1 0 0 0 0,2-1 0 0 0,3 27 0 0 0,-2-39-81 0 0,1 0 1 0 0,0-1-1 0 0,0 1 0 0 0,1-1 0 0 0,1 0 0 0 0,0 0 0 0 0,1-1 0 0 0,0 0 0 0 0,1 0 0 0 0,0 0 1 0 0,0 0-1 0 0,11 9 0 0 0,-12-13-41 0 0,0 0-25 0 0,1 0 0 0 0,-1-1 0 0 0,1 0 0 0 0,14 10 0 0 0,-19-15 81 0 0,0 0 1 0 0,-1 0-1 0 0,1 0 0 0 0,0 0 0 0 0,0-1 1 0 0,0 1-1 0 0,0-1 0 0 0,0 1 0 0 0,0-1 0 0 0,0 0 1 0 0,1 1-1 0 0,-1-1 0 0 0,0 0 0 0 0,0 0 0 0 0,0-1 1 0 0,0 1-1 0 0,0 0 0 0 0,0-1 0 0 0,0 1 1 0 0,0-1-1 0 0,0 0 0 0 0,0 0 0 0 0,0 1 0 0 0,0-1 1 0 0,0-1-1 0 0,2-1 0 0 0,0 0-19 0 0,-1 0 1 0 0,1 0-1 0 0,-1 0 0 0 0,0-1 1 0 0,0 0-1 0 0,-1 0 0 0 0,1 1 1 0 0,-1-2-1 0 0,1 1 0 0 0,-1 0 1 0 0,0 0-1 0 0,-1-1 0 0 0,1 1 1 0 0,-1-1-1 0 0,0 1 0 0 0,1-9 1 0 0,0-6 55 0 0,-2-1 0 0 0,-2-34 0 0 0,0 9 68 0 0,2 35-66 0 0,-1 7 5 0 0,1 0 0 0 0,0 0 0 0 0,0 0 0 0 0,0 0 0 0 0,0 0 0 0 0,1 0 0 0 0,0-5 0 0 0,-3 25 286 0 0,-6 39-29 0 0,7-39-171 0 0,-2 0 1 0 0,-4 19-1 0 0,6-33-99 0 0,1 0 1 0 0,-1-1-1 0 0,1 1 0 0 0,-1 0 0 0 0,1 0 1 0 0,0 0-1 0 0,0 0 0 0 0,0 0 1 0 0,1 0-1 0 0,-1 0 0 0 0,1-1 1 0 0,0 1-1 0 0,-1 0 0 0 0,1 0 1 0 0,1 0-1 0 0,-1-1 0 0 0,0 1 1 0 0,0-1-1 0 0,1 1 0 0 0,0-1 0 0 0,-1 0 1 0 0,1 1-1 0 0,0-1 0 0 0,0 0 1 0 0,3 2-1 0 0,-2-1-11 0 0,0-1 1 0 0,0 0-1 0 0,0 0 1 0 0,0-1-1 0 0,1 1 0 0 0,-1 0 1 0 0,0-1-1 0 0,1 0 1 0 0,-1 0-1 0 0,1 0 0 0 0,0 0 1 0 0,-1-1-1 0 0,1 0 1 0 0,-1 1-1 0 0,1-1 0 0 0,0 0 1 0 0,-1-1-1 0 0,1 1 0 0 0,6-2 1 0 0,-5 0 1 0 0,1 0 1 0 0,-1 0-1 0 0,0-1 0 0 0,1 1 1 0 0,-1-1-1 0 0,-1 0 0 0 0,1-1 1 0 0,0 1-1 0 0,-1-1 0 0 0,0 0 1 0 0,1 0-1 0 0,-2 0 0 0 0,1-1 1 0 0,0 1-1 0 0,-1-1 0 0 0,0 0 1 0 0,0 0-1 0 0,0 0 0 0 0,-1-1 1 0 0,0 1-1 0 0,3-9 0 0 0,1-10 22 0 0,0 0 0 0 0,-2-1 0 0 0,2-43 0 0 0,-3 33 29 0 0,-3 34-41 0 0,1 1 1 0 0,-1-1 0 0 0,0 1-1 0 0,0-1 1 0 0,0 0 0 0 0,0 1 0 0 0,0-1-1 0 0,0 1 1 0 0,0-1 0 0 0,0 0 0 0 0,0 1-1 0 0,0-1 1 0 0,0 1 0 0 0,0-1 0 0 0,-1 1-1 0 0,1-1 1 0 0,0 0 0 0 0,0 1 0 0 0,-1-1-1 0 0,1 1 1 0 0,0-1 0 0 0,-1 1-1 0 0,1-1 1 0 0,0 1 0 0 0,-1 0 0 0 0,0-1-1 0 0,0 0 0 0 0,1 1 0 0 0,-1 0 0 0 0,0 0-1 0 0,1 0 1 0 0,-1 0 0 0 0,0 0 0 0 0,0 1 0 0 0,1-1-1 0 0,-1 0 1 0 0,0 0 0 0 0,1 0 0 0 0,-1 1-1 0 0,0-1 1 0 0,1 0 0 0 0,-1 0 0 0 0,1 1-1 0 0,-1-1 1 0 0,0 1 0 0 0,-2 2 24 0 0,-1-1 1 0 0,1 1-1 0 0,1-1 1 0 0,-1 1-1 0 0,0 0 1 0 0,1 0-1 0 0,-3 4 1 0 0,3-3 17 0 0,1-1-1 0 0,-1 1 1 0 0,1 0 0 0 0,0-1-1 0 0,0 1 1 0 0,1 0 0 0 0,-1 0-1 0 0,1-1 1 0 0,0 1 0 0 0,0 0-1 0 0,1 6 1 0 0,1 2 65 0 0,1 1 1 0 0,5 13-1 0 0,2 14-38 0 0,-1-4-64 0 0,0 0 0 0 0,3 0 1 0 0,0-1-1 0 0,33 61 0 0 0,88 121-169 0 0,-79-134 60 0 0,-50-76 97 0 0,0 0 0 0 0,0 1-1 0 0,0-1 1 0 0,-1 1 0 0 0,0 0-1 0 0,-1 0 1 0 0,1 0 0 0 0,-2 0 0 0 0,1 0-1 0 0,-1 1 1 0 0,0-1 0 0 0,-1 0-1 0 0,-1 10 1 0 0,1-15 10 0 0,-1 0 0 0 0,0 0 0 0 0,-1 0 0 0 0,1-1 0 0 0,0 1 0 0 0,-1 0 0 0 0,0-1 0 0 0,1 1 0 0 0,-1-1 0 0 0,0 1 0 0 0,0-1-1 0 0,0 0 1 0 0,-1 0 0 0 0,1 0 0 0 0,-1 0 0 0 0,1 0 0 0 0,-1 0 0 0 0,1-1 0 0 0,-1 0 0 0 0,-6 3 0 0 0,-3 1 29 0 0,-1 0 1 0 0,0-1-1 0 0,-18 2 0 0 0,-15 3 164 0 0,0-3 0 0 0,-93 1 0 0 0,129-7-151 0 0,1-1-1 0 0,0 0 1 0 0,0 0-1 0 0,0-1 1 0 0,0-1-1 0 0,0 1 1 0 0,0-1-1 0 0,0-1 1 0 0,-10-5-1 0 0,16 7-43 0 0,0 0-1 0 0,0 0 1 0 0,1 0-1 0 0,-1 0 1 0 0,0 0-1 0 0,1-1 1 0 0,-1 1-1 0 0,1-1 1 0 0,0 1-1 0 0,-1-1 0 0 0,1 0 1 0 0,1 0-1 0 0,-1 0 1 0 0,0 0-1 0 0,1-1 1 0 0,0 1-1 0 0,-1 0 1 0 0,1-1-1 0 0,1 1 1 0 0,-1 0-1 0 0,0-1 0 0 0,1 1 1 0 0,0-1-1 0 0,0 1 1 0 0,0-1-1 0 0,0 1 1 0 0,1-5-1 0 0,1-4-57 0 0,2 0 0 0 0,-1 0 0 0 0,1 0 0 0 0,1 1 0 0 0,9-17 0 0 0,36-52-338 0 0,-42 67 308 0 0,13-17-627 0 0,0 1 0 0 0,2 0 0 0 0,1 2 0 0 0,1 1 0 0 0,1 1 0 0 0,51-37 1 0 0,-45 43-2662 0 0,-10 9-2252 0 0,-7 5 931 0 0</inkml:trace>
</inkml:ink>
</file>

<file path=ppt/ink/ink4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1:36.9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196 348 512 0 0,'2'-4'548'0'0,"0"1"0"0"0,0-1 0 0 0,0 1 1 0 0,-1-1-1 0 0,1 0 0 0 0,-1 0 0 0 0,0 0 0 0 0,-1 1 0 0 0,1-1 0 0 0,0 0 0 0 0,-1 0 1 0 0,0 0-1 0 0,0 0 0 0 0,0 0 0 0 0,-2-6 0 0 0,0 1 24 0 0,0 0-1 0 0,0 1 0 0 0,-1-1 1 0 0,-1 1-1 0 0,-7-14 1 0 0,-95-148 3067 0 0,86 149-3020 0 0,17 18-318 0 0,1 1-1 0 0,-1-1 1 0 0,0 0 0 0 0,1 1-1 0 0,-1-1 1 0 0,-2-5-1 0 0,5 8 351 0 0,11 14 2031 0 0,-13-14-1007 0 0,1 0-1649 0 0,0-1 0 0 0,1 1 0 0 0,-1 0 0 0 0,0 0 0 0 0,1 0 0 0 0,-1 0 1 0 0,0 0-1 0 0,1 0 0 0 0,-1 0 0 0 0,0 0 0 0 0,1 0 0 0 0,-1 0 0 0 0,1 0 0 0 0,-1 0 0 0 0,0 0 1 0 0,1 1-1 0 0,-1-1 0 0 0,0 0 0 0 0,1 0 0 0 0,-1 1 0 0 0,1-1 0 0 0,-1 0 0 0 0,1 1 0 0 0,-1-1 1 0 0,1 1-1 0 0,-1-1 0 0 0,1 1 0 0 0,-1-1 0 0 0,1 1 0 0 0,-1-1 0 0 0,1 1 0 0 0,0-1 0 0 0,-1 1 1 0 0,1 0-1 0 0,-5 10 9 0 0,1 1-1 0 0,0 0 1 0 0,0 0 0 0 0,1 0 0 0 0,1 0 0 0 0,-1 15 0 0 0,2-11 0 0 0,0 0 0 0 0,1 0 0 0 0,1 0 0 0 0,1 0 0 0 0,0 0 0 0 0,1 0 0 0 0,6 19 0 0 0,44 106 294 0 0,-42-117-289 0 0,17 43 69 0 0,38 98 245 0 0,51 347 222 0 0,-107-459-555 0 0,38 250 73 0 0,-39-238-78 0 0,11 156 91 0 0,-16-159-58 0 0,0 61 30 0 0,-3-62-20 0 0,13 90 0 0 0,-13-149-63 0 0,7 39 15 0 0,-7-37-10 0 0,0 0-1 0 0,1-1 0 0 0,-1 1 0 0 0,1-1 0 0 0,-1 1 0 0 0,1-1 0 0 0,0 0 0 0 0,4 6 0 0 0,-5-9-2 0 0,-1 0 0 0 0,1 1 0 0 0,-1-1 0 0 0,1 0-1 0 0,-1 1 1 0 0,0-1 0 0 0,1 0 0 0 0,-1 1 0 0 0,1-1 0 0 0,0 0-1 0 0,-1 0 1 0 0,1 0 0 0 0,-1 1 0 0 0,1-1 0 0 0,-1 0-1 0 0,1 0 1 0 0,-1 0 0 0 0,1 0 0 0 0,-1 0 0 0 0,1 0 0 0 0,0 0-1 0 0,-1 0 1 0 0,1 0 0 0 0,0-1 0 0 0,1 1-7 0 0,-1-1 0 0 0,1 0 0 0 0,-1 0 0 0 0,0 1 1 0 0,0-1-1 0 0,1 0 0 0 0,-1 0 0 0 0,0 0 0 0 0,1-2 0 0 0,1 0-20 0 0,0-1 1 0 0,0 1-1 0 0,-1-1 0 0 0,0 0 1 0 0,1 0-1 0 0,0-4 0 0 0,3-11-140 0 0,-1 0 1 0 0,-2 0-1 0 0,3-22 0 0 0,5-28-2510 0 0,-9 51-3038 0 0,-1 10 3484 0 0</inkml:trace>
</inkml:ink>
</file>

<file path=ppt/ink/ink4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1:43.3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32 369 512 0 0,'-19'7'2926'0'0,"19"-7"-2597"0"0,-1 0 1 0 0,0 0-1 0 0,1 0 0 0 0,-1 0 0 0 0,1 1 1 0 0,-1-1-1 0 0,0 0 0 0 0,1 0 0 0 0,-1 1 1 0 0,1-1-1 0 0,-1 0 0 0 0,1 1 0 0 0,-1-1 1 0 0,1 1-1 0 0,-1-1 0 0 0,1 1 0 0 0,-1-1 0 0 0,1 1 1 0 0,0-1-1 0 0,-1 1 0 0 0,1-1 0 0 0,0 1 1 0 0,-1 0-1 0 0,1 0 0 0 0,1 0 253 0 0,0 1 0 0 0,1-1 0 0 0,-1 1 0 0 0,0-1 0 0 0,1 0 0 0 0,0 0 0 0 0,-1 0 0 0 0,3 2 0 0 0,9 6 810 0 0,-11-6-1262 0 0,1 0 1 0 0,0 0 0 0 0,0 0-1 0 0,-1-1 1 0 0,1 1-1 0 0,1-1 1 0 0,-1 0 0 0 0,0 0-1 0 0,1 0 1 0 0,-1 0 0 0 0,1-1-1 0 0,-1 1 1 0 0,8 1 0 0 0,-7-3-103 0 0,-1 0 0 0 0,1 1 0 0 0,-1-2 0 0 0,1 1-1 0 0,-1 0 1 0 0,1-1 0 0 0,-1 1 0 0 0,1-1 0 0 0,-1 0 0 0 0,0 0 0 0 0,1-1 0 0 0,-1 1 0 0 0,0 0 0 0 0,0-1 0 0 0,5-4 0 0 0,15-9 197 0 0,-1-2-1 0 0,-1-1 1 0 0,21-21 0 0 0,-30 26 28 0 0,0-1 1 0 0,-1 0 0 0 0,-1-1-1 0 0,0 0 1 0 0,15-30 0 0 0,-21 34-130 0 0,0 0 0 0 0,-1 0 0 0 0,-1-1 0 0 0,1 1 1 0 0,0-21-1 0 0,-2 9 147 0 0,-4-44 0 0 0,0 44-101 0 0,3 22-150 0 0,-1-1-1 0 0,1 1 0 0 0,0 0 0 0 0,-1-1 0 0 0,1 1 1 0 0,-1 0-1 0 0,1-1 0 0 0,-1 1 0 0 0,0 0 1 0 0,0 0-1 0 0,1 0 0 0 0,-1 0 0 0 0,-1-2 1 0 0,2 3-12 0 0,-1 0 1 0 0,1 1 0 0 0,0-1 0 0 0,-1 0 0 0 0,1 0 0 0 0,0 0 0 0 0,-1 0-1 0 0,1 0 1 0 0,0 0 0 0 0,-1 0 0 0 0,1 1 0 0 0,0-1 0 0 0,0 0 0 0 0,-1 0-1 0 0,1 0 1 0 0,0 1 0 0 0,0-1 0 0 0,-1 0 0 0 0,1 0 0 0 0,0 1 0 0 0,0-1-1 0 0,0 0 1 0 0,-1 0 0 0 0,1 1 0 0 0,0-1 0 0 0,0 0 0 0 0,0 1 0 0 0,-6 10 26 0 0,6-10-28 0 0,-5 11 20 0 0,1 0-1 0 0,0 1 1 0 0,0 0-1 0 0,1 0 0 0 0,1 0 1 0 0,1 0-1 0 0,0 0 1 0 0,0 0-1 0 0,2 14 1 0 0,3 17 70 0 0,13 60 1 0 0,-8-59-16 0 0,29 128 170 0 0,3 23-168 0 0,-3 49-104 0 0,-37-239-9 0 0,-1-2 23 0 0,1-1-1 0 0,-1 1 1 0 0,1 0-1 0 0,0 0 1 0 0,0-1 0 0 0,0 1-1 0 0,0-1 1 0 0,3 7-1 0 0,-3-10-22 0 0,2-24-115 0 0,-2 19 119 0 0,0 0 1 0 0,-1 1-1 0 0,1-1 1 0 0,-1-8-1 0 0,-1 10 5 0 0,1-1-1 0 0,0 1 1 0 0,-1-1-1 0 0,0 0 1 0 0,0 1-1 0 0,0-1 1 0 0,0 1-1 0 0,-1 0 0 0 0,1-1 1 0 0,-1 1-1 0 0,-3-5 1 0 0,4 7 3 0 0,-1 0 0 0 0,1-1 0 0 0,-1 1 0 0 0,1 0 0 0 0,-1 0 0 0 0,1 0 1 0 0,-1 0-1 0 0,0 0 0 0 0,0 0 0 0 0,1 0 0 0 0,-1 1 0 0 0,0-1 0 0 0,0 1 0 0 0,0-1 0 0 0,0 1 0 0 0,0 0 0 0 0,1-1 0 0 0,-1 1 1 0 0,0 0-1 0 0,0 0 0 0 0,0 0 0 0 0,0 1 0 0 0,-2-1 0 0 0,-9 3-97 0 0,0 1 0 0 0,0 0 0 0 0,0 1 0 0 0,-15 7 0 0 0,16-6 44 0 0,0-1 0 0 0,0 0 0 0 0,0-1 0 0 0,-20 4 0 0 0,20-6 107 0 0,-38 7 246 0 0,46-8-230 0 0,0 0-1 0 0,0 0 0 0 0,0 1 0 0 0,0 0 0 0 0,0 0 1 0 0,1 0-1 0 0,-1 0 0 0 0,1 0 0 0 0,-6 5 1 0 0,8-6-35 0 0,0 0 0 0 0,1-1 0 0 0,-1 1 1 0 0,0-1-1 0 0,1 1 0 0 0,-1 0 0 0 0,1-1 1 0 0,-1 1-1 0 0,1 0 0 0 0,-1 0 0 0 0,1 0 1 0 0,-1-1-1 0 0,1 1 0 0 0,0 0 0 0 0,-1 0 1 0 0,1 0-1 0 0,0 0 0 0 0,0 0 0 0 0,0 0 0 0 0,0 0 1 0 0,0-1-1 0 0,0 3 0 0 0,0-2-3 0 0,1-1-1 0 0,-1 1 1 0 0,0 0-1 0 0,1-1 1 0 0,-1 1-1 0 0,1-1 1 0 0,0 1-1 0 0,-1-1 0 0 0,1 1 1 0 0,0-1-1 0 0,-1 1 1 0 0,1-1-1 0 0,0 1 1 0 0,-1-1-1 0 0,1 0 1 0 0,0 1-1 0 0,0-1 1 0 0,-1 0-1 0 0,3 1 1 0 0,2 0 37 0 0,1 0-1 0 0,0-1 1 0 0,0 1 0 0 0,0-1 0 0 0,10-1 0 0 0,192-39 496 0 0,28-2-605 0 0,-213 38-120 0 0,-16 3-107 0 0,0 0-1 0 0,0 0 0 0 0,0 0 0 0 0,1 1 0 0 0,-1 0 1 0 0,12 2-1 0 0,-18-2-140 0 0,0 0 1 0 0,0 0-1 0 0,0 1 1 0 0,0-1-1 0 0,0 1 1 0 0,0-1-1 0 0,-1 1 1 0 0,1-1-1 0 0,0 1 0 0 0,0-1 1 0 0,-1 1-1 0 0,1 0 1 0 0,0-1-1 0 0,0 2 1 0 0,1 2-2313 0 0</inkml:trace>
</inkml:ink>
</file>

<file path=ppt/ink/ink4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1:43.6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35 2441 0 0,'0'-2'881'0'0,"0"1"0"0"0,0-1 0 0 0,-1 1 0 0 0,1 0 1 0 0,-1-1-1 0 0,1 1 0 0 0,-1 0 0 0 0,0-1 1 0 0,1 1-1 0 0,-1 0 0 0 0,0 0 0 0 0,0 0 1 0 0,0 0-1 0 0,-2-2 0 0 0,1 1 45 0 0,1 1 0 0 0,-1-1 1 0 0,0 1-1 0 0,0-1 0 0 0,0 1 0 0 0,1 0 1 0 0,-2 0-1 0 0,1 0 0 0 0,-3-1 0 0 0,5 2-897 0 0,0 0 1 0 0,0 0-1 0 0,0 1 0 0 0,0-1 0 0 0,0 0 0 0 0,0 0 0 0 0,0 0 0 0 0,0 0 0 0 0,1 0 1 0 0,-1 1-1 0 0,0-1 0 0 0,0 0 0 0 0,0 0 0 0 0,0 0 0 0 0,-1 0 0 0 0,1 0 0 0 0,0 0 0 0 0,0 1 1 0 0,0-1-1 0 0,0 0 0 0 0,0 0 0 0 0,0 0 0 0 0,0 0 0 0 0,0 0 0 0 0,0 0 0 0 0,0 1 1 0 0,0-1-1 0 0,0 0 0 0 0,0 0 0 0 0,0 0 0 0 0,-1 0 0 0 0,1 0 0 0 0,0 0 0 0 0,0 0 1 0 0,0 0-1 0 0,0 0 0 0 0,0 0 0 0 0,0 0 0 0 0,0 1 0 0 0,-1-1 0 0 0,1 0 0 0 0,0 0 0 0 0,0 0 1 0 0,0 0-1 0 0,0 0 0 0 0,0 0 0 0 0,-1 0 0 0 0,1 0 0 0 0,0 0 0 0 0,0 0 0 0 0,0 0 1 0 0,0 0-1 0 0,0 0 0 0 0,0 0 0 0 0,-1 0 0 0 0,1 0 0 0 0,0-1 0 0 0,0 1 0 0 0,0 0 1 0 0,0 0-1 0 0,0 0 0 0 0,0 0 0 0 0,0 0 0 0 0,-1 0 0 0 0,1 0 0 0 0,0 0 0 0 0,7 7 286 0 0,-6-6-396 0 0,0 0 0 0 0,-1-1 0 0 0,1 1 0 0 0,0 0 0 0 0,0 0 0 0 0,-1 0 0 0 0,1 0 0 0 0,0 0 0 0 0,-1 0 0 0 0,1 0 0 0 0,-1 0 0 0 0,1 0 0 0 0,-1 0 0 0 0,1 0 0 0 0,-1 0 0 0 0,0 1 0 0 0,0-1 0 0 0,1 0 0 0 0,-1 0 0 0 0,0 0 0 0 0,0 0 0 0 0,0 1 0 0 0,-1 0 0 0 0,2 11-4085 0 0,0-8 1221 0 0</inkml:trace>
</inkml:ink>
</file>

<file path=ppt/ink/ink4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1:54.0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314 287 512 0 0,'17'-13'771'0'0,"1"1"0"0"0,0 0 0 0 0,23-10-1 0 0,-24 14 706 0 0,-1-1-1 0 0,0-1 1 0 0,-1 0 0 0 0,28-24-1 0 0,-39 30-866 0 0,0 0-1 0 0,-1-1 1 0 0,1 0-1 0 0,-1 0 1 0 0,0 0 0 0 0,-1 0-1 0 0,1 0 1 0 0,-1 0-1 0 0,0-1 1 0 0,0 1-1 0 0,2-11 1 0 0,-4 13-356 0 0,1 0-1 0 0,-1-1 1 0 0,0 1-1 0 0,0 0 1 0 0,0-1-1 0 0,0 1 1 0 0,0 0-1 0 0,-1-1 1 0 0,1 1-1 0 0,-1 0 1 0 0,0 0-1 0 0,0 0 1 0 0,0-1-1 0 0,-1 1 1 0 0,1 0 0 0 0,-1 1-1 0 0,0-1 1 0 0,1 0-1 0 0,-1 0 1 0 0,-1 1-1 0 0,-3-5 1 0 0,3 5-165 0 0,1 0-1 0 0,-1 1 1 0 0,1-1 0 0 0,-1 1 0 0 0,0 0 0 0 0,0 0-1 0 0,0 0 1 0 0,0 0 0 0 0,0 0 0 0 0,0 0 0 0 0,0 1-1 0 0,0 0 1 0 0,0-1 0 0 0,0 1 0 0 0,-6 1 0 0 0,-4 0 90 0 0,0 1 0 0 0,-17 5 1 0 0,17-4-88 0 0,-19 7 19 0 0,0 0 1 0 0,0 2 0 0 0,1 1-1 0 0,1 2 1 0 0,1 1-1 0 0,0 1 1 0 0,1 1-1 0 0,0 2 1 0 0,-37 35-1 0 0,57-48-86 0 0,0 1 0 0 0,1 0-1 0 0,0 1 1 0 0,0 0-1 0 0,1 0 1 0 0,0 1 0 0 0,-6 12-1 0 0,10-19-18 0 0,1 1 1 0 0,-1-1-1 0 0,1 1 0 0 0,0-1 0 0 0,0 1 1 0 0,1-1-1 0 0,-1 1 0 0 0,1-1 0 0 0,0 1 1 0 0,0 0-1 0 0,0-1 0 0 0,0 1 0 0 0,1 0 1 0 0,-1-1-1 0 0,1 1 0 0 0,0-1 1 0 0,0 1-1 0 0,0-1 0 0 0,1 0 0 0 0,-1 1 1 0 0,1-1-1 0 0,0 0 0 0 0,0 0 0 0 0,0 0 1 0 0,4 4-1 0 0,0 0-6 0 0,1-1-1 0 0,0-1 1 0 0,0 1 0 0 0,0-1-1 0 0,1 0 1 0 0,0-1 0 0 0,0 0-1 0 0,0 0 1 0 0,0-1 0 0 0,0 0-1 0 0,1 0 1 0 0,14 2 0 0 0,9 0-10 0 0,1-1 0 0 0,36-1 0 0 0,-34-1 2 0 0,148 10-106 0 0,-132-6 90 0 0,77 18 0 0 0,-122-22 25 0 0,-1-1 0 0 0,1 1 0 0 0,-1 0-1 0 0,0 0 1 0 0,0 1 0 0 0,0-1 0 0 0,0 1 0 0 0,0 0 0 0 0,0 1 0 0 0,-1-1 0 0 0,1 1 0 0 0,5 6 0 0 0,-8-7 6 0 0,1 1 1 0 0,-1-1-1 0 0,0 0 0 0 0,-1 1 1 0 0,1 0-1 0 0,-1-1 1 0 0,1 1-1 0 0,-1 0 1 0 0,0 0-1 0 0,0 0 1 0 0,-1 0-1 0 0,1 0 0 0 0,-1 0 1 0 0,0 0-1 0 0,0 0 1 0 0,0 0-1 0 0,-1 0 1 0 0,-1 6-1 0 0,0 2 12 0 0,-2-1 0 0 0,0 0 0 0 0,0 0 0 0 0,-1 0-1 0 0,0-1 1 0 0,-12 19 0 0 0,0-6 16 0 0,-32 36-1 0 0,31-41-27 0 0,0-2 0 0 0,-1 0 0 0 0,0-1 0 0 0,-2-1 0 0 0,1-1 0 0 0,-2-1-1 0 0,-25 11 1 0 0,9-8-1 0 0,-1 0-1 0 0,-1-3 0 0 0,-57 11 0 0 0,85-21-18 0 0,1 0 1 0 0,0-1-1 0 0,-1 0 0 0 0,-21-1 0 0 0,31 0-5 0 0,0 0 0 0 0,1 0 1 0 0,-1-1-1 0 0,0 1 0 0 0,1 0 0 0 0,-1-1 0 0 0,0 1 0 0 0,1-1 0 0 0,-1 0 0 0 0,1 1 0 0 0,-1-1 0 0 0,1 0 0 0 0,-1 0 0 0 0,1 0 0 0 0,0 0 0 0 0,-1 0 1 0 0,1 0-1 0 0,0 0 0 0 0,0-1 0 0 0,0 1 0 0 0,0 0 0 0 0,0-1 0 0 0,0 1 0 0 0,0-1 0 0 0,0 1 0 0 0,1-1 0 0 0,-1 1 0 0 0,0-1 0 0 0,1 1 0 0 0,0-1 0 0 0,-1 0 1 0 0,1 1-1 0 0,0-1 0 0 0,0 0 0 0 0,0 0 0 0 0,0 1 0 0 0,0-1 0 0 0,0 0 0 0 0,0 1 0 0 0,0-1 0 0 0,1 0 0 0 0,0-1 0 0 0,2-7-298 0 0,-1 1 0 0 0,2 0 0 0 0,0-1 0 0 0,0 1 0 0 0,0 1-1 0 0,1-1 1 0 0,1 1 0 0 0,7-10 0 0 0,4-3-2518 0 0,35-33 0 0 0,-22 28-902 0 0,3 2 1517 0 0</inkml:trace>
</inkml:ink>
</file>

<file path=ppt/ink/ink4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1:54.5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94 2008 0 0,'-1'-10'2291'0'0,"1"0"0"0"0,0 0-1 0 0,1-12 1 0 0,-1 20-1819 0 0,0 0 1 0 0,1 0-1 0 0,-1-1 1 0 0,1 1-1 0 0,0 0 1 0 0,-1 0-1 0 0,1 0 1 0 0,0 0-1 0 0,0 0 1 0 0,0 0 0 0 0,0 0-1 0 0,1 0 1 0 0,-1 0-1 0 0,0 0 1 0 0,1 1-1 0 0,0-1 1 0 0,-1 1-1 0 0,1-1 1 0 0,0 1-1 0 0,2-2 1 0 0,-3 3-398 0 0,-1-1 0 0 0,1 1 0 0 0,-1 0 0 0 0,1 0-1 0 0,-1 0 1 0 0,1 1 0 0 0,-1-1 0 0 0,1 0 0 0 0,-1 0 0 0 0,1 0 0 0 0,-1 0 0 0 0,1 0 0 0 0,-1 1 0 0 0,1-1 0 0 0,-1 0-1 0 0,1 0 1 0 0,-1 1 0 0 0,1-1 0 0 0,-1 0 0 0 0,0 0 0 0 0,1 1 0 0 0,-1-1 0 0 0,0 1 0 0 0,1-1 0 0 0,-1 0 0 0 0,0 1 0 0 0,1-1-1 0 0,-1 1 1 0 0,0-1 0 0 0,0 1 0 0 0,0-1 0 0 0,1 1 0 0 0,-1-1 0 0 0,0 0 0 0 0,0 1 0 0 0,0-1 0 0 0,0 2 0 0 0,6 20 735 0 0,-6-21-698 0 0,35 264 3491 0 0,-9-55-2979 0 0,-19-119-556 0 0,-7-62-23 0 0,9 52 0 0 0,-7-71-44 0 0,1 0 0 0 0,-1 0 1 0 0,2 0-1 0 0,-1-1 0 0 0,6 10 0 0 0,-8-16 3 0 0,1-1-1 0 0,-1 0 0 0 0,1 1 0 0 0,-1-1 0 0 0,1 0 0 0 0,0 0 0 0 0,0 0 0 0 0,0 0 0 0 0,0-1 0 0 0,0 1 0 0 0,0 0 0 0 0,1-1 0 0 0,-1 1 0 0 0,0-1 0 0 0,1 0 0 0 0,-1 0 1 0 0,1 0-1 0 0,-1 0 0 0 0,1-1 0 0 0,0 1 0 0 0,-1 0 0 0 0,1-1 0 0 0,4 0 0 0 0,0 0 4 0 0,-1-1 0 0 0,1 0 0 0 0,-1 0 0 0 0,1 0 0 0 0,-1-1 0 0 0,0 0 1 0 0,7-3-1 0 0,42-23 16 0 0,-17 8-27 0 0,-7 4-24 0 0,-7 4 27 0 0,27-10 0 0 0,-42 19-18 0 0,-1 1-1 0 0,1 0 1 0 0,0 0 0 0 0,0 0 0 0 0,0 2-1 0 0,0-1 1 0 0,11 1 0 0 0,-16 1-66 0 0,1 0-1 0 0,0 0 1 0 0,-1 0 0 0 0,1 1-1 0 0,-1 0 1 0 0,1 0 0 0 0,-1 0-1 0 0,0 0 1 0 0,0 0 0 0 0,4 4-1 0 0,23 11-8258 0 0,-18-15-656 0 0,-4-2 5528 0 0</inkml:trace>
</inkml:ink>
</file>

<file path=ppt/ink/ink4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1:54.9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623 171 512 0 0,'3'-36'1441'0'0,"-2"20"1285"0"0,0 0 1 0 0,0 1 0 0 0,-3-24 0 0 0,1 37-2416 0 0,1 0 0 0 0,0-1-1 0 0,-1 1 1 0 0,1 0 0 0 0,-1 0 0 0 0,0-1 0 0 0,0 1-1 0 0,0 0 1 0 0,0 0 0 0 0,0 0 0 0 0,-1 0 0 0 0,1 0-1 0 0,0 0 1 0 0,-1 0 0 0 0,0 1 0 0 0,1-1-1 0 0,-1 0 1 0 0,-2-1 0 0 0,1 2-114 0 0,0-1 0 0 0,1 1 0 0 0,-1 0 0 0 0,0 0 1 0 0,0 0-1 0 0,0 1 0 0 0,0-1 0 0 0,0 1 0 0 0,0-1 0 0 0,0 1 0 0 0,0 0 0 0 0,-5 1 0 0 0,-3 0 46 0 0,0 2-1 0 0,0-1 0 0 0,1 1 1 0 0,-1 1-1 0 0,0 0 0 0 0,-15 9 1 0 0,-10 7 163 0 0,0 2 0 0 0,2 2 0 0 0,0 1 1 0 0,2 2-1 0 0,-33 33 0 0 0,32-24-158 0 0,1 1 0 0 0,2 1 1 0 0,2 2-1 0 0,-28 49 0 0 0,47-73-128 0 0,1 0 0 0 0,1 1 0 0 0,0-1 0 0 0,1 1 0 0 0,-7 31 0 0 0,12-39-58 0 0,0 0 1 0 0,0 1-1 0 0,1-1 1 0 0,0 0-1 0 0,0 1 1 0 0,1-1-1 0 0,1 0 1 0 0,0 0-1 0 0,0 0 1 0 0,0 0-1 0 0,1 0 1 0 0,1 0-1 0 0,5 10 1 0 0,-2-6-24 0 0,1 0 0 0 0,1 0 1 0 0,0-1-1 0 0,0-1 0 0 0,1 1 0 0 0,1-1 1 0 0,0-1-1 0 0,0 0 0 0 0,1-1 0 0 0,0 0 1 0 0,1-1-1 0 0,0 0 0 0 0,0-1 0 0 0,1 0 1 0 0,0-1-1 0 0,0-1 0 0 0,24 6 1 0 0,10-1-119 0 0,0-3 0 0 0,0-2 0 0 0,0-2 0 0 0,76-5 0 0 0,-112 1-145 0 0,0-1 1 0 0,0 0 0 0 0,0 0-1 0 0,-1-2 1 0 0,19-6-1 0 0,-8 0-2085 0 0,37-23-1 0 0,-26 12-799 0 0</inkml:trace>
</inkml:ink>
</file>

<file path=ppt/ink/ink4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2:00.6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10 512 0 0,'-1'0'9392'0'0,"-1"11"-5709"0"0,-1 18-1405 0 0,4-16-1516 0 0,0 0 0 0 0,2 0 0 0 0,6 23 0 0 0,-4-16-240 0 0,56 223 1853 0 0,-60-238-2341 0 0,1-1-34 0 0,-1 1 0 0 0,0-1 0 0 0,0 0-1 0 0,0 8 1 0 0,-2-9-61 0 0,-2-7 76 0 0,-1-8 39 0 0,2-6-40 0 0,1 1-1 0 0,1-1 0 0 0,1 0 1 0 0,1 0-1 0 0,0 0 0 0 0,7-25 1 0 0,-3 21 38 0 0,2-1 0 0 0,0 1 0 0 0,1 0 0 0 0,17-28 0 0 0,-19 40-17 0 0,0 0 0 0 0,0 0 0 0 0,1 1 0 0 0,0 0 0 0 0,0 1 0 0 0,1-1 0 0 0,0 2 0 0 0,1-1 0 0 0,13-7 0 0 0,-18 12-4 0 0,1-1 0 0 0,0 1 0 0 0,0 1-1 0 0,0-1 1 0 0,0 1 0 0 0,0 0 0 0 0,1 0-1 0 0,-1 1 1 0 0,1 0 0 0 0,-1 0 0 0 0,1 0-1 0 0,-1 1 1 0 0,1 0 0 0 0,-1 0 0 0 0,1 1-1 0 0,-1 0 1 0 0,1 0 0 0 0,8 3 0 0 0,-11-2-23 0 0,-1-1 1 0 0,0 1-1 0 0,0 0 1 0 0,0 0-1 0 0,0 0 1 0 0,0 1-1 0 0,0-1 1 0 0,0 1-1 0 0,-1 0 1 0 0,0 0 0 0 0,1-1-1 0 0,-1 2 1 0 0,0-1-1 0 0,0 0 1 0 0,-1 0-1 0 0,1 0 1 0 0,-1 1-1 0 0,1-1 1 0 0,-1 1-1 0 0,0-1 1 0 0,1 7-1 0 0,0 7 25 0 0,0 0-1 0 0,0 0 1 0 0,-3 23-1 0 0,1-22-39 0 0,0-2-6 0 0,0-2 13 0 0,0 0 0 0 0,1 0-1 0 0,0 0 1 0 0,4 17 0 0 0,-4-26-5 0 0,1-1 0 0 0,-1 0 1 0 0,1 0-1 0 0,0 0 0 0 0,0 0 0 0 0,0 0 1 0 0,1 0-1 0 0,-1-1 0 0 0,1 1 0 0 0,0-1 1 0 0,0 1-1 0 0,0-1 0 0 0,1 0 0 0 0,-1-1 1 0 0,1 1-1 0 0,-1 0 0 0 0,8 3 0 0 0,-4-3-15 0 0,0 0 0 0 0,0-1 0 0 0,1 1 0 0 0,-1-2-1 0 0,1 1 1 0 0,-1-1 0 0 0,1 0 0 0 0,0 0 0 0 0,-1-1-1 0 0,1 0 1 0 0,0 0 0 0 0,-1-1 0 0 0,1 0 0 0 0,0-1-1 0 0,10-2 1 0 0,-8 1-40 0 0,0-1 0 0 0,0 0 0 0 0,0-1 0 0 0,0 1 0 0 0,-1-2 0 0 0,0 1 0 0 0,0-2-1 0 0,0 1 1 0 0,-1-1 0 0 0,12-12 0 0 0,-16 14-72 0 0,0 0 1 0 0,0-1-1 0 0,-1 1 0 0 0,1-1 1 0 0,-1 0-1 0 0,0 0 0 0 0,-1 0 0 0 0,0 0 1 0 0,3-12-1 0 0,1-20-3062 0 0,-5-1-4872 0 0,-1 30 5703 0 0</inkml:trace>
</inkml:ink>
</file>

<file path=ppt/ink/ink4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2:01.6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104 152 1272 0 0,'-7'-2'1466'0'0,"-3"0"504"0"0,0 1-1 0 0,1 0 1 0 0,-13 0-1 0 0,20 1-1695 0 0,0 0 1 0 0,0 0-1 0 0,1 0 0 0 0,-1 0 0 0 0,0 0 0 0 0,0 1 0 0 0,1-1 0 0 0,-1 1 0 0 0,0-1 0 0 0,0 1 1 0 0,1 0-1 0 0,-1-1 0 0 0,1 1 0 0 0,-1 0 0 0 0,1 0 0 0 0,-1 0 0 0 0,1 0 0 0 0,0 0 0 0 0,-1 1 1 0 0,1-1-1 0 0,0 0 0 0 0,0 1 0 0 0,0-1 0 0 0,-2 3 0 0 0,3-2-178 0 0,-1 0 0 0 0,1 0 0 0 0,0 0 0 0 0,0 0-1 0 0,0-1 1 0 0,0 1 0 0 0,0 0 0 0 0,0 0 0 0 0,0 0 0 0 0,1 0 0 0 0,-1 0 0 0 0,1-1 0 0 0,-1 1-1 0 0,1 0 1 0 0,0 0 0 0 0,-1-1 0 0 0,1 1 0 0 0,0 0 0 0 0,0-1 0 0 0,0 1 0 0 0,2 1 0 0 0,2 3 215 0 0,1 1 1 0 0,0-1 0 0 0,8 7 0 0 0,-5-5-137 0 0,0-2 0 0 0,0 1 0 0 0,1-1 0 0 0,0 0 1 0 0,0-1-1 0 0,0 0 0 0 0,1-1 0 0 0,-1 0 0 0 0,1-1 0 0 0,0 0 1 0 0,13 2-1 0 0,-17-5-155 0 0,-1 1 1 0 0,0-1-1 0 0,1 0 0 0 0,-1 0 1 0 0,1-1-1 0 0,-1 0 1 0 0,0 0-1 0 0,1-1 1 0 0,-1 1-1 0 0,0-1 0 0 0,0-1 1 0 0,0 1-1 0 0,0-1 1 0 0,-1 0-1 0 0,1 0 0 0 0,-1-1 1 0 0,0 1-1 0 0,0-1 1 0 0,0-1-1 0 0,0 1 1 0 0,4-6-1 0 0,-5 6 1 0 0,0-1-1 0 0,-1 1 1 0 0,0-1 0 0 0,0 0 0 0 0,0 1-1 0 0,-1-1 1 0 0,1-1 0 0 0,-1 1-1 0 0,0 0 1 0 0,-1 0 0 0 0,1-1 0 0 0,0-8-1 0 0,-2 7-6 0 0,0 1 0 0 0,0-1 0 0 0,-1 0-1 0 0,0 0 1 0 0,0 0 0 0 0,0 1 0 0 0,-1-1-1 0 0,0 1 1 0 0,-6-13 0 0 0,4 9-2 0 0,-1 0-1 0 0,0 1 1 0 0,-1 0 0 0 0,0 0 0 0 0,-12-14-1 0 0,16 20-11 0 0,0 1 0 0 0,-1 0 0 0 0,0-1 0 0 0,1 1 0 0 0,-1 0 0 0 0,0 0 0 0 0,0 1-1 0 0,0-1 1 0 0,0 1 0 0 0,0-1 0 0 0,0 1 0 0 0,-1 0 0 0 0,1 0 0 0 0,0 0 0 0 0,-1 1-1 0 0,1-1 1 0 0,-1 1 0 0 0,1 0 0 0 0,0 0 0 0 0,-1 0 0 0 0,-5 1 0 0 0,-1 1 5 0 0,1 1-1 0 0,0 0 1 0 0,0 1 0 0 0,0-1 0 0 0,0 2-1 0 0,0-1 1 0 0,1 1 0 0 0,-14 12 0 0 0,10-8-11 0 0,2 0 1 0 0,-1 1 0 0 0,1 1 0 0 0,1 0 0 0 0,-11 16 0 0 0,13-16 5 0 0,1 0 0 0 0,0 0-1 0 0,0 0 1 0 0,1 1 0 0 0,1 0 0 0 0,0 0 0 0 0,1 0 0 0 0,-3 20 0 0 0,5-26 8 0 0,1 0 0 0 0,-1 0 0 0 0,1 0 1 0 0,1 0-1 0 0,-1 0 0 0 0,1 0 0 0 0,0-1 1 0 0,0 1-1 0 0,1 0 0 0 0,0 0 0 0 0,0 0 1 0 0,0-1-1 0 0,1 1 0 0 0,-1-1 0 0 0,1 0 1 0 0,1 0-1 0 0,-1 0 0 0 0,1 0 1 0 0,8 8-1 0 0,-6-7-7 0 0,2-1 1 0 0,-1 0-1 0 0,1 0 0 0 0,-1-1 1 0 0,1 1-1 0 0,1-2 1 0 0,-1 1-1 0 0,0-1 0 0 0,1-1 1 0 0,0 1-1 0 0,-1-1 0 0 0,1-1 1 0 0,11 1-1 0 0,0-1-2 0 0,1 0 0 0 0,-1-2 0 0 0,1-1-1 0 0,33-6 1 0 0,-39 4-26 0 0,0 0-1 0 0,0-1 0 0 0,-1-1 1 0 0,1 0-1 0 0,18-12 0 0 0,-24 13-2 0 0,0-1 0 0 0,0 0 0 0 0,-1 0 1 0 0,0-1-1 0 0,-1 0 0 0 0,0 0 0 0 0,0-1 0 0 0,0 0 0 0 0,5-10 0 0 0,-8 11-18 0 0,-1 0 0 0 0,0-1 1 0 0,0 1-1 0 0,-1-1 0 0 0,0 0 1 0 0,0 0-1 0 0,-1 0 0 0 0,0 0 1 0 0,0 0-1 0 0,-1-11 0 0 0,-2-10-4 0 0,-6-41 1 0 0,7 66 42 0 0,-4-19-14 0 0,5 22 29 0 0,0 0-1 0 0,0 1 0 0 0,-1-1 0 0 0,1 0 0 0 0,0 1 1 0 0,0-1-1 0 0,-1 1 0 0 0,1-1 0 0 0,0 0 0 0 0,-1 1 1 0 0,1-1-1 0 0,-1 1 0 0 0,1-1 0 0 0,-1 1 0 0 0,1-1 1 0 0,-1 1-1 0 0,1-1 0 0 0,-1 1 0 0 0,1 0 0 0 0,-1-1 1 0 0,0 1-1 0 0,1 0 0 0 0,-1-1 0 0 0,1 1 1 0 0,-1 0-1 0 0,-1 0 0 0 0,1 0-7 0 0,1 0-1 0 0,-1 0 1 0 0,0 1 0 0 0,1-1-1 0 0,-1 1 1 0 0,0-1-1 0 0,1 0 1 0 0,-1 1 0 0 0,1-1-1 0 0,-1 1 1 0 0,1-1 0 0 0,-1 1-1 0 0,1 0 1 0 0,-1-1 0 0 0,1 1-1 0 0,-1 0 1 0 0,1-1 0 0 0,0 1-1 0 0,-1 1 1 0 0,-6 16 11 0 0,6-17-2 0 0,-5 17-6 0 0,1 0 0 0 0,1 0 0 0 0,1 0 0 0 0,0 0 0 0 0,1 0-1 0 0,1 1 1 0 0,1-1 0 0 0,0 1 0 0 0,2-1 0 0 0,6 34 0 0 0,-6-44 2 0 0,1-1 1 0 0,0 0-1 0 0,0 0 1 0 0,1 0-1 0 0,0 0 1 0 0,0 0-1 0 0,1-1 1 0 0,-1 0-1 0 0,1 0 1 0 0,1 0 0 0 0,-1 0-1 0 0,1-1 1 0 0,0 0-1 0 0,0 0 1 0 0,1-1-1 0 0,-1 0 1 0 0,10 5-1 0 0,-11-6 2 0 0,0-1-1 0 0,1 0 1 0 0,-1 0 0 0 0,0-1-1 0 0,1 0 1 0 0,-1 0-1 0 0,0 0 1 0 0,1 0-1 0 0,0-1 1 0 0,-1 0-1 0 0,1 0 1 0 0,-1 0-1 0 0,1-1 1 0 0,-1 0 0 0 0,1 0-1 0 0,-1 0 1 0 0,0-1-1 0 0,1 1 1 0 0,-1-1-1 0 0,0-1 1 0 0,0 1-1 0 0,0-1 1 0 0,-1 0-1 0 0,10-6 1 0 0,-2-2 2 0 0,1 0 0 0 0,-1-1 0 0 0,-1 0-1 0 0,0-1 1 0 0,-1 0 0 0 0,9-15 0 0 0,-14 19 4 0 0,0 0-1 0 0,-1 0 1 0 0,-1-1-1 0 0,1 1 1 0 0,-1-1-1 0 0,-1 1 1 0 0,0-1-1 0 0,0 0 1 0 0,-1 0 0 0 0,0 0-1 0 0,-1-13 1 0 0,-1 14-11 0 0,2 1 4 0 0,-2 1-1 0 0,1 0 0 0 0,-1 0 1 0 0,0 0-1 0 0,0-1 0 0 0,-1 1 1 0 0,0 0-1 0 0,-4-10 0 0 0,6 17-1 0 0,-1-1 0 0 0,1 1-1 0 0,0 0 1 0 0,0-1-1 0 0,0 1 1 0 0,-1 0 0 0 0,1-1-1 0 0,0 1 1 0 0,0 0-1 0 0,-1-1 1 0 0,1 1-1 0 0,0 0 1 0 0,-1 0 0 0 0,1 0-1 0 0,0-1 1 0 0,-1 1-1 0 0,1 0 1 0 0,0 0 0 0 0,-1 0-1 0 0,1 0 1 0 0,-1-1-1 0 0,1 1 1 0 0,0 0 0 0 0,-1 0-1 0 0,1 0 1 0 0,-1 0-1 0 0,1 0 1 0 0,-1 0 0 0 0,-10 7 37 0 0,-4 16-14 0 0,11-15-27 0 0,1 0 0 0 0,0 0 0 0 0,1 0 0 0 0,0 1 0 0 0,0-1 0 0 0,1 1 0 0 0,0-1 0 0 0,1 1-1 0 0,-1-1 1 0 0,2 1 0 0 0,-1 0 0 0 0,1-1 0 0 0,1 1 0 0 0,-1-1 0 0 0,1 0 0 0 0,1 1 0 0 0,0-1 0 0 0,0 0 0 0 0,0 0 0 0 0,10 14 0 0 0,-9-14 4 0 0,1 0 0 0 0,1-1 1 0 0,-1 0-1 0 0,1 0 0 0 0,1 0 0 0 0,-1-1 1 0 0,1 0-1 0 0,0 0 0 0 0,0-1 1 0 0,1 0-1 0 0,0 0 0 0 0,0 0 1 0 0,0-1-1 0 0,0-1 0 0 0,1 1 0 0 0,-1-1 1 0 0,1-1-1 0 0,0 1 0 0 0,17 1 1 0 0,-21-4 0 0 0,0 0 1 0 0,0 0 0 0 0,1-1 0 0 0,-1 1-1 0 0,0-1 1 0 0,0-1 0 0 0,0 1 0 0 0,0-1-1 0 0,0 0 1 0 0,0 0 0 0 0,0 0 0 0 0,-1 0-1 0 0,1-1 1 0 0,-1 0 0 0 0,1 0 0 0 0,-1 0-1 0 0,0-1 1 0 0,0 1 0 0 0,-1-1 0 0 0,1 0-1 0 0,-1 0 1 0 0,0 0 0 0 0,4-6 0 0 0,-2 2 6 0 0,-1 0 0 0 0,0-1 1 0 0,0 1-1 0 0,0-1 0 0 0,-1 0 1 0 0,0 0-1 0 0,-1-1 0 0 0,0 1 1 0 0,-1 0-1 0 0,0-1 0 0 0,0 1 0 0 0,-1-11 1 0 0,-2 4 47 0 0,0-1 1 0 0,-2 1-1 0 0,0 0 1 0 0,0 0-1 0 0,-2 1 1 0 0,0 0-1 0 0,-1 0 1 0 0,0 0-1 0 0,-1 0 0 0 0,-1 1 1 0 0,0 1-1 0 0,-14-17 1 0 0,23 30-57 0 0,0 0 0 0 0,0 0 1 0 0,0-1-1 0 0,0 1 0 0 0,0 0 1 0 0,-1 0-1 0 0,1 0 0 0 0,0 0 0 0 0,0 0 1 0 0,0 0-1 0 0,0-1 0 0 0,0 1 1 0 0,0 0-1 0 0,0 0 0 0 0,0 0 0 0 0,0 0 1 0 0,0 0-1 0 0,0 0 0 0 0,-1 0 0 0 0,1 0 1 0 0,0 0-1 0 0,0 0 0 0 0,0-1 1 0 0,0 1-1 0 0,0 0 0 0 0,0 0 0 0 0,0 0 1 0 0,-1 0-1 0 0,1 0 0 0 0,0 0 1 0 0,0 0-1 0 0,0 0 0 0 0,0 0 0 0 0,0 0 1 0 0,0 0-1 0 0,-1 0 0 0 0,1 0 0 0 0,0 0 1 0 0,0 0-1 0 0,0 0 0 0 0,0 0 1 0 0,0 0-1 0 0,0 0 0 0 0,-1 0 0 0 0,1 1 1 0 0,0-1-1 0 0,0 0 0 0 0,0 0 0 0 0,0 0 1 0 0,0 8 2 0 0,5 12-9 0 0,-3-16 3 0 0,0-1 1 0 0,1 1 0 0 0,0-1-1 0 0,0 0 1 0 0,0 0-1 0 0,0 0 1 0 0,0 0 0 0 0,1 0-1 0 0,-1-1 1 0 0,1 1 0 0 0,-1-1-1 0 0,1 0 1 0 0,0 0-1 0 0,0-1 1 0 0,0 1 0 0 0,9 1-1 0 0,1 1-30 0 0,1-2-1 0 0,0 1 0 0 0,23-1 0 0 0,-12-2-331 0 0,1-1 0 0 0,49-9 1 0 0,-50 5-3001 0 0,30-11 1 0 0,-42 10 1641 0 0</inkml:trace>
</inkml:ink>
</file>

<file path=ppt/ink/ink4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2:02.5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218 70 512 0 0,'0'-13'748'0'0,"0"-21"1655"0"0,0 33-1997 0 0,-1-1 1 0 0,1 1 0 0 0,0-1 0 0 0,-1 0-1 0 0,1 1 1 0 0,-1-1 0 0 0,0 1-1 0 0,1-1 1 0 0,-1 1 0 0 0,-1-2-1 0 0,2 3-231 0 0,-1-1 0 0 0,1 1-1 0 0,0 0 1 0 0,-1-1-1 0 0,1 1 1 0 0,-1 0 0 0 0,1-1-1 0 0,0 1 1 0 0,-1 0-1 0 0,1 0 1 0 0,-1-1 0 0 0,1 1-1 0 0,-1 0 1 0 0,1 0-1 0 0,-1 0 1 0 0,1 0 0 0 0,-1-1-1 0 0,0 1 1 0 0,1 0-1 0 0,-1 0 1 0 0,1 0 0 0 0,-1 0-1 0 0,1 0 1 0 0,-1 1-1 0 0,1-1 1 0 0,-1 0 0 0 0,1 0-1 0 0,-1 0 1 0 0,1 0-1 0 0,-1 1 1 0 0,1-1 0 0 0,-1 0-1 0 0,1 0 1 0 0,-1 1-1 0 0,1-1 1 0 0,-1 0 0 0 0,1 1-1 0 0,0-1 1 0 0,-1 0-1 0 0,1 1 1 0 0,0-1 0 0 0,-1 1-1 0 0,1 0 1 0 0,-3 1 79 0 0,1 1 0 0 0,0 0 0 0 0,0 0 0 0 0,0 1 1 0 0,-2 2-1 0 0,-9 24 602 0 0,2-1 1 0 0,-9 35 0 0 0,-9 66-506 0 0,22-95-148 0 0,-31 118 163 0 0,-12 72 395 0 0,46-205-676 0 0,2 0 0 0 0,1 0 0 0 0,0 0-1 0 0,2 0 1 0 0,0 0 0 0 0,1 0 0 0 0,1 0-1 0 0,7 27 1 0 0,-6-37-96 0 0,-1 1-1 0 0,1-1 1 0 0,1 0 0 0 0,0 0-1 0 0,0-1 1 0 0,1 0 0 0 0,0 0-1 0 0,0 0 1 0 0,1 0 0 0 0,1-1-1 0 0,-1 0 1 0 0,1-1 0 0 0,0 0-1 0 0,1 0 1 0 0,0-1 0 0 0,0 0-1 0 0,10 5 1 0 0,-8-6-147 0 0,-1-1 0 0 0,1 0 1 0 0,0 0-1 0 0,0-2 0 0 0,0 1 0 0 0,1-1 0 0 0,-1-1 1 0 0,20 1-1 0 0,-17-3-722 0 0,1 0-1 0 0,17-3 1 0 0,-17 0-2134 0 0,28-9-1 0 0,-12 1-1247 0 0</inkml:trace>
</inkml:ink>
</file>

<file path=ppt/ink/ink4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2:02.6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0 196 1560 0 0,'6'2'10898'0'0,"-6"-2"-10618"0"0,16-2 2148 0 0,21-7-2251 0 0,247-78 536 0 0,-132 37-1419 0 0,-126 42 438 0 0,89-25-4482 0 0,-82 25 1876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2:31.8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58 574 512 0 0,'4'-2'6477'0'0,"2"-6"-1776"0"0,-7 0 4657 0 0,1 8-9248 0 0,-2 1 169 0 0,0 0 0 0 0,0 0 1 0 0,0-1-1 0 0,0 1 0 0 0,0 0 0 0 0,0-1 1 0 0,0 0-1 0 0,-1 1 0 0 0,1-1 0 0 0,-3 0 1 0 0,3-1-238 0 0,1 1 1 0 0,0-1-1 0 0,0 1 0 0 0,0-1 1 0 0,0 1-1 0 0,0-1 1 0 0,0 0-1 0 0,1 0 0 0 0,-1 1 1 0 0,0-1-1 0 0,0 0 1 0 0,0 0-1 0 0,1 0 0 0 0,-1 0 1 0 0,0 0-1 0 0,1 0 1 0 0,-1 0-1 0 0,1 0 0 0 0,-1 0 1 0 0,1 0-1 0 0,-1-2 1 0 0,-4-14 146 0 0,1-1 0 0 0,0 0 0 0 0,1 0 0 0 0,1 0 1 0 0,1 0-1 0 0,1-22 0 0 0,-1-8 23 0 0,-2-15 35 0 0,3 0-1 0 0,17-119 1 0 0,-17 178-235 0 0,1 0-1 0 0,0 1 0 0 0,0-1 0 0 0,0 0 1 0 0,3-6-1 0 0,-4 9-20 0 0,1 0 0 0 0,-1 1 0 0 0,1-1 0 0 0,-1 1 0 0 0,0-1 0 0 0,1 1 0 0 0,-1-1 0 0 0,1 1 0 0 0,-1-1 0 0 0,1 1 0 0 0,0-1 0 0 0,-1 1 0 0 0,1 0 1 0 0,-1-1-1 0 0,1 1 0 0 0,0 0 0 0 0,-1-1 0 0 0,1 1 0 0 0,0 0 0 0 0,-1 0 0 0 0,1 0 0 0 0,0 0 0 0 0,-1 0 0 0 0,1 0 0 0 0,0 0 0 0 0,-1 0 0 0 0,1 0 0 0 0,0 0 0 0 0,0 0 0 0 0,-1 0 0 0 0,1 0 0 0 0,0 0 0 0 0,-1 1 0 0 0,1-1 0 0 0,0 0 0 0 0,-1 1 0 0 0,1-1 0 0 0,-1 0 0 0 0,2 1 0 0 0,14 8-847 0 0,0-2-1 0 0,1 0 0 0 0,22 6 0 0 0,-13-6-3781 0 0,43 5 1 0 0,-38-9 697 0 0</inkml:trace>
</inkml:ink>
</file>

<file path=ppt/ink/ink4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2:03.7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128 1061 1528 0 0,'-3'4'1097'0'0,"0"1"-1"0"0,0-1 1 0 0,1 1-1 0 0,-1 0 1 0 0,1 0-1 0 0,0 0 1 0 0,1 0-1 0 0,-1 0 1 0 0,0 9-1 0 0,1-7-260 0 0,0 1-1 0 0,1 0 1 0 0,0 0 0 0 0,1 0-1 0 0,2 14 1 0 0,3-1-290 0 0,0-1 0 0 0,1 0 0 0 0,19 37 0 0 0,-24-52-517 0 0,1 0 0 0 0,0-1 0 0 0,0 1 0 0 0,0-1 0 0 0,1 1 0 0 0,-1-1 0 0 0,9 7 0 0 0,-10-10-28 0 0,-1 1 0 0 0,1-1 0 0 0,0 0 0 0 0,1 1 0 0 0,-1-1 0 0 0,0 0 0 0 0,0-1 0 0 0,0 1 1 0 0,1 0-1 0 0,-1 0 0 0 0,0-1 0 0 0,1 0 0 0 0,-1 1 0 0 0,0-1 0 0 0,1 0 0 0 0,-1 0 0 0 0,0 0 0 0 0,1-1 0 0 0,-1 1 1 0 0,5-2-1 0 0,0 0-7 0 0,1-2-1 0 0,-1 1 1 0 0,0-1 0 0 0,0 0 0 0 0,-1 0 0 0 0,1-1 0 0 0,-1 0 0 0 0,0 0 0 0 0,0 0 0 0 0,0-1 0 0 0,-1 0 0 0 0,0 0 0 0 0,6-10 0 0 0,-1 0 13 0 0,0-1 0 0 0,-1 0 1 0 0,0-1-1 0 0,7-26 1 0 0,-11 28 17 0 0,-1 1 0 0 0,0-1 1 0 0,-2 0-1 0 0,0 0 0 0 0,0 0 1 0 0,-2 0-1 0 0,0-1 0 0 0,-1 1 1 0 0,0 0-1 0 0,-1 0 0 0 0,-1 0 1 0 0,-1 1-1 0 0,-9-27 0 0 0,12 39 1 0 0,-1 0-1 0 0,1-1 0 0 0,-1 2 1 0 0,0-1-1 0 0,0 0 0 0 0,0 0 1 0 0,0 1-1 0 0,-1-1 1 0 0,1 1-1 0 0,-1-1 0 0 0,1 1 1 0 0,-1 0-1 0 0,0 0 0 0 0,0 0 1 0 0,0 1-1 0 0,0-1 0 0 0,0 1 1 0 0,0-1-1 0 0,-5 0 0 0 0,1 0 60 0 0,0 1-1 0 0,-1 0 0 0 0,1 1 1 0 0,0 0-1 0 0,-1 0 0 0 0,1 0 1 0 0,-15 4-1 0 0,3-1 97 0 0,1 2 0 0 0,0 0 0 0 0,0 1 0 0 0,0 1 0 0 0,-26 15 0 0 0,33-16-135 0 0,0 1 0 0 0,1 0 0 0 0,-1 1 0 0 0,1 0 0 0 0,1 0 0 0 0,-1 1 1 0 0,1 0-1 0 0,1 1 0 0 0,-8 11 0 0 0,15-19-50 0 0,-1 0 0 0 0,1 1 0 0 0,-1-1 0 0 0,1 0 0 0 0,0 1 1 0 0,0-1-1 0 0,0 1 0 0 0,1-1 0 0 0,-1 1 0 0 0,0 0 0 0 0,1-1 0 0 0,0 1 0 0 0,0 0 0 0 0,0 0 0 0 0,0-1 1 0 0,0 1-1 0 0,0 0 0 0 0,1 2 0 0 0,0-2 0 0 0,0-1 0 0 0,0 0 1 0 0,1 1-1 0 0,-1-1 0 0 0,1 0 1 0 0,-1 0-1 0 0,1 0 0 0 0,0 0 1 0 0,0 0-1 0 0,0 0 0 0 0,0 0 1 0 0,0-1-1 0 0,0 1 0 0 0,0-1 1 0 0,1 1-1 0 0,-1-1 0 0 0,0 0 1 0 0,4 1-1 0 0,10 4-1 0 0,0-1 0 0 0,0 0 1 0 0,0-2-1 0 0,0 0 0 0 0,1-1 0 0 0,0 0 1 0 0,-1-1-1 0 0,1-1 0 0 0,0-1 1 0 0,-1 0-1 0 0,1-1 0 0 0,-1-1 0 0 0,0-1 1 0 0,1 0-1 0 0,-2-1 0 0 0,1-1 0 0 0,0 0 1 0 0,-1-1-1 0 0,21-14 0 0 0,-1-1 70 0 0,-12 8-30 0 0,0-2 0 0 0,0 0-1 0 0,38-39 1 0 0,-47 43-108 0 0,-12 11 79 0 0,0 0-1 0 0,0-1 0 0 0,0 1 0 0 0,0-1 1 0 0,0 0-1 0 0,-1 0 0 0 0,1 0 1 0 0,0 0-1 0 0,-1 0 0 0 0,1 0 1 0 0,-1 0-1 0 0,0 0 0 0 0,0 0 1 0 0,2-5-1 0 0,-3 7-6 0 0,0 0 1 0 0,0 0-1 0 0,0 0 0 0 0,0-1 1 0 0,0 1-1 0 0,0 0 0 0 0,0 0 1 0 0,0 0-1 0 0,-1 0 0 0 0,1 0 1 0 0,0 0-1 0 0,0 0 1 0 0,0 0-1 0 0,0 0 0 0 0,0-1 1 0 0,0 1-1 0 0,0 0 0 0 0,0 0 1 0 0,0 0-1 0 0,0 0 0 0 0,0 0 1 0 0,0 0-1 0 0,-1 0 0 0 0,1 0 1 0 0,0 0-1 0 0,0 0 1 0 0,0 0-1 0 0,0 0 0 0 0,0 0 1 0 0,0 0-1 0 0,0 0 0 0 0,-1 0 1 0 0,1 0-1 0 0,0 0 0 0 0,0 0 1 0 0,0 0-1 0 0,0 0 0 0 0,0 0 1 0 0,0 0-1 0 0,0 0 0 0 0,0 0 1 0 0,-1 0-1 0 0,1 0 1 0 0,0 0-1 0 0,0 0 0 0 0,0 0 1 0 0,0 0-1 0 0,0 0 0 0 0,0 0 1 0 0,0 0-1 0 0,0 0 0 0 0,0 0 1 0 0,-1 1-1 0 0,1-1 0 0 0,0 0 1 0 0,0 0-1 0 0,-7 5-63 0 0,4-3 57 0 0,2-2 5 0 0,1 0-1 0 0,-1 1 1 0 0,0-1-1 0 0,0 0 1 0 0,0 1 0 0 0,1-1-1 0 0,-1 1 1 0 0,0-1 0 0 0,1 1-1 0 0,-1 0 1 0 0,0-1 0 0 0,1 1-1 0 0,-1-1 1 0 0,1 1 0 0 0,-1 0-1 0 0,1 0 1 0 0,-1-1 0 0 0,0 3-1 0 0,-8 14 94 0 0,9-16-86 0 0,-4 9 9 0 0,0 0 0 0 0,1 0 0 0 0,0 1 0 0 0,1-1 0 0 0,0 0 1 0 0,1 1-1 0 0,0 0 0 0 0,0-1 0 0 0,1 1 0 0 0,2 13 1 0 0,-2-18-20 0 0,1-1 1 0 0,0 0 0 0 0,1 0 0 0 0,-1 0 0 0 0,1 0-1 0 0,0 0 1 0 0,1 0 0 0 0,-1 0 0 0 0,1 0 0 0 0,0-1 0 0 0,0 0-1 0 0,0 1 1 0 0,0-1 0 0 0,1 0 0 0 0,0 0 0 0 0,0-1 0 0 0,0 1-1 0 0,0-1 1 0 0,0 0 0 0 0,1 0 0 0 0,-1-1 0 0 0,7 4 0 0 0,2-1 14 0 0,1 0 0 0 0,-1-1 0 0 0,1-1 0 0 0,21 3 1 0 0,55 0-11 0 0,-3 0-9 0 0,-86-6 6 0 0,0 1 0 0 0,-1-1 0 0 0,1 0 0 0 0,0 0 0 0 0,0 0 0 0 0,0 0 0 0 0,0 0 0 0 0,0 0 0 0 0,-1 0 0 0 0,1 0 0 0 0,0 0 0 0 0,0-1 0 0 0,0 1 0 0 0,0 0 0 0 0,-1-1 0 0 0,1 1 0 0 0,0 0 0 0 0,0-1 1 0 0,0 1-1 0 0,-1-1 0 0 0,1 1 0 0 0,0-1 0 0 0,0 0 0 0 0,0-1-10 0 0,0 0 0 0 0,0 0 0 0 0,0 0 1 0 0,-1 0-1 0 0,1 0 0 0 0,-1 0 1 0 0,0 0-1 0 0,1-3 0 0 0,0-4 6 0 0,0 0-1 0 0,0 0 0 0 0,-1 1 0 0 0,0-1 0 0 0,0 0 1 0 0,-1 0-1 0 0,0 1 0 0 0,-1-1 0 0 0,0 0 0 0 0,0 1 0 0 0,-1-1 1 0 0,0 1-1 0 0,-1 0 0 0 0,0 0 0 0 0,0 0 0 0 0,0 1 0 0 0,-1-1 0 0 0,0 1 1 0 0,-1 0-1 0 0,1 1 0 0 0,-1-1 0 0 0,-1 1 0 0 0,-11-9 0 0 0,10 8-4 0 0,-1 1-1 0 0,0 0 0 0 0,0 1 0 0 0,0 0 1 0 0,-1 0-1 0 0,0 1 0 0 0,0 0 0 0 0,0 1 1 0 0,0 0-1 0 0,0 0 0 0 0,-1 1 0 0 0,1 1 1 0 0,-1 0-1 0 0,0 0 0 0 0,1 1 0 0 0,-1 0 1 0 0,0 1-1 0 0,-15 3 0 0 0,16-1 14 0 0,-1 0 0 0 0,1 1 1 0 0,-1 0-1 0 0,1 1 0 0 0,-17 10 0 0 0,22-12 3 0 0,1 1-1 0 0,-1-1 1 0 0,0 1-1 0 0,1 0 1 0 0,0 0 0 0 0,0 1-1 0 0,0-1 1 0 0,0 1-1 0 0,1 0 1 0 0,0 0-1 0 0,0 0 1 0 0,-3 8-1 0 0,5-12 2 0 0,0 0 1 0 0,1 1-1 0 0,0-1 0 0 0,-1 0 0 0 0,1 0 0 0 0,0 1 0 0 0,-1-1 0 0 0,1 0 0 0 0,0 1 0 0 0,0-1 0 0 0,0 0 0 0 0,0 1 0 0 0,0-1 0 0 0,1 0 0 0 0,-1 1 0 0 0,0-1 0 0 0,0 0 0 0 0,1 0 0 0 0,-1 1 0 0 0,1-1 0 0 0,-1 0 0 0 0,2 2 0 0 0,0-1 0 0 0,-1-1 0 0 0,1 0 0 0 0,-1 1-1 0 0,1-1 1 0 0,0 0 0 0 0,-1 0 0 0 0,1 0 0 0 0,0-1 0 0 0,0 1 0 0 0,0 0 0 0 0,0-1 0 0 0,-1 1-1 0 0,5 0 1 0 0,4 0 25 0 0,0 0-1 0 0,0-1 0 0 0,1 0 1 0 0,16-3-1 0 0,-4-1-9 0 0,0-1 0 0 0,-1-1 1 0 0,38-16-1 0 0,63-35 81 0 0,-115 53-103 0 0,74-39 286 0 0,127-90-1 0 0,-181 111-306 0 0,44-46 0 0 0,5-5-228 0 0,25-18-185 0 0,-91 79 432 0 0,0 0-1 0 0,-1-1 1 0 0,0 0 0 0 0,-1 0 0 0 0,-1-1-1 0 0,10-21 1 0 0,-6 0 63 0 0,-1-2 0 0 0,-1 1 0 0 0,-2-2 0 0 0,-2 1 0 0 0,2-46 0 0 0,-7 74-41 0 0,1-50 92 0 0,-2 53-84 0 0,0 1 0 0 0,-1-1 0 0 0,0 1 0 0 0,0-1 0 0 0,0 1 0 0 0,-1 0-1 0 0,1 0 1 0 0,-5-8 0 0 0,5 11-2 0 0,0 0-1 0 0,0 0 1 0 0,-1 0 0 0 0,1 1 0 0 0,-1-1-1 0 0,1 0 1 0 0,-1 1 0 0 0,0-1-1 0 0,1 1 1 0 0,-1-1 0 0 0,0 1 0 0 0,0 0-1 0 0,0 0 1 0 0,0 0 0 0 0,0 0-1 0 0,0 0 1 0 0,-1 0 0 0 0,1 1 0 0 0,0-1-1 0 0,0 1 1 0 0,0-1 0 0 0,-1 1-1 0 0,1 0 1 0 0,0 0 0 0 0,-1 0 0 0 0,1 0-1 0 0,0 0 1 0 0,0 1 0 0 0,-1-1-1 0 0,1 1 1 0 0,-3 0 0 0 0,-2 2 67 0 0,0-1 1 0 0,1 1-1 0 0,0 0 1 0 0,-1 0-1 0 0,1 1 1 0 0,1 0-1 0 0,-1 0 1 0 0,0 1-1 0 0,-4 4 1 0 0,-21 23 111 0 0,2 1 0 0 0,1 2 0 0 0,1 0 1 0 0,2 2-1 0 0,2 1 0 0 0,2 1 0 0 0,-29 71 0 0 0,33-67 0 0 0,2 1-1 0 0,2 1 0 0 0,2 0 0 0 0,2 1 1 0 0,-4 57-1 0 0,13-89-155 0 0,-3 21 152 0 0,3 0-1 0 0,3 41 0 0 0,-1-65-170 0 0,0 0 1 0 0,0 1 0 0 0,1-1-1 0 0,1-1 1 0 0,-1 1-1 0 0,2 0 1 0 0,-1-1-1 0 0,2 0 1 0 0,-1 0 0 0 0,14 16-1 0 0,-5-8-25 0 0,0-2 0 0 0,2 0-1 0 0,0 0 1 0 0,1-2 0 0 0,1 0-1 0 0,0-1 1 0 0,26 15 0 0 0,-35-23-279 0 0,1 0 0 0 0,0-1 0 0 0,-1 0 0 0 0,2-1 0 0 0,-1 0 0 0 0,0-1 0 0 0,1 0 0 0 0,-1 0 0 0 0,1-1 0 0 0,-1 0 1 0 0,1-1-1 0 0,-1 0 0 0 0,1-1 0 0 0,0 0 0 0 0,-1-1 0 0 0,1 0 0 0 0,14-5 0 0 0,-14 2-1790 0 0,0 0 1 0 0,17-11-1 0 0,-4 1-259 0 0</inkml:trace>
</inkml:ink>
</file>

<file path=ppt/ink/ink4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2:04.4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3 211 512 0 0,'4'-17'1119'0'0,"0"1"-1"0"0,-1-1 1 0 0,0 0-1 0 0,-1 0 1 0 0,-1-26-1 0 0,-2 30 893 0 0,0 0 0 0 0,-1 0 0 0 0,0 0-1 0 0,-6-19 1 0 0,11 43-916 0 0,-1 0-1 0 0,0 1 1 0 0,1 20-1 0 0,-2 43-910 0 0,-1-50 152 0 0,-13 358 394 0 0,11-360-640 0 0,1-1-1 0 0,1 1 1 0 0,1-1 0 0 0,0 1-1 0 0,10 40 1 0 0,-9-55-86 0 0,0-1 0 0 0,0 1-1 0 0,1-1 1 0 0,0 0 0 0 0,0 0 0 0 0,1 0-1 0 0,0 0 1 0 0,0-1 0 0 0,0 0 0 0 0,1 1 0 0 0,0-2-1 0 0,0 1 1 0 0,1 0 0 0 0,0-1 0 0 0,0 0-1 0 0,0-1 1 0 0,0 1 0 0 0,1-1 0 0 0,0 0 0 0 0,12 5-1 0 0,-2-4-120 0 0,0 0 0 0 0,0-2 0 0 0,0 0-1 0 0,1 0 1 0 0,-1-2 0 0 0,1 0 0 0 0,-1-1-1 0 0,1-1 1 0 0,0 0 0 0 0,31-7 0 0 0,-38 4-372 0 0,0 0 1 0 0,0 0-1 0 0,-1-1 1 0 0,0 0-1 0 0,19-13 1 0 0,-15 8-2458 0 0,18-19 0 0 0,-14 12-958 0 0</inkml:trace>
</inkml:ink>
</file>

<file path=ppt/ink/ink4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2:04.6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115 52 416 0 0,'-106'28'12895'0'0,"97"-25"-10330"0"0,16-1-955 0 0,16 0-512 0 0,237-32 442 0 0,-136 12-1558 0 0,-18 3-3 0 0,67-8-3246 0 0,-148 22 1065 0 0,0 2-2300 0 0</inkml:trace>
</inkml:ink>
</file>

<file path=ppt/ink/ink4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2:05.0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296 132 8 0 0,'-36'-12'2608'0'0,"20"6"646"0"0,0 0 0 0 0,-34-5 0 0 0,44 10-2875 0 0,0 1 0 0 0,1-1 1 0 0,-1 1-1 0 0,0 1 0 0 0,0-1 1 0 0,0 1-1 0 0,1 0 0 0 0,-1 0 1 0 0,0 1-1 0 0,1 0 0 0 0,-1 0 1 0 0,-8 5-1 0 0,6-3-208 0 0,1 1 1 0 0,0 0-1 0 0,0 0 1 0 0,0 0-1 0 0,1 1 0 0 0,0 0 1 0 0,0 0-1 0 0,0 1 0 0 0,1 0 1 0 0,0 0-1 0 0,-8 14 1 0 0,11-17-114 0 0,0 0 0 0 0,1 0 0 0 0,-1 0 0 0 0,1 0 0 0 0,0 0 0 0 0,0 0 1 0 0,1 1-1 0 0,-1-1 0 0 0,1 0 0 0 0,0 0 0 0 0,0 0 0 0 0,0 1 0 0 0,1-1 0 0 0,-1 0 1 0 0,1 0-1 0 0,0 0 0 0 0,0 0 0 0 0,0 0 0 0 0,1 0 0 0 0,0 0 0 0 0,-1 0 0 0 0,2 0 1 0 0,-1-1-1 0 0,0 1 0 0 0,1-1 0 0 0,3 5 0 0 0,-1-3 44 0 0,1 0 0 0 0,0 1 0 0 0,0-2 0 0 0,1 1 0 0 0,-1-1 0 0 0,1 0 0 0 0,0-1 0 0 0,0 1 0 0 0,0-1 0 0 0,0-1 0 0 0,1 1 0 0 0,14 2 0 0 0,-6-3-48 0 0,1 0 1 0 0,-1 0-1 0 0,0-2 1 0 0,0 0-1 0 0,20-3 0 0 0,-16 0-9 0 0,0-1-1 0 0,0 0 0 0 0,26-11 0 0 0,-36 11-27 0 0,0 0-1 0 0,0-1 1 0 0,-1 0 0 0 0,1 0-1 0 0,-1-1 1 0 0,-1-1 0 0 0,1 1 0 0 0,7-9-1 0 0,-13 12-12 0 0,0-1-1 0 0,-1 1 1 0 0,0 0-1 0 0,0-1 1 0 0,0 1-1 0 0,0-1 1 0 0,-1 0-1 0 0,0 0 1 0 0,1 0-1 0 0,-1 1 1 0 0,-1-1-1 0 0,1 0 1 0 0,0 0-1 0 0,-1 0 1 0 0,0-1-1 0 0,0 1 1 0 0,0 0-1 0 0,-1 0 1 0 0,1 0-1 0 0,-1 0 1 0 0,0 0-1 0 0,0 1 1 0 0,-2-7-1 0 0,-2-4 12 0 0,-1 0 1 0 0,-1 1-1 0 0,0-1 0 0 0,-18-23 0 0 0,19 28 13 0 0,-1 1-1 0 0,1 0 0 0 0,-1 0 0 0 0,-1 1 1 0 0,0 0-1 0 0,0 0 0 0 0,0 1 1 0 0,-11-6-1 0 0,13 8-7 0 0,0 2 0 0 0,0-1 0 0 0,0 1 0 0 0,0 0 0 0 0,0 0 0 0 0,-1 0 0 0 0,1 1 0 0 0,-1 0 0 0 0,0 1 0 0 0,1-1 0 0 0,-1 1 0 0 0,1 0 0 0 0,-1 1 0 0 0,-7 1 0 0 0,5 0 20 0 0,1 0 0 0 0,-1 1 0 0 0,1 0 0 0 0,0 0 0 0 0,0 1 1 0 0,0 0-1 0 0,-11 8 0 0 0,15-10-39 0 0,1 1 1 0 0,0-1-1 0 0,0 0 0 0 0,0 1 1 0 0,1 0-1 0 0,-1 0 1 0 0,0-1-1 0 0,1 2 1 0 0,0-1-1 0 0,0 0 0 0 0,0 0 1 0 0,0 1-1 0 0,0-1 1 0 0,1 1-1 0 0,0-1 0 0 0,-1 1 1 0 0,1 0-1 0 0,0-1 1 0 0,0 8-1 0 0,1-9-12 0 0,1 1 0 0 0,-1 0 0 0 0,1 0 0 0 0,0-1 0 0 0,-1 1 0 0 0,1 0 0 0 0,0-1 0 0 0,1 1 0 0 0,-1-1 0 0 0,0 1 1 0 0,1-1-1 0 0,0 0 0 0 0,-1 1 0 0 0,1-1 0 0 0,0 0 0 0 0,0 0 0 0 0,0 0 0 0 0,0 0 0 0 0,0-1 0 0 0,1 1 0 0 0,-1-1 0 0 0,1 1 0 0 0,-1-1 0 0 0,3 1 0 0 0,6 3-94 0 0,0-1 1 0 0,0 0-1 0 0,0-1 0 0 0,17 4 1 0 0,4-3-1397 0 0,1-1 0 0 0,0-1 1 0 0,42-4-1 0 0,-26-2-929 0 0</inkml:trace>
</inkml:ink>
</file>

<file path=ppt/ink/ink4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2:06.0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555 149 512 0 0,'-22'-18'2632'0'0,"0"1"1"0"0,-33-19-1 0 0,46 31-2126 0 0,-1 0 0 0 0,0 1 0 0 0,0 0 0 0 0,-1 0 0 0 0,1 1 0 0 0,-1 1 0 0 0,1 0 0 0 0,-1 0 0 0 0,-12 0 1 0 0,12 2-175 0 0,0 1 0 0 0,-1 0 1 0 0,1 1-1 0 0,0 0 1 0 0,0 1-1 0 0,0 0 1 0 0,0 1-1 0 0,0 0 0 0 0,1 1 1 0 0,0 0-1 0 0,0 1 1 0 0,-18 12-1 0 0,10-4-125 0 0,1 1 0 0 0,0 0 0 0 0,1 1-1 0 0,1 1 1 0 0,-21 29 0 0 0,29-35-130 0 0,0 1 0 0 0,0 0 1 0 0,-8 19-1 0 0,13-26-45 0 0,1 0 0 0 0,-1 0 0 0 0,1 0 0 0 0,-1 1-1 0 0,1-1 1 0 0,1 1 0 0 0,-1-1 0 0 0,1 1 0 0 0,0-1 0 0 0,0 1 0 0 0,2 6 0 0 0,-1-8 3 0 0,1 0-1 0 0,0 0 1 0 0,0 0-1 0 0,0 0 1 0 0,0 0-1 0 0,0-1 1 0 0,1 1-1 0 0,0-1 1 0 0,0 0-1 0 0,0 0 1 0 0,0 0-1 0 0,0 0 1 0 0,0 0-1 0 0,1-1 1 0 0,-1 0-1 0 0,7 4 1 0 0,1-1 10 0 0,-1 0-1 0 0,1 0 1 0 0,1-1-1 0 0,20 5 1 0 0,-14-6-37 0 0,0 0 0 0 0,0-2 0 0 0,0 0 0 0 0,0-2 0 0 0,0 0 0 0 0,0 0 0 0 0,21-6 0 0 0,-7 0-13 0 0,0-2 1 0 0,0-1-1 0 0,30-15 0 0 0,-49 20 0 0 0,-1-1 0 0 0,0-1 1 0 0,-1 1-1 0 0,0-2 0 0 0,16-12 0 0 0,-24 17 5 0 0,0 0 0 0 0,0 0 0 0 0,0-1 0 0 0,0 1-1 0 0,0-1 1 0 0,-1 0 0 0 0,1 0 0 0 0,-1 1 0 0 0,0-2 0 0 0,0 1-1 0 0,-1 0 1 0 0,1 0 0 0 0,-1-1 0 0 0,0 1 0 0 0,0 0 0 0 0,0-1 0 0 0,-1 1-1 0 0,0-1 1 0 0,0-7 0 0 0,-1 0-6 0 0,-1 0 1 0 0,-1 1-1 0 0,0-1 0 0 0,-1 1 1 0 0,0 0-1 0 0,0 0 0 0 0,-9-14 1 0 0,5 11 9 0 0,0 1 0 0 0,-1 0 0 0 0,-1 1 1 0 0,0 0-1 0 0,-12-12 0 0 0,15 18 0 0 0,-1-1 0 0 0,0 2 0 0 0,0-1 0 0 0,0 1 0 0 0,0 0 0 0 0,-1 1 0 0 0,0 0 0 0 0,0 0 0 0 0,0 1 0 0 0,0 0 0 0 0,-1 1 0 0 0,1 0 0 0 0,-1 0 0 0 0,1 1 0 0 0,-1 0 0 0 0,-12 1 0 0 0,8 1 5 0 0,1 0 0 0 0,-1 1 1 0 0,1 1-1 0 0,0 0 0 0 0,0 1 0 0 0,0 1 0 0 0,0 0 1 0 0,0 0-1 0 0,1 1 0 0 0,-22 15 0 0 0,17-9-19 0 0,1 1 0 0 0,0 0 0 0 0,1 1-1 0 0,-19 24 1 0 0,25-28-13 0 0,1 1 1 0 0,1 1-1 0 0,0-1 1 0 0,0 1-1 0 0,1 0 1 0 0,0 1-1 0 0,-6 22 0 0 0,11-31 20 0 0,0-1 0 0 0,1 1 0 0 0,-1 0 0 0 0,1 0 0 0 0,0-1-1 0 0,0 1 1 0 0,0 0 0 0 0,0 0 0 0 0,1 0 0 0 0,-1-1 0 0 0,1 1-1 0 0,0 0 1 0 0,0-1 0 0 0,0 1 0 0 0,3 4 0 0 0,-1-3-1 0 0,0-1-1 0 0,0 1 1 0 0,0-1 0 0 0,1 0 0 0 0,-1 0 0 0 0,1-1-1 0 0,0 1 1 0 0,0-1 0 0 0,9 6 0 0 0,1-2-3 0 0,-1 0 1 0 0,1-1 0 0 0,1 0-1 0 0,-1-1 1 0 0,1-1-1 0 0,26 4 1 0 0,-9-3 18 0 0,1-2 1 0 0,0-1-1 0 0,57-5 1 0 0,-67 1-1 0 0,0-1 1 0 0,1-2 0 0 0,-2 0 0 0 0,1-1-1 0 0,-1-2 1 0 0,23-10 0 0 0,-41 16-7 0 0,0 0 1 0 0,0 0-1 0 0,0 0 1 0 0,-1-1 0 0 0,1 0-1 0 0,-1 0 1 0 0,1 0-1 0 0,-1 0 1 0 0,0 0-1 0 0,0-1 1 0 0,0 1-1 0 0,-1-1 1 0 0,1 0 0 0 0,-1 0-1 0 0,0 0 1 0 0,0 0-1 0 0,2-7 1 0 0,-2 4 2 0 0,-1 1 1 0 0,0-1 0 0 0,0 1-1 0 0,-1-1 1 0 0,0 0-1 0 0,0 1 1 0 0,0-1 0 0 0,-1 1-1 0 0,0-1 1 0 0,-1 1-1 0 0,-2-11 1 0 0,3 16-6 0 0,-1-6 25 0 0,0 1 0 0 0,-1-1 0 0 0,-3-6 0 0 0,5 11-12 0 0,0 0 0 0 0,0 1 0 0 0,0-1 1 0 0,-1 1-1 0 0,1-1 0 0 0,0 1 1 0 0,-1 0-1 0 0,1-1 0 0 0,-1 1 0 0 0,1 0 1 0 0,-1 0-1 0 0,1 0 0 0 0,-1 0 1 0 0,0 0-1 0 0,0 0 0 0 0,-2 0 1 0 0,3 1-8 0 0,0 0 1 0 0,0 0 0 0 0,0 0 0 0 0,0 0-1 0 0,0 0 1 0 0,0 0 0 0 0,0 1 0 0 0,0-1-1 0 0,0 0 1 0 0,0 1 0 0 0,0-1 0 0 0,0 1-1 0 0,0-1 1 0 0,0 1 0 0 0,0-1 0 0 0,1 1 0 0 0,-1 0-1 0 0,0-1 1 0 0,1 1 0 0 0,-1 0 0 0 0,0 0-1 0 0,1 0 1 0 0,-1-1 0 0 0,0 3 0 0 0,-1 0-3 0 0,-1 1 0 0 0,2-1 0 0 0,-1 1 0 0 0,0-1 0 0 0,-1 7 0 0 0,2-3 3 0 0,0 0 1 0 0,1 1-1 0 0,-1-1 1 0 0,2 1-1 0 0,-1-1 1 0 0,1 0-1 0 0,0 1 1 0 0,0-1-1 0 0,1 0 1 0 0,0 0-1 0 0,0 1 1 0 0,5 8-1 0 0,2 2-20 0 0,0 0-1 0 0,1-1 0 0 0,18 24 1 0 0,-22-33-199 0 0,1-1 0 0 0,0 1 0 0 0,1-2 0 0 0,0 1 0 0 0,0-1 0 0 0,0 0 0 0 0,1-1 0 0 0,-1 0 0 0 0,1 0 0 0 0,1-1 0 0 0,-1 0 0 0 0,0 0 0 0 0,1-1 0 0 0,11 2 0 0 0,0-1-1665 0 0</inkml:trace>
</inkml:ink>
</file>

<file path=ppt/ink/ink4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2:06.5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71 111 3209 0 0,'-13'-18'8116'0'0,"-10"-21"0"0"0,12 20-5642 0 0,11 19-2439 0 0,-1 0 0 0 0,1 0-1 0 0,0-1 1 0 0,0 1-1 0 0,0 0 1 0 0,0 0 0 0 0,-1 0-1 0 0,1-1 1 0 0,0 1 0 0 0,0 0-1 0 0,0 0 1 0 0,-1 0 0 0 0,1 0-1 0 0,0 0 1 0 0,0-1-1 0 0,-1 1 1 0 0,1 0 0 0 0,0 0-1 0 0,0 0 1 0 0,-1 0 0 0 0,1 0-1 0 0,0 0 1 0 0,0 0-1 0 0,-1 0 1 0 0,1 0 0 0 0,0 0-1 0 0,0 0 1 0 0,-1 0 0 0 0,1 0-1 0 0,0 0 1 0 0,-1 0-1 0 0,1 0 1 0 0,0 0 0 0 0,0 0-1 0 0,-1 1 1 0 0,1-1 0 0 0,0 0-1 0 0,0 0 1 0 0,0 0-1 0 0,-1 0 1 0 0,1 0 0 0 0,0 1-1 0 0,0-1 1 0 0,0 0 0 0 0,-1 0-1 0 0,1 0 1 0 0,0 1-1 0 0,0-1 1 0 0,0 0 0 0 0,0 0-1 0 0,0 0 1 0 0,-1 1 0 0 0,1-1-1 0 0,0 0 1 0 0,0 1 0 0 0,0-1-1 0 0,0 0 1 0 0,-6 15 372 0 0,3 1-234 0 0,2 0 1 0 0,0 0-1 0 0,1 0 1 0 0,1 0-1 0 0,0 0 1 0 0,1-1-1 0 0,6 24 1 0 0,-6-28-96 0 0,2-1 0 0 0,-1 0 0 0 0,2 0 1 0 0,-1-1-1 0 0,12 19 0 0 0,35 40 212 0 0,-43-59-240 0 0,0 1-35 0 0,-14-16-135 0 0,2 2 94 0 0,1 0 0 0 0,0-1 0 0 0,0 1 0 0 0,0 0 0 0 0,1-1 0 0 0,0 0 0 0 0,-1 1 0 0 0,2-1 0 0 0,-1 0 0 0 0,-2-10 0 0 0,3 5 6 0 0,-1 0 0 0 0,1 0 0 0 0,1 0 0 0 0,1-17 1 0 0,3 0 26 0 0,1-1 0 0 0,2 1 1 0 0,19-51-1 0 0,-24 73-3 0 0,0-1-1 0 0,1 1 1 0 0,-1 0 0 0 0,1 0 0 0 0,0 0-1 0 0,1 0 1 0 0,-1 1 0 0 0,1-1 0 0 0,0 1-1 0 0,7-6 1 0 0,-8 8-2 0 0,-1 0 1 0 0,0 1-1 0 0,1-1 0 0 0,0 1 1 0 0,-1 0-1 0 0,1 0 0 0 0,0 0 0 0 0,-1 0 1 0 0,1 0-1 0 0,0 0 0 0 0,0 1 1 0 0,0 0-1 0 0,0-1 0 0 0,0 1 0 0 0,0 0 1 0 0,0 0-1 0 0,0 1 0 0 0,-1-1 1 0 0,1 1-1 0 0,0-1 0 0 0,0 1 0 0 0,0 0 1 0 0,3 2-1 0 0,2 0 3 0 0,0 2 0 0 0,0-1 0 0 0,-1 1 0 0 0,0 0 0 0 0,0 1 0 0 0,0-1 0 0 0,0 2 0 0 0,-1-1 0 0 0,0 1 0 0 0,0-1 0 0 0,6 12 0 0 0,3 7 46 0 0,0 1 0 0 0,11 30-1 0 0,-18-37-23 0 0,0-1-8 0 0,1 0 0 0 0,1 0-1 0 0,16 21 1 0 0,-22-33-55 0 0,1 0 0 0 0,0-1 0 0 0,0 0 0 0 0,1 0 0 0 0,-1 0 0 0 0,1-1 0 0 0,0 0 1 0 0,0 0-1 0 0,1 0 0 0 0,-1-1 0 0 0,1 0 0 0 0,10 4 0 0 0,-9-6-515 0 0,0 0 0 0 0,0 0 1 0 0,0-1-1 0 0,1 0 0 0 0,-1 0 1 0 0,0 0-1 0 0,0-1 0 0 0,0-1 1 0 0,0 1-1 0 0,9-5 0 0 0,9-1-1533 0 0</inkml:trace>
</inkml:ink>
</file>

<file path=ppt/ink/ink4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2:08.3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239 461 512 0 0,'-9'-2'1153'0'0,"0"0"0"0"0,0 1 0 0 0,-1 0 0 0 0,1 1 0 0 0,0 0 1 0 0,0 1-1 0 0,-1-1 0 0 0,1 2 0 0 0,0-1 0 0 0,-10 4 0 0 0,14-3-632 0 0,0 0 0 0 0,1 0 1 0 0,-1 0-1 0 0,0 1 0 0 0,1 0 1 0 0,0 0-1 0 0,0 0 0 0 0,-5 5 0 0 0,5-5-399 0 0,1 1 0 0 0,0 0 0 0 0,0 0 0 0 0,0 0 0 0 0,1 0 0 0 0,-1 0 0 0 0,1 1 0 0 0,0-1 0 0 0,-2 10 0 0 0,-1 9 824 0 0,1 2-1 0 0,2-1 1 0 0,0 46 0 0 0,2-63-875 0 0,0 0-1 0 0,1 0 1 0 0,-1 0-1 0 0,1 0 1 0 0,1 0-1 0 0,-1 0 1 0 0,1-1-1 0 0,1 1 0 0 0,-1 0 1 0 0,1-1-1 0 0,0 0 1 0 0,0 0-1 0 0,1 0 1 0 0,0 0-1 0 0,0 0 1 0 0,0-1-1 0 0,1 1 1 0 0,0-1-1 0 0,0 0 1 0 0,0-1-1 0 0,0 1 1 0 0,1-1-1 0 0,0 0 0 0 0,11 5 1 0 0,-5-2-72 0 0,-1-1 0 0 0,1-1 0 0 0,0 0 1 0 0,1-1-1 0 0,-1 0 0 0 0,1-1 0 0 0,0 0 0 0 0,-1-1 0 0 0,1-1 1 0 0,0 0-1 0 0,0 0 0 0 0,0-1 0 0 0,1-1 0 0 0,-2-1 0 0 0,1 1 1 0 0,0-2-1 0 0,0 0 0 0 0,-1 0 0 0 0,1-1 0 0 0,-1-1 0 0 0,0 0 1 0 0,0-1-1 0 0,17-11 0 0 0,-25 15-3 0 0,-1-1-1 0 0,0 0 1 0 0,1 0 0 0 0,-1 0-1 0 0,0 0 1 0 0,-1 0 0 0 0,1-1-1 0 0,0 1 1 0 0,-1-1 0 0 0,0 0-1 0 0,0 1 1 0 0,0-1 0 0 0,2-6-1 0 0,-3 4-2 0 0,1-1 0 0 0,-1 1 0 0 0,0 0 1 0 0,-1 0-1 0 0,1-1 0 0 0,-1 1 0 0 0,-1 0 0 0 0,-1-9 0 0 0,-1-2-30 0 0,-1 1-1 0 0,-1-1 1 0 0,-1 1 0 0 0,0 0-1 0 0,-17-29 1 0 0,15 32-1 0 0,1 1-1 0 0,-2-1 1 0 0,1 2-1 0 0,-2-1 1 0 0,-17-17 0 0 0,22 25 24 0 0,0 0 0 0 0,1 0 0 0 0,-2 1 0 0 0,1 0 0 0 0,0 0 0 0 0,-1 0 0 0 0,1 0 0 0 0,-1 1 1 0 0,0 0-1 0 0,0 0 0 0 0,0 1 0 0 0,0 0 0 0 0,0 0 0 0 0,0 0 0 0 0,0 0 0 0 0,-9 2 0 0 0,5 0-8 0 0,-1 1 0 0 0,1 0 0 0 0,0 0 0 0 0,-1 2-1 0 0,1-1 1 0 0,0 1 0 0 0,1 1 0 0 0,-1-1 0 0 0,1 2 0 0 0,0-1-1 0 0,0 1 1 0 0,-11 10 0 0 0,0 2-40 0 0,1 1 1 0 0,1 0-1 0 0,-28 40 1 0 0,42-53 52 0 0,0-1 0 0 0,1 1 0 0 0,-1 0 0 0 0,2 0 0 0 0,-1 0 0 0 0,0 0 0 0 0,1 1 0 0 0,1-1 0 0 0,-1 1 0 0 0,0 7 0 0 0,1-11 2 0 0,1 1 0 0 0,0 0 0 0 0,0-1 0 0 0,1 1 0 0 0,-1-1 0 0 0,1 1 1 0 0,0-1-1 0 0,-1 1 0 0 0,2-1 0 0 0,-1 1 0 0 0,0-1 0 0 0,1 0 1 0 0,-1 0-1 0 0,1 0 0 0 0,0 1 0 0 0,0-2 0 0 0,0 1 0 0 0,0 0 1 0 0,1 0-1 0 0,3 3 0 0 0,0-2 11 0 0,0 0 0 0 0,1 0-1 0 0,0 0 1 0 0,-1 0 0 0 0,1-1 0 0 0,0 0 0 0 0,1-1 0 0 0,-1 0 0 0 0,0 0-1 0 0,1 0 1 0 0,9 0 0 0 0,2 0 12 0 0,1-1 0 0 0,0-1 0 0 0,23-3 1 0 0,-24 1-14 0 0,0-2 1 0 0,0 0-1 0 0,0-2 1 0 0,20-7-1 0 0,-2-3 4 0 0,35-19-1 0 0,-66 31-7 0 0,-1 1-1 0 0,1-1 0 0 0,-1 0 1 0 0,0 0-1 0 0,0-1 0 0 0,0 0 1 0 0,0 0-1 0 0,-1 0 0 0 0,6-9 0 0 0,-8 11 1 0 0,0 0 0 0 0,0 0 0 0 0,-1 0-1 0 0,0 0 1 0 0,0 0 0 0 0,0 0-1 0 0,0 0 1 0 0,0 0 0 0 0,0 0 0 0 0,-1-1-1 0 0,1 1 1 0 0,-1 0 0 0 0,0 0-1 0 0,0-1 1 0 0,-1 1 0 0 0,1 0-1 0 0,0-1 1 0 0,-1 1 0 0 0,0 0 0 0 0,0 0-1 0 0,-2-4 1 0 0,3 5 2 0 0,-1 1 1 0 0,0-1-1 0 0,0 1 0 0 0,0-1 1 0 0,0 1-1 0 0,0 0 0 0 0,0-1 0 0 0,0 1 1 0 0,0 0-1 0 0,-1 0 0 0 0,1 0 1 0 0,0 0-1 0 0,-1 0 0 0 0,1 0 1 0 0,-1 0-1 0 0,1 0 0 0 0,-1 1 1 0 0,1-1-1 0 0,-4 0 0 0 0,2 0-2 0 0,0 1 0 0 0,0 0 0 0 0,0 0 1 0 0,0 0-1 0 0,0 0 0 0 0,0 0 0 0 0,0 0 0 0 0,0 1 0 0 0,0 0 0 0 0,-4 1 0 0 0,1 0-2 0 0,0 1-1 0 0,0 0 1 0 0,0 0-1 0 0,1 0 1 0 0,-1 0 0 0 0,1 1-1 0 0,0 0 1 0 0,0 0-1 0 0,1 1 1 0 0,-5 4 0 0 0,5-4-3 0 0,1 0 0 0 0,-1 0 0 0 0,2 0 1 0 0,-1 1-1 0 0,0-1 0 0 0,1 1 0 0 0,0-1 1 0 0,-2 10-1 0 0,4-12 1 0 0,-1 1 0 0 0,1 0 0 0 0,-1 0 0 0 0,1 0 0 0 0,0-1 0 0 0,1 1 0 0 0,-1 0 0 0 0,1 0 0 0 0,0 0 0 0 0,-1-1 0 0 0,2 1 0 0 0,-1 0 0 0 0,0-1 0 0 0,3 5 0 0 0,-1-3 4 0 0,1 0 1 0 0,0 0-1 0 0,0 0 1 0 0,1 0-1 0 0,-1-1 1 0 0,1 0-1 0 0,0 0 1 0 0,0 0-1 0 0,0 0 1 0 0,1-1-1 0 0,-1 0 0 0 0,1 0 1 0 0,0-1-1 0 0,6 3 1 0 0,7 1 32 0 0,1 0 0 0 0,-1-2 0 0 0,25 3 0 0 0,-31-5-26 0 0,-1-1 0 0 0,1 0 0 0 0,0-1 0 0 0,0-1-1 0 0,0 0 1 0 0,-1 0 0 0 0,1-1 0 0 0,0-1 0 0 0,-1 0 0 0 0,0-1 0 0 0,0 0 0 0 0,0-1 0 0 0,18-10 0 0 0,-4 0 24 0 0,0-1 0 0 0,43-36 1 0 0,-61 45-28 0 0,0-1 0 0 0,0 0 1 0 0,-1 0-1 0 0,0-1 0 0 0,0 0 1 0 0,-1 0-1 0 0,0-1 0 0 0,-1 0 0 0 0,0 0 1 0 0,0 0-1 0 0,3-12 0 0 0,0-14 35 0 0,-2-1 0 0 0,-2 1 0 0 0,1-40-1 0 0,-3 25-66 0 0,1 0 51 0 0,-4-51 1 0 0,-1 78 14 0 0,-1-1-1 0 0,-1 1 1 0 0,-1 0-1 0 0,-10-28 1 0 0,14 48-15 0 0,0 0 1 0 0,-1 1-1 0 0,1 0 1 0 0,-1-1-1 0 0,0 1 1 0 0,0 0 0 0 0,0 0-1 0 0,0 0 1 0 0,-1 0-1 0 0,1 0 1 0 0,-1 1-1 0 0,0-1 1 0 0,0 1-1 0 0,-4-3 1 0 0,4 3-4 0 0,1 1 1 0 0,-1 0-1 0 0,0 0 1 0 0,0 0-1 0 0,0 0 1 0 0,0 1 0 0 0,0-1-1 0 0,0 1 1 0 0,0-1-1 0 0,0 1 1 0 0,0 0-1 0 0,0 1 1 0 0,0-1-1 0 0,0 0 1 0 0,0 1-1 0 0,0 0 1 0 0,-6 1-1 0 0,2 1 5 0 0,0 1 0 0 0,0 0 0 0 0,0 0 0 0 0,0 0-1 0 0,1 1 1 0 0,-1-1 0 0 0,1 2 0 0 0,0-1 0 0 0,1 1 0 0 0,-1 0-1 0 0,1 0 1 0 0,1 0 0 0 0,-9 13 0 0 0,1 4 25 0 0,0 0 0 0 0,-16 48-1 0 0,20-48 1 0 0,2 1-1 0 0,0 0 0 0 0,2 1 1 0 0,0-1-1 0 0,2 1 1 0 0,0 29-1 0 0,3-35 11 0 0,0 1 1 0 0,2-1-1 0 0,0 0 0 0 0,1-1 0 0 0,0 1 1 0 0,2-1-1 0 0,0 0 0 0 0,14 28 0 0 0,-11-31-49 0 0,1 0 0 0 0,0-1-1 0 0,1 0 1 0 0,1 0-1 0 0,0-1 1 0 0,18 15-1 0 0,-13-14-34 0 0,1-1-1 0 0,0 0 0 0 0,0-1 1 0 0,36 16-1 0 0,-46-25 15 0 0,-1-1-1 0 0,0 0 1 0 0,1 0-1 0 0,-1 0 1 0 0,1-1 0 0 0,0 0-1 0 0,0 0 1 0 0,-1-1-1 0 0,1 0 1 0 0,0-1-1 0 0,0 0 1 0 0,-1 0-1 0 0,1 0 1 0 0,-1-1 0 0 0,11-4-1 0 0,-12 4-1 0 0,-1 0 0 0 0,1-1-1 0 0,-1 0 1 0 0,0 0 0 0 0,0 0-1 0 0,0 0 1 0 0,-1-1 0 0 0,1 0-1 0 0,-1 0 1 0 0,0 0 0 0 0,0 0-1 0 0,0-1 1 0 0,-1 1 0 0 0,1-1-1 0 0,-1 0 1 0 0,0 0 0 0 0,-1-1-1 0 0,1 1 1 0 0,-1-1 0 0 0,3-10-1 0 0,-2 1 24 0 0,-1 1-1 0 0,0-1 1 0 0,-1 0-1 0 0,-1 0 1 0 0,-1-15-1 0 0,0 20-7 0 0,0 1 0 0 0,-1 0 0 0 0,0 1-1 0 0,0-1 1 0 0,-1 0 0 0 0,0 1 0 0 0,0-1 0 0 0,-1 1-1 0 0,-7-12 1 0 0,10 19-6 0 0,1 0 0 0 0,-1 0 0 0 0,1 0 0 0 0,-1 1 0 0 0,1-1 0 0 0,-1 0-1 0 0,0 0 1 0 0,1 1 0 0 0,-1-1 0 0 0,0 0 0 0 0,0 1 0 0 0,1-1 0 0 0,-1 1 0 0 0,0-1 0 0 0,0 1 0 0 0,0-1 0 0 0,0 1-1 0 0,-1-1 1 0 0,1 2 3 0 0,1-1 0 0 0,-1 0 0 0 0,1 1 0 0 0,-1-1 0 0 0,0 1 0 0 0,1-1 0 0 0,-1 1 0 0 0,1-1-1 0 0,0 1 1 0 0,-1-1 0 0 0,1 1 0 0 0,-1-1 0 0 0,1 1 0 0 0,0 0 0 0 0,-1-1 0 0 0,1 1 0 0 0,0-1-1 0 0,0 1 1 0 0,-1 0 0 0 0,1 0 0 0 0,0-1 0 0 0,0 1 0 0 0,0 0 0 0 0,0 1 0 0 0,-6 23 38 0 0,2-10-36 0 0,1 0 0 0 0,0 0 0 0 0,0 23 0 0 0,3-22 44 0 0,0-1 0 0 0,6 29 0 0 0,-5-39-40 0 0,0 0 0 0 0,1 1-1 0 0,0-2 1 0 0,0 1 0 0 0,0 0 0 0 0,0 0 0 0 0,1-1-1 0 0,0 1 1 0 0,0-1 0 0 0,0 0 0 0 0,0 0 0 0 0,6 5-1 0 0,-1-2-3 0 0,0 0-1 0 0,0-1 0 0 0,1 0 0 0 0,0 0 0 0 0,1-1 0 0 0,-1 0 1 0 0,1 0-1 0 0,0-1 0 0 0,0-1 0 0 0,0 0 0 0 0,1 0 0 0 0,-1-1 0 0 0,1 0 1 0 0,-1-1-1 0 0,1 0 0 0 0,19-1 0 0 0,-24-1-1 0 0,0 1 0 0 0,0-2 0 0 0,0 1 0 0 0,-1 0 0 0 0,1-1 0 0 0,-1 0 0 0 0,1 0 0 0 0,-1-1 0 0 0,0 0 0 0 0,0 0 0 0 0,0 0 0 0 0,0 0 0 0 0,0-1 0 0 0,-1 0 0 0 0,1 0 0 0 0,-1 0 0 0 0,0 0 0 0 0,-1-1 0 0 0,6-7 0 0 0,-3 1 13 0 0,0 0 1 0 0,-1-1-1 0 0,0 0 0 0 0,-1 0 1 0 0,0 0-1 0 0,-1-1 0 0 0,4-23 1 0 0,19-149 84 0 0,-25 181-56 0 0,-3 4-4 0 0,-3 9 25 0 0,-4 16 14 0 0,9-25-76 0 0,-6 50 37 0 0,6-46-12 0 0,0 1-1 0 0,0-1 1 0 0,1 1-1 0 0,-1-1 0 0 0,1 1 1 0 0,0-1-1 0 0,0 0 1 0 0,1 0-1 0 0,1 5 1 0 0,-3-8-15 0 0,0-1 0 0 0,1 1 0 0 0,-1-1 0 0 0,0 0-1 0 0,0 1 1 0 0,1-1 0 0 0,-1 1 0 0 0,0-1 0 0 0,1 0 0 0 0,-1 1 0 0 0,0-1 0 0 0,1 0 0 0 0,-1 1 0 0 0,0-1 0 0 0,1 0 0 0 0,-1 0 0 0 0,1 1 0 0 0,-1-1 0 0 0,0 0 0 0 0,1 0 0 0 0,-1 0 0 0 0,1 0 0 0 0,-1 0 0 0 0,1 1 0 0 0,-1-1 0 0 0,1 0 0 0 0,-1 0 0 0 0,1 0 0 0 0,-1 0 0 0 0,1 0 0 0 0,-1 0 0 0 0,1-1 0 0 0,16-8 507 0 0,-16 8-448 0 0,1 1-1 0 0,-1-1 1 0 0,0 0-1 0 0,1 0 1 0 0,-1 0 0 0 0,1 1-1 0 0,-1-1 1 0 0,1 1-1 0 0,1-1 1 0 0,-5 6 53 0 0,0-1 1 0 0,1 1-1 0 0,-1 1 1 0 0,1-1 0 0 0,0 0-1 0 0,0 0 1 0 0,0 6-1 0 0,2-10-94 0 0,-1 1-1 0 0,1-1 0 0 0,-1 1 1 0 0,1-1-1 0 0,0 1 0 0 0,-1-1 1 0 0,1 1-1 0 0,0-1 1 0 0,0 0-1 0 0,0 0 0 0 0,0 1 1 0 0,1-1-1 0 0,0 1 1 0 0,10 12 451 0 0,-12-12-465 0 0,1-1 0 0 0,-1 0 0 0 0,0 0 0 0 0,0 1 0 0 0,0-1 0 0 0,0 0 0 0 0,0 0 0 0 0,0 0 0 0 0,0 1 0 0 0,0-1 0 0 0,0 0 0 0 0,-1 0 0 0 0,1 0 0 0 0,-1 1 0 0 0,1-1 0 0 0,-1 1 0 0 0,-11 22 58 0 0,7-16-43 0 0,0 2 4 0 0,1 0 0 0 0,0 0 0 0 0,0 1 0 0 0,1-1 0 0 0,-3 15 0 0 0,6-19 13 0 0,-1 0-1 0 0,1-1 1 0 0,0 1-1 0 0,0 0 1 0 0,0-1 0 0 0,1 1-1 0 0,0-1 1 0 0,0 1-1 0 0,1-1 1 0 0,-1 1-1 0 0,1-1 1 0 0,3 6 0 0 0,1 1-27 0 0,0 0 1 0 0,0 1 0 0 0,-1-1 0 0 0,-1 1 0 0 0,0 0 0 0 0,-1 1-1 0 0,3 24 1 0 0,-2-1-57 0 0,1-1 0 0 0,2 1 0 0 0,2-1 0 0 0,1-1 0 0 0,24 56 0 0 0,-27-74 35 0 0,4 10-41 0 0,15 53 0 0 0,-25-76 44 0 0,0 0 1 0 0,0 1-1 0 0,-1-1 1 0 0,1 1 0 0 0,-1-1-1 0 0,-1 1 1 0 0,1-1 0 0 0,0 1-1 0 0,-1-1 1 0 0,0 1-1 0 0,0-1 1 0 0,0 0 0 0 0,-1 1-1 0 0,1-1 1 0 0,-1 0 0 0 0,0 0-1 0 0,0 0 1 0 0,-1 0-1 0 0,1 0 1 0 0,-1-1 0 0 0,0 1-1 0 0,0-1 1 0 0,0 0 0 0 0,0 0-1 0 0,0 0 1 0 0,-6 4 0 0 0,-16 5 4 0 0,1 0 1 0 0,-1-2-1 0 0,-39 10 1 0 0,23-7 29 0 0,21-8-29 0 0,0 0-1 0 0,-1-1 1 0 0,1-1-1 0 0,-31 0 1 0 0,8-3 17 0 0,-48-6 1 0 0,84 5-19 0 0,-43-7 1 0 0,46 7-10 0 0,-1 0 0 0 0,1 0 0 0 0,0-1 0 0 0,0 1 0 0 0,0-1 0 0 0,0 0 0 0 0,0-1 0 0 0,-7-4 0 0 0,10 6-1 0 0,-1-1 0 0 0,1 0 0 0 0,0 0 0 0 0,-1 0 1 0 0,1 0-1 0 0,0 1 0 0 0,0-2 0 0 0,0 1 0 0 0,1 0 0 0 0,-1 0 0 0 0,0 0 0 0 0,1 0 0 0 0,-1 0 0 0 0,1-1 0 0 0,0 1 0 0 0,0 0 0 0 0,0 0 0 0 0,0 0 0 0 0,0-1 0 0 0,0 1 0 0 0,1 0 1 0 0,-1 0-1 0 0,1 0 0 0 0,1-5 0 0 0,2-4-10 0 0,0-1 0 0 0,1 1 0 0 0,8-13 0 0 0,-10 19 16 0 0,21-32-16 0 0,1 1-1 0 0,34-38 1 0 0,-22 28 9 0 0,2-3-41 0 0,96-117-86 0 0,-93 118-202 0 0,65-55 1 0 0,-43 54-1806 0 0,-41 32-1480 0 0,-11 9-1166 0 0,2 2-1209 0 0</inkml:trace>
</inkml:ink>
</file>

<file path=ppt/ink/ink4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2:09.0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226 6 512 0 0,'-10'-2'661'0'0,"-1"0"0"0"0,1 1 1 0 0,-1 1-1 0 0,1 0 0 0 0,-1 0 0 0 0,1 1 0 0 0,0 0 0 0 0,-1 1 1 0 0,1 0-1 0 0,0 1 0 0 0,0 0 0 0 0,-10 4 0 0 0,15-4-262 0 0,-37 16 1809 0 0,39-17-1841 0 0,-1 0 0 0 0,1 0 0 0 0,0 0-1 0 0,0 1 1 0 0,0-1 0 0 0,0 1 0 0 0,0 0-1 0 0,0 0 1 0 0,-2 4 0 0 0,5-7-323 0 0,0 0 1 0 0,0 0-1 0 0,-1 0 0 0 0,1 0 0 0 0,0 0 1 0 0,0 0-1 0 0,0 0 0 0 0,0 1 1 0 0,0-1-1 0 0,0 0 0 0 0,0 0 1 0 0,0 0-1 0 0,0 0 0 0 0,0 1 1 0 0,0-1-1 0 0,0 0 0 0 0,0 0 0 0 0,0 0 1 0 0,0 0-1 0 0,0 0 0 0 0,0 1 1 0 0,0-1-1 0 0,0 0 0 0 0,0 0 1 0 0,0 0-1 0 0,0 0 0 0 0,0 1 1 0 0,0-1-1 0 0,0 0 0 0 0,0 0 0 0 0,0 0 1 0 0,0 0-1 0 0,0 0 0 0 0,0 1 1 0 0,0-1-1 0 0,1 0 0 0 0,-1 0 1 0 0,7 1 992 0 0,11-6 123 0 0,-16 4-938 0 0,24-8 811 0 0,2 2-1 0 0,-1 1 0 0 0,57-6 0 0 0,-74 11-977 0 0,1 1-1 0 0,-1 1 1 0 0,0 0-1 0 0,0 0 0 0 0,1 1 1 0 0,-1 0-1 0 0,0 0 1 0 0,-1 1-1 0 0,1 1 0 0 0,0 0 1 0 0,-1 0-1 0 0,0 1 1 0 0,0 0-1 0 0,11 8 1 0 0,-12-7-47 0 0,-1 0 0 0 0,-1 0 0 0 0,1 1 0 0 0,-1 0 0 0 0,0 0 0 0 0,0 0 0 0 0,-1 1 0 0 0,0 0 0 0 0,-1 0 0 0 0,0 0 0 0 0,0 1 0 0 0,0-1 0 0 0,-1 1 0 0 0,3 15 0 0 0,-3-10 6 0 0,-2 1 1 0 0,0 0-1 0 0,0 0 1 0 0,-2 0-1 0 0,0 0 1 0 0,0 0-1 0 0,-1 0 1 0 0,-6 19-1 0 0,2-12 13 0 0,-5 22-14 0 0,10-40-6 0 0,0 0-1 0 0,1 1 1 0 0,0-1 0 0 0,0 0 0 0 0,0 0-1 0 0,1 0 1 0 0,-1 1 0 0 0,2 4-1 0 0,-1-7-12 0 0,-1-1 0 0 0,1 1-1 0 0,0-1 1 0 0,0 1-1 0 0,0-1 1 0 0,0 1 0 0 0,0-1-1 0 0,0 1 1 0 0,0-1-1 0 0,0 0 1 0 0,1 0 0 0 0,-1 0-1 0 0,0 0 1 0 0,1 0 0 0 0,-1 0-1 0 0,1 0 1 0 0,-1 0-1 0 0,1 0 1 0 0,-1-1 0 0 0,1 1-1 0 0,0-1 1 0 0,-1 1-1 0 0,1-1 1 0 0,0 1 0 0 0,-1-1-1 0 0,1 0 1 0 0,0 0 0 0 0,2 0-1 0 0,5 0-65 0 0,0-1 0 0 0,1 0 0 0 0,16-4 0 0 0,-18 4 16 0 0,25-6-696 0 0,1-2 1 0 0,47-19-1 0 0,-60 18-2061 0 0,0 0 0 0 0,27-18 0 0 0,-30 14-887 0 0</inkml:trace>
</inkml:ink>
</file>

<file path=ppt/ink/ink4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2:09.2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169 62 88 0 0,'-162'6'19632'0'0,"156"-5"-18073"0"0,11 0-833 0 0,12 0-260 0 0,234-28 793 0 0,-152 10-1238 0 0,26-4 189 0 0,-98 17-1309 0 0,0 3-1 0 0,43 1 0 0 0,-50 3-2728 0 0,-3 1 1237 0 0</inkml:trace>
</inkml:ink>
</file>

<file path=ppt/ink/ink4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2:09.6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144 38 2120 0 0,'-10'0'2042'0'0,"-1"0"0"0"0,1 1 0 0 0,-1 0 0 0 0,1 1 0 0 0,0 0 0 0 0,-15 6 0 0 0,21-7-1798 0 0,1 0 0 0 0,0 1-1 0 0,0 0 1 0 0,-1-1 0 0 0,1 1-1 0 0,0 0 1 0 0,0 1 0 0 0,1-1 0 0 0,-1 0-1 0 0,0 1 1 0 0,1-1 0 0 0,-1 1-1 0 0,1 0 1 0 0,0 0 0 0 0,0 0-1 0 0,0 0 1 0 0,1 0 0 0 0,-1 1 0 0 0,1-1-1 0 0,-1 1 1 0 0,1-1 0 0 0,-1 6-1 0 0,2-7-166 0 0,-1 1 0 0 0,1-1 0 0 0,0 1-1 0 0,0-1 1 0 0,0 1 0 0 0,1-1 0 0 0,-1 1-1 0 0,1-1 1 0 0,-1 1 0 0 0,1-1 0 0 0,0 1-1 0 0,0-1 1 0 0,0 0 0 0 0,2 5 0 0 0,0-3 12 0 0,-1 0-1 0 0,1-1 1 0 0,1 1 0 0 0,-1-1 0 0 0,0 0 0 0 0,1 0 0 0 0,5 5 0 0 0,1-2 12 0 0,1 0 1 0 0,-1-1-1 0 0,1 0 1 0 0,0-1-1 0 0,18 5 1 0 0,-6-4-3 0 0,0-1 1 0 0,1-1-1 0 0,35 1 1 0 0,69-12 26 0 0,-111 6-123 0 0,0 0-1 0 0,1-2 1 0 0,21-7 0 0 0,-32 9-6 0 0,0-1-1 0 0,-1 0 1 0 0,1 0-1 0 0,-1-1 1 0 0,0 1-1 0 0,1-1 1 0 0,-2-1-1 0 0,1 1 1 0 0,0-1-1 0 0,7-9 1 0 0,-11 12 3 0 0,-1 0-1 0 0,0 0 1 0 0,0 1 0 0 0,0-1-1 0 0,0 0 1 0 0,0 0 0 0 0,0 0-1 0 0,0 0 1 0 0,-1 0 0 0 0,1 0-1 0 0,-1 0 1 0 0,1-1 0 0 0,-1 1-1 0 0,0 0 1 0 0,0 0 0 0 0,0 0-1 0 0,0-4 1 0 0,-1 3-7 0 0,0-1 0 0 0,0 0 0 0 0,-1 1 0 0 0,1-1 0 0 0,0 1 0 0 0,-1-1 0 0 0,0 1 0 0 0,0 0 1 0 0,-3-4-1 0 0,-2-2-5 0 0,-1 1-1 0 0,1 1 1 0 0,-2-1 0 0 0,1 1 0 0 0,-1 0 0 0 0,-9-5 0 0 0,11 8 11 0 0,1 1 1 0 0,-1-1-1 0 0,0 1 1 0 0,0 1-1 0 0,0-1 1 0 0,-1 1-1 0 0,1 1 1 0 0,-1-1-1 0 0,1 1 1 0 0,-1 0-1 0 0,1 1 1 0 0,-1 0-1 0 0,1 0 0 0 0,-1 1 1 0 0,0-1-1 0 0,1 2 1 0 0,0-1-1 0 0,-1 1 1 0 0,1 0-1 0 0,0 1 1 0 0,0 0-1 0 0,-10 5 1 0 0,2 0 3 0 0,1 1 0 0 0,-1 1 0 0 0,2 1 0 0 0,0 0 0 0 0,0 0 0 0 0,1 1 0 0 0,0 1 0 0 0,-19 26 0 0 0,22-26-3 0 0,0 0 0 0 0,1 1 0 0 0,1-1 0 0 0,0 1 0 0 0,-6 18 1 0 0,11-27-7 0 0,1 0-1 0 0,-1 0 1 0 0,1 1 0 0 0,1-1 0 0 0,-1 0 0 0 0,1 1 0 0 0,0-1 0 0 0,0 1 0 0 0,0-1 0 0 0,1 0 0 0 0,0 1 0 0 0,0-1-1 0 0,0 0 1 0 0,1 0 0 0 0,0 0 0 0 0,0 0 0 0 0,0 0 0 0 0,5 8 0 0 0,-2-6-47 0 0,0-1 1 0 0,0 1-1 0 0,0-1 0 0 0,1-1 1 0 0,0 1-1 0 0,0-1 0 0 0,1 0 1 0 0,11 7-1 0 0,-6-5-529 0 0,-1-2 0 0 0,1 0 0 0 0,0 0 0 0 0,24 5 1 0 0,-2-3-1352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2:32.0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31 3465 0 0,'0'-1'388'0'0,"-3"-9"9118"0"0,3 4-4534 0 0,1 5-4716 0 0,0 0 0 0 0,0 0 0 0 0,1 1 0 0 0,-1-1 0 0 0,0 0 0 0 0,0 1 0 0 0,1-1 0 0 0,-1 1 0 0 0,0-1 0 0 0,1 1 0 0 0,1-1 0 0 0,7-1 164 0 0,-1 1-1 0 0,0-1 1 0 0,0 2-1 0 0,18 0 0 0 0,1 0-426 0 0,130-1-1499 0 0,-85 2-4008 0 0,-51-1 2172 0 0</inkml:trace>
</inkml:ink>
</file>

<file path=ppt/ink/ink4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2:11.4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187 118 512 0 0,'-1'-2'153'0'0,"1"1"1"0"0,0 0-1 0 0,-1-1 0 0 0,1 1 1 0 0,0-1-1 0 0,0 1 1 0 0,0 0-1 0 0,0-1 0 0 0,0 1 1 0 0,0-1-1 0 0,0 1 0 0 0,0-1 1 0 0,1 1-1 0 0,-1 0 0 0 0,1-1 1 0 0,-1 1-1 0 0,1-1 0 0 0,-1 1 1 0 0,1 0-1 0 0,0 0 0 0 0,0-1 1 0 0,-1 1-1 0 0,3-2 0 0 0,3-4 1221 0 0,1 0 0 0 0,12-10 0 0 0,-7 5 504 0 0,-11 11-1563 0 0,1 0 1 0 0,-1-1 0 0 0,1 0 0 0 0,-1 1 0 0 0,0-1 0 0 0,0 0 0 0 0,0 0-1 0 0,0 1 1 0 0,0-1 0 0 0,1-3 0 0 0,-2 4-216 0 0,0 0 1 0 0,0 1-1 0 0,0-1 1 0 0,0 0-1 0 0,0 1 0 0 0,0-1 1 0 0,-1 1-1 0 0,1-1 0 0 0,0 0 1 0 0,0 1-1 0 0,0-1 1 0 0,-1 0-1 0 0,1 1 0 0 0,0-1 1 0 0,-1 1-1 0 0,1-1 1 0 0,0 1-1 0 0,-1-1 0 0 0,1 1 1 0 0,-1-1-1 0 0,1 1 1 0 0,-1-1-1 0 0,1 1 0 0 0,-1 0 1 0 0,1-1-1 0 0,-1 1 0 0 0,0 0 1 0 0,1-1-1 0 0,-1 1 1 0 0,1 0-1 0 0,-1 0 0 0 0,0 0 1 0 0,1-1-1 0 0,-1 1 1 0 0,0 0-1 0 0,1 0 0 0 0,-1 0 1 0 0,-1 0-1 0 0,-3-1 126 0 0,0 1 0 0 0,0 0 0 0 0,0 0 0 0 0,0 0 0 0 0,0 0 0 0 0,0 1 0 0 0,-1 0 0 0 0,1 0 0 0 0,0 0 0 0 0,1 1 0 0 0,-1-1 0 0 0,0 1 0 0 0,0 0 0 0 0,1 1 0 0 0,-1-1 0 0 0,-6 6 0 0 0,2-1-135 0 0,0 0-1 0 0,1 0 1 0 0,0 1-1 0 0,0 1 1 0 0,1-1-1 0 0,-10 15 1 0 0,5-4-40 0 0,1 1 1 0 0,0 0-1 0 0,2 1 0 0 0,0 0 1 0 0,2 1-1 0 0,-8 31 1 0 0,14-48-43 0 0,0 0 0 0 0,0 1 0 0 0,0-1-1 0 0,1 0 1 0 0,-1 1 0 0 0,1-1 0 0 0,1 1 0 0 0,-1-1 0 0 0,1 0 0 0 0,0 1 0 0 0,0-1 0 0 0,1 0 0 0 0,-1 0 0 0 0,1 0-1 0 0,0 0 1 0 0,0 0 0 0 0,1 0 0 0 0,0 0 0 0 0,0-1 0 0 0,0 1 0 0 0,0-1 0 0 0,1 0 0 0 0,-1 0 0 0 0,8 6 0 0 0,-2-2-8 0 0,1-1 0 0 0,0 0 1 0 0,1-1-1 0 0,-1 0 0 0 0,1 0 1 0 0,0-1-1 0 0,1-1 1 0 0,-1 0-1 0 0,1 0 0 0 0,0-1 1 0 0,0-1-1 0 0,0 0 1 0 0,0 0-1 0 0,21-1 0 0 0,-1-2-26 0 0,-1-2 0 0 0,1 0 0 0 0,-1-2-1 0 0,46-14 1 0 0,-62 15 28 0 0,0-1 0 0 0,0 0 0 0 0,0-2 0 0 0,25-13 0 0 0,-35 17 6 0 0,1-1 1 0 0,-1 0 0 0 0,0 0 0 0 0,-1 0 0 0 0,1-1-1 0 0,-1 1 1 0 0,0-1 0 0 0,0 0 0 0 0,0 0 0 0 0,0-1-1 0 0,-1 1 1 0 0,0-1 0 0 0,0 0 0 0 0,3-10 0 0 0,-2 0 18 0 0,-2 0 1 0 0,1-1 0 0 0,-2 1 0 0 0,0 0 0 0 0,-1-1-1 0 0,0 1 1 0 0,-2 0 0 0 0,0-1 0 0 0,-5-21 0 0 0,7 37-27 0 0,0 0 1 0 0,0 0-1 0 0,-1 0 1 0 0,1 0-1 0 0,0 0 1 0 0,0 0-1 0 0,-1 0 1 0 0,1 0-1 0 0,-1 0 1 0 0,1 0-1 0 0,-1 0 1 0 0,1 0-1 0 0,-1 1 1 0 0,1-1-1 0 0,-1 0 1 0 0,0 0-1 0 0,1 0 1 0 0,-1 1-1 0 0,0-1 1 0 0,0 1 0 0 0,0-1-1 0 0,1 0 1 0 0,-1 1-1 0 0,0-1 1 0 0,-1 1-1 0 0,0 0 6 0 0,1 0-1 0 0,0 0 0 0 0,0 1 1 0 0,0-1-1 0 0,-1 0 0 0 0,1 1 1 0 0,0-1-1 0 0,0 1 1 0 0,0 0-1 0 0,0-1 0 0 0,0 1 1 0 0,0 0-1 0 0,0 0 1 0 0,0-1-1 0 0,0 1 0 0 0,0 0 1 0 0,1 0-1 0 0,-1 0 1 0 0,-1 2-1 0 0,-9 12-13 0 0,0 0 1 0 0,2 0-1 0 0,0 1 1 0 0,0 0-1 0 0,2 1 1 0 0,-9 24-1 0 0,14-35 8 0 0,0 1 1 0 0,1 0-1 0 0,-1-1 0 0 0,1 1 0 0 0,1 0 1 0 0,-1 0-1 0 0,1 0 0 0 0,1 0 0 0 0,-1-1 0 0 0,1 1 1 0 0,0 0-1 0 0,0 0 0 0 0,1-1 0 0 0,0 1 1 0 0,0-1-1 0 0,1 1 0 0 0,0-1 0 0 0,0 0 1 0 0,0 0-1 0 0,6 7 0 0 0,-4-7-2 0 0,1 0 1 0 0,0 0-1 0 0,0-1 0 0 0,0 0 1 0 0,1 0-1 0 0,-1-1 1 0 0,1 0-1 0 0,0 0 0 0 0,1-1 1 0 0,-1 1-1 0 0,0-2 1 0 0,1 1-1 0 0,0-1 0 0 0,0 0 1 0 0,0 0-1 0 0,0-1 0 0 0,0 0 1 0 0,12-1-1 0 0,-13 0 0 0 0,0 0 1 0 0,1-1-1 0 0,-1 0 0 0 0,0 0 0 0 0,1 0 1 0 0,-1-1-1 0 0,0 0 0 0 0,0-1 0 0 0,-1 1 0 0 0,1-1 1 0 0,0-1-1 0 0,-1 1 0 0 0,0-1 0 0 0,0 0 1 0 0,0-1-1 0 0,0 0 0 0 0,-1 1 0 0 0,1-2 1 0 0,-1 1-1 0 0,5-8 0 0 0,-6 7 12 0 0,-2 1 0 0 0,1-1-1 0 0,-1 0 1 0 0,0 0 0 0 0,0 0 0 0 0,-1 0 0 0 0,1 0 0 0 0,-1-1-1 0 0,-1 1 1 0 0,1 0 0 0 0,-2-12 0 0 0,0-3 9 0 0,-2 1 0 0 0,-5-27 0 0 0,2 27 20 0 0,0-1-1 0 0,-16-36 1 0 0,18 48-25 0 0,-1-1 0 0 0,0 1-1 0 0,-1 0 1 0 0,0 0 0 0 0,0 1 0 0 0,-1 0 0 0 0,-13-13-1 0 0,17 19-7 0 0,1 1 0 0 0,-1-1 0 0 0,1 1 0 0 0,-1 0 0 0 0,0-1 0 0 0,1 1 1 0 0,-1 0-1 0 0,0 1 0 0 0,0-1 0 0 0,0 0 0 0 0,0 1 0 0 0,0 0 0 0 0,0-1 0 0 0,0 1 0 0 0,0 0 0 0 0,0 1 0 0 0,0-1 0 0 0,0 0 0 0 0,0 1 0 0 0,0 0 0 0 0,1 0 0 0 0,-1 0 0 0 0,0 0 0 0 0,0 0 0 0 0,1 0 0 0 0,-4 3 0 0 0,-6 3 1 0 0,1 0 1 0 0,0 1-1 0 0,0 0 1 0 0,-13 14-1 0 0,17-15-15 0 0,0 0 0 0 0,1 0 0 0 0,0 0 0 0 0,0 1 0 0 0,1-1 0 0 0,-7 16 0 0 0,10-21 4 0 0,1 0 0 0 0,0 0 0 0 0,1 0 0 0 0,-1 0-1 0 0,0 1 1 0 0,1-1 0 0 0,-1 0 0 0 0,1 0 0 0 0,0 1-1 0 0,-1-1 1 0 0,1 0 0 0 0,0 1 0 0 0,1-1 0 0 0,-1 0 0 0 0,0 1-1 0 0,1-1 1 0 0,-1 0 0 0 0,1 0 0 0 0,0 1 0 0 0,-1-1-1 0 0,1 0 1 0 0,0 0 0 0 0,0 0 0 0 0,1 0 0 0 0,-1 0 0 0 0,0 0-1 0 0,1 0 1 0 0,-1-1 0 0 0,1 1 0 0 0,0 0 0 0 0,3 2-1 0 0,1 0 6 0 0,1 0 1 0 0,-1-1-1 0 0,1 0 0 0 0,0 0 0 0 0,0-1 0 0 0,0 0 0 0 0,0 0 0 0 0,0 0 0 0 0,1-1 0 0 0,-1 0 0 0 0,0-1 0 0 0,10 0 0 0 0,2 0 32 0 0,-1-2-1 0 0,1 0 0 0 0,29-8 1 0 0,95-36 369 0 0,-1 0 269 0 0,-135 44-612 0 0,0 1-1 0 0,0 0 0 0 0,0 0 0 0 0,0 0 0 0 0,1 1 1 0 0,-1 0-1 0 0,9 1 0 0 0,-15-1-35 0 0,1 0-1 0 0,-1 1 1 0 0,0-1-1 0 0,1 0 1 0 0,-1 1-1 0 0,0 0 1 0 0,0-1 0 0 0,1 1-1 0 0,-1 0 1 0 0,0-1-1 0 0,0 1 1 0 0,0 0 0 0 0,0 0-1 0 0,0 0 1 0 0,0 0-1 0 0,0 0 1 0 0,1 2 0 0 0,-1-2-1 0 0,0 1 1 0 0,-1 0 0 0 0,1 0 0 0 0,-1-1 0 0 0,0 1-1 0 0,1 0 1 0 0,-1 0 0 0 0,0 0 0 0 0,0 0 0 0 0,0-1 0 0 0,0 1-1 0 0,0 0 1 0 0,-1 0 0 0 0,1 0 0 0 0,0-1 0 0 0,-1 1-1 0 0,0 2 1 0 0,-23 55 247 0 0,17-43-226 0 0,0 0 0 0 0,2 1 0 0 0,-6 22 0 0 0,7-23 9 0 0,-4 20-17 0 0,8-34-35 0 0,0 0-1 0 0,0-1 1 0 0,-1 1-1 0 0,1-1 1 0 0,1 1-1 0 0,-1 0 1 0 0,0-1-1 0 0,0 1 1 0 0,1-1-1 0 0,-1 1 0 0 0,0-1 1 0 0,1 1-1 0 0,0-1 1 0 0,-1 1-1 0 0,1-1 1 0 0,0 0-1 0 0,1 3 1 0 0,-1-3 0 0 0,0-1 0 0 0,0 1-1 0 0,-1-1 1 0 0,1 0 0 0 0,0 1 0 0 0,0-1 0 0 0,0 1 0 0 0,0-1 0 0 0,-1 0-1 0 0,1 0 1 0 0,0 0 0 0 0,0 1 0 0 0,0-1 0 0 0,0 0 0 0 0,0 0 0 0 0,0 0-1 0 0,0 0 1 0 0,0-1 0 0 0,0 1 0 0 0,-1 0 0 0 0,1 0 0 0 0,0 0 0 0 0,0-1-1 0 0,0 1 1 0 0,0-1 0 0 0,0 1 0 0 0,-1 0 0 0 0,1-1 0 0 0,0 1 0 0 0,0-1-1 0 0,-1 0 1 0 0,1 1 0 0 0,0-1 0 0 0,0 0 0 0 0,5-5 4 0 0,-1 1 1 0 0,0 0-1 0 0,5-8 1 0 0,-7 9-4 0 0,62-83-42 0 0,-40 57 23 0 0,32-38 33 0 0,-47 58-26 0 0,1 0 0 0 0,0 0 0 0 0,23-15 1 0 0,-32 24 7 0 0,-1 0 1 0 0,1 0 0 0 0,0 0-1 0 0,-1 0 1 0 0,1 1-1 0 0,0-1 1 0 0,-1 0 0 0 0,1 1-1 0 0,0-1 1 0 0,0 1-1 0 0,0 0 1 0 0,0 0 0 0 0,-1-1-1 0 0,1 1 1 0 0,0 0 0 0 0,0 1-1 0 0,0-1 1 0 0,0 0-1 0 0,0 0 1 0 0,2 2 0 0 0,-2-1 0 0 0,-1 0 1 0 0,1 0-1 0 0,0 0 1 0 0,0 1-1 0 0,0-1 1 0 0,-1 1-1 0 0,1-1 1 0 0,0 1-1 0 0,-1 0 1 0 0,0-1-1 0 0,1 1 1 0 0,-1 0-1 0 0,0 0 1 0 0,1 3-1 0 0,2 4 19 0 0,-1 0-1 0 0,0 0 0 0 0,0 0 1 0 0,-1 1-1 0 0,-1-1 0 0 0,2 15 0 0 0,-3-2 95 0 0,-2 0-1 0 0,0 0 1 0 0,-1-1-1 0 0,-8 28 0 0 0,-5 3 106 0 0,15-51-219 0 0,1-1 1 0 0,0 0-1 0 0,0 0 0 0 0,0 0 1 0 0,0 0-1 0 0,0 1 0 0 0,0-1 1 0 0,0 0-1 0 0,0 0 1 0 0,0 0-1 0 0,0 0 0 0 0,0 1 1 0 0,0-1-1 0 0,0 0 0 0 0,0 0 1 0 0,0 0-1 0 0,1 0 0 0 0,-1 1 1 0 0,0-1-1 0 0,0 0 0 0 0,0 0 1 0 0,0 0-1 0 0,0 0 1 0 0,0 0-1 0 0,0 1 0 0 0,0-1 1 0 0,0 0-1 0 0,1 0 0 0 0,-1 0 1 0 0,0 0-1 0 0,0 0 0 0 0,0 0 1 0 0,0 0-1 0 0,0 1 0 0 0,1-1 1 0 0,-1 0-1 0 0,0 0 1 0 0,0 0-1 0 0,0 0 0 0 0,0 0 1 0 0,1 0-1 0 0,-1 0 0 0 0,0 0 1 0 0,0 0-1 0 0,0 0 0 0 0,1 0 1 0 0,-1 0-1 0 0,0 0 0 0 0,0 0 1 0 0,0 0-1 0 0,0 0 0 0 0,1 0 1 0 0,6-3-21 0 0,2-5-9 0 0,1 0 1 0 0,-2-1-1 0 0,1 0 1 0 0,-1 0 0 0 0,-1-1-1 0 0,13-20 1 0 0,-2 3 12 0 0,-2 4-24 0 0,10-14 37 0 0,1 1 0 0 0,44-46 0 0 0,-67 78 4 0 0,0 0 1 0 0,0 1-1 0 0,0 0 1 0 0,1 0-1 0 0,0 0 0 0 0,9-4 1 0 0,-13 6 3 0 0,0 1 0 0 0,1-1 0 0 0,-1 1 0 0 0,1-1 0 0 0,-1 1 0 0 0,1 0 0 0 0,-1 0 0 0 0,0 0 0 0 0,1 0 0 0 0,-1 0 0 0 0,1 0 0 0 0,-1 0 0 0 0,1 0 0 0 0,-1 0 0 0 0,1 1 1 0 0,-1-1-1 0 0,0 1 0 0 0,1-1 0 0 0,-1 1 0 0 0,0-1 0 0 0,1 1 0 0 0,-1 0 0 0 0,0 0 0 0 0,0 0 0 0 0,1 0 0 0 0,-1-1 0 0 0,0 2 0 0 0,0-1 0 0 0,1 2 0 0 0,3 3 6 0 0,-1 1 0 0 0,1 0 0 0 0,-2 0 0 0 0,1 0-1 0 0,-1 0 1 0 0,0 1 0 0 0,-1-1 0 0 0,0 1 0 0 0,3 14 0 0 0,-3 1 44 0 0,-1 46 1 0 0,-2-44-38 0 0,5 39 1 0 0,-3-58-17 0 0,0 0 0 0 0,1 1 0 0 0,-1-1 0 0 0,1 0 0 0 0,1 0 0 0 0,-1 0 0 0 0,1 0 0 0 0,0-1 0 0 0,0 1 0 0 0,1-1-1 0 0,4 6 1 0 0,-5-8-176 0 0,0 0 0 0 0,0 0 1 0 0,0 0-1 0 0,0-1 0 0 0,0 0 0 0 0,0 1 0 0 0,1-1 0 0 0,-1 0 0 0 0,1-1 0 0 0,-1 1 0 0 0,1-1 0 0 0,0 1 0 0 0,-1-1 0 0 0,1 0 1 0 0,0 0-1 0 0,0-1 0 0 0,0 1 0 0 0,0-1 0 0 0,5 0 0 0 0,8-2-2381 0 0,0-1-530 0 0</inkml:trace>
</inkml:ink>
</file>

<file path=ppt/ink/ink4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2:12.3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118 198 512 0 0,'-10'-17'2935'0'0,"1"0"0"0"0,-9-19 0 0 0,16 30-2331 0 0,0 0 1 0 0,0 0-1 0 0,0 0 1 0 0,1 0-1 0 0,0 0 1 0 0,0 0-1 0 0,0-1 1 0 0,1 1-1 0 0,0 0 1 0 0,1-10-1 0 0,-1 15-532 0 0,1 0 1 0 0,-1-1-1 0 0,1 1 0 0 0,0 0 0 0 0,-1 0 1 0 0,1 0-1 0 0,0 0 0 0 0,0 0 0 0 0,0 0 1 0 0,0 1-1 0 0,0-1 0 0 0,0 0 0 0 0,0 0 1 0 0,0 1-1 0 0,0-1 0 0 0,0 0 1 0 0,0 1-1 0 0,0-1 0 0 0,0 1 0 0 0,1 0 1 0 0,-1-1-1 0 0,0 1 0 0 0,0 0 0 0 0,0 0 1 0 0,1 0-1 0 0,-1-1 0 0 0,0 1 0 0 0,0 0 1 0 0,3 1-1 0 0,0-1 47 0 0,-1 0 0 0 0,1 0 0 0 0,0 1 0 0 0,0-1 0 0 0,-1 1 0 0 0,1 0 0 0 0,0 0 0 0 0,6 3 0 0 0,-7-2-35 0 0,0 0-1 0 0,0 1 0 0 0,0-1 1 0 0,-1 0-1 0 0,1 1 0 0 0,-1 0 0 0 0,1 0 1 0 0,-1-1-1 0 0,0 1 0 0 0,0 1 1 0 0,3 5-1 0 0,-3-3 31 0 0,1 0 0 0 0,-1 1-1 0 0,-1-1 1 0 0,1 1 0 0 0,0 12 0 0 0,-1-1 203 0 0,-1 0-1 0 0,-1 0 1 0 0,-6 34-1 0 0,-74 281 2469 0 0,63-266-2499 0 0,-14 33 135 0 0,-8 32-93 0 0,39-125-333 0 0,0 1 0 0 0,0-1 0 0 0,1 1 0 0 0,0-1 0 0 0,0 1 0 0 0,1 8 0 0 0,0-14 3 0 0,-1 0 0 0 0,0 0 0 0 0,1-1 0 0 0,-1 1-1 0 0,1 0 1 0 0,0-1 0 0 0,0 1 0 0 0,-1 0 0 0 0,1-1 0 0 0,0 1 0 0 0,0-1 0 0 0,1 0 0 0 0,1 3 0 0 0,-2-3 1 0 0,0 0 1 0 0,0-1-1 0 0,0 1 0 0 0,1-1 1 0 0,-1 1-1 0 0,0-1 1 0 0,0 0-1 0 0,0 1 0 0 0,1-1 1 0 0,-1 0-1 0 0,0 0 1 0 0,0 0-1 0 0,0 0 0 0 0,1 0 1 0 0,-1 0-1 0 0,0 0 1 0 0,0 0-1 0 0,1-1 1 0 0,-1 1-1 0 0,0 0 0 0 0,0-1 1 0 0,2 0-1 0 0,0-1-2 0 0,1 1-1 0 0,-1-1 1 0 0,0-1 0 0 0,0 1-1 0 0,0 0 1 0 0,0-1 0 0 0,0 1-1 0 0,0-1 1 0 0,-1 0 0 0 0,1 0-1 0 0,-1 0 1 0 0,0 0-1 0 0,0-1 1 0 0,0 1 0 0 0,0-1-1 0 0,-1 1 1 0 0,0-1 0 0 0,1 1-1 0 0,-1-1 1 0 0,1-5 0 0 0,1-7-15 0 0,-1 1 0 0 0,0-1 1 0 0,-1-24-1 0 0,-15-169-434 0 0,0 25 50 0 0,13 156 381 0 0,1 0 0 0 0,2-1 0 0 0,6-30 0 0 0,-5 45 25 0 0,1 0 1 0 0,0 0-1 0 0,1 0 0 0 0,0 0 1 0 0,2 1-1 0 0,-1 0 1 0 0,16-23-1 0 0,-13 25 9 0 0,0 0 1 0 0,1 0-1 0 0,0 1 1 0 0,1 0-1 0 0,0 1 0 0 0,0 0 1 0 0,1 1-1 0 0,0 0 1 0 0,1 1-1 0 0,0 0 0 0 0,0 1 1 0 0,16-5-1 0 0,-18 7 12 0 0,0 1 0 0 0,0 1 0 0 0,0-1 0 0 0,0 2 0 0 0,0-1 0 0 0,0 2-1 0 0,0-1 1 0 0,0 2 0 0 0,1-1 0 0 0,-1 2 0 0 0,0-1 0 0 0,0 2 0 0 0,0-1 0 0 0,-1 1 0 0 0,1 1 0 0 0,12 6-1 0 0,-12-5-3 0 0,-1 1 0 0 0,-1 0-1 0 0,1 1 1 0 0,-1 0 0 0 0,0 1 0 0 0,-1-1-1 0 0,1 2 1 0 0,-2-1 0 0 0,11 14-1 0 0,-16-18-4 0 0,1 0-1 0 0,0 1 1 0 0,-1-1-1 0 0,0 1 0 0 0,0-1 1 0 0,0 1-1 0 0,-1 0 1 0 0,1 0-1 0 0,-1 0 1 0 0,0 0-1 0 0,-1 0 1 0 0,1 0-1 0 0,-1 0 0 0 0,0 0 1 0 0,0 0-1 0 0,-1 0 1 0 0,1 0-1 0 0,-1 0 1 0 0,0-1-1 0 0,-1 1 1 0 0,1 0-1 0 0,-1 0 0 0 0,-4 8 1 0 0,0-3 4 0 0,-1 0-1 0 0,0-1 1 0 0,0 0 0 0 0,-1 0 0 0 0,0-1 0 0 0,0 0-1 0 0,-1-1 1 0 0,-14 11 0 0 0,2-5-3 0 0,0 0-1 0 0,-46 19 1 0 0,44-24-45 0 0,-1 0 1 0 0,-41 7-1 0 0,-51 1-259 0 0,113-16 277 0 0,-13 2-129 0 0,0 0-1 0 0,0-2 1 0 0,0 0 0 0 0,-24-3 0 0 0,35 2-118 0 0,1 1 1 0 0,0-1-1 0 0,0 0 1 0 0,-1-1-1 0 0,1 1 1 0 0,0 0-1 0 0,0-1 1 0 0,0 0 0 0 0,1 0-1 0 0,-1 0 1 0 0,0-1-1 0 0,1 1 1 0 0,-1-1-1 0 0,1 0 1 0 0,0 0-1 0 0,0 0 1 0 0,0 0-1 0 0,0-1 1 0 0,1 1-1 0 0,-1-1 1 0 0,-3-6-1 0 0,5 7-147 0 0,1 0-1 0 0,-1 0 1 0 0,0 0 0 0 0,0 0-1 0 0,1 0 1 0 0,0 0 0 0 0,0-1-1 0 0,0 1 1 0 0,0 0 0 0 0,0 0-1 0 0,0 0 1 0 0,1 0-1 0 0,0 0 1 0 0,-1 0 0 0 0,1 0-1 0 0,0 0 1 0 0,1 0 0 0 0,2-4-1 0 0,10-16-1342 0 0</inkml:trace>
</inkml:ink>
</file>

<file path=ppt/ink/ink4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2:12.6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128 17 3265 0 0,'0'-1'636'0'0,"-1"0"0"0"0,1 0 1 0 0,-1 0-1 0 0,0 0 1 0 0,1 0-1 0 0,-1 0 0 0 0,0 0 1 0 0,0 0-1 0 0,0 0 0 0 0,0 0 1 0 0,0 0-1 0 0,0 0 0 0 0,0 1 1 0 0,0-1-1 0 0,0 0 1 0 0,0 1-1 0 0,-2-1 0 0 0,3 1-503 0 0,0 0 0 0 0,-1 0 1 0 0,1 0-1 0 0,0 0 0 0 0,-1 0 0 0 0,1 0 0 0 0,0 0 0 0 0,-1 0 0 0 0,1 1 0 0 0,0-1 1 0 0,0 0-1 0 0,-1 0 0 0 0,1 0 0 0 0,0 0 0 0 0,-1 1 0 0 0,1-1 0 0 0,0 0 0 0 0,0 0 1 0 0,0 1-1 0 0,-1-1 0 0 0,1 0 0 0 0,0 0 0 0 0,0 1 0 0 0,-5 14 1445 0 0,-18 137 2545 0 0,-3 80-2725 0 0,22-197-1207 0 0,-13 115 148 0 0,-12 146-124 0 0,28-276-255 0 0,1 0 0 0 0,1 0 0 0 0,1 0 0 0 0,4 22 1 0 0,-4-32-188 0 0,1 0 0 0 0,0 0 0 0 0,0 0 0 0 0,1-1 1 0 0,0 0-1 0 0,1 1 0 0 0,0-2 0 0 0,0 1 0 0 0,12 15 0 0 0,-14-22-317 0 0,0 1 0 0 0,0 0 0 0 0,0-1 0 0 0,0 1 0 0 0,0-1 0 0 0,0 0 0 0 0,0 0 0 0 0,1 0 0 0 0,-1 0 0 0 0,1-1 0 0 0,0 1 0 0 0,-1-1 0 0 0,1 0 0 0 0,0 0 0 0 0,0-1 0 0 0,-1 1 0 0 0,5-1 0 0 0,11 1-1528 0 0</inkml:trace>
</inkml:ink>
</file>

<file path=ppt/ink/ink4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2:13.0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158 140 2537 0 0,'-45'21'6297'0'0,"29"-15"-2946"0"0,-28 17 0 0 0,40-21-2971 0 0,0 1-1 0 0,0-1 1 0 0,1 1 0 0 0,-1 0 0 0 0,1 0 0 0 0,0 1 0 0 0,0-1 0 0 0,0 1 0 0 0,0-1 0 0 0,1 1 0 0 0,-5 7 0 0 0,6-9-299 0 0,0 0 0 0 0,1 0 0 0 0,-1 0 0 0 0,1-1 0 0 0,-1 1 0 0 0,1 0 0 0 0,-1 0 0 0 0,1 0 0 0 0,0 0 0 0 0,0 0 0 0 0,0 0 0 0 0,0 0 0 0 0,0 0 0 0 0,1 0 0 0 0,-1 0 0 0 0,0 0 0 0 0,1 0 0 0 0,0-1 0 0 0,0 4 0 0 0,1-3 18 0 0,0 0 0 0 0,-1 1 0 0 0,1-1 0 0 0,0 0 0 0 0,0 0 0 0 0,0 0 0 0 0,0 0 0 0 0,0-1 1 0 0,1 1-1 0 0,-1-1 0 0 0,0 1 0 0 0,4 1 0 0 0,2 0 61 0 0,0 0-1 0 0,0 0 1 0 0,1-1 0 0 0,-1 0 0 0 0,1 0 0 0 0,0-1-1 0 0,13 0 1 0 0,-4-2-115 0 0,0-1-1 0 0,0 0 1 0 0,-1-2-1 0 0,1 0 1 0 0,-1-1-1 0 0,0-1 1 0 0,0 0-1 0 0,-1-1 1 0 0,0-1-1 0 0,0 0 1 0 0,-1-2-1 0 0,0 0 0 0 0,24-20 1 0 0,-36 27-43 0 0,0 0 0 0 0,0-1-1 0 0,-1 0 1 0 0,1 1 0 0 0,-1-1 0 0 0,0 0 0 0 0,0 0-1 0 0,0 0 1 0 0,0 0 0 0 0,-1-1 0 0 0,1 1 0 0 0,-1 0 0 0 0,0-1-1 0 0,-1 1 1 0 0,1-7 0 0 0,0 2-5 0 0,-1 0-1 0 0,-1 1 1 0 0,1-1-1 0 0,-2 0 1 0 0,1 0 0 0 0,-6-16-1 0 0,6 21 1 0 0,-1 0-1 0 0,0 1 0 0 0,0-1 0 0 0,0 0 1 0 0,0 1-1 0 0,-1-1 0 0 0,0 1 0 0 0,1 0 1 0 0,-1 0-1 0 0,0 0 0 0 0,-1 0 1 0 0,1 0-1 0 0,0 0 0 0 0,-1 1 0 0 0,1 0 1 0 0,-1 0-1 0 0,0 0 0 0 0,0 0 0 0 0,-4-1 1 0 0,2 1 6 0 0,0 0 1 0 0,0 1 0 0 0,0 0-1 0 0,0 0 1 0 0,0 0 0 0 0,0 1 0 0 0,0 0-1 0 0,-1 0 1 0 0,1 1 0 0 0,0-1-1 0 0,0 1 1 0 0,-9 3 0 0 0,0 2 24 0 0,0 0 0 0 0,1 1 1 0 0,0 0-1 0 0,0 1 0 0 0,1 1 0 0 0,0 0 1 0 0,0 1-1 0 0,-11 12 0 0 0,9-8 14 0 0,1 1-1 0 0,1 1 1 0 0,1 0 0 0 0,0 1-1 0 0,-18 33 1 0 0,28-45-43 0 0,-1 0-1 0 0,1-1 1 0 0,0 1 0 0 0,1 1 0 0 0,-1-1 0 0 0,1 0 0 0 0,0 0 0 0 0,0 1 0 0 0,0-1-1 0 0,1 0 1 0 0,0 1 0 0 0,0-1 0 0 0,1 0 0 0 0,-1 1 0 0 0,1-1 0 0 0,0 0 0 0 0,0 0 0 0 0,1 1-1 0 0,0-1 1 0 0,0 0 0 0 0,0 0 0 0 0,0-1 0 0 0,1 1 0 0 0,0 0 0 0 0,0-1 0 0 0,0 0-1 0 0,0 1 1 0 0,1-1 0 0 0,0-1 0 0 0,-1 1 0 0 0,8 5 0 0 0,2 1-82 0 0,0-1 0 0 0,1 0-1 0 0,0-1 1 0 0,0-1 0 0 0,1 0 0 0 0,0-1 0 0 0,0-1 0 0 0,0 0 0 0 0,1-1 0 0 0,24 3 0 0 0,-21-5-868 0 0,-1 0 0 0 0,1-2 0 0 0,0-1 0 0 0,-1 0 0 0 0,24-5 0 0 0,18-5-4952 0 0,-32 5 2669 0 0</inkml:trace>
</inkml:ink>
</file>

<file path=ppt/ink/ink4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2:13.2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0 1968 0 0,'-15'6'3850'0'0,"11"-5"-2730"0"0,0 0 1 0 0,0 1-1 0 0,0-1 0 0 0,0 1 0 0 0,-5 4 0 0 0,7-5-944 0 0,1 0 1 0 0,0 0-1 0 0,0 0 0 0 0,0 1 0 0 0,0-1 0 0 0,0 0 0 0 0,0 1 0 0 0,0-1 1 0 0,0 1-1 0 0,0-1 0 0 0,1 1 0 0 0,-1-1 0 0 0,1 1 0 0 0,-1-1 0 0 0,1 1 1 0 0,0 0-1 0 0,-1-1 0 0 0,1 3 0 0 0,0 5 286 0 0,0 0 0 0 0,1 0-1 0 0,0-1 1 0 0,0 1 0 0 0,1 0 0 0 0,4 13-1 0 0,22 51 2070 0 0,-22-61-2097 0 0,8 20 751 0 0,20 34-1 0 0,-25-52-1043 0 0,0 0 1 0 0,1-1 0 0 0,0 0-1 0 0,21 19 1 0 0,-20-22-64 0 0,1 0 1 0 0,0-1-1 0 0,0 0 0 0 0,17 9 0 0 0,-24-16-270 0 0,-1 0 0 0 0,1 0 0 0 0,0 0 0 0 0,0-1-1 0 0,0 1 1 0 0,10 0 0 0 0,-11-2-396 0 0,-1 0 0 0 0,1 0 1 0 0,0 0-1 0 0,0-1 0 0 0,0 1 0 0 0,-1-1 0 0 0,1 0 0 0 0,0 0 0 0 0,-1 0 1 0 0,6-3-1 0 0,0-1-3157 0 0</inkml:trace>
</inkml:ink>
</file>

<file path=ppt/ink/ink4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2:13.4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441 0 2441 0 0,'-7'4'1344'0'0,"-104"61"12971"0"0,43-14-11325 0 0,0 13-748 0 0,-9 7-972 0 0,65-62-1260 0 0,-1 1 0 0 0,0-2 1 0 0,0 0-1 0 0,-24 11 0 0 0,24-13 671 0 0,5-2-3440 0 0,8-4 2429 0 0,0 0 264 0 0,0 1 0 0 0,0-1 0 0 0,0 0 0 0 0,0 0 0 0 0,0 0 0 0 0,0 0 0 0 0,0 0 0 0 0,0 0 0 0 0,0 0 0 0 0,0 0 0 0 0,0 0 0 0 0,0 0 0 0 0,0 0 1 0 0,0 0-1 0 0,0 0 0 0 0,0 1 0 0 0,0-1 0 0 0,0 0 0 0 0,0 0 0 0 0,0 0 0 0 0,0 0 0 0 0,0 0 0 0 0,0 0 0 0 0,0 0 0 0 0,0 0 0 0 0,0 0 0 0 0,0 0 0 0 0,0 0 0 0 0,0 0 0 0 0,0 0 0 0 0,0 1-197 0 0,0-1 197 0 0,1 0 0 0 0,-1 0 0 0 0,0 0 0 0 0,0 0 0 0 0,0 0 0 0 0,0 0 0 0 0,0 0 0 0 0,0 0 0 0 0,0 0 0 0 0,0 0 0 0 0,0 0 0 0 0,0 0 0 0 0,0 0 0 0 0,0 0 1 0 0,0 0-1 0 0,1 0 0 0 0,-1 0 0 0 0,0 0 0 0 0,0 0 0 0 0,0 0 0 0 0,0 0 0 0 0,0 0 0 0 0,0 0 0 0 0,15 0-3637 0 0,1 0 1727 0 0</inkml:trace>
</inkml:ink>
</file>

<file path=ppt/ink/ink4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2:13.7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133 8 4385 0 0,'-28'-4'8348'0'0,"22"3"-7343"0"0,0 0-1 0 0,0 0 0 0 0,-1 0 0 0 0,1 1 0 0 0,0 0 0 0 0,-7 1 0 0 0,11 0-825 0 0,0-1 1 0 0,0 1-1 0 0,-1 0 1 0 0,1 0-1 0 0,0 0 1 0 0,0 0-1 0 0,0 0 1 0 0,0 0-1 0 0,0 1 1 0 0,1-1-1 0 0,-1 0 1 0 0,0 1-1 0 0,1 0 0 0 0,-1-1 1 0 0,1 1-1 0 0,-1 0 1 0 0,1 0-1 0 0,0 0 1 0 0,0 0-1 0 0,0 0 1 0 0,-1 2-1 0 0,-1 3-14 0 0,0-1 0 0 0,1 1 0 0 0,0 0 0 0 0,0 0 0 0 0,0 0 0 0 0,1 0-1 0 0,0 0 1 0 0,1 1 0 0 0,0-1 0 0 0,0 0 0 0 0,0 0 0 0 0,1 1-1 0 0,0-1 1 0 0,3 11 0 0 0,-1-8-109 0 0,1 0 0 0 0,0-1 0 0 0,0 1 0 0 0,1-1-1 0 0,1 0 1 0 0,-1-1 0 0 0,1 1 0 0 0,1-1 0 0 0,12 12 0 0 0,-8-9-57 0 0,0 0 0 0 0,1-1 1 0 0,1-1-1 0 0,0 0 0 0 0,0-1 0 0 0,15 7 1 0 0,-21-12-149 0 0,0 0 0 0 0,0 0 0 0 0,0-1 1 0 0,0 0-1 0 0,0 0 0 0 0,1-1 0 0 0,-1 0 1 0 0,1 0-1 0 0,-1-1 0 0 0,1 0 0 0 0,-1 0 1 0 0,1-1-1 0 0,-1 0 0 0 0,12-3 0 0 0,43-19-8994 0 0,-41 14 5872 0 0</inkml:trace>
</inkml:ink>
</file>

<file path=ppt/ink/ink4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2:13.8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1 5009 0 0,'-35'8'5009'0'0,"8"-2"4665"0"0,19-3-9530 0 0,8 5-296 0 0,11-2 32 0 0,7-1-192 0 0,4 0 224 0 0,15 1-1704 0 0,2 2 1184 0 0,7 2-217 0 0</inkml:trace>
</inkml:ink>
</file>

<file path=ppt/ink/ink4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2:14.1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280 0 512 0 0,'-3'0'447'0'0,"1"1"1"0"0,-1 0-1 0 0,0-1 1 0 0,0 1-1 0 0,0 0 0 0 0,0 0 1 0 0,1 1-1 0 0,-1-1 1 0 0,0 0-1 0 0,1 1 0 0 0,0 0 1 0 0,-1-1-1 0 0,1 1 0 0 0,-3 3 1 0 0,2-1-83 0 0,0 0 1 0 0,0 0-1 0 0,0 0 0 0 0,1 0 1 0 0,0 1-1 0 0,0-1 1 0 0,0 1-1 0 0,-1 5 1 0 0,-7 27 649 0 0,1 1 0 0 0,-4 59 1 0 0,1-7 621 0 0,-134 568 7953 0 0,144-652-9533 0 0,-4 17 85 0 0,0 1 1 0 0,2 0-1 0 0,1 0 0 0 0,-1 32 1 0 0,4-49-149 0 0,1-1 0 0 0,0 1 0 0 0,0 0 1 0 0,0-1-1 0 0,1 1 0 0 0,0-1 0 0 0,0 1 1 0 0,6 9-1 0 0,-6-12-13 0 0,1 1-1 0 0,0-1 1 0 0,0 0-1 0 0,0-1 1 0 0,1 1 0 0 0,-1 0-1 0 0,1-1 1 0 0,0 0 0 0 0,0 0-1 0 0,0 0 1 0 0,0-1-1 0 0,0 1 1 0 0,6 1 0 0 0,-1 0-161 0 0,1-1 1 0 0,-1-1 0 0 0,1 0-1 0 0,-1 0 1 0 0,1-1 0 0 0,0 0-1 0 0,-1-1 1 0 0,1 0-1 0 0,0 0 1 0 0,0-1 0 0 0,16-4-1 0 0,9-3-3681 0 0,59-22 0 0 0,-91 29 3530 0 0,32-12-1867 0 0</inkml:trace>
</inkml:ink>
</file>

<file path=ppt/ink/ink4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2:14.8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49 512 0 0,'-5'0'238'0'0,"-15"-7"12823"0"0,20 7-12971 0 0,7-1 2982 0 0,6 0 849 0 0,53 6-781 0 0,-33-1-2706 0 0,-1-2 1 0 0,1-2-1 0 0,33-3 0 0 0,249-37-633 0 0,-297 37 39 0 0,17-2-1119 0 0,-37 6 1221 0 0,0 0 1 0 0,0-1-1 0 0,0 1 0 0 0,1 0 0 0 0,-1 0 0 0 0,0 0 0 0 0,-3 3 1 0 0,-1-1 48 0 0,-6 5 102 0 0,-1 0 0 0 0,1 1 0 0 0,0 0 0 0 0,1 1 0 0 0,0 0 0 0 0,1 1 0 0 0,0 0 0 0 0,1 0 0 0 0,0 1-1 0 0,-9 16 1 0 0,8-10 5 0 0,2 0-1 0 0,-1 1 0 0 0,2 0 1 0 0,1 0-1 0 0,0 1 0 0 0,-5 39 0 0 0,9-47-12 0 0,0 1-1 0 0,2-1 0 0 0,-1 0 0 0 0,2 0 0 0 0,2 21 0 0 0,-2-28-71 0 0,0 0-1 0 0,1 0 1 0 0,-1 0 0 0 0,1 0-1 0 0,1 0 1 0 0,-1-1-1 0 0,0 1 1 0 0,1-1 0 0 0,0 1-1 0 0,0-1 1 0 0,1 0-1 0 0,-1 0 1 0 0,1 0-1 0 0,0-1 1 0 0,0 1 0 0 0,4 2-1 0 0,-3-3-11 0 0,-1 0 0 0 0,1 0 1 0 0,0 0-1 0 0,0 0 0 0 0,1-1 0 0 0,-1 0 0 0 0,0 0 0 0 0,1-1 0 0 0,0 1 0 0 0,-1-1 0 0 0,1-1 1 0 0,-1 1-1 0 0,1-1 0 0 0,0 0 0 0 0,0 0 0 0 0,-1 0 0 0 0,1-1 0 0 0,0 0 0 0 0,-1 0 0 0 0,1 0 0 0 0,-1-1 1 0 0,1 0-1 0 0,-1 0 0 0 0,0 0 0 0 0,0-1 0 0 0,0 0 0 0 0,0 0 0 0 0,0 0 0 0 0,-1 0 0 0 0,1-1 1 0 0,-1 0-1 0 0,0 0 0 0 0,0 0 0 0 0,0 0 0 0 0,-1-1 0 0 0,1 1 0 0 0,-1-1 0 0 0,0 0 0 0 0,0 0 0 0 0,2-7 1 0 0,0-5-3 0 0,0 0 0 0 0,-1 0 0 0 0,-1-1 0 0 0,-1 1 0 0 0,0-33 0 0 0,-1 23-3 0 0,7-41-1 0 0,-2 36 7 0 0,-3 13 3 0 0,0 0-1 0 0,2 1 1 0 0,0-1 0 0 0,1 1-1 0 0,1 0 1 0 0,9-17 0 0 0,-16 34-4 0 0,0 0 1 0 0,1 1 0 0 0,-1-1 0 0 0,0 0 0 0 0,1 1 0 0 0,-1-1 0 0 0,1 0 0 0 0,-1 1 0 0 0,1-1 0 0 0,-1 1-1 0 0,1-1 1 0 0,-1 1 0 0 0,1-1 0 0 0,0 1 0 0 0,0-1 0 0 0,0 1 0 0 0,-1 0 0 0 0,0 0 0 0 0,0 1-1 0 0,0-1 1 0 0,1 0 0 0 0,-1 0 0 0 0,0 1 0 0 0,0-1 0 0 0,0 0 0 0 0,0 0-1 0 0,0 0 1 0 0,1 1 0 0 0,-1-1 0 0 0,0 0 0 0 0,0 0 0 0 0,0 1 0 0 0,0-1-1 0 0,0 0 1 0 0,0 1 0 0 0,0-1 0 0 0,0 0 0 0 0,0 0 0 0 0,0 1 0 0 0,0-1 0 0 0,0 0-1 0 0,0 1 1 0 0,-3 26 47 0 0,0-13-42 0 0,-55 373 623 0 0,54-340-557 0 0,3 0 0 0 0,2 0 0 0 0,2 0 0 0 0,1 0 0 0 0,3 0 0 0 0,17 58 0 0 0,-6-43-26 0 0,-3 0 0 0 0,10 81 1 0 0,-14-85 63 0 0,-7-44-45 0 0,-1 0-1 0 0,-1 0 1 0 0,1 29-1 0 0,-3-41-58 0 0,0 0 0 0 0,-1 0 1 0 0,1 0-1 0 0,-1 0 0 0 0,1 0 1 0 0,-1 0-1 0 0,0 0 0 0 0,0 0 0 0 0,0-1 1 0 0,0 1-1 0 0,0 0 0 0 0,0 0 0 0 0,0-1 1 0 0,-1 1-1 0 0,1 0 0 0 0,0-1 0 0 0,-1 1 1 0 0,0-1-1 0 0,1 0 0 0 0,-1 0 0 0 0,0 0 1 0 0,0 1-1 0 0,1-2 0 0 0,-1 1 1 0 0,0 0-1 0 0,0 0 0 0 0,0 0 0 0 0,0-1 1 0 0,-4 1-1 0 0,-4 1 23 0 0,0 0 0 0 0,0-1 1 0 0,0-1-1 0 0,-18 0 0 0 0,12-2-11 0 0,0 0-1 0 0,1-1 0 0 0,-1 0 1 0 0,1-2-1 0 0,-19-6 1 0 0,-72-38 124 0 0,69 30-65 0 0,37 19-77 0 0,-113-57 151 0 0,86 41-98 0 0,0-1-1 0 0,-30-25 1 0 0,46 33-32 0 0,0-1 0 0 0,1-1 0 0 0,0 0-1 0 0,0 0 1 0 0,1-1 0 0 0,-12-20 0 0 0,17 23-12 0 0,0 0 1 0 0,0 0-1 0 0,1 0 1 0 0,0 0-1 0 0,0-1 1 0 0,1 1-1 0 0,0-1 1 0 0,1 0-1 0 0,0 0 1 0 0,1 1-1 0 0,0-12 1 0 0,1 14-13 0 0,0-1 0 0 0,0 0 0 0 0,1 1 1 0 0,0 0-1 0 0,0-1 0 0 0,1 1 0 0 0,0 0 1 0 0,0 0-1 0 0,5-7 0 0 0,-1 4-7 0 0,0 0 0 0 0,0 0 1 0 0,1 1-1 0 0,1 0 0 0 0,9-8 0 0 0,6-2-64 0 0,1 1 1 0 0,1 1 0 0 0,45-22 0 0 0,15 0-689 0 0,103-32 0 0 0,-41 18-4872 0 0,-102 36 167 0 0,0 0-419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2:33.1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147 84 2841 0 0,'-12'2'4197'0'0,"-27"7"4403"0"0,33-7-7936 0 0,0 0 0 0 0,-1 0 1 0 0,1 1-1 0 0,1 0 0 0 0,-1 0 1 0 0,0 0-1 0 0,-7 7 0 0 0,10-8-482 0 0,-1 1 90 0 0,1 0 0 0 0,-1 0 0 0 0,1 0 0 0 0,-1 1 0 0 0,-4 6 0 0 0,7-9-248 0 0,1 0-1 0 0,-1 0 1 0 0,1 0-1 0 0,0-1 1 0 0,-1 1-1 0 0,1 0 1 0 0,0 0-1 0 0,0 0 1 0 0,0 0-1 0 0,-1 0 1 0 0,1 0-1 0 0,0 0 1 0 0,0 0-1 0 0,0-1 1 0 0,1 1-1 0 0,-1 0 1 0 0,0 0-1 0 0,0 0 1 0 0,0 0-1 0 0,1 0 1 0 0,-1 0-1 0 0,0-1 1 0 0,1 1-1 0 0,-1 0 1 0 0,1 0-1 0 0,-1 0 1 0 0,1-1-1 0 0,-1 1 1 0 0,1 0-1 0 0,-1-1 1 0 0,1 1-1 0 0,0 0 1 0 0,-1-1-1 0 0,1 1 1 0 0,0-1-1 0 0,1 2 1 0 0,4 1 23 0 0,0 1 1 0 0,1-1-1 0 0,-1 0 1 0 0,1 0 0 0 0,-1-1-1 0 0,1 0 1 0 0,0 0-1 0 0,12 1 1 0 0,3 0 10 0 0,33-1 0 0 0,-45-2-80 0 0,1-1 1 0 0,-1 0 0 0 0,0 0-1 0 0,0-1 1 0 0,0-1 0 0 0,0 1-1 0 0,0-2 1 0 0,13-5-1 0 0,-20 7 18 0 0,1 1-1 0 0,0-1 0 0 0,-1 0 1 0 0,0-1-1 0 0,0 1 0 0 0,0 0 1 0 0,0-1-1 0 0,0 0 0 0 0,0 0 1 0 0,0 0-1 0 0,-1 0 0 0 0,0 0 1 0 0,1 0-1 0 0,-1-1 0 0 0,-1 1 1 0 0,1-1-1 0 0,0 1 0 0 0,-1-1 1 0 0,0 0-1 0 0,0 0 0 0 0,0 0 0 0 0,0 0 1 0 0,0 1-1 0 0,-1-7 0 0 0,1 7 14 0 0,-1 0 0 0 0,-1 0 0 0 0,1 0 0 0 0,0 0 0 0 0,-1 1 0 0 0,1-1 0 0 0,-1 0 0 0 0,0 0 0 0 0,0 1 0 0 0,0-1 0 0 0,0 0 0 0 0,0 1 0 0 0,-1-1 0 0 0,1 1 0 0 0,-1-1 0 0 0,0 1 0 0 0,0 0 0 0 0,0 0 0 0 0,-3-4 0 0 0,1 4 10 0 0,1 1 0 0 0,0-1 0 0 0,0 0 0 0 0,-1 1-1 0 0,1 0 1 0 0,-1-1 0 0 0,1 1 0 0 0,-1 1 0 0 0,0-1 0 0 0,1 0 0 0 0,-1 1-1 0 0,0 0 1 0 0,1 0 0 0 0,-1 0 0 0 0,-4 1 0 0 0,-2 0 84 0 0,-1 2-1 0 0,1-1 1 0 0,0 1 0 0 0,0 0-1 0 0,0 1 1 0 0,0 1 0 0 0,0-1-1 0 0,-13 10 1 0 0,-1 3 475 0 0,-42 36 0 0 0,61-49-486 0 0,0 1 0 0 0,0 0 0 0 0,1 0 0 0 0,-1 0 0 0 0,1 1 1 0 0,0 0-1 0 0,1-1 0 0 0,-6 14 0 0 0,8-17-79 0 0,0 1 0 0 0,0-1 1 0 0,1 1-1 0 0,-1-1 1 0 0,1 1-1 0 0,0-1 1 0 0,0 1-1 0 0,0-1 0 0 0,0 1 1 0 0,0-1-1 0 0,0 1 1 0 0,1 0-1 0 0,-1-1 1 0 0,1 1-1 0 0,0-1 0 0 0,0 0 1 0 0,0 1-1 0 0,0-1 1 0 0,0 1-1 0 0,0-1 1 0 0,0 0-1 0 0,1 0 1 0 0,0 0-1 0 0,-1 0 0 0 0,1 0 1 0 0,3 3-1 0 0,4 2-26 0 0,0 0 0 0 0,1 0 1 0 0,-1-1-1 0 0,1-1 0 0 0,0 0 0 0 0,1 0 0 0 0,18 6 0 0 0,-4-4-133 0 0,0-1-1 0 0,35 4 0 0 0,-51-9 49 0 0,0 0-1 0 0,1-1 1 0 0,-1 0-1 0 0,0 0 1 0 0,1-1-1 0 0,-1 0 1 0 0,0 0-1 0 0,0-1 1 0 0,0-1-1 0 0,0 0 1 0 0,0 0-1 0 0,-1 0 1 0 0,1-1-1 0 0,-1 0 0 0 0,0-1 1 0 0,13-10-1 0 0,-10 8-39 0 0,-1-1 0 0 0,0-1 0 0 0,12-13 0 0 0,-19 18 104 0 0,0 0 1 0 0,0 0-1 0 0,0 0 0 0 0,-1 0 0 0 0,0-1 0 0 0,0 1 0 0 0,0-1 0 0 0,0 1 1 0 0,-1-1-1 0 0,0 0 0 0 0,0 1 0 0 0,1-8 0 0 0,-2 12 34 0 0,1-12 99 0 0,0 0 0 0 0,-1 0-1 0 0,-2-18 1 0 0,1 27-71 0 0,1 0 1 0 0,-1 0-1 0 0,0 1 1 0 0,0-1-1 0 0,0 0 0 0 0,0 0 1 0 0,0 1-1 0 0,-1-1 1 0 0,-1-2-1 0 0,2 4-20 0 0,0 0 1 0 0,0 0-1 0 0,0 0 0 0 0,0 0 0 0 0,0 0 1 0 0,0 0-1 0 0,0 0 0 0 0,0 1 0 0 0,-1-1 1 0 0,1 0-1 0 0,0 1 0 0 0,0-1 1 0 0,-1 1-1 0 0,1-1 0 0 0,-1 1 0 0 0,1 0 1 0 0,0 0-1 0 0,-1-1 0 0 0,-2 1 0 0 0,3 1 17 0 0,-1-1-1 0 0,1 0 1 0 0,-1 1-1 0 0,0-1 0 0 0,1 1 1 0 0,-1-1-1 0 0,1 1 1 0 0,0 0-1 0 0,-1 0 0 0 0,1 0 1 0 0,0-1-1 0 0,-1 1 1 0 0,1 1-1 0 0,0-1 0 0 0,0 0 1 0 0,0 0-1 0 0,0 0 1 0 0,0 1-1 0 0,0-1 0 0 0,-1 2 1 0 0,-3 5 83 0 0,1 0 0 0 0,-5 12 0 0 0,6-13-20 0 0,1-1-59 0 0,0 0 1 0 0,1-1 0 0 0,0 1 0 0 0,0 0 0 0 0,0 0 0 0 0,1 0-1 0 0,0 0 1 0 0,0 0 0 0 0,0-1 0 0 0,1 1 0 0 0,0 0-1 0 0,0 0 1 0 0,0 0 0 0 0,1-1 0 0 0,0 1 0 0 0,0 0 0 0 0,0-1-1 0 0,1 0 1 0 0,0 0 0 0 0,5 8 0 0 0,-5-9-32 0 0,0 1 0 0 0,0-1 0 0 0,0 0 0 0 0,1 0-1 0 0,0 0 1 0 0,-1-1 0 0 0,1 0 0 0 0,1 1 0 0 0,-1-1 0 0 0,0-1 0 0 0,1 1 0 0 0,0 0 0 0 0,-1-1 0 0 0,1 0 0 0 0,0 0-1 0 0,0-1 1 0 0,0 0 0 0 0,0 1 0 0 0,0-1 0 0 0,1-1 0 0 0,-1 1 0 0 0,0-1 0 0 0,7 0 0 0 0,-5-2-31 0 0,0 1 1 0 0,0-1-1 0 0,-1-1 0 0 0,1 1 1 0 0,0-1-1 0 0,-1 0 1 0 0,0 0-1 0 0,9-6 0 0 0,-4 0-10 0 0,1 1-1 0 0,-2-2 0 0 0,13-12 1 0 0,-19 17 22 0 0,1-1 0 0 0,-2 0 1 0 0,1 0-1 0 0,0 0 0 0 0,-1 0 1 0 0,0-1-1 0 0,-1 0 0 0 0,0 1 1 0 0,0-1-1 0 0,2-13 0 0 0,-1 1-12 0 0,-1 1-1 0 0,-1-37 1 0 0,-2 51 39 0 0,1 1 0 0 0,-1-1 0 0 0,1 0 1 0 0,-1 0-1 0 0,0 0 0 0 0,-1 1 1 0 0,1-1-1 0 0,-1 1 0 0 0,1-1 0 0 0,-1 1 1 0 0,0-1-1 0 0,0 1 0 0 0,-1 0 1 0 0,1 0-1 0 0,-1 0 0 0 0,1 0 0 0 0,-1 1 1 0 0,0-1-1 0 0,0 1 0 0 0,0-1 0 0 0,-1 1 1 0 0,1 0-1 0 0,0 0 0 0 0,-1 1 1 0 0,1-1-1 0 0,-1 1 0 0 0,0 0 0 0 0,1-1 1 0 0,-1 2-1 0 0,0-1 0 0 0,0 0 1 0 0,1 1-1 0 0,-1 0 0 0 0,0-1 0 0 0,0 2 1 0 0,0-1-1 0 0,0 0 0 0 0,0 1 1 0 0,1 0-1 0 0,-1 0 0 0 0,0 0 0 0 0,0 0 1 0 0,1 0-1 0 0,-7 4 0 0 0,-10 8 93 0 0,1 2 0 0 0,0 0 0 0 0,1 1 0 0 0,1 1 0 0 0,-15 19 0 0 0,26-30-62 0 0,1 0 1 0 0,1 0 0 0 0,-1 1 0 0 0,1 0 0 0 0,0 0-1 0 0,1 0 1 0 0,0 0 0 0 0,0 0 0 0 0,0 1-1 0 0,1-1 1 0 0,0 1 0 0 0,-1 10 0 0 0,2-13-26 0 0,1-1 1 0 0,0 0 0 0 0,0 0 0 0 0,1 0 0 0 0,-1 0 0 0 0,1 0-1 0 0,0 1 1 0 0,0-1 0 0 0,0 0 0 0 0,0-1 0 0 0,1 1-1 0 0,0 0 1 0 0,0 0 0 0 0,0-1 0 0 0,0 1 0 0 0,0-1 0 0 0,1 1-1 0 0,-1-1 1 0 0,1 0 0 0 0,0 0 0 0 0,0 0 0 0 0,0 0-1 0 0,1-1 1 0 0,-1 0 0 0 0,4 3 0 0 0,-1-1-39 0 0,0-1 0 0 0,1 0 0 0 0,-1 0 0 0 0,1 0 0 0 0,-1-1 0 0 0,1 0 0 0 0,0 0 0 0 0,0-1 0 0 0,0 0 0 0 0,0 0 0 0 0,0 0 0 0 0,0-1 0 0 0,0 0 0 0 0,0 0 0 0 0,0-1 0 0 0,0 0 0 0 0,0 0 0 0 0,-1-1 0 0 0,1 0 0 0 0,0 0 0 0 0,-1-1 0 0 0,1 1 0 0 0,-1-1 0 0 0,0-1 0 0 0,0 1 0 0 0,8-6 0 0 0,-5 2-31 0 0,0 0-1 0 0,0-1 1 0 0,0 0-1 0 0,-1 0 0 0 0,0-1 1 0 0,7-10-1 0 0,-11 12 21 0 0,0 0 0 0 0,0 0 0 0 0,-1 0-1 0 0,0 0 1 0 0,0 0 0 0 0,-1-1 0 0 0,0 0 0 0 0,0 1 0 0 0,-1-1-1 0 0,1-9 1 0 0,1-63 40 0 0,-3 80 2 0 0,0 0 1 0 0,0 0-1 0 0,0-1 1 0 0,0 1-1 0 0,0 0 1 0 0,0 0-1 0 0,0-1 1 0 0,0 1-1 0 0,0 0 1 0 0,0 0-1 0 0,0-1 0 0 0,0 1 1 0 0,0 0-1 0 0,0 0 1 0 0,0-1-1 0 0,0 1 1 0 0,0 0-1 0 0,0 0 1 0 0,0 0-1 0 0,0-1 1 0 0,-1 1-1 0 0,1 0 0 0 0,0 0 1 0 0,0 0-1 0 0,0-1 1 0 0,0 1-1 0 0,-1 0 1 0 0,1 0-1 0 0,0 0 1 0 0,0 0-1 0 0,0 0 1 0 0,-1-1-1 0 0,1 1 1 0 0,0 0-1 0 0,0 0 0 0 0,0 0 1 0 0,-1 0-1 0 0,1 0 1 0 0,0 0-1 0 0,-1 0 1 0 0,-10 5 164 0 0,-7 14 108 0 0,12-12-226 0 0,1 0 0 0 0,0 0-1 0 0,1 0 1 0 0,0 0 0 0 0,0 1 0 0 0,1 0 0 0 0,-4 11 0 0 0,6-15-45 0 0,0 0 1 0 0,0 0-1 0 0,1-1 1 0 0,0 1-1 0 0,-1 0 1 0 0,2 0-1 0 0,-1 0 1 0 0,0-1-1 0 0,1 1 1 0 0,-1 0 0 0 0,1 0-1 0 0,0-1 1 0 0,1 1-1 0 0,-1-1 1 0 0,1 1-1 0 0,-1-1 1 0 0,1 1-1 0 0,0-1 1 0 0,3 4 0 0 0,1 0-19 0 0,0 1 0 0 0,1-1 1 0 0,0 0-1 0 0,0-1 0 0 0,0 1 1 0 0,1-1-1 0 0,0-1 0 0 0,0 0 1 0 0,16 8-1 0 0,-18-11-185 0 0,0 1 0 0 0,0-1 1 0 0,0 0-1 0 0,0-1 0 0 0,0 1 0 0 0,1-1 0 0 0,-1 0 0 0 0,0-1 0 0 0,1 0 0 0 0,-1 0 0 0 0,1 0 0 0 0,-1-1 1 0 0,0 0-1 0 0,1 0 0 0 0,10-4 0 0 0,17-8-4268 0 0,-11 3-2147 0 0,-7 3 1684 0 0</inkml:trace>
</inkml:ink>
</file>

<file path=ppt/ink/ink4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2:15.5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302 22 512 0 0,'-32'-5'3914'0'0,"21"3"-2119"0"0,0 1-1 0 0,0 0 1 0 0,-13 0 0 0 0,20 2-1385 0 0,-1-1 1 0 0,0 1 0 0 0,1 0-1 0 0,-1 0 1 0 0,1 0 0 0 0,-1 1-1 0 0,1 0 1 0 0,0 0 0 0 0,-1 0-1 0 0,-6 5 1 0 0,5-3-231 0 0,1 1 1 0 0,0-1-1 0 0,0 1 0 0 0,1 0 0 0 0,0 1 1 0 0,0-1-1 0 0,0 1 0 0 0,0 0 1 0 0,1 0-1 0 0,0 0 0 0 0,-3 9 0 0 0,-3 9 447 0 0,-8 42 0 0 0,11-40-291 0 0,2-14-149 0 0,2 1-1 0 0,-1 0 1 0 0,2 0 0 0 0,0 0-1 0 0,0 0 1 0 0,1 0 0 0 0,2 13-1 0 0,-1-21-148 0 0,0 0-1 0 0,0 0 0 0 0,0-1 1 0 0,1 1-1 0 0,-1-1 0 0 0,1 1 1 0 0,0-1-1 0 0,1 1 1 0 0,-1-1-1 0 0,1 0 0 0 0,0 0 1 0 0,0-1-1 0 0,0 1 0 0 0,0 0 1 0 0,1-1-1 0 0,-1 0 0 0 0,1 0 1 0 0,0 0-1 0 0,0 0 0 0 0,0 0 1 0 0,8 3-1 0 0,-3-3-19 0 0,-1 0-1 0 0,1-1 0 0 0,0 0 1 0 0,0 0-1 0 0,0-1 1 0 0,0 0-1 0 0,0 0 1 0 0,0-1-1 0 0,0 0 1 0 0,0-1-1 0 0,16-3 1 0 0,-5 0-16 0 0,-1-2 0 0 0,0 0 1 0 0,0-1-1 0 0,23-12 0 0 0,-37 17 5 0 0,0-1 0 0 0,0 1 0 0 0,-1-1 0 0 0,0-1-1 0 0,1 1 1 0 0,-1 0 0 0 0,0-1 0 0 0,-1 0 0 0 0,1 0-1 0 0,-1 0 1 0 0,0 0 0 0 0,0-1 0 0 0,4-7 0 0 0,-4 6-4 0 0,-1 0 0 0 0,0 0 1 0 0,-1 1-1 0 0,0-1 0 0 0,0 0 1 0 0,0 0-1 0 0,0-1 0 0 0,-1 1 1 0 0,0 0-1 0 0,-1 0 0 0 0,1 0 1 0 0,-2-6-1 0 0,-1-3-14 0 0,-1 0 1 0 0,0 1-1 0 0,-1 0 0 0 0,-1 0 0 0 0,0 0 0 0 0,-1 1 1 0 0,0-1-1 0 0,-1 2 0 0 0,-1-1 0 0 0,0 1 1 0 0,0 0-1 0 0,-14-12 0 0 0,17 18-2 0 0,-1-1 0 0 0,-1 1-1 0 0,1 1 1 0 0,-1-1 0 0 0,0 1 0 0 0,0 0 0 0 0,0 1-1 0 0,-1 0 1 0 0,0 1 0 0 0,1-1 0 0 0,-1 1 0 0 0,-1 1-1 0 0,1 0 1 0 0,0 0 0 0 0,0 1 0 0 0,-1 0 0 0 0,1 1-1 0 0,-1 0 1 0 0,1 0 0 0 0,-14 3 0 0 0,16-1 1 0 0,1 0 0 0 0,-1 0 1 0 0,1 1-1 0 0,-1 0 0 0 0,1 0 0 0 0,0 0 1 0 0,0 1-1 0 0,0 0 0 0 0,0 0 0 0 0,-8 9 1 0 0,3-2-24 0 0,1 0 1 0 0,0 1-1 0 0,-14 22 1 0 0,22-31 32 0 0,1-1 0 0 0,-1 0 1 0 0,1 1-1 0 0,0-1 0 0 0,0 1 0 0 0,0 0 1 0 0,0-1-1 0 0,0 1 0 0 0,0 0 0 0 0,1-1 1 0 0,0 1-1 0 0,-1 0 0 0 0,1 0 0 0 0,0-1 1 0 0,0 1-1 0 0,0 0 0 0 0,1 4 0 0 0,0-5-4 0 0,0 1 0 0 0,0-1 0 0 0,1 0 0 0 0,-1 0 0 0 0,1 0 0 0 0,-1 0 0 0 0,1 0 0 0 0,-1 0 0 0 0,1 0-1 0 0,0 0 1 0 0,0-1 0 0 0,0 1 0 0 0,0-1 0 0 0,0 1 0 0 0,0-1 0 0 0,0 0 0 0 0,1 0 0 0 0,-1 0 0 0 0,4 2 0 0 0,4 0-61 0 0,1 0-1 0 0,-1-1 1 0 0,0 0 0 0 0,18 1 0 0 0,45-3-484 0 0,-39-1 124 0 0,99-6-2517 0 0,-46-6-1800 0 0,-34 2 1203 0 0</inkml:trace>
</inkml:ink>
</file>

<file path=ppt/ink/ink4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2:16.3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164 781 512 0 0,'-17'4'2121'0'0,"-21"3"0"0"0,28-6-979 0 0,1 0 1 0 0,0 1-1 0 0,0 0 0 0 0,0 0 0 0 0,0 1 1 0 0,1 0-1 0 0,-1 1 0 0 0,1 0 1 0 0,-15 9-1 0 0,22-13-1050 0 0,1 0 0 0 0,0 0 0 0 0,0 1 0 0 0,-1-1 0 0 0,1 0 0 0 0,0 0 0 0 0,-1 0-1 0 0,1 1 1 0 0,0-1 0 0 0,0 0 0 0 0,-1 0 0 0 0,1 1 0 0 0,0-1 0 0 0,0 0 0 0 0,0 0 0 0 0,-1 1 0 0 0,1-1 0 0 0,0 0 0 0 0,0 1 0 0 0,0-1 0 0 0,0 0 0 0 0,0 1 0 0 0,0-1 0 0 0,0 0 0 0 0,0 1 0 0 0,0-1 0 0 0,-1 0 0 0 0,1 1 0 0 0,1-1 0 0 0,-1 0 0 0 0,0 1 0 0 0,0-1-1 0 0,10 5 1427 0 0,18-5-349 0 0,-28 0-1122 0 0,20-3 343 0 0,0 0 0 0 0,0-2 0 0 0,-1 0 0 0 0,26-11 0 0 0,-14 5-184 0 0,139-53 137 0 0,-130 46-333 0 0,-2-1-1 0 0,45-31 1 0 0,-23 9-31 0 0,71-63 1 0 0,-111 86 23 0 0,-1-1 0 0 0,-1 0 1 0 0,-1-2-1 0 0,-1 0 1 0 0,-1-1-1 0 0,0 0 0 0 0,11-27 1 0 0,-9 13-20 0 0,15-52 0 0 0,-27 74 17 0 0,-1-1 1 0 0,-1-1-1 0 0,-1 1 1 0 0,0 0-1 0 0,-1-1 1 0 0,-1-24-1 0 0,0 37 4 0 0,0-1 1 0 0,-1 1-1 0 0,0-1 0 0 0,0 1 1 0 0,0-1-1 0 0,0 1 0 0 0,0 0 0 0 0,-1-1 1 0 0,1 1-1 0 0,-4-4 0 0 0,4 5-4 0 0,0 1 0 0 0,0 0 0 0 0,0 0 0 0 0,0 0 0 0 0,0 0 0 0 0,0 0 0 0 0,-1 0 0 0 0,1 1 0 0 0,0-1 0 0 0,-1 0 0 0 0,1 1 0 0 0,0-1 1 0 0,-1 0-1 0 0,1 1 0 0 0,-1 0 0 0 0,1-1 0 0 0,-1 1 0 0 0,1 0 0 0 0,-1 0 0 0 0,1 0 0 0 0,-1 0 0 0 0,1 0 0 0 0,-1 0 0 0 0,1 0 0 0 0,-1 1 0 0 0,1-1 0 0 0,-3 1 0 0 0,-13 5-13 0 0,0 0 1 0 0,1 1-1 0 0,-21 13 0 0 0,-47 33-19 0 0,61-38 28 0 0,-8 6-15 0 0,1 1 1 0 0,1 2 0 0 0,1 0-1 0 0,2 2 1 0 0,0 2 0 0 0,1 0-1 0 0,2 1 1 0 0,-22 37 0 0 0,-174 344-57 0 0,152-276 67 0 0,41-82-11 0 0,-32 95-1 0 0,49-116 3 0 0,1 0 1 0 0,1 0-1 0 0,2 1 0 0 0,-2 55 0 0 0,6-63-39 0 0,1-1-1 0 0,2 1 1 0 0,0-1-1 0 0,8 33 1 0 0,-8-48-13 0 0,1 0 1 0 0,-1 0 0 0 0,2-1 0 0 0,-1 1 0 0 0,1-1-1 0 0,0 0 1 0 0,0 0 0 0 0,0 0 0 0 0,1-1 0 0 0,1 1-1 0 0,-1-1 1 0 0,1-1 0 0 0,0 1 0 0 0,0-1 0 0 0,0 0-1 0 0,10 6 1 0 0,-10-7 50 0 0,0-1-1 0 0,0 0 1 0 0,0 0-1 0 0,1-1 1 0 0,-1 0-1 0 0,1 0 1 0 0,0 0-1 0 0,-1-1 1 0 0,1 0 0 0 0,0 0-1 0 0,0-1 1 0 0,0 0-1 0 0,0 0 1 0 0,-1 0-1 0 0,1-1 1 0 0,0 0-1 0 0,0 0 1 0 0,-1-1-1 0 0,1 0 1 0 0,12-5-1 0 0,-7 2 23 0 0,20-8-30 0 0,0-2 1 0 0,52-32-1 0 0,-76 41 19 0 0,1 0 0 0 0,-1-1 0 0 0,0 0 0 0 0,0-1 0 0 0,-1 0 0 0 0,1 0 0 0 0,-2 0 0 0 0,0-1 0 0 0,0 0 0 0 0,0 0 0 0 0,-1-1 0 0 0,0 1 0 0 0,4-15 0 0 0,-3 6 18 0 0,-1-1 0 0 0,-1 0 0 0 0,-1 0 0 0 0,-1-1 0 0 0,0 1 0 0 0,-1-1 0 0 0,-2 1 0 0 0,-3-30 0 0 0,3 37-49 0 0,-2 0-1 0 0,0 0 1 0 0,0 0-1 0 0,-1 1 1 0 0,0-1-1 0 0,-1 1 0 0 0,0 0 1 0 0,-1 0-1 0 0,-1 1 1 0 0,1 0-1 0 0,-2 0 1 0 0,1 0-1 0 0,-1 1 1 0 0,-15-13-1 0 0,13 14-165 0 0,0 0-1 0 0,-1 1 1 0 0,0 0 0 0 0,0 1-1 0 0,0 0 1 0 0,-1 1-1 0 0,0 0 1 0 0,-16-3 0 0 0,18 5-570 0 0,0 1 1 0 0,0 1 0 0 0,0 0 0 0 0,0 0 0 0 0,0 1-1 0 0,-17 2 1 0 0,-2 4-972 0 0</inkml:trace>
</inkml:ink>
</file>

<file path=ppt/ink/ink4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2:17.4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170 247 512 0 0,'-8'-57'1765'0'0,"6"31"752"0"0,-1 1 0 0 0,-2 0 0 0 0,-14-45 0 0 0,6 42-405 0 0,12 27-2000 0 0,1 0-1 0 0,-1 0 1 0 0,1 0-1 0 0,-1 0 1 0 0,1 0-1 0 0,-1 1 1 0 0,1-1-1 0 0,-1 0 1 0 0,0 0-1 0 0,1 1 1 0 0,-1-1-1 0 0,0 0 0 0 0,0 1 1 0 0,0-1-1 0 0,1 1 1 0 0,-1-1-1 0 0,0 1 1 0 0,0-1-1 0 0,0 1 1 0 0,0 0-1 0 0,0-1 1 0 0,0 1-1 0 0,0 0 1 0 0,0 0-1 0 0,0 0 0 0 0,0 0 1 0 0,-1 0-1 0 0,1 0-49 0 0,1 0-1 0 0,-1 1 1 0 0,0-1-1 0 0,1 1 1 0 0,-1 0-1 0 0,1-1 0 0 0,-1 1 1 0 0,1-1-1 0 0,-1 1 1 0 0,1 0-1 0 0,-1-1 0 0 0,1 1 1 0 0,-1 0-1 0 0,1 0 1 0 0,0-1-1 0 0,0 1 0 0 0,-1 0 1 0 0,1 0-1 0 0,0 1 1 0 0,-3 18 468 0 0,3-17-470 0 0,-2 54 672 0 0,2 0 0 0 0,16 109-1 0 0,-9-111-224 0 0,-4-24-184 0 0,-2-1 0 0 0,-1 1 0 0 0,-9 60 0 0 0,-30 89 587 0 0,13-104-517 0 0,19-59-321 0 0,1 0-1 0 0,0 1 1 0 0,1-1-1 0 0,1 1 1 0 0,1 0-1 0 0,-2 23 1 0 0,5-39-68 0 0,0-1-1 0 0,0 1 1 0 0,0 0 0 0 0,0-1 0 0 0,1 1 0 0 0,-1 0-1 0 0,0-1 1 0 0,1 1 0 0 0,-1 0 0 0 0,1-1 0 0 0,0 1 0 0 0,-1-1-1 0 0,1 1 1 0 0,0-1 0 0 0,0 1 0 0 0,0-1 0 0 0,0 0-1 0 0,0 1 1 0 0,0-1 0 0 0,0 0 0 0 0,1 0 0 0 0,2 2 0 0 0,-1-1-2 0 0,0-1 0 0 0,0 0 0 0 0,1 0 1 0 0,-1 0-1 0 0,1 0 0 0 0,-1 0 1 0 0,0-1-1 0 0,1 1 0 0 0,-1-1 1 0 0,5 0-1 0 0,43-3-7 0 0,0-2 1 0 0,82-19-1 0 0,-10 1 39 0 0,219-29-906 0 0,-363 52-4739 0 0,4 2 3370 0 0</inkml:trace>
</inkml:ink>
</file>

<file path=ppt/ink/ink4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2:17.8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109 72 512 0 0,'-3'-11'973'0'0,"-2"-21"4127"0"0,5 30-4264 0 0,0-1 0 0 0,0 1 0 0 0,0-1 1 0 0,0 1-1 0 0,0 0 0 0 0,1-1 0 0 0,-1 1 1 0 0,1-1-1 0 0,0 1 0 0 0,0-3 0 0 0,-1 9 2176 0 0,-7 22-1612 0 0,-56 158 1154 0 0,63-182-2521 0 0,-7 24 213 0 0,1-1 0 0 0,2 1 0 0 0,-3 45 0 0 0,7 80 115 0 0,1-96-283 0 0,8 83 30 0 0,-1 38-144 0 0,-8-157 22 0 0,-6 25 0 0 0,5-38-424 0 0,0 0 1 0 0,0 0-1 0 0,-1 0 0 0 0,0-1 0 0 0,-1 1 1 0 0,1-1-1 0 0,-1 1 0 0 0,-4 6 1 0 0</inkml:trace>
</inkml:ink>
</file>

<file path=ppt/ink/ink4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2:18.1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42 492 2513 0 0,'-4'0'597'0'0,"-12"1"4034"0"0,16-1-4472 0 0,-1 0 0 0 0,1 0 1 0 0,-1 0-1 0 0,1 0 0 0 0,-1 0 0 0 0,1 0 1 0 0,-1 0-1 0 0,1 0 0 0 0,-1 0 1 0 0,1 0-1 0 0,-1-1 0 0 0,1 1 1 0 0,-1 0-1 0 0,1 0 0 0 0,-1-1 1 0 0,1 1-1 0 0,0 0 0 0 0,-1-1 0 0 0,1 1 1 0 0,-1 0-1 0 0,1-1 0 0 0,0 1 1 0 0,0-1-1 0 0,-1 1 0 0 0,1-1 1 0 0,0 0-32 0 0,0 1 1 0 0,0-1 0 0 0,0 1 0 0 0,0-1 0 0 0,0 1-1 0 0,0 0 1 0 0,1-1 0 0 0,-1 1 0 0 0,0-1 0 0 0,0 1-1 0 0,1 0 1 0 0,-1-1 0 0 0,0 1 0 0 0,0 0 0 0 0,1-1-1 0 0,-1 1 1 0 0,0 0 0 0 0,1-1 0 0 0,-1 1 0 0 0,1 0-1 0 0,-1 0 1 0 0,0-1 0 0 0,1 1 0 0 0,-1 0 0 0 0,1 0-1 0 0,0 0 1 0 0,15-7 1332 0 0,-12 6-1026 0 0,13-7 0 0 0,-1 0 1 0 0,0-1-1 0 0,0-1 1 0 0,-1 0-1 0 0,0-1 1 0 0,-1 0-1 0 0,17-18 1 0 0,8-14-40 0 0,33-47-1 0 0,37-39-183 0 0,-96 116-195 0 0,1 0-1 0 0,0 1 0 0 0,1 0 0 0 0,1 1 1 0 0,-1 1-1 0 0,30-14 0 0 0,-38 21-8 0 0,0 0-1 0 0,1 1 1 0 0,-1 0 0 0 0,1 0-1 0 0,-1 0 1 0 0,1 1 0 0 0,-1 0-1 0 0,1 1 1 0 0,0 0 0 0 0,-1 0-1 0 0,1 0 1 0 0,0 1-1 0 0,-1 0 1 0 0,1 1 0 0 0,-1-1-1 0 0,1 2 1 0 0,-1-1 0 0 0,0 1-1 0 0,9 5 1 0 0,-1 0 18 0 0,-1 2-1 0 0,-1 0 1 0 0,0 0 0 0 0,0 1-1 0 0,-1 1 1 0 0,0 0-1 0 0,-1 1 1 0 0,17 25 0 0 0,-16-19-9 0 0,-1 0 1 0 0,-1 0-1 0 0,-1 1 1 0 0,0 0-1 0 0,-2 0 1 0 0,8 31-1 0 0,-12-34-16 0 0,0 0-1 0 0,-1 0 0 0 0,0 0 0 0 0,-2 0 0 0 0,0 1 0 0 0,-3 20 0 0 0,1-26-4 0 0,0 1-1 0 0,-2-1 0 0 0,1 1 0 0 0,-1-1 1 0 0,-1 0-1 0 0,0-1 0 0 0,-1 1 0 0 0,0-1 1 0 0,-8 11-1 0 0,-4 1-24 0 0,-1-1 1 0 0,0-1-1 0 0,-2 0 1 0 0,0-2-1 0 0,-2 0 0 0 0,0-1 1 0 0,-42 24-1 0 0,31-23 13 0 0,-2-1 0 0 0,0-2-1 0 0,-1-2 1 0 0,0-1-1 0 0,-44 8 1 0 0,-198 33-287 0 0,271-52 59 0 0,-37 3 100 0 0,42-4-371 0 0,0-1 0 0 0,0 0 0 0 0,0 0 0 0 0,0 0-1 0 0,0-1 1 0 0,0 1 0 0 0,0-1 0 0 0,0 0-1 0 0,0 0 1 0 0,0 0 0 0 0,-3-1 0 0 0,-1-5-3368 0 0</inkml:trace>
</inkml:ink>
</file>

<file path=ppt/ink/ink4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2:18.3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191 34 512 0 0,'-35'2'512'0'0,"-9"-7"8970"0"0,1 0-3424 0 0,8 2-3202 0 0,10 3 4410 0 0,17 0-7362 0 0,14-3-1889 0 0,4-2 641 0 0,7-3-2193 0 0,4 2 1961 0 0</inkml:trace>
</inkml:ink>
</file>

<file path=ppt/ink/ink4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2:34.0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39 102 512 0 0,'0'0'-10'0'0,"-3"-9"1346"0"0,-5-8 4991 0 0,8 17-5977 0 0,-1-1-1 0 0,1 0 0 0 0,0 0 1 0 0,-1 1-1 0 0,1-1 0 0 0,-1 0 1 0 0,1 1-1 0 0,-1-1 1 0 0,0 1-1 0 0,1-1 0 0 0,-1 0 1 0 0,1 1-1 0 0,-1-1 1 0 0,0 1-1 0 0,0 0 0 0 0,1-1 1 0 0,-1 1-1 0 0,0 0 0 0 0,0-1 1 0 0,1 1-1 0 0,-1 0 1 0 0,0 0-1 0 0,0-1 0 0 0,0 1 1 0 0,0 0-1 0 0,1 0 1 0 0,-1 0-1 0 0,0 0 0 0 0,0 0 1 0 0,-1 1-1 0 0,2-1-300 0 0,0 0 0 0 0,0 0 0 0 0,-1 0 0 0 0,1 0 0 0 0,0 0 0 0 0,-1 0 0 0 0,1 0 0 0 0,0 0-1 0 0,0 0 1 0 0,-1 0 0 0 0,1 1 0 0 0,0-1 0 0 0,0 0 0 0 0,0 0 0 0 0,-1 0 0 0 0,1 0 0 0 0,0 1 0 0 0,0-1 0 0 0,0 0 0 0 0,-1 0 0 0 0,1 0 0 0 0,0 1-1 0 0,0-1 1 0 0,0 0 0 0 0,0 0 0 0 0,0 1 0 0 0,0-1 0 0 0,-1 0 0 0 0,1 0 0 0 0,0 1 0 0 0,0-1 0 0 0,0 1 0 0 0,6 6 473 0 0,14 1-381 0 0,2-7-4 0 0,0-1 0 0 0,0-1 0 0 0,0-1 1 0 0,0-1-1 0 0,31-8 0 0 0,19-3 149 0 0,68-13 131 0 0,-33 5-51 0 0,-93 19-292 0 0,30 0 0 0 0,-40 2-61 0 0,-1 1-1 0 0,1 0 1 0 0,-1 1-1 0 0,1-1 1 0 0,-1 1-1 0 0,0-1 1 0 0,1 1 0 0 0,-1 0-1 0 0,1 0 1 0 0,-1 1-1 0 0,0-1 1 0 0,0 1-1 0 0,0-1 1 0 0,4 4-1 0 0,-6-4-3 0 0,0 0 0 0 0,0 0-1 0 0,0 1 1 0 0,0-1 0 0 0,0 1 0 0 0,-1-1-1 0 0,1 1 1 0 0,0-1 0 0 0,-1 1-1 0 0,1 0 1 0 0,-1-1 0 0 0,1 1 0 0 0,-1 0-1 0 0,0-1 1 0 0,0 1 0 0 0,0 0-1 0 0,0-1 1 0 0,0 1 0 0 0,0 0-1 0 0,0 0 1 0 0,0-1 0 0 0,-1 1 0 0 0,1-1-1 0 0,-2 4 1 0 0,-1 3 16 0 0,0-1 0 0 0,-1 1 0 0 0,-6 11 0 0 0,-55 72 98 0 0,23-35-157 0 0,3-1 28 0 0,-2-1 0 0 0,-3-3 0 0 0,-59 55 0 0 0,73-80-18 0 0,-38 37 4 0 0,60-54 20 0 0,0 1 0 0 0,0-1 1 0 0,1 2-1 0 0,0-1 0 0 0,-7 14 0 0 0,13-20-11 0 0,-1 0-1 0 0,0-1 1 0 0,1 1-1 0 0,0 0 0 0 0,0 0 1 0 0,0 0-1 0 0,1 0 1 0 0,-1 0-1 0 0,1 0 0 0 0,0 0 1 0 0,0 0-1 0 0,0 0 0 0 0,1 0 1 0 0,0 0-1 0 0,1 6 1 0 0,-1-7-3 0 0,0 0 1 0 0,1 1 0 0 0,0-1-1 0 0,-1 0 1 0 0,1 0 0 0 0,0-1-1 0 0,1 1 1 0 0,-1 0 0 0 0,0-1-1 0 0,1 1 1 0 0,-1-1 0 0 0,1 1 0 0 0,0-1-1 0 0,0 0 1 0 0,0-1 0 0 0,0 1-1 0 0,6 3 1 0 0,4-1-95 0 0,1 1 0 0 0,-1-1-1 0 0,1-1 1 0 0,0-1 0 0 0,15 2 0 0 0,71-3-2468 0 0,-54-3 556 0 0</inkml:trace>
</inkml:ink>
</file>

<file path=ppt/ink/ink4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2:34.3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1 2697 0 0,'-5'1'1575'0'0,"1"0"1"0"0,-1 1 0 0 0,0-2-1 0 0,1 1 1 0 0,-1 0 0 0 0,0-1 0 0 0,0 0-1 0 0,0 0 1 0 0,0-1 0 0 0,1 1 0 0 0,-1-1-1 0 0,-5-1 1 0 0,12 2 1031 0 0,39 9-2171 0 0,-35-9-496 0 0,-2 1-688 0 0,0-1-1 0 0,0 1 1 0 0,0 0 0 0 0,-1 0-1 0 0,7 3 1 0 0,-4-1-450 0 0</inkml:trace>
</inkml:ink>
</file>

<file path=ppt/ink/ink4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37.5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144 828 512 0 0,'-4'3'845'0'0,"0"-1"-1"0"0,0 1 1 0 0,1 0-1 0 0,-1 0 1 0 0,1 0-1 0 0,-1 1 1 0 0,1-1-1 0 0,0 1 1 0 0,0-1-1 0 0,1 1 1 0 0,-1 0-1 0 0,1 0 1 0 0,0 1-1 0 0,0-1 1 0 0,0 0-1 0 0,1 1 1 0 0,-1-1-1 0 0,1 1 1 0 0,-1 6-1 0 0,2-10-766 0 0,0 0 0 0 0,0-1-1 0 0,0 1 1 0 0,0 0-1 0 0,0-1 1 0 0,0 1-1 0 0,-1 0 1 0 0,1-1 0 0 0,0 1-1 0 0,0-1 1 0 0,0 1-1 0 0,-1 0 1 0 0,1-1-1 0 0,0 1 1 0 0,-1-1 0 0 0,1 1-1 0 0,-1-1 1 0 0,1 1-1 0 0,-1-1 1 0 0,1 1 0 0 0,-1-1-1 0 0,1 1 1 0 0,-1-1-1 0 0,1 0 1 0 0,-1 1-1 0 0,1-1 1 0 0,-2 1 0 0 0,1-1-12 0 0,0 0 1 0 0,0-1-1 0 0,0 1 1 0 0,0 0-1 0 0,0 0 0 0 0,0-1 1 0 0,1 1-1 0 0,-1-1 1 0 0,0 1-1 0 0,0 0 1 0 0,0-1-1 0 0,0 0 1 0 0,1 1-1 0 0,-1-1 1 0 0,0 1-1 0 0,0-2 1 0 0,-5-4 205 0 0,1 0 0 0 0,0 0 1 0 0,-6-11-1 0 0,5 6-91 0 0,1 0 0 0 0,0 0 0 0 0,1 0 0 0 0,1-1 0 0 0,-1 0 0 0 0,-1-17 0 0 0,2 6 51 0 0,1 0 1 0 0,1-34-1 0 0,4 13-40 0 0,2 1 0 0 0,2 0 0 0 0,18-63 0 0 0,-6 47-98 0 0,49-104 1 0 0,-59 145-96 0 0,1 0 1 0 0,1 0 0 0 0,0 1 0 0 0,1 1 0 0 0,1 0 0 0 0,1 0 0 0 0,18-15 0 0 0,-23 23-5 0 0,1 0 0 0 0,0 1-1 0 0,0 0 1 0 0,1 0 0 0 0,-1 2 0 0 0,2-1 0 0 0,-1 1 0 0 0,0 1 0 0 0,1 0 0 0 0,0 0 0 0 0,0 1 0 0 0,0 1 0 0 0,15-1 0 0 0,-20 2-24 0 0,0 1 1 0 0,0 1 0 0 0,0-1 0 0 0,0 1 0 0 0,-1 0 0 0 0,1 1-1 0 0,0 0 1 0 0,-1 0 0 0 0,1 0 0 0 0,-1 1 0 0 0,10 5-1 0 0,-7-2 22 0 0,-1-1-1 0 0,0 1 1 0 0,-1 1-1 0 0,0-1 1 0 0,0 1-1 0 0,0 1 1 0 0,8 11-1 0 0,-6-6-416 0 0,-1 1 0 0 0,0 0 0 0 0,-1 0 0 0 0,6 18 0 0 0,-7-16-1206 0 0,-1 1 0 0 0,-1-1 0 0 0,3 25 1 0 0,-5-5-1989 0 0</inkml:trace>
</inkml:ink>
</file>

<file path=ppt/ink/ink4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38.2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0 211 1648 0 0,'1'-2'1304'0'0,"-1"-1"0"0"0,1 1 0 0 0,0-1-1 0 0,-1 1 1 0 0,1-1 0 0 0,1 1 0 0 0,1-4-1 0 0,-2 5-1004 0 0,0-1-1 0 0,1 1 1 0 0,-1-1 0 0 0,1 1-1 0 0,-1 0 1 0 0,1 0-1 0 0,0 0 1 0 0,0 0 0 0 0,-1 0-1 0 0,1 0 1 0 0,0 0-1 0 0,0 0 1 0 0,0 1-1 0 0,0-1 1 0 0,3 0 0 0 0,77-13 2864 0 0,9-3-2085 0 0,250-43-969 0 0,-308 57-142 0 0,-31 4 26 0 0,-4 4 82 0 0,-10 6 88 0 0,10-9-169 0 0,-12 12 67 0 0,2 0 0 0 0,0 0 0 0 0,0 1 0 0 0,1 0 0 0 0,1 1 0 0 0,-12 26 0 0 0,19-35-60 0 0,0 1-1 0 0,0 0 1 0 0,1-1-1 0 0,0 1 1 0 0,0 0-1 0 0,1 0 1 0 0,0 1-1 0 0,0-1 1 0 0,1 0-1 0 0,0 0 1 0 0,0 1-1 0 0,1-1 1 0 0,0 0-1 0 0,1 0 1 0 0,-1 0-1 0 0,2 0 1 0 0,3 11-1 0 0,-2-12-7 0 0,1 0-1 0 0,-1 0 1 0 0,1-1-1 0 0,1 1 1 0 0,-1-1 0 0 0,1 0-1 0 0,0-1 1 0 0,0 1-1 0 0,1-1 1 0 0,0 0 0 0 0,-1-1-1 0 0,2 0 1 0 0,-1 0-1 0 0,0 0 1 0 0,1-1 0 0 0,0 0-1 0 0,-1-1 1 0 0,1 1-1 0 0,0-2 1 0 0,1 1 0 0 0,14 0-1 0 0,-21-2 11 0 0,0 0 1 0 0,0 0-1 0 0,0 0 0 0 0,0 0 0 0 0,-1-1 0 0 0,1 1 0 0 0,0-1 1 0 0,0 1-1 0 0,-1-1 0 0 0,1 0 0 0 0,0 1 0 0 0,-1-1 0 0 0,1 0 1 0 0,-1 0-1 0 0,1 0 0 0 0,-1-1 0 0 0,1 1 0 0 0,-1 0 0 0 0,0-1 0 0 0,1 1 1 0 0,-1 0-1 0 0,0-1 0 0 0,0 1 0 0 0,0-1 0 0 0,0 0 0 0 0,-1 1 1 0 0,1-1-1 0 0,0 0 0 0 0,-1 1 0 0 0,1-1 0 0 0,-1 0 0 0 0,1 0 1 0 0,-1 0-1 0 0,0 1 0 0 0,0-3 0 0 0,1-5 52 0 0,-1 0 0 0 0,0 0 0 0 0,-1 0-1 0 0,0 0 1 0 0,-4-16 0 0 0,-5-23 295 0 0,2 1 0 0 0,3-1 1 0 0,1 0-1 0 0,3-50 0 0 0,1 95-343 0 0,3-34 152 0 0,-3 35-146 0 0,1-1 1 0 0,-1 0-1 0 0,1 1 1 0 0,-1-1-1 0 0,1 1 0 0 0,0 0 1 0 0,0-1-1 0 0,0 1 1 0 0,1 0-1 0 0,-1-1 0 0 0,3-2 1 0 0,-3 4-9 0 0,0 1 0 0 0,0-1 0 0 0,0 0 1 0 0,0 1-1 0 0,0-1 0 0 0,0 1 0 0 0,0-1 0 0 0,0 1 0 0 0,0-1 0 0 0,1 1 1 0 0,-1 0-1 0 0,0 0 0 0 0,0-1 0 0 0,0 1 0 0 0,1 0 0 0 0,-1 0 1 0 0,0 0-1 0 0,0 0 0 0 0,1 1 0 0 0,-1-1 0 0 0,0 0 0 0 0,0 0 1 0 0,0 1-1 0 0,1-1 0 0 0,-1 1 0 0 0,0-1 0 0 0,2 2 0 0 0,3 1-11 0 0,1 1-1 0 0,-1 0 0 0 0,8 7 0 0 0,-6-4 3 0 0,-7-7 4 0 0,25 19-33 0 0,42 24 1 0 0,-58-37 39 0 0,0-2 0 0 0,1 0 0 0 0,-1 0 0 0 0,1 0 0 0 0,0-2 0 0 0,0 1 0 0 0,0-1 0 0 0,12 0 0 0 0,-7-2-3 0 0,-1 0 0 0 0,0-2 0 0 0,0 1 0 0 0,0-2 0 0 0,0 0 0 0 0,-1-1 0 0 0,22-8 0 0 0,-18 8 6 0 0,-14 7 6 0 0,-8 6 14 0 0,-19 19-33 0 0,4-4-6 0 0,1 0 0 0 0,-17 30 0 0 0,30-45-5 0 0,1 0 1 0 0,0 0-1 0 0,0 0 1 0 0,1 0 0 0 0,0 1-1 0 0,1-1 1 0 0,0 1-1 0 0,1 0 1 0 0,0 0 0 0 0,0 16-1 0 0,1-23-2 0 0,0 1-1 0 0,1-1 1 0 0,-1 1-1 0 0,1-1 1 0 0,0 1-1 0 0,0-1 1 0 0,0 0-1 0 0,1 1 1 0 0,-1-1-1 0 0,1 0 1 0 0,0 0-1 0 0,-1 0 1 0 0,1 0-1 0 0,1 0 1 0 0,3 4-1 0 0,-1-3-35 0 0,-1 0-1 0 0,1-1 1 0 0,-1 0-1 0 0,1 0 0 0 0,0-1 1 0 0,0 1-1 0 0,0-1 1 0 0,0 0-1 0 0,7 2 1 0 0,5-1-258 0 0,-1 0-1 0 0,1-1 1 0 0,0 0 0 0 0,0-2 0 0 0,29-2 0 0 0,-28 1-1019 0 0,-1-2 0 0 0,30-8 0 0 0,-4-3-300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2:33.5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107 203 2144 0 0,'3'-6'7186'0'0,"4"0"-3820"0"0,14-4-2339 0 0,-7 3 645 0 0,-7 2-1231 0 0,0 0 0 0 0,0-1 0 0 0,0 0 0 0 0,-1 0 0 0 0,0-1 0 0 0,0 0 0 0 0,-1 0 0 0 0,7-11 0 0 0,-10 14-282 0 0,1-1 0 0 0,-1 0 0 0 0,0 1 1 0 0,0-1-1 0 0,0 0 0 0 0,-1 0 0 0 0,0 0 0 0 0,0 0 0 0 0,0 0 0 0 0,-1 0 0 0 0,1 0 0 0 0,-1-1 0 0 0,-1 1 0 0 0,1 0 1 0 0,-1 0-1 0 0,0-5 0 0 0,0 9-91 0 0,1 0 1 0 0,0 0-1 0 0,-1 0 0 0 0,1 1 1 0 0,0-1-1 0 0,-1 0 1 0 0,1 0-1 0 0,-1 0 1 0 0,0 1-1 0 0,1-1 1 0 0,-1 0-1 0 0,0 1 1 0 0,1-1-1 0 0,-1 0 0 0 0,0 1 1 0 0,0-1-1 0 0,1 1 1 0 0,-1-1-1 0 0,0 1 1 0 0,0 0-1 0 0,-1-1 1 0 0,0 0 27 0 0,-1 1 0 0 0,1-1 1 0 0,-1 1-1 0 0,1-1 0 0 0,-1 1 1 0 0,1 0-1 0 0,-6 1 1 0 0,-1 0 91 0 0,0 1 1 0 0,0 0-1 0 0,-11 5 1 0 0,8-2-60 0 0,0 0 0 0 0,1 1 1 0 0,-1 0-1 0 0,1 0 0 0 0,0 2 0 0 0,-11 9 0 0 0,17-13-99 0 0,1 0 0 0 0,-1 0 0 0 0,1 0-1 0 0,1 1 1 0 0,-1 0 0 0 0,0-1 0 0 0,1 1-1 0 0,0 0 1 0 0,0 1 0 0 0,1-1 0 0 0,-1 0-1 0 0,1 1 1 0 0,0 0 0 0 0,1-1 0 0 0,-2 12-1 0 0,3-15-28 0 0,0 0-1 0 0,0 0 0 0 0,0 1 0 0 0,0-1 1 0 0,0 0-1 0 0,1 0 0 0 0,-1 0 1 0 0,1 0-1 0 0,0 0 0 0 0,-1 1 0 0 0,1-1 1 0 0,0 0-1 0 0,0 0 0 0 0,1-1 0 0 0,-1 1 1 0 0,0 0-1 0 0,1 0 0 0 0,-1-1 1 0 0,1 1-1 0 0,-1 0 0 0 0,3 1 0 0 0,-1-1 1 0 0,0-1 0 0 0,-1 1 0 0 0,1 0-1 0 0,1-1 1 0 0,-1 1 0 0 0,0-1 0 0 0,0 0-1 0 0,0 0 1 0 0,1 0 0 0 0,-1-1 0 0 0,0 1 0 0 0,7-1-1 0 0,43-5-39 0 0,-42 3 14 0 0,1 1-1 0 0,-1 0 1 0 0,23 1-1 0 0,-30 0 23 0 0,0 1 1 0 0,0 0-1 0 0,0 0 1 0 0,0 0-1 0 0,0 1 1 0 0,0-1-1 0 0,0 1 0 0 0,-1 0 1 0 0,1 0-1 0 0,-1 0 1 0 0,1 0-1 0 0,-1 1 0 0 0,0-1 1 0 0,0 1-1 0 0,3 3 1 0 0,-2-2 42 0 0,-1 1 0 0 0,0-1 0 0 0,0 0 1 0 0,0 1-1 0 0,-1 0 0 0 0,1 0 0 0 0,-1-1 1 0 0,0 1-1 0 0,-1 0 0 0 0,1 1 0 0 0,-1-1 1 0 0,0 0-1 0 0,0 0 0 0 0,-1 1 0 0 0,0-1 1 0 0,0 0-1 0 0,0 7 0 0 0,-1-9 15 0 0,1 0-1 0 0,-1 0 1 0 0,1 0-1 0 0,-1 0 0 0 0,0 0 1 0 0,-1 0-1 0 0,1 0 1 0 0,0 0-1 0 0,-1 0 1 0 0,1 0-1 0 0,-1-1 1 0 0,0 1-1 0 0,0 0 0 0 0,0-1 1 0 0,-1 0-1 0 0,1 0 1 0 0,0 1-1 0 0,-1-1 1 0 0,1-1-1 0 0,-1 1 0 0 0,0 0 1 0 0,0-1-1 0 0,0 1 1 0 0,1-1-1 0 0,-1 0 1 0 0,-1 0-1 0 0,1 0 1 0 0,0 0-1 0 0,-5 0 0 0 0,-2 1-36 0 0,-1-2-1 0 0,0 1 0 0 0,1-1 0 0 0,-1-1 0 0 0,0 0 0 0 0,1 0 0 0 0,-1-1 0 0 0,1 0 0 0 0,-12-5 0 0 0,17 5-78 0 0,-1 0 0 0 0,1 0 1 0 0,-1-1-1 0 0,1 0 0 0 0,0 0 0 0 0,0 0 0 0 0,0 0 0 0 0,0-1 1 0 0,1 0-1 0 0,-1 0 0 0 0,1 0 0 0 0,0-1 0 0 0,0 0 1 0 0,1 1-1 0 0,-1-1 0 0 0,1 0 0 0 0,-4-9 0 0 0,6 12-22 0 0,0 0 0 0 0,1 0-1 0 0,-1 0 1 0 0,1 0 0 0 0,-1 1 0 0 0,1-1-1 0 0,0 0 1 0 0,0 0 0 0 0,0 0 0 0 0,0 0-1 0 0,0 0 1 0 0,0 0 0 0 0,1 0 0 0 0,-1 0-1 0 0,0 0 1 0 0,1 0 0 0 0,0 0-1 0 0,-1 0 1 0 0,1 0 0 0 0,0 0 0 0 0,0 1-1 0 0,0-1 1 0 0,0 0 0 0 0,0 1 0 0 0,1-1-1 0 0,1-2 1 0 0,21-13-3803 0 0,2 3-3893 0 0,-8 6 2107 0 0</inkml:trace>
</inkml:ink>
</file>

<file path=ppt/ink/ink4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39.1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385 239 512 0 0,'2'-14'923'0'0,"0"1"0"0"0,-1-1 0 0 0,0 0 0 0 0,-1 1 1 0 0,-1-1-1 0 0,0 0 0 0 0,-1 1 0 0 0,-4-17 0 0 0,5 25-588 0 0,-1 0-1 0 0,1 0 1 0 0,-1 0 0 0 0,0 0-1 0 0,-1 0 1 0 0,1 1 0 0 0,-1-1 0 0 0,0 1-1 0 0,0 0 1 0 0,0-1 0 0 0,-1 1-1 0 0,1 1 1 0 0,-1-1 0 0 0,0 1 0 0 0,0-1-1 0 0,-1 1 1 0 0,1 0 0 0 0,-1 0-1 0 0,1 1 1 0 0,-1-1 0 0 0,0 1 0 0 0,0 0-1 0 0,-10-2 1 0 0,9 3-146 0 0,0 0-1 0 0,0 0 1 0 0,-1 1 0 0 0,1 0 0 0 0,0 0-1 0 0,-1 0 1 0 0,1 1 0 0 0,0 0-1 0 0,-1 0 1 0 0,1 1 0 0 0,-7 2 0 0 0,4 0-48 0 0,0 0 0 0 0,1 0 0 0 0,0 1 0 0 0,0 0 0 0 0,0 1 0 0 0,-13 12 0 0 0,8-5-81 0 0,0 0 0 0 0,2 1 0 0 0,0 1 0 0 0,0 0 1 0 0,1 0-1 0 0,1 1 0 0 0,-8 22 0 0 0,16-38-60 0 0,-9 25 39 0 0,-12 37 0 0 0,20-55-38 0 0,1 0 1 0 0,-1 1 0 0 0,1-1-1 0 0,0 0 1 0 0,1 1 0 0 0,0-1-1 0 0,0 0 1 0 0,1 1-1 0 0,-1-1 1 0 0,4 10 0 0 0,-3-13-4 0 0,0-1 1 0 0,1 1-1 0 0,-1-1 1 0 0,1 1 0 0 0,0-1-1 0 0,0 0 1 0 0,0 0-1 0 0,1 0 1 0 0,-1 0-1 0 0,1 0 1 0 0,-1 0 0 0 0,5 2-1 0 0,-2-1-1 0 0,1 0 1 0 0,-1-1-1 0 0,1 0 0 0 0,-1 0 0 0 0,1-1 0 0 0,10 4 1 0 0,3-2-49 0 0,-1 0-1 0 0,1-1 1 0 0,34 0 0 0 0,-35-4 16 0 0,-1 0 0 0 0,1-1 0 0 0,-1-1 0 0 0,0-1 0 0 0,0 0 0 0 0,-1-1-1 0 0,1-1 1 0 0,-1 0 0 0 0,0-1 0 0 0,-1-1 0 0 0,1-1 0 0 0,18-14 0 0 0,-30 20 42 0 0,0 0 0 0 0,-1 0 0 0 0,0-1 0 0 0,1 1 0 0 0,-1-1 0 0 0,-1 0 0 0 0,1 1 1 0 0,0-1-1 0 0,-1-1 0 0 0,0 1 0 0 0,0 0 0 0 0,0 0 0 0 0,-1-1 0 0 0,1 1 0 0 0,-1-1 0 0 0,0 0 0 0 0,0 1 0 0 0,-1-1 0 0 0,1 0 1 0 0,-1 1-1 0 0,0-1 0 0 0,-1 0 0 0 0,0-7 0 0 0,-3-7 31 0 0,-1 0-1 0 0,0 0 1 0 0,-2 1 0 0 0,-11-25-1 0 0,11 27-3 0 0,2 3 2 0 0,-2-1 0 0 0,1 1 0 0 0,-2 0 0 0 0,0 0 0 0 0,0 1 0 0 0,-15-17 0 0 0,20 26-33 0 0,0 0 0 0 0,0 1 1 0 0,0-1-1 0 0,0 1 0 0 0,-1-1 1 0 0,1 1-1 0 0,-1 0 1 0 0,1 0-1 0 0,-1 1 0 0 0,0-1 1 0 0,0 1-1 0 0,0-1 0 0 0,0 1 1 0 0,0 1-1 0 0,0-1 1 0 0,0 0-1 0 0,0 1 0 0 0,0 0 1 0 0,0 0-1 0 0,0 0 0 0 0,0 1 1 0 0,0-1-1 0 0,0 1 1 0 0,0 0-1 0 0,0 0 0 0 0,0 0 1 0 0,0 1-1 0 0,-5 2 0 0 0,-4 3-17 0 0,-1 1 0 0 0,1 0 0 0 0,1 1 0 0 0,-1 0-1 0 0,2 1 1 0 0,-1 0 0 0 0,1 1 0 0 0,1 1 0 0 0,0-1 0 0 0,-14 22-1 0 0,11-12-37 0 0,1 0 0 0 0,1 1 0 0 0,1 0 0 0 0,1 1-1 0 0,1 0 1 0 0,-5 24 0 0 0,11-39 21 0 0,0 0 0 0 0,1 0-1 0 0,1 0 1 0 0,-1 0 0 0 0,1 0 0 0 0,0 0 0 0 0,1 0-1 0 0,2 12 1 0 0,-2-15 15 0 0,0-1 0 0 0,1 0 0 0 0,-1-1 0 0 0,1 1 0 0 0,0 0 0 0 0,0 0 0 0 0,0-1 0 0 0,0 1 0 0 0,0-1 0 0 0,1 1 1 0 0,0-1-1 0 0,0 0 0 0 0,0 0 0 0 0,0-1 0 0 0,0 1 0 0 0,0 0 0 0 0,1-1 0 0 0,4 2 0 0 0,5 2-31 0 0,0 0 1 0 0,0-1-1 0 0,1-1 1 0 0,0-1-1 0 0,0 0 0 0 0,0 0 1 0 0,0-2-1 0 0,0 1 1 0 0,1-2-1 0 0,-1 0 0 0 0,18-3 1 0 0,1-1-54 0 0,0-2 1 0 0,-1-2-1 0 0,55-19 0 0 0,-70 21 59 0 0,-1-1-1 0 0,0-1 0 0 0,0 0 1 0 0,-1-1-1 0 0,0 0 0 0 0,14-13 0 0 0,-21 16 41 0 0,0-2 0 0 0,-1 1-1 0 0,0-1 1 0 0,0 0-1 0 0,-1-1 1 0 0,0 1-1 0 0,-1-1 1 0 0,0 0-1 0 0,0-1 1 0 0,-1 1-1 0 0,5-16 1 0 0,2-20 43 0 0,-2 1 0 0 0,-2-2 0 0 0,1-48 0 0 0,-9 82 33 0 0,1 12-74 0 0,0 0 1 0 0,0 0 0 0 0,0 0-1 0 0,0 0 1 0 0,0 0-1 0 0,0 0 1 0 0,0 0-1 0 0,0 0 1 0 0,0-1 0 0 0,0 1-1 0 0,0 0 1 0 0,-1 0-1 0 0,1 0 1 0 0,0 0 0 0 0,0 0-1 0 0,0 0 1 0 0,0 0-1 0 0,0 0 1 0 0,0 0-1 0 0,0 0 1 0 0,0 0 0 0 0,0 0-1 0 0,-1 0 1 0 0,1 0-1 0 0,0 0 1 0 0,0 0-1 0 0,0 0 1 0 0,0 0 0 0 0,0 0-1 0 0,0 0 1 0 0,0 0-1 0 0,0 0 1 0 0,0 0-1 0 0,-1 0 1 0 0,1 0 0 0 0,0 0-1 0 0,0 1 1 0 0,0-1-1 0 0,0 0 1 0 0,0 0 0 0 0,0 0-1 0 0,0 0 1 0 0,0 0-1 0 0,0 0 1 0 0,0 0-1 0 0,0 0 1 0 0,0 0 0 0 0,-1 0-1 0 0,-10 18 61 0 0,8-13-91 0 0,-5 10 22 0 0,0 1-1 0 0,0 1 0 0 0,2-1 1 0 0,0 1-1 0 0,-5 26 0 0 0,5-12-26 0 0,2 1 0 0 0,0 38 0 0 0,3-55 25 0 0,1 0-1 0 0,1 0 0 0 0,0 0 1 0 0,5 20-1 0 0,-5-31-11 0 0,0 1-1 0 0,0-1 1 0 0,1 1-1 0 0,0-1 1 0 0,0 0 0 0 0,0 0-1 0 0,1 0 1 0 0,-1 0-1 0 0,1 0 1 0 0,0 0 0 0 0,0-1-1 0 0,0 1 1 0 0,1-1-1 0 0,-1 0 1 0 0,1 0 0 0 0,0 0-1 0 0,0-1 1 0 0,4 3 0 0 0,-1-1-339 0 0,1 0 1 0 0,0-1-1 0 0,1 0 1 0 0,8 1-1 0 0,18 1-4220 0 0,-18-5 1769 0 0</inkml:trace>
</inkml:ink>
</file>

<file path=ppt/ink/ink4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39.4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117 24 2609 0 0,'-1'-1'470'0'0,"-6"-3"1242"0"0,0 0-1 0 0,-1 1 1 0 0,1 0-1 0 0,-14-4 1 0 0,19 7-1535 0 0,1-1-1 0 0,0 1 1 0 0,-1 0 0 0 0,1 0 0 0 0,-1-1-1 0 0,1 1 1 0 0,-1 0 0 0 0,1 1 0 0 0,-1-1-1 0 0,1 0 1 0 0,0 0 0 0 0,-1 1 0 0 0,1-1-1 0 0,-1 0 1 0 0,1 1 0 0 0,0 0 0 0 0,-1-1-1 0 0,1 1 1 0 0,0 0 0 0 0,0-1 0 0 0,-1 1-1 0 0,1 0 1 0 0,0 0 0 0 0,0 0 0 0 0,0 0-1 0 0,0 0 1 0 0,0 0 0 0 0,0 1 0 0 0,1-1-1 0 0,-1 0 1 0 0,0 0 0 0 0,0 1 0 0 0,0 1-1 0 0,-5 17 459 0 0,1 0-1 0 0,1 0 0 0 0,0 0 0 0 0,2 1 0 0 0,0 28 0 0 0,2-32-345 0 0,0 1-1 0 0,2 0 1 0 0,0-1-1 0 0,6 21 1 0 0,24 65 780 0 0,3 13-488 0 0,4 128-240 0 0,-37-220-376 0 0,-2 0 1 0 0,0 0-1 0 0,-2 0 0 0 0,0-1 0 0 0,-7 28 0 0 0,9-50-56 0 0,-2 7-12 0 0,1-1-1 0 0,0 0 1 0 0,0 1 0 0 0,1 13-1 0 0,0-19-102 0 0,0-1-1 0 0,1 0 0 0 0,-1 0 1 0 0,0 0-1 0 0,0 1 1 0 0,1-1-1 0 0,-1 0 1 0 0,1 0-1 0 0,-1 0 0 0 0,1 0 1 0 0,0 0-1 0 0,-1 0 1 0 0,1 0-1 0 0,0 0 0 0 0,1 2 1 0 0,-1-3-260 0 0,0 1-1 0 0,0-1 1 0 0,0 1 0 0 0,0-1-1 0 0,0 1 1 0 0,1-1 0 0 0,-1 0 0 0 0,0 1-1 0 0,0-1 1 0 0,0 0 0 0 0,0 0-1 0 0,1 0 1 0 0,-1 0 0 0 0,0 0 0 0 0,0 0-1 0 0,0 0 1 0 0,0-1 0 0 0,1 1-1 0 0,0-1 1 0 0,9-2-2117 0 0,1-1 170 0 0</inkml:trace>
</inkml:ink>
</file>

<file path=ppt/ink/ink4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40.7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99 233 512 0 0,'1'-3'680'0'0,"-1"0"-1"0"0,1 1 0 0 0,0-1 1 0 0,-1 0-1 0 0,0 0 0 0 0,0 0 1 0 0,0 0-1 0 0,0 0 1 0 0,0 1-1 0 0,0-1 0 0 0,-1 0 1 0 0,1 0-1 0 0,-1 0 1 0 0,0 0-1 0 0,-1-2 0 0 0,1 3-421 0 0,1 1 0 0 0,-1 0 0 0 0,1-1-1 0 0,-1 1 1 0 0,0 0 0 0 0,0 0 0 0 0,0-1-1 0 0,0 1 1 0 0,0 0 0 0 0,0 0-1 0 0,0 0 1 0 0,0 0 0 0 0,0 0 0 0 0,0 0-1 0 0,-1 1 1 0 0,1-1 0 0 0,0 0 0 0 0,0 1-1 0 0,-1-1 1 0 0,1 0 0 0 0,-1 1 0 0 0,1 0-1 0 0,-1-1 1 0 0,1 1 0 0 0,0 0-1 0 0,-1 0 1 0 0,1 0 0 0 0,-1 0 0 0 0,1 0-1 0 0,-3 0 1 0 0,3 0-195 0 0,0 1-1 0 0,0-1 1 0 0,0 1 0 0 0,0-1-1 0 0,0 1 1 0 0,0-1 0 0 0,1 1-1 0 0,-1-1 1 0 0,0 1 0 0 0,0 0-1 0 0,0 0 1 0 0,1-1 0 0 0,-1 1-1 0 0,0 0 1 0 0,1 0 0 0 0,-1 0-1 0 0,1 0 1 0 0,-1 0-1 0 0,1 0 1 0 0,-1 0 0 0 0,1 1-1 0 0,-8 26 458 0 0,6-19-339 0 0,1-3-120 0 0,-25 116 858 0 0,23-105-875 0 0,2 0-1 0 0,0-1 1 0 0,1 1 0 0 0,0-1-1 0 0,4 26 1 0 0,6-11-52 0 0,-10-29-4 0 0,1-1 0 0 0,0 1 0 0 0,-1 0 0 0 0,1-1 0 0 0,0 1 0 0 0,0-1 0 0 0,0 1 0 0 0,0-1 0 0 0,0 1 0 0 0,0-1 0 0 0,1 0 0 0 0,-1 1 0 0 0,0-1 0 0 0,1 0 0 0 0,1 1 0 0 0,-2-2 6 0 0,0 0 0 0 0,-1 0 0 0 0,1 0 0 0 0,0 0 1 0 0,-1 0-1 0 0,1 0 0 0 0,-1-1 0 0 0,1 1 0 0 0,0 0 0 0 0,-1 0 1 0 0,1-1-1 0 0,-1 1 0 0 0,1 0 0 0 0,-1-1 0 0 0,1 1 0 0 0,-1-1 1 0 0,1 1-1 0 0,-1-1 0 0 0,0 1 0 0 0,1-1 0 0 0,-1 1 0 0 0,1-1 0 0 0,10-15-34 0 0,-7 11 7 0 0,26-43 95 0 0,-1 0 0 0 0,27-63 0 0 0,14-27 331 0 0,-65 130-345 0 0,0 0 1 0 0,1 0 0 0 0,9-9-1 0 0,-13 14-5 0 0,0 1 0 0 0,0-1-1 0 0,1 1 1 0 0,-1 0 0 0 0,1 0-1 0 0,0 1 1 0 0,0-1 0 0 0,-1 0-1 0 0,1 1 1 0 0,0 0 0 0 0,0 0-1 0 0,1-1 1 0 0,4 0 0 0 0,-7 2-27 0 0,0 1 0 0 0,0-1 0 0 0,0 0 0 0 0,0 0 0 0 0,0 0 1 0 0,0 1-1 0 0,0-1 0 0 0,0 0 0 0 0,0 1 0 0 0,-1-1 0 0 0,1 1 0 0 0,0-1 1 0 0,0 1-1 0 0,0-1 0 0 0,-1 1 0 0 0,1 0 0 0 0,0-1 0 0 0,0 1 0 0 0,-1 0 0 0 0,1-1 1 0 0,-1 1-1 0 0,1 0 0 0 0,-1 0 0 0 0,1 0 0 0 0,-1 0 0 0 0,1 0 0 0 0,-1 0 1 0 0,1 1-1 0 0,7 32 111 0 0,-6-27-102 0 0,26 189 142 0 0,-24-159-150 0 0,5 65-52 0 0,-9-102 31 0 0,0 1 1 0 0,0-1-1 0 0,0 0 0 0 0,1 1 0 0 0,-1-1 0 0 0,0 0 0 0 0,0 1 1 0 0,0-1-1 0 0,1 0 0 0 0,-1 0 0 0 0,0 1 0 0 0,0-1 1 0 0,1 0-1 0 0,-1 0 0 0 0,0 1 0 0 0,0-1 0 0 0,1 0 0 0 0,-1 0 1 0 0,0 0-1 0 0,1 0 0 0 0,-1 1 0 0 0,0-1 0 0 0,1 0 1 0 0,-1 0-1 0 0,0 0 0 0 0,1 0 0 0 0,-1 0 0 0 0,0 0 0 0 0,1 0 1 0 0,-1 0-1 0 0,0 0 0 0 0,1 0 0 0 0,-1 0 0 0 0,1 0 1 0 0,-1 0-1 0 0,0 0 0 0 0,1 0 0 0 0,-1 0 0 0 0,0-1 0 0 0,1 1 1 0 0,-1 0-1 0 0,0 0 0 0 0,0 0 0 0 0,1-1 0 0 0,-1 1 0 0 0,0 0 1 0 0,1-1-1 0 0,19-11-141 0 0,-16 8 100 0 0,8-4 18 0 0,-1-1 0 0 0,-1 0 1 0 0,0 0-1 0 0,0-2 0 0 0,-1 1 1 0 0,0-1-1 0 0,11-18 0 0 0,2-9 68 0 0,18-43 0 0 0,-34 69-39 0 0,0-1 20 0 0,1 1-1 0 0,0 0 1 0 0,11-14-1 0 0,-13 21-12 0 0,-1 0 0 0 0,1 0-1 0 0,0 0 1 0 0,0 0 0 0 0,0 1-1 0 0,1 0 1 0 0,0 0 0 0 0,9-5-1 0 0,-14 8-2 0 0,0 1-1 0 0,-1 0 1 0 0,1-1-1 0 0,-1 1 1 0 0,1 0-1 0 0,-1 0 1 0 0,1-1-1 0 0,0 1 0 0 0,-1 0 1 0 0,1 0-1 0 0,0 0 1 0 0,-1 0-1 0 0,1 0 1 0 0,0 0-1 0 0,-1 0 1 0 0,1 0-1 0 0,-1 0 0 0 0,1 0 1 0 0,0 0-1 0 0,-1 0 1 0 0,1 1-1 0 0,0-1 1 0 0,-1 0-1 0 0,1 0 0 0 0,-1 1 1 0 0,1-1-1 0 0,-1 0 1 0 0,1 1-1 0 0,0-1 1 0 0,-1 0-1 0 0,0 1 1 0 0,1-1-1 0 0,-1 1 0 0 0,1-1 1 0 0,-1 1-1 0 0,1-1 1 0 0,-1 1-1 0 0,0-1 1 0 0,1 1-1 0 0,-1 0 0 0 0,0-1 1 0 0,0 1-1 0 0,1-1 1 0 0,-1 1-1 0 0,0 0 1 0 0,0-1-1 0 0,0 2 1 0 0,1 5 9 0 0,0-1 0 0 0,-1 1 1 0 0,0-1-1 0 0,-1 8 0 0 0,1-2 2 0 0,-2 8-5 0 0,0 1-1 0 0,-6 26 0 0 0,5-34-11 0 0,0 0-1 0 0,1 1 0 0 0,0-1 1 0 0,1 1-1 0 0,1 0 1 0 0,0-1-1 0 0,4 24 1 0 0,-3-33-24 0 0,0 1 0 0 0,1-1 1 0 0,-1 0-1 0 0,1 1 1 0 0,0-1-1 0 0,1 0 1 0 0,-1 0-1 0 0,1 0 1 0 0,0-1-1 0 0,0 1 0 0 0,0 0 1 0 0,0-1-1 0 0,0 0 1 0 0,1 0-1 0 0,0 0 1 0 0,-1 0-1 0 0,1-1 1 0 0,0 1-1 0 0,1-1 0 0 0,-1 0 1 0 0,0 0-1 0 0,0-1 1 0 0,1 1-1 0 0,-1-1 1 0 0,6 1-1 0 0,-4-1-10 0 0,-1 0 0 0 0,1-1-1 0 0,-1 0 1 0 0,1 0 0 0 0,0 0 0 0 0,-1 0 0 0 0,1-1-1 0 0,-1 0 1 0 0,1 0 0 0 0,-1-1 0 0 0,0 0 0 0 0,0 1-1 0 0,1-2 1 0 0,-1 1 0 0 0,0-1 0 0 0,-1 1-1 0 0,1-1 1 0 0,0-1 0 0 0,-1 1 0 0 0,8-8 0 0 0,-4 2 41 0 0,0-1 1 0 0,-1 1-1 0 0,0-2 1 0 0,0 1-1 0 0,-1-1 1 0 0,6-15-1 0 0,-5 7 20 0 0,-1 0 1 0 0,-1 0-1 0 0,3-22 0 0 0,-6 28-21 0 0,0 1 27 0 0,0 0 1 0 0,0 1-1 0 0,2-1 1 0 0,6-16-1 0 0,-10 28-31 0 0,0 0 1 0 0,0 0-1 0 0,-1 0 0 0 0,1 0 0 0 0,0-1 0 0 0,0 1 0 0 0,0 0 0 0 0,0 0 0 0 0,0 0 1 0 0,0 0-1 0 0,1 0 0 0 0,-1 0 0 0 0,0 0 0 0 0,0 0 0 0 0,0 0 0 0 0,0 0 1 0 0,0 0-1 0 0,0 0 0 0 0,0-1 0 0 0,0 1 0 0 0,0 0 0 0 0,0 0 0 0 0,0 0 0 0 0,0 0 1 0 0,0 0-1 0 0,0 0 0 0 0,0 0 0 0 0,0 0 0 0 0,0 0 0 0 0,0 0 0 0 0,0 0 0 0 0,0 0 1 0 0,0 0-1 0 0,1 0 0 0 0,-1 0 0 0 0,0 0 0 0 0,0 0 0 0 0,0 0 0 0 0,0 0 0 0 0,0 0 1 0 0,0 0-1 0 0,0 0 0 0 0,0 0 0 0 0,0 0 0 0 0,0 0 0 0 0,0 0 0 0 0,0 0 0 0 0,1 0 1 0 0,-1 0-1 0 0,0 0 0 0 0,0 0 0 0 0,0 0 0 0 0,0 0 0 0 0,0 0 0 0 0,0 0 0 0 0,0 0 1 0 0,0 0-1 0 0,0 0 0 0 0,0 0 0 0 0,0 0 0 0 0,0 0 0 0 0,0 0 0 0 0,0 0 0 0 0,1 0 1 0 0,0 8 36 0 0,-1 9-14 0 0,-7 27 42 0 0,-4 42-84 0 0,11-76 2 0 0,0 1 0 0 0,0-1 0 0 0,1 0-1 0 0,0 0 1 0 0,1 0 0 0 0,4 14 0 0 0,-4-20 14 0 0,0 0-1 0 0,-1-1 1 0 0,1 1-1 0 0,0-1 1 0 0,1 1 0 0 0,-1-1-1 0 0,1 0 1 0 0,-1 0-1 0 0,1 0 1 0 0,0 0-1 0 0,0-1 1 0 0,0 1 0 0 0,0-1-1 0 0,1 0 1 0 0,-1 0-1 0 0,1 0 1 0 0,-1 0-1 0 0,1 0 1 0 0,0-1 0 0 0,5 2-1 0 0,-1-1-1 0 0,-1 0 0 0 0,0-1 1 0 0,0 0-1 0 0,1-1 0 0 0,-1 1 0 0 0,0-1 0 0 0,1-1 0 0 0,-1 1 0 0 0,0-1 1 0 0,10-3-1 0 0,-4 0 3 0 0,1 0 0 0 0,-1-1 0 0 0,0-1 0 0 0,-1 0-1 0 0,0-1 1 0 0,1 0 0 0 0,12-11 0 0 0,-19 13 5 0 0,0 1-1 0 0,-1-2 1 0 0,1 1-1 0 0,-1 0 1 0 0,-1-1-1 0 0,1 0 0 0 0,-1 0 1 0 0,0-1-1 0 0,0 1 1 0 0,-1-1-1 0 0,0 0 1 0 0,0 0-1 0 0,-1 0 0 0 0,1 0 1 0 0,0-10-1 0 0,0-11 8 0 0,-1 0 0 0 0,-2 0 0 0 0,-1-1 0 0 0,-1 1 0 0 0,-2 0 0 0 0,-6-28 0 0 0,9 50-12 0 0,-1 1 0 0 0,1 0 0 0 0,-1 0 0 0 0,0 0 0 0 0,0 0 0 0 0,0 0 0 0 0,0 0 0 0 0,-1 0 0 0 0,0 1 0 0 0,0 0 0 0 0,0-1 0 0 0,-5-3 0 0 0,5 5 0 0 0,0 1-1 0 0,0 0 1 0 0,-1-1 0 0 0,1 1-1 0 0,-1 1 1 0 0,0-1-1 0 0,1 0 1 0 0,-1 1-1 0 0,0 0 1 0 0,0 0-1 0 0,0 0 1 0 0,0 0-1 0 0,0 1 1 0 0,0-1-1 0 0,0 1 1 0 0,-7 0-1 0 0,-3 2-18 0 0,-1 0 0 0 0,0 0 0 0 0,1 1 0 0 0,-1 1 0 0 0,1 0 0 0 0,0 1 0 0 0,1 1-1 0 0,-17 8 1 0 0,13-4-40 0 0,0 0-1 0 0,1 1 1 0 0,1 1-1 0 0,-1 1 1 0 0,-22 24-1 0 0,34-33 25 0 0,1 0-1 0 0,0 0 1 0 0,0 0 0 0 0,0 0-1 0 0,1 1 1 0 0,-1-1-1 0 0,1 1 1 0 0,-3 8 0 0 0,5-11-5 0 0,-1 0 0 0 0,1 0 0 0 0,0-1-1 0 0,-1 1 1 0 0,1 0 0 0 0,0-1 0 0 0,0 1 0 0 0,0 0 0 0 0,1 0 0 0 0,-1-1 0 0 0,0 1 0 0 0,1 0 0 0 0,-1-1 0 0 0,1 1 0 0 0,-1 0 0 0 0,1-1 0 0 0,0 1-1 0 0,0-1 1 0 0,0 1 0 0 0,-1-1 0 0 0,2 1 0 0 0,-1-1 0 0 0,0 0 0 0 0,0 1 0 0 0,0-1 0 0 0,1 0 0 0 0,-1 0 0 0 0,0 0 0 0 0,3 1 0 0 0,3 2-185 0 0,-1-1 1 0 0,1 0 0 0 0,0 0 0 0 0,1-1 0 0 0,-1 0 0 0 0,0-1-1 0 0,1 1 1 0 0,-1-1 0 0 0,1-1 0 0 0,-1 1 0 0 0,10-2 0 0 0,9 0-2446 0 0,47-11 1 0 0,-40 5-67 0 0,1 1-410 0 0</inkml:trace>
</inkml:ink>
</file>

<file path=ppt/ink/ink4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41.2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291 219 1736 0 0,'43'-36'9941'0'0,"-29"24"-7144"0"0,20-19-1 0 0,-30 26-2494 0 0,0 0 0 0 0,0 0-1 0 0,0 0 1 0 0,-1 0 0 0 0,0-1-1 0 0,0 0 1 0 0,0 1 0 0 0,2-9 0 0 0,-3 8-74 0 0,0-1 0 0 0,0 0 0 0 0,0 1 0 0 0,-1-1 0 0 0,0 0 0 0 0,-1 0 0 0 0,1 0 0 0 0,-2-7 0 0 0,1 13-197 0 0,0 0-1 0 0,0 0 0 0 0,-1 0 1 0 0,1 1-1 0 0,0-1 1 0 0,-1 0-1 0 0,1 0 1 0 0,0 1-1 0 0,-1-1 1 0 0,1 0-1 0 0,-1 1 1 0 0,0-1-1 0 0,1 1 0 0 0,-1-1 1 0 0,1 0-1 0 0,-1 1 1 0 0,0 0-1 0 0,1-1 1 0 0,-1 1-1 0 0,0-1 1 0 0,0 1-1 0 0,1 0 1 0 0,-1-1-1 0 0,0 1 1 0 0,0 0-1 0 0,1 0 0 0 0,-1 0 1 0 0,0-1-1 0 0,0 1 1 0 0,0 0-1 0 0,0 0 1 0 0,1 0-1 0 0,-1 0 1 0 0,0 1-1 0 0,0-1 1 0 0,-1 0-1 0 0,-3 1 78 0 0,0 0 1 0 0,-1 0-1 0 0,-9 4 0 0 0,-9 6 84 0 0,1 0 0 0 0,0 1 0 0 0,-33 23 0 0 0,-57 52-73 0 0,105-81-124 0 0,1 0-1 0 0,1 0 1 0 0,-1 1 0 0 0,1 0-1 0 0,-7 9 1 0 0,13-15-2 0 0,-1 0 0 0 0,0 0 1 0 0,0 1-1 0 0,0-1 0 0 0,1 1 1 0 0,-1-1-1 0 0,0 1 0 0 0,1-1 1 0 0,0 1-1 0 0,-1-1 1 0 0,1 1-1 0 0,0-1 0 0 0,0 1 1 0 0,0 0-1 0 0,0-1 0 0 0,0 1 1 0 0,0-1-1 0 0,0 1 0 0 0,0-1 1 0 0,1 1-1 0 0,-1-1 0 0 0,1 1 1 0 0,-1-1-1 0 0,1 1 0 0 0,-1-1 1 0 0,1 1-1 0 0,0-1 0 0 0,0 0 1 0 0,0 1-1 0 0,0-1 0 0 0,0 0 1 0 0,0 0-1 0 0,0 0 0 0 0,0 1 1 0 0,0-1-1 0 0,1-1 1 0 0,1 3-1 0 0,1-1 3 0 0,0 0 1 0 0,-1 0 0 0 0,1 0-1 0 0,0 0 1 0 0,0-1-1 0 0,0 1 1 0 0,1-1-1 0 0,-1 0 1 0 0,0 0-1 0 0,0-1 1 0 0,7 1 0 0 0,4-1-15 0 0,0-1 0 0 0,15-2 0 0 0,-21 1 13 0 0,0 1-1 0 0,0 0 1 0 0,0 0-1 0 0,0 1 1 0 0,0 0-1 0 0,0 1 1 0 0,0 0-1 0 0,13 3 1 0 0,-16-1 33 0 0,-1-1 0 0 0,1 1 0 0 0,-1 0 0 0 0,0 0 0 0 0,0 1 0 0 0,0-1 0 0 0,0 1 0 0 0,0 0 0 0 0,-1 1 1 0 0,0-1-1 0 0,0 1 0 0 0,0-1 0 0 0,0 1 0 0 0,-1 1 0 0 0,0-1 0 0 0,0 0 0 0 0,0 1 0 0 0,-1 0 0 0 0,1-1 0 0 0,-1 1 0 0 0,-1 0 0 0 0,1 0 1 0 0,-1 0-1 0 0,0 8 0 0 0,0-8 0 0 0,-1 0 1 0 0,0-1 0 0 0,0 1 0 0 0,0 0-1 0 0,-1 0 1 0 0,0-1 0 0 0,0 1 0 0 0,0 0 0 0 0,-1-1-1 0 0,0 0 1 0 0,0 1 0 0 0,0-1 0 0 0,-1 0-1 0 0,0 0 1 0 0,0 0 0 0 0,0 0 0 0 0,-1 0-1 0 0,1-1 1 0 0,-1 0 0 0 0,0 1 0 0 0,0-2-1 0 0,-1 1 1 0 0,1 0 0 0 0,-1-1 0 0 0,-10 6-1 0 0,0-2-20 0 0,-2 0-1 0 0,1-2 0 0 0,-1 1 1 0 0,0-2-1 0 0,0-1 0 0 0,0 0 1 0 0,0-1-1 0 0,-1 0 0 0 0,1-2 1 0 0,-1 0-1 0 0,-23-3 0 0 0,36 2-153 0 0,0 0-1 0 0,1 0 1 0 0,-1-1-1 0 0,0 1 1 0 0,1-1-1 0 0,-1 0 0 0 0,1 0 1 0 0,0-1-1 0 0,0 1 1 0 0,0-1-1 0 0,0 0 0 0 0,0 0 1 0 0,0 0-1 0 0,1-1 1 0 0,0 1-1 0 0,-1-1 0 0 0,1 0 1 0 0,1 0-1 0 0,-1 0 1 0 0,0 0-1 0 0,-3-9 0 0 0,4 8-463 0 0,1 0-1 0 0,-1 0 0 0 0,1-1 1 0 0,0 1-1 0 0,0 0 0 0 0,0-1 1 0 0,1 1-1 0 0,0-1 0 0 0,0 1 1 0 0,1 0-1 0 0,-1-1 0 0 0,3-7 1 0 0,4-10-2498 0 0</inkml:trace>
</inkml:ink>
</file>

<file path=ppt/ink/ink4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41.5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116 18 2216 0 0,'0'0'348'0'0,"-14"-5"4509"0"0,-25-6 0 0 0,36 11-4368 0 0,0-1 1 0 0,-1 1-1 0 0,1-1 1 0 0,0 1-1 0 0,-1 0 1 0 0,1 0-1 0 0,0 1 1 0 0,-1-1-1 0 0,1 1 1 0 0,0-1-1 0 0,0 1 1 0 0,-1 0-1 0 0,1 1 1 0 0,-3 0-1 0 0,5-1-365 0 0,0 0 0 0 0,0 0 0 0 0,0 0 0 0 0,1 0-1 0 0,-1 0 1 0 0,0 0 0 0 0,1 0 0 0 0,-1 0 0 0 0,0 0-1 0 0,1 0 1 0 0,-1 1 0 0 0,1-1 0 0 0,0 0 0 0 0,-1 0 0 0 0,1 1-1 0 0,0-1 1 0 0,0 0 0 0 0,0 0 0 0 0,0 1 0 0 0,0-1 0 0 0,0 2-1 0 0,5 28 650 0 0,36 100 936 0 0,-28-97-1379 0 0,-2 0 0 0 0,-1 0-1 0 0,-2 1 1 0 0,5 45 0 0 0,-9-24-103 0 0,-3 1 1 0 0,-2 0-1 0 0,-13 89 1 0 0,13-138-227 0 0,-18 114 19 0 0,16-93-46 0 0,1 0-1 0 0,3 37 1 0 0,-1-61-28 0 0,0 0 1 0 0,1 1-1 0 0,0-1 0 0 0,0 0 0 0 0,1 1 0 0 0,0-1 1 0 0,0 0-1 0 0,0 0 0 0 0,4 7 0 0 0,-5-10-32 0 0,1-1 0 0 0,-1 1 0 0 0,0-1-1 0 0,0 1 1 0 0,1-1 0 0 0,-1 0 0 0 0,1 1 0 0 0,-1-1 0 0 0,1 0-1 0 0,0 0 1 0 0,-1 0 0 0 0,1 0 0 0 0,0 0 0 0 0,0-1 0 0 0,0 1-1 0 0,-1-1 1 0 0,1 1 0 0 0,0-1 0 0 0,0 1 0 0 0,0-1-1 0 0,0 0 1 0 0,0 0 0 0 0,0 0 0 0 0,0 0 0 0 0,0 0 0 0 0,0-1-1 0 0,0 1 1 0 0,0 0 0 0 0,1-2 0 0 0,2 1-352 0 0,0-1 1 0 0,-1 0 0 0 0,0 0-1 0 0,1 0 1 0 0,-1-1 0 0 0,0 1-1 0 0,0-1 1 0 0,5-4 0 0 0,14-17-5076 0 0,-12 9 3409 0 0</inkml:trace>
</inkml:ink>
</file>

<file path=ppt/ink/ink4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41.6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0 162 3001 0 0,'0'-1'627'0'0,"0"0"1"0"0,0 0 0 0 0,0 0 0 0 0,1 0 0 0 0,-1 0 0 0 0,0-1-1 0 0,1 1 1 0 0,-1 0 0 0 0,0 0 0 0 0,1 0 0 0 0,-1 0 0 0 0,1 0-1 0 0,0 0 1 0 0,0-1 0 0 0,1 1-89 0 0,-1-1 0 0 0,0 1 0 0 0,1 0 0 0 0,0 0 1 0 0,-1-1-1 0 0,1 1 0 0 0,3-1 0 0 0,2-1-95 0 0,0 0 1 0 0,1 1-1 0 0,10-2 0 0 0,-5 1 480 0 0,327-93 1065 0 0,-284 79-3611 0 0,-31 12 827 0 0</inkml:trace>
</inkml:ink>
</file>

<file path=ppt/ink/ink4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43.1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392 813 512 0 0,'-6'-12'2250'0'0,"-1"1"0"0"0,0 0 0 0 0,-12-15-1 0 0,15 21-1736 0 0,0 1-1 0 0,0 0 0 0 0,0 0 1 0 0,0 1-1 0 0,0-1 0 0 0,-1 1 1 0 0,1 0-1 0 0,-1 1 1 0 0,0-1-1 0 0,-10-3 0 0 0,9 4-297 0 0,0 2 0 0 0,0-1 0 0 0,1 0 0 0 0,-1 1-1 0 0,0 0 1 0 0,0 1 0 0 0,0-1 0 0 0,0 1 0 0 0,0 0 0 0 0,1 1 0 0 0,-1-1-1 0 0,0 1 1 0 0,1 0 0 0 0,-1 1 0 0 0,1-1 0 0 0,0 1 0 0 0,0 0-1 0 0,-5 4 1 0 0,-2 1-63 0 0,0 1 0 0 0,1 1 0 0 0,0 0 0 0 0,1 0 0 0 0,0 1-1 0 0,-9 13 1 0 0,4-2 107 0 0,1 0-1 0 0,-21 44 1 0 0,29-51-201 0 0,0 1 1 0 0,0 0-1 0 0,2 0 0 0 0,0 0 1 0 0,-3 26-1 0 0,7-36-57 0 0,-1 1 1 0 0,2-1-1 0 0,-1 0 0 0 0,1 0 1 0 0,-1 0-1 0 0,2 0 1 0 0,-1 0-1 0 0,1 0 0 0 0,0 0 1 0 0,0 0-1 0 0,0-1 0 0 0,1 1 1 0 0,0-1-1 0 0,0 0 1 0 0,0 1-1 0 0,1-1 0 0 0,0-1 1 0 0,0 1-1 0 0,7 6 1 0 0,-5-5-20 0 0,1-1 0 0 0,1 0 0 0 0,-1 0 1 0 0,1-1-1 0 0,0 0 0 0 0,0 0 1 0 0,0 0-1 0 0,0-1 0 0 0,1-1 0 0 0,-1 1 1 0 0,1-1-1 0 0,16 1 0 0 0,-7-2-14 0 0,0-1 1 0 0,0-1-1 0 0,1 0 0 0 0,-1-2 0 0 0,-1 0 0 0 0,36-11 0 0 0,-31 7 1 0 0,0-2-1 0 0,-1-1 0 0 0,0 0 1 0 0,38-26-1 0 0,-53 32 34 0 0,0-1-1 0 0,0 1 1 0 0,0-1 0 0 0,-1-1 0 0 0,0 1-1 0 0,0-1 1 0 0,0 0 0 0 0,-1 0 0 0 0,1 0 0 0 0,-2 0-1 0 0,1-1 1 0 0,-1 0 0 0 0,0 1 0 0 0,0-1-1 0 0,-1-1 1 0 0,1 1 0 0 0,-2 0 0 0 0,1 0 0 0 0,-1-1-1 0 0,0 1 1 0 0,-1-1 0 0 0,0 1 0 0 0,-1-13-1 0 0,-1 6 2 0 0,0 0 0 0 0,-1 0 0 0 0,0 1 0 0 0,-1-1 0 0 0,0 1 0 0 0,-11-21 0 0 0,-45-72 71 0 0,58 104-65 0 0,-3-6 6 0 0,0 0-1 0 0,0 0 0 0 0,-1 1 0 0 0,0 0 0 0 0,-1 0 0 0 0,0 0 0 0 0,-9-6 0 0 0,13 10-11 0 0,-1 1 0 0 0,0-1-1 0 0,0 1 1 0 0,0 1-1 0 0,0-1 1 0 0,-1 0 0 0 0,1 1-1 0 0,0 0 1 0 0,0 0 0 0 0,-1 0-1 0 0,1 1 1 0 0,-1-1-1 0 0,1 1 1 0 0,-1 0 0 0 0,1 1-1 0 0,-1-1 1 0 0,-5 2 0 0 0,-1 1-6 0 0,0 0 0 0 0,0 1 0 0 0,0 1 0 0 0,1 0 0 0 0,-1 0 0 0 0,1 1 0 0 0,1 0 0 0 0,-1 1 0 0 0,-9 8 0 0 0,4-1-16 0 0,0 0 0 0 0,1 0 0 0 0,1 2 0 0 0,-16 23 0 0 0,24-31 14 0 0,0 0 0 0 0,0 1 0 0 0,1 0 0 0 0,0-1 0 0 0,1 2 0 0 0,0-1 0 0 0,0 0-1 0 0,1 1 1 0 0,0-1 0 0 0,1 1 0 0 0,0 0 0 0 0,0-1 0 0 0,2 15 0 0 0,0-17-12 0 0,0 0 1 0 0,0 0-1 0 0,1 0 1 0 0,-1 0-1 0 0,2-1 1 0 0,-1 1-1 0 0,1-1 1 0 0,0 1-1 0 0,0-1 1 0 0,1 0-1 0 0,0 0 1 0 0,0 0-1 0 0,0-1 1 0 0,1 0-1 0 0,0 1 1 0 0,0-2-1 0 0,0 1 1 0 0,1 0 0 0 0,6 3-1 0 0,-2-2-13 0 0,-1-1 1 0 0,1 0-1 0 0,0-1 0 0 0,0 0 0 0 0,0-1 1 0 0,1 0-1 0 0,-1 0 0 0 0,1-1 0 0 0,0-1 0 0 0,-1 1 1 0 0,1-2-1 0 0,0 0 0 0 0,0 0 0 0 0,0-1 1 0 0,17-3-1 0 0,-11 0 14 0 0,0-1 1 0 0,0 0 0 0 0,-1-1-1 0 0,0-1 1 0 0,0 0-1 0 0,0-1 1 0 0,-1-1-1 0 0,0 0 1 0 0,13-12-1 0 0,-23 17 23 0 0,0 0 0 0 0,-1 0 0 0 0,0 0 0 0 0,0-1 0 0 0,0 1-1 0 0,-1-1 1 0 0,0 0 0 0 0,0 0 0 0 0,0 0 0 0 0,0 0 0 0 0,-1-1-1 0 0,0 1 1 0 0,0-1 0 0 0,0 1 0 0 0,-1-1 0 0 0,1 0 0 0 0,-1 0 0 0 0,-1 0-1 0 0,1 1 1 0 0,-1-1 0 0 0,-1-7 0 0 0,-1-25 64 0 0,-9-52 0 0 0,5 45 67 0 0,6 42-127 0 0,-1 0-1 0 0,1 0 1 0 0,-1 0-1 0 0,1-1 1 0 0,-1 1-1 0 0,0 0 1 0 0,0 0 0 0 0,-1 0-1 0 0,1 0 1 0 0,-1 1-1 0 0,1-1 1 0 0,-4-4-1 0 0,5 7-7 0 0,-1 0-1 0 0,1 0 0 0 0,0 0 0 0 0,-1-1 0 0 0,1 1 1 0 0,-1 0-1 0 0,1 0 0 0 0,0 0 0 0 0,-1 0 1 0 0,1 0-1 0 0,-1 0 0 0 0,1 0 0 0 0,-1 0 0 0 0,1 0 1 0 0,0 0-1 0 0,-1 0 0 0 0,1 0 0 0 0,-1 0 0 0 0,1 1 1 0 0,0-1-1 0 0,-1 0 0 0 0,1 0 0 0 0,-1 0 0 0 0,1 0 1 0 0,0 1-1 0 0,-1-1 0 0 0,1 0 0 0 0,0 0 1 0 0,-1 1-1 0 0,1-1 0 0 0,0 0 0 0 0,-1 1 0 0 0,-11 13-57 0 0,8-8 63 0 0,-3 2-4 0 0,0 1 1 0 0,0 1 0 0 0,1-1-1 0 0,0 1 1 0 0,0 0-1 0 0,1 0 1 0 0,1 1 0 0 0,0 0-1 0 0,0 0 1 0 0,1 0 0 0 0,1 0-1 0 0,-1 0 1 0 0,2 0-1 0 0,-1 19 1 0 0,2-14-7 0 0,0 1 0 0 0,1-1 0 0 0,5 26 0 0 0,-5-37-11 0 0,1 0 1 0 0,0 1 0 0 0,0-1 0 0 0,0 0-1 0 0,1 0 1 0 0,-1 0 0 0 0,1-1 0 0 0,0 1-1 0 0,0-1 1 0 0,1 1 0 0 0,0-1 0 0 0,-1 0 0 0 0,1 0-1 0 0,6 4 1 0 0,-3-3 3 0 0,1 0 0 0 0,0 0 0 0 0,-1-1 0 0 0,2 0-1 0 0,-1-1 1 0 0,0 0 0 0 0,1 0 0 0 0,-1 0 0 0 0,1-1 0 0 0,0 0 0 0 0,0-1 0 0 0,10 0-1 0 0,-9-1 16 0 0,1 0 0 0 0,0-1 0 0 0,0 0 0 0 0,-1-1 0 0 0,1-1 0 0 0,-1 1-1 0 0,0-2 1 0 0,1 1 0 0 0,15-10 0 0 0,6-4 16 0 0,-1-1-1 0 0,54-42 1 0 0,-68 45-19 0 0,0 0 1 0 0,-1-1 0 0 0,-1-1-1 0 0,0-1 1 0 0,20-33 0 0 0,-21 26-2 0 0,-1 0-1 0 0,-1-1 1 0 0,-1-1 0 0 0,10-40 0 0 0,16-114 40 0 0,-35 170-32 0 0,9-48-35 0 0,9-61 78 0 0,-20 116-39 0 0,0-1 0 0 0,0 1 0 0 0,0-1 0 0 0,-1 1 0 0 0,1-1 0 0 0,-1 1-1 0 0,0-1 1 0 0,0 1 0 0 0,-2-5 0 0 0,2 8-1 0 0,1-1 0 0 0,-1 1 0 0 0,0 0 0 0 0,0 0 0 0 0,1-1-1 0 0,-1 1 1 0 0,0 0 0 0 0,0 0 0 0 0,0 0 0 0 0,0 0 0 0 0,0 0 0 0 0,-1 0 0 0 0,1 1-1 0 0,0-1 1 0 0,0 0 0 0 0,0 1 0 0 0,-1-1 0 0 0,1 0 0 0 0,0 1 0 0 0,-1 0 0 0 0,1-1 0 0 0,-1 1-1 0 0,1 0 1 0 0,0-1 0 0 0,-1 1 0 0 0,1 0 0 0 0,-1 0 0 0 0,1 0 0 0 0,-1 1 0 0 0,1-1-1 0 0,0 0 1 0 0,-2 1 0 0 0,-3 0 27 0 0,0 1 0 0 0,1 1 0 0 0,0-1 0 0 0,0 1 0 0 0,0 0 0 0 0,0 0 0 0 0,0 0 0 0 0,-8 7 0 0 0,-1 3 37 0 0,-17 20 0 0 0,13-11-57 0 0,1 1 1 0 0,-25 44 0 0 0,-21 56-63 0 0,34-63 140 0 0,13-30-89 0 0,2 0-1 0 0,2 1 0 0 0,-11 36 1 0 0,21-58-4 0 0,0 1 0 0 0,0-1 0 0 0,1 1 0 0 0,0 0 0 0 0,1-1 0 0 0,0 1 0 0 0,0 0 0 0 0,1-1 0 0 0,0 1 0 0 0,1 0 0 0 0,0-1 0 0 0,1 0 0 0 0,0 1 0 0 0,0-1 0 0 0,7 13 0 0 0,-2-9-9 0 0,0-1 0 0 0,1 1 1 0 0,0-2-1 0 0,0 1 1 0 0,2-1-1 0 0,-1-1 0 0 0,1 0 1 0 0,1 0-1 0 0,0-1 1 0 0,20 12-1 0 0,-23-16 5 0 0,0 0 1 0 0,1-1-1 0 0,0 0 0 0 0,0 0 0 0 0,0-1 0 0 0,0-1 1 0 0,0 1-1 0 0,1-2 0 0 0,-1 1 0 0 0,1-1 1 0 0,0-1-1 0 0,-1 0 0 0 0,1-1 0 0 0,-1 0 0 0 0,18-3 1 0 0,5-5-31 0 0,0-2 1 0 0,-1-1 0 0 0,0-1 0 0 0,51-30-1 0 0,-64 31 4 0 0,0-1-1 0 0,0-1 1 0 0,-2-1-1 0 0,1 0 1 0 0,-2-1-1 0 0,0-1 1 0 0,-1 0-1 0 0,13-21 1 0 0,-9 7 29 0 0,-1-1 0 0 0,-1-1 0 0 0,22-66 0 0 0,20-109 52 0 0,-43 148-35 0 0,-1 2 69 0 0,-2 0-1 0 0,-3-1 0 0 0,4-68 1 0 0,-14 121-58 0 0,0 0 0 0 0,0 0 0 0 0,-1 0 0 0 0,0 0 1 0 0,-2-8-1 0 0,3 12-6 0 0,0 1 0 0 0,-1-1 0 0 0,1 1-1 0 0,-1-1 1 0 0,0 1 0 0 0,1 0 0 0 0,-1-1 0 0 0,0 1 0 0 0,0 0 0 0 0,0 0 0 0 0,0 0 0 0 0,0 0-1 0 0,0 0 1 0 0,0 0 0 0 0,0 0 0 0 0,-1 0 0 0 0,1 0 0 0 0,0 0 0 0 0,-1 0 0 0 0,1 1 0 0 0,0-1-1 0 0,-1 1 1 0 0,1-1 0 0 0,-1 1 0 0 0,1-1 0 0 0,-3 1 0 0 0,-3-1 41 0 0,1 2 1 0 0,-1-1-1 0 0,1 1 1 0 0,0-1-1 0 0,-1 2 1 0 0,1-1-1 0 0,0 1 1 0 0,0 0-1 0 0,0 0 1 0 0,0 1-1 0 0,-10 5 1 0 0,2 1 59 0 0,0 0 0 0 0,1 0 1 0 0,-18 18-1 0 0,-11 12-35 0 0,2 2 1 0 0,1 2-1 0 0,3 2 1 0 0,1 1-1 0 0,-42 74 1 0 0,65-97-58 0 0,1 1 1 0 0,1 0-1 0 0,2 0 1 0 0,0 1-1 0 0,1 0 1 0 0,-5 39-1 0 0,10-50-33 0 0,1 0 1 0 0,1 0-1 0 0,0 0 1 0 0,1 0-1 0 0,1 0 0 0 0,0 0 1 0 0,0 0-1 0 0,2 0 0 0 0,-1 0 1 0 0,2-1-1 0 0,0 0 0 0 0,1 0 1 0 0,10 19-1 0 0,8 2-247 0 0,1 0-1 0 0,1-2 1 0 0,2-1-1 0 0,53 47 1 0 0,-69-67-1547 0 0,0-1 0 0 0,1-1 1 0 0,0 0-1 0 0,22 12 0 0 0,-19-16 89 0 0</inkml:trace>
</inkml:ink>
</file>

<file path=ppt/ink/ink4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2:35.7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65 163 512 0 0,'-1'-1'352'0'0,"-1"0"1"0"0,0 0-1 0 0,0 0 0 0 0,1 1 1 0 0,-1-1-1 0 0,0 0 0 0 0,0 1 0 0 0,0-1 1 0 0,0 1-1 0 0,0 0 0 0 0,0-1 1 0 0,0 1-1 0 0,0 0 0 0 0,0 0 1 0 0,-2 1-1 0 0,2-1 293 0 0,-1 0 0 0 0,1 0 0 0 0,0 1 0 0 0,-1-1 0 0 0,1 1 0 0 0,0-1 1 0 0,-1 1-1 0 0,1 0 0 0 0,0 0 0 0 0,0 0 0 0 0,0 0 0 0 0,-3 2 0 0 0,5-2-585 0 0,0-1 0 0 0,0 0 0 0 0,0 0-1 0 0,0 0 1 0 0,0 1 0 0 0,1-1 0 0 0,-1 0 0 0 0,0 0-1 0 0,0 0 1 0 0,0 0 0 0 0,1 1 0 0 0,-1-1 0 0 0,0 0-1 0 0,0 0 1 0 0,0 0 0 0 0,1 0 0 0 0,-1 0 0 0 0,0 0-1 0 0,0 0 1 0 0,1 1 0 0 0,-1-1 0 0 0,0 0 0 0 0,0 0-1 0 0,1 0 1 0 0,-1 0 0 0 0,0 0 0 0 0,0 0 0 0 0,1 0 0 0 0,-1 0-1 0 0,0 0 1 0 0,0-1 0 0 0,1 1 0 0 0,-1 0 0 0 0,11 1 537 0 0,74-17 1934 0 0,-58 10-1658 0 0,46-4 0 0 0,-26 7-274 0 0,0-3-1 0 0,57-13 0 0 0,36-10-334 0 0,26-7-218 0 0,17-8-62 0 0,-183 44 12 0 0,0 0-1 0 0,0 0 1 0 0,0 0 0 0 0,0 0 0 0 0,0 0 0 0 0,0 0 0 0 0,0 0 0 0 0,0 0 0 0 0,0 0 0 0 0,0 0 0 0 0,0 0-1 0 0,0 0 1 0 0,0 0 0 0 0,0 0 0 0 0,0 0 0 0 0,0 0 0 0 0,0 0 0 0 0,0 1 0 0 0,0-1 0 0 0,0 0-1 0 0,0 0 1 0 0,0 0 0 0 0,0 0 0 0 0,0 0 0 0 0,0 0 0 0 0,0 0 0 0 0,0 0 0 0 0,0 0 0 0 0,0 0 0 0 0,0 0-1 0 0,0 0 1 0 0,0 0 0 0 0,0 1 0 0 0,0-1 0 0 0,0 0 0 0 0,0 0 0 0 0,0 0 0 0 0,0 0 0 0 0,0 0-1 0 0,0 0 1 0 0,0 0 0 0 0,0 0 0 0 0,0 0 0 0 0,0 0 0 0 0,0 0 0 0 0,0 0 0 0 0,0 0 0 0 0,0 0 0 0 0,0 0-1 0 0,0 0 1 0 0,1 0 0 0 0,-1 0 0 0 0,0 0 0 0 0,0 0 0 0 0,0 0 0 0 0,0 0 0 0 0,0 1 0 0 0,-6 3-210 0 0,-63 31-2475 0 0,0-1-2717 0 0,37-16 3632 0 0</inkml:trace>
</inkml:ink>
</file>

<file path=ppt/ink/ink4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2:36.1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18 1176 0 0,'-4'-5'1106'0'0,"0"-7"10323"0"0,12 13-9778 0 0,-6 0-1454 0 0,0 0 0 0 0,0 0 0 0 0,0 0 0 0 0,-1 0 0 0 0,1 0 0 0 0,0 0 0 0 0,-1 0 0 0 0,1 1 0 0 0,-1-1 0 0 0,1 1 0 0 0,-1-1 0 0 0,0 1 0 0 0,0-1 0 0 0,1 1 0 0 0,-1 0 0 0 0,0 0 0 0 0,0-1-1 0 0,-1 1 1 0 0,1 0 0 0 0,1 4 0 0 0,0 4 249 0 0,1 1-1 0 0,1 19 1 0 0,-2-14-59 0 0,5 27-157 0 0,-3 1 0 0 0,-1-1 0 0 0,-2 0 1 0 0,-6 58-1 0 0,1-72-269 0 0,2 0 0 0 0,1 0 1 0 0,1 0-1 0 0,2 0 0 0 0,9 51 1 0 0,-11-80 37 0 0,1 5-19 0 0,0 0 1 0 0,0-1 0 0 0,0 1-1 0 0,1 0 1 0 0,0-1-1 0 0,3 5 1 0 0,-5-8-18 0 0,1 0-1 0 0,-1-1 0 0 0,1 1 1 0 0,-1 0-1 0 0,1-1 1 0 0,0 1-1 0 0,-1-1 1 0 0,1 1-1 0 0,0-1 1 0 0,-1 1-1 0 0,1-1 1 0 0,0 0-1 0 0,-1 1 1 0 0,1-1-1 0 0,0 0 1 0 0,0 0-1 0 0,1 1 0 0 0,-1-1-87 0 0,1 0 0 0 0,-1 0 0 0 0,0 0-1 0 0,0-1 1 0 0,1 1 0 0 0,-1 0 0 0 0,0-1-1 0 0,0 1 1 0 0,0-1 0 0 0,0 1 0 0 0,1-1-1 0 0,-1 1 1 0 0,0-1 0 0 0,0 0-1 0 0,1-1 1 0 0,18-15-6515 0 0,-13 9 3438 0 0</inkml:trace>
</inkml:ink>
</file>

<file path=ppt/ink/ink4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2:36.4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29 3425 0 0,'16'-4'11322'0'0,"2"5"-6648"0"0,18 7-4117 0 0,-21-4 690 0 0,48 6-559 0 0,1-1 0 0 0,0-4 0 0 0,113-5 0 0 0,-147-3-1343 0 0,0-1-1 0 0,0-2 1 0 0,54-17-1 0 0,-20 4-3690 0 0,-37 13 396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2:33.8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 3985 0 0,'-12'1'5152'0'0,"-1"2"5019"0"0,12-2-10060 0 0,1-1 1 0 0,0 0-1 0 0,-1 1 1 0 0,1-1-1 0 0,0 1 1 0 0,0-1-1 0 0,0 1 1 0 0,-1-1-1 0 0,1 1 1 0 0,0-1-1 0 0,0 1 0 0 0,0-1 1 0 0,0 1-1 0 0,0-1 1 0 0,0 1-1 0 0,0-1 1 0 0,0 1-1 0 0,0-1 1 0 0,0 1-1 0 0,0-1 1 0 0,0 1-1 0 0,0-1 1 0 0,1 1-1 0 0,-1-1 0 0 0,0 1 1 0 0,0-1-1 0 0,1 2 1 0 0,2 7 815 0 0,-1 1-1 0 0,0 0 1 0 0,2 16 0 0 0,-3-16-558 0 0,0 1 0 0 0,1-1 0 0 0,5 16 1 0 0,0-8-188 0 0,0 0 0 0 0,2-1 0 0 0,15 25 1 0 0,-19-35-185 0 0,0 0-1 0 0,0 0 1 0 0,0-1 0 0 0,1 0 0 0 0,-1 0 0 0 0,2-1 0 0 0,-1 0 0 0 0,1 0 0 0 0,-1 0 0 0 0,15 7 0 0 0,-18-11-46 0 0,0 0 0 0 0,0 0-1 0 0,0-1 1 0 0,0 1-1 0 0,0-1 1 0 0,0 1 0 0 0,0-1-1 0 0,0 0 1 0 0,0 0-1 0 0,0-1 1 0 0,0 1 0 0 0,1-1-1 0 0,-1 1 1 0 0,0-1 0 0 0,-1 0-1 0 0,1 0 1 0 0,0 0-1 0 0,0 0 1 0 0,0-1 0 0 0,4-2-1 0 0,-2 0-637 0 0,0 1-1 0 0,0-1 0 0 0,8-8 0 0 0,8-16-6285 0 0,-14 15 4255 0 0</inkml:trace>
</inkml:ink>
</file>

<file path=ppt/ink/ink4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2:36.8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37 512 0 0,'-1'-12'1151'0'0,"-1"-3"2974"0"0,2 7 3163 0 0,0 8-7226 0 0,0 0-1 0 0,0 0 1 0 0,1 0-1 0 0,-1 0 1 0 0,0 0-1 0 0,0 0 1 0 0,0 0-1 0 0,0 0 1 0 0,0 0-1 0 0,0-1 1 0 0,0 1-1 0 0,0 0 1 0 0,0 0-1 0 0,0 0 1 0 0,0 0-1 0 0,0 0 1 0 0,0 0-1 0 0,0 0 1 0 0,0 0-1 0 0,0 0 1 0 0,1 0-1 0 0,-1 0 1 0 0,0 0-1 0 0,0 0 1 0 0,0 0-1 0 0,0 0 1 0 0,0 0-1 0 0,0 0 1 0 0,0 0-1 0 0,0 0 1 0 0,0 0-1 0 0,0 0 1 0 0,1 0-1 0 0,-1 0 0 0 0,0 0 1 0 0,0 0-1 0 0,0 0 1 0 0,0 0-1 0 0,0 0 1 0 0,0 0-1 0 0,0 0 1 0 0,0 0-1 0 0,0 0 1 0 0,1 0-1 0 0,-1 0 1 0 0,0 0-1 0 0,3 5 1222 0 0,1 8-345 0 0,-1 23-54 0 0,-1 0 0 0 0,-2 0 0 0 0,-5 39 1 0 0,1-7-36 0 0,0-7-102 0 0,2 148 196 0 0,6-176-979 0 0,1-1 1 0 0,10 32 0 0 0,-14-61 11 0 0,8 18-227 0 0,-9-21 70 0 0,1 1 1 0 0,-1-1-1 0 0,0 1 1 0 0,1-1-1 0 0,-1 1 1 0 0,0-1-1 0 0,1 1 1 0 0,-1-1-1 0 0,1 1 1 0 0,-1-1-1 0 0,1 1 1 0 0,-1-1-1 0 0,1 0 1 0 0,-1 1-1 0 0,1-1 1 0 0,-1 0-1 0 0,1 0 1 0 0,0 1-1 0 0,-1-1 1 0 0,1 0-1 0 0,-1 0 0 0 0,1 0 1 0 0,0 0-1 0 0,-1 0 1 0 0,1 0-1 0 0,-1 1 1 0 0,1-2-1 0 0,0 1 1 0 0,-1 0-1 0 0,1 0 1 0 0,0 0-1 0 0,3-2-2281 0 0</inkml:trace>
</inkml:ink>
</file>

<file path=ppt/ink/ink4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2:37.3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154 310 832 0 0,'-4'-1'1058'0'0,"-1"0"-1"0"0,0 0 1 0 0,1 0 0 0 0,-1 0-1 0 0,1 1 1 0 0,-1 0 0 0 0,0 0-1 0 0,-7 1 1 0 0,1 1 795 0 0,0 0 0 0 0,-13 5 0 0 0,-6 2 562 0 0,29-9-2300 0 0,0 1 1 0 0,0-1-1 0 0,0 0 0 0 0,0 1 0 0 0,0-1 0 0 0,0 0 0 0 0,0 0 1 0 0,0 0-1 0 0,0 0 0 0 0,0 0 0 0 0,0 0 0 0 0,0 0 0 0 0,0 0 1 0 0,0-1-1 0 0,0 1 0 0 0,1 0 0 0 0,-1 0 0 0 0,0-1 0 0 0,0 1 1 0 0,0-1-1 0 0,0 1 0 0 0,0-1 0 0 0,-1 0 0 0 0,1 0-41 0 0,1 0 1 0 0,-1 0-1 0 0,1 0 0 0 0,-1 0 0 0 0,1 0 0 0 0,0-1 0 0 0,-1 1 0 0 0,1 0 1 0 0,0 0-1 0 0,0 0 0 0 0,0 0 0 0 0,0 0 0 0 0,0-1 0 0 0,0 1 0 0 0,0 0 1 0 0,1-2-1 0 0,1-6 100 0 0,0 0 1 0 0,1 0-1 0 0,7-15 1 0 0,-9 24-161 0 0,10-27 152 0 0,2 1 0 0 0,2 1 0 0 0,0 1 0 0 0,27-34 0 0 0,-35 50-144 0 0,0 0 1 0 0,0 0-1 0 0,1 1 1 0 0,0 0-1 0 0,1 1 1 0 0,-1 0-1 0 0,1 0 1 0 0,1 1-1 0 0,-1 0 1 0 0,1 1-1 0 0,-1-1 1 0 0,1 2-1 0 0,0 0 1 0 0,1 0-1 0 0,16-2 1 0 0,-15 4-9 0 0,0 0 0 0 0,-1 1 1 0 0,1 1-1 0 0,-1 0 0 0 0,1 0 0 0 0,-1 1 1 0 0,0 1-1 0 0,0 0 0 0 0,0 0 0 0 0,17 8 1 0 0,-23-8-15 0 0,1 0 1 0 0,-1 0 0 0 0,0 0-1 0 0,0 1 1 0 0,0-1 0 0 0,-1 1-1 0 0,1 0 1 0 0,-1 1 0 0 0,0-1-1 0 0,0 1 1 0 0,0 0 0 0 0,-1 0-1 0 0,0 0 1 0 0,0 0 0 0 0,0 0-1 0 0,0 1 1 0 0,-1-1 0 0 0,0 1-1 0 0,0 0 1 0 0,-1 0 0 0 0,1 0-1 0 0,0 6 1 0 0,-2 1-9 0 0,0 0-1 0 0,-1 0 1 0 0,0 0 0 0 0,0 0-1 0 0,-2 0 1 0 0,0 0-1 0 0,0-1 1 0 0,-7 16 0 0 0,-4 6-39 0 0,-31 54 1 0 0,35-72 0 0 0,0-1 0 0 0,-1 0-1 0 0,-1 0 1 0 0,-1-1 0 0 0,0-1 0 0 0,0 0 0 0 0,-2-1 0 0 0,-24 17-1 0 0,19-16-498 0 0,0-2 0 0 0,-1 0-1 0 0,-1-1 1 0 0,0-1 0 0 0,0-1-1 0 0,-33 8 1 0 0,28-13-1772 0 0,-1-5-3294 0 0,15-2 1558 0 0</inkml:trace>
</inkml:ink>
</file>

<file path=ppt/ink/ink4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2:38.5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22 202 512 0 0,'-9'-19'1328'0'0,"0"2"3766"0"0,5 1 4952 0 0,5 17-9744 0 0,-1 1 1 0 0,1-1 0 0 0,0 1 0 0 0,-1-1-1 0 0,1 1 1 0 0,-1-1 0 0 0,0 1 0 0 0,1 2-1 0 0,-1-4-186 0 0,6 56 1346 0 0,-2 1 0 0 0,-7 102 0 0 0,1 30 678 0 0,14-90-1650 0 0,-6-64-320 0 0,1 55 0 0 0,-6-81-181 0 0,1-20-130 0 0,0 2 103 0 0,3-27-218 0 0,-1 0 1 0 0,-2 0 0 0 0,-2-38-1 0 0,3-55 13 0 0,5 41 193 0 0,11-102 79 0 0,-10 133 89 0 0,20-74 0 0 0,-28 127-87 0 0,-1 2-15 0 0,0 1 0 0 0,1-1 0 0 0,-1 1 0 0 0,1-1 1 0 0,-1 1-1 0 0,1-1 0 0 0,-1 1 0 0 0,1 0 0 0 0,0-1 1 0 0,-1 1-1 0 0,1 0 0 0 0,0 0 0 0 0,0-1 0 0 0,0 1 0 0 0,2-1 1 0 0,-2 4 7 0 0,0-1 0 0 0,0 1 0 0 0,-1-1 0 0 0,1 1 0 0 0,0 0 0 0 0,0 0 0 0 0,-1-1 0 0 0,1 1 0 0 0,-1 0 0 0 0,1 2 0 0 0,54 174 179 0 0,-36-122-109 0 0,-5-19-1 0 0,2 0 1 0 0,1-2-1 0 0,25 39 1 0 0,78 93 224 0 0,-100-143-257 0 0,1 0 0 0 0,42 38 0 0 0,-61-60-54 0 0,0-1 6 0 0,0 1 1 0 0,-1-1-1 0 0,2 1 0 0 0,-1-1 1 0 0,0 0-1 0 0,4 2 0 0 0,-6-3-13 0 0,1 0 0 0 0,-1 0 1 0 0,0 0-1 0 0,1 0 0 0 0,-1 0 0 0 0,1 0 0 0 0,-1 0 0 0 0,1 0 1 0 0,-1 0-1 0 0,1 0 0 0 0,-1 0 0 0 0,1-1 0 0 0,-1 1 0 0 0,0 0 0 0 0,1 0 1 0 0,-1 0-1 0 0,1-1 0 0 0,-1 1 0 0 0,0 0 0 0 0,1 0 0 0 0,-1-1 1 0 0,0 1-1 0 0,1 0 0 0 0,-1-1 0 0 0,0 1 0 0 0,0 0 0 0 0,1-1 0 0 0,-1 1 1 0 0,0-1-1 0 0,0 1 0 0 0,1-1 0 0 0,-1 1 0 0 0,0 0 0 0 0,0-1 1 0 0,0 1-1 0 0,0-1 0 0 0,0 1 0 0 0,0-1 0 0 0,0 1 0 0 0,0-1 0 0 0,0 0 1 0 0,4-25-197 0 0,-1 0 1 0 0,-1-1 0 0 0,-3-40-1 0 0,0 16 77 0 0,-9-241 175 0 0,6 264 15 0 0,3 22 20 0 0,0 0 0 0 0,0 0 0 0 0,1-10 0 0 0,0 14-74 0 0,0-1 0 0 0,1 1 1 0 0,-1 0-1 0 0,1 0 1 0 0,-1-1-1 0 0,1 1 0 0 0,0 0 1 0 0,0 0-1 0 0,0 0 0 0 0,0 0 1 0 0,1 0-1 0 0,-1 0 1 0 0,2-2-1 0 0,10-10 104 0 0,1 1 0 0 0,16-12 1 0 0,-21 18-29 0 0,1-1 1 0 0,-1 0-1 0 0,0 0 1 0 0,-1-1-1 0 0,0 0 1 0 0,0 0 0 0 0,11-19-1 0 0,-19 27-78 0 0,0 1 1 0 0,1-1-1 0 0,-1 0 0 0 0,1 0 1 0 0,-1 0-1 0 0,0 1 0 0 0,0-1 1 0 0,0 0-1 0 0,1 0 0 0 0,-1 0 1 0 0,0 1-1 0 0,0-1 1 0 0,0 0-1 0 0,0 0 0 0 0,0 0 1 0 0,0 0-1 0 0,-1 1 0 0 0,1-1 1 0 0,0 0-1 0 0,0 0 0 0 0,-1 0 1 0 0,1 1-1 0 0,0-1 0 0 0,-1 0 1 0 0,1 0-1 0 0,-1 1 0 0 0,1-1 1 0 0,-1 0-1 0 0,1 1 0 0 0,-1-1 1 0 0,1 1-1 0 0,-1-1 0 0 0,0 0 1 0 0,1 1-1 0 0,-1-1 0 0 0,0 1 1 0 0,1 0-1 0 0,-1-1 0 0 0,0 1 1 0 0,0 0-1 0 0,1-1 0 0 0,-1 1 1 0 0,0 0-1 0 0,0 0 0 0 0,0 0 1 0 0,1-1-1 0 0,-1 1 0 0 0,-1 0 1 0 0,0 0-5 0 0,-1 0 1 0 0,1-1 0 0 0,0 1 0 0 0,-1 0-1 0 0,1 0 1 0 0,0 0 0 0 0,0 1 0 0 0,-1-1-1 0 0,1 0 1 0 0,0 1 0 0 0,0 0 0 0 0,-1-1-1 0 0,1 1 1 0 0,0 0 0 0 0,0 0 0 0 0,0 0-1 0 0,-2 2 1 0 0,3-2-5 0 0,0-1 0 0 0,1 1 0 0 0,-1 0 0 0 0,0-1 0 0 0,1 1 0 0 0,-1 0 0 0 0,0 0 0 0 0,1-1-1 0 0,0 1 1 0 0,-1 0 0 0 0,1 0 0 0 0,-1 0 0 0 0,1 0 0 0 0,0 0 0 0 0,-1 0 0 0 0,1 0 0 0 0,0 0 0 0 0,0-1 0 0 0,0 1 0 0 0,0 2 0 0 0,0-3 3 0 0,1 1 0 0 0,-1 0 0 0 0,1 0 0 0 0,-1 0 0 0 0,1-1 0 0 0,-1 1 0 0 0,1 0 0 0 0,-1-1 0 0 0,1 1 0 0 0,0-1 0 0 0,-1 1 0 0 0,1-1 0 0 0,0 1 0 0 0,0-1 0 0 0,-1 1 0 0 0,1-1 0 0 0,0 0-1 0 0,0 1 1 0 0,0-1 0 0 0,-1 0 0 0 0,1 0 0 0 0,0 1 0 0 0,1-1 0 0 0,-2 0 2 0 0,1 0-1 0 0,-1 0 0 0 0,0 0 1 0 0,1 0-1 0 0,-1 0 0 0 0,0 0 1 0 0,1 0-1 0 0,-1 0 0 0 0,1 0 0 0 0,-1 0 1 0 0,0 1-1 0 0,1-1 0 0 0,-1 0 1 0 0,0 0-1 0 0,0 0 0 0 0,1 1 0 0 0,-1-1 1 0 0,0 0-1 0 0,1 0 0 0 0,-1 1 1 0 0,0-1-1 0 0,0 0 0 0 0,1 0 1 0 0,-1 1-1 0 0,0-1 0 0 0,0 0 0 0 0,0 1 1 0 0,0-1-1 0 0,1 1 0 0 0,-7 8 274 0 0,6-9-282 0 0,-1 0 1 0 0,1 1 0 0 0,0-1 0 0 0,-1 0-1 0 0,1 1 1 0 0,-1-1 0 0 0,1 0-1 0 0,0 1 1 0 0,-1-1 0 0 0,1 1 0 0 0,0-1-1 0 0,-1 1 1 0 0,1-1 0 0 0,0 1 0 0 0,0-1-1 0 0,-1 1 1 0 0,1-1 0 0 0,0 1 0 0 0,0 0-1 0 0,0-1 1 0 0,0 1 0 0 0,0-1 0 0 0,0 1-1 0 0,0-1 1 0 0,0 1 0 0 0,0-1 0 0 0,0 1-1 0 0,0 0 1 0 0,0-1 0 0 0,0 1-1 0 0,0-1 1 0 0,1 1 0 0 0,-1-1 0 0 0,0 1-1 0 0,0-1 1 0 0,1 1 0 0 0,-1-1 0 0 0,0 1-1 0 0,1-1 1 0 0,-1 1 0 0 0,0-1 0 0 0,1 0-1 0 0,-1 1 1 0 0,1-1 0 0 0,-1 1 0 0 0,1-1-1 0 0,3 3 18 0 0,-1 0-1 0 0,0-1 0 0 0,0 1 1 0 0,-1 0-1 0 0,1 1 0 0 0,0-1 1 0 0,-1 0-1 0 0,0 1 1 0 0,0-1-1 0 0,0 1 0 0 0,0 0 1 0 0,-1 0-1 0 0,1 0 0 0 0,0 4 1 0 0,2 9 47 0 0,0 1 0 0 0,0 18 0 0 0,1-2-30 0 0,4 6-23 0 0,2 0 0 0 0,30 71 0 0 0,-8-23-25 0 0,-21-53 40 0 0,1 5-14 0 0,1-1-1 0 0,2-1 1 0 0,37 65-1 0 0,-43-88-15 0 0,0-1 0 0 0,1 0 0 0 0,1-1 0 0 0,18 17-1 0 0,-25-25 3 0 0,1 0-1 0 0,0-1 0 0 0,1 1 0 0 0,-1-1 0 0 0,1-1 0 0 0,0 1 0 0 0,-1-1 0 0 0,2 0 0 0 0,-1-1 0 0 0,0 0 0 0 0,0 0 0 0 0,13 1 0 0 0,-18-2-5 0 0,-1-1 0 0 0,0 0 0 0 0,0 0 0 0 0,1 0-1 0 0,-1 0 1 0 0,0 0 0 0 0,1-1 0 0 0,-1 1-1 0 0,0 0 1 0 0,0-1 0 0 0,1 1 0 0 0,-1-1 0 0 0,0 1-1 0 0,0-1 1 0 0,0 1 0 0 0,0-1 0 0 0,0 0-1 0 0,1 1 1 0 0,-1-1 0 0 0,0 0 0 0 0,-1 0 0 0 0,3-2-1 0 0,-2 1-6 0 0,0 0 0 0 0,0 0 0 0 0,0 0 0 0 0,0 0 0 0 0,-1 0-1 0 0,1 0 1 0 0,-1 0 0 0 0,1 0 0 0 0,-1-1 0 0 0,0 1 0 0 0,0 0-1 0 0,0-4 1 0 0,0 1-303 0 0,-1 0 1 0 0,0-1-1 0 0,0 1 0 0 0,0 0 0 0 0,-1 0 0 0 0,1 0 1 0 0,-1 0-1 0 0,0 0 0 0 0,-1 0 0 0 0,-4-7 0 0 0,-6-1-3196 0 0,3 7-2415 0 0,3 4 2980 0 0</inkml:trace>
</inkml:ink>
</file>

<file path=ppt/ink/ink4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2:39.3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314 197 512 0 0,'1'-5'1476'0'0,"0"0"0"0"0,0 1 1 0 0,0-1-1 0 0,-1 0 0 0 0,0 0 0 0 0,0-5 0 0 0,0 9-1235 0 0,0-1-1 0 0,0 0 1 0 0,-1 0 0 0 0,1 1-1 0 0,0-1 1 0 0,0 0-1 0 0,-1 1 1 0 0,1-1-1 0 0,-1 0 1 0 0,0 1 0 0 0,1-1-1 0 0,-1 1 1 0 0,0-1-1 0 0,0 1 1 0 0,0-1-1 0 0,0 1 1 0 0,0 0 0 0 0,0 0-1 0 0,-3-3 1 0 0,4 5-204 0 0,0-1 1 0 0,0 0-1 0 0,0 0 1 0 0,0 0-1 0 0,-1 0 1 0 0,1 0 0 0 0,0-1-1 0 0,0 1 1 0 0,0 0-1 0 0,0 0 1 0 0,0 0-1 0 0,0 0 1 0 0,-1 0 0 0 0,1 0-1 0 0,0 0 1 0 0,0 0-1 0 0,0 0 1 0 0,0 0-1 0 0,0 0 1 0 0,0 0-1 0 0,0 0 1 0 0,-1 0 0 0 0,1-1-1 0 0,0 1 1 0 0,0 0-1 0 0,0 0 1 0 0,0 0-1 0 0,0 0 1 0 0,0 0 0 0 0,0 0-1 0 0,0 0 1 0 0,0-1-1 0 0,0 1 1 0 0,0 0-1 0 0,0 0 1 0 0,0 0-1 0 0,0 0 1 0 0,0 0 0 0 0,0 0-1 0 0,0-1 1 0 0,0 1-1 0 0,0 0 1 0 0,0 0-1 0 0,0 0 1 0 0,0 0-1 0 0,0 0 1 0 0,0 0 0 0 0,0-1-1 0 0,0 1 1 0 0,0 0-1 0 0,0 0 1 0 0,9-4 957 0 0,-8 4-907 0 0,0 0 0 0 0,0 0 1 0 0,0 0-1 0 0,0 0 0 0 0,0-1 1 0 0,0 1-1 0 0,0-1 0 0 0,0 1 0 0 0,0 0 1 0 0,0-1-1 0 0,0 0 0 0 0,0 1 1 0 0,-1-1-1 0 0,1 1 0 0 0,0-1 1 0 0,0 0-1 0 0,0 0 0 0 0,-1 1 1 0 0,1-1-1 0 0,-1 0 0 0 0,1 0 0 0 0,0 0 1 0 0,-1 0-1 0 0,1-1 0 0 0,-1 2-60 0 0,0-1-1 0 0,0 1 1 0 0,0 0-1 0 0,0 0 1 0 0,0 0-1 0 0,0-1 1 0 0,0 1-1 0 0,0 0 1 0 0,0 0-1 0 0,0 0 0 0 0,0 0 1 0 0,0-1-1 0 0,-1 1 1 0 0,1 0-1 0 0,0 0 1 0 0,0 0-1 0 0,0 0 1 0 0,0 0-1 0 0,0 0 1 0 0,0-1-1 0 0,-1 1 0 0 0,1 0 1 0 0,0 0-1 0 0,0 0 1 0 0,0 0-1 0 0,0 0 1 0 0,-1 0-1 0 0,1 0 1 0 0,0 0-1 0 0,0 0 1 0 0,0 0-1 0 0,0 0 1 0 0,-1 0-1 0 0,1 0 0 0 0,0 0 1 0 0,0 0-1 0 0,-1 0 41 0 0,1 0 0 0 0,0-1 0 0 0,-1 1 0 0 0,1 0 0 0 0,0 0 0 0 0,-1 0 1 0 0,1 0-1 0 0,0 0 0 0 0,0 0 0 0 0,-1 0 0 0 0,1-1 0 0 0,0 1 0 0 0,0 0 0 0 0,-1 0 0 0 0,1 0 0 0 0,0-1 0 0 0,0 1 0 0 0,-1 0 0 0 0,1 0 0 0 0,0 0 0 0 0,0-1 0 0 0,0 1 0 0 0,0 0 0 0 0,-1-1 0 0 0,1 1 0 0 0,0 0 0 0 0,0 0 0 0 0,0-1 0 0 0,0 0 0 0 0,0-17 436 0 0,0 16-448 0 0,0 1 0 0 0,0-1 0 0 0,0 0 0 0 0,0 0 1 0 0,0 0-1 0 0,0 0 0 0 0,0 0 0 0 0,-1 0 0 0 0,1 0 0 0 0,-1 0 0 0 0,0 0 0 0 0,1 0 1 0 0,-2-2-1 0 0,0 2 15 0 0,0-1-1 0 0,1 0 1 0 0,-2 0 0 0 0,1 1 0 0 0,0-1 0 0 0,0 1 0 0 0,-1 0-1 0 0,1 0 1 0 0,-1 0 0 0 0,0 0 0 0 0,0 0 0 0 0,0 0 0 0 0,-3-1-1 0 0,0 1-4 0 0,1 0-1 0 0,-1 0 0 0 0,0 1 0 0 0,1 0 0 0 0,-1 0 1 0 0,0 0-1 0 0,-6 1 0 0 0,-1 0 2 0 0,1 1 0 0 0,0 0 0 0 0,0 1 0 0 0,0 1 0 0 0,0 0 0 0 0,-19 7-1 0 0,16-4 0 0 0,0 0 0 0 0,0 2 0 0 0,-20 12 0 0 0,32-18-53 0 0,0 0-1 0 0,1 0 1 0 0,-1 0-1 0 0,0 0 1 0 0,1 1-1 0 0,-1-1 1 0 0,1 1-1 0 0,0 0 0 0 0,0 0 1 0 0,0 0-1 0 0,0 0 1 0 0,0 0-1 0 0,1 0 1 0 0,-1 0-1 0 0,1 0 1 0 0,0 1-1 0 0,0-1 1 0 0,0 0-1 0 0,0 1 1 0 0,1-1-1 0 0,-1 1 1 0 0,1 5-1 0 0,0-6-4 0 0,1-1-1 0 0,0 0 0 0 0,-1 1 1 0 0,1-1-1 0 0,0 0 1 0 0,0 1-1 0 0,1-1 0 0 0,-1 0 1 0 0,0 0-1 0 0,1 0 0 0 0,-1 0 1 0 0,1 0-1 0 0,0 0 1 0 0,-1-1-1 0 0,1 1 0 0 0,0 0 1 0 0,0-1-1 0 0,0 1 0 0 0,0-1 1 0 0,1 0-1 0 0,-1 0 1 0 0,3 1-1 0 0,6 3 8 0 0,0-1 0 0 0,1-1-1 0 0,13 3 1 0 0,-24-6-14 0 0,100 17 70 0 0,-61-12-85 0 0,66 18 1 0 0,-98-21 16 0 0,-1 1-1 0 0,0 0 1 0 0,1 0 0 0 0,-1 1 0 0 0,-1-1 0 0 0,1 2 0 0 0,-1-1 0 0 0,10 8 0 0 0,-14-9 0 0 0,1-1-1 0 0,-1 1 1 0 0,1 0 0 0 0,-1 0 0 0 0,0 0-1 0 0,0 0 1 0 0,0 0 0 0 0,-1 1 0 0 0,1-1-1 0 0,-1 0 1 0 0,0 1 0 0 0,0-1 0 0 0,0 1-1 0 0,0 0 1 0 0,0-1 0 0 0,-1 1 0 0 0,0 0-1 0 0,0-1 1 0 0,0 1 0 0 0,0 3 0 0 0,-1-1 11 0 0,-1 0 1 0 0,1-1 0 0 0,-1 1 0 0 0,0-1 0 0 0,-1 0 0 0 0,1 1-1 0 0,-1-1 1 0 0,0 0 0 0 0,0-1 0 0 0,-1 1 0 0 0,1 0-1 0 0,-1-1 1 0 0,0 0 0 0 0,0 0 0 0 0,0 0 0 0 0,-1 0-1 0 0,-7 4 1 0 0,-9 5 14 0 0,-1 0 0 0 0,-40 16 0 0 0,38-18-49 0 0,13-7-56 0 0,1 0 0 0 0,-1 0-1 0 0,0-1 1 0 0,-13 2 0 0 0,20-4-171 0 0,0 0-1 0 0,0-1 0 0 0,-1 0 1 0 0,1 0-1 0 0,0 0 1 0 0,0 0-1 0 0,0-1 1 0 0,0 1-1 0 0,-1-1 1 0 0,1 0-1 0 0,0 0 0 0 0,0-1 1 0 0,0 1-1 0 0,-4-3 1 0 0,7 3-135 0 0,0 0 0 0 0,-1 0-1 0 0,1 0 1 0 0,0 0 0 0 0,0 0 0 0 0,0 0 0 0 0,0 0-1 0 0,0 0 1 0 0,1-1 0 0 0,-1 1 0 0 0,0 0 0 0 0,0 0 0 0 0,1-1-1 0 0,-1 1 1 0 0,1-1 0 0 0,-1 1 0 0 0,1 0 0 0 0,0-1 0 0 0,-1 1-1 0 0,1-1 1 0 0,0 1 0 0 0,0-2 0 0 0,1-10-3906 0 0</inkml:trace>
</inkml:ink>
</file>

<file path=ppt/ink/ink4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17.0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85 293 512 0 0,'0'0'34'0'0,"0"-1"1"0"0,0 1-1 0 0,-1-1 0 0 0,1 1 1 0 0,0 0-1 0 0,0-1 0 0 0,0 1 1 0 0,0-1-1 0 0,-1 1 0 0 0,1 0 1 0 0,0-1-1 0 0,0 1 0 0 0,-1 0 1 0 0,1-1-1 0 0,0 1 0 0 0,-1 0 1 0 0,1-1-1 0 0,0 1 0 0 0,-1 0 0 0 0,1 0 1 0 0,-1 0-1 0 0,1-1 0 0 0,0 1 1 0 0,-1 0-1 0 0,1 0 0 0 0,-1 0 1 0 0,1 0-1 0 0,0 0 0 0 0,-1 0 1 0 0,1 0-1 0 0,-1-1 0 0 0,1 1 1 0 0,-1 1-1 0 0,1-1 0 0 0,0 0 1 0 0,-1 0-1 0 0,1 0 0 0 0,-1 0 1 0 0,1 0-1 0 0,-1 0 0 0 0,1 0 1 0 0,-1 1-1 0 0,-18 6 2448 0 0,15-4-1556 0 0,0 1 0 0 0,0-1-1 0 0,0 1 1 0 0,0 0-1 0 0,0 0 1 0 0,1 0 0 0 0,0 0-1 0 0,0 1 1 0 0,0-1 0 0 0,1 1-1 0 0,-1 0 1 0 0,-1 6 0 0 0,3-11-846 0 0,-3 18 1126 0 0,4-11-725 0 0,0-6-472 0 0,0-1 1 0 0,1 0-1 0 0,-1 0 1 0 0,0 0 0 0 0,0 0-1 0 0,0 0 1 0 0,1 0 0 0 0,-1 0-1 0 0,0 0 1 0 0,0 0-1 0 0,1 0 1 0 0,-1 0 0 0 0,0-1-1 0 0,0 1 1 0 0,0 0 0 0 0,1 0-1 0 0,-1 0 1 0 0,0 0-1 0 0,0 0 1 0 0,0 0 0 0 0,1 0-1 0 0,-1-1 1 0 0,0 1-1 0 0,0 0 1 0 0,0 0 0 0 0,0 0-1 0 0,1 0 1 0 0,-1-1 0 0 0,0 1-1 0 0,0 0 1 0 0,0 0-1 0 0,0-1 1 0 0,7-6 91 0 0,-1-2 0 0 0,0 1 0 0 0,9-17 0 0 0,-6 8 0 0 0,30-51 485 0 0,27-43-42 0 0,-50 89-334 0 0,26-30 1 0 0,-35 46-145 0 0,-1-1 0 0 0,1 1 1 0 0,0 0-1 0 0,0 1 1 0 0,1-1-1 0 0,-1 2 1 0 0,1-1-1 0 0,11-4 1 0 0,-18 9-53 0 0,0-1 0 0 0,0 1 0 0 0,0 0 0 0 0,-1 0 0 0 0,1-1 0 0 0,0 1 0 0 0,0 0 0 0 0,0 0 0 0 0,0 0 0 0 0,0 0 0 0 0,0 0 0 0 0,0 0 1 0 0,0 1-1 0 0,0-1 0 0 0,0 0 0 0 0,0 0 0 0 0,0 1 0 0 0,0-1 0 0 0,0 0 0 0 0,-1 1 0 0 0,3 0 0 0 0,-2 1-2 0 0,0-1 0 0 0,1 0 0 0 0,-1 1 0 0 0,0-1 1 0 0,0 1-1 0 0,0-1 0 0 0,0 1 0 0 0,0-1 0 0 0,0 1 0 0 0,1 3 0 0 0,1 4 8 0 0,-1 0 0 0 0,0 0 0 0 0,1 15 0 0 0,-2-20-1 0 0,21 151 30 0 0,-13-114-39 0 0,22 68 1 0 0,-27-99-21 0 0,0 0 0 0 0,0 0 0 0 0,1-1-1 0 0,0 0 1 0 0,1 0 0 0 0,8 9 0 0 0,-12-15 10 0 0,1 0 0 0 0,-1 0 0 0 0,1 0 0 0 0,0-1 0 0 0,0 1 0 0 0,0-1 0 0 0,0 0 0 0 0,0 0 0 0 0,1 0 0 0 0,-1 0 0 0 0,1-1 0 0 0,-1 1 0 0 0,1-1 0 0 0,-1 0 0 0 0,1 0 0 0 0,0 0 0 0 0,0-1 0 0 0,-1 1 0 0 0,1-1 0 0 0,5 0 0 0 0,-5-1-9 0 0,0 0 1 0 0,0 0-1 0 0,0 0 0 0 0,0-1 1 0 0,1 1-1 0 0,-2-1 0 0 0,1 0 1 0 0,0 0-1 0 0,5-4 0 0 0,31-27-65 0 0,-34 28 80 0 0,0-1-8 0 0,0 0 0 0 0,0 0 0 0 0,-1 0 0 0 0,1-1 0 0 0,-2 0 0 0 0,1 0 0 0 0,-1 0 0 0 0,0-1 0 0 0,0 0 0 0 0,2-9 0 0 0,-2 3 6 0 0,0-1 0 0 0,-1 1 0 0 0,-1-1 0 0 0,1-27 0 0 0,-2 19-1 0 0,0-43 19 0 0,-2 58-18 0 0,0-1 0 0 0,0 1 0 0 0,0 0 0 0 0,-1 0 0 0 0,-5-14 0 0 0,7 21-3 0 0,-1 0 1 0 0,1 0 0 0 0,-1 0-1 0 0,1 0 1 0 0,-1 0-1 0 0,1 0 1 0 0,-1 0-1 0 0,1 0 1 0 0,-1 0-1 0 0,0 0 1 0 0,0 1-1 0 0,1-1 1 0 0,-1 0-1 0 0,0 0 1 0 0,0 1-1 0 0,0-1 1 0 0,0 0-1 0 0,0 1 1 0 0,0-1-1 0 0,0 1 1 0 0,0-1-1 0 0,0 1 1 0 0,0 0 0 0 0,0-1-1 0 0,0 1 1 0 0,-1 0-1 0 0,1 0 1 0 0,0 0-1 0 0,0 0 1 0 0,0 0-1 0 0,0 0 1 0 0,0 0-1 0 0,0 0 1 0 0,-1 0-1 0 0,1 0 1 0 0,0 1-1 0 0,0-1 1 0 0,0 0-1 0 0,-1 1 1 0 0,0 0-1 0 0,0 0 0 0 0,0 0 0 0 0,1 1 0 0 0,-1-1 0 0 0,1 0 0 0 0,-1 0 0 0 0,1 1-1 0 0,0-1 1 0 0,0 1 0 0 0,-1-1 0 0 0,1 1 0 0 0,0-1 0 0 0,0 1 0 0 0,0 0 0 0 0,1-1 0 0 0,-1 1 0 0 0,0 0 0 0 0,1 0 0 0 0,-1 0 0 0 0,1 0 0 0 0,-1 0 0 0 0,1 3 0 0 0,0-5 0 0 0,0 1 0 0 0,0-1 0 0 0,0 1 0 0 0,0-1 0 0 0,0 1 0 0 0,0-1 0 0 0,0 1 0 0 0,0-1 0 0 0,0 1 0 0 0,0-1 0 0 0,0 1 0 0 0,1-1 0 0 0,-1 1 0 0 0,0-1 0 0 0,0 1 0 0 0,1-1 0 0 0,-1 0 0 0 0,0 1 0 0 0,0-1 0 0 0,1 0 0 0 0,-1 1 0 0 0,0-1 0 0 0,1 0 1 0 0,-1 1-1 0 0,1-1 0 0 0,-1 0 0 0 0,0 1 0 0 0,1-1 0 0 0,-1 0 0 0 0,1 0 0 0 0,-1 0 0 0 0,1 1 0 0 0,-1-1 0 0 0,1 0 0 0 0,-1 0 0 0 0,1 0 0 0 0,-1 0 0 0 0,1 0 0 0 0,-1 0 0 0 0,1 0 0 0 0,-1 0 0 0 0,1 0 0 0 0,-1 0 0 0 0,0 0 0 0 0,1 0 0 0 0,-1-1 0 0 0,1 1 0 0 0,-1 0 0 0 0,1 0 0 0 0,-1 0 1 0 0,1-1-1 0 0,-1 1 0 0 0,0 0 0 0 0,1 0 0 0 0,0-1 0 0 0,1 0 20 0 0,0 0 0 0 0,0-1 0 0 0,0 1 0 0 0,0 0 0 0 0,0-1 1 0 0,0 1-1 0 0,0-1 0 0 0,-1 0 0 0 0,1 0 0 0 0,2-3 0 0 0,-4 5-15 0 0,1 0-1 0 0,-1-1 0 0 0,0 1 0 0 0,0 0 0 0 0,0 0 1 0 0,0 0-1 0 0,0 0 0 0 0,0-1 0 0 0,0 1 0 0 0,0 0 1 0 0,0 0-1 0 0,0 0 0 0 0,0-1 0 0 0,0 1 1 0 0,0 0-1 0 0,0 0 0 0 0,0 0 0 0 0,0-1 0 0 0,0 1 1 0 0,0 0-1 0 0,0 0 0 0 0,0 0 0 0 0,0 0 0 0 0,0-1 1 0 0,0 1-1 0 0,0 0 0 0 0,0 0 0 0 0,0 0 0 0 0,0-1 1 0 0,0 1-1 0 0,-1 0 0 0 0,1 0 0 0 0,0 0 1 0 0,0 0-1 0 0,0 0 0 0 0,0-1 0 0 0,-1 1 0 0 0,-8-1 140 0 0,-9 5 38 0 0,14-3-141 0 0,1 1 0 0 0,-1 0 0 0 0,0 0 1 0 0,0 0-1 0 0,1 0 0 0 0,0 1 0 0 0,-5 3 0 0 0,16-6 277 0 0,3-1-247 0 0,1-3 64 0 0,-9 3-89 0 0,1-1 0 0 0,-1 1 0 0 0,1 1 0 0 0,-1-1 0 0 0,7 0 0 0 0,-9 1-34 0 0,-1 0-1 0 0,1 0 1 0 0,0 0-1 0 0,0 0 1 0 0,0 0-1 0 0,0 1 1 0 0,0-1 0 0 0,-1 0-1 0 0,1 0 1 0 0,0 1-1 0 0,0-1 1 0 0,-1 1 0 0 0,1-1-1 0 0,0 1 1 0 0,0-1-1 0 0,-1 1 1 0 0,1-1-1 0 0,-1 1 1 0 0,1 0 0 0 0,0-1-1 0 0,-1 1 1 0 0,1 0-1 0 0,-1 0 1 0 0,1-1 0 0 0,-1 1-1 0 0,0 0 1 0 0,1 0-1 0 0,-1 0 1 0 0,6 18 155 0 0,-1 0 1 0 0,5 35 0 0 0,-7-32-127 0 0,11 40 1 0 0,-1-26 27 0 0,30 62 0 0 0,-33-80-55 0 0,0-1-1 0 0,1 0 1 0 0,1-1-1 0 0,0 0 1 0 0,19 17 0 0 0,-31-33-15 0 0,85 86 80 0 0,-69-68-67 0 0,-2 0 0 0 0,0 1 1 0 0,13 25-1 0 0,-17-26 3 0 0,-1 0 0 0 0,-1 1 0 0 0,-1 0 1 0 0,0 0-1 0 0,-1 1 0 0 0,3 24 0 0 0,-8-36-12 0 0,0 1 1 0 0,-1-1-1 0 0,0 1 1 0 0,0-1-1 0 0,-1 0 1 0 0,0 1-1 0 0,-4 13 1 0 0,3-16-1 0 0,0-1 0 0 0,0 1 1 0 0,-1-1-1 0 0,1 0 1 0 0,-1 0-1 0 0,-1 0 0 0 0,1 0 1 0 0,-1-1-1 0 0,1 1 0 0 0,-1-1 1 0 0,-1 0-1 0 0,-4 4 0 0 0,-12 8-13 0 0,-1-1 0 0 0,-44 23 0 0 0,51-31 10 0 0,0-1 0 0 0,0 0 0 0 0,-1-1 0 0 0,1 0 0 0 0,-31 3 0 0 0,43-7-1 0 0,-1-1 0 0 0,1 0 0 0 0,0 0-1 0 0,0-1 1 0 0,0 1 0 0 0,-1-1 0 0 0,1 1 0 0 0,0-1 0 0 0,0 0-1 0 0,0 0 1 0 0,0-1 0 0 0,0 1 0 0 0,-5-3 0 0 0,4 1 0 0 0,-1-1-1 0 0,1 1 1 0 0,0-1 0 0 0,0 0 0 0 0,0 0 0 0 0,1 0-1 0 0,-5-7 1 0 0,0-2-2 0 0,1 0-1 0 0,1 0 0 0 0,0 0 0 0 0,1-1 1 0 0,-5-18-1 0 0,4 9 9 0 0,2 0 0 0 0,0 0 0 0 0,1-1 0 0 0,1 1 1 0 0,2-1-1 0 0,3-41 0 0 0,0 46-3 0 0,0 1 0 0 0,1-1 0 0 0,1 1 1 0 0,1 0-1 0 0,1 0 0 0 0,0 1 1 0 0,1 0-1 0 0,20-32 0 0 0,-17 35-5 0 0,0 0 0 0 0,0 1 0 0 0,1 0 0 0 0,1 1 1 0 0,15-12-1 0 0,74-45-36 0 0,-38 27-9 0 0,-56 37 23 0 0,-1-1 1 0 0,1 1-1 0 0,-1-1 1 0 0,-1-1-1 0 0,7-7 0 0 0,-11 12 20 0 0,0-1 1 0 0,0 1-1 0 0,-1-1 0 0 0,1 0 0 0 0,-1 1 1 0 0,0-1-1 0 0,0 0 0 0 0,0 0 0 0 0,0 1 0 0 0,0-1 1 0 0,-1 0-1 0 0,1 0 0 0 0,-1 0 0 0 0,0 0 1 0 0,0 0-1 0 0,0 0 0 0 0,0 0 0 0 0,0 0 0 0 0,-2-5 1 0 0,-32-117 13 0 0,33 124 25 0 0,-1 6-28 0 0,0 6 58 0 0,3-2-57 0 0,0 0 1 0 0,1 0-1 0 0,0-1 1 0 0,1 1-1 0 0,-1-1 1 0 0,2 0-1 0 0,-1 0 1 0 0,7 11-1 0 0,7 17 19 0 0,-7-8-4 0 0,1 2 30 0 0,1-1 0 0 0,22 39 0 0 0,-29-61-55 0 0,-1 0 0 0 0,1 0 0 0 0,1 0-1 0 0,-1 0 1 0 0,1-1 0 0 0,0 0 0 0 0,1 0 0 0 0,-1 0 0 0 0,1-1-1 0 0,0 0 1 0 0,1-1 0 0 0,-1 1 0 0 0,14 4 0 0 0,-17-7-47 0 0,1-1 0 0 0,-1 0 0 0 0,0 0 0 0 0,0-1 0 0 0,1 1 0 0 0,-1-1 0 0 0,0 0 1 0 0,1 0-1 0 0,-1-1 0 0 0,0 1 0 0 0,0-1 0 0 0,1 0 0 0 0,-1 0 0 0 0,0 0 0 0 0,0-1 0 0 0,0 1 1 0 0,0-1-1 0 0,0 0 0 0 0,0 0 0 0 0,6-5 0 0 0,-3 1-819 0 0,-1 1-1 0 0,1-1 1 0 0,9-12 0 0 0,-8 9-3530 0 0,12-22 0 0 0,-11 16 2037 0 0</inkml:trace>
</inkml:ink>
</file>

<file path=ppt/ink/ink4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17.2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93 2 1856 0 0,'-9'-1'1984'0'0,"1"1"-1"0"0,-1 0 0 0 0,-11 1 1 0 0,17-1-1599 0 0,0 1 1 0 0,1-1-1 0 0,-1 1 1 0 0,0 0-1 0 0,0 0 0 0 0,0 0 1 0 0,0 0-1 0 0,1 0 1 0 0,-1 1-1 0 0,1-1 1 0 0,-1 1-1 0 0,1 0 0 0 0,-3 1 1 0 0,4-2-319 0 0,1-1 1 0 0,-1 1-1 0 0,1-1 1 0 0,-1 1-1 0 0,1 0 1 0 0,-1-1-1 0 0,1 1 1 0 0,0-1-1 0 0,-1 1 0 0 0,1 0 1 0 0,0-1-1 0 0,-1 1 1 0 0,1 0-1 0 0,0 0 1 0 0,0-1-1 0 0,0 1 1 0 0,0 0-1 0 0,0-1 0 0 0,0 1 1 0 0,0 0-1 0 0,0 0 1 0 0,0-1-1 0 0,0 1 1 0 0,0 0-1 0 0,0-1 1 0 0,0 1-1 0 0,0 0 1 0 0,1 0-1 0 0,-1-1 0 0 0,0 1 1 0 0,0 0-1 0 0,1-1 1 0 0,-1 1-1 0 0,1-1 1 0 0,-1 1-1 0 0,1 0 1 0 0,-1-1-1 0 0,1 1 0 0 0,-1-1 1 0 0,1 1-1 0 0,-1-1 1 0 0,1 1-1 0 0,-1-1 1 0 0,2 1-1 0 0,2 2-50 0 0,1 0 0 0 0,0-1 0 0 0,0 1 0 0 0,7 2 0 0 0,-10-5-3 0 0,83 29-3285 0 0,-67-23 2137 0 0</inkml:trace>
</inkml:ink>
</file>

<file path=ppt/ink/ink4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17.6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64 245 584 0 0,'-17'7'2817'0'0,"12"-5"-1815"0"0,1-1-1 0 0,0 1 1 0 0,0 0-1 0 0,0 0 0 0 0,0 0 1 0 0,-3 3-1 0 0,5-3-779 0 0,1-1 0 0 0,0 0 1 0 0,0 1-1 0 0,-1-1 0 0 0,1 1 0 0 0,0-1 0 0 0,1 1 0 0 0,-1 0 0 0 0,0-1 0 0 0,0 1 0 0 0,1 0 0 0 0,-1 0 1 0 0,1-1-1 0 0,-1 1 0 0 0,1 0 0 0 0,0 0 0 0 0,0 0 0 0 0,0 3 0 0 0,0 0-19 0 0,1-1 0 0 0,-1 1 0 0 0,1-1 1 0 0,0 1-1 0 0,0-1 0 0 0,1 1 0 0 0,-1-1 0 0 0,1 0 0 0 0,0 0 0 0 0,0 1 0 0 0,1-1 0 0 0,-1-1 0 0 0,1 1 0 0 0,0 0 1 0 0,0-1-1 0 0,0 1 0 0 0,0-1 0 0 0,1 0 0 0 0,-1 0 0 0 0,1 0 0 0 0,0 0 0 0 0,0-1 0 0 0,6 3 0 0 0,-5-2-75 0 0,1 0-1 0 0,-1-1 1 0 0,1 0-1 0 0,0 0 0 0 0,-1-1 1 0 0,1 0-1 0 0,0 0 0 0 0,0 0 1 0 0,0 0-1 0 0,0-1 0 0 0,0 0 1 0 0,0-1-1 0 0,0 1 1 0 0,0-1-1 0 0,0 0 0 0 0,0 0 1 0 0,10-4-1 0 0,-7 1-35 0 0,-1 0 0 0 0,0-1 0 0 0,0 0 0 0 0,0 0 0 0 0,-1 0 0 0 0,0-1 0 0 0,0 0 0 0 0,0-1 0 0 0,9-11 0 0 0,-12 13-80 0 0,0 0 0 0 0,-1-1 0 0 0,0 0 0 0 0,0 1 0 0 0,0-1 0 0 0,0 0 0 0 0,-1 0-1 0 0,0-1 1 0 0,-1 1 0 0 0,1 0 0 0 0,-1-1 0 0 0,-1 1 0 0 0,1 0 0 0 0,-1-12 0 0 0,-2-7-8 0 0,-1 1 0 0 0,-1 0 1 0 0,-1-1-1 0 0,-1 2 0 0 0,-17-41 0 0 0,22 61-1 0 0,0-1-1 0 0,-1 1 0 0 0,0 0 1 0 0,0 0-1 0 0,0 0 0 0 0,0 1 1 0 0,0-1-1 0 0,0 0 0 0 0,-1 1 1 0 0,1-1-1 0 0,-1 1 0 0 0,1 0 1 0 0,-1 0-1 0 0,0 0 1 0 0,0 0-1 0 0,0 0 0 0 0,0 1 1 0 0,-1-1-1 0 0,1 1 0 0 0,0 0 1 0 0,-1 0-1 0 0,1 0 0 0 0,0 1 1 0 0,-1-1-1 0 0,1 1 0 0 0,-1-1 1 0 0,1 1-1 0 0,-1 0 0 0 0,1 1 1 0 0,-1-1-1 0 0,1 1 0 0 0,-1-1 1 0 0,1 1-1 0 0,-1 0 1 0 0,1 0-1 0 0,0 1 0 0 0,-4 1 1 0 0,-1 1 4 0 0,0 1 0 0 0,1 0 0 0 0,0 0-1 0 0,0 1 1 0 0,0 0 0 0 0,1 0 0 0 0,-1 1 0 0 0,1-1 0 0 0,1 1 0 0 0,-1 1 0 0 0,2-1 0 0 0,-1 1 0 0 0,-7 15 0 0 0,5-6 8 0 0,1 1-1 0 0,0-1 0 0 0,1 1 1 0 0,1 0-1 0 0,-3 33 1 0 0,6-38-6 0 0,0 0 0 0 0,1 0 0 0 0,1 0 0 0 0,0 0 0 0 0,1 0 0 0 0,5 19 0 0 0,-5-24-4 0 0,1 0 1 0 0,0-1-1 0 0,0 0 0 0 0,1 1 1 0 0,0-1-1 0 0,0-1 1 0 0,1 1-1 0 0,0 0 0 0 0,0-1 1 0 0,0 0-1 0 0,11 9 1 0 0,-4-6-35 0 0,-1-1 1 0 0,1-1 0 0 0,0 1 0 0 0,1-2-1 0 0,0 0 1 0 0,0 0 0 0 0,0-1-1 0 0,1-1 1 0 0,-1 0 0 0 0,1-1 0 0 0,0-1-1 0 0,0 0 1 0 0,0-1 0 0 0,19 0-1 0 0,-17-2-353 0 0,0 0 0 0 0,0-1 0 0 0,0-1 0 0 0,-1 0-1 0 0,20-8 1 0 0,-21 6-652 0 0,0 0-1 0 0,-1-2 1 0 0,1 0-1 0 0,-2 0 1 0 0,23-18-1 0 0,-15 8-401 0 0</inkml:trace>
</inkml:ink>
</file>

<file path=ppt/ink/ink4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17.9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81 2008 0 0,'-3'-27'5771'0'0,"2"22"-5011"0"0,0 1 0 0 0,1 0 0 0 0,-1 0 1 0 0,1-1-1 0 0,0 1 0 0 0,0 0 0 0 0,1 0 0 0 0,0-6 0 0 0,-1 10-662 0 0,0-1 0 0 0,0 1 0 0 0,0 0 0 0 0,0-1 0 0 0,0 1-1 0 0,0 0 1 0 0,0-1 0 0 0,0 1 0 0 0,0 0 0 0 0,0-1 0 0 0,1 1-1 0 0,-1 0 1 0 0,0-1 0 0 0,0 1 0 0 0,0 0 0 0 0,0-1 0 0 0,1 1-1 0 0,-1 0 1 0 0,0-1 0 0 0,0 1 0 0 0,1 0 0 0 0,-1 0 0 0 0,0-1 0 0 0,1 1-1 0 0,-1 0 1 0 0,0 0 0 0 0,1 0 0 0 0,-1 0 0 0 0,0-1 0 0 0,1 1-1 0 0,-1 0 1 0 0,0 0 0 0 0,1 0 0 0 0,-1 0 0 0 0,0 0 0 0 0,1 0-1 0 0,-1 0 1 0 0,0 0 0 0 0,1 0 0 0 0,-1 0 0 0 0,1 0 0 0 0,-1 0-1 0 0,0 0 1 0 0,1 0 0 0 0,-1 0 0 0 0,0 0 0 0 0,1 1 0 0 0,-1-1-1 0 0,0 0 1 0 0,1 0 0 0 0,-1 0 0 0 0,0 0 0 0 0,1 1 0 0 0,-1-1-1 0 0,0 0 1 0 0,0 0 0 0 0,1 1 0 0 0,-1-1 0 0 0,0 0 0 0 0,0 1-1 0 0,1-1 1 0 0,0 2 147 0 0,1 0 1 0 0,0 1-1 0 0,-1-1 0 0 0,1 0 0 0 0,-1 1 0 0 0,2 4 0 0 0,0 9 119 0 0,0 1 1 0 0,-2 0-1 0 0,1 0 1 0 0,-2 0-1 0 0,-2 19 0 0 0,1-11-212 0 0,-5 75 292 0 0,0 19-127 0 0,6-83-260 0 0,2 1 0 0 0,9 54 0 0 0,-7-71-60 0 0,1-1 0 0 0,1 0 0 0 0,1-1 1 0 0,0 0-1 0 0,1 0 0 0 0,16 24 0 0 0,-12-23-13 0 0,0-1 0 0 0,30 31 0 0 0,-32-40-101 0 0,0 1 0 0 0,0-2 1 0 0,1 1-1 0 0,0-1 0 0 0,1-1 0 0 0,12 6 1 0 0,-20-11-201 0 0,0 0 0 0 0,1 0 1 0 0,0-1-1 0 0,5 1 0 0 0,9-1-5530 0 0,-12-2 2142 0 0</inkml:trace>
</inkml:ink>
</file>

<file path=ppt/ink/ink4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18.6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372 900 512 0 0,'1'1'583'0'0,"1"0"0"0"0,-1 0 0 0 0,1 0 0 0 0,-1-1 1 0 0,1 1-1 0 0,-1 0 0 0 0,1-1 0 0 0,-1 1 0 0 0,1-1 0 0 0,0 0 0 0 0,-1 0 0 0 0,1 1 0 0 0,-1-1 0 0 0,4 0 1 0 0,28-3 5547 0 0,-21 1-5109 0 0,-9 2-915 0 0,-1-1 0 0 0,1 1 0 0 0,-1-1 1 0 0,0 1-1 0 0,1-1 0 0 0,-1 0 1 0 0,0 0-1 0 0,0-1 0 0 0,1 1 1 0 0,-1 0-1 0 0,0-1 0 0 0,0 1 0 0 0,0-1 1 0 0,-1 1-1 0 0,1-1 0 0 0,0 0 1 0 0,-1 0-1 0 0,1 0 0 0 0,-1 0 1 0 0,1 0-1 0 0,-1 0 0 0 0,0 0 0 0 0,0-1 1 0 0,0 1-1 0 0,0 0 0 0 0,-1-1 1 0 0,1 1-1 0 0,0-4 0 0 0,2-6 64 0 0,-2-1-1 0 0,0 1 0 0 0,0-1 1 0 0,-1-16-1 0 0,-2-3 67 0 0,-11-62-1 0 0,10 77-185 0 0,-1 1-1 0 0,-1 0 1 0 0,-1 0-1 0 0,0 1 1 0 0,-14-25-1 0 0,17 35-43 0 0,1 1 1 0 0,-1 0-1 0 0,-1 0 0 0 0,1 0 0 0 0,0 0 0 0 0,-1 1 0 0 0,0-1 0 0 0,0 1 1 0 0,0 0-1 0 0,0 0 0 0 0,-1 0 0 0 0,1 1 0 0 0,-1-1 0 0 0,-5-1 1 0 0,3 2 10 0 0,1 1 0 0 0,0-1 0 0 0,0 1 0 0 0,-1 1 1 0 0,1-1-1 0 0,0 1 0 0 0,-1 0 0 0 0,1 1 0 0 0,0-1 0 0 0,-9 3 1 0 0,1 1 9 0 0,0 1-1 0 0,0 0 1 0 0,0 0 0 0 0,0 2 0 0 0,1 0 0 0 0,0 0 0 0 0,1 1 0 0 0,-1 1 0 0 0,-11 10 0 0 0,9-4-25 0 0,0 1 0 0 0,1 0 0 0 0,1 1 0 0 0,1 0 0 0 0,0 1 0 0 0,1 0 0 0 0,1 1 0 0 0,1 0 0 0 0,0 1 0 0 0,2 0 0 0 0,0 0 0 0 0,1 1 0 0 0,1-1 0 0 0,1 1 0 0 0,-2 26 0 0 0,6-40 0 0 0,0-1 0 0 0,1 0 0 0 0,-1 1 0 0 0,1-1 0 0 0,0 1 0 0 0,1-1 0 0 0,0 0 0 0 0,0 0 0 0 0,0 0 0 0 0,0 0 0 0 0,1 0-1 0 0,0 0 1 0 0,1-1 0 0 0,-1 1 0 0 0,1-1 0 0 0,0 0 0 0 0,0 0 0 0 0,0 0 0 0 0,1-1 0 0 0,5 5 0 0 0,-2-3-6 0 0,0-1-1 0 0,0 1 0 0 0,0-1 1 0 0,1-1-1 0 0,-1 0 1 0 0,1 0-1 0 0,0-1 1 0 0,0 0-1 0 0,1 0 1 0 0,-1-1-1 0 0,0 0 1 0 0,19 0-1 0 0,-10-1 6 0 0,0-2 0 0 0,0 0 0 0 0,0-1 0 0 0,-1-1 0 0 0,1 0 1 0 0,-1-2-1 0 0,1 0 0 0 0,30-14 0 0 0,-39 15-8 0 0,-1 0 0 0 0,1-1 0 0 0,-1 0 0 0 0,-1-1 1 0 0,1 0-1 0 0,-1 0 0 0 0,0-1 0 0 0,0 1 0 0 0,-1-2 0 0 0,0 1 1 0 0,0-1-1 0 0,0 1 0 0 0,-1-2 0 0 0,-1 1 0 0 0,1 0 0 0 0,-1-1 1 0 0,-1 0-1 0 0,4-13 0 0 0,-1-9-54 0 0,-2 0 0 0 0,-1-1 0 0 0,-2 1 0 0 0,-2-37 0 0 0,0 32 29 0 0,-32-383-214 0 0,25 362 419 0 0,-16-56 0 0 0,23 109-146 0 0,0 0 1 0 0,0 0-1 0 0,-1 1 1 0 0,1-1-1 0 0,-1 1 0 0 0,0 0 1 0 0,0-1-1 0 0,0 1 1 0 0,-5-5-1 0 0,6 7-13 0 0,1 0 0 0 0,-1 1 0 0 0,0-1-1 0 0,0 1 1 0 0,0-1 0 0 0,0 1 0 0 0,1-1 0 0 0,-1 1-1 0 0,0-1 1 0 0,0 1 0 0 0,0 0 0 0 0,0 0-1 0 0,0-1 1 0 0,0 1 0 0 0,0 0 0 0 0,0 0 0 0 0,-1 0-1 0 0,1 0 10 0 0,-1 1-1 0 0,1-1 0 0 0,-1 0 0 0 0,1 1 0 0 0,0 0 1 0 0,-1-1-1 0 0,1 1 0 0 0,0 0 0 0 0,0-1 0 0 0,0 1 0 0 0,-1 0 1 0 0,1 0-1 0 0,0 0 0 0 0,0 0 0 0 0,-1 1 0 0 0,-2 4 41 0 0,0 0-1 0 0,0 0 0 0 0,0 0 0 0 0,0 0 0 0 0,1 0 1 0 0,0 1-1 0 0,1 0 0 0 0,-1-1 0 0 0,1 1 0 0 0,1 0 1 0 0,-2 11-1 0 0,0 10 201 0 0,1 45 0 0 0,2-59-224 0 0,0 13 89 0 0,1 1 0 0 0,1-1-1 0 0,2 0 1 0 0,0 0 0 0 0,17 50 0 0 0,98 228 791 0 0,-101-265-1039 0 0,3-2-1 0 0,1 0 1 0 0,2-2 0 0 0,1 0 0 0 0,32 33 0 0 0,-53-65-20 0 0,34 36-2792 0 0,-33-36 1576 0 0,-1-1 0 0 0,0 0-1 0 0,1 0 1 0 0,6 3 0 0 0,-1-2-1000 0 0</inkml:trace>
</inkml:ink>
</file>

<file path=ppt/ink/ink4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25.2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342 122 512 0 0,'-1'0'118'0'0,"0"1"1"0"0,0-1-1 0 0,0 1 1 0 0,0-1-1 0 0,0 1 0 0 0,0-1 1 0 0,0 1-1 0 0,0 0 1 0 0,0 0-1 0 0,0 0 0 0 0,1-1 1 0 0,-1 1-1 0 0,0 0 0 0 0,0 0 1 0 0,1 0-1 0 0,-2 2 1 0 0,-10 20 1514 0 0,10-21-1562 0 0,-2 13 904 0 0,4-14-896 0 0,0-1 0 0 0,0 1 0 0 0,0-1-1 0 0,0 1 1 0 0,0-1 0 0 0,0 0-1 0 0,0 1 1 0 0,0-1 0 0 0,0 1 0 0 0,0-1-1 0 0,1 0 1 0 0,-1 1 0 0 0,0-1 0 0 0,0 1-1 0 0,0-1 1 0 0,1 0 0 0 0,-1 1-1 0 0,0-1 1 0 0,0 0 0 0 0,1 1 0 0 0,1 0 145 0 0,-1-1 1 0 0,1 1-1 0 0,0-1 1 0 0,-1 1 0 0 0,1-1-1 0 0,0 1 1 0 0,0-1 0 0 0,-1 0-1 0 0,1 0 1 0 0,0 0-1 0 0,0 0 1 0 0,-1 0 0 0 0,4-1-1 0 0,-1 0-8 0 0,0 0 0 0 0,1 0-1 0 0,-1 0 1 0 0,0-1 0 0 0,1 1-1 0 0,-1-1 1 0 0,0 0 0 0 0,0 0-1 0 0,-1-1 1 0 0,1 1 0 0 0,0-1-1 0 0,-1 0 1 0 0,6-5 0 0 0,-2 0 252 0 0,1-1 1 0 0,-1 0-1 0 0,-1 0 1 0 0,7-12 0 0 0,-11 17-326 0 0,3-4 284 0 0,0-1 0 0 0,0 1 0 0 0,-1-1 0 0 0,-1 0 0 0 0,0 0 0 0 0,4-14 0 0 0,-7 22-376 0 0,0 0 1 0 0,0 1-1 0 0,0-1 0 0 0,0 0 0 0 0,0 1 0 0 0,0-1 0 0 0,0 0 0 0 0,0 1 0 0 0,-1-1 0 0 0,1 0 1 0 0,0 1-1 0 0,0-1 0 0 0,0 0 0 0 0,-1 1 0 0 0,1-1 0 0 0,0 1 0 0 0,-1-1 0 0 0,1 0 0 0 0,-1 1 1 0 0,1-1-1 0 0,0 1 0 0 0,-1-1 0 0 0,1 1 0 0 0,-1-1 0 0 0,0 1 0 0 0,1 0 0 0 0,-2-1 0 0 0,0 0 20 0 0,1 0 0 0 0,-1 1-1 0 0,0-1 1 0 0,0 1 0 0 0,0 0 0 0 0,0-1-1 0 0,0 1 1 0 0,0 0 0 0 0,0 0-1 0 0,-2 0 1 0 0,-3 1 131 0 0,-1 1-1 0 0,0-1 1 0 0,-15 6 0 0 0,-23 12 45 0 0,2 1 0 0 0,0 3 0 0 0,2 1 1 0 0,0 2-1 0 0,2 2 0 0 0,-52 45 1 0 0,86-67-232 0 0,-1 1 0 0 0,1-1 1 0 0,-8 13-1 0 0,12-17-13 0 0,1 0 0 0 0,-1 1 0 0 0,1-1 0 0 0,0 0 1 0 0,0 1-1 0 0,0-1 0 0 0,0 1 0 0 0,0 0 0 0 0,0-1 0 0 0,1 1 0 0 0,0 0 0 0 0,-1-1 0 0 0,1 1 0 0 0,0 0 0 0 0,0 0 0 0 0,1 2 0 0 0,-1-4-1 0 0,1 1 1 0 0,-1-1-1 0 0,1 0 0 0 0,-1 0 1 0 0,1 0-1 0 0,-1 0 1 0 0,1 0-1 0 0,0 0 0 0 0,0 0 1 0 0,0 0-1 0 0,0 0 0 0 0,0 0 1 0 0,0 0-1 0 0,0 0 1 0 0,0 0-1 0 0,0-1 0 0 0,0 1 1 0 0,0 0-1 0 0,0-1 0 0 0,0 1 1 0 0,1-1-1 0 0,-1 0 1 0 0,0 1-1 0 0,2-1 0 0 0,4 2 5 0 0,-1-1 0 0 0,1 0 1 0 0,9 0-1 0 0,-13-1-7 0 0,36-1 19 0 0,53-6 0 0 0,-3-1-9 0 0,-88 8-11 0 0,30-1-17 0 0,54 4 0 0 0,-77-3 19 0 0,0 2 0 0 0,0-1 0 0 0,0 1 0 0 0,0 0 0 0 0,0 1 0 0 0,0 0 0 0 0,0 0 0 0 0,-1 0 0 0 0,1 1 0 0 0,-1 0 0 0 0,12 10 0 0 0,-16-12-1 0 0,-1 1 1 0 0,1-1 0 0 0,-1 1 0 0 0,1 0 0 0 0,-1 0-1 0 0,0-1 1 0 0,0 2 0 0 0,-1-1 0 0 0,1 0-1 0 0,0 0 1 0 0,-1 0 0 0 0,0 1 0 0 0,0-1 0 0 0,0 1-1 0 0,1 6 1 0 0,-2-6 2 0 0,0 1 0 0 0,0 0 1 0 0,-1 0-1 0 0,0-1 0 0 0,1 1 0 0 0,-2-1 0 0 0,1 1 0 0 0,0-1 1 0 0,-1 1-1 0 0,-4 7 0 0 0,0-2 9 0 0,-1 1 0 0 0,0-1 0 0 0,0 0 0 0 0,-1-1 0 0 0,-1 0 0 0 0,0 0-1 0 0,0-1 1 0 0,-12 9 0 0 0,-6 2 13 0 0,-31 16 0 0 0,46-29-35 0 0,-1 0-1 0 0,0 0 1 0 0,0-1-1 0 0,-1-1 1 0 0,-15 3-1 0 0,28-6-11 0 0,-1-1 0 0 0,1 0 0 0 0,-1 0 0 0 0,1 0 0 0 0,-1 1 0 0 0,1-1 0 0 0,-1-1 0 0 0,1 1 1 0 0,-1 0-1 0 0,1 0 0 0 0,-1-1 0 0 0,1 1 0 0 0,0 0 0 0 0,-1-1 0 0 0,1 1 0 0 0,-1-1 0 0 0,1 0 0 0 0,0 0 0 0 0,0 1 0 0 0,-1-1 0 0 0,1 0 0 0 0,0 0 0 0 0,-2-2 0 0 0,2 1-99 0 0,0 1-1 0 0,0-1 1 0 0,0 0-1 0 0,0 0 1 0 0,1 0-1 0 0,-1 0 1 0 0,0 0-1 0 0,1 0 1 0 0,0 0-1 0 0,-1 0 1 0 0,1 0-1 0 0,0-1 1 0 0,0 1-1 0 0,0 0 1 0 0,0 0-1 0 0,1-3 0 0 0,2-8-1489 0 0,1 1-1 0 0,0-1 0 0 0,1 1 1 0 0,0 1-1 0 0,1-1 0 0 0,0 1 1 0 0,11-15-1 0 0,0 0-850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5:55.8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11 253 808 0 0,'-5'-49'3487'0'0,"3"36"-2481"0"0,0-1 0 0 0,1 1 1 0 0,0-1-1 0 0,1 1 0 0 0,1-1 1 0 0,0 1-1 0 0,3-15 0 0 0,-2 23-756 0 0,0 0-1 0 0,1 0 1 0 0,0 0 0 0 0,-1 0-1 0 0,1 1 1 0 0,1-1-1 0 0,-1 1 1 0 0,1 0 0 0 0,0 0-1 0 0,0 0 1 0 0,0 0-1 0 0,0 1 1 0 0,5-4-1 0 0,-6 5-73 0 0,0 0 0 0 0,0 0 0 0 0,0 0 0 0 0,0 1 0 0 0,1-1 0 0 0,-1 1 0 0 0,0 0 0 0 0,1 0 0 0 0,-1 0 0 0 0,1 0 0 0 0,-1 0 0 0 0,1 1 0 0 0,-1-1 0 0 0,1 1 0 0 0,-1 0 0 0 0,1 0 0 0 0,0 1 0 0 0,-1-1 0 0 0,1 1 0 0 0,-1 0 0 0 0,5 1 0 0 0,-5 0-100 0 0,0 0-1 0 0,-1 0 1 0 0,1 0 0 0 0,0 0-1 0 0,-1 1 1 0 0,1-1 0 0 0,-1 1 0 0 0,0-1-1 0 0,1 1 1 0 0,-2 0 0 0 0,1 0-1 0 0,0 0 1 0 0,0 0 0 0 0,-1 1-1 0 0,0-1 1 0 0,2 4 0 0 0,1 8 103 0 0,1 2 0 0 0,1 16 1 0 0,-5-25-89 0 0,9 68 457 0 0,-5 1 0 0 0,-3 86 0 0 0,-2-42-195 0 0,1-14-243 0 0,2 78-34 0 0,-2-178-108 0 0,-1-4-9 0 0,1 1 0 0 0,-1 0 0 0 0,0-1 0 0 0,0 1 0 0 0,0 0 1 0 0,-1-1-1 0 0,1 1 0 0 0,-1 0 0 0 0,0-1 0 0 0,0 1 0 0 0,-2 5 1 0 0,3-9 10 0 0,0 0 1 0 0,-1 0 0 0 0,1 1-1 0 0,0-1 1 0 0,0 0 0 0 0,0 0 0 0 0,-1 0-1 0 0,1 0 1 0 0,0 0 0 0 0,0 0-1 0 0,0 0 1 0 0,-1 0 0 0 0,1 1 0 0 0,0-1-1 0 0,0 0 1 0 0,0 0 0 0 0,-1 0-1 0 0,1 0 1 0 0,0 0 0 0 0,0 0 0 0 0,-1 0-1 0 0,1 0 1 0 0,0 0 0 0 0,0 0-1 0 0,0-1 1 0 0,-1 1 0 0 0,1 0 0 0 0,0 0-1 0 0,0 0 1 0 0,0 0 0 0 0,-1 0-1 0 0,1 0 1 0 0,0 0 0 0 0,0 0-1 0 0,0-1 1 0 0,-1 1 0 0 0,1 0 0 0 0,0 0-1 0 0,0 0 1 0 0,0 0 0 0 0,0-1-1 0 0,0 1 1 0 0,-1 0 0 0 0,1 0 0 0 0,0 0-1 0 0,0-1 1 0 0,0 1 0 0 0,-8-13-1983 0 0,8 12 1575 0 0,-7-10-2762 0 0,-1 0 0 0 0,-13-16 0 0 0,12 16 745 0 0,-1 0-471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2:34.0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75 16 5849 0 0,'-16'-6'4376'0'0,"-15"-3"8145"0"0,11 8-9315 0 0,20 2-3174 0 0,-1-1-1 0 0,1 0 0 0 0,-1 0 1 0 0,1 0-1 0 0,0 1 0 0 0,-1-1 1 0 0,1 0-1 0 0,-1 0 1 0 0,1 1-1 0 0,0-1 0 0 0,-1 0 1 0 0,1 1-1 0 0,0-1 0 0 0,-1 1 1 0 0,1-1-1 0 0,0 0 1 0 0,0 1-1 0 0,-1-1 0 0 0,1 1 1 0 0,0-1-1 0 0,0 1 1 0 0,0-1-1 0 0,-1 1 0 0 0,1-1 1 0 0,0 0-1 0 0,0 1 0 0 0,0-1 1 0 0,0 1-1 0 0,0-1 1 0 0,0 1-1 0 0,0-1 0 0 0,0 1 1 0 0,0-1-1 0 0,0 1 0 0 0,1-1 1 0 0,-1 1-1 0 0,0-1 1 0 0,0 1-1 0 0,0-1 0 0 0,1 1 1 0 0,-1-1-1 0 0,0 1 0 0 0,1 1-37 0 0,1 1-1 0 0,-1-1 0 0 0,0 0 0 0 0,0 0 1 0 0,1 0-1 0 0,-1 0 0 0 0,3 3 0 0 0,8 3-488 0 0,0 0 0 0 0,0 0-1 0 0,0-1 1 0 0,19 7 0 0 0,-11-5-1947 0 0,0 1 805 0 0</inkml:trace>
</inkml:ink>
</file>

<file path=ppt/ink/ink4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25.5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30 206 1840 0 0,'-8'-27'2716'0'0,"1"-1"0"0"0,2 0 0 0 0,-5-56 0 0 0,10 82-2524 0 0,0 1 0 0 0,1-1-1 0 0,-1 0 1 0 0,0 1 0 0 0,1-1 0 0 0,-1 1-1 0 0,1-1 1 0 0,-1 1 0 0 0,1-1 0 0 0,0 1-1 0 0,-1 0 1 0 0,1-1 0 0 0,0 1 0 0 0,0 0-1 0 0,0-1 1 0 0,0 1 0 0 0,0 0 0 0 0,0 0-1 0 0,1 0 1 0 0,-1 0 0 0 0,0 0 0 0 0,0 0-1 0 0,1 0 1 0 0,-1 0 0 0 0,1 1 0 0 0,1-2-1 0 0,-2 2-97 0 0,1-1-1 0 0,-1 1 0 0 0,0-1 0 0 0,0 1 0 0 0,1 0 0 0 0,-1-1 0 0 0,0 1 0 0 0,1 0 1 0 0,-1 0-1 0 0,0 0 0 0 0,1 0 0 0 0,-1 0 0 0 0,0 0 0 0 0,1 0 0 0 0,-1 0 0 0 0,0 1 1 0 0,1-1-1 0 0,-1 1 0 0 0,0-1 0 0 0,0 1 0 0 0,0-1 0 0 0,1 1 0 0 0,-1-1 1 0 0,0 1-1 0 0,0 0 0 0 0,0 0 0 0 0,0 0 0 0 0,0 0 0 0 0,0 0 0 0 0,1 1 0 0 0,2 7 101 0 0,0-1-1 0 0,-1 1 0 0 0,-1-1 0 0 0,1 1 0 0 0,-1 0 0 0 0,-1 0 0 0 0,0 0 1 0 0,0 13-1 0 0,1-1 56 0 0,7 143 301 0 0,-2-8-176 0 0,0-32-492 0 0,-5-66-43 0 0,16 99 1 0 0,-14-143 74 0 0,-1-1-1 0 0,2 1 1 0 0,6 14-1 0 0,-8-21-139 0 0,1 0 0 0 0,0 0 0 0 0,0 0 0 0 0,0-1 0 0 0,1 0 0 0 0,0 0 0 0 0,6 6 0 0 0,-9-10-32 0 0,0-1 0 0 0,0 0-1 0 0,0 0 1 0 0,0 0 0 0 0,0 0-1 0 0,0 0 1 0 0,0 0 0 0 0,0 0-1 0 0,0-1 1 0 0,0 1 0 0 0,4-1-1 0 0,-4 1-160 0 0,-1-1-1 0 0,1 0 0 0 0,-1 0 0 0 0,1 0 0 0 0,-1-1 0 0 0,0 1 1 0 0,1 0-1 0 0,-1-1 0 0 0,1 1 0 0 0,-1 0 0 0 0,3-2 0 0 0,1-2-1719 0 0</inkml:trace>
</inkml:ink>
</file>

<file path=ppt/ink/ink4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25.6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0 225 1584 0 0,'13'-10'3517'0'0,"0"1"-1"0"0,23-11 1 0 0,66-24 322 0 0,-65 30-2914 0 0,50-24 141 0 0,52-20-321 0 0,-117 50-818 0 0,0 2-1 0 0,0 0 0 0 0,1 2 0 0 0,31-3 0 0 0,-48 6-525 0 0,0 1 0 0 0,0 0 0 0 0,0 1 0 0 0,0-1 0 0 0,8 3 0 0 0,3 3-1992 0 0</inkml:trace>
</inkml:ink>
</file>

<file path=ppt/ink/ink4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26.0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33 337 1952 0 0,'-3'5'1354'0'0,"-1"-1"0"0"0,1 1 0 0 0,1-1 0 0 0,-1 1 0 0 0,-2 6-1 0 0,2-3-775 0 0,0 0 0 0 0,1 0 0 0 0,1 0-1 0 0,-1 0 1 0 0,1 0 0 0 0,0 0 0 0 0,1 1-1 0 0,0-1 1 0 0,2 12 0 0 0,-2-19-483 0 0,0-1 0 0 0,0 1 1 0 0,0-1-1 0 0,0 1 0 0 0,0-1 1 0 0,0 1-1 0 0,0-1 0 0 0,0 1 0 0 0,0-1 1 0 0,0 1-1 0 0,0-1 0 0 0,1 1 1 0 0,-1-1-1 0 0,0 0 0 0 0,0 1 0 0 0,1-1 1 0 0,-1 1-1 0 0,0-1 0 0 0,1 1 1 0 0,-1-1-1 0 0,0 0 0 0 0,1 1 1 0 0,-1-1-1 0 0,0 0 0 0 0,1 0 0 0 0,-1 1 1 0 0,1-1-1 0 0,-1 0 0 0 0,1 0 1 0 0,0 1-1 0 0,0-1 28 0 0,0 0 1 0 0,0-1-1 0 0,0 1 0 0 0,0 0 1 0 0,0 0-1 0 0,0-1 0 0 0,0 1 1 0 0,0-1-1 0 0,-1 1 0 0 0,1-1 1 0 0,0 1-1 0 0,0-1 0 0 0,0 1 1 0 0,0-2-1 0 0,4-2 295 0 0,0-1-1 0 0,-1 0 1 0 0,7-8-1 0 0,-8 7-280 0 0,1 0 0 0 0,-1-1-1 0 0,0 0 1 0 0,0 1-1 0 0,-1-1 1 0 0,3-13-1 0 0,5-45 74 0 0,-8 52-153 0 0,3-44-93 0 0,8-54 62 0 0,-11 101-55 0 0,1-1 0 0 0,0 1 0 0 0,0-1 0 0 0,1 1 1 0 0,0 0-1 0 0,1 0 0 0 0,12-17 0 0 0,-15 24-16 0 0,1-1-1 0 0,0 1 1 0 0,1 0 0 0 0,-1 0-1 0 0,0 1 1 0 0,1-1 0 0 0,-1 1 0 0 0,1 0-1 0 0,0 0 1 0 0,0 0 0 0 0,0 0-1 0 0,0 1 1 0 0,0-1 0 0 0,0 1 0 0 0,0 0-1 0 0,8-1 1 0 0,-3 2-645 0 0,0-1 0 0 0,0 1 0 0 0,0 1 0 0 0,-1-1 0 0 0,1 1-1 0 0,0 1 1 0 0,10 3 0 0 0,-2 0-1765 0 0</inkml:trace>
</inkml:ink>
</file>

<file path=ppt/ink/ink4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26.8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91 96 944 0 0,'-5'2'877'0'0,"0"0"0"0"0,1 0 0 0 0,0 0 0 0 0,-1 1-1 0 0,1 0 1 0 0,0 0 0 0 0,0 0 0 0 0,1 1 0 0 0,-1-1-1 0 0,1 1 1 0 0,-6 6 0 0 0,6-4-369 0 0,0-1-1 0 0,1 0 1 0 0,-1 1-1 0 0,1-1 1 0 0,0 1 0 0 0,-1 6-1 0 0,-3 28 270 0 0,1 0-1 0 0,2 79 1 0 0,3-112-754 0 0,0-1 0 0 0,1 1 0 0 0,-1 0 0 0 0,2-1 0 0 0,-1 1 0 0 0,1-1-1 0 0,-1 1 1 0 0,5 7 0 0 0,-5-12-16 0 0,0-1 0 0 0,0 1 0 0 0,0 0 0 0 0,0-1 0 0 0,0 1 0 0 0,0-1 0 0 0,1 1-1 0 0,-1-1 1 0 0,1 1 0 0 0,-1-1 0 0 0,1 0 0 0 0,-1 0 0 0 0,1 0 0 0 0,0 0 0 0 0,-1 0-1 0 0,1 0 1 0 0,0 0 0 0 0,0-1 0 0 0,0 1 0 0 0,0-1 0 0 0,0 1 0 0 0,0-1 0 0 0,0 0 0 0 0,0 1-1 0 0,0-1 1 0 0,0 0 0 0 0,0 0 0 0 0,0-1 0 0 0,0 1 0 0 0,0 0 0 0 0,-1-1 0 0 0,4 0-1 0 0,2-1 27 0 0,0-1-1 0 0,1 0 1 0 0,-1 0-1 0 0,-1-1 1 0 0,1 0-1 0 0,0 0 0 0 0,-1 0 1 0 0,6-6-1 0 0,2-2 87 0 0,-2 0 1 0 0,16-20-1 0 0,-23 27-64 0 0,-1-1 0 0 0,0 0 1 0 0,0 0-1 0 0,-1 0 0 0 0,0-1 0 0 0,0 1 1 0 0,0-1-1 0 0,-1 0 0 0 0,0 0 0 0 0,0 0 0 0 0,0 0 1 0 0,-1 0-1 0 0,0-11 0 0 0,-1 5 81 0 0,-1-1-1 0 0,-1 0 1 0 0,0 1-1 0 0,-1-1 1 0 0,0 1-1 0 0,-6-14 1 0 0,4 10-47 0 0,-19-50 149 0 0,19 57-217 0 0,1 0 0 0 0,-1 1 1 0 0,0 0-1 0 0,-11-14 0 0 0,14 21-8 0 0,1 0 0 0 0,-1 0 0 0 0,0 1 0 0 0,1-1 0 0 0,-1 0 0 0 0,0 1 0 0 0,0 0 0 0 0,0-1 0 0 0,0 1 0 0 0,0 0 0 0 0,0 0 0 0 0,0 0 0 0 0,-1 0 0 0 0,1 0 0 0 0,0 1 0 0 0,-1-1 0 0 0,1 1 0 0 0,0-1 0 0 0,-3 1 0 0 0,2 0-5 0 0,0 1 1 0 0,0-1-1 0 0,0 1 1 0 0,0 0-1 0 0,0 0 1 0 0,0 0-1 0 0,0 0 1 0 0,1 0-1 0 0,-1 0 1 0 0,0 1 0 0 0,1 0-1 0 0,-1-1 1 0 0,-2 4-1 0 0,-1 1-10 0 0,0 0-1 0 0,0 0 1 0 0,0 1 0 0 0,1-1 0 0 0,0 1-1 0 0,0 1 1 0 0,1-1 0 0 0,0 1-1 0 0,-5 12 1 0 0,7-13-2 0 0,0 0 0 0 0,0 1 0 0 0,1-1 0 0 0,0 0 0 0 0,0 0 0 0 0,0 1 0 0 0,1-1 0 0 0,0 0-1 0 0,2 12 1 0 0,-1-15 2 0 0,0 0 0 0 0,0-1-1 0 0,0 1 1 0 0,1 0-1 0 0,-1 0 1 0 0,1-1-1 0 0,0 1 1 0 0,0-1 0 0 0,1 1-1 0 0,-1-1 1 0 0,0 0-1 0 0,1 0 1 0 0,0 0 0 0 0,0 0-1 0 0,0 0 1 0 0,0-1-1 0 0,0 0 1 0 0,6 4-1 0 0,-1-2 20 0 0,0-1-1 0 0,-1 0 0 0 0,1-1 0 0 0,0 1 1 0 0,0-2-1 0 0,1 1 0 0 0,-1-1 0 0 0,0 0 1 0 0,0-1-1 0 0,1 0 0 0 0,-1 0 0 0 0,0-1 1 0 0,0 0-1 0 0,14-3 0 0 0,-3-1 141 0 0,0-1 0 0 0,0-1 0 0 0,-1 0 0 0 0,35-20 0 0 0,-31 13 195 0 0,-2-1 1 0 0,24-20 0 0 0,-27 19 21 0 0,2 1 1 0 0,37-22-1 0 0,-55 36-358 0 0,0 0 0 0 0,0 0-1 0 0,1 1 1 0 0,-1-1-1 0 0,1 1 1 0 0,-1-1 0 0 0,1 1-1 0 0,-1 0 1 0 0,1-1 0 0 0,-1 1-1 0 0,1 0 1 0 0,-1 0-1 0 0,1 0 1 0 0,-1 0 0 0 0,1 0-1 0 0,-1 0 1 0 0,1 1-1 0 0,-1-1 1 0 0,1 0 0 0 0,1 2-1 0 0,-2-1-4 0 0,1 0 0 0 0,0 0-1 0 0,0 0 1 0 0,0 1 0 0 0,-1-1 0 0 0,1 1 0 0 0,-1-1-1 0 0,1 1 1 0 0,-1 0 0 0 0,0 0 0 0 0,1 0-1 0 0,0 2 1 0 0,3 6 5 0 0,-1 0 0 0 0,-1 0 0 0 0,0 1 0 0 0,3 14 0 0 0,-6-24-13 0 0,5 20 42 0 0,12 76 46 0 0,-15-84-63 0 0,-1 0 0 0 0,-1 0 1 0 0,0 0-1 0 0,-1 0 0 0 0,-4 20 1 0 0,5-31-31 0 0,-1 1 0 0 0,0 0 1 0 0,0-1-1 0 0,-1 1 1 0 0,1-1-1 0 0,0 1 1 0 0,-1-1-1 0 0,1 0 0 0 0,-1 1 1 0 0,0-1-1 0 0,0 0 1 0 0,0 0-1 0 0,0 0 0 0 0,0 0 1 0 0,-4 2-1 0 0,6-4 2 0 0,0 0-1 0 0,0 0 0 0 0,0 0 1 0 0,-1 0-1 0 0,1 0 0 0 0,0 0 1 0 0,0 0-1 0 0,0 0 0 0 0,0 1 1 0 0,0-1-1 0 0,0 0 0 0 0,0 0 1 0 0,0 0-1 0 0,0 0 0 0 0,0 0 1 0 0,0 0-1 0 0,0 0 0 0 0,-1 0 1 0 0,1 0-1 0 0,0-1 0 0 0,0 1 1 0 0,0 0-1 0 0,0 0 1 0 0,0 0-1 0 0,0 0 0 0 0,0 0 1 0 0,0 0-1 0 0,0 0 0 0 0,0 0 1 0 0,0 0-1 0 0,0 0 0 0 0,0 0 1 0 0,0 0-1 0 0,0 0 0 0 0,-1 0 1 0 0,1 0-1 0 0,0 0 0 0 0,0 0 1 0 0,0 0-1 0 0,0 0 0 0 0,0 0 1 0 0,0-1-1 0 0,0 1 0 0 0,0 0 1 0 0,0 0-1 0 0,0 0 0 0 0,0 0 1 0 0,0 0-1 0 0,0 0 0 0 0,0 0 1 0 0,0 0-1 0 0,0 0 0 0 0,0 0 1 0 0,1-7-86 0 0,2-6-42 0 0,23-49 74 0 0,26-72-124 0 0,-50 127 174 0 0,8-23-5 0 0,13-30 0 0 0,-20 52 9 0 0,1 0 1 0 0,0 1 0 0 0,1-1-1 0 0,0 1 1 0 0,0 0 0 0 0,1 0-1 0 0,-1 1 1 0 0,13-11 0 0 0,-17 16 7 0 0,0 0 0 0 0,0 0 0 0 0,1 0 1 0 0,-1 0-1 0 0,1 0 0 0 0,-1 1 0 0 0,0-1 0 0 0,1 0 0 0 0,0 1 1 0 0,-1-1-1 0 0,1 1 0 0 0,-1 0 0 0 0,1 0 0 0 0,-1-1 1 0 0,1 1-1 0 0,0 0 0 0 0,-1 0 0 0 0,1 0 0 0 0,-1 0 0 0 0,3 1 1 0 0,-1 0-3 0 0,-1 0 1 0 0,0 0-1 0 0,0 0 1 0 0,0 0-1 0 0,0 1 1 0 0,0-1-1 0 0,0 1 1 0 0,0-1-1 0 0,0 1 1 0 0,-1 0 0 0 0,1-1-1 0 0,2 4 1 0 0,1 2-8 0 0,-1 1 0 0 0,1 0 1 0 0,-1 0-1 0 0,0 1 0 0 0,-1-1 1 0 0,3 12-1 0 0,1 11-1 0 0,4 56-1 0 0,-7-52-36 0 0,8 37 0 0 0,-11-66-69 0 0,0-1-1 0 0,1 0 0 0 0,0 1 1 0 0,0-1-1 0 0,0 0 0 0 0,1 0 1 0 0,-1-1-1 0 0,1 1 0 0 0,5 5 1 0 0,-6-7-232 0 0,0-1 1 0 0,1 0 0 0 0,-1 0-1 0 0,1 0 1 0 0,0 0-1 0 0,0 0 1 0 0,0-1 0 0 0,0 1-1 0 0,0-1 1 0 0,0 0-1 0 0,0 0 1 0 0,0 0 0 0 0,0 0-1 0 0,0 0 1 0 0,1-1-1 0 0,5 1 1 0 0,6-1-1811 0 0</inkml:trace>
</inkml:ink>
</file>

<file path=ppt/ink/ink4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28.9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293 798 512 0 0,'-6'1'952'0'0,"0"0"1"0"0,0 1-1 0 0,0-1 1 0 0,0 1-1 0 0,0 1 0 0 0,0-1 1 0 0,0 1-1 0 0,1 0 0 0 0,-9 6 1 0 0,6-2-305 0 0,0-1 0 0 0,0 1 0 0 0,1 1 0 0 0,0-1 0 0 0,-7 12 0 0 0,-2 6-318 0 0,1 1 0 0 0,1 1 0 0 0,-10 29 1 0 0,16-38-204 0 0,-8 31 1 0 0,15-42-93 0 0,-1-1-1 0 0,1 1 1 0 0,0-1 0 0 0,1 1 0 0 0,0-1-1 0 0,0 1 1 0 0,0 0 0 0 0,2 11 0 0 0,-1-16-15 0 0,0 1-1 0 0,0-1 1 0 0,0 1 0 0 0,0-1 0 0 0,0 0 0 0 0,0 1-1 0 0,1-1 1 0 0,-1 0 0 0 0,1 0 0 0 0,0 0 0 0 0,-1 0 0 0 0,1 0-1 0 0,4 2 1 0 0,-2-1 26 0 0,0 0 1 0 0,1 0-1 0 0,0-1 0 0 0,0 1 0 0 0,-1-1 0 0 0,8 2 0 0 0,0-1 12 0 0,0-1-1 0 0,1 0 0 0 0,-1 0 0 0 0,0-1 1 0 0,14-1-1 0 0,-15-1-23 0 0,0 0 1 0 0,0-1-1 0 0,-1 0 1 0 0,1-1-1 0 0,-1 0 1 0 0,0-1-1 0 0,1 0 0 0 0,17-10 1 0 0,-16 7 121 0 0,-1 0 1 0 0,0-1-1 0 0,-1 0 0 0 0,0-1 0 0 0,0 0 1 0 0,-1-1-1 0 0,9-10 0 0 0,-14 14-34 0 0,0 0 1 0 0,-1-1-1 0 0,0 1 0 0 0,0-1 0 0 0,0 0 1 0 0,-1 1-1 0 0,1-1 0 0 0,-2 0 0 0 0,1-1 1 0 0,-1 1-1 0 0,0 0 0 0 0,-1 0 0 0 0,1 0 0 0 0,-2-10 1 0 0,-2-9 165 0 0,0 1 1 0 0,-13-42-1 0 0,14 60-286 0 0,-4-17 69 0 0,-12-27 0 0 0,15 42-82 0 0,-2 0 1 0 0,1 0-1 0 0,-1 1 0 0 0,0-1 0 0 0,-12-13 0 0 0,14 20 13 0 0,1-1 1 0 0,-1 1-1 0 0,0 0 0 0 0,0 0 0 0 0,0 0 1 0 0,0 0-1 0 0,-1 0 0 0 0,1 1 0 0 0,0-1 1 0 0,-1 1-1 0 0,1 0 0 0 0,-1 0 0 0 0,1 0 0 0 0,-1 1 1 0 0,0-1-1 0 0,1 1 0 0 0,-1 0 0 0 0,0 0 1 0 0,1 0-1 0 0,-1 0 0 0 0,0 1 0 0 0,1 0 1 0 0,-1-1-1 0 0,1 1 0 0 0,-5 2 0 0 0,-5 2-20 0 0,0 0-1 0 0,0 1 1 0 0,1 0-1 0 0,0 1 0 0 0,-15 12 1 0 0,9-5-35 0 0,0 1 0 0 0,2 0 0 0 0,0 2 0 0 0,0 0 0 0 0,2 0 0 0 0,0 2 0 0 0,1 0 0 0 0,1 0 0 0 0,1 1 0 0 0,0 0 0 0 0,-12 37 0 0 0,21-52 4 0 0,0 1 1 0 0,1 0 0 0 0,-1 0 0 0 0,1 0-1 0 0,0 0 1 0 0,1 1 0 0 0,0-1 0 0 0,0 0-1 0 0,0 0 1 0 0,2 10 0 0 0,-1-12 25 0 0,0 0 1 0 0,0-1 0 0 0,1 1-1 0 0,-1-1 1 0 0,1 0-1 0 0,0 1 1 0 0,0-1 0 0 0,0 0-1 0 0,0 0 1 0 0,0 0 0 0 0,1 0-1 0 0,0-1 1 0 0,-1 1-1 0 0,1-1 1 0 0,0 1 0 0 0,0-1-1 0 0,0 0 1 0 0,6 2-1 0 0,0 1 38 0 0,1-1-1 0 0,0 0 0 0 0,0-1 0 0 0,0 0 0 0 0,0-1 1 0 0,0 0-1 0 0,0 0 0 0 0,1-1 0 0 0,-1-1 0 0 0,1 0 1 0 0,-1 0-1 0 0,17-3 0 0 0,-13 0 87 0 0,-1 0 0 0 0,1 0-1 0 0,-1-1 1 0 0,0-1 0 0 0,0-1 0 0 0,-1 1-1 0 0,0-2 1 0 0,0 0 0 0 0,11-8 0 0 0,-9 5 62 0 0,-2 0 1 0 0,0 0 0 0 0,0-1 0 0 0,-1-1-1 0 0,13-16 1 0 0,-19 21-79 0 0,-1-1 0 0 0,1 0 1 0 0,-1 0-1 0 0,-1 0 0 0 0,1 0 0 0 0,-1-1 0 0 0,-1 1 0 0 0,1-1 1 0 0,-2 0-1 0 0,1 0 0 0 0,0-9 0 0 0,-1-2 238 0 0,-3-39 0 0 0,1 50-253 0 0,0 1 1 0 0,-1-1-1 0 0,0 1 0 0 0,0 0 0 0 0,-1-1 1 0 0,0 1-1 0 0,-5-9 0 0 0,8 16-63 0 0,-1 0 0 0 0,0 0 0 0 0,1-1 0 0 0,-1 1 0 0 0,0 0 0 0 0,0 0 0 0 0,0 0 0 0 0,0 0-1 0 0,0 0 1 0 0,0 0 0 0 0,0 0 0 0 0,0 1 0 0 0,0-1 0 0 0,0 0 0 0 0,0 0 0 0 0,0 1-1 0 0,-1-1 1 0 0,-1 0 0 0 0,2 1-5 0 0,0 0 1 0 0,0 0-1 0 0,0 0 0 0 0,-1 0 0 0 0,1 0 0 0 0,0 1 0 0 0,0-1 1 0 0,0 0-1 0 0,0 1 0 0 0,0-1 0 0 0,0 0 0 0 0,0 1 0 0 0,0-1 1 0 0,0 1-1 0 0,0 0 0 0 0,0-1 0 0 0,-1 2 0 0 0,-2 2 1 0 0,1 0-1 0 0,0-1 1 0 0,0 1 0 0 0,0 1-1 0 0,0-1 1 0 0,0 0 0 0 0,1 1-1 0 0,-3 6 1 0 0,3-4-5 0 0,-1 1 0 0 0,2 0 0 0 0,-1 0 0 0 0,1 1-1 0 0,0-1 1 0 0,0 0 0 0 0,1 0 0 0 0,0 1 0 0 0,1-1 0 0 0,0 0 0 0 0,0 0 0 0 0,1 0 0 0 0,0 0 0 0 0,0 0 0 0 0,1 0 0 0 0,3 8 0 0 0,8 11 12 0 0,0-1 1 0 0,2-1-1 0 0,20 27 1 0 0,1 0-13 0 0,86 124 61 0 0,-108-156-54 0 0,-1 0 0 0 0,-1 1 0 0 0,-2 0 0 0 0,1 1 0 0 0,-2 0 0 0 0,-1 0 0 0 0,-1 1 0 0 0,-1 1 0 0 0,6 33 0 0 0,-12-48 6 0 0,0 1 0 0 0,-1-1-1 0 0,0 0 1 0 0,-1 0 0 0 0,1 1-1 0 0,-2-1 1 0 0,1 0-1 0 0,-2 0 1 0 0,1 0 0 0 0,-1 0-1 0 0,0-1 1 0 0,-1 1-1 0 0,-9 15 1 0 0,7-14 14 0 0,-1-1 0 0 0,0 0 0 0 0,-1 0 0 0 0,0-1 0 0 0,0 0 0 0 0,-1 0 0 0 0,0-1-1 0 0,-1 0 1 0 0,1 0 0 0 0,-19 8 0 0 0,15-8-6 0 0,0-1-1 0 0,-1 0 0 0 0,0-1 0 0 0,0-1 1 0 0,0 0-1 0 0,-1-1 0 0 0,-22 2 1 0 0,32-4-6 0 0,0-1 1 0 0,-1 0 0 0 0,1-1 0 0 0,0 0 0 0 0,-1 1 0 0 0,1-2-1 0 0,0 1 1 0 0,0 0 0 0 0,0-1 0 0 0,0 0 0 0 0,0 0 0 0 0,0-1-1 0 0,1 1 1 0 0,-1-1 0 0 0,1 0 0 0 0,0 0 0 0 0,-1-1 0 0 0,1 1-1 0 0,1-1 1 0 0,-1 0 0 0 0,1 0 0 0 0,-1 0 0 0 0,1-1 0 0 0,-3-5-1 0 0,-1-2 34 0 0,1-1 0 0 0,1-1 0 0 0,0 1-1 0 0,0-1 1 0 0,2 0 0 0 0,-4-18 0 0 0,3-3 110 0 0,-2-48 0 0 0,6 63-133 0 0,1 0-1 0 0,0 0 1 0 0,1 0 0 0 0,2 0 0 0 0,6-26-1 0 0,-7 37-19 0 0,0 0-1 0 0,1-1 0 0 0,0 1 0 0 0,1 0 0 0 0,0 1 1 0 0,0-1-1 0 0,0 1 0 0 0,1 0 0 0 0,1 0 0 0 0,-1 1 0 0 0,1 0 1 0 0,14-11-1 0 0,7 0-73 0 0,1 1 1 0 0,1 1-1 0 0,55-20 0 0 0,36-18-271 0 0,-91 38 240 0 0,-1-2 0 0 0,43-35 1 0 0,-59 42 104 0 0,0-1-1 0 0,-1 0 1 0 0,-1 0 0 0 0,0-2 0 0 0,-1 1 0 0 0,0-1 0 0 0,9-20 0 0 0,0-7 29 0 0,-2 0 1 0 0,-3-1-1 0 0,14-61 0 0 0,15-134-12 0 0,-37 196-23 0 0,2-5 21 0 0,5-32-36 0 0,4-130 0 0 0,-16 202 20 0 0,-1 1-1 0 0,-1 0 1 0 0,1-1-1 0 0,-1 1 0 0 0,0 0 1 0 0,0-1-1 0 0,-4-9 1 0 0,4 14-1 0 0,0-1 1 0 0,0 0 0 0 0,0 1-1 0 0,0-1 1 0 0,0 1-1 0 0,0 0 1 0 0,-1-1 0 0 0,1 1-1 0 0,0 0 1 0 0,-1 0 0 0 0,1-1-1 0 0,-1 1 1 0 0,0 0 0 0 0,1 1-1 0 0,-1-1 1 0 0,0 0 0 0 0,1 0-1 0 0,-1 1 1 0 0,0-1 0 0 0,0 1-1 0 0,0 0 1 0 0,1-1-1 0 0,-1 1 1 0 0,0 0 0 0 0,-3 0-1 0 0,-2 1 8 0 0,0-1 0 0 0,0 2-1 0 0,0-1 1 0 0,0 1 0 0 0,0 0-1 0 0,0 0 1 0 0,1 1 0 0 0,-1 0-1 0 0,1 0 1 0 0,-10 7-1 0 0,2-1 8 0 0,2 0-1 0 0,-1 2 1 0 0,-18 19-1 0 0,16-12-15 0 0,0 0 1 0 0,2 1-1 0 0,0 1 0 0 0,1 0 0 0 0,0 1 0 0 0,2 0 0 0 0,-11 35 0 0 0,10-22 50 0 0,2 1 1 0 0,1 0 0 0 0,2 1-1 0 0,-2 45 1 0 0,7-54 28 0 0,2 0 0 0 0,8 52 0 0 0,19 53 97 0 0,-16-80-108 0 0,-4-14-36 0 0,2-1 1 0 0,21 51 0 0 0,-24-73-49 0 0,0 0 0 0 0,1-1 0 0 0,1 1 0 0 0,0-2 0 0 0,1 1 0 0 0,0-1 0 0 0,1-1 0 0 0,16 15 0 0 0,-24-25 8 0 0,0 1 0 0 0,0-1 1 0 0,0 0-1 0 0,0 0 0 0 0,1 0 0 0 0,-1-1 0 0 0,0 1 0 0 0,1-1 0 0 0,-1 0 0 0 0,1 0 1 0 0,0 0-1 0 0,-1 0 0 0 0,1 0 0 0 0,0-1 0 0 0,5 0 0 0 0,-4 0-8 0 0,0-1 0 0 0,0 0 0 0 0,0 0 0 0 0,0 0 0 0 0,0 0 1 0 0,0-1-1 0 0,-1 0 0 0 0,1 0 0 0 0,-1 0 0 0 0,7-5 0 0 0,-4 2-9 0 0,0 0 1 0 0,0-1 0 0 0,-1 0-1 0 0,0 0 1 0 0,0 0 0 0 0,0-1-1 0 0,-1 0 1 0 0,0 0 0 0 0,0 0-1 0 0,-1 0 1 0 0,0-1 0 0 0,0 0-1 0 0,3-11 1 0 0,-2 0 19 0 0,-2 1-1 0 0,0-2 1 0 0,1-22 0 0 0,-4-61 7 0 0,-1 50-1 0 0,1 49-2 0 0,0 2 1 0 0,0-1 0 0 0,0 1 0 0 0,0 0-1 0 0,0 0 1 0 0,0 0 0 0 0,-1 0 0 0 0,1-1 0 0 0,-2-2 0 0 0,2 5-1 0 0,0-1 0 0 0,0 1 0 0 0,0 0 0 0 0,0 0 0 0 0,0 0 0 0 0,0 0 0 0 0,0 0 1 0 0,0 0-1 0 0,0 0 0 0 0,0 0 0 0 0,0 0 0 0 0,0 0 0 0 0,0 0 0 0 0,-1 0 0 0 0,1 0 0 0 0,0 0 0 0 0,0 0 1 0 0,0 0-1 0 0,0-1 0 0 0,0 1 0 0 0,0 0 0 0 0,0 0 0 0 0,0 0 0 0 0,0 0 0 0 0,0 0 0 0 0,0 0 0 0 0,0 0 1 0 0,0 0-1 0 0,-1 0 0 0 0,1 0 0 0 0,0 0 0 0 0,0 0 0 0 0,0 0 0 0 0,0 0 0 0 0,0 0 0 0 0,0 0 0 0 0,0 0 1 0 0,0 0-1 0 0,0 0 0 0 0,0 0 0 0 0,0 0 0 0 0,0 0 0 0 0,-1 1 0 0 0,1-1 0 0 0,0 0 0 0 0,0 0 0 0 0,0 0 1 0 0,0 0-1 0 0,0 0 0 0 0,0 0 0 0 0,0 0 0 0 0,0 0 0 0 0,0 0 0 0 0,0 0 0 0 0,0 0 0 0 0,-4 7 17 0 0,0 7 21 0 0,1 1-34 0 0,1-1 0 0 0,0 1-1 0 0,2 0 1 0 0,0 0 0 0 0,0-1 0 0 0,1 1 0 0 0,5 21 0 0 0,2-2 96 0 0,24 66 0 0 0,-30-93-99 0 0,1-1 0 0 0,0 0 0 0 0,0 0 0 0 0,1 0 0 0 0,0 0 0 0 0,0-1 0 0 0,0 1 0 0 0,1-1 0 0 0,0 0 1 0 0,0 0-1 0 0,0-1 0 0 0,1 0 0 0 0,-1 0 0 0 0,1 0 0 0 0,8 4 0 0 0,-10-6 1 0 0,0 0 0 0 0,0-1 0 0 0,0 0 0 0 0,0 1 0 0 0,0-1-1 0 0,1-1 1 0 0,-1 1 0 0 0,0-1 0 0 0,0 1 0 0 0,1-1 0 0 0,-1-1 0 0 0,0 1 0 0 0,0-1 0 0 0,1 1-1 0 0,-1-1 1 0 0,0 0 0 0 0,0 0 0 0 0,0-1 0 0 0,0 0 0 0 0,0 1 0 0 0,0-1 0 0 0,-1 0 0 0 0,1-1-1 0 0,0 1 1 0 0,4-5 0 0 0,0 0 7 0 0,-1 0 0 0 0,0 0 0 0 0,0-1 0 0 0,-1 0 0 0 0,0 0-1 0 0,0-1 1 0 0,-1 1 0 0 0,0-1 0 0 0,-1 0 0 0 0,0-1 0 0 0,0 1 0 0 0,-1-1-1 0 0,0 1 1 0 0,-1-1 0 0 0,0 0 0 0 0,1-20 0 0 0,2-22 22 0 0,6-106 111 0 0,-11 157-134 0 0,1 1-1 0 0,-1-1 1 0 0,0 1-1 0 0,0-1 1 0 0,0 1-1 0 0,0-1 1 0 0,0 1-1 0 0,0-1 1 0 0,0 1-1 0 0,0-1 1 0 0,0 1 0 0 0,0-1-1 0 0,-1 1 1 0 0,1-1-1 0 0,0 1 1 0 0,0-1-1 0 0,0 1 1 0 0,-1-1-1 0 0,1 1 1 0 0,0-1-1 0 0,0 1 1 0 0,-1-1-1 0 0,1 1 1 0 0,0 0-1 0 0,-1-1 1 0 0,1 1-1 0 0,-1 0 1 0 0,1-1-1 0 0,0 1 1 0 0,-1 0-1 0 0,1-1 1 0 0,-1 1 0 0 0,1 0-1 0 0,-1 0 1 0 0,1 0-1 0 0,-1-1 1 0 0,1 1-1 0 0,-1 0 1 0 0,1 0-1 0 0,-1 0 1 0 0,1 0-1 0 0,-1 0 1 0 0,1 0-1 0 0,-1 0 1 0 0,1 0-1 0 0,-1 0 1 0 0,1 0-1 0 0,-2 1 1 0 0,0-1 7 0 0,1 1 0 0 0,-1 0-1 0 0,1-1 1 0 0,-1 1 0 0 0,1 0 0 0 0,-1 0 0 0 0,1 0-1 0 0,-1 0 1 0 0,1 1 0 0 0,0-1 0 0 0,0 0 0 0 0,-1 0 0 0 0,0 3-1 0 0,0 0 80 0 0,0 0-1 0 0,0 0 1 0 0,1 0-1 0 0,0 0 1 0 0,-1 0-1 0 0,1 0 0 0 0,1 0 1 0 0,-1 0-1 0 0,1 0 1 0 0,0 0-1 0 0,0 0 0 0 0,0 1 1 0 0,0-1-1 0 0,1 0 1 0 0,-1 0-1 0 0,1 0 1 0 0,0 0-1 0 0,3 7 0 0 0,-2-6 16 0 0,-1 1 0 0 0,0-1-1 0 0,0 1 1 0 0,1 9-1 0 0,0 9 64 0 0,0-16-115 0 0,0 0 0 0 0,1 0 0 0 0,0-1 0 0 0,0 1 0 0 0,1-1 0 0 0,-1 0 0 0 0,2 0 0 0 0,-1 0 0 0 0,7 8 0 0 0,-4-6-25 0 0,-1 1 0 0 0,0 1 0 0 0,-1-1 0 0 0,0 1 0 0 0,7 22 0 0 0,9 60 31 0 0,0-3-85 0 0,0-10-8 0 0,5 17-43 0 0,-20-79 43 0 0,1-1 0 0 0,1 0 0 0 0,12 22 0 0 0,6 1 15 0 0,-9-14-22 0 0,0 1 0 0 0,-2 1 0 0 0,18 44-1 0 0,-32-70 41 0 0,-1 0-1 0 0,1 0 1 0 0,0 0-1 0 0,-1 1 0 0 0,0-1 1 0 0,1 0-1 0 0,-1 0 1 0 0,0 0-1 0 0,0 1 0 0 0,0-1 1 0 0,0 0-1 0 0,-1 0 1 0 0,1 0-1 0 0,0 1 1 0 0,-1-1-1 0 0,0 0 0 0 0,1 0 1 0 0,-1 0-1 0 0,0 0 1 0 0,0 0-1 0 0,-2 3 0 0 0,0-2-3 0 0,0-1 0 0 0,1 1 0 0 0,-1-1-1 0 0,0 0 1 0 0,0 0 0 0 0,0 0-1 0 0,-1 0 1 0 0,1 0 0 0 0,0-1-1 0 0,-1 1 1 0 0,1-1 0 0 0,-6 1-1 0 0,-11 3-59 0 0,0-2-1 0 0,0 0 0 0 0,-36 1 1 0 0,-62-11-41 0 0,97 5 92 0 0,0-2-1 0 0,0 0 1 0 0,1 0-1 0 0,-32-13 1 0 0,45 14-4 0 0,1 0 0 0 0,0 0 1 0 0,0 0-1 0 0,0 0 0 0 0,0-1 1 0 0,0 0-1 0 0,1 0 0 0 0,0-1 1 0 0,0 1-1 0 0,0-1 0 0 0,0 0 1 0 0,1-1-1 0 0,0 1 0 0 0,0-1 1 0 0,0 0-1 0 0,1 0 0 0 0,-6-12 1 0 0,6 5-3 0 0,0 1 0 0 0,1-1 0 0 0,1 0 1 0 0,0 1-1 0 0,0-1 0 0 0,1 0 0 0 0,1 0 1 0 0,0 1-1 0 0,1-1 0 0 0,5-18 1 0 0,-1 8-16 0 0,1 1 0 0 0,1 0 0 0 0,1 0-1 0 0,22-37 1 0 0,-22 45 35 0 0,1 1 0 0 0,0 0-1 0 0,1 1 1 0 0,0 0-1 0 0,1 0 1 0 0,0 2-1 0 0,1-1 1 0 0,0 2-1 0 0,16-10 1 0 0,-8 7-746 0 0,41-16 1 0 0,-38 19-1975 0 0,37-9 1 0 0,-42 14 34 0 0</inkml:trace>
</inkml:ink>
</file>

<file path=ppt/ink/ink4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44.6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88 512 0 0,'-3'-1'417'0'0,"1"0"0"0"0,0 1 0 0 0,-1-1 0 0 0,1 1 1 0 0,0 0-1 0 0,-1 0 0 0 0,1 0 0 0 0,0 0 0 0 0,-1 0 0 0 0,1 0 0 0 0,0 0 0 0 0,-1 1 0 0 0,1 0 0 0 0,0-1 0 0 0,-3 2 1 0 0,9-5 294 0 0,1 0 0 0 0,-1 0 0 0 0,0 0 0 0 0,0-1 0 0 0,-1 1 0 0 0,1-1 0 0 0,-1 0 0 0 0,4-5 0 0 0,-4 6-294 0 0,-1-1-1 0 0,0 1 1 0 0,0-1-1 0 0,0 0 1 0 0,0 0-1 0 0,0 0 1 0 0,-1 0-1 0 0,0 0 1 0 0,0 0-1 0 0,0 0 0 0 0,1-6 1 0 0,-5 149 2553 0 0,-18 197-2606 0 0,19-311-218 0 0,0 3-140 0 0,-18 149-2 0 0,17-164-20 0 0,0-1 0 0 0,-1 0 0 0 0,-1-1 1 0 0,0 1-1 0 0,0-1 0 0 0,-1 0 0 0 0,-1 0 0 0 0,-15 19 0 0 0,14-18-87 0 0,9-10 33 0 0,6-5 37 0 0,2-4 23 0 0,0-1 1 0 0,-1 0-1 0 0,0-1 1 0 0,0 1-1 0 0,-1-1 1 0 0,7-12-1 0 0,-9 15 10 0 0,23-38-28 0 0,36-73-1 0 0,-1 0 45 0 0,-50 96-33 0 0,1 1 1 0 0,0 1 0 0 0,26-26-1 0 0,-33 38-3 0 0,1 1 0 0 0,0 0 0 0 0,0 0 0 0 0,0 1 0 0 0,10-5 0 0 0,49-19 107 0 0,-32 14-64 0 0,76-29 49 0 0,76-37-48 0 0,-171 70 35 0 0,-16 11-58 0 0,0 0 0 0 0,0 0-1 0 0,0 0 1 0 0,0 0 0 0 0,1 0-1 0 0,-1-1 1 0 0,0 1 0 0 0,0 0 0 0 0,0 0-1 0 0,0 0 1 0 0,0 0 0 0 0,0 0 0 0 0,0 0-1 0 0,0 0 1 0 0,0 0 0 0 0,0 0-1 0 0,0-1 1 0 0,0 1 0 0 0,0 0 0 0 0,0 0-1 0 0,0 0 1 0 0,0 0 0 0 0,0 0 0 0 0,0 0-1 0 0,0 0 1 0 0,0 0 0 0 0,0-1-1 0 0,0 1 1 0 0,0 0 0 0 0,0 0 0 0 0,0 0-1 0 0,0 0 1 0 0,0 0 0 0 0,0 0 0 0 0,-1 0-1 0 0,1 0 1 0 0,0 0 0 0 0,0 0-1 0 0,0 0 1 0 0,0-1 0 0 0,0 1 0 0 0,0 0-1 0 0,0 0 1 0 0,0 0 0 0 0,0 0 0 0 0,-11-1 106 0 0,3 1-78 0 0,-1 1-1 0 0,1 0 0 0 0,-1 1 1 0 0,1 0-1 0 0,-14 5 0 0 0,-42 20 25 0 0,39-15-49 0 0,-5 2-16 0 0,0 0 0 0 0,1 3 0 0 0,1 0 1 0 0,1 1-1 0 0,1 2 0 0 0,-40 38 0 0 0,-62 83-220 0 0,104-112 236 0 0,2 2 0 0 0,-36 66 0 0 0,55-91-3 0 0,0 0-1 0 0,0 0 1 0 0,1 0 0 0 0,0 0-1 0 0,-1 10 1 0 0,2-15-2 0 0,1 0 0 0 0,0 1 1 0 0,0-1-1 0 0,0 0 0 0 0,0 1 1 0 0,0-1-1 0 0,0 0 0 0 0,0 1 1 0 0,0-1-1 0 0,1 0 0 0 0,-1 1 1 0 0,1-1-1 0 0,-1 0 0 0 0,1 1 1 0 0,-1-1-1 0 0,1 0 0 0 0,-1 0 1 0 0,1 0-1 0 0,0 1 0 0 0,0-1 0 0 0,0 0 1 0 0,0 0-1 0 0,0 0 0 0 0,0 0 1 0 0,0-1-1 0 0,0 1 0 0 0,0 0 1 0 0,0 0-1 0 0,0-1 0 0 0,1 1 1 0 0,1 1-1 0 0,4 0 12 0 0,0 0-1 0 0,1-1 1 0 0,-1 0-1 0 0,0 0 1 0 0,0 0-1 0 0,1-1 1 0 0,-1 0-1 0 0,0 0 1 0 0,14-3-1 0 0,7-3 4 0 0,33-12 0 0 0,-21 6 20 0 0,-27 9-38 0 0,7-3 7 0 0,0 1-1 0 0,40-4 1 0 0,-55 8-4 0 0,-1 1 0 0 0,1 0 0 0 0,-1 0 0 0 0,1 0 1 0 0,0 0-1 0 0,-1 1 0 0 0,1 0 0 0 0,-1 0 0 0 0,0 0 0 0 0,1 1 0 0 0,-1-1 1 0 0,0 1-1 0 0,0 0 0 0 0,0 0 0 0 0,0 0 0 0 0,0 1 0 0 0,0 0 0 0 0,-1-1 1 0 0,5 6-1 0 0,-5-6-8 0 0,-1 1 1 0 0,0 0 0 0 0,0 0 0 0 0,-1 0-1 0 0,1 0 1 0 0,-1 0 0 0 0,1 0-1 0 0,-1 1 1 0 0,0-1 0 0 0,0 0 0 0 0,0 1-1 0 0,-1-1 1 0 0,1 1 0 0 0,-1-1-1 0 0,0 6 1 0 0,-1 1-71 0 0,0 0-1 0 0,-1 0 1 0 0,-5 18 0 0 0,4-17-499 0 0,0 0 0 0 0,-2 17 0 0 0,5-26 401 0 0,0-1 0 0 0,0 0 0 0 0,0 0 0 0 0,0 1-1 0 0,0-1 1 0 0,0 0 0 0 0,1 0 0 0 0,-1 0 0 0 0,0 1-1 0 0,1-1 1 0 0,-1 0 0 0 0,1 0 0 0 0,-1 0 0 0 0,1 0 0 0 0,0 2-1 0 0,0-2-222 0 0,0 0 0 0 0,0-1 0 0 0,0 1 0 0 0,0 0 0 0 0,0 0 0 0 0,0-1 0 0 0,0 1 0 0 0,0 0 0 0 0,0-1 0 0 0,0 1 0 0 0,0-1 0 0 0,1 1 0 0 0,-1-1 0 0 0,0 0 0 0 0,2 1 0 0 0,6 0-3024 0 0</inkml:trace>
</inkml:ink>
</file>

<file path=ppt/ink/ink4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46.1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26 170 1184 0 0,'0'-1'715'0'0,"1"-1"0"0"0,-1 0 0 0 0,1 1 0 0 0,-1-1 0 0 0,1 1 0 0 0,0-1 0 0 0,-1 1 0 0 0,1-1 0 0 0,0 1 0 0 0,0 0 0 0 0,0-1 0 0 0,0 1 0 0 0,1 0 0 0 0,-1 0 0 0 0,2-2 0 0 0,-3 3-537 0 0,1 0-1 0 0,-1 0 1 0 0,0-1-1 0 0,1 1 1 0 0,-1 0-1 0 0,1 0 1 0 0,-1 0 0 0 0,1 0-1 0 0,-1 0 1 0 0,0 0-1 0 0,1 0 1 0 0,-1 0-1 0 0,1 0 1 0 0,-1 0-1 0 0,1 0 1 0 0,-1 0 0 0 0,0 0-1 0 0,1 0 1 0 0,-1 0-1 0 0,1 1 1 0 0,-1-1-1 0 0,1 0 1 0 0,0 1-59 0 0,0 0 0 0 0,0 0 0 0 0,0-1 0 0 0,0 1 0 0 0,-1 0 1 0 0,1 0-1 0 0,0 0 0 0 0,0 0 0 0 0,-1 0 0 0 0,1 0 0 0 0,0 2 0 0 0,3 6 197 0 0,-1 1 0 0 0,-1-1-1 0 0,1 0 1 0 0,-2 1 0 0 0,1-1 0 0 0,-1 1-1 0 0,0 0 1 0 0,-1-1 0 0 0,0 1 0 0 0,-1 0-1 0 0,-2 11 1 0 0,-4 13-83 0 0,-19 59 1 0 0,16-61-156 0 0,0-3 17 0 0,-6 25-22 0 0,14-49-70 0 0,1 1 0 0 0,0 0 0 0 0,1-1 0 0 0,0 1 0 0 0,0 0 0 0 0,0-1 0 0 0,1 9 1 0 0,-1-13-7 0 0,0 0 1 0 0,0-1-1 0 0,0 1 1 0 0,0 0-1 0 0,1-1 1 0 0,-1 1-1 0 0,0 0 1 0 0,0-1-1 0 0,0 1 1 0 0,1-1 0 0 0,-1 1-1 0 0,0 0 1 0 0,0-1-1 0 0,1 1 1 0 0,-1-1-1 0 0,1 1 1 0 0,-1-1-1 0 0,0 1 1 0 0,1-1 0 0 0,-1 1-1 0 0,1-1 1 0 0,-1 0-1 0 0,1 1 1 0 0,0-1-1 0 0,-1 0 1 0 0,1 1-1 0 0,-1-1 1 0 0,2 1 0 0 0,-1-1 2 0 0,0-1 0 0 0,0 1 1 0 0,0 0-1 0 0,0-1 0 0 0,0 1 1 0 0,0 0-1 0 0,0-1 0 0 0,0 1 1 0 0,0-1-1 0 0,0 1 0 0 0,0-1 1 0 0,0 0-1 0 0,0 1 0 0 0,0-1 1 0 0,0-1-1 0 0,5-4 12 0 0,-1 0-1 0 0,0 0 1 0 0,6-12 0 0 0,62-127-90 0 0,-43 83 76 0 0,42-67 0 0 0,-67 122 10 0 0,0 0-1 0 0,0 0 0 0 0,1 0 0 0 0,0 1 0 0 0,1 0 0 0 0,7-6 0 0 0,-12 11 9 0 0,0-1 1 0 0,1 0 0 0 0,-1 1 0 0 0,1-1 0 0 0,-1 1-1 0 0,1 0 1 0 0,0-1 0 0 0,-1 1 0 0 0,1 1 0 0 0,0-1-1 0 0,0 0 1 0 0,0 1 0 0 0,0-1 0 0 0,0 1 0 0 0,0 0-1 0 0,0 0 1 0 0,0 0 0 0 0,-1 0 0 0 0,1 1 0 0 0,0-1-1 0 0,5 2 1 0 0,-5 0 7 0 0,0 0 0 0 0,-1-1 0 0 0,1 1 0 0 0,-1 0 0 0 0,1 0 0 0 0,-1 0 0 0 0,0 1 0 0 0,0-1 0 0 0,0 0 0 0 0,0 1 0 0 0,-1-1-1 0 0,1 1 1 0 0,-1 0 0 0 0,1 0 0 0 0,-1 0 0 0 0,0-1 0 0 0,0 1 0 0 0,1 4 0 0 0,1 4 61 0 0,-1 0-1 0 0,0 1 1 0 0,0 17 0 0 0,-2-8-36 0 0,-2 0 0 0 0,0 0 0 0 0,-8 30-1 0 0,2-7 25 0 0,4-22-68 0 0,1-7-2 0 0,-2 24 0 0 0,4-36-6 0 0,1 0 0 0 0,0 0-1 0 0,0 0 1 0 0,1 0 0 0 0,-1 0 0 0 0,1 0 0 0 0,-1 0-1 0 0,1 0 1 0 0,0 0 0 0 0,0 0 0 0 0,0 0 0 0 0,0-1 0 0 0,4 6-1 0 0,-4-7 1 0 0,0 1-1 0 0,0-1 1 0 0,0 0-1 0 0,0 0 1 0 0,0 0-1 0 0,0 0 1 0 0,1-1-1 0 0,-1 1 1 0 0,0 0-1 0 0,0 0 1 0 0,1-1-1 0 0,-1 1 1 0 0,1-1-1 0 0,-1 1 1 0 0,1-1-1 0 0,-1 0 1 0 0,0 1-1 0 0,3-1 1 0 0,-1 0-8 0 0,0 0 0 0 0,0 0 1 0 0,0-1-1 0 0,0 1 0 0 0,0-1 1 0 0,0 0-1 0 0,0 0 1 0 0,4-1-1 0 0,3-4-42 0 0,0 1 0 0 0,0-1 0 0 0,15-12 0 0 0,-11 7 33 0 0,-1-1 0 0 0,0-1 0 0 0,0 0 0 0 0,-2-1 1 0 0,15-21-1 0 0,-8 8-42 0 0,-2-2 0 0 0,14-32 1 0 0,-27 54 51 0 0,-1 5-4 0 0,-1 0 0 0 0,0 0 0 0 0,0 0 1 0 0,0 0-1 0 0,0-1 0 0 0,0 1 1 0 0,0 0-1 0 0,-1-1 0 0 0,1 1 0 0 0,-1 0 1 0 0,1-4-1 0 0,-2 5 14 0 0,1 1-1 0 0,0 0 1 0 0,0 0 0 0 0,0 0 0 0 0,-1 0-1 0 0,1 0 1 0 0,0 0 0 0 0,0 0 0 0 0,-1 0-1 0 0,1 0 1 0 0,0 0 0 0 0,0 0 0 0 0,-1 0-1 0 0,1 0 1 0 0,0 0 0 0 0,0 0 0 0 0,-1 0-1 0 0,1 0 1 0 0,0 0 0 0 0,0 1 0 0 0,0-1-1 0 0,-1 0 1 0 0,1 0 0 0 0,0 0 0 0 0,0 0-1 0 0,0 0 1 0 0,-1 1 0 0 0,1-1 0 0 0,0 0-1 0 0,0 0 1 0 0,0 0 0 0 0,0 0 0 0 0,0 1-1 0 0,-1-1 1 0 0,1 0 0 0 0,0 0 0 0 0,0 1-1 0 0,0-1 1 0 0,-9 11 2 0 0,8-10-2 0 0,-3 6-14 0 0,-1 0-1 0 0,1 1 1 0 0,0-1 0 0 0,1 1-1 0 0,0 0 1 0 0,0 0-1 0 0,1 0 1 0 0,0 0 0 0 0,0 1-1 0 0,1-1 1 0 0,0 0 0 0 0,0 1-1 0 0,1-1 1 0 0,0 1 0 0 0,1-1-1 0 0,2 16 1 0 0,-2-19 0 0 0,1 0 0 0 0,-1 1 0 0 0,1-1 0 0 0,0 0 0 0 0,0 0 0 0 0,1 0 0 0 0,0 0 0 0 0,-1-1 0 0 0,2 1 0 0 0,-1-1 0 0 0,7 8 0 0 0,-7-9 9 0 0,1 0 1 0 0,0-1-1 0 0,-1 1 0 0 0,1-1 0 0 0,0 1 1 0 0,0-1-1 0 0,1-1 0 0 0,-1 1 0 0 0,0 0 0 0 0,1-1 1 0 0,-1 0-1 0 0,0 0 0 0 0,1 0 0 0 0,-1-1 1 0 0,9 0-1 0 0,-6 0 9 0 0,-1 0 1 0 0,1-1 0 0 0,-1 0-1 0 0,0 0 1 0 0,1-1 0 0 0,-1 0-1 0 0,0 0 1 0 0,0 0 0 0 0,0-1-1 0 0,-1 1 1 0 0,1-2 0 0 0,0 1-1 0 0,-1-1 1 0 0,0 1 0 0 0,0-1-1 0 0,5-6 1 0 0,-4 4-5 0 0,0-1 1 0 0,-1 1-1 0 0,0-1 1 0 0,0 0-1 0 0,-1-1 0 0 0,0 1 1 0 0,0-1-1 0 0,0 0 1 0 0,-1 0-1 0 0,-1 0 0 0 0,4-15 1 0 0,-5 14 4 0 0,0 0 0 0 0,0 0 1 0 0,-1 0-1 0 0,0 0 0 0 0,0 0 1 0 0,-1 0-1 0 0,-1 0 0 0 0,1 0 0 0 0,-2 0 1 0 0,-3-11-1 0 0,4 13 1 0 0,-1 1 0 0 0,0 0 1 0 0,0 0-1 0 0,-1 0 0 0 0,0 0 0 0 0,0 1 0 0 0,0 0 0 0 0,0-1 1 0 0,-1 2-1 0 0,0-1 0 0 0,0 0 0 0 0,0 1 0 0 0,-1 0 0 0 0,-9-5 1 0 0,13 7-10 0 0,-1 1 1 0 0,0 0 0 0 0,1-1 0 0 0,-1 1-1 0 0,0 1 1 0 0,0-1 0 0 0,0 0 0 0 0,0 1 0 0 0,0 0-1 0 0,0-1 1 0 0,0 1 0 0 0,0 0 0 0 0,0 0-1 0 0,0 1 1 0 0,0-1 0 0 0,0 1 0 0 0,0 0 0 0 0,1-1-1 0 0,-1 1 1 0 0,0 0 0 0 0,0 1 0 0 0,0-1-1 0 0,1 0 1 0 0,-1 1 0 0 0,1 0 0 0 0,-1-1-1 0 0,1 1 1 0 0,0 0 0 0 0,0 0 0 0 0,0 0 0 0 0,-4 5-1 0 0,3-3-2 0 0,-1 1 1 0 0,1 0-1 0 0,1 0 0 0 0,-1 0 0 0 0,1 0 0 0 0,-1 0 0 0 0,1 1 0 0 0,1-1 0 0 0,-1 0 0 0 0,1 1 0 0 0,0 0 0 0 0,0-1 1 0 0,1 1-1 0 0,0-1 0 0 0,0 1 0 0 0,0 7 0 0 0,1-11 5 0 0,-1 0 0 0 0,1 0 0 0 0,0-1 0 0 0,0 1 0 0 0,-1 0 0 0 0,1 0 0 0 0,0-1 0 0 0,0 1 0 0 0,1-1 0 0 0,-1 1 0 0 0,0-1 0 0 0,0 1 0 0 0,1-1 0 0 0,-1 0 0 0 0,1 0 0 0 0,-1 1 0 0 0,1-1 0 0 0,-1 0 0 0 0,1-1 1 0 0,0 1-1 0 0,-1 0 0 0 0,1 0 0 0 0,0-1 0 0 0,0 1 0 0 0,0-1 0 0 0,0 1 0 0 0,0-1 0 0 0,-1 0 0 0 0,4 0 0 0 0,2 1 2 0 0,-1-1 1 0 0,1 0-1 0 0,0 0 1 0 0,-1-1 0 0 0,1 0-1 0 0,0 0 1 0 0,6-2-1 0 0,7-4 17 0 0,0-1 0 0 0,-1-1 1 0 0,0-1-1 0 0,-1 0 0 0 0,0-1 0 0 0,19-16 0 0 0,89-89 209 0 0,-120 111-198 0 0,-4 2-10 0 0,1-1-1 0 0,1 1 1 0 0,-1 0-1 0 0,0 0 1 0 0,1 0-1 0 0,0 1 1 0 0,0-1-1 0 0,-1 1 1 0 0,1 0-1 0 0,7-3 1 0 0,-11 5-17 0 0,0 0-1 0 0,0 0 1 0 0,1 0-1 0 0,-1 0 1 0 0,0 0-1 0 0,0 0 1 0 0,0 0-1 0 0,1 0 1 0 0,-1 0-1 0 0,0 1 1 0 0,0-1-1 0 0,0 0 1 0 0,0 0-1 0 0,1 0 1 0 0,-1 0-1 0 0,0 0 1 0 0,0 0 0 0 0,0 0-1 0 0,0 0 1 0 0,0 1-1 0 0,1-1 1 0 0,-1 0-1 0 0,0 0 1 0 0,0 0-1 0 0,0 0 1 0 0,0 0-1 0 0,0 1 1 0 0,0-1-1 0 0,0 0 1 0 0,0 0-1 0 0,0 0 1 0 0,0 1-1 0 0,0-1 1 0 0,1 0 0 0 0,-1 0-1 0 0,0 12 73 0 0,-4 9 56 0 0,-9 29-96 0 0,-14 99 0 0 0,27-143-37 0 0,0 1 1 0 0,0-1-1 0 0,1 1 0 0 0,0-1 1 0 0,0 1-1 0 0,0-1 1 0 0,1 1-1 0 0,0-1 1 0 0,0 0-1 0 0,0 0 0 0 0,1 0 1 0 0,0 0-1 0 0,0-1 1 0 0,1 1-1 0 0,7 9 1 0 0,-8-12 0 0 0,-1 0 1 0 0,1 0-1 0 0,1 0 1 0 0,-1 0-1 0 0,0-1 0 0 0,0 0 1 0 0,1 1-1 0 0,0-1 1 0 0,-1 0-1 0 0,1 0 1 0 0,0-1-1 0 0,0 1 1 0 0,0-1-1 0 0,0 0 1 0 0,0 0-1 0 0,0 0 1 0 0,0-1-1 0 0,0 1 1 0 0,1-1-1 0 0,-1 0 1 0 0,0 0-1 0 0,0-1 1 0 0,0 1-1 0 0,0-1 1 0 0,7-2-1 0 0,-4 0-2 0 0,0 0 0 0 0,0 0 0 0 0,-1 0-1 0 0,0-1 1 0 0,1 0 0 0 0,-1-1 0 0 0,-1 1 0 0 0,9-9 0 0 0,38-46 63 0 0,-51 57-57 0 0,6-7-14 0 0,-1 0 0 0 0,-1-1 0 0 0,1 0 0 0 0,-2 0-1 0 0,1 0 1 0 0,-1 0 0 0 0,-1-1 0 0 0,0 1 0 0 0,3-20 0 0 0,-2-3-12 0 0,0-63 1 0 0,-4 90 13 0 0,0 2 15 0 0,0-1 1 0 0,0 1-1 0 0,0-1 0 0 0,-1 1 1 0 0,-1-6-1 0 0,-5 26 94 0 0,4-3-97 0 0,1 0-1 0 0,0 0 1 0 0,0 0 0 0 0,1 0-1 0 0,2 19 1 0 0,-1-22 7 0 0,1-1 0 0 0,1 1-1 0 0,0-1 1 0 0,0 0 0 0 0,1 1 0 0 0,0-1-1 0 0,0-1 1 0 0,6 12 0 0 0,-4-14 5 0 0,0 1 1 0 0,0-1-1 0 0,1 0 1 0 0,-1-1-1 0 0,1 1 0 0 0,0-1 1 0 0,1 0-1 0 0,-1 0 0 0 0,1-1 1 0 0,0 0-1 0 0,0 0 1 0 0,1-1-1 0 0,-1 0 0 0 0,1 0 1 0 0,-1-1-1 0 0,1 0 0 0 0,0 0 1 0 0,12 1-1 0 0,-15-3-12 0 0,-1 0-1 0 0,1-1 1 0 0,-1 1-1 0 0,1-1 1 0 0,-1 0-1 0 0,1 0 1 0 0,-1 0 0 0 0,0-1-1 0 0,1 0 1 0 0,-1 1-1 0 0,0-2 1 0 0,0 1-1 0 0,0 0 1 0 0,-1-1-1 0 0,1 1 1 0 0,0-1 0 0 0,-1 0-1 0 0,0-1 1 0 0,0 1-1 0 0,0 0 1 0 0,0-1-1 0 0,4-7 1 0 0,-2 4 1 0 0,-1-1 0 0 0,1 0 0 0 0,-2 0 0 0 0,1 0 0 0 0,-1 0 1 0 0,-1-1-1 0 0,1 1 0 0 0,-1-1 0 0 0,-1 0 0 0 0,1-16 0 0 0,-3 7 7 0 0,-1 1-1 0 0,-1 1 0 0 0,-1-1 1 0 0,0 0-1 0 0,-1 1 0 0 0,-11-26 1 0 0,2 8-4 0 0,14 33-8 0 0,0 0-1 0 0,-1 0 1 0 0,1 0-1 0 0,0 0 1 0 0,-1 0 0 0 0,1 0-1 0 0,0 0 1 0 0,0 0-1 0 0,0 0 1 0 0,0 0-1 0 0,0 0 1 0 0,0 0 0 0 0,1-2-1 0 0,-1 3 0 0 0,0-1 0 0 0,0 1 0 0 0,1-1-1 0 0,-1 1 1 0 0,0-1 0 0 0,1 1 0 0 0,-1-1 0 0 0,0 1-1 0 0,1 0 1 0 0,-1-1 0 0 0,0 1 0 0 0,1 0 0 0 0,-1-1-1 0 0,1 1 1 0 0,-1 0 0 0 0,1 0 0 0 0,-1-1 0 0 0,1 1-1 0 0,0 0 1 0 0,3-1-7 0 0,-1 0 0 0 0,1 1-1 0 0,0 0 1 0 0,-1 0 0 0 0,1 0 0 0 0,5 1 0 0 0,-6-1 9 0 0,33 2 0 0 0,45-5-1 0 0,24 1-53 0 0,-101 2-76 0 0,0 1-1 0 0,0-1 0 0 0,0 1 0 0 0,0 0 0 0 0,-1 0 0 0 0,5 2 0 0 0,6 6-3043 0 0,-14-8 2617 0 0,1 0 0 0 0,-1 0 0 0 0,1-1 0 0 0,0 1-1 0 0,-1 0 1 0 0,1 0 0 0 0,-1 0 0 0 0,0 0 0 0 0,1 0 0 0 0,-1 0-1 0 0,0 0 1 0 0,0 0 0 0 0,1 1 0 0 0,-1 7-2949 0 0</inkml:trace>
</inkml:ink>
</file>

<file path=ppt/ink/ink4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46.8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52 512 0 0,'0'-3'591'0'0,"0"1"1"0"0,0 0-1 0 0,0 0 0 0 0,-1 0 0 0 0,1 0 0 0 0,-1 0 1 0 0,1 0-1 0 0,-1 0 0 0 0,0 1 0 0 0,0-1 1 0 0,0 0-1 0 0,0 0 0 0 0,0 0 0 0 0,0 1 1 0 0,0-1-1 0 0,-1 1 0 0 0,-2-4 0 0 0,3 4-154 0 0,0 0-1 0 0,-1 0 1 0 0,1-1-1 0 0,-1 1 1 0 0,1 0-1 0 0,-1 0 1 0 0,1 0 0 0 0,-1 0-1 0 0,1 1 1 0 0,-1-1-1 0 0,0 0 1 0 0,1 1-1 0 0,-1-1 1 0 0,0 1-1 0 0,0-1 1 0 0,0 1-1 0 0,1 0 1 0 0,-1 0 0 0 0,0 0-1 0 0,-3 0 1 0 0,4 0-355 0 0,1 1 0 0 0,0-1 0 0 0,-1 1 0 0 0,1-1 1 0 0,0 0-1 0 0,-1 1 0 0 0,1-1 0 0 0,0 1 0 0 0,-1-1 0 0 0,1 1 1 0 0,0-1-1 0 0,0 1 0 0 0,0-1 0 0 0,-1 1 0 0 0,1-1 1 0 0,0 1-1 0 0,0-1 0 0 0,0 1 0 0 0,0-1 0 0 0,0 1 0 0 0,0 0 1 0 0,0-1-1 0 0,0 1 0 0 0,0-1 0 0 0,0 1 0 0 0,0-1 1 0 0,1 1-1 0 0,-1 0 0 0 0,5 18 480 0 0,-5-18-491 0 0,36 100 1069 0 0,3 9-493 0 0,-33-90-542 0 0,-1 1-1 0 0,-1 1 0 0 0,2 31 1 0 0,-5-19-30 0 0,-1 1 1 0 0,-8 49 0 0 0,5-40-84 0 0,20-76-34 0 0,15-29 49 0 0,65-111 40 0 0,-80 146-6 0 0,1 0 1 0 0,41-44-1 0 0,-50 61-27 0 0,1 1 0 0 0,-1 0 0 0 0,1 0 0 0 0,1 1 0 0 0,-1 1-1 0 0,1 0 1 0 0,0 0 0 0 0,1 1 0 0 0,-1 1 0 0 0,18-6 0 0 0,-18 8-4 0 0,1 0 0 0 0,-1 0 0 0 0,0 1 0 0 0,0 1-1 0 0,1 0 1 0 0,-1 0 0 0 0,0 1 0 0 0,0 1 0 0 0,1 0 0 0 0,-1 0 0 0 0,0 1 0 0 0,-1 0 0 0 0,1 1 0 0 0,0 0 0 0 0,-1 1-1 0 0,0 0 1 0 0,0 1 0 0 0,-1 0 0 0 0,1 0 0 0 0,10 11 0 0 0,-14-12-4 0 0,-1 1 0 0 0,1-1 0 0 0,-1 1 0 0 0,-1 0 0 0 0,1 1 0 0 0,-1-1 0 0 0,0 1 0 0 0,-1-1 0 0 0,1 1 0 0 0,-1 1 0 0 0,-1-1 0 0 0,1 0 0 0 0,-1 0 0 0 0,-1 1 0 0 0,1 0 0 0 0,-1-1 0 0 0,0 15 0 0 0,-2 5-85 0 0,-2-1-1 0 0,0 1 1 0 0,-14 47 0 0 0,9-40-980 0 0,-4 38 0 0 0,11-58-635 0 0,1-2-420 0 0</inkml:trace>
</inkml:ink>
</file>

<file path=ppt/ink/ink4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48.4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414 132 512 0 0,'-2'-9'887'0'0,"-1"1"0"0"0,0-1 0 0 0,-1 1 0 0 0,1 0 0 0 0,-2 0-1 0 0,1 0 1 0 0,-1 0 0 0 0,-1 1 0 0 0,1 0 0 0 0,-13-12 0 0 0,15 16-651 0 0,-1-1 0 0 0,0 1 0 0 0,1 1 0 0 0,-1-1 1 0 0,0 0-1 0 0,0 1 0 0 0,-1 0 0 0 0,1 0 0 0 0,0 0 0 0 0,-1 1 1 0 0,1-1-1 0 0,-1 1 0 0 0,0 0 0 0 0,1 0 0 0 0,-1 1 0 0 0,0-1 0 0 0,1 1 1 0 0,-1 0-1 0 0,0 1 0 0 0,1-1 0 0 0,-1 1 0 0 0,-7 1 0 0 0,-3 4 102 0 0,1 0-1 0 0,0 0 1 0 0,0 1-1 0 0,-26 18 0 0 0,-46 43 462 0 0,77-60-753 0 0,1 0-1 0 0,-1 0 1 0 0,2 0-1 0 0,-1 1 0 0 0,-6 10 1 0 0,13-16-41 0 0,-1-1 0 0 0,1 1 0 0 0,0 0 1 0 0,-1-1-1 0 0,2 1 0 0 0,-1 0 0 0 0,0 0 1 0 0,0 0-1 0 0,1 0 0 0 0,-1-1 0 0 0,1 5 0 0 0,0-6-2 0 0,1 1 0 0 0,-1 0 1 0 0,0 0-1 0 0,1 0 0 0 0,-1 0 0 0 0,1 0 0 0 0,0-1 0 0 0,-1 1 0 0 0,1 0 0 0 0,0-1 0 0 0,0 1 0 0 0,0 0 0 0 0,1-1 0 0 0,-1 1 0 0 0,0-1 0 0 0,0 0 1 0 0,1 1-1 0 0,2 1 0 0 0,2 1 10 0 0,0 0 0 0 0,1-1 0 0 0,0 0 0 0 0,-1 0 1 0 0,1 0-1 0 0,0-1 0 0 0,0 0 0 0 0,1 0 0 0 0,-1-1 0 0 0,0 0 1 0 0,0 0-1 0 0,1-1 0 0 0,10 0 0 0 0,11-2 19 0 0,0-1 0 0 0,29-8 0 0 0,-48 9-42 0 0,24-4 97 0 0,0 0 0 0 0,1 2 0 0 0,-1 2 0 0 0,58 3 0 0 0,-87 0-42 0 0,1 0 0 0 0,-1 0 0 0 0,0 0 0 0 0,0 0 0 0 0,1 1 0 0 0,-1 0 0 0 0,5 3 0 0 0,-9-5-30 0 0,0 1-1 0 0,0-1 1 0 0,0 1 0 0 0,0 0 0 0 0,0-1 0 0 0,0 1-1 0 0,0 0 1 0 0,0 0 0 0 0,-1 0 0 0 0,1 0-1 0 0,0 0 1 0 0,0 0 0 0 0,-1 0 0 0 0,1 0 0 0 0,-1 0-1 0 0,1 0 1 0 0,-1 0 0 0 0,1 0 0 0 0,-1 0 0 0 0,0 1-1 0 0,1-1 1 0 0,-1 0 0 0 0,0 0 0 0 0,0 0-1 0 0,0 0 1 0 0,0 1 0 0 0,0-1 0 0 0,0 0 0 0 0,0 0-1 0 0,-1 0 1 0 0,1 1 0 0 0,0-1 0 0 0,-1 0 0 0 0,1 0-1 0 0,-1 0 1 0 0,1 0 0 0 0,-2 2 0 0 0,-1 3 57 0 0,-1-1-1 0 0,0 1 1 0 0,0-1 0 0 0,0 0 0 0 0,-1 0 0 0 0,0 0 0 0 0,0-1 0 0 0,0 1-1 0 0,-11 5 1 0 0,-5 3 72 0 0,-29 13 1 0 0,-181 82 5 0 0,216-101-192 0 0,-54 24-36 0 0,63-29 28 0 0,-1 0 0 0 0,1 0-1 0 0,-1 0 1 0 0,0-1 0 0 0,0 0 0 0 0,0-1 0 0 0,0 1 0 0 0,-10-2 0 0 0,16 1 17 0 0,0 0-1 0 0,0 0 0 0 0,0 0 0 0 0,1 0 0 0 0,-1 0 1 0 0,0-1-1 0 0,0 1 0 0 0,0 0 0 0 0,0-1 0 0 0,0 1 1 0 0,0-1-1 0 0,0 1 0 0 0,0-1 0 0 0,0 1 0 0 0,1-1 1 0 0,-1 0-1 0 0,0 1 0 0 0,0-1 0 0 0,1 0 0 0 0,-1 1 0 0 0,1-1 1 0 0,-1 0-1 0 0,0 0 0 0 0,0-1 0 0 0,1 0-42 0 0,0 0-1 0 0,-1 1 0 0 0,1-1 0 0 0,0 0 1 0 0,0 0-1 0 0,0 1 0 0 0,0-1 1 0 0,1 0-1 0 0,-1 1 0 0 0,0-1 1 0 0,1 0-1 0 0,-1 1 0 0 0,2-3 1 0 0,2-5-443 0 0,0 0 0 0 0,1 0 0 0 0,11-14 0 0 0,-15 22 466 0 0,69-83-5243 0 0,-25 32 640 0 0,-23 25 2696 0 0</inkml:trace>
</inkml:ink>
</file>

<file path=ppt/ink/ink4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48.7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12 1984 0 0,'0'-1'385'0'0,"-1"0"0"0"0,0 0 0 0 0,1 1 0 0 0,-1-1 0 0 0,0 0 0 0 0,1 0 0 0 0,-1 0-1 0 0,0 1 1 0 0,0-1 0 0 0,0 0 0 0 0,0 1 0 0 0,1-1 0 0 0,-3 0 0 0 0,3 1-172 0 0,-1 0 0 0 0,1-1 0 0 0,-1 1 1 0 0,1 0-1 0 0,-1 0 0 0 0,1 0 0 0 0,-1 0 1 0 0,1 0-1 0 0,-1 0 0 0 0,1 0 0 0 0,0 0 1 0 0,-1 0-1 0 0,1 1 0 0 0,-1-1 0 0 0,1 0 1 0 0,-1 0-1 0 0,1 0 0 0 0,-1 0 0 0 0,1 1 1 0 0,-1-1-1 0 0,1 1 0 0 0,-2 0 143 0 0,1 0-1 0 0,0 1 0 0 0,0-1 1 0 0,-1 0-1 0 0,1 1 1 0 0,0 0-1 0 0,1-1 1 0 0,-1 1-1 0 0,0-1 1 0 0,0 1-1 0 0,1 0 0 0 0,-1 0 1 0 0,1 0-1 0 0,-1 2 1 0 0,-2 26 754 0 0,1 1 0 0 0,3 40 0 0 0,0-38-721 0 0,13 154 683 0 0,-1-46-885 0 0,-8-82-752 0 0,2-1 1 0 0,4 0-1 0 0,17 59 0 0 0,-25-108-1366 0 0,0 0 0 0 0,7 16 0 0 0,-3-14-60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2:34.4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9 5145 0 0,'-12'-5'10062'0'0,"0"2"-4231"0"0,12 3-5743 0 0,0 0 0 0 0,-1 0 0 0 0,1 0 0 0 0,0 0 0 0 0,-1 0 0 0 0,1 0 0 0 0,0 0-1 0 0,0 0 1 0 0,-1 0 0 0 0,1 0 0 0 0,0 0 0 0 0,-1 0 0 0 0,1 0 0 0 0,0 0 0 0 0,0 1 0 0 0,-1-1 0 0 0,1 0 0 0 0,0 0 0 0 0,0 0-1 0 0,0 0 1 0 0,-1 1 0 0 0,1-1 0 0 0,0 0 0 0 0,0 0 0 0 0,0 0 0 0 0,-1 1 0 0 0,1-1 0 0 0,0 1-91 0 0,0 0 0 0 0,0-1 0 0 0,0 1 0 0 0,0 0 1 0 0,0 0-1 0 0,0-1 0 0 0,0 1 0 0 0,1 0 0 0 0,-1-1 0 0 0,0 1 1 0 0,0 0-1 0 0,1-1 0 0 0,-1 1 0 0 0,0 0 0 0 0,1-1 1 0 0,0 2-1 0 0,2 5 265 0 0,1 1 1 0 0,-1 1 0 0 0,-1-1 0 0 0,1 0 0 0 0,-1 0 0 0 0,-1 1-1 0 0,0-1 1 0 0,0 1 0 0 0,-1 16 0 0 0,3 17 215 0 0,64 299 1295 0 0,-19-173-1565 0 0,-45-157-198 0 0,1 0-1 0 0,0-1 0 0 0,1 0 0 0 0,0 0 0 0 0,0 0 0 0 0,11 14 0 0 0,-16-23-14 0 0,1 0 0 0 0,-1-1 0 0 0,1 1 0 0 0,-1 0 0 0 0,1-1 0 0 0,0 1 0 0 0,-1-1 0 0 0,1 1 0 0 0,0-1 0 0 0,-1 1 0 0 0,1-1 0 0 0,0 1-1 0 0,0-1 1 0 0,-1 0 0 0 0,1 1 0 0 0,0-1 0 0 0,0 0 0 0 0,0 0 0 0 0,-1 0 0 0 0,1 1 0 0 0,0-1 0 0 0,0 0 0 0 0,0 0 0 0 0,0 0-1 0 0,0 0 1 0 0,-1-1 0 0 0,1 1 0 0 0,0 0 0 0 0,0 0 0 0 0,0 0 0 0 0,-1-1 0 0 0,1 1 0 0 0,0 0 0 0 0,0-1 0 0 0,0 1 0 0 0,-1 0 0 0 0,1-1-1 0 0,0 1 1 0 0,-1-1 0 0 0,1 0 0 0 0,0 1 0 0 0,-1-1 0 0 0,1 1 0 0 0,-1-1 0 0 0,1-1 0 0 0,4-4-60 0 0,-1 0 0 0 0,-1-1 0 0 0,1 1 0 0 0,3-11 0 0 0,0 0-21 0 0,0 5 61 0 0,1-3-65 0 0,2-1-1 0 0,-1 1 1 0 0,19-21-1 0 0,-25 33 77 0 0,0 0 0 0 0,-1 0 0 0 0,2 0 0 0 0,-1 0 0 0 0,0 1 0 0 0,0-1 0 0 0,1 1 0 0 0,-1 0 0 0 0,1 0 0 0 0,0 0 0 0 0,0 1 0 0 0,-1-1 0 0 0,1 1 0 0 0,0 0 0 0 0,0 0 0 0 0,0 1 0 0 0,1-1 0 0 0,-1 1 1 0 0,0-1-1 0 0,0 1 0 0 0,5 1-1 0 0,-5 0 21 0 0,-1 0 0 0 0,0 1 0 0 0,1-1 0 0 0,-1 1 0 0 0,0-1 0 0 0,0 1-1 0 0,1 0 1 0 0,-1 0 0 0 0,-1 1 0 0 0,1-1 0 0 0,0 1 0 0 0,-1-1-1 0 0,5 6 1 0 0,-3-3 4 0 0,0 0 0 0 0,0 1 0 0 0,-1-1 0 0 0,0 1-1 0 0,0 0 1 0 0,4 11 0 0 0,-6-11 21 0 0,0 0 1 0 0,0-1-1 0 0,0 1 0 0 0,-1 0 1 0 0,0 0-1 0 0,0 0 0 0 0,-1-1 0 0 0,1 1 1 0 0,-1 0-1 0 0,-1 0 0 0 0,1-1 1 0 0,-1 1-1 0 0,0-1 0 0 0,0 1 0 0 0,-1-1 1 0 0,1 0-1 0 0,-1 0 0 0 0,-6 8 1 0 0,6-8-4 0 0,-1-1 1 0 0,0 1-1 0 0,0-1 1 0 0,0 0 0 0 0,0 0-1 0 0,-1 0 1 0 0,1-1-1 0 0,-1 1 1 0 0,0-1-1 0 0,0 0 1 0 0,-1 0 0 0 0,1-1-1 0 0,0 0 1 0 0,-1 0-1 0 0,0 0 1 0 0,1 0 0 0 0,-1-1-1 0 0,-8 1 1 0 0,10-2-103 0 0,-1 0 1 0 0,1 1-1 0 0,-1-2 1 0 0,0 1-1 0 0,1 0 1 0 0,-1-1-1 0 0,1 0 1 0 0,-1 0-1 0 0,1-1 1 0 0,-1 1-1 0 0,1-1 1 0 0,0 0-1 0 0,0 0 1 0 0,0 0-1 0 0,0-1 1 0 0,0 1-1 0 0,0-1 1 0 0,1 0-1 0 0,-1 0 1 0 0,1 0-1 0 0,0-1 1 0 0,0 1-1 0 0,0-1 1 0 0,0 1-1 0 0,1-1 1 0 0,-1 0-1 0 0,-1-5 1 0 0,1 3-823 0 0,0 1 1 0 0,1-1-1 0 0,0 0 0 0 0,1 0 0 0 0,-1 0 1 0 0,1 0-1 0 0,0 0 0 0 0,0 0 0 0 0,1 0 1 0 0,0-1-1 0 0,1-8 0 0 0,4-6-1559 0 0</inkml:trace>
</inkml:ink>
</file>

<file path=ppt/ink/ink4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48.8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4 186 1624 0 0,'0'0'254'0'0,"-1"0"-1"0"0,1 0 0 0 0,0-1 1 0 0,0 1-1 0 0,-1 0 0 0 0,1-1 1 0 0,0 1-1 0 0,0 0 0 0 0,-1-1 1 0 0,1 1-1 0 0,0 0 0 0 0,0-1 1 0 0,0 1-1 0 0,0-1 1 0 0,0 1-1 0 0,0 0 0 0 0,0-1 1 0 0,0 1-1 0 0,-1-1 0 0 0,1 1 1 0 0,1 0-1 0 0,-1-1 0 0 0,0 1 1 0 0,0-1-1 0 0,0 1 0 0 0,0-1 1 0 0,9-9 3091 0 0,19-4-582 0 0,-27 13-2506 0 0,89-32 3532 0 0,49-7-2353 0 0,-9 3-1119 0 0,-126 36-337 0 0,92-27-41 0 0,-80 24-399 0 0,1 1-1 0 0,0 1 1 0 0,30-1-1 0 0,-21 6-1427 0 0,-5 3-198 0 0</inkml:trace>
</inkml:ink>
</file>

<file path=ppt/ink/ink4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49.1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102 315 1616 0 0,'-20'15'8353'0'0,"3"1"-3408"0"0,9-7-3625 0 0,0 0 0 0 0,0 1 0 0 0,-10 19 0 0 0,13-22-915 0 0,3-2-60 0 0,-1-1 1 0 0,1 0-1 0 0,-1 0 1 0 0,-5 6-1 0 0,13-25 150 0 0,-4 7-419 0 0,7-20 148 0 0,2-29 0 0 0,-7 37-157 0 0,1 1-1 0 0,0 0 0 0 0,1 0 1 0 0,13-29-1 0 0,-10 31-81 0 0,1 0 0 0 0,1 0 0 0 0,1 1 0 0 0,0 0-1 0 0,1 1 1 0 0,1 0 0 0 0,0 1 0 0 0,28-22 0 0 0,-34 31-15 0 0,1 0 1 0 0,0 0-1 0 0,0 1 0 0 0,1 0 0 0 0,-1 1 1 0 0,1 0-1 0 0,-1 0 0 0 0,1 1 0 0 0,14-3 1 0 0,-11 4-709 0 0,0 0 0 0 0,17 1 0 0 0,-15 1-2826 0 0,24 5 0 0 0,-16-1-1376 0 0</inkml:trace>
</inkml:ink>
</file>

<file path=ppt/ink/ink4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50.1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150 116 512 0 0,'1'-1'304'0'0,"-1"-1"0"0"0,0 1-1 0 0,0 0 1 0 0,0 0 0 0 0,0 0 0 0 0,0-1 0 0 0,-1 1-1 0 0,1 0 1 0 0,0 0 0 0 0,0 0 0 0 0,-1 0 0 0 0,1 0-1 0 0,-1 0 1 0 0,1 0 0 0 0,-1 0 0 0 0,1 0-1 0 0,-1 0 1 0 0,0 0 0 0 0,1 0 0 0 0,-1 0 0 0 0,0 0-1 0 0,0 0 1 0 0,0 0 0 0 0,0 1 0 0 0,0-1 0 0 0,0 0-1 0 0,0 1 1 0 0,0-1 0 0 0,0 1 0 0 0,0-1 0 0 0,0 1-1 0 0,0-1 1 0 0,0 1 0 0 0,0 0 0 0 0,0 0-1 0 0,-2-1 1 0 0,2 1 91 0 0,-1 0 1 0 0,0 0-1 0 0,0 1 0 0 0,1-1 0 0 0,-1 0 0 0 0,0 1 0 0 0,1-1 1 0 0,-1 1-1 0 0,1 0 0 0 0,-1-1 0 0 0,0 1 0 0 0,1 0 0 0 0,-2 1 1 0 0,-11 13 478 0 0,1 11-306 0 0,1 0 0 0 0,1 0 0 0 0,-9 32-1 0 0,13-36-367 0 0,2-6-121 0 0,0 0 1 0 0,0 0 0 0 0,2 1-1 0 0,0 0 1 0 0,1 0 0 0 0,0 24-1 0 0,2-38-77 0 0,1 0 1 0 0,-1 0-1 0 0,0 0 0 0 0,1 0 1 0 0,0 0-1 0 0,0-1 0 0 0,0 1 1 0 0,0 0-1 0 0,0 0 0 0 0,0-1 1 0 0,1 1-1 0 0,-1-1 0 0 0,1 1 0 0 0,0-1 1 0 0,0 1-1 0 0,0-1 0 0 0,3 3 1 0 0,-2-2 2 0 0,1-1 1 0 0,0 0-1 0 0,0 1 1 0 0,0-1 0 0 0,0 0-1 0 0,0-1 1 0 0,0 1-1 0 0,1-1 1 0 0,-1 0 0 0 0,8 1-1 0 0,-3 0 3 0 0,1-2 1 0 0,-1 0-1 0 0,1 0 0 0 0,-1 0 0 0 0,1-1 1 0 0,-1-1-1 0 0,1 0 0 0 0,-1 0 0 0 0,0 0 0 0 0,13-6 1 0 0,-7 0 11 0 0,0-1 0 0 0,0 0 0 0 0,-1-1 1 0 0,0-1-1 0 0,0 0 0 0 0,-1-1 1 0 0,-1 0-1 0 0,18-23 0 0 0,-27 30 21 0 0,0-1-1 0 0,0 1 0 0 0,0-1 1 0 0,0 0-1 0 0,-1 1 0 0 0,0-1 1 0 0,0 0-1 0 0,-1-1 0 0 0,1 1 1 0 0,-2 0-1 0 0,1 0 0 0 0,0 0 1 0 0,-1-1-1 0 0,0 1 0 0 0,-1 0 1 0 0,0-1-1 0 0,0 1 0 0 0,0 0 0 0 0,0 0 1 0 0,-1 0-1 0 0,-4-9 0 0 0,-1-1 54 0 0,0 0-1 0 0,-1 1 0 0 0,-1 0 0 0 0,-1 1 0 0 0,0 0 0 0 0,-20-22 0 0 0,22 27-74 0 0,0 1 0 0 0,-1 0 0 0 0,0 0 0 0 0,-1 1 0 0 0,0 0 0 0 0,0 1 0 0 0,-17-9 0 0 0,23 14-17 0 0,0-1 0 0 0,0 0 0 0 0,0 1-1 0 0,-1 0 1 0 0,1 0 0 0 0,0 0 0 0 0,-1 1 0 0 0,1 0-1 0 0,0-1 1 0 0,-1 1 0 0 0,1 1 0 0 0,-1-1-1 0 0,1 1 1 0 0,0-1 0 0 0,-1 1 0 0 0,1 1 0 0 0,0-1-1 0 0,0 1 1 0 0,0-1 0 0 0,0 1 0 0 0,0 0-1 0 0,0 0 1 0 0,-4 4 0 0 0,3-2-7 0 0,-1 1 0 0 0,1 0 0 0 0,0-1 0 0 0,1 2 1 0 0,-1-1-1 0 0,1 0 0 0 0,0 1 0 0 0,1 0 0 0 0,-1 0 0 0 0,1 0 0 0 0,0 0 0 0 0,-2 10 1 0 0,4-13-1 0 0,0 0 1 0 0,0 1 0 0 0,1-1 0 0 0,0 0 0 0 0,-1 0-1 0 0,1 0 1 0 0,0 1 0 0 0,1-1 0 0 0,-1 0 0 0 0,0 0-1 0 0,1 1 1 0 0,0-1 0 0 0,0 0 0 0 0,0 0-1 0 0,0 0 1 0 0,0 0 0 0 0,1 0 0 0 0,-1 0 0 0 0,1-1-1 0 0,0 1 1 0 0,0 0 0 0 0,0-1 0 0 0,0 1 0 0 0,0-1-1 0 0,0 0 1 0 0,1 1 0 0 0,-1-1 0 0 0,4 1 0 0 0,2 2 4 0 0,0 0-1 0 0,0-1 1 0 0,1 0 0 0 0,-1-1 0 0 0,1 0 0 0 0,0 0 0 0 0,0-1 0 0 0,17 2 0 0 0,-3-2 21 0 0,1-1 1 0 0,29-2 0 0 0,-26-1 5 0 0,1-2 0 0 0,-1 0 0 0 0,-1-2 0 0 0,51-18 0 0 0,-32 5 145 0 0,80-45 1 0 0,-103 52-77 0 0,28-17 197 0 0,-45 26-217 0 0,1 1 0 0 0,1-1 1 0 0,-1 1-1 0 0,0 0 0 0 0,1 1 0 0 0,7-2 1 0 0,-13 4-61 0 0,1-1 0 0 0,-1 0 0 0 0,0 0 0 0 0,1 1 0 0 0,-1-1 0 0 0,0 0 1 0 0,0 1-1 0 0,1 0 0 0 0,-1-1 0 0 0,0 1 0 0 0,0-1 0 0 0,0 1 0 0 0,0 0 0 0 0,0 0 1 0 0,0 0-1 0 0,0 0 0 0 0,0 0 0 0 0,0 0 0 0 0,0 0 0 0 0,0 0 0 0 0,-1 0 1 0 0,1 0-1 0 0,0 0 0 0 0,-1 1 0 0 0,1-1 0 0 0,-1 0 0 0 0,1 0 0 0 0,-1 1 0 0 0,0-1 1 0 0,1 2-1 0 0,1 6 72 0 0,0 0 1 0 0,2 19-1 0 0,-4-24-84 0 0,5 41 132 0 0,6 119 32 0 0,-11-162-164 0 0,0 1 0 0 0,0 0 1 0 0,0 0-1 0 0,-1 0 0 0 0,1 0 0 0 0,-1-1 0 0 0,0 1 1 0 0,0 0-1 0 0,0-1 0 0 0,0 1 0 0 0,0 0 0 0 0,0-1 0 0 0,-1 1 1 0 0,1-1-1 0 0,-1 0 0 0 0,-2 3 0 0 0,1-2-9 0 0,0-1 0 0 0,0 1-1 0 0,0-1 1 0 0,0 0 0 0 0,-1-1 0 0 0,1 1-1 0 0,-1 0 1 0 0,1-1 0 0 0,-1 0 0 0 0,1 0-1 0 0,-7 1 1 0 0,9-2 3 0 0,1 0 0 0 0,0 0-1 0 0,0 1 1 0 0,-1-1 0 0 0,1 0 0 0 0,0 0-1 0 0,0-1 1 0 0,-1 1 0 0 0,1 0 0 0 0,0 0-1 0 0,0 0 1 0 0,-1 0 0 0 0,1 0 0 0 0,0 0-1 0 0,0 0 1 0 0,-1 0 0 0 0,1 0 0 0 0,0 0-1 0 0,0-1 1 0 0,0 1 0 0 0,-1 0 0 0 0,1 0-1 0 0,0 0 1 0 0,0 0 0 0 0,0-1 0 0 0,-1 1-1 0 0,1 0 1 0 0,0 0 0 0 0,0-1 0 0 0,0 1-1 0 0,0 0 1 0 0,0 0 0 0 0,0-1 0 0 0,0 1-1 0 0,-1 0 1 0 0,1 0 0 0 0,0-1 0 0 0,0 1-1 0 0,0 0 1 0 0,0 0 0 0 0,0-1 0 0 0,0 1-1 0 0,0 0 1 0 0,0 0 0 0 0,0-1 0 0 0,0 1-1 0 0,1 0 1 0 0,-1 0 0 0 0,0-1 0 0 0,0 1-1 0 0,0 0 1 0 0,0 0 0 0 0,0-1 0 0 0,0 1-1 0 0,0 0 1 0 0,1 0 0 0 0,-1 0 0 0 0,0-1 0 0 0,7-14-97 0 0,8-5 48 0 0,0 0 0 0 0,21-19 0 0 0,17-23 91 0 0,-17 6-35 0 0,4-4-18 0 0,-34 52 18 0 0,0 1 0 0 0,0-1 0 0 0,1 1 0 0 0,0 1 0 0 0,10-8-1 0 0,-16 13 0 0 0,1 0 0 0 0,0 0-1 0 0,0 0 1 0 0,0-1-1 0 0,0 2 1 0 0,0-1-1 0 0,0 0 1 0 0,0 0 0 0 0,0 1-1 0 0,0-1 1 0 0,0 1-1 0 0,0-1 1 0 0,0 1 0 0 0,1 0-1 0 0,-1 0 1 0 0,0 0-1 0 0,3 0 1 0 0,-3 1 0 0 0,-1 0 0 0 0,1-1 1 0 0,-1 1-1 0 0,1 0 0 0 0,-1 0 0 0 0,0 0 1 0 0,1 0-1 0 0,-1 0 0 0 0,0 0 0 0 0,0 0 1 0 0,0 0-1 0 0,1 0 0 0 0,-1 1 1 0 0,-1-1-1 0 0,1 0 0 0 0,0 1 0 0 0,0-1 1 0 0,0 1-1 0 0,-1-1 0 0 0,1 1 0 0 0,-1-1 1 0 0,1 1-1 0 0,0 2 0 0 0,0 3-7 0 0,1 1-1 0 0,-1 0 1 0 0,0-1-1 0 0,-1 1 1 0 0,0 0-1 0 0,0-1 1 0 0,-3 16 0 0 0,-2-1 1 0 0,-10 29 1 0 0,9-32-15 0 0,0-1 0 0 0,-5 38 1 0 0,11-54-12 0 0,0 1 0 0 0,0 0 1 0 0,0 0-1 0 0,0 0 0 0 0,0-1 0 0 0,0 1 1 0 0,1 0-1 0 0,-1 0 0 0 0,1-1 1 0 0,0 1-1 0 0,0 0 0 0 0,0-1 0 0 0,0 1 1 0 0,0-1-1 0 0,1 1 0 0 0,-1-1 0 0 0,1 0 1 0 0,2 4-1 0 0,-1-4-275 0 0,0 0 1 0 0,-1 0-1 0 0,1 0 1 0 0,0 0-1 0 0,0-1 0 0 0,0 1 1 0 0,0-1-1 0 0,1 1 1 0 0,-1-1-1 0 0,0 0 1 0 0,0 0-1 0 0,1-1 0 0 0,-1 1 1 0 0,0-1-1 0 0,5 1 1 0 0,27-3-8293 0 0,-15-1 2495 0 0</inkml:trace>
</inkml:ink>
</file>

<file path=ppt/ink/ink4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50.9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216 165 1416 0 0,'0'-5'1356'0'0,"-3"-17"3564"0"0,3 21-4589 0 0,-1 0-1 0 0,1 0 0 0 0,0 0 0 0 0,0 1 0 0 0,0-1 1 0 0,-1 0-1 0 0,1 0 0 0 0,0 1 0 0 0,-1-1 0 0 0,1 0 0 0 0,-1 1 1 0 0,1-1-1 0 0,-1 1 0 0 0,1-1 0 0 0,-1 0 0 0 0,1 1 1 0 0,-1-1-1 0 0,0 1 0 0 0,1-1 0 0 0,-1 1 0 0 0,-1-1 1 0 0,1 1-151 0 0,-1 1 0 0 0,1-1 1 0 0,0 1-1 0 0,-1-1 0 0 0,1 1 1 0 0,0-1-1 0 0,-1 1 1 0 0,1 0-1 0 0,0 0 0 0 0,0 0 1 0 0,0 0-1 0 0,0 0 1 0 0,0 0-1 0 0,0 0 0 0 0,0 0 1 0 0,-1 1-1 0 0,-1 1 194 0 0,-16 18 48 0 0,1 0 0 0 0,0 2 0 0 0,2-1-1 0 0,1 2 1 0 0,1 0 0 0 0,-15 35 0 0 0,26-54-356 0 0,1 1-1 0 0,0-1 1 0 0,1 1-1 0 0,-1-1 1 0 0,1 1 0 0 0,0 0-1 0 0,1-1 1 0 0,-1 1 0 0 0,1 0-1 0 0,0 0 1 0 0,1-1 0 0 0,1 9-1 0 0,-1-10-38 0 0,0 0 0 0 0,0-1 0 0 0,0 1 0 0 0,1-1 0 0 0,0 0 0 0 0,-1 0 0 0 0,1 1 0 0 0,0-1 0 0 0,1 0 0 0 0,-1 0 0 0 0,0-1 0 0 0,1 1 0 0 0,0-1 0 0 0,0 1 0 0 0,-1-1 0 0 0,1 0 0 0 0,1 0 0 0 0,-1 0 0 0 0,0 0 0 0 0,6 2 0 0 0,4 1-20 0 0,1 0 1 0 0,0-1-1 0 0,0-1 0 0 0,1 0 0 0 0,24 1 0 0 0,-29-3-18 0 0,0-1-1 0 0,0-1 0 0 0,0 1 1 0 0,0-2-1 0 0,0 1 1 0 0,0-1-1 0 0,0-1 0 0 0,18-7 1 0 0,-12 3 17 0 0,-1-1 0 0 0,-1 0 0 0 0,1-1 1 0 0,-2-1-1 0 0,1 0 0 0 0,12-13 0 0 0,-21 18-11 0 0,0 0 0 0 0,0-1 1 0 0,-1 0-1 0 0,0 0 0 0 0,0 0 0 0 0,0 0 0 0 0,0-1 1 0 0,-1 0-1 0 0,0 1 0 0 0,-1-1 0 0 0,1 0 0 0 0,-2 0 0 0 0,1-1 1 0 0,-1 1-1 0 0,0 0 0 0 0,1-10 0 0 0,-3 1-4 0 0,-1-1-1 0 0,-1 1 0 0 0,0 0 1 0 0,-1 0-1 0 0,0 0 0 0 0,-2 0 0 0 0,1 1 1 0 0,-2 0-1 0 0,0 0 0 0 0,-1 0 1 0 0,-1 1-1 0 0,0 1 0 0 0,-1-1 1 0 0,0 1-1 0 0,-15-14 0 0 0,22 24 9 0 0,-1 0 0 0 0,1 0 0 0 0,-1 0 0 0 0,0 0 0 0 0,0 1 0 0 0,0-1-1 0 0,0 1 1 0 0,-1 0 0 0 0,1 0 0 0 0,-1 1 0 0 0,1-1 0 0 0,-1 1-1 0 0,1 0 1 0 0,-1 1 0 0 0,-8-2 0 0 0,7 3 1 0 0,0-1 0 0 0,-1 1 0 0 0,1 0 0 0 0,0 1 0 0 0,0-1 0 0 0,-1 1 0 0 0,1 0 0 0 0,1 1 0 0 0,-1-1 0 0 0,-8 6 0 0 0,2 0-4 0 0,0 1 0 0 0,1 0-1 0 0,0 0 1 0 0,0 1 0 0 0,1 1-1 0 0,0 0 1 0 0,1 0 0 0 0,0 1-1 0 0,-10 18 1 0 0,13-18-17 0 0,0 1 0 0 0,1-1 1 0 0,0 1-1 0 0,1 0 0 0 0,0 0 0 0 0,1 0 0 0 0,1 0 1 0 0,-1 18-1 0 0,2-24 6 0 0,1 0 1 0 0,0 0 0 0 0,1 0-1 0 0,0 0 1 0 0,0 0 0 0 0,0 0-1 0 0,1 0 1 0 0,0 0 0 0 0,0 0-1 0 0,1-1 1 0 0,0 1 0 0 0,0-1-1 0 0,1 0 1 0 0,-1 0 0 0 0,1 0-1 0 0,1 0 1 0 0,5 6 0 0 0,-6-8 7 0 0,1 1 1 0 0,0-1 0 0 0,0-1 0 0 0,0 1-1 0 0,0-1 1 0 0,0 0 0 0 0,1 0 0 0 0,-1 0-1 0 0,1-1 1 0 0,0 0 0 0 0,-1 0 0 0 0,12 2-1 0 0,-9-4 11 0 0,0 1 0 0 0,-1-1-1 0 0,1 0 1 0 0,0-1 0 0 0,0 1-1 0 0,-1-2 1 0 0,1 1 0 0 0,-1-1-1 0 0,9-3 1 0 0,0-2 47 0 0,1 0 0 0 0,-2-1 0 0 0,1-1 0 0 0,-1-1 0 0 0,0 0 0 0 0,-1-1 0 0 0,26-25-1 0 0,-16 12 89 0 0,-1-2 0 0 0,37-54 0 0 0,-56 75-127 0 0,-4 4 1 0 0,1-1 0 0 0,0 0 0 0 0,0 1 0 0 0,0-1 0 0 0,0 1 0 0 0,0-1 0 0 0,1 1 0 0 0,-1 0 0 0 0,0-1 0 0 0,1 1 1 0 0,-1 0-1 0 0,1 0 0 0 0,-1 0 0 0 0,1 0 0 0 0,1-1 0 0 0,-2 3-6 0 0,-1-1 0 0 0,0 0 0 0 0,1 0 0 0 0,-1 0 0 0 0,0 1 0 0 0,1-1 0 0 0,-1 0 0 0 0,0 1 0 0 0,0-1-1 0 0,0 0 1 0 0,1 1 0 0 0,-1-1 0 0 0,0 0 0 0 0,0 1 0 0 0,0-1 0 0 0,0 0 0 0 0,0 1 0 0 0,1-1 0 0 0,-1 0 0 0 0,0 1 0 0 0,0-1 0 0 0,0 1 0 0 0,0-1 0 0 0,0 0 0 0 0,0 1 0 0 0,0-1 0 0 0,0 0 0 0 0,-1 1 0 0 0,1 0 0 0 0,0 12 99 0 0,-4 24-25 0 0,1 0-1 0 0,2 0 1 0 0,2 0 0 0 0,1 0 0 0 0,8 39 0 0 0,-3-20-24 0 0,1 106 0 0 0,-6-62-28 0 0,-1-83-16 0 0,-1-1 1 0 0,0 1-1 0 0,-2-1 0 0 0,0 0 1 0 0,-1 0-1 0 0,0 0 0 0 0,-1 0 1 0 0,-8 17-1 0 0,8-22 6 0 0,-1-1 1 0 0,-1 1-1 0 0,0-1 0 0 0,-1 0 0 0 0,0-1 0 0 0,0 1 1 0 0,-1-1-1 0 0,0-1 0 0 0,0 0 0 0 0,-1 0 0 0 0,-19 13 1 0 0,14-13 22 0 0,-1 0 1 0 0,0-1 0 0 0,0 0 0 0 0,0-2 0 0 0,-19 6 0 0 0,-3-2 56 0 0,-41 3-1 0 0,63-10-71 0 0,0-1-1 0 0,0 0 0 0 0,-1-1 0 0 0,1-1 0 0 0,0-1 1 0 0,0 0-1 0 0,-26-7 0 0 0,36 7-24 0 0,0 0-1 0 0,0 0 0 0 0,1 0 1 0 0,-1-1-1 0 0,1 1 1 0 0,-1-1-1 0 0,1 0 1 0 0,0 0-1 0 0,0-1 1 0 0,0 1-1 0 0,-4-6 0 0 0,6 6-2 0 0,-1-1 0 0 0,1 1 0 0 0,0-1-1 0 0,1 1 1 0 0,-1-1 0 0 0,1 0-1 0 0,-1 0 1 0 0,1 0 0 0 0,1 0 0 0 0,-1 0-1 0 0,0 0 1 0 0,1 0 0 0 0,0 0 0 0 0,0 0-1 0 0,0 0 1 0 0,1-6 0 0 0,3-8-17 0 0,1-1 0 0 0,1 1 1 0 0,0 0-1 0 0,1 1 1 0 0,15-27-1 0 0,-5 10-12 0 0,4-10 17 0 0,2 1 1 0 0,2 1-1 0 0,48-63 1 0 0,-58 87-76 0 0,0 1 0 0 0,2 0 0 0 0,0 1 0 0 0,1 1 0 0 0,0 0 0 0 0,1 1 0 0 0,1 2 0 0 0,0 0 0 0 0,37-16 0 0 0,-52 26-37 0 0,69-24-1597 0 0,-64 23 265 0 0,0 1 1 0 0,0 0-1 0 0,11 0 0 0 0,-4 2-467 0 0</inkml:trace>
</inkml:ink>
</file>

<file path=ppt/ink/ink4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51.2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17 2913 0 0,'-2'-1'931'0'0,"1"-1"0"0"0,0 1 0 0 0,-1-1 0 0 0,1 1 0 0 0,-1-1 0 0 0,1 1 0 0 0,-1 0 0 0 0,0 0 1 0 0,0 0-1 0 0,-3-2 0 0 0,5 3-738 0 0,-1 0 0 0 0,1 0 0 0 0,0 0 0 0 0,-1 0 0 0 0,1 0 0 0 0,-1 0 0 0 0,1 0 0 0 0,0 0 0 0 0,-1 0 0 0 0,1 0 1 0 0,-1 0-1 0 0,1 0 0 0 0,0 0 0 0 0,-1 0 0 0 0,1 0 0 0 0,-1 1 0 0 0,1-1 0 0 0,0 0 0 0 0,-1 0 0 0 0,1 0 0 0 0,0 1 0 0 0,-1-1 0 0 0,0 1-36 0 0,0 0-1 0 0,1 0 0 0 0,-1 0 0 0 0,0 0 0 0 0,1 0 0 0 0,-1 1 1 0 0,1-1-1 0 0,0 0 0 0 0,-1 0 0 0 0,1 0 0 0 0,-1 2 0 0 0,-1 17 419 0 0,1 0-1 0 0,0 0 1 0 0,1 0-1 0 0,1 0 0 0 0,7 35 1 0 0,0 15-289 0 0,-3 86 417 0 0,-2-16-136 0 0,0-74-247 0 0,2 43 35 0 0,-4-99-425 0 0,1 0 1 0 0,0-1 0 0 0,0 1-1 0 0,1 0 1 0 0,1-1 0 0 0,0 1-1 0 0,0-1 1 0 0,0 0 0 0 0,1-1-1 0 0,1 1 1 0 0,-1-1 0 0 0,12 12-1 0 0,-15-18-261 0 0,0 1 0 0 0,0-1-1 0 0,1 0 1 0 0,-1-1 0 0 0,1 1-1 0 0,-1 0 1 0 0,1-1 0 0 0,0 0-1 0 0,5 3 1 0 0,-5-3-858 0 0,0-1 1 0 0,0 1-1 0 0,0-1 1 0 0,0 1-1 0 0,0-1 1 0 0,4 0-1 0 0,5-2-3909 0 0</inkml:trace>
</inkml:ink>
</file>

<file path=ppt/ink/ink4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51.7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15 133 2417 0 0,'-1'2'940'0'0,"-1"0"0"0"0,0 1 1 0 0,1-1-1 0 0,0 1 1 0 0,-1-1-1 0 0,1 1 0 0 0,0 0 1 0 0,0 0-1 0 0,1-1 1 0 0,-1 4-1 0 0,0-1-166 0 0,1-1 0 0 0,0 1 0 0 0,0-1 0 0 0,0 1 1 0 0,2 8-1 0 0,2 2-451 0 0,0 1 1 0 0,13 26 0 0 0,-1-2 662 0 0,-13-29-817 0 0,0-1 0 0 0,1 1 0 0 0,1-1 0 0 0,8 16 0 0 0,-10-22-152 0 0,0-1 0 0 0,0 1 0 0 0,0-1 0 0 0,0 0 0 0 0,0 0 0 0 0,1 0 0 0 0,-1 0 1 0 0,1-1-1 0 0,0 1 0 0 0,-1-1 0 0 0,1 0 0 0 0,1 0 0 0 0,-1 0 0 0 0,7 1 0 0 0,-4-1-15 0 0,0 0-1 0 0,1-1 1 0 0,-1 0-1 0 0,1 0 1 0 0,-1-1 0 0 0,1 0-1 0 0,-1 0 1 0 0,1-1-1 0 0,-1 0 1 0 0,0 0-1 0 0,1-1 1 0 0,-1 0-1 0 0,0 0 1 0 0,0-1-1 0 0,0 0 1 0 0,0 0-1 0 0,0 0 1 0 0,-1-1-1 0 0,1 0 1 0 0,-1 0-1 0 0,9-9 1 0 0,-8 7 12 0 0,0-1 0 0 0,0 0-1 0 0,-1-1 1 0 0,0 0 0 0 0,-1 0 0 0 0,1 0-1 0 0,-1 0 1 0 0,-1-1 0 0 0,0 0 0 0 0,0 0 0 0 0,-1 0-1 0 0,0 0 1 0 0,0-1 0 0 0,-1 1 0 0 0,0-1 0 0 0,0-12-1 0 0,-1 5 170 0 0,-2 1 0 0 0,0-1-1 0 0,-1 1 1 0 0,0 0-1 0 0,-1 0 1 0 0,-1 0 0 0 0,0 0-1 0 0,-2 1 1 0 0,0-1-1 0 0,0 1 1 0 0,-10-16 0 0 0,15 29-138 0 0,-1 0 0 0 0,1 1 0 0 0,0-1 0 0 0,-1 0 1 0 0,1 1-1 0 0,-1-1 0 0 0,1 1 0 0 0,-1 0 1 0 0,0-1-1 0 0,1 1 0 0 0,-3-1 0 0 0,3 2-35 0 0,0 0-1 0 0,1-1 1 0 0,-1 1-1 0 0,0 0 1 0 0,1 0 0 0 0,-1 0-1 0 0,0 0 1 0 0,0 0-1 0 0,1 0 1 0 0,-1 0-1 0 0,0 0 1 0 0,1 0-1 0 0,-1 0 1 0 0,0 0 0 0 0,0 0-1 0 0,1 1 1 0 0,-1-1-1 0 0,0 0 1 0 0,1 0-1 0 0,-1 1 1 0 0,0-1 0 0 0,1 0-1 0 0,-1 1 1 0 0,1-1-1 0 0,-1 1 1 0 0,1-1-1 0 0,-1 1 1 0 0,1-1-1 0 0,-1 1 1 0 0,1-1 0 0 0,-1 1-1 0 0,1 0 1 0 0,-1-1-1 0 0,1 1 1 0 0,-1 1-1 0 0,-3 6-11 0 0,0 1 0 0 0,1 0 0 0 0,0 0 0 0 0,0 0 0 0 0,1 0 0 0 0,0 0 0 0 0,1 1 0 0 0,0-1-1 0 0,0 1 1 0 0,2 17 0 0 0,1-5 5 0 0,0-1 0 0 0,2 0 1 0 0,11 36-1 0 0,4-5 34 0 0,2-1 0 0 0,2-1 0 0 0,2-2 0 0 0,37 54 0 0 0,41 89-71 0 0,-67-119-20 0 0,-27-56 61 0 0,-1 0-1 0 0,-1 1 0 0 0,0 1 1 0 0,-2-1-1 0 0,5 20 0 0 0,-9-29 16 0 0,0-1 0 0 0,-1 1-1 0 0,0-1 1 0 0,0 1-1 0 0,0-1 1 0 0,-1 0-1 0 0,0 1 1 0 0,0-1-1 0 0,-1 1 1 0 0,0-1-1 0 0,0 0 1 0 0,-1 0-1 0 0,0 0 1 0 0,0-1-1 0 0,-6 9 1 0 0,5-8 123 0 0,-1 0 1 0 0,0 0 0 0 0,0-1-1 0 0,0 0 1 0 0,-1 0-1 0 0,0 0 1 0 0,0-1-1 0 0,-1 0 1 0 0,0 0-1 0 0,0 0 1 0 0,0-1-1 0 0,0 0 1 0 0,0 0 0 0 0,-1-1-1 0 0,0 0 1 0 0,0-1-1 0 0,0 1 1 0 0,0-2-1 0 0,0 1 1 0 0,0-1-1 0 0,-16 1 1 0 0,19-2-132 0 0,0 0 1 0 0,0 0-1 0 0,1 0 1 0 0,-1 0-1 0 0,0-1 1 0 0,0 1-1 0 0,1-1 0 0 0,-1-1 1 0 0,1 1-1 0 0,-1 0 1 0 0,1-1-1 0 0,-1 0 1 0 0,1 0-1 0 0,0-1 1 0 0,0 1-1 0 0,0-1 0 0 0,0 0 1 0 0,0 0-1 0 0,1 0 1 0 0,-1 0-1 0 0,1-1 1 0 0,0 1-1 0 0,0-1 1 0 0,0 0-1 0 0,1 0 0 0 0,-1 0 1 0 0,1 0-1 0 0,0 0 1 0 0,-2-6-1 0 0,1 1-54 0 0,0-1 1 0 0,0 1-1 0 0,1-1 0 0 0,1 1 0 0 0,0-1 0 0 0,0 0 0 0 0,1 1 1 0 0,0-1-1 0 0,0 0 0 0 0,1 1 0 0 0,3-13 0 0 0,4-11-382 0 0,22-60-1 0 0,-23 73 225 0 0,12-34-693 0 0,54-134-2202 0 0,-63 168 1817 0 0,1 1-1 0 0,0 0 0 0 0,1 1 1 0 0,1 0-1 0 0,1 0 1 0 0,1 2-1 0 0,18-17 0 0 0,-14 17-1838 0 0</inkml:trace>
</inkml:ink>
</file>

<file path=ppt/ink/ink4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53.4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143 94 512 0 0,'-1'-28'1757'0'0,"0"17"692"0"0,1 0 0 0 0,1-18 1 0 0,0 28-2217 0 0,-1 0 0 0 0,0 1 0 0 0,0-1 1 0 0,0 0-1 0 0,0 1 0 0 0,0-1 0 0 0,0 0 0 0 0,0 0 1 0 0,0 1-1 0 0,0-1 0 0 0,0 0 0 0 0,0 1 0 0 0,-1-1 1 0 0,1 0-1 0 0,0 1 0 0 0,0-1 0 0 0,-1 0 0 0 0,0 0-108 0 0,1 1 1 0 0,0 0-1 0 0,0 0 0 0 0,-1 0 0 0 0,1 0 0 0 0,0 0 1 0 0,0 0-1 0 0,-1-1 0 0 0,1 1 0 0 0,0 0 0 0 0,-1 0 0 0 0,1 0 1 0 0,0 0-1 0 0,0 0 0 0 0,-1 0 0 0 0,1 0 0 0 0,0 0 0 0 0,-1 0 1 0 0,1 0-1 0 0,0 1 0 0 0,-1-1 0 0 0,1 0 0 0 0,0 0 0 0 0,0 0 1 0 0,-1 0-1 0 0,1 1 0 0 0,-2 0 98 0 0,0 0 0 0 0,1 0 1 0 0,-1 0-1 0 0,1 0 0 0 0,0 0 0 0 0,-1 1 0 0 0,1-1 1 0 0,0 1-1 0 0,0-1 0 0 0,0 1 0 0 0,-2 1 0 0 0,1 5-57 0 0,-1-1 0 0 0,1 0 0 0 0,0 1 0 0 0,0-1 0 0 0,1 1 0 0 0,-1 9 0 0 0,3 49 271 0 0,0-27-231 0 0,-3 24 103 0 0,-4-1 1 0 0,-2 1 0 0 0,-2-1-1 0 0,-4-1 1 0 0,-33 96-1 0 0,43-146-330 0 0,1 0 1 0 0,-4 22-1 0 0,6-30-12 0 0,1-1 0 0 0,0 1 0 0 0,0 0 0 0 0,0-1 1 0 0,0 1-1 0 0,0 0 0 0 0,0 0 0 0 0,1-1 1 0 0,-1 1-1 0 0,1 0 0 0 0,0-1 0 0 0,0 1 1 0 0,0-1-1 0 0,0 1 0 0 0,0-1 0 0 0,0 1 0 0 0,1-1 1 0 0,2 3-1 0 0,-3-4-55 0 0,0 0 0 0 0,0 0 1 0 0,0-1-1 0 0,0 1 0 0 0,0-1 0 0 0,0 1 1 0 0,0-1-1 0 0,0 1 0 0 0,1-1 0 0 0,-1 0 1 0 0,0 1-1 0 0,0-1 0 0 0,1 0 0 0 0,-1 0 1 0 0,0 0-1 0 0,0 0 0 0 0,1 0 0 0 0,-1 0 1 0 0,0 0-1 0 0,1 0 0 0 0,-1-1 0 0 0,0 1 1 0 0,0 0-1 0 0,0-1 0 0 0,1 1 0 0 0,-1-1 0 0 0,0 0 1 0 0,0 1-1 0 0,0-1 0 0 0,0 0 0 0 0,0 1 1 0 0,1-3-1 0 0,3 0-966 0 0,-1-1 0 0 0,0 0 0 0 0,0 0 0 0 0,0 0 0 0 0,6-10 1 0 0,8-17-4545 0 0,-8 12 3143 0 0</inkml:trace>
</inkml:ink>
</file>

<file path=ppt/ink/ink4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53.8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97 224 1128 0 0,'-1'-3'1274'0'0,"-1"1"0"0"0,0 0 0 0 0,0 0 0 0 0,0 0 1 0 0,-1 0-1 0 0,1 0 0 0 0,0 0 0 0 0,-1 0 0 0 0,-4-1 0 0 0,-14-13 4643 0 0,15 11-5656 0 0,1-1 0 0 0,0 1 0 0 0,1-1 0 0 0,-1 0 0 0 0,1-1 0 0 0,1 1 1 0 0,-1-1-1 0 0,1 0 0 0 0,0 0 0 0 0,-2-9 0 0 0,4 13-255 0 0,0 0 1 0 0,1 1-1 0 0,0-1 0 0 0,-1 0 0 0 0,1 0 0 0 0,0 0 1 0 0,1 1-1 0 0,-1-1 0 0 0,0 0 0 0 0,1 0 0 0 0,-1 1 1 0 0,1-1-1 0 0,0 0 0 0 0,0 1 0 0 0,0-1 0 0 0,0 1 1 0 0,1-1-1 0 0,-1 1 0 0 0,1-1 0 0 0,-1 1 0 0 0,1 0 0 0 0,0 0 1 0 0,0 0-1 0 0,0 0 0 0 0,0 0 0 0 0,0 0 0 0 0,0 0 1 0 0,1 1-1 0 0,-1-1 0 0 0,6-1 0 0 0,4-3-4 0 0,1 1 1 0 0,-1 1-1 0 0,1 0 0 0 0,0 0 0 0 0,1 2 0 0 0,-1-1 0 0 0,23 0 0 0 0,-6 3 6 0 0,0 0 0 0 0,43 8-1 0 0,17 9 45 0 0,-81-14-45 0 0,-1-1 0 0 0,0 1 0 0 0,0 0 0 0 0,-1 1 0 0 0,1 0 0 0 0,-1 0 0 0 0,1 0 0 0 0,10 10 0 0 0,-16-12-7 0 0,0 0 0 0 0,0 0 0 0 0,0 0 0 0 0,0 0-1 0 0,-1 0 1 0 0,1 0 0 0 0,-1 1 0 0 0,0-1 0 0 0,1 0 0 0 0,-1 1 0 0 0,0-1 0 0 0,0 1 0 0 0,-1 0 0 0 0,1-1-1 0 0,0 1 1 0 0,0 5 0 0 0,-2-5 6 0 0,1 0 0 0 0,0 1 0 0 0,-1-1-1 0 0,0 0 1 0 0,0 0 0 0 0,0 1 0 0 0,0-1 0 0 0,0 0-1 0 0,-1 0 1 0 0,1 0 0 0 0,-1 0 0 0 0,-2 2-1 0 0,-5 6 3 0 0,-1 0 0 0 0,0 0 0 0 0,-1-1 0 0 0,-22 16 0 0 0,31-25-12 0 0,-28 21-56 0 0,-1-2-1 0 0,-42 20 1 0 0,-70 25-419 0 0,138-63 450 0 0,-1 0-194 0 0,1 1 1 0 0,-1-1 0 0 0,-11 2-1 0 0,16-4 193 0 0,1 0-1 0 0,0 0 0 0 0,0 0 1 0 0,0 0-1 0 0,0 0 0 0 0,0 0 1 0 0,0 0-1 0 0,0 0 0 0 0,0 0 1 0 0,0 0-1 0 0,-1 0 1 0 0,1 0-1 0 0,0 0 0 0 0,0 0 1 0 0,0 0-1 0 0,0 0 0 0 0,0 0 1 0 0,0 0-1 0 0,0 0 0 0 0,0 0 1 0 0,0 0-1 0 0,-1 0 0 0 0,1 0 1 0 0,0 0-1 0 0,0 0 1 0 0,0 0-1 0 0,0 0 0 0 0,0 0 1 0 0,0-1-1 0 0,0 1 0 0 0,0 0 1 0 0,0 0-1 0 0,0 0 0 0 0,0 0 1 0 0,0 0-1 0 0,0 0 0 0 0,0 0 1 0 0,-1 0-1 0 0,1 0 1 0 0,0 0-1 0 0,0-1 0 0 0,0 1 1 0 0,0 0-1 0 0,0 0 0 0 0,0 0 1 0 0,0 0-1 0 0,0 0 0 0 0,0 0 1 0 0,0 0-1 0 0,0 0 0 0 0,0 0 1 0 0,1-1-1 0 0,2-6-891 0 0,8-7-391 0 0,8-2-1609 0 0,2 0 1 0 0,39-23-1 0 0,-31 22 980 0 0</inkml:trace>
</inkml:ink>
</file>

<file path=ppt/ink/ink4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54.2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159 91 1296 0 0,'-8'-1'1807'0'0,"0"1"0"0"0,-1 0 0 0 0,1 0 0 0 0,-13 2 0 0 0,15-1-1027 0 0,0 1 1 0 0,-1-1-1 0 0,1 1 1 0 0,0 1-1 0 0,0-1 1 0 0,-6 4-1 0 0,8-4-653 0 0,0 1 0 0 0,1-1 0 0 0,-1 1 1 0 0,1 0-1 0 0,-1 0 0 0 0,1 0 0 0 0,0 1 0 0 0,0-1 0 0 0,0 1 0 0 0,0 0 1 0 0,1 0-1 0 0,0 0 0 0 0,0 0 0 0 0,0 0 0 0 0,0 0 0 0 0,0 0 0 0 0,1 1 1 0 0,0-1-1 0 0,0 1 0 0 0,-1 8 0 0 0,1-3-105 0 0,0-1 0 0 0,1 1 1 0 0,1 0-1 0 0,-1-1 0 0 0,1 1 0 0 0,5 16 1 0 0,-5-22 10 0 0,0-1 1 0 0,0 0-1 0 0,0 1 1 0 0,1-1-1 0 0,0 0 1 0 0,-1 0-1 0 0,1 0 1 0 0,0-1-1 0 0,1 1 1 0 0,-1 0-1 0 0,0-1 1 0 0,1 1 0 0 0,-1-1-1 0 0,1 0 1 0 0,0 0-1 0 0,0 0 1 0 0,0 0-1 0 0,0 0 1 0 0,0-1-1 0 0,0 1 1 0 0,7 1-1 0 0,3 0 74 0 0,0-1 0 0 0,1-1 0 0 0,-1 0 0 0 0,0-1 0 0 0,1 0 0 0 0,-1-1 0 0 0,0 0-1 0 0,0-1 1 0 0,0-1 0 0 0,0 0 0 0 0,0-1 0 0 0,0 0 0 0 0,-1-1 0 0 0,18-9-1 0 0,-22 10-51 0 0,-1-1-1 0 0,0 1 0 0 0,-1-1 1 0 0,1-1-1 0 0,-1 1 0 0 0,0-1 1 0 0,0 0-1 0 0,9-13 0 0 0,-13 16-36 0 0,0-1 0 0 0,0 1-1 0 0,0-1 1 0 0,-1 0 0 0 0,1 1 0 0 0,-1-1-1 0 0,0 0 1 0 0,0 0 0 0 0,0 0-1 0 0,-1 0 1 0 0,1 1 0 0 0,-1-1-1 0 0,0 0 1 0 0,0 0 0 0 0,0 0-1 0 0,-1 0 1 0 0,1 0 0 0 0,-1 0-1 0 0,0 0 1 0 0,-2-6 0 0 0,-2-1 0 0 0,0 0 1 0 0,0 0 0 0 0,-1 1 0 0 0,-1 0 0 0 0,1 0 0 0 0,-2 0-1 0 0,1 1 1 0 0,-2 0 0 0 0,-17-16 0 0 0,20 20-18 0 0,-1 0 1 0 0,1 1-1 0 0,-1 0 0 0 0,0 0 1 0 0,0 1-1 0 0,-1-1 1 0 0,1 2-1 0 0,-1-1 0 0 0,0 1 1 0 0,1 0-1 0 0,-1 0 1 0 0,0 1-1 0 0,0 0 1 0 0,0 1-1 0 0,-15 0 0 0 0,20 1-6 0 0,0-1 0 0 0,0 1 0 0 0,0 0 0 0 0,-1 0-1 0 0,1 0 1 0 0,0 1 0 0 0,0-1 0 0 0,0 1-1 0 0,1-1 1 0 0,-1 1 0 0 0,0 0 0 0 0,0 0 0 0 0,1 0-1 0 0,0 0 1 0 0,-1 1 0 0 0,1-1 0 0 0,-3 4 0 0 0,4-5-5 0 0,1 1 1 0 0,-1-1-1 0 0,0 1 1 0 0,0-1-1 0 0,1 1 1 0 0,-1-1-1 0 0,1 1 0 0 0,-1-1 1 0 0,1 1-1 0 0,-1 0 1 0 0,1-1-1 0 0,0 1 1 0 0,0 0-1 0 0,0-1 1 0 0,0 1-1 0 0,0 0 1 0 0,0-1-1 0 0,1 1 1 0 0,-1-1-1 0 0,1 1 1 0 0,-1 0-1 0 0,1-1 1 0 0,-1 1-1 0 0,1-1 1 0 0,0 1-1 0 0,-1-1 1 0 0,1 0-1 0 0,0 1 1 0 0,0-1-1 0 0,0 0 1 0 0,0 1-1 0 0,1-1 1 0 0,-1 0-1 0 0,0 0 1 0 0,3 2-1 0 0,3 1-92 0 0,0 1 0 0 0,0-1-1 0 0,0 0 1 0 0,1-1 0 0 0,-1 0-1 0 0,1 0 1 0 0,0-1-1 0 0,11 3 1 0 0,67 6-4459 0 0,-79-11 3882 0 0,21 2-2104 0 0</inkml:trace>
</inkml:ink>
</file>

<file path=ppt/ink/ink4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54.4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63 1192 0 0,'0'-13'3041'0'0,"1"0"0"0"0,-4-19-1 0 0,4 32-2927 0 0,-1 0-1 0 0,0 0 0 0 0,0 0 1 0 0,0 0-1 0 0,0 1 0 0 0,0-1 1 0 0,1 0-1 0 0,-1 0 0 0 0,0 0 1 0 0,0 0-1 0 0,0 0 0 0 0,0 0 1 0 0,0 0-1 0 0,1 0 0 0 0,-1 0 1 0 0,0 0-1 0 0,0 0 0 0 0,0 0 1 0 0,0 0-1 0 0,0 0 0 0 0,1 0 1 0 0,-1 0-1 0 0,0 0 0 0 0,0 0 1 0 0,0 0-1 0 0,0 0 0 0 0,0-1 1 0 0,1 1-1 0 0,-1 0 0 0 0,0 0 1 0 0,0 0-1 0 0,0 0 0 0 0,0 0 1 0 0,0 0-1 0 0,0 0 0 0 0,0 0 1 0 0,1-1-1 0 0,-1 1 0 0 0,0 0 1 0 0,0 0-1 0 0,0 0 0 0 0,0 0 1 0 0,0 0-1 0 0,0 0 0 0 0,0-1 1 0 0,0 1-1 0 0,0 0 0 0 0,0 0 1 0 0,0 0-1 0 0,0 0 0 0 0,0 0 1 0 0,0-1-1 0 0,0 1 0 0 0,0 0 1 0 0,0 0-1 0 0,0 0 0 0 0,0 0 1 0 0,0-1-1 0 0,0 1 0 0 0,0 0 1 0 0,8 10 1857 0 0,-5 0-1434 0 0,0 0 0 0 0,-1 0-1 0 0,0 0 1 0 0,1 21-1 0 0,-1-8-140 0 0,48 310 1364 0 0,-43-288-1764 0 0,-1 1 0 0 0,-3 1 0 0 0,-2-1 0 0 0,-6 69 0 0 0,4-112-44 0 0,1 0 1 0 0,0-1-1 0 0,0 1 1 0 0,0 0-1 0 0,0-1 1 0 0,0 1 0 0 0,0 0-1 0 0,1-1 1 0 0,0 1-1 0 0,1 4 1 0 0,-2-6-40 0 0,1 0 0 0 0,0 0 1 0 0,-1-1-1 0 0,1 1 0 0 0,0 0 1 0 0,0 0-1 0 0,0-1 1 0 0,-1 1-1 0 0,1 0 0 0 0,0-1 1 0 0,0 1-1 0 0,0-1 0 0 0,0 0 1 0 0,0 1-1 0 0,0-1 0 0 0,0 0 1 0 0,0 1-1 0 0,0-1 0 0 0,0 0 1 0 0,0 0-1 0 0,0 0 1 0 0,0 0-1 0 0,0 0 0 0 0,0 0 1 0 0,0 0-1 0 0,0 0 0 0 0,0 0 1 0 0,0-1-1 0 0,0 1 0 0 0,2-1 1 0 0,3-1-1021 0 0,0 0-1 0 0,0-1 1 0 0,0 0 0 0 0,-1 0 0 0 0,1-1 0 0 0,-1 1-1 0 0,7-7 1 0 0,-12 10 1049 0 0,14-12-2660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2:34.8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12 2176 0 0,'-1'-1'539'0'0,"1"0"0"0"0,-1 0-1 0 0,1 0 1 0 0,-1 1 0 0 0,0-1-1 0 0,1 0 1 0 0,-1 1 0 0 0,0-1-1 0 0,0 0 1 0 0,1 1 0 0 0,-1-1-1 0 0,0 1 1 0 0,0-1 0 0 0,0 1-1 0 0,1 0 1 0 0,-1-1 0 0 0,0 1-1 0 0,0 0 1 0 0,0 0 0 0 0,0-1-1 0 0,0 1 1 0 0,-1 0 0 0 0,1 0-301 0 0,1 1 1 0 0,-1-1-1 0 0,0 1 0 0 0,0-1 1 0 0,1 1-1 0 0,-1-1 1 0 0,0 1-1 0 0,1 0 1 0 0,-1-1-1 0 0,1 1 0 0 0,-1 0 1 0 0,0 0-1 0 0,1-1 1 0 0,0 1-1 0 0,-1 0 1 0 0,1 0-1 0 0,0 0 0 0 0,-1-1 1 0 0,1 1-1 0 0,0 0 1 0 0,0 0-1 0 0,-1 1 1 0 0,-2 12 1308 0 0,1-9-1165 0 0,0 1 0 0 0,1-1 0 0 0,0 0 0 0 0,0 1 0 0 0,1-1 0 0 0,-1 1-1 0 0,1 0 1 0 0,1-1 0 0 0,0 7 0 0 0,7 22 555 0 0,2-1 0 0 0,24 58 0 0 0,-19-54-618 0 0,13 32-115 0 0,55 97 0 0 0,-83-165-238 0 0,0 0 0 0 0,1-1 0 0 0,-1 1 0 0 0,0 0 0 0 0,1-1 0 0 0,-1 1 0 0 0,0 0 0 0 0,1-1 0 0 0,-1 1-1 0 0,1-1 1 0 0,-1 1 0 0 0,1-1 0 0 0,0 1 0 0 0,-1-1 0 0 0,1 1 0 0 0,-1-1 0 0 0,1 1 0 0 0,0-1 0 0 0,-1 0 0 0 0,1 0 0 0 0,0 1 0 0 0,0-1-1 0 0,-1 0 1 0 0,1 0 0 0 0,1 1 0 0 0,-1-2-233 0 0,0 0 0 0 0,0 1 0 0 0,1-1 0 0 0,-1 0 0 0 0,0 1 0 0 0,0-1 0 0 0,0 0 0 0 0,0 0 0 0 0,0 0-1 0 0,0 0 1 0 0,0 0 0 0 0,-1 0 0 0 0,2-2 0 0 0,13-16-5957 0 0,-7 9 2114 0 0</inkml:trace>
</inkml:ink>
</file>

<file path=ppt/ink/ink4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54.9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92 104 0 0,'-3'6'1167'0'0,"0"0"0"0"0,0-1-1 0 0,1 1 1 0 0,0 1 0 0 0,0-1 0 0 0,0 0-1 0 0,0 9 1 0 0,1-5-206 0 0,0 0 0 0 0,1 0 0 0 0,0 1 0 0 0,2 10 0 0 0,2-1-211 0 0,0 0 1 0 0,1 0 0 0 0,2-1-1 0 0,8 21 1 0 0,-13-35-647 0 0,0 0 1 0 0,1 0-1 0 0,-1 0 0 0 0,1 0 1 0 0,0-1-1 0 0,5 6 0 0 0,-7-8-89 0 0,1-1 0 0 0,-1 0 0 0 0,1 0 0 0 0,0 0 0 0 0,-1 0 0 0 0,1 0-1 0 0,0 0 1 0 0,-1 0 0 0 0,1 0 0 0 0,0-1 0 0 0,0 1 0 0 0,0-1 0 0 0,0 1-1 0 0,-1-1 1 0 0,1 0 0 0 0,0 1 0 0 0,0-1 0 0 0,0 0 0 0 0,0-1 0 0 0,0 1 0 0 0,3-1-1 0 0,2 0-16 0 0,-1-1 0 0 0,0 0 0 0 0,0-1 0 0 0,0 0 0 0 0,0 1 0 0 0,0-2-1 0 0,5-3 1 0 0,38-30-103 0 0,-40 29 163 0 0,0 0 1 0 0,0 0 0 0 0,0-1-1 0 0,-1 0 1 0 0,-1-1 0 0 0,0 0-1 0 0,0 0 1 0 0,-1 0 0 0 0,0-1 0 0 0,0 0-1 0 0,-1 0 1 0 0,-1-1 0 0 0,5-18-1 0 0,-3 9 354 0 0,-1-1 0 0 0,-2 0 0 0 0,0 0 1 0 0,0-44-1 0 0,-3 66-398 0 0,0 0 0 0 0,0-1 0 0 0,1 1 0 0 0,-1 0 0 0 0,0-1 0 0 0,0 1 0 0 0,0 0 0 0 0,0-1 0 0 0,0 1 1 0 0,0 0-1 0 0,-1 0 0 0 0,1-1 0 0 0,0 1 0 0 0,0 0 0 0 0,0-1 0 0 0,0 1 0 0 0,0 0 0 0 0,0-1 0 0 0,0 1 0 0 0,-1 0 0 0 0,1 0 1 0 0,0-1-1 0 0,0 1 0 0 0,0 0 0 0 0,-1 0 0 0 0,1-1 0 0 0,0 1 0 0 0,0 0 0 0 0,-1 0 0 0 0,1 0 0 0 0,0-1 0 0 0,-1 1 0 0 0,1 0 1 0 0,0 0-1 0 0,0 0 0 0 0,-1 0 0 0 0,0 0 6 0 0,0 0 0 0 0,0 1 0 0 0,1-1 0 0 0,-1 1 0 0 0,0-1 0 0 0,0 1 0 0 0,1 0-1 0 0,-1-1 1 0 0,0 1 0 0 0,1-1 0 0 0,-1 1 0 0 0,0 1 0 0 0,-15 24 145 0 0,10-14-158 0 0,2 0 1 0 0,-1 0-1 0 0,1 0 0 0 0,1 0 0 0 0,0 1 0 0 0,1 0 1 0 0,1-1-1 0 0,0 1 0 0 0,0 0 0 0 0,1 0 1 0 0,1-1-1 0 0,0 1 0 0 0,1 0 0 0 0,0-1 0 0 0,1 1 1 0 0,0-1-1 0 0,1 0 0 0 0,0 0 0 0 0,1 0 0 0 0,1 0 1 0 0,6 10-1 0 0,53 73-42 0 0,0-1-18 0 0,-48-69 88 0 0,2-1 0 0 0,0-1 0 0 0,25 22 0 0 0,12 14-235 0 0,-51-53 176 0 0,-1-1 0 0 0,0 1 0 0 0,0 0 1 0 0,0 0-1 0 0,-1 0 0 0 0,1 0 0 0 0,-1 1 0 0 0,-1-1 1 0 0,0 1-1 0 0,2 7 0 0 0,-3-9 24 0 0,0 0 0 0 0,-1 1 0 0 0,0-1 0 0 0,0 0 0 0 0,0 0 0 0 0,-1 1 0 0 0,0-1 0 0 0,0 0 0 0 0,0 0 0 0 0,-1 0 0 0 0,1 0 0 0 0,-1 0 0 0 0,-1 0 0 0 0,-2 4 0 0 0,1-1 9 0 0,-2 0-1 0 0,1-1 0 0 0,-1 0 0 0 0,0 0 0 0 0,-1 0 0 0 0,0-1 1 0 0,0 0-1 0 0,-14 9 0 0 0,0-1 159 0 0,-46 20 1 0 0,58-30-113 0 0,0-1 0 0 0,-1 0 0 0 0,1-1 0 0 0,0 1 0 0 0,-1-2 1 0 0,0 1-1 0 0,1-2 0 0 0,-1 1 0 0 0,0-1 0 0 0,0 0 0 0 0,1-1 0 0 0,-1-1 1 0 0,0 1-1 0 0,1-1 0 0 0,-1-1 0 0 0,1 0 0 0 0,0 0 0 0 0,0-1 1 0 0,0 0-1 0 0,1 0 0 0 0,-1-1 0 0 0,1 0 0 0 0,0-1 0 0 0,-10-8 1 0 0,14 10-58 0 0,1 0 1 0 0,0 0-1 0 0,0 0 1 0 0,0 0-1 0 0,0 0 1 0 0,1-1-1 0 0,-1 1 1 0 0,1-1-1 0 0,0 0 1 0 0,1 0 0 0 0,-1 1-1 0 0,1-1 1 0 0,0 0-1 0 0,0 0 1 0 0,1 0-1 0 0,-1 0 1 0 0,1-1-1 0 0,0 1 1 0 0,0 0 0 0 0,2-5-1 0 0,1-11-78 0 0,2 0-1 0 0,0 1 1 0 0,12-30 0 0 0,-12 34 23 0 0,7-16-214 0 0,0 0 0 0 0,29-50-1 0 0,-31 66-386 0 0,0 1 0 0 0,16-18 0 0 0,-16 22-683 0 0,1 1-1 0 0,0 0 1 0 0,17-12 0 0 0,-4 5-2928 0 0,0 4-314 0 0</inkml:trace>
</inkml:ink>
</file>

<file path=ppt/ink/ink4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35.3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352 66 512 0 0,'-4'-4'482'0'0,"-1"1"-1"0"0,0 1 1 0 0,0-1 0 0 0,0 0-1 0 0,0 1 1 0 0,0 0-1 0 0,-1 0 1 0 0,1 1 0 0 0,-1 0-1 0 0,1 0 1 0 0,-1 0-1 0 0,1 0 1 0 0,-1 1 0 0 0,0 0-1 0 0,1 0 1 0 0,-1 0 0 0 0,-5 2-1 0 0,2 0-67 0 0,0-1 0 0 0,1 2-1 0 0,-1-1 1 0 0,1 1 0 0 0,0 1 0 0 0,0 0-1 0 0,0 0 1 0 0,1 0 0 0 0,-1 1 0 0 0,-7 6-1 0 0,3 0-309 0 0,1 1 0 0 0,-1 0 0 0 0,2 0 0 0 0,0 1 0 0 0,0 1 0 0 0,2 0 0 0 0,-1 0 0 0 0,2 1 0 0 0,0 0 0 0 0,0 0 1 0 0,2 0-1 0 0,0 1 0 0 0,1 0 0 0 0,0 0 0 0 0,1 0 0 0 0,1 1 0 0 0,1-1 0 0 0,0 19 0 0 0,1-30-97 0 0,1 0-1 0 0,-1 1 1 0 0,1-1 0 0 0,1 1 0 0 0,-1-1 0 0 0,1 0 0 0 0,-1 0 0 0 0,1 0 0 0 0,1 0-1 0 0,-1 0 1 0 0,1 0 0 0 0,0-1 0 0 0,0 1 0 0 0,0-1 0 0 0,1 0 0 0 0,-1 0 0 0 0,1 0 0 0 0,0 0-1 0 0,0-1 1 0 0,1 1 0 0 0,-1-1 0 0 0,1 0 0 0 0,8 3 0 0 0,-6-2-6 0 0,0-2 0 0 0,0 1 1 0 0,1-1-1 0 0,-1 0 0 0 0,1 0 0 0 0,-1-1 1 0 0,1 0-1 0 0,0-1 0 0 0,0 1 0 0 0,-1-2 1 0 0,1 1-1 0 0,0-1 0 0 0,0 0 1 0 0,-1 0-1 0 0,16-6 0 0 0,-10 2 8 0 0,-1 0 0 0 0,1-1 0 0 0,-1 0 0 0 0,0-1 1 0 0,-1-1-1 0 0,0 0 0 0 0,0-1 0 0 0,0 0 0 0 0,-1 0 0 0 0,10-12 0 0 0,-15 14 40 0 0,0 0 1 0 0,0 0-1 0 0,0 0 0 0 0,-1-1 0 0 0,0 0 0 0 0,0 1 1 0 0,-1-1-1 0 0,0-1 0 0 0,0 1 0 0 0,-1 0 0 0 0,0-1 0 0 0,-1 1 1 0 0,0-1-1 0 0,0 0 0 0 0,-1 1 0 0 0,0-1 0 0 0,-1-9 1 0 0,-2 1 102 0 0,0-1 1 0 0,-2 1 0 0 0,0 0 0 0 0,-1 0 0 0 0,0 1 0 0 0,-1-1 0 0 0,-1 1 0 0 0,-1 1 0 0 0,0 0-1 0 0,-17-20 1 0 0,23 31-129 0 0,0 0-1 0 0,0 0 0 0 0,-1 0 0 0 0,0 1 0 0 0,0 0 1 0 0,0 0-1 0 0,0 0 0 0 0,-1 0 0 0 0,1 0 0 0 0,-1 1 1 0 0,1 0-1 0 0,-1 0 0 0 0,0 0 0 0 0,0 0 0 0 0,0 1 1 0 0,0 0-1 0 0,0 0 0 0 0,0 0 0 0 0,0 1 0 0 0,0 0 1 0 0,0 0-1 0 0,0 0 0 0 0,-1 1 0 0 0,1-1 0 0 0,0 1 1 0 0,0 0-1 0 0,0 1 0 0 0,0-1 0 0 0,-8 4 0 0 0,0 3-50 0 0,0 0-1 0 0,1 0 0 0 0,0 1 0 0 0,0 1 0 0 0,1 0 0 0 0,0 1 0 0 0,0 0 0 0 0,1 0 0 0 0,1 1 0 0 0,0 0 1 0 0,1 1-1 0 0,0 0 0 0 0,1 0 0 0 0,0 1 0 0 0,1 0 0 0 0,1 0 0 0 0,0 0 0 0 0,1 1 0 0 0,0 0 1 0 0,2 0-1 0 0,-1 0 0 0 0,2 0 0 0 0,0 27 0 0 0,1-37 19 0 0,1-1-1 0 0,-1 0 1 0 0,1 0 0 0 0,0 0-1 0 0,0 1 1 0 0,0-1 0 0 0,1 0-1 0 0,0 0 1 0 0,-1-1-1 0 0,1 1 1 0 0,1 0 0 0 0,-1-1-1 0 0,0 1 1 0 0,1-1 0 0 0,0 1-1 0 0,0-1 1 0 0,0 0 0 0 0,0 0-1 0 0,0-1 1 0 0,1 1 0 0 0,-1-1-1 0 0,6 4 1 0 0,-1-3-8 0 0,0 0 0 0 0,0 0 1 0 0,0-1-1 0 0,1 0 0 0 0,-1 0 1 0 0,0-1-1 0 0,1 0 0 0 0,-1 0 1 0 0,1-1-1 0 0,12-1 0 0 0,-7-1 10 0 0,0-1 1 0 0,0 0-1 0 0,0 0 0 0 0,0-2 0 0 0,-1 0 0 0 0,0 0 0 0 0,0-1 0 0 0,0-1 0 0 0,0 0 1 0 0,-1-1-1 0 0,-1 0 0 0 0,1-1 0 0 0,-1 0 0 0 0,18-20 0 0 0,-21 19 9 0 0,0 0 0 0 0,0 0 0 0 0,-1 0 0 0 0,-1-1 0 0 0,1 0 0 0 0,-2 0 0 0 0,8-20 0 0 0,-11 22 6 0 0,1 0-1 0 0,-1 0 1 0 0,-1 0-1 0 0,0-1 1 0 0,0 1-1 0 0,0 0 1 0 0,-1 0 0 0 0,-1-1-1 0 0,0 1 1 0 0,-4-18-1 0 0,4 24 14 0 0,0 0 0 0 0,0 0 0 0 0,-1 0 0 0 0,0 0 0 0 0,1 0 0 0 0,-5-5 0 0 0,5 7-15 0 0,1 0 1 0 0,-1 1-1 0 0,0-1 1 0 0,1 0-1 0 0,-1 0 1 0 0,0 0-1 0 0,0 1 1 0 0,1-1-1 0 0,-1 0 1 0 0,0 1-1 0 0,0-1 1 0 0,0 1-1 0 0,0-1 1 0 0,0 1-1 0 0,0-1 1 0 0,0 1 0 0 0,0 0-1 0 0,0 0 1 0 0,0-1-1 0 0,0 1 1 0 0,0 0-1 0 0,0 0 1 0 0,0 0-1 0 0,0 0 1 0 0,-2 0-1 0 0,2 1 1 0 0,0-1 0 0 0,0 1 0 0 0,0 0 0 0 0,1-1 0 0 0,-1 1 0 0 0,0 0 0 0 0,0 0 0 0 0,1-1 0 0 0,-1 1 0 0 0,1 0 0 0 0,-1 0 0 0 0,1 0 0 0 0,-1 0 0 0 0,1 0-1 0 0,-1 0 1 0 0,1 0 0 0 0,0 0 0 0 0,-1 1 0 0 0,-2 22-4 0 0,2-17 6 0 0,-2 10-15 0 0,1 1 0 0 0,1 0 0 0 0,1 0 0 0 0,1 1 0 0 0,0-1 0 0 0,4 19 0 0 0,-2-26 0 0 0,0-1 0 0 0,0 0 0 0 0,0 0-1 0 0,2-1 1 0 0,-1 1 0 0 0,1-1-1 0 0,0 0 1 0 0,1 0 0 0 0,0 0 0 0 0,1-1-1 0 0,13 14 1 0 0,-10-13-88 0 0,-1-1-1 0 0,2 0 1 0 0,-1 0 0 0 0,1-2 0 0 0,0 1-1 0 0,0-1 1 0 0,1-1 0 0 0,-1 0-1 0 0,1 0 1 0 0,1-1 0 0 0,-1-1 0 0 0,0 0-1 0 0,1-1 1 0 0,0 0 0 0 0,-1-1-1 0 0,1-1 1 0 0,0 1 0 0 0,0-2 0 0 0,13-2-1 0 0,-18 1-712 0 0,-1 0-1 0 0,0 0 0 0 0,0-1 1 0 0,0 0-1 0 0,0 0 1 0 0,0-1-1 0 0,-1 0 1 0 0,12-9-1 0 0,-2 1-652 0 0</inkml:trace>
</inkml:ink>
</file>

<file path=ppt/ink/ink4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35.5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116 49 2000 0 0,'-4'-6'1105'0'0,"0"1"-1"0"0,0-1 1 0 0,0 1-1 0 0,-1 0 0 0 0,-8-6 1 0 0,11 9-854 0 0,1 1 0 0 0,-1 0 0 0 0,0 0 0 0 0,1 0 0 0 0,-1 0 0 0 0,0 1 0 0 0,0-1 0 0 0,0 0 0 0 0,0 1 0 0 0,-2-1 0 0 0,3 1-92 0 0,0 0 1 0 0,-1 0-1 0 0,1 0 1 0 0,0 0-1 0 0,0 0 1 0 0,0 0-1 0 0,0 0 1 0 0,0 1-1 0 0,0-1 1 0 0,0 0-1 0 0,0 1 0 0 0,0-1 1 0 0,0 1-1 0 0,0-1 1 0 0,0 1-1 0 0,1 0 1 0 0,-1-1-1 0 0,0 1 1 0 0,0 0-1 0 0,-1 1 0 0 0,-2 3 166 0 0,1 0 0 0 0,-1 1 0 0 0,1-1 0 0 0,0 1 0 0 0,0 0 0 0 0,0 0 0 0 0,1 0 0 0 0,0 0 0 0 0,0 1 0 0 0,0-1 0 0 0,0 9 0 0 0,-1 9 183 0 0,1 40 0 0 0,3-31-324 0 0,2 1-1 0 0,0 0 0 0 0,3-1 1 0 0,0 0-1 0 0,2 0 0 0 0,2-1 1 0 0,1 0-1 0 0,1-1 1 0 0,22 40-1 0 0,-19-43-178 0 0,-2 0 0 0 0,-1 0 0 0 0,-1 1 0 0 0,-2 1 0 0 0,0 0 0 0 0,6 47 0 0 0,-11-24-239 0 0,-3-34-73 0 0,1 0 1 0 0,0 0-1 0 0,10 34 0 0 0,-11-51 38 0 0,-1 0-1 0 0,1 1 1 0 0,1-1-1 0 0,-1 0 1 0 0,0 0-1 0 0,1 0 1 0 0,2 3-1 0 0,-3-3-148 0 0,0-1 1 0 0,0 0-1 0 0,0 0 0 0 0,0 0 0 0 0,0-1 1 0 0,1 1-1 0 0,-1 0 0 0 0,0 0 1 0 0,1-1-1 0 0,-1 1 0 0 0,0-1 0 0 0,1 1 1 0 0,1 0-1 0 0,7-1-1364 0 0</inkml:trace>
</inkml:ink>
</file>

<file path=ppt/ink/ink4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36.3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185 110 1160 0 0,'-8'2'1236'0'0,"0"1"0"0"0,0 0 0 0 0,0 0-1 0 0,0 1 1 0 0,0 0 0 0 0,1 1 0 0 0,-12 8 0 0 0,15-9-901 0 0,0 0 0 0 0,0 1 1 0 0,0-1-1 0 0,1 0 0 0 0,0 1 1 0 0,0 0-1 0 0,0 0 0 0 0,0 0 1 0 0,1 0-1 0 0,0 0 0 0 0,0 1 1 0 0,-2 9-1 0 0,2-6-293 0 0,0 0-1 0 0,1 0 1 0 0,0 0-1 0 0,1 0 1 0 0,0 0 0 0 0,0 0-1 0 0,1 0 1 0 0,0 0-1 0 0,1 0 1 0 0,0-1-1 0 0,5 15 1 0 0,-4-16-28 0 0,0-1 0 0 0,0 0 0 0 0,0 0 0 0 0,1 0 0 0 0,0 0 0 0 0,0-1 0 0 0,1 1 0 0 0,-1-1 0 0 0,1-1 0 0 0,0 1 0 0 0,1 0 0 0 0,-1-1 0 0 0,1 0 0 0 0,0-1 0 0 0,11 6 0 0 0,-4-2-3 0 0,1-1 1 0 0,0-1-1 0 0,0-1 1 0 0,1 0-1 0 0,-1-1 0 0 0,1 0 1 0 0,22 1-1 0 0,-31-4 1 0 0,0 0 0 0 0,-1 0 0 0 0,1-1 0 0 0,0 0 0 0 0,0 0 0 0 0,0 0 1 0 0,-1-1-1 0 0,1 0 0 0 0,-1 0 0 0 0,1 0 0 0 0,-1-1 0 0 0,0 0 0 0 0,0 0 0 0 0,0 0 0 0 0,0 0 0 0 0,-1-1 0 0 0,1 0 0 0 0,-1 0 0 0 0,0 0 0 0 0,0-1 0 0 0,6-8 0 0 0,-4 3 34 0 0,-1 0 0 0 0,0 0 0 0 0,-1-1 0 0 0,0 0 1 0 0,0 1-1 0 0,-1-1 0 0 0,-1 0 0 0 0,0-1 0 0 0,0 1 0 0 0,0-14 1 0 0,-2 4 27 0 0,-1 0 1 0 0,0 0-1 0 0,-1 0 1 0 0,-10-35-1 0 0,10 46-3 0 0,-1 0-1 0 0,0 0 1 0 0,-1 0 0 0 0,-1 0-1 0 0,1 1 1 0 0,-12-18-1 0 0,13 24-41 0 0,0-1 0 0 0,0 1 0 0 0,0-1 0 0 0,-1 1 0 0 0,1 0 0 0 0,-1 0 0 0 0,1 1 0 0 0,-1-1 1 0 0,0 1-1 0 0,0 0 0 0 0,0 0 0 0 0,0 0 0 0 0,-1 1 0 0 0,1-1 0 0 0,0 1 0 0 0,-1 0 0 0 0,1 0 0 0 0,-7 0 0 0 0,-1 1-21 0 0,1 0 1 0 0,-1 1-1 0 0,1 1 1 0 0,0-1-1 0 0,0 2 0 0 0,0 0 1 0 0,0 0-1 0 0,0 1 1 0 0,1 0-1 0 0,-1 1 1 0 0,1 0-1 0 0,0 1 1 0 0,1 0-1 0 0,-1 0 1 0 0,1 1-1 0 0,-12 12 1 0 0,7-5-28 0 0,0 1 1 0 0,1 0 0 0 0,0 0-1 0 0,1 2 1 0 0,1-1-1 0 0,1 1 1 0 0,0 1 0 0 0,-11 30-1 0 0,18-41 7 0 0,1 1 0 0 0,0-1 1 0 0,0 1-1 0 0,1 0 0 0 0,0 0 0 0 0,0-1 0 0 0,1 1 0 0 0,0 0 0 0 0,0 0 0 0 0,1 0 0 0 0,0 0 0 0 0,0 0 1 0 0,4 10-1 0 0,-3-13 11 0 0,0 1 1 0 0,0-1-1 0 0,1 0 1 0 0,0 0 0 0 0,0 1-1 0 0,0-2 1 0 0,0 1-1 0 0,1 0 1 0 0,0-1-1 0 0,0 0 1 0 0,0 1 0 0 0,1-2-1 0 0,-1 1 1 0 0,1 0-1 0 0,0-1 1 0 0,0 0-1 0 0,0 0 1 0 0,9 3 0 0 0,7 1-45 0 0,0-1 1 0 0,0 0 0 0 0,1-2 0 0 0,0 0 0 0 0,0-2 0 0 0,0 0-1 0 0,43-4 1 0 0,-57 2 54 0 0,0-1-1 0 0,1-1 0 0 0,-1 0 1 0 0,-1 0-1 0 0,1 0 0 0 0,0-1 1 0 0,0 0-1 0 0,-1-1 1 0 0,0 0-1 0 0,0 0 0 0 0,0 0 1 0 0,0-1-1 0 0,-1 0 1 0 0,1 0-1 0 0,-1-1 0 0 0,-1 0 1 0 0,1 0-1 0 0,-1 0 0 0 0,0 0 1 0 0,0-1-1 0 0,-1 0 1 0 0,5-9-1 0 0,-2 0 114 0 0,1-1 0 0 0,-2 0 1 0 0,-1 0-1 0 0,0-1 0 0 0,-1 0 0 0 0,-1 0 0 0 0,0 0 0 0 0,-1-35 0 0 0,-1 36 112 0 0,-3-35 483 0 0,2 49-596 0 0,-1-1 0 0 0,1 0-1 0 0,-1 1 1 0 0,0-1 0 0 0,0 1 0 0 0,0-1-1 0 0,-1 1 1 0 0,1 0 0 0 0,-1-1 0 0 0,0 1-1 0 0,-2-4 1 0 0,3 7-95 0 0,1-1-1 0 0,-1 1 1 0 0,1-1-1 0 0,-1 1 1 0 0,0 0-1 0 0,1-1 1 0 0,-1 1-1 0 0,1 0 1 0 0,-1-1-1 0 0,0 1 1 0 0,1 0-1 0 0,-1 0 1 0 0,0-1-1 0 0,0 1 1 0 0,1 0-1 0 0,-1 0 1 0 0,0 0-1 0 0,1 0 1 0 0,-1 0-1 0 0,0 0 1 0 0,0 0-1 0 0,1 0 1 0 0,-1 1-1 0 0,0-1 1 0 0,1 0-1 0 0,-1 0 1 0 0,0 1-1 0 0,1-1 1 0 0,-1 0-1 0 0,0 1 1 0 0,1-1-1 0 0,-1 0 0 0 0,1 1 1 0 0,-1-1-1 0 0,0 1 1 0 0,1-1-1 0 0,-1 1 1 0 0,1-1-1 0 0,0 1 1 0 0,-1-1-1 0 0,0 2 1 0 0,-2 1 12 0 0,1 0-1 0 0,0 0 1 0 0,-1 1-1 0 0,1-1 1 0 0,0 1 0 0 0,-1 4-1 0 0,0 0-29 0 0,1 0-1 0 0,1 0 1 0 0,-1 0-1 0 0,1 0 1 0 0,1 0-1 0 0,-1 1 1 0 0,1-1-1 0 0,1 0 1 0 0,0 0-1 0 0,2 11 1 0 0,4 9 44 0 0,17 44 0 0 0,-15-48-46 0 0,7 21 5 0 0,8 20 59 0 0,-3 2-1 0 0,16 81 1 0 0,-28-94-73 0 0,26 184 152 0 0,-33-218-148 0 0,0-5 10 0 0,-1-1 1 0 0,-1 25-1 0 0,0-34-14 0 0,-1 0 1 0 0,0 0 0 0 0,0 0-1 0 0,0 0 1 0 0,-1 0 0 0 0,0 0-1 0 0,0-1 1 0 0,0 1 0 0 0,0-1-1 0 0,-1 1 1 0 0,-4 5 0 0 0,1-3 19 0 0,1-1 0 0 0,-1 1 0 0 0,0-2 0 0 0,-1 1-1 0 0,1-1 1 0 0,-1 0 0 0 0,-1 0 0 0 0,1-1 0 0 0,0 0 0 0 0,-1 0 0 0 0,0-1 0 0 0,-16 5 0 0 0,20-6 3 0 0,-1-1 1 0 0,0-1-1 0 0,1 1 0 0 0,-1-1 1 0 0,0 0-1 0 0,1 0 0 0 0,-1 0 1 0 0,0 0-1 0 0,1-1 1 0 0,-1 0-1 0 0,0 0 0 0 0,1 0 1 0 0,-1-1-1 0 0,1 1 0 0 0,0-1 1 0 0,-1 0-1 0 0,1 0 0 0 0,0-1 1 0 0,0 1-1 0 0,0-1 0 0 0,1 0 1 0 0,-1 0-1 0 0,1 0 0 0 0,-7-7 1 0 0,5 2-7 0 0,0 1 0 0 0,1-1 1 0 0,0 1-1 0 0,0-1 1 0 0,1 0-1 0 0,0-1 1 0 0,0 1-1 0 0,1 0 1 0 0,0-1-1 0 0,0 0 1 0 0,1 1-1 0 0,0-17 1 0 0,1 0-36 0 0,1 0 1 0 0,2 0 0 0 0,6-32 0 0 0,2 6 1 0 0,28-77 0 0 0,-27 96-59 0 0,2 0 0 0 0,2 1 1 0 0,24-40-1 0 0,-28 55-104 0 0,-1 0 1 0 0,20-20-1 0 0,-24 30-590 0 0,0 0-1 0 0,13-10 1 0 0,-15 13-238 0 0,-1 1 0 0 0,1-1 0 0 0,-1 1 0 0 0,1 0 0 0 0,10-3 0 0 0,-1 3-666 0 0</inkml:trace>
</inkml:ink>
</file>

<file path=ppt/ink/ink4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36.7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314 214 8 0 0,'-1'-5'1605'0'0,"1"-1"0"0"0,1 1 0 0 0,-1-1 0 0 0,1 1 0 0 0,0 0 0 0 0,0 0 0 0 0,1-1 0 0 0,0 1 0 0 0,2-5 0 0 0,10-13 413 0 0,0 5-1143 0 0,20-28 796 0 0,-32 42-1484 0 0,1-1 0 0 0,-1 1-1 0 0,0-1 1 0 0,0 0 0 0 0,0 0-1 0 0,0 0 1 0 0,-1 0-1 0 0,1-7 1 0 0,-2 12-162 0 0,0-1-1 0 0,0 0 1 0 0,0 0 0 0 0,0 1-1 0 0,0-1 1 0 0,0 0 0 0 0,0 1-1 0 0,0-1 1 0 0,0 0-1 0 0,-1 0 1 0 0,1 1 0 0 0,0-1-1 0 0,0 0 1 0 0,-1 1 0 0 0,1-1-1 0 0,0 1 1 0 0,-1-1-1 0 0,1 0 1 0 0,-1 1 0 0 0,1-1-1 0 0,-1 1 1 0 0,1-1 0 0 0,-1 1-1 0 0,1-1 1 0 0,-1 1-1 0 0,0 0 1 0 0,1-1 0 0 0,-1 1-1 0 0,0 0 1 0 0,1-1 0 0 0,-1 1-1 0 0,0 0 1 0 0,1 0-1 0 0,-1-1 1 0 0,0 1 0 0 0,0 0-1 0 0,1 0 1 0 0,-1 0 0 0 0,0 0-1 0 0,1 0 1 0 0,-1 0-1 0 0,0 0 1 0 0,0 0 0 0 0,1 1-1 0 0,-2-1 1 0 0,-5 1 38 0 0,-1 1-1 0 0,1-1 1 0 0,-11 5 0 0 0,12-4-27 0 0,-29 10-28 0 0,1 2-1 0 0,0 1 0 0 0,1 1 1 0 0,1 2-1 0 0,1 1 0 0 0,0 1 1 0 0,-32 30-1 0 0,58-46-19 0 0,0 1 0 0 0,1 0 0 0 0,0-1 0 0 0,0 2-1 0 0,0-1 1 0 0,0 0 0 0 0,-5 12 0 0 0,8-15 7 0 0,0 0-1 0 0,1 0 1 0 0,-1-1-1 0 0,1 1 1 0 0,-1 0-1 0 0,1 0 1 0 0,0 0-1 0 0,-1 0 1 0 0,1 0-1 0 0,0 0 1 0 0,0 0-1 0 0,0 0 1 0 0,1 0-1 0 0,-1 0 1 0 0,0 0-1 0 0,1-1 1 0 0,-1 1-1 0 0,1 0 1 0 0,0 0-1 0 0,0 0 1 0 0,-1-1 0 0 0,1 1-1 0 0,0 0 1 0 0,1-1-1 0 0,-1 1 1 0 0,0-1-1 0 0,0 1 1 0 0,1-1-1 0 0,2 3 1 0 0,1 0-6 0 0,1-1 0 0 0,0 1 1 0 0,-1-1-1 0 0,1 0 0 0 0,1-1 1 0 0,-1 0-1 0 0,0 0 0 0 0,0 0 1 0 0,1 0-1 0 0,10 0 0 0 0,9 0-38 0 0,36-1-1 0 0,-33-2 45 0 0,-5 1 19 0 0,65 3-155 0 0,-80-2 147 0 0,0 0 1 0 0,0 1-1 0 0,0 0 1 0 0,0 1 0 0 0,0-1-1 0 0,-1 2 1 0 0,13 6 0 0 0,-18-9 1 0 0,-1 1 0 0 0,1-1 0 0 0,-1 1 0 0 0,0 0 0 0 0,0 0 0 0 0,0 0 0 0 0,0 0 0 0 0,0 0 0 0 0,0 0 0 0 0,-1 1 0 0 0,1-1 0 0 0,-1 1 0 0 0,1-1 1 0 0,-1 1-1 0 0,0-1 0 0 0,1 4 0 0 0,-1-2 5 0 0,0 0 1 0 0,-1 0 0 0 0,0 0-1 0 0,1 0 1 0 0,-1 0-1 0 0,-1 0 1 0 0,1 1-1 0 0,-1-1 1 0 0,1-1 0 0 0,-3 7-1 0 0,0-2 13 0 0,0 0 0 0 0,0 0-1 0 0,-1-1 1 0 0,1 1 0 0 0,-2-1-1 0 0,1 0 1 0 0,-1-1 0 0 0,-1 1 0 0 0,1-1-1 0 0,-11 10 1 0 0,-2-3-25 0 0,-1-1 0 0 0,0 0-1 0 0,-1-1 1 0 0,0-1 0 0 0,-1-1 0 0 0,0-1-1 0 0,0-1 1 0 0,-28 5 0 0 0,42-10-89 0 0,0 0 1 0 0,0-1 0 0 0,-1-1-1 0 0,1 1 1 0 0,0-1 0 0 0,0 0-1 0 0,0 0 1 0 0,-13-3 0 0 0,17 2-199 0 0,1 0 0 0 0,-1 0 0 0 0,0 0 1 0 0,1 0-1 0 0,-1-1 0 0 0,1 1 0 0 0,-1-1 1 0 0,1 1-1 0 0,0-1 0 0 0,-3-3 0 0 0,3 3-394 0 0,0 0 0 0 0,0-1 0 0 0,0 1 0 0 0,1-1 0 0 0,-1 1 0 0 0,1-1 0 0 0,0 0 0 0 0,0 0 0 0 0,0 1 0 0 0,0-1 0 0 0,-1-4 1 0 0,0-14-4967 0 0</inkml:trace>
</inkml:ink>
</file>

<file path=ppt/ink/ink4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29.9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50 124 512 0 0,'-13'-29'1726'0'0,"-4"-9"1681"0"0,16 36-2983 0 0,0-1 0 0 0,1 1 0 0 0,-1 0 0 0 0,1-1 0 0 0,-1 0 0 0 0,1 1 0 0 0,0-1 0 0 0,0 1 0 0 0,0-1 0 0 0,0 1 0 0 0,1-1 0 0 0,0-3 0 0 0,0 4-72 0 0,0 1-1 0 0,0-1 1 0 0,0 0 0 0 0,0 1-1 0 0,1-1 1 0 0,-1 1 0 0 0,1-1-1 0 0,-1 1 1 0 0,2-2 0 0 0,-3 3-298 0 0,1 0 0 0 0,-1-1 0 0 0,0 1 0 0 0,0 0 0 0 0,1 0 0 0 0,-1-1 0 0 0,0 1 0 0 0,1 0 0 0 0,-1 0 0 0 0,0 0 0 0 0,1-1 1 0 0,-1 1-1 0 0,0 0 0 0 0,1 0 0 0 0,-1 0 0 0 0,0 0 0 0 0,1 0 0 0 0,-1-1 0 0 0,0 1 0 0 0,1 0 0 0 0,-1 0 0 0 0,1 0 0 0 0,-1 0 0 0 0,0 0 0 0 0,1 0 0 0 0,-1 0 0 0 0,0 1 1 0 0,1-1-1 0 0,-1 0 0 0 0,0 0 0 0 0,1 0 0 0 0,-1 0 0 0 0,1 0 0 0 0,-1 0 0 0 0,0 1 0 0 0,0-1 0 0 0,1 0 0 0 0,-1 0 0 0 0,0 1 0 0 0,1-1 0 0 0,-1 0 0 0 0,0 0 0 0 0,0 1 0 0 0,1-1 1 0 0,-1 0-1 0 0,0 1 0 0 0,0-1 0 0 0,0 0 0 0 0,1 1 0 0 0,-1-1 0 0 0,0 0 0 0 0,0 1 0 0 0,0 0 0 0 0,3 19 292 0 0,0 1 0 0 0,-2 0 0 0 0,-1-1-1 0 0,0 1 1 0 0,-5 27 0 0 0,3-17-143 0 0,-18 136 368 0 0,2-26-334 0 0,8-2-348 0 0,10-106-280 0 0,1-1 1 0 0,7 43-1 0 0,-7-100-1776 0 0,-1-22 221 0 0,-4-32-3868 0 0,3 54 4443 0 0</inkml:trace>
</inkml:ink>
</file>

<file path=ppt/ink/ink4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31.6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55 769 936 0 0,'-5'-5'916'0'0,"-1"0"1"0"0,1 1-1 0 0,0-2 0 0 0,1 1 0 0 0,-1 0 1 0 0,1-1-1 0 0,0 0 0 0 0,-4-9 0 0 0,6 11-677 0 0,1 0-1 0 0,-1 0 0 0 0,1 0 1 0 0,0 0-1 0 0,1 0 0 0 0,-1-1 1 0 0,1 1-1 0 0,0 0 1 0 0,0 0-1 0 0,0-1 0 0 0,0 1 1 0 0,1 0-1 0 0,-1-1 0 0 0,1 1 1 0 0,2-5-1 0 0,1-1-32 0 0,0 0 0 0 0,0 1 0 0 0,1-1 0 0 0,0 1 0 0 0,1 1 0 0 0,0-1 0 0 0,0 1 0 0 0,1 0 0 0 0,0 0 0 0 0,0 0 0 0 0,1 1 0 0 0,0 1 0 0 0,0-1 0 0 0,1 1 0 0 0,10-5 0 0 0,1 0 120 0 0,0 2 0 0 0,1 0 0 0 0,0 1 0 0 0,0 2 0 0 0,1 0-1 0 0,23-4 1 0 0,-32 8-240 0 0,-1 0 0 0 0,1 1 0 0 0,-1 1 0 0 0,1 0-1 0 0,0 0 1 0 0,23 5 0 0 0,-32-5-76 0 0,0 1 1 0 0,0 0-1 0 0,0 1 1 0 0,0-1-1 0 0,0 1 1 0 0,0 0-1 0 0,-1 0 1 0 0,1 0-1 0 0,-1 0 1 0 0,1 0-1 0 0,-1 1 1 0 0,0 0-1 0 0,0-1 1 0 0,0 1-1 0 0,0 0 1 0 0,-1 1-1 0 0,1-1 1 0 0,-1 0-1 0 0,0 1 1 0 0,0-1-1 0 0,0 1 1 0 0,0 0-1 0 0,-1 0 1 0 0,3 7-1 0 0,-2-1-7 0 0,-1 1 0 0 0,1-1 0 0 0,-2 1 1 0 0,0 0-1 0 0,0-1 0 0 0,-1 1 0 0 0,0 0 0 0 0,0-1 0 0 0,-2 1 0 0 0,1-1 0 0 0,-1 0 0 0 0,-1 0 1 0 0,0 0-1 0 0,0 0 0 0 0,-1 0 0 0 0,-9 13 0 0 0,4-8-25 0 0,-1 0 0 0 0,0 0 0 0 0,-2-1 1 0 0,0-1-1 0 0,0 0 0 0 0,-1-1 0 0 0,0 0 0 0 0,-29 17 0 0 0,23-17 96 0 0,10-5-97 0 0,-1-1 1 0 0,1 0 0 0 0,-1 0 0 0 0,0-1-1 0 0,-17 5 1 0 0,27-10 15 0 0,1 0-1 0 0,-1 0 1 0 0,1 1 0 0 0,-1-1 0 0 0,1 0-1 0 0,-1 0 1 0 0,1 0 0 0 0,-1 0-1 0 0,0 0 1 0 0,1 0 0 0 0,-1 0-1 0 0,1 0 1 0 0,-1-1 0 0 0,1 1-1 0 0,-1 0 1 0 0,1 0 0 0 0,-1 0-1 0 0,1 0 1 0 0,-1-1 0 0 0,1 1 0 0 0,-1 0-1 0 0,1-1 1 0 0,-1 1 0 0 0,1 0-1 0 0,-1-1 1 0 0,1 1 0 0 0,-1 0-1 0 0,1-1 1 0 0,0 1 0 0 0,-1-1-1 0 0,0-1-13 0 0,1 1 0 0 0,0-1-1 0 0,-1 1 1 0 0,1-1-1 0 0,0 1 1 0 0,0-1-1 0 0,-1 1 1 0 0,1-1 0 0 0,0 1-1 0 0,1-1 1 0 0,-1-1-1 0 0,1-5-81 0 0,1 0-1 0 0,0 1 0 0 0,5-12 0 0 0,10-15-487 0 0,1 1 0 0 0,43-59 0 0 0,-50 76 380 0 0,1 1 0 0 0,1 0 1 0 0,0 1-1 0 0,21-17 1 0 0,-27 25 192 0 0,0 1-1 0 0,0 0 1 0 0,1 0 0 0 0,-1 1 0 0 0,1 0 0 0 0,0 1-1 0 0,0 0 1 0 0,0 0 0 0 0,1 0 0 0 0,-1 1-1 0 0,0 0 1 0 0,11 0 0 0 0,-17 1 29 0 0,1 1 0 0 0,0 0 0 0 0,0 0 0 0 0,0 1 0 0 0,0-1 0 0 0,0 0 0 0 0,-1 1 1 0 0,1 0-1 0 0,0-1 0 0 0,0 1 0 0 0,-1 0 0 0 0,1 1 0 0 0,-1-1 0 0 0,1 0 0 0 0,-1 1 0 0 0,1-1 0 0 0,-1 1 0 0 0,0 0 0 0 0,0 0 0 0 0,4 4 1 0 0,-4-4 16 0 0,-1 1 1 0 0,1 0 0 0 0,-1 0 0 0 0,1 0 0 0 0,-1 0 0 0 0,0 0 0 0 0,0 0 0 0 0,-1 0 0 0 0,1 0 0 0 0,-1 0 0 0 0,1 0 0 0 0,-1 0 0 0 0,0 0 0 0 0,0 0 0 0 0,0 0 0 0 0,-1 1 0 0 0,1-1 0 0 0,-2 5 0 0 0,-7 16 296 0 0,6-16-241 0 0,0 0 0 0 0,-4 16 0 0 0,7-23-82 0 0,-1 1-1 0 0,1-1 1 0 0,0 1 0 0 0,0 0 0 0 0,0-1 0 0 0,0 1 0 0 0,0-1 0 0 0,0 1 0 0 0,0 0-1 0 0,0-1 1 0 0,1 1 0 0 0,-1-1 0 0 0,1 1 0 0 0,-1-1 0 0 0,1 1 0 0 0,0-1-1 0 0,0 1 1 0 0,-1-1 0 0 0,1 1 0 0 0,2 1 0 0 0,-1-2-4 0 0,0 1 0 0 0,0-1 1 0 0,0 0-1 0 0,0 0 0 0 0,0 0 0 0 0,0 0 0 0 0,0 0 0 0 0,1-1 1 0 0,-1 1-1 0 0,0 0 0 0 0,0-1 0 0 0,1 0 0 0 0,-1 0 1 0 0,0 0-1 0 0,1 0 0 0 0,2 0 0 0 0,40-7 84 0 0,-39 6-38 0 0,128-34 873 0 0,-114 29-626 0 0,-12 4-203 0 0,-1-1 1 0 0,0 0-1 0 0,1 0 0 0 0,-1-1 1 0 0,0 0-1 0 0,8-5 1 0 0,-13 7-45 0 0,1 0 1 0 0,0-1 0 0 0,-1 1 0 0 0,1-1 0 0 0,-1 1-1 0 0,0-1 1 0 0,0 0 0 0 0,0 0 0 0 0,0 0 0 0 0,0 0-1 0 0,-1 0 1 0 0,1 0 0 0 0,-1-1 0 0 0,0 1 0 0 0,0 0-1 0 0,1-5 1 0 0,-2 6-32 0 0,0 0 0 0 0,0-1 0 0 0,0 1 0 0 0,-1 0 1 0 0,1-1-1 0 0,0 1 0 0 0,-1 0 0 0 0,0 0 0 0 0,1 0 0 0 0,-1-1 0 0 0,0 1 0 0 0,-2-2 0 0 0,-16-26 180 0 0,11 20-148 0 0,-4-9 13 0 0,-4-4 147 0 0,-1 0 0 0 0,-21-22 1 0 0,33 39-114 0 0,0 1 1 0 0,0 0-1 0 0,0 1 1 0 0,-1-1-1 0 0,0 1 1 0 0,0 0-1 0 0,0 1 1 0 0,0 0-1 0 0,-1 0 1 0 0,1 0-1 0 0,-1 0 1 0 0,0 1-1 0 0,-11-2 1 0 0,14 4-66 0 0,0 0 0 0 0,0 0 0 0 0,0 1 0 0 0,0 0-1 0 0,0-1 1 0 0,0 1 0 0 0,0 1 0 0 0,0-1 0 0 0,1 0 0 0 0,-1 1 0 0 0,0 0 0 0 0,1 0 0 0 0,0 0 0 0 0,-1 0 0 0 0,1 1 0 0 0,0-1 0 0 0,0 1 0 0 0,-4 5 0 0 0,-1 0-27 0 0,1 1 0 0 0,0 0 1 0 0,0 0-1 0 0,1 0 0 0 0,-7 15 0 0 0,11-19 1 0 0,0 0 0 0 0,0 0 0 0 0,0 0 0 0 0,1 1-1 0 0,0-1 1 0 0,0 0 0 0 0,0 1 0 0 0,0-1 0 0 0,1 0 0 0 0,0 1 0 0 0,0-1 0 0 0,1 1-1 0 0,0 6 1 0 0,0-10-6 0 0,0 1-1 0 0,0 0 0 0 0,0 0 1 0 0,0-1-1 0 0,1 1 0 0 0,-1 0 1 0 0,0-1-1 0 0,1 1 0 0 0,0-1 1 0 0,0 0-1 0 0,0 0 1 0 0,0 0-1 0 0,0 0 0 0 0,0 0 1 0 0,0 0-1 0 0,1 0 0 0 0,-1 0 1 0 0,1-1-1 0 0,-1 0 0 0 0,1 1 1 0 0,0-1-1 0 0,-1 0 0 0 0,1 0 1 0 0,0 0-1 0 0,5 0 0 0 0,0 0-9 0 0,1 0-1 0 0,-1-1 1 0 0,1 0 0 0 0,-1-1-1 0 0,0 0 1 0 0,1 0-1 0 0,-1 0 1 0 0,0-1-1 0 0,0-1 1 0 0,0 1-1 0 0,0-2 1 0 0,0 1-1 0 0,10-6 1 0 0,10-8-46 0 0,-1-1 0 0 0,27-22 0 0 0,-48 34 56 0 0,13-8-6 0 0,0-2 0 0 0,-2 0 0 0 0,0-1-1 0 0,-1-1 1 0 0,0 0 0 0 0,13-23 0 0 0,-24 33 27 0 0,-2 2-84 0 0,-2 15-20 0 0,-1-7 71 0 0,0 0 1 0 0,0 0-1 0 0,0-1 1 0 0,0 1 0 0 0,1 0-1 0 0,-1 0 1 0 0,1 0-1 0 0,-1-1 1 0 0,1 1-1 0 0,0 0 1 0 0,-1-1 0 0 0,1 1-1 0 0,0 0 1 0 0,0-1-1 0 0,0 1 1 0 0,0-1 0 0 0,1 0-1 0 0,-1 1 1 0 0,2 1-1 0 0,0-2-22 0 0,0 1 0 0 0,-1 0 0 0 0,1-1 0 0 0,0 1 0 0 0,0-1 0 0 0,0 0 0 0 0,0 0 0 0 0,1 0 0 0 0,-1 0 0 0 0,4 0 0 0 0,2 0-28 0 0,-1-1 0 0 0,1 0 0 0 0,-1 0 0 0 0,1-1 0 0 0,-1 0 0 0 0,1-1 0 0 0,12-3 0 0 0,-8 0 65 0 0,1-1 1 0 0,-1 0-1 0 0,-1-1 1 0 0,1 0-1 0 0,-1-1 1 0 0,0-1-1 0 0,-1 0 1 0 0,0 0-1 0 0,0-1 0 0 0,-1 0 1 0 0,16-23-1 0 0,-23 28 16 0 0,0-1 0 0 0,-1 0 0 0 0,1 1-1 0 0,-1-1 1 0 0,0-1 0 0 0,-1 1 0 0 0,0 0-1 0 0,0 0 1 0 0,0 0 0 0 0,0-1 0 0 0,-2-11-1 0 0,0-4 121 0 0,-9-42-1 0 0,8 55-69 0 0,1 1-1 0 0,-1-1 0 0 0,-1 1 0 0 0,0 0 1 0 0,0 0-1 0 0,0 0 0 0 0,-1 0 1 0 0,-9-13-1 0 0,12 20-47 0 0,1 0 0 0 0,-1 1 0 0 0,0-1 1 0 0,0 0-1 0 0,0 1 0 0 0,0-1 0 0 0,0 1 0 0 0,0-1 0 0 0,0 1 1 0 0,0-1-1 0 0,0 1 0 0 0,0 0 0 0 0,0-1 0 0 0,-1 1 0 0 0,1 0 1 0 0,0 0-1 0 0,0 0 0 0 0,0 0 0 0 0,0 0 0 0 0,0 0 0 0 0,0 0 1 0 0,-1 0-1 0 0,1 0 0 0 0,0 1 0 0 0,0-1 0 0 0,0 0 0 0 0,0 1 1 0 0,0-1-1 0 0,0 1 0 0 0,-2 0 0 0 0,-3 3 60 0 0,0 0 0 0 0,1 0 0 0 0,-11 9 0 0 0,11-8-14 0 0,-40 38 71 0 0,-43 53 0 0 0,72-76-47 0 0,0 0-1 0 0,2 1 1 0 0,0 0-1 0 0,1 1 1 0 0,1 1-1 0 0,1 0 1 0 0,2 0-1 0 0,0 1 0 0 0,1 0 1 0 0,1 1-1 0 0,2 0 1 0 0,0 0-1 0 0,2 0 1 0 0,-1 41-1 0 0,5-48-67 0 0,0 0 0 0 0,1 0 0 0 0,1 0 1 0 0,1 0-1 0 0,1 0 0 0 0,0-1 0 0 0,15 32 0 0 0,-17-41-21 0 0,2-1-1 0 0,-1 0 1 0 0,1 0-1 0 0,0 0 1 0 0,1-1-1 0 0,-1 0 0 0 0,1 0 1 0 0,9 7-1 0 0,-10-9-11 0 0,1 0-1 0 0,-1-1 0 0 0,1 0 1 0 0,0 0-1 0 0,0-1 0 0 0,0 0 1 0 0,0 0-1 0 0,0 0 0 0 0,1 0 0 0 0,-1-1 1 0 0,0 0-1 0 0,7 0 0 0 0,-3-1-87 0 0,0 1 0 0 0,0-2 0 0 0,-1 1 0 0 0,1-1 0 0 0,0-1 0 0 0,-1 0-1 0 0,1 0 1 0 0,-1-1 0 0 0,1 0 0 0 0,-1 0 0 0 0,0-1 0 0 0,0-1 0 0 0,-1 1-1 0 0,1-1 1 0 0,-1-1 0 0 0,0 0 0 0 0,-1 0 0 0 0,1 0 0 0 0,-1-1 0 0 0,10-12 0 0 0,-7 5-11 0 0,-1 0 1 0 0,0-1 0 0 0,-1 0 0 0 0,0 0 0 0 0,-1-1 0 0 0,-1 0 0 0 0,-1 0-1 0 0,0-1 1 0 0,-1 1 0 0 0,-1-1 0 0 0,2-31 0 0 0,-4 47 116 0 0,-1 0 0 0 0,0-1 0 0 0,0 1 1 0 0,0-1-1 0 0,0 1 0 0 0,-1 0 0 0 0,1-1 0 0 0,0 1 0 0 0,0-1 0 0 0,-1 1 1 0 0,1 0-1 0 0,-1-1 0 0 0,0 1 0 0 0,1 0 0 0 0,-1 0 0 0 0,0-1 0 0 0,1 1 1 0 0,-3-2-1 0 0,2 3 2 0 0,1-1 0 0 0,-1 1 1 0 0,0 0-1 0 0,0-1 0 0 0,0 1 0 0 0,1 0 1 0 0,-1 0-1 0 0,0 0 0 0 0,0-1 1 0 0,0 1-1 0 0,0 0 0 0 0,1 0 1 0 0,-1 0-1 0 0,0 0 0 0 0,0 1 0 0 0,0-1 1 0 0,0 0-1 0 0,0 0 0 0 0,1 0 1 0 0,-1 1-1 0 0,0-1 0 0 0,0 0 1 0 0,1 1-1 0 0,-1-1 0 0 0,0 0 1 0 0,0 1-1 0 0,1-1 0 0 0,-1 1 0 0 0,0 0 1 0 0,1-1-1 0 0,-1 1 0 0 0,0 0 1 0 0,-4 4-6 0 0,1 0-1 0 0,-1 1 1 0 0,1-1 0 0 0,1 1 0 0 0,-1-1 0 0 0,1 1 0 0 0,0 0 0 0 0,0 0-1 0 0,1 1 1 0 0,-3 9 0 0 0,0 4 3 0 0,0 0 0 0 0,-1 24 1 0 0,6-39-4 0 0,-1 1 1 0 0,1-1 0 0 0,0 1 0 0 0,1-1 0 0 0,-1 1-1 0 0,1-1 1 0 0,0 1 0 0 0,0-1 0 0 0,4 11-1 0 0,-3-13-1 0 0,-1 0-1 0 0,1 0 0 0 0,0 0 0 0 0,0-1 0 0 0,0 1 0 0 0,0-1 1 0 0,1 1-1 0 0,-1-1 0 0 0,0 1 0 0 0,1-1 0 0 0,0 0 0 0 0,0 0 1 0 0,-1 0-1 0 0,1-1 0 0 0,0 1 0 0 0,0-1 0 0 0,6 2 0 0 0,-2-1 8 0 0,-1 0-1 0 0,1 0 0 0 0,0-1 0 0 0,0 0 1 0 0,0 0-1 0 0,0-1 0 0 0,1 0 0 0 0,-1 0 1 0 0,0-1-1 0 0,0 0 0 0 0,0 0 0 0 0,0-1 1 0 0,-1 1-1 0 0,1-2 0 0 0,0 1 0 0 0,-1-1 1 0 0,1 0-1 0 0,-1 0 0 0 0,9-6 0 0 0,-4 1 11 0 0,-1 0 0 0 0,0-1-1 0 0,-1 0 1 0 0,0 0 0 0 0,-1-1-1 0 0,0 0 1 0 0,0 0-1 0 0,-1-1 1 0 0,11-21 0 0 0,-6 5 165 0 0,0-1 0 0 0,-2 0 1 0 0,-2-1-1 0 0,0 0 1 0 0,-2 0-1 0 0,5-51 0 0 0,-10 72-73 0 0,-1 0-1 0 0,1-1 0 0 0,-2 1 0 0 0,1 0 1 0 0,-1 0-1 0 0,0-1 0 0 0,-1 1 1 0 0,-4-15-1 0 0,6 22-93 0 0,0 1 0 0 0,-1-1 0 0 0,1 1 0 0 0,0-1-1 0 0,0 1 1 0 0,0-1 0 0 0,-1 1 0 0 0,1-1 0 0 0,0 1 0 0 0,-1-1 0 0 0,1 1 0 0 0,0-1 0 0 0,-1 1 0 0 0,1 0 0 0 0,-1-1 0 0 0,1 1 0 0 0,0 0 0 0 0,-1-1 0 0 0,1 1-1 0 0,-1 0 1 0 0,1 0 0 0 0,-1-1 0 0 0,1 1 0 0 0,-1 0 0 0 0,1 0 0 0 0,-2 0 0 0 0,2 0-1 0 0,-1 0 0 0 0,0 0 0 0 0,1 1 0 0 0,-1-1 0 0 0,0 0 0 0 0,1 1 1 0 0,-1-1-1 0 0,1 0 0 0 0,-1 1 0 0 0,1-1 0 0 0,-1 1 0 0 0,1-1 0 0 0,-1 1 0 0 0,1-1 0 0 0,-1 1 0 0 0,0 1 1 0 0,-2 3 10 0 0,1-1 0 0 0,0 1 0 0 0,-4 9 0 0 0,1 5-18 0 0,1-1 1 0 0,1 1 0 0 0,0 0 0 0 0,1 0 0 0 0,1 0 0 0 0,1 0-1 0 0,1 0 1 0 0,5 31 0 0 0,3-4 18 0 0,2-1 1 0 0,24 61-1 0 0,-26-81-17 0 0,38 97 2 0 0,-37-102-20 0 0,0-1 0 0 0,1 0 0 0 0,1-1 0 0 0,16 18 0 0 0,-10-13 56 0 0,6 4-55 0 0,-1 2-1 0 0,23 38 1 0 0,-41-58 14 0 0,0 0 1 0 0,0 1-1 0 0,-1-1 0 0 0,0 1 1 0 0,-1 0-1 0 0,0 0 0 0 0,-1 0 0 0 0,0 1 1 0 0,0-1-1 0 0,-1 0 0 0 0,0 1 0 0 0,-2 15 1 0 0,0-20-2 0 0,0 0 1 0 0,-1 0 0 0 0,0-1 0 0 0,0 1-1 0 0,0-1 1 0 0,-1 1 0 0 0,1-1-1 0 0,-1 0 1 0 0,-1 0 0 0 0,1 0-1 0 0,-1-1 1 0 0,0 1 0 0 0,0-1 0 0 0,0 0-1 0 0,0 0 1 0 0,-1 0 0 0 0,-5 3-1 0 0,0 0 32 0 0,0-1-1 0 0,-1 0 1 0 0,0 0-1 0 0,1-1 1 0 0,-1-1-1 0 0,-1 0 0 0 0,-18 4 1 0 0,19-6 32 0 0,-1-1 1 0 0,1 0-1 0 0,0 0 1 0 0,0-1-1 0 0,-1-1 1 0 0,1 0-1 0 0,0 0 1 0 0,0-1-1 0 0,0-1 1 0 0,0 0-1 0 0,-11-4 1 0 0,14 4-51 0 0,1-1 1 0 0,-1 0 0 0 0,1 0-1 0 0,0 0 1 0 0,0-1 0 0 0,1 0-1 0 0,-1 0 1 0 0,1-1 0 0 0,0 1-1 0 0,1-2 1 0 0,-1 1-1 0 0,1 0 1 0 0,0-1 0 0 0,1 0-1 0 0,-7-13 1 0 0,7 9-26 0 0,0 0 1 0 0,1-1-1 0 0,0 1 0 0 0,1-1 0 0 0,1 0 1 0 0,-1 1-1 0 0,2-1 0 0 0,0 0 1 0 0,0 0-1 0 0,1 0 0 0 0,4-21 0 0 0,2 4-32 0 0,0 1-1 0 0,2 0 1 0 0,20-43-1 0 0,-19 51-10 0 0,1 0 0 0 0,1 0-1 0 0,1 1 1 0 0,1 0 0 0 0,26-27 0 0 0,23-14-1590 0 0,5 5-3539 0 0,-44 36 2149 0 0</inkml:trace>
</inkml:ink>
</file>

<file path=ppt/ink/ink4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59.6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276 250 512 0 0,'2'-1'227'0'0,"0"0"0"0"0,1-1-1 0 0,-1 0 1 0 0,0 0 0 0 0,0 1 0 0 0,0-1 0 0 0,0-1-1 0 0,0 1 1 0 0,-1 0 0 0 0,1 0 0 0 0,-1-1 0 0 0,1 1-1 0 0,-1 0 1 0 0,0-1 0 0 0,1-2 0 0 0,2-7 1216 0 0,-1 1 1 0 0,3-16-1 0 0,0-4 294 0 0,1 9-583 0 0,-3 11-668 0 0,-1 0-1 0 0,0 1 1 0 0,-1-1 0 0 0,0 0-1 0 0,0 0 1 0 0,-1-17 0 0 0,-1 27-444 0 0,0 1-1 0 0,0-1 1 0 0,0 0 0 0 0,0 0 0 0 0,-1 0 0 0 0,1 1 0 0 0,0-1-1 0 0,-1 0 1 0 0,1 1 0 0 0,0-1 0 0 0,-1 0 0 0 0,1 0-1 0 0,-1 1 1 0 0,1-1 0 0 0,-1 1 0 0 0,1-1 0 0 0,-1 1 0 0 0,1-1-1 0 0,-1 0 1 0 0,0 1 0 0 0,1 0 0 0 0,-1-1 0 0 0,-1 0-1 0 0,0 0 17 0 0,0 1-1 0 0,0-1 1 0 0,0 1-1 0 0,0 0 1 0 0,0-1-1 0 0,0 1 1 0 0,0 0-1 0 0,0 0 1 0 0,-3 1-1 0 0,-5 0 107 0 0,0 1 1 0 0,0 1-1 0 0,-9 3 0 0 0,15-5-65 0 0,-20 8 57 0 0,1 1-1 0 0,0 0 1 0 0,0 2 0 0 0,1 1 0 0 0,0 0 0 0 0,1 2 0 0 0,1 0 0 0 0,-34 34 0 0 0,50-46-124 0 0,1 1 0 0 0,0 0 1 0 0,0 0-1 0 0,0 0 0 0 0,0 0 1 0 0,1 1-1 0 0,-3 5 0 0 0,4-8-25 0 0,1-1 0 0 0,-1 0 0 0 0,1 1 0 0 0,0-1-1 0 0,0 0 1 0 0,0 1 0 0 0,0-1 0 0 0,0 1-1 0 0,0-1 1 0 0,0 0 0 0 0,0 1 0 0 0,0-1 0 0 0,0 1-1 0 0,1-1 1 0 0,-1 0 0 0 0,1 1 0 0 0,-1-1 0 0 0,1 0-1 0 0,-1 0 1 0 0,1 1 0 0 0,0-1 0 0 0,0 0 0 0 0,-1 0-1 0 0,1 0 1 0 0,0 0 0 0 0,0 0 0 0 0,0 0 0 0 0,0 0-1 0 0,0 0 1 0 0,2 1 0 0 0,5 3-6 0 0,0-1 0 0 0,0 0 0 0 0,1 0 0 0 0,-1 0 0 0 0,1-1 0 0 0,16 3 0 0 0,56 7 6 0 0,-75-12-6 0 0,61 6-75 0 0,51 7 146 0 0,-91-9-16 0 0,0 1-1 0 0,32 11 1 0 0,-56-16-46 0 0,1 0 0 0 0,-1 1-1 0 0,0 0 1 0 0,1-1 0 0 0,-1 1-1 0 0,0 0 1 0 0,0 0 0 0 0,-1 1 0 0 0,1-1-1 0 0,4 5 1 0 0,-7-6 1 0 0,1 0-1 0 0,0 0 1 0 0,0 0 0 0 0,-1 1-1 0 0,1-1 1 0 0,-1 0 0 0 0,1 0-1 0 0,-1 1 1 0 0,1-1 0 0 0,-1 0-1 0 0,0 1 1 0 0,0-1 0 0 0,1 1-1 0 0,-1-1 1 0 0,0 0 0 0 0,0 1-1 0 0,-1-1 1 0 0,1 1 0 0 0,0-1-1 0 0,0 0 1 0 0,-1 1 0 0 0,1-1-1 0 0,-1 0 1 0 0,1 1 0 0 0,-1-1-1 0 0,1 0 1 0 0,-1 0 0 0 0,0 1-1 0 0,-1 0 1 0 0,-6 9 112 0 0,-1-2 1 0 0,1 1 0 0 0,-2-1-1 0 0,1-1 1 0 0,-1 1-1 0 0,-1-2 1 0 0,1 0 0 0 0,-1 0-1 0 0,-1 0 1 0 0,-14 5-1 0 0,-16 5 240 0 0,-67 17 1 0 0,85-26-315 0 0,14-5-44 0 0,0 0 0 0 0,0 0 0 0 0,0-1 0 0 0,-18 2 0 0 0,28-4-7 0 0,0 0-1 0 0,0 0 1 0 0,0 0-1 0 0,0 0 1 0 0,-1 0-1 0 0,1 0 1 0 0,0 0-1 0 0,0 0 1 0 0,0 0-1 0 0,0 0 0 0 0,0-1 1 0 0,-1 1-1 0 0,1 0 1 0 0,0 0-1 0 0,0 0 1 0 0,0 0-1 0 0,0 0 1 0 0,0 0-1 0 0,0 0 1 0 0,0 0-1 0 0,-1 0 1 0 0,1 0-1 0 0,0 0 1 0 0,0-1-1 0 0,0 1 0 0 0,0 0 1 0 0,0 0-1 0 0,0 0 1 0 0,0 0-1 0 0,0 0 1 0 0,0 0-1 0 0,0 0 1 0 0,0-1-1 0 0,0 1 1 0 0,0 0-1 0 0,0 0 1 0 0,0 0-1 0 0,0 0 1 0 0,0 0-1 0 0,0-1 0 0 0,0 1 1 0 0,0 0-1 0 0,0 0 1 0 0,0 0-1 0 0,3-9-65 0 0,8-7-2 0 0,6 0-33 0 0,0 1 1 0 0,1 0-1 0 0,20-12 0 0 0,2-2-54 0 0,-24 18 121 0 0,1 0-1 0 0,0 2 1 0 0,0-1-1 0 0,1 2 1 0 0,0 0-1 0 0,24-6 1 0 0,-13 6 65 0 0,0 2 0 0 0,0 1 0 0 0,44-2 0 0 0,-68 7-19 0 0,0-1-1 0 0,0 2 1 0 0,-1-1-1 0 0,1 0 0 0 0,0 1 1 0 0,-1 0-1 0 0,1 0 0 0 0,5 3 1 0 0,-9-4 1 0 0,0 1 0 0 0,0-1 0 0 0,0 1 0 0 0,0-1-1 0 0,0 1 1 0 0,0-1 0 0 0,0 1 0 0 0,0 0 0 0 0,-1 0 0 0 0,1-1 0 0 0,0 1 0 0 0,-1 0 0 0 0,1 0 0 0 0,0 0 0 0 0,-1 0 0 0 0,1 0-1 0 0,-1 0 1 0 0,1 0 0 0 0,-1 0 0 0 0,0 0 0 0 0,1 0 0 0 0,-1 0 0 0 0,0 0 0 0 0,0 0 0 0 0,0 0 0 0 0,0 0 0 0 0,0 0 0 0 0,0 1-1 0 0,0-1 1 0 0,0 0 0 0 0,0 0 0 0 0,0 0 0 0 0,-1 0 0 0 0,1 0 0 0 0,0 0 0 0 0,-1 0 0 0 0,1 0 0 0 0,-1 0 0 0 0,1 0 0 0 0,-2 1 0 0 0,0 2 4 0 0,-4 7 23 0 0,1 1 1 0 0,0-1 0 0 0,-6 24 0 0 0,10-32-35 0 0,0 0 0 0 0,1-1 0 0 0,0 1 0 0 0,-1 0 0 0 0,1 0 0 0 0,0 0 0 0 0,0-1-1 0 0,0 1 1 0 0,1 0 0 0 0,-1 0 0 0 0,1-1 0 0 0,-1 1 0 0 0,1 0 0 0 0,0-1 0 0 0,0 1 0 0 0,0 0 0 0 0,0-1 0 0 0,1 1 0 0 0,-1-1 0 0 0,1 0 0 0 0,0 0 0 0 0,-1 1 0 0 0,1-1 0 0 0,2 2 0 0 0,4 2-11 0 0,1 0 1 0 0,-1-1-1 0 0,1 0 1 0 0,0 0-1 0 0,0-1 1 0 0,0 0-1 0 0,1-1 1 0 0,-1 0-1 0 0,1 0 1 0 0,0-1-1 0 0,0 0 0 0 0,18 0 1 0 0,-18-2 15 0 0,-1 0-1 0 0,0 0 1 0 0,0-1 0 0 0,0 0 0 0 0,0-1 0 0 0,0 0-1 0 0,0 0 1 0 0,-1-1 0 0 0,1-1 0 0 0,-1 1-1 0 0,0-1 1 0 0,1 0 0 0 0,-2-1 0 0 0,11-8 0 0 0,-14 10 0 0 0,-1 0 1 0 0,0 0 0 0 0,-1-1 0 0 0,1 0-1 0 0,-1 1 1 0 0,1-1 0 0 0,-1 0 0 0 0,0 0-1 0 0,-1-1 1 0 0,1 1 0 0 0,-1 0-1 0 0,0 0 1 0 0,0-1 0 0 0,0 1 0 0 0,0-1-1 0 0,-1-7 1 0 0,1-8 29 0 0,-2 0 0 0 0,-4-28 0 0 0,4 34-37 0 0,-1-3 4 0 0,-1 1 0 0 0,-1 0 0 0 0,0-1 0 0 0,-7-15 0 0 0,9 25-3 0 0,-1 0 0 0 0,0 1 0 0 0,-1 0 1 0 0,1 0-1 0 0,-1 0 0 0 0,0 0 0 0 0,-1 1 1 0 0,1-1-1 0 0,-1 1 0 0 0,0 0 0 0 0,-1 1 0 0 0,-6-6 1 0 0,8 8-6 0 0,-1 0 0 0 0,1 0 0 0 0,-1 0 1 0 0,1 1-1 0 0,-1 0 0 0 0,0 0 0 0 0,0 0 0 0 0,1 0 1 0 0,-1 1-1 0 0,0-1 0 0 0,0 1 0 0 0,0 1 0 0 0,1-1 1 0 0,-1 1-1 0 0,0 0 0 0 0,0 0 0 0 0,1 0 0 0 0,-7 3 1 0 0,0 0-7 0 0,1 0 0 0 0,-1 1 1 0 0,1 1-1 0 0,0-1 0 0 0,0 2 0 0 0,-13 11 1 0 0,19-15-1 0 0,1 0 0 0 0,0 0 1 0 0,0 0-1 0 0,0 0 0 0 0,1 1 1 0 0,-1-1-1 0 0,1 1 0 0 0,-1 0 1 0 0,1 0-1 0 0,1 0 0 0 0,-1 0 1 0 0,-2 7-1 0 0,4-8 5 0 0,-1-1-1 0 0,1 0 1 0 0,0 1-1 0 0,0-1 1 0 0,0 1-1 0 0,0-1 1 0 0,1 1-1 0 0,-1-1 1 0 0,0 1-1 0 0,1-1 1 0 0,0 1-1 0 0,-1-1 1 0 0,1 0 0 0 0,0 1-1 0 0,0-1 1 0 0,1 0-1 0 0,-1 0 1 0 0,0 0-1 0 0,1 0 1 0 0,-1 0-1 0 0,1 0 1 0 0,0 0-1 0 0,3 2 1 0 0,2 2-7 0 0,1-1 0 0 0,0 0 0 0 0,0-1 0 0 0,0 1 0 0 0,0-1 0 0 0,1-1 0 0 0,-1 0-1 0 0,1 0 1 0 0,0-1 0 0 0,0 0 0 0 0,0 0 0 0 0,0-1 0 0 0,14 0 0 0 0,12-1-109 0 0,0-2 0 0 0,40-6 0 0 0,-65 6 77 0 0,138-25-3364 0 0,-134 24 2135 0 0,11-5-4341 0 0,-17 6 1997 0 0</inkml:trace>
</inkml:ink>
</file>

<file path=ppt/ink/ink4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3:59.9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33 2713 0 0,'-13'-33'16220'0'0,"14"54"-14839"0"0,4 21-1 0 0,1 7-668 0 0,-3 7-264 0 0,19 185 544 0 0,-17-208-890 0 0,2 13-92 0 0,1 0 0 0 0,3-1 0 0 0,19 55 0 0 0,-28-96-111 0 0,0-1 1 0 0,0 1-1 0 0,0 0 0 0 0,0 0 1 0 0,1-1-1 0 0,-1 0 1 0 0,1 1-1 0 0,0-1 1 0 0,0 0-1 0 0,0 0 0 0 0,4 2 1 0 0,-5-3-521 0 0,1-1 1 0 0,-1 1-1 0 0,0-1 1 0 0,1 0-1 0 0,-1 0 0 0 0,1 0 1 0 0,-1-1-1 0 0,1 1 1 0 0,-1-1-1 0 0,1 1 1 0 0,4-1-1 0 0,0 0-2214 0 0</inkml:trace>
</inkml:ink>
</file>

<file path=ppt/ink/ink4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00.3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8 1984 0 0,'1'-7'6552'0'0,"-1"7"-6485"0"0,0 0-1 0 0,0 0 0 0 0,0 0 1 0 0,0 0-1 0 0,0 0 1 0 0,0 0-1 0 0,0 0 0 0 0,0 1 1 0 0,0-1-1 0 0,0 0 0 0 0,0 0 1 0 0,0 0-1 0 0,0 0 1 0 0,0 0-1 0 0,0 0 0 0 0,0 0 1 0 0,0 0-1 0 0,0 0 1 0 0,-1 0-1 0 0,1 0 0 0 0,0 0 1 0 0,0 0-1 0 0,0 0 1 0 0,0 0-1 0 0,0 0 0 0 0,0 0 1 0 0,0 0-1 0 0,0 0 1 0 0,0 1-1 0 0,0-1 0 0 0,0 0 1 0 0,0 0-1 0 0,-1 0 0 0 0,1 0 1 0 0,0 0-1 0 0,0 0 1 0 0,0 0-1 0 0,0 0 0 0 0,0-1 1 0 0,0 1-1 0 0,0 0 1 0 0,0 0-1 0 0,0 0 0 0 0,0 0 1 0 0,0 0-1 0 0,-1 0 1 0 0,1 0-1 0 0,0 0 0 0 0,0 0 1 0 0,0 0-1 0 0,0 0 0 0 0,0 0 1 0 0,0 0-1 0 0,-5 10 1362 0 0,-1 0 0 0 0,-11 17-1 0 0,-3 5-77 0 0,17-27-1197 0 0,0 1-1 0 0,0 0 1 0 0,1 0-1 0 0,0 0 0 0 0,0 0 1 0 0,1 0-1 0 0,-1 0 0 0 0,1 1 1 0 0,1-1-1 0 0,-1 0 0 0 0,1 1 1 0 0,0-1-1 0 0,1 0 1 0 0,-1 1-1 0 0,4 9 0 0 0,-2-8-83 0 0,1-1 0 0 0,-1 0 0 0 0,2 0-1 0 0,-1 0 1 0 0,1 0 0 0 0,0-1-1 0 0,0 1 1 0 0,1-1 0 0 0,0 0 0 0 0,0-1-1 0 0,1 1 1 0 0,10 8 0 0 0,-5-6-49 0 0,1-1-1 0 0,-1 0 1 0 0,2-1 0 0 0,-1 0 0 0 0,1-1 0 0 0,0 0 0 0 0,0-1-1 0 0,0-1 1 0 0,0 0 0 0 0,1-1 0 0 0,-1 0 0 0 0,1-1 0 0 0,0 0-1 0 0,21-2 1 0 0,-33 0-14 0 0,0 1 0 0 0,0 0 0 0 0,0 0 0 0 0,0-1 0 0 0,0 1 0 0 0,0-1 0 0 0,0 1 0 0 0,0-1 0 0 0,0 0 0 0 0,0 0 0 0 0,0 0 0 0 0,0 0 0 0 0,0 0 0 0 0,0 0 0 0 0,-1-1 0 0 0,1 1 0 0 0,-1-1 0 0 0,1 1-1 0 0,-1-1 1 0 0,1 1 0 0 0,1-4 0 0 0,-2 2 8 0 0,0 1-1 0 0,0-1 0 0 0,-1 0 1 0 0,1 1-1 0 0,-1-1 0 0 0,0 0 1 0 0,1 1-1 0 0,-1-1 0 0 0,0 0 0 0 0,0 0 1 0 0,-1 1-1 0 0,1-1 0 0 0,-1 0 1 0 0,1 1-1 0 0,-1-1 0 0 0,-2-4 1 0 0,-16-41-18 0 0,-2 1 1 0 0,-50-80-1 0 0,59 105-139 0 0,12 21 137 0 0,1 1 0 0 0,-1 0-1 0 0,0 0 1 0 0,0 0 0 0 0,0 0-1 0 0,0 0 1 0 0,1-1-1 0 0,-1 1 1 0 0,0 0 0 0 0,0 0-1 0 0,1 0 1 0 0,-1 0 0 0 0,0 0-1 0 0,0 0 1 0 0,0 0 0 0 0,1 0-1 0 0,-1 0 1 0 0,0 0 0 0 0,0 0-1 0 0,1 0 1 0 0,-1 0-1 0 0,0 0 1 0 0,0 0 0 0 0,1 0-1 0 0,-1 0 1 0 0,0 0 0 0 0,0 0-1 0 0,1 0 1 0 0,-1 0 0 0 0,0 0-1 0 0,0 0 1 0 0,1 0 0 0 0,10 3-210 0 0,-10-3 201 0 0,126 43-2922 0 0,-8-3-6658 0 0,-98-35 7837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2:35.2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96 73 2136 0 0,'-7'0'5086'0'0,"-23"0"7355"0"0,26 1-11223 0 0,-1-1-1 0 0,0 1 0 0 0,1 0 1 0 0,-7 2-1 0 0,10-3-1130 0 0,-1 1 0 0 0,1-1 0 0 0,0 1 0 0 0,-1 0 0 0 0,1-1 0 0 0,0 1 0 0 0,-1 0 0 0 0,1 0 0 0 0,0 0 0 0 0,0 0 0 0 0,0 0 0 0 0,0 0 1 0 0,0 1-1 0 0,0-1 0 0 0,0 0 0 0 0,0 0 0 0 0,0 1 0 0 0,0-1 0 0 0,1 1 0 0 0,-1-1 0 0 0,1 0 0 0 0,-1 1 0 0 0,1-1 0 0 0,-1 1 0 0 0,1 0 0 0 0,0-1 0 0 0,0 1 0 0 0,0-1 0 0 0,0 1 0 0 0,0-1 0 0 0,0 1 0 0 0,0-1 0 0 0,0 1 0 0 0,1-1 0 0 0,0 3 0 0 0,-1-2-76 0 0,1-1 0 0 0,0 1-1 0 0,0 0 1 0 0,0 0 0 0 0,0 0-1 0 0,0 0 1 0 0,0-1-1 0 0,1 1 1 0 0,-1-1 0 0 0,1 1-1 0 0,-1-1 1 0 0,1 1-1 0 0,-1-1 1 0 0,1 0 0 0 0,0 0-1 0 0,-1 0 1 0 0,1 0-1 0 0,0 0 1 0 0,3 1 0 0 0,3 1-33 0 0,0 0 1 0 0,0-1 0 0 0,13 3-1 0 0,-8-3-34 0 0,1-1 1 0 0,0 0-1 0 0,0-1 0 0 0,-1 0 0 0 0,1-1 0 0 0,0-1 0 0 0,19-5 1 0 0,-26 6 25 0 0,0-1-1 0 0,0-1 1 0 0,0 1 0 0 0,0-1 0 0 0,-1 0 0 0 0,1-1 0 0 0,-1 0 0 0 0,0 0 0 0 0,0 0 0 0 0,-1 0 0 0 0,1-1-1 0 0,-1 0 1 0 0,0 0 0 0 0,0-1 0 0 0,8-11 0 0 0,-12 15 29 0 0,0 1 0 0 0,0-1 0 0 0,0 0 0 0 0,0 0 0 0 0,0 1 0 0 0,-1-1 0 0 0,1 0 0 0 0,0 0 0 0 0,-1 0 0 0 0,0 0-1 0 0,1 0 1 0 0,-1 0 0 0 0,0 0 0 0 0,0 1 0 0 0,0-1 0 0 0,0 0 0 0 0,0 0 0 0 0,-1 0 0 0 0,1 0 0 0 0,-1 0 0 0 0,1 0 0 0 0,-1 0 0 0 0,0 1 0 0 0,1-1 0 0 0,-1 0 0 0 0,0 0 0 0 0,0 1 0 0 0,0-1 0 0 0,0 0 0 0 0,-1 1-1 0 0,1 0 1 0 0,0-1 0 0 0,-1 1 0 0 0,1 0 0 0 0,-1-1 0 0 0,-1 0 0 0 0,-3-2 18 0 0,1 1 0 0 0,-1 0 0 0 0,0 1 1 0 0,0-1-1 0 0,0 1 0 0 0,0 0 0 0 0,0 1 0 0 0,-1-1 0 0 0,-11 0 0 0 0,8 1 24 0 0,-1 1 1 0 0,1 1-1 0 0,0-1 0 0 0,-1 1 1 0 0,1 1-1 0 0,0 0 0 0 0,0 1 0 0 0,0 0 1 0 0,0 0-1 0 0,0 1 0 0 0,1 0 1 0 0,-10 6-1 0 0,12-6 23 0 0,1 1 0 0 0,-1 0-1 0 0,1 0 1 0 0,0 0 0 0 0,0 1 0 0 0,0 0 0 0 0,1 0-1 0 0,0 0 1 0 0,0 1 0 0 0,1 0 0 0 0,-1-1 0 0 0,2 2-1 0 0,-1-1 1 0 0,1 0 0 0 0,-5 16 0 0 0,7-18-54 0 0,-1 1-1 0 0,1-1 1 0 0,1 1 0 0 0,-1-1 0 0 0,1 1 0 0 0,0 0-1 0 0,0-1 1 0 0,0 1 0 0 0,2 8 0 0 0,0-10-12 0 0,-1 0 0 0 0,1 0 1 0 0,-1 0-1 0 0,1 0 0 0 0,0 0 1 0 0,0-1-1 0 0,1 1 0 0 0,-1-1 1 0 0,1 0-1 0 0,0 0 0 0 0,0 0 1 0 0,0 0-1 0 0,5 4 0 0 0,4 2-82 0 0,0-1 0 0 0,0-1 0 0 0,1 0 0 0 0,0 0-1 0 0,0-2 1 0 0,1 1 0 0 0,0-2 0 0 0,0 0 0 0 0,0 0-1 0 0,0-1 1 0 0,20 1 0 0 0,-13-3-713 0 0,1-1 0 0 0,32-3 0 0 0,-26-1-2064 0 0,40-10 0 0 0,2-3-5617 0 0,-41 11 5267 0 0</inkml:trace>
</inkml:ink>
</file>

<file path=ppt/ink/ink4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00.9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211 74 1096 0 0,'0'0'245'0'0,"0"0"1"0"0,0-1-1 0 0,0 1 0 0 0,0 0 0 0 0,-1-1 1 0 0,1 1-1 0 0,0 0 0 0 0,0 0 0 0 0,-1-1 1 0 0,1 1-1 0 0,0 0 0 0 0,-1-1 0 0 0,1 1 0 0 0,0 0 1 0 0,-1 0-1 0 0,1 0 0 0 0,0 0 0 0 0,-1-1 1 0 0,1 1-1 0 0,0 0 0 0 0,-1 0 0 0 0,1 0 1 0 0,-1 0-1 0 0,1 0 0 0 0,0 0 0 0 0,-1 0 0 0 0,1 0 1 0 0,-1 0-1 0 0,1 0 0 0 0,0 0 0 0 0,-1 0 1 0 0,1 0-1 0 0,-1 0 0 0 0,-14 3 2740 0 0,3 1-2000 0 0,0 0 1 0 0,1 1 0 0 0,0 0-1 0 0,-13 9 1 0 0,9-5-717 0 0,1 1 1 0 0,1 1 0 0 0,0 0-1 0 0,-20 22 1 0 0,30-29-247 0 0,0-1 1 0 0,1 0 0 0 0,0 1-1 0 0,-1-1 1 0 0,1 1 0 0 0,0-1-1 0 0,1 1 1 0 0,-1 0 0 0 0,1 0-1 0 0,-1 0 1 0 0,1 0 0 0 0,0 0-1 0 0,1 0 1 0 0,-1 0 0 0 0,1 1-1 0 0,0-1 1 0 0,0 0 0 0 0,0 0-1 0 0,0 0 1 0 0,1 1 0 0 0,-1-1-1 0 0,3 7 1 0 0,0-5 3 0 0,-1-1-1 0 0,1 1 1 0 0,0-1-1 0 0,1 1 1 0 0,-1-1-1 0 0,1 0 1 0 0,0 0 0 0 0,0 0-1 0 0,1-1 1 0 0,-1 0-1 0 0,1 0 1 0 0,0 0-1 0 0,0 0 1 0 0,9 4 0 0 0,-4-2 6 0 0,-1-1 0 0 0,2-1 0 0 0,-1 1 1 0 0,0-2-1 0 0,1 1 0 0 0,0-2 0 0 0,0 1 1 0 0,0-2-1 0 0,0 1 0 0 0,12-1 0 0 0,-16-1-3 0 0,0-1 0 0 0,0 0-1 0 0,0 0 1 0 0,-1 0-1 0 0,1-1 1 0 0,0 0 0 0 0,0 0-1 0 0,-1-1 1 0 0,1 0-1 0 0,-1 0 1 0 0,0 0 0 0 0,0-1-1 0 0,0 0 1 0 0,0 0 0 0 0,-1 0-1 0 0,0-1 1 0 0,5-5-1 0 0,-4 3-24 0 0,-1 0 0 0 0,0 0 0 0 0,0-1-1 0 0,-1 0 1 0 0,0 0 0 0 0,0 0 0 0 0,0 0-1 0 0,-2 0 1 0 0,1-1 0 0 0,-1 1 0 0 0,3-18-1 0 0,-4 10-47 0 0,0-1 1 0 0,0 0-1 0 0,-2 0 0 0 0,0 1 0 0 0,-5-24 0 0 0,5 35 32 0 0,0 0-1 0 0,0 0 1 0 0,-1 0-1 0 0,1 0 0 0 0,-1 1 1 0 0,-1-1-1 0 0,1 0 1 0 0,-1 1-1 0 0,1 0 1 0 0,-6-6-1 0 0,7 8 0 0 0,-1 1 1 0 0,0-1-1 0 0,1 1 1 0 0,-1-1-1 0 0,0 1 0 0 0,0 0 1 0 0,0-1-1 0 0,0 1 1 0 0,0 0-1 0 0,-1 0 0 0 0,1 1 1 0 0,0-1-1 0 0,0 0 1 0 0,0 1-1 0 0,-1-1 0 0 0,1 1 1 0 0,0 0-1 0 0,-1 0 1 0 0,1 0-1 0 0,0 0 0 0 0,-1 0 1 0 0,1 0-1 0 0,0 1 1 0 0,-4 0-1 0 0,-1 2-9 0 0,0-1 1 0 0,0 1 0 0 0,1 0-1 0 0,-1 1 1 0 0,0 0-1 0 0,1 0 1 0 0,0 0-1 0 0,0 1 1 0 0,-6 6 0 0 0,-8 9 24 0 0,-19 26 0 0 0,16-18 41 0 0,10-14-33 0 0,-11 19 0 0 0,21-29-5 0 0,0 1 0 0 0,0-1 0 0 0,1 1 0 0 0,0 0-1 0 0,0 0 1 0 0,0-1 0 0 0,1 1 0 0 0,-1 0-1 0 0,0 8 1 0 0,2-10 3 0 0,1 1 1 0 0,-1 0-1 0 0,1 0 0 0 0,0 0 0 0 0,0-1 0 0 0,0 1 0 0 0,0 0 1 0 0,1-1-1 0 0,-1 1 0 0 0,1-1 0 0 0,0 1 0 0 0,0-1 0 0 0,0 0 1 0 0,1 0-1 0 0,-1 0 0 0 0,1 0 0 0 0,0 0 0 0 0,0-1 0 0 0,4 4 1 0 0,1 0 19 0 0,0 0 0 0 0,1-1 0 0 0,-1 1 0 0 0,1-2 0 0 0,1 1 0 0 0,11 3 0 0 0,-14-6-12 0 0,0 0 0 0 0,0-1 0 0 0,0 0 1 0 0,0 0-1 0 0,0-1 0 0 0,0 0 0 0 0,0 0 0 0 0,0 0 1 0 0,0-1-1 0 0,0 0 0 0 0,0-1 0 0 0,0 1 0 0 0,-1-1 1 0 0,9-4-1 0 0,-2 0 18 0 0,-1 0 1 0 0,0 0-1 0 0,0-2 0 0 0,-1 1 1 0 0,0-2-1 0 0,15-12 1 0 0,-21 15-32 0 0,0 0-1 0 0,0-1 1 0 0,0 1 0 0 0,-1-1-1 0 0,0 0 1 0 0,0 0 0 0 0,-1 0 0 0 0,0 0-1 0 0,0-1 1 0 0,-1 0 0 0 0,0 1 0 0 0,0-1-1 0 0,-1 0 1 0 0,1-8 0 0 0,-1 1-9 0 0,0 0 1 0 0,-1 0-1 0 0,-1 0 1 0 0,0 0-1 0 0,-1 1 1 0 0,-6-24-1 0 0,6 31 8 0 0,-1 1 0 0 0,1-1 0 0 0,-1 1 0 0 0,0 0 0 0 0,-8-12 0 0 0,11 17-5 0 0,-1 1 0 0 0,1-1-1 0 0,-1 0 1 0 0,0 0 0 0 0,1 0 0 0 0,-1 0-1 0 0,0 1 1 0 0,0-1 0 0 0,1 0 0 0 0,-1 1-1 0 0,0-1 1 0 0,0 0 0 0 0,0 1-1 0 0,0-1 1 0 0,0 1 0 0 0,0 0 0 0 0,0-1-1 0 0,0 1 1 0 0,0 0 0 0 0,0-1 0 0 0,0 1-1 0 0,0 0 1 0 0,0 0 0 0 0,0 0-1 0 0,0 0 1 0 0,0 0 0 0 0,0 0 0 0 0,0 0-1 0 0,0 0 1 0 0,0 1 0 0 0,0-1 0 0 0,0 0-1 0 0,0 0 1 0 0,0 1 0 0 0,0-1-1 0 0,0 1 1 0 0,0-1 0 0 0,0 1 0 0 0,0-1-1 0 0,1 1 1 0 0,-1 0 0 0 0,0-1 0 0 0,0 1-1 0 0,1 0 1 0 0,-1 0 0 0 0,0 0-1 0 0,-1 1 1 0 0,-1 3 0 0 0,0 0 0 0 0,0 1 1 0 0,0-1-1 0 0,0 1 0 0 0,1-1 0 0 0,0 1 0 0 0,0 0 0 0 0,0 0 1 0 0,1 0-1 0 0,0 0 0 0 0,0 0 0 0 0,0 0 0 0 0,1 0 0 0 0,0 1 0 0 0,0-1 1 0 0,2 11-1 0 0,2 3 3 0 0,0 1 0 0 0,1-1 0 0 0,14 32-1 0 0,-14-38-121 0 0,1-1 0 0 0,1 0 0 0 0,1 0 0 0 0,12 17 0 0 0,-16-24 60 0 0,0-1 0 0 0,0-1-1 0 0,1 1 1 0 0,-1-1 0 0 0,1 1 0 0 0,0-1 0 0 0,0-1-1 0 0,0 1 1 0 0,1-1 0 0 0,-1 0 0 0 0,1 0 0 0 0,11 4-1 0 0,-10-6-452 0 0,0 0-1 0 0,1 0 1 0 0,-1-1-1 0 0,0 0 0 0 0,0 0 1 0 0,0 0-1 0 0,1-1 0 0 0,-1 0 1 0 0,0-1-1 0 0,0 0 0 0 0,0 0 1 0 0,9-4-1 0 0,1-2-1804 0 0</inkml:trace>
</inkml:ink>
</file>

<file path=ppt/ink/ink4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01.4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1 2353 0 0,'-6'1'975'0'0,"1"0"85"0"0,1 0 0 0 0,-1 0 0 0 0,1 0 0 0 0,-1 1 0 0 0,1 0-1 0 0,-6 3 1 0 0,9-4-899 0 0,-1 0 1 0 0,1 0-1 0 0,0 0 0 0 0,0 0 0 0 0,0 1 0 0 0,0-1 0 0 0,0 0 0 0 0,0 1 1 0 0,0-1-1 0 0,0 1 0 0 0,0-1 0 0 0,1 1 0 0 0,-1-1 0 0 0,1 1 0 0 0,-1 0 1 0 0,1-1-1 0 0,-1 1 0 0 0,1 0 0 0 0,0-1 0 0 0,0 1 0 0 0,0 3 0 0 0,2 22 766 0 0,1 1 0 0 0,1-1-1 0 0,2 0 1 0 0,14 43-1 0 0,4 20 989 0 0,28 167 558 0 0,-47-214-2071 0 0,1 69-1 0 0,-3-16-216 0 0,-2-84-196 0 0,1 0-1 0 0,2 12 0 0 0,-3-21-6 0 0,0-1 0 0 0,0 1-1 0 0,0 0 1 0 0,0 0 0 0 0,0 0 0 0 0,1 0-1 0 0,-1-1 1 0 0,1 1 0 0 0,-1-1 0 0 0,1 1-1 0 0,0-1 1 0 0,0 0 0 0 0,4 3-1 0 0,-5-4 4 0 0,0 0 0 0 0,0-1 0 0 0,1 0-1 0 0,-1 1 1 0 0,0-1 0 0 0,0 0-1 0 0,1 1 1 0 0,-1-1 0 0 0,0 0-1 0 0,1 0 1 0 0,-1 0 0 0 0,0 0 0 0 0,1 0-1 0 0,-1-1 1 0 0,0 1 0 0 0,0 0-1 0 0,1 0 1 0 0,-1-1 0 0 0,0 1-1 0 0,0-1 1 0 0,1 1 0 0 0,-1-1 0 0 0,0 0-1 0 0,0 1 1 0 0,0-1 0 0 0,0 0-1 0 0,1-1 1 0 0,5-3-179 0 0,0-1-1 0 0,10-12 1 0 0,-14 14 137 0 0,22-25-366 0 0,24-39 0 0 0,-20 27 354 0 0,6-9 54 0 0,28-37 27 0 0,-55 76-9 0 0,1 1 0 0 0,1 1-1 0 0,0-1 1 0 0,0 2 0 0 0,21-14 0 0 0,-28 20 19 0 0,1 0 0 0 0,-1 0 0 0 0,0 1 1 0 0,1-1-1 0 0,-1 1 0 0 0,1 0 0 0 0,0 0 1 0 0,-1 0-1 0 0,1 0 0 0 0,0 1 1 0 0,0 0-1 0 0,-1-1 0 0 0,1 1 0 0 0,0 1 1 0 0,0-1-1 0 0,-1 1 0 0 0,1-1 0 0 0,0 1 1 0 0,-1 0-1 0 0,1 0 0 0 0,6 3 0 0 0,-6-1 12 0 0,0 0 0 0 0,1 0 0 0 0,-1 0 0 0 0,0 0 0 0 0,0 1 0 0 0,0-1 0 0 0,-1 1 0 0 0,1 0 0 0 0,-1 0 0 0 0,0 1 0 0 0,0-1 0 0 0,-1 1 0 0 0,1-1 0 0 0,-1 1 0 0 0,2 5 0 0 0,-2-1 16 0 0,1-1-1 0 0,-1 1 0 0 0,0 0 1 0 0,-1 0-1 0 0,0 0 1 0 0,-1 0-1 0 0,0 0 1 0 0,0 0-1 0 0,-1 0 0 0 0,0 0 1 0 0,-4 15-1 0 0,1-9 55 0 0,-1 0-1 0 0,-1 0 0 0 0,0-1 1 0 0,0 0-1 0 0,-18 26 1 0 0,19-34-90 0 0,1 0 0 0 0,-2 0 0 0 0,1-1 1 0 0,0 0-1 0 0,-1 0 0 0 0,0-1 0 0 0,0 1 1 0 0,-1-1-1 0 0,1 0 0 0 0,-1-1 0 0 0,0 0 0 0 0,0 0 1 0 0,0 0-1 0 0,0-1 0 0 0,-11 2 0 0 0,-4 0-65 0 0,0-1-1 0 0,0-1 1 0 0,-44-1-1 0 0,54-2-167 0 0,1 0 0 0 0,-1-1 0 0 0,1 0 1 0 0,0-1-1 0 0,-1-1 0 0 0,1 1 0 0 0,-18-10 0 0 0,17 6-1943 0 0,1 1 1 0 0,0-1 0 0 0,-18-15-1 0 0,11 4-2796 0 0</inkml:trace>
</inkml:ink>
</file>

<file path=ppt/ink/ink4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01.7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39 2721 0 0,'-20'-38'12470'0'0,"18"49"-8309"0"0,-4 109-529 0 0,1-18-2518 0 0,2-4-146 0 0,0 116 377 0 0,5-161-1188 0 0,2-1 0 0 0,12 55 0 0 0,-14-99-165 0 0,0 1 0 0 0,1-1 0 0 0,0 1 1 0 0,0-1-1 0 0,1 0 0 0 0,0 0 0 0 0,0-1 1 0 0,1 1-1 0 0,0-1 0 0 0,0 0 0 0 0,1 0 1 0 0,0 0-1 0 0,9 8 0 0 0,-10-12-148 0 0,0 1 0 0 0,0 0-1 0 0,1-1 1 0 0,-1 0 0 0 0,0-1 0 0 0,1 1 0 0 0,0-1-1 0 0,0 0 1 0 0,-1 0 0 0 0,1-1 0 0 0,0 1 0 0 0,0-1-1 0 0,1-1 1 0 0,-1 1 0 0 0,0-1 0 0 0,0 0 0 0 0,0-1-1 0 0,0 1 1 0 0,11-3 0 0 0,-9 0-1645 0 0,0 1-1 0 0,0-1 1 0 0,11-5 0 0 0,1-3-2969 0 0</inkml:trace>
</inkml:ink>
</file>

<file path=ppt/ink/ink4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02.0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26 121 3385 0 0,'-2'1'1141'0'0,"0"1"0"0"0,0 0-1 0 0,0 0 1 0 0,0 0 0 0 0,0 0 0 0 0,1 0 0 0 0,-1 0 0 0 0,1 0 0 0 0,-1 1 0 0 0,1-1 0 0 0,0 1 0 0 0,-2 4 0 0 0,2-4-655 0 0,1 1 0 0 0,-1-1 1 0 0,1 1-1 0 0,-1-1 0 0 0,1 0 1 0 0,0 1-1 0 0,1-1 1 0 0,-1 1-1 0 0,2 4 0 0 0,-2-4-425 0 0,2 0-1 0 0,-1 0 1 0 0,0 0-1 0 0,1 0 1 0 0,0 0 0 0 0,0-1-1 0 0,0 1 1 0 0,0-1-1 0 0,1 1 1 0 0,0-1-1 0 0,-1 0 1 0 0,1 0 0 0 0,0 0-1 0 0,0 0 1 0 0,1 0-1 0 0,-1-1 1 0 0,4 3-1 0 0,5 0-50 0 0,0 0-1 0 0,0-1 0 0 0,0 0 0 0 0,1-1 0 0 0,-1 0 0 0 0,1-1 0 0 0,0-1 0 0 0,0 0 0 0 0,-1-1 0 0 0,1 0 0 0 0,0 0 0 0 0,0-2 0 0 0,13-2 1 0 0,2-2-16 0 0,-1-1 1 0 0,0-2-1 0 0,0 0 1 0 0,45-24 0 0 0,-66 29 8 0 0,0 1 1 0 0,0-1 0 0 0,0-1 0 0 0,-1 1 0 0 0,0-1 0 0 0,0 0-1 0 0,0 0 1 0 0,0 0 0 0 0,-1-1 0 0 0,0 1 0 0 0,0-1 0 0 0,6-12 0 0 0,-8 13-12 0 0,0-1 1 0 0,0 0 0 0 0,0 1-1 0 0,0-1 1 0 0,-1 0 0 0 0,0 0-1 0 0,0 0 1 0 0,-1 0 0 0 0,1 0 0 0 0,-1 0-1 0 0,-1 0 1 0 0,1 0 0 0 0,-1 0-1 0 0,0 0 1 0 0,-2-6 0 0 0,2 10 7 0 0,0-1 1 0 0,0 1-1 0 0,0 0 1 0 0,0 0-1 0 0,-1 0 1 0 0,1 0-1 0 0,-1 0 1 0 0,1 0-1 0 0,-1 0 1 0 0,0 1-1 0 0,0-1 1 0 0,0 1-1 0 0,0-1 1 0 0,0 1-1 0 0,0 0 1 0 0,0-1-1 0 0,0 1 1 0 0,0 0-1 0 0,-1 0 1 0 0,1 1-1 0 0,0-1 1 0 0,-1 0-1 0 0,1 1 1 0 0,-1 0-1 0 0,-3-1 1 0 0,-3 1 14 0 0,-1-1 1 0 0,1 2 0 0 0,-1-1-1 0 0,1 1 1 0 0,-11 3 0 0 0,4 0 9 0 0,1 0 1 0 0,-1 2 0 0 0,1 0 0 0 0,0 0 0 0 0,1 2-1 0 0,-1 0 1 0 0,-20 15 0 0 0,5 0 63 0 0,2 1-1 0 0,-31 33 1 0 0,53-51-88 0 0,0 0 1 0 0,1 1 0 0 0,-1 0 0 0 0,2 0 0 0 0,-1 1-1 0 0,1-1 1 0 0,0 1 0 0 0,-5 15 0 0 0,7-19-5 0 0,1 1 0 0 0,0-1 0 0 0,1 1 0 0 0,-1 0 0 0 0,1-1 0 0 0,0 1 0 0 0,0 0 0 0 0,0-1 0 0 0,1 1 0 0 0,-1 0 0 0 0,1-1 0 0 0,0 1-1 0 0,1-1 1 0 0,-1 1 0 0 0,1-1 0 0 0,0 1 0 0 0,0-1 0 0 0,2 4 0 0 0,5 4-69 0 0,-1 0 0 0 0,1-1 0 0 0,1 0 0 0 0,0-1 0 0 0,0 0 0 0 0,1 0-1 0 0,0-1 1 0 0,1 0 0 0 0,22 11 0 0 0,-16-10-664 0 0,0-2 0 0 0,24 8 0 0 0,-18-8-2306 0 0,35 5-1 0 0,-28-8 1071 0 0</inkml:trace>
</inkml:ink>
</file>

<file path=ppt/ink/ink4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03.1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265 29 512 0 0,'0'-1'261'0'0,"0"0"0"0"0,0 0 0 0 0,-1 0 0 0 0,1 0 0 0 0,0 0 0 0 0,0 0 0 0 0,0 0 0 0 0,-1 0 0 0 0,1 0 0 0 0,0 1 0 0 0,-1-1 0 0 0,1 0 0 0 0,-1 0 0 0 0,1 0 0 0 0,-1 0 0 0 0,0 0 0 0 0,1 1 0 0 0,-1-1 0 0 0,0 0 0 0 0,1 0 0 0 0,-1 1 0 0 0,0-1 0 0 0,0 0 0 0 0,0 1 0 0 0,0-1 0 0 0,1 1 0 0 0,-1 0 0 0 0,0-1 0 0 0,0 1 0 0 0,0-1 0 0 0,0 1 0 0 0,0 0 0 0 0,0 0 0 0 0,0 0 0 0 0,0 0 0 0 0,0 0 0 0 0,0 0 0 0 0,0 0 0 0 0,0 0 0 0 0,0 0 0 0 0,-2 0 0 0 0,-3 1 337 0 0,0 0-1 0 0,1 0 1 0 0,-1 1 0 0 0,1 0 0 0 0,-1 0-1 0 0,-6 3 1 0 0,1 2-337 0 0,0 0 1 0 0,0 0-1 0 0,1 1 1 0 0,0 0-1 0 0,1 1 0 0 0,-1 0 1 0 0,2 1-1 0 0,-12 15 1 0 0,5-3-110 0 0,0 1 1 0 0,2 0 0 0 0,-12 29-1 0 0,21-43-123 0 0,0 0 0 0 0,1 0 0 0 0,0 1 0 0 0,1 0 0 0 0,0-1 0 0 0,1 1 0 0 0,0 0 0 0 0,0 0 0 0 0,1 0 0 0 0,1 14-1 0 0,0-18-19 0 0,1 0-1 0 0,-1 1 0 0 0,1-1 1 0 0,0 0-1 0 0,0 0 1 0 0,1 0-1 0 0,0 0 0 0 0,0-1 1 0 0,0 1-1 0 0,1-1 0 0 0,-1 0 1 0 0,1 1-1 0 0,1-2 0 0 0,-1 1 1 0 0,1 0-1 0 0,9 7 0 0 0,-3-6-6 0 0,-1 1-1 0 0,1-1 1 0 0,0 0-1 0 0,0-1 0 0 0,1-1 1 0 0,0 0-1 0 0,-1 0 1 0 0,1-1-1 0 0,1-1 0 0 0,-1 0 1 0 0,0 0-1 0 0,1-1 1 0 0,-1-1-1 0 0,19-1 0 0 0,-15-1 5 0 0,0-1 0 0 0,0 0-1 0 0,-1-1 1 0 0,1 0-1 0 0,-1-1 1 0 0,0-1 0 0 0,-1-1-1 0 0,0 0 1 0 0,0-1-1 0 0,23-16 1 0 0,-31 19 1 0 0,-1 0-1 0 0,1 0 1 0 0,-1 0 0 0 0,-1-1-1 0 0,1 0 1 0 0,-1 0 0 0 0,0 0-1 0 0,0 0 1 0 0,-1-1 0 0 0,1 1-1 0 0,3-14 1 0 0,0-4 60 0 0,-2 0 0 0 0,4-30 0 0 0,0-3-48 0 0,14-33 245 0 0,-25 96-221 0 0,0 0-1 0 0,-1 0 1 0 0,0 0 0 0 0,-6 8-1 0 0,-6 14 72 0 0,1 6-68 0 0,2 0-1 0 0,1 1 1 0 0,-9 60 0 0 0,18-88-7 0 0,1 0 1 0 0,1 0 0 0 0,-1 1-1 0 0,1-1 1 0 0,1 1-1 0 0,-1-1 1 0 0,1 0 0 0 0,2 8-1 0 0,-1-10-21 0 0,0-1 0 0 0,-1 0 0 0 0,1 0 0 0 0,1 0 0 0 0,-1 0 0 0 0,0 0 0 0 0,1 0 0 0 0,0-1 0 0 0,0 1 0 0 0,0-1 0 0 0,0 0 0 0 0,1 0 0 0 0,-1 0 0 0 0,6 3 0 0 0,-1-1-8 0 0,0 0 0 0 0,0-1-1 0 0,1 0 1 0 0,-1-1-1 0 0,1 0 1 0 0,0 0-1 0 0,0-1 1 0 0,1 0-1 0 0,-1 0 1 0 0,0-1-1 0 0,0-1 1 0 0,1 1-1 0 0,-1-2 1 0 0,0 1 0 0 0,1-1-1 0 0,-1-1 1 0 0,0 1-1 0 0,9-4 1 0 0,2-1 32 0 0,-1-1 1 0 0,0-1 0 0 0,-1 0-1 0 0,1-1 1 0 0,-2-1 0 0 0,1-1 0 0 0,19-17-1 0 0,-31 24-25 0 0,-1-1-1 0 0,0-1 1 0 0,0 1-1 0 0,-1-1 1 0 0,0 0-1 0 0,0 0 1 0 0,0 0-1 0 0,0-1 1 0 0,-1 1-1 0 0,0-1 1 0 0,-1 0-1 0 0,1 0 1 0 0,-1 0-1 0 0,2-12 1 0 0,-1-8 71 0 0,0-1 0 0 0,-3-43 0 0 0,0 40-70 0 0,0 25-19 0 0,0-9-8 0 0,0-1-1 0 0,-1 1 0 0 0,-1-1 0 0 0,-5-23 0 0 0,6 36 8 0 0,0 0 0 0 0,0-1 0 0 0,0 1 0 0 0,0 0 0 0 0,-1 0 0 0 0,1 0 0 0 0,-1 0 0 0 0,0 0 0 0 0,0 1 0 0 0,0-1 0 0 0,0 1 0 0 0,0-1 0 0 0,-1 1-1 0 0,1-1 1 0 0,-1 1 0 0 0,0 0 0 0 0,1 0 0 0 0,-1 1 0 0 0,0-1 0 0 0,0 0 0 0 0,0 1 0 0 0,0 0 0 0 0,-1 0 0 0 0,1 0 0 0 0,0 0 0 0 0,0 0 0 0 0,-4 0 0 0 0,-6 1-7 0 0,0 0 0 0 0,0 0-1 0 0,0 1 1 0 0,0 1 0 0 0,0 0 0 0 0,0 1 0 0 0,1 0-1 0 0,-1 1 1 0 0,1 1 0 0 0,-21 10 0 0 0,5 0 9 0 0,2 0 0 0 0,0 2 1 0 0,-34 30-1 0 0,48-38 23 0 0,-9 9 9 0 0,-32 33-1 0 0,48-45-31 0 0,1-1 0 0 0,-1 1 0 0 0,1 0 1 0 0,1 0-1 0 0,-1 0 0 0 0,1 0 0 0 0,0 1 0 0 0,0-1 0 0 0,1 1 1 0 0,-1 0-1 0 0,-1 12 0 0 0,4-15 0 0 0,0-1 0 0 0,0 1-1 0 0,0-1 1 0 0,0 1 0 0 0,0-1 0 0 0,1 1 0 0 0,0-1-1 0 0,0 1 1 0 0,0-1 0 0 0,0 1 0 0 0,0-1 0 0 0,1 0-1 0 0,3 5 1 0 0,-2-2-3 0 0,1-1-1 0 0,0 0 0 0 0,0-1 1 0 0,1 1-1 0 0,0-1 1 0 0,-1 0-1 0 0,7 4 1 0 0,4 1-18 0 0,0 0 0 0 0,0-1 0 0 0,1-1 0 0 0,28 9 0 0 0,-26-10 22 0 0,1-1-1 0 0,0-1 1 0 0,0 0 0 0 0,0-2-1 0 0,0 0 1 0 0,0-1 0 0 0,1-1-1 0 0,-1-1 1 0 0,0 0 0 0 0,0-2-1 0 0,29-6 1 0 0,-32 4 6 0 0,-1 1 0 0 0,0-2 0 0 0,-1 0-1 0 0,1-1 1 0 0,17-11 0 0 0,-27 15-7 0 0,0-1 0 0 0,0 0 0 0 0,0 0-1 0 0,-1-1 1 0 0,1 1 0 0 0,-1-1 0 0 0,0 0-1 0 0,-1 0 1 0 0,1 0 0 0 0,-1-1 0 0 0,0 0-1 0 0,0 1 1 0 0,-1-1 0 0 0,1 0 0 0 0,-1 0 0 0 0,1-8-1 0 0,1-5 23 0 0,0-1 1 0 0,-2 1-1 0 0,0-1 0 0 0,-2-38 0 0 0,0 55-17 0 0,0 1 1 0 0,-1-1-1 0 0,1 1 0 0 0,-1-1 1 0 0,0 1-1 0 0,1-1 0 0 0,-1 1 1 0 0,0 0-1 0 0,-1-1 0 0 0,1 1 0 0 0,0 0 1 0 0,-1 0-1 0 0,1 0 0 0 0,-1 0 1 0 0,1 0-1 0 0,-1 0 0 0 0,-2-1 1 0 0,2 2-1 0 0,1 0 0 0 0,-1 1 0 0 0,1-1 0 0 0,-1 1 0 0 0,1-1 0 0 0,-1 1 0 0 0,0-1 0 0 0,1 1 0 0 0,-1 0 0 0 0,1 0 0 0 0,-1 0 0 0 0,0 0 0 0 0,1 0 0 0 0,-1 0 0 0 0,0 0 1 0 0,1 0-1 0 0,-1 1 0 0 0,0-1 0 0 0,1 1 0 0 0,-1-1 0 0 0,1 1 0 0 0,-1-1 0 0 0,1 1 0 0 0,-1 0 0 0 0,1 0 0 0 0,-2 1 0 0 0,-3 3-5 0 0,0 0 0 0 0,0 0 0 0 0,0 0 1 0 0,1 1-1 0 0,0 0 0 0 0,0 0 0 0 0,1 0 0 0 0,0 0 0 0 0,0 1 0 0 0,0 0 0 0 0,1 0 0 0 0,0 0 1 0 0,0 0-1 0 0,1 0 0 0 0,-3 12 0 0 0,2-7-21 0 0,2 0 0 0 0,-1 0 0 0 0,1-1-1 0 0,1 1 1 0 0,0 0 0 0 0,1 0 0 0 0,0 0 0 0 0,1 0 0 0 0,4 15 0 0 0,-4-20-12 0 0,0-1 0 0 0,1 1-1 0 0,0-1 1 0 0,0 1 0 0 0,1-1 0 0 0,0 0 0 0 0,0 0 0 0 0,0-1 0 0 0,1 1 0 0 0,0-1 0 0 0,0 0 0 0 0,0 0 0 0 0,1-1 0 0 0,-1 1 0 0 0,1-1-1 0 0,0-1 1 0 0,12 7 0 0 0,-8-6-359 0 0,1 0 0 0 0,-1 0 0 0 0,1-1 0 0 0,14 3 0 0 0,-11-4-1560 0 0,1 0 0 0 0,26-1 1 0 0,-18-3-53 0 0</inkml:trace>
</inkml:ink>
</file>

<file path=ppt/ink/ink4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03.6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384 232 656 0 0,'1'-2'1215'0'0,"1"0"0"0"0,-1-1 0 0 0,1 1 0 0 0,-1 0 1 0 0,1 0-1 0 0,0 0 0 0 0,3-2 0 0 0,29-18 3863 0 0,-9 6-3481 0 0,-18 11-1221 0 0,-1 0 1 0 0,0-1 0 0 0,0 0-1 0 0,0 0 1 0 0,-1-1 0 0 0,0 1 0 0 0,6-10-1 0 0,-9 11-232 0 0,1 0 1 0 0,-1 1-1 0 0,0-1 0 0 0,0 0 1 0 0,-1 0-1 0 0,1 0 0 0 0,-1 0 0 0 0,0-1 1 0 0,-1 1-1 0 0,1 0 0 0 0,-1 0 0 0 0,-1-8 1 0 0,1 11-107 0 0,0 0 0 0 0,-1 0 0 0 0,0 0 0 0 0,1 1 1 0 0,-1-1-1 0 0,0 0 0 0 0,0 1 0 0 0,0-1 0 0 0,0 0 0 0 0,0 1 1 0 0,0-1-1 0 0,-1 1 0 0 0,1 0 0 0 0,0-1 0 0 0,-1 1 1 0 0,1 0-1 0 0,-1 0 0 0 0,0 0 0 0 0,1 0 0 0 0,-1 0 0 0 0,0 0 1 0 0,1 0-1 0 0,-1 1 0 0 0,-3-2 0 0 0,-4 0 19 0 0,-1 0 1 0 0,1 0-1 0 0,-14 0 0 0 0,21 1-35 0 0,-20 0 25 0 0,-1 1-1 0 0,0 1 1 0 0,-38 6-1 0 0,-65 21-57 0 0,120-26 22 0 0,-19 4-4 0 0,-41 16-1 0 0,58-18-10 0 0,1-1 0 0 0,-1 1 0 0 0,1 0-1 0 0,0 1 1 0 0,0 0 0 0 0,0 0-1 0 0,1 0 1 0 0,0 1 0 0 0,-6 6-1 0 0,10-10 0 0 0,1 0 0 0 0,0 0-1 0 0,-1 0 1 0 0,1 0 0 0 0,0 0-1 0 0,0 1 1 0 0,0-1 0 0 0,0 0 0 0 0,1 0-1 0 0,-1 1 1 0 0,0-1 0 0 0,1 0-1 0 0,0 1 1 0 0,-1-1 0 0 0,1 1-1 0 0,1 3 1 0 0,-1-2-3 0 0,1-1-1 0 0,0 1 0 0 0,0-1 1 0 0,0 1-1 0 0,1-1 1 0 0,-1 0-1 0 0,1 0 1 0 0,-1 0-1 0 0,1 1 0 0 0,3 2 1 0 0,2 2 8 0 0,0 0 1 0 0,1 0-1 0 0,0-1 1 0 0,0 0-1 0 0,1-1 1 0 0,13 8-1 0 0,-2-2-15 0 0,0-2 0 0 0,1-1 0 0 0,27 9-1 0 0,68 13 44 0 0,-3-1 153 0 0,-108-28-150 0 0,1 0-1 0 0,-1 0 1 0 0,0 0 0 0 0,0 1-1 0 0,0 0 1 0 0,-1 0 0 0 0,1 1-1 0 0,-1-1 1 0 0,1 1 0 0 0,4 5-1 0 0,-8-8-3 0 0,0 0-1 0 0,0 1 1 0 0,0-1-1 0 0,0 1 1 0 0,0-1-1 0 0,0 1 1 0 0,-1-1-1 0 0,1 1 1 0 0,0 0-1 0 0,-1-1 0 0 0,1 1 1 0 0,-1 0-1 0 0,0-1 1 0 0,1 1-1 0 0,-1 0 1 0 0,0 0-1 0 0,0-1 1 0 0,0 1-1 0 0,0 0 1 0 0,0 0-1 0 0,-1-1 0 0 0,1 1 1 0 0,-1 0-1 0 0,1 0 1 0 0,-1-1-1 0 0,1 1 1 0 0,-1-1-1 0 0,0 1 1 0 0,0 0-1 0 0,0-1 1 0 0,0 0-1 0 0,0 1 0 0 0,0-1 1 0 0,0 1-1 0 0,0-1 1 0 0,-2 1-1 0 0,-3 4 48 0 0,0-2 0 0 0,-1 1 0 0 0,1 0 1 0 0,-1-1-1 0 0,0-1 0 0 0,0 1 0 0 0,0-1 0 0 0,0 0 0 0 0,-1 0 0 0 0,1-1 0 0 0,-13 2 0 0 0,-9 0-26 0 0,-51 1-1 0 0,68-5-37 0 0,-8 1-122 0 0,-1-1 1 0 0,1-1-1 0 0,0-1 0 0 0,-1-1 1 0 0,1 0-1 0 0,-35-12 0 0 0,52 14-3 0 0,1-1-1 0 0,-1 1 0 0 0,0 0 1 0 0,1-1-1 0 0,-1 1 1 0 0,1-1-1 0 0,-1 0 0 0 0,1 0 1 0 0,0 0-1 0 0,-3-3 1 0 0,5 4 59 0 0,-1 1 0 0 0,1-1 1 0 0,0 0-1 0 0,-1 1 1 0 0,1-1-1 0 0,0 1 0 0 0,0-1 1 0 0,-1 1-1 0 0,1-1 1 0 0,0 0-1 0 0,0 1 1 0 0,0-1-1 0 0,0 0 0 0 0,0 1 1 0 0,0-1-1 0 0,0 0 1 0 0,0 1-1 0 0,0-1 1 0 0,0 1-1 0 0,1-2 0 0 0,-1 1-31 0 0,1 0-1 0 0,0 0 0 0 0,-1 0 0 0 0,1 0 1 0 0,0 0-1 0 0,0 0 0 0 0,0 0 0 0 0,0 0 0 0 0,0 0 1 0 0,0 1-1 0 0,0-1 0 0 0,0 0 0 0 0,0 1 1 0 0,2-2-1 0 0,15-5-2307 0 0,0 0 0 0 0,22-4 1 0 0,7-2-1227 0 0,-17 2 1930 0 0</inkml:trace>
</inkml:ink>
</file>

<file path=ppt/ink/ink4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03.9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169 13 1648 0 0,'0'-1'251'0'0,"0"1"0"0"0,0-1 0 0 0,0 1 0 0 0,0-1 0 0 0,0 1 0 0 0,0-1 0 0 0,0 1-1 0 0,0-1 1 0 0,0 1 0 0 0,0 0 0 0 0,0-1 0 0 0,-1 1 0 0 0,1-1 0 0 0,0 1 0 0 0,0-1 0 0 0,0 1-1 0 0,-1 0 1 0 0,1-1 0 0 0,0 1 0 0 0,0-1 0 0 0,-1 1 0 0 0,1 0 0 0 0,0-1 0 0 0,-1 1 0 0 0,1 0-1 0 0,0-1 1 0 0,-1 1 0 0 0,1 0 0 0 0,-1 0 0 0 0,0-1 0 0 0,0 1 57 0 0,0 0 0 0 0,0 0 0 0 0,0 0-1 0 0,1 0 1 0 0,-1 0 0 0 0,0 1 0 0 0,0-1 0 0 0,0 0 0 0 0,0 1-1 0 0,0-1 1 0 0,0 0 0 0 0,0 1 0 0 0,1-1 0 0 0,-2 1 0 0 0,-2 2 234 0 0,0 0 0 0 0,0 0 0 0 0,1 0 0 0 0,0 0 0 0 0,-6 7 0 0 0,6-4-323 0 0,-1 1 1 0 0,1-1 0 0 0,0 1-1 0 0,1 0 1 0 0,0 0 0 0 0,0 1-1 0 0,0-1 1 0 0,1 0 0 0 0,0 1-1 0 0,0-1 1 0 0,1 0 0 0 0,0 1-1 0 0,0-1 1 0 0,1 1 0 0 0,0-1-1 0 0,3 11 1 0 0,-3-14-165 0 0,0-1 0 0 0,1 1 0 0 0,0-1 0 0 0,0 0 0 0 0,0 0 0 0 0,0 0 0 0 0,0 0 0 0 0,0 0 0 0 0,1 0 0 0 0,0 0 0 0 0,-1-1 0 0 0,4 3 0 0 0,0-1 29 0 0,-1-1 0 0 0,1 0 1 0 0,0 0-1 0 0,0 0 1 0 0,0-1-1 0 0,9 3 0 0 0,4-1 99 0 0,1 0 0 0 0,0-2 1 0 0,29 1-1 0 0,-29-3-34 0 0,-1 0 0 0 0,22-5 0 0 0,-34 4-120 0 0,1 0-1 0 0,-1-1 0 0 0,0 0 1 0 0,0 0-1 0 0,0 0 0 0 0,0-1 1 0 0,-1 0-1 0 0,12-7 0 0 0,-16 8-25 0 0,1 0 1 0 0,-1 0-1 0 0,0-1 0 0 0,0 1 0 0 0,0 0 0 0 0,0-1 0 0 0,0 1 0 0 0,0-1 0 0 0,-1 0 0 0 0,1 1 0 0 0,-1-1 0 0 0,0 0 0 0 0,0 0 0 0 0,0 0 1 0 0,0 0-1 0 0,0 0 0 0 0,0 0 0 0 0,-1 0 0 0 0,0 0 0 0 0,0 0 0 0 0,0-1 0 0 0,0 1 0 0 0,0 0 0 0 0,0 0 0 0 0,-1 0 0 0 0,0 0 1 0 0,1 0-1 0 0,-1 0 0 0 0,0 0 0 0 0,-3-5 0 0 0,1 2-5 0 0,0 1-1 0 0,0-1 1 0 0,0 1 0 0 0,-1-1-1 0 0,0 1 1 0 0,0 0 0 0 0,0 1 0 0 0,-1-1-1 0 0,1 1 1 0 0,-1 0 0 0 0,0 0 0 0 0,0 0-1 0 0,-1 1 1 0 0,-6-4 0 0 0,2 3 9 0 0,-1 1 0 0 0,1-1 0 0 0,-1 2 0 0 0,0 0 0 0 0,-1 0 0 0 0,1 1 0 0 0,0 0 0 0 0,0 1 0 0 0,0 0 0 0 0,-1 1-1 0 0,1 0 1 0 0,0 1 0 0 0,-15 4 0 0 0,7-1 32 0 0,0 2 0 0 0,1 0-1 0 0,0 1 1 0 0,0 1 0 0 0,1 0-1 0 0,-28 21 1 0 0,38-25-17 0 0,0 0 0 0 0,1 1 0 0 0,0-1 1 0 0,0 2-1 0 0,0-1 0 0 0,1 0 0 0 0,0 1 0 0 0,0 0 1 0 0,-4 9-1 0 0,7-12-22 0 0,0 0-1 0 0,1 0 1 0 0,0 1-1 0 0,-1-1 1 0 0,1 0 0 0 0,1 1-1 0 0,-1-1 1 0 0,1 1-1 0 0,0-1 1 0 0,0 1 0 0 0,0-1-1 0 0,0 1 1 0 0,1-1-1 0 0,0 1 1 0 0,0-1 0 0 0,0 0-1 0 0,0 1 1 0 0,4 6 0 0 0,0-1-17 0 0,0-1 1 0 0,1 0 0 0 0,0 0-1 0 0,1-1 1 0 0,0 1 0 0 0,0-2 0 0 0,1 1-1 0 0,0-1 1 0 0,0 0 0 0 0,1 0 0 0 0,0-1-1 0 0,0-1 1 0 0,0 1 0 0 0,1-1-1 0 0,18 6 1 0 0,5 0-526 0 0,0-1-1 0 0,1-2 1 0 0,53 6 0 0 0,-66-11-1298 0 0,21-1 0 0 0,0-5-3877 0 0,-20 0 3411 0 0</inkml:trace>
</inkml:ink>
</file>

<file path=ppt/ink/ink4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04.4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387 266 1704 0 0,'-6'-22'8919'0'0,"4"1"-3632"0"0,3 16-4875 0 0,-1-1 0 0 0,1 1 0 0 0,-1 0 0 0 0,2 0 0 0 0,-1-1 0 0 0,0 1 0 0 0,1 0 1 0 0,0 0-1 0 0,0 1 0 0 0,4-7 0 0 0,-3 7-240 0 0,6-13 478 0 0,14-32 0 0 0,-21 45-617 0 0,-1-1 0 0 0,1 1 0 0 0,-1 0-1 0 0,0-1 1 0 0,0 1 0 0 0,-1-1 0 0 0,1 0 0 0 0,-1 1 0 0 0,0-1 0 0 0,0 1 0 0 0,-1-1 0 0 0,1 1 0 0 0,-3-8-1 0 0,2 11-22 0 0,0-1 0 0 0,0 1 0 0 0,0-1 0 0 0,0 1-1 0 0,0 0 1 0 0,0 0 0 0 0,0-1 0 0 0,-1 1 0 0 0,1 0-1 0 0,0 0 1 0 0,-1 0 0 0 0,1 0 0 0 0,-1 1 0 0 0,1-1-1 0 0,-1 0 1 0 0,1 1 0 0 0,-1-1 0 0 0,0 1 0 0 0,1-1-1 0 0,-1 1 1 0 0,0 0 0 0 0,1 0 0 0 0,-1-1 0 0 0,-3 2-1 0 0,-5-1 30 0 0,0 0 0 0 0,-18 3 0 0 0,4 1-27 0 0,0 1 0 0 0,1 1 1 0 0,0 1-1 0 0,0 1 0 0 0,0 1 1 0 0,1 1-1 0 0,0 1 0 0 0,-36 25 1 0 0,51-31-13 0 0,0 1 1 0 0,0 1 0 0 0,1-1 0 0 0,0 1-1 0 0,0 0 1 0 0,1 1 0 0 0,-1-1 0 0 0,2 1 0 0 0,-1 0-1 0 0,1 0 1 0 0,-6 17 0 0 0,8-19-8 0 0,1 0 0 0 0,-1 0 0 0 0,1 1 0 0 0,1-1 0 0 0,-1 0 0 0 0,1 1 0 0 0,0-1 0 0 0,0 1 0 0 0,1-1 0 0 0,0 0-1 0 0,0 1 1 0 0,1-1 0 0 0,0 0 0 0 0,0 0 0 0 0,0 0 0 0 0,0 0 0 0 0,6 9 0 0 0,-1-6-12 0 0,0 1-1 0 0,0-1 1 0 0,0 0 0 0 0,1-1-1 0 0,1 0 1 0 0,0 0 0 0 0,0-1-1 0 0,0 0 1 0 0,1 0 0 0 0,-1-1-1 0 0,2-1 1 0 0,11 6 0 0 0,-2-3-44 0 0,0-1 0 0 0,0-1 0 0 0,0-1 0 0 0,1 0 0 0 0,37 2 0 0 0,0-3 128 0 0,56 5 370 0 0,-113-9-410 0 0,0 0-1 0 0,0 0 1 0 0,0 1 0 0 0,0-1-1 0 0,0 0 1 0 0,0 0 0 0 0,0 0 0 0 0,0 1-1 0 0,0-1 1 0 0,0 1 0 0 0,0-1-1 0 0,0 1 1 0 0,0-1 0 0 0,0 1-1 0 0,0-1 1 0 0,-1 1 0 0 0,1 0 0 0 0,0-1-1 0 0,-1 1 1 0 0,1 0 0 0 0,0 0-1 0 0,-1-1 1 0 0,1 1 0 0 0,0 2 0 0 0,-1-2 6 0 0,0 0-1 0 0,0-1 1 0 0,-1 1 0 0 0,1 0 0 0 0,0 0 0 0 0,-1 0 0 0 0,1-1 0 0 0,0 1 0 0 0,-1 0 0 0 0,1 0 0 0 0,-1-1 0 0 0,1 1 0 0 0,-1 0 0 0 0,0-1 0 0 0,1 1-1 0 0,-1-1 1 0 0,0 1 0 0 0,1-1 0 0 0,-1 1 0 0 0,0-1 0 0 0,0 1 0 0 0,0-1 0 0 0,1 0 0 0 0,-1 1 0 0 0,0-1 0 0 0,0 0 0 0 0,0 0 0 0 0,0 0 0 0 0,0 1 0 0 0,-32 6 199 0 0,0-1 1 0 0,0-1-1 0 0,-64 1 1 0 0,69-5-195 0 0,-131-4-425 0 0,55-9-3226 0 0,87 8 314 0 0,13 1-433 0 0,11 1 645 0 0,6 0 1050 0 0</inkml:trace>
</inkml:ink>
</file>

<file path=ppt/ink/ink4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04.5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56 3601 0 0,'-15'0'5713'0'0,"2"-4"3633"0"0,3-8-7498 0 0,7 6 1289 0 0,0 0-2753 0 0,2 1 640 0 0,1 2-400 0 0,1 0-327 0 0,4 0-329 0 0,3 1-80 0 0,1 0-9 0 0,4-1-431 0 0,0 2-336 0 0,-2-3-88 0 0,-2 3-2129 0 0,4 1 1713 0 0</inkml:trace>
</inkml:ink>
</file>

<file path=ppt/ink/ink4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09.1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134 93 512 0 0,'-23'-79'6465'0'0,"20"66"-1419"0"0,3 13-4941 0 0,0 0 0 0 0,0 0 0 0 0,0-1 0 0 0,1 1 0 0 0,-1 0 1 0 0,0 0-1 0 0,0 0 0 0 0,0 1 0 0 0,1-1 0 0 0,-1 0 0 0 0,0 0 0 0 0,0 0 0 0 0,0 0 1 0 0,0 0-1 0 0,1 0 0 0 0,-1 0 0 0 0,0 0 0 0 0,0 0 0 0 0,0 0 0 0 0,1 0 0 0 0,-1 1 1 0 0,0-1-1 0 0,0 0 0 0 0,0 0 0 0 0,0 0 0 0 0,0 0 0 0 0,0 1 0 0 0,1-1 0 0 0,-1 0 1 0 0,0 0-1 0 0,0 0 0 0 0,0 1 0 0 0,2 0 86 0 0,-1 1 0 0 0,1 0 0 0 0,-1 0 0 0 0,0 1-1 0 0,1-1 1 0 0,-1 0 0 0 0,0 0 0 0 0,0 1 0 0 0,0 2 0 0 0,-1-3-113 0 0,0 1 0 0 0,0 0 1 0 0,0 0-1 0 0,0-1 0 0 0,-1 1 0 0 0,1 0 1 0 0,-1-1-1 0 0,0 1 0 0 0,0 0 0 0 0,0-1 0 0 0,0 1 1 0 0,-2 3-1 0 0,-23 30 714 0 0,20-29-540 0 0,0 1 1 0 0,-7 13-1 0 0,10-15-167 0 0,0 1 0 0 0,1 0 0 0 0,0 1 0 0 0,0-1 1 0 0,0 0-1 0 0,1 0 0 0 0,0 1 0 0 0,1-1 0 0 0,-1 1 0 0 0,1-1 0 0 0,2 9 0 0 0,1 8 185 0 0,2 0-1 0 0,8 25 1 0 0,5 28 320 0 0,-15-59-469 0 0,16 118 393 0 0,-18-113-465 0 0,0 1 0 0 0,-1 0 0 0 0,-7 41 0 0 0,-78 321 249 0 0,83-379-297 0 0,-5 28 2 0 0,2-1 0 0 0,1 1 0 0 0,1 0 0 0 0,2 0 0 0 0,1 0 0 0 0,7 44-1 0 0,4-8 93 0 0,4-1-1 0 0,23 71 0 0 0,-35-128-62 0 0,0 0 0 0 0,0 1 0 0 0,-2 0 1 0 0,0 0-1 0 0,0 0 0 0 0,-3 25 0 0 0,-3 1 208 0 0,-11 41 0 0 0,13-65 211 0 0,1 1-1 0 0,1 32 0 0 0,1-50-442 0 0,0 1 1 0 0,0-1-1 0 0,0 1 0 0 0,0 0 0 0 0,0-1 1 0 0,0 1-1 0 0,0-1 0 0 0,0 1 0 0 0,0 0 1 0 0,1-1-1 0 0,-1 1 0 0 0,0 0 0 0 0,0-1 0 0 0,0 1 1 0 0,1-1-1 0 0,-1 1 0 0 0,0 0 0 0 0,0 0 1 0 0,1-1-1 0 0,-1 1 0 0 0,0 0 0 0 0,1-1 1 0 0,-1 1-1 0 0,0 0 0 0 0,1 0 0 0 0,-1 0 1 0 0,1-1-1 0 0,-1 1 0 0 0,0 0 0 0 0,1 0 0 0 0,-1 0 1 0 0,1 0-1 0 0,-1 0 0 0 0,0 0 0 0 0,1 0 1 0 0,-1 0-1 0 0,1 0 0 0 0,-1 0 0 0 0,0 0 1 0 0,1 0-1 0 0,-1 0 0 0 0,1 0 0 0 0,-1 0 1 0 0,0 0-1 0 0,1 1 0 0 0,-1-1 0 0 0,1 0 0 0 0,-1 0 1 0 0,0 0-1 0 0,1 1 0 0 0,-1-1 0 0 0,0 0 1 0 0,1 0-1 0 0,-1 1 0 0 0,0-1 0 0 0,0 0 1 0 0,1 1-1 0 0,-1-1 0 0 0,0 0 0 0 0,0 1 0 0 0,1-1 1 0 0,-1 0-1 0 0,0 1 0 0 0,0-1 0 0 0,0 0 1 0 0,0 1-1 0 0,0-1 0 0 0,1 1 0 0 0,-1-2-11 0 0,0-7 65 0 0,0 8-60 0 0,0 0 0 0 0,0 0-1 0 0,0 0 1 0 0,-1 0 0 0 0,1 0 0 0 0,0 0-1 0 0,0-1 1 0 0,0 1 0 0 0,0 0-1 0 0,0 0 1 0 0,0 0 0 0 0,0 0 0 0 0,-1 0-1 0 0,1 0 1 0 0,0 0 0 0 0,0 0 0 0 0,0 0-1 0 0,0 0 1 0 0,0 0 0 0 0,0 0-1 0 0,-1 0 1 0 0,1 0 0 0 0,0 0 0 0 0,0 0-1 0 0,0 0 1 0 0,0 0 0 0 0,-1 0-1 0 0,1 0 1 0 0,0 0 0 0 0,0 0 0 0 0,0 0-1 0 0,0 0 1 0 0,0 0 0 0 0,0 0-1 0 0,-1 0 1 0 0,1 0 0 0 0,0 0 0 0 0,0 0-1 0 0,0 0 1 0 0,0 0 0 0 0,0 0-1 0 0,0 1 1 0 0,-1-1 0 0 0,1 0 0 0 0,0 0-1 0 0,0 0 1 0 0,0 0 0 0 0,0 0 0 0 0,0 0-1 0 0,0 0 1 0 0,0 1 0 0 0,0-1-1 0 0,0 0 1 0 0,0 0 0 0 0,0 0 0 0 0,0 0-1 0 0,0 1 1 0 0,-1-1-1 0 0,1 0-1 0 0,-1 1 1 0 0,1-1 0 0 0,-1 0 0 0 0,1 1-1 0 0,-1-1 1 0 0,1 1 0 0 0,0-1 0 0 0,-1 0-1 0 0,1 1 1 0 0,0-1 0 0 0,0 1-1 0 0,-1-1 1 0 0,1 1 0 0 0,0-1 0 0 0,0 1-1 0 0,-1-1 1 0 0,1 1 0 0 0,0-1 0 0 0,0 1-1 0 0,0 0 1 0 0,0 0 0 0 0,0-1 0 0 0,1 1 0 0 0,-1-1 0 0 0,1 0 0 0 0,-1 0 0 0 0,1 0 0 0 0,-1 1 0 0 0,0-1 0 0 0,1 0 0 0 0,-1 0 0 0 0,1 0 0 0 0,-1 0 0 0 0,1 0 0 0 0,-1 0 0 0 0,1 0 0 0 0,-1 0 0 0 0,1 0 0 0 0,-1 0 0 0 0,1 0 0 0 0,0-1 0 0 0,27-7-39 0 0,23-11 47 0 0,44-16 50 0 0,-80 31-51 0 0,0 0 0 0 0,0 2 0 0 0,1-1 0 0 0,23 1 0 0 0,59 3-10 0 0,-82-1-4 0 0,1 0 0 0 0,-1-1-1 0 0,19-3 1 0 0,-14-1 50 0 0,35-13-1 0 0,-5 2-35 0 0,50-11-14 0 0,-73 19 89 0 0,-21 6-66 0 0,0 0 0 0 0,0 0-1 0 0,0 1 1 0 0,15-2 0 0 0,69 0 112 0 0,12-10-168 0 0,-31 3 32 0 0,7 3 24 0 0,1 4 0 0 0,100 9 1 0 0,-119 0-23 0 0,114 4 55 0 0,46-3-43 0 0,356 10-47 0 0,-327-19 39 0 0,-220 1-1 0 0,185 0-27 0 0,-59 1 7 0 0,122-4 64 0 0,290-2-8 0 0,-118 1-39 0 0,783-38 0 0 0,-579 12 102 0 0,17 21-120 0 0,-330 9-5 0 0,640-3 2 0 0,-821 4 35 0 0,644 8-10 0 0,-800-8 0 0 0,-1 1-6 0 0,1-1-1 0 0,-1 0 1 0 0,1 0 0 0 0,-1 0 0 0 0,0-1 0 0 0,1 1 0 0 0,-1-1 0 0 0,0 0 0 0 0,1 0-1 0 0,-1 0 1 0 0,0 0 0 0 0,0 0 0 0 0,0-1 0 0 0,6-3 0 0 0,-9 5 4 0 0,0 0-1 0 0,0 0 1 0 0,0-1 0 0 0,1 1 0 0 0,-1 0-1 0 0,0 0 1 0 0,0-1 0 0 0,0 1 0 0 0,0 0-1 0 0,0 0 1 0 0,1-1 0 0 0,-1 1-1 0 0,0 0 1 0 0,0 0 0 0 0,0-1 0 0 0,0 1-1 0 0,0 0 1 0 0,0-1 0 0 0,0 1 0 0 0,0 0-1 0 0,0 0 1 0 0,0-1 0 0 0,0 1 0 0 0,0 0-1 0 0,0 0 1 0 0,0-1 0 0 0,-1 1 0 0 0,1 0-1 0 0,0-1 1 0 0,0 1 0 0 0,-9-9-141 0 0,-14-3-361 0 0,20 11 389 0 0,-37-20-2747 0 0,25 12-294 0 0,-1 1-1 0 0,-17-6 0 0 0,11 6 784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2:35.7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42 153 512 0 0,'-10'-10'847'0'0,"9"9"58"0"0,0 0 0 0 0,1 0 0 0 0,-1 0 1 0 0,0 0-1 0 0,1 0 0 0 0,-1-1 0 0 0,1 1 0 0 0,0 0 0 0 0,-1 0 0 0 0,1 0 0 0 0,0-1 0 0 0,0 1 0 0 0,-1 0 1 0 0,1-1-1 0 0,0 1 0 0 0,0 0 0 0 0,1 0 0 0 0,-1-3 0 0 0,3-7-902 0 0,-2 7 341 0 0,-1 0-1 0 0,0 0 1 0 0,0 0 0 0 0,0 0 0 0 0,0 1 0 0 0,0-1 0 0 0,-1 0 0 0 0,0 0 0 0 0,1 0-1 0 0,-1 0 1 0 0,-3-4 0 0 0,3 4-85 0 0,0 1 0 0 0,0 0 0 0 0,0 0 0 0 0,0-1 0 0 0,0 1 0 0 0,1-1-1 0 0,0 1 1 0 0,-1-1 0 0 0,1 1 0 0 0,1-1 0 0 0,-1 1 0 0 0,0 0 0 0 0,2-6 0 0 0,-2 9-229 0 0,0 0 0 0 0,0 0 1 0 0,0 0-1 0 0,0 0 0 0 0,0 0 1 0 0,0-1-1 0 0,0 1 0 0 0,0 0 1 0 0,0 0-1 0 0,0 0 0 0 0,0 0 1 0 0,0 0-1 0 0,0 0 0 0 0,0 0 0 0 0,0 0 1 0 0,0-1-1 0 0,0 1 0 0 0,1 0 1 0 0,-1 0-1 0 0,0 0 0 0 0,0 0 1 0 0,0 0-1 0 0,0 0 0 0 0,0 0 1 0 0,0 0-1 0 0,0 0 0 0 0,0 0 1 0 0,0 0-1 0 0,0 0 0 0 0,1 0 1 0 0,-1-1-1 0 0,0 1 0 0 0,0 0 1 0 0,0 0-1 0 0,0 0 0 0 0,0 0 1 0 0,0 0-1 0 0,0 0 0 0 0,0 0 1 0 0,1 0-1 0 0,-1 0 0 0 0,0 0 1 0 0,0 0-1 0 0,0 0 0 0 0,0 0 0 0 0,0 0 1 0 0,0 1-1 0 0,0-1 0 0 0,1 0 1 0 0,-1 0-1 0 0,0 0 0 0 0,0 0 1 0 0,0 0-1 0 0,0 0 0 0 0,4 8 539 0 0,1 13-127 0 0,-1 7-192 0 0,1-1 0 0 0,2 1 0 0 0,1-1 0 0 0,1 0 0 0 0,1 0 0 0 0,1-2 0 0 0,1 1 0 0 0,2-1 1 0 0,0-1-1 0 0,28 35 0 0 0,254 367 249 0 0,-284-407-479 0 0,0 2 1 0 0,-2-1 0 0 0,0 1-1 0 0,-2 1 1 0 0,0 0 0 0 0,9 44-1 0 0,-15-52-14 0 0,0 0 0 0 0,-1 1 0 0 0,0 0 0 0 0,-1-1-1 0 0,-1 1 1 0 0,-1-1 0 0 0,0 1 0 0 0,0-1-1 0 0,-1 0 1 0 0,-1 0 0 0 0,-1 0 0 0 0,-6 15 0 0 0,5-18-29 0 0,-1 0 0 0 0,0-1 0 0 0,0 1 0 0 0,-1-1 0 0 0,-1-1 0 0 0,1 1 0 0 0,-1-2 0 0 0,-1 1 0 0 0,0-1 0 0 0,0-1 0 0 0,-1 0 0 0 0,0 0 0 0 0,-13 6 0 0 0,-10 2-491 0 0,-1-1-1 0 0,0-1 1 0 0,-45 9-1 0 0,45-14-2469 0 0,-1-1-1 0 0,-42 3 1 0 0,31-9-2282 0 0</inkml:trace>
</inkml:ink>
</file>

<file path=ppt/ink/ink4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10.3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414 146 512 0 0,'-67'-9'3534'0'0,"-89"10"-1223"0"0,154-1-2260 0 0,-150 11 7019 0 0,149-10-6867 0 0,-1-1 0 0 0,1 1 0 0 0,-1 0 0 0 0,1 0 1 0 0,0 1-1 0 0,0-1 0 0 0,-4 3 0 0 0,6-4-163 0 0,1 0-1 0 0,-1 1 1 0 0,1-1 0 0 0,0 0-1 0 0,-1 0 1 0 0,1 1-1 0 0,0-1 1 0 0,-1 0-1 0 0,1 1 1 0 0,0-1-1 0 0,0 0 1 0 0,-1 1 0 0 0,1-1-1 0 0,0 1 1 0 0,0-1-1 0 0,-1 0 1 0 0,1 1-1 0 0,0-1 1 0 0,0 1 0 0 0,0-1-1 0 0,0 1 1 0 0,0-1-1 0 0,0 0 1 0 0,0 1-1 0 0,0 0 3 0 0,0 0-1 0 0,1 0 0 0 0,-1-1 1 0 0,1 1-1 0 0,-1 0 0 0 0,1-1 1 0 0,-1 1-1 0 0,1-1 1 0 0,0 1-1 0 0,-1 0 0 0 0,1-1 1 0 0,-1 0-1 0 0,1 1 0 0 0,0-1 1 0 0,0 1-1 0 0,-1-1 1 0 0,1 0-1 0 0,1 1 0 0 0,12 4 176 0 0,0 0 0 0 0,0-1-1 0 0,0 0 1 0 0,0-1 0 0 0,18 1-1 0 0,76 0 10 0 0,-59-4-115 0 0,1 2-49 0 0,-3 0 15 0 0,80-6 0 0 0,23-11 74 0 0,22-2 8 0 0,309-27 11 0 0,-194 34 133 0 0,-25 1-111 0 0,798-38 233 0 0,-500 32 20 0 0,-382 12-215 0 0,849-1 650 0 0,-241 3-661 0 0,-438-7-299 0 0,-78 1 190 0 0,289 4-120 0 0,27-1 176 0 0,-158-7-38 0 0,410 0 27 0 0,-164 41-99 0 0,-269-6-55 0 0,-249-16 64 0 0,82 3 1 0 0,-74-10-43 0 0,-116-3 55 0 0,68-12 0 0 0,-80 8 105 0 0,0-3 1 0 0,38-14 0 0 0,-74 23-170 0 0,1 0 0 0 0,0 0 1 0 0,-1 0-1 0 0,1 0 0 0 0,0-1 1 0 0,-1 1-1 0 0,1 0 0 0 0,0-1 1 0 0,-1 1-1 0 0,1 0 0 0 0,-1-1 1 0 0,1 1-1 0 0,-1-1 1 0 0,1 1-1 0 0,-1-1 0 0 0,1 1 1 0 0,0-2-1 0 0,-1 2-9 0 0,0 0-1 0 0,-1-1 1 0 0,1 1 0 0 0,0 0-1 0 0,0 0 1 0 0,0-1 0 0 0,0 1 0 0 0,-1 0-1 0 0,1 0 1 0 0,0 0 0 0 0,0-1-1 0 0,0 1 1 0 0,-1 0 0 0 0,1 0 0 0 0,0 0-1 0 0,0-1 1 0 0,-1 1 0 0 0,1 0-1 0 0,0 0 1 0 0,0 0 0 0 0,-1 0-1 0 0,1 0 1 0 0,0 0 0 0 0,0 0 0 0 0,-1 0-1 0 0,1 0 1 0 0,-1 0 0 0 0,-2-1-5 0 0,1 1 1 0 0,-1-1 0 0 0,0 1 0 0 0,0 0-1 0 0,0 0 1 0 0,0 0 0 0 0,-4 1 0 0 0,0 1-43 0 0,0 0 1 0 0,1 1-1 0 0,-1 0 1 0 0,1 0-1 0 0,-1 1 1 0 0,1 0-1 0 0,-10 8 0 0 0,13-10-132 0 0,0 1-1 0 0,0-1 0 0 0,1 1 0 0 0,-1 0 0 0 0,1 0 0 0 0,-1 0 0 0 0,1 0 0 0 0,0 0 0 0 0,0 1 0 0 0,1-1 0 0 0,-1 1 0 0 0,1-1 0 0 0,0 1 0 0 0,0 0 1 0 0,0-1-1 0 0,-1 6 0 0 0,2 26-7644 0 0,0-23 5378 0 0</inkml:trace>
</inkml:ink>
</file>

<file path=ppt/ink/ink4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11.3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1 139 512 0 0,'-1'0'5010'0'0,"7"-2"-3304"0"0,13-6-504 0 0,45-12 2109 0 0,23-9-254 0 0,-86 29-3026 0 0,-1 0 0 0 0,0 0 0 0 0,1-1 0 0 0,-1 1 0 0 0,1 0-1 0 0,-1 0 1 0 0,0 0 0 0 0,1 0 0 0 0,-1 0 0 0 0,1-1 0 0 0,-1 1 0 0 0,0 0 0 0 0,1 0 0 0 0,-1 0 0 0 0,1 0 0 0 0,-1 0 0 0 0,1 0 0 0 0,-1 0 0 0 0,0 1 0 0 0,1-1-1 0 0,-1 0 1 0 0,1 0 0 0 0,-1 0 0 0 0,0 0 0 0 0,1 0 0 0 0,-1 1 0 0 0,1-1 0 0 0,-1 0 0 0 0,0 0 0 0 0,1 1 0 0 0,-1-1 0 0 0,0 0 0 0 0,0 0 0 0 0,1 1 0 0 0,-1-1 0 0 0,0 0-1 0 0,0 1 1 0 0,1-1 0 0 0,-1 1 0 0 0,0-1 0 0 0,0 1 0 0 0,1 0-1 0 0,-1-1 0 0 0,0 1 0 0 0,1-1 0 0 0,-1 1 0 0 0,0-1 0 0 0,1 1 0 0 0,-1-1 0 0 0,1 1 0 0 0,-1-1 0 0 0,1 1 0 0 0,-1-1 0 0 0,1 1 0 0 0,-1-1 0 0 0,1 0 0 0 0,0 1 0 0 0,-1-1 0 0 0,1 0 0 0 0,-1 0 0 0 0,1 1 0 0 0,0-1 0 0 0,-1 0 0 0 0,1 0 0 0 0,0 0 0 0 0,-1 0 0 0 0,2 0 0 0 0,23-1 480 0 0,1-2 0 0 0,-1-1 0 0 0,27-7 0 0 0,36-6 367 0 0,-82 16-812 0 0,34-4 348 0 0,0 1 1 0 0,59 3-1 0 0,-80 3-422 0 0,34 10-1 0 0,-36-8-6 0 0,0 0 0 0 0,30 2-1 0 0,2-6 45 0 0,62-9-1 0 0,-24 1 26 0 0,157-18-5 0 0,-190 19-3 0 0,140-14-234 0 0,-171 19 211 0 0,-1 1-186 0 0,0 0 1 0 0,0 1-1 0 0,34 6 1 0 0,-41-5-401 0 0,0 1-1 0 0,30-3 1 0 0,-13 0-7340 0 0,-29 1 5892 0 0</inkml:trace>
</inkml:ink>
</file>

<file path=ppt/ink/ink4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12.0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66 512 0 0,'-9'-7'864'0'0,"-2"-1"4668"0"0,11 8-5382 0 0,-1 0-1 0 0,1 0 0 0 0,0-1 0 0 0,0 1 0 0 0,0 0 0 0 0,0 0 0 0 0,0-1 1 0 0,0 1-1 0 0,0 0 0 0 0,0-1 0 0 0,0 1 0 0 0,0 0 0 0 0,0 0 1 0 0,0-1-1 0 0,0 1 0 0 0,0 0 0 0 0,0-1 0 0 0,0 1 0 0 0,0 0 0 0 0,0 0 1 0 0,0-1-1 0 0,0 1 0 0 0,0 0 0 0 0,0-1 0 0 0,0 1 0 0 0,1 0 1 0 0,-1 0-1 0 0,0-1 0 0 0,0 1 0 0 0,0 0 0 0 0,1 0 0 0 0,-1 0 0 0 0,0-1 1 0 0,0 1-1 0 0,0 0 0 0 0,1 0 0 0 0,-1 0 0 0 0,1-1 0 0 0,7-4 647 0 0,0 0-1 0 0,0 0 1 0 0,1 1-1 0 0,0 0 0 0 0,0 0 1 0 0,0 1-1 0 0,0 1 1 0 0,0-1-1 0 0,1 1 0 0 0,-1 1 1 0 0,20-1-1 0 0,-31 2-706 0 0,1 1-1 0 0,0-1 1 0 0,-1 1 0 0 0,1-1-1 0 0,0 1 1 0 0,0 0-1 0 0,-1-1 1 0 0,1 1 0 0 0,0 0-1 0 0,0 0 1 0 0,0 0-1 0 0,0 0 1 0 0,0 0 0 0 0,-1 2-1 0 0,-12 17 265 0 0,13-17-294 0 0,0 0 0 0 0,0 0 0 0 0,0 0 0 0 0,1 0 0 0 0,-1-1 0 0 0,1 1 0 0 0,0 0 0 0 0,0 0 0 0 0,0 0 0 0 0,0 0 0 0 0,0 0 0 0 0,1 0 0 0 0,1 5 1 0 0,2 6 130 0 0,9 22 1 0 0,-1-7 44 0 0,-7-10-94 0 0,-1 0 0 0 0,0 0 1 0 0,1 35-1 0 0,-5 60 189 0 0,-1-85-265 0 0,-7 151 136 0 0,0 122-79 0 0,26 370-158 0 0,-25-332-506 0 0,5-333 312 0 0,0-6-735 0 0,1-1 737 0 0,1-1 1 0 0,0 1 0 0 0,-1-1-1 0 0,1 1 1 0 0,0-1-1 0 0,0 1 1 0 0,-1-1 0 0 0,1 0-1 0 0,0 1 1 0 0,0-1 0 0 0,0 0-1 0 0,0 1 1 0 0,-1-1-1 0 0,1 0 1 0 0,0 1 0 0 0,1-2-1 0 0,-2-9-4421 0 0,0-6-1251 0 0</inkml:trace>
</inkml:ink>
</file>

<file path=ppt/ink/ink4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13.2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620 167 512 0 0,'-8'-40'1247'0'0,"-4"-17"-535"0"0,10 52-508 0 0,0-1 0 0 0,0 0 0 0 0,-1 1 0 0 0,1-1 0 0 0,-1 1 0 0 0,0 0 1 0 0,-5-6-1 0 0,5 9-109 0 0,1 0 1 0 0,0 0-1 0 0,-1 0 1 0 0,0 0-1 0 0,1 1 1 0 0,-1-1-1 0 0,0 1 1 0 0,0 0 0 0 0,0 0-1 0 0,1 0 1 0 0,-1 0-1 0 0,0 0 1 0 0,-1 1-1 0 0,1-1 1 0 0,0 1-1 0 0,0 0 1 0 0,0 0 0 0 0,0 0-1 0 0,-3 1 1 0 0,-7 0 576 0 0,1 1 1 0 0,0 0 0 0 0,-18 6 0 0 0,6-1 703 0 0,1 2-1 0 0,0 0 1 0 0,-29 17 0 0 0,42-20-1010 0 0,0 1 1 0 0,-1 0-1 0 0,2 0 1 0 0,-1 1-1 0 0,1 1 1 0 0,1-1 0 0 0,-1 1-1 0 0,-12 19 1 0 0,-13 31 604 0 0,-45 109 0 0 0,66-138-733 0 0,-14 35 167 0 0,3 1 0 0 0,-21 86 0 0 0,43-141-392 0 0,0 0 1 0 0,1 0-1 0 0,0 0 0 0 0,0 1 0 0 0,1-1 0 0 0,1 0 1 0 0,0 1-1 0 0,0-1 0 0 0,1 0 0 0 0,1 0 0 0 0,0 0 1 0 0,8 19-1 0 0,-6-18-21 0 0,2-1 0 0 0,-1 1 0 0 0,1-1 0 0 0,1-1 0 0 0,0 1 0 0 0,1-2 0 0 0,0 1 0 0 0,0-1 0 0 0,1 0 0 0 0,19 13 0 0 0,-14-13 8 0 0,-1-1 0 0 0,2 0 0 0 0,-1-1-1 0 0,1-1 1 0 0,0 0 0 0 0,0-1 0 0 0,33 5 0 0 0,-23-7 5 0 0,0 0 0 0 0,0-2 0 0 0,0-1 0 0 0,38-4 0 0 0,-38-1-3 0 0,-1 0-1 0 0,0-1 0 0 0,0-1 1 0 0,34-16-1 0 0,-22 6-18 0 0,0-2 0 0 0,33-24 0 0 0,-59 36 9 0 0,0-1-1 0 0,-1-1 0 0 0,0 0 1 0 0,0 0-1 0 0,-1-1 1 0 0,-1 0-1 0 0,1-1 1 0 0,-2 0-1 0 0,1 0 1 0 0,-2-1-1 0 0,1 0 0 0 0,8-23 1 0 0,-10 18 3 0 0,0-1-1 0 0,-1 1 1 0 0,-1-1 0 0 0,0 0 0 0 0,-1 0-1 0 0,-1 0 1 0 0,-1-1 0 0 0,-4-33-1 0 0,-4 1-127 0 0,-17-66-1 0 0,16 89 115 0 0,0 0 0 0 0,-1 1-1 0 0,-27-48 1 0 0,32 65 22 0 0,-1 1-1 0 0,-1 0 1 0 0,1 0 0 0 0,-1 1-1 0 0,-1 0 1 0 0,1 0-1 0 0,-1 1 1 0 0,-1 0-1 0 0,1 0 1 0 0,-1 1-1 0 0,-1 0 1 0 0,1 1 0 0 0,-1-1-1 0 0,0 2 1 0 0,0 0-1 0 0,0 0 1 0 0,0 1-1 0 0,-1 0 1 0 0,0 0-1 0 0,1 1 1 0 0,-1 1-1 0 0,-13-1 1 0 0,2 2-22 0 0,-1 2 0 0 0,0 0 0 0 0,1 1 1 0 0,-1 1-1 0 0,1 1 0 0 0,0 0 0 0 0,1 2 0 0 0,-1 1 0 0 0,2 1 0 0 0,-1 0 0 0 0,1 2 1 0 0,-36 24-1 0 0,47-27-5 0 0,-1 0 1 0 0,2 0-1 0 0,-1 1 1 0 0,1 0-1 0 0,0 0 1 0 0,1 1-1 0 0,0 0 1 0 0,1 0 0 0 0,0 1-1 0 0,1 0 1 0 0,-5 12-1 0 0,7-17-20 0 0,2 0 0 0 0,-1 1 0 0 0,1-1 0 0 0,0 0 0 0 0,0 0-1 0 0,0 1 1 0 0,1-1 0 0 0,0 0 0 0 0,0 1 0 0 0,1-1 0 0 0,0 0 0 0 0,0 1 0 0 0,0-1-1 0 0,1 0 1 0 0,0 0 0 0 0,0 0 0 0 0,1 0 0 0 0,-1 0 0 0 0,1-1 0 0 0,1 1 0 0 0,-1-1-1 0 0,7 8 1 0 0,-1-3-151 0 0,1-1 0 0 0,0 0 0 0 0,0-1 0 0 0,0 0 0 0 0,1-1 0 0 0,0 0 0 0 0,18 8 0 0 0,5 0-1226 0 0,50 14 0 0 0,8-6-2376 0 0,-45-15 2289 0 0</inkml:trace>
</inkml:ink>
</file>

<file path=ppt/ink/ink4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13.9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128 192 8 0 0,'-1'0'572'0'0,"0"-1"0"0"0,-1 0 0 0 0,1 0 0 0 0,0 0 0 0 0,0 0 0 0 0,0 0 0 0 0,0 0 1 0 0,0 0-1 0 0,0 0 0 0 0,0 0 0 0 0,-1-2 0 0 0,-6-17 2721 0 0,7 18-2995 0 0,1 0 0 0 0,-1-1 0 0 0,0 1 0 0 0,0 0 0 0 0,0 0 0 0 0,0-1 1 0 0,-1 1-1 0 0,1 0 0 0 0,0 0 0 0 0,-1 0 0 0 0,0 1 0 0 0,1-1 0 0 0,-1 0 0 0 0,0 0 0 0 0,-3-1 0 0 0,5 3-224 0 0,-1 0 0 0 0,1 0 0 0 0,-1 0 0 0 0,1-1 0 0 0,-1 1 0 0 0,1 0 0 0 0,-1 0 0 0 0,1 0 0 0 0,0 1 0 0 0,-1-1 0 0 0,1 0 0 0 0,-1 0 0 0 0,1 0 0 0 0,-1 0 0 0 0,1 0 0 0 0,-1 1 0 0 0,1-1 0 0 0,0 0 0 0 0,-1 0 0 0 0,1 1 0 0 0,-1-1 0 0 0,1 0 0 0 0,0 0 0 0 0,-1 1 0 0 0,1-1-1 0 0,0 0 1 0 0,-1 1 0 0 0,1-1 0 0 0,0 1 0 0 0,0-1 0 0 0,-1 0 0 0 0,1 1 0 0 0,0-1 0 0 0,0 1 0 0 0,0-1 0 0 0,0 1 0 0 0,-1-1 0 0 0,1 1 0 0 0,0 0 0 0 0,-5 19 1147 0 0,-18 109 759 0 0,-6 51-1198 0 0,19-14-824 0 0,10-142 31 0 0,1 0 0 0 0,1 0 1 0 0,2-1-1 0 0,12 46 0 0 0,-16-67 4 0 0,3 5 2 0 0,-1 0 0 0 0,0 0 0 0 0,0 0 0 0 0,-1 0 0 0 0,0 1 0 0 0,0-1 0 0 0,-1 11 0 0 0,0-18 6 0 0,0 1-1 0 0,0-1 1 0 0,0 0 0 0 0,0 0 0 0 0,0 1 0 0 0,0-1-1 0 0,0 0 1 0 0,0 0 0 0 0,0 0 0 0 0,0 1-1 0 0,0-1 1 0 0,0 0 0 0 0,0 0 0 0 0,0 1-1 0 0,0-1 1 0 0,-1 0 0 0 0,1 0 0 0 0,0 0-1 0 0,0 1 1 0 0,0-1 0 0 0,0 0 0 0 0,0 0-1 0 0,-1 0 1 0 0,1 0 0 0 0,0 1 0 0 0,0-1 0 0 0,0 0-1 0 0,-1 0 1 0 0,1 0 0 0 0,0 0 0 0 0,0 0-1 0 0,0 0 1 0 0,-1 1 0 0 0,1-1 0 0 0,0 0-1 0 0,0 0 1 0 0,-1 0 0 0 0,1 0 0 0 0,0 0-1 0 0,0 0 1 0 0,-1 0 0 0 0,1 0 0 0 0,0 0-1 0 0,0 0 1 0 0,-1 0 0 0 0,1 0 0 0 0,0 0 0 0 0,0-1-1 0 0,0 1 1 0 0,-1 0 0 0 0,1 0 0 0 0,0 0-1 0 0,0 0 1 0 0,0 0 0 0 0,-1 0 0 0 0,1-1-1 0 0,0 1 1 0 0,-9-11-38 0 0,6 0-28 0 0,1-1 0 0 0,0 1 0 0 0,1 0 0 0 0,0-1 0 0 0,1 1 0 0 0,0-1 0 0 0,3-14 0 0 0,-2 14 10 0 0,6-49-145 0 0,4 1 0 0 0,26-90 0 0 0,-24 103 129 0 0,83-256 210 0 0,-91 288-119 0 0,1 1 0 0 0,1-1 0 0 0,12-20 0 0 0,-17 31-10 0 0,1 0-1 0 0,0 1 1 0 0,0-1-1 0 0,0 1 1 0 0,0 0-1 0 0,0 0 1 0 0,7-4-1 0 0,-8 6 6 0 0,0 0 0 0 0,0 0 0 0 0,0 0 0 0 0,0 0 0 0 0,1 0 0 0 0,-1 0-1 0 0,0 1 1 0 0,1-1 0 0 0,-1 1 0 0 0,0 0 0 0 0,1 0 0 0 0,-1 0 0 0 0,0 0 0 0 0,1 0 0 0 0,2 1-1 0 0,-1 0 2 0 0,0 0-1 0 0,-1 0 1 0 0,1 1-1 0 0,-1-1 0 0 0,1 1 1 0 0,-1 0-1 0 0,0 0 0 0 0,0 0 1 0 0,0 1-1 0 0,0-1 0 0 0,4 6 1 0 0,4 4 79 0 0,12 18 1 0 0,-20-25-85 0 0,14 18 19 0 0,0 1-1 0 0,-2 1 1 0 0,21 46 0 0 0,-33-63-24 0 0,0 1 0 0 0,0-1 1 0 0,-1 0-1 0 0,0 1 1 0 0,0-1-1 0 0,-1 1 0 0 0,0-1 1 0 0,-1 1-1 0 0,0 0 1 0 0,0-1-1 0 0,-1 1 0 0 0,0 0 1 0 0,0-1-1 0 0,-1 1 0 0 0,0-1 1 0 0,-1 0-1 0 0,-4 10 1 0 0,5-13-4 0 0,-1-1 0 0 0,0 1 0 0 0,-1-1 0 0 0,1 1 0 0 0,-1-1 0 0 0,0 0 0 0 0,0 0 0 0 0,-1-1 0 0 0,1 1 0 0 0,-1-1 0 0 0,1 0 0 0 0,-8 3 0 0 0,0 0-10 0 0,0-1 0 0 0,0 0 0 0 0,0-1 0 0 0,-17 4 0 0 0,14-6-58 0 0,1 0 0 0 0,-1-1 0 0 0,0 0-1 0 0,1-1 1 0 0,-1-1 0 0 0,-23-4 0 0 0,27 4-149 0 0,1-2-1 0 0,-1 1 1 0 0,1-2-1 0 0,0 1 1 0 0,0-1-1 0 0,1-1 1 0 0,-1 0-1 0 0,1 0 1 0 0,-15-12-1 0 0,21 15-50 0 0,0 0 0 0 0,1-1-1 0 0,-1 0 1 0 0,1 0 0 0 0,0 0 0 0 0,-1 0-1 0 0,1 0 1 0 0,-2-6 0 0 0,3 6-172 0 0,0 0 1 0 0,0 0 0 0 0,0 0-1 0 0,1 0 1 0 0,-1 0-1 0 0,1 0 1 0 0,0 0-1 0 0,0 0 1 0 0,0-1-1 0 0,1 1 1 0 0,-1 0-1 0 0,1 0 1 0 0,-1 0 0 0 0,1 0-1 0 0,0 0 1 0 0,0 0-1 0 0,0 0 1 0 0,1 0-1 0 0,-1 1 1 0 0,1-1-1 0 0,-1 0 1 0 0,1 1-1 0 0,0-1 1 0 0,0 1 0 0 0,4-4-1 0 0,13-10-1311 0 0</inkml:trace>
</inkml:ink>
</file>

<file path=ppt/ink/ink4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14.3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111 69 2312 0 0,'-30'-1'4856'0'0,"22"0"-4038"0"0,0 0 1 0 0,0 1-1 0 0,0 0 0 0 0,0 1 1 0 0,0 0-1 0 0,0 0 1 0 0,-11 3-1 0 0,18-4-787 0 0,1 0 0 0 0,0 0-1 0 0,-1 1 1 0 0,1-1 0 0 0,0 0 0 0 0,-1 0 0 0 0,1 1-1 0 0,0-1 1 0 0,0 0 0 0 0,-1 1 0 0 0,1-1 0 0 0,0 0-1 0 0,0 1 1 0 0,0-1 0 0 0,-1 0 0 0 0,1 1 0 0 0,0-1-1 0 0,0 1 1 0 0,0-1 0 0 0,0 0 0 0 0,0 1 0 0 0,0-1-1 0 0,0 1 1 0 0,0-1 0 0 0,0 0 0 0 0,0 1-1 0 0,0-1 1 0 0,0 1 0 0 0,0-1 0 0 0,0 0 0 0 0,0 1-1 0 0,0-1 1 0 0,0 1 0 0 0,0-1 0 0 0,0 0 0 0 0,1 1-1 0 0,-1-1 1 0 0,0 0 0 0 0,0 1 0 0 0,1-1 0 0 0,-1 0-1 0 0,0 1 1 0 0,0-1 0 0 0,1 0 0 0 0,-1 1 0 0 0,17 19 683 0 0,-12-15-309 0 0,0 1-198 0 0,9 11 533 0 0,31 30-1 0 0,-40-43-646 0 0,1 0 1 0 0,-1 0-1 0 0,1 0 1 0 0,-1-1-1 0 0,1 1 0 0 0,0-1 1 0 0,0-1-1 0 0,1 1 0 0 0,-1-1 1 0 0,13 3-1 0 0,-4-4-7 0 0,0 1 0 0 0,0-2 0 0 0,0 0 0 0 0,0-1 1 0 0,0 0-1 0 0,-1-1 0 0 0,1-1 0 0 0,0 0 0 0 0,-1-1 0 0 0,1-1 0 0 0,-1 0 0 0 0,-1-1 0 0 0,1 0 0 0 0,-1-1 1 0 0,19-13-1 0 0,-30 19-92 0 0,-1-1 1 0 0,1 1-1 0 0,0-1 0 0 0,0 1 1 0 0,-1-1-1 0 0,1 0 1 0 0,-1 0-1 0 0,0 0 0 0 0,1 0 1 0 0,-1 0-1 0 0,0 0 1 0 0,0-1-1 0 0,0 1 0 0 0,0 0 1 0 0,-1 0-1 0 0,1-1 1 0 0,-1 1-1 0 0,1 0 1 0 0,-1-5-1 0 0,0 3-7 0 0,-1 1-1 0 0,1-1 1 0 0,-1 0 0 0 0,0 0 0 0 0,0 1 0 0 0,0-1-1 0 0,0 1 1 0 0,-1-1 0 0 0,0 1 0 0 0,1 0-1 0 0,-5-6 1 0 0,2 3-7 0 0,-1 0 0 0 0,0 0-1 0 0,-1 0 1 0 0,1 1-1 0 0,-1 0 1 0 0,0 0 0 0 0,0 0-1 0 0,-1 1 1 0 0,1 0 0 0 0,-1 0-1 0 0,-14-5 1 0 0,15 7 14 0 0,0 1-1 0 0,0 1 1 0 0,-1-1 0 0 0,1 1 0 0 0,0 0-1 0 0,0 0 1 0 0,-1 1 0 0 0,1 0-1 0 0,0 0 1 0 0,0 0 0 0 0,0 1 0 0 0,0 0-1 0 0,0 0 1 0 0,0 0 0 0 0,0 1-1 0 0,1 0 1 0 0,-1 0 0 0 0,1 0 0 0 0,-8 7-1 0 0,4-2-6 0 0,-1 0-1 0 0,2 0 0 0 0,-1 1 0 0 0,1 0 0 0 0,0 0 0 0 0,1 1 0 0 0,0 0 1 0 0,1 0-1 0 0,-7 14 0 0 0,10-16-3 0 0,0 0 0 0 0,0-1 0 0 0,0 1 0 0 0,1 0 0 0 0,1 0 0 0 0,-1 1 0 0 0,2-1 0 0 0,-1 0 0 0 0,1 0 0 0 0,1 11 0 0 0,-1-14 8 0 0,1-1 1 0 0,0 1-1 0 0,0-1 1 0 0,1 1-1 0 0,-1-1 0 0 0,1 0 1 0 0,0 1-1 0 0,0-1 1 0 0,1 0-1 0 0,-1 0 0 0 0,1 0 1 0 0,0-1-1 0 0,0 1 1 0 0,0-1-1 0 0,1 1 0 0 0,-1-1 1 0 0,1 0-1 0 0,-1 0 1 0 0,6 2-1 0 0,4 2-57 0 0,1 0 0 0 0,-1-1 0 0 0,1 0 0 0 0,26 6 0 0 0,60 6-1027 0 0,-40-13-1633 0 0,-32-5 658 0 0</inkml:trace>
</inkml:ink>
</file>

<file path=ppt/ink/ink4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14.7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2 2176 0 0,'-7'-1'8444'0'0,"11"16"-5454"0"0,11 23-1954 0 0,-15-36-672 0 0,12 23 1238 0 0,24 35 0 0 0,-23-39-673 0 0,0 0 0 0 0,10 27-1 0 0,-21-44-906 0 0,-1 1 0 0 0,1 0 0 0 0,-1 0-1 0 0,0 0 1 0 0,0 0 0 0 0,0 0-1 0 0,-1 0 1 0 0,0 0 0 0 0,0 0 0 0 0,0 0-1 0 0,-1 1 1 0 0,1-1 0 0 0,-1 0-1 0 0,0 0 1 0 0,-1 0 0 0 0,1-1 0 0 0,-5 9-1 0 0,3-8-2 0 0,1-7-88 0 0,2 1 54 0 0,0 0 0 0 0,0 0 0 0 0,0 0 0 0 0,0 1 1 0 0,0-1-1 0 0,0 0 0 0 0,0 0 0 0 0,0 1 0 0 0,1-1 0 0 0,-1 0 0 0 0,0 0 0 0 0,1 1 0 0 0,-1-2 1 0 0,15-18-349 0 0,1 1 0 0 0,21-20 0 0 0,-19 21 289 0 0,51-47-89 0 0,-10 11 256 0 0,-48 42-81 0 0,1 1 1 0 0,1 1-1 0 0,25-18 0 0 0,-33 26 16 0 0,0-1-1 0 0,0 0 1 0 0,0 1 0 0 0,0 0-1 0 0,0 0 1 0 0,0 1 0 0 0,1-1 0 0 0,-1 1-1 0 0,1 0 1 0 0,-1 1 0 0 0,1-1-1 0 0,-1 1 1 0 0,1 0 0 0 0,-1 0 0 0 0,8 2-1 0 0,-9 0-4 0 0,1-1-1 0 0,-1 1 1 0 0,0 0-1 0 0,0 0 1 0 0,0 1-1 0 0,-1-1 1 0 0,1 1-1 0 0,0 0 1 0 0,-1 0-1 0 0,0 0 1 0 0,0 0-1 0 0,0 1 1 0 0,0-1-1 0 0,0 1 1 0 0,2 5-1 0 0,4 6-5 0 0,0 1-1 0 0,9 24 1 0 0,-4-3-38 0 0,-6-16 12 0 0,12 25 0 0 0,-16-39-96 0 0,0 0 0 0 0,1 0 1 0 0,-1 0-1 0 0,1-1 0 0 0,1 0 1 0 0,-1 0-1 0 0,8 6 1 0 0,-3-4-1081 0 0,1 0 1 0 0,0-1-1 0 0,0 0 1 0 0,1-1-1 0 0,21 9 1 0 0,-9-8-721 0 0</inkml:trace>
</inkml:ink>
</file>

<file path=ppt/ink/ink4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15.4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451 76 512 0 0,'-5'-4'454'0'0,"0"0"1"0"0,-1 0-1 0 0,0 0 0 0 0,1 1 0 0 0,-1 0 0 0 0,-1 0 0 0 0,1 0 1 0 0,0 1-1 0 0,-1 0 0 0 0,1 0 0 0 0,-1 1 0 0 0,0 0 1 0 0,1 0-1 0 0,-1 0 0 0 0,0 1 0 0 0,0 0 0 0 0,0 0 1 0 0,1 1-1 0 0,-1 0 0 0 0,0 0 0 0 0,0 0 0 0 0,1 1 1 0 0,-1 0-1 0 0,1 0 0 0 0,0 1 0 0 0,0 0 0 0 0,0 0 1 0 0,0 0-1 0 0,0 1 0 0 0,0 0 0 0 0,1 0 0 0 0,-6 6 1 0 0,-3 4 142 0 0,0 1 0 0 0,1 0 1 0 0,0 1-1 0 0,2 1 0 0 0,-19 33 0 0 0,11-11 280 0 0,-24 70 0 0 0,33-80-724 0 0,2-1 1 0 0,1 2-1 0 0,1-1 1 0 0,1 1-1 0 0,0 40 1 0 0,5-54-92 0 0,0 1-1 0 0,2-1 1 0 0,0 0-1 0 0,1 0 1 0 0,0 0 0 0 0,1 0-1 0 0,1-1 1 0 0,1 0-1 0 0,0 0 1 0 0,1 0 0 0 0,13 21-1 0 0,-12-23-68 0 0,1-1 0 0 0,1 0 1 0 0,0 0-1 0 0,0-1 0 0 0,1-1 0 0 0,0 0 0 0 0,1 0 0 0 0,1-1 0 0 0,-1 0 1 0 0,1-1-1 0 0,0-1 0 0 0,1 0 0 0 0,0-1 0 0 0,0 0 0 0 0,1-1 1 0 0,-1-1-1 0 0,1 0 0 0 0,0-1 0 0 0,0-1 0 0 0,0 0 0 0 0,25-1 0 0 0,-22-1 3 0 0,0-1-1 0 0,0-1 0 0 0,0-1 0 0 0,-1-1 0 0 0,1 0 0 0 0,-1-1 0 0 0,1-1 0 0 0,-1-1 0 0 0,-1 0 0 0 0,0-1 0 0 0,20-13 0 0 0,-24 13 6 0 0,-1-1-1 0 0,0 0 0 0 0,0 0 0 0 0,-1-1 0 0 0,0 0 1 0 0,0-1-1 0 0,-2 0 0 0 0,1 0 0 0 0,-1-1 0 0 0,-1 0 1 0 0,0-1-1 0 0,-1 0 0 0 0,0 0 0 0 0,7-26 0 0 0,-4-2-40 0 0,-2 0-1 0 0,-2 0 0 0 0,-2 0 0 0 0,-2-1 1 0 0,-1 1-1 0 0,-7-50 0 0 0,4 66 21 0 0,-1 0-1 0 0,-1 0 1 0 0,-1 0-1 0 0,-1 1 1 0 0,-2 0 0 0 0,0 0-1 0 0,-15-26 1 0 0,19 41 31 0 0,0 0-1 0 0,-1 1 1 0 0,0-1 0 0 0,-1 1 0 0 0,0 1 0 0 0,0-1 0 0 0,0 1-1 0 0,-1 1 1 0 0,0-1 0 0 0,-1 1 0 0 0,1 1 0 0 0,-1-1 0 0 0,0 1-1 0 0,-1 1 1 0 0,1 0 0 0 0,-1 0 0 0 0,0 1 0 0 0,0 0-1 0 0,0 1 1 0 0,-14-2 0 0 0,6 3 3 0 0,0 0-1 0 0,1 1 1 0 0,-1 1-1 0 0,0 1 1 0 0,0 0-1 0 0,1 1 1 0 0,-1 1 0 0 0,1 1-1 0 0,-22 9 1 0 0,18-5-20 0 0,0 1 0 0 0,1 1 0 0 0,0 1 0 0 0,1 1 1 0 0,0 1-1 0 0,-31 30 0 0 0,32-26-10 0 0,1 0 0 0 0,1 2 0 0 0,1 0 1 0 0,0 1-1 0 0,2 1 0 0 0,-13 26 0 0 0,17-29 7 0 0,2 1-1 0 0,0 0 1 0 0,0 0 0 0 0,2 0-1 0 0,1 0 1 0 0,0 1 0 0 0,0 34-1 0 0,4-41-38 0 0,0 0-1 0 0,2-1 1 0 0,0 1-1 0 0,0 0 1 0 0,1-1-1 0 0,1 0 1 0 0,0 0 0 0 0,1 0-1 0 0,0 0 1 0 0,1 0-1 0 0,0-1 1 0 0,1 0-1 0 0,1-1 1 0 0,0 1-1 0 0,18 19 1 0 0,-8-13-705 0 0,1-2 0 0 0,0 0 0 0 0,1-1 1 0 0,1 0-1 0 0,0-2 0 0 0,1-1 1 0 0,46 19-1 0 0,-17-12-3320 0 0,2-3 1686 0 0</inkml:trace>
</inkml:ink>
</file>

<file path=ppt/ink/ink4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15.6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56 2521 0 0,'-3'-31'7317'0'0,"3"30"-7043"0"0,0-1 1 0 0,0 1-1 0 0,-1 0 0 0 0,1 0 0 0 0,-1-1 1 0 0,1 1-1 0 0,-1 0 0 0 0,1 0 0 0 0,-1 0 0 0 0,0-1 1 0 0,1 1-1 0 0,-1 0 0 0 0,0 0 0 0 0,0 0 0 0 0,0 0 1 0 0,0 0-1 0 0,0 0 0 0 0,0 1 0 0 0,0-1 0 0 0,-2-1 1 0 0,2 2-183 0 0,1 0 0 0 0,-1 0 0 0 0,0 0 0 0 0,1 0-1 0 0,-1 0 1 0 0,1 1 0 0 0,-1-1 0 0 0,0 0 0 0 0,1 0 0 0 0,-1 1 0 0 0,1-1 0 0 0,-1 0 0 0 0,1 1 0 0 0,-1-1 0 0 0,0 0 0 0 0,1 1 0 0 0,0-1 0 0 0,-1 1 0 0 0,1-1 0 0 0,-1 1 0 0 0,1-1 0 0 0,0 1 0 0 0,-1-1 0 0 0,1 1 0 0 0,0 0 0 0 0,-1-1 0 0 0,1 1 0 0 0,0-1-1 0 0,0 1 1 0 0,0 0 0 0 0,-1 0 0 0 0,-4 22 865 0 0,4-8-633 0 0,1-1-1 0 0,1 1 1 0 0,0 0-1 0 0,1-1 1 0 0,1 0 0 0 0,0 1-1 0 0,6 13 1 0 0,-1-8-95 0 0,0 0 0 0 0,1-1 0 0 0,2 0 0 0 0,14 21 0 0 0,5-1-384 0 0,1-1 1 0 0,2-2 0 0 0,54 46 0 0 0,-68-66-2375 0 0,40 28 1 0 0,-40-32 1424 0 0</inkml:trace>
</inkml:ink>
</file>

<file path=ppt/ink/ink4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16.3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3 512 0 0,'0'0'200'0'0,"-1"0"0"0"0,1-1 0 0 0,0 1 0 0 0,0 0-1 0 0,0 0 1 0 0,0 0 0 0 0,-1 0 0 0 0,1 0 0 0 0,0-1 0 0 0,0 1 0 0 0,0 0 0 0 0,-1 0-1 0 0,1 0 1 0 0,0 0 0 0 0,0 0 0 0 0,0 0 0 0 0,-1 0 0 0 0,1 0 0 0 0,0 0-1 0 0,0 0 1 0 0,-1 0 0 0 0,1 0 0 0 0,0 0 0 0 0,0 0 0 0 0,-1 0 0 0 0,1 0 0 0 0,0 0-1 0 0,0 0 1 0 0,0 0 0 0 0,-1 0 0 0 0,1 0 0 0 0,0 0 0 0 0,0 0 0 0 0,-1 0-1 0 0,1 0 1 0 0,0 1 0 0 0,0-1 0 0 0,0 0 0 0 0,0 0 0 0 0,-1 0 0 0 0,1 0 0 0 0,0 1-1 0 0,0-1 1 0 0,0 0 0 0 0,0 0 0 0 0,-1 0 0 0 0,1 1 0 0 0,0-1 0 0 0,-6 18 2945 0 0,1 26-2130 0 0,5-43-811 0 0,0 3-96 0 0,-3 37 1318 0 0,4 44 0 0 0,-1-74-1229 0 0,1 0 1 0 0,1 0-1 0 0,0 0 1 0 0,0 0-1 0 0,1-1 0 0 0,1 1 1 0 0,0-1-1 0 0,0 1 1 0 0,7 10-1 0 0,-9-17-153 0 0,1-1-1 0 0,0 1 0 0 0,0-1 0 0 0,0 0 1 0 0,0 1-1 0 0,1-1 0 0 0,-1-1 1 0 0,1 1-1 0 0,0 0 0 0 0,-1-1 1 0 0,10 4-1 0 0,-7-4-20 0 0,1 1 1 0 0,0-1-1 0 0,-1-1 1 0 0,1 1-1 0 0,0-1 1 0 0,0-1-1 0 0,9 1 1 0 0,-5-1-25 0 0,0-1 0 0 0,0-1-1 0 0,0 1 1 0 0,0-2 0 0 0,0 1 0 0 0,-1-1 0 0 0,1-1 0 0 0,-1 0 0 0 0,17-10-1 0 0,-22 11-9 0 0,-1 0-1 0 0,1 0 1 0 0,-1 0-1 0 0,1-1 1 0 0,-1 0-1 0 0,0 0 1 0 0,-1 0-1 0 0,1 0 1 0 0,-1-1-1 0 0,0 1 1 0 0,0-1-1 0 0,0 0 1 0 0,-1 0-1 0 0,1 0 1 0 0,1-7-1 0 0,-2 3-24 0 0,0-1 0 0 0,0 1 0 0 0,-1-1 0 0 0,0 1-1 0 0,-1-1 1 0 0,0 0 0 0 0,-3-18 0 0 0,-9-37-51 0 0,11 59 93 0 0,-1 0 1 0 0,0 0 0 0 0,0 0 0 0 0,-1 1 0 0 0,0-1 0 0 0,0 1 0 0 0,0-1 0 0 0,-6-6 0 0 0,9 11-8 0 0,-1 1 1 0 0,1-1 0 0 0,0 1-1 0 0,-1-1 1 0 0,1 1 0 0 0,-1-1-1 0 0,1 1 1 0 0,-1 0-1 0 0,1-1 1 0 0,-1 1 0 0 0,1 0-1 0 0,-1-1 1 0 0,1 1 0 0 0,-1 0-1 0 0,1 0 1 0 0,-1-1 0 0 0,1 1-1 0 0,-1 0 1 0 0,0 0 0 0 0,1 0-1 0 0,-1 0 1 0 0,1 0 0 0 0,-1 0-1 0 0,0 0 1 0 0,1 0 0 0 0,-1 0-1 0 0,-1 0 1 0 0,2 1-6 0 0,-1-1-1 0 0,0 1 1 0 0,0-1 0 0 0,1 1-1 0 0,-1 0 1 0 0,0-1 0 0 0,1 1-1 0 0,-1 0 1 0 0,0 0 0 0 0,1 0-1 0 0,-1-1 1 0 0,1 1-1 0 0,0 0 1 0 0,-1 0 0 0 0,0 2-1 0 0,0 0-1 0 0,0 1 0 0 0,1-1 0 0 0,-1 1-1 0 0,0-1 1 0 0,1 1 0 0 0,0-1 0 0 0,0 1-1 0 0,0 6 1 0 0,2-5-20 0 0,0 0 0 0 0,1 0 0 0 0,-1 0-1 0 0,1 0 1 0 0,0 0 0 0 0,0-1 0 0 0,1 1 0 0 0,-1-1-1 0 0,1 0 1 0 0,6 6 0 0 0,7 4-460 0 0,22 16 1 0 0,-36-28 380 0 0,45 28-3323 0 0,-33-20-1407 0 0,-5-4 2514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4:10.9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597 172 512 0 0,'-16'-59'11124'0'0,"14"51"-10247"0"0,0 0 1 0 0,0 1-1 0 0,-1-1 1 0 0,-1 1-1 0 0,1-1 1 0 0,-1 1-1 0 0,-9-13 1 0 0,11 17-683 0 0,0 0 0 0 0,-1 0 1 0 0,1 0-1 0 0,-1 0 0 0 0,0 1 1 0 0,0-1-1 0 0,0 1 0 0 0,0 0 1 0 0,0 0-1 0 0,0 0 0 0 0,-1 0 1 0 0,1 0-1 0 0,-1 1 0 0 0,1-1 1 0 0,-1 1-1 0 0,1 0 0 0 0,-1 0 1 0 0,0 1-1 0 0,-5-1 0 0 0,-1 2 55 0 0,0 0 1 0 0,0 0-1 0 0,1 1 0 0 0,-1 1 0 0 0,0 0 1 0 0,1 0-1 0 0,-1 1 0 0 0,1 0 0 0 0,0 0 1 0 0,-14 10-1 0 0,-8 7 577 0 0,-40 37-1 0 0,70-57-811 0 0,-14 11 186 0 0,-37 33 579 0 0,-55 59 1 0 0,99-94-724 0 0,0 0 0 0 0,0 0 0 0 0,1 0 0 0 0,0 1 0 0 0,1 0 0 0 0,0 1 0 0 0,0-1 0 0 0,2 1 0 0 0,-1 0 0 0 0,1 0 0 0 0,1 1 1 0 0,1-1-1 0 0,-2 14 0 0 0,3-18-60 0 0,-2 14 13 0 0,2-1 0 0 0,0 1-1 0 0,4 31 1 0 0,-2-47-12 0 0,0 1 0 0 0,0-1-1 0 0,1 0 1 0 0,0 0 0 0 0,0 0 0 0 0,0 0 0 0 0,1 0 0 0 0,0 0 0 0 0,0-1 0 0 0,1 1-1 0 0,-1-1 1 0 0,1 0 0 0 0,0 0 0 0 0,1 0 0 0 0,-1-1 0 0 0,7 6 0 0 0,0-2-3 0 0,1-1 0 0 0,-1-1 1 0 0,1 0-1 0 0,1 0 0 0 0,-1-1 1 0 0,1 0-1 0 0,0-2 1 0 0,0 1-1 0 0,0-1 0 0 0,15 1 1 0 0,9-1-42 0 0,1-1-1 0 0,50-5 1 0 0,-47-2-24 0 0,0-2 0 0 0,-1-1 0 0 0,49-18 0 0 0,-14 5-52 0 0,-60 17 96 0 0,-1-1 0 0 0,1 0 0 0 0,-1 0 0 0 0,0-2 0 0 0,-1 0 0 0 0,15-9 0 0 0,-23 12 8 0 0,0 0 1 0 0,0 0-1 0 0,0 0 0 0 0,0-1 0 0 0,-1 0 1 0 0,0 0-1 0 0,0 0 0 0 0,0 0 0 0 0,0-1 1 0 0,-1 0-1 0 0,0 1 0 0 0,0-1 1 0 0,-1 0-1 0 0,0 0 0 0 0,0-1 0 0 0,2-10 1 0 0,-3 11 13 0 0,0-1-1 0 0,0 1 1 0 0,-1 0 0 0 0,0-1 0 0 0,-1 1 0 0 0,1-1 0 0 0,-1 1-1 0 0,0 0 1 0 0,-1-1 0 0 0,-2-8 0 0 0,2 12-1 0 0,1 0 0 0 0,-1-1 0 0 0,0 1 0 0 0,0 0 0 0 0,0 0 0 0 0,0 0 0 0 0,-1 0 0 0 0,1 0 0 0 0,-1 1 0 0 0,1-1-1 0 0,-1 1 1 0 0,0 0 0 0 0,0 0 0 0 0,0 0 0 0 0,-1 0 0 0 0,1 0 0 0 0,0 1 0 0 0,-1-1 0 0 0,-5-1 0 0 0,-5 0-12 0 0,0 0 1 0 0,0 1-1 0 0,-1 0 0 0 0,1 1 1 0 0,-1 1-1 0 0,1 1 1 0 0,-25 3-1 0 0,11 1-248 0 0,0 1 0 0 0,-51 19 0 0 0,74-22-815 0 0,11-3-371 0 0,12-4-1034 0 0,23-9-6239 0 0,-12 3 2240 0 0</inkml:trace>
</inkml:ink>
</file>

<file path=ppt/ink/ink4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17.0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100 125 160 0 0,'-92'-5'12031'0'0,"92"5"-11963"0"0,0 0 0 0 0,0 0 0 0 0,0 0 1 0 0,0 0-1 0 0,-1 0 0 0 0,1 0 1 0 0,0 0-1 0 0,0 0 0 0 0,0 0 0 0 0,-1 0 1 0 0,1 0-1 0 0,0 0 0 0 0,0 0 1 0 0,0 0-1 0 0,0 0 0 0 0,0 1 0 0 0,-1-1 1 0 0,1 0-1 0 0,0 0 0 0 0,0 0 1 0 0,0 0-1 0 0,0 0 0 0 0,0 0 0 0 0,-1 1 1 0 0,1-1-1 0 0,0 0 0 0 0,0 0 1 0 0,0 0-1 0 0,0 0 0 0 0,0 0 0 0 0,0 1 1 0 0,0-1-1 0 0,0 0 0 0 0,0 0 1 0 0,0 0-1 0 0,0 1 0 0 0,0-1 0 0 0,0 0 1 0 0,0 0-1 0 0,0 0 0 0 0,0 0 0 0 0,0 1 1 0 0,3 10 1593 0 0,10 8 78 0 0,-6-11-1574 0 0,1 0 1 0 0,-1 0-1 0 0,2-1 0 0 0,-1 0 0 0 0,1 0 0 0 0,0-1 0 0 0,1 0 0 0 0,-1 0 1 0 0,1-1-1 0 0,0-1 0 0 0,0 0 0 0 0,1 0 0 0 0,-1-1 0 0 0,1 0 0 0 0,18 2 0 0 0,-10-2-121 0 0,0-2 0 0 0,0 0-1 0 0,1-1 1 0 0,-1-1-1 0 0,0 0 1 0 0,0-2-1 0 0,0 0 1 0 0,21-7 0 0 0,-35 8-44 0 0,0 1 1 0 0,0-1-1 0 0,0 0 1 0 0,-1 0-1 0 0,1-1 1 0 0,-1 1-1 0 0,0-1 1 0 0,0 0-1 0 0,0 0 1 0 0,7-7-1 0 0,-9 8 1 0 0,-1 0 0 0 0,1-1 0 0 0,-1 1 1 0 0,0 0-1 0 0,0-1 0 0 0,1 1 0 0 0,-1-1 0 0 0,-1 1 0 0 0,1-1 0 0 0,0 1 0 0 0,-1-1 0 0 0,1 1 0 0 0,-1-1 0 0 0,0 0 0 0 0,0 1 0 0 0,0-1 0 0 0,0 0 0 0 0,0 1 0 0 0,-1-1 0 0 0,1 0 1 0 0,-1 1-1 0 0,-1-4 0 0 0,-1-5-20 0 0,-1 0 0 0 0,0 0 1 0 0,-1 1-1 0 0,-1-1 0 0 0,1 1 1 0 0,-2 1-1 0 0,-8-12 1 0 0,12 17 12 0 0,-1 0 1 0 0,1 0-1 0 0,-1 1 1 0 0,0 0-1 0 0,0-1 1 0 0,0 1-1 0 0,-1 1 1 0 0,1-1 0 0 0,-1 1-1 0 0,0-1 1 0 0,1 1-1 0 0,-1 1 1 0 0,0-1-1 0 0,0 1 1 0 0,0 0 0 0 0,0 0-1 0 0,0 0 1 0 0,-7 0-1 0 0,2 2 6 0 0,0 0 1 0 0,0 1-1 0 0,0 0 0 0 0,0 0 0 0 0,1 1 1 0 0,-1 0-1 0 0,1 1 0 0 0,0 0 0 0 0,0 0 1 0 0,0 1-1 0 0,-11 8 0 0 0,5-2 2 0 0,0 1-1 0 0,0 1 0 0 0,1 0 1 0 0,1 0-1 0 0,-12 17 1 0 0,10-11-14 0 0,2 1 1 0 0,-12 21-1 0 0,20-31 12 0 0,0-1 1 0 0,1 1-1 0 0,0 0 0 0 0,1 0 0 0 0,0 0 1 0 0,1 1-1 0 0,-2 10 0 0 0,4-17-4 0 0,0 0 0 0 0,0 1 0 0 0,0-1 0 0 0,0 0-1 0 0,1 1 1 0 0,0-1 0 0 0,0 0 0 0 0,0 0 0 0 0,0 0-1 0 0,1 0 1 0 0,0 0 0 0 0,-1 0 0 0 0,6 7 0 0 0,-3-6-6 0 0,0 0 0 0 0,1 0 1 0 0,-1 0-1 0 0,1 0 1 0 0,0-1-1 0 0,1 0 1 0 0,-1 0-1 0 0,8 4 0 0 0,0-1-53 0 0,0-2-1 0 0,0 1 0 0 0,0-1 0 0 0,1-1 0 0 0,0-1 1 0 0,-1 0-1 0 0,27 3 0 0 0,17-4-1379 0 0,-1-1 1 0 0,93-12-1 0 0,-104 5-297 0 0</inkml:trace>
</inkml:ink>
</file>

<file path=ppt/ink/ink4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17.5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224 319 8 0 0,'0'0'140'0'0,"0"-1"0"0"0,0 1 0 0 0,0-1 0 0 0,0 1 0 0 0,0 0 0 0 0,0-1-1 0 0,0 1 1 0 0,0 0 0 0 0,0-1 0 0 0,0 1 0 0 0,0 0 0 0 0,1-1 0 0 0,-1 1 0 0 0,0-1 0 0 0,0 1 0 0 0,0 0 0 0 0,0 0 0 0 0,1-1 0 0 0,-1 1-1 0 0,0 0 1 0 0,0-1 0 0 0,1 1 0 0 0,-1 0 0 0 0,0 0 0 0 0,1-1 0 0 0,0 1 0 0 0,11-11 1935 0 0,-8 9-1243 0 0,-1-1-418 0 0,0 0-1 0 0,0 0 0 0 0,0-1 1 0 0,0 1-1 0 0,-1-1 1 0 0,1 1-1 0 0,-1-1 0 0 0,0 0 1 0 0,0 0-1 0 0,0 0 0 0 0,0 0 1 0 0,-1 0-1 0 0,1 0 0 0 0,-1 0 1 0 0,0-7-1 0 0,0 2-55 0 0,-1-1 1 0 0,0 1-1 0 0,-1-1 1 0 0,0 1-1 0 0,-5-19 1 0 0,3 11-151 0 0,-2 1 0 0 0,0 0 0 0 0,0 0 0 0 0,-9-15-1 0 0,12 27-178 0 0,0 0-1 0 0,0 0 0 0 0,0 1 0 0 0,-1-1 0 0 0,0 1 0 0 0,0-1 0 0 0,0 1 0 0 0,0 0 0 0 0,0 0 0 0 0,0 1 1 0 0,-1-1-1 0 0,1 0 0 0 0,-1 1 0 0 0,0 0 0 0 0,0 0 0 0 0,0 0 0 0 0,0 1 0 0 0,0-1 0 0 0,0 1 1 0 0,-8-2-1 0 0,2 3-27 0 0,0-1 0 0 0,0 1 0 0 0,0 0 1 0 0,1 1-1 0 0,-1 0 0 0 0,0 1 1 0 0,-10 3-1 0 0,15-4-9 0 0,1 1 0 0 0,-1-1 1 0 0,1 1-1 0 0,0 0 0 0 0,0 0 0 0 0,-1 0 1 0 0,1 1-1 0 0,1-1 0 0 0,-1 1 0 0 0,0 0 1 0 0,1 0-1 0 0,-1 0 0 0 0,1 1 0 0 0,0-1 1 0 0,0 1-1 0 0,1 0 0 0 0,-4 5 0 0 0,5-7-3 0 0,0 0-1 0 0,1 0 0 0 0,-1 1 0 0 0,0-1 1 0 0,1 0-1 0 0,-1 0 0 0 0,1 1 0 0 0,0-1 1 0 0,0 1-1 0 0,0-1 0 0 0,0 0 0 0 0,0 1 0 0 0,1-1 1 0 0,-1 0-1 0 0,1 1 0 0 0,0 1 0 0 0,1 1 3 0 0,0-1 0 0 0,0 0 0 0 0,0 1 0 0 0,1-1 0 0 0,0 0 0 0 0,0-1-1 0 0,5 7 1 0 0,4 1 4 0 0,1 0-1 0 0,0 0 1 0 0,21 12 0 0 0,-6-6 77 0 0,2-2 0 0 0,33 13 0 0 0,21 10 297 0 0,-71-31 29 0 0,0 0 0 0 0,22 18 0 0 0,-32-23-271 0 0,-1 0-1 0 0,1 0 0 0 0,-1 0 0 0 0,1 1 0 0 0,-1-1 1 0 0,0 0-1 0 0,0 1 0 0 0,0 0 0 0 0,-1-1 0 0 0,1 1 0 0 0,-1 0 1 0 0,1 0-1 0 0,-1 0 0 0 0,0 0 0 0 0,0 0 0 0 0,0 0 1 0 0,-1 1-1 0 0,1-1 0 0 0,0 6 0 0 0,-2-7-68 0 0,1 0 1 0 0,-1 0-1 0 0,0 0 0 0 0,1 0 0 0 0,-1 0 1 0 0,0 0-1 0 0,0 0 0 0 0,0 0 0 0 0,0 0 1 0 0,0 0-1 0 0,-1-1 0 0 0,1 1 0 0 0,-1-1 1 0 0,1 1-1 0 0,-1-1 0 0 0,1 1 0 0 0,-1-1 1 0 0,-2 2-1 0 0,-4 2 67 0 0,-1 0 0 0 0,-14 6 1 0 0,12-6-77 0 0,-7 3-169 0 0,0 0-1 0 0,-1-1 0 0 0,0-1 0 0 0,0-1 0 0 0,-1-1 0 0 0,0 0 0 0 0,1-1 0 0 0,-29-1 0 0 0,46-2 9 0 0,0 0 1 0 0,0 0-1 0 0,1 0 0 0 0,-1 0 0 0 0,0 0 0 0 0,0-1 0 0 0,1 1 0 0 0,-1 0 1 0 0,0-1-1 0 0,1 0 0 0 0,-1 1 0 0 0,1-1 0 0 0,-1 0 0 0 0,1 0 1 0 0,-1 0-1 0 0,1 0 0 0 0,-1 0 0 0 0,1 0 0 0 0,0 0 0 0 0,0-1 0 0 0,-1 1 1 0 0,-1-3-1 0 0,2 2-371 0 0,1 0-1 0 0,-1 0 1 0 0,0 0 0 0 0,0-1 0 0 0,1 1-1 0 0,-1 0 1 0 0,1 0 0 0 0,0 0 0 0 0,-1-1 0 0 0,1 1-1 0 0,1-4 1 0 0,0-7-2363 0 0</inkml:trace>
</inkml:ink>
</file>

<file path=ppt/ink/ink4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17.8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15 3081 0 0,'-1'-1'206'0'0,"-45"-11"8728"0"0,15 11-6273 0 0,30 1-2587 0 0,1 0-1 0 0,-1 0 1 0 0,0 0 0 0 0,0 0 0 0 0,1 0 0 0 0,-1 0 0 0 0,0 0-1 0 0,0 1 1 0 0,1-1 0 0 0,-1 0 0 0 0,0 1 0 0 0,1-1-1 0 0,-1 0 1 0 0,0 1 0 0 0,1-1 0 0 0,-1 1 0 0 0,1-1 0 0 0,-1 1-1 0 0,1-1 1 0 0,-1 1 0 0 0,1 0 0 0 0,-1-1 0 0 0,1 1-1 0 0,-1 0 1 0 0,1-1 0 0 0,0 1 0 0 0,-1 0 0 0 0,1 1 70 0 0,-1 1 1 0 0,1-1-1 0 0,0 0 1 0 0,-1 0 0 0 0,1 0-1 0 0,0 0 1 0 0,1 0-1 0 0,-1 0 1 0 0,1 5 0 0 0,2 3 392 0 0,1 1 0 0 0,8 19 0 0 0,-12-30-532 0 0,129 290 3762 0 0,-118-262-3618 0 0,-1 0-1 0 0,-2 0 0 0 0,-1 1 0 0 0,-1 1 0 0 0,-2-1 0 0 0,-1 1 1 0 0,-1-1-1 0 0,-4 60 0 0 0,-29 98 143 0 0,12-85-297 0 0,18-94-35 0 0,0-1-1 0 0,0 1 0 0 0,1 0 0 0 0,0 0 1 0 0,1 0-1 0 0,-1 0 0 0 0,2 0 0 0 0,-1 0 1 0 0,5 12-1 0 0,-5-16-62 0 0,0-1 0 0 0,0 0 1 0 0,1 0-1 0 0,0 0 0 0 0,0 0 1 0 0,0 0-1 0 0,0 0 0 0 0,0 0 1 0 0,0-1-1 0 0,1 1 0 0 0,-1-1 1 0 0,1 1-1 0 0,0-1 0 0 0,0 0 1 0 0,0 0-1 0 0,0 0 0 0 0,0-1 1 0 0,0 1-1 0 0,0-1 0 0 0,1 0 1 0 0,-1 0-1 0 0,0 0 0 0 0,7 1 0 0 0,-4-1-486 0 0,-1 0 0 0 0,1-1 0 0 0,0 0 0 0 0,0 0 0 0 0,0-1 0 0 0,0 0 0 0 0,0 0-1 0 0,0 0 1 0 0,9-3 0 0 0,2-4-1829 0 0</inkml:trace>
</inkml:ink>
</file>

<file path=ppt/ink/ink4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18.0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113 24 1984 0 0,'-8'-4'1595'0'0,"0"0"0"0"0,-1 1 0 0 0,1 0-1 0 0,-1 1 1 0 0,0-1 0 0 0,0 2 0 0 0,0-1-1 0 0,0 1 1 0 0,-18 1 0 0 0,27 0-1547 0 0,-1 0 1 0 0,1 0-1 0 0,0 0 1 0 0,-1 0-1 0 0,1 0 1 0 0,0 0-1 0 0,-1 0 1 0 0,1 0-1 0 0,0 0 1 0 0,-1 0 0 0 0,1 0-1 0 0,-1 1 1 0 0,1-1-1 0 0,0 0 1 0 0,-1 0-1 0 0,1 0 1 0 0,0 1-1 0 0,0-1 1 0 0,-1 0-1 0 0,1 0 1 0 0,0 1-1 0 0,-1-1 1 0 0,5 6 796 0 0,13 3-260 0 0,22 4 38 0 0,66 12 0 0 0,-79-20-562 0 0,14 1-4 0 0,1-1 0 0 0,-1-2 1 0 0,49-3-1 0 0,-6 1-38 0 0,-65-1 1 0 0,32 6 0 0 0,-44-5-20 0 0,-1 0 1 0 0,1 0 0 0 0,-1 1 0 0 0,1 0 0 0 0,-1 0 0 0 0,0 0 0 0 0,0 1-1 0 0,0-1 1 0 0,0 1 0 0 0,5 5 0 0 0,-9-7 9 0 0,1 1 1 0 0,-1-1-1 0 0,0 1 0 0 0,0 0 1 0 0,0-1-1 0 0,0 1 1 0 0,0 0-1 0 0,-1 0 0 0 0,1 0 1 0 0,0 0-1 0 0,-1 0 0 0 0,1-1 1 0 0,-1 1-1 0 0,0 0 0 0 0,0 0 1 0 0,1 0-1 0 0,-1 0 0 0 0,-1 0 1 0 0,1 0-1 0 0,0 0 0 0 0,0 0 1 0 0,-1 0-1 0 0,1 0 1 0 0,-2 3-1 0 0,-2 5 81 0 0,0 0 1 0 0,0-1-1 0 0,-8 13 1 0 0,7-13 29 0 0,-2 3 24 0 0,1 0 0 0 0,0 0 0 0 0,1 1 0 0 0,0 0 0 0 0,1 0 0 0 0,-4 26 0 0 0,7-33-135 0 0,1-1 0 0 0,-1 0 0 0 0,1 0-1 0 0,1 1 1 0 0,-1-1 0 0 0,1 0 0 0 0,0 0-1 0 0,0 1 1 0 0,0-1 0 0 0,1 0-1 0 0,0 0 1 0 0,0 0 0 0 0,0-1 0 0 0,1 1-1 0 0,-1 0 1 0 0,1-1 0 0 0,0 0 0 0 0,0 1-1 0 0,1-1 1 0 0,7 6 0 0 0,-3-2-5 0 0,1-2-1 0 0,-1 1 1 0 0,2-1 0 0 0,-1-1 0 0 0,1 0-1 0 0,0 0 1 0 0,0-1 0 0 0,0 0 0 0 0,17 4-1 0 0,-17-6-431 0 0,-1-1 0 0 0,0 0 0 0 0,0 0 0 0 0,17-2-1 0 0,-18 0-820 0 0,0 0-1 0 0,-1 0 1 0 0,1-1 0 0 0,-1 0-1 0 0,1 0 1 0 0,8-5-1 0 0,-2 1-4241 0 0</inkml:trace>
</inkml:ink>
</file>

<file path=ppt/ink/ink4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18.2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24 4057 0 0,'-19'-8'4553'0'0,"2"-2"3761"0"0,3 6-7186 0 0,6 2-320 0 0,5 4-416 0 0,3 2-336 0 0,3 1 56 0 0,1 0-152 0 0,4 0-16 0 0,0-1-16 0 0,3 3-16 0 0,2 2-136 0 0,0 2-96 0 0,1 0 48 0 0,2 4-528 0 0,0-1-793 0 0,0 2-151 0 0</inkml:trace>
</inkml:ink>
</file>

<file path=ppt/ink/ink4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18.8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270 137 3433 0 0,'-20'-3'7787'0'0,"1"-2"-3418"0"0,12 3-4079 0 0,1 0-1 0 0,0 1 1 0 0,0-1 0 0 0,-1 1-1 0 0,1 1 1 0 0,-1-1-1 0 0,1 1 1 0 0,-1 1-1 0 0,1-1 1 0 0,-11 3 0 0 0,4 0-258 0 0,1 1 1 0 0,0 0-1 0 0,0 1 1 0 0,1 1-1 0 0,0 0 1 0 0,-15 10-1 0 0,22-13-24 0 0,0 0-1 0 0,0 0 1 0 0,0 1-1 0 0,0-1 1 0 0,1 1-1 0 0,-1 0 0 0 0,1 0 1 0 0,0 1-1 0 0,0-1 1 0 0,1 1-1 0 0,-1-1 1 0 0,1 1-1 0 0,0 0 1 0 0,0 0-1 0 0,1 0 1 0 0,0 0-1 0 0,-1 0 1 0 0,1 6-1 0 0,0-4-6 0 0,1 1 0 0 0,1 0 0 0 0,-1-1-1 0 0,1 1 1 0 0,1-1 0 0 0,-1 1 0 0 0,1-1 0 0 0,0 0 0 0 0,1 1-1 0 0,0-1 1 0 0,0 0 0 0 0,7 11 0 0 0,-4-9 45 0 0,0-1 1 0 0,1 0 0 0 0,0 1-1 0 0,0-2 1 0 0,1 1-1 0 0,0-1 1 0 0,0-1 0 0 0,17 11-1 0 0,-16-11 45 0 0,1-1-1 0 0,0-1 1 0 0,0 1-1 0 0,0-2 1 0 0,0 1-1 0 0,1-2 1 0 0,-1 1-1 0 0,19 1 1 0 0,-21-3 1 0 0,0-1 0 0 0,-1 0 0 0 0,1-1 0 0 0,0 0 0 0 0,0 0 0 0 0,0 0 0 0 0,-1-1 0 0 0,1-1 0 0 0,-1 1 0 0 0,1-1 0 0 0,-1 0 0 0 0,9-6 0 0 0,-9 5-70 0 0,-1 0 0 0 0,0 0 0 0 0,0-1 0 0 0,0 0 0 0 0,7-8 0 0 0,-10 10-22 0 0,-1-1 1 0 0,0 1 0 0 0,0 0 0 0 0,0 0 0 0 0,0-1 0 0 0,-1 1 0 0 0,1-1-1 0 0,-1 1 1 0 0,0-1 0 0 0,0 0 0 0 0,0 0 0 0 0,-1 1 0 0 0,1-6 0 0 0,-1-2-4 0 0,-1 0 0 0 0,0-1 0 0 0,-1 1 0 0 0,0 0 0 0 0,0 0 0 0 0,-1 0 0 0 0,-1 0 0 0 0,-8-19 0 0 0,-3 2 15 0 0,-34-52-1 0 0,38 64 10 0 0,-2 0 0 0 0,0 1 0 0 0,-1 0 0 0 0,0 1 0 0 0,-1 1 0 0 0,-1 0 0 0 0,0 1 0 0 0,-18-10 0 0 0,51 29 16 0 0,0-1 0 0 0,0 0-1 0 0,21 3 1 0 0,34 10 56 0 0,78 27 574 0 0,-39-14 462 0 0,-105-30-1039 0 0,-1 0-1 0 0,1 0 1 0 0,-1 0-1 0 0,0 1 1 0 0,0 0-1 0 0,0 0 1 0 0,0 0-1 0 0,0 1 1 0 0,8 7-1 0 0,-11-8-28 0 0,1 0 0 0 0,-1 0 0 0 0,0 0-1 0 0,0 1 1 0 0,0-1 0 0 0,0 1 0 0 0,-1-1-1 0 0,1 1 1 0 0,-1 0 0 0 0,0-1 0 0 0,0 1-1 0 0,0 0 1 0 0,-1 0 0 0 0,1 0 0 0 0,-1 6 0 0 0,-1 2 13 0 0,-1 0 1 0 0,0 0-1 0 0,-1 0 1 0 0,0 0 0 0 0,0 0-1 0 0,-1-1 1 0 0,-1 0-1 0 0,-8 14 1 0 0,7-11-78 0 0,-1 0 0 0 0,2 0 0 0 0,0 0 0 0 0,-5 25 0 0 0,9-37-3 0 0,1-1 1 0 0,0 1-1 0 0,0 0 1 0 0,0-1-1 0 0,0 1 1 0 0,0 0-1 0 0,0-1 1 0 0,0 1-1 0 0,0 0 1 0 0,1-1-1 0 0,-1 1 1 0 0,1 0-1 0 0,-1-1 1 0 0,1 1 0 0 0,-1-1-1 0 0,1 1 1 0 0,0-1-1 0 0,0 1 1 0 0,0-1-1 0 0,1 2 1 0 0,0-2-2 0 0,-1 0 1 0 0,0 0-1 0 0,0-1 1 0 0,1 1-1 0 0,-1 0 0 0 0,0-1 1 0 0,1 1-1 0 0,-1-1 1 0 0,1 1-1 0 0,-1-1 1 0 0,1 0-1 0 0,-1 0 1 0 0,1 0-1 0 0,-1 0 1 0 0,0 0-1 0 0,1 0 0 0 0,-1 0 1 0 0,1 0-1 0 0,-1 0 1 0 0,1-1-1 0 0,-1 1 1 0 0,1 0-1 0 0,0-2 1 0 0,11-2-110 0 0,0-1 1 0 0,0-1-1 0 0,-1-1 1 0 0,0 1-1 0 0,0-2 1 0 0,-1 0 0 0 0,18-16-1 0 0,-11 7-217 0 0,-1-2 0 0 0,-1 0-1 0 0,19-29 1 0 0,-5 3-150 0 0,-16 21 93 0 0,2 1 0 0 0,0 0 0 0 0,29-29 0 0 0,-43 50 357 0 0,1 0 0 0 0,-1 0 1 0 0,1 0-1 0 0,-1 0 0 0 0,1 0 0 0 0,0 1 0 0 0,0-1 1 0 0,0 1-1 0 0,0-1 0 0 0,6 0 0 0 0,-8 1 31 0 0,1 1-1 0 0,-1 0 0 0 0,1 0 1 0 0,-1 0-1 0 0,1 0 0 0 0,-1 0 1 0 0,1 0-1 0 0,-1 1 1 0 0,1-1-1 0 0,-1 1 0 0 0,1-1 1 0 0,-1 1-1 0 0,1-1 0 0 0,-1 1 1 0 0,0 0-1 0 0,1-1 0 0 0,-1 1 1 0 0,0 0-1 0 0,0 0 0 0 0,1 0 1 0 0,-1 0-1 0 0,0 0 1 0 0,0 0-1 0 0,0 0 0 0 0,1 2 1 0 0,8 14 12 0 0,0 0 1 0 0,-1 0 0 0 0,0 1 0 0 0,6 23 0 0 0,14 26-79 0 0,-24-56-319 0 0,1-1-1 0 0,0 0 0 0 0,1 0 1 0 0,14 15-1 0 0,-16-20-582 0 0,0 0-1 0 0,0-1 1 0 0,0 1-1 0 0,1-1 1 0 0,-1-1 0 0 0,1 1-1 0 0,0-1 1 0 0,0 0-1 0 0,10 4 1 0 0,4-2-1501 0 0</inkml:trace>
</inkml:ink>
</file>

<file path=ppt/ink/ink4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19.3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347 195 2513 0 0,'23'-55'8383'0'0,"-18"41"-7383"0"0,0-1 1 0 0,-1 1-1 0 0,0-1 1 0 0,1-15-1 0 0,-5 28-855 0 0,0 0 0 0 0,0 0-1 0 0,0 1 1 0 0,0-1 0 0 0,0 0 0 0 0,0 0 0 0 0,-1 0-1 0 0,1 0 1 0 0,0 0 0 0 0,-1 1 0 0 0,0-1 0 0 0,1 0-1 0 0,-1 1 1 0 0,0-1 0 0 0,0 0 0 0 0,0 1-1 0 0,0-1 1 0 0,-2-2 0 0 0,1 2-12 0 0,0 1 0 0 0,-1-1 1 0 0,1 1-1 0 0,0-1 0 0 0,0 1 0 0 0,-1 0 0 0 0,1 0 0 0 0,0 0 0 0 0,-1 1 1 0 0,1-1-1 0 0,-1 0 0 0 0,-2 0 0 0 0,-7 1 148 0 0,0-1 0 0 0,1 1 1 0 0,-1 1-1 0 0,-22 4 0 0 0,8 0-206 0 0,-1 1 1 0 0,1 1-1 0 0,1 1 0 0 0,-1 2 1 0 0,-40 21-1 0 0,59-28-81 0 0,1 1-1 0 0,0 0 1 0 0,1 0-1 0 0,-1 1 1 0 0,1 0-1 0 0,0 0 1 0 0,0 0-1 0 0,0 1 1 0 0,-6 10-1 0 0,9-13-3 0 0,1 0-1 0 0,-1 0 1 0 0,1-1-1 0 0,0 1 1 0 0,0 0-1 0 0,0 0 1 0 0,1 1-1 0 0,-1-1 1 0 0,1 0-1 0 0,-1 0 1 0 0,1 0 0 0 0,0 0-1 0 0,1 0 1 0 0,-1 0-1 0 0,0 1 1 0 0,1-1-1 0 0,-1 0 1 0 0,1 0-1 0 0,0 0 1 0 0,0 0-1 0 0,1 0 1 0 0,-1-1-1 0 0,0 1 1 0 0,4 4-1 0 0,1 2-1 0 0,1-1 0 0 0,0 0 0 0 0,0 0 0 0 0,1-1-1 0 0,0 0 1 0 0,1 0 0 0 0,-1-1 0 0 0,1 0 0 0 0,0-1-1 0 0,1 1 1 0 0,18 6 0 0 0,8 1 82 0 0,73 15 0 0 0,-74-20-64 0 0,-32-7-5 0 0,27 6 110 0 0,-1 1 0 0 0,47 19 0 0 0,-69-24-84 0 0,0 0 1 0 0,-1 1-1 0 0,1 0 0 0 0,-1 0 1 0 0,0 0-1 0 0,0 1 1 0 0,0-1-1 0 0,0 2 1 0 0,-1-1-1 0 0,0 0 1 0 0,0 1-1 0 0,-1 0 1 0 0,1 0-1 0 0,-1 1 1 0 0,0-1-1 0 0,4 11 1 0 0,-7-13-14 0 0,0 0 0 0 0,0-1 0 0 0,0 1 1 0 0,0 0-1 0 0,-1 0 0 0 0,1 0 1 0 0,-1 0-1 0 0,0 0 0 0 0,-1 0 1 0 0,1 0-1 0 0,0 0 0 0 0,-1 0 1 0 0,0 0-1 0 0,-2 6 0 0 0,1-6 10 0 0,-1 1 0 0 0,1 0-1 0 0,-1-1 1 0 0,0 1 0 0 0,0-1 0 0 0,-1 0-1 0 0,1 0 1 0 0,-1 0 0 0 0,-7 6 0 0 0,-2-2-29 0 0,1 1 1 0 0,-1-2-1 0 0,-1 0 1 0 0,1 0 0 0 0,-1-2-1 0 0,-25 8 1 0 0,21-8-158 0 0,-24 8-1126 0 0,-1-2 1 0 0,-85 11 0 0 0,92-19-3582 0 0,0 1 2063 0 0</inkml:trace>
</inkml:ink>
</file>

<file path=ppt/ink/ink4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20.5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24 530 512 0 0,'-6'-1'5496'0'0,"5"1"-5074"0"0,1 0-1 0 0,-1 0 1 0 0,1 0-1 0 0,0 0 1 0 0,-1 0-1 0 0,1 0 1 0 0,-1 0-1 0 0,1 0 1 0 0,-1 0-1 0 0,1 0 0 0 0,-1 0 1 0 0,1 0-1 0 0,0 0 1 0 0,-1 0-1 0 0,1 0 1 0 0,-1 1-1 0 0,1-1 1 0 0,0 0-1 0 0,-1 0 1 0 0,-4 9 1363 0 0,4-8-1608 0 0,1-1 0 0 0,0 1 0 0 0,-1 0-1 0 0,1 0 1 0 0,0 0 0 0 0,-1 0 0 0 0,1-1 0 0 0,0 1-1 0 0,0 0 1 0 0,0 0 0 0 0,0 0 0 0 0,0 0-1 0 0,0 0 1 0 0,0 0 0 0 0,0 0 0 0 0,0-1-1 0 0,0 1 1 0 0,1 1 0 0 0,0-1-120 0 0,-1-1 0 0 0,0 0 0 0 0,1 0 0 0 0,-1 0 0 0 0,1 0-1 0 0,-1 0 1 0 0,1 0 0 0 0,-1 1 0 0 0,1-1 0 0 0,-1 0 0 0 0,1 0 0 0 0,-1-1 0 0 0,1 1 0 0 0,-1 0 0 0 0,1 0 0 0 0,-1 0 0 0 0,1 0 0 0 0,-1 0 0 0 0,1 0-1 0 0,-1-1 1 0 0,0 1 0 0 0,1 0 0 0 0,-1 0 0 0 0,1-1 0 0 0,-1 1 0 0 0,0 0 0 0 0,1-1 0 0 0,-1 1 0 0 0,0 0 0 0 0,1-1 0 0 0,-1 1 0 0 0,1-1 0 0 0,22-22 733 0 0,0 0 0 0 0,31-44 1 0 0,4-6-354 0 0,-30 43-277 0 0,-2-2 0 0 0,-1-1-1 0 0,33-58 1 0 0,12-45 365 0 0,-70 136-524 0 0,15-25 140 0 0,-14 23-126 0 0,0 1 1 0 0,0-1 0 0 0,0 1 0 0 0,1 0 0 0 0,-1-1 0 0 0,0 1-1 0 0,0 0 1 0 0,1 0 0 0 0,-1 0 0 0 0,0 0 0 0 0,1 0 0 0 0,-1 0-1 0 0,1 0 1 0 0,2 0 0 0 0,-4 1-9 0 0,1 0 1 0 0,-1 0-1 0 0,0 0 0 0 0,1 0 1 0 0,-1 0-1 0 0,0 1 0 0 0,1-1 1 0 0,-1 0-1 0 0,0 0 0 0 0,1 0 1 0 0,-1 1-1 0 0,0-1 0 0 0,1 0 1 0 0,-1 1-1 0 0,0-1 0 0 0,0 0 1 0 0,1 0-1 0 0,-1 1 0 0 0,0-1 0 0 0,0 0 1 0 0,0 1-1 0 0,1-1 0 0 0,-1 0 1 0 0,0 1-1 0 0,0-1 0 0 0,0 1 1 0 0,0-1-1 0 0,0 0 0 0 0,0 1 1 0 0,0-1-1 0 0,0 1 0 0 0,0-1 1 0 0,2 18 112 0 0,-2-16-106 0 0,0 27 64 0 0,-2 1-1 0 0,-7 41 1 0 0,0 3-31 0 0,1 14 11 0 0,4 2 0 0 0,8 89 0 0 0,0-143-39 0 0,2 0 0 0 0,18 66-1 0 0,-16-77-24 0 0,1-1 0 0 0,1 0-1 0 0,2 0 1 0 0,25 39 0 0 0,-32-56-25 0 0,-1-1-1 0 0,0 1 1 0 0,-1 0 0 0 0,1 0 0 0 0,-2 0-1 0 0,1 0 1 0 0,-1 1 0 0 0,0-1-1 0 0,0 1 1 0 0,-1 0 0 0 0,0-1 0 0 0,0 10-1 0 0,-1-16-10 0 0,0 0-1 0 0,0-1 0 0 0,0 1 0 0 0,0 0 1 0 0,0 0-1 0 0,0 0 0 0 0,-1 0 1 0 0,1-1-1 0 0,0 1 0 0 0,0 0 1 0 0,-1 0-1 0 0,1-1 0 0 0,-1 1 0 0 0,1 0 1 0 0,0-1-1 0 0,-1 1 0 0 0,1 0 1 0 0,-1-1-1 0 0,0 1 0 0 0,1 0 1 0 0,-1-1-1 0 0,1 1 0 0 0,-1-1 0 0 0,0 0 1 0 0,1 1-1 0 0,-1-1 0 0 0,0 1 1 0 0,0-1-1 0 0,1 0 0 0 0,-1 1 0 0 0,0-1 1 0 0,0 0-1 0 0,0 0 0 0 0,1 0 1 0 0,-1 0-1 0 0,0 0 0 0 0,0 0 1 0 0,0 0-1 0 0,0 0 0 0 0,1 0 0 0 0,-1 0 1 0 0,0 0-1 0 0,0 0 0 0 0,0 0 1 0 0,-1-1-1 0 0,-2 0-637 0 0,-1-1 0 0 0,0 1-1 0 0,1-1 1 0 0,0 0 0 0 0,-1 0 0 0 0,-4-3 0 0 0,-12-8-6812 0 0,10 5 2859 0 0</inkml:trace>
</inkml:ink>
</file>

<file path=ppt/ink/ink4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20.7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1 160 1432 0 0,'0'-1'518'0'0,"0"-1"-1"0"0,0 1 0 0 0,0 0 1 0 0,1-1-1 0 0,-1 1 0 0 0,0 0 1 0 0,1-1-1 0 0,-1 1 0 0 0,1 0 1 0 0,-1 0-1 0 0,1-1 0 0 0,0 1 1 0 0,1-1-1 0 0,15-14 3231 0 0,-8 11-2606 0 0,0 1-1 0 0,14-6 0 0 0,-21 9-991 0 0,99-33 4135 0 0,56-4-2396 0 0,-94 26-1882 0 0,1 3 0 0 0,124-3-1 0 0,-172 13-451 0 0,-1 0-1 0 0,20 3 1 0 0,-26-2-848 0 0,1 1 1 0 0,13 5-1 0 0,2 5-2113 0 0</inkml:trace>
</inkml:ink>
</file>

<file path=ppt/ink/ink4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20.9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112 56 2537 0 0,'-21'0'5993'0'0,"-3"-6"6233"0"0,0-5-8497 0 0,2 2-800 0 0,10 2-1017 0 0,4 2-1216 0 0,8 1-271 0 0,6 0-225 0 0,7 1-224 0 0,9 3-233 0 0,2-1-471 0 0,1-1 440 0 0,10 4-3457 0 0,-5-2 2457 0 0,3-5-384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4:11.8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158 36 512 0 0,'-3'-1'523'0'0,"0"1"1"0"0,1-1-1 0 0,-1 0 0 0 0,0 1 1 0 0,0 0-1 0 0,0 0 0 0 0,0 0 1 0 0,0 0-1 0 0,0 0 1 0 0,1 0-1 0 0,-1 1 0 0 0,0 0 1 0 0,0-1-1 0 0,-3 3 0 0 0,1-1 178 0 0,1 0-1 0 0,-1 1 1 0 0,1-1-1 0 0,-1 1 1 0 0,1 0-1 0 0,0 0 0 0 0,-5 7 1 0 0,1-2-39 0 0,1 0-1 0 0,1 1 1 0 0,0 0 0 0 0,0 0 0 0 0,1 1 0 0 0,0 0-1 0 0,-4 12 1 0 0,4-8-287 0 0,1 1-1 0 0,1 0 1 0 0,0 0 0 0 0,1 0-1 0 0,-1 22 1 0 0,3-28-285 0 0,0 0 1 0 0,1 0-1 0 0,0-1 0 0 0,0 1 0 0 0,1 0 1 0 0,0-1-1 0 0,1 0 0 0 0,-1 1 1 0 0,1-1-1 0 0,1 0 0 0 0,4 8 0 0 0,-4-12-83 0 0,-1 0-1 0 0,0 0 0 0 0,1 0 1 0 0,0-1-1 0 0,-1 1 0 0 0,1-1 1 0 0,1 0-1 0 0,-1 0 0 0 0,0-1 1 0 0,1 1-1 0 0,0-1 0 0 0,-1 0 0 0 0,1 0 1 0 0,0 0-1 0 0,0-1 0 0 0,0 0 1 0 0,0 0-1 0 0,0 0 0 0 0,0-1 1 0 0,0 1-1 0 0,1-1 0 0 0,-1 0 0 0 0,8-2 1 0 0,-3 1-17 0 0,1-1-1 0 0,0 0 1 0 0,0-1 0 0 0,-1 0 0 0 0,0 0-1 0 0,1-1 1 0 0,-1-1 0 0 0,-1 0 0 0 0,1 0-1 0 0,10-9 1 0 0,-11 7-14 0 0,0 0 0 0 0,0-1 0 0 0,-1 0 0 0 0,0-1 0 0 0,-1 1-1 0 0,0-2 1 0 0,0 1 0 0 0,6-13 0 0 0,-9 15 15 0 0,-1 0 1 0 0,0 0-1 0 0,-1 0 0 0 0,0-1 0 0 0,0 1 0 0 0,0 0 1 0 0,-1-1-1 0 0,0 0 0 0 0,0 1 0 0 0,-1-1 0 0 0,0 1 1 0 0,0-1-1 0 0,-3-11 0 0 0,2 11 29 0 0,-2-9 3 0 0,-1-1-1 0 0,-1 1 0 0 0,-9-24 1 0 0,12 37-15 0 0,0 0 1 0 0,0-1 0 0 0,0 1-1 0 0,-1 0 1 0 0,0 0-1 0 0,0 1 1 0 0,0-1-1 0 0,0 1 1 0 0,0-1 0 0 0,-1 1-1 0 0,0 0 1 0 0,1 0-1 0 0,-1 0 1 0 0,0 1-1 0 0,0-1 1 0 0,-1 1 0 0 0,-7-3-1 0 0,6 4 3 0 0,1-1 0 0 0,0 1 0 0 0,-1 0 0 0 0,1 1 0 0 0,-1-1 0 0 0,1 1 0 0 0,-1 0 0 0 0,1 1 0 0 0,-1-1 0 0 0,1 1 0 0 0,0 0 0 0 0,-7 2 0 0 0,4 0 8 0 0,0 0 0 0 0,1 1-1 0 0,-1 0 1 0 0,1 0 0 0 0,-1 0 0 0 0,1 1-1 0 0,-8 8 1 0 0,5-4 50 0 0,0 0 0 0 0,1 1 0 0 0,1 0 0 0 0,-1 1 0 0 0,2 0 0 0 0,-1 0 0 0 0,2 1 0 0 0,0 0 0 0 0,-10 24 0 0 0,13-27-11 0 0,1 0 0 0 0,0 0-1 0 0,0 0 1 0 0,1 1 0 0 0,1-1 0 0 0,-1 0 0 0 0,1 0-1 0 0,1 1 1 0 0,-1-1 0 0 0,2 0 0 0 0,-1 0 0 0 0,6 17-1 0 0,-4-20-43 0 0,-1 0-1 0 0,1 0 1 0 0,0 0-1 0 0,0 0 1 0 0,1 0 0 0 0,0-1-1 0 0,0 0 1 0 0,0 0-1 0 0,1 0 1 0 0,0 0-1 0 0,-1-1 1 0 0,2 1-1 0 0,-1-1 1 0 0,0-1-1 0 0,1 1 1 0 0,0-1-1 0 0,0 0 1 0 0,10 4-1 0 0,-9-5-22 0 0,1 1 0 0 0,0-2 0 0 0,0 1 0 0 0,0-1 0 0 0,0 0 0 0 0,0 0 0 0 0,0-1-1 0 0,0-1 1 0 0,0 1 0 0 0,0-1 0 0 0,0 0 0 0 0,8-3 0 0 0,-7 1-14 0 0,1 0 1 0 0,0-1 0 0 0,-1 0-1 0 0,1-1 1 0 0,-1 0-1 0 0,-1 0 1 0 0,1-1-1 0 0,14-13 1 0 0,-15 12 12 0 0,-1 1 0 0 0,-1-2 0 0 0,1 1 0 0 0,-1-1 0 0 0,0 0 0 0 0,-1 0 0 0 0,0 0 0 0 0,0-1 0 0 0,-1 0 0 0 0,0 0 0 0 0,-1 0 0 0 0,0 0 0 0 0,0-1 0 0 0,-1 1 0 0 0,0-1 0 0 0,0 0 0 0 0,-1 1 0 0 0,-1-1 0 0 0,0 0 0 0 0,0 0 0 0 0,-2-9 0 0 0,0 7 19 0 0,-7-28-24 0 0,9 38 25 0 0,-1 0 0 0 0,1 0 0 0 0,-1 0 1 0 0,0 0-1 0 0,0 1 0 0 0,0-1 0 0 0,0 0 0 0 0,0 1 0 0 0,0-1 0 0 0,-1 1 0 0 0,1-1 0 0 0,0 1 0 0 0,-1-1 0 0 0,1 1 0 0 0,-1 0 0 0 0,-3-2 0 0 0,5 3-5 0 0,-1 0-1 0 0,1-1 1 0 0,-1 1-1 0 0,1 0 1 0 0,-1 0-1 0 0,1 0 1 0 0,-1 0-1 0 0,1 0 1 0 0,-1 0-1 0 0,1 0 1 0 0,-1 0-1 0 0,1 0 1 0 0,-1 0-1 0 0,1 0 1 0 0,-1 1-1 0 0,1-1 1 0 0,0 0-1 0 0,-1 0 1 0 0,1 0-1 0 0,-1 1 1 0 0,1-1-1 0 0,-1 0 1 0 0,1 0-1 0 0,-1 1 1 0 0,-9 13 118 0 0,-2 17 58 0 0,8-16-109 0 0,0 0 1 0 0,2 1 0 0 0,0-1 0 0 0,0 1 0 0 0,2 22 0 0 0,0-27-45 0 0,1 0 0 0 0,1 0 1 0 0,0 0-1 0 0,0 0 0 0 0,1-1 1 0 0,0 1-1 0 0,1-1 0 0 0,7 15 1 0 0,-7-19-36 0 0,-1-1 1 0 0,1 0-1 0 0,0 0 1 0 0,1-1-1 0 0,-1 1 1 0 0,1-1-1 0 0,0 0 0 0 0,0 0 1 0 0,0-1-1 0 0,1 1 1 0 0,-1-1-1 0 0,1 0 1 0 0,0-1-1 0 0,-1 1 1 0 0,1-1-1 0 0,0 0 1 0 0,1-1-1 0 0,-1 1 1 0 0,0-1-1 0 0,9 0 1 0 0,-1 0-440 0 0,-1-1 0 0 0,1 0 1 0 0,0-1-1 0 0,-1-1 1 0 0,1 0-1 0 0,-1 0 0 0 0,1-2 1 0 0,17-6-1 0 0,-20 5-1825 0 0,0 0-1 0 0,20-14 1 0 0,-20 11 622 0 0,12-6-1529 0 0</inkml:trace>
</inkml:ink>
</file>

<file path=ppt/ink/ink4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24.0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59 277 512 0 0,'-16'-32'170'0'0,"10"18"1830"0"0,0 0 0 0 0,1-1 1 0 0,-5-20-1 0 0,7 22-565 0 0,-2-7 1134 0 0,-1-24 1 0 0,5 38-2193 0 0,1 1 0 0 0,0-1-1 0 0,0 1 1 0 0,0-1 0 0 0,1 0 0 0 0,0 1 0 0 0,0 0 0 0 0,1-1 0 0 0,2-7-1 0 0,-3 11-210 0 0,0 0 0 0 0,0 0 0 0 0,0 0 0 0 0,1 1-1 0 0,-1-1 1 0 0,1 0 0 0 0,-1 1 0 0 0,1-1 0 0 0,-1 1 0 0 0,1-1-1 0 0,0 1 1 0 0,0 0 0 0 0,0 0 0 0 0,0 0 0 0 0,0 0-1 0 0,0 0 1 0 0,2-1 0 0 0,-4 2-124 0 0,1 1 1 0 0,-1-1-1 0 0,0 0 1 0 0,0 0-1 0 0,1 0 1 0 0,-1 1-1 0 0,0-1 1 0 0,0 0-1 0 0,1 1 1 0 0,-1-1-1 0 0,0 0 1 0 0,0 0-1 0 0,0 1 1 0 0,0-1-1 0 0,0 0 0 0 0,1 1 1 0 0,-1-1-1 0 0,0 0 1 0 0,0 1-1 0 0,0-1 1 0 0,0 0-1 0 0,0 1 1 0 0,0-1-1 0 0,0 0 1 0 0,0 1-1 0 0,0-1 1 0 0,0 13 214 0 0,0-10-102 0 0,-1 12 314 0 0,-5 27-1 0 0,0 10-130 0 0,8 102 187 0 0,-1 9-185 0 0,-2 78-221 0 0,2-122-85 0 0,3-42-48 0 0,-4-69-13 0 0,2-1 0 0 0,-1 0 0 0 0,1 0 1 0 0,0 1-1 0 0,0-1 0 0 0,1-1 0 0 0,0 1 1 0 0,5 8-1 0 0,-8-14 20 0 0,0-1 1 0 0,0 0 0 0 0,1 0-1 0 0,-1 0 1 0 0,0 0 0 0 0,0 0-1 0 0,0 0 1 0 0,0 0 0 0 0,0 0-1 0 0,1 0 1 0 0,-1 0 0 0 0,0 0-1 0 0,0 0 1 0 0,0 0 0 0 0,0 1-1 0 0,1-1 1 0 0,-1 0 0 0 0,0 0-1 0 0,0-1 1 0 0,0 1 0 0 0,0 0-1 0 0,1 0 1 0 0,-1 0 0 0 0,0 0-1 0 0,0 0 1 0 0,0 0 0 0 0,0 0-1 0 0,1 0 1 0 0,-1 0 0 0 0,0 0-1 0 0,0 0 1 0 0,0 0 0 0 0,0 0-1 0 0,0-1 1 0 0,1 1 0 0 0,-1 0-1 0 0,0 0 1 0 0,0 0 0 0 0,0 0-1 0 0,0 0 1 0 0,0-1 0 0 0,0 1-1 0 0,0 0 1 0 0,0 0 0 0 0,0 0-1 0 0,1 0 1 0 0,-1 0 0 0 0,0-1-1 0 0,0 1 1 0 0,0 0 0 0 0,0 0-1 0 0,0 0 1 0 0,0-1 0 0 0,0 1-1 0 0,0 0 1 0 0,0 0 0 0 0,0-1-1 0 0,2-10-395 0 0,-3-3-892 0 0,0 1-1 0 0,-1 0 1 0 0,-1 0-1 0 0,0 0 1 0 0,-7-17 0 0 0,4 12-2151 0 0,1 0 1413 0 0</inkml:trace>
</inkml:ink>
</file>

<file path=ppt/ink/ink4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24.3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129 151 1480 0 0,'-121'-22'10380'0'0,"120"22"-10295"0"0,1 0 0 0 0,0 0 0 0 0,0 0 0 0 0,-1 0 0 0 0,1 0 0 0 0,0 0 0 0 0,-1 0 0 0 0,1 0 0 0 0,0 0 0 0 0,0-1 0 0 0,-1 1 0 0 0,1 0 0 0 0,0 0 0 0 0,0 0 0 0 0,-1 0 0 0 0,1 0 0 0 0,0 0 0 0 0,0-1 1 0 0,-1 1-1 0 0,1 0 0 0 0,0 0 0 0 0,0 0 0 0 0,0 0 0 0 0,-1-1 0 0 0,1 1 0 0 0,0 0 0 0 0,0 0 0 0 0,0-1 0 0 0,0 1 0 0 0,-1-1 0 0 0,9-3 1222 0 0,16-3-120 0 0,-23 7-1020 0 0,133-32 2637 0 0,91-20-955 0 0,-164 41-1516 0 0,105-5-1 0 0,-140 15-302 0 0,62 1-16 0 0,-76 1-115 0 0,1 0-1 0 0,-1 0 1 0 0,0 2-1 0 0,22 6 0 0 0,-31-8 28 0 0,0 0 0 0 0,0 0 0 0 0,-1 1 0 0 0,1-1 0 0 0,-1 1 0 0 0,1-1 0 0 0,-1 1 0 0 0,5 4 0 0 0,-7-5-58 0 0,1 0 0 0 0,0 0 0 0 0,0 0-1 0 0,-1 0 1 0 0,1 0 0 0 0,0 0 0 0 0,-1 1-1 0 0,1-1 1 0 0,-1 0 0 0 0,0 0 0 0 0,1 1-1 0 0,-1-1 1 0 0,0 0 0 0 0,0 1 0 0 0,0-1-1 0 0,0 0 1 0 0,0 0 0 0 0,0 1-1 0 0,0-1 1 0 0,-1 3 0 0 0,-4 11-1928 0 0</inkml:trace>
</inkml:ink>
</file>

<file path=ppt/ink/ink4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24.5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45 4161 0 0,'-10'-5'8650'0'0,"8"-1"-3744"0"0,2 5-4804 0 0,1 0 0 0 0,-1 1 0 0 0,1-1 0 0 0,-1 0 0 0 0,1 1 0 0 0,-1-1 0 0 0,1 0 0 0 0,0 1 0 0 0,-1-1 0 0 0,1 1 0 0 0,0-1 1 0 0,-1 1-1 0 0,1-1 0 0 0,0 1 0 0 0,0-1 0 0 0,0 1 0 0 0,-1 0 0 0 0,1-1 0 0 0,0 1 0 0 0,1 0 0 0 0,29-7 440 0 0,-1 2 0 0 0,55-2 0 0 0,-61 5-521 0 0,30 0-683 0 0,54 6 0 0 0,-1 5-5897 0 0,-69-6 4057 0 0</inkml:trace>
</inkml:ink>
</file>

<file path=ppt/ink/ink4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25.2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181 107 1816 0 0,'-16'-5'3150'0'0,"7"2"-1379"0"0,0 1 0 0 0,-14-3-1 0 0,21 5-1535 0 0,0 0 0 0 0,-1 0-1 0 0,1 0 1 0 0,0 0 0 0 0,0 0-1 0 0,-1 0 1 0 0,1 1-1 0 0,0-1 1 0 0,0 1 0 0 0,-1-1-1 0 0,1 1 1 0 0,0 0-1 0 0,0 0 1 0 0,0 0 0 0 0,-2 2-1 0 0,-2 1 22 0 0,1 1-1 0 0,0 1 0 0 0,0-1 0 0 0,0 1 0 0 0,1 0 1 0 0,-1 0-1 0 0,2 0 0 0 0,-1 0 0 0 0,1 1 1 0 0,-1-1-1 0 0,2 1 0 0 0,-3 9 0 0 0,-3 11-111 0 0,-6 50 0 0 0,13-73-81 0 0,-1 7 80 0 0,0 1 0 0 0,1-1 0 0 0,1 1-1 0 0,1 19 1 0 0,0-28-123 0 0,-1 0 0 0 0,1 0-1 0 0,-1 0 1 0 0,1 0 0 0 0,0 0-1 0 0,0 0 1 0 0,0 0 0 0 0,1 0-1 0 0,-1-1 1 0 0,1 1 0 0 0,-1 0-1 0 0,1-1 1 0 0,0 0 0 0 0,0 1 0 0 0,0-1-1 0 0,0 0 1 0 0,1 0 0 0 0,-1 0-1 0 0,1 0 1 0 0,-1-1 0 0 0,1 1-1 0 0,4 2 1 0 0,3-1-28 0 0,0 1 1 0 0,0-2-1 0 0,1 0 1 0 0,-1 0-1 0 0,1 0 0 0 0,-1-2 1 0 0,1 1-1 0 0,-1-1 1 0 0,1-1-1 0 0,16-2 0 0 0,-11 0 10 0 0,0-1 0 0 0,0 0 0 0 0,0-1 0 0 0,-1-1 0 0 0,0 0 0 0 0,16-9-1 0 0,-21 9-1 0 0,0 0-1 0 0,0 0 0 0 0,-1-1 0 0 0,0 0 0 0 0,0-1 0 0 0,-1 0 0 0 0,11-13 1 0 0,-16 17 6 0 0,-1 0 1 0 0,1 0-1 0 0,-1 0 1 0 0,0-1-1 0 0,0 1 0 0 0,0 0 1 0 0,0-1-1 0 0,-1 0 1 0 0,0 1-1 0 0,0-1 1 0 0,0 0-1 0 0,0 0 1 0 0,-1 1-1 0 0,0-1 1 0 0,0 0-1 0 0,0 0 1 0 0,-1 0-1 0 0,0 1 1 0 0,1-1-1 0 0,-4-7 1 0 0,-4-12 17 0 0,-2 0 1 0 0,0 1-1 0 0,-2 0 1 0 0,0 0-1 0 0,-27-34 0 0 0,35 52-9 0 0,1 1 0 0 0,-1-1-1 0 0,0 1 1 0 0,0 0 0 0 0,-1 1-1 0 0,1-1 1 0 0,-1 1 0 0 0,0 0-1 0 0,0 0 1 0 0,0 0 0 0 0,0 1-1 0 0,-10-4 1 0 0,10 5-4 0 0,1 0 0 0 0,-1 0 0 0 0,0 0 0 0 0,1 1 0 0 0,-1 0 0 0 0,0 0 0 0 0,1 0-1 0 0,-1 1 1 0 0,0-1 0 0 0,0 1 0 0 0,1 0 0 0 0,-1 0 0 0 0,1 1 0 0 0,-1-1 0 0 0,-7 6 0 0 0,1-1-18 0 0,1 0 0 0 0,0 1 0 0 0,0 1 1 0 0,1 0-1 0 0,0 0 0 0 0,0 1 0 0 0,1 0 1 0 0,-14 20-1 0 0,11-13 0 0 0,2 0 1 0 0,0 1-1 0 0,1 0 1 0 0,1 1-1 0 0,-6 20 1 0 0,11-34 10 0 0,1 0 0 0 0,0 1 1 0 0,0 0-1 0 0,0-1 0 0 0,1 1 0 0 0,0 0 1 0 0,0-1-1 0 0,0 1 0 0 0,0 0 0 0 0,1-1 0 0 0,-1 1 1 0 0,1 0-1 0 0,0-1 0 0 0,1 1 0 0 0,-1-1 1 0 0,1 0-1 0 0,0 1 0 0 0,0-1 0 0 0,0 0 1 0 0,1 0-1 0 0,-1 0 0 0 0,1-1 0 0 0,0 1 1 0 0,0 0-1 0 0,1-1 0 0 0,-1 0 0 0 0,1 0 1 0 0,-1 0-1 0 0,1 0 0 0 0,0-1 0 0 0,0 1 1 0 0,8 3-1 0 0,4-1 77 0 0,0 0 0 0 0,0-1 0 0 0,1 0 0 0 0,-1-2 1 0 0,1 0-1 0 0,0-1 0 0 0,0 0 0 0 0,-1-1 0 0 0,31-5 0 0 0,-26 2-1 0 0,0-2-1 0 0,0 0 1 0 0,0-2-1 0 0,0 0 0 0 0,-1-1 1 0 0,-1-1-1 0 0,22-14 1 0 0,-35 20-69 0 0,-1 0 1 0 0,0-1-1 0 0,0 0 0 0 0,0 0 1 0 0,0 0-1 0 0,-1-1 0 0 0,0 0 1 0 0,0 0-1 0 0,5-7 0 0 0,-8 10-7 0 0,1-1 0 0 0,-1 0 0 0 0,0 0-1 0 0,0 0 1 0 0,0 0 0 0 0,0 1 0 0 0,-1-2-1 0 0,1 1 1 0 0,-1 0 0 0 0,1 0-1 0 0,-1 0 1 0 0,0 0 0 0 0,0 0 0 0 0,-1 0-1 0 0,1 0 1 0 0,-1 0 0 0 0,1 0 0 0 0,-1 0-1 0 0,0 0 1 0 0,-2-4 0 0 0,0 0 24 0 0,-1 0 1 0 0,1 1-1 0 0,-1 0 0 0 0,-1 0 1 0 0,1 0-1 0 0,-1 0 0 0 0,-8-8 1 0 0,11 13-17 0 0,1 0 0 0 0,0-1 0 0 0,-1 1-1 0 0,1 0 1 0 0,-1 0 0 0 0,1 0 0 0 0,-1 0 0 0 0,1 1 0 0 0,-1-1 0 0 0,0 0 0 0 0,1 0 0 0 0,-1 1 0 0 0,0 0 0 0 0,0-1 0 0 0,1 1 0 0 0,-1 0-1 0 0,0-1 1 0 0,0 1 0 0 0,0 0 0 0 0,1 0 0 0 0,-1 1 0 0 0,0-1 0 0 0,0 0 0 0 0,1 1 0 0 0,-1-1 0 0 0,0 1 0 0 0,0-1 0 0 0,1 1 0 0 0,-1 0 0 0 0,0 0-1 0 0,1 0 1 0 0,-1-1 0 0 0,1 2 0 0 0,-1-1 0 0 0,1 0 0 0 0,-2 2 0 0 0,-2 2-12 0 0,1 1 1 0 0,0 0-1 0 0,0 0 1 0 0,0 0-1 0 0,1 1 0 0 0,0-1 1 0 0,0 1-1 0 0,0 0 1 0 0,1 0-1 0 0,0 0 0 0 0,0 0 1 0 0,1 0-1 0 0,0 0 1 0 0,0 1-1 0 0,1-1 0 0 0,0 0 1 0 0,0 0-1 0 0,2 11 1 0 0,-1-12-2 0 0,0 1 0 0 0,0-1 0 0 0,0 1 0 0 0,1-1 1 0 0,0 0-1 0 0,0 0 0 0 0,1 0 0 0 0,0 0 0 0 0,0 0 1 0 0,0-1-1 0 0,1 1 0 0 0,0-1 0 0 0,0 0 0 0 0,0 0 0 0 0,0 0 1 0 0,1 0-1 0 0,0-1 0 0 0,0 0 0 0 0,0 0 0 0 0,10 5 1 0 0,6 0-364 0 0,1-2 1 0 0,0 0-1 0 0,0-1 1 0 0,1-2 0 0 0,41 4-1 0 0,-7-6-4115 0 0,-30-3 1589 0 0</inkml:trace>
</inkml:ink>
</file>

<file path=ppt/ink/ink4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25.6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260 326 888 0 0,'-1'0'288'0'0,"1"0"-1"0"0,-1 1 1 0 0,0-1 0 0 0,1 0-1 0 0,-1-1 1 0 0,1 1-1 0 0,-1 0 1 0 0,0 0-1 0 0,1 0 1 0 0,-1 0 0 0 0,1 0-1 0 0,-1 0 1 0 0,0-1-1 0 0,1 1 1 0 0,-1 0 0 0 0,1-1-1 0 0,-1 1 1 0 0,1 0-1 0 0,-1-1 1 0 0,1 1-1 0 0,-1-1 1 0 0,1 1 0 0 0,0 0-1 0 0,-1-1 1 0 0,1 1-1 0 0,-1-1 1 0 0,1 1 0 0 0,0-1-1 0 0,0 1 1 0 0,-1-1-1 0 0,1 0 1 0 0,0 1-1 0 0,0-1 1 0 0,0 1 0 0 0,-1-1-1 0 0,1 0 1 0 0,0 1-1 0 0,0-1 1 0 0,0 1-1 0 0,0-1 1 0 0,0 0 0 0 0,0 1-1 0 0,1-2 1 0 0,-1 0 188 0 0,0 0 1 0 0,1 0 0 0 0,0 0-1 0 0,-1 0 1 0 0,1 0 0 0 0,0 0-1 0 0,0 0 1 0 0,0 0 0 0 0,0 0-1 0 0,1 0 1 0 0,0-1-1 0 0,8-8 170 0 0,-2 0 0 0 0,1-1-1 0 0,-2 0 1 0 0,0 0 0 0 0,8-17-1 0 0,-9 13-457 0 0,0 1-1 0 0,-1-1 1 0 0,-1 0 0 0 0,-1 0-1 0 0,0 0 1 0 0,-1 0-1 0 0,0-24 1 0 0,-2 38-155 0 0,1 0 1 0 0,-1 0-1 0 0,-1 0 1 0 0,1 0 0 0 0,0 0-1 0 0,0-1 1 0 0,-1 1-1 0 0,0 0 1 0 0,1 0-1 0 0,-1 0 1 0 0,0 0-1 0 0,0 0 1 0 0,0 0-1 0 0,0 0 1 0 0,0 1-1 0 0,-2-4 1 0 0,1 4-22 0 0,1 0 0 0 0,-1 0 0 0 0,0 0 1 0 0,1 0-1 0 0,-1 1 0 0 0,0-1 0 0 0,0 0 0 0 0,1 1 0 0 0,-1-1 1 0 0,0 1-1 0 0,0 0 0 0 0,0 0 0 0 0,0-1 0 0 0,0 1 1 0 0,0 0-1 0 0,1 1 0 0 0,-1-1 0 0 0,0 0 0 0 0,-3 1 0 0 0,-5 2 9 0 0,-1-1 1 0 0,1 2-1 0 0,0 0 0 0 0,0 0 0 0 0,0 0 0 0 0,-16 11 0 0 0,-52 43-69 0 0,56-40-32 0 0,-29 30-1 0 0,44-41 54 0 0,1 0-1 0 0,1 0 1 0 0,-1 1 0 0 0,1-1-1 0 0,0 1 1 0 0,1 0-1 0 0,0 1 1 0 0,-5 15-1 0 0,8-22 17 0 0,1 0-1 0 0,-1 0 0 0 0,1 0 1 0 0,0 1-1 0 0,-1-1 0 0 0,1 0 1 0 0,0 0-1 0 0,1 0 0 0 0,-1 1 1 0 0,0-1-1 0 0,1 0 1 0 0,-1 0-1 0 0,1 0 0 0 0,-1 0 1 0 0,1 0-1 0 0,0 0 0 0 0,2 3 1 0 0,-1-2-1 0 0,0 0-1 0 0,0-1 1 0 0,0 0 0 0 0,0 0 0 0 0,1 1 0 0 0,-1-1 0 0 0,1-1 0 0 0,0 1 0 0 0,0 0 0 0 0,5 2 0 0 0,4 1-11 0 0,0-1 0 0 0,1-1 1 0 0,-1 0-1 0 0,25 2 0 0 0,1-2-38 0 0,43-3 0 0 0,27 2-70 0 0,-100-1 128 0 0,0 0 0 0 0,0 1 0 0 0,0-1 1 0 0,0 2-1 0 0,-1-1 0 0 0,1 1 0 0 0,-1 0 0 0 0,8 5 0 0 0,-13-7 6 0 0,1 0 0 0 0,-1 1-1 0 0,0-1 1 0 0,0 1 0 0 0,0 0-1 0 0,0 0 1 0 0,0-1-1 0 0,0 1 1 0 0,-1 1 0 0 0,1-1-1 0 0,0 0 1 0 0,-1 0 0 0 0,0 1-1 0 0,0-1 1 0 0,1 0-1 0 0,-1 1 1 0 0,-1-1 0 0 0,1 1-1 0 0,0 0 1 0 0,-1-1 0 0 0,1 1-1 0 0,-1-1 1 0 0,0 1-1 0 0,0 0 1 0 0,0-1 0 0 0,0 1-1 0 0,-1 5 1 0 0,-1 0 0 0 0,0 0 1 0 0,-1 0-1 0 0,0 0 0 0 0,-1-1 1 0 0,0 1-1 0 0,0-1 0 0 0,0 0 1 0 0,-1 0-1 0 0,0 0 1 0 0,-1 0-1 0 0,1-1 0 0 0,-14 11 1 0 0,3-3 5 0 0,-1-2 0 0 0,-1 0 1 0 0,-37 19-1 0 0,23-17-11 0 0,-1-2 0 0 0,-55 13 0 0 0,81-23-55 0 0,0 0 0 0 0,1-1-1 0 0,-1 0 1 0 0,0 0 0 0 0,0-1 0 0 0,-8 0 0 0 0,13 0-57 0 0,1-1 0 0 0,-1 1 0 0 0,1 0 0 0 0,0 0 0 0 0,-1-1 0 0 0,1 1 0 0 0,0-1 0 0 0,-1 1 0 0 0,1-1-1 0 0,0 0 1 0 0,0 1 0 0 0,-1-1 0 0 0,1 0 0 0 0,0 0 0 0 0,0 0 0 0 0,0 0 0 0 0,0 0 0 0 0,0 0 0 0 0,0 0 0 0 0,0 0 0 0 0,1 0-1 0 0,-1 0 1 0 0,0-1 0 0 0,1 1 0 0 0,-1 0 0 0 0,1-1 0 0 0,-1 1 0 0 0,1 0 0 0 0,-1-1 0 0 0,1 1 0 0 0,0 0 0 0 0,0-1 0 0 0,0 1-1 0 0,0-1 1 0 0,0-1 0 0 0,0-2-699 0 0,1-1-1 0 0,0 1 1 0 0,0 0-1 0 0,0 0 1 0 0,1 0-1 0 0,-1 0 0 0 0,1 1 1 0 0,1-1-1 0 0,-1 0 1 0 0,5-7-1 0 0,-6 11 553 0 0,16-27-2311 0 0</inkml:trace>
</inkml:ink>
</file>

<file path=ppt/ink/ink4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25.9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19 3841 0 0,'0'0'125'0'0,"-5"-3"2232"0"0,1 0 0 0 0,-2 0 0 0 0,1 0 1 0 0,0 1-1 0 0,-10-3 0 0 0,15 5-2294 0 0,0 0 0 0 0,0 0 0 0 0,-1 0 0 0 0,1 0 0 0 0,0 0 0 0 0,0 0 0 0 0,0 0 0 0 0,-1 0 0 0 0,1 0 0 0 0,0 0 0 0 0,0 0 0 0 0,0 0 0 0 0,-1 0 0 0 0,1 0 0 0 0,0 1 0 0 0,0-1 0 0 0,0 0 0 0 0,-1 0 0 0 0,1 0 0 0 0,0 0 0 0 0,0 0 0 0 0,0 0 0 0 0,0 1 0 0 0,-1-1 0 0 0,1 0 0 0 0,0 0 0 0 0,0 0 0 0 0,0 0 0 0 0,0 1 0 0 0,0-1 0 0 0,0 0 0 0 0,-1 0 0 0 0,1 0 0 0 0,0 1 0 0 0,0-1 0 0 0,0 0 0 0 0,0 0 0 0 0,0 0 0 0 0,0 1 0 0 0,0-1 0 0 0,0 0 0 0 0,0 0 0 0 0,0 0 0 0 0,0 1 0 0 0,0-1 0 0 0,0 0 0 0 0,0 0 0 0 0,0 1 0 0 0,0-1 0 0 0,0 0 0 0 0,1 0 0 0 0,-1 0 0 0 0,0 1 0 0 0,0-1 0 0 0,0 0 0 0 0,0 0 0 0 0,0 0 0 0 0,0 0 0 0 0,1 1 0 0 0,6 15 524 0 0,-5-14-245 0 0,13 28 543 0 0,6 7-96 0 0,-2 2 1 0 0,21 62-1 0 0,-28-59-439 0 0,-3 1 0 0 0,-2 0-1 0 0,-1 1 1 0 0,-1 51 0 0 0,-14 176 153 0 0,2-147-580 0 0,5-92-79 0 0,0-10-9 0 0,1 26 0 0 0,1-43-49 0 0,1 0 1 0 0,-1 1-1 0 0,1-1 0 0 0,0 0 1 0 0,1 0-1 0 0,-1 0 0 0 0,1 0 1 0 0,0 0-1 0 0,0 0 0 0 0,3 5 0 0 0,-4-9-18 0 0,0 0 0 0 0,0 0 0 0 0,0 0 0 0 0,0 1-1 0 0,0-1 1 0 0,0-1 0 0 0,0 1 0 0 0,0 0 0 0 0,1 0 0 0 0,-1 0-1 0 0,0-1 1 0 0,0 1 0 0 0,1 0 0 0 0,1 0 0 0 0,-2-1-164 0 0,0 0 0 0 0,0 0 0 0 0,0 1 0 0 0,0-1 0 0 0,0 0 0 0 0,0 0 0 0 0,0 0 0 0 0,0-1 0 0 0,0 1 0 0 0,0 0 0 0 0,0 0 0 0 0,0 0 0 0 0,0-1 0 0 0,0 1 0 0 0,0-1 0 0 0,0 1 0 0 0,0-1 0 0 0,0 1 0 0 0,1-2 0 0 0,8-5-2169 0 0</inkml:trace>
</inkml:ink>
</file>

<file path=ppt/ink/ink4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26.0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35 1256 0 0,'-16'0'8306'0'0,"17"0"-6626"0"0,12 0 201 0 0,9-2 63 0 0,5 1-1032 0 0,16-1 425 0 0,-2-1-489 0 0,3 0-464 0 0,10 0-264 0 0,-8-1 64 0 0,0 0-152 0 0,3-1 8 0 0,-12 0-104 0 0,-2 2-80 0 0,1 3-696 0 0,-8 0-3577 0 0,1 3 392 0 0</inkml:trace>
</inkml:ink>
</file>

<file path=ppt/ink/ink4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26.8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155 173 512 0 0,'2'0'681'0'0,"0"-1"0"0"0,-1 0 1 0 0,1 0-1 0 0,0 1 0 0 0,-1-1 0 0 0,1 0 0 0 0,0 0 1 0 0,-1-1-1 0 0,1 1 0 0 0,-1 0 0 0 0,2-2 0 0 0,11-8 3109 0 0,58-18 1501 0 0,-8 3-3444 0 0,-38 14-981 0 0,0-1 1 0 0,-2-1-1 0 0,30-21 1 0 0,-53 35-841 0 0,-1-1 1 0 0,1 1-1 0 0,0 0 1 0 0,-1-1-1 0 0,1 1 1 0 0,-1-1-1 0 0,1 1 1 0 0,-1-1-1 0 0,0 1 1 0 0,1-1-1 0 0,-1 1 1 0 0,0-1-1 0 0,1 1 1 0 0,-1-1 0 0 0,0 1-1 0 0,1-1 1 0 0,-1 0-1 0 0,0 1 1 0 0,0-1-1 0 0,0 0 1 0 0,1 0-1 0 0,-2 0-10 0 0,1 1-1 0 0,0 0 1 0 0,0-1-1 0 0,-1 1 1 0 0,1 0-1 0 0,0-1 1 0 0,-1 1-1 0 0,1 0 1 0 0,0-1-1 0 0,-1 1 1 0 0,1 0 0 0 0,0 0-1 0 0,-1-1 1 0 0,1 1-1 0 0,0 0 1 0 0,-1 0-1 0 0,1 0 1 0 0,-1-1-1 0 0,1 1 1 0 0,-1 0-1 0 0,1 0 1 0 0,-1 0-1 0 0,-3-1 44 0 0,-1 1 0 0 0,1 0 1 0 0,0-1-1 0 0,-8 2 0 0 0,-9 3-50 0 0,0 1 0 0 0,0 1 0 0 0,0 1 0 0 0,0 1 0 0 0,-20 12 0 0 0,14-8 44 0 0,-20 9-44 0 0,1 3 0 0 0,-82 55 1 0 0,125-76-13 0 0,0-1 1 0 0,-1 1-1 0 0,1 0 1 0 0,0 0 0 0 0,1 0-1 0 0,-1 0 1 0 0,1 1 0 0 0,-5 6-1 0 0,7-9 2 0 0,-1 0-1 0 0,1 0 1 0 0,0 0-1 0 0,-1 0 0 0 0,1 0 1 0 0,0 0-1 0 0,0 0 0 0 0,0 0 1 0 0,0 0-1 0 0,-1 0 1 0 0,2 0-1 0 0,-1 0 0 0 0,0 0 1 0 0,0 0-1 0 0,0 0 1 0 0,0 0-1 0 0,1 0 0 0 0,-1 0 1 0 0,0 0-1 0 0,1 0 1 0 0,-1 0-1 0 0,1 0 0 0 0,-1 0 1 0 0,1 0-1 0 0,0 0 1 0 0,-1 0-1 0 0,1-1 0 0 0,0 1 1 0 0,-1 0-1 0 0,1 0 1 0 0,0-1-1 0 0,0 1 0 0 0,0-1 1 0 0,0 1-1 0 0,0-1 1 0 0,-1 1-1 0 0,1-1 0 0 0,0 1 1 0 0,2-1-1 0 0,4 3-4 0 0,0-1-1 0 0,0 1 1 0 0,0-2-1 0 0,0 1 1 0 0,0-1-1 0 0,0 0 1 0 0,11-1-1 0 0,53-4-64 0 0,-49 2 65 0 0,257-9-96 0 0,-264 11 98 0 0,-1 1 0 0 0,0 1 0 0 0,0 0 0 0 0,18 5 0 0 0,-28-5-2 0 0,0-1 0 0 0,1 1 0 0 0,-1 0-1 0 0,0 0 1 0 0,0 0 0 0 0,0 1 0 0 0,5 4 0 0 0,-7-5 1 0 0,0-1 0 0 0,0 1 0 0 0,-1 0 1 0 0,1 0-1 0 0,-1 0 0 0 0,0 0 0 0 0,1 0 0 0 0,-1 0 1 0 0,0 1-1 0 0,0-1 0 0 0,-1 0 0 0 0,1 0 0 0 0,0 1 0 0 0,-1-1 1 0 0,1 4-1 0 0,-1-2 6 0 0,0 0 1 0 0,-1 0-1 0 0,1 0 0 0 0,-1 1 1 0 0,0-1-1 0 0,0 0 0 0 0,0 0 1 0 0,-1 0-1 0 0,0-1 0 0 0,1 1 1 0 0,-1 0-1 0 0,-1 0 1 0 0,1-1-1 0 0,0 1 0 0 0,-1-1 1 0 0,-4 5-1 0 0,-7 5 5 0 0,1 1 1 0 0,-19 12-1 0 0,30-25-7 0 0,-15 12 16 0 0,-1-1-1 0 0,-1-1 0 0 0,0 0 1 0 0,0-2-1 0 0,-38 14 1 0 0,30-15-34 0 0,-1-1 0 0 0,1-1 1 0 0,-56 5-1 0 0,82-11 11 0 0,0 0 0 0 0,1 1 1 0 0,-1-1-1 0 0,0 0 0 0 0,1 0 0 0 0,-1 0 0 0 0,0 0 0 0 0,1 0 1 0 0,-1-1-1 0 0,0 1 0 0 0,1 0 0 0 0,-1 0 0 0 0,0 0 0 0 0,1 0 1 0 0,-1-1-1 0 0,0 1 0 0 0,1 0 0 0 0,-1-1 0 0 0,1 1 0 0 0,-1-1 1 0 0,1 1-1 0 0,-1 0 0 0 0,1-1 0 0 0,-1 1 0 0 0,1-1 0 0 0,-1 1 0 0 0,1-1 1 0 0,-1 0-1 0 0,1 1 0 0 0,0-1 0 0 0,-1 1 0 0 0,1-1 0 0 0,0 0 1 0 0,0 1-1 0 0,-1-1 0 0 0,1 0 0 0 0,0 1 0 0 0,0-1 0 0 0,0 0 1 0 0,0 1-1 0 0,0-1 0 0 0,0 0 0 0 0,0 1 0 0 0,0-1 0 0 0,0 0 1 0 0,0 1-1 0 0,0-1 0 0 0,1 0 0 0 0,-1 1 0 0 0,0-1 0 0 0,1-1 0 0 0,1-4-107 0 0,0 0 0 0 0,1 0 0 0 0,-1 1 0 0 0,5-8 0 0 0,4-4-518 0 0,0 1 0 0 0,2 0-1 0 0,24-25 1 0 0,20-13-4300 0 0,-28 27 125 0 0,-2 1-775 0 0</inkml:trace>
</inkml:ink>
</file>

<file path=ppt/ink/ink4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27.1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72 3489 0 0,'-1'-3'782'0'0,"-15"-35"8260"0"0,14 35-8553 0 0,0 0 1 0 0,1 1-1 0 0,-1-1 0 0 0,0 0 1 0 0,0 1-1 0 0,-1-1 1 0 0,1 1-1 0 0,0 0 0 0 0,-1 0 1 0 0,-3-3-1 0 0,6 5-422 0 0,0 0 0 0 0,-1 0 0 0 0,1 0 0 0 0,0 0 0 0 0,0 0 0 0 0,-1 0 0 0 0,1 0 0 0 0,0-1 0 0 0,0 1 0 0 0,-1 0 0 0 0,1 0 0 0 0,0 0 0 0 0,0 0 0 0 0,-1 0 0 0 0,1 0 0 0 0,0 0 0 0 0,0 1 0 0 0,-1-1 0 0 0,1 0 0 0 0,0 0 0 0 0,0 0 0 0 0,-1 0 0 0 0,1 0 0 0 0,0 0 0 0 0,0 0 0 0 0,-1 0 0 0 0,1 1 0 0 0,0-1 0 0 0,0 0 0 0 0,0 0 0 0 0,-1 0 0 0 0,1 1 0 0 0,0-1 0 0 0,0 0 0 0 0,0 0 0 0 0,0 0 0 0 0,-1 1 0 0 0,1-1 0 0 0,0 0 0 0 0,0 0 0 0 0,0 1 0 0 0,0-1 0 0 0,0 0 0 0 0,0 0 0 0 0,0 1 0 0 0,0-1 0 0 0,0 0 0 0 0,0 1 0 0 0,-2 15 774 0 0,2-14-651 0 0,0 41 592 0 0,3 0-1 0 0,13 75 0 0 0,-3-28-524 0 0,10 50 61 0 0,-1-1-155 0 0,16 117-40 0 0,-24-122-322 0 0,-8-66-101 0 0,-6-68 290 0 0,1 9-123 0 0,0-1 1 0 0,4 15-1 0 0,-5-22 34 0 0,0 0 1 0 0,0 1-1 0 0,1-1 0 0 0,-1 0 0 0 0,1 0 0 0 0,-1 0 0 0 0,1 1 1 0 0,-1-1-1 0 0,1 0 0 0 0,0 0 0 0 0,-1 0 0 0 0,1 0 0 0 0,0 0 1 0 0,0 0-1 0 0,0 0 0 0 0,0 0 0 0 0,0-1 0 0 0,0 1 0 0 0,0 0 0 0 0,0 0 1 0 0,0-1-1 0 0,0 1 0 0 0,0-1 0 0 0,1 1 0 0 0,-1-1 0 0 0,0 1 1 0 0,2-1-1 0 0,-1 0-357 0 0,0-1-1 0 0,-1 0 1 0 0,1 0 0 0 0,0 0-1 0 0,0 0 1 0 0,0 0 0 0 0,-1 0-1 0 0,1 0 1 0 0,-1 0 0 0 0,1-1-1 0 0,-1 1 1 0 0,1 0 0 0 0,-1-1-1 0 0,0 0 1 0 0,0 1 0 0 0,0-1 0 0 0,2-2-1 0 0,-1 1 112 0 0,8-12-1650 0 0</inkml:trace>
</inkml:ink>
</file>

<file path=ppt/ink/ink4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27.2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72 77 736 0 0,'-4'-1'850'0'0,"-31"-2"4730"0"0,33 3-5016 0 0,0 0 0 0 0,-1 0 0 0 0,1 0 0 0 0,0 0 0 0 0,0 0 0 0 0,-1 1 0 0 0,1-1 1 0 0,0 1-1 0 0,0 0 0 0 0,0 0 0 0 0,0-1 0 0 0,-3 3 0 0 0,5-3-512 0 0,0 0 0 0 0,0 0 0 0 0,-1 0 1 0 0,1 0-1 0 0,0 1 0 0 0,0-1 0 0 0,0 0 0 0 0,0 0 0 0 0,0 0 0 0 0,0 0 0 0 0,0 0 0 0 0,0 0 0 0 0,0 0 1 0 0,0 1-1 0 0,0-1 0 0 0,0 0 0 0 0,0 0 0 0 0,0 0 0 0 0,0 0 0 0 0,0 0 0 0 0,0 0 0 0 0,0 1 1 0 0,0-1-1 0 0,0 0 0 0 0,0 0 0 0 0,0 0 0 0 0,0 0 0 0 0,0 0 0 0 0,0 0 0 0 0,0 0 0 0 0,0 1 1 0 0,0-1-1 0 0,0 0 0 0 0,1 0 0 0 0,-1 0 0 0 0,0 0 0 0 0,0 0 0 0 0,0 0 0 0 0,0 0 0 0 0,0 0 0 0 0,0 0 1 0 0,0 0-1 0 0,0 0 0 0 0,0 1 0 0 0,1-1 0 0 0,-1 0 0 0 0,0 0 0 0 0,0 0 0 0 0,0 0 0 0 0,0 0 1 0 0,0 0-1 0 0,0 0 0 0 0,1 0 0 0 0,-1 0 0 0 0,0 0 0 0 0,0 0 0 0 0,0 0 0 0 0,0 0 0 0 0,0 0 0 0 0,0 0 1 0 0,8 1 816 0 0,11-1-203 0 0,-1-1 0 0 0,0-1 0 0 0,0-1 0 0 0,27-8 0 0 0,-26 6-358 0 0,63-15 43 0 0,63-14 84 0 0,-118 30-1250 0 0,0 1 0 0 0,0 0 0 0 0,39 3 0 0 0,-40 4-1080 0 0,-2 4-1942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4:12.4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22 512 0 0,'-20'-22'16104'0'0,"20"24"-15796"0"0,-1-1 1 0 0,1 0-1 0 0,-1 1 1 0 0,1-1 0 0 0,0 1-1 0 0,0-1 1 0 0,0 0 0 0 0,0 1-1 0 0,0-1 1 0 0,0 3-1 0 0,0-3-24 0 0,1 17 455 0 0,1 0 0 0 0,5 22 0 0 0,2 24-280 0 0,-5 62 379 0 0,2 30-43 0 0,-1-64-393 0 0,-4-56-343 0 0,2 0 1 0 0,1 0-1 0 0,9 36 1 0 0,-9-57-85 0 0,-4-10-32 0 0,2 1 0 0 0,-1-1 0 0 0,1 1 1 0 0,0-1-1 0 0,4 10 0 0 0,-5-15 30 0 0,-1 1-1 0 0,0-1 0 0 0,0 0 1 0 0,0 0-1 0 0,0 0 0 0 0,0 0 1 0 0,0 1-1 0 0,1-1 0 0 0,-1 0 1 0 0,0 0-1 0 0,0 0 0 0 0,0 0 0 0 0,1 0 1 0 0,-1 1-1 0 0,0-1 0 0 0,0 0 1 0 0,0 0-1 0 0,1 0 0 0 0,-1 0 1 0 0,0 0-1 0 0,0 0 0 0 0,1 0 1 0 0,-1 0-1 0 0,0 0 0 0 0,0 0 1 0 0,0 0-1 0 0,1 0 0 0 0,-1 0 1 0 0,0 0-1 0 0,0 0 0 0 0,1 0 1 0 0,-1 0-1 0 0,0 0 0 0 0,0 0 1 0 0,8-7-1475 0 0,2-12-1802 0 0,3-25-6596 0 0,-7 25 4642 0 0</inkml:trace>
</inkml:ink>
</file>

<file path=ppt/ink/ink4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27.8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94 347 512 0 0,'-12'17'3617'0'0,"9"-13"-2540"0"0,1-1 0 0 0,-1 1 1 0 0,1 0-1 0 0,0 0 1 0 0,0 0-1 0 0,0 0 0 0 0,1 0 1 0 0,-1 0-1 0 0,1 0 1 0 0,0 0-1 0 0,0 1 0 0 0,1-1 1 0 0,-1 6-1 0 0,1-3-458 0 0,-1-1-1 0 0,0 1 1 0 0,0-1-1 0 0,0 1 1 0 0,-4 8-1 0 0,4-12-379 0 0,0 1 1 0 0,-1-1-1 0 0,1 1 0 0 0,-1-1 0 0 0,0 0 1 0 0,0 1-1 0 0,0-1 0 0 0,-1 0 0 0 0,1-1 1 0 0,-6 6-1 0 0,8-8-209 0 0,0 1 0 0 0,0-1-1 0 0,-1 0 1 0 0,1 0 0 0 0,0 0 0 0 0,0 0 0 0 0,-1 1 0 0 0,1-1 0 0 0,0 0-1 0 0,0 0 1 0 0,-1 0 0 0 0,1 0 0 0 0,0 0 0 0 0,0 0 0 0 0,-1 0 0 0 0,1 0 0 0 0,0 0-1 0 0,0 0 1 0 0,-1 0 0 0 0,1 0 0 0 0,0 0 0 0 0,0 0 0 0 0,-1 0 0 0 0,1 0-1 0 0,0 0 1 0 0,0 0 0 0 0,-1 0 0 0 0,1 0 0 0 0,0 0 0 0 0,0-1 0 0 0,-1 1 0 0 0,1 0-1 0 0,0 0 1 0 0,-5-10 422 0 0,2-20-323 0 0,3 25-74 0 0,-1-14-42 0 0,-3-31-17 0 0,2-1 1 0 0,5-56-1 0 0,-2 93-13 0 0,1 0 0 0 0,0 1-1 0 0,1-1 1 0 0,1 1-1 0 0,0-1 1 0 0,1 1-1 0 0,0 1 1 0 0,1-1 0 0 0,0 1-1 0 0,1-1 1 0 0,1 2-1 0 0,15-20 1 0 0,-18 25-5 0 0,0 1-1 0 0,1 0 1 0 0,0 1 0 0 0,0-1 0 0 0,0 1 0 0 0,1 0 0 0 0,-1 1 0 0 0,1-1-1 0 0,0 1 1 0 0,0 1 0 0 0,0-1 0 0 0,0 1 0 0 0,0 0 0 0 0,1 1 0 0 0,-1 0-1 0 0,0 0 1 0 0,1 1 0 0 0,-1 0 0 0 0,1 0 0 0 0,-1 0 0 0 0,1 1 0 0 0,8 2-1 0 0,0 0-692 0 0,-1 1 0 0 0,1 1 0 0 0,25 12 0 0 0,-16-5-3532 0 0,30 20 1 0 0,-21-9-807 0 0</inkml:trace>
</inkml:ink>
</file>

<file path=ppt/ink/ink4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28.5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277 110 624 0 0,'-1'-2'412'0'0,"0"-1"0"0"0,0 1 1 0 0,-1-1-1 0 0,1 1 0 0 0,-1-1 0 0 0,1 1 0 0 0,-1 0 1 0 0,0-1-1 0 0,0 1 0 0 0,0 0 0 0 0,0 0 0 0 0,-1 1 0 0 0,1-1 1 0 0,0 0-1 0 0,-1 1 0 0 0,1-1 0 0 0,-6-1 0 0 0,6 2-203 0 0,-1 1 0 0 0,0-1 0 0 0,1 1 0 0 0,-1 0 0 0 0,1 0 0 0 0,-1 0 0 0 0,0 0 0 0 0,1 0 0 0 0,-1 0 0 0 0,1 1 0 0 0,-1 0 0 0 0,1-1 0 0 0,-1 1 0 0 0,1 0 0 0 0,-1 0 0 0 0,1 0 0 0 0,-1 0 0 0 0,1 1 0 0 0,0-1 0 0 0,-2 2 0 0 0,-9 8 248 0 0,1-1-1 0 0,0 1 1 0 0,1 1 0 0 0,0 0-1 0 0,-15 23 1 0 0,8-7 215 0 0,-25 54 1 0 0,36-67-474 0 0,1-1-1 0 0,0 1 1 0 0,1 0 0 0 0,1 0 0 0 0,-4 21-1 0 0,8-33-150 0 0,-1 1-1 0 0,1 0 0 0 0,0 0 1 0 0,0 0-1 0 0,0 0 0 0 0,1 0 1 0 0,-1-1-1 0 0,1 1 0 0 0,0 0 1 0 0,0 0-1 0 0,0-1 0 0 0,0 1 1 0 0,1-1-1 0 0,0 1 0 0 0,0-1 1 0 0,0 0-1 0 0,0 1 0 0 0,0-1 1 0 0,0 0-1 0 0,1 0 0 0 0,0-1 1 0 0,-1 1-1 0 0,1 0 0 0 0,0-1 1 0 0,0 0-1 0 0,1 0 0 0 0,4 3 1 0 0,0-1 19 0 0,1 0 1 0 0,0-1 0 0 0,0 0 0 0 0,0 0-1 0 0,0-1 1 0 0,1 0 0 0 0,-1-1-1 0 0,1 0 1 0 0,-1 0 0 0 0,1-1-1 0 0,0 0 1 0 0,-1-1 0 0 0,17-3-1 0 0,-15 2 15 0 0,-1-1-1 0 0,0 0 0 0 0,-1 0 0 0 0,1-1 0 0 0,-1 0 0 0 0,1-1 0 0 0,-1 0 0 0 0,-1-1 0 0 0,1 0 0 0 0,-1 0 0 0 0,0 0 0 0 0,11-12 0 0 0,-16 14-34 0 0,1-1-1 0 0,-1 1 0 0 0,0-1 1 0 0,0 1-1 0 0,0-1 0 0 0,-1 0 1 0 0,1 0-1 0 0,-1 0 0 0 0,-1 0 1 0 0,1 0-1 0 0,-1-1 0 0 0,2-8 1 0 0,-3 6 14 0 0,0 1-1 0 0,0-1 1 0 0,0 1 0 0 0,-1-1 0 0 0,0 1 0 0 0,-1 0 0 0 0,0 0 0 0 0,-3-10 0 0 0,-6-8 58 0 0,-1 2 0 0 0,-1 0 1 0 0,-1 0-1 0 0,-20-24 0 0 0,20 28-120 0 0,11 15 7 0 0,-9-14 85 0 0,-1 1 1 0 0,-1 0 0 0 0,-21-20-1 0 0,31 34-67 0 0,1 0 0 0 0,-1-1-1 0 0,0 1 1 0 0,0 1 0 0 0,-1-1-1 0 0,1 1 1 0 0,-1-1 0 0 0,1 1-1 0 0,-1 0 1 0 0,1 1 0 0 0,-1-1 0 0 0,0 1-1 0 0,0 0 1 0 0,0 0 0 0 0,0 1-1 0 0,0-1 1 0 0,0 1 0 0 0,0 0-1 0 0,0 0 1 0 0,-7 2 0 0 0,8-1-29 0 0,0 0 0 0 0,1 1 0 0 0,-1-1 0 0 0,1 1 1 0 0,0 0-1 0 0,-1 0 0 0 0,1 0 0 0 0,0 0 0 0 0,0 1 0 0 0,0-1 0 0 0,0 1 1 0 0,1 0-1 0 0,-1 0 0 0 0,1 0 0 0 0,-1 0 0 0 0,1 0 0 0 0,0 0 1 0 0,0 1-1 0 0,1-1 0 0 0,-1 1 0 0 0,1-1 0 0 0,0 1 0 0 0,0 0 1 0 0,0 0-1 0 0,0-1 0 0 0,0 1 0 0 0,1 0 0 0 0,0 0 0 0 0,0 0 0 0 0,0 0 1 0 0,0-1-1 0 0,0 1 0 0 0,1 0 0 0 0,0 0 0 0 0,0 0 0 0 0,0-1 1 0 0,0 1-1 0 0,1 0 0 0 0,-1-1 0 0 0,1 1 0 0 0,0-1 0 0 0,0 0 1 0 0,0 0-1 0 0,0 1 0 0 0,4 2 0 0 0,1 1 0 0 0,0-2 0 0 0,0 1 1 0 0,0-1-1 0 0,0 0 0 0 0,1-1 0 0 0,0 0 1 0 0,0 0-1 0 0,0 0 0 0 0,15 3 0 0 0,5 0 16 0 0,48 6 1 0 0,-56-10 116 0 0,1-2 1 0 0,-1-1 0 0 0,1 0 0 0 0,-1-2-1 0 0,0 0 1 0 0,0-1 0 0 0,0-2 0 0 0,0 0-1 0 0,0 0 1 0 0,-1-2 0 0 0,0-1 0 0 0,29-15-1 0 0,-31 14 177 0 0,-10 4-142 0 0,0 1 0 0 0,0 1 0 0 0,0-1 1 0 0,0 1-1 0 0,1 1 0 0 0,0-1 0 0 0,8 0 0 0 0,-15 2-142 0 0,0 1 0 0 0,-1 0 1 0 0,1 0-1 0 0,0 1 0 0 0,0-1 0 0 0,-1 0 0 0 0,1 0 0 0 0,0 0 1 0 0,-1 0-1 0 0,1 0 0 0 0,0 1 0 0 0,-1-1 0 0 0,1 0 0 0 0,0 1 1 0 0,-1-1-1 0 0,1 0 0 0 0,-1 1 0 0 0,1-1 0 0 0,-1 1 0 0 0,1-1 1 0 0,-1 1-1 0 0,1-1 0 0 0,-1 1 0 0 0,1 0 0 0 0,0 0 0 0 0,0 1 20 0 0,0 0-1 0 0,-1 0 0 0 0,1 0 0 0 0,0 0 0 0 0,-1 0 0 0 0,1 1 1 0 0,-1-1-1 0 0,1 3 0 0 0,-1 3 59 0 0,0 0 1 0 0,0 0-1 0 0,-2 13 1 0 0,-31 112 154 0 0,17-77-240 0 0,9-17-65 0 0,7-36 46 0 0,-1-1 1 0 0,1 0 0 0 0,0 1 0 0 0,0-1 0 0 0,0 0 0 0 0,1 1 0 0 0,-1-1-1 0 0,0 0 1 0 0,1 0 0 0 0,0 1 0 0 0,-1-1 0 0 0,1 0 0 0 0,0 0-1 0 0,2 4 1 0 0,-2-5 1 0 0,-1-1-1 0 0,1 1 0 0 0,-1-1 0 0 0,1 1 0 0 0,-1-1 0 0 0,1 1 1 0 0,-1-1-1 0 0,1 0 0 0 0,0 1 0 0 0,-1-1 0 0 0,1 1 0 0 0,0-1 1 0 0,-1 0-1 0 0,1 0 0 0 0,0 1 0 0 0,0-1 0 0 0,-1 0 0 0 0,1 0 1 0 0,0 0-1 0 0,0 0 0 0 0,-1 0 0 0 0,1 0 0 0 0,0 0 0 0 0,0 0 1 0 0,-1 0-1 0 0,1 0 0 0 0,0-1 0 0 0,-1 1 0 0 0,1 0 0 0 0,0 0 1 0 0,0-1-1 0 0,-1 1 0 0 0,1 0 0 0 0,-1-1 0 0 0,1 1 0 0 0,0-1 1 0 0,-1 1-1 0 0,1-1 0 0 0,-1 1 0 0 0,1-1 0 0 0,-1 1 0 0 0,1-1 1 0 0,-1 1-1 0 0,1-2 0 0 0,3-3-22 0 0,0-1 1 0 0,0 1-1 0 0,5-12 0 0 0,-7 13-5 0 0,17-36-237 0 0,26-82 0 0 0,-37 99 236 0 0,0-1 41 0 0,1 1 0 0 0,1 0 0 0 0,1 1 0 0 0,1 0 0 0 0,1 1 0 0 0,1 0 0 0 0,19-21 0 0 0,-28 37-4 0 0,-1 1 1 0 0,1 0-1 0 0,-1 0 1 0 0,1 0 0 0 0,0 0-1 0 0,0 1 1 0 0,1 0 0 0 0,6-3-1 0 0,-10 5 3 0 0,-1 0 0 0 0,1 1 0 0 0,0-1 0 0 0,-1 1 0 0 0,1 0 0 0 0,0-1 0 0 0,-1 1 0 0 0,1 0 0 0 0,0 0 0 0 0,-1 0-1 0 0,1 0 1 0 0,0 0 0 0 0,0 1 0 0 0,-1-1 0 0 0,1 1 0 0 0,-1-1 0 0 0,1 1 0 0 0,0-1 0 0 0,-1 1 0 0 0,1 0 0 0 0,-1 0 0 0 0,1-1 0 0 0,-1 1-1 0 0,0 0 1 0 0,1 0 0 0 0,-1 1 0 0 0,0-1 0 0 0,0 0 0 0 0,0 0 0 0 0,0 1 0 0 0,0-1 0 0 0,0 0 0 0 0,0 1 0 0 0,1 2 0 0 0,1 2 11 0 0,0 0 1 0 0,-1 1 0 0 0,1 0 0 0 0,-1-1 0 0 0,-1 1-1 0 0,0 0 1 0 0,0 0 0 0 0,1 11 0 0 0,-5 59 23 0 0,1-52 5 0 0,2-21-49 0 0,-2 16 22 0 0,1-1 1 0 0,2 1-1 0 0,4 37 0 0 0,-4-52-54 0 0,0 0 0 0 0,0 0-1 0 0,0 0 1 0 0,1 0 0 0 0,0-1-1 0 0,0 1 1 0 0,0-1 0 0 0,1 1-1 0 0,-1-1 1 0 0,1 0-1 0 0,0 0 1 0 0,0 0 0 0 0,1 0-1 0 0,-1-1 1 0 0,1 1 0 0 0,0-1-1 0 0,0 0 1 0 0,0 0 0 0 0,0 0-1 0 0,9 4 1 0 0,-10-6-194 0 0,0 0 0 0 0,1 0 0 0 0,-1 0 1 0 0,0-1-1 0 0,1 1 0 0 0,-1-1 0 0 0,1 0 0 0 0,-1 0 1 0 0,1 0-1 0 0,-1 0 0 0 0,1 0 0 0 0,-1-1 0 0 0,1 0 0 0 0,4-1 1 0 0,4-3-2234 0 0,1 0 1 0 0,16-9-1 0 0,-22 10 1108 0 0,16-8-3043 0 0</inkml:trace>
</inkml:ink>
</file>

<file path=ppt/ink/ink4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29.4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486 146 512 0 0,'-1'-14'2118'0'0,"-2"1"-1"0"0,1-1 0 0 0,-2 1 1 0 0,0 0-1 0 0,-9-22 1 0 0,12 33-1912 0 0,0-1 1 0 0,-1 0-1 0 0,0 0 0 0 0,1 1 1 0 0,-1-1-1 0 0,0 1 0 0 0,0-1 1 0 0,0 1-1 0 0,-1 0 0 0 0,1 0 1 0 0,0 0-1 0 0,-1 0 0 0 0,1 0 1 0 0,-1 1-1 0 0,0-1 1 0 0,0 1-1 0 0,1 0 0 0 0,-1-1 1 0 0,0 1-1 0 0,0 1 0 0 0,0-1 1 0 0,0 0-1 0 0,-1 1 0 0 0,1-1 1 0 0,0 1-1 0 0,0 0 0 0 0,0 0 1 0 0,0 0-1 0 0,0 1 1 0 0,0-1-1 0 0,-4 2 0 0 0,-2 0-113 0 0,0 1 0 0 0,0 1 0 0 0,0 0-1 0 0,0 0 1 0 0,1 1 0 0 0,0 0 0 0 0,0 0-1 0 0,0 1 1 0 0,0 0 0 0 0,1 0 0 0 0,0 1-1 0 0,-9 11 1 0 0,-3 5-15 0 0,2 1 0 0 0,-27 47-1 0 0,37-59-46 0 0,0 1-1 0 0,1 0 0 0 0,0 1 1 0 0,1 0-1 0 0,1-1 0 0 0,-4 18 1 0 0,7-26-17 0 0,1-1 0 0 0,-1 1 0 0 0,1 0 0 0 0,0 0 0 0 0,0-1 1 0 0,1 1-1 0 0,-1 0 0 0 0,1-1 0 0 0,0 1 0 0 0,1 0 0 0 0,-1-1 1 0 0,1 1-1 0 0,-1-1 0 0 0,1 0 0 0 0,1 0 0 0 0,-1 0 0 0 0,0 0 0 0 0,1 0 1 0 0,0 0-1 0 0,0 0 0 0 0,0-1 0 0 0,1 1 0 0 0,3 2 0 0 0,0-1 5 0 0,-1 0-1 0 0,1-1 1 0 0,0 0-1 0 0,1 0 0 0 0,-1-1 1 0 0,1 0-1 0 0,0 0 1 0 0,-1-1-1 0 0,1 0 1 0 0,0 0-1 0 0,0-1 0 0 0,1 0 1 0 0,-1 0-1 0 0,10-1 1 0 0,-7-1 29 0 0,-1 1 0 0 0,0-2 0 0 0,1 0 1 0 0,-1 0-1 0 0,0-1 0 0 0,0 0 0 0 0,-1 0 1 0 0,1-1-1 0 0,-1-1 0 0 0,18-10 0 0 0,-18 9 46 0 0,0-1 0 0 0,-1 1 0 0 0,0-2 0 0 0,0 1 0 0 0,0-1 0 0 0,11-15 0 0 0,-16 18-43 0 0,0-1 0 0 0,0 1 0 0 0,0-1-1 0 0,-1 0 1 0 0,1 0 0 0 0,-2 0-1 0 0,1 0 1 0 0,0 0 0 0 0,-1-1 0 0 0,-1 1-1 0 0,1 0 1 0 0,-1-1 0 0 0,0-5-1 0 0,-1-11 35 0 0,-1 0 0 0 0,-1 0 0 0 0,-1 1 0 0 0,-1-1-1 0 0,-1 1 1 0 0,-14-33 0 0 0,18 51-83 0 0,0 0 1 0 0,0 1-1 0 0,0-1 1 0 0,-1 1-1 0 0,1 0 1 0 0,-1-1-1 0 0,1 1 1 0 0,-1 0 0 0 0,0 1-1 0 0,0-1 1 0 0,-1 0-1 0 0,1 1 1 0 0,0 0-1 0 0,-1 0 1 0 0,0 0-1 0 0,1 0 1 0 0,-1 0-1 0 0,0 1 1 0 0,-6-2-1 0 0,4 2-5 0 0,1 0 0 0 0,-1 1 0 0 0,1 0 0 0 0,-1 0 0 0 0,1 0 0 0 0,-1 0 0 0 0,1 1 0 0 0,0 0 0 0 0,-1 0 0 0 0,1 1 0 0 0,0-1 0 0 0,0 1 0 0 0,0 0 0 0 0,-6 4 0 0 0,-2 1-43 0 0,1 1 0 0 0,0 1-1 0 0,1 0 1 0 0,0 0 0 0 0,1 1-1 0 0,0 0 1 0 0,0 1 0 0 0,1 0-1 0 0,-9 15 1 0 0,4-3-14 0 0,0 1 1 0 0,1 1-1 0 0,-17 49 1 0 0,28-68 47 0 0,0 0 1 0 0,0 1-1 0 0,1-1 1 0 0,0 1-1 0 0,0-1 1 0 0,0 1-1 0 0,1 0 1 0 0,0 0-1 0 0,2 12 1 0 0,-2-16 12 0 0,1 0 1 0 0,0-1-1 0 0,0 1 1 0 0,0 0-1 0 0,0-1 1 0 0,0 1-1 0 0,1-1 1 0 0,-1 1 0 0 0,1-1-1 0 0,0 1 1 0 0,-1-1-1 0 0,1 0 1 0 0,0 0-1 0 0,0 0 1 0 0,1 0 0 0 0,-1 0-1 0 0,0-1 1 0 0,1 1-1 0 0,-1-1 1 0 0,1 1-1 0 0,-1-1 1 0 0,1 0-1 0 0,0 0 1 0 0,-1 0 0 0 0,6 0-1 0 0,0 1 1 0 0,0-1 0 0 0,0-1 0 0 0,1 1 0 0 0,-1-1 1 0 0,1-1-1 0 0,-1 0 0 0 0,0 0 0 0 0,0 0 0 0 0,1-1 0 0 0,-1-1 0 0 0,0 1 0 0 0,8-5 0 0 0,4-1 35 0 0,-1-2 1 0 0,0 0-1 0 0,26-20 0 0 0,-33 21 25 0 0,0 0 0 0 0,0-1-1 0 0,-1 0 1 0 0,0-1 0 0 0,14-19 0 0 0,-20 24-7 0 0,-1-1 0 0 0,0 0 0 0 0,-1 0 0 0 0,1 0 0 0 0,-1-1 0 0 0,-1 1 0 0 0,1-1 0 0 0,-2 1 1 0 0,1-1-1 0 0,-1 0 0 0 0,0 0 0 0 0,0-12 0 0 0,-3 12 149 0 0,-2 14-7 0 0,-4 14-25 0 0,5-9-148 0 0,1 0 0 0 0,0 0-1 0 0,0 0 1 0 0,1 0 0 0 0,1 0-1 0 0,0 0 1 0 0,2 16 0 0 0,18 78-69 0 0,-9-55 83 0 0,3 5 27 0 0,31 80 0 0 0,-25-80 41 0 0,20 83 1 0 0,-36-120-70 0 0,-1 1 0 0 0,-1 0 1 0 0,-1-1-1 0 0,0 1 0 0 0,-1 0 1 0 0,-1 0-1 0 0,-1-1 1 0 0,-7 32-1 0 0,6-41 5 0 0,0 0 1 0 0,0-1-1 0 0,-1 1 0 0 0,0-1 1 0 0,-1 0-1 0 0,0 0 1 0 0,0 0-1 0 0,0 0 0 0 0,-10 9 1 0 0,5-7 61 0 0,-1 0 1 0 0,0-1 0 0 0,0-1 0 0 0,-1 1 0 0 0,-19 9-1 0 0,0-4 100 0 0,0-1-1 0 0,0-1 1 0 0,-1-2-1 0 0,-49 9 1 0 0,59-14-98 0 0,-1-2 0 0 0,0-1 0 0 0,-39 0 0 0 0,51-3-98 0 0,0 0 0 0 0,1 0 0 0 0,-1-1 0 0 0,0 0 0 0 0,1-1 0 0 0,-1 0 0 0 0,1-1 0 0 0,0 0 0 0 0,-19-11 0 0 0,26 13-16 0 0,-1-1-1 0 0,1 1 1 0 0,-1-1 0 0 0,1 0-1 0 0,0 0 1 0 0,0 0 0 0 0,0-1-1 0 0,1 1 1 0 0,-1-1 0 0 0,1 1 0 0 0,0-1-1 0 0,-1 0 1 0 0,2 0 0 0 0,-1 0-1 0 0,0 0 1 0 0,1 0 0 0 0,0 0 0 0 0,-1-8-1 0 0,1 5-10 0 0,1-1 0 0 0,0 1 1 0 0,1-1-1 0 0,0 1 0 0 0,0-1 0 0 0,0 1 0 0 0,1-1 0 0 0,0 1 0 0 0,1 0 0 0 0,3-7 0 0 0,17-36-71 0 0,2 1-1 0 0,2 2 0 0 0,2 1 1 0 0,2 1-1 0 0,2 1 0 0 0,68-68 1 0 0,-65 80-219 0 0,74-53 0 0 0,47-15-1966 0 0,-132 85 1583 0 0,3-1-822 0 0,12-8-2820 0 0,-17 7-2177 0 0,-9 2 3168 0 0</inkml:trace>
</inkml:ink>
</file>

<file path=ppt/ink/ink4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29.7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183 21 3057 0 0,'-2'-2'665'0'0,"-1"0"0"0"0,1 0 0 0 0,-1 0 1 0 0,1 1-1 0 0,-1-1 0 0 0,1 1 0 0 0,-1-1 1 0 0,0 1-1 0 0,0 0 0 0 0,0 0 0 0 0,0 0 0 0 0,0 0 1 0 0,0 1-1 0 0,0-1 0 0 0,0 1 0 0 0,0 0 1 0 0,-3 0-1 0 0,2 1-323 0 0,1-1 1 0 0,-1 1-1 0 0,0 0 1 0 0,1 0-1 0 0,-1 1 1 0 0,1-1-1 0 0,0 1 1 0 0,-1 0-1 0 0,1 0 1 0 0,0 0-1 0 0,0 0 0 0 0,-3 4 1 0 0,-2 1-105 0 0,1 1 1 0 0,0 0-1 0 0,1 0 0 0 0,-1 1 0 0 0,2 0 1 0 0,-1 0-1 0 0,1 0 0 0 0,1 1 1 0 0,-4 9-1 0 0,3-1-69 0 0,1-1 1 0 0,0 1-1 0 0,1 0 1 0 0,1 0-1 0 0,1 0 0 0 0,1 21 1 0 0,2-5 158 0 0,1-1 0 0 0,11 48 0 0 0,2-23 241 0 0,28 67 0 0 0,-14-42-335 0 0,8 19-70 0 0,12 35-148 0 0,-45-116-61 0 0,-5-16-122 0 0,1-1 1 0 0,0 1-1 0 0,0 0 1 0 0,3 5 0 0 0,-3-11-466 0 0,0 1 0 0 0,1-1 0 0 0,-1 0 0 0 0,0 0 0 0 0,0 0 1 0 0,0 0-1 0 0,0-1 0 0 0,1-1 0 0 0,6-9-3469 0 0</inkml:trace>
</inkml:ink>
</file>

<file path=ppt/ink/ink4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30.4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81 123 2553 0 0,'-12'-18'4169'0'0,"9"12"-3022"0"0,-1 0 0 0 0,0 1 1 0 0,0-1-1 0 0,0 1 0 0 0,-1 0 1 0 0,0 0-1 0 0,0 0 0 0 0,-10-7 1 0 0,14 12-1099 0 0,1 0-1 0 0,0 0 1 0 0,-1 0 0 0 0,1-1 0 0 0,0 1 0 0 0,-1 0 0 0 0,1 0 0 0 0,0 0 0 0 0,-1 0 0 0 0,1 0-1 0 0,0 0 1 0 0,-1 0 0 0 0,1 0 0 0 0,0 0 0 0 0,-1 0 0 0 0,1 0 0 0 0,0 0 0 0 0,-1 0 0 0 0,1 0 0 0 0,0 0-1 0 0,-1 1 1 0 0,1-1 0 0 0,0 0 0 0 0,-1 0 0 0 0,1 0 0 0 0,0 0 0 0 0,0 1 0 0 0,-1-1 0 0 0,-5 11 677 0 0,2 16-14 0 0,4-26-678 0 0,1 20 351 0 0,0 1-1 0 0,1-1 1 0 0,1 1 0 0 0,1-1 0 0 0,1 0 0 0 0,0 0 0 0 0,11 23 0 0 0,-10-28-123 0 0,2 0-1 0 0,16 27 1 0 0,-19-35-198 0 0,1 0 1 0 0,0 0 0 0 0,0-1-1 0 0,1 0 1 0 0,0 0 0 0 0,13 10 0 0 0,-18-15-59 0 0,1-1 0 0 0,-1 1 0 0 0,1-1 1 0 0,-1 0-1 0 0,1 0 0 0 0,-1 0 1 0 0,1 0-1 0 0,0 0 0 0 0,0-1 1 0 0,-1 1-1 0 0,1-1 0 0 0,0 0 1 0 0,0 0-1 0 0,0 0 0 0 0,-1 0 1 0 0,4 0-1 0 0,-2-1 0 0 0,1 0 0 0 0,-1-1 0 0 0,0 1-1 0 0,0-1 1 0 0,1 0 0 0 0,-1 0 0 0 0,-1 0 0 0 0,1-1 0 0 0,5-3 0 0 0,-1-1-7 0 0,0 0 0 0 0,0-1 0 0 0,-1 0 0 0 0,0-1 0 0 0,0 1 0 0 0,-1-1 0 0 0,8-17 0 0 0,-8 13 17 0 0,0-1 0 0 0,-1 0-1 0 0,-1-1 1 0 0,0 1 0 0 0,2-26 0 0 0,1-76 321 0 0,-7 96-243 0 0,1 2 10 0 0,0 10 5 0 0,-1 0 0 0 0,0 0 0 0 0,0 0 0 0 0,0 1-1 0 0,-3-12 1 0 0,3 19-97 0 0,0 0-1 0 0,0 0 1 0 0,0 0 0 0 0,0-1-1 0 0,0 1 1 0 0,0 0-1 0 0,0 0 1 0 0,0 0-1 0 0,0-1 1 0 0,0 1 0 0 0,0 0-1 0 0,0 0 1 0 0,0 0-1 0 0,-1 0 1 0 0,1-1 0 0 0,0 1-1 0 0,0 0 1 0 0,0 0-1 0 0,0 0 1 0 0,0 0 0 0 0,0-1-1 0 0,0 1 1 0 0,-1 0-1 0 0,1 0 1 0 0,0 0 0 0 0,0 0-1 0 0,0 0 1 0 0,0 0-1 0 0,-1-1 1 0 0,1 1 0 0 0,0 0-1 0 0,0 0 1 0 0,0 0-1 0 0,-1 0 1 0 0,1 0 0 0 0,0 0-1 0 0,0 0 1 0 0,0 0-1 0 0,0 0 1 0 0,-1 0-1 0 0,1 0 1 0 0,0 0 0 0 0,0 0-1 0 0,0 0 1 0 0,-1 0-1 0 0,1 0 1 0 0,-7 10 266 0 0,-2 15-146 0 0,5-3-118 0 0,1 1 0 0 0,1-1 0 0 0,1 1 0 0 0,0-1 1 0 0,2 1-1 0 0,1-1 0 0 0,8 38 0 0 0,50 153-3 0 0,-51-183 2 0 0,51 135-29 0 0,16 53 135 0 0,-56-157-81 0 0,-11-35-34 0 0,-1 1-1 0 0,6 33 0 0 0,-14-56-1 0 0,1-1 1 0 0,-1 0-1 0 0,0 1 0 0 0,0-1 1 0 0,0 0-1 0 0,0 1 0 0 0,-1-1 1 0 0,1 0-1 0 0,-1 1 0 0 0,0-1 1 0 0,0 0-1 0 0,0 0 0 0 0,0 0 1 0 0,-3 6-1 0 0,2-7 12 0 0,0 0 0 0 0,0 0 0 0 0,0 0-1 0 0,0 0 1 0 0,0 0 0 0 0,-1 0 0 0 0,1 0 0 0 0,-1-1 0 0 0,1 1 0 0 0,-1-1 0 0 0,0 0-1 0 0,1 1 1 0 0,-1-1 0 0 0,0 0 0 0 0,0-1 0 0 0,-5 2 0 0 0,-8 0 48 0 0,0 0 1 0 0,0-2-1 0 0,-1 1 0 0 0,1-2 1 0 0,0 0-1 0 0,-31-7 1 0 0,10-1 51 0 0,-65-25 0 0 0,87 28-116 0 0,0 0 0 0 0,1-1 0 0 0,0-1 0 0 0,0 0 0 0 0,1-1 0 0 0,0 0 0 0 0,-19-19 0 0 0,28 24-4 0 0,-1-1 1 0 0,1 0-1 0 0,0 0 0 0 0,0 0 1 0 0,1 0-1 0 0,0-1 0 0 0,0 1 1 0 0,0-1-1 0 0,0 0 0 0 0,1 0 1 0 0,0 0-1 0 0,0 0 0 0 0,1 0 0 0 0,0 0 1 0 0,0-1-1 0 0,0 1 0 0 0,1 0 1 0 0,0-1-1 0 0,0 1 0 0 0,1-1 1 0 0,2-11-1 0 0,1 3-20 0 0,1-1 0 0 0,0 1 0 0 0,15-27 0 0 0,30-39-107 0 0,-33 57 47 0 0,0 2 1 0 0,2 0-1 0 0,0 1 1 0 0,2 1-1 0 0,0 0 1 0 0,30-20-1 0 0,49-23-2340 0 0,7 10-5336 0 0,-77 40 5583 0 0</inkml:trace>
</inkml:ink>
</file>

<file path=ppt/ink/ink4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31.3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89 512 0 0,'-2'-5'1088'0'0,"0"0"0"0"0,1 0 0 0 0,-1 0 0 0 0,1 0 1 0 0,0 0-1 0 0,0 0 0 0 0,0-7 0 0 0,1 10-693 0 0,-1 0 1 0 0,1 0-1 0 0,0 0 1 0 0,1 0-1 0 0,-1 0 1 0 0,0 0-1 0 0,0 0 1 0 0,1 0-1 0 0,-1 0 1 0 0,1 0-1 0 0,0 0 0 0 0,0 1 1 0 0,-1-1-1 0 0,1 0 1 0 0,0 0-1 0 0,1 1 1 0 0,-1-1-1 0 0,0 0 1 0 0,0 1-1 0 0,1-1 1 0 0,1 0-1 0 0,-3 2-345 0 0,0-1 1 0 0,0 1-1 0 0,1 0 1 0 0,-1 0-1 0 0,0 1 0 0 0,0-1 1 0 0,1 0-1 0 0,-1 0 0 0 0,0 0 1 0 0,0 0-1 0 0,0 0 0 0 0,1 0 1 0 0,-1 0-1 0 0,0 0 0 0 0,0 0 1 0 0,0 0-1 0 0,1 0 0 0 0,-1 1 1 0 0,0-1-1 0 0,0 0 0 0 0,0 0 1 0 0,0 0-1 0 0,1 0 0 0 0,-1 1 1 0 0,0-1-1 0 0,0 0 0 0 0,0 0 1 0 0,0 0-1 0 0,0 0 0 0 0,0 1 1 0 0,0-1-1 0 0,0 0 0 0 0,0 0 1 0 0,1 1-1 0 0,-1-1 0 0 0,0 0 1 0 0,0 0-1 0 0,0 0 1 0 0,0 1-1 0 0,0-1 0 0 0,2 11 741 0 0,6 66 690 0 0,-2 103 0 0 0,7 74-957 0 0,-8-184-569 0 0,0-12-3 0 0,-2-26-187 0 0,-1 0 0 0 0,-4 56 0 0 0,2-82 91 0 0,-1-1 0 0 0,0 1 1 0 0,-4 9-1 0 0,4-13-99 0 0,1 0 0 0 0,-1 0 0 0 0,0 0 0 0 0,0-1 0 0 0,0 1 0 0 0,-1 0 0 0 0,1 0 0 0 0,0-1 1 0 0,-1 1-1 0 0,1-1 0 0 0,-1 1 0 0 0,-2 2 0 0 0,3-4 31 0 0,1 0 0 0 0,0 0 0 0 0,0 0 0 0 0,-1 0 0 0 0,1 0 1 0 0,0 0-1 0 0,0 0 0 0 0,-1 1 0 0 0,1-1 0 0 0,0 0 0 0 0,0 0 0 0 0,-1 0 0 0 0,1 0 1 0 0,0 0-1 0 0,-1 0 0 0 0,1 0 0 0 0,0 0 0 0 0,0 0 0 0 0,-1-1 0 0 0,1 1 0 0 0,0 0 0 0 0,0 0 1 0 0,-1 0-1 0 0,1 0 0 0 0,0 0 0 0 0,0 0 0 0 0,0 0 0 0 0,-1-1 0 0 0,1 1 0 0 0,0 0 1 0 0,0 0-1 0 0,0 0 0 0 0,-1-1 0 0 0,1 1 0 0 0,0 0 0 0 0,0 0 0 0 0,0 0 0 0 0,0-1 0 0 0,0 1 1 0 0,-1-1-1 0 0,1-3-2434 0 0</inkml:trace>
</inkml:ink>
</file>

<file path=ppt/ink/ink4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31.6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109 265 1384 0 0,'-109'-4'17211'0'0,"117"3"-16789"0"0,-1-1 1 0 0,0 1 0 0 0,1-1-1 0 0,-1 0 1 0 0,13-7-1 0 0,44-21-400 0 0,-61 28 45 0 0,146-89 178 0 0,-101 59-106 0 0,60-30-1 0 0,-60 42 61 0 0,-44 19-179 0 0,1-1 1 0 0,0 1 0 0 0,0 0-1 0 0,-1 1 1 0 0,1-1-1 0 0,0 1 1 0 0,0 0-1 0 0,6 1 1 0 0,-10-1-13 0 0,1 0 1 0 0,-1 1 0 0 0,1-1-1 0 0,-1 1 1 0 0,0 0 0 0 0,1-1-1 0 0,-1 1 1 0 0,0 0 0 0 0,0 0-1 0 0,1 0 1 0 0,-1 0 0 0 0,0 0-1 0 0,0 0 1 0 0,0 0-1 0 0,0 0 1 0 0,0 1 0 0 0,-1-1-1 0 0,1 0 1 0 0,0 0 0 0 0,0 1-1 0 0,-1-1 1 0 0,1 0 0 0 0,-1 1-1 0 0,1-1 1 0 0,-1 1 0 0 0,1 1-1 0 0,0 4 31 0 0,0 1-1 0 0,-1-1 0 0 0,1 15 0 0 0,-3 4-16 0 0,-1 1 0 0 0,-1-1 0 0 0,-1 0-1 0 0,-2 0 1 0 0,0-1 0 0 0,-2 0 0 0 0,0 0-1 0 0,-2-1 1 0 0,-19 33 0 0 0,25-49-29 0 0,0-1-1 0 0,-1-1 1 0 0,1 1 0 0 0,-1-1-1 0 0,-1 0 1 0 0,1 0 0 0 0,-1 0-1 0 0,0-1 1 0 0,0 0 0 0 0,-1-1-1 0 0,1 1 1 0 0,-1-2 0 0 0,-9 5-1 0 0,4-4-322 0 0,1 0 0 0 0,-1-1 0 0 0,0 0 0 0 0,0-1 0 0 0,0-1 0 0 0,0 0 0 0 0,0-1 0 0 0,-16-1 0 0 0,-2-5-2842 0 0,29 6 2794 0 0,1-1-1 0 0,-1 0 0 0 0,0 0 0 0 0,0 0 1 0 0,1 0-1 0 0,-1 0 0 0 0,0 0 1 0 0,1 0-1 0 0,-1 0 0 0 0,1 0 1 0 0,-1-1-1 0 0,1 1 0 0 0,-2-3 0 0 0,-2-7-1473 0 0</inkml:trace>
</inkml:ink>
</file>

<file path=ppt/ink/ink4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32.8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193 792 2673 0 0,'-15'-7'4832'0'0,"-18"-8"1009"0"0,28 13-5372 0 0,-1 1 1 0 0,1-1-1 0 0,-1 1 0 0 0,-5-1 1 0 0,8 2-437 0 0,1 0 1 0 0,0-1-1 0 0,-1 1 1 0 0,1 1 0 0 0,0-1-1 0 0,-1 0 1 0 0,1 1 0 0 0,0-1-1 0 0,0 1 1 0 0,-1 0-1 0 0,1-1 1 0 0,0 1 0 0 0,0 0-1 0 0,0 1 1 0 0,0-1 0 0 0,0 0-1 0 0,0 0 1 0 0,0 1 0 0 0,0-1-1 0 0,1 1 1 0 0,-1 0-1 0 0,0-1 1 0 0,1 1 0 0 0,-1 0-1 0 0,1 0 1 0 0,0 0 0 0 0,-1 3-1 0 0,-2 1-18 0 0,1 1 0 0 0,0-1 0 0 0,0 1 0 0 0,1 0 0 0 0,0 1 0 0 0,0-1 0 0 0,0 0 0 0 0,1 0 0 0 0,0 1 0 0 0,1-1 0 0 0,0 0 0 0 0,0 1 0 0 0,0-1 0 0 0,1 1 0 0 0,0-1 0 0 0,1 0 0 0 0,2 9 0 0 0,-2-10 28 0 0,1 1 0 0 0,0-1 0 0 0,0-1 0 0 0,0 1 0 0 0,1 0 1 0 0,-1-1-1 0 0,1 0 0 0 0,1 0 0 0 0,-1 0 0 0 0,1 0 0 0 0,0 0 0 0 0,0-1 1 0 0,0 0-1 0 0,0 0 0 0 0,1-1 0 0 0,0 0 0 0 0,0 1 0 0 0,0-2 0 0 0,9 4 0 0 0,-6-3 31 0 0,0 0 0 0 0,1-1-1 0 0,-1 0 1 0 0,1-1 0 0 0,-1 0-1 0 0,1 0 1 0 0,-1-1 0 0 0,1-1-1 0 0,0 1 1 0 0,9-3 0 0 0,-14 2-28 0 0,0 0-1 0 0,0-1 1 0 0,-1 0 0 0 0,1 0 0 0 0,0 0 0 0 0,-1 0-1 0 0,1 0 1 0 0,-1-1 0 0 0,0 0 0 0 0,0 0 0 0 0,0 0 0 0 0,0-1-1 0 0,0 1 1 0 0,-1-1 0 0 0,1 0 0 0 0,-1 0 0 0 0,0 0-1 0 0,0 0 1 0 0,-1-1 0 0 0,4-6 0 0 0,-4 4 47 0 0,1 0 0 0 0,-1 0 1 0 0,0 0-1 0 0,-1 0 0 0 0,0-1 1 0 0,0 1-1 0 0,-1-1 0 0 0,1 1 1 0 0,-2-1-1 0 0,1 1 0 0 0,-3-13 1 0 0,-3-5 185 0 0,-1 1-1 0 0,-11-28 1 0 0,-1-2 129 0 0,14 38-275 0 0,-1-6 32 0 0,-1 1-1 0 0,-1 0 1 0 0,-1 0 0 0 0,-14-24 0 0 0,21 42-143 0 0,0 0 1 0 0,0 0-1 0 0,-1 0 1 0 0,0 0-1 0 0,1 1 1 0 0,-1-1-1 0 0,0 1 1 0 0,0-1-1 0 0,0 1 1 0 0,-1 0 0 0 0,1 1-1 0 0,0-1 1 0 0,-1 0-1 0 0,1 1 1 0 0,-8-2-1 0 0,5 2-15 0 0,0 0 0 0 0,0 0 1 0 0,0 1-1 0 0,0 0 0 0 0,0 0 0 0 0,0 1 0 0 0,0 0 0 0 0,0 0 0 0 0,-10 3 0 0 0,9-2-13 0 0,0 0 0 0 0,0 1-1 0 0,0 0 1 0 0,0 1 0 0 0,0-1 0 0 0,1 1 0 0 0,0 1 0 0 0,0-1 0 0 0,0 1-1 0 0,0 0 1 0 0,1 0 0 0 0,-1 1 0 0 0,1-1 0 0 0,1 1 0 0 0,-1 1-1 0 0,-5 9 1 0 0,8-12 1 0 0,1-1 0 0 0,0 1 0 0 0,0-1 0 0 0,0 1 0 0 0,0 0 0 0 0,0-1 0 0 0,1 1 0 0 0,-1 0 0 0 0,1-1 0 0 0,0 1 0 0 0,0 0 0 0 0,1 0 1 0 0,-1-1-1 0 0,1 1 0 0 0,0 0 0 0 0,0-1 0 0 0,0 1 0 0 0,0-1 0 0 0,1 1 0 0 0,-1-1 0 0 0,1 0 0 0 0,0 1 0 0 0,0-1 0 0 0,0 0 0 0 0,0 0 0 0 0,1 0 0 0 0,-1-1 0 0 0,1 1 0 0 0,0-1 0 0 0,4 4 0 0 0,0-1 8 0 0,1 0 0 0 0,0 0 0 0 0,0 0 0 0 0,0-1 0 0 0,1-1 0 0 0,0 0 0 0 0,-1 0 1 0 0,1 0-1 0 0,0-1 0 0 0,0 0 0 0 0,12 0 0 0 0,-6-2-9 0 0,-1 0-1 0 0,1-1 1 0 0,-1-1-1 0 0,0-1 1 0 0,1 0 0 0 0,-1 0-1 0 0,-1-2 1 0 0,1 0 0 0 0,0 0-1 0 0,13-8 1 0 0,17-12 68 0 0,61-45 0 0 0,-97 65-49 0 0,12-10 23 0 0,-1 0 1 0 0,0-1-1 0 0,-1-1 1 0 0,-1-1 0 0 0,-1 0-1 0 0,15-21 1 0 0,-20 22 24 0 0,0-1 0 0 0,-1-1 0 0 0,-1 1 0 0 0,0-2 1 0 0,-2 1-1 0 0,0-1 0 0 0,5-28 0 0 0,-3 4 219 0 0,-3 1 0 0 0,-1-1-1 0 0,-2 0 1 0 0,-4-58 0 0 0,1 101-259 0 0,0-1 1 0 0,0 0-1 0 0,-1 1 0 0 0,1-1 1 0 0,0 1-1 0 0,-1-1 0 0 0,1 0 1 0 0,-1 1-1 0 0,0-1 0 0 0,1 1 1 0 0,-1-1-1 0 0,0 1 0 0 0,0 0 1 0 0,0-1-1 0 0,0 1 0 0 0,0 0 1 0 0,-1-2-1 0 0,1 3-6 0 0,0-1-1 0 0,-1 1 1 0 0,1-1 0 0 0,0 1-1 0 0,0 0 1 0 0,0-1 0 0 0,0 1-1 0 0,-1 0 1 0 0,1 0 0 0 0,0-1-1 0 0,0 1 1 0 0,0 0 0 0 0,-1 0 0 0 0,1 1-1 0 0,0-1 1 0 0,0 0 0 0 0,0 0-1 0 0,-1 1 1 0 0,1-1 0 0 0,0 0-1 0 0,0 1 1 0 0,0-1 0 0 0,0 1-1 0 0,-1 0 1 0 0,-13 8 23 0 0,0 1 0 0 0,1 0 0 0 0,1 1 0 0 0,0 1 0 0 0,-13 14 0 0 0,19-18-33 0 0,-5 4-6 0 0,1 1-1 0 0,1 1 0 0 0,0 0 0 0 0,-9 16 1 0 0,-28 63-16 0 0,35-67 16 0 0,5-9 4 0 0,1 1 0 0 0,0-1 0 0 0,1 1 0 0 0,0 1 0 0 0,2-1 0 0 0,0 0 0 0 0,1 1 0 0 0,1 0 0 0 0,1-1 0 0 0,4 34 0 0 0,0-8 24 0 0,1-2 0 0 0,18 66 1 0 0,-19-94-40 0 0,1 0 1 0 0,0-1-1 0 0,1 0 0 0 0,0 0 1 0 0,1-1-1 0 0,1 1 1 0 0,0-2-1 0 0,0 1 0 0 0,1-1 1 0 0,1 0-1 0 0,18 16 1 0 0,-6-9-64 0 0,1-1 1 0 0,27 14-1 0 0,-40-25 44 0 0,1 0 1 0 0,0-1-1 0 0,1 0 0 0 0,-1-1 0 0 0,1-1 1 0 0,0 1-1 0 0,17 1 0 0 0,-25-5 20 0 0,0 1 0 0 0,-1-1 0 0 0,1 0 1 0 0,-1-1-1 0 0,1 1 0 0 0,0-1 0 0 0,-1 1 0 0 0,1-1 0 0 0,-1 0 0 0 0,0 0 0 0 0,1-1 0 0 0,-1 1 0 0 0,0-1 0 0 0,0 1 0 0 0,6-5 1 0 0,-6 3-11 0 0,1 0 1 0 0,-1-1-1 0 0,0 1 1 0 0,0-1-1 0 0,0 0 1 0 0,-1 1-1 0 0,1-1 1 0 0,-1 0-1 0 0,0-1 1 0 0,3-7-1 0 0,-1-2-21 0 0,-1 0 0 0 0,0 0-1 0 0,-1 0 1 0 0,-1 0 0 0 0,0 0-1 0 0,-2-27 1 0 0,-3-9 93 0 0,-2-43 49 0 0,5 76-62 0 0,2 0 0 0 0,0 1 0 0 0,5-24 0 0 0,-5 72 114 0 0,-7 26-121 0 0,2-1 0 0 0,2 1 1 0 0,7 62-1 0 0,-4-112-31 0 0,1 0 0 0 0,-1 0 0 0 0,2 0 1 0 0,-1-1-1 0 0,1 1 0 0 0,0-1 0 0 0,1 1 0 0 0,0-1 0 0 0,0 0 0 0 0,0 0 0 0 0,1-1 1 0 0,10 12-1 0 0,-12-16 1 0 0,-1 1 0 0 0,1-1 0 0 0,-1 0 0 0 0,1 0 0 0 0,0 0 0 0 0,0-1 0 0 0,0 1 0 0 0,0 0 0 0 0,0-1 0 0 0,0 0 0 0 0,0 0 0 0 0,0 0 0 0 0,1 0 0 0 0,-1 0 0 0 0,0-1 0 0 0,1 0 0 0 0,-1 1 0 0 0,1-1 0 0 0,-1 0 0 0 0,0-1 0 0 0,1 1 0 0 0,-1 0 0 0 0,0-1 0 0 0,1 0 0 0 0,-1 0 0 0 0,0 0 0 0 0,0 0 0 0 0,0-1 0 0 0,0 1 0 0 0,0-1 0 0 0,0 0 0 0 0,5-3 0 0 0,-1 0 0 0 0,-1 0 0 0 0,0-1 0 0 0,0 1 0 0 0,0-1 0 0 0,-1 0 0 0 0,0-1 0 0 0,0 1 0 0 0,0-1 0 0 0,-1 0 0 0 0,0 0 0 0 0,5-13 0 0 0,-5 7-1 0 0,0 0 1 0 0,-1 0-1 0 0,-1 0 0 0 0,0 0 1 0 0,0-1-1 0 0,-1-18 0 0 0,0-75 141 0 0,0-54 179 0 0,-1 155-255 0 0,0 0 0 0 0,-1 0 0 0 0,0 1 0 0 0,-3-12 0 0 0,1 66 166 0 0,15 107-219 0 0,-7-121-11 0 0,2-1 0 0 0,15 50 1 0 0,-3-28 53 0 0,2-1 0 0 0,48 90 0 0 0,-50-110-24 0 0,-2 1 0 0 0,-1 1 0 0 0,-3 0 0 0 0,0 1 0 0 0,13 78-1 0 0,-24-106-26 0 0,0 1 0 0 0,-1-1-1 0 0,-1 0 1 0 0,0 1-1 0 0,0-1 1 0 0,-1 1-1 0 0,-2 11 1 0 0,1-17 5 0 0,1 0 0 0 0,-1 1 1 0 0,0-1-1 0 0,-1 0 0 0 0,1 0 0 0 0,-1 0 1 0 0,0 0-1 0 0,0-1 0 0 0,-1 1 0 0 0,1-1 0 0 0,-1 0 1 0 0,0 0-1 0 0,0 0 0 0 0,-9 7 0 0 0,1-4 34 0 0,0 0 0 0 0,0-1-1 0 0,0 0 1 0 0,-1-1 0 0 0,0 0 0 0 0,-13 3 0 0 0,-3-2 206 0 0,-52 7 0 0 0,67-13-172 0 0,0 1 1 0 0,0-2-1 0 0,0 0 1 0 0,0 0-1 0 0,-19-5 1 0 0,23 3-37 0 0,1 1 0 0 0,0-1 1 0 0,0-1-1 0 0,0 0 0 0 0,0 0 0 0 0,0-1 0 0 0,1 0 1 0 0,-13-10-1 0 0,17 11-53 0 0,0 0-1 0 0,0-1 1 0 0,1 1 0 0 0,0-1-1 0 0,-1 0 1 0 0,2 0 0 0 0,-1 0 0 0 0,1 0-1 0 0,-1-1 1 0 0,1 1 0 0 0,1-1 0 0 0,-1 1-1 0 0,1-1 1 0 0,0 0 0 0 0,0 0-1 0 0,1 1 1 0 0,0-1 0 0 0,0 0 0 0 0,1-8-1 0 0,1-5-83 0 0,1 0 0 0 0,0 0 0 0 0,2 0 0 0 0,10-28 0 0 0,-7 27-147 0 0,0 0 0 0 0,2 0 0 0 0,0 1 0 0 0,1 0 0 0 0,1 1-1 0 0,1 0 1 0 0,0 1 0 0 0,1 1 0 0 0,1 0 0 0 0,1 1 0 0 0,0 0-1 0 0,1 1 1 0 0,0 1 0 0 0,31-17 0 0 0,29-8-4609 0 0,-40 20 1227 0 0</inkml:trace>
</inkml:ink>
</file>

<file path=ppt/ink/ink4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33.5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42 205 512 0 0,'0'-1'593'0'0,"-1"0"0"0"0,1-1 0 0 0,-1 1 0 0 0,1 0 1 0 0,-1 0-1 0 0,0 0 0 0 0,0 0 0 0 0,1 0 0 0 0,-1 0 0 0 0,0 1 0 0 0,0-1 0 0 0,0 0 0 0 0,0 0 0 0 0,0 1 0 0 0,0-1 1 0 0,0 0-1 0 0,0 1 0 0 0,-2-1 0 0 0,-22-7 9055 0 0,44 6-9029 0 0,0 0 0 0 0,29-7 0 0 0,-13 2-216 0 0,423-83 1241 0 0,-378 75-1587 0 0,199-31-116 0 0,-213 38-857 0 0,-180 43-7157 0 0,76-23 4174 0 0</inkml:trace>
</inkml:ink>
</file>

<file path=ppt/ink/ink4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33.8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99 123 1888 0 0,'-3'-9'2303'0'0,"0"0"0"0"0,0 0 0 0 0,-1 1 0 0 0,-6-13 0 0 0,6 15-1510 0 0,0 0 0 0 0,0 0 1 0 0,-1 0-1 0 0,0 0 0 0 0,0 0 0 0 0,-1 1 1 0 0,1 0-1 0 0,-1 0 0 0 0,0 1 0 0 0,-7-5 1 0 0,3 6-77 0 0,7 8-13 0 0,3-4-650 0 0,1 0 0 0 0,-1 0-1 0 0,0 0 1 0 0,0 0 0 0 0,0 0 0 0 0,1 0 0 0 0,-1 0 0 0 0,1 0-1 0 0,-1 0 1 0 0,1 0 0 0 0,-1 0 0 0 0,1 0 0 0 0,0 0-1 0 0,0 1 1 0 0,21 23 164 0 0,-1 2 0 0 0,-1 1-1 0 0,-1 0 1 0 0,-2 1 0 0 0,-1 1-1 0 0,-1 1 1 0 0,15 45 0 0 0,-20-46-207 0 0,-2 0 0 0 0,0 0 0 0 0,5 48 0 0 0,-12-63-83 0 0,-1-1 0 0 0,0 0 1 0 0,-1 0-1 0 0,0 0 0 0 0,-2 0 0 0 0,1 0 1 0 0,-1 0-1 0 0,-1-1 0 0 0,-1 1 0 0 0,-7 15 0 0 0,-6 13-1042 0 0,8-13-2378 0 0,10-29 3242 0 0,0 0-1 0 0,0 0 1 0 0,-1 1 0 0 0,1-1-1 0 0,0 0 1 0 0,0 0 0 0 0,0 1-1 0 0,0-1 1 0 0,0 0 0 0 0,0 0-1 0 0,0 1 1 0 0,0-1 0 0 0,-3 2-3255 0 0,2-2 3254 0 0,1 0 1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4:12.8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63 220 3185 0 0,'-10'0'2990'0'0,"-23"4"5718"0"0,31-3-8420 0 0,1-1 0 0 0,-1 1 0 0 0,0 0 0 0 0,1-1 0 0 0,-1 1 0 0 0,1 0 0 0 0,-1 0 1 0 0,1 0-1 0 0,-3 2 0 0 0,2 0 1680 0 0,7-3-1182 0 0,6-5-482 0 0,3-5-293 0 0,-1-2 1 0 0,0 1-1 0 0,-1-2 1 0 0,12-15 0 0 0,21-20-61 0 0,-38 41 48 0 0,8-8-5 0 0,2 0 1 0 0,-1 2-1 0 0,2 0 0 0 0,30-18 1 0 0,-43 28 14 0 0,0 1 1 0 0,0 0 0 0 0,0 0-1 0 0,1 0 1 0 0,-1 1 0 0 0,1 0-1 0 0,-1 0 1 0 0,1 0 0 0 0,-1 1-1 0 0,1-1 1 0 0,-1 1 0 0 0,1 1-1 0 0,-1-1 1 0 0,1 1 0 0 0,-1 0-1 0 0,1 0 1 0 0,-1 1 0 0 0,0-1-1 0 0,1 1 1 0 0,-1 0 0 0 0,0 1-1 0 0,0-1 1 0 0,5 5 0 0 0,-4-3-3 0 0,0 0 1 0 0,-1 1 0 0 0,1-1-1 0 0,-1 1 1 0 0,0 1 0 0 0,-1-1-1 0 0,0 1 1 0 0,1 0 0 0 0,-2-1-1 0 0,1 2 1 0 0,4 9-1 0 0,-4-6 64 0 0,-1 1 0 0 0,0-1-1 0 0,0 1 1 0 0,-1-1-1 0 0,0 1 1 0 0,-1 0-1 0 0,0 12 1 0 0,-2-7 106 0 0,0-1 0 0 0,0 1 1 0 0,-2-1-1 0 0,0 1 0 0 0,-1-1 0 0 0,0 0 1 0 0,-1 0-1 0 0,-1-1 0 0 0,0 1 0 0 0,-14 23 1 0 0,14-31-121 0 0,0 0 0 0 0,0 0 0 0 0,0 0 1 0 0,-1 0-1 0 0,0-1 0 0 0,-1 0 0 0 0,1-1 1 0 0,-1 0-1 0 0,0 0 0 0 0,0 0 0 0 0,-1-1 1 0 0,1 0-1 0 0,-1-1 0 0 0,-13 3 1 0 0,15-3-135 0 0,-1-2 1 0 0,1 1 0 0 0,-1-1 0 0 0,0 0 0 0 0,0-1 0 0 0,0 0-1 0 0,1 0 1 0 0,-1-1 0 0 0,0 0 0 0 0,0 0 0 0 0,1-1 0 0 0,-1 0-1 0 0,0 0 1 0 0,1-1 0 0 0,0 1 0 0 0,0-2 0 0 0,-11-6 0 0 0,13 7-487 0 0,1 0 0 0 0,1 0 1 0 0,-1-1-1 0 0,0 1 0 0 0,1-1 0 0 0,0 0 1 0 0,0 0-1 0 0,0-1 0 0 0,0 1 1 0 0,1 0-1 0 0,-1-1 0 0 0,1 0 1 0 0,1 1-1 0 0,-3-9 0 0 0,-3-21-2177 0 0</inkml:trace>
</inkml:ink>
</file>

<file path=ppt/ink/ink4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34.0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21 8 0 0,'-4'4'431'0'0,"1"-2"447"0"0,1 0 1 0 0,0 0-1 0 0,0 0 0 0 0,0 0 1 0 0,0 0-1 0 0,0 0 1 0 0,-2 3-1 0 0,4-4-692 0 0,0 0-1 0 0,0-1 0 0 0,0 1 0 0 0,0 0 0 0 0,-1-1 0 0 0,1 1 1 0 0,0 0-1 0 0,0-1 0 0 0,0 1 0 0 0,0 0 0 0 0,0-1 1 0 0,1 1-1 0 0,-1 0 0 0 0,0-1 0 0 0,0 1 0 0 0,0 0 0 0 0,1-1 1 0 0,-1 1-1 0 0,0-1 0 0 0,0 1 0 0 0,1 0 0 0 0,-1-1 1 0 0,1 1-1 0 0,-1-1 0 0 0,0 1 0 0 0,1-1 0 0 0,-1 1 0 0 0,1-1 1 0 0,-1 0-1 0 0,1 1 0 0 0,-1-1 0 0 0,1 1 0 0 0,0-1 1 0 0,-1 0-1 0 0,1 0 0 0 0,-1 1 0 0 0,1-1 0 0 0,0 0 0 0 0,5 3 275 0 0,0-1 0 0 0,0 1 0 0 0,1-1 0 0 0,-1-1 0 0 0,0 1 0 0 0,10 0 0 0 0,42 1 430 0 0,-42-3-548 0 0,85-1 1030 0 0,102-15-1 0 0,97-26-1242 0 0,-297 41-131 0 0,4 0-98 0 0,92-13-604 0 0,-33 8-3789 0 0,-35 5 783 0 0</inkml:trace>
</inkml:ink>
</file>

<file path=ppt/ink/ink4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34.3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 31 1648 0 0,'-2'-3'889'0'0,"1"1"0"0"0,-1 0 0 0 0,0-1 0 0 0,-1 1 0 0 0,1 0 0 0 0,0 0 0 0 0,-1 0 0 0 0,1 0 0 0 0,-1 0 0 0 0,1 1 0 0 0,-1-1 0 0 0,-5-1 0 0 0,7 2-700 0 0,0 1 0 0 0,0 0 0 0 0,0 0 0 0 0,0-1 0 0 0,-1 1 0 0 0,1 0 0 0 0,0 0 0 0 0,0 0 0 0 0,0 0 0 0 0,0 0 0 0 0,0 0 0 0 0,0 0 0 0 0,0 1 0 0 0,0-1 0 0 0,0 0 0 0 0,0 1 0 0 0,0-1 0 0 0,0 0 0 0 0,0 1 0 0 0,0-1 0 0 0,0 1 0 0 0,0 0 0 0 0,0-1 0 0 0,0 1 0 0 0,0 0 0 0 0,0 0 0 0 0,1-1 0 0 0,-1 1 0 0 0,0 0 0 0 0,1 0 0 0 0,-1 0 0 0 0,0 0 0 0 0,1 0 0 0 0,0 0 0 0 0,-1 0 0 0 0,1 0 0 0 0,-1 0 0 0 0,1 2 0 0 0,-4 9 301 0 0,1 0-1 0 0,1 0 0 0 0,0 0 1 0 0,1 0-1 0 0,0 1 0 0 0,1 21 1 0 0,15 74 467 0 0,-6-60-533 0 0,4 33 131 0 0,32 106-1 0 0,-39-166-687 0 0,29 101 411 0 0,-30-99-1031 0 0,0 0-1 0 0,-2 0 0 0 0,0 31 0 0 0,-3-48-1179 0 0,-1-2-216 0 0</inkml:trace>
</inkml:ink>
</file>

<file path=ppt/ink/ink4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34.7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86 243 2857 0 0,'-19'-12'5906'0'0,"10"7"-3465"0"0,1 0 0 0 0,0-1 0 0 0,-12-11-1 0 0,17 15-2118 0 0,1 0 0 0 0,0-1-1 0 0,1 1 1 0 0,-1-1 0 0 0,0 1 0 0 0,1-1-1 0 0,-1 1 1 0 0,1-1 0 0 0,0 0 0 0 0,0 0-1 0 0,0 0 1 0 0,0 0 0 0 0,1 0 0 0 0,-1 0-1 0 0,1 0 1 0 0,-1-4 0 0 0,1 4-271 0 0,1 0 1 0 0,-1 1-1 0 0,0-1 1 0 0,1 0-1 0 0,-1 1 0 0 0,1-1 1 0 0,0 0-1 0 0,0 1 1 0 0,0-1-1 0 0,0 1 1 0 0,1-1-1 0 0,-1 1 1 0 0,0 0-1 0 0,1-1 0 0 0,0 1 1 0 0,0 0-1 0 0,-1 0 1 0 0,1 0-1 0 0,1 0 1 0 0,-1 1-1 0 0,0-1 1 0 0,0 0-1 0 0,0 1 1 0 0,1 0-1 0 0,4-3 0 0 0,24-12-19 0 0,0 1-1 0 0,44-15 1 0 0,-54 23-11 0 0,0 2 0 0 0,1 0 0 0 0,0 1 0 0 0,39-2 0 0 0,-50 6-1 0 0,0 1 0 0 0,-1 1 0 0 0,1-1 0 0 0,-1 2 0 0 0,0-1 0 0 0,0 1 0 0 0,0 1 0 0 0,0 0 0 0 0,0 1 0 0 0,-1-1 0 0 0,1 2 0 0 0,-1-1 0 0 0,-1 1 0 0 0,1 1 0 0 0,-1 0-1 0 0,0 0 1 0 0,-1 0 0 0 0,1 1 0 0 0,-2 0 0 0 0,10 14 0 0 0,-11-15-9 0 0,1 1-1 0 0,-2 0 1 0 0,1 1-1 0 0,-1-1 0 0 0,-1 1 1 0 0,1 0-1 0 0,-2 0 1 0 0,1 0-1 0 0,-1 0 1 0 0,0 0-1 0 0,-1 0 1 0 0,0 1-1 0 0,-1-1 0 0 0,0 1 1 0 0,0-1-1 0 0,-1 0 1 0 0,0 1-1 0 0,-1-1 1 0 0,0 0-1 0 0,0 0 1 0 0,-1 0-1 0 0,0 0 0 0 0,-6 12 1 0 0,0-6 7 0 0,-1 0-1 0 0,0-1 1 0 0,-1 0 0 0 0,-17 16 0 0 0,4-7 23 0 0,-36 26 1 0 0,43-38-38 0 0,0 0-1 0 0,-1-1 1 0 0,0 0-1 0 0,0-2 1 0 0,-1 0 0 0 0,-27 7-1 0 0,13-7-217 0 0,-1-1 0 0 0,-66 5 0 0 0,96-12 135 0 0,-2 1-96 0 0,-1-1 0 0 0,1 0-1 0 0,-1 0 1 0 0,1-1 0 0 0,-8-1-1 0 0,13 2-8 0 0,-1 0 0 0 0,1-1-1 0 0,0 1 1 0 0,0 0-1 0 0,0-1 1 0 0,0 1-1 0 0,0-1 1 0 0,0 0 0 0 0,0 1-1 0 0,0-1 1 0 0,0 0-1 0 0,0 1 1 0 0,0-1-1 0 0,0 0 1 0 0,1 0 0 0 0,-1 0-1 0 0,0 0 1 0 0,1 0-1 0 0,-1 0 1 0 0,0 0 0 0 0,1 0-1 0 0,-1 0 1 0 0,1 0-1 0 0,0 0 1 0 0,-1 0-1 0 0,1 0 1 0 0,0-1 0 0 0,0 1-1 0 0,-1 0 1 0 0,1 0-1 0 0,0 0 1 0 0,0-1-1 0 0,0 1 1 0 0,1 0 0 0 0,-1 0-1 0 0,0-1 1 0 0,5-16-3833 0 0,4 0-368 0 0</inkml:trace>
</inkml:ink>
</file>

<file path=ppt/ink/ink4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35.4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43 284 2481 0 0,'-6'-9'2604'0'0,"0"-1"1"0"0,0 1 0 0 0,-8-22 0 0 0,12 25-1956 0 0,0 0 1 0 0,0 0-1 0 0,1 0 1 0 0,-1-1-1 0 0,2 1 1 0 0,-1 0-1 0 0,1 0 1 0 0,0-12-1 0 0,0 17-527 0 0,1-1-1 0 0,-1 0 0 0 0,0 1 0 0 0,1-1 0 0 0,-1 0 1 0 0,1 1-1 0 0,-1-1 0 0 0,1 0 0 0 0,0 1 0 0 0,0-1 0 0 0,0 1 1 0 0,0 0-1 0 0,0-1 0 0 0,0 1 0 0 0,0 0 0 0 0,0-1 1 0 0,0 1-1 0 0,1 0 0 0 0,-1 0 0 0 0,3-1 0 0 0,-4 2-65 0 0,1-1 0 0 0,0 1 0 0 0,-1 0 0 0 0,1 0-1 0 0,0 0 1 0 0,-1-1 0 0 0,1 1 0 0 0,0 0 0 0 0,-1 0-1 0 0,1 0 1 0 0,0 0 0 0 0,-1 0 0 0 0,1 0 0 0 0,0 1-1 0 0,-1-1 1 0 0,1 0 0 0 0,0 0 0 0 0,-1 0 0 0 0,1 1 0 0 0,0-1-1 0 0,0 1 23 0 0,0 0 0 0 0,0 0 0 0 0,0 0 0 0 0,0-1 0 0 0,0 1 0 0 0,0 0 0 0 0,0 1 0 0 0,0-1 0 0 0,-1 0 0 0 0,1 0 0 0 0,0 0 0 0 0,-1 0 0 0 0,1 1 0 0 0,0 0 0 0 0,3 15 318 0 0,0-1 1 0 0,-1 1 0 0 0,-1 1-1 0 0,0-1 1 0 0,-2 23 0 0 0,1-11 33 0 0,-13 261 1485 0 0,-1-87-1541 0 0,11-159-387 0 0,0-22-39 0 0,2 0-1 0 0,0 0 1 0 0,4 25 0 0 0,-4-46 46 0 0,0-1-1 0 0,0 0 1 0 0,0 1 0 0 0,0-1 0 0 0,0 0 0 0 0,0 0-1 0 0,0 1 1 0 0,0-1 0 0 0,0 0 0 0 0,0 1 0 0 0,0-1-1 0 0,0 0 1 0 0,0 0 0 0 0,0 1 0 0 0,0-1 0 0 0,0 0-1 0 0,1 0 1 0 0,-1 0 0 0 0,0 1 0 0 0,0-1-1 0 0,0 0 1 0 0,1 0 0 0 0,-1 1 0 0 0,0-1 0 0 0,0 0-1 0 0,0 0 1 0 0,1 0 0 0 0,-1 0 0 0 0,0 0 0 0 0,0 1-1 0 0,1-1 1 0 0,-1 0 0 0 0,0 0 0 0 0,0 0 0 0 0,1 0-1 0 0,-1 0 1 0 0,1 0 0 0 0,8-8-180 0 0,4-14-72 0 0,-5 6 170 0 0,-1-1 1 0 0,-1 0 0 0 0,-1-1 0 0 0,-1 1-1 0 0,3-21 1 0 0,5-92-110 0 0,-7 58 125 0 0,2-25 13 0 0,8-69 58 0 0,-8 114 92 0 0,15-57 0 0 0,-22 106-87 0 0,8-22 53 0 0,-7 23-47 0 0,-1 1-1 0 0,1 0 1 0 0,-1 0-1 0 0,1 0 1 0 0,-1 0-1 0 0,1 0 1 0 0,0 0-1 0 0,0 0 1 0 0,-1 0-1 0 0,1 0 1 0 0,0 0-1 0 0,0 0 1 0 0,0 0-1 0 0,0 1 1 0 0,0-1-1 0 0,2-1 1 0 0,-3 2-4 0 0,1 0 1 0 0,-1 0-1 0 0,1 1 1 0 0,-1-1-1 0 0,0 0 1 0 0,1 0 0 0 0,-1 0-1 0 0,1 0 1 0 0,-1 0-1 0 0,0 0 1 0 0,1 1 0 0 0,-1-1-1 0 0,0 0 1 0 0,1 0-1 0 0,-1 1 1 0 0,0-1 0 0 0,1 0-1 0 0,-1 1 1 0 0,0-1-1 0 0,0 0 1 0 0,1 0 0 0 0,-1 1-1 0 0,0-1 1 0 0,0 1-1 0 0,0-1 1 0 0,1 0 0 0 0,-1 1-1 0 0,0-1 1 0 0,0 0-1 0 0,0 1 1 0 0,0-1 0 0 0,0 1-1 0 0,0-1 1 0 0,0 1-1 0 0,4 18 87 0 0,-4-16-64 0 0,82 330 415 0 0,-61-257-291 0 0,-20-73-147 0 0,8 31 75 0 0,26 61 0 0 0,-31-87-79 0 0,0 1-1 0 0,0-1 1 0 0,1 0-1 0 0,0-1 0 0 0,0 1 1 0 0,1-1-1 0 0,0 0 1 0 0,0 0-1 0 0,1-1 1 0 0,0 0-1 0 0,0 0 0 0 0,13 8 1 0 0,-18-13-6 0 0,0 0 0 0 0,0 0 0 0 0,0 0 0 0 0,1 0 0 0 0,-1-1-1 0 0,0 1 1 0 0,0 0 0 0 0,0-1 0 0 0,1 0 0 0 0,-1 0 0 0 0,0 0 0 0 0,0 0 0 0 0,1 0 0 0 0,-1 0 0 0 0,0 0 0 0 0,0-1 0 0 0,0 1 0 0 0,3-1 0 0 0,-2-1-9 0 0,0 1 0 0 0,0-1 0 0 0,0 0-1 0 0,0 0 1 0 0,0 0 0 0 0,-1 0 0 0 0,1 0 0 0 0,-1-1 0 0 0,1 1 0 0 0,3-6 0 0 0,0-1-11 0 0,-1 1 0 0 0,0-1 0 0 0,-1-1 0 0 0,0 1 0 0 0,0-1 0 0 0,-1 1 1 0 0,3-11-1 0 0,4-43-68 0 0,6-118-1 0 0,-4 17-4 0 0,15-18 138 0 0,-13 97 85 0 0,-10 63-10 0 0,-4 22-112 0 0,0 0-1 0 0,0 0 0 0 0,0 0 1 0 0,0 0-1 0 0,0 0 1 0 0,0 0-1 0 0,0 0 0 0 0,0 0 1 0 0,0 0-1 0 0,0 0 0 0 0,0 0 1 0 0,0 0-1 0 0,0 0 0 0 0,0 0 1 0 0,1 0-1 0 0,-1 0 0 0 0,0 0 1 0 0,0 0-1 0 0,0 0 0 0 0,0 0 1 0 0,0 0-1 0 0,0 0 0 0 0,0 0 1 0 0,0 0-1 0 0,0 0 1 0 0,0 0-1 0 0,0 0 0 0 0,0 0 1 0 0,0 0-1 0 0,0 0 0 0 0,0 0 1 0 0,0 0-1 0 0,0 0 0 0 0,0 0 1 0 0,0 13 71 0 0,-7 192 85 0 0,6-171-114 0 0,1 1 0 0 0,2-1-1 0 0,10 59 1 0 0,31 86 9 0 0,-34-152-82 0 0,1 0 0 0 0,1-1 0 0 0,1-1 0 0 0,23 37 0 0 0,-30-55 14 0 0,0 0 0 0 0,0-1-1 0 0,1 1 1 0 0,-1-1 0 0 0,1 0 0 0 0,1-1 0 0 0,-1 1-1 0 0,10 5 1 0 0,-13-9-293 0 0,0-1-1 0 0,0 0 1 0 0,1 1-1 0 0,-1-1 1 0 0,0 0-1 0 0,1 0 1 0 0,-1 0-1 0 0,0-1 1 0 0,7 1-1 0 0,-7-1-528 0 0,0 0-1 0 0,0-1 1 0 0,0 1-1 0 0,0-1 1 0 0,0 0-1 0 0,0 0 1 0 0,0 0-1 0 0,0 0 1 0 0,0 0-1 0 0,0-1 0 0 0,0 1 1 0 0,2-3-1 0 0,8-6-4958 0 0</inkml:trace>
</inkml:ink>
</file>

<file path=ppt/ink/ink4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35.8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431 214 2032 0 0,'40'-39'9544'0'0,"20"-19"-2229"0"0,-57 55-7067 0 0,6-5 752 0 0,0-1-1 0 0,13-17 0 0 0,-20 23-786 0 0,-1 0-1 0 0,1 0 0 0 0,-1 0 0 0 0,1 0 1 0 0,-1 0-1 0 0,2-6 0 0 0,-3 8-139 0 0,0 0 0 0 0,1-1-1 0 0,-1 1 1 0 0,0 0 0 0 0,0-1-1 0 0,0 1 1 0 0,0 0 0 0 0,-1-1 0 0 0,1 1-1 0 0,0 0 1 0 0,0-1 0 0 0,-1 1-1 0 0,1 0 1 0 0,-1 0 0 0 0,1-1 0 0 0,-1 1-1 0 0,-1-1 1 0 0,1 0 8 0 0,-1 1 1 0 0,1-1-1 0 0,-1 1 1 0 0,0 0-1 0 0,0-1 1 0 0,1 1-1 0 0,-1 0 1 0 0,0 0-1 0 0,0 0 1 0 0,0 1-1 0 0,0-1 1 0 0,-1 0-1 0 0,1 1 0 0 0,-4-1 1 0 0,-31-2 563 0 0,34 2-602 0 0,-16 2 17 0 0,0 0 0 0 0,0 0 0 0 0,1 2 0 0 0,-1 1 0 0 0,1 0 0 0 0,0 1 1 0 0,0 1-1 0 0,0 1 0 0 0,1 0 0 0 0,0 1 0 0 0,0 1 0 0 0,-26 19 0 0 0,40-26-65 0 0,0 0 0 0 0,0 0 0 0 0,1 1 0 0 0,-1 0 0 0 0,1-1 0 0 0,0 1 0 0 0,0 0 0 0 0,0 0 0 0 0,0 0 0 0 0,0 0 0 0 0,-2 7 0 0 0,3-8-2 0 0,1 0 1 0 0,0 0-1 0 0,-1 0 0 0 0,1 0 1 0 0,0 0-1 0 0,0 1 0 0 0,0-1 1 0 0,0 0-1 0 0,0 0 0 0 0,1 0 1 0 0,-1 0-1 0 0,1 0 0 0 0,-1 1 1 0 0,1-1-1 0 0,0 0 0 0 0,0 0 1 0 0,0 0-1 0 0,0-1 0 0 0,0 1 1 0 0,2 3-1 0 0,5 4-20 0 0,0-1-1 0 0,0 0 1 0 0,0-1 0 0 0,1 0-1 0 0,0 0 1 0 0,1 0 0 0 0,-1-2-1 0 0,19 9 1 0 0,1-1-233 0 0,60 17 1 0 0,-63-23 84 0 0,27 7 13 0 0,-48-12 173 0 0,1 0-1 0 0,-1 1 1 0 0,0-1-1 0 0,1 1 1 0 0,-1 0-1 0 0,8 7 1 0 0,-12-9-3 0 0,0-1-1 0 0,0 1 1 0 0,-1 0-1 0 0,1 0 1 0 0,0 0-1 0 0,0 0 1 0 0,-1-1-1 0 0,1 1 1 0 0,0 0-1 0 0,-1 0 1 0 0,1 0-1 0 0,-1 1 1 0 0,0-1-1 0 0,1 0 1 0 0,-1 0-1 0 0,0 0 1 0 0,1 0-1 0 0,-1 0 1 0 0,0 0-1 0 0,0 1 1 0 0,0 0-1 0 0,-1 0 5 0 0,1 0-1 0 0,-1-1 1 0 0,1 1-1 0 0,-1-1 1 0 0,0 1 0 0 0,1-1-1 0 0,-1 0 1 0 0,0 1-1 0 0,0-1 1 0 0,0 0-1 0 0,0 0 1 0 0,0 1-1 0 0,-3 0 1 0 0,-3 4 34 0 0,-1 0 0 0 0,0-1 0 0 0,-1 0 1 0 0,-10 4-1 0 0,14-7-31 0 0,-24 10 47 0 0,0-2-1 0 0,0-1 0 0 0,-41 6 0 0 0,-5 3-79 0 0,30-8-283 0 0,0-2 0 0 0,0-2 0 0 0,-85 0 0 0 0,130-6 231 0 0,-1 0-1 0 0,1 0 1 0 0,-1 0 0 0 0,1 0-1 0 0,-1 0 1 0 0,1 0 0 0 0,-1 0-1 0 0,1 0 1 0 0,-1 0 0 0 0,1 0-1 0 0,-1 0 1 0 0,1-1 0 0 0,-1 1-1 0 0,1 0 1 0 0,-1 0 0 0 0,1 0-1 0 0,0-1 1 0 0,-1 1 0 0 0,0-1-1 0 0,6-4-1482 0 0,20-7-1402 0 0,-21 11 2466 0 0,11-6-2769 0 0,21-13 0 0 0,-8 1 781 0 0</inkml:trace>
</inkml:ink>
</file>

<file path=ppt/ink/ink4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36.7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277 485 512 0 0,'-22'-31'4868'0'0,"-37"-48"4751"0"0,17 28-6618 0 0,6 13-788 0 0,17 20-1574 0 0,2-1 0 0 0,0-1-1 0 0,1 0 1 0 0,-19-31-1 0 0,33 46-580 0 0,0 1-1 0 0,0-1 1 0 0,1 1-1 0 0,-1-1 1 0 0,1 0-1 0 0,0 1 1 0 0,0-1-1 0 0,0 0 1 0 0,1-6-1 0 0,0 8-45 0 0,0 0-1 0 0,0 1 0 0 0,1-1 1 0 0,-1 0-1 0 0,1 0 1 0 0,-1 0-1 0 0,1 1 0 0 0,0-1 1 0 0,0 0-1 0 0,1 1 1 0 0,-1-1-1 0 0,1 1 0 0 0,-1-1 1 0 0,1 1-1 0 0,0 0 1 0 0,-1 0-1 0 0,4-3 1 0 0,0 0 0 0 0,2 1 0 0 0,-1 0 0 0 0,1 0 0 0 0,-1 0 0 0 0,1 0 0 0 0,0 1 0 0 0,0 0 0 0 0,1 1 0 0 0,11-3 0 0 0,5 0 75 0 0,42-3 0 0 0,7 4 32 0 0,103 7-1 0 0,-133 0-62 0 0,1 3 0 0 0,-2 1 1 0 0,73 22-1 0 0,-93-21-38 0 0,-1 1 0 0 0,0 0-1 0 0,-1 2 1 0 0,21 13 0 0 0,-29-15 14 0 0,0 0-1 0 0,0 0 0 0 0,-1 1 1 0 0,-1 0-1 0 0,0 1 0 0 0,0 0 0 0 0,10 16 1 0 0,-17-23-13 0 0,-1 0 1 0 0,1 1-1 0 0,-1-1 1 0 0,0 0-1 0 0,0 1 1 0 0,-1-1 0 0 0,1 1-1 0 0,-1-1 1 0 0,0 1-1 0 0,-1 0 1 0 0,1 0-1 0 0,-1-1 1 0 0,0 1-1 0 0,0 0 1 0 0,0 0-1 0 0,-1 5 1 0 0,-1-3 17 0 0,-1 1-1 0 0,1-1 1 0 0,-1 0 0 0 0,0 0-1 0 0,-1 0 1 0 0,0-1 0 0 0,0 1-1 0 0,0-1 1 0 0,-8 9 0 0 0,-20 20 209 0 0,-1-1 1 0 0,-69 54 0 0 0,-89 49-95 0 0,88-65-90 0 0,-173 147-122 0 0,267-211 20 0 0,0 0 0 0 0,1 1-1 0 0,0 0 1 0 0,1 1-1 0 0,0 0 1 0 0,-10 17-1 0 0,15-23-17 0 0,1-1-1 0 0,0 0 0 0 0,-1 1 0 0 0,1 0 0 0 0,1-1 0 0 0,-1 1 0 0 0,0-1 0 0 0,1 1 1 0 0,0 0-1 0 0,0 0 0 0 0,0-1 0 0 0,0 1 0 0 0,1 0 0 0 0,-1-1 0 0 0,1 1 0 0 0,0 0 1 0 0,0-1-1 0 0,0 1 0 0 0,1-1 0 0 0,-1 0 0 0 0,1 1 0 0 0,0-1 0 0 0,0 0 0 0 0,0 0 1 0 0,3 4-1 0 0,2 0-310 0 0,0 1 1 0 0,0-2-1 0 0,1 1 1 0 0,-1-1-1 0 0,1 0 1 0 0,1-1 0 0 0,8 5-1 0 0,67 26-5833 0 0,-29-15 1715 0 0</inkml:trace>
</inkml:ink>
</file>

<file path=ppt/ink/ink4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37.3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109 200 1056 0 0,'-8'10'11403'0'0,"8"-10"-11210"0"0,1 0 1 0 0,-1 0 0 0 0,0 0-1 0 0,0 0 1 0 0,0 0-1 0 0,0 0 1 0 0,1 0 0 0 0,-1 0-1 0 0,0 0 1 0 0,0 0 0 0 0,0 0-1 0 0,0 0 1 0 0,1 0-1 0 0,12 1 4392 0 0,0-2-4990 0 0,0 0 678 0 0,-1-1 0 0 0,1 0 0 0 0,-1-1 0 0 0,17-6 0 0 0,46-23 234 0 0,-70 29-437 0 0,7-2 84 0 0,-1-1 0 0 0,0 0 0 0 0,0-1-1 0 0,13-10 1 0 0,-21 14-109 0 0,1 0 0 0 0,-1 0-1 0 0,0 0 1 0 0,0-1 0 0 0,0 1 0 0 0,0-1-1 0 0,-1 0 1 0 0,0 1 0 0 0,1-1-1 0 0,-1 0 1 0 0,-1-1 0 0 0,1 1-1 0 0,-1 0 1 0 0,1 0 0 0 0,0-6 0 0 0,-2 8-26 0 0,0 1 1 0 0,0 0-1 0 0,0-1 1 0 0,0 1-1 0 0,0-1 1 0 0,0 1-1 0 0,0 0 1 0 0,0 0-1 0 0,-1-1 1 0 0,1 1 0 0 0,0 0-1 0 0,-1-1 1 0 0,1 1-1 0 0,-1 0 1 0 0,0 0-1 0 0,1 0 1 0 0,-1 0-1 0 0,0-1 1 0 0,0 1 0 0 0,0 0-1 0 0,-1-1 1 0 0,0 1 7 0 0,0-1 0 0 0,0 1 0 0 0,0 0 0 0 0,0 0 1 0 0,-1-1-1 0 0,1 2 0 0 0,-1-1 0 0 0,1 0 0 0 0,0 0 0 0 0,-5 0 1 0 0,-3 0 41 0 0,0 0 0 0 0,0 1 0 0 0,-1 0 0 0 0,-14 3 0 0 0,-2 2-11 0 0,-1 0 0 0 0,1 2-1 0 0,0 2 1 0 0,0 0-1 0 0,-48 25 1 0 0,66-29-55 0 0,-1 1 1 0 0,1 1 0 0 0,-13 10-1 0 0,19-15-5 0 0,0 1-1 0 0,1 0 1 0 0,-1 0-1 0 0,1 0 1 0 0,-1 0-1 0 0,1 0 0 0 0,0 0 1 0 0,0 1-1 0 0,0-1 1 0 0,1 1-1 0 0,-1 0 1 0 0,1-1-1 0 0,-2 6 0 0 0,3-7-1 0 0,0-1-1 0 0,0 0 0 0 0,1 1 0 0 0,-1-1 1 0 0,0 1-1 0 0,0-1 0 0 0,1 0 0 0 0,-1 1 1 0 0,1-1-1 0 0,-1 1 0 0 0,1-1 0 0 0,0 0 0 0 0,-1 0 1 0 0,1 1-1 0 0,0-1 0 0 0,0 0 0 0 0,0 0 1 0 0,0 0-1 0 0,0 0 0 0 0,0 0 0 0 0,0 0 1 0 0,0 0-1 0 0,1-1 0 0 0,-1 1 0 0 0,0 0 0 0 0,0 0 1 0 0,1-1-1 0 0,-1 1 0 0 0,3 0 0 0 0,3 1-19 0 0,-1 0 0 0 0,1 0-1 0 0,0 0 1 0 0,-1-1-1 0 0,8 0 1 0 0,11 0-10 0 0,-1-1 0 0 0,1 0 0 0 0,-1-2 0 0 0,1-2 0 0 0,-1 0 0 0 0,0-1 0 0 0,0-1 1 0 0,-1-1-1 0 0,0-2 0 0 0,24-11 0 0 0,-42 17 45 0 0,-1 1 1 0 0,0-1 0 0 0,0 1 0 0 0,0-1 0 0 0,-1-1 0 0 0,1 1-1 0 0,-1 0 1 0 0,0-1 0 0 0,0 0 0 0 0,5-6 0 0 0,-7 8 1 0 0,-1 1 1 0 0,1-1-1 0 0,0 0 1 0 0,0 0-1 0 0,-1 0 1 0 0,1 1-1 0 0,-1-1 1 0 0,0 0-1 0 0,1 0 1 0 0,-1 0 0 0 0,0 0-1 0 0,0 0 1 0 0,0 0-1 0 0,0 1 1 0 0,-1-1-1 0 0,1 0 1 0 0,0 0-1 0 0,-1 0 1 0 0,1 0-1 0 0,-1 1 1 0 0,0-1-1 0 0,0 0 1 0 0,1 0 0 0 0,-1 1-1 0 0,0-1 1 0 0,-1 1-1 0 0,1-1 1 0 0,0 1-1 0 0,-2-2 1 0 0,-3-3 34 0 0,0 1 0 0 0,-1-1 1 0 0,0 1-1 0 0,0 1 0 0 0,-1-1 0 0 0,1 1 0 0 0,-1 1 1 0 0,0-1-1 0 0,0 1 0 0 0,0 1 0 0 0,0-1 1 0 0,-17-1-1 0 0,10 2 33 0 0,0 0 0 0 0,0 2 0 0 0,-1-1 0 0 0,1 2 0 0 0,0 0 1 0 0,-22 5-1 0 0,29-4-60 0 0,1-1 0 0 0,0 1 0 0 0,0 1 1 0 0,-1-1-1 0 0,1 1 0 0 0,1 0 0 0 0,-1 1 0 0 0,0 0 1 0 0,1 0-1 0 0,-9 8 0 0 0,14-12-24 0 0,1 1-1 0 0,-1-1 0 0 0,0 1 1 0 0,1 0-1 0 0,-1-1 1 0 0,1 1-1 0 0,-1 0 0 0 0,1 0 1 0 0,-1 0-1 0 0,1-1 1 0 0,0 1-1 0 0,-1 0 0 0 0,1 0 1 0 0,0 0-1 0 0,0 0 1 0 0,-1 0-1 0 0,1-1 1 0 0,0 1-1 0 0,0 0 0 0 0,0 0 1 0 0,0 0-1 0 0,0 0 1 0 0,0 0-1 0 0,1 0 0 0 0,-1 1 1 0 0,1-1-4 0 0,0 0 1 0 0,-1 0-1 0 0,1 1 1 0 0,0-1-1 0 0,0 0 1 0 0,0 0-1 0 0,0 0 0 0 0,0 0 1 0 0,1-1-1 0 0,-1 1 1 0 0,0 0-1 0 0,0 0 1 0 0,0-1-1 0 0,2 2 1 0 0,5 0-21 0 0,-1 1 1 0 0,1-1-1 0 0,-1 0 1 0 0,13 1-1 0 0,4-1-98 0 0,0 0-1 0 0,0-2 1 0 0,0-1 0 0 0,0-1-1 0 0,45-9 1 0 0,-101 5-286 0 0,-30 12-1395 0 0,21-1-3393 0 0,26-2 1506 0 0</inkml:trace>
</inkml:ink>
</file>

<file path=ppt/ink/ink4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02.5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107 62 512 0 0,'-19'7'2982'0'0,"15"-6"-1680"0"0,1 0 0 0 0,-1 1-1 0 0,0-1 1 0 0,1 0-1 0 0,-1-1 1 0 0,0 1-1 0 0,-4-1 1 0 0,4 1-735 0 0,1 0 0 0 0,-1 0 0 0 0,0 0 1 0 0,1 0-1 0 0,0 1 0 0 0,-1-1 0 0 0,1 1 0 0 0,0 0 0 0 0,-1 0 0 0 0,1 0 1 0 0,0 0-1 0 0,0 1 0 0 0,1-1 0 0 0,-5 5 0 0 0,8-6-470 0 0,0-1 0 0 0,0 0 0 0 0,-1 1 0 0 0,1-1 0 0 0,0 0-1 0 0,0 0 1 0 0,0 0 0 0 0,0 0 0 0 0,0 0 0 0 0,0 0 0 0 0,0 0 0 0 0,0 0 0 0 0,1 0-1 0 0,13-4 121 0 0,0 0 0 0 0,-1-1 0 0 0,21-9-1 0 0,5-1-46 0 0,9-1 23 0 0,1 2 0 0 0,1 3 0 0 0,0 1 0 0 0,0 3 0 0 0,59 0 1 0 0,-95 6-185 0 0,0 2 1 0 0,0 0 0 0 0,0 0-1 0 0,0 2 1 0 0,0 0 0 0 0,21 7-1 0 0,-31-9-14 0 0,0 1 0 0 0,-1 0 0 0 0,1 1 0 0 0,0-1 0 0 0,-1 1-1 0 0,0 0 1 0 0,1 0 0 0 0,-1 0 0 0 0,-1 0 0 0 0,1 1 0 0 0,0 0 0 0 0,-1-1-1 0 0,0 1 1 0 0,0 1 0 0 0,0-1 0 0 0,0 0 0 0 0,-1 1 0 0 0,1-1-1 0 0,-1 1 1 0 0,0 0 0 0 0,-1 0 0 0 0,3 8 0 0 0,-3-2 0 0 0,0 0 1 0 0,0 1-1 0 0,-1-1 1 0 0,-1 0-1 0 0,0 0 0 0 0,0 0 1 0 0,-6 20-1 0 0,1-8 12 0 0,-1-1 1 0 0,-19 37-1 0 0,16-40-13 0 0,-1 0-1 0 0,-1-1 0 0 0,-18 22 1 0 0,-48 45 18 0 0,46-51 11 0 0,-39 50 0 0 0,70-83-22 0 0,-8 12 19 0 0,0 0 0 0 0,-8 18 0 0 0,16-28-20 0 0,-1 0 0 0 0,1 0 0 0 0,0 0 1 0 0,-1 0-1 0 0,1 0 0 0 0,1 1 0 0 0,-1-1 0 0 0,0 0 1 0 0,1 1-1 0 0,0-1 0 0 0,0 0 0 0 0,0 1 0 0 0,0-1 1 0 0,0 1-1 0 0,1-1 0 0 0,-1 0 0 0 0,2 4 0 0 0,-1-5 0 0 0,1 0 0 0 0,-1-1 0 0 0,0 1-1 0 0,1 0 1 0 0,-1-1 0 0 0,1 1 0 0 0,0-1 0 0 0,-1 0 0 0 0,1 0-1 0 0,0 1 1 0 0,0-1 0 0 0,0 0 0 0 0,0 0 0 0 0,0-1-1 0 0,0 1 1 0 0,0 0 0 0 0,0-1 0 0 0,0 1 0 0 0,0-1 0 0 0,0 0-1 0 0,3 1 1 0 0,6-1-4 0 0,0 1-1 0 0,19-2 1 0 0,-3-2-69 0 0,-1-1 0 0 0,1-1 0 0 0,42-14 0 0 0,72-40-3527 0 0,-109 44 1539 0 0,0 2-585 0 0</inkml:trace>
</inkml:ink>
</file>

<file path=ppt/ink/ink4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02.8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0 2937 0 0,'-2'4'2010'0'0,"0"-1"0"0"0,0 0 0 0 0,0 0 0 0 0,-1 0 0 0 0,-2 3 0 0 0,2-2-529 0 0,0-1 1 0 0,0 0 0 0 0,0 1-1 0 0,1 0 1 0 0,-4 6 0 0 0,6-9-1374 0 0,0 0 1 0 0,-1 0 0 0 0,1-1 0 0 0,0 1-1 0 0,0 0 1 0 0,0 0 0 0 0,0 0 0 0 0,0 0-1 0 0,0-1 1 0 0,0 1 0 0 0,0 0 0 0 0,0 0-1 0 0,0 0 1 0 0,1 0 0 0 0,-1-1 0 0 0,0 1-1 0 0,0 0 1 0 0,1 0 0 0 0,-1-1-1 0 0,0 1 1 0 0,1 0 0 0 0,-1 0 0 0 0,1-1-1 0 0,-1 1 1 0 0,1 0 0 0 0,0-1 0 0 0,-1 1-1 0 0,1-1 1 0 0,-1 1 0 0 0,1-1 0 0 0,0 1-1 0 0,0-1 1 0 0,-1 1 0 0 0,2-1 0 0 0,0 2-44 0 0,1-1 1 0 0,0 0-1 0 0,-1 0 1 0 0,1-1-1 0 0,0 1 1 0 0,0-1-1 0 0,-1 1 1 0 0,1-1-1 0 0,0 0 1 0 0,0 0-1 0 0,4 0 1 0 0,32-6-82 0 0,-35 5 4 0 0,16-7-146 0 0,-17 6-49 0 0,0 1 0 0 0,-1-1-1 0 0,1 1 1 0 0,0 0 0 0 0,0 0 0 0 0,0 1 0 0 0,5-2 0 0 0,-28 23-10924 0 0,11-13 8085 0 0</inkml:trace>
</inkml:ink>
</file>

<file path=ppt/ink/ink4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17.0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94 512 0 0,'-10'-23'1732'0'0,"-15"-31"4495"0"0,24 53-5761 0 0,1-1-1 0 0,-1 1 0 0 0,0 0 1 0 0,1 0-1 0 0,-1 0 1 0 0,0 0-1 0 0,0 0 1 0 0,0 0-1 0 0,0 0 1 0 0,0 0-1 0 0,0 0 1 0 0,0 0-1 0 0,0 1 0 0 0,-2-2 1 0 0,3 2-339 0 0,-1 0 0 0 0,1 0 0 0 0,0 0 1 0 0,0 0-1 0 0,0 0 0 0 0,-1 0 0 0 0,1 0 0 0 0,0 0 0 0 0,0 0 1 0 0,0 0-1 0 0,-1 0 0 0 0,1 0 0 0 0,0 0 0 0 0,0 0 1 0 0,0 1-1 0 0,0-1 0 0 0,-1 0 0 0 0,1 0 0 0 0,0 0 0 0 0,0 0 1 0 0,0 0-1 0 0,0 0 0 0 0,0 1 0 0 0,-1-1 0 0 0,1 0 1 0 0,0 0-1 0 0,0 0 0 0 0,0 0 0 0 0,0 1 0 0 0,0-1 0 0 0,-2 12 1521 0 0,3 10-758 0 0,3 20 0 0 0,2 9-268 0 0,24 283 549 0 0,-1-100-743 0 0,-27-212-401 0 0,8 28-1 0 0,-9-44-28 0 0,1-1 0 0 0,0 0-1 0 0,-1 0 1 0 0,2 0 0 0 0,-1 0-1 0 0,1 0 1 0 0,-1-1 0 0 0,1 1-1 0 0,0-1 1 0 0,1 1 0 0 0,5 5-1 0 0,-8-10-10 0 0,-1 1 1 0 0,1 0-1 0 0,0-1 0 0 0,-1 1 0 0 0,1-1 0 0 0,0 1 0 0 0,0-1 0 0 0,0 1 0 0 0,-1-1 0 0 0,1 0 0 0 0,0 1 0 0 0,0-1 1 0 0,0 0-1 0 0,0 0 0 0 0,0 0 0 0 0,0 0 0 0 0,0 0 0 0 0,0 0 0 0 0,0 0 0 0 0,0 0 0 0 0,-1 0 0 0 0,1 0 1 0 0,1 0-1 0 0,0-1-43 0 0,-1 0 0 0 0,0 1 0 0 0,0-1 1 0 0,0 0-1 0 0,0 0 0 0 0,0 0 1 0 0,0 0-1 0 0,0 0 0 0 0,0 0 0 0 0,0 0 1 0 0,0 0-1 0 0,0 0 0 0 0,1-3 1 0 0,0-1-1055 0 0,1-1 0 0 0,-1 0 0 0 0,0 0 0 0 0,-1 0 0 0 0,3-10 0 0 0,-3 4-2175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4:20.9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35 512 0 0,'8'-12'3402'0'0,"-7"-10"15099"0"0,-3 25-17065 0 0,-2 7-936 0 0,4-9-399 0 0,0 0 6 0 0,0 0 0 0 0,0 1 0 0 0,0-1 0 0 0,0 0 0 0 0,0 0 0 0 0,0 1-1 0 0,0-1 1 0 0,1 0 0 0 0,-1 0 0 0 0,1 3 0 0 0,0-4-101 0 0,0 1 1 0 0,-1-1-1 0 0,1 1 0 0 0,0-1 1 0 0,-1 1-1 0 0,1-1 0 0 0,0 0 1 0 0,0 1-1 0 0,-1-1 0 0 0,1 0 1 0 0,0 0-1 0 0,0 0 0 0 0,0 0 1 0 0,0 1-1 0 0,-1-1 0 0 0,1 0 1 0 0,0 0-1 0 0,1-1 0 0 0,6 1-356 0 0,0-1 0 0 0,-1 0 0 0 0,1 0 0 0 0,9-4 0 0 0,-5 2-3910 0 0</inkml:trace>
</inkml:ink>
</file>

<file path=ppt/ink/ink4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17.5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237 385 8 0 0,'-118'-66'11666'0'0,"106"61"-10472"0"0,0 0-1 0 0,-24-6 1 0 0,21 8 51 0 0,-21-9 0 0 0,36 11-1214 0 0,-1 1 1 0 0,1 0-1 0 0,-1-1 1 0 0,1 1-1 0 0,-1 0 0 0 0,1-1 1 0 0,-1 1-1 0 0,1-1 0 0 0,0 1 1 0 0,-1 0-1 0 0,1-1 0 0 0,0 1 1 0 0,-1-1-1 0 0,1 1 0 0 0,0-1 1 0 0,0 0-1 0 0,-1 1 0 0 0,1-1 1 0 0,0 1-1 0 0,0-1 0 0 0,0 1 1 0 0,0-1-1 0 0,0 0 0 0 0,0 1 1 0 0,0-1-1 0 0,0 1 1 0 0,0-1-1 0 0,0 1 0 0 0,0-1 1 0 0,0 0-1 0 0,0 1 0 0 0,0-1 1 0 0,1 1-1 0 0,-1-1 0 0 0,0 1 1 0 0,0-1-1 0 0,1 1 0 0 0,-1-1 1 0 0,0 1-1 0 0,1-1 0 0 0,14-20 519 0 0,1 3-272 0 0,1 1 0 0 0,1 1-1 0 0,1 1 1 0 0,26-17 0 0 0,87-43 374 0 0,-107 63-539 0 0,0 2 0 0 0,1 0 0 0 0,0 1 0 0 0,1 2 0 0 0,0 1 1 0 0,0 0-1 0 0,1 3 0 0 0,53-2 0 0 0,-63 6-83 0 0,1 0 0 0 0,-1 1 0 0 0,0 1 0 0 0,0 1 0 0 0,0 1 1 0 0,20 7-1 0 0,-26-7-18 0 0,0 1 1 0 0,0 0 0 0 0,0 1 0 0 0,-1 0 0 0 0,0 0 0 0 0,-1 1 0 0 0,0 1 0 0 0,0 0-1 0 0,11 12 1 0 0,-13-9 0 0 0,0 0 0 0 0,0 0 0 0 0,-1 1 0 0 0,0 0 0 0 0,-2 0 0 0 0,1 1 0 0 0,-1-1 0 0 0,-1 1 0 0 0,-1 0 0 0 0,0 0 0 0 0,2 29 0 0 0,-3-4 11 0 0,-1 0-1 0 0,-3 1 0 0 0,-6 44 1 0 0,4-61 19 0 0,0 1 0 0 0,-2-1 0 0 0,0-1 0 0 0,-2 1 1 0 0,0-1-1 0 0,-2-1 0 0 0,0 1 0 0 0,-1-2 1 0 0,-1 1-1 0 0,-1-2 0 0 0,-1 1 0 0 0,-1-2 0 0 0,0 0 1 0 0,-30 26-1 0 0,16-19-40 0 0,-2-2-1 0 0,-1-1 1 0 0,-38 20 0 0 0,52-32-121 0 0,-1-1 1 0 0,-1-1-1 0 0,1-1 1 0 0,-1 0-1 0 0,0-2 0 0 0,-1 0 1 0 0,-29 2-1 0 0,45-7-137 0 0,1 1 0 0 0,-1-1 0 0 0,0-1 0 0 0,1 1 0 0 0,-1-1 0 0 0,0 1 0 0 0,1-1 0 0 0,-1-1 0 0 0,-6-1 0 0 0,9 2-51 0 0,1 0 1 0 0,-1 0 0 0 0,0-1 0 0 0,0 1-1 0 0,1 0 1 0 0,-1 0 0 0 0,1-1 0 0 0,-1 1-1 0 0,1-1 1 0 0,0 1 0 0 0,-1-1 0 0 0,1 0-1 0 0,0 1 1 0 0,0-1 0 0 0,0 0 0 0 0,0 0-1 0 0,0 0 1 0 0,1 0 0 0 0,-1 0-1 0 0,1 0 1 0 0,-1 0 0 0 0,1 0 0 0 0,-1-3-1 0 0,1-15-1689 0 0</inkml:trace>
</inkml:ink>
</file>

<file path=ppt/ink/ink4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18.6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181 222 624 0 0,'-22'-1'3075'0'0,"17"1"-2451"0"0,-1-1-1 0 0,1 1 1 0 0,0 0-1 0 0,-1 0 1 0 0,1 1-1 0 0,0 0 1 0 0,-1 0-1 0 0,1 0 1 0 0,0 0-1 0 0,0 1 1 0 0,0 0-1 0 0,0 0 1 0 0,-5 3-1 0 0,3-1-10 0 0,-1 1 1 0 0,1 0-1 0 0,0 1 0 0 0,1 0 1 0 0,0 0-1 0 0,-10 11 0 0 0,13-13-413 0 0,0 1-1 0 0,1 0 1 0 0,-1-1-1 0 0,1 1 1 0 0,0 0 0 0 0,0 0-1 0 0,0 1 1 0 0,1-1-1 0 0,0 0 1 0 0,0 0 0 0 0,-1 11-1 0 0,2-9-113 0 0,0 1 0 0 0,0-1 1 0 0,1 1-1 0 0,0-1 0 0 0,0 0 0 0 0,1 1 0 0 0,0-1 0 0 0,0 0 0 0 0,1 0 1 0 0,-1 0-1 0 0,2 0 0 0 0,-1-1 0 0 0,1 1 0 0 0,0-1 0 0 0,5 7 1 0 0,-2-6-64 0 0,0 0 0 0 0,0 0 0 0 0,0-1 0 0 0,1 0 0 0 0,0 0 0 0 0,0-1 0 0 0,0 0 0 0 0,1 0 0 0 0,-1-1 0 0 0,1 0 0 0 0,11 3 0 0 0,-2-2-20 0 0,-1 0 0 0 0,2-2 0 0 0,-1 0 0 0 0,0 0-1 0 0,1-2 1 0 0,23-1 0 0 0,-32 0 4 0 0,-1-1 0 0 0,0 0 0 0 0,0-1 0 0 0,0 1 0 0 0,0-2 0 0 0,-1 1 0 0 0,1-2 0 0 0,0 1 0 0 0,-1-1 0 0 0,0 0 0 0 0,0 0 0 0 0,0-1 0 0 0,-1 0 0 0 0,12-10 0 0 0,-17 12-1 0 0,0 1-1 0 0,1-1 0 0 0,-1 1 1 0 0,0-1-1 0 0,-1 0 0 0 0,1 0 1 0 0,0 0-1 0 0,-1 0 0 0 0,1 0 1 0 0,-1 0-1 0 0,0 0 0 0 0,0 0 1 0 0,-1 0-1 0 0,1-1 0 0 0,0-3 1 0 0,-1 2-7 0 0,0 0 0 0 0,-1 0 0 0 0,1 1 0 0 0,-1-1 0 0 0,0 0 0 0 0,-1 1 0 0 0,1-1 0 0 0,-1 1 0 0 0,-3-8 1 0 0,-5-4-19 0 0,0 0 1 0 0,-1 1-1 0 0,-1 0 1 0 0,-18-18-1 0 0,21 24 17 0 0,-3-5-4 0 0,-5-4-24 0 0,-29-26 1 0 0,41 40 26 0 0,0 0 0 0 0,0 0-1 0 0,0 1 1 0 0,0 0 0 0 0,0 0 0 0 0,-1 0 0 0 0,1 1 0 0 0,-1 0 0 0 0,0 0 0 0 0,0 0 0 0 0,0 1 0 0 0,-6-1-1 0 0,9 2 0 0 0,0 0-1 0 0,0 0 1 0 0,0 0-1 0 0,0 1 1 0 0,0 0-1 0 0,0-1 1 0 0,0 1-1 0 0,0 0 1 0 0,0 0-1 0 0,0 0 1 0 0,0 1-1 0 0,0-1 1 0 0,1 1-1 0 0,-1 0 1 0 0,1-1-1 0 0,-1 1 0 0 0,1 0 1 0 0,0 1-1 0 0,0-1 1 0 0,-1 0-1 0 0,1 1 1 0 0,1-1-1 0 0,-1 1 1 0 0,0-1-1 0 0,-1 5 1 0 0,2-4-1 0 0,0-1 1 0 0,0 0 0 0 0,0 1-1 0 0,0-1 1 0 0,1 1 0 0 0,-1-1-1 0 0,1 1 1 0 0,0-1-1 0 0,0 1 1 0 0,0-1 0 0 0,0 1-1 0 0,0-1 1 0 0,0 1 0 0 0,1-1-1 0 0,-1 1 1 0 0,1-1 0 0 0,0 0-1 0 0,0 1 1 0 0,0-1-1 0 0,0 0 1 0 0,0 1 0 0 0,0-1-1 0 0,1 0 1 0 0,-1 0 0 0 0,1 0-1 0 0,-1 0 1 0 0,1 0 0 0 0,0 0-1 0 0,0-1 1 0 0,-1 1-1 0 0,5 2 1 0 0,2 0 9 0 0,0 1 1 0 0,0-1-1 0 0,1 0 0 0 0,0-1 0 0 0,0 0 1 0 0,0-1-1 0 0,0 1 0 0 0,0-2 0 0 0,1 1 1 0 0,-1-1-1 0 0,0-1 0 0 0,1 0 0 0 0,-1 0 1 0 0,0-1-1 0 0,14-2 0 0 0,13-4-21 0 0,-1-2 0 0 0,54-21 0 0 0,-77 26-3 0 0,99-45-273 0 0,-88 41 102 0 0,-32 30 211 0 0,7-19-28 0 0,1 1 0 0 0,0 0 0 0 0,0 0 0 0 0,0-1 0 0 0,0 1 0 0 0,0 0 0 0 0,1 0 0 0 0,0 0 0 0 0,0 0 0 0 0,0 0 0 0 0,0-1 0 0 0,1 1 0 0 0,-1 0 1 0 0,1 0-1 0 0,0 0 0 0 0,0-1 0 0 0,0 1 0 0 0,1 0 0 0 0,-1-1 0 0 0,1 1 0 0 0,0-1 0 0 0,0 1 0 0 0,0-1 0 0 0,0 0 0 0 0,1 0 0 0 0,-1 0 0 0 0,1 0 0 0 0,0-1 0 0 0,0 1 0 0 0,0-1 0 0 0,5 4 0 0 0,-1-1 5 0 0,0-1-1 0 0,0 0 1 0 0,1 0-1 0 0,-1-1 1 0 0,1 0-1 0 0,0 0 1 0 0,-1 0-1 0 0,1-1 1 0 0,1-1-1 0 0,-1 1 1 0 0,0-1-1 0 0,0 0 1 0 0,0-1-1 0 0,9-1 0 0 0,-5 0 31 0 0,-1-1 0 0 0,1 0 0 0 0,-1-1 0 0 0,1 0-1 0 0,-1-1 1 0 0,0 0 0 0 0,-1-1 0 0 0,1 0 0 0 0,13-9-1 0 0,-6 2 69 0 0,0-1 0 0 0,-1 0 0 0 0,0-2 0 0 0,-1 0 0 0 0,24-30 0 0 0,-31 34-72 0 0,0-1 1 0 0,-1 0 0 0 0,-1-1 0 0 0,0 0-1 0 0,-1 0 1 0 0,0 0 0 0 0,-1-1 0 0 0,-1 0-1 0 0,5-24 1 0 0,-8 32-15 0 0,0 0 0 0 0,-1 0-1 0 0,1 0 1 0 0,-1 0 0 0 0,-1 0 0 0 0,1 0-1 0 0,-3-8 1 0 0,3 13-4 0 0,0-1 0 0 0,-1 0 0 0 0,0 1 0 0 0,1-1 0 0 0,-1 0 0 0 0,0 1 0 0 0,0-1-1 0 0,0 1 1 0 0,0-1 0 0 0,0 1 0 0 0,0-1 0 0 0,-1 1 0 0 0,1 0 0 0 0,0-1 0 0 0,-1 1 0 0 0,1 0 0 0 0,-1 0 0 0 0,1 0-1 0 0,-1 0 1 0 0,0 1 0 0 0,1-1 0 0 0,-1 0 0 0 0,0 1 0 0 0,1-1 0 0 0,-1 1 0 0 0,0-1 0 0 0,0 1 0 0 0,-2 0 0 0 0,-4-1 6 0 0,0 2 0 0 0,-1-1 0 0 0,1 1 0 0 0,0 0 0 0 0,-1 0 0 0 0,1 1 0 0 0,-10 4 1 0 0,-5 2 40 0 0,-26 14 1 0 0,26-10 2 0 0,1 1 0 0 0,0 1 0 0 0,1 0 0 0 0,1 2 0 0 0,1 1 0 0 0,0 0 0 0 0,1 1 1 0 0,0 1-1 0 0,2 1 0 0 0,0 0 0 0 0,-19 35 0 0 0,32-51-37 0 0,1 1-1 0 0,0-1 1 0 0,0 1 0 0 0,1-1-1 0 0,-1 1 1 0 0,1 0 0 0 0,0 0-1 0 0,1 0 1 0 0,-1-1 0 0 0,1 1-1 0 0,0 0 1 0 0,0 7 0 0 0,1-9-5 0 0,-1 1 0 0 0,1-1 0 0 0,0 0 0 0 0,1 1 0 0 0,-1-1 0 0 0,0 0 0 0 0,1 0 1 0 0,0 0-1 0 0,-1 0 0 0 0,1-1 0 0 0,0 1 0 0 0,1 0 0 0 0,-1-1 0 0 0,0 1 0 0 0,1-1 0 0 0,-1 0 1 0 0,1 0-1 0 0,4 3 0 0 0,6 2 40 0 0,-1-1-1 0 0,1 0 1 0 0,1 0 0 0 0,-1-2 0 0 0,1 1-1 0 0,0-2 1 0 0,0 0 0 0 0,16 1 0 0 0,4-1 29 0 0,0-2 1 0 0,44-3 0 0 0,-59 0-68 0 0,1 0 0 0 0,-1-2 0 0 0,0 0 0 0 0,0-1 0 0 0,0-1 0 0 0,-1-1 0 0 0,0 0 0 0 0,0-2 0 0 0,-1 0 0 0 0,0-1 0 0 0,27-20 0 0 0,-32 20-57 0 0,-1 0 1 0 0,0 0-1 0 0,-1-1 1 0 0,0 0-1 0 0,9-15 1 0 0,-11 16-658 0 0,11-16 1280 0 0,-16 17-3775 0 0,-1 0-3507 0 0,-2 6 3966 0 0</inkml:trace>
</inkml:ink>
</file>

<file path=ppt/ink/ink4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19.1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329 223 2040 0 0,'2'-6'2262'0'0,"1"0"-1"0"0,1 0 0 0 0,-1 0 0 0 0,7-7 0 0 0,19-21 3062 0 0,-19 23-4586 0 0,0-1-1 0 0,10-14 1 0 0,-18 22-551 0 0,1 0-1 0 0,-1 0 1 0 0,0-1-1 0 0,0 1 1 0 0,-1-1 0 0 0,1 1-1 0 0,-1-1 1 0 0,0 1-1 0 0,0-1 1 0 0,-1 0 0 0 0,1-5-1 0 0,-1 7-93 0 0,0-1 29 0 0,0 1-1 0 0,0-1 1 0 0,0 1 0 0 0,-1-1-1 0 0,-1-6 1 0 0,2 10-101 0 0,-1-1 1 0 0,1 0-1 0 0,0 0 1 0 0,-1 1-1 0 0,1-1 1 0 0,-1 0-1 0 0,1 1 1 0 0,-1-1-1 0 0,1 0 0 0 0,-1 1 1 0 0,1-1-1 0 0,-1 1 1 0 0,1-1-1 0 0,-1 1 1 0 0,0-1-1 0 0,1 1 0 0 0,-1 0 1 0 0,0-1-1 0 0,0 1 1 0 0,1 0-1 0 0,-1-1 1 0 0,0 1-1 0 0,0 0 0 0 0,0 0 1 0 0,1 0-1 0 0,-1 0 1 0 0,0-1-1 0 0,0 1 1 0 0,0 0-1 0 0,1 1 0 0 0,-2-1 1 0 0,-7 1 7 0 0,1 1-1 0 0,0 0 1 0 0,0 0 0 0 0,0 1-1 0 0,0 0 1 0 0,0 1 0 0 0,1-1-1 0 0,-1 2 1 0 0,-8 5-1 0 0,-61 52 38 0 0,71-57-70 0 0,-58 56 100 0 0,57-54-95 0 0,1 0 1 0 0,0 0-1 0 0,1 1 1 0 0,-1 0-1 0 0,1 0 1 0 0,1 0-1 0 0,-5 12 1 0 0,8-18-3 0 0,1 0 1 0 0,-1 0 0 0 0,1 0 0 0 0,-1 0 0 0 0,1 0-1 0 0,0 0 1 0 0,0 0 0 0 0,0 0 0 0 0,0 0-1 0 0,0 0 1 0 0,0 0 0 0 0,1 0 0 0 0,-1 1-1 0 0,0-1 1 0 0,1-1 0 0 0,0 1 0 0 0,-1 0-1 0 0,1 0 1 0 0,0 0 0 0 0,0 0 0 0 0,0 0 0 0 0,1-1-1 0 0,-1 1 1 0 0,0 0 0 0 0,0-1 0 0 0,1 1-1 0 0,-1-1 1 0 0,1 0 0 0 0,0 1 0 0 0,-1-1-1 0 0,1 0 1 0 0,0 0 0 0 0,0 0 0 0 0,2 1 0 0 0,7 3 10 0 0,1-1 0 0 0,-1 0 1 0 0,1-1-1 0 0,20 4 0 0 0,-17-5 36 0 0,16 5-16 0 0,59 14 40 0 0,-79-18-39 0 0,-1 1 1 0 0,1 0-1 0 0,-1 1 0 0 0,0 0 0 0 0,0 1 0 0 0,9 7 0 0 0,-15-10-23 0 0,0 0-1 0 0,0 0 1 0 0,-1 0-1 0 0,1 1 0 0 0,-1 0 1 0 0,0-1-1 0 0,0 1 1 0 0,-1 1-1 0 0,5 7 1 0 0,-6-10-4 0 0,-1-1 1 0 0,1 1 0 0 0,-1 0-1 0 0,1 0 1 0 0,-1 0-1 0 0,0-1 1 0 0,0 1-1 0 0,0 0 1 0 0,0 0 0 0 0,0 0-1 0 0,0 0 1 0 0,0-1-1 0 0,-1 1 1 0 0,1 0-1 0 0,-1 0 1 0 0,1-1 0 0 0,-1 1-1 0 0,0 0 1 0 0,1-1-1 0 0,-1 1 1 0 0,0 0 0 0 0,0-1-1 0 0,0 1 1 0 0,0-1-1 0 0,-1 0 1 0 0,1 1-1 0 0,0-1 1 0 0,0 0 0 0 0,-2 2-1 0 0,-9 6-3 0 0,0-1 0 0 0,0 0 0 0 0,-1-1 0 0 0,0 0 0 0 0,-15 5-1 0 0,-4 0-167 0 0,-36 8 0 0 0,32-12-472 0 0,0-1 0 0 0,-47 2 1 0 0,-21-7-6835 0 0,78-2 4091 0 0</inkml:trace>
</inkml:ink>
</file>

<file path=ppt/ink/ink4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20.0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363 263 512 0 0,'7'0'915'0'0,"-1"-1"0"0"0,1 0-1 0 0,0-1 1 0 0,-1 1 0 0 0,1-1 0 0 0,-1-1 0 0 0,10-4-1 0 0,42-25 2123 0 0,-55 30-2742 0 0,7-4 657 0 0,-1-1 0 0 0,0 0 0 0 0,0-1 0 0 0,-1 0-1 0 0,11-13 1 0 0,33-50 3453 0 0,-48 66-4162 0 0,-1 0 0 0 0,0-1 0 0 0,0 1 0 0 0,0-1 0 0 0,2-10 0 0 0,-4 15-204 0 0,-1 0 0 0 0,0-1 0 0 0,1 1 1 0 0,-1 0-1 0 0,0 0 0 0 0,0 0 0 0 0,0 0 0 0 0,0-1 0 0 0,0 1 1 0 0,0 0-1 0 0,0 0 0 0 0,-1 0 0 0 0,1 0 0 0 0,0-1 0 0 0,-1 1 0 0 0,1 0 1 0 0,0 0-1 0 0,-1 0 0 0 0,0 0 0 0 0,1 0 0 0 0,-1 0 0 0 0,0 0 1 0 0,1 0-1 0 0,-1 0 0 0 0,0 1 0 0 0,0-1 0 0 0,0 0 0 0 0,1 0 0 0 0,-1 1 1 0 0,0-1-1 0 0,0 0 0 0 0,0 1 0 0 0,0-1 0 0 0,-1 1 0 0 0,1-1 1 0 0,0 1-1 0 0,-2-1 0 0 0,-3 0 68 0 0,0 0-1 0 0,0 0 1 0 0,0 0 0 0 0,0 1 0 0 0,0 0-1 0 0,0 0 1 0 0,0 1 0 0 0,0-1 0 0 0,-9 3-1 0 0,-9 3 43 0 0,-23 10-1 0 0,28-9-63 0 0,-201 75 328 0 0,111-39-157 0 0,91-35-184 0 0,0 2 0 0 0,0 0 1 0 0,-28 22-1 0 0,45-32-64 0 0,0 1 0 0 0,0 0-1 0 0,0-1 1 0 0,0 1 0 0 0,0 0 0 0 0,0 0-1 0 0,0 0 1 0 0,1 0 0 0 0,-1-1 0 0 0,0 1-1 0 0,0 0 1 0 0,1 0 0 0 0,-1 0 0 0 0,1 1 0 0 0,-1-1-1 0 0,1 0 1 0 0,0 0 0 0 0,-1 0 0 0 0,1 0-1 0 0,0 0 1 0 0,0 1 0 0 0,-1 1 0 0 0,2-2-3 0 0,0 0-1 0 0,-1 0 1 0 0,1 0 0 0 0,0 0 0 0 0,-1 0 0 0 0,1 0 0 0 0,0 0-1 0 0,0-1 1 0 0,0 1 0 0 0,0 0 0 0 0,0 0 0 0 0,0-1 0 0 0,0 1 0 0 0,0 0-1 0 0,0-1 1 0 0,0 1 0 0 0,1-1 0 0 0,-1 1 0 0 0,0-1 0 0 0,0 0 0 0 0,2 1-1 0 0,12 2-1 0 0,1 1 0 0 0,27 0 0 0 0,14 4-12 0 0,-38-4 1 0 0,0 1-1 0 0,0 1 1 0 0,-1 0-1 0 0,1 2 1 0 0,-2 0-1 0 0,1 1 1 0 0,-1 0-1 0 0,0 2 1 0 0,-1 0-1 0 0,-1 1 1 0 0,0 0-1 0 0,21 23 1 0 0,7 14 19 0 0,-3 3 1 0 0,34 56-1 0 0,-69-101-2 0 0,-1 1-1 0 0,0-1 0 0 0,0 1 0 0 0,0 0 0 0 0,-1 1 1 0 0,3 14-1 0 0,-5-20 3 0 0,-1 0 1 0 0,1-1-1 0 0,-1 1 1 0 0,0 0 0 0 0,0-1-1 0 0,0 1 1 0 0,-1 0-1 0 0,1-1 1 0 0,-1 1-1 0 0,1 0 1 0 0,-1-1-1 0 0,0 1 1 0 0,0-1 0 0 0,0 1-1 0 0,0-1 1 0 0,0 0-1 0 0,-1 1 1 0 0,1-1-1 0 0,-1 0 1 0 0,1 0-1 0 0,-1 0 1 0 0,0 0 0 0 0,0 0-1 0 0,0 0 1 0 0,0 0-1 0 0,-3 1 1 0 0,-8 5 71 0 0,-1-1 0 0 0,1-1 0 0 0,-1 0 0 0 0,0 0 0 0 0,-1-2 0 0 0,1 0 0 0 0,-1 0 0 0 0,-29 2 0 0 0,12-4-23 0 0,0-1 0 0 0,1-1 1 0 0,-41-7-1 0 0,56 5-70 0 0,0-1 0 0 0,-24-8 1 0 0,33 9-26 0 0,1 0 1 0 0,0-1-1 0 0,0 0 1 0 0,0 0 0 0 0,0 0-1 0 0,1-1 1 0 0,-1 0-1 0 0,1 0 1 0 0,-6-5 0 0 0,10 8-7 0 0,0 0 0 0 0,0-1 0 0 0,0 1 0 0 0,0 0 0 0 0,0 0 0 0 0,0 0 0 0 0,1-1 0 0 0,-1 1 0 0 0,0 0 0 0 0,0-1 0 0 0,1 1 0 0 0,-1 0 0 0 0,1-1 0 0 0,0 1 0 0 0,-1-1 0 0 0,1 1 0 0 0,0-1 0 0 0,0 1 0 0 0,0-1 0 0 0,0 1 0 0 0,0-1 0 0 0,0 1 0 0 0,0-1 0 0 0,0 1 0 0 0,1-1 0 0 0,-1 1 0 0 0,0-1 0 0 0,1 1 0 0 0,0 0 0 0 0,-1-1 0 0 0,1 1 0 0 0,0 0 0 0 0,0-1 0 0 0,-1 1 0 0 0,1 0 0 0 0,0 0 0 0 0,0 0 0 0 0,0 0 0 0 0,0-1 0 0 0,1 2 0 0 0,-1-1 0 0 0,1-1 0 0 0,5-3-722 0 0,0 1 0 0 0,0 0 0 0 0,0 0 0 0 0,1 1 1 0 0,-1 0-1 0 0,13-4 0 0 0,29-5-6251 0 0,-21 3 2916 0 0</inkml:trace>
</inkml:ink>
</file>

<file path=ppt/ink/ink4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20.5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13 1376 0 0,'-5'-12'16551'0'0,"4"21"-14431"0"0,7 93 1890 0 0,1 0-2987 0 0,-18 56 10 0 0,1-1-423 0 0,10-152-598 0 0,0 0 1 0 0,0 0-1 0 0,1 1 0 0 0,0-1 1 0 0,0 0-1 0 0,0 0 0 0 0,0 0 0 0 0,1 0 1 0 0,0-1-1 0 0,0 1 0 0 0,5 8 1 0 0,-5-10-11 0 0,1 0 1 0 0,-1 0-1 0 0,1-1 1 0 0,0 1-1 0 0,-1-1 1 0 0,1 0-1 0 0,0 1 1 0 0,0-1 0 0 0,1 0-1 0 0,-1-1 1 0 0,0 1-1 0 0,1-1 1 0 0,-1 1-1 0 0,1-1 1 0 0,-1 0-1 0 0,1-1 1 0 0,4 2-1 0 0,3-1-3 0 0,-1-1 0 0 0,0 0-1 0 0,1 0 1 0 0,-1-1-1 0 0,1 0 1 0 0,-1-1 0 0 0,0 0-1 0 0,0 0 1 0 0,11-5-1 0 0,14-7-116 0 0,40-22 0 0 0,-36 16-45 0 0,-8 5-66 0 0,-5 1-711 0 0,43-15 1 0 0,-38 22-1669 0 0,-11 5-2117 0 0,-4 1 2386 0 0</inkml:trace>
</inkml:ink>
</file>

<file path=ppt/ink/ink4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20.9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540 94 464 0 0,'-3'-11'2837'0'0,"0"2"-474"0"0,0-1 0 0 0,-1 1-1 0 0,-8-16 1 0 0,11 23-2010 0 0,-1 0-1 0 0,1 0 1 0 0,-1 0-1 0 0,1 0 1 0 0,-1 0 0 0 0,0 0-1 0 0,0 1 1 0 0,1-1 0 0 0,-1 1-1 0 0,0-1 1 0 0,-1 1 0 0 0,1 0-1 0 0,0 0 1 0 0,0 0 0 0 0,0 0-1 0 0,-1 0 1 0 0,1 0 0 0 0,0 0-1 0 0,-1 1 1 0 0,-3-1 0 0 0,-2 1-89 0 0,0 0 0 0 0,-1 1 1 0 0,1 0-1 0 0,0 0 0 0 0,0 1 1 0 0,0 0-1 0 0,0 0 1 0 0,1 1-1 0 0,-15 7 0 0 0,-4 4 192 0 0,-33 23-1 0 0,56-35-429 0 0,-23 17 233 0 0,0 1-1 0 0,1 2 0 0 0,1 0 0 0 0,1 1 0 0 0,-26 36 1 0 0,34-39-88 0 0,1 0 1 0 0,0 2-1 0 0,2-1 1 0 0,1 2 0 0 0,0-1-1 0 0,2 1 1 0 0,-10 40-1 0 0,16-51-104 0 0,1 0 0 0 0,0 1 0 0 0,1-1 0 0 0,0 1 0 0 0,1 0 0 0 0,0-1 0 0 0,1 1 0 0 0,5 20 0 0 0,-4-24-47 0 0,1 0 1 0 0,1 1-1 0 0,-1-1 0 0 0,1 0 1 0 0,1 0-1 0 0,0-1 1 0 0,0 0-1 0 0,1 0 0 0 0,0 0 1 0 0,0 0-1 0 0,10 9 0 0 0,-3-7-22 0 0,-1 0 0 0 0,2 0 0 0 0,-1-1-1 0 0,1-1 1 0 0,1 0 0 0 0,29 11 0 0 0,-13-8-161 0 0,1-2 1 0 0,45 8-1 0 0,-53-14-168 0 0,-1 0 0 0 0,1-2-1 0 0,-1 0 1 0 0,46-6-1 0 0,-16-5-2682 0 0,-1-7-3512 0 0,-10-1 769 0 0</inkml:trace>
</inkml:ink>
</file>

<file path=ppt/ink/ink4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21.9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168 101 512 0 0,'1'-24'1495'0'0,"-1"14"644"0"0,1 0 0 0 0,-1 0-1 0 0,-1 0 1 0 0,0 0 0 0 0,-4-16-1 0 0,4 33 3829 0 0,-4 40-4575 0 0,0-8-744 0 0,-18 75-1 0 0,-23 36-244 0 0,3-13-12 0 0,33-101-271 0 0,1 0 1 0 0,2 1 0 0 0,1-1 0 0 0,-1 58 0 0 0,7-87-137 0 0,1-1 0 0 0,-1 1 1 0 0,2-1-1 0 0,-1 0 1 0 0,1 1-1 0 0,-1-1 0 0 0,2 0 1 0 0,-1 0-1 0 0,1 0 0 0 0,0 0 1 0 0,0-1-1 0 0,0 1 0 0 0,1-1 1 0 0,0 0-1 0 0,0 0 1 0 0,0 0-1 0 0,1 0 0 0 0,0-1 1 0 0,0 0-1 0 0,0 0 0 0 0,0 0 1 0 0,0 0-1 0 0,1-1 1 0 0,0 0-1 0 0,0 0 0 0 0,-1-1 1 0 0,2 0-1 0 0,-1 0 0 0 0,0 0 1 0 0,0 0-1 0 0,11 0 1 0 0,2 0-215 0 0,1-1 1 0 0,-1-1 0 0 0,0-1-1 0 0,1-1 1 0 0,-1-1 0 0 0,0 0 0 0 0,35-11-1 0 0,-32 6-1063 0 0,0-1 0 0 0,22-12 0 0 0,-24 9-1682 0 0,0 0 0 0 0,19-16 1 0 0,-10 3-202 0 0</inkml:trace>
</inkml:ink>
</file>

<file path=ppt/ink/ink4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22.1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53 1544 0 0,'-24'-17'13146'0'0,"24"17"-13070"0"0,1 0 1 0 0,-1 0-1 0 0,0 0 0 0 0,0 0 1 0 0,0 0-1 0 0,0 0 0 0 0,0 0 1 0 0,0 0-1 0 0,0 0 1 0 0,1 0-1 0 0,-1 0 0 0 0,0 0 1 0 0,0 0-1 0 0,0 0 1 0 0,0 0-1 0 0,0 0 0 0 0,0 0 1 0 0,0 0-1 0 0,0 0 0 0 0,0 0 1 0 0,1-1-1 0 0,-1 1 1 0 0,0 0-1 0 0,0 0 0 0 0,0 0 1 0 0,0 0-1 0 0,0 0 1 0 0,0 0-1 0 0,0 0 0 0 0,0 0 1 0 0,0 0-1 0 0,0 0 0 0 0,0-1 1 0 0,0 1-1 0 0,0 0 1 0 0,0 0-1 0 0,0 0 0 0 0,0 0 1 0 0,0 0-1 0 0,0 0 0 0 0,0 0 1 0 0,0 0-1 0 0,0-1 1 0 0,0 1-1 0 0,0 0 0 0 0,0 0 1 0 0,0 0-1 0 0,0 0 1 0 0,0 0-1 0 0,0 0 0 0 0,0 0 1 0 0,0-1-1 0 0,0 1 0 0 0,0 0 1 0 0,0 0-1 0 0,0 0 1 0 0,0 0-1 0 0,0 0 0 0 0,11 0 1288 0 0,17 3-523 0 0,0-1 0 0 0,42-4 0 0 0,57-11-853 0 0,-10 0-1389 0 0,-86 10 86 0 0,-1-2-196 0 0</inkml:trace>
</inkml:ink>
</file>

<file path=ppt/ink/ink4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22.8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84 192 1648 0 0,'-23'-4'4834'0'0,"16"3"-3343"0"0,0-1 0 0 0,0 1 0 0 0,0 1 0 0 0,1 0-1 0 0,-8 0 1 0 0,13 0-1423 0 0,0 0 0 0 0,1 1 0 0 0,-1-1 0 0 0,0 0 0 0 0,1 0-1 0 0,-1 1 1 0 0,1-1 0 0 0,-1 0 0 0 0,0 1 0 0 0,1-1 0 0 0,-1 0-1 0 0,1 1 1 0 0,-1-1 0 0 0,1 1 0 0 0,0-1 0 0 0,-1 1 0 0 0,1-1 0 0 0,-1 1-1 0 0,1-1 1 0 0,0 1 0 0 0,-1 0 0 0 0,1-1 0 0 0,0 1 0 0 0,0-1-1 0 0,0 1 1 0 0,-1 0 0 0 0,1-1 0 0 0,0 1 0 0 0,0 0 0 0 0,0-1 0 0 0,0 1-1 0 0,0 0 1 0 0,0-1 0 0 0,0 1 0 0 0,0 0 0 0 0,0-1 0 0 0,1 1-1 0 0,-1-1 1 0 0,0 1 0 0 0,0 0 0 0 0,1 0 0 0 0,0 2-14 0 0,-1-1 1 0 0,1 1-1 0 0,0-1 1 0 0,0 1-1 0 0,1-1 1 0 0,-1 0-1 0 0,0 1 0 0 0,1-1 1 0 0,2 3-1 0 0,4 2 60 0 0,1-1-1 0 0,-1-1 0 0 0,1 1 0 0 0,1-1 0 0 0,-1-1 0 0 0,1 0 0 0 0,-1 0 1 0 0,13 3-1 0 0,10 1 166 0 0,42 5 1 0 0,-49-10-149 0 0,0 0 1 0 0,49-3-1 0 0,-64-1-101 0 0,1 0-1 0 0,-1 0 1 0 0,0-1 0 0 0,0-1-1 0 0,0 0 1 0 0,0 0 0 0 0,-1-1-1 0 0,1 0 1 0 0,-1 0 0 0 0,9-7-1 0 0,-14 9 4 0 0,-1-1 0 0 0,0 0 0 0 0,0 1 0 0 0,0-1 0 0 0,0-1 0 0 0,0 1 0 0 0,-1 0-1 0 0,1-1 1 0 0,-1 1 0 0 0,0-1 0 0 0,0 0 0 0 0,0 0 0 0 0,0 0 0 0 0,-1 0 0 0 0,0 0 0 0 0,0 0 0 0 0,0 0 0 0 0,0 0-1 0 0,0 0 1 0 0,-1 0 0 0 0,0-1 0 0 0,0 1 0 0 0,0 0 0 0 0,0 0 0 0 0,-2-5 0 0 0,0 0 46 0 0,0-1 0 0 0,-1 1 0 0 0,0 0 0 0 0,0 0 0 0 0,-1 0 0 0 0,-1 1 1 0 0,1-1-1 0 0,-1 1 0 0 0,-1 0 0 0 0,-6-7 0 0 0,8 9-30 0 0,-2-2 45 0 0,0 1-1 0 0,-1 0 1 0 0,0 0-1 0 0,0 0 0 0 0,-13-9 1 0 0,17 15-80 0 0,1 0 0 0 0,-1-1 0 0 0,1 1 0 0 0,-1 0 0 0 0,1 1 0 0 0,-1-1 0 0 0,0 0 0 0 0,1 1 0 0 0,-1-1 0 0 0,0 1 0 0 0,0 0 0 0 0,1 0 0 0 0,-1 0 0 0 0,0 0 0 0 0,1 1 0 0 0,-1-1 0 0 0,0 1 0 0 0,0-1 0 0 0,1 1 0 0 0,-1 0 0 0 0,1 0 0 0 0,-1 0-1 0 0,1 0 1 0 0,-1 1 0 0 0,-2 1 0 0 0,-13 10-17 0 0,1 1 0 0 0,0 1 0 0 0,1 0 0 0 0,0 1 0 0 0,-22 30 0 0 0,29-34 19 0 0,1 1 0 0 0,-1 0 0 0 0,2 0 1 0 0,-8 19-1 0 0,11-23-3 0 0,1 1 1 0 0,1-1-1 0 0,-1 1 0 0 0,2-1 1 0 0,-1 1-1 0 0,1 0 0 0 0,1 18 1 0 0,7 32 220 0 0,2-1 0 0 0,17 61 0 0 0,-21-101-137 0 0,18 62 281 0 0,-15-55-198 0 0,0 1-1 0 0,-2 0 1 0 0,0 0-1 0 0,2 47 1 0 0,-8-71-176 0 0,-1-1-1 0 0,1 1 1 0 0,0-1-1 0 0,-1 1 1 0 0,1-1 0 0 0,-1 1-1 0 0,0-1 1 0 0,0 1 0 0 0,0-1-1 0 0,0 0 1 0 0,0 0 0 0 0,0 1-1 0 0,-1-1 1 0 0,-2 3 0 0 0,8-23-218 0 0,18-18 141 0 0,50-73 8 0 0,-64 97 58 0 0,2 1 0 0 0,-1 1 0 0 0,2-1 0 0 0,-1 2 0 0 0,1-1 0 0 0,23-13 0 0 0,-31 21 6 0 0,1 0-1 0 0,0 0 0 0 0,-1 0 1 0 0,1 1-1 0 0,0 0 0 0 0,0-1 1 0 0,0 2-1 0 0,0-1 0 0 0,0 0 1 0 0,0 1-1 0 0,0 0 0 0 0,8 0 1 0 0,-9 0 1 0 0,-1 1 1 0 0,0-1-1 0 0,0 1 1 0 0,1 0-1 0 0,-1 0 0 0 0,0 0 1 0 0,0 0-1 0 0,0 0 1 0 0,0 0-1 0 0,0 0 1 0 0,0 1-1 0 0,0-1 1 0 0,-1 1-1 0 0,1-1 0 0 0,0 1 1 0 0,-1 0-1 0 0,0 0 1 0 0,1-1-1 0 0,-1 1 1 0 0,0 0-1 0 0,0 0 1 0 0,0 0-1 0 0,0 1 0 0 0,1 2 1 0 0,2 8 29 0 0,-1 0 0 0 0,-1 1 1 0 0,2 18-1 0 0,-3-18-33 0 0,1 0 0 0 0,0 0 1 0 0,7 19-1 0 0,-8-29-4 0 0,1 0 0 0 0,-1 0 0 0 0,1 0 0 0 0,0-1 0 0 0,1 1 0 0 0,-1 0 0 0 0,0-1 0 0 0,1 0 0 0 0,0 0 0 0 0,0 1 0 0 0,0-2 0 0 0,0 1 0 0 0,1 0 0 0 0,-1-1 0 0 0,7 4 0 0 0,-7-4-5 0 0,1-1 0 0 0,0 0 0 0 0,0 0 0 0 0,0 0 0 0 0,1 0 0 0 0,-1-1 0 0 0,0 1 0 0 0,0-1 0 0 0,0 0 0 0 0,0 0 0 0 0,0-1 0 0 0,1 1 0 0 0,-1-1 0 0 0,5-1-1 0 0,2-2-100 0 0,0 1 0 0 0,1-1 0 0 0,17-10 0 0 0,12-9-658 0 0,27-14-2013 0 0,-22 14-6173 0 0,-28 17 5791 0 0</inkml:trace>
</inkml:ink>
</file>

<file path=ppt/ink/ink4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23.4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51 182 8 0 0,'-4'4'1041'0'0,"-3"1"230"0"0,1 0 0 0 0,0 0 0 0 0,1 1 0 0 0,-10 13 0 0 0,14-18-1116 0 0,0 0-1 0 0,0 1 1 0 0,1-1-1 0 0,-1 0 1 0 0,0 1-1 0 0,1-1 1 0 0,-1 0 0 0 0,1 1-1 0 0,0-1 1 0 0,-1 1-1 0 0,1-1 1 0 0,0 1-1 0 0,0-1 1 0 0,0 1-1 0 0,0-1 1 0 0,0 1-1 0 0,0-1 1 0 0,0 1 0 0 0,1-1-1 0 0,-1 1 1 0 0,0-1-1 0 0,1 1 1 0 0,-1-1-1 0 0,1 1 1 0 0,0-1-1 0 0,-1 0 1 0 0,1 1-1 0 0,0-1 1 0 0,0 0 0 0 0,0 0-1 0 0,0 0 1 0 0,0 1-1 0 0,2 0 1 0 0,1 2 177 0 0,1-1 0 0 0,0 0 0 0 0,0 0 1 0 0,0 0-1 0 0,1 0 0 0 0,-1-1 0 0 0,1 0 0 0 0,-1 0 1 0 0,1 0-1 0 0,0-1 0 0 0,9 1 0 0 0,5 0 658 0 0,41-1 0 0 0,-43-2-664 0 0,1-1-1 0 0,-1-1 1 0 0,0 0 0 0 0,28-9-1 0 0,-36 8-216 0 0,0 0 1 0 0,0 0-1 0 0,0-1 0 0 0,0 0 1 0 0,-1 0-1 0 0,0-1 0 0 0,0 0 0 0 0,0-1 1 0 0,8-8-1 0 0,-15 12-88 0 0,1 0 0 0 0,-1 0 0 0 0,0 0 0 0 0,0 0 0 0 0,0 0 0 0 0,0 0 0 0 0,0 0 0 0 0,-1-1 0 0 0,0 1 0 0 0,1-1 0 0 0,-1 1 0 0 0,-1-1 1 0 0,1 1-1 0 0,0-1 0 0 0,-1 0 0 0 0,0 1 0 0 0,1-1 0 0 0,-1 0 0 0 0,-1 1 0 0 0,0-6 0 0 0,-1 1 15 0 0,0 1 0 0 0,-1-1-1 0 0,0 1 1 0 0,0 0 0 0 0,0 0 0 0 0,-1 1-1 0 0,0-1 1 0 0,-10-11 0 0 0,8 11-5 0 0,0-1 0 0 0,0 2 0 0 0,-1-1 0 0 0,0 1 0 0 0,0 0 0 0 0,-1 0 0 0 0,1 0 0 0 0,-14-6 0 0 0,17 11-1 0 0,0-1 1 0 0,1 1 0 0 0,-1-1 0 0 0,0 1 0 0 0,0 0 0 0 0,0 1 0 0 0,-1-1-1 0 0,1 1 1 0 0,0 0 0 0 0,0 0 0 0 0,0 0 0 0 0,0 0 0 0 0,0 1 0 0 0,0-1 0 0 0,0 1-1 0 0,0 0 1 0 0,0 1 0 0 0,0-1 0 0 0,0 1 0 0 0,0-1 0 0 0,-6 5 0 0 0,1 0 16 0 0,0 1-1 0 0,0 0 1 0 0,1 1 0 0 0,0-1 0 0 0,0 2 0 0 0,1-1 0 0 0,0 1 0 0 0,1 0 0 0 0,0 1 0 0 0,0-1 0 0 0,1 1 0 0 0,0 0 0 0 0,0 0-1 0 0,-2 12 1 0 0,-1 4-31 0 0,2 0-1 0 0,1 1 0 0 0,1-1 0 0 0,-1 47 1 0 0,5-66-20 0 0,0-1 0 0 0,0 1 0 0 0,1 0 0 0 0,0-1 0 0 0,0 1 0 0 0,1-1 0 0 0,-1 1 0 0 0,1-1 0 0 0,1 0 1 0 0,-1 0-1 0 0,1 0 0 0 0,0 0 0 0 0,1 0 0 0 0,4 5 0 0 0,-3-4-17 0 0,1-1 0 0 0,0 0 0 0 0,0-1 0 0 0,0 0 0 0 0,1 0 0 0 0,-1 0 0 0 0,1-1 0 0 0,1 0 0 0 0,-1 0 0 0 0,15 5 0 0 0,0-2-187 0 0,1 0 0 0 0,-1-2 0 0 0,1-1 0 0 0,0 0 0 0 0,1-2 0 0 0,29 0 0 0 0,-28-3-866 0 0,0-1 0 0 0,-1-1 0 0 0,29-7 0 0 0,-15 0-1225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5:56.2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0 322 808 0 0,'1'-4'1059'0'0,"-1"0"-1"0"0,0-1 0 0 0,1 1 0 0 0,0 0 1 0 0,0 0-1 0 0,0 0 0 0 0,1-1 1 0 0,3-6-1 0 0,-2 5-191 0 0,0 1-1 0 0,1-1 1 0 0,0 0-1 0 0,10-9 1 0 0,1 1-246 0 0,2 0 1 0 0,28-18-1 0 0,-27 20-105 0 0,18-10 118 0 0,2 2 0 0 0,76-31 0 0 0,-97 44-469 0 0,16-5 12 0 0,-1 2 0 0 0,1 1 0 0 0,43-6 0 0 0,103-4-48 0 0,-168 19-146 0 0,30-2 68 0 0,-38 2-58 0 0,0 0 0 0 0,-1 1 0 0 0,1-1 1 0 0,0 0-1 0 0,-1 1 0 0 0,1 0 0 0 0,-1 0 0 0 0,1 0 0 0 0,0 0 0 0 0,-1 0 0 0 0,4 3 1 0 0,-5-4 4 0 0,-1 0 1 0 0,0 1 0 0 0,0-1-1 0 0,0 0 1 0 0,0 0 0 0 0,0 1 0 0 0,1-1-1 0 0,-1 0 1 0 0,0 0 0 0 0,0 1-1 0 0,0-1 1 0 0,0 0 0 0 0,0 0-1 0 0,0 1 1 0 0,0-1 0 0 0,0 0 0 0 0,0 1-1 0 0,0-1 1 0 0,0 0 0 0 0,0 0-1 0 0,0 1 1 0 0,0-1 0 0 0,0 0 0 0 0,-1 0-1 0 0,1 1 1 0 0,0-1 0 0 0,0 0-1 0 0,0 0 1 0 0,0 1 0 0 0,0-1 0 0 0,-1 0-1 0 0,1 0 1 0 0,0 1 0 0 0,0-1-1 0 0,0 0 1 0 0,-1 0 0 0 0,1 0-1 0 0,0 0 1 0 0,0 1 0 0 0,-1-1 0 0 0,1 0-1 0 0,0 0 1 0 0,0 0 0 0 0,-1 0-1 0 0,1 0 1 0 0,0 0 0 0 0,0 0 0 0 0,-1 0-1 0 0,-16 8-117 0 0,16-8 107 0 0,-42 14-878 0 0,-70 13 1 0 0,46-13-870 0 0,18-4 345 0 0,18-4 807 0 0,-41 14-1 0 0,63-17 636 0 0,0 1-1 0 0,1-1 1 0 0,-1 2-1 0 0,1-1 1 0 0,0 1-1 0 0,0 0 1 0 0,1 1-1 0 0,0 0 0 0 0,-8 7 1 0 0,12-9 45 0 0,1-1 1 0 0,-1 1-1 0 0,0 0 0 0 0,1 1 1 0 0,0-1-1 0 0,0 0 0 0 0,0 0 1 0 0,1 1-1 0 0,-1-1 0 0 0,1 1 0 0 0,0 0 1 0 0,1-1-1 0 0,-1 1 0 0 0,1 0 1 0 0,0-1-1 0 0,0 1 0 0 0,0 0 1 0 0,0-1-1 0 0,1 1 0 0 0,0 0 1 0 0,0-1-1 0 0,3 8 0 0 0,-1-3 114 0 0,0 1 0 0 0,2-1 0 0 0,-1 0 0 0 0,1 0 1 0 0,0 0-1 0 0,1 0 0 0 0,0-1 0 0 0,0 0 0 0 0,11 10 0 0 0,2 0 75 0 0,1-1-1 0 0,1-1 1 0 0,0-1 0 0 0,1-1 0 0 0,1 0 0 0 0,46 19-1 0 0,-56-28-410 0 0,1-1-1 0 0,-1 0 0 0 0,1-1 1 0 0,0 0-1 0 0,0-1 0 0 0,0 0 1 0 0,1-1-1 0 0,-1-1 1 0 0,0 0-1 0 0,0-1 0 0 0,0-1 1 0 0,0 0-1 0 0,0-1 0 0 0,19-6 1 0 0,28-12-6817 0 0,-39 11 4766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4:21.1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9 3233 0 0,'-1'-1'580'0'0,"1"0"1"0"0,-1 1 0 0 0,0-1-1 0 0,1 1 1 0 0,-1-1-1 0 0,0 0 1 0 0,1 1 0 0 0,-1 0-1 0 0,0-1 1 0 0,0 1-1 0 0,0-1 1 0 0,1 1 0 0 0,-1 0-1 0 0,0 0 1 0 0,0-1-1 0 0,0 1 1 0 0,0 0 0 0 0,0 0-1 0 0,1 0 1 0 0,-1 0 0 0 0,0 0-1 0 0,0 0 1 0 0,-1 0-1 0 0,0 1-170 0 0,1-1-1 0 0,0 1 0 0 0,0 0 1 0 0,-1 0-1 0 0,1-1 0 0 0,0 1 1 0 0,0 0-1 0 0,0 0 0 0 0,0 0 1 0 0,0 0-1 0 0,0 0 0 0 0,0 0 1 0 0,-1 2-1 0 0,-1 2-52 0 0,1 0 0 0 0,-1 1 0 0 0,1-1 0 0 0,0 0 0 0 0,-3 12 0 0 0,5-16-365 0 0,0-1 0 0 0,-1 1 0 0 0,1 0 0 0 0,0 0 0 0 0,0 0 0 0 0,0 0 0 0 0,0 0 0 0 0,0-1 0 0 0,0 1 0 0 0,0 0 0 0 0,0 0 0 0 0,0 0 0 0 0,0 0 0 0 0,0 0 0 0 0,0 0 0 0 0,1 0 0 0 0,-1-1 0 0 0,0 1 0 0 0,0 0 0 0 0,1 0-1 0 0,-1 0 1 0 0,1-1 0 0 0,-1 1 0 0 0,1 0 0 0 0,-1-1 0 0 0,1 1 0 0 0,0 0 0 0 0,0 0 0 0 0,1 0-91 0 0,-1-1-1 0 0,0 0 0 0 0,0 0 1 0 0,1 0-1 0 0,-1 0 0 0 0,0 0 1 0 0,1 0-1 0 0,-1 0 0 0 0,0 0 1 0 0,1-1-1 0 0,-1 1 0 0 0,0 0 1 0 0,1-1-1 0 0,-1 1 0 0 0,0-1 1 0 0,0 0-1 0 0,0 1 1 0 0,1-1-1 0 0,0-1 0 0 0,41-25-7333 0 0,-26 14 2446 0 0</inkml:trace>
</inkml:ink>
</file>

<file path=ppt/ink/ink4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23.8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174 111 1536 0 0,'-2'-1'979'0'0,"0"1"-1"0"0,-1 0 0 0 0,1 0 1 0 0,0-1-1 0 0,0 2 0 0 0,-1-1 1 0 0,1 0-1 0 0,0 0 1 0 0,-4 2-1 0 0,4-2-366 0 0,0 1 0 0 0,0 0 0 0 0,0 0 0 0 0,0 0 1 0 0,0 0-1 0 0,0 1 0 0 0,0-1 0 0 0,-2 2 0 0 0,-1 3 101 0 0,0 0 0 0 0,1 0 0 0 0,-1 0-1 0 0,-5 12 1 0 0,-1 0-355 0 0,0-2-64 0 0,1 2-1 0 0,0-1 1 0 0,2 1-1 0 0,0 1 0 0 0,-6 20 1 0 0,12-33-246 0 0,1 0 0 0 0,0 0 1 0 0,0-1-1 0 0,1 1 0 0 0,0 0 1 0 0,0 0-1 0 0,0 0 0 0 0,0 0 0 0 0,3 9 1 0 0,-2-11-34 0 0,1 0 0 0 0,-1 0-1 0 0,1 0 1 0 0,0-1 0 0 0,0 1 0 0 0,1 0 0 0 0,-1-1 0 0 0,1 1 0 0 0,-1-1 0 0 0,1 0 0 0 0,0 0 0 0 0,0 0-1 0 0,0 0 1 0 0,7 4 0 0 0,0-2-9 0 0,0 0 1 0 0,1 0-1 0 0,-1-1 0 0 0,1 0 0 0 0,0-1 0 0 0,0 0 0 0 0,1-1 0 0 0,-1 0 0 0 0,0 0 0 0 0,1-2 1 0 0,-1 1-1 0 0,1-1 0 0 0,-1-1 0 0 0,1 0 0 0 0,-1-1 0 0 0,16-4 0 0 0,-22 5 3 0 0,-1-1 0 0 0,0 1 0 0 0,0-1 0 0 0,0 0 0 0 0,0-1 0 0 0,0 1 0 0 0,0 0 0 0 0,0-1 1 0 0,-1 0-1 0 0,1 0 0 0 0,-1 0 0 0 0,0-1 0 0 0,0 1 0 0 0,5-8 0 0 0,-5 6 0 0 0,0-1 1 0 0,0 0 0 0 0,-1 1-1 0 0,0-1 1 0 0,0 0 0 0 0,-1 0-1 0 0,0 0 1 0 0,0 0 0 0 0,0-13-1 0 0,-1 1 18 0 0,-1 1 0 0 0,-2-1-1 0 0,0 1 1 0 0,0-1 0 0 0,-2 1-1 0 0,-11-31 1 0 0,9 30-7 0 0,-1-1 0 0 0,-1 1 0 0 0,-1 1 0 0 0,0-1 0 0 0,-1 2-1 0 0,-16-19 1 0 0,22 30-9 0 0,0 0 0 0 0,0 0-1 0 0,0 1 1 0 0,0 0 0 0 0,-1 0-1 0 0,0 0 1 0 0,0 1 0 0 0,0-1-1 0 0,-9-2 1 0 0,10 4-1 0 0,-1 1 0 0 0,1 0 0 0 0,0 0 0 0 0,0 1 0 0 0,-1-1 0 0 0,1 1 0 0 0,0 0 0 0 0,-1 0 0 0 0,1 1 0 0 0,0 0 0 0 0,-1 0 0 0 0,1 0 0 0 0,-8 3-1 0 0,6-1-17 0 0,1 0 0 0 0,-1 0-1 0 0,1 0 1 0 0,0 1 0 0 0,0 0-1 0 0,0 0 1 0 0,0 0 0 0 0,1 1-1 0 0,-1 0 1 0 0,-7 10 0 0 0,11-13-7 0 0,0 1 1 0 0,0 0-1 0 0,1-1 1 0 0,-1 1 0 0 0,1 0-1 0 0,-1 0 1 0 0,1 0-1 0 0,0 0 1 0 0,0 0 0 0 0,0 0-1 0 0,1 1 1 0 0,-1-1-1 0 0,1 0 1 0 0,-1 0-1 0 0,1 1 1 0 0,0-1 0 0 0,1 0-1 0 0,-1 0 1 0 0,0 1-1 0 0,1-1 1 0 0,0 0-1 0 0,0 0 1 0 0,0 0 0 0 0,0 0-1 0 0,3 6 1 0 0,0-3-40 0 0,1 0 0 0 0,-1 0 1 0 0,2 0-1 0 0,-1 0 1 0 0,0-1-1 0 0,1 0 0 0 0,0 0 1 0 0,0 0-1 0 0,1-1 0 0 0,-1 0 1 0 0,1 0-1 0 0,0 0 1 0 0,0-1-1 0 0,11 4 0 0 0,5 0-310 0 0,0-1-1 0 0,1-1 0 0 0,34 4 1 0 0,-37-7-233 0 0,1-1 1 0 0,0-1 0 0 0,0-1-1 0 0,24-4 1 0 0,-21 0-2043 0 0,37-11 0 0 0,-42 9 744 0 0</inkml:trace>
</inkml:ink>
</file>

<file path=ppt/ink/ink4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24.1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84 197 1736 0 0,'-15'-1'2743'0'0,"-13"-1"2954"0"0,27 2-5296 0 0,-1 0 0 0 0,1 0 1 0 0,0 0-1 0 0,-1 0 0 0 0,1 0 0 0 0,-1 1 1 0 0,1-1-1 0 0,0 0 0 0 0,-1 1 0 0 0,1-1 0 0 0,0 1 1 0 0,0 0-1 0 0,-1-1 0 0 0,0 2 0 0 0,2-1-256 0 0,-1-1 0 0 0,1 1 0 0 0,0 0 0 0 0,-1-1-1 0 0,1 1 1 0 0,0 0 0 0 0,0 0 0 0 0,0-1 0 0 0,0 1 0 0 0,0 0 0 0 0,0 0 0 0 0,0-1-1 0 0,0 1 1 0 0,0 0 0 0 0,0 0 0 0 0,0-1 0 0 0,0 1 0 0 0,0 0 0 0 0,1 0-1 0 0,-1-1 1 0 0,0 1 0 0 0,1 1 0 0 0,10 19 532 0 0,-7-14-273 0 0,4 8 224 0 0,4 8 545 0 0,-1 1 1 0 0,15 46-1 0 0,-24-63-1111 0 0,-1-1 0 0 0,1 1 0 0 0,-1 0 0 0 0,0 0 0 0 0,-1-1 0 0 0,0 1 0 0 0,0 0 0 0 0,0 0 0 0 0,-1 0 0 0 0,0-1 0 0 0,0 1 0 0 0,-1 0 0 0 0,0-1 0 0 0,0 1 0 0 0,0-1 0 0 0,-5 8 1 0 0,6-12-62 0 0,0 0 0 0 0,0-1 0 0 0,-1 1 0 0 0,1-1 1 0 0,0 1-1 0 0,-1-1 0 0 0,1 0 0 0 0,-1 0 0 0 0,1 1 1 0 0,-1-1-1 0 0,1 0 0 0 0,-1 0 0 0 0,0 0 0 0 0,0-1 1 0 0,1 1-1 0 0,-1 0 0 0 0,0-1 0 0 0,0 1 0 0 0,0-1 1 0 0,0 0-1 0 0,0 1 0 0 0,0-1 0 0 0,0 0 0 0 0,1 0 1 0 0,-1 0-1 0 0,0-1 0 0 0,0 1 0 0 0,0 0 0 0 0,-2-1 1 0 0,3 0-13 0 0,0 0 0 0 0,0 0 1 0 0,-1 0-1 0 0,1 0 1 0 0,0 0-1 0 0,0-1 1 0 0,0 1-1 0 0,1 0 1 0 0,-1 0-1 0 0,0-1 1 0 0,0 1-1 0 0,1 0 1 0 0,-1-1-1 0 0,1 1 1 0 0,-1-3-1 0 0,-6-26-97 0 0,6 26 82 0 0,-2-14 3 0 0,1-1 1 0 0,1 0-1 0 0,1 1 1 0 0,0-1-1 0 0,2 0 1 0 0,0 1-1 0 0,5-21 1 0 0,-2 17 26 0 0,1 1 0 0 0,2-1 0 0 0,0 2 0 0 0,1-1 0 0 0,18-31 0 0 0,-19 41 28 0 0,0 1 0 0 0,1-1 1 0 0,0 2-1 0 0,0-1 0 0 0,1 1 1 0 0,0 1-1 0 0,1 0 1 0 0,-1 0-1 0 0,2 1 0 0 0,-1 0 1 0 0,1 1-1 0 0,0 0 0 0 0,23-7 1 0 0,-23 10-229 0 0,1-1 0 0 0,-1 2 0 0 0,0 0 1 0 0,1 0-1 0 0,-1 2 0 0 0,19 0 0 0 0,-21 0-504 0 0,-1 2-1 0 0,0-1 1 0 0,0 1 0 0 0,0 0-1 0 0,0 1 1 0 0,0 0-1 0 0,0 1 1 0 0,-1-1-1 0 0,10 7 1 0 0,1 4-3426 0 0</inkml:trace>
</inkml:ink>
</file>

<file path=ppt/ink/ink4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24.9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68 134 1280 0 0,'0'-1'145'0'0,"0"1"-1"0"0,0 0 0 0 0,0 0 1 0 0,0 0-1 0 0,0-1 0 0 0,0 1 0 0 0,0 0 1 0 0,0 0-1 0 0,0-1 0 0 0,0 1 1 0 0,0 0-1 0 0,0 0 0 0 0,-1 0 1 0 0,1-1-1 0 0,0 1 0 0 0,0 0 1 0 0,0 0-1 0 0,0 0 0 0 0,0-1 0 0 0,-1 1 1 0 0,1 0-1 0 0,0 0 0 0 0,0 0 1 0 0,0 0-1 0 0,0 0 0 0 0,-1 0 1 0 0,1-1-1 0 0,0 1 0 0 0,0 0 1 0 0,-1 0-1 0 0,1 0 0 0 0,0 0 0 0 0,0 0 1 0 0,0 0-1 0 0,-1 0 0 0 0,1 0 1 0 0,0 0-1 0 0,0 0 0 0 0,-1 0 1 0 0,1 0-1 0 0,0 0 0 0 0,0 0 1 0 0,0 0-1 0 0,-1 0 0 0 0,1 0 0 0 0,0 0 1 0 0,0 0-1 0 0,-1 0 0 0 0,1 1 1 0 0,0-1-1 0 0,0 0 0 0 0,0 0 1 0 0,-1 0-1 0 0,1 0 0 0 0,0 0 1 0 0,0 1-1 0 0,0-1 0 0 0,0 0 1 0 0,0 0-1 0 0,-1 0 0 0 0,1 1 0 0 0,-12 10 3491 0 0,7 0-3105 0 0,1 0 1 0 0,0 1 0 0 0,0-1 0 0 0,1 1 0 0 0,1-1 0 0 0,0 1 0 0 0,0 13 0 0 0,-1-7-185 0 0,-4 27 10 0 0,4-26 43 0 0,0 0 0 0 0,1 1 0 0 0,1 38 0 0 0,1-55-357 0 0,0 0-1 0 0,0 0 1 0 0,1 0-1 0 0,0 0 1 0 0,-1-1 0 0 0,1 1-1 0 0,0 0 1 0 0,1 0-1 0 0,-1-1 1 0 0,0 1 0 0 0,1-1-1 0 0,-1 1 1 0 0,1-1-1 0 0,0 0 1 0 0,0 0-1 0 0,0 0 1 0 0,3 3 0 0 0,-1-2-17 0 0,-1-1 0 0 0,1 0 1 0 0,0 0-1 0 0,0 0 0 0 0,0-1 0 0 0,0 1 1 0 0,0-1-1 0 0,0 0 0 0 0,0 0 1 0 0,0-1-1 0 0,5 1 0 0 0,1-1-1 0 0,1 0 0 0 0,0 0-1 0 0,0-1 1 0 0,0-1 0 0 0,-1 0 0 0 0,1-1-1 0 0,0 0 1 0 0,16-7 0 0 0,-12 3-13 0 0,0-1 1 0 0,-1 0 0 0 0,0-1 0 0 0,0 0 0 0 0,-1-2 0 0 0,0 1 0 0 0,-1-2 0 0 0,0 1-1 0 0,-1-2 1 0 0,-1 1 0 0 0,10-15 0 0 0,-15 19 2 0 0,0-1 1 0 0,0 1-1 0 0,-1-1 1 0 0,-1 1-1 0 0,1-1 1 0 0,-1 0-1 0 0,-1-1 0 0 0,0 1 1 0 0,0 0-1 0 0,0-1 1 0 0,-2 1-1 0 0,1-1 1 0 0,-1 1-1 0 0,0-1 0 0 0,-1 1 1 0 0,0-1-1 0 0,-1 1 1 0 0,0 0-1 0 0,0-1 1 0 0,-6-12-1 0 0,-1-2 83 0 0,-2-4 324 0 0,-19-35 0 0 0,29 62-399 0 0,1 0-1 0 0,0 0 1 0 0,-1 1 0 0 0,0-1 0 0 0,1 0-1 0 0,-1 0 1 0 0,1 0 0 0 0,-1 0 0 0 0,0 0-1 0 0,1 1 1 0 0,-1-1 0 0 0,0 0 0 0 0,0 1-1 0 0,0-1 1 0 0,0 1 0 0 0,0-1 0 0 0,0 1-1 0 0,0-1 1 0 0,-1 0 0 0 0,1 1-10 0 0,1 0 1 0 0,-1 1 0 0 0,1-1-1 0 0,-1 0 1 0 0,1 0 0 0 0,-1 1-1 0 0,0-1 1 0 0,1 0 0 0 0,-1 0-1 0 0,1 1 1 0 0,-1-1 0 0 0,1 1-1 0 0,0-1 1 0 0,-1 0 0 0 0,1 1-1 0 0,-1-1 1 0 0,1 1 0 0 0,0-1-1 0 0,-1 1 1 0 0,1-1 0 0 0,0 1-1 0 0,0-1 1 0 0,-1 2 0 0 0,-1 4 21 0 0,0-1-1 0 0,0 1 1 0 0,1 0 0 0 0,0 0 0 0 0,-1 7-1 0 0,2-1-19 0 0,0 0 0 0 0,1 0 0 0 0,0-1 0 0 0,1 1 0 0 0,0 0 0 0 0,1 0-1 0 0,4 11 1 0 0,35 79 4 0 0,-33-83-15 0 0,9 16 7 0 0,1-1 0 0 0,1 0-1 0 0,2-2 1 0 0,1-1-1 0 0,41 43 1 0 0,-3-9 108 0 0,95 134 0 0 0,-145-181-43 0 0,-1 0 1 0 0,15 37-1 0 0,-21-46-60 0 0,-1 0 1 0 0,0 1-1 0 0,-1-1 1 0 0,0 1-1 0 0,-1 0 1 0 0,0 0-1 0 0,0-1 1 0 0,-1 14-1 0 0,-1-19 11 0 0,0 1-1 0 0,1-1 0 0 0,-2 1 0 0 0,1-1 0 0 0,0 1 1 0 0,-1-1-1 0 0,0 0 0 0 0,0 0 0 0 0,0 0 1 0 0,-1 0-1 0 0,1 0 0 0 0,-5 4 0 0 0,2-2 30 0 0,0-1 0 0 0,-1 0-1 0 0,0 0 1 0 0,0-1 0 0 0,0 0 0 0 0,-13 7-1 0 0,-1-3 29 0 0,1 0 0 0 0,-1-2 0 0 0,-1 0 0 0 0,-29 4 0 0 0,8-2-34 0 0,-1-3 0 0 0,1-1 0 0 0,-56-3 0 0 0,88-2-54 0 0,0 0 1 0 0,0-1-1 0 0,0 0 1 0 0,0 0-1 0 0,1-1 1 0 0,-1 0 0 0 0,1 0-1 0 0,0-2 1 0 0,-17-9-1 0 0,22 12-10 0 0,0-1-1 0 0,0 0 1 0 0,0 0 0 0 0,1-1 0 0 0,-1 1-1 0 0,1-1 1 0 0,0 0 0 0 0,0 0-1 0 0,1 0 1 0 0,-1 0 0 0 0,1 0-1 0 0,-1-1 1 0 0,2 1 0 0 0,-1-1 0 0 0,0 1-1 0 0,1-1 1 0 0,0 0 0 0 0,0 1-1 0 0,0-1 1 0 0,0 0 0 0 0,1-10-1 0 0,1 3-25 0 0,0 0-1 0 0,1-1 0 0 0,1 1 0 0 0,0 0 1 0 0,1 1-1 0 0,5-14 0 0 0,36-66-188 0 0,-29 65 68 0 0,1-1-1 0 0,1 2 1 0 0,1 1 0 0 0,2 0 0 0 0,0 1-1 0 0,34-27 1 0 0,-24 25-1200 0 0,1 2 0 0 0,49-27-1 0 0,-38 26-931 0 0,-3 0-729 0 0</inkml:trace>
</inkml:ink>
</file>

<file path=ppt/ink/ink4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25.5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63 512 0 0,'-3'0'1005'0'0,"-1"0"1"0"0,1 0-1 0 0,-1 0 0 0 0,1 1 0 0 0,-1-1 0 0 0,1 1 1 0 0,-1 0-1 0 0,1 0 0 0 0,-1 1 0 0 0,1-1 1 0 0,-3 2-1 0 0,5-2-808 0 0,0 0 0 0 0,0 0-1 0 0,0 0 1 0 0,0 0 0 0 0,0 0 0 0 0,0 0 0 0 0,1 0 0 0 0,-1 0 0 0 0,0 0 0 0 0,1 0-1 0 0,-1 0 1 0 0,1 0 0 0 0,-1 0 0 0 0,1 1 0 0 0,0-1 0 0 0,-1 0 0 0 0,1 0 0 0 0,0 1-1 0 0,0-1 1 0 0,0 0 0 0 0,0 0 0 0 0,0 1 0 0 0,0-1 0 0 0,0 0 0 0 0,0 0 0 0 0,1 1-1 0 0,-1-1 1 0 0,0 0 0 0 0,1 0 0 0 0,-1 0 0 0 0,1 1 0 0 0,-1-1 0 0 0,1 0 0 0 0,1 1-1 0 0,3 8-6 0 0,0 0-1 0 0,0-1 1 0 0,1 0-1 0 0,1 0 1 0 0,0-1-1 0 0,0 0 1 0 0,0 0-1 0 0,1-1 0 0 0,0 1 1 0 0,0-2-1 0 0,1 1 1 0 0,0-1-1 0 0,0-1 1 0 0,1 1-1 0 0,0-2 0 0 0,-1 1 1 0 0,1-1-1 0 0,1-1 1 0 0,-1 0-1 0 0,1 0 1 0 0,13 1-1 0 0,3-1-99 0 0,1-2 1 0 0,0-1-1 0 0,28-3 1 0 0,-43 2-77 0 0,-1-1 1 0 0,1-1-1 0 0,-1 0 1 0 0,0 0-1 0 0,0-1 1 0 0,0-1-1 0 0,0 0 1 0 0,-1 0-1 0 0,11-8 1 0 0,-19 11-3 0 0,0 0 1 0 0,0 0-1 0 0,-1-1 0 0 0,1 1 1 0 0,0-1-1 0 0,-1 0 1 0 0,0 1-1 0 0,0-1 1 0 0,0 0-1 0 0,2-4 0 0 0,-3 5-11 0 0,-1 1 1 0 0,1-1-1 0 0,-1 1 0 0 0,1-1 0 0 0,-1 0 0 0 0,0 1 0 0 0,1-1 0 0 0,-1 1 0 0 0,0-1 0 0 0,0 0 0 0 0,0 1 1 0 0,-1-1-1 0 0,1 0 0 0 0,0 1 0 0 0,0-1 0 0 0,-1 0 0 0 0,1 1 0 0 0,-1-1 0 0 0,0 1 0 0 0,1-1 0 0 0,-1 1 1 0 0,0-1-1 0 0,0 1 0 0 0,-1-2 0 0 0,-7-7 3 0 0,-1 0 0 0 0,1 0 0 0 0,-1 1-1 0 0,-1 0 1 0 0,-21-13 0 0 0,5 6-5 0 0,-42-18 0 0 0,61 31 2 0 0,-1-1 0 0 0,0 1 0 0 0,-1 1 0 0 0,1-1 0 0 0,0 1 0 0 0,-1 1-1 0 0,1 0 1 0 0,-1 0 0 0 0,1 1 0 0 0,-1 1 0 0 0,-14 1 0 0 0,18-1-7 0 0,1 0 1 0 0,0 1 0 0 0,0 0-1 0 0,0-1 1 0 0,0 2 0 0 0,0-1 0 0 0,1 0-1 0 0,-1 1 1 0 0,1 0 0 0 0,-1 0-1 0 0,1 1 1 0 0,0-1 0 0 0,0 1-1 0 0,1 0 1 0 0,-1 0 0 0 0,1 0-1 0 0,0 0 1 0 0,0 0 0 0 0,0 1-1 0 0,0 0 1 0 0,1-1 0 0 0,-2 6-1 0 0,0 1 0 0 0,1 1 0 0 0,0-1 0 0 0,0 0 0 0 0,1 1 0 0 0,1 0 0 0 0,0-1 0 0 0,1 1 0 0 0,0 0 0 0 0,1-1 0 0 0,4 23 0 0 0,-3-24 3 0 0,0-1 0 0 0,1 1 0 0 0,0-1 0 0 0,1 0 0 0 0,0 0-1 0 0,0 0 1 0 0,1 0 0 0 0,0-1 0 0 0,0 0 0 0 0,1 0 0 0 0,1 0 0 0 0,-1-1 0 0 0,9 8 0 0 0,-2-5-20 0 0,-1-2 0 0 0,1 0 0 0 0,1 0 0 0 0,0-1 0 0 0,0-1 0 0 0,0 0 0 0 0,1-1 0 0 0,-1-1 0 0 0,26 5 0 0 0,-4-4-436 0 0,1-1-1 0 0,68-1 0 0 0,-94-4-140 0 0,0 0 0 0 0,0 0 0 0 0,21-6 0 0 0,8-8-4397 0 0,-19 4 989 0 0</inkml:trace>
</inkml:ink>
</file>

<file path=ppt/ink/ink4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25.8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33 1536 0 0,'0'-1'299'0'0,"-1"1"-1"0"0,1-1 1 0 0,-1 0-1 0 0,1 1 1 0 0,-1-1-1 0 0,1 0 1 0 0,0 1-1 0 0,-1-1 0 0 0,1 0 1 0 0,0 0-1 0 0,0 1 1 0 0,-1-1-1 0 0,1 0 1 0 0,0 0-1 0 0,0 0 1 0 0,0 1-1 0 0,0-1 1 0 0,0 0-1 0 0,0 0 1 0 0,0 0-1 0 0,0 1 0 0 0,1-1 1 0 0,-1 0-1 0 0,0 0 1 0 0,0 1-1 0 0,1-2 1 0 0,0 1-15 0 0,0 0 1 0 0,0 0-1 0 0,0 0 1 0 0,0 1-1 0 0,0-1 1 0 0,0 0-1 0 0,0 0 0 0 0,0 1 1 0 0,0-1-1 0 0,0 1 1 0 0,1-1-1 0 0,-1 1 1 0 0,0 0-1 0 0,3-1 1 0 0,0 0 62 0 0,0 1 0 0 0,0-1 1 0 0,0 1-1 0 0,0 0 0 0 0,0 0 1 0 0,0 1-1 0 0,0-1 0 0 0,0 1 1 0 0,0 0-1 0 0,4 1 0 0 0,-2 2 29 0 0,1 0-1 0 0,-1 0 1 0 0,1 0-1 0 0,-2 1 1 0 0,1 0-1 0 0,8 9 1 0 0,29 38 1195 0 0,-28-32-878 0 0,45 64 981 0 0,8 10-891 0 0,-54-78-843 0 0,0 0 0 0 0,1-1 0 0 0,23 19 0 0 0,-33-30-39 0 0,1 0 1 0 0,0-1-1 0 0,0 1 1 0 0,0-1-1 0 0,0-1 1 0 0,0 1-1 0 0,9 2 0 0 0,-10-4-300 0 0,-1-1 0 0 0,0 1-1 0 0,1-1 1 0 0,-1 1-1 0 0,5-1 1 0 0,-5-1-576 0 0,-1 1 0 0 0,0-1 0 0 0,0 1 0 0 0,0-1 0 0 0,0 0 0 0 0,0 0 0 0 0,5-3 0 0 0,3-3-5182 0 0</inkml:trace>
</inkml:ink>
</file>

<file path=ppt/ink/ink4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25.9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391 4 544 0 0,'-8'-2'833'0'0,"0"1"0"0"0,0 1 0 0 0,0-1 0 0 0,0 2 0 0 0,0-1 0 0 0,0 1 0 0 0,0 0 0 0 0,1 0-1 0 0,-1 1 1 0 0,0 0 0 0 0,0 1 0 0 0,1-1 0 0 0,0 1 0 0 0,-1 1 0 0 0,1 0 0 0 0,0 0 0 0 0,-7 5 0 0 0,-1 3 182 0 0,-1 0 0 0 0,1 1 1 0 0,1 1-1 0 0,1 1 0 0 0,-23 29 1 0 0,12-11-795 0 0,1 1 1 0 0,2 2 0 0 0,1-1-1 0 0,-20 53 1 0 0,38-84-260 0 0,0 1-1 0 0,1-1 1 0 0,0 1 0 0 0,0 0-1 0 0,0-1 1 0 0,1 1 0 0 0,-1 0 0 0 0,1-1-1 0 0,0 1 1 0 0,2 8 0 0 0,-2-11-91 0 0,1 0 0 0 0,0 0 0 0 0,-1 0-1 0 0,1 0 1 0 0,0 0 0 0 0,0 0 0 0 0,1-1 0 0 0,-1 1 0 0 0,0 0 0 0 0,1-1 0 0 0,-1 1 0 0 0,1 0 0 0 0,-1-1 0 0 0,1 0 0 0 0,0 1 0 0 0,-1-1 0 0 0,1 0 0 0 0,0 0 0 0 0,0 0 0 0 0,0 0 0 0 0,0 0 0 0 0,0 0-1 0 0,0-1 1 0 0,4 2 0 0 0,17 1-3275 0 0,2-2-254 0 0</inkml:trace>
</inkml:ink>
</file>

<file path=ppt/ink/ink4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26.3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41 167 1480 0 0,'-3'-6'1000'0'0,"2"-1"0"0"0,-1 0 0 0 0,1 0 0 0 0,0-1 0 0 0,1 1 0 0 0,-1 0 0 0 0,1 0 0 0 0,1 0 0 0 0,1-9 0 0 0,1 0 216 0 0,1 1 0 0 0,0 0 1 0 0,8-16-1 0 0,-11 28-1310 0 0,2-5 3109 0 0,-5 13-306 0 0,-3 8-2189 0 0,0 0-1 0 0,2 1 0 0 0,-1 0 1 0 0,2 0-1 0 0,-2 26 0 0 0,1-15-227 0 0,-25 277 1751 0 0,25-272-1945 0 0,1-1 0 0 0,1 1 0 0 0,2 0-1 0 0,1 0 1 0 0,8 41 0 0 0,-6-55-259 0 0,0 0 0 0 0,2 0 0 0 0,-1 0-1 0 0,2-1 1 0 0,0 0 0 0 0,1-1 0 0 0,1 1 0 0 0,0-1-1 0 0,0-1 1 0 0,2 0 0 0 0,13 14 0 0 0,-18-21-545 0 0,0 0-1 0 0,1-1 1 0 0,13 9 0 0 0,2-4-3403 0 0,-19-10 3044 0 0,0 1 0 0 0,0-1 0 0 0,0 1 0 0 0,0-1 0 0 0,0 0 0 0 0,4-1 1 0 0,6-1-2137 0 0</inkml:trace>
</inkml:ink>
</file>

<file path=ppt/ink/ink4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26.5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50 3193 0 0,'-5'7'10189'0'0,"12"-6"-5430"0"0,-2-1-5464 0 0,92-5 4288 0 0,129-30-3035 0 0,-191 28-811 0 0,65-3 0 0 0,-42 11-4991 0 0,-41 1 3118 0 0</inkml:trace>
</inkml:ink>
</file>

<file path=ppt/ink/ink4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27.1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95 512 0 0,'-21'-5'2236'0'0,"-1"-1"7160"0"0,26 21-5291 0 0,20 25-1207 0 0,-17-27-2263 0 0,0-1-1 0 0,1 0 0 0 0,15 18 1 0 0,-19-26-551 0 0,-1-1 1 0 0,1 1-1 0 0,1-1 1 0 0,-1 0 0 0 0,0 0-1 0 0,1 0 1 0 0,0 0-1 0 0,-1-1 1 0 0,1 0 0 0 0,0 0-1 0 0,0 0 1 0 0,0-1-1 0 0,9 2 1 0 0,6-1-14 0 0,-1-1 1 0 0,1-1-1 0 0,0 0 1 0 0,-1-2-1 0 0,1 0 1 0 0,-1-1-1 0 0,0-1 1 0 0,0-1-1 0 0,0 0 1 0 0,-1-2-1 0 0,1 0 1 0 0,27-15-1 0 0,-37 16-72 0 0,0 1-1 0 0,-1-1 0 0 0,16-14 1 0 0,-22 18-4 0 0,0 0 1 0 0,0 0 0 0 0,0 0-1 0 0,0 0 1 0 0,-1 0-1 0 0,1-1 1 0 0,-1 1 0 0 0,1-1-1 0 0,-1 1 1 0 0,0-1-1 0 0,0 0 1 0 0,0 1 0 0 0,0-1-1 0 0,0 0 1 0 0,0 0-1 0 0,-1 0 1 0 0,0 1 0 0 0,1-1-1 0 0,-1-4 1 0 0,-1 4-2 0 0,0 1 0 0 0,0-1 0 0 0,0 0 0 0 0,0 1-1 0 0,-1-1 1 0 0,1 1 0 0 0,-1-1 0 0 0,1 1 0 0 0,-1-1 0 0 0,0 1 0 0 0,0 0 0 0 0,0 0 0 0 0,0 0 0 0 0,-3-2 0 0 0,-5-3-51 0 0,-19-12 1 0 0,20 13 49 0 0,0 2 1 0 0,-1-1-1 0 0,1 1 1 0 0,-1 1-1 0 0,1 0 1 0 0,-1 0 0 0 0,0 1-1 0 0,0 0 1 0 0,0 1-1 0 0,-1 0 1 0 0,1 0-1 0 0,0 1 1 0 0,0 1-1 0 0,0 0 1 0 0,-1 0 0 0 0,1 1-1 0 0,0 0 1 0 0,1 1-1 0 0,-1 0 1 0 0,0 0-1 0 0,1 1 1 0 0,-1 0-1 0 0,-9 7 1 0 0,6-3-20 0 0,0 0 0 0 0,1 1 0 0 0,1 0 0 0 0,0 1 0 0 0,0 0 0 0 0,0 1 1 0 0,1 0-1 0 0,-8 13 0 0 0,12-16-2 0 0,1 0 1 0 0,0 1 0 0 0,0-1-1 0 0,1 1 1 0 0,1 0 0 0 0,-1 0-1 0 0,1 0 1 0 0,1 1 0 0 0,0-1-1 0 0,0 1 1 0 0,1-1 0 0 0,0 1-1 0 0,0 14 1 0 0,2-19 14 0 0,-1 0 1 0 0,1 0-1 0 0,0 0 0 0 0,0 0 1 0 0,1 0-1 0 0,0 0 0 0 0,-1-1 1 0 0,1 1-1 0 0,1 0 1 0 0,-1-1-1 0 0,1 0 0 0 0,0 1 1 0 0,3 3-1 0 0,-1-3-2 0 0,0-1 0 0 0,0 1 0 0 0,0-1 0 0 0,0 0 0 0 0,1 0 0 0 0,0 0 0 0 0,0-1 0 0 0,11 5 0 0 0,1-2-62 0 0,0-1-1 0 0,1 0 1 0 0,0-1 0 0 0,0-2-1 0 0,37 2 1 0 0,-5-3-808 0 0,81-11 0 0 0,-12-11-3771 0 0,-76 11 1540 0 0</inkml:trace>
</inkml:ink>
</file>

<file path=ppt/ink/ink4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27.5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1 1384 0 0,'-8'0'1163'0'0,"5"0"-178"0"0,-1 0 0 0 0,1 0-1 0 0,0 0 1 0 0,0 0 0 0 0,-1 1 0 0 0,-4 1-1 0 0,7-2-772 0 0,0 1-1 0 0,0-1 0 0 0,0 1 0 0 0,0-1 0 0 0,1 1 0 0 0,-1 0 0 0 0,0-1 0 0 0,1 1 0 0 0,-1 0 0 0 0,0-1 1 0 0,1 1-1 0 0,-1 0 0 0 0,1 0 0 0 0,-1-1 0 0 0,1 1 0 0 0,-1 0 0 0 0,1 0 0 0 0,0 0 0 0 0,-1 0 0 0 0,1 0 1 0 0,0 0-1 0 0,0 0 0 0 0,0 0 0 0 0,-1 0 0 0 0,1-1 0 0 0,0 1 0 0 0,1 2 0 0 0,-1 6 439 0 0,1-1-1 0 0,0 0 0 0 0,0 1 0 0 0,1-1 0 0 0,0 0 1 0 0,4 8-1 0 0,23 48 1502 0 0,-11-26-1129 0 0,-4-6-418 0 0,17 38 448 0 0,25 84-1 0 0,-55-151-1050 0 0,-1 0 0 0 0,1 0 0 0 0,-1-1 0 0 0,0 1 0 0 0,0 0 0 0 0,0 0 0 0 0,0 0-1 0 0,-2 4 1 0 0,2-7-5 0 0,0 1 0 0 0,0-1-1 0 0,0 1 1 0 0,0-1 0 0 0,0 1-1 0 0,-1-1 1 0 0,1 1-1 0 0,0-1 1 0 0,0 0 0 0 0,0 1-1 0 0,-1-1 1 0 0,1 1 0 0 0,0-1-1 0 0,-1 0 1 0 0,1 1 0 0 0,0-1-1 0 0,-1 0 1 0 0,1 0 0 0 0,-1 1-1 0 0,1-1 1 0 0,0 0-1 0 0,-1 1 1 0 0,0-1-10 0 0,0 0 1 0 0,0 0-1 0 0,1-1 0 0 0,-1 1 1 0 0,0 0-1 0 0,1 0 0 0 0,-1 0 0 0 0,0-1 1 0 0,1 1-1 0 0,-1 0 0 0 0,0 0 1 0 0,1-1-1 0 0,-1 1 0 0 0,1-1 0 0 0,-1 1 1 0 0,0-1-1 0 0,1 1 0 0 0,-1-1 1 0 0,1 1-1 0 0,-1-1 0 0 0,-2-2-58 0 0,1-1 1 0 0,0 1-1 0 0,0 0 0 0 0,0-1 1 0 0,0 1-1 0 0,1-1 0 0 0,-1 1 0 0 0,1-1 1 0 0,0 0-1 0 0,0 1 0 0 0,-1-8 1 0 0,1-4-48 0 0,-1-25 1 0 0,3 28 93 0 0,0-1 0 0 0,1 0 0 0 0,0 1 0 0 0,1-1 1 0 0,0 1-1 0 0,8-16 0 0 0,3-4 52 0 0,19-33-1 0 0,-28 56-20 0 0,0 1 0 0 0,1-1 0 0 0,0 1 0 0 0,0 0 0 0 0,1 1 0 0 0,0-1 0 0 0,1 1 0 0 0,11-8-1 0 0,-15 12 0 0 0,0 1 0 0 0,0-1-1 0 0,0 1 1 0 0,1 0 0 0 0,-1 0-1 0 0,1 0 1 0 0,0 1-1 0 0,-1-1 1 0 0,1 1 0 0 0,0 0-1 0 0,0 1 1 0 0,0-1 0 0 0,0 1-1 0 0,-1 0 1 0 0,1 0-1 0 0,0 0 1 0 0,0 1 0 0 0,0 0-1 0 0,7 2 1 0 0,-7-1 5 0 0,0 0 1 0 0,0 0-1 0 0,0 1 0 0 0,0 0 1 0 0,-1 0-1 0 0,1 0 1 0 0,-1 0-1 0 0,0 1 0 0 0,0 0 1 0 0,0 0-1 0 0,0 0 0 0 0,-1 0 1 0 0,1 1-1 0 0,-1-1 1 0 0,0 1-1 0 0,-1 0 0 0 0,1 0 1 0 0,-1 0-1 0 0,2 7 0 0 0,3 9 32 0 0,-1 1-1 0 0,-1-1 1 0 0,2 32 0 0 0,-5-44-28 0 0,-2-1-107 0 0,2 0 1 0 0,-1 0-1 0 0,1 0 0 0 0,0 0 1 0 0,1 0-1 0 0,0 0 0 0 0,0-1 0 0 0,0 1 1 0 0,1-1-1 0 0,0 0 0 0 0,1 0 1 0 0,0-1-1 0 0,0 1 0 0 0,0-1 1 0 0,0 0-1 0 0,1 0 0 0 0,0-1 1 0 0,1 0-1 0 0,-1 0 0 0 0,1 0 1 0 0,0-1-1 0 0,0 0 0 0 0,9 4 0 0 0,23 5-3155 0 0,-11-7-1937 0 0,-3-3 2517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4:26.2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323 104 512 0 0,'7'-10'2616'0'0,"1"1"1"0"0,9-10-1 0 0,-10 13-1206 0 0,-1-1 0 0 0,0 0 0 0 0,0 0 0 0 0,8-16 0 0 0,-13 23-1312 0 0,-1 0 0 0 0,0-1 0 0 0,0 1-1 0 0,1-1 1 0 0,-1 1 0 0 0,0 0 0 0 0,0-1 0 0 0,0 1-1 0 0,0 0 1 0 0,0-1 0 0 0,0 1 0 0 0,0-1-1 0 0,1 1 1 0 0,-1-1 0 0 0,0 1 0 0 0,0 0 0 0 0,-1-1-1 0 0,1 1 1 0 0,0-1 0 0 0,0 1 0 0 0,0 0-1 0 0,0-1 1 0 0,0 1 0 0 0,0-1 0 0 0,0 1 0 0 0,-1 0-1 0 0,1-1 1 0 0,0 1 0 0 0,-1-1 0 0 0,0 0 8 0 0,1 1 1 0 0,-1 0 0 0 0,0-1-1 0 0,0 1 1 0 0,0 0-1 0 0,1-1 1 0 0,-1 1 0 0 0,0 0-1 0 0,0 0 1 0 0,0 0 0 0 0,0-1-1 0 0,0 1 1 0 0,-1 0-1 0 0,-3 1 167 0 0,0-1-1 0 0,0 1 0 0 0,0 0 0 0 0,-5 1 0 0 0,-63 22 777 0 0,-75 34 0 0 0,130-50-739 0 0,2 1 1 0 0,-19 12-1 0 0,28-17-152 0 0,1 1 0 0 0,0 0 1 0 0,1 0-1 0 0,-1 0 0 0 0,1 0 0 0 0,0 1 0 0 0,1 0 1 0 0,-6 9-1 0 0,9-14-142 0 0,0 0 0 0 0,0 1 0 0 0,1-1 0 0 0,-1 1 0 0 0,1 0 0 0 0,-1-1 0 0 0,1 1 0 0 0,-1-1 0 0 0,1 1 0 0 0,0-1 0 0 0,0 1 0 0 0,0 0 0 0 0,0-1 0 0 0,0 1 0 0 0,0 0 0 0 0,0-1 0 0 0,1 1 0 0 0,-1-1 0 0 0,0 1 0 0 0,1 0 0 0 0,-1-1 0 0 0,1 1 0 0 0,0-1 0 0 0,0 1 0 0 0,-1-1 0 0 0,1 0 0 0 0,0 1 0 0 0,0-1 0 0 0,0 0 0 0 0,0 0 0 0 0,1 1 0 0 0,-1-1 0 0 0,0 0 0 0 0,0 0 0 0 0,1 0 0 0 0,-1-1 1 0 0,0 1-1 0 0,3 1 0 0 0,3 2-26 0 0,0-1 1 0 0,1 0 0 0 0,-1 0 0 0 0,0-1-1 0 0,1 0 1 0 0,14 2 0 0 0,11-2-87 0 0,0-1-1 0 0,55-6 1 0 0,-48 2-110 0 0,49 3-1 0 0,-85 0 192 0 0,0 0 0 0 0,1 1 0 0 0,-1 0 0 0 0,0 0 0 0 0,1 0-1 0 0,-1 0 1 0 0,0 1 0 0 0,0-1 0 0 0,0 1 0 0 0,0 0 0 0 0,0 0-1 0 0,0 1 1 0 0,6 4 0 0 0,-7-4 20 0 0,-1 0-1 0 0,0 0 1 0 0,0 0-1 0 0,0 0 1 0 0,0 0 0 0 0,0 0-1 0 0,-1 0 1 0 0,1 0 0 0 0,-1 1-1 0 0,0-1 1 0 0,0 1-1 0 0,0-1 1 0 0,0 1 0 0 0,-1-1-1 0 0,1 1 1 0 0,-1-1-1 0 0,0 5 1 0 0,0 1 36 0 0,-1 1 0 0 0,-1-1 1 0 0,1 0-1 0 0,-1 0 0 0 0,-1 0 0 0 0,0 0 0 0 0,0-1 0 0 0,0 1 0 0 0,-1-1 1 0 0,-1 0-1 0 0,1 0 0 0 0,-2 0 0 0 0,1 0 0 0 0,-1-1 0 0 0,-11 12 1 0 0,11-13-19 0 0,0 0 0 0 0,0-1 0 0 0,-1 0 1 0 0,0 0-1 0 0,0-1 0 0 0,0 1 1 0 0,0-1-1 0 0,-1-1 0 0 0,0 0 0 0 0,0 0 1 0 0,0 0-1 0 0,0-1 0 0 0,0 0 1 0 0,0-1-1 0 0,0 0 0 0 0,0 0 0 0 0,-15-1 1 0 0,17 0-100 0 0,1-1 0 0 0,0 0 0 0 0,0-1 0 0 0,0 1 1 0 0,0-1-1 0 0,0 0 0 0 0,0 0 0 0 0,0 0 0 0 0,0-1 1 0 0,1 0-1 0 0,-1 0 0 0 0,1 0 0 0 0,0 0 0 0 0,0-1 1 0 0,0 1-1 0 0,1-1 0 0 0,-1 0 0 0 0,1 0 0 0 0,0 0 1 0 0,0-1-1 0 0,0 1 0 0 0,0-1 0 0 0,1 0 0 0 0,-3-7 1 0 0,4 7-358 0 0,-1 0 1 0 0,1 1 0 0 0,0-1 0 0 0,1 0-1 0 0,-1 0 1 0 0,1 1 0 0 0,0-1 0 0 0,0 0-1 0 0,1 0 1 0 0,-1 0 0 0 0,1 1 0 0 0,0-1-1 0 0,0 0 1 0 0,1 1 0 0 0,-1-1 0 0 0,1 1-1 0 0,4-8 1 0 0,10-11-1611 0 0</inkml:trace>
</inkml:ink>
</file>

<file path=ppt/ink/ink4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28.1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393 908 1608 0 0,'15'-23'9952'0'0,"8"-16"-2653"0"0,-17 28-6739 0 0,0 0 0 0 0,-1 0 0 0 0,5-17 0 0 0,-8 21-470 0 0,-1 1 0 0 0,0-1 1 0 0,-1 0-1 0 0,0 1 0 0 0,0-1 0 0 0,0 1 0 0 0,0-1 0 0 0,-1 0 0 0 0,-1 1 0 0 0,-2-10 0 0 0,-3-8 93 0 0,-17-32 0 0 0,14 32-117 0 0,4 10-1 0 0,0 0-1 0 0,-1 0 0 0 0,0 0 1 0 0,-1 1-1 0 0,-14-17 1 0 0,18 26-44 0 0,1 1 0 0 0,0-1 0 0 0,-1 1 0 0 0,0 0 1 0 0,0 0-1 0 0,0 0 0 0 0,0 1 0 0 0,-1-1 1 0 0,1 1-1 0 0,-1 0 0 0 0,1 0 0 0 0,-1 1 1 0 0,0-1-1 0 0,1 1 0 0 0,-1 0 0 0 0,0 0 0 0 0,0 1 1 0 0,0-1-1 0 0,0 1 0 0 0,-9 1 0 0 0,3 1-6 0 0,0 0 1 0 0,1 0-1 0 0,-1 2 0 0 0,1-1 0 0 0,0 1 0 0 0,0 0 0 0 0,0 1 0 0 0,0 1 1 0 0,1-1-1 0 0,0 1 0 0 0,0 1 0 0 0,-10 8 0 0 0,5-1-9 0 0,1-1-1 0 0,0 1 1 0 0,1 1 0 0 0,1 0-1 0 0,0 1 1 0 0,-10 20-1 0 0,17-28-18 0 0,0 0 0 0 0,1 1 0 0 0,1 0-1 0 0,-1-1 1 0 0,1 1 0 0 0,0 0 0 0 0,1 0-1 0 0,0 0 1 0 0,1 0 0 0 0,0 0 0 0 0,0 0-1 0 0,1 0 1 0 0,0 0 0 0 0,1 0 0 0 0,0 0-1 0 0,0 0 1 0 0,1 0 0 0 0,6 15 0 0 0,-4-13 5 0 0,1 0 1 0 0,0 0 0 0 0,1-1 0 0 0,0 0-1 0 0,0 0 1 0 0,1-1 0 0 0,0 0 0 0 0,1 0-1 0 0,0-1 1 0 0,0 0 0 0 0,1 0-1 0 0,0-1 1 0 0,17 9 0 0 0,-19-13 12 0 0,-1 1 1 0 0,0-2-1 0 0,1 1 1 0 0,0-1-1 0 0,-1 0 0 0 0,1-1 1 0 0,0 0-1 0 0,0 0 0 0 0,0 0 1 0 0,0-1-1 0 0,0-1 1 0 0,10-1-1 0 0,-8 0-5 0 0,0 0 0 0 0,0-1 0 0 0,-1 0-1 0 0,1 0 1 0 0,-1-1 0 0 0,0-1 0 0 0,0 1 0 0 0,-1-2 0 0 0,10-6-1 0 0,-9 5-20 0 0,0 0 0 0 0,0-1 0 0 0,-1 0 0 0 0,-1 0 0 0 0,1-1 0 0 0,-1 0 0 0 0,-1 0 0 0 0,0-1 0 0 0,0 0 0 0 0,-1 0 0 0 0,0 0 0 0 0,0-1 0 0 0,-1 0-1 0 0,-1 1 1 0 0,0-1 0 0 0,0-1 0 0 0,1-21 0 0 0,-5-32-187 0 0,-14-99-1 0 0,3 55 178 0 0,1-64 175 0 0,-5-51 316 0 0,13 211-310 0 0,0 17 30 0 0,-1 20-8 0 0,2 15-113 0 0,1 1-1 0 0,6 51 1 0 0,18 79 3 0 0,-8-67 44 0 0,-5-22-17 0 0,4 0 0 0 0,25 83 1 0 0,-28-129-361 0 0,13 41 90 0 0,-20-67-700 0 0,0 1 0 0 0,1-1 0 0 0,0 0-1 0 0,0-1 1 0 0,10 13 0 0 0,-5-12-835 0 0,-1-3-46 0 0</inkml:trace>
</inkml:ink>
</file>

<file path=ppt/ink/ink4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48.0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 99 512 0 0,'0'-4'250'0'0,"1"-7"644"0"0,-1 1-1 0 0,-1-1 1 0 0,0 0-1 0 0,0 0 0 0 0,-6-20 1 0 0,6 31-896 0 0,1-1 0 0 0,-1 0 0 0 0,1 1 0 0 0,-1-1 1 0 0,1 1-1 0 0,-1-1 0 0 0,1 1 0 0 0,-1-1 0 0 0,1 1 0 0 0,-1-1 1 0 0,0 1-1 0 0,1-1 0 0 0,-1 1 0 0 0,0 0 0 0 0,0-1 1 0 0,1 1-1 0 0,-1 0 0 0 0,0-1 0 0 0,0 1 0 0 0,1 0 0 0 0,-1 0 1 0 0,0 0-1 0 0,0 0 0 0 0,0 0 0 0 0,1 0 0 0 0,-1 0 1 0 0,0 0-1 0 0,0 0 0 0 0,-1 1 0 0 0,0-1-33 0 0,0 0-1 0 0,0 1 1 0 0,0 0-1 0 0,0-1 1 0 0,1 1 0 0 0,-1 0-1 0 0,0 0 1 0 0,0 0-1 0 0,1 0 1 0 0,-3 2 0 0 0,4-2 368 0 0,0-1-325 0 0,0 1 0 0 0,0-1 0 0 0,0 0 0 0 0,0 0 0 0 0,1 1-1 0 0,-1-1 1 0 0,0 0 0 0 0,0 0 0 0 0,0 1 0 0 0,0-1 0 0 0,0 0-1 0 0,0 0 1 0 0,0 1 0 0 0,0-1 0 0 0,0 0 0 0 0,0 0 0 0 0,0 1 0 0 0,0-1-1 0 0,0 0 1 0 0,0 1 0 0 0,0-1 0 0 0,0 0 0 0 0,-1 0 0 0 0,1 1-1 0 0,0-1 1 0 0,0 0 0 0 0,0 0 0 0 0,0 0 0 0 0,0 1 0 0 0,-1-1-1 0 0,1 0 1 0 0,0 0 0 0 0,0 0 0 0 0,0 1 0 0 0,-1-1 0 0 0,1 0-1 0 0,0 0 1 0 0,0 0 0 0 0,0 0 0 0 0,-1 1 0 0 0,1-1 0 0 0,0 0 0 0 0,-1 0-1 0 0,-5 1 186 0 0,6-1-146 0 0,0 0-1 0 0,-1 0 0 0 0,1 0 0 0 0,0 1 1 0 0,-1-1-1 0 0,1 0 0 0 0,-1 0 0 0 0,1 0 1 0 0,0 0-1 0 0,-1 0 0 0 0,1 0 1 0 0,0 0-1 0 0,-1 0 0 0 0,1-1 0 0 0,-1 1 1 0 0,1 0-1 0 0,0 0 0 0 0,-1 0 0 0 0,1 0 1 0 0,0 0-1 0 0,-1-1 0 0 0,0 1 123 0 0,0-1-1 0 0,0 1 1 0 0,0-1-1 0 0,-1 1 0 0 0,1-1 1 0 0,0 0-1 0 0,1 1 1 0 0,-1-1-1 0 0,0 0 1 0 0,0 0-1 0 0,0 0 1 0 0,0 1-1 0 0,1-1 0 0 0,-1 0 1 0 0,0 0-1 0 0,1 0 1 0 0,-1 0-1 0 0,1 0 1 0 0,-2-2-1 0 0,2 2 97 0 0,-3 16-682 0 0,11-9-4744 0 0</inkml:trace>
</inkml:ink>
</file>

<file path=ppt/ink/ink4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48.5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657 111 8 0 0,'-1'-14'1310'0'0,"-2"-25"0"0"0,1 31-155 0 0,1 1 0 0 0,-1-1-1 0 0,0 1 1 0 0,-6-13 0 0 0,7 19-1027 0 0,1 1 1 0 0,0-1-1 0 0,0 1 0 0 0,-1 0 1 0 0,1-1-1 0 0,0 1 1 0 0,-1-1-1 0 0,1 1 1 0 0,0 0-1 0 0,-1-1 0 0 0,1 1 1 0 0,-1 0-1 0 0,1-1 1 0 0,-1 1-1 0 0,1 0 0 0 0,0 0 1 0 0,-1 0-1 0 0,1-1 1 0 0,-1 1-1 0 0,1 0 1 0 0,-1 0-1 0 0,0 0 0 0 0,1 0 1 0 0,-1 0-1 0 0,0 0 1 0 0,-14 4 1828 0 0,-13 16 223 0 0,27-19-1981 0 0,-209 186 4776 0 0,175-153-4563 0 0,1 2 0 0 0,2 1 0 0 0,1 2 0 0 0,2 1-1 0 0,2 1 1 0 0,2 1 0 0 0,1 1 0 0 0,-17 48 0 0 0,20-37-116 0 0,2 1 1 0 0,3 1 0 0 0,-13 87-1 0 0,25-112-249 0 0,1 0-1 0 0,2 0 1 0 0,1 0-1 0 0,1 0 1 0 0,2-1 0 0 0,1 1-1 0 0,2 0 1 0 0,10 36-1 0 0,-6-38-55 0 0,0-1 0 0 0,2 0-1 0 0,1-1 1 0 0,1 0 0 0 0,25 36-1 0 0,-28-49-71 0 0,0 0 0 0 0,1-1 0 0 0,1 0 0 0 0,0-1 0 0 0,1 0 0 0 0,0-1 0 0 0,0-1-1 0 0,1 0 1 0 0,1-1 0 0 0,24 11 0 0 0,-20-12-434 0 0,1-1-1 0 0,0 0 1 0 0,0-2 0 0 0,0 0 0 0 0,28 2-1 0 0,-35-6-1834 0 0,1-1 0 0 0,23-2 0 0 0,-13-3-2090 0 0</inkml:trace>
</inkml:ink>
</file>

<file path=ppt/ink/ink4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49.4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534 209 512 0 0,'-19'-32'5625'0'0,"-43"-54"1"0"0,59 82-5194 0 0,0 0 1 0 0,-1 0-1 0 0,0 1 1 0 0,1-1-1 0 0,-1 1 1 0 0,0 0-1 0 0,-1 0 1 0 0,1 0-1 0 0,0 1 1 0 0,-10-4-1 0 0,10 4-234 0 0,1 1-1 0 0,-1 1 0 0 0,0-1 1 0 0,0 0-1 0 0,0 1 1 0 0,0 0-1 0 0,1 0 1 0 0,-1 0-1 0 0,0 0 0 0 0,0 1 1 0 0,0 0-1 0 0,0-1 1 0 0,1 1-1 0 0,-8 3 0 0 0,0 0-26 0 0,0 1 0 0 0,0 0 0 0 0,1 0 0 0 0,-1 1 0 0 0,1 0-1 0 0,1 1 1 0 0,-1 0 0 0 0,1 1 0 0 0,0 0 0 0 0,-11 13 0 0 0,-3 8-95 0 0,2 1 1 0 0,1 1-1 0 0,-29 59 1 0 0,27-40 59 0 0,-29 102-1 0 0,42-118-113 0 0,-9 65 0 0 0,16-85-16 0 0,2 0-1 0 0,0 0 1 0 0,0 0-1 0 0,2 0 1 0 0,-1 0-1 0 0,2 0 1 0 0,6 21-1 0 0,-5-23-16 0 0,0-1-1 0 0,1 0 1 0 0,0 1 0 0 0,1-2-1 0 0,0 1 1 0 0,1-1 0 0 0,0 0-1 0 0,11 12 1 0 0,-11-15-13 0 0,1 0 0 0 0,0 0 0 0 0,0-1 0 0 0,0 0 0 0 0,1-1 0 0 0,0 0 0 0 0,0 0 0 0 0,0-1 1 0 0,0 0-1 0 0,15 4 0 0 0,-3-2-21 0 0,1-2 0 0 0,0 0 0 0 0,1-1 0 0 0,-1-1 0 0 0,0-1 0 0 0,1-1 0 0 0,-1-1 0 0 0,29-5 0 0 0,-32 2 34 0 0,0 0 1 0 0,0-2-1 0 0,-1 0 0 0 0,1-1 1 0 0,-1-1-1 0 0,-1 0 1 0 0,0-2-1 0 0,0 0 0 0 0,27-21 1 0 0,-26 16 25 0 0,-1-1-1 0 0,-1 0 1 0 0,0-1 0 0 0,-1-1-1 0 0,-1 0 1 0 0,-1-1 0 0 0,-1 0-1 0 0,0-1 1 0 0,15-37 0 0 0,-18 33 13 0 0,-1-1 1 0 0,-2 1 0 0 0,0-1 0 0 0,-1 0-1 0 0,-2-1 1 0 0,1-44 0 0 0,-5 29 5 0 0,-2 0 0 0 0,-2 0 0 0 0,-14-58 0 0 0,16 83-15 0 0,-1 1 0 0 0,-1-1 0 0 0,-1 1-1 0 0,0 1 1 0 0,-1-1 0 0 0,-1 1 0 0 0,-17-25 0 0 0,20 33 8 0 0,-1-1 1 0 0,0 1-1 0 0,0 0 1 0 0,0 1-1 0 0,-1-1 1 0 0,1 1 0 0 0,-1 1-1 0 0,-1-1 1 0 0,1 1-1 0 0,-1 0 1 0 0,1 1-1 0 0,-1 0 1 0 0,0 0-1 0 0,0 1 1 0 0,0 0-1 0 0,-14-2 1 0 0,9 3-10 0 0,1 1 1 0 0,0 1-1 0 0,-1 0 1 0 0,1 0-1 0 0,0 1 1 0 0,0 1-1 0 0,0 0 1 0 0,0 1-1 0 0,1 0 1 0 0,-16 7-1 0 0,-2 4-29 0 0,1 1-1 0 0,-45 33 0 0 0,50-32-13 0 0,1 1 0 0 0,0 2-1 0 0,2 0 1 0 0,0 1 0 0 0,-20 28 0 0 0,32-38-126 0 0,1 0 0 0 0,0 1 0 0 0,0-1 0 0 0,1 1 0 0 0,1 1 0 0 0,0-1 0 0 0,1 1-1 0 0,0 0 1 0 0,1 0 0 0 0,0 0 0 0 0,1 0 0 0 0,1 1 0 0 0,-1 17 0 0 0,6-1-1323 0 0,4-3-355 0 0</inkml:trace>
</inkml:ink>
</file>

<file path=ppt/ink/ink4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50.0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39 181 720 0 0,'-1'0'927'0'0,"-1"0"-1"0"0,1 0 1 0 0,-1 0 0 0 0,0 0-1 0 0,1 0 1 0 0,-1 1-1 0 0,1-1 1 0 0,-1 1 0 0 0,1-1-1 0 0,-1 1 1 0 0,1-1-1 0 0,-1 1 1 0 0,1 0 0 0 0,-1 0-1 0 0,-1 1 1 0 0,-5 9 3953 0 0,3 6-6143 0 0,5-16 1279 0 0,0-1-1 0 0,0 1 1 0 0,0-1 0 0 0,0 1 0 0 0,0-1 0 0 0,1 1-1 0 0,-1-1 1 0 0,0 1 0 0 0,0-1 0 0 0,0 1 0 0 0,1 0 0 0 0,-1-1-1 0 0,0 0 1 0 0,1 1 0 0 0,-1-1 0 0 0,0 1 0 0 0,1-1-1 0 0,-1 1 1 0 0,0-1 0 0 0,1 0 0 0 0,-1 1 0 0 0,1-1-1 0 0,-1 0 1 0 0,1 1 0 0 0,-1-1 0 0 0,1 0 0 0 0,-1 0-1 0 0,1 1 1 0 0,-1-1 0 0 0,1 0 0 0 0,-1 0 0 0 0,1 0 0 0 0,0 0-1 0 0,-1 0 1 0 0,1 0 0 0 0,-1 0 0 0 0,1 0 0 0 0,-1 0-1 0 0,2 0 1 0 0,23-1 108 0 0,-24 1-120 0 0,14-2 34 0 0,0-1 1 0 0,-1-1-1 0 0,1 0 0 0 0,-1-1 1 0 0,1-1-1 0 0,13-7 1 0 0,2-4 78 0 0,45-31 0 0 0,-58 34 125 0 0,0 0 1 0 0,-1-1-1 0 0,0-1 1 0 0,-1 0-1 0 0,24-36 1 0 0,-45 97 601 0 0,4-35-836 0 0,1 0 1 0 0,1 0 0 0 0,0 0-1 0 0,0 0 1 0 0,1 0-1 0 0,1-1 1 0 0,-1 1-1 0 0,2 0 1 0 0,-1-1 0 0 0,6 15-1 0 0,-4-17-12 0 0,0 0 1 0 0,0 0-1 0 0,0 0 0 0 0,1 0 1 0 0,0-1-1 0 0,0 1 0 0 0,1-1 1 0 0,0 0-1 0 0,0-1 0 0 0,0 0 1 0 0,1 0-1 0 0,0 0 0 0 0,8 4 1 0 0,0-2-43 0 0,-1 0 1 0 0,1-2 0 0 0,0 0 0 0 0,0 0 0 0 0,1-2-1 0 0,-1 0 1 0 0,1 0 0 0 0,19-1 0 0 0,0-1-598 0 0,0-2 1 0 0,57-9 0 0 0,-68 6-1800 0 0,30-9 0 0 0,-17 1-1450 0 0</inkml:trace>
</inkml:ink>
</file>

<file path=ppt/ink/ink4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50.6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427 87 512 0 0,'-4'-9'1056'0'0,"-1"0"-1"0"0,0 1 0 0 0,-1 0 1 0 0,0 0-1 0 0,0 0 1 0 0,-8-8-1 0 0,12 14-712 0 0,0 0-1 0 0,0 0 1 0 0,-1 0 0 0 0,1 1-1 0 0,-1-1 1 0 0,1 1-1 0 0,-1-1 1 0 0,0 1 0 0 0,1 0-1 0 0,-1 0 1 0 0,0 0 0 0 0,0 0-1 0 0,0 0 1 0 0,0 1 0 0 0,0 0-1 0 0,0-1 1 0 0,0 1 0 0 0,0 0-1 0 0,0 0 1 0 0,0 1 0 0 0,0-1-1 0 0,0 1 1 0 0,0-1 0 0 0,-4 2-1 0 0,-1 2-94 0 0,0-1-1 0 0,1 2 0 0 0,-1-1 0 0 0,1 1 1 0 0,0 0-1 0 0,0 0 0 0 0,0 1 1 0 0,1 0-1 0 0,-1 0 0 0 0,1 1 1 0 0,-7 10-1 0 0,-2 4 165 0 0,1 2-1 0 0,-16 36 0 0 0,-94 238 784 0 0,117-276-1125 0 0,0 0 0 0 0,1 1 0 0 0,1 0 0 0 0,2 1 0 0 0,0-1 0 0 0,1 1 0 0 0,1-1 0 0 0,1 1 0 0 0,5 37 0 0 0,-3-48-82 0 0,1 0 1 0 0,0 0-1 0 0,0-1 1 0 0,1 1-1 0 0,0-1 1 0 0,1 0-1 0 0,1 0 0 0 0,0 0 1 0 0,0-1-1 0 0,1 0 1 0 0,0 0-1 0 0,1-1 1 0 0,0 0-1 0 0,0 0 0 0 0,1 0 1 0 0,0-1-1 0 0,1-1 1 0 0,-1 0-1 0 0,18 10 0 0 0,-13-11-84 0 0,0 0-1 0 0,0 0 1 0 0,1-1-1 0 0,0-1 1 0 0,0 0-1 0 0,25 2 0 0 0,-12-4-1090 0 0,1-1 1 0 0,47-4-1 0 0,-31-2-1113 0 0</inkml:trace>
</inkml:ink>
</file>

<file path=ppt/ink/ink4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51.1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127 24 240 0 0,'-3'-3'899'0'0,"-1"1"1"0"0,1 0-1 0 0,-1 0 0 0 0,0 0 1 0 0,0 0-1 0 0,0 1 0 0 0,1-1 1 0 0,-1 1-1 0 0,0 0 0 0 0,-7 0 1 0 0,9 0-630 0 0,1 1 0 0 0,-1 0 1 0 0,1 0-1 0 0,0 0 1 0 0,-1 1-1 0 0,1-1 0 0 0,-1 0 1 0 0,1 0-1 0 0,-1 1 1 0 0,1-1-1 0 0,0 1 0 0 0,-1-1 1 0 0,1 1-1 0 0,0 0 1 0 0,-1-1-1 0 0,1 1 0 0 0,0 0 1 0 0,0 0-1 0 0,0 0 1 0 0,0 0-1 0 0,0 0 0 0 0,0 0 1 0 0,0 0-1 0 0,0 0 1 0 0,0 1-1 0 0,0-1 0 0 0,1 0 1 0 0,-1 1-1 0 0,0-1 1 0 0,1 0-1 0 0,-1 3 0 0 0,-1 7 112 0 0,0-1 0 0 0,1 1-1 0 0,1-1 1 0 0,0 1 0 0 0,0 0-1 0 0,1-1 1 0 0,4 21 0 0 0,-2-13-116 0 0,0 25 0 0 0,-3-26-186 0 0,-2-1-1 0 0,0 0 0 0 0,-1 0 1 0 0,0 0-1 0 0,-1 0 0 0 0,-1 0 0 0 0,-1-1 1 0 0,-8 17-1 0 0,4-13-64 0 0,18-36-16 0 0,2-7 0 0 0,-3-6 52 0 0,2 0 1 0 0,2 1-1 0 0,0 0 0 0 0,2 1 0 0 0,1 0 0 0 0,1 1 1 0 0,36-48-1 0 0,-47 70-24 0 0,0 0 1 0 0,0 1-1 0 0,0-1 1 0 0,1 1-1 0 0,-1 0 1 0 0,1 0-1 0 0,0 1 1 0 0,0 0-1 0 0,0 0 1 0 0,1 0-1 0 0,-1 0 1 0 0,1 1-1 0 0,0 0 1 0 0,0 0-1 0 0,-1 0 1 0 0,1 1-1 0 0,0 0 1 0 0,0 0-1 0 0,0 0 1 0 0,13 1-1 0 0,-16 1 0 0 0,0 0 1 0 0,1-1-1 0 0,-1 1 0 0 0,0 1 1 0 0,0-1-1 0 0,0 0 0 0 0,0 1 1 0 0,0-1-1 0 0,0 1 0 0 0,0 0 1 0 0,-1 0-1 0 0,1 0 0 0 0,-1 0 1 0 0,1 1-1 0 0,-1-1 0 0 0,0 1 1 0 0,0-1-1 0 0,0 1 0 0 0,0 0 1 0 0,2 4-1 0 0,0 1 43 0 0,0 0 0 0 0,0 1 0 0 0,-1-1-1 0 0,0 1 1 0 0,0 0 0 0 0,1 11 0 0 0,-1 2 106 0 0,-2-1 0 0 0,-3 37 0 0 0,1-32-152 0 0,2 36-1 0 0,0-54-59 0 0,0 0-1 0 0,0 0 0 0 0,1-1 0 0 0,0 1 0 0 0,0-1 0 0 0,1 1 0 0 0,0-1 0 0 0,0 0 1 0 0,5 7-1 0 0,-6-11-52 0 0,1 0-1 0 0,-1 1 1 0 0,1-1 0 0 0,-1 0 0 0 0,1-1 0 0 0,0 1-1 0 0,0 0 1 0 0,0-1 0 0 0,0 0 0 0 0,1 1 0 0 0,-1-1 0 0 0,1-1-1 0 0,-1 1 1 0 0,1 0 0 0 0,7 1 0 0 0,-7-2-382 0 0,0 0 0 0 0,1-1 0 0 0,-1 1 0 0 0,0-1 0 0 0,9-1 0 0 0,-7 0-1100 0 0,0 0 0 0 0,0 0 0 0 0,12-4 0 0 0,2-3-2621 0 0</inkml:trace>
</inkml:ink>
</file>

<file path=ppt/ink/ink4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51.9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198 22 8 0 0,'0'-1'77'0'0,"0"1"1"0"0,0 0-1 0 0,0 0 0 0 0,0-1 0 0 0,0 1 1 0 0,0 0-1 0 0,0 0 0 0 0,0 0 0 0 0,0-1 1 0 0,0 1-1 0 0,0 0 0 0 0,0 0 0 0 0,0-1 1 0 0,-1 1-1 0 0,1 0 0 0 0,0 0 0 0 0,0 0 1 0 0,0-1-1 0 0,0 1 0 0 0,0 0 0 0 0,0 0 1 0 0,-1 0-1 0 0,1 0 0 0 0,0-1 0 0 0,0 1 1 0 0,0 0-1 0 0,0 0 0 0 0,-1 0 0 0 0,1 0 1 0 0,0 0-1 0 0,0 0 0 0 0,0 0 0 0 0,-1 0 1 0 0,1-1-1 0 0,0 1 0 0 0,0 0 0 0 0,-1 0 1 0 0,1 0-1 0 0,0 0 0 0 0,0 0 0 0 0,0 0 1 0 0,-1 0-1 0 0,1 0 0 0 0,0 0 0 0 0,0 0 1 0 0,-1 1-1 0 0,-11-3 3854 0 0,1-1 1522 0 0,5 1-414 0 0,-3 5-5260 0 0,-1 3 520 0 0,0 1-1 0 0,1 0 1 0 0,-1 0-1 0 0,1 1 1 0 0,1 0 0 0 0,-13 16-1 0 0,19-22-266 0 0,-6 8-1 0 0,0 0 1 0 0,0 1-1 0 0,1-1 1 0 0,1 2-1 0 0,0-1 0 0 0,0 1 1 0 0,1 0-1 0 0,1 0 1 0 0,0 0-1 0 0,1 1 1 0 0,0-1-1 0 0,1 1 0 0 0,0 0 1 0 0,1-1-1 0 0,0 18 1 0 0,1-27-35 0 0,0 1 1 0 0,1 0 0 0 0,-1 0-1 0 0,1-1 1 0 0,0 1 0 0 0,0-1-1 0 0,0 1 1 0 0,1-1-1 0 0,-1 1 1 0 0,1-1 0 0 0,0 0-1 0 0,0 1 1 0 0,0-1 0 0 0,0 0-1 0 0,0-1 1 0 0,1 1-1 0 0,-1 0 1 0 0,1-1 0 0 0,0 1-1 0 0,0-1 1 0 0,0 0 0 0 0,0 0-1 0 0,4 2 1 0 0,-1-1-30 0 0,0 0 1 0 0,1-1-1 0 0,0 0 0 0 0,-1 0 1 0 0,1-1-1 0 0,0 0 1 0 0,0 0-1 0 0,0-1 0 0 0,0 1 1 0 0,0-2-1 0 0,11-1 1 0 0,-7 1-37 0 0,-1-1 0 0 0,0 0 0 0 0,1-1 0 0 0,-1 0 0 0 0,-1-1 0 0 0,1 0 0 0 0,0 0 0 0 0,11-8 0 0 0,-17 9 62 0 0,0 0 0 0 0,0 0 0 0 0,0 0 0 0 0,-1 0 0 0 0,1-1 0 0 0,-1 0 1 0 0,0 1-1 0 0,0-1 0 0 0,0 0 0 0 0,0-1 0 0 0,-1 1 0 0 0,0 0 0 0 0,1-1 0 0 0,-2 1 0 0 0,1-1 0 0 0,0 0 0 0 0,-1 1 0 0 0,0-1 0 0 0,1-8 0 0 0,-2 4 44 0 0,0 1 0 0 0,0-1 1 0 0,-2-13-1 0 0,2 19-9 0 0,-1-1-1 0 0,0 1 1 0 0,0 0 0 0 0,0-1-1 0 0,0 1 1 0 0,-1 0-1 0 0,1 0 1 0 0,-1 0 0 0 0,0 0-1 0 0,0 0 1 0 0,0 0 0 0 0,-2-2-1 0 0,3 5-22 0 0,1 0-1 0 0,0-1 1 0 0,0 1-1 0 0,0 0 1 0 0,-1 0-1 0 0,1 0 1 0 0,0-1 0 0 0,0 1-1 0 0,0 0 1 0 0,-1 0-1 0 0,1 0 1 0 0,0 0-1 0 0,-1-1 1 0 0,1 1-1 0 0,0 0 1 0 0,0 0-1 0 0,-1 0 1 0 0,1 0-1 0 0,0 0 1 0 0,0 0-1 0 0,-1 0 1 0 0,1 0 0 0 0,0 0-1 0 0,-1 0 1 0 0,1 0-1 0 0,0 0 1 0 0,-1 0-1 0 0,1 0 1 0 0,0 0-1 0 0,0 0 1 0 0,-1 0-1 0 0,1 1 1 0 0,-6 8 22 0 0,2 15 68 0 0,3-14-92 0 0,1 0 0 0 0,1 0 0 0 0,0 0 0 0 0,0 0 0 0 0,1-1 0 0 0,1 1 0 0 0,-1-1 0 0 0,2 1 0 0 0,5 13 0 0 0,-3-11-15 0 0,0-1 0 0 0,1 1 0 0 0,0-2 0 0 0,1 1 0 0 0,0-1 0 0 0,18 17 0 0 0,-22-23 13 0 0,1 0 1 0 0,-1 0 0 0 0,1 0 0 0 0,0-1-1 0 0,1 0 1 0 0,-1 0 0 0 0,1 0 0 0 0,-1-1-1 0 0,12 4 1 0 0,-13-6-4 0 0,0 1 0 0 0,0-1 1 0 0,0 1-1 0 0,0-1 0 0 0,-1 0 0 0 0,1-1 0 0 0,0 1 0 0 0,0-1 1 0 0,0 1-1 0 0,-1-1 0 0 0,1 0 0 0 0,0-1 0 0 0,-1 1 0 0 0,1-1 1 0 0,-1 1-1 0 0,6-5 0 0 0,1 0 22 0 0,0-2 0 0 0,0 1 0 0 0,-1-1 0 0 0,0-1 0 0 0,-1 1 1 0 0,0-1-1 0 0,0-1 0 0 0,-1 0 0 0 0,12-20 0 0 0,-14 21 36 0 0,-1 0 0 0 0,-1 0 0 0 0,1-1 0 0 0,-2 1 1 0 0,1-1-1 0 0,-1 0 0 0 0,-1 0 0 0 0,1 0 0 0 0,-2 0 0 0 0,0 0 0 0 0,0 0 0 0 0,-2-15 0 0 0,0 8 73 0 0,-11-55 87 0 0,11 64-209 0 0,0 1 0 0 0,0-1 0 0 0,-1 1 0 0 0,0 0 0 0 0,-1 0 0 0 0,1 0 0 0 0,-6-7 0 0 0,8 13-35 0 0,0-1-1 0 0,0 1 1 0 0,0 0 0 0 0,-1 0-1 0 0,1-1 1 0 0,0 1-1 0 0,-1 0 1 0 0,1 0-1 0 0,-1 0 1 0 0,1 1 0 0 0,-1-1-1 0 0,0 0 1 0 0,1 0-1 0 0,-1 1 1 0 0,0-1 0 0 0,1 1-1 0 0,-1 0 1 0 0,0-1-1 0 0,0 1 1 0 0,1 0-1 0 0,-1 0 1 0 0,0 0 0 0 0,0 0-1 0 0,1 0 1 0 0,-1 1-1 0 0,0-1 1 0 0,0 0-1 0 0,1 1 1 0 0,-1 0 0 0 0,-1 0-1 0 0,1 0-279 0 0,0 0 0 0 0,1 0 0 0 0,0 0 0 0 0,-1 0 0 0 0,1 0 0 0 0,0 0 0 0 0,-1 0 1 0 0,1 1-1 0 0,0-1 0 0 0,0 1 0 0 0,0-1 0 0 0,0 1 0 0 0,0-1 0 0 0,0 1 0 0 0,1-1 0 0 0,-1 1 0 0 0,0 0 0 0 0,1-1 0 0 0,-1 1 0 0 0,1 2 0 0 0,-2 11-1857 0 0</inkml:trace>
</inkml:ink>
</file>

<file path=ppt/ink/ink4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52.6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79 95 512 0 0,'-3'-5'689'0'0,"-1"0"1"0"0,0 1-1 0 0,-1-1 0 0 0,1 1 1 0 0,-1 0-1 0 0,-9-6 0 0 0,9 7 119 0 0,1 0 0 0 0,-1-1 0 0 0,1 1 0 0 0,0-1-1 0 0,0 0 1 0 0,0-1 0 0 0,-4-5 0 0 0,8 10-723 0 0,-1 0 1 0 0,1-1-1 0 0,0 1 1 0 0,0 0-1 0 0,0 0 1 0 0,0-1-1 0 0,0 1 1 0 0,-1 0-1 0 0,1-1 1 0 0,0 1-1 0 0,0 0 1 0 0,0-1-1 0 0,0 1 1 0 0,0 0 0 0 0,0-1-1 0 0,0 1 1 0 0,0 0-1 0 0,0 0 1 0 0,0-1-1 0 0,0 1 1 0 0,0 0-1 0 0,0-1 1 0 0,1 1-1 0 0,-1 0 1 0 0,0-1-1 0 0,0 1 1 0 0,0 0-1 0 0,0 0 1 0 0,1-1-1 0 0,9-4 1486 0 0,17 2 148 0 0,-25 3-1426 0 0,11-1 235 0 0,19-1 582 0 0,1 1 1 0 0,-1 1 0 0 0,40 7 0 0 0,-63-6-967 0 0,0 1 0 0 0,0 0 0 0 0,0 1 0 0 0,0 0 0 0 0,0 0 1 0 0,-1 1-1 0 0,1 0 0 0 0,-1 1 0 0 0,0 0 0 0 0,0 0 0 0 0,-1 0 1 0 0,1 1-1 0 0,-1 1 0 0 0,-1-1 0 0 0,12 15 0 0 0,-7-6 2 0 0,-1 2 0 0 0,-1-1-1 0 0,-1 1 1 0 0,0 1-1 0 0,-1-1 1 0 0,-1 1 0 0 0,-1 0-1 0 0,5 28 1 0 0,-4-3 46 0 0,-1 1 1 0 0,-3 70 0 0 0,-8-6-77 0 0,-22 123 0 0 0,-37 106-117 0 0,54-281-11 0 0,3-17-502 0 0,1 1 1 0 0,-1 67-1 0 0,9-103-544 0 0,3-11-7314 0 0,-2-8 2492 0 0</inkml:trace>
</inkml:ink>
</file>

<file path=ppt/ink/ink4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53.4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79 701 512 0 0,'4'15'8042'0'0,"-4"4"-5057"0"0,-2 53 3456 0 0,1-63-5938 0 0,-1 0 0 0 0,1-1 0 0 0,-1 1 0 0 0,-1-1 1 0 0,0 0-1 0 0,-4 10 0 0 0,7-17-491 0 0,0-1 0 0 0,0 0 0 0 0,-1 1-1 0 0,1-1 1 0 0,0 0 0 0 0,0 1 0 0 0,0-1 0 0 0,0 0 0 0 0,-1 1 0 0 0,1-1 0 0 0,0 0 0 0 0,0 0-1 0 0,-1 1 1 0 0,1-1 0 0 0,0 0 0 0 0,0 0 0 0 0,-1 1 0 0 0,1-1 0 0 0,0 0 0 0 0,-1 0 0 0 0,1 0-1 0 0,0 0 1 0 0,-1 0 0 0 0,1 1 0 0 0,0-1 0 0 0,-1 0 0 0 0,1 0 0 0 0,0 0 0 0 0,-1 0 0 0 0,1 0-1 0 0,0 0 1 0 0,-1 0 0 0 0,0 0 0 0 0,0-1 4 0 0,0 1-1 0 0,0-1 1 0 0,1 1-1 0 0,-1-1 1 0 0,0 0 0 0 0,0 1-1 0 0,1-1 1 0 0,-1 0-1 0 0,0 0 1 0 0,1 0 0 0 0,-1 0-1 0 0,0 0 1 0 0,-14-32 169 0 0,14 30-141 0 0,-5-15 39 0 0,0 1 1 0 0,2-1-1 0 0,0 0 1 0 0,2-1-1 0 0,0 1 0 0 0,0 0 1 0 0,3-29-1 0 0,3-9-93 0 0,14-64 0 0 0,-10 77-15 0 0,3 0-1 0 0,2 0 1 0 0,1 1 0 0 0,2 1-1 0 0,2 0 1 0 0,30-48 0 0 0,-41 76 2 0 0,2 1 1 0 0,-1 1-1 0 0,1-1 1 0 0,1 1-1 0 0,0 1 1 0 0,1 0-1 0 0,23-17 1 0 0,-26 22-11 0 0,0-1 0 0 0,1 2 0 0 0,0-1 0 0 0,0 2 0 0 0,1-1 1 0 0,-1 1-1 0 0,1 0 0 0 0,0 1 0 0 0,-1 0 0 0 0,1 1 0 0 0,0 0 1 0 0,15 0-1 0 0,-18 2-109 0 0,0 0 0 0 0,0 0 1 0 0,0 0-1 0 0,0 1 1 0 0,-1 0-1 0 0,1 1 0 0 0,-1-1 1 0 0,1 1-1 0 0,-1 1 0 0 0,0-1 1 0 0,0 1-1 0 0,7 6 1 0 0,-1 0-1738 0 0,0 1 1 0 0,0 0 0 0 0,-2 1 0 0 0,14 18 0 0 0,-7-5-641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4:27.0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196 115 512 0 0,'1'-6'6985'0'0,"5"-2"-3836"0"0,12-9-2303 0 0,-11 10-62 0 0,-4 4-493 0 0,-1 1-1 0 0,1-1 1 0 0,-1 0 0 0 0,0-1 0 0 0,0 1-1 0 0,0 0 1 0 0,0-1 0 0 0,-1 1-1 0 0,1-1 1 0 0,-1 1 0 0 0,1-5-1 0 0,-2 7-185 0 0,1 0 0 0 0,-1-1-1 0 0,0 1 1 0 0,0 0-1 0 0,0 0 1 0 0,0 0-1 0 0,0 0 1 0 0,-1-1-1 0 0,1 1 1 0 0,0 0-1 0 0,0 0 1 0 0,-1 0-1 0 0,1 0 1 0 0,-1 0-1 0 0,1 0 1 0 0,-1 0-1 0 0,1 0 1 0 0,-1 0-1 0 0,0 0 1 0 0,1 0-1 0 0,-1 0 1 0 0,0 0-1 0 0,0 0 1 0 0,0 1-1 0 0,0-1 1 0 0,0 0-1 0 0,0 0 1 0 0,0 1-1 0 0,0-1 1 0 0,0 1-1 0 0,0-1 1 0 0,0 1 0 0 0,0-1-1 0 0,0 1 1 0 0,0 0-1 0 0,0 0 1 0 0,0-1-1 0 0,-1 1 1 0 0,1 0-1 0 0,-1 0 1 0 0,-5 0 113 0 0,-1 0 0 0 0,1 0 0 0 0,0 0 0 0 0,0 1 0 0 0,0 0 1 0 0,0 0-1 0 0,0 1 0 0 0,0 0 0 0 0,0 0 0 0 0,0 1 0 0 0,0-1 0 0 0,1 2 1 0 0,0-1-1 0 0,-8 6 0 0 0,4-3-19 0 0,0 1 1 0 0,1 1-1 0 0,0 0 1 0 0,1 0-1 0 0,-1 0 1 0 0,2 1-1 0 0,-1 1 1 0 0,-5 9-1 0 0,8-11-117 0 0,1-1-1 0 0,0 1 0 0 0,1 0 0 0 0,0 0 0 0 0,0 1 1 0 0,1-1-1 0 0,0 0 0 0 0,0 1 0 0 0,1 0 1 0 0,0-1-1 0 0,1 1 0 0 0,0 14 0 0 0,1-19-84 0 0,-1 0-1 0 0,1 0 1 0 0,0 0-1 0 0,0 0 1 0 0,0 0 0 0 0,1 0-1 0 0,0 0 1 0 0,-1 0-1 0 0,1 0 1 0 0,0-1-1 0 0,1 1 1 0 0,-1-1 0 0 0,1 1-1 0 0,-1-1 1 0 0,1 0-1 0 0,0 0 1 0 0,0 0-1 0 0,1-1 1 0 0,-1 1-1 0 0,0-1 1 0 0,1 0 0 0 0,0 0-1 0 0,-1 0 1 0 0,1 0-1 0 0,0 0 1 0 0,0-1-1 0 0,0 0 1 0 0,5 1 0 0 0,4 1-141 0 0,0-2 1 0 0,0 1 0 0 0,0-2 0 0 0,0 0 0 0 0,1 0 0 0 0,-1-2 0 0 0,23-4 0 0 0,-7-1-1956 0 0,-1-1 1 0 0,38-17-1 0 0,-38 13-2516 0 0,-3-2-353 0 0</inkml:trace>
</inkml:ink>
</file>

<file path=ppt/ink/ink4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54.0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0 234 2433 0 0,'1'-2'481'0'0,"0"0"1"0"0,-1 0 0 0 0,1 1 0 0 0,0-1 0 0 0,0 0-1 0 0,1 1 1 0 0,-1-1 0 0 0,0 1 0 0 0,0-1 0 0 0,1 1-1 0 0,-1-1 1 0 0,1 1 0 0 0,-1 0 0 0 0,1 0 0 0 0,0 0-1 0 0,2-2 1 0 0,33-13 1191 0 0,24-2 838 0 0,122-20-1 0 0,-141 31-2117 0 0,55-9 165 0 0,80-15-329 0 0,-164 26-323 0 0,-23 4 42 0 0,-25 3-27 0 0,19 2 204 0 0,-33 10-1 0 0,43-13-95 0 0,1 1 0 0 0,0 1-1 0 0,0-1 1 0 0,0 1 0 0 0,1 0 0 0 0,-1 0-1 0 0,0 1 1 0 0,1-1 0 0 0,0 1 0 0 0,-4 4-1 0 0,7-6-22 0 0,0-1 0 0 0,0 1-1 0 0,0 0 1 0 0,0 0 0 0 0,0 0-1 0 0,0 0 1 0 0,1 0-1 0 0,-1 0 1 0 0,1 0 0 0 0,0 0-1 0 0,-1 0 1 0 0,1 0 0 0 0,0 0-1 0 0,0 1 1 0 0,0-1 0 0 0,0 0-1 0 0,1 0 1 0 0,-1 0 0 0 0,1 0-1 0 0,-1 0 1 0 0,1 0-1 0 0,0 0 1 0 0,1 2 0 0 0,2 6 7 0 0,2 0 0 0 0,-1-1-1 0 0,10 12 1 0 0,-7-10-14 0 0,8 10 0 0 0,2 0 1 0 0,0-1 0 0 0,1 0 0 0 0,24 16-1 0 0,-39-32 42 0 0,0 0 0 0 0,1-1-1 0 0,0 0 1 0 0,0 0 0 0 0,0 0 0 0 0,9 3-1 0 0,-12-5-19 0 0,-1-1 0 0 0,1 1 0 0 0,-1-1 0 0 0,1 0 0 0 0,-1 1 0 0 0,1-1 0 0 0,0 0 0 0 0,-1 0 0 0 0,1 0 0 0 0,-1 0 0 0 0,1-1 0 0 0,-1 1-1 0 0,1 0 1 0 0,-1-1 0 0 0,1 1 0 0 0,-1-1 0 0 0,1 1 0 0 0,-1-1 0 0 0,1 0 0 0 0,-1 1 0 0 0,0-1 0 0 0,1 0 0 0 0,-1 0 0 0 0,0 0 0 0 0,0 0 0 0 0,0 0 0 0 0,0 0 0 0 0,2-3 0 0 0,-1 1 26 0 0,1 0 1 0 0,-1-1 0 0 0,0 0 0 0 0,0 1 0 0 0,-1-1 0 0 0,1 0 0 0 0,-1 0-1 0 0,1 0 1 0 0,-1 0 0 0 0,-1 0 0 0 0,1 0 0 0 0,-1 0 0 0 0,1 0 0 0 0,-1-1-1 0 0,0 1 1 0 0,-1-8 0 0 0,-2-1 130 0 0,-1 1 0 0 0,1-1-1 0 0,-12-23 1 0 0,-1-3 42 0 0,-5-18 56 0 0,9 29-221 0 0,2 0-1 0 0,-7-32 1 0 0,17 59-56 0 0,0 1 1 0 0,0 0-1 0 0,0-1 1 0 0,0 1-1 0 0,0 0 1 0 0,0-1-1 0 0,0 1 1 0 0,0 0-1 0 0,0-1 0 0 0,0 1 1 0 0,0 0-1 0 0,0-1 1 0 0,0 1-1 0 0,0 0 1 0 0,0-1-1 0 0,1 1 0 0 0,-1 0 1 0 0,0-1-1 0 0,0 1 1 0 0,0 0-1 0 0,1-1 1 0 0,-1 1-1 0 0,0 0 1 0 0,0 0-1 0 0,1-1 0 0 0,-1 1 1 0 0,0 0-1 0 0,0 0 1 0 0,1 0-1 0 0,-1-1 1 0 0,0 1-1 0 0,1 0 0 0 0,15-2-52 0 0,15 7 32 0 0,-31-5 23 0 0,40 12-4 0 0,59 25 0 0 0,-56-19-4 0 0,7 1 143 0 0,77 43 0 0 0,-125-60-105 0 0,0-1 0 0 0,1 0-1 0 0,-1 1 1 0 0,-1-1-1 0 0,1 1 1 0 0,0-1 0 0 0,0 1-1 0 0,-1 0 1 0 0,1 0-1 0 0,-1 0 1 0 0,1 0 0 0 0,-1 0-1 0 0,0 0 1 0 0,0 0-1 0 0,1 0 1 0 0,-2 1 0 0 0,1-1-1 0 0,0 0 1 0 0,0 5-1 0 0,-1-4-5 0 0,0 0-1 0 0,0 0 0 0 0,0 0 0 0 0,0 0 0 0 0,-1 1 0 0 0,0-1 1 0 0,0 0-1 0 0,0 0 0 0 0,0 0 0 0 0,0 0 0 0 0,0 0 0 0 0,-1-1 1 0 0,0 1-1 0 0,-3 5 0 0 0,-3 3 33 0 0,3-5-65 0 0,0 0 0 0 0,1 0 0 0 0,0 0 0 0 0,1 1 0 0 0,-1-1 1 0 0,-2 9-1 0 0,6-14-17 0 0,-1 1 0 0 0,1 0 0 0 0,0-1 0 0 0,0 1 0 0 0,-1 0-1 0 0,1 0 1 0 0,0-1 0 0 0,1 1 0 0 0,-1 0 0 0 0,0 0 0 0 0,0-1 0 0 0,1 1 0 0 0,-1 0 0 0 0,1-1 0 0 0,0 1 0 0 0,-1-1 0 0 0,1 1 0 0 0,0-1 0 0 0,0 1 0 0 0,0-1 0 0 0,0 1-1 0 0,0-1 1 0 0,0 0 0 0 0,0 1 0 0 0,0-1 0 0 0,1 0 0 0 0,-1 0 0 0 0,1 0 0 0 0,-1 0 0 0 0,0 0 0 0 0,4 1 0 0 0,5 4-499 0 0,0-1 0 0 0,1-1 1 0 0,-1 0-1 0 0,1 0 0 0 0,18 3 0 0 0,-16-5-1472 0 0,1 0-1 0 0,17-1 1 0 0,0-1-2193 0 0</inkml:trace>
</inkml:ink>
</file>

<file path=ppt/ink/ink4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55.1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264 102 512 0 0,'-2'-7'885'0'0,"0"1"1"0"0,0 0-1 0 0,-1 0 0 0 0,1 1 1 0 0,-1-1-1 0 0,-1 0 1 0 0,1 1-1 0 0,-1 0 0 0 0,0 0 1 0 0,0 0-1 0 0,-7-6 0 0 0,8 9-647 0 0,0 0-1 0 0,1 0 0 0 0,-1 1 1 0 0,0-1-1 0 0,0 0 1 0 0,0 1-1 0 0,-1 0 1 0 0,1 0-1 0 0,0 0 0 0 0,0 0 1 0 0,-1 1-1 0 0,1-1 1 0 0,0 1-1 0 0,-1 0 0 0 0,1 0 1 0 0,0 0-1 0 0,-1 0 1 0 0,1 0-1 0 0,-1 1 1 0 0,1-1-1 0 0,0 1 0 0 0,0 0 1 0 0,-5 2-1 0 0,0 1-78 0 0,1 0-1 0 0,-1 0 0 0 0,0 1 0 0 0,1 0 1 0 0,0 0-1 0 0,1 1 0 0 0,-1 0 1 0 0,1 0-1 0 0,0 1 0 0 0,0-1 1 0 0,1 1-1 0 0,0 1 0 0 0,0-1 0 0 0,1 1 1 0 0,-7 14-1 0 0,5-6-143 0 0,0-1 0 0 0,1 1 0 0 0,0 0 1 0 0,2 1-1 0 0,0-1 0 0 0,1 0 0 0 0,-1 26 0 0 0,3-37-15 0 0,0 0-1 0 0,1 1 1 0 0,-1-1-1 0 0,1 1 0 0 0,0-1 1 0 0,1 0-1 0 0,-1 0 1 0 0,1 0-1 0 0,0 1 1 0 0,0-2-1 0 0,1 1 1 0 0,0 0-1 0 0,-1 0 0 0 0,6 5 1 0 0,-4-5-17 0 0,1-1 0 0 0,0 1-1 0 0,0-1 1 0 0,0 0 0 0 0,0 0 0 0 0,1-1 0 0 0,0 0-1 0 0,-1 0 1 0 0,1 0 0 0 0,11 3 0 0 0,-5-2-17 0 0,0-1 0 0 0,1-1 0 0 0,-1 0 1 0 0,1-1-1 0 0,-1 0 0 0 0,1-1 0 0 0,-1-1 0 0 0,1 0 1 0 0,-1 0-1 0 0,1-1 0 0 0,22-7 0 0 0,-23 5 2 0 0,1-1-1 0 0,-1 0 1 0 0,-1-1-1 0 0,1 0 1 0 0,-1 0-1 0 0,19-16 1 0 0,-27 20 34 0 0,0-1 1 0 0,1 0-1 0 0,-2 0 1 0 0,1 0-1 0 0,0-1 1 0 0,-1 1-1 0 0,1-1 1 0 0,-1 1 0 0 0,0-1-1 0 0,0 0 1 0 0,0 0-1 0 0,-1 1 1 0 0,0-1-1 0 0,1-1 1 0 0,-1 1-1 0 0,-1 0 1 0 0,1 0 0 0 0,0 0-1 0 0,-1 0 1 0 0,0-1-1 0 0,0 1 1 0 0,0 0-1 0 0,-1 0 1 0 0,0 0-1 0 0,0-5 1 0 0,-8-15 37 0 0,0 0 1 0 0,-1 0-1 0 0,-2 1 1 0 0,0 0-1 0 0,-29-40 1 0 0,38 59-40 0 0,-1 0 0 0 0,1 0 0 0 0,-1 0 0 0 0,1 0 0 0 0,-1 0 1 0 0,-1 1-1 0 0,1-1 0 0 0,0 1 0 0 0,-1 0 0 0 0,1 1 0 0 0,-1-1 0 0 0,0 1 0 0 0,-7-3 1 0 0,7 4-3 0 0,1 0 1 0 0,0 1 0 0 0,0-1-1 0 0,0 1 1 0 0,-1 0-1 0 0,1 0 1 0 0,0 0 0 0 0,0 1-1 0 0,-1-1 1 0 0,1 1 0 0 0,0 0-1 0 0,0 0 1 0 0,0 1 0 0 0,0-1-1 0 0,0 1 1 0 0,0 0-1 0 0,-4 3 1 0 0,-2 2-22 0 0,0 0 1 0 0,1 0-1 0 0,0 1 0 0 0,1 1 0 0 0,0-1 1 0 0,0 1-1 0 0,1 1 0 0 0,-12 18 0 0 0,10-13-20 0 0,1 1-1 0 0,0 1 1 0 0,2-1-1 0 0,-1 1 1 0 0,-3 21-1 0 0,8-33 36 0 0,1 1 0 0 0,0 0 0 0 0,1 0 0 0 0,-1 0-1 0 0,1-1 1 0 0,0 1 0 0 0,1 0 0 0 0,-1 0 0 0 0,1 0-1 0 0,0-1 1 0 0,1 1 0 0 0,-1 0 0 0 0,4 5 0 0 0,-3-6 5 0 0,1-1 0 0 0,-1 1 1 0 0,1-1-1 0 0,0 0 1 0 0,0 0-1 0 0,1 0 0 0 0,0 0 1 0 0,-1-1-1 0 0,1 0 0 0 0,0 1 1 0 0,0-1-1 0 0,1-1 1 0 0,-1 1-1 0 0,1-1 0 0 0,5 3 1 0 0,1-1-9 0 0,0 0 1 0 0,0-1 0 0 0,0-1 0 0 0,0 1-1 0 0,1-2 1 0 0,-1 0 0 0 0,0 0-1 0 0,1-1 1 0 0,17-2 0 0 0,-9 0 20 0 0,-1-2 0 0 0,0 0-1 0 0,0-1 1 0 0,32-14 0 0 0,-44 16-13 0 0,0 0 0 0 0,0-1 1 0 0,0 0-1 0 0,0-1 0 0 0,-1 1 0 0 0,0-1 0 0 0,10-10 1 0 0,-13 11-1 0 0,0 1 1 0 0,0-1-1 0 0,0 1 0 0 0,-1-1 1 0 0,0 0-1 0 0,0 0 1 0 0,0 0-1 0 0,0 0 1 0 0,0 0-1 0 0,-1-1 1 0 0,0 1-1 0 0,0 0 1 0 0,0-1-1 0 0,-1 1 1 0 0,1-6-1 0 0,-2-6 34 0 0,-1 0 0 0 0,-1 1-1 0 0,-1-1 1 0 0,0 1 0 0 0,-1 0-1 0 0,-7-16 1 0 0,-11-37 98 0 0,3 2 189 0 0,20 66-315 0 0,0 0 0 0 0,0 0 0 0 0,0-1 1 0 0,0 1-1 0 0,0 0 0 0 0,0 0 0 0 0,0 0 0 0 0,0 0 0 0 0,0 0 0 0 0,0 0 0 0 0,0 0 0 0 0,0 0 1 0 0,0 0-1 0 0,0 0 0 0 0,0-1 0 0 0,0 1 0 0 0,0 0 0 0 0,0 0 0 0 0,0 0 0 0 0,-1 0 0 0 0,1 0 1 0 0,0 0-1 0 0,0 0 0 0 0,0 0 0 0 0,0 0 0 0 0,0 0 0 0 0,0 0 0 0 0,0 0 0 0 0,0 0 1 0 0,0 0-1 0 0,0 0 0 0 0,0 0 0 0 0,0-1 0 0 0,-1 1 0 0 0,1 0 0 0 0,0 0 0 0 0,0 0 0 0 0,0 0 1 0 0,0 0-1 0 0,0 0 0 0 0,0 0 0 0 0,0 0 0 0 0,0 0 0 0 0,0 0 0 0 0,0 0 0 0 0,-1 0 0 0 0,1 0 1 0 0,0 1-1 0 0,0-1 0 0 0,0 0 0 0 0,0 0 0 0 0,0 0 0 0 0,0 0 0 0 0,0 0 0 0 0,0 0 1 0 0,0 0-1 0 0,0 0 0 0 0,0 0 0 0 0,0 0 0 0 0,-1 0 0 0 0,-2 8 74 0 0,-1 11-2 0 0,3-6-32 0 0,1 0 0 0 0,0 0 0 0 0,1 0 0 0 0,1 0 0 0 0,0 0 0 0 0,1-1 0 0 0,0 1 0 0 0,1-1 0 0 0,0 1 0 0 0,8 14 0 0 0,3 3-44 0 0,2 1 0 0 0,34 45 1 0 0,13 0 76 0 0,-40-48-514 0 0,26 36-1 0 0,-48-61 117 0 0,0 0-538 0 0</inkml:trace>
</inkml:ink>
</file>

<file path=ppt/ink/ink4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55.5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31 1224 0 0,'-3'-7'1931'0'0,"2"5"-984"0"0,0 0 0 0 0,0 0 1 0 0,0 0-1 0 0,0 0 0 0 0,0 1 0 0 0,0-1 1 0 0,0 0-1 0 0,-1 0 0 0 0,1 1 1 0 0,-4-4 1815 0 0,5 16 909 0 0,4 100-782 0 0,-1 36-1807 0 0,-4-133-937 0 0,0 213 1047 0 0,4-84-1026 0 0,1 28-563 0 0,-3-165 230 0 0,-1 0 0 0 0,1-1 0 0 0,0 1 0 0 0,0-1 0 0 0,0 1 0 0 0,1-1 0 0 0,0 1 0 0 0,5 8 0 0 0,-7-14 72 0 0,0 1 1 0 0,0-1 0 0 0,0 0 0 0 0,1 0 0 0 0,-1 1-1 0 0,0-1 1 0 0,0 0 0 0 0,1 0 0 0 0,-1 0 0 0 0,0 1 0 0 0,0-1-1 0 0,1 0 1 0 0,-1 0 0 0 0,0 0 0 0 0,1 0 0 0 0,-1 0 0 0 0,0 0-1 0 0,1 0 1 0 0,-1 1 0 0 0,0-1 0 0 0,1 0 0 0 0,-1 0 0 0 0,0 0-1 0 0,1 0 1 0 0,-1 0 0 0 0,0-1 0 0 0,1 1 0 0 0,-1 0-1 0 0,0 0 1 0 0,0 0 0 0 0,1 0 0 0 0,-1 0 0 0 0,0 0 0 0 0,1 0-1 0 0,-1-1 1 0 0,11-7-4564 0 0,-9 6 3960 0 0,8-8-3684 0 0</inkml:trace>
</inkml:ink>
</file>

<file path=ppt/ink/ink4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55.8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43 349 1720 0 0,'-4'-2'1372'0'0,"1"0"-1"0"0,-1 0 0 0 0,1-1 0 0 0,-1 0 1 0 0,1 1-1 0 0,0-1 0 0 0,0-1 0 0 0,0 1 1 0 0,-4-7-1 0 0,6 8-1151 0 0,0 0 1 0 0,0 1-1 0 0,1-1 1 0 0,-1 0 0 0 0,1 0-1 0 0,-1 0 1 0 0,1-1-1 0 0,0 1 1 0 0,0 0-1 0 0,0 0 1 0 0,0 0 0 0 0,0 0-1 0 0,0 0 1 0 0,0 0-1 0 0,1 0 1 0 0,-1 0-1 0 0,1 0 1 0 0,0 0-1 0 0,-1 0 1 0 0,1 0 0 0 0,0 0-1 0 0,2-2 1 0 0,9-15 207 0 0,0 0-1 0 0,1 1 1 0 0,28-29 0 0 0,-13 20 9 0 0,41-32-1 0 0,-54 47-284 0 0,0 2 0 0 0,1 0 0 0 0,0 0 0 0 0,20-7 0 0 0,-27 13-83 0 0,0 1 0 0 0,0 0 0 0 0,0 1 0 0 0,0 0 0 0 0,0 0 0 0 0,1 1 0 0 0,-1 0 0 0 0,1 1 0 0 0,-1 0 0 0 0,10 1 0 0 0,-13 0-59 0 0,-1 0-1 0 0,0 0 1 0 0,0 1 0 0 0,0 0-1 0 0,0 0 1 0 0,0 0 0 0 0,0 0-1 0 0,0 1 1 0 0,-1 0-1 0 0,1 0 1 0 0,-1 0 0 0 0,0 1-1 0 0,0-1 1 0 0,0 1 0 0 0,0 0-1 0 0,-1 0 1 0 0,0 0-1 0 0,1 1 1 0 0,-1-1 0 0 0,-1 1-1 0 0,5 9 1 0 0,-4-6-1 0 0,0-1 0 0 0,-1 1 0 0 0,0-1 0 0 0,0 1 0 0 0,-1 0-1 0 0,0-1 1 0 0,0 1 0 0 0,-1 0 0 0 0,0 0 0 0 0,0 0 0 0 0,-1 0 0 0 0,0-1 0 0 0,0 1 0 0 0,-4 11 0 0 0,-2 0-70 0 0,-1-1 1 0 0,-1 0 0 0 0,-1-1 0 0 0,0 0 0 0 0,-1 0-1 0 0,-1-1 1 0 0,0 0 0 0 0,-27 24 0 0 0,14-17-74 0 0,0-2 1 0 0,-2 0-1 0 0,0-2 1 0 0,-45 23-1 0 0,66-38-343 0 0,-1-1 0 0 0,0 1 0 0 0,0-2 0 0 0,-1 1 0 0 0,-9 2 0 0 0,17-5 381 0 0,0 0-1 0 0,0 0 0 0 0,0 0 1 0 0,0 0-1 0 0,0 0 1 0 0,-1 0-1 0 0,1 0 0 0 0,0 0 1 0 0,0 0-1 0 0,0 0 1 0 0,0 0-1 0 0,-1 0 0 0 0,1 0 1 0 0,0 0-1 0 0,0 0 1 0 0,0 0-1 0 0,0 0 0 0 0,0 0 1 0 0,-1 0-1 0 0,1 0 1 0 0,0-1-1 0 0,0 1 0 0 0,0 0 1 0 0,0 0-1 0 0,0 0 1 0 0,0 0-1 0 0,-1 0 0 0 0,1 0 1 0 0,0 0-1 0 0,0 0 1 0 0,0-1-1 0 0,0 1 0 0 0,0 0 1 0 0,0 0-1 0 0,0 0 1 0 0,0 0-1 0 0,0 0 0 0 0,0-1 1 0 0,0 1-1 0 0,-1 0 1 0 0,1 0-1 0 0,0 0 0 0 0,0 0 1 0 0,0 0-1 0 0,0-1 1 0 0,0-5-1597 0 0</inkml:trace>
</inkml:ink>
</file>

<file path=ppt/ink/ink4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56.1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50 2128 0 0,'-1'-3'876'0'0,"1"0"-1"0"0,-1 0 1 0 0,0 1-1 0 0,0-1 0 0 0,0 0 1 0 0,0 0-1 0 0,0 1 0 0 0,-1-1 1 0 0,1 1-1 0 0,-1-1 0 0 0,1 1 1 0 0,-1-1-1 0 0,-2-1 0 0 0,-1-7 5236 0 0,19 14-5056 0 0,-9-1-799 0 0,0 1 1 0 0,0 0-1 0 0,-1 0 1 0 0,1 1-1 0 0,-1-1 1 0 0,0 1 0 0 0,0 0-1 0 0,5 6 1 0 0,27 39 531 0 0,-31-42-690 0 0,24 42 269 0 0,-1 1-1 0 0,21 55 1 0 0,-41-86-317 0 0,6 10-118 0 0,1-1 0 0 0,1-1-1 0 0,1 0 1 0 0,34 39 0 0 0,-48-63-65 0 0,0 0-1 0 0,0 0 0 0 0,0-1 0 0 0,0 1 0 0 0,0 0 1 0 0,1-1-1 0 0,3 2 0 0 0,-5-3-312 0 0,-1 0 1 0 0,1 0-1 0 0,0-1 1 0 0,0 1-1 0 0,0-1 1 0 0,0 0-1 0 0,-1 1 1 0 0,1-1-1 0 0,0 0 1 0 0,0 0-1 0 0,0 0 1 0 0,0 0-1 0 0,0 0 1 0 0,0-1-1 0 0,0 1 0 0 0,3-2 1 0 0,6-2-2133 0 0</inkml:trace>
</inkml:ink>
</file>

<file path=ppt/ink/ink4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56.2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585 19 2697 0 0,'-2'-2'714'0'0,"-1"0"1"0"0,0 0 0 0 0,0 0 0 0 0,1 0 0 0 0,-1 1 0 0 0,0 0 0 0 0,-1-1 0 0 0,1 1 0 0 0,0 0 0 0 0,0 0 0 0 0,0 1 0 0 0,-1-1 0 0 0,1 1-1 0 0,0 0 1 0 0,-7 0 0 0 0,5 0-123 0 0,0 1 0 0 0,0 0 0 0 0,0 1 0 0 0,1-1 0 0 0,-1 1 0 0 0,0 0 0 0 0,1 0 0 0 0,-1 1 0 0 0,-6 3 0 0 0,-3 5 153 0 0,0 1-1 0 0,1 0 1 0 0,0 1 0 0 0,-21 28-1 0 0,-48 68 384 0 0,-32 40-1159 0 0,53-80-359 0 0,-9 11-1095 0 0,29-26-2995 0 0,22-25 675 0 0</inkml:trace>
</inkml:ink>
</file>

<file path=ppt/ink/ink4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56.9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84 22 512 0 0,'-3'-6'469'0'0,"-9"-10"8711"0"0,13 25-4502 0 0,1 9-2876 0 0,9 51 659 0 0,-1-15-1136 0 0,4 107-1 0 0,-15-114-1177 0 0,-3 0 1 0 0,-2 1-1 0 0,-2-2 0 0 0,-2 1 0 0 0,-28 79 0 0 0,30-104-150 0 0,-15 47-35 0 0,20-59 28 0 0,1 0-1 0 0,0 0 0 0 0,1 0 0 0 0,0 20 0 0 0,1-28 6 0 0,0 1-1 0 0,1-1 1 0 0,-1 1-1 0 0,0-1 1 0 0,1 1-1 0 0,0-1 1 0 0,0 0-1 0 0,-1 1 1 0 0,1-1-1 0 0,1 0 1 0 0,-1 0-1 0 0,0 1 1 0 0,0-1-1 0 0,1 0 1 0 0,-1 0-1 0 0,4 2 1 0 0,-3-2 2 0 0,1 0 0 0 0,0 0 0 0 0,0 0 0 0 0,0-1 0 0 0,0 1 1 0 0,0-1-1 0 0,0 1 0 0 0,0-1 0 0 0,1 0 0 0 0,5 1 0 0 0,6-1 12 0 0,-1 0 0 0 0,1-1 0 0 0,0 0 0 0 0,22-4 0 0 0,-27 3 1 0 0,225-46 111 0 0,-109 18-98 0 0,-105 24-35 0 0,0 1 0 0 0,0 2 0 0 0,1 0 1 0 0,-1 0-1 0 0,36 4 0 0 0,-56-2-2 0 0,0 0 0 0 0,-1 0 0 0 0,1 0 1 0 0,0 1-1 0 0,0-1 0 0 0,0 0 0 0 0,-1 0 0 0 0,1 1 0 0 0,0-1 0 0 0,0 0 0 0 0,-1 1 0 0 0,1-1 1 0 0,0 1-1 0 0,-1-1 0 0 0,2 2 0 0 0,-2-2-24 0 0,0 0 1 0 0,0 0-1 0 0,0 1 1 0 0,0-1-1 0 0,1 0 1 0 0,-1 1-1 0 0,0-1 0 0 0,0 0 1 0 0,0 1-1 0 0,0-1 1 0 0,0 0-1 0 0,0 0 1 0 0,0 1-1 0 0,0-1 1 0 0,0 0-1 0 0,-1 1 0 0 0,1-1 1 0 0,0 0-1 0 0,0 1 1 0 0,0-1-1 0 0,0 0 1 0 0,0 0-1 0 0,0 1 1 0 0,-1-1-1 0 0,1 0 0 0 0,0 0 1 0 0,0 1-1 0 0,-2 1-432 0 0,0-1-1 0 0,0 1 0 0 0,0 0 0 0 0,0-1 1 0 0,0 1-1 0 0,0-1 0 0 0,0 0 0 0 0,-3 2 1 0 0,-6 1-2399 0 0</inkml:trace>
</inkml:ink>
</file>

<file path=ppt/ink/ink4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57.2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40 3153 0 0,'0'-2'556'0'0,"0"0"1"0"0,0 0 0 0 0,0 1-1 0 0,1-1 1 0 0,-1 0 0 0 0,0 0-1 0 0,1 1 1 0 0,-1-1-1 0 0,1 0 1 0 0,-1 1 0 0 0,1-1-1 0 0,0 0 1 0 0,0 1 0 0 0,0-1-1 0 0,0 1 1 0 0,0-1 0 0 0,0 1-1 0 0,0 0 1 0 0,0-1 0 0 0,3-1-1 0 0,-3 2-334 0 0,1 1 0 0 0,-1-1 0 0 0,1 1 0 0 0,-1-1 0 0 0,1 1 0 0 0,-1 0 0 0 0,1-1 0 0 0,-1 1 0 0 0,1 0 1 0 0,-1 0-1 0 0,1 0 0 0 0,-1 0 0 0 0,1 0 0 0 0,-1 1 0 0 0,0-1 0 0 0,1 0 0 0 0,-1 1 0 0 0,1-1 0 0 0,-1 1 0 0 0,1-1 0 0 0,-1 1 0 0 0,0 0 0 0 0,1-1 0 0 0,-1 1 0 0 0,2 1 0 0 0,4 4 53 0 0,-1 0-1 0 0,1 0 0 0 0,-1 1 1 0 0,0-1-1 0 0,0 1 1 0 0,-1 1-1 0 0,0-1 1 0 0,0 1-1 0 0,0 0 1 0 0,-1 0-1 0 0,-1 0 0 0 0,1 0 1 0 0,2 14-1 0 0,1 3 50 0 0,-2-1 0 0 0,0 1 0 0 0,1 41 1 0 0,-4 65 683 0 0,2 33-647 0 0,10-28-294 0 0,-9-109-99 0 0,1-1 0 0 0,0 1 0 0 0,12 24 0 0 0,-9-23-88 0 0,-6-20-69 0 0,0 1 1 0 0,0 0-1 0 0,1-1 0 0 0,0 1 0 0 0,0-1 0 0 0,7 9 0 0 0,-11-16 118 0 0,0-1-1 0 0,0 0 1 0 0,0 0-1 0 0,0 0 1 0 0,0 0-1 0 0,1 0 1 0 0,-1 1-1 0 0,0-1 1 0 0,0 0 0 0 0,0 0-1 0 0,0 0 1 0 0,0 0-1 0 0,0 0 1 0 0,1 0-1 0 0,-1 0 1 0 0,0 0-1 0 0,0 1 1 0 0,0-1-1 0 0,0 0 1 0 0,1 0-1 0 0,-1 0 1 0 0,0 0 0 0 0,0 0-1 0 0,0 0 1 0 0,0 0-1 0 0,1 0 1 0 0,-1 0-1 0 0,0 0 1 0 0,0 0-1 0 0,0 0 1 0 0,0 0-1 0 0,1 0 1 0 0,-1 0-1 0 0,0 0 1 0 0,0 0 0 0 0,0-1-1 0 0,0 1 1 0 0,0 0-1 0 0,1 0 1 0 0,-1 0-1 0 0,0 0 1 0 0,4-9-4730 0 0,0-12-2861 0 0,-4 21 7601 0 0,0-15-3257 0 0</inkml:trace>
</inkml:ink>
</file>

<file path=ppt/ink/ink4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57.5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198 363 2040 0 0,'-53'-23'8741'0'0,"-27"-5"-2212"0"0,74 26-6055 0 0,-29-11 1369 0 0,33 13-1783 0 0,1-1 0 0 0,-1 0-1 0 0,1 0 1 0 0,-1 1 0 0 0,1-1 0 0 0,-1 0 0 0 0,1-1-1 0 0,0 1 1 0 0,0 0 0 0 0,-1 0 0 0 0,1 0 0 0 0,0-1-1 0 0,0 1 1 0 0,0-1 0 0 0,0 1 0 0 0,1 0 0 0 0,-1-1-1 0 0,-1-2 1 0 0,2 3-45 0 0,0 0 1 0 0,0 0-1 0 0,0 0 0 0 0,0 0 1 0 0,1 0-1 0 0,-1 0 0 0 0,0 0 0 0 0,0 0 1 0 0,1 0-1 0 0,-1 0 0 0 0,1 0 1 0 0,-1 0-1 0 0,1 0 0 0 0,-1 0 0 0 0,1 0 1 0 0,-1 0-1 0 0,1 0 0 0 0,1-1 1 0 0,17-15 10 0 0,-14 13-23 0 0,43-31 112 0 0,0 2 1 0 0,3 2-1 0 0,0 2 0 0 0,93-36 0 0 0,-126 57 49 0 0,1 1-1 0 0,0 1 1 0 0,0 0-1 0 0,0 2 1 0 0,24-3 0 0 0,-37 6-96 0 0,0 1 1 0 0,0 0-1 0 0,0 0 1 0 0,0 1 0 0 0,0 0-1 0 0,0 0 1 0 0,0 0 0 0 0,0 1-1 0 0,-1 0 1 0 0,1 0 0 0 0,0 0-1 0 0,-1 1 1 0 0,0 0-1 0 0,0 0 1 0 0,0 0 0 0 0,0 1-1 0 0,0-1 1 0 0,-1 1 0 0 0,1 0-1 0 0,-1 1 1 0 0,6 6-1 0 0,-6-5-27 0 0,1 1 0 0 0,-1-1 0 0 0,-1 1 0 0 0,1 0 0 0 0,-1 0-1 0 0,0 1 1 0 0,-1-1 0 0 0,4 13 0 0 0,-4-8-10 0 0,-1 1 1 0 0,0 0 0 0 0,0 0-1 0 0,-2 21 1 0 0,-4 1-18 0 0,-1 0-1 0 0,-20 62 1 0 0,16-67-94 0 0,-2 1 0 0 0,-1-2 0 0 0,-1 0 0 0 0,-2 0-1 0 0,-1-1 1 0 0,-1-1 0 0 0,-24 27 0 0 0,32-41-368 0 0,-2-1 1 0 0,-23 20-1 0 0,30-28-294 0 0,-1 0 1 0 0,0 0-1 0 0,0 0 0 0 0,0-1 0 0 0,0 0 0 0 0,-1 0 1 0 0,1-1-1 0 0,-1 1 0 0 0,-9 1 0 0 0,1-2-2666 0 0</inkml:trace>
</inkml:ink>
</file>

<file path=ppt/ink/ink4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4:57.9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1 118 2825 0 0,'0'-10'1151'0'0,"1"0"0"0"0,1 0 0 0 0,0 0 1 0 0,0 0-1 0 0,1 0 0 0 0,6-15 1 0 0,-7 23-1010 0 0,-1 0 0 0 0,0 0 1 0 0,0-1-1 0 0,1 2 0 0 0,0-1 1 0 0,-1 0-1 0 0,1 0 1 0 0,0 0-1 0 0,0 1 0 0 0,0-1 1 0 0,0 1-1 0 0,0-1 0 0 0,0 1 1 0 0,0 0-1 0 0,0 0 1 0 0,0 0-1 0 0,1 0 0 0 0,-1 0 1 0 0,0 0-1 0 0,1 1 0 0 0,-1-1 1 0 0,1 1-1 0 0,-1 0 1 0 0,1 0-1 0 0,-1 0 0 0 0,1 0 1 0 0,-1 0-1 0 0,1 0 0 0 0,-1 0 1 0 0,1 1-1 0 0,-1 0 1 0 0,4 1-1 0 0,12 3 644 0 0,-1 2 1 0 0,0 0-1 0 0,-1 1 0 0 0,19 11 1 0 0,59 46 1473 0 0,-65-42-1733 0 0,-1 2-1 0 0,-1 1 1 0 0,-1 1 0 0 0,-2 1 0 0 0,38 57-1 0 0,83 174 959 0 0,-48-50-914 0 0,-47-97-255 0 0,-41-91-240 0 0,20 41 144 0 0,31 98 0 0 0,-54-140-203 0 0,-1 1-1 0 0,-1 0 1 0 0,-1 1-1 0 0,0-1 0 0 0,-2 1 1 0 0,-1-1-1 0 0,0 1 0 0 0,-2-1 1 0 0,-4 22-1 0 0,0-15-7 0 0,-2-1-1 0 0,-1 1 1 0 0,-1-1 0 0 0,-1-1 0 0 0,-2 0-1 0 0,0-1 1 0 0,-2 0 0 0 0,-1-1 0 0 0,-1-1-1 0 0,-35 38 1 0 0,36-45-43 0 0,-1-2 1 0 0,0 0-1 0 0,-1-1 0 0 0,0-1 1 0 0,-1 0-1 0 0,-1-2 0 0 0,-30 13 1 0 0,-70 18-1395 0 0,38-19-2418 0 0,18-5-1703 0 0,23-6-31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4:27.9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126 41 8 0 0,'-1'-3'686'0'0,"-1"1"0"0"0,0-1 1 0 0,0 0-1 0 0,1 1 0 0 0,-1-1 0 0 0,-1 1 1 0 0,1 0-1 0 0,0 0 0 0 0,-1 0 0 0 0,1 0 1 0 0,-1 0-1 0 0,0 0 0 0 0,1 1 0 0 0,-1-1 1 0 0,0 1-1 0 0,0-1 0 0 0,0 1 0 0 0,0 0 1 0 0,0 1-1 0 0,0-1 0 0 0,-4 0 0 0 0,4 1-456 0 0,1 0-1 0 0,-1 0 1 0 0,0 0 0 0 0,0 0-1 0 0,1 0 1 0 0,-1 1-1 0 0,0-1 1 0 0,1 1-1 0 0,-1 0 1 0 0,0 0-1 0 0,1 0 1 0 0,-1 0-1 0 0,1 0 1 0 0,-1 1-1 0 0,1-1 1 0 0,0 1-1 0 0,0 0 1 0 0,0-1-1 0 0,0 1 1 0 0,0 0-1 0 0,0 0 1 0 0,0 0-1 0 0,0 1 1 0 0,-2 3-1 0 0,4-5-193 0 0,-1-1 0 0 0,0 1 1 0 0,1 0-1 0 0,-1 0 0 0 0,1 0 0 0 0,-1 0 0 0 0,1 0 1 0 0,0 0-1 0 0,-1 1 0 0 0,1-1 0 0 0,0 0 0 0 0,0 0 1 0 0,-1 0-1 0 0,1 0 0 0 0,0 0 0 0 0,0 0 0 0 0,0 1 1 0 0,1-1-1 0 0,-1 0 0 0 0,0 0 0 0 0,0 0 0 0 0,1 2 0 0 0,0-2-31 0 0,0 0-1 0 0,0-1 0 0 0,0 1 0 0 0,-1 0 1 0 0,1 0-1 0 0,0-1 0 0 0,0 1 0 0 0,0-1 0 0 0,0 1 1 0 0,1-1-1 0 0,-1 0 0 0 0,0 1 0 0 0,0-1 1 0 0,0 0-1 0 0,0 1 0 0 0,0-1 0 0 0,0 0 1 0 0,0 0-1 0 0,1 0 0 0 0,-1 0 0 0 0,0 0 0 0 0,2-1 1 0 0,2 0-190 0 0,-1 0 1 0 0,1 0 0 0 0,-1-1 0 0 0,1 1 0 0 0,-1-1-1 0 0,1 0 1 0 0,-1 0 0 0 0,0-1 0 0 0,0 1 0 0 0,0-1-1 0 0,0 0 1 0 0,-1 0 0 0 0,1-1 0 0 0,-1 1 0 0 0,5-7-1 0 0,-8 10 89 0 0,1 0-1 0 0,-1 0 0 0 0,0-1 1 0 0,0 1-1 0 0,0 0 0 0 0,0 0 1 0 0,0 0-1 0 0,1-1 1 0 0,-1 1-1 0 0,0 0 0 0 0,0 0 1 0 0,0-1-1 0 0,0 1 0 0 0,0 0 1 0 0,0 0-1 0 0,0-1 0 0 0,0 1 1 0 0,0 0-1 0 0,0 0 0 0 0,0-1 1 0 0,0 1-1 0 0,0 0 1 0 0,0 0-1 0 0,0-1 0 0 0,0 1 1 0 0,0 0-1 0 0,0 0 0 0 0,0-1 1 0 0,-1 1-1 0 0,1 0 0 0 0,0 0 1 0 0,0 0-1 0 0,0-1 0 0 0,-10 0-1513 0 0,-16 7 1137 0 0,23-4 513 0 0,-4-1 53 0 0,5-1 63 0 0,1 0-1 0 0,-1 0 0 0 0,1 0 1 0 0,-1 0-1 0 0,1 1 0 0 0,-1-1 0 0 0,1 1 1 0 0,0-1-1 0 0,-1 1 0 0 0,1-1 1 0 0,0 1-1 0 0,-1 0 0 0 0,-1 1 588 0 0,4-2-497 0 0,1 0 0 0 0,-1-1-1 0 0,1 1 1 0 0,-1-1 0 0 0,1 1-1 0 0,-1-1 1 0 0,0 1 0 0 0,1-1-1 0 0,-1 0 1 0 0,0 0 0 0 0,0 0-1 0 0,0 1 1 0 0,1-1 0 0 0,-1 0-1 0 0,0-1 1 0 0,0 1 0 0 0,0 0-1 0 0,0-1 1 0 0,-1 1 24 0 0,-1 2-127 0 0,0-1 1 0 0,0 1 0 0 0,0-1 0 0 0,0 1-1 0 0,0 0 1 0 0,0-1 0 0 0,0 1 0 0 0,0 0-1 0 0,1 0 1 0 0,-1-1 0 0 0,0 1 0 0 0,0 0-1 0 0,1 0 1 0 0,-1 0 0 0 0,0 0 0 0 0,1 0-1 0 0,-1 0 1 0 0,1 0 0 0 0,-1 1 0 0 0,1-1-1 0 0,0 0 1 0 0,-1 0 0 0 0,1 0 0 0 0,0 0-1 0 0,0 0 1 0 0,0 1 0 0 0,0-1 0 0 0,0 0-1 0 0,0 0 1 0 0,0 2 0 0 0,1 7-68 0 0,0-1 0 0 0,4 19 0 0 0,-2-14 122 0 0,3 16-96 0 0,-2 0-1 0 0,-2 1 1 0 0,0-1 0 0 0,-2 1-1 0 0,-2-1 1 0 0,0 1-1 0 0,-2-1 1 0 0,-12 44 0 0 0,2-37-74 0 0,13-36-61 0 0,2-3-11 0 0,6-13-75 0 0,-1 1-142 0 0,-1 0-1 0 0,0-1 1 0 0,-1 1 0 0 0,-1-1 0 0 0,3-28 0 0 0,-5-76-5342 0 0,-1 55-2813 0 0,0 48 6294 0 0</inkml:trace>
</inkml:ink>
</file>

<file path=ppt/ink/ink4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28.6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110 100 8 0 0,'0'-57'5327'0'0,"0"28"287"0"0,0 29-5426 0 0,0-1-1 0 0,1 0 1 0 0,-1 0 0 0 0,0 1-1 0 0,0-1 1 0 0,1 0-1 0 0,-1 1 1 0 0,1-1 0 0 0,-1 0-1 0 0,1 1 1 0 0,-1-1 0 0 0,1 1-1 0 0,-1-1 1 0 0,1 1 0 0 0,-1-1-1 0 0,1 1 1 0 0,0-1-1 0 0,-1 1 1 0 0,1 0 0 0 0,0-1-1 0 0,-1 1 1 0 0,1 0 0 0 0,0-1-1 0 0,0 1 1 0 0,-1 0-1 0 0,1 0 1 0 0,0 0 0 0 0,0 0-1 0 0,-1 0 1 0 0,1 0 0 0 0,0 0-1 0 0,0 0 1 0 0,-1 0 0 0 0,1 0-1 0 0,1 0 1 0 0,-2 0-98 0 0,0 1-1 0 0,1-1 1 0 0,-1 0 0 0 0,0 0 0 0 0,0 1-1 0 0,1-1 1 0 0,-1 0 0 0 0,0 0 0 0 0,0 1 0 0 0,1-1-1 0 0,-1 0 1 0 0,0 1 0 0 0,0-1 0 0 0,0 0-1 0 0,0 1 1 0 0,0-1 0 0 0,0 0 0 0 0,1 1 0 0 0,-1-1-1 0 0,0 0 1 0 0,0 1 0 0 0,0-1 0 0 0,0 0-1 0 0,0 1 1 0 0,0-1 0 0 0,0 0 0 0 0,-1 1 0 0 0,1 13 638 0 0,0-12-523 0 0,-5 40 830 0 0,-1 0 0 0 0,-21 71 0 0 0,7-33-472 0 0,-12 37 58 0 0,-7 35-181 0 0,37-141-430 0 0,1 0-1 0 0,-1 0 1 0 0,2 0 0 0 0,0 0-1 0 0,0 0 1 0 0,1 1-1 0 0,0-1 1 0 0,5 19-1 0 0,-3-22-41 0 0,0 0 0 0 0,0 1 1 0 0,1-2-1 0 0,0 1 0 0 0,0 0 0 0 0,1-1 0 0 0,0 1 0 0 0,0-1 0 0 0,1-1 0 0 0,0 1 0 0 0,11 9 0 0 0,-6-7-66 0 0,1 0 1 0 0,-1-1-1 0 0,2-1 1 0 0,-1 0 0 0 0,1 0-1 0 0,0-1 1 0 0,0-1-1 0 0,16 5 1 0 0,-19-8-7 0 0,0 0 0 0 0,0 0 1 0 0,0-1-1 0 0,0 0 0 0 0,0-1 0 0 0,0 0 1 0 0,0-1-1 0 0,0 0 0 0 0,0 0 0 0 0,0-1 1 0 0,0 0-1 0 0,13-6 0 0 0,0-1-916 0 0,0-1 1 0 0,-1-2-1 0 0,0 0 0 0 0,22-18 1 0 0,-22 14-1093 0 0</inkml:trace>
</inkml:ink>
</file>

<file path=ppt/ink/ink4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28.8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100 0 368 0 0,'-14'7'593'0'0,"0"0"917"0"0,1 0 0 0 0,-1 0-1 0 0,-20 17 1 0 0,33-23-1403 0 0,0-1-1 0 0,0 0 0 0 0,1 1 1 0 0,-1-1-1 0 0,0 1 0 0 0,1-1 1 0 0,-1 1-1 0 0,1 0 1 0 0,-1-1-1 0 0,1 1 0 0 0,-1 0 1 0 0,1-1-1 0 0,-1 1 1 0 0,1 0-1 0 0,0-1 0 0 0,-1 1 1 0 0,1 0-1 0 0,0 0 1 0 0,0-1-1 0 0,-1 1 0 0 0,1 0 1 0 0,0 0-1 0 0,0 0 0 0 0,0-1 1 0 0,0 1-1 0 0,0 0 1 0 0,0 0-1 0 0,0 0 0 0 0,0-1 1 0 0,1 1-1 0 0,-1 0 1 0 0,0 0-1 0 0,0 0 0 0 0,1-1 1 0 0,-1 1-1 0 0,0 0 1 0 0,1-1-1 0 0,-1 1 0 0 0,1 0 1 0 0,-1-1-1 0 0,1 1 0 0 0,-1 0 1 0 0,1-1-1 0 0,-1 1 1 0 0,1-1-1 0 0,0 1 0 0 0,-1-1 1 0 0,1 1-1 0 0,0-1 1 0 0,-1 1-1 0 0,1-1 0 0 0,0 0 1 0 0,1 1-1 0 0,4 2 176 0 0,0-1-1 0 0,0 0 0 0 0,0 0 1 0 0,0 0-1 0 0,11 1 1 0 0,27 1 45 0 0,1-3-1 0 0,-1-1 1 0 0,52-7 0 0 0,-56 3-263 0 0,108-10-54 0 0,99-6-1599 0 0,-197 18 1118 0 0</inkml:trace>
</inkml:ink>
</file>

<file path=ppt/ink/ink4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29.3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339 168 640 0 0,'-9'-9'1928'0'0,"0"0"0"0"0,-1 1-1 0 0,1 0 1 0 0,-2 1 0 0 0,-18-11 0 0 0,24 15-1637 0 0,0 1 1 0 0,0 0 0 0 0,-1 1-1 0 0,1-1 1 0 0,0 1 0 0 0,-1 0-1 0 0,1 0 1 0 0,-1 1-1 0 0,1 0 1 0 0,-1 0 0 0 0,1 0-1 0 0,-1 0 1 0 0,1 1 0 0 0,0 0-1 0 0,-10 3 1 0 0,3 0-185 0 0,1 1 0 0 0,-1 0-1 0 0,1 0 1 0 0,0 1 0 0 0,0 1 0 0 0,1 0 0 0 0,0 0-1 0 0,0 1 1 0 0,1 1 0 0 0,0-1 0 0 0,-10 13 0 0 0,15-16-87 0 0,1 0 0 0 0,-1 1 1 0 0,1-1-1 0 0,0 1 0 0 0,0-1 0 0 0,1 1 1 0 0,0 0-1 0 0,0 0 0 0 0,0 0 0 0 0,-1 10 1 0 0,3-11-1 0 0,0 0 0 0 0,0 0 0 0 0,0 0 0 0 0,1 0 0 0 0,-1 0 0 0 0,1 0 0 0 0,1-1 0 0 0,-1 1 0 0 0,1 0 0 0 0,-1-1 0 0 0,1 1 0 0 0,0-1 0 0 0,1 1 1 0 0,-1-1-1 0 0,4 4 0 0 0,1 1 10 0 0,1-1 1 0 0,0 0 0 0 0,0 0-1 0 0,1 0 1 0 0,0-1 0 0 0,0-1-1 0 0,0 1 1 0 0,1-2 0 0 0,0 1 0 0 0,0-1-1 0 0,1-1 1 0 0,0 0 0 0 0,-1 0-1 0 0,1-1 1 0 0,20 3 0 0 0,-13-3-15 0 0,0-1 1 0 0,0-1 0 0 0,0-1 0 0 0,1-1 0 0 0,-1 0-1 0 0,0-1 1 0 0,0-1 0 0 0,-1-1 0 0 0,21-6-1 0 0,-29 7 0 0 0,-1 0 0 0 0,1-1 0 0 0,-1 0 0 0 0,-1 0-1 0 0,1-1 1 0 0,0 0 0 0 0,-1 0 0 0 0,0-1-1 0 0,0 0 1 0 0,8-10 0 0 0,-12 13 5 0 0,0-1 0 0 0,0 0 0 0 0,-1-1 1 0 0,1 1-1 0 0,-1 0 0 0 0,0-1 0 0 0,0 1 0 0 0,0-1 0 0 0,-1 0 0 0 0,0 0 0 0 0,0 0 1 0 0,0 1-1 0 0,0-1 0 0 0,-1 0 0 0 0,0 0 0 0 0,0 0 0 0 0,0 0 0 0 0,-1 0 1 0 0,1 0-1 0 0,-3-7 0 0 0,-2-4-43 0 0,0 2-1 0 0,-1-1 1 0 0,0 1 0 0 0,-17-26 0 0 0,-41-48 45 0 0,58 81-27 0 0,0 0-1 0 0,0 1 1 0 0,-1 0 0 0 0,1 0 0 0 0,-1 1-1 0 0,-1-1 1 0 0,1 2 0 0 0,-1-1 0 0 0,0 1-1 0 0,-15-6 1 0 0,16 7-12 0 0,-1 1 1 0 0,1 1-1 0 0,-1-1 1 0 0,1 2-1 0 0,-1-1 1 0 0,0 1-1 0 0,1 0 1 0 0,-1 0-1 0 0,1 1 1 0 0,-1 0-1 0 0,1 0 1 0 0,-1 1-1 0 0,-7 2 1 0 0,7-1 1 0 0,0 0 0 0 0,0 0 0 0 0,1 1 0 0 0,0 0 0 0 0,0 1 0 0 0,0-1 0 0 0,0 1 0 0 0,-7 7 0 0 0,12-10 5 0 0,1 0 0 0 0,-1-1 0 0 0,1 1 0 0 0,0 0 0 0 0,0 0 0 0 0,-1 0 0 0 0,1 0 0 0 0,0 0 0 0 0,1 0 0 0 0,-1 0 0 0 0,0 0 0 0 0,1 0 0 0 0,-1 0 0 0 0,1 0 0 0 0,-1 3 0 0 0,1-3-2 0 0,1 0 0 0 0,-1 0 0 0 0,0 0 0 0 0,1 0-1 0 0,0 0 1 0 0,-1 0 0 0 0,1 0 0 0 0,0 0 0 0 0,0 0 0 0 0,0 0 0 0 0,0-1-1 0 0,0 1 1 0 0,1 0 0 0 0,-1-1 0 0 0,0 1 0 0 0,1-1 0 0 0,-1 1 0 0 0,4 1-1 0 0,2 3-11 0 0,1-1-1 0 0,0 0 1 0 0,0 0-1 0 0,0-1 1 0 0,1-1-1 0 0,-1 1 0 0 0,17 3 1 0 0,67 11-195 0 0,-69-15 92 0 0,118 13-4907 0 0,-95-12 1875 0 0</inkml:trace>
</inkml:ink>
</file>

<file path=ppt/ink/ink4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30.4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291 122 712 0 0,'-21'-2'1743'0'0,"0"1"0"0"0,0 1 0 0 0,-40 5-1 0 0,53-3-1422 0 0,1-1 0 0 0,0 1 0 0 0,0 1 0 0 0,0-1 0 0 0,0 1 0 0 0,0 1-1 0 0,0-1 1 0 0,1 1 0 0 0,0 0 0 0 0,-1 1 0 0 0,2-1 0 0 0,-1 1 0 0 0,0 0-1 0 0,-7 10 1 0 0,6-6 72 0 0,0 1 0 0 0,0 0 0 0 0,1 0-1 0 0,1 1 1 0 0,-1-1 0 0 0,2 1-1 0 0,0 1 1 0 0,0-1 0 0 0,-3 19 0 0 0,6-25-268 0 0,0-1 1 0 0,0 1-1 0 0,1 0 0 0 0,0-1 1 0 0,0 1-1 0 0,0 0 1 0 0,1-1-1 0 0,0 1 1 0 0,-1 0-1 0 0,1-1 0 0 0,1 1 1 0 0,-1-1-1 0 0,1 1 1 0 0,0-1-1 0 0,0 0 1 0 0,0 0-1 0 0,0 0 1 0 0,1 0-1 0 0,0 0 0 0 0,0 0 1 0 0,0-1-1 0 0,0 1 1 0 0,0-1-1 0 0,1 0 1 0 0,0 0-1 0 0,-1 0 0 0 0,6 2 1 0 0,1 0-24 0 0,-1-1 0 0 0,1 0 0 0 0,0 0 0 0 0,0-1 0 0 0,1 0 0 0 0,-1-1-1 0 0,0-1 1 0 0,1 1 0 0 0,0-2 0 0 0,-1 1 0 0 0,19-3 0 0 0,9-2 19 0 0,70-19-1 0 0,-91 19-94 0 0,80-24 86 0 0,-81 22-93 0 0,0 0-1 0 0,0-1 0 0 0,27-18 0 0 0,-39 23-11 0 0,0-1 0 0 0,0 0 1 0 0,-1-1-1 0 0,1 1 0 0 0,-1 0 0 0 0,1-1 1 0 0,-1 0-1 0 0,0 0 0 0 0,-1 0 0 0 0,1 0 1 0 0,-1 0-1 0 0,0-1 0 0 0,0 1 1 0 0,2-7-1 0 0,-2 5 7 0 0,-1 1-1 0 0,0-1 1 0 0,-1 0 0 0 0,1 0 0 0 0,-1 0-1 0 0,-1 0 1 0 0,1 0 0 0 0,-1 0 0 0 0,0 0 0 0 0,-2-8-1 0 0,-2 0 18 0 0,0 0-1 0 0,-1 1 0 0 0,0 0 0 0 0,-1 0 0 0 0,-1 0 0 0 0,0 1 0 0 0,-1 0 0 0 0,-16-17 0 0 0,17 20-15 0 0,0 1 0 0 0,0 1 0 0 0,-1-1-1 0 0,0 1 1 0 0,-1 1 0 0 0,0 0 0 0 0,0 0 0 0 0,-21-8 0 0 0,23 11-9 0 0,0 1 0 0 0,-1 0 0 0 0,1 0 1 0 0,-1 1-1 0 0,1 0 0 0 0,-1 1 1 0 0,0-1-1 0 0,1 2 0 0 0,-1-1 1 0 0,0 1-1 0 0,1 1 0 0 0,-13 3 0 0 0,10-2-22 0 0,0 2 0 0 0,0-1 1 0 0,0 1-1 0 0,1 1 0 0 0,-1 0 0 0 0,2 0 0 0 0,-1 1 0 0 0,1 1 0 0 0,0-1 0 0 0,-15 18 0 0 0,10-9-26 0 0,2 0 0 0 0,0 1 0 0 0,1 1 0 0 0,0-1 0 0 0,-10 28 0 0 0,17-37 23 0 0,2 0-1 0 0,-1 0 1 0 0,1 0-1 0 0,1 0 1 0 0,-1 0-1 0 0,1 0 1 0 0,1 0-1 0 0,-1 1 1 0 0,1-1-1 0 0,1 0 1 0 0,0 1-1 0 0,0-1 1 0 0,0 0-1 0 0,1 0 1 0 0,4 11-1 0 0,-4-14 25 0 0,0 1-1 0 0,1-1 1 0 0,-1 0-1 0 0,1-1 0 0 0,0 1 1 0 0,1 0-1 0 0,-1-1 0 0 0,1 0 1 0 0,0 1-1 0 0,0-2 1 0 0,0 1-1 0 0,0 0 0 0 0,1-1 1 0 0,-1 0-1 0 0,1 0 1 0 0,0 0-1 0 0,0 0 0 0 0,0-1 1 0 0,0 0-1 0 0,1 0 0 0 0,-1 0 1 0 0,0-1-1 0 0,9 1 1 0 0,-7-1 11 0 0,0-1 0 0 0,0 0 0 0 0,1 0 0 0 0,-1-1 0 0 0,0 0 0 0 0,0 0 0 0 0,13-4 0 0 0,2-3 43 0 0,22-12 0 0 0,-9 5-5 0 0,-20 9 30 0 0,-1-1 1 0 0,0 0-1 0 0,0-1 1 0 0,-1-1-1 0 0,0 0 1 0 0,14-13-1 0 0,-22 17-50 0 0,0 0 1 0 0,0 0-1 0 0,-1 0 1 0 0,0-1-1 0 0,1 1 1 0 0,-2-1-1 0 0,1 0 0 0 0,-1-1 1 0 0,0 1-1 0 0,0-1 1 0 0,-1 1-1 0 0,1-1 1 0 0,-2 0-1 0 0,1 1 0 0 0,-1-1 1 0 0,1-8-1 0 0,-1-8 146 0 0,-1 0-1 0 0,-1 0 1 0 0,-1 0-1 0 0,-7-32 0 0 0,6 51 45 0 0,2 13-71 0 0,2 14-106 0 0,2-11-11 0 0,0 0 0 0 0,0-1 0 0 0,2 0 0 0 0,-1 0 0 0 0,2 0 0 0 0,-1 0 0 0 0,1-1 0 0 0,11 14 0 0 0,8 17 546 0 0,-24-40-552 0 0,-1-1 0 0 0,1 1 0 0 0,-1 0 0 0 0,0-1 0 0 0,1 1 0 0 0,-1 0 0 0 0,0 0 0 0 0,1-1 0 0 0,-1 1 0 0 0,0 0 0 0 0,0 0 0 0 0,0 0 0 0 0,0-1 0 0 0,0 1 0 0 0,0 1 1 0 0,0-1-6 0 0,0-1 1 0 0,-1 0-1 0 0,1 1 1 0 0,0-1-1 0 0,0 0 1 0 0,0 1-1 0 0,-1-1 1 0 0,1 0-1 0 0,0 0 1 0 0,0 1 0 0 0,-1-1-1 0 0,1 0 1 0 0,0 0-1 0 0,-1 0 1 0 0,1 1-1 0 0,0-1 1 0 0,-1 0-1 0 0,1 0 1 0 0,0 0-1 0 0,-1 0 1 0 0,1 0 0 0 0,0 1-1 0 0,-1-1 1 0 0,-3 0 164 0 0,0 0 0 0 0,0 0 0 0 0,0 0 0 0 0,0 0 1 0 0,-4-2-1 0 0,-5 1 168 0 0,12 1-333 0 0,0 0 0 0 0,-1 0 0 0 0,1 1 1 0 0,0-1-1 0 0,0 1 0 0 0,0-1 1 0 0,0 1-1 0 0,-1-1 0 0 0,1 1 0 0 0,0 0 1 0 0,0-1-1 0 0,0 1 0 0 0,0 0 1 0 0,0 0-1 0 0,1 0 0 0 0,-1 0 0 0 0,0 0 1 0 0,0 0-1 0 0,1 0 0 0 0,-1 0 1 0 0,0 0-1 0 0,0 2 0 0 0,-12 30 222 0 0,11-27-208 0 0,-5 21 73 0 0,1 0 0 0 0,2 1-1 0 0,-2 37 1 0 0,2-26-21 0 0,-21 373 328 0 0,26-385-519 0 0,1-1 0 0 0,2 1-1 0 0,0-1 1 0 0,2 0 0 0 0,1 0-1 0 0,0-1 1 0 0,2 0-1 0 0,19 36 1 0 0,-28-61 71 0 0,0 1 0 0 0,0-1-1 0 0,0 0 1 0 0,0 1 0 0 0,0-1 0 0 0,0 0-1 0 0,1 0 1 0 0,-1 1 0 0 0,0-1 0 0 0,0 0 0 0 0,0 0-1 0 0,0 0 1 0 0,0 1 0 0 0,1-1 0 0 0,-1 0-1 0 0,0 0 1 0 0,0 0 0 0 0,0 1 0 0 0,1-1-1 0 0,-1 0 1 0 0,0 0 0 0 0,0 0 0 0 0,1 0 0 0 0,-1 0-1 0 0,0 1 1 0 0,0-1 0 0 0,1 0 0 0 0,-1 0-1 0 0,0 0 1 0 0,1 0 0 0 0,-1 0 0 0 0,0 0-1 0 0,5-8-1077 0 0,0-22-1591 0 0,-4 24 1712 0 0,3-26-5142 0 0,-1 14 3871 0 0</inkml:trace>
</inkml:ink>
</file>

<file path=ppt/ink/ink4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31.0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48 1288 0 0,'-2'-3'1159'0'0,"0"0"-1"0"0,1-1 1 0 0,-1 1 0 0 0,0 0-1 0 0,1 0 1 0 0,0-1-1 0 0,0 1 1 0 0,0 0 0 0 0,0-1-1 0 0,0 1 1 0 0,0-7-1 0 0,1 10-1071 0 0,0 0-1 0 0,0 0 0 0 0,0-1 1 0 0,0 1-1 0 0,0 0 1 0 0,0 0-1 0 0,0 0 0 0 0,-1 0 1 0 0,1 0-1 0 0,0 0 1 0 0,0 0-1 0 0,0 0 0 0 0,0 0 1 0 0,0 0-1 0 0,-1 0 1 0 0,1 0-1 0 0,0 0 0 0 0,0 0 1 0 0,0 0-1 0 0,0 0 1 0 0,0 0-1 0 0,-1 0 0 0 0,1 0 1 0 0,0 0-1 0 0,0 0 1 0 0,0 0-1 0 0,0 0 0 0 0,0 0 1 0 0,-1 0-1 0 0,1 0 1 0 0,0 0-1 0 0,0 0 0 0 0,0 1 1 0 0,0-1-1 0 0,0 0 1 0 0,0 0-1 0 0,0 0 0 0 0,-1 0 1 0 0,1 0-1 0 0,0 0 1 0 0,0 0-1 0 0,0 1 0 0 0,0-1 1 0 0,0 0-1 0 0,-6 5 741 0 0,1 1-491 0 0,-1 1 0 0 0,1 0 0 0 0,1 0 0 0 0,-1 0 0 0 0,1 0 0 0 0,1 1 0 0 0,-1 0 0 0 0,1 0 0 0 0,0 0 0 0 0,1 0 0 0 0,-2 10 0 0 0,2-8-263 0 0,1 0 0 0 0,0 0 1 0 0,1 0-1 0 0,-1 0 0 0 0,2-1 0 0 0,-1 1 1 0 0,2 0-1 0 0,-1 0 0 0 0,5 12 1 0 0,-4-14-48 0 0,1-1-1 0 0,1 0 1 0 0,-1 0 0 0 0,1 0 0 0 0,1 0 0 0 0,-1-1 0 0 0,1 1 0 0 0,0-1 0 0 0,1 0-1 0 0,-1-1 1 0 0,1 1 0 0 0,0-1 0 0 0,1 0 0 0 0,-1-1 0 0 0,1 0 0 0 0,0 0 0 0 0,8 4 0 0 0,-4-4-19 0 0,0 0 0 0 0,0 0 0 0 0,1-1-1 0 0,0 0 1 0 0,-1-1 0 0 0,1-1 0 0 0,0 1 0 0 0,0-2 0 0 0,0 0 0 0 0,22-3 0 0 0,-23 1-25 0 0,1-1-1 0 0,-1 0 0 0 0,1-1 0 0 0,-1-1 1 0 0,-1 0-1 0 0,1 0 0 0 0,-1-1 0 0 0,1 0 0 0 0,-2-1 1 0 0,1 0-1 0 0,-1-1 0 0 0,15-15 0 0 0,-20 18 18 0 0,-1 0 0 0 0,0 0-1 0 0,0 0 1 0 0,0-1-1 0 0,0 1 1 0 0,-1-1 0 0 0,0 0-1 0 0,-1 0 1 0 0,1 0 0 0 0,-1 0-1 0 0,0 0 1 0 0,0 0 0 0 0,-1 0-1 0 0,0 0 1 0 0,0-9-1 0 0,-3-9 15 0 0,0 0 0 0 0,-9-35 0 0 0,10 51-6 0 0,1 6-4 0 0,-6-19 68 0 0,7 21-69 0 0,0 0-1 0 0,0 0 1 0 0,-1-1-1 0 0,1 1 1 0 0,0 0 0 0 0,0 0-1 0 0,0 0 1 0 0,-1-1-1 0 0,1 1 1 0 0,0 0-1 0 0,0 0 1 0 0,-1 0 0 0 0,1 0-1 0 0,0-1 1 0 0,0 1-1 0 0,-1 0 1 0 0,1 0-1 0 0,0 0 1 0 0,0 0-1 0 0,-1 0 1 0 0,1 0 0 0 0,0 0-1 0 0,-1 0 1 0 0,1 0-1 0 0,-1 0 0 0 0,1 0 0 0 0,-1 1 1 0 0,0-1-1 0 0,1 0 0 0 0,-1 1 0 0 0,1-1 0 0 0,-1 0 0 0 0,0 1 0 0 0,1-1 0 0 0,-1 1 0 0 0,1-1 1 0 0,-1 1-1 0 0,1-1 0 0 0,0 1 0 0 0,-1 0 0 0 0,-7 9-6 0 0,1 1 0 0 0,0 0 0 0 0,0 1 1 0 0,2 0-1 0 0,-1 0 0 0 0,1 0 0 0 0,1 0 0 0 0,0 1 0 0 0,-2 19 1 0 0,4-24-4 0 0,1 0 1 0 0,1 0 0 0 0,-1 1 0 0 0,2-1 0 0 0,-1 0-1 0 0,1 1 1 0 0,0-1 0 0 0,1 0 0 0 0,0 0 0 0 0,0 0-1 0 0,0 0 1 0 0,1 0 0 0 0,1-1 0 0 0,-1 1 0 0 0,1-1 0 0 0,6 8-1 0 0,-2-5 3 0 0,0 0 0 0 0,0 0 0 0 0,1-1-1 0 0,0-1 1 0 0,1 1 0 0 0,0-1 0 0 0,1-1-1 0 0,-1 0 1 0 0,23 10 0 0 0,-24-13-327 0 0,1 0 0 0 0,0-1 0 0 0,0 0-1 0 0,0-1 1 0 0,12 1 0 0 0,-12-2-1011 0 0,1-1 1 0 0,-1 0-1 0 0,0 0 0 0 0,0-1 0 0 0,16-4 0 0 0,-5 1-1283 0 0,1 0-5 0 0</inkml:trace>
</inkml:ink>
</file>

<file path=ppt/ink/ink4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32.0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311 21 1840 0 0,'-2'-2'799'0'0,"-1"-1"0"0"0,0 1 0 0 0,0 0 0 0 0,0 0-1 0 0,-1 1 1 0 0,1-1 0 0 0,0 1 0 0 0,-1 0 0 0 0,1 0 0 0 0,-1 0-1 0 0,1 0 1 0 0,-1 0 0 0 0,-7 0 0 0 0,6 1-330 0 0,0 1 0 0 0,0 0 1 0 0,-1-1-1 0 0,1 1 0 0 0,0 1 0 0 0,0-1 1 0 0,0 1-1 0 0,-8 4 0 0 0,-5 4-322 0 0,2 1 0 0 0,-1 1 0 0 0,1 0 0 0 0,-15 17 0 0 0,15-15 532 0 0,5-5-582 0 0,1 1-1 0 0,0 0 1 0 0,0 0-1 0 0,1 1 1 0 0,1 1-1 0 0,-8 13 1 0 0,13-21-76 0 0,1 0 0 0 0,0 0 0 0 0,0 1 0 0 0,1-1 0 0 0,-1 1 0 0 0,1-1 0 0 0,0 1 0 0 0,0 0 0 0 0,1-1 0 0 0,-1 1 1 0 0,1 0-1 0 0,0 0 0 0 0,0-1 0 0 0,1 1 0 0 0,-1 0 0 0 0,1 0 0 0 0,0-1 0 0 0,0 1 0 0 0,1-1 0 0 0,-1 1 0 0 0,5 7 0 0 0,-1-3-17 0 0,1 0 0 0 0,0 0 0 0 0,1 0 0 0 0,0-1 0 0 0,0 0 0 0 0,1 0 0 0 0,0-1 0 0 0,0 0 0 0 0,1 0 0 0 0,0-1 0 0 0,0 0 0 0 0,0-1 0 0 0,1 0 0 0 0,0 0 0 0 0,0-1 0 0 0,0 0 0 0 0,0-1 0 0 0,1 0 0 0 0,0-1 0 0 0,-1 0 0 0 0,1-1 0 0 0,0 0 0 0 0,0 0 0 0 0,0-1 0 0 0,-1-1 0 0 0,1 0 0 0 0,0 0 0 0 0,0-1 0 0 0,-1 0 0 0 0,18-7 0 0 0,-6 0 118 0 0,0-2 0 0 0,31-19 0 0 0,-44 25-42 0 0,-1-1-1 0 0,0-1 1 0 0,0 1 0 0 0,-1-1-1 0 0,0-1 1 0 0,0 1 0 0 0,0-1-1 0 0,8-14 1 0 0,-11 14-38 0 0,-1 0 0 0 0,0 0 0 0 0,0-1 0 0 0,-1 1 0 0 0,0 0 1 0 0,0-1-1 0 0,-1 0 0 0 0,-1 1 0 0 0,1-1 0 0 0,-1 0 0 0 0,-2-12 0 0 0,1 9-42 0 0,-1 1 0 0 0,0-1 0 0 0,-1 0 0 0 0,0 1 0 0 0,-1 0-1 0 0,0 0 1 0 0,-11-19 0 0 0,12 25 2 0 0,1 1-1 0 0,-1 0 0 0 0,0 1 1 0 0,-1-1-1 0 0,1 0 0 0 0,-1 1 0 0 0,1 0 1 0 0,-1 0-1 0 0,0 0 0 0 0,0 0 1 0 0,-1 0-1 0 0,-7-3 0 0 0,6 4-5 0 0,-1 0-1 0 0,1 0 0 0 0,-1 0 1 0 0,0 1-1 0 0,1 0 0 0 0,-1 1 0 0 0,0-1 1 0 0,-9 2-1 0 0,-1 1-44 0 0,0 0-1 0 0,0 2 1 0 0,0 0 0 0 0,1 1-1 0 0,-1 1 1 0 0,-21 10 0 0 0,27-10-17 0 0,0 1 1 0 0,0 0 0 0 0,1 0 0 0 0,0 1 0 0 0,0 0 0 0 0,1 1 0 0 0,0 0 0 0 0,0 1 0 0 0,1-1 0 0 0,1 2-1 0 0,-1-1 1 0 0,2 1 0 0 0,0 0 0 0 0,0 0 0 0 0,-7 22 0 0 0,11-27 36 0 0,1 1-1 0 0,0-1 1 0 0,1 1 0 0 0,-1-1 0 0 0,1 1-1 0 0,0-1 1 0 0,1 1 0 0 0,0-1 0 0 0,0 0-1 0 0,0 1 1 0 0,4 9 0 0 0,-4-12 39 0 0,0-1 1 0 0,0 0 0 0 0,1 0 0 0 0,-1 0 0 0 0,1 0-1 0 0,0 0 1 0 0,-1 0 0 0 0,1-1 0 0 0,0 1 0 0 0,1-1-1 0 0,-1 1 1 0 0,0-1 0 0 0,1 0 0 0 0,-1 1 0 0 0,1-1-1 0 0,0-1 1 0 0,0 1 0 0 0,0 0 0 0 0,0-1 0 0 0,0 1-1 0 0,0-1 1 0 0,0 0 0 0 0,0 0 0 0 0,5 1 0 0 0,-6-2-11 0 0,1-1 1 0 0,-1 1-1 0 0,1 0 1 0 0,-1-1 0 0 0,1 0-1 0 0,-1 1 1 0 0,1-1-1 0 0,-1 0 1 0 0,0 0-1 0 0,1 0 1 0 0,-1-1 0 0 0,0 1-1 0 0,0-1 1 0 0,3-1-1 0 0,29-29-35 0 0,-27 25 55 0 0,-5 5-20 0 0,11-12 12 0 0,25-18 0 0 0,-34 29-1 0 0,0 0 1 0 0,0 1-1 0 0,0-1 0 0 0,0 1 1 0 0,1 0-1 0 0,-1 0 1 0 0,1 0-1 0 0,-1 1 0 0 0,1-1 1 0 0,-1 1-1 0 0,1 0 1 0 0,5 0-1 0 0,-9 1-12 0 0,-1 0 0 0 0,0 0 0 0 0,0 0 1 0 0,0 0-1 0 0,1 0 0 0 0,-1 0 0 0 0,0 0 0 0 0,0 0 0 0 0,0 0 0 0 0,1 0 0 0 0,-1 0 1 0 0,0 0-1 0 0,0 0 0 0 0,0 0 0 0 0,1 0 0 0 0,-1 0 0 0 0,0 0 0 0 0,0 0 1 0 0,0 0-1 0 0,1 0 0 0 0,-1 0 0 0 0,0 1 0 0 0,0-1 0 0 0,0 0 0 0 0,0 0 1 0 0,1 0-1 0 0,-1 0 0 0 0,0 0 0 0 0,0 0 0 0 0,0 1 0 0 0,0-1 0 0 0,0 0 1 0 0,0 0-1 0 0,1 0 0 0 0,-1 0 0 0 0,0 1 0 0 0,0-1 0 0 0,0 0 0 0 0,0 0 1 0 0,0 0-1 0 0,0 1 0 0 0,0-1 0 0 0,0 0 0 0 0,0 0 0 0 0,0 0 0 0 0,0 1 0 0 0,0-1 1 0 0,-5 8 17 0 0,5-8-12 0 0,19-2 9 0 0,-10-1 30 0 0,0-1 0 0 0,-1 0 0 0 0,1 0 0 0 0,-1-1 0 0 0,0 0 0 0 0,0-1 0 0 0,-1 0 0 0 0,11-9 0 0 0,-15 10 56 0 0,1 1 0 0 0,-1 0 1 0 0,1-1-1 0 0,-1 0 0 0 0,-1 1 1 0 0,1-1-1 0 0,-1 0 1 0 0,0-1-1 0 0,0 1 0 0 0,0 0 1 0 0,-1-1-1 0 0,0 1 0 0 0,0-1 1 0 0,0 1-1 0 0,0-10 0 0 0,-1 4 163 0 0,0 7-140 0 0,1-1 0 0 0,-1 1-1 0 0,0 0 1 0 0,0 0 0 0 0,-1-1 0 0 0,0 1 0 0 0,1 0 0 0 0,-1 0 0 0 0,-1-1 0 0 0,1 1 0 0 0,-4-7 0 0 0,4 10-104 0 0,1 0 0 0 0,-1 1 0 0 0,0-1 1 0 0,1 1-1 0 0,-1 0 0 0 0,0-1 0 0 0,1 1 0 0 0,-1 0 0 0 0,0-1 0 0 0,0 1 0 0 0,0 0 0 0 0,1 0 0 0 0,-1-1 1 0 0,0 1-1 0 0,0 0 0 0 0,0 0 0 0 0,1 0 0 0 0,-1 0 0 0 0,0 0 0 0 0,0 0 0 0 0,0 0 0 0 0,0 1 1 0 0,1-1-1 0 0,-1 0 0 0 0,0 0 0 0 0,0 1 0 0 0,0-1 0 0 0,1 0 0 0 0,-1 1 0 0 0,0-1 0 0 0,1 1 1 0 0,-2 0-1 0 0,0 0 1 0 0,0 0 0 0 0,1 0 1 0 0,-1 0-1 0 0,1 1 1 0 0,-1-1-1 0 0,1 0 1 0 0,0 1-1 0 0,0-1 1 0 0,-1 1-1 0 0,1-1 0 0 0,0 1 1 0 0,-1 3-1 0 0,2-3 42 0 0,0 0 0 0 0,0 0 0 0 0,1 0 0 0 0,-1 0 0 0 0,1 0 0 0 0,0 0 0 0 0,0 0-1 0 0,0 0 1 0 0,0 0 0 0 0,0 0 0 0 0,0 0 0 0 0,0 0 0 0 0,0 0 0 0 0,3 2 0 0 0,7 12 619 0 0,36 126 1055 0 0,-30-93-1663 0 0,11 27-45 0 0,-24-65-38 0 0,2 0-1 0 0,-1-1 0 0 0,1 0 0 0 0,12 15 0 0 0,-17-23-10 0 0,1 0 1 0 0,-1-1-1 0 0,1 1 1 0 0,-1-1-1 0 0,1 1 0 0 0,0-1 1 0 0,-1 0-1 0 0,1 0 1 0 0,0 0-1 0 0,0 0 0 0 0,0 0 1 0 0,0 0-1 0 0,0 0 1 0 0,0-1-1 0 0,0 1 0 0 0,0-1 1 0 0,0 1-1 0 0,3-1 0 0 0,-2 0-377 0 0,0 0 0 0 0,0-1 0 0 0,0 1 0 0 0,0-1 0 0 0,0 0 0 0 0,0 0 0 0 0,0 0 0 0 0,-1 0 0 0 0,1 0 0 0 0,0-1 0 0 0,-1 1 0 0 0,3-3 0 0 0,6-2-4640 0 0,-1 1-1354 0 0</inkml:trace>
</inkml:ink>
</file>

<file path=ppt/ink/ink4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32.9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450 866 608 0 0,'34'-19'4885'0'0,"-24"14"-3541"0"0,0-1 0 0 0,-1 0 1 0 0,11-9-1 0 0,-18 14-1155 0 0,-1-1 0 0 0,1 0-1 0 0,-1 0 1 0 0,0 0 0 0 0,0 1 0 0 0,0-1-1 0 0,0 0 1 0 0,0-1 0 0 0,0 1-1 0 0,-1 0 1 0 0,1 0 0 0 0,-1 0-1 0 0,1 0 1 0 0,-1-1 0 0 0,0 1-1 0 0,0 0 1 0 0,0 0 0 0 0,0 0 0 0 0,-1-4-1 0 0,-1-6 910 0 0,0 1 0 0 0,-6-17-1 0 0,6 21-673 0 0,-6-24 815 0 0,2 8-495 0 0,-1 0 1 0 0,-17-37-1 0 0,21 54-681 0 0,0 0 1 0 0,0 1-1 0 0,-1-1 1 0 0,0 1-1 0 0,0 0 0 0 0,0 0 1 0 0,0 0-1 0 0,-1 0 0 0 0,0 1 1 0 0,0 0-1 0 0,0 0 0 0 0,-1 0 1 0 0,1 0-1 0 0,-10-3 1 0 0,4 3-59 0 0,0 0 1 0 0,1 1 0 0 0,-1 1 0 0 0,0 0 0 0 0,-1 0 0 0 0,1 1 0 0 0,0 0 0 0 0,0 1-1 0 0,-1 1 1 0 0,1-1 0 0 0,-21 6 0 0 0,19-3-23 0 0,0 1-1 0 0,-1 0 1 0 0,2 1 0 0 0,-1 0-1 0 0,1 1 1 0 0,-1 1 0 0 0,2 0-1 0 0,-1 0 1 0 0,-15 14 0 0 0,-34 37 27 0 0,53-49-26 0 0,0 0 0 0 0,1 0 0 0 0,0 1 0 0 0,1 0 0 0 0,-6 12 0 0 0,10-19 8 0 0,1 0-1 0 0,0 0 0 0 0,0 0 0 0 0,0 0 0 0 0,0 0 0 0 0,1 0 1 0 0,-1 1-1 0 0,1-1 0 0 0,0 0 0 0 0,0 0 0 0 0,0 0 0 0 0,0 1 1 0 0,0-1-1 0 0,1 0 0 0 0,-1 0 0 0 0,1 0 0 0 0,2 5 0 0 0,-1-3 8 0 0,0-1 0 0 0,1 0-1 0 0,-1 0 1 0 0,1-1 0 0 0,0 1-1 0 0,0 0 1 0 0,0-1 0 0 0,1 0-1 0 0,-1 0 1 0 0,8 5 0 0 0,4 1-4 0 0,1-1 1 0 0,-1 0-1 0 0,2-1 0 0 0,-1-1 1 0 0,22 6-1 0 0,-24-9-8 0 0,1 0-1 0 0,0 0 1 0 0,-1-2 0 0 0,1 0-1 0 0,0 0 1 0 0,0-1 0 0 0,0-1-1 0 0,25-5 1 0 0,-29 4 10 0 0,1-1-1 0 0,-1-1 1 0 0,1 0 0 0 0,-1 0 0 0 0,0-1 0 0 0,-1 0-1 0 0,1-1 1 0 0,-1 0 0 0 0,0-1 0 0 0,-1 0 0 0 0,12-11-1 0 0,-17 14 1 0 0,-1 0-1 0 0,0 0 0 0 0,0 0 1 0 0,-1 0-1 0 0,1-1 0 0 0,-1 1 0 0 0,0-1 1 0 0,0 1-1 0 0,0-1 0 0 0,-1 0 1 0 0,1 0-1 0 0,-1 1 0 0 0,-1-1 0 0 0,1 0 1 0 0,-1 0-1 0 0,1 0 0 0 0,-1 0 1 0 0,-1-6-1 0 0,-2-9 32 0 0,0 0 0 0 0,-1 0 0 0 0,-9-23 0 0 0,2 5 65 0 0,0-10-22 0 0,3-1-1 0 0,1-1 1 0 0,0-55 0 0 0,7 29 288 0 0,13-101-1 0 0,-12 172-312 0 0,-1 2-10 0 0,0 1 0 0 0,0-1 0 0 0,0 1 0 0 0,1 0 0 0 0,-1-1 0 0 0,1 1 0 0 0,0 0 0 0 0,0-1 0 0 0,0 1 0 0 0,0 0 0 0 0,1-2 0 0 0,-2 26 445 0 0,-6 5-283 0 0,-3 11 47 0 0,-6 76 0 0 0,12-45-33 0 0,3 1 0 0 0,14 107 0 0 0,-10-149-196 0 0,1-1 0 0 0,2 0 1 0 0,1 0-1 0 0,1 0 0 0 0,1-1 0 0 0,2-1 0 0 0,0 0 0 0 0,1 0 1 0 0,23 29-1 0 0,-20-32-77 0 0,21 19 0 0 0,-30-33-93 0 0,1-1-1 0 0,1 0 1 0 0,-1 0 0 0 0,1-1-1 0 0,14 8 1 0 0,-20-12-261 0 0,1-1 1 0 0,-1 1 0 0 0,1-1 0 0 0,0 0-1 0 0,-1-1 1 0 0,1 1 0 0 0,0 0 0 0 0,-1-1-1 0 0,1 0 1 0 0,0 0 0 0 0,-1 0 0 0 0,8-1-1 0 0,3-5-2819 0 0</inkml:trace>
</inkml:ink>
</file>

<file path=ppt/ink/ink4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33.5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35 292 184 0 0,'0'-3'149'0'0,"-1"0"1"0"0,2 1-1 0 0,-1-1 1 0 0,0 0-1 0 0,0 0 0 0 0,1 0 1 0 0,0 1-1 0 0,-1-1 0 0 0,1 0 1 0 0,0 1-1 0 0,1-1 1 0 0,-1 0-1 0 0,0 1 0 0 0,1 0 1 0 0,-1-1-1 0 0,1 1 0 0 0,0 0 1 0 0,2-3-1 0 0,-1 1 465 0 0,0 0 0 0 0,0 0-1 0 0,-1 0 1 0 0,1 0-1 0 0,1-6 1 0 0,-4 10-462 0 0,1 0-1 0 0,-1-1 1 0 0,0 1 0 0 0,0 0 0 0 0,0 0-1 0 0,0-1 1 0 0,0 1 0 0 0,0 0-1 0 0,0-1 1 0 0,1 1 0 0 0,-1 0-1 0 0,0-1 1 0 0,0 1 0 0 0,0 0-1 0 0,0 0 1 0 0,0-1 0 0 0,0 1 0 0 0,-1 0-1 0 0,1-1 1 0 0,0 1 0 0 0,0 0-1 0 0,0-1 1 0 0,0 1 0 0 0,0 0-1 0 0,0 0 1 0 0,0-1 0 0 0,-1 1-1 0 0,1 0 1 0 0,0-1 0 0 0,0 1 0 0 0,0 0-1 0 0,-1 0 1 0 0,1-1 0 0 0,-11 3 3229 0 0,8-1-2767 0 0,0 0 0 0 0,0 1 0 0 0,1-1 0 0 0,-1 1-1 0 0,0 0 1 0 0,-2 2 0 0 0,2 0-333 0 0,0 0-1 0 0,1 0 1 0 0,-1 0-1 0 0,1 0 1 0 0,0 1-1 0 0,0-1 1 0 0,1 1-1 0 0,-1-1 1 0 0,1 1-1 0 0,0 0 1 0 0,0-1-1 0 0,1 1 1 0 0,-1 5-1 0 0,1 8 221 0 0,0 0-1 0 0,4 20 1 0 0,-3-29-311 0 0,0-4-149 0 0,0 1 1 0 0,0-1-1 0 0,0 1 0 0 0,1-1 1 0 0,0 1-1 0 0,0-1 1 0 0,0 0-1 0 0,1 0 0 0 0,-1 0 1 0 0,1-1-1 0 0,0 1 1 0 0,1-1-1 0 0,-1 1 0 0 0,1-1 1 0 0,0 0-1 0 0,0 0 1 0 0,0-1-1 0 0,1 1 0 0 0,-1-1 1 0 0,9 5-1 0 0,-13-8-41 0 0,1 0-1 0 0,-1 0 1 0 0,1 0-1 0 0,-1 0 0 0 0,1 0 1 0 0,-1 0-1 0 0,1 0 1 0 0,-1 0-1 0 0,1 0 1 0 0,-1 0-1 0 0,1 0 1 0 0,-1 0-1 0 0,1 0 0 0 0,-1 0 1 0 0,1 0-1 0 0,-1-1 1 0 0,0 1-1 0 0,1 0 1 0 0,-1 0-1 0 0,1-1 1 0 0,-1 1-1 0 0,0 0 0 0 0,1 0 1 0 0,-1-1-1 0 0,0 1 1 0 0,1 0-1 0 0,-1-1 1 0 0,0 1-1 0 0,1-1 1 0 0,-1 1-1 0 0,0 0 0 0 0,0-1 1 0 0,1 1-1 0 0,-1-1 1 0 0,0 1-1 0 0,0-1 1 0 0,0 1-1 0 0,0-1 1 0 0,0 1-1 0 0,0-1 0 0 0,1 1 1 0 0,-1-1-1 0 0,2-21-81 0 0,-4 9 65 0 0,-1 1 1 0 0,-1-1 0 0 0,0 0 0 0 0,0 1 0 0 0,-1 0 0 0 0,-11-18-1 0 0,-9-23-1 0 0,17 30-24 0 0,0 1 0 0 0,1-1 0 0 0,2 0 0 0 0,0 0 0 0 0,2-1 0 0 0,0 1 1 0 0,1-42-1 0 0,3 62 36 0 0,-1-1 0 0 0,0 0 0 0 0,1 1 0 0 0,0-1 0 0 0,0 1 0 0 0,0 0 0 0 0,0-1-1 0 0,2-3 1 0 0,-2 6 3 0 0,-1 0 0 0 0,1 0-1 0 0,0 0 1 0 0,0 0-1 0 0,-1 0 1 0 0,1 0-1 0 0,0 1 1 0 0,0-1-1 0 0,0 0 1 0 0,0 0 0 0 0,0 1-1 0 0,0-1 1 0 0,0 1-1 0 0,0-1 1 0 0,1 1-1 0 0,-1-1 1 0 0,0 1 0 0 0,0 0-1 0 0,0 0 1 0 0,0-1-1 0 0,1 1 1 0 0,-1 0-1 0 0,0 0 1 0 0,0 0-1 0 0,0 0 1 0 0,1 1 0 0 0,0-1-1 0 0,6 2 5 0 0,0-1 0 0 0,-1 1-1 0 0,0 1 1 0 0,0 0 0 0 0,0 0 0 0 0,8 4-1 0 0,40 28 28 0 0,-24-14-16 0 0,7 0-138 0 0,0-2 0 0 0,67 22 0 0 0,-7-2-5039 0 0,-63-25-2062 0 0,-21-10 4426 0 0</inkml:trace>
</inkml:ink>
</file>

<file path=ppt/ink/ink4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34.1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235 60 856 0 0,'-22'-8'7814'0'0,"-1"0"-1578"0"0,21 7-6023 0 0,0 1 0 0 0,0 0 1 0 0,0 0-1 0 0,0 0 0 0 0,0 0 0 0 0,0 1 0 0 0,0-1 0 0 0,0 0 0 0 0,0 1 0 0 0,0-1 1 0 0,-2 2-1 0 0,-3 2-40 0 0,1-1 0 0 0,0 1 0 0 0,0 0 1 0 0,0 0-1 0 0,0 1 0 0 0,1-1 0 0 0,0 1 1 0 0,0 1-1 0 0,-5 6 0 0 0,-6 9-113 0 0,-14 28 1 0 0,16-26 193 0 0,7-12-123 0 0,1-1 0 0 0,0 1 1 0 0,1 0-1 0 0,0 0 0 0 0,-4 18 1 0 0,8-26-92 0 0,0 1 1 0 0,0-1-1 0 0,1 1 1 0 0,0 0 0 0 0,0-1-1 0 0,0 1 1 0 0,0 0-1 0 0,0-1 1 0 0,1 1 0 0 0,0 0-1 0 0,0-1 1 0 0,0 1-1 0 0,0-1 1 0 0,0 1 0 0 0,1-1-1 0 0,-1 0 1 0 0,1 0 0 0 0,0 1-1 0 0,0-1 1 0 0,0 0-1 0 0,0-1 1 0 0,5 5 0 0 0,0 0-6 0 0,0-2 0 0 0,1 1 0 0 0,0-1 0 0 0,0 0 0 0 0,0 0 0 0 0,0-1 0 0 0,1 0 0 0 0,0 0 0 0 0,0-1 0 0 0,0-1 0 0 0,0 1 0 0 0,10 0 0 0 0,-13-2-24 0 0,1 0 1 0 0,-1 0-1 0 0,1-1 1 0 0,0 0-1 0 0,-1 0 0 0 0,1-1 1 0 0,-1 1-1 0 0,1-2 1 0 0,-1 1-1 0 0,1-1 1 0 0,-1 0-1 0 0,0 0 1 0 0,1 0-1 0 0,-1-1 1 0 0,-1 0-1 0 0,1-1 1 0 0,9-6-1 0 0,-10 6 1 0 0,-1 0 1 0 0,0 0-1 0 0,0 0 0 0 0,0-1 1 0 0,-1 0-1 0 0,1 0 1 0 0,-1 0-1 0 0,0 0 0 0 0,0 0 1 0 0,-1 0-1 0 0,0-1 0 0 0,0 1 1 0 0,0-1-1 0 0,-1 0 1 0 0,1 0-1 0 0,-1 1 0 0 0,-1-1 1 0 0,1 0-1 0 0,-1 0 0 0 0,0 0 1 0 0,-1-8-1 0 0,-3-16-31 0 0,0 1-1 0 0,-2 0 1 0 0,-2 1 0 0 0,0-1-1 0 0,-18-39 1 0 0,25 65 18 0 0,-1 0-1 0 0,1 1 1 0 0,0-1-1 0 0,-1 0 1 0 0,1 1 0 0 0,-1-1-1 0 0,0 1 1 0 0,0 0-1 0 0,0-1 1 0 0,0 1 0 0 0,0 0-1 0 0,0 0 1 0 0,-1 1-1 0 0,1-1 1 0 0,-1 0-1 0 0,1 1 1 0 0,-1-1 0 0 0,0 1-1 0 0,1 0 1 0 0,-1 0-1 0 0,0 0 1 0 0,0 0 0 0 0,0 1-1 0 0,0-1 1 0 0,0 1-1 0 0,0 0 1 0 0,0-1 0 0 0,0 1-1 0 0,0 1 1 0 0,0-1-1 0 0,0 0 1 0 0,0 1 0 0 0,0-1-1 0 0,-5 3 1 0 0,-1 0-6 0 0,1 0 1 0 0,-1 1-1 0 0,1 0 1 0 0,0 1-1 0 0,0 0 1 0 0,0 0-1 0 0,0 1 1 0 0,1 0 0 0 0,0 0-1 0 0,1 1 1 0 0,-1-1-1 0 0,1 2 1 0 0,-10 13-1 0 0,9-10-2 0 0,1 0 0 0 0,-1 1 0 0 0,2-1 0 0 0,0 1 0 0 0,0 1 1 0 0,1-1-1 0 0,0 1 0 0 0,1-1 0 0 0,-2 19 0 0 0,5-25 5 0 0,-1 0 1 0 0,1-1 0 0 0,0 1 0 0 0,0 0-1 0 0,1 0 1 0 0,0-1 0 0 0,0 1 0 0 0,0-1-1 0 0,0 1 1 0 0,1-1 0 0 0,0 1-1 0 0,0-1 1 0 0,1 0 0 0 0,-1 0 0 0 0,1 0-1 0 0,0 0 1 0 0,1-1 0 0 0,-1 1 0 0 0,1-1-1 0 0,0 0 1 0 0,0 0 0 0 0,0 0 0 0 0,1 0-1 0 0,-1-1 1 0 0,1 0 0 0 0,0 0-1 0 0,0 0 1 0 0,7 3 0 0 0,-6-3 11 0 0,0 0-1 0 0,1-1 1 0 0,-1 0 0 0 0,1 0 0 0 0,-1-1-1 0 0,1 0 1 0 0,0 0 0 0 0,0 0 0 0 0,-1-1-1 0 0,1 0 1 0 0,0 0 0 0 0,0-1 0 0 0,0 0-1 0 0,-1 0 1 0 0,1 0 0 0 0,0-1 0 0 0,-1 0-1 0 0,0-1 1 0 0,1 1 0 0 0,8-6 0 0 0,-7 4-7 0 0,-1 0-1 0 0,1-1 1 0 0,-1 0 0 0 0,0 0 0 0 0,0-1 0 0 0,-1 0 0 0 0,1 0 0 0 0,-1 0 0 0 0,-1-1 0 0 0,1 0-1 0 0,-1 0 1 0 0,0 0 0 0 0,-1-1 0 0 0,0 0 0 0 0,0 0 0 0 0,-1 0 0 0 0,1 0 0 0 0,-2 0 0 0 0,1-1-1 0 0,1-16 1 0 0,-1 4 29 0 0,0-1-1 0 0,-2 0 0 0 0,-1 1 1 0 0,-1-1-1 0 0,0 0 0 0 0,-8-35 1 0 0,7 54 10 0 0,1 4-6 0 0,0 12 20 0 0,0 18 64 0 0,2-11-124 0 0,1 0-1 0 0,0 0 1 0 0,2 0-1 0 0,0 0 1 0 0,2-1-1 0 0,0 1 1 0 0,1-2-1 0 0,18 37 1 0 0,-22-50 0 0 0,1 0 1 0 0,-1 0-1 0 0,1-1 0 0 0,0 1 1 0 0,0-1-1 0 0,1 0 1 0 0,-1 0-1 0 0,1 0 1 0 0,0-1-1 0 0,0 1 0 0 0,0-1 1 0 0,0 0-1 0 0,0-1 1 0 0,1 1-1 0 0,-1-1 0 0 0,1 0 1 0 0,0-1-1 0 0,0 1 1 0 0,-1-1-1 0 0,1 0 1 0 0,12 0-1 0 0,-9-1-280 0 0,1 0 0 0 0,0-1 0 0 0,0 0 0 0 0,0-1 0 0 0,12-3 0 0 0,-12 2-903 0 0,1 0 0 0 0,-1-1 1 0 0,0-1-1 0 0,14-8 0 0 0,-9 3-2672 0 0,0 0-383 0 0</inkml:trace>
</inkml:ink>
</file>

<file path=ppt/ink/ink4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34.3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100 84 960 0 0,'-3'-8'568'0'0,"0"-2"497"0"0,-1-1 0 0 0,0 2 1 0 0,-6-11-1 0 0,9 18-856 0 0,0 0 0 0 0,1 1 0 0 0,-1-1 0 0 0,0 1-1 0 0,-1-1 1 0 0,1 1 0 0 0,0 0 0 0 0,0-1 0 0 0,0 1 0 0 0,-1 0 0 0 0,1 0 0 0 0,-1 0 0 0 0,1 0 0 0 0,-1 0 0 0 0,1 0 0 0 0,-1 0 0 0 0,0 1 0 0 0,1-1 0 0 0,-1 0-1 0 0,0 1 1 0 0,1-1 0 0 0,-1 1 0 0 0,0 0 0 0 0,0 0 0 0 0,-3 0 0 0 0,4 0-32 0 0,-1 1-1 0 0,0-1 1 0 0,0 1-1 0 0,1 0 1 0 0,-1 0 0 0 0,1 0-1 0 0,-1 0 1 0 0,1 0-1 0 0,-1 0 1 0 0,1 1 0 0 0,-1-1-1 0 0,1 0 1 0 0,0 1-1 0 0,0-1 1 0 0,0 1 0 0 0,0-1-1 0 0,0 1 1 0 0,0-1-1 0 0,0 1 1 0 0,0 0 0 0 0,1-1-1 0 0,-1 1 1 0 0,1 0-1 0 0,-1 0 1 0 0,1 0 0 0 0,-1 2-1 0 0,-1 8 521 0 0,1-1 1 0 0,-1 23-1 0 0,2-25-399 0 0,2 41 1206 0 0,11 81 0 0 0,-9-101-1049 0 0,8 27 567 0 0,1 1-1 0 0,30 78 1 0 0,0-4-433 0 0,-16-24-451 0 0,13 46 8 0 0,-30-124-227 0 0,1 0 0 0 0,29 54 0 0 0,-38-80 27 0 0,0-1-1 0 0,0 0 0 0 0,0 0 0 0 0,1 0 0 0 0,-1 0 0 0 0,1 0 0 0 0,0 0 0 0 0,0-1 0 0 0,0 1 0 0 0,6 3 0 0 0,-7-5-76 0 0,0 0 0 0 0,0-1 0 0 0,0 1 0 0 0,0 0-1 0 0,0-1 1 0 0,0 1 0 0 0,0-1 0 0 0,0 0 0 0 0,0 0 0 0 0,0 0 0 0 0,0 0-1 0 0,0 0 1 0 0,0 0 0 0 0,0 0 0 0 0,0-1 0 0 0,0 1 0 0 0,0-1-1 0 0,0 1 1 0 0,0-1 0 0 0,-1 0 0 0 0,1 0 0 0 0,2-1 0 0 0,1-1-859 0 0,0 0 1 0 0,0 0 0 0 0,-1-1 0 0 0,1 0-1 0 0,-1 0 1 0 0,0 0 0 0 0,0 0 0 0 0,4-5-1 0 0,0-4-2373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4:28.3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156 97 1856 0 0,'-24'-2'8203'0'0,"1"6"-4011"0"0,13 0-2568 0 0,0-1 0 0 0,-13 8 0 0 0,28-15-1141 0 0,1 0 0 0 0,-1 0 0 0 0,0-1 0 0 0,-1 1 0 0 0,8-11 0 0 0,10-9-98 0 0,-14 18-313 0 0,-1 0-1 0 0,1 0 1 0 0,1 1 0 0 0,-1 0-1 0 0,1 0 1 0 0,0 1-1 0 0,0 0 1 0 0,0 0 0 0 0,0 1-1 0 0,18-3 1 0 0,-22 5-57 0 0,1 0 0 0 0,0 1 0 0 0,-1 0-1 0 0,1 0 1 0 0,0 0 0 0 0,-1 1 0 0 0,1 0 0 0 0,10 2 0 0 0,-12-1-11 0 0,0-1-1 0 0,-1 1 1 0 0,1 0-1 0 0,-1 0 1 0 0,0 0 0 0 0,1 0-1 0 0,-1 0 1 0 0,0 1-1 0 0,0 0 1 0 0,0-1 0 0 0,-1 1-1 0 0,1 0 1 0 0,4 6-1 0 0,-5-4 28 0 0,0 0 0 0 0,0 0 0 0 0,0 0 0 0 0,0 0 0 0 0,-1 1 0 0 0,0-1 0 0 0,0 0-1 0 0,0 1 1 0 0,-1-1 0 0 0,0 0 0 0 0,0 1 0 0 0,0-1 0 0 0,-2 8 0 0 0,1-3 74 0 0,-1 0 1 0 0,0 0-1 0 0,-1 0 1 0 0,0 0-1 0 0,-1-1 1 0 0,-5 11-1 0 0,5-14-76 0 0,0-1 0 0 0,0 1 0 0 0,0-1 0 0 0,-1 0 0 0 0,0 0 0 0 0,0 0 0 0 0,-1-1 0 0 0,1 0 0 0 0,-1 0 0 0 0,0 0 0 0 0,0-1 0 0 0,0 0-1 0 0,0 0 1 0 0,-13 4 0 0 0,3-2-162 0 0,0-1-1 0 0,-1 0 1 0 0,0-1-1 0 0,-32 1 1 0 0,35-3-579 0 0,0-1 0 0 0,-25-4 1 0 0,36 3 153 0 0,-1 1 0 0 0,1-1 0 0 0,-1 0 1 0 0,1 0-1 0 0,0 0 0 0 0,-1-1 0 0 0,1 1 1 0 0,0-1-1 0 0,0 0 0 0 0,0 0 0 0 0,0 0 1 0 0,0 0-1 0 0,0 0 0 0 0,1 0 0 0 0,-1-1 0 0 0,-3-4 1 0 0,1-9-2048 0 0,5-3 257 0 0</inkml:trace>
</inkml:ink>
</file>

<file path=ppt/ink/ink4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34.6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192 22 560 0 0,'-13'-5'1042'0'0,"1"1"0"0"0,-1 0-1 0 0,0 2 1 0 0,-1-1 0 0 0,-15 0 0 0 0,24 3-721 0 0,0-1 1 0 0,-1 2-1 0 0,1-1 1 0 0,-1 0 0 0 0,1 1-1 0 0,-1 0 1 0 0,1 0-1 0 0,0 1 1 0 0,0 0-1 0 0,0-1 1 0 0,0 2 0 0 0,0-1-1 0 0,0 1 1 0 0,0-1-1 0 0,-5 6 1 0 0,9-8-262 0 0,0 1 0 0 0,1-1 0 0 0,-1 1-1 0 0,0 0 1 0 0,0 0 0 0 0,1-1 0 0 0,-1 1 0 0 0,1 0 0 0 0,-1 0 0 0 0,1 0 0 0 0,-1 0-1 0 0,1 0 1 0 0,-1-1 0 0 0,1 1 0 0 0,0 0 0 0 0,0 0 0 0 0,-1 0 0 0 0,1 0 0 0 0,0 0-1 0 0,0 0 1 0 0,0 0 0 0 0,0 0 0 0 0,0 0 0 0 0,0 0 0 0 0,0 0 0 0 0,1 0 0 0 0,-1 0 0 0 0,0 0-1 0 0,0 0 1 0 0,1 0 0 0 0,-1 0 0 0 0,1 0 0 0 0,-1 0 0 0 0,1 0 0 0 0,-1-1 0 0 0,1 1-1 0 0,-1 0 1 0 0,1 0 0 0 0,0-1 0 0 0,-1 1 0 0 0,1 0 0 0 0,0-1 0 0 0,0 1 0 0 0,1 0-1 0 0,4 4 186 0 0,0 0 0 0 0,1-1 0 0 0,0 0 0 0 0,9 4-1 0 0,-14-7-203 0 0,47 21 532 0 0,97 31 0 0 0,-119-45-499 0 0,0-2 0 0 0,0-1-1 0 0,1-1 1 0 0,0-2 0 0 0,43 0 0 0 0,-54-4 399 0 0,0 1-1 0 0,-1-2 1 0 0,1 0 0 0 0,-1-2 0 0 0,0 1-1 0 0,0-2 1 0 0,0 0 0 0 0,-1-1 0 0 0,27-16-1 0 0,-33 15-22 0 0,-14 9 109 0 0,-16 8-38 0 0,15-6-466 0 0,-1 2 1 0 0,1-1-1 0 0,-1 1 0 0 0,1 0 1 0 0,1 0-1 0 0,-1 1 0 0 0,1-1 1 0 0,0 1-1 0 0,-7 11 0 0 0,10-13-58 0 0,0 0 0 0 0,0 0 0 0 0,0 0 0 0 0,1 1 0 0 0,-1-1-1 0 0,1 0 1 0 0,0 1 0 0 0,1-1 0 0 0,-1 0 0 0 0,1 1 0 0 0,-1-1 0 0 0,2 1-1 0 0,-1-1 1 0 0,0 1 0 0 0,1-1 0 0 0,0 1 0 0 0,0-1 0 0 0,2 5 0 0 0,0 1-102 0 0,1 0 1 0 0,0-1 0 0 0,1 0-1 0 0,0 0 1 0 0,0 0 0 0 0,1-1 0 0 0,0 0-1 0 0,0 0 1 0 0,1 0 0 0 0,0-1-1 0 0,1 0 1 0 0,-1 0 0 0 0,1-1 0 0 0,1 0-1 0 0,-1 0 1 0 0,1-1 0 0 0,0 0 0 0 0,0 0-1 0 0,1-1 1 0 0,13 4 0 0 0,-12-6-122 0 0,-1 0 1 0 0,1-1 0 0 0,0 0-1 0 0,0 0 1 0 0,0-1 0 0 0,0 0-1 0 0,0-1 1 0 0,0-1 0 0 0,11-2-1 0 0,-10 1-1419 0 0,0-1 0 0 0,15-7-1 0 0,-12 4-1675 0 0</inkml:trace>
</inkml:ink>
</file>

<file path=ppt/ink/ink4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34.7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0 2457 0 0,'-17'5'3224'0'0,"2"-2"3810"0"0,4 4-5714 0 0,2-1 336 0 0,7 2 105 0 0,2 0-665 0 0,3 3-232 0 0,5-3-304 0 0,2 1-336 0 0,6-2-192 0 0,-1 1-8 0 0,3-4-32 0 0,3 3-168 0 0,-1-3-168 0 0,-1 1-56 0 0,3-2-1264 0 0,-3-1 976 0 0</inkml:trace>
</inkml:ink>
</file>

<file path=ppt/ink/ink4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35.4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300 65 512 0 0,'1'-3'689'0'0,"-1"0"1"0"0,1-1-1 0 0,0 1 0 0 0,1 0 1 0 0,-1 0-1 0 0,0 0 0 0 0,1 0 0 0 0,0 0 1 0 0,0 0-1 0 0,-1 0 0 0 0,2 0 0 0 0,-1 1 1 0 0,0-1-1 0 0,1 1 0 0 0,-1 0 1 0 0,1-1-1 0 0,-1 1 0 0 0,1 0 0 0 0,4-2 1 0 0,0-2 1929 0 0,-12 5 21 0 0,-17 7-911 0 0,-34 25-614 0 0,1 1 0 0 0,-97 77 0 0 0,146-104-1059 0 0,-1 0 1 0 0,1 0-1 0 0,1 1 1 0 0,-1 0-1 0 0,1 0 1 0 0,-9 14-1 0 0,13-18-50 0 0,-1 0-1 0 0,2 0 1 0 0,-1 0-1 0 0,0 0 1 0 0,0 0 0 0 0,1 0-1 0 0,-1 0 1 0 0,1 1-1 0 0,-1-1 1 0 0,1 0-1 0 0,0 0 1 0 0,0 0 0 0 0,0 1-1 0 0,0-1 1 0 0,1 0-1 0 0,-1 0 1 0 0,0 0-1 0 0,1 1 1 0 0,0-1 0 0 0,-1 0-1 0 0,1 0 1 0 0,0 0-1 0 0,0 0 1 0 0,0 0 0 0 0,0 0-1 0 0,1 0 1 0 0,-1-1-1 0 0,0 1 1 0 0,4 3-1 0 0,2 1 1 0 0,0 0-1 0 0,0-1 0 0 0,1 1 0 0 0,0-2 0 0 0,0 1 0 0 0,0-1 1 0 0,1 0-1 0 0,-1-1 0 0 0,11 4 0 0 0,10 1-71 0 0,43 6-1 0 0,-21-8-296 0 0,0-1 1 0 0,0-3-1 0 0,92-8 1 0 0,-46-8-2611 0 0,-2-8-3428 0 0,-53 8 3250 0 0,-6-1-152 0 0</inkml:trace>
</inkml:ink>
</file>

<file path=ppt/ink/ink4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37.1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0 174 512 0 0,'12'-25'2653'0'0,"-1"0"1"0"0,-1-1-1 0 0,-2 0 1 0 0,6-28-1 0 0,-12 38 93 0 0,-5 14-831 0 0,-1 8-1291 0 0,-1 3-314 0 0,1 1 0 0 0,0-1-1 0 0,1 1 1 0 0,0 0 0 0 0,1 0 0 0 0,-2 15-1 0 0,-2 64 182 0 0,5-52-160 0 0,-4 78-211 0 0,5 1 1 0 0,5-1-1 0 0,23 134 0 0 0,-27-243-605 0 0,2 19-236 0 0,-5-11-5419 0 0,0-11 2425 0 0</inkml:trace>
</inkml:ink>
</file>

<file path=ppt/ink/ink4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37.5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78 298 792 0 0,'-18'0'2584'0'0,"9"-1"-886"0"0,0 1-1 0 0,0 0 1 0 0,0 1-1 0 0,-10 2 1 0 0,19-3-1672 0 0,-1 0-1 0 0,1 0 1 0 0,0 0 0 0 0,0 0-1 0 0,0 0 1 0 0,0 0 0 0 0,0 0-1 0 0,0 0 1 0 0,0 0-1 0 0,-1 0 1 0 0,1 0 0 0 0,0 0-1 0 0,0 0 1 0 0,0 0 0 0 0,0 0-1 0 0,0 0 1 0 0,0 0 0 0 0,-1 0-1 0 0,1 0 1 0 0,0 0 0 0 0,0 0-1 0 0,0 0 1 0 0,0 0 0 0 0,0 0-1 0 0,0 0 1 0 0,-1 0 0 0 0,1 0-1 0 0,0 0 1 0 0,0-1 0 0 0,0 1-1 0 0,0 0 1 0 0,0 0 0 0 0,0 0-1 0 0,0 0 1 0 0,0 0 0 0 0,0 0-1 0 0,0 0 1 0 0,0-1 0 0 0,0 1-1 0 0,-1 0 1 0 0,3-7 528 0 0,4-6-68 0 0,83-93 904 0 0,-51 63-633 0 0,-26 29-410 0 0,1 1-1 0 0,1 0 0 0 0,0 1 0 0 0,0 0 0 0 0,1 1 1 0 0,1 1-1 0 0,20-10 0 0 0,-28 16-238 0 0,0 0 0 0 0,1 1 1 0 0,-1 0-1 0 0,1 0 0 0 0,-1 1 1 0 0,1 0-1 0 0,0 1 0 0 0,0-1 0 0 0,0 2 1 0 0,0-1-1 0 0,0 2 0 0 0,0-1 0 0 0,0 1 1 0 0,0 0-1 0 0,0 1 0 0 0,0 0 1 0 0,8 3-1 0 0,-10-2-110 0 0,0 1-1 0 0,0-1 1 0 0,0 1 0 0 0,0 1 0 0 0,-1-1-1 0 0,0 1 1 0 0,0 0 0 0 0,0 1-1 0 0,-1-1 1 0 0,0 1 0 0 0,8 11 0 0 0,-11-14-4 0 0,0 0 0 0 0,0 0 1 0 0,-1 0-1 0 0,1 0 0 0 0,-1 0 1 0 0,0 1-1 0 0,0-1 0 0 0,0 0 1 0 0,0 1-1 0 0,0-1 0 0 0,-1 0 0 0 0,1 1 1 0 0,-1-1-1 0 0,0 1 0 0 0,0-1 1 0 0,-1 0-1 0 0,1 1 0 0 0,-1-1 1 0 0,1 1-1 0 0,-1-1 0 0 0,0 0 1 0 0,0 0-1 0 0,-1 1 0 0 0,1-1 0 0 0,-1 0 1 0 0,1 0-1 0 0,-1 0 0 0 0,-4 5 1 0 0,-1-1-7 0 0,-1 1 1 0 0,1-1-1 0 0,-1-1 1 0 0,-1 1 0 0 0,1-2-1 0 0,-1 1 1 0 0,-10 4-1 0 0,-72 28-226 0 0,66-28 141 0 0,-16 7-4 0 0,12-5-803 0 0,-43 12-1 0 0,72-23 788 0 0,0-1 1 0 0,0 0-1 0 0,-1 0 0 0 0,1 0 0 0 0,0 0 0 0 0,0 0 0 0 0,0 0 1 0 0,0 1-1 0 0,-1-1 0 0 0,1 0 0 0 0,0 0 0 0 0,0 0 0 0 0,0 0 1 0 0,-1 0-1 0 0,1 0 0 0 0,0 0 0 0 0,0 0 0 0 0,-1 0 0 0 0,1 0 1 0 0,0 0-1 0 0,0 0 0 0 0,0 0 0 0 0,-1 0 0 0 0,1 0 0 0 0,0 0 1 0 0,0 0-1 0 0,0-1 0 0 0,-1 1 0 0 0,1 0 0 0 0,0 0 1 0 0,0 0-1 0 0,0 0 0 0 0,0 0 0 0 0,-1 0 0 0 0,1 0 0 0 0,0-1 1 0 0,0 1-1 0 0,0 0 0 0 0,0 0 0 0 0,0 0 0 0 0,-1 0 0 0 0,1-1 1 0 0,0 1-1 0 0,0 0 0 0 0,0 0 0 0 0,0 0 0 0 0,0-1 0 0 0,0 1 1 0 0,0 0-1 0 0,0 0 0 0 0,0 0 0 0 0,0-1 0 0 0,0 1 0 0 0,0 0 1 0 0,0 0-1 0 0,0 0 0 0 0,0-1 0 0 0,1-5-3622 0 0</inkml:trace>
</inkml:ink>
</file>

<file path=ppt/ink/ink4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37.9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37 153 1552 0 0,'-9'-1'1433'0'0,"7"1"-564"0"0,0 0 0 0 0,0 0 0 0 0,0 0 0 0 0,0 0 0 0 0,0 0 0 0 0,0 1 0 0 0,0-1 0 0 0,-4 2 0 0 0,6-2-721 0 0,-1 0 0 0 0,1 1 0 0 0,-1-1 1 0 0,1 1-1 0 0,-1-1 0 0 0,1 1 0 0 0,0 0 0 0 0,-1-1 0 0 0,1 1 1 0 0,0-1-1 0 0,-1 1 0 0 0,1 0 0 0 0,0-1 0 0 0,0 1 0 0 0,-1 0 1 0 0,1-1-1 0 0,0 1 0 0 0,0 0 0 0 0,0 0 0 0 0,0-1 1 0 0,0 1-1 0 0,0 0 0 0 0,0-1 0 0 0,0 1 0 0 0,0 0 0 0 0,1-1 1 0 0,-1 1-1 0 0,0 0 0 0 0,0-1 0 0 0,1 2 0 0 0,11 35 2007 0 0,-8-25-1522 0 0,-1 0-1 0 0,1 0 1 0 0,1 16-1 0 0,-4 11 719 0 0,-2-25-670 0 0,4 24 1 0 0,-3-34-648 0 0,1-1 1 0 0,-1 1 0 0 0,1 0 0 0 0,1-1-1 0 0,-1 1 1 0 0,0-1 0 0 0,1 0-1 0 0,-1 1 1 0 0,1-1 0 0 0,0 0 0 0 0,3 4-1 0 0,-4-6-31 0 0,-1-1-1 0 0,1 1 0 0 0,-1 0 1 0 0,1-1-1 0 0,0 1 0 0 0,-1 0 1 0 0,1-1-1 0 0,0 1 0 0 0,0-1 0 0 0,-1 1 1 0 0,1-1-1 0 0,0 1 0 0 0,0-1 1 0 0,0 0-1 0 0,0 1 0 0 0,0-1 1 0 0,-1 0-1 0 0,1 0 0 0 0,0 0 1 0 0,0 0-1 0 0,0 0 0 0 0,0 0 1 0 0,1 0-1 0 0,0 0-6 0 0,-1-1 0 0 0,0 1 0 0 0,0-1-1 0 0,0 1 1 0 0,0-1 0 0 0,0 0 0 0 0,0 0 0 0 0,0 1 0 0 0,0-1-1 0 0,0 0 1 0 0,0 0 0 0 0,0 0 0 0 0,0 0 0 0 0,-1 0 0 0 0,2-1 0 0 0,0-2-13 0 0,0 0 0 0 0,0-1 0 0 0,0 1 0 0 0,0 0 0 0 0,-1-1 0 0 0,0 1 0 0 0,0-1 0 0 0,1-5 1 0 0,-6-164 214 0 0,-1 51-176 0 0,5 119-24 0 0,0 0 0 0 0,0 0 1 0 0,0 0-1 0 0,1 0 1 0 0,0 0-1 0 0,0 0 0 0 0,0 0 1 0 0,0 0-1 0 0,3-5 1 0 0,-3 8 0 0 0,0-1 1 0 0,0 1 0 0 0,0 0-1 0 0,0-1 1 0 0,0 1 0 0 0,0 0-1 0 0,0 0 1 0 0,0 0 0 0 0,1 0-1 0 0,-1 0 1 0 0,1 0 0 0 0,-1 0-1 0 0,1 0 1 0 0,-1 0 0 0 0,1 0-1 0 0,-1 1 1 0 0,1-1 0 0 0,-1 1 0 0 0,1-1-1 0 0,0 1 1 0 0,-1 0 0 0 0,1 0-1 0 0,0 0 1 0 0,2 0 0 0 0,13 1-119 0 0,0 1 1 0 0,0 1 0 0 0,-1 0-1 0 0,25 9 1 0 0,3 0-344 0 0,87 27-3651 0 0,-93-28-1001 0 0,-14-3 773 0 0</inkml:trace>
</inkml:ink>
</file>

<file path=ppt/ink/ink4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39.0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270 64 376 0 0,'-2'-2'436'0'0,"-1"1"-1"0"0,1 0 1 0 0,0 0-1 0 0,0 0 1 0 0,-1 0-1 0 0,1 0 1 0 0,-1 1-1 0 0,1-1 1 0 0,-1 1-1 0 0,1-1 1 0 0,-1 1-1 0 0,0 0 1 0 0,1 0-1 0 0,-1 0 1 0 0,1 0-1 0 0,-1 1 1 0 0,1-1-1 0 0,-1 1 0 0 0,1-1 1 0 0,-1 1-1 0 0,1 0 1 0 0,-5 2-1 0 0,-4 3 456 0 0,0-1 0 0 0,1 2 0 0 0,-14 10 0 0 0,19-13-627 0 0,-17 12 421 0 0,1 1 0 0 0,-27 30 0 0 0,42-41-538 0 0,0 1 1 0 0,1 0-1 0 0,-1 0 0 0 0,1 1 1 0 0,1-1-1 0 0,-1 1 0 0 0,2 0 0 0 0,-1 0 1 0 0,1 0-1 0 0,0 1 0 0 0,-2 11 1 0 0,4-16-86 0 0,1 1 1 0 0,-1-1 0 0 0,1 0 0 0 0,1 1 0 0 0,-1-1 0 0 0,0 0 0 0 0,1 1-1 0 0,0-1 1 0 0,0 0 0 0 0,1 0 0 0 0,-1 0 0 0 0,1 0 0 0 0,3 8 0 0 0,-1-7-22 0 0,-1 0 0 0 0,1 0 0 0 0,0-1 0 0 0,1 1 0 0 0,-1-1 0 0 0,1 0 0 0 0,0 0 0 0 0,9 6 1 0 0,1-2-29 0 0,0-1 1 0 0,0-1 0 0 0,0 0 0 0 0,1-1 0 0 0,-1 0 0 0 0,24 2-1 0 0,-18-3-68 0 0,0-2 0 0 0,0 0 0 0 0,36-3 0 0 0,-47 1 53 0 0,0-2 0 0 0,0 1 0 0 0,1-1 0 0 0,-2-1 0 0 0,1 0-1 0 0,0 0 1 0 0,0-1 0 0 0,-1 0 0 0 0,15-9 0 0 0,-21 11 8 0 0,-1 0-1 0 0,1-1 1 0 0,0 1-1 0 0,0 0 1 0 0,-1-1-1 0 0,1 0 0 0 0,-1 1 1 0 0,0-1-1 0 0,0 0 1 0 0,0 0-1 0 0,0 0 1 0 0,-1-1-1 0 0,1 1 1 0 0,-1 0-1 0 0,0-1 1 0 0,0 1-1 0 0,0-1 1 0 0,0 1-1 0 0,-1-1 1 0 0,1 1-1 0 0,-1-1 1 0 0,0 1-1 0 0,0-5 1 0 0,-1 0 5 0 0,0 0-1 0 0,-1 0 1 0 0,0 0 0 0 0,0 0 0 0 0,-1 1 0 0 0,0-1 0 0 0,0 1-1 0 0,-1 0 1 0 0,-5-9 0 0 0,-37-65 57 0 0,31 51-30 0 0,-3 0 0 0 0,-30-41 0 0 0,46 68-37 0 0,0 0 1 0 0,-1 0 0 0 0,0 0-1 0 0,1 0 1 0 0,-1 1 0 0 0,0 0 0 0 0,0-1-1 0 0,0 1 1 0 0,-1 0 0 0 0,1 0-1 0 0,0 1 1 0 0,-1-1 0 0 0,0 1 0 0 0,1-1-1 0 0,-1 1 1 0 0,0 0 0 0 0,1 1-1 0 0,-1-1 1 0 0,0 1 0 0 0,0-1 0 0 0,0 1-1 0 0,1 0 1 0 0,-1 1 0 0 0,0-1 0 0 0,0 1-1 0 0,0-1 1 0 0,1 1 0 0 0,-1 0-1 0 0,0 0 1 0 0,1 1 0 0 0,-1-1 0 0 0,1 1-1 0 0,-1 0 1 0 0,1 0 0 0 0,0 0-1 0 0,0 0 1 0 0,-4 4 0 0 0,3-3 0 0 0,0 0 1 0 0,1 1-1 0 0,0-1 1 0 0,-1 1-1 0 0,1 0 1 0 0,0-1-1 0 0,1 1 1 0 0,-1 0-1 0 0,1 1 1 0 0,0-1-1 0 0,0 0 1 0 0,-2 6-1 0 0,4-8 2 0 0,-1 1-1 0 0,1-1 0 0 0,0 0 0 0 0,-1 1 0 0 0,1-1 1 0 0,0 1-1 0 0,1-1 0 0 0,-1 0 0 0 0,0 1 1 0 0,1-1-1 0 0,-1 1 0 0 0,1-1 0 0 0,0 0 0 0 0,0 0 1 0 0,0 1-1 0 0,0-1 0 0 0,0 0 0 0 0,0 0 0 0 0,0 0 1 0 0,1 0-1 0 0,-1 0 0 0 0,1 0 0 0 0,0-1 0 0 0,-1 1 1 0 0,4 2-1 0 0,0 0-9 0 0,0 0 1 0 0,0-1-1 0 0,1 0 1 0 0,-1 1-1 0 0,1-2 1 0 0,0 1-1 0 0,0-1 1 0 0,0 0-1 0 0,0 0 1 0 0,9 1 0 0 0,-5-1-17 0 0,-1-2 1 0 0,1 1 0 0 0,0-1 0 0 0,0-1 0 0 0,0 0 0 0 0,10-2 0 0 0,4-3 23 0 0,-1-1-1 0 0,0 0 1 0 0,0-2-1 0 0,33-19 1 0 0,-37 19 42 0 0,-11 5 35 0 0,0 0-1 0 0,0 0 1 0 0,-1-1 0 0 0,1 0-1 0 0,10-9 1 0 0,-11 7 214 0 0,-9 10 192 0 0,-13 12-77 0 0,7-7-379 0 0,0 0 1 0 0,1 1 0 0 0,0-1-1 0 0,0 2 1 0 0,1-1 0 0 0,0 1-1 0 0,0 0 1 0 0,1 0 0 0 0,1 1 0 0 0,0-1-1 0 0,-4 14 1 0 0,6-14-36 0 0,0-1-1 0 0,1 0 1 0 0,0 1 0 0 0,0-1-1 0 0,1 1 1 0 0,0-1 0 0 0,1 1-1 0 0,0-1 1 0 0,1 0 0 0 0,0 1 0 0 0,0-1-1 0 0,1 0 1 0 0,7 17 0 0 0,-7-21-7 0 0,0 1 1 0 0,0-1 0 0 0,0 0 0 0 0,1 0 0 0 0,0 0 0 0 0,0-1 0 0 0,0 1-1 0 0,1-1 1 0 0,-1 0 0 0 0,1 0 0 0 0,0-1 0 0 0,0 1 0 0 0,1-1 0 0 0,-1 0-1 0 0,1-1 1 0 0,-1 1 0 0 0,1-1 0 0 0,0 0 0 0 0,6 1 0 0 0,-4-1-5 0 0,1-1 0 0 0,0 0 1 0 0,-1-1-1 0 0,1 1 1 0 0,0-2-1 0 0,0 1 0 0 0,-1-1 1 0 0,1-1-1 0 0,0 1 1 0 0,-1-1-1 0 0,0-1 0 0 0,15-6 1 0 0,-12 5 27 0 0,-1-1 0 0 0,0-1 0 0 0,0 0 0 0 0,-1 0 0 0 0,10-9 0 0 0,-15 12 1 0 0,0-2 1 0 0,0 1-1 0 0,-1 0 0 0 0,1-1 0 0 0,-1 0 1 0 0,0 1-1 0 0,0-2 0 0 0,0 1 0 0 0,-1 0 1 0 0,1 0-1 0 0,2-11 0 0 0,2-23 53 0 0,-1 0 0 0 0,-2 0 0 0 0,-1-60 0 0 0,-3 93-43 0 0,0 1 0 0 0,0-1-1 0 0,-1 1 1 0 0,0 0-1 0 0,0-1 1 0 0,0 1 0 0 0,-1 0-1 0 0,-3-9 1 0 0,4 13-11 0 0,0-1 0 0 0,1 1 0 0 0,-2-1 0 0 0,1 1 0 0 0,0-1-1 0 0,0 1 1 0 0,0 0 0 0 0,-1-1 0 0 0,1 1 0 0 0,0 0 0 0 0,-1 0 0 0 0,1 0 0 0 0,-1 0 0 0 0,0 0-1 0 0,1 0 1 0 0,-1 1 0 0 0,0-1 0 0 0,1 1 0 0 0,-1-1 0 0 0,0 1 0 0 0,0-1 0 0 0,0 1 0 0 0,1 0 0 0 0,-1 0-1 0 0,0 0 1 0 0,0 0 0 0 0,0 0 0 0 0,-2 1 0 0 0,-21 3 40 0 0,0 1 0 0 0,0 1 0 0 0,-40 16 0 0 0,49-15-38 0 0,0 1-1 0 0,0 0 0 0 0,0 1 0 0 0,1 0 0 0 0,0 2 0 0 0,-13 12 0 0 0,19-15-9 0 0,1 1 0 0 0,0 0 0 0 0,0 1 0 0 0,1-1 0 0 0,-10 17 0 0 0,15-20-14 0 0,-1-1 1 0 0,1 0 0 0 0,0 0-1 0 0,0 1 1 0 0,0-1 0 0 0,0 1-1 0 0,1 0 1 0 0,0 0-1 0 0,1-1 1 0 0,-1 1 0 0 0,1 0-1 0 0,0 0 1 0 0,2 9-1 0 0,-1-12 9 0 0,0 0-1 0 0,0 0 0 0 0,0 0 0 0 0,0 0 0 0 0,1 0 0 0 0,0-1 0 0 0,-1 1 0 0 0,1 0 0 0 0,0-1 1 0 0,0 1-1 0 0,1-1 0 0 0,-1 0 0 0 0,0 0 0 0 0,1 0 0 0 0,0 0 0 0 0,-1 0 0 0 0,1 0 1 0 0,0-1-1 0 0,0 0 0 0 0,0 1 0 0 0,0-1 0 0 0,0 0 0 0 0,6 1 0 0 0,1 1-11 0 0,1-1 0 0 0,0-1 0 0 0,0 0 0 0 0,0 0 0 0 0,19-2 0 0 0,1-3 14 0 0,0-1 1 0 0,0-1-1 0 0,-1-1 0 0 0,32-14 0 0 0,-55 19-10 0 0,0-1-1 0 0,0 0 0 0 0,-1-1 0 0 0,1 0 0 0 0,-1 0 0 0 0,0 0 1 0 0,0-1-1 0 0,0 0 0 0 0,8-9 0 0 0,-11 10 15 0 0,0 0-1 0 0,0-1 0 0 0,0 1 1 0 0,0-1-1 0 0,-1 1 1 0 0,0-1-1 0 0,0 0 0 0 0,0 0 1 0 0,0 0-1 0 0,-1 0 0 0 0,0 0 1 0 0,0-1-1 0 0,0 1 1 0 0,0-8-1 0 0,-2 0 30 0 0,1 0-1 0 0,-2 0 1 0 0,0 0-1 0 0,-4-14 1 0 0,4 21 24 0 0,0-1 1 0 0,0 1-1 0 0,-1-1 1 0 0,0 1 0 0 0,0 0-1 0 0,0 0 1 0 0,-1 0 0 0 0,0 1-1 0 0,-7-9 1 0 0,10 13-34 0 0,1 0-1 0 0,-1 1 1 0 0,0-1-1 0 0,0 0 1 0 0,1 1 0 0 0,-1-1-1 0 0,0 1 1 0 0,0-1 0 0 0,0 1-1 0 0,0-1 1 0 0,0 1 0 0 0,0-1-1 0 0,0 1 1 0 0,0 0 0 0 0,0 0-1 0 0,0-1 1 0 0,0 1 0 0 0,0 0-1 0 0,0 0 1 0 0,0 0 0 0 0,0 0-1 0 0,0 0 1 0 0,0 0-1 0 0,0 0 1 0 0,0 1 0 0 0,0-1-1 0 0,0 0 1 0 0,0 1 0 0 0,0-1-1 0 0,0 0 1 0 0,0 1 0 0 0,0-1-1 0 0,0 1 1 0 0,0 0 0 0 0,1-1-1 0 0,-1 1 1 0 0,0 0 0 0 0,0-1-1 0 0,-1 3 1 0 0,0-1 19 0 0,0 1 0 0 0,0-1-1 0 0,0 1 1 0 0,1 0 0 0 0,-1 0 0 0 0,1 0 0 0 0,-1 0 0 0 0,1 0 0 0 0,0 0-1 0 0,0 0 1 0 0,0 6 0 0 0,0 2-24 0 0,1 0-1 0 0,0 0 0 0 0,1 0 1 0 0,1 0-1 0 0,0 0 0 0 0,4 15 1 0 0,26 63-12 0 0,-29-80 7 0 0,32 74-49 0 0,-15-37 66 0 0,-2 0 0 0 0,20 77 0 0 0,-26-51 82 0 0,-4 0 0 0 0,-2 1 0 0 0,-5 94 0 0 0,-6-85 215 0 0,3-70-228 0 0,0 0 0 0 0,0 0 0 0 0,-2 0 0 0 0,-7 20 0 0 0,9-28-25 0 0,0 0 0 0 0,0 0 0 0 0,-1 0 0 0 0,0 0 0 0 0,0 0-1 0 0,0 0 1 0 0,0 0 0 0 0,0-1 0 0 0,-1 0 0 0 0,0 0-1 0 0,1 0 1 0 0,-1 0 0 0 0,-5 2 0 0 0,3-2 1 0 0,-1 0-1 0 0,1 0 1 0 0,-1-1 0 0 0,1 0 0 0 0,-1 0 0 0 0,0-1-1 0 0,0 0 1 0 0,-9 0 0 0 0,1 0 2 0 0,0-2-1 0 0,0 0 1 0 0,0-1 0 0 0,0-1 0 0 0,0 0-1 0 0,0-1 1 0 0,-23-9 0 0 0,26 8-71 0 0,0-1 0 0 0,-1 0 1 0 0,2-1-1 0 0,-1 0 1 0 0,1-1-1 0 0,0 0 0 0 0,1-1 1 0 0,0 0-1 0 0,0-1 0 0 0,-15-20 1 0 0,20 23-17 0 0,1 0 0 0 0,0 0 1 0 0,0 0-1 0 0,0-1 0 0 0,1 1 0 0 0,0-1 1 0 0,1 0-1 0 0,-1 0 0 0 0,2 0 1 0 0,-1 0-1 0 0,1-1 0 0 0,0 1 0 0 0,1 0 1 0 0,0 0-1 0 0,0-1 0 0 0,1 1 0 0 0,0 0 1 0 0,0 0-1 0 0,3-9 0 0 0,4-7-82 0 0,0 1-1 0 0,1 0 0 0 0,1 1 0 0 0,2 0 0 0 0,0 0 1 0 0,1 1-1 0 0,1 1 0 0 0,1 0 0 0 0,1 1 0 0 0,0 0 1 0 0,1 2-1 0 0,2 0 0 0 0,-1 1 0 0 0,2 1 1 0 0,0 0-1 0 0,35-18 0 0 0,32-9-1845 0 0,-31 16-2098 0 0,-2-3-4672 0 0,-36 18 5829 0 0</inkml:trace>
</inkml:ink>
</file>

<file path=ppt/ink/ink4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39.5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92 1408 0 0,'-7'-8'7875'0'0,"-2"-2"2567"0"0,4 11-7089 0 0,1 9-2567 0 0,3-4-592 0 0,0 0 0 0 0,0 0 0 0 0,1 1 0 0 0,-1-1 0 0 0,2 1 0 0 0,-1-1 0 0 0,1 0 0 0 0,0 1 0 0 0,0-1 1 0 0,0 0-1 0 0,4 10 0 0 0,4 6-19 0 0,18 35 1 0 0,-26-56-173 0 0,3 8 1 0 0,1 0-1 0 0,1-1 1 0 0,0 1-1 0 0,0-1 1 0 0,0 0 0 0 0,1-1-1 0 0,0 0 1 0 0,1 0-1 0 0,12 10 1 0 0,-19-17-5 0 0,-1 0 1 0 0,0 0-1 0 0,0 1 0 0 0,1-1 1 0 0,-1 0-1 0 0,0 0 1 0 0,1 0-1 0 0,-1 1 0 0 0,0-1 1 0 0,0 0-1 0 0,1 0 0 0 0,-1 0 1 0 0,0 0-1 0 0,1 0 0 0 0,-1 0 1 0 0,0 0-1 0 0,1 0 0 0 0,-1 0 1 0 0,0 0-1 0 0,1 0 0 0 0,-1 0 1 0 0,0 0-1 0 0,1 0 1 0 0,0 0-1 0 0,-1-6-51 0 0,-6-11-144 0 0,-8-3 81 0 0,0 1 1 0 0,-27-28-1 0 0,26 32 117 0 0,1-1 0 0 0,1 0 0 0 0,-22-36 0 0 0,33 48-14 0 0,0 0 1 0 0,0-1-1 0 0,1 1 1 0 0,-1-1-1 0 0,1 1 1 0 0,0-1-1 0 0,0 0 1 0 0,1 1-1 0 0,-1-1 1 0 0,1 0-1 0 0,0 1 1 0 0,0-1-1 0 0,1 0 1 0 0,1-7-1 0 0,-1 9 3 0 0,0 1-1 0 0,0-1 0 0 0,0 0 0 0 0,0 0 1 0 0,0 1-1 0 0,1-1 0 0 0,-1 1 0 0 0,1-1 1 0 0,0 1-1 0 0,0 0 0 0 0,0-1 0 0 0,0 1 1 0 0,0 0-1 0 0,1 0 0 0 0,-1 1 0 0 0,0-1 0 0 0,1 0 1 0 0,-1 1-1 0 0,1 0 0 0 0,0-1 0 0 0,0 1 1 0 0,-1 0-1 0 0,7-1 0 0 0,3 0-52 0 0,1 0-1 0 0,-1 1 1 0 0,1 0-1 0 0,-1 1 1 0 0,21 2-1 0 0,63 14-458 0 0,-69-11 264 0 0,7 4-1379 0 0,1 1 0 0 0,54 24 1 0 0,-41-15-5608 0 0,-35-15 4916 0 0</inkml:trace>
</inkml:ink>
</file>

<file path=ppt/ink/ink4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40.1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173 75 3825 0 0,'-22'-15'9734'0'0,"19"14"-8790"0"0,0 0 1 0 0,0 0-1 0 0,0-1 0 0 0,0 2 0 0 0,-6-2 1 0 0,7 2-771 0 0,0 0 0 0 0,0-1-1 0 0,0 2 1 0 0,0-1 0 0 0,0 0 0 0 0,0 0 0 0 0,0 1 0 0 0,0-1 0 0 0,0 1 0 0 0,0-1 0 0 0,0 1 0 0 0,0 0 0 0 0,0 0 0 0 0,1 0 0 0 0,-1 0 0 0 0,0 0 0 0 0,0 0 0 0 0,1 1 0 0 0,-1-1 0 0 0,1 0 0 0 0,-1 1 0 0 0,-1 2 0 0 0,-4 5-13 0 0,1 0-1 0 0,1 0 1 0 0,0 1-1 0 0,0-1 1 0 0,1 1-1 0 0,-4 11 1 0 0,3-2-17 0 0,0-1 1 0 0,-3 30 0 0 0,7-41-129 0 0,1 0 1 0 0,0 0 0 0 0,1 0-1 0 0,-1 0 1 0 0,2 0-1 0 0,-1 0 1 0 0,1-1-1 0 0,0 1 1 0 0,0 0-1 0 0,0-1 1 0 0,1 0-1 0 0,0 1 1 0 0,1-1-1 0 0,-1-1 1 0 0,1 1-1 0 0,0 0 1 0 0,1-1 0 0 0,-1 0-1 0 0,8 7 1 0 0,-6-7-34 0 0,0 0 0 0 0,-1 0 1 0 0,2-1-1 0 0,-1 0 1 0 0,1 0-1 0 0,-1 0 0 0 0,1-1 1 0 0,0 0-1 0 0,0 0 1 0 0,0-1-1 0 0,1 0 1 0 0,-1 0-1 0 0,1-1 0 0 0,-1 0 1 0 0,1 0-1 0 0,-1 0 1 0 0,13-2-1 0 0,-16 0 15 0 0,0 1 0 0 0,0-2 1 0 0,0 1-1 0 0,0 0 0 0 0,0-1 1 0 0,0 0-1 0 0,0 0 0 0 0,-1 0 0 0 0,1 0 1 0 0,-1 0-1 0 0,0-1 0 0 0,1 0 0 0 0,-1 1 1 0 0,0-1-1 0 0,-1-1 0 0 0,1 1 0 0 0,0 0 1 0 0,-1-1-1 0 0,4-6 0 0 0,-3 4 5 0 0,0 0-1 0 0,-1 0 1 0 0,1 1-1 0 0,-1-2 1 0 0,-1 1 0 0 0,1 0-1 0 0,-1 0 1 0 0,0-1-1 0 0,-1 1 1 0 0,1 0 0 0 0,-1-1-1 0 0,-1-8 1 0 0,-26-116 167 0 0,16 81-78 0 0,9 43-80 0 0,0-1 0 0 0,0 1 0 0 0,0 0 0 0 0,-1 0 0 0 0,0 0 0 0 0,0 0 0 0 0,-5-6 0 0 0,6 11-11 0 0,1 0-1 0 0,0 1 0 0 0,-1-1 0 0 0,1 0 0 0 0,-1 1 0 0 0,1-1 1 0 0,-1 1-1 0 0,0 0 0 0 0,1 0 0 0 0,-1-1 0 0 0,0 1 1 0 0,0 0-1 0 0,0 1 0 0 0,0-1 0 0 0,0 0 0 0 0,0 0 0 0 0,0 1 1 0 0,0-1-1 0 0,0 1 0 0 0,-1 0 0 0 0,1 0 0 0 0,0 0 0 0 0,0 0 1 0 0,0 0-1 0 0,0 0 0 0 0,0 0 0 0 0,0 1 0 0 0,-1-1 1 0 0,-1 2-1 0 0,-7 2-12 0 0,1 0 1 0 0,0 1-1 0 0,0 1 0 0 0,0-1 1 0 0,1 2-1 0 0,0-1 1 0 0,0 1-1 0 0,0 1 1 0 0,1 0-1 0 0,0 0 1 0 0,-13 18-1 0 0,14-17-8 0 0,0 1 1 0 0,1 0-1 0 0,0 1 0 0 0,1-1 1 0 0,0 1-1 0 0,1 0 0 0 0,0 0 1 0 0,1 1-1 0 0,0-1 0 0 0,0 1 1 0 0,0 15-1 0 0,3-22 8 0 0,0 0 1 0 0,0 0-1 0 0,0 0 0 0 0,1 0 0 0 0,0 0 1 0 0,0 0-1 0 0,0 0 0 0 0,0-1 1 0 0,1 1-1 0 0,0 0 0 0 0,0-1 0 0 0,0 1 1 0 0,1-1-1 0 0,0 0 0 0 0,-1 0 1 0 0,1 0-1 0 0,6 6 0 0 0,-4-5-33 0 0,1-1 0 0 0,-1 0 1 0 0,1 0-1 0 0,0 0 0 0 0,0-1 0 0 0,0 0 0 0 0,0 0 1 0 0,0 0-1 0 0,1-1 0 0 0,-1 0 0 0 0,1 0 0 0 0,8 0 0 0 0,-1 0-154 0 0,0-2-1 0 0,0 0 0 0 0,0 0 0 0 0,1-1 1 0 0,-1-1-1 0 0,-1 0 0 0 0,1-1 0 0 0,0-1 0 0 0,-1 0 1 0 0,1-1-1 0 0,-1 0 0 0 0,0-1 0 0 0,-1 0 1 0 0,17-12-1 0 0,-25 16 174 0 0,-1-1 0 0 0,1-1 0 0 0,-1 1 0 0 0,0 0 0 0 0,0-1 0 0 0,0 0 0 0 0,0 0 0 0 0,0 1 0 0 0,-1-2 1 0 0,0 1-1 0 0,0 0 0 0 0,0 0 0 0 0,0-1 0 0 0,-1 1 0 0 0,0-1 0 0 0,0 1 0 0 0,0-1 0 0 0,0 0 0 0 0,-1 1 0 0 0,0-7 0 0 0,0-9 240 0 0,-1-1 0 0 0,-1 1 0 0 0,-6-28 0 0 0,4 27 87 0 0,1 2-45 0 0,2 10 4 0 0,-1 0-1 0 0,1 0 1 0 0,-1 0-1 0 0,-1 0 1 0 0,0 1-1 0 0,-7-17 0 0 0,9 24-227 0 0,1 1-1 0 0,0-1 0 0 0,0 1 0 0 0,-1-1 0 0 0,1 1 1 0 0,0-1-1 0 0,-1 1 0 0 0,1-1 0 0 0,-1 1 1 0 0,1 0-1 0 0,0-1 0 0 0,-1 1 0 0 0,1-1 0 0 0,-1 1 1 0 0,1 0-1 0 0,-1 0 0 0 0,1-1 0 0 0,-1 1 0 0 0,0 0 1 0 0,1 0-1 0 0,-1-1 0 0 0,1 1 0 0 0,-1 0 1 0 0,1 0-1 0 0,-1 0 0 0 0,0 0 0 0 0,0 0-7 0 0,0 1 0 0 0,1-1-1 0 0,-1 0 1 0 0,0 1 0 0 0,1-1-1 0 0,-1 1 1 0 0,1-1 0 0 0,-1 1-1 0 0,0-1 1 0 0,1 1 0 0 0,-1-1-1 0 0,1 1 1 0 0,-1 0 0 0 0,1-1 0 0 0,0 1-1 0 0,-1 1 1 0 0,-1 2 23 0 0,0 1-1 0 0,0-1 1 0 0,0 1 0 0 0,-1 9-1 0 0,2 3-50 0 0,0 0-1 0 0,1 1 0 0 0,0-1 0 0 0,1 0 1 0 0,2 1-1 0 0,-1-1 0 0 0,2 0 0 0 0,0 0 1 0 0,1-1-1 0 0,1 1 0 0 0,1-1 0 0 0,0 0 0 0 0,10 15 1 0 0,-13-25-75 0 0,-1-1 0 0 0,1 1 0 0 0,1-1 0 0 0,-1 0 0 0 0,1-1 0 0 0,0 1 0 0 0,0-1 0 0 0,1 0 0 0 0,-1 0 0 0 0,1 0 0 0 0,0-1-1 0 0,0 0 1 0 0,7 3 0 0 0,20 3-2915 0 0,3-8-3588 0 0,-19-2 4085 0 0</inkml:trace>
</inkml:ink>
</file>

<file path=ppt/ink/ink4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40.6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87 51 2040 0 0,'-4'-2'1259'0'0,"1"-1"0"0"0,-1 1-1 0 0,1 0 1 0 0,-1 0 0 0 0,1 0-1 0 0,-7-2 1 0 0,9 4-981 0 0,-1-1 0 0 0,1 1 0 0 0,0 0 0 0 0,0 0 0 0 0,0 0 0 0 0,0 0 0 0 0,-1 0-1 0 0,1 0 1 0 0,0 0 0 0 0,0 0 0 0 0,0 1 0 0 0,0-1 0 0 0,-1 0 0 0 0,1 1 0 0 0,0-1 0 0 0,0 0 0 0 0,0 1 0 0 0,0 0 0 0 0,0-1-1 0 0,0 1 1 0 0,0 0 0 0 0,0-1 0 0 0,0 1 0 0 0,0 0 0 0 0,1 0 0 0 0,-1 0 0 0 0,0 0 0 0 0,0 1 0 0 0,-2 2-17 0 0,0 1 1 0 0,1-1 0 0 0,0 1 0 0 0,0 0-1 0 0,0 0 1 0 0,0 0 0 0 0,1 0-1 0 0,0 0 1 0 0,-1 6 0 0 0,0 9 375 0 0,1 21 0 0 0,0-18-133 0 0,1-9-350 0 0,0-1-1 0 0,0 1 0 0 0,1-1 0 0 0,1 1 1 0 0,1-1-1 0 0,0 0 0 0 0,0 1 0 0 0,1-2 1 0 0,1 1-1 0 0,0 0 0 0 0,1-1 0 0 0,0 0 1 0 0,1 0-1 0 0,0-1 0 0 0,1 1 0 0 0,0-2 1 0 0,1 1-1 0 0,0-1 0 0 0,1-1 0 0 0,0 1 1 0 0,0-2-1 0 0,16 11 0 0 0,-19-14-144 0 0,17 9 47 0 0,-23-13-55 0 0,1-1 1 0 0,-1 1-1 0 0,0-1 0 0 0,1 1 0 0 0,-1-1 1 0 0,0 0-1 0 0,1 1 0 0 0,-1-1 1 0 0,1 0-1 0 0,-1 0 0 0 0,0 0 0 0 0,1 0 1 0 0,-1 0-1 0 0,1 0 0 0 0,2-1 0 0 0,-4 0-11 0 0,1 1-1 0 0,0 0 1 0 0,-1-1-1 0 0,1 1 1 0 0,-1-1-1 0 0,1 1 1 0 0,-1-1-1 0 0,1 0 1 0 0,-1 1-1 0 0,0-1 1 0 0,1 1-1 0 0,-1-1 1 0 0,1 0-1 0 0,-1 1 1 0 0,0-1-1 0 0,0 0 1 0 0,0 1-1 0 0,1-1 1 0 0,-1 0-1 0 0,0 0 1 0 0,0 1-1 0 0,0-1 1 0 0,0 0-1 0 0,0 0 1 0 0,0 1-1 0 0,0-1 1 0 0,-1-1-1 0 0,-4-24-283 0 0,3 20 228 0 0,-16-55-236 0 0,-3-16 199 0 0,18 65 115 0 0,1 0 0 0 0,1 0 0 0 0,0 0-1 0 0,2-22 1 0 0,1 16 19 0 0,1 0 0 0 0,9-34 0 0 0,-10 44-20 0 0,1 1 0 0 0,0-1 0 0 0,0 1 1 0 0,0 0-1 0 0,1 0 0 0 0,0 1 1 0 0,1-1-1 0 0,-1 1 0 0 0,9-8 1 0 0,-12 12-10 0 0,0 1 0 0 0,1 0 0 0 0,-1-1 0 0 0,1 1 0 0 0,0 0 0 0 0,-1 0 0 0 0,1 0 1 0 0,0 0-1 0 0,-1 1 0 0 0,1-1 0 0 0,0 0 0 0 0,0 1 0 0 0,0-1 0 0 0,0 1 0 0 0,0-1 0 0 0,0 1 1 0 0,0 0-1 0 0,0 0 0 0 0,0 0 0 0 0,0 0 0 0 0,-1 0 0 0 0,1 1 0 0 0,0-1 0 0 0,0 0 0 0 0,0 1 1 0 0,3 1-1 0 0,-2-1 8 0 0,0 1 1 0 0,0 0-1 0 0,0 0 1 0 0,0 0 0 0 0,-1 1-1 0 0,1-1 1 0 0,-1 1-1 0 0,1-1 1 0 0,-1 1 0 0 0,0 0-1 0 0,0 0 1 0 0,0 0-1 0 0,2 5 1 0 0,3 7 57 0 0,-1 0-1 0 0,0 1 1 0 0,-1 0 0 0 0,-1 0 0 0 0,-1 1-1 0 0,0-1 1 0 0,0 20 0 0 0,-2 4 704 0 0,-7 72 0 0 0,4-103-593 0 0,1 0 1 0 0,-6 16 0 0 0,-1 5 66 0 0,8-30-247 0 0,0 0 0 0 0,0 0 0 0 0,0 0 1 0 0,0 0-1 0 0,0 0 0 0 0,0 0 0 0 0,0 0 0 0 0,0 0 0 0 0,0 0 0 0 0,0 0 0 0 0,0 0 0 0 0,0 0 0 0 0,0 0 0 0 0,0 0 0 0 0,0 0 0 0 0,0 0 1 0 0,1 0-1 0 0,-1 0 0 0 0,0 0 0 0 0,0 0 0 0 0,0 0 0 0 0,0 0 0 0 0,0 0 0 0 0,0 0 0 0 0,0 0 0 0 0,0 0 0 0 0,0 0 0 0 0,0 0 0 0 0,0 0 0 0 0,0 0 1 0 0,0 0-1 0 0,0 0 0 0 0,0 0 0 0 0,0 0 0 0 0,0 0 0 0 0,0 0 0 0 0,0 0 0 0 0,0 0 0 0 0,0 0 0 0 0,0 0 0 0 0,0 1 0 0 0,0-1 0 0 0,0 0 1 0 0,1 0-1 0 0,-1 0 0 0 0,0 0 0 0 0,0 0 0 0 0,0 0 0 0 0,-1 0 0 0 0,1 0 0 0 0,0 0 0 0 0,0 0 0 0 0,0 0 0 0 0,0 0 0 0 0,0 0 0 0 0,0 0 0 0 0,7-7-143 0 0,5-11-204 0 0,0-6-98 0 0,10-31 0 0 0,-2 6 215 0 0,14-38 164 0 0,-22 53 88 0 0,2 1 1 0 0,33-61-1 0 0,-24 63-14 0 0,-21 29-5 0 0,0 0 0 0 0,-1 0 1 0 0,1 1-1 0 0,0-1 1 0 0,0 0-1 0 0,0 1 0 0 0,0 0 1 0 0,0-1-1 0 0,1 1 0 0 0,-1 0 1 0 0,0 0-1 0 0,5-1 1 0 0,-6 2-2 0 0,-1 0 1 0 0,1 0-1 0 0,0 0 1 0 0,0 0 0 0 0,0 0-1 0 0,-1 0 1 0 0,1 0 0 0 0,0 1-1 0 0,0-1 1 0 0,0 0 0 0 0,-1 1-1 0 0,1-1 1 0 0,0 0-1 0 0,-1 1 1 0 0,1-1 0 0 0,0 1-1 0 0,-1-1 1 0 0,1 1 0 0 0,0-1-1 0 0,-1 1 1 0 0,1-1-1 0 0,-1 1 1 0 0,1 0 0 0 0,-1-1-1 0 0,1 1 1 0 0,-1 0 0 0 0,0-1-1 0 0,1 1 1 0 0,-1 0 0 0 0,0 0-1 0 0,1 1 1 0 0,5 28 32 0 0,-5-24-32 0 0,25 267-238 0 0,-26-242-156 0 0,1-12-327 0 0,3 29 0 0 0,5-16-2827 0 0,-7-28 2119 0 0,0 0 0 0 0,0 1 0 0 0,1-1 0 0 0,4 7 0 0 0,5 1-2933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4:28.9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409 225 512 0 0,'4'-7'1350'0'0,"-1"1"0"0"0,0-2-1 0 0,0 1 1 0 0,-1 0 0 0 0,0 0 0 0 0,0-1 0 0 0,-1 1-1 0 0,1-13 1 0 0,-2 13-909 0 0,1 0 0 0 0,-1 0-1 0 0,0 0 1 0 0,-1-1 0 0 0,0 1 0 0 0,0 0-1 0 0,-1 0 1 0 0,0 0 0 0 0,0 0 0 0 0,0 1 0 0 0,-1-1-1 0 0,0 0 1 0 0,-6-8 0 0 0,7 12-251 0 0,0-1 0 0 0,0 1 0 0 0,-1 1 0 0 0,0-1 0 0 0,1 0 1 0 0,-1 0-1 0 0,0 1 0 0 0,0 0 0 0 0,0 0 0 0 0,0-1 0 0 0,-1 2 0 0 0,1-1 0 0 0,-1 0 0 0 0,1 1 0 0 0,-1 0 1 0 0,1-1-1 0 0,-1 1 0 0 0,0 1 0 0 0,0-1 0 0 0,1 0 0 0 0,-1 1 0 0 0,0 0 0 0 0,0 0 0 0 0,0 0 1 0 0,0 1-1 0 0,-7 1 0 0 0,1 0 14 0 0,1 2-1 0 0,-1-1 1 0 0,1 1 0 0 0,0 1 0 0 0,0 0 0 0 0,0 0 0 0 0,1 0-1 0 0,-14 13 1 0 0,1 1 263 0 0,-36 41-1 0 0,41-39-340 0 0,1 1 0 0 0,0 0 0 0 0,2 1 0 0 0,0 1 0 0 0,2 0 0 0 0,0 0 0 0 0,2 1 0 0 0,1 1 0 0 0,1-1 0 0 0,1 1 0 0 0,1 0 0 0 0,2 1 0 0 0,-2 45 0 0 0,5-60-116 0 0,1-1 0 0 0,0 0 0 0 0,0 1 0 0 0,1-1 0 0 0,1 0 0 0 0,-1 0 0 0 0,2-1 0 0 0,0 1 0 0 0,7 14 0 0 0,-8-19-34 0 0,1 0 0 0 0,0 0 0 0 0,0 0 1 0 0,1 0-1 0 0,0-1 0 0 0,0 0 1 0 0,0 0-1 0 0,1 0 0 0 0,0-1 1 0 0,0 1-1 0 0,0-1 0 0 0,0-1 0 0 0,0 1 1 0 0,1-1-1 0 0,8 3 0 0 0,0-2-286 0 0,0 0 1 0 0,0-1-1 0 0,1 0 0 0 0,-1-1 0 0 0,1-1 0 0 0,-1-1 0 0 0,1 0 0 0 0,17-2 0 0 0,-15-1-2172 0 0,1 0 0 0 0,-1-1 0 0 0,27-10 0 0 0,-21 3-304 0 0,-4-3 156 0 0</inkml:trace>
</inkml:ink>
</file>

<file path=ppt/ink/ink4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41.1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311 221 1408 0 0,'10'-3'7059'0'0,"1"-3"-3477"0"0,1 0-657 0 0,6 1-189 0 0,-7 1-1229 0 0,1 1 0 0 0,13-8 0 0 0,-21 9-1216 0 0,-1 0 1 0 0,0-1-1 0 0,1 1 0 0 0,-1 0 0 0 0,0-1 0 0 0,0 0 0 0 0,0 0 0 0 0,0 0 0 0 0,-1 0 0 0 0,4-6 0 0 0,-1 0-12 0 0,0 0 0 0 0,-1 0-1 0 0,0 0 1 0 0,-1 0 0 0 0,3-12 0 0 0,-5 17-255 0 0,0-1 0 0 0,0 1 0 0 0,-1-1 0 0 0,1 1 1 0 0,-1-1-1 0 0,0 1 0 0 0,0-1 0 0 0,-1 1 0 0 0,0-1 1 0 0,1 1-1 0 0,-2 0 0 0 0,1-1 0 0 0,-3-5 1 0 0,4 9-20 0 0,-1 0 0 0 0,0-1 0 0 0,0 1 0 0 0,0 1 0 0 0,0-1 0 0 0,0 0 0 0 0,0 0 1 0 0,0 0-1 0 0,-1 0 0 0 0,1 1 0 0 0,0-1 0 0 0,0 1 0 0 0,-1-1 0 0 0,1 1 0 0 0,0-1 0 0 0,-1 1 1 0 0,1 0-1 0 0,0 0 0 0 0,-1-1 0 0 0,1 1 0 0 0,0 0 0 0 0,-1 0 0 0 0,-2 1 0 0 0,-5-1 18 0 0,0 1 0 0 0,-13 4 0 0 0,15-4-20 0 0,-13 4 35 0 0,0 0 0 0 0,0 0 0 0 0,-27 13 0 0 0,38-13-35 0 0,0 0-1 0 0,0 0 1 0 0,1 0-1 0 0,0 1 1 0 0,0 0 0 0 0,1 1-1 0 0,-1 0 1 0 0,1 0-1 0 0,-8 11 1 0 0,11-12-5 0 0,0 0-1 0 0,0 0 1 0 0,0 1 0 0 0,1-1 0 0 0,0 1 0 0 0,0 0 0 0 0,1 0 0 0 0,0 0 0 0 0,0 0 0 0 0,0 1 0 0 0,1-1 0 0 0,0 0 0 0 0,1 10 0 0 0,0-11-3 0 0,0 0 0 0 0,1-1 1 0 0,0 1-1 0 0,0-1 1 0 0,1 1-1 0 0,0-1 1 0 0,-1 0-1 0 0,2 0 0 0 0,-1 0 1 0 0,1 0-1 0 0,-1 0 1 0 0,2 0-1 0 0,-1 0 1 0 0,0-1-1 0 0,1 0 0 0 0,0 0 1 0 0,0 0-1 0 0,5 4 1 0 0,0-1-58 0 0,0 0 0 0 0,1-1 1 0 0,0-1-1 0 0,0 0 0 0 0,0 0 1 0 0,0-1-1 0 0,1 0 0 0 0,0-1 1 0 0,-1 0-1 0 0,1-1 0 0 0,12 2 1 0 0,1-2-77 0 0,1-2-1 0 0,-1 0 1 0 0,0-1 0 0 0,25-5 0 0 0,-28 4 239 0 0,-25 7 27 0 0,-5 0-53 0 0,-18 2 52 0 0,1-2 1 0 0,-1 0 0 0 0,-29 0-1 0 0,29-2-47 0 0,-295 45-250 0 0,310-43-151 0 0,12-5 295 0 0,0 0 0 0 0,0 0 0 0 0,0 1 0 0 0,0-1 0 0 0,0 0 0 0 0,0 0 0 0 0,0 0 0 0 0,0 1 0 0 0,0-1 0 0 0,0 0 0 0 0,0 0 0 0 0,0 0 0 0 0,0 0 0 0 0,0 1 0 0 0,0-1 0 0 0,0 0 0 0 0,0 0 0 0 0,0 0 0 0 0,0 0 0 0 0,0 1 0 0 0,0-1 0 0 0,0 0 0 0 0,1 0 0 0 0,-1 0 0 0 0,0 0 0 0 0,0 0 0 0 0,0 1 0 0 0,0-1 0 0 0,0 0 0 0 0,1 0 0 0 0,-1 0 0 0 0,0 0 0 0 0,0 0 0 0 0,0 0 0 0 0,1 0 0 0 0,1 2-350 0 0,1-1 0 0 0,0 0 0 0 0,-1 0 0 0 0,1 0 0 0 0,0-1 0 0 0,4 1 0 0 0,5 1-1647 0 0,0-1 1 0 0,13-1-1 0 0,7-3-2123 0 0</inkml:trace>
</inkml:ink>
</file>

<file path=ppt/ink/ink4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41.4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62 442 1120 0 0,'-8'-13'1725'0'0,"1"0"0"0"0,0-1 0 0 0,1 0 0 0 0,0 0 0 0 0,1 0 0 0 0,-6-26 0 0 0,7 15 37 0 0,0 0 0 0 0,2 0 0 0 0,1-45 0 0 0,1 61-1616 0 0,1 1-1 0 0,0-1 1 0 0,1 0-1 0 0,0 1 1 0 0,0 0-1 0 0,1-1 1 0 0,0 1-1 0 0,0 0 1 0 0,1 0-1 0 0,0 0 1 0 0,1 1 0 0 0,-1 0-1 0 0,2 0 1 0 0,8-10-1 0 0,-9 12-103 0 0,1 0 0 0 0,0 1 0 0 0,0 0-1 0 0,1 0 1 0 0,-1 1 0 0 0,1-1 0 0 0,0 1-1 0 0,0 1 1 0 0,0-1 0 0 0,0 1 0 0 0,0 1 0 0 0,0-1-1 0 0,1 1 1 0 0,-1 0 0 0 0,9 1 0 0 0,7 0 48 0 0,-1 1 1 0 0,1 1-1 0 0,36 9 1 0 0,-34-6-25 0 0,0 2 0 0 0,0 1 0 0 0,-1 1 0 0 0,-1 1 0 0 0,1 1 0 0 0,31 20 0 0 0,-43-23-36 0 0,0 1 0 0 0,-1 0 1 0 0,0 0-1 0 0,0 1 0 0 0,-1 0 1 0 0,0 1-1 0 0,-1 0 0 0 0,-1 1 1 0 0,0 0-1 0 0,0 0 0 0 0,-1 1 1 0 0,11 26-1 0 0,-16-31-13 0 0,1 0 1 0 0,-1 0-1 0 0,-1 0 0 0 0,0 0 0 0 0,0 0 1 0 0,0 0-1 0 0,-1 1 0 0 0,0-1 0 0 0,-1 0 1 0 0,0 0-1 0 0,0 0 0 0 0,-1 0 0 0 0,-4 14 1 0 0,0-9 31 0 0,0 0 0 0 0,0 0 0 0 0,-1-1 0 0 0,0 0 0 0 0,-1-1 0 0 0,-1 1 0 0 0,-12 12 0 0 0,-40 38 336 0 0,-86 68 0 0 0,129-116-366 0 0,0 1-1 0 0,1 1 0 0 0,1 0 0 0 0,-24 33 1 0 0,36-43-67 0 0,0-1 1 0 0,1 1 0 0 0,0 0 0 0 0,1 0-1 0 0,-1 0 1 0 0,1 1 0 0 0,0-1 0 0 0,1 1 0 0 0,-2 7-1 0 0,3-9-51 0 0,0-1 0 0 0,0 1-1 0 0,0 0 1 0 0,1 0 0 0 0,0 0-1 0 0,0-1 1 0 0,0 1 0 0 0,0-1-1 0 0,1 1 1 0 0,-1-1 0 0 0,1 1-1 0 0,1-1 1 0 0,-1 0 0 0 0,4 5-1 0 0,0 0-1266 0 0,1-1 0 0 0,1 0 0 0 0,0-1 0 0 0,0 1 0 0 0,13 8 0 0 0,2 1-3282 0 0</inkml:trace>
</inkml:ink>
</file>

<file path=ppt/ink/ink4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5:41.9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253 154 3225 0 0,'-45'-20'13285'0'0,"-22"-2"-5878"0"0,67 22-7383 0 0,-1 0-1 0 0,1 0 1 0 0,0 0-1 0 0,0 0 1 0 0,0 0-1 0 0,-1 0 1 0 0,1 0-1 0 0,0 0 1 0 0,0 0-1 0 0,-1 0 1 0 0,1 0-1 0 0,0 0 1 0 0,0 0-1 0 0,0 0 1 0 0,-1 0-1 0 0,1-1 1 0 0,0 1-1 0 0,0 0 1 0 0,0 0-1 0 0,-1 0 1 0 0,1 0-1 0 0,0 0 1 0 0,0-1-1 0 0,0 1 1 0 0,0 0-1 0 0,0 0 1 0 0,-1 0-1 0 0,1-1 1 0 0,0 1-1 0 0,0 0 1 0 0,0 0-1 0 0,0-1 1 0 0,7-2 275 0 0,20-2-302 0 0,-22 5 43 0 0,26-7-71 0 0,0-2-1 0 0,-1 0 1 0 0,34-16-1 0 0,-40 15 42 0 0,64-23 130 0 0,-88 33-138 0 0,0 0 0 0 0,0 0 0 0 0,0 0-1 0 0,1 0 1 0 0,-1 0 0 0 0,0 0 0 0 0,0 0 0 0 0,0 0-1 0 0,0 0 1 0 0,0 0 0 0 0,0 0 0 0 0,0 0-1 0 0,0 0 1 0 0,1 0 0 0 0,-1 0 0 0 0,0 0 0 0 0,0 0-1 0 0,0 0 1 0 0,0 0 0 0 0,0 0 0 0 0,0 0-1 0 0,0 0 1 0 0,0 0 0 0 0,0 0 0 0 0,1 0 0 0 0,-1 0-1 0 0,0-1 1 0 0,0 1 0 0 0,0 0 0 0 0,0 0 0 0 0,0 0-1 0 0,0 0 1 0 0,0 0 0 0 0,0 0 0 0 0,0 0-1 0 0,0 0 1 0 0,0 0 0 0 0,0 0 0 0 0,0 0 0 0 0,0-1-1 0 0,0 1 1 0 0,0 0 0 0 0,0 0 0 0 0,0 0-1 0 0,0 0 1 0 0,0 0 0 0 0,0 0 0 0 0,0 0 0 0 0,0 0-1 0 0,0 0 1 0 0,0-1 0 0 0,0 1 0 0 0,0 0-1 0 0,0 0 1 0 0,0 0 0 0 0,0 0 0 0 0,0 0 0 0 0,0 0-1 0 0,0 0 1 0 0,0 0 0 0 0,0 0 0 0 0,0 0-1 0 0,0-1 1 0 0,0 1 0 0 0,0 0 0 0 0,-10-2 78 0 0,-13 1 9 0 0,-210 30 330 0 0,217-27-412 0 0,-31 7 19 0 0,44-8-32 0 0,0 0 0 0 0,0 0 0 0 0,0 0 0 0 0,0 1 0 0 0,1-1 0 0 0,-1 1 0 0 0,0-1 0 0 0,0 1 0 0 0,1 0 0 0 0,-1 0 0 0 0,-3 4 0 0 0,6-6 1 0 0,-1 1 0 0 0,1 0-1 0 0,-1-1 1 0 0,1 1 0 0 0,-1 0-1 0 0,1 0 1 0 0,0-1 0 0 0,-1 1 0 0 0,1 0-1 0 0,0 0 1 0 0,-1-1 0 0 0,1 1-1 0 0,0 0 1 0 0,0 0 0 0 0,0 0 0 0 0,0 0-1 0 0,0 0 1 0 0,0-1 0 0 0,0 1 0 0 0,0 0-1 0 0,0 0 1 0 0,0 0 0 0 0,0 0-1 0 0,1-1 1 0 0,-1 2 0 0 0,1 0-3 0 0,0 0 0 0 0,0-1 0 0 0,0 0 0 0 0,1 1 0 0 0,-1-1 0 0 0,0 0 0 0 0,1 0 0 0 0,-1 0 0 0 0,1 1 0 0 0,-1-2 0 0 0,3 3 0 0 0,3 0-33 0 0,0 0 0 0 0,0 0 1 0 0,1-1-1 0 0,10 3 0 0 0,-6-3-10 0 0,-1 0-1 0 0,1-1 1 0 0,0-1 0 0 0,0 0 0 0 0,0 0 0 0 0,15-3 0 0 0,-22 2 61 0 0,-1 0-1 0 0,1 0 1 0 0,0 0 0 0 0,-1 0-1 0 0,0-1 1 0 0,1 0 0 0 0,-1 0 0 0 0,0 0-1 0 0,0-1 1 0 0,0 1 0 0 0,0-1-1 0 0,0 0 1 0 0,-1 0 0 0 0,1 0 0 0 0,-1-1-1 0 0,0 1 1 0 0,0-1 0 0 0,4-7-1 0 0,-6 11-1 0 0,-1-1-1 0 0,1 0 0 0 0,-1 0 0 0 0,1 0 0 0 0,-1 1 1 0 0,1-1-1 0 0,-1 0 0 0 0,0 0 0 0 0,1 0 0 0 0,-1 0 1 0 0,0 0-1 0 0,0 0 0 0 0,0 1 0 0 0,0-1 0 0 0,0 0 1 0 0,0 0-1 0 0,0 0 0 0 0,0 0 0 0 0,0 0 1 0 0,0 0-1 0 0,0 0 0 0 0,0 0 0 0 0,-1 0 0 0 0,1 0 1 0 0,0 1-1 0 0,-1-1 0 0 0,1 0 0 0 0,-1 0 0 0 0,1 0 1 0 0,-1 1-1 0 0,1-1 0 0 0,-1 0 0 0 0,0 1 0 0 0,1-1 1 0 0,-1 0-1 0 0,0 1 0 0 0,1-1 0 0 0,-1 1 1 0 0,0-1-1 0 0,0 1 0 0 0,0-1 0 0 0,1 1 0 0 0,-1-1 1 0 0,0 1-1 0 0,0 0 0 0 0,0 0 0 0 0,0-1 0 0 0,-2 1 1 0 0,-5-2 65 0 0,0 1 0 0 0,-1 0 0 0 0,1 1 1 0 0,-12 0-1 0 0,14 0-63 0 0,-96 4 144 0 0,84-2-139 0 0,0 0 1 0 0,1 1-1 0 0,-30 10 1 0 0,43-11-26 0 0,1-1 0 0 0,-1 1 1 0 0,1 0-1 0 0,-1 0 0 0 0,1 0 0 0 0,0 1 1 0 0,0-1-1 0 0,-3 4 0 0 0,5-5 4 0 0,0-1 0 0 0,1 1 0 0 0,-1-1 0 0 0,1 1 0 0 0,-1 0 0 0 0,1-1 0 0 0,-1 1 0 0 0,1 0 0 0 0,0-1 0 0 0,-1 1 0 0 0,1 0 0 0 0,0 0 0 0 0,-1-1 0 0 0,1 1 0 0 0,0 0 0 0 0,0 0 0 0 0,0-1 0 0 0,0 1 0 0 0,0 0 0 0 0,0 0 0 0 0,0 0 0 0 0,0-1 0 0 0,0 1 0 0 0,0 0 0 0 0,0 0 0 0 0,0 0 0 0 0,1-1 0 0 0,-1 1 0 0 0,0 0 0 0 0,1 0-1 0 0,-1-1 1 0 0,0 1 0 0 0,1 0 0 0 0,-1-1 0 0 0,1 1 0 0 0,-1 0 0 0 0,1-1 0 0 0,-1 1 0 0 0,1-1 0 0 0,0 1 0 0 0,-1-1 0 0 0,1 1 0 0 0,0-1 0 0 0,-1 1 0 0 0,1-1 0 0 0,1 1 0 0 0,5 3-100 0 0,0-1 0 0 0,0 0 0 0 0,0 0 0 0 0,1 0 0 0 0,0-1-1 0 0,15 3 1 0 0,12-1-2062 0 0,2-2-4642 0 0,-30-2 4702 0 0,12 1-4017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4:29.5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28 364 2769 0 0,'-11'15'7856'0'0,"9"-12"-7226"0"0,-1 0 0 0 0,1 0-1 0 0,1 0 1 0 0,-1 0 0 0 0,0 0 0 0 0,-1 5 0 0 0,3-7-520 0 0,-1 1-1 0 0,1-1 1 0 0,0 1 0 0 0,0-1 0 0 0,0 1-1 0 0,0-1 1 0 0,0 1 0 0 0,0 0 0 0 0,1-1 0 0 0,-1 1-1 0 0,0-1 1 0 0,1 1 0 0 0,-1-1 0 0 0,1 1 0 0 0,-1-1-1 0 0,1 1 1 0 0,0-1 0 0 0,1 2 0 0 0,-1-1 7 0 0,0 0-1 0 0,1 0 1 0 0,-1 0 0 0 0,1 0 0 0 0,-1 0 0 0 0,1-1 0 0 0,0 1 0 0 0,-1 0 0 0 0,1-1 0 0 0,0 1 0 0 0,0-1 0 0 0,0 0 0 0 0,0 0 0 0 0,1 0-1 0 0,-1 0 1 0 0,0 0 0 0 0,0 0 0 0 0,3 0 0 0 0,-2 0-19 0 0,0-1-1 0 0,0 0 1 0 0,0 0 0 0 0,0 0 0 0 0,0-1-1 0 0,0 1 1 0 0,0-1 0 0 0,0 0-1 0 0,0 0 1 0 0,0 0 0 0 0,-1 0-1 0 0,6-3 1 0 0,-1 0-22 0 0,1-1-1 0 0,-2 0 1 0 0,1 0 0 0 0,-1-1-1 0 0,1 0 1 0 0,-2 0-1 0 0,1-1 1 0 0,-1 1 0 0 0,7-11-1 0 0,-5 3 36 0 0,1-1 1 0 0,-2 0-1 0 0,0-1 0 0 0,-1 1 1 0 0,0-1-1 0 0,-2 0 0 0 0,4-30 0 0 0,-5 17 385 0 0,-1 0 0 0 0,-1 0 0 0 0,-6-45 0 0 0,6 72-419 0 0,0 0 20 0 0,-1-1 1 0 0,1 0 0 0 0,0 1 0 0 0,-1-1 0 0 0,0 1 0 0 0,1-1 0 0 0,-1 0-1 0 0,0 1 1 0 0,-2-4 0 0 0,2 25 162 0 0,1 21-72 0 0,2 0 0 0 0,1 0 0 0 0,2-1 0 0 0,13 54 0 0 0,-17-89-180 0 0,1 0-1 0 0,-1 1 1 0 0,1-1 0 0 0,0 0-1 0 0,0 0 1 0 0,0-1-1 0 0,1 1 1 0 0,-1 0 0 0 0,1-1-1 0 0,3 4 1 0 0,-5-6-18 0 0,0 0 0 0 0,1 0 0 0 0,-1 0 0 0 0,1 0 0 0 0,-1 0 0 0 0,1 0 0 0 0,-1 0 0 0 0,1-1 0 0 0,0 1 0 0 0,-1-1 0 0 0,1 1 0 0 0,0-1 0 0 0,0 0 0 0 0,-1 1 0 0 0,1-1 0 0 0,0 0 0 0 0,-1 0 0 0 0,1 0 0 0 0,0-1 0 0 0,0 1 0 0 0,-1 0 0 0 0,1-1 0 0 0,0 1 0 0 0,-1-1 0 0 0,1 1 0 0 0,0-1 0 0 0,-1 0 0 0 0,3-1 0 0 0,7-4-77 0 0,-1-1 1 0 0,0-1 0 0 0,0 0-1 0 0,0 0 1 0 0,-1-1 0 0 0,-1 0-1 0 0,1 0 1 0 0,-1-1 0 0 0,-1 0-1 0 0,0 0 1 0 0,-1-1 0 0 0,0 0-1 0 0,0 0 1 0 0,-1-1 0 0 0,0 1-1 0 0,-1-1 1 0 0,-1 0 0 0 0,0 0-1 0 0,0-1 1 0 0,-1 1 0 0 0,-1 0-1 0 0,0-14 1 0 0,-1 23 92 0 0,1-11 91 0 0,-1 1 1 0 0,-1 0-1 0 0,0-1 0 0 0,-1 1 0 0 0,0 0 0 0 0,-6-16 1 0 0,8 29-91 0 0,0 0 0 0 0,0-1 1 0 0,0 1-1 0 0,0 0 1 0 0,0 0-1 0 0,0 0 0 0 0,0 0 1 0 0,0 0-1 0 0,0 0 0 0 0,0 0 1 0 0,0 0-1 0 0,0 0 1 0 0,0 0-1 0 0,-1 0 0 0 0,1 0 1 0 0,0 0-1 0 0,0 0 1 0 0,0 0-1 0 0,0 0 0 0 0,0 0 1 0 0,0 0-1 0 0,0 0 0 0 0,0 0 1 0 0,0 0-1 0 0,0 0 1 0 0,0 0-1 0 0,-1 0 0 0 0,1 0 1 0 0,0 0-1 0 0,0 0 0 0 0,0 0 1 0 0,0 0-1 0 0,0 0 1 0 0,0 0-1 0 0,0 0 0 0 0,0 0 1 0 0,0 0-1 0 0,0 0 1 0 0,0 0-1 0 0,0 0 0 0 0,-1 0 1 0 0,1 0-1 0 0,0 0 0 0 0,0 0 1 0 0,0 0-1 0 0,0 0 1 0 0,0 0-1 0 0,0 0 0 0 0,0 0 1 0 0,0 0-1 0 0,0 0 0 0 0,0 0 1 0 0,0 1-1 0 0,0-1 1 0 0,0 0-1 0 0,0 0 0 0 0,0 0 1 0 0,0 0-1 0 0,-5 8 189 0 0,-2 10-22 0 0,2-4-137 0 0,2 1-1 0 0,0 0 1 0 0,0 0 0 0 0,2 0-1 0 0,0 1 1 0 0,0-1-1 0 0,2 0 1 0 0,0 1 0 0 0,0-1-1 0 0,2 0 1 0 0,6 23-1 0 0,-5-24-71 0 0,0 0-1 0 0,2-1 0 0 0,0 1 0 0 0,0-1 1 0 0,1 0-1 0 0,1-1 0 0 0,0 1 1 0 0,1-1-1 0 0,0-1 0 0 0,1 0 0 0 0,0 0 1 0 0,13 9-1 0 0,-20-17-108 0 0,0-1 1 0 0,0 0 0 0 0,0-1-1 0 0,0 1 1 0 0,1-1-1 0 0,-1 1 1 0 0,0-1-1 0 0,1 0 1 0 0,-1 0-1 0 0,1 0 1 0 0,0-1 0 0 0,-1 1-1 0 0,1-1 1 0 0,-1 0-1 0 0,8 0 1 0 0,-8-1-377 0 0,-1 1 1 0 0,1-1 0 0 0,0 0 0 0 0,0 0 0 0 0,-1 0-1 0 0,1 0 1 0 0,0 0 0 0 0,4-3 0 0 0,-5 2-274 0 0,0 1 0 0 0,0-1-1 0 0,0 1 1 0 0,-1-1 0 0 0,1 0 0 0 0,0 0 0 0 0,-1 0 0 0 0,1 0 0 0 0,-1 0 0 0 0,0 0 0 0 0,1-3 0 0 0,4-11-2660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4:29.7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9 3897 0 0,'-7'-7'9222'0'0,"1"5"-4556"0"0,5 6-2809 0 0,8 5-1133 0 0,91 70 1502 0 0,32 29-1686 0 0,-110-89-493 0 0,-1 1-1 0 0,-1 0 1 0 0,-1 2-1 0 0,18 28 1 0 0,-20-26 54 0 0,-2 0 1 0 0,-1 1-1 0 0,10 26 1 0 0,-19-42-17 0 0,0 0 1 0 0,-1 1-1 0 0,0 0 0 0 0,0 0 1 0 0,-1 0-1 0 0,0 0 0 0 0,-1-1 0 0 0,0 1 1 0 0,-1 0-1 0 0,0 0 0 0 0,-4 17 1 0 0,0-9 59 0 0,-1 0 1 0 0,-1-1 0 0 0,0 0 0 0 0,-2-1-1 0 0,0 0 1 0 0,0 0 0 0 0,-22 26-1 0 0,22-32-323 0 0,0 0-1 0 0,-1 0 0 0 0,-1-1 1 0 0,-17 12-1 0 0,19-15-507 0 0,0-1 1 0 0,-1 0-1 0 0,1-1 1 0 0,-1 0-1 0 0,0 0 1 0 0,-15 3-1 0 0,11-5-4299 0 0,4-2-304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4:30.6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125 97 512 0 0,'-24'-5'5919'0'0,"1"1"0"0"0,-41-2 0 0 0,54 5-4272 0 0,6 0-385 0 0,8 0 43 0 0,3 0-938 0 0,0 0 0 0 0,0 1 0 0 0,0 0-1 0 0,0 0 1 0 0,8 1 0 0 0,15 1-80 0 0,12-6-265 0 0,-1-1-1 0 0,0-2 1 0 0,-1-2 0 0 0,61-21 0 0 0,-101 30-27 0 0,8-3-141 0 0,0 0-1 0 0,-1 0 1 0 0,1 0-1 0 0,-1-1 0 0 0,8-5 1 0 0,-69 33-12564 0 0,34-13 8161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4:30.9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75 264 0 0,'13'-15'5264'0'0,"0"1"1"0"0,27-24-1 0 0,-34 31 2155 0 0,-7 8-7166 0 0,0 0 0 0 0,0 0 0 0 0,0 0 0 0 0,0 0 0 0 0,0 1 0 0 0,1-1 0 0 0,-1 0 0 0 0,0 0 0 0 0,1 1 0 0 0,-1-1 0 0 0,0 3 0 0 0,0-1-129 0 0,1 1 0 0 0,-1 0 0 0 0,1-1 0 0 0,0 1-1 0 0,0 0 1 0 0,0-1 0 0 0,1 1 0 0 0,-1 0 0 0 0,1-1-1 0 0,0 1 1 0 0,0-1 0 0 0,0 1 0 0 0,4 6 0 0 0,-2-4-65 0 0,1 0-1 0 0,1 0 1 0 0,-1 0 0 0 0,1-1 0 0 0,0 1 0 0 0,6 4 0 0 0,-5-5 0 0 0,-1 0 0 0 0,1 1 0 0 0,-1 0-1 0 0,0 0 1 0 0,0 1 0 0 0,0-1 0 0 0,-1 1 0 0 0,0 0-1 0 0,-1 0 1 0 0,0 0 0 0 0,0 1 0 0 0,0-1 0 0 0,-1 1-1 0 0,0 0 1 0 0,0-1 0 0 0,-1 1 0 0 0,0 0 0 0 0,0 0-1 0 0,-1 0 1 0 0,-1 10 0 0 0,0-6-21 0 0,2-8-38 0 0,-1 0-1 0 0,-1-1 1 0 0,1 1-1 0 0,-1-1 1 0 0,1 1 0 0 0,-1-1-1 0 0,-2 5 1 0 0,7-15-174 0 0,-1 4 135 0 0,-1-1 0 0 0,0 0 0 0 0,-1 1 0 0 0,1-1 0 0 0,1-7 0 0 0,0-5-333 0 0,6-25-623 0 0,1 16-3408 0 0,-10 24 4023 0 0,0 1 0 0 0,0-1 0 0 0,1 1 0 0 0,-1 0 0 0 0,0-1 0 0 0,1 1-1 0 0,-1-1 1 0 0,0 1 0 0 0,1 0 0 0 0,-1-1 0 0 0,1 1 0 0 0,-1 0 0 0 0,0-1-1 0 0,1 1 1 0 0,-1 0 0 0 0,1 0 0 0 0,-1-1 0 0 0,1 1 0 0 0,-1 0 0 0 0,2 0-1 0 0,2-2-1743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5:56.5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79 8 1944 0 0,'-6'-8'8668'0'0,"2"20"-4396"0"0,0 3-2646 0 0,-8 10 1092 0 0,3-6-719 0 0,-12 35-1 0 0,15-32-1502 0 0,1-1 1 0 0,0 1 0 0 0,-1 31-1 0 0,5-46-461 0 0,1-1-1 0 0,0 1 0 0 0,0-1 1 0 0,1 1-1 0 0,0-1 1 0 0,0 0-1 0 0,1 1 0 0 0,-1-1 1 0 0,1 0-1 0 0,1 0 1 0 0,-1 0-1 0 0,1 0 1 0 0,0 0-1 0 0,0-1 0 0 0,1 1 1 0 0,5 6-1 0 0,-4-8-49 0 0,-1 0 1 0 0,1 0-1 0 0,0 0 0 0 0,0-1 0 0 0,0 0 1 0 0,1 0-1 0 0,-1 0 0 0 0,1-1 0 0 0,-1 0 0 0 0,1 0 1 0 0,0 0-1 0 0,0-1 0 0 0,0 0 0 0 0,0 0 1 0 0,9 0-1 0 0,0 0-256 0 0,0-2 0 0 0,0 0 1 0 0,-1 0-1 0 0,1-2 0 0 0,17-4 1 0 0,-14 1-955 0 0,-1 0 0 0 0,1-2 0 0 0,19-11 1 0 0,-5 3-2319 0 0,-8 3 1709 0 0,-3-3 113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4:32.1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12 8 0 0,'-3'-6'0'0'0,"-2"3"0"0"0,1 2 0 0 0,-2-1 0 0 0,2 2 0 0 0,-2 0 0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4:40.0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91 133 512 0 0,'-22'2'3945'0'0,"-13"0"3544"0"0,33-2-7100 0 0,0 0 1 0 0,0 0 0 0 0,1-1-1 0 0,-1 1 1 0 0,0 0 0 0 0,0-1-1 0 0,0 1 1 0 0,1-1 0 0 0,-1 1-1 0 0,0-1 1 0 0,1 0 0 0 0,-1 0-1 0 0,1 0 1 0 0,-3-2-1 0 0,3 3-291 0 0,1-1 0 0 0,-1 0-1 0 0,1 0 1 0 0,-1 0 0 0 0,1 0-1 0 0,-1 0 1 0 0,1 0 0 0 0,0 0-1 0 0,-1 0 1 0 0,1 0 0 0 0,0 0-1 0 0,0 0 1 0 0,0 0 0 0 0,0 0-1 0 0,0 0 1 0 0,0 0 0 0 0,0 0-1 0 0,0 0 1 0 0,0 0 0 0 0,1 0-1 0 0,-1 0 1 0 0,0 0 0 0 0,1 0-1 0 0,-1 0 1 0 0,0 0 0 0 0,1 0-1 0 0,-1 0 1 0 0,1 0 0 0 0,0-1-1 0 0,2-1 26 0 0,-1-1 1 0 0,1 0-1 0 0,0 1 0 0 0,0 0 0 0 0,4-5 0 0 0,1 2 13 0 0,6-6 85 0 0,0 1 0 0 0,18-11 0 0 0,-27 19-162 0 0,1 0 1 0 0,-1 0-1 0 0,1 1 1 0 0,0 0 0 0 0,-1 0-1 0 0,1 0 1 0 0,0 1-1 0 0,0 0 1 0 0,0 0-1 0 0,9 0 1 0 0,-12 1-13 0 0,0 1 0 0 0,0-1-1 0 0,0 0 1 0 0,0 1 0 0 0,0-1 0 0 0,0 1 0 0 0,0 0 0 0 0,0 0-1 0 0,0 0 1 0 0,0 1 0 0 0,0-1 0 0 0,0 1 0 0 0,-1-1 0 0 0,1 1 0 0 0,0 0-1 0 0,-1 0 1 0 0,4 3 0 0 0,-2 1 4 0 0,0-1 0 0 0,0 1 0 0 0,0 0 1 0 0,-1 0-1 0 0,0 0 0 0 0,0 0 0 0 0,2 7 0 0 0,15 43 201 0 0,-1-4-62 0 0,32 64 0 0 0,-44-102-178 0 0,1-1-1 0 0,1 0 0 0 0,0-1 0 0 0,0 0 1 0 0,2-1-1 0 0,18 17 0 0 0,-24-23-21 0 0,0-1 0 0 0,0 0 1 0 0,0-1-1 0 0,1 1 0 0 0,0-1 0 0 0,0 0 1 0 0,0 0-1 0 0,0-1 0 0 0,0 1 0 0 0,0-1 0 0 0,1-1 1 0 0,-1 1-1 0 0,1-1 0 0 0,-1-1 0 0 0,1 1 0 0 0,0-1 1 0 0,10-1-1 0 0,-11 0-67 0 0,0-1 0 0 0,0 0-1 0 0,0 0 1 0 0,0-1 0 0 0,-1 0 0 0 0,1 0-1 0 0,-1 0 1 0 0,0-1 0 0 0,0 1 0 0 0,0-1 0 0 0,-1 0-1 0 0,1-1 1 0 0,-1 1 0 0 0,0-1 0 0 0,0 0 0 0 0,3-5-1 0 0,0 0-613 0 0,-1 0 0 0 0,-1 0 0 0 0,5-12 0 0 0,-6 12-990 0 0,0 0-1 0 0,-1 0 0 0 0,2-12 0 0 0,-2-4-2748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4:40.5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387 34 360 0 0,'0'-2'418'0'0,"0"1"1"0"0,0 0-1 0 0,-1 0 0 0 0,1 0 1 0 0,0 0-1 0 0,-1 0 0 0 0,1-1 1 0 0,-1 1-1 0 0,1 0 0 0 0,-1 0 1 0 0,0 0-1 0 0,1 0 0 0 0,-1 0 1 0 0,0 0-1 0 0,-1 0 0 0 0,-4-9 3438 0 0,6 10-3746 0 0,0 0 0 0 0,0-1 1 0 0,1 1-1 0 0,-1-1 0 0 0,0 1 0 0 0,0 0 1 0 0,1-1-1 0 0,-1 1 0 0 0,0 0 0 0 0,1 0 1 0 0,-1-1-1 0 0,0 1 0 0 0,1 0 0 0 0,-1 0 1 0 0,1 0-1 0 0,-1-1 0 0 0,0 1 0 0 0,1 0 1 0 0,-1 0-1 0 0,1 0 0 0 0,-1 0 0 0 0,0 0 1 0 0,1 0-1 0 0,-1 0 0 0 0,1 0 0 0 0,-1 0 1 0 0,1 0-1 0 0,16-1 6391 0 0,-26 4-4921 0 0,-17 6-852 0 0,8 0-386 0 0,15-8-256 0 0,-1 0-1 0 0,1 1 1 0 0,0 0-1 0 0,0 0 0 0 0,0-1 1 0 0,-4 5-1 0 0,6-6-66 0 0,1 1 0 0 0,0-1 0 0 0,-1 0 0 0 0,1 0 0 0 0,0 1 0 0 0,0-1 0 0 0,-1 0 0 0 0,1 0 0 0 0,0 1 0 0 0,-1-1 0 0 0,1 0 0 0 0,0 0 0 0 0,0 1 0 0 0,0-1 0 0 0,-1 0 0 0 0,1 1 0 0 0,0-1 0 0 0,0 0 0 0 0,0 1 0 0 0,0-1 0 0 0,0 1 0 0 0,0-1-1 0 0,0 0 1 0 0,0 1 0 0 0,0-1 0 0 0,0 0 0 0 0,0 1 0 0 0,0-1 0 0 0,0 1 0 0 0,0-1 0 0 0,0 0 0 0 0,0 1 0 0 0,0-1 0 0 0,0 0 0 0 0,0 1 0 0 0,1-1 0 0 0,-1 0 0 0 0,0 1 0 0 0,0-1 0 0 0,0 0 0 0 0,1 1 0 0 0,-1-1 0 0 0,0 0 0 0 0,0 0 0 0 0,1 1 0 0 0,-1-1 0 0 0,0 0 0 0 0,1 1 0 0 0,5 6 342 0 0,-6-4-333 0 0,-1 0 1 0 0,0 0-1 0 0,1 0 0 0 0,-1 0 0 0 0,0 0 1 0 0,0-1-1 0 0,-1 1 0 0 0,1 0 0 0 0,-4 4 1 0 0,5-6-25 0 0,-16 23 161 0 0,-32 38-1 0 0,30-40-112 0 0,-58 66 42 0 0,38-47 119 0 0,-54 79 0 0 0,90-116-209 0 0,-14 23 65 0 0,15-25-77 0 0,0 0 1 0 0,1-1 0 0 0,-1 1 0 0 0,0 0 0 0 0,1 0 0 0 0,-1 0 0 0 0,1 0 0 0 0,0 0 0 0 0,0 0 0 0 0,-1 0-1 0 0,1 0 1 0 0,1 3 0 0 0,-1-5 4 0 0,0 1-1 0 0,0-1 0 0 0,0 0 0 0 0,0 0 1 0 0,0 0-1 0 0,1 0 0 0 0,-1 0 1 0 0,0 1-1 0 0,0-1 0 0 0,0 0 1 0 0,0 0-1 0 0,0 0 0 0 0,0 0 0 0 0,1 0 1 0 0,-1 0-1 0 0,0 0 0 0 0,0 0 1 0 0,0 0-1 0 0,0 0 0 0 0,1 1 1 0 0,-1-1-1 0 0,0 0 0 0 0,0 0 0 0 0,0 0 1 0 0,0 0-1 0 0,1 0 0 0 0,-1 0 1 0 0,0 0-1 0 0,0 0 0 0 0,0 0 1 0 0,1 0-1 0 0,-1-1 0 0 0,0 1 1 0 0,0 0-1 0 0,0 0 0 0 0,0 0 0 0 0,1 0 1 0 0,-1 0-1 0 0,0 0 0 0 0,0 0 1 0 0,0 0-1 0 0,0 0 0 0 0,0 0 1 0 0,0-1-1 0 0,1 1 0 0 0,-1 0 0 0 0,0 0 1 0 0,0 0-1 0 0,0 0 0 0 0,0 0 1 0 0,0-1-1 0 0,7-6-126 0 0,64-95-2540 0 0,-50 66-946 0 0,0 0-3800 0 0,-17 29 3382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4:41.1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253 144 8 0 0,'4'-7'1124'0'0,"0"1"0"0"0,0 0 1 0 0,0-1-1 0 0,-1 0 0 0 0,0 0 0 0 0,2-9 1 0 0,-4 12-570 0 0,-1 1 0 0 0,1-1 0 0 0,-1 0 0 0 0,0 1 0 0 0,0-1 0 0 0,0 0 0 0 0,-1 0 0 0 0,1 1 0 0 0,-1-1 0 0 0,0 0 0 0 0,0 1 0 0 0,0-1 0 0 0,0 1 0 0 0,-3-6 0 0 0,3 7-342 0 0,0 0 0 0 0,0 1 0 0 0,0-1-1 0 0,0 0 1 0 0,0 1 0 0 0,0-1-1 0 0,-1 1 1 0 0,1-1 0 0 0,-1 1-1 0 0,1-1 1 0 0,-1 1 0 0 0,1 0-1 0 0,-1 0 1 0 0,0 0 0 0 0,-2-2-1 0 0,1 3-39 0 0,0-1 0 0 0,0 0 1 0 0,-1 1-1 0 0,1-1 0 0 0,0 1 0 0 0,0 0 0 0 0,0 0 0 0 0,-1 0 0 0 0,-2 1 0 0 0,-3 1 14 0 0,0-1 1 0 0,0 2 0 0 0,1-1 0 0 0,-1 1-1 0 0,1 0 1 0 0,0 1 0 0 0,0 0-1 0 0,0 1 1 0 0,0-1 0 0 0,1 1 0 0 0,-1 1-1 0 0,1-1 1 0 0,-7 9 0 0 0,2-2 13 0 0,1 1 1 0 0,0 0-1 0 0,1 1 1 0 0,1 0-1 0 0,-16 31 0 0 0,23-40-165 0 0,-1 0-1 0 0,1 0 1 0 0,1 0-1 0 0,-1 1 0 0 0,1-1 1 0 0,0 0-1 0 0,0 1 1 0 0,0-1-1 0 0,1 1 1 0 0,0 0-1 0 0,0 8 0 0 0,1-11-37 0 0,-1-1 0 0 0,1 1 0 0 0,0 0-1 0 0,0 0 1 0 0,0-1 0 0 0,0 1 0 0 0,1-1 0 0 0,-1 1-1 0 0,1-1 1 0 0,-1 1 0 0 0,1-1 0 0 0,0 0-1 0 0,0 0 1 0 0,0 0 0 0 0,0 0 0 0 0,0 0 0 0 0,1 0-1 0 0,-1 0 1 0 0,0-1 0 0 0,1 1 0 0 0,-1-1-1 0 0,1 0 1 0 0,0 0 0 0 0,3 1 0 0 0,2 0-42 0 0,0 0 0 0 0,1 0 1 0 0,-1-1-1 0 0,1 0 1 0 0,-1 0-1 0 0,1-1 0 0 0,9-1 1 0 0,61-11-918 0 0,-69 11 738 0 0,-5 0 69 0 0,64-10-3124 0 0,-23 8-3642 0 0,-31 3 3832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4:41.4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28 944 0 0,'-8'-11'3770'0'0,"8"10"-3165"0"0,-1 0 0 0 0,1 0 0 0 0,-1 0 0 0 0,1 0 0 0 0,-1 0 0 0 0,0 0 0 0 0,0 0 0 0 0,1 0 0 0 0,-1 0 0 0 0,0 0 0 0 0,0 1 1 0 0,0-1-1 0 0,0 0 0 0 0,0 1 0 0 0,0-1 0 0 0,0 1 0 0 0,0-1 0 0 0,0 1 0 0 0,0-1 0 0 0,0 1 0 0 0,-2-1 0 0 0,2 1-521 0 0,1 0 0 0 0,0 0 1 0 0,0 1-1 0 0,0-1 0 0 0,-1 0 0 0 0,1 0 0 0 0,0 0 0 0 0,0 0 1 0 0,0 1-1 0 0,0-1 0 0 0,-1 0 0 0 0,1 0 0 0 0,0 0 0 0 0,0 1 0 0 0,0-1 1 0 0,0 0-1 0 0,0 0 0 0 0,0 0 0 0 0,0 1 0 0 0,0-1 0 0 0,0 0 1 0 0,0 0-1 0 0,0 1 0 0 0,0-1 0 0 0,0 0 0 0 0,0 0 0 0 0,0 1 0 0 0,0-1 1 0 0,0 0-1 0 0,0 0 0 0 0,0 1 0 0 0,0-1 0 0 0,0 0 0 0 0,0 0 1 0 0,0 0-1 0 0,0 1 0 0 0,0-1 0 0 0,0 0 0 0 0,1 0 0 0 0,-1 0 0 0 0,0 1 1 0 0,0-1-1 0 0,0 0 0 0 0,5 10 758 0 0,0-3-556 0 0,-1 1 0 0 0,0-1-1 0 0,0 1 1 0 0,-1 0 0 0 0,4 13 0 0 0,7 43 93 0 0,-12-41-259 0 0,-1-1 0 0 0,0 0 0 0 0,-2 1 0 0 0,-4 30 0 0 0,-2 35-85 0 0,7-87-53 0 0,0-1-1 0 0,0 0 1 0 0,0 1 0 0 0,0-1 0 0 0,0 0 0 0 0,0 1 0 0 0,0-1 0 0 0,0 0 0 0 0,0 1-1 0 0,0-1 1 0 0,0 0 0 0 0,0 1 0 0 0,0-1 0 0 0,0 0 0 0 0,0 1 0 0 0,1-1-1 0 0,-1 0 1 0 0,0 1 0 0 0,0-1 0 0 0,0 0 0 0 0,0 0 0 0 0,1 1 0 0 0,-1-1-1 0 0,0 0 1 0 0,0 0 0 0 0,1 1 0 0 0,-1-1 0 0 0,1 0 0 0 0,7-4-1038 0 0,7-15-1799 0 0,-14 18 2568 0 0,9-13-2930 0 0,0-2 1310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4:41.7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88 116 2921 0 0,'-5'-2'2214'0'0,"0"0"0"0"0,0 0 0 0 0,0 1 0 0 0,-11-2 0 0 0,12 3-1223 0 0,-1 0 1 0 0,1 0 0 0 0,-1 0-1 0 0,1 0 1 0 0,-1 1 0 0 0,-4 0-1 0 0,8-1-960 0 0,1 1 0 0 0,0-1 0 0 0,0 0-1 0 0,-1 0 1 0 0,1 0 0 0 0,0 0-1 0 0,-1 0 1 0 0,1 0 0 0 0,0 0-1 0 0,0 0 1 0 0,-1 0 0 0 0,1 0 0 0 0,0 0-1 0 0,-1 0 1 0 0,1 0 0 0 0,0 0-1 0 0,-1 0 1 0 0,1 0 0 0 0,0 0-1 0 0,0 0 1 0 0,-1 0 0 0 0,1 0 0 0 0,0 0-1 0 0,-1 0 1 0 0,1-1 0 0 0,0 1-1 0 0,0 0 1 0 0,-1 0 0 0 0,1 0-1 0 0,0-1 1 0 0,-1 1 0 0 0,4-10 201 0 0,11-9-310 0 0,-4 12 66 0 0,0 0 0 0 0,0 1 0 0 0,1 0 0 0 0,-1 1 0 0 0,13-5 0 0 0,0 2-11 0 0,34-9 0 0 0,-41 14 22 0 0,0 0 0 0 0,24-2 0 0 0,-35 5 0 0 0,0 0-1 0 0,0 0 1 0 0,-1 0-1 0 0,1 1 1 0 0,0-1 0 0 0,-1 1-1 0 0,1 0 1 0 0,0 1 0 0 0,-1-1-1 0 0,1 1 1 0 0,-1 0-1 0 0,0 0 1 0 0,5 3 0 0 0,-7-4 3 0 0,-1 0 0 0 0,1 1 0 0 0,-1-1 0 0 0,0 0 0 0 0,1 0 0 0 0,-1 1 0 0 0,0-1 0 0 0,0 0 0 0 0,0 1 0 0 0,0 0 0 0 0,0-1 0 0 0,-1 1 0 0 0,1-1 0 0 0,0 1 0 0 0,-1 0 0 0 0,1-1 0 0 0,-1 1 0 0 0,1 0 0 0 0,-1 0 0 0 0,0-1 0 0 0,0 1 0 0 0,0 0 0 0 0,0 0 0 0 0,0 0 0 0 0,0-1 0 0 0,0 1 1 0 0,-1 0-1 0 0,1 0 0 0 0,-1-1 0 0 0,1 1 0 0 0,-1 0 0 0 0,0-1 0 0 0,1 1 0 0 0,-3 2 0 0 0,-2 4 45 0 0,-1 1 0 0 0,0-1 1 0 0,0 0-1 0 0,-14 13 0 0 0,13-14-16 0 0,-13 12 18 0 0,0-1 1 0 0,-2-2-1 0 0,0 0 0 0 0,0-1 0 0 0,-2-1 0 0 0,1-1 0 0 0,-2-1 0 0 0,-45 15 0 0 0,69-27-82 0 0,-22 6-255 0 0,23-6 236 0 0,-1 0-1 0 0,1 0 0 0 0,0 0 0 0 0,-1 0 0 0 0,1 0 0 0 0,0 0 0 0 0,-1 0 0 0 0,1 0 0 0 0,0-1 0 0 0,0 1 0 0 0,-1 0 0 0 0,1 0 0 0 0,0 0 0 0 0,-1 0 1 0 0,1 0-1 0 0,0 0 0 0 0,-1-1 0 0 0,1 1 0 0 0,0 0 0 0 0,0 0 0 0 0,-1 0 0 0 0,1-1 0 0 0,0 1 0 0 0,0-1-129 0 0,-1 0 0 0 0,1 1 0 0 0,0-1 0 0 0,0 1 0 0 0,0-1 0 0 0,0 0 0 0 0,0 1 1 0 0,1-1-1 0 0,-1 1 0 0 0,0-1 0 0 0,0 0 0 0 0,0 1 0 0 0,0-1 0 0 0,1 1 0 0 0,-1-1 0 0 0,0 1 0 0 0,1-1 0 0 0,-1 0 0 0 0,10-13-4394 0 0,6-2-459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4:42.2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457 262 512 0 0,'3'-36'6489'0'0,"-2"-45"0"0"0,-2 68-5578 0 0,0 1-1 0 0,0 0 1 0 0,-2-1-1 0 0,1 1 0 0 0,-2 0 1 0 0,1 0-1 0 0,-8-14 1 0 0,10 24-793 0 0,0 0 0 0 0,0 0 0 0 0,0 0 0 0 0,0 0 0 0 0,-1 0 0 0 0,1 0 0 0 0,0 0 0 0 0,-1 1 0 0 0,0-1 0 0 0,1 1 0 0 0,-1-1 0 0 0,0 1 1 0 0,0 0-1 0 0,1-1 0 0 0,-1 1 0 0 0,0 0 0 0 0,0 0 0 0 0,-1 1 0 0 0,1-1 0 0 0,0 0 0 0 0,0 1 0 0 0,0-1 0 0 0,0 1 0 0 0,-1-1 0 0 0,1 1 0 0 0,0 0 0 0 0,0 0 0 0 0,-1 0 0 0 0,1 0 1 0 0,0 1-1 0 0,0-1 0 0 0,-4 2 0 0 0,0 0 37 0 0,-1 0 1 0 0,1 1-1 0 0,0 0 1 0 0,0 0-1 0 0,1 1 1 0 0,-1 0-1 0 0,1-1 1 0 0,0 2-1 0 0,0-1 1 0 0,-6 7-1 0 0,-15 19 138 0 0,1 2 0 0 0,1 0 0 0 0,-23 43-1 0 0,-48 115 639 0 0,80-156-793 0 0,1 1-1 0 0,1 0 1 0 0,2 1-1 0 0,2 0 1 0 0,1 1-1 0 0,2 0 1 0 0,-2 40-1 0 0,7-47-120 0 0,1 0-1 0 0,2 0 1 0 0,0-1-1 0 0,9 35 1 0 0,-8-52-43 0 0,0 0 1 0 0,1-1 0 0 0,1 1 0 0 0,0-1 0 0 0,10 16 0 0 0,-11-20-26 0 0,1-1 0 0 0,0 0 1 0 0,0 0-1 0 0,0 0 0 0 0,1-1 0 0 0,-1 0 1 0 0,1 0-1 0 0,1 0 0 0 0,11 6 0 0 0,-13-8-95 0 0,1-1 0 0 0,0 1-1 0 0,1-1 1 0 0,-1-1 0 0 0,0 1 0 0 0,0-1 0 0 0,1 0-1 0 0,-1 0 1 0 0,1-1 0 0 0,-1 0 0 0 0,1 0-1 0 0,-1 0 1 0 0,8-3 0 0 0,-5 2-430 0 0,0-1-1 0 0,-1-1 1 0 0,1 0-1 0 0,-1 0 1 0 0,0-1 0 0 0,0 1-1 0 0,0-2 1 0 0,-1 1 0 0 0,8-7-1 0 0,7-7-1958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4:42.9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41 355 1760 0 0,'-3'2'1217'0'0,"0"1"0"0"0,0 0-1 0 0,0 1 1 0 0,0-1 0 0 0,1 0 0 0 0,-1 1-1 0 0,1 0 1 0 0,0-1 0 0 0,-2 6-1 0 0,2-4-481 0 0,0 1-1 0 0,0-1 0 0 0,0 0 0 0 0,1 0 1 0 0,0 1-1 0 0,0-1 0 0 0,0 1 0 0 0,1-1 0 0 0,0 1 1 0 0,0-1-1 0 0,1 10 0 0 0,0-14-693 0 0,-1-1-1 0 0,0 1 1 0 0,0 0 0 0 0,0 0-1 0 0,0-1 1 0 0,1 1-1 0 0,-1 0 1 0 0,0-1 0 0 0,1 1-1 0 0,-1 0 1 0 0,1-1-1 0 0,-1 1 1 0 0,1 0-1 0 0,-1-1 1 0 0,1 1 0 0 0,-1-1-1 0 0,1 1 1 0 0,-1-1-1 0 0,1 1 1 0 0,0-1 0 0 0,-1 0-1 0 0,1 1 1 0 0,0-1-1 0 0,-1 0 1 0 0,2 1 0 0 0,-1-1 0 0 0,1 0 1 0 0,-1 0 0 0 0,1 0 0 0 0,-1 0 0 0 0,1 0 0 0 0,-1 0-1 0 0,1 0 1 0 0,-1-1 0 0 0,1 1 0 0 0,-1-1 0 0 0,0 1-1 0 0,3-2 1 0 0,1 0 16 0 0,0-1-1 0 0,-1 0 0 0 0,1 0 1 0 0,-1-1-1 0 0,1 1 0 0 0,3-5 1 0 0,1-2-27 0 0,-1 0-1 0 0,-1 0 1 0 0,0-1 0 0 0,0 0 0 0 0,-1 0 0 0 0,9-22 0 0 0,-8 12 21 0 0,0-2 0 0 0,6-42 0 0 0,-5 18 19 0 0,9-72 599 0 0,-17 119-651 0 0,0-1 0 0 0,0 1 0 0 0,0 0 0 0 0,0 0 0 0 0,0 0 0 0 0,0-1 0 0 0,0 1 0 0 0,0 0 0 0 0,0 0 0 0 0,0-1 0 0 0,0 1 0 0 0,0 0 0 0 0,0 0 0 0 0,0-1 0 0 0,0 1 0 0 0,0 0 0 0 0,0 0 0 0 0,0 0 0 0 0,0-1 0 0 0,0 1 0 0 0,0 0 0 0 0,0 0 0 0 0,0-1 0 0 0,0 1 0 0 0,0 0 0 0 0,0 0 0 0 0,-1 0 0 0 0,1 0 0 0 0,0-1 0 0 0,0 1 0 0 0,0 0 0 0 0,0 0 0 0 0,-1 0 0 0 0,1 0 0 0 0,0-1 0 0 0,-7 8 334 0 0,-4 13-55 0 0,8-14-271 0 0,0 0-1 0 0,1 1 1 0 0,0 0 0 0 0,0 0 0 0 0,1 0-1 0 0,-1-1 1 0 0,2 1 0 0 0,-1 0-1 0 0,1 1 1 0 0,1 12 0 0 0,1-8-20 0 0,0 0 1 0 0,1 0 0 0 0,1-1 0 0 0,0 1-1 0 0,9 17 1 0 0,-12-26 2 0 0,9 18-26 0 0,13 20 0 0 0,-19-35 9 0 0,-1-1 0 0 0,1 0 0 0 0,0 0 0 0 0,1-1 0 0 0,-1 1 0 0 0,1-1 0 0 0,-1 0 0 0 0,1 0 0 0 0,6 3 0 0 0,-8-6-3 0 0,-1 0 0 0 0,0 0 0 0 0,0 0-1 0 0,0-1 1 0 0,0 1 0 0 0,0-1 0 0 0,1 0 0 0 0,-1 1 0 0 0,0-1-1 0 0,0 0 1 0 0,0 0 0 0 0,1-1 0 0 0,-1 1 0 0 0,0 0 0 0 0,0-1-1 0 0,0 1 1 0 0,1-1 0 0 0,-1 0 0 0 0,0 1 0 0 0,0-1-1 0 0,0 0 1 0 0,0 0 0 0 0,0-1 0 0 0,-1 1 0 0 0,1 0 0 0 0,0-1-1 0 0,0 1 1 0 0,2-3 0 0 0,4-6-93 0 0,1 1 1 0 0,-2-1-1 0 0,13-20 0 0 0,-14 21 24 0 0,11-16-217 0 0,-1-2 0 0 0,-1 0 0 0 0,-1 0-1 0 0,-2-1 1 0 0,16-53 0 0 0,-24 67 318 0 0,-2 7 20 0 0,0 0 0 0 0,0 0 1 0 0,-1 0-1 0 0,0 0 0 0 0,0 0 0 0 0,-1 0 0 0 0,1-1 1 0 0,-2-8-1 0 0,1 15-26 0 0,0 1 0 0 0,0 0 0 0 0,0 0 0 0 0,0-1 0 0 0,0 1 0 0 0,0 0 0 0 0,0-1 0 0 0,0 1 0 0 0,0 0 0 0 0,-1 0 0 0 0,1-1 0 0 0,0 1-1 0 0,0 0 1 0 0,0 0 0 0 0,0-1 0 0 0,0 1 0 0 0,0 0 0 0 0,-1 0 0 0 0,1-1 0 0 0,0 1 0 0 0,0 0 0 0 0,0 0 0 0 0,-1 0 0 0 0,1 0 0 0 0,0-1 0 0 0,0 1 0 0 0,-1 0 0 0 0,1 0 0 0 0,0 0 0 0 0,0 0 0 0 0,-1 0 0 0 0,1 0 0 0 0,0-1 0 0 0,0 1 0 0 0,-1 0 0 0 0,1 0 0 0 0,0 0 0 0 0,-1 0 0 0 0,-9 9 412 0 0,-3 15 14 0 0,8-14-357 0 0,1 1 0 0 0,0 0 0 0 0,1 0 0 0 0,1 0 0 0 0,-1 0 0 0 0,0 17 0 0 0,3-20-87 0 0,0 0 0 0 0,1 0 0 0 0,-1 0 1 0 0,2 0-1 0 0,-1-1 0 0 0,1 1 0 0 0,0 0 0 0 0,1-1 1 0 0,-1 1-1 0 0,6 8 0 0 0,10 19 5 0 0,-4-7-39 0 0,33 49 0 0 0,-46-75 16 0 0,0 0-1 0 0,1-1 1 0 0,-1 1 0 0 0,0-1 0 0 0,1 1 0 0 0,-1-1 0 0 0,1 1-1 0 0,0-1 1 0 0,-1 0 0 0 0,1 0 0 0 0,0 0 0 0 0,0 0-1 0 0,0 0 1 0 0,0-1 0 0 0,-1 1 0 0 0,4 0 0 0 0,-3 0-48 0 0,0-2-1 0 0,0 1 1 0 0,0 0 0 0 0,0 0 0 0 0,-1 0 0 0 0,1-1 0 0 0,0 1 0 0 0,0-1-1 0 0,0 0 1 0 0,-1 1 0 0 0,1-1 0 0 0,0 0 0 0 0,-1 0 0 0 0,1 0 0 0 0,-1 0 0 0 0,1 0-1 0 0,-1 0 1 0 0,2-2 0 0 0,36-39-4942 0 0,-15 13-2987 0 0,-9 12 1425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4:43.2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27 3033 0 0,'-14'-8'3009'0'0,"7"3"-292"0"0,1 2 0 0 0,-1-1 0 0 0,-7-2 2378 0 0,20 9-2401 0 0,12 6-1910 0 0,2-1-303 0 0,9 4 183 0 0,42 23 0 0 0,-62-29-580 0 0,0 0 0 0 0,0 0-1 0 0,-1 1 1 0 0,0 0 0 0 0,0 0-1 0 0,0 1 1 0 0,-1 0-1 0 0,8 12 1 0 0,0 4 205 0 0,-1 0 0 0 0,13 35 0 0 0,16 55 561 0 0,-13-32-313 0 0,-16-45-421 0 0,-2 0 0 0 0,-1 0 0 0 0,-2 1 1 0 0,-2 0-1 0 0,-1 1 0 0 0,-2 0 0 0 0,-1 41 0 0 0,-11 69-99 0 0,5-128-66 0 0,0 0-1 0 0,-1 0 1 0 0,-2 0-1 0 0,0-1 1 0 0,-9 20-1 0 0,13-36-4 0 0,0 0 0 0 0,0 0 0 0 0,0 0-1 0 0,-1-1 1 0 0,0 1 0 0 0,0-1 0 0 0,-4 4 0 0 0,6-6-149 0 0,0 0 0 0 0,0 0 0 0 0,0 0 1 0 0,0 0-1 0 0,-1 0 0 0 0,1 0 1 0 0,0 0-1 0 0,-1-1 0 0 0,1 1 1 0 0,-1-1-1 0 0,1 1 0 0 0,-1-1 1 0 0,1 1-1 0 0,-1-1 0 0 0,1 0 0 0 0,-1 0 1 0 0,1 1-1 0 0,-1-1 0 0 0,0-1 1 0 0,1 1-1 0 0,-1 0 0 0 0,1 0 1 0 0,-3-1-1 0 0,-3-4-2262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4:44.1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87 21 512 0 0,'-27'3'8015'0'0,"22"-3"-6905"0"0,1 0 0 0 0,0 1 0 0 0,-1-1 0 0 0,1 1 0 0 0,0 0 0 0 0,-8 3 0 0 0,-6 7 3199 0 0,18-11-4200 0 0,-1 0 0 0 0,1 1 1 0 0,0-1-1 0 0,0 0 0 0 0,-1 0 1 0 0,1 1-1 0 0,0-1 0 0 0,0 0 1 0 0,0 1-1 0 0,-1-1 0 0 0,1 0 1 0 0,0 0-1 0 0,0 1 0 0 0,0-1 1 0 0,0 0-1 0 0,0 1 0 0 0,0-1 1 0 0,0 0-1 0 0,0 1 0 0 0,0-1 1 0 0,0 1-1 0 0,0-1 0 0 0,0 1-28 0 0,0-1 0 0 0,1 1 0 0 0,-1-1 0 0 0,0 1 0 0 0,1-1 0 0 0,-1 1 0 0 0,1-1 0 0 0,-1 0 0 0 0,0 1-1 0 0,1-1 1 0 0,-1 0 0 0 0,1 1 0 0 0,-1-1 0 0 0,1 0 0 0 0,0 0 0 0 0,-1 1 0 0 0,1-1 0 0 0,-1 0 0 0 0,1 0 0 0 0,5 2 117 0 0,-1-1 0 0 0,1 0-1 0 0,-1 0 1 0 0,1-1 0 0 0,-1 0 0 0 0,1 0 0 0 0,10-1 0 0 0,41-10 51 0 0,-27 4-20 0 0,246-34-241 0 0,-263 40-152 0 0,-10 3-60 0 0,-9 1-68 0 0,-38 13-1774 0 0,-25 11-6971 0 0,49-17 4786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5:56.7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45 3737 0 0,'-6'-5'2191'0'0,"-14"-17"7270"0"0,20 21-9314 0 0,-1 0 1 0 0,0 0-1 0 0,1 0 1 0 0,-1 0-1 0 0,1 0 1 0 0,-1 0-1 0 0,1 0 0 0 0,-1 0 1 0 0,1 0-1 0 0,0-1 1 0 0,-1-1-1 0 0,2 3-118 0 0,-1 0 0 0 0,0-1-1 0 0,0 1 1 0 0,0 0 0 0 0,0 0 0 0 0,1 0-1 0 0,-1 0 1 0 0,0-1 0 0 0,0 1-1 0 0,0 0 1 0 0,1 0 0 0 0,-1 0 0 0 0,0 0-1 0 0,0 0 1 0 0,1 0 0 0 0,-1 0-1 0 0,0 0 1 0 0,0 0 0 0 0,1 0 0 0 0,-1 0-1 0 0,0 0 1 0 0,0 0 0 0 0,1 0-1 0 0,-1 0 1 0 0,0 0 0 0 0,0 0-1 0 0,1 0 1 0 0,-1 0 0 0 0,0 0 0 0 0,0 0-1 0 0,1 0 1 0 0,-1 0 0 0 0,0 0-1 0 0,0 0 1 0 0,1 1 0 0 0,-1-1 0 0 0,14 5 464 0 0,-11-4-550 0 0,7 3-62 0 0,1 0 0 0 0,-1 1 0 0 0,0 0 0 0 0,17 11 0 0 0,-19-10-2258 0 0,1 1 0 0 0,13 14-1 0 0,-13-11 202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4:44.3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47 2609 0 0,'-7'0'2055'0'0,"0"0"0"0"0,0 1 1 0 0,0 0-1 0 0,-13 5 0 0 0,17-5-1574 0 0,-1 0-1 0 0,1 0 0 0 0,-1 1 1 0 0,1-1-1 0 0,0 1 0 0 0,0 0 1 0 0,0 0-1 0 0,0 0 0 0 0,0 1 1 0 0,0-1-1 0 0,-3 4 0 0 0,5-5-361 0 0,1 0 0 0 0,-1 0 0 0 0,0-1 0 0 0,1 1 0 0 0,-1 0 0 0 0,1 0-1 0 0,-1 0 1 0 0,1 0 0 0 0,-1 0 0 0 0,1 0 0 0 0,0 0 0 0 0,-1 0 0 0 0,1 0-1 0 0,0 0 1 0 0,0 0 0 0 0,0 0 0 0 0,0 0 0 0 0,0 0 0 0 0,0 0 0 0 0,0 0 0 0 0,0 0-1 0 0,0 0 1 0 0,0 1 0 0 0,1 0 0 0 0,0-1-18 0 0,0 0-1 0 0,0 1 1 0 0,0-1-1 0 0,0 0 1 0 0,0 0-1 0 0,0 0 1 0 0,0 0-1 0 0,1 0 1 0 0,-1 0 0 0 0,0 0-1 0 0,1 0 1 0 0,-1 0-1 0 0,0-1 1 0 0,3 2-1 0 0,3 0 40 0 0,0 1-1 0 0,1-2 1 0 0,-1 1-1 0 0,0-1 1 0 0,12 1-1 0 0,-1-2-75 0 0,0-1 0 0 0,0-1 0 0 0,-1 0 0 0 0,30-9 0 0 0,69-27-213 0 0,-10 2-119 0 0,-79 29-170 0 0,58-16-190 0 0,-28 11-5477 0 0,-45 12 2210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4:45.3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21 139 512 0 0,'-3'-27'3286'0'0,"3"25"-2667"0"0,0 1 0 0 0,0 0 0 0 0,-1-1 0 0 0,1 1 0 0 0,-1 0 0 0 0,1 0 0 0 0,-1-1 0 0 0,1 1 0 0 0,-1 0 0 0 0,0 0-1 0 0,0 0 1 0 0,0 0 0 0 0,1 0 0 0 0,-1 0 0 0 0,0 0 0 0 0,0 0 0 0 0,-2-1 0 0 0,3 2-526 0 0,0 0-1 0 0,0 0 0 0 0,-1 0 1 0 0,1 0-1 0 0,0 0 1 0 0,0 0-1 0 0,-1 1 1 0 0,1-1-1 0 0,0 0 0 0 0,0 0 1 0 0,0 0-1 0 0,0 0 1 0 0,-1 1-1 0 0,1-1 1 0 0,0 0-1 0 0,0 0 0 0 0,0 0 1 0 0,0 1-1 0 0,0-1 1 0 0,0 0-1 0 0,-1 0 1 0 0,1 0-1 0 0,0 1 0 0 0,0-1 1 0 0,0 0-1 0 0,0 0 1 0 0,0 1-1 0 0,0-1 1 0 0,0 0-1 0 0,0 0 0 0 0,0 0 1 0 0,0 1-1 0 0,0-1 1 0 0,0 0-1 0 0,0 0 1 0 0,0 1-1 0 0,0 10 898 0 0,0-11-843 0 0,2 28 919 0 0,1 0 0 0 0,1 0 0 0 0,9 31 1 0 0,4 20-204 0 0,-14-63-706 0 0,-1 0-1 0 0,-1 0 1 0 0,0 1 0 0 0,-1-1 0 0 0,0 0 0 0 0,-2 1-1 0 0,0-1 1 0 0,-7 29 0 0 0,4-35-132 0 0,3-13-39 0 0,4-20-97 0 0,82-181-186 0 0,-49 125 224 0 0,-29 65 59 0 0,8-19-17 0 0,19-31 0 0 0,-28 55 33 0 0,1 1 0 0 0,0-1 0 0 0,0 1 0 0 0,1 0 0 0 0,0 0 0 0 0,0 1 0 0 0,1 0 0 0 0,10-7 0 0 0,-15 12 1 0 0,0 0 0 0 0,1 0 0 0 0,-1 0 0 0 0,1 1 0 0 0,-1-1 0 0 0,1 1 0 0 0,0 0-1 0 0,-1 0 1 0 0,1 0 0 0 0,0 1 0 0 0,0-1 0 0 0,0 1 0 0 0,-1 0 0 0 0,1 0 0 0 0,0 0 0 0 0,0 1 0 0 0,0-1 0 0 0,0 1 0 0 0,-1 0 0 0 0,1 0 0 0 0,0 0 0 0 0,-1 1 0 0 0,1-1 0 0 0,-1 1 0 0 0,1 0 0 0 0,-1 0 0 0 0,0 0 0 0 0,0 0 0 0 0,0 0 0 0 0,0 1 0 0 0,0 0 0 0 0,-1-1 0 0 0,1 1 0 0 0,-1 0-1 0 0,4 6 1 0 0,1 1 13 0 0,-1 1-1 0 0,0 0 1 0 0,-1 0-1 0 0,0 1 1 0 0,-1-1-1 0 0,0 1 1 0 0,-1 0-1 0 0,4 24 1 0 0,-3 6 48 0 0,-2 55 1 0 0,-1-19 1 0 0,0-37-6 0 0,-1-23-71 0 0,0 0 0 0 0,2 1 0 0 0,0-1 1 0 0,8 32-1 0 0,-10-48-16 0 0,1 1 1 0 0,0 0-1 0 0,1-1 1 0 0,-1 1-1 0 0,0-1 1 0 0,1 1 0 0 0,-1-1-1 0 0,1 0 1 0 0,0 1-1 0 0,0-1 1 0 0,0 0-1 0 0,0 0 1 0 0,0 0 0 0 0,0 0-1 0 0,1-1 1 0 0,-1 1-1 0 0,1-1 1 0 0,2 2 0 0 0,-2-2-131 0 0,0 0 1 0 0,0 0-1 0 0,0-1 1 0 0,0 1-1 0 0,1-1 1 0 0,-1 0-1 0 0,0 0 1 0 0,0 0-1 0 0,1 0 1 0 0,-1 0-1 0 0,0-1 1 0 0,0 1-1 0 0,0-1 1 0 0,0 0-1 0 0,6-2 1 0 0,12-7-1808 0 0,2-2-376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4:46.107"/>
    </inkml:context>
    <inkml:brush xml:id="br0">
      <inkml:brushProperty name="width" value="0.035" units="cm"/>
      <inkml:brushProperty name="height" value="0.035" units="cm"/>
      <inkml:brushProperty name="color" value="#FF0000"/>
    </inkml:brush>
  </inkml:definitions>
  <inkml:trace contextRef="#ctx0" brushRef="#br0">77 610 512 0 0,'-4'0'1246'0'0,"0"1"0"0"0,0 0 0 0 0,1 0 0 0 0,-1 1 0 0 0,0-1 0 0 0,1 1 0 0 0,-1-1 0 0 0,1 1 0 0 0,-5 3 0 0 0,5-3-407 0 0,0 1-1 0 0,0 0 0 0 0,0-1 0 0 0,0 1 1 0 0,1 0-1 0 0,-1 0 0 0 0,1 1 0 0 0,-4 5 1 0 0,5-7-704 0 0,-1 0 0 0 0,1 1 0 0 0,1-1 0 0 0,-1 0 1 0 0,0 1-1 0 0,1-1 0 0 0,-1 0 0 0 0,1 1 1 0 0,-1-1-1 0 0,1 1 0 0 0,0-1 0 0 0,0 0 1 0 0,0 1-1 0 0,1-1 0 0 0,-1 1 0 0 0,0-1 1 0 0,1 0-1 0 0,0 1 0 0 0,-1-1 0 0 0,1 0 1 0 0,0 1-1 0 0,0-1 0 0 0,0 0 0 0 0,1 0 1 0 0,-1 0-1 0 0,1 0 0 0 0,-1 0 0 0 0,1 0 1 0 0,-1 0-1 0 0,1-1 0 0 0,0 1 0 0 0,0-1 0 0 0,3 3 1 0 0,-4-3-114 0 0,1 0 0 0 0,0 0 1 0 0,-1 0-1 0 0,1-1 1 0 0,0 1-1 0 0,-1 0 0 0 0,1-1 1 0 0,0 1-1 0 0,0-1 0 0 0,0 0 1 0 0,-1 1-1 0 0,1-1 1 0 0,0 0-1 0 0,0 0 0 0 0,0 0 1 0 0,0 0-1 0 0,-1-1 0 0 0,1 1 1 0 0,0 0-1 0 0,0-1 0 0 0,0 1 1 0 0,-1-1-1 0 0,1 0 1 0 0,0 0-1 0 0,-1 1 0 0 0,1-1 1 0 0,0 0-1 0 0,-1 0 0 0 0,1-1 1 0 0,1 0-1 0 0,5-6 11 0 0,0 1 0 0 0,-1-1 1 0 0,0 0-1 0 0,7-11 0 0 0,-5 7-11 0 0,6-9-19 0 0,-1 0 1 0 0,-1-1-1 0 0,0-1 0 0 0,-2 0 0 0 0,-1 0 0 0 0,-1-1 0 0 0,-1-1 0 0 0,-1 1 1 0 0,-1-1-1 0 0,4-37 0 0 0,51-227 172 0 0,-60 282 209 0 0,-2 6-80 0 0,-7 10 111 0 0,-8 20-26 0 0,4-2-264 0 0,2 0-1 0 0,1 0 1 0 0,-10 55-1 0 0,16-61-91 0 0,1-1 0 0 0,0 1 0 0 0,2 0 0 0 0,1 0-1 0 0,0 0 1 0 0,6 24 0 0 0,-3-22-17 0 0,1-1-1 0 0,2 0 1 0 0,14 36-1 0 0,-18-51-25 0 0,1 0-1 0 0,0-1 0 0 0,-1 1 0 0 0,2-1 0 0 0,-1 0 0 0 0,1 0 0 0 0,0-1 0 0 0,0 0 0 0 0,1 1 0 0 0,-1-2 1 0 0,1 1-1 0 0,0-1 0 0 0,0 0 0 0 0,1 0 0 0 0,9 4 0 0 0,-14-7 0 0 0,1 0 0 0 0,-1 0 0 0 0,1-1 0 0 0,0 1 0 0 0,-1-1 0 0 0,1 0 0 0 0,-1 0 0 0 0,1 0 0 0 0,0 0 0 0 0,-1 0 0 0 0,1 0 0 0 0,0-1 0 0 0,-1 1 0 0 0,4-2 0 0 0,-1 0-24 0 0,0 0-1 0 0,-1 0 1 0 0,1 0 0 0 0,-1-1 0 0 0,0 0 0 0 0,8-6 0 0 0,-3 0-59 0 0,0 0 0 0 0,-1 0 1 0 0,0-1-1 0 0,0 0 0 0 0,7-14 1 0 0,-3 2-33 0 0,-1-1 0 0 0,-1 0 0 0 0,-2-1 0 0 0,8-28 1 0 0,14-101 71 0 0,-5 27 40 0 0,16-21 132 0 0,-63 200 770 0 0,12-31-735 0 0,-11 36-1 0 0,10-16-91 0 0,2 0-1 0 0,2 0 1 0 0,2 0 0 0 0,1 1-1 0 0,3-1 1 0 0,4 53-1 0 0,-2-84-71 0 0,1-1 0 0 0,0 0 0 0 0,1 0 0 0 0,0 0-1 0 0,1 0 1 0 0,0 0 0 0 0,0-1 0 0 0,1 1-1 0 0,0-1 1 0 0,9 12 0 0 0,-11-18-121 0 0,0 1 0 0 0,0 0 0 0 0,0-1 0 0 0,1 0 0 0 0,-1 0 0 0 0,1 0 0 0 0,0 0 0 0 0,0 0 0 0 0,0-1 0 0 0,0 0-1 0 0,0 1 1 0 0,0-2 0 0 0,1 1 0 0 0,-1 0 0 0 0,1-1 0 0 0,-1 0 0 0 0,1 0 0 0 0,-1 0 0 0 0,1-1 0 0 0,0 1 0 0 0,-1-1 0 0 0,1 0 0 0 0,0-1 0 0 0,0 1 0 0 0,5-2 0 0 0,-3 0-1058 0 0,0-1 1 0 0,0 0-1 0 0,0 0 1 0 0,0-1 0 0 0,-1 0-1 0 0,9-6 1 0 0,-7 5-714 0 0,18-14-1353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24.1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470 203 512 0 0,'7'-11'1308'0'0,"0"0"0"0"0,-1 0 0 0 0,-1-1 0 0 0,1 0 0 0 0,-2 0 1 0 0,0 0-1 0 0,0-1 0 0 0,-1 1 0 0 0,0-1 0 0 0,-2 0 0 0 0,1 0 0 0 0,-1-16 0 0 0,-1 28-1170 0 0,-1 0 0 0 0,1-1 0 0 0,0 1 0 0 0,0-1 0 0 0,-1 1 0 0 0,1 0 0 0 0,-1 0 0 0 0,0-1 0 0 0,1 1 0 0 0,-1 0 0 0 0,0 0 0 0 0,1 0 0 0 0,-1 0 0 0 0,0 0 0 0 0,0 0 0 0 0,0 0 0 0 0,0 0 0 0 0,0 0 0 0 0,0 0 0 0 0,0 0 0 0 0,-1 1 0 0 0,1-1 0 0 0,0 0 0 0 0,0 1-1 0 0,-1-1 1 0 0,1 1 0 0 0,0-1 0 0 0,-1 1 0 0 0,1 0 0 0 0,0-1 0 0 0,-1 1 0 0 0,1 0 0 0 0,0 0 0 0 0,-3 0 0 0 0,-5 0 333 0 0,0 1 0 0 0,-1 0 0 0 0,-16 3 0 0 0,24-4-441 0 0,-22 6 299 0 0,-1 1 0 0 0,1 1-1 0 0,1 1 1 0 0,-1 1 0 0 0,2 1 0 0 0,-1 1 0 0 0,2 1 0 0 0,-1 1 0 0 0,-21 19 0 0 0,27-18-161 0 0,1 0 1 0 0,0 1 0 0 0,1 1 0 0 0,1 0 0 0 0,0 1 0 0 0,2 1-1 0 0,-19 38 1 0 0,19-31-42 0 0,2 0 0 0 0,0 1 0 0 0,2-1 0 0 0,1 1 0 0 0,-4 51 0 0 0,9-67-112 0 0,1 0 1 0 0,0 0-1 0 0,1 1 0 0 0,0-1 1 0 0,1 0-1 0 0,0 0 1 0 0,1 0-1 0 0,0 0 0 0 0,0-1 1 0 0,1 1-1 0 0,9 15 0 0 0,-8-18-24 0 0,0 0 0 0 0,0-1 0 0 0,1 0 0 0 0,0 0 0 0 0,0 0 0 0 0,0-1 0 0 0,1 0 0 0 0,0 0 0 0 0,0-1-1 0 0,1 1 1 0 0,-1-2 0 0 0,1 1 0 0 0,0-1 0 0 0,16 5 0 0 0,2-1-98 0 0,1-2 0 0 0,1-1 0 0 0,-1-2 1 0 0,1 0-1 0 0,-1-2 0 0 0,1-1 0 0 0,28-3 0 0 0,-37 1-207 0 0,0-2-1 0 0,0 0 1 0 0,0 0 0 0 0,-1-2-1 0 0,0 0 1 0 0,21-11 0 0 0,-16 5-1276 0 0,0-1 0 0 0,0-1 0 0 0,38-33 0 0 0,-56 43 657 0 0,0-1-1 0 0,0 1 1 0 0,-1-1 0 0 0,0 0 0 0 0,4-6 0 0 0,0-5-1023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28:24.3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27 2168 0 0,'-2'0'627'0'0,"1"0"-1"0"0,0 0 0 0 0,-1 0 0 0 0,1 0 0 0 0,0 0 0 0 0,-1 0 0 0 0,1-1 0 0 0,0 1 0 0 0,-1 0 0 0 0,1-1 0 0 0,0 1 0 0 0,0-1 0 0 0,0 0 0 0 0,-1 1 0 0 0,1-1 0 0 0,0 0 0 0 0,0 0 0 0 0,0 0 0 0 0,0 0 0 0 0,0 0 0 0 0,0 0 0 0 0,1 0 0 0 0,-1 0 0 0 0,0 0 0 0 0,0 0 0 0 0,1 0 1 0 0,-2-3-1 0 0,2 4-522 0 0,1-1 0 0 0,-1 1 1 0 0,0 0-1 0 0,1-1 0 0 0,-1 1 1 0 0,0-1-1 0 0,1 1 0 0 0,-1 0 1 0 0,1-1-1 0 0,-1 1 1 0 0,1 0-1 0 0,-1-1 0 0 0,0 1 1 0 0,1 0-1 0 0,-1 0 0 0 0,1 0 1 0 0,-1-1-1 0 0,1 1 0 0 0,0 0 1 0 0,-1 0-1 0 0,1 0 1 0 0,-1 0-1 0 0,1 0 0 0 0,-1 0 1 0 0,1 0-1 0 0,-1 0 0 0 0,1 0 1 0 0,-1 0-1 0 0,1 0 1 0 0,0 0-1 0 0,23 2 388 0 0,-21-2-287 0 0,142 9 268 0 0,49 3-1071 0 0,-101-3-1383 0 0,-30-5-5752 0 0,-29-2 1848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8:02.8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23 512 0 0,'-22'-2'866'0'0,"-1"1"4372"0"0,23 0-4744 0 0,-1 1 0 0 0,0 0 0 0 0,1 0-1 0 0,-1-1 1 0 0,1 1 0 0 0,-1 0 0 0 0,1-1 0 0 0,-1 1 0 0 0,0 0 0 0 0,1-1-1 0 0,-1 1 1 0 0,1-1 0 0 0,0 1 0 0 0,-1-1 0 0 0,1 1 0 0 0,-1-1 0 0 0,1 0-1 0 0,0 1 1 0 0,-1-2 0 0 0,1-5 4533 0 0,5 5-4452 0 0,-8 9-97 0 0,-1 6 34 0 0,6-10-253 0 0,7-6 49 0 0,-5 2-178 0 0,1 0 1 0 0,-1 0-1 0 0,0 0 1 0 0,1 0-1 0 0,-1 1 1 0 0,6 0 0 0 0,5-1 99 0 0,31-3 92 0 0,0 1 1 0 0,52 4-1 0 0,-21 7-181 0 0,47 0 138 0 0,-124-8-277 0 0,0 1 0 0 0,1-1 0 0 0,-1 0 0 0 0,0 0 0 0 0,1 0 0 0 0,-1 0 1 0 0,1 0-1 0 0,-1 0 0 0 0,0 0 0 0 0,1 1 0 0 0,-1-1 0 0 0,0 0 0 0 0,0 0 0 0 0,1 1 0 0 0,-1-1 0 0 0,0 0 0 0 0,1 0 1 0 0,-1 1-1 0 0,0-1 0 0 0,0 0 0 0 0,0 1 0 0 0,1-1 0 0 0,-1 0 0 0 0,0 1 0 0 0,0-1 0 0 0,0 0 0 0 0,0 1 0 0 0,0-1 1 0 0,1 0-1 0 0,-1 1 0 0 0,0-1 0 0 0,0 0 0 0 0,0 1 0 0 0,0 18 108 0 0,0-5-78 0 0,0-13-33 0 0,1 2 20 0 0,0 0 0 0 0,0-1 0 0 0,0 1 0 0 0,-1 0-1 0 0,1 0 1 0 0,-1 0 0 0 0,0-1 0 0 0,0 1 0 0 0,0 0 0 0 0,0 0 0 0 0,0 0 0 0 0,-1 0-1 0 0,1-1 1 0 0,-1 1 0 0 0,0 0 0 0 0,1 0 0 0 0,-1-1 0 0 0,-3 5 0 0 0,-59 134-17 0 0,14-29 41 0 0,26-58-65 0 0,-9 18 64 0 0,27-63-38 0 0,-1 0 1 0 0,0 0 0 0 0,0-1 0 0 0,0 1-1 0 0,-14 11 1 0 0,4-6-3 0 0,6-5 8 0 0,0-1 0 0 0,-11 15 1 0 0,19-21-10 0 0,0 1 1 0 0,0 0 0 0 0,0 0-1 0 0,0 0 1 0 0,1 0 0 0 0,-1 0-1 0 0,1 0 1 0 0,0 1 0 0 0,0-1-1 0 0,0 0 1 0 0,0 1 0 0 0,0-1-1 0 0,1 6 1 0 0,0-8-1 0 0,0 0-1 0 0,0-1 1 0 0,0 1 0 0 0,0-1-1 0 0,0 1 1 0 0,0-1 0 0 0,0 0-1 0 0,0 1 1 0 0,1-1 0 0 0,-1 1-1 0 0,0-1 1 0 0,0 1 0 0 0,1-1-1 0 0,-1 1 1 0 0,0-1 0 0 0,1 0-1 0 0,-1 1 1 0 0,0-1 0 0 0,1 0-1 0 0,-1 1 1 0 0,0-1 0 0 0,1 0-1 0 0,-1 1 1 0 0,1-1 0 0 0,-1 0-1 0 0,1 0 1 0 0,-1 1 0 0 0,1-1-1 0 0,-1 0 1 0 0,1 0 0 0 0,-1 0-1 0 0,1 0 1 0 0,-1 0 0 0 0,1 0-1 0 0,-1 0 1 0 0,1 0 0 0 0,-1 0-1 0 0,1 0 1 0 0,-1 0 0 0 0,1 0-1 0 0,-1 0 1 0 0,1 0 0 0 0,0-1-1 0 0,28-8 31 0 0,-19 6-44 0 0,4-1 17 0 0,1 0 0 0 0,-1 1 0 0 0,1 1 0 0 0,0 0 1 0 0,0 1-1 0 0,0 0 0 0 0,17 2 0 0 0,6 3 8 0 0,1-3 0 0 0,38-3 0 0 0,-66 0-27 0 0,-1 0 1 0 0,1-1-1 0 0,-1 0 0 0 0,0-1 0 0 0,0 0 1 0 0,17-10-1 0 0,-12 6-78 0 0,-19 9-462 0 0,-19 7-2121 0 0,-3 11-6030 0 0,17-11 3462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8:03.1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28 600 0 0,'-21'-5'5090'0'0,"19"5"-4312"0"0,0-1 1 0 0,0 0-1 0 0,0 1 1 0 0,0-1-1 0 0,0 1 1 0 0,0-1-1 0 0,0 1 1 0 0,0 0-1 0 0,0 0 1 0 0,0 0-1 0 0,0 0 1 0 0,-3 1-1 0 0,4 1 1683 0 0,6 1-1490 0 0,6 1-213 0 0,7-1-210 0 0,0-1-1 0 0,1-1 0 0 0,-1-1 1 0 0,31-3-1 0 0,-24 0-460 0 0,36-11 1 0 0,-4 1-2590 0 0,-45 12-203 0 0,-3 1 715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8:03.7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248 71 512 0 0,'-4'-23'5910'0'0,"-2"-8"2526"0"0,5 30-8265 0 0,1 0 1 0 0,-1 0-1 0 0,0 0 0 0 0,1 0 1 0 0,-1 0-1 0 0,0 0 1 0 0,0 0-1 0 0,0 0 1 0 0,0 1-1 0 0,0-1 0 0 0,0 0 1 0 0,0 0-1 0 0,0 1 1 0 0,0-1-1 0 0,0 1 0 0 0,0-1 1 0 0,0 1-1 0 0,0-1 1 0 0,-1 1-1 0 0,1 0 0 0 0,0-1 1 0 0,0 1-1 0 0,-1 0 1 0 0,1 0-1 0 0,0 0 0 0 0,0 0 1 0 0,-1 0-1 0 0,1 0 1 0 0,0 0-1 0 0,0 1 1 0 0,0-1-1 0 0,-1 0 0 0 0,1 1 1 0 0,-2 0-1 0 0,-4 1 78 0 0,0 1 0 0 0,0 0-1 0 0,1 0 1 0 0,-9 5 0 0 0,-1 2 49 0 0,1 0-1 0 0,0 1 1 0 0,0 1 0 0 0,1 0 0 0 0,1 1 0 0 0,0 0 0 0 0,1 1-1 0 0,-20 30 1 0 0,30-41-265 0 0,1-1 0 0 0,-1 1-1 0 0,1 0 1 0 0,0 0 0 0 0,0 0 0 0 0,0 0-1 0 0,0 0 1 0 0,1 0 0 0 0,-1 0-1 0 0,1 0 1 0 0,0 0 0 0 0,-1 0 0 0 0,1 0-1 0 0,1 0 1 0 0,-1 0 0 0 0,0 0 0 0 0,1 0-1 0 0,0 0 1 0 0,-1 0 0 0 0,1 0-1 0 0,2 4 1 0 0,-1-4-22 0 0,0 0-1 0 0,0 0 1 0 0,1 0 0 0 0,-1-1-1 0 0,0 1 1 0 0,1 0-1 0 0,0-1 1 0 0,-1 0 0 0 0,1 0-1 0 0,0 0 1 0 0,0 0-1 0 0,1 0 1 0 0,-1-1 0 0 0,0 1-1 0 0,0-1 1 0 0,1 0 0 0 0,6 2-1 0 0,10 1-67 0 0,1-2 0 0 0,0 1 0 0 0,28-2 0 0 0,65-8-931 0 0,-77 4 348 0 0,7-3-1736 0 0,-9 1-4772 0 0,-22 5 4655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8:04.0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25 8 0 0,'1'-9'1515'0'0,"-5"-6"9941"0"0,4 15-11259 0 0,-1 0-1 0 0,1 0 1 0 0,0 0-1 0 0,0 0 1 0 0,0 0 0 0 0,0 0-1 0 0,-1 0 1 0 0,1-1-1 0 0,0 1 1 0 0,0 0-1 0 0,0 0 1 0 0,0 0-1 0 0,-1 0 1 0 0,1 0-1 0 0,0 1 1 0 0,0-1 0 0 0,-8 9 1942 0 0,5-5-1850 0 0,1 1-1 0 0,1 0 1 0 0,-1 0-1 0 0,1 0 1 0 0,0 0 0 0 0,0 0-1 0 0,0 8 1 0 0,0 40 270 0 0,2-30-381 0 0,0-2-127 0 0,1 0-1 0 0,1-1 1 0 0,6 22 0 0 0,-4-21-180 0 0,-1 0 0 0 0,-1 0 1 0 0,0 22-1 0 0,-3-41-425 0 0,1 18 1086 0 0,2-11-3077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8:04.4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50 179 2000 0 0,'-6'-3'2860'0'0,"0"0"0"0"0,0-1 0 0 0,-8-5 0 0 0,1-1 997 0 0,13 10-3789 0 0,0-1-1 0 0,-1 1 1 0 0,1-1-1 0 0,-1 1 1 0 0,1-1-1 0 0,0 1 1 0 0,-1-1-1 0 0,1 1 1 0 0,0-1-1 0 0,0 1 1 0 0,-1-1-1 0 0,1 0 1 0 0,0 1-1 0 0,0-1 1 0 0,0 1-1 0 0,0-1 1 0 0,0 0-1 0 0,0 1 1 0 0,0-1-1 0 0,0 1 1 0 0,0-1 0 0 0,0 0-1 0 0,0 1 1 0 0,0-1-1 0 0,1 0 1 0 0,-1 1-1 0 0,0-1 1 0 0,0 1-1 0 0,1-1 1 0 0,-1 1-1 0 0,0-1 1 0 0,0 1-1 0 0,1-1 1 0 0,0 0-1 0 0,15-21 278 0 0,-13 19-212 0 0,6-7-97 0 0,1 1 1 0 0,-1 0-1 0 0,2 0 1 0 0,-1 1-1 0 0,1 0 1 0 0,1 1-1 0 0,-1 1 1 0 0,1-1-1 0 0,0 2 1 0 0,1 0-1 0 0,0 0 1 0 0,-1 1-1 0 0,1 1 1 0 0,0 0 0 0 0,1 0-1 0 0,-1 2 1 0 0,19-1-1 0 0,-29 2-24 0 0,1 0-1 0 0,0 1 0 0 0,0 0 1 0 0,0-1-1 0 0,0 1 0 0 0,0 0 1 0 0,0 1-1 0 0,-1-1 1 0 0,1 1-1 0 0,-1 0 0 0 0,1 0 1 0 0,-1 0-1 0 0,0 0 1 0 0,1 0-1 0 0,-1 1 0 0 0,0-1 1 0 0,-1 1-1 0 0,1 0 1 0 0,0 0-1 0 0,-1 0 0 0 0,0 0 1 0 0,1 1-1 0 0,-1-1 1 0 0,-1 1-1 0 0,1-1 0 0 0,0 1 1 0 0,-1-1-1 0 0,0 1 1 0 0,0 0-1 0 0,0 0 0 0 0,0 0 1 0 0,0 0-1 0 0,-1 0 1 0 0,0 0-1 0 0,0 0 0 0 0,0 0 1 0 0,0-1-1 0 0,-1 1 1 0 0,1 0-1 0 0,-1 0 0 0 0,0 0 1 0 0,0 0-1 0 0,-2 4 1 0 0,-2 2 69 0 0,1-1 1 0 0,-1 0-1 0 0,0 0 1 0 0,-1 0 0 0 0,0-1-1 0 0,-1 0 1 0 0,1 0 0 0 0,-2 0-1 0 0,1-1 1 0 0,-15 11-1 0 0,-7 2 90 0 0,-57 29 0 0 0,62-36-202 0 0,14-8-47 0 0,0 0 0 0 0,-22 7 0 0 0,3-7-2543 0 0,26-5 1515 0 0,0 0 1 0 0,0 0-1 0 0,1 0 0 0 0,-1-1 1 0 0,0 1-1 0 0,0-1 1 0 0,-4-1-1 0 0,0-2-1801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5:57.3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49 2208 0 0,'-13'-8'5816'0'0,"12"8"-5638"0"0,1 0 1 0 0,0 0-1 0 0,-1 0 0 0 0,1 0 0 0 0,0 0 0 0 0,0 0 1 0 0,-1 0-1 0 0,1 0 0 0 0,0 0 0 0 0,0 0 0 0 0,-1 0 1 0 0,1 0-1 0 0,0 0 0 0 0,0 0 0 0 0,-1 0 1 0 0,1 0-1 0 0,0 1 0 0 0,0-1 0 0 0,-1 0 0 0 0,1 0 1 0 0,0 0-1 0 0,0 0 0 0 0,-1 0 0 0 0,1 1 0 0 0,0-1 1 0 0,0 0-1 0 0,-1 1 0 0 0,1 0 206 0 0,-1 1 0 0 0,1-1 0 0 0,0 1 0 0 0,0-1 0 0 0,-1 1 0 0 0,1-1 0 0 0,0 1 0 0 0,0-1 0 0 0,0 1 0 0 0,1-1 1 0 0,-1 1-1 0 0,0 0 0 0 0,1-1 0 0 0,0 3 0 0 0,3 8 193 0 0,1 0 0 0 0,0 0 0 0 0,0-1 1 0 0,14 20-1 0 0,3 9 79 0 0,58 110 1382 0 0,-69-132-1738 0 0,-11-17-282 0 0,1 0 1 0 0,0 0-1 0 0,-1-1 1 0 0,1 1-1 0 0,0 0 1 0 0,0 0-1 0 0,0-1 1 0 0,0 1-1 0 0,-1-1 1 0 0,1 1-1 0 0,0-1 1 0 0,0 1-1 0 0,0-1 1 0 0,0 1-1 0 0,0-1 1 0 0,2 1-1 0 0,-2-2-10 0 0,0 0-1 0 0,-1 0 0 0 0,1-1 1 0 0,-1 1-1 0 0,0 0 0 0 0,1 0 1 0 0,-1 0-1 0 0,0-1 0 0 0,0 1 1 0 0,0 0-1 0 0,0 0 0 0 0,0-1 1 0 0,0 1-1 0 0,0 0 0 0 0,-1-2 1 0 0,1-1-10 0 0,-1-36-77 0 0,0 25 49 0 0,1 1 0 0 0,0-1 0 0 0,0 1 0 0 0,2-1 0 0 0,0 1 0 0 0,0-1 0 0 0,7-18 1 0 0,1 6-80 0 0,16-29 1 0 0,-22 49 95 0 0,0 0 0 0 0,0 0 1 0 0,1 1-1 0 0,0-1 0 0 0,0 1 0 0 0,0 0 1 0 0,1 1-1 0 0,0-1 0 0 0,7-4 1 0 0,-10 8 8 0 0,0 0 1 0 0,1 0-1 0 0,-1 0 1 0 0,1 1-1 0 0,-1 0 1 0 0,1-1 0 0 0,-1 1-1 0 0,1 1 1 0 0,0-1-1 0 0,0 0 1 0 0,-1 1-1 0 0,1 0 1 0 0,0 0-1 0 0,5 0 1 0 0,-3 1 6 0 0,0 1-1 0 0,-1-1 1 0 0,1 1-1 0 0,0 0 1 0 0,-1 0-1 0 0,0 1 1 0 0,1-1-1 0 0,6 6 1 0 0,4 4 10 0 0,0 1-1 0 0,-1 1 1 0 0,-1 0 0 0 0,16 20-1 0 0,31 46 81 0 0,7 9 14 0 0,-59-79-187 0 0,1 0-1 0 0,0 0 1 0 0,1-1-1 0 0,0-1 0 0 0,0 0 1 0 0,14 7-1 0 0,-23-14-64 0 0,-1 0 1 0 0,1 0-1 0 0,0 0 0 0 0,0-1 0 0 0,0 1 1 0 0,0-1-1 0 0,0 1 0 0 0,-1-1 0 0 0,1 0 1 0 0,0 0-1 0 0,0 0 0 0 0,0 0 0 0 0,0 0 1 0 0,0 0-1 0 0,2-1 0 0 0,1 0-946 0 0,-1-1 1 0 0,1 0-1 0 0,-1 0 1 0 0,1 0-1 0 0,3-3 1 0 0,3-1-1677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8:04.9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422 94 512 0 0,'1'-20'2842'0'0,"0"14"-1448"0"0,0 0-1 0 0,-1 0 1 0 0,0-1-1 0 0,-1 1 1 0 0,1 0-1 0 0,-3-6 0 0 0,3 10-1177 0 0,0 1 0 0 0,-1 0-1 0 0,0-1 1 0 0,1 1 0 0 0,-1 0-1 0 0,0 0 1 0 0,0-1 0 0 0,0 1-1 0 0,0 0 1 0 0,0 0 0 0 0,0 0-1 0 0,0 0 1 0 0,0 0-1 0 0,0 0 1 0 0,0 0 0 0 0,0 1-1 0 0,-1-1 1 0 0,1 0 0 0 0,0 1-1 0 0,-1-1 1 0 0,1 1 0 0 0,-1-1-1 0 0,1 1 1 0 0,0-1 0 0 0,-1 1-1 0 0,1 0 1 0 0,-1 0 0 0 0,1 0-1 0 0,-1 0 1 0 0,-1 0 0 0 0,-4 1-12 0 0,0-1 0 0 0,1 1 1 0 0,-1 1-1 0 0,1-1 0 0 0,-1 1 1 0 0,1 1-1 0 0,-1-1 1 0 0,1 1-1 0 0,0 0 0 0 0,0 0 1 0 0,-5 4-1 0 0,-4 4 4 0 0,0 0 0 0 0,-23 24 0 0 0,13-8-27 0 0,1 1 0 0 0,1 1 0 0 0,2 1 0 0 0,1 1 0 0 0,1 0 0 0 0,2 2 0 0 0,1 0 0 0 0,2 1 0 0 0,1 0 0 0 0,1 1 0 0 0,3 0 0 0 0,-9 57 0 0 0,16-78-159 0 0,1-1 1 0 0,1 1-1 0 0,0-1 1 0 0,1 0-1 0 0,0 1 1 0 0,1-1-1 0 0,0 0 1 0 0,2 0-1 0 0,-1 0 1 0 0,1 0-1 0 0,1-1 1 0 0,7 14-1 0 0,-7-17-190 0 0,0 0-1 0 0,1 0 0 0 0,0 0 0 0 0,1-1 1 0 0,0 0-1 0 0,0 0 0 0 0,0-1 0 0 0,1 0 1 0 0,0 0-1 0 0,1-1 0 0 0,0 0 1 0 0,-1 0-1 0 0,2-1 0 0 0,-1 0 0 0 0,18 6 1 0 0,-13-7-2782 0 0,27 5 1 0 0,-24-6-189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8:05.6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6 447 8 0 0,'-1'2'1105'0'0,"0"0"1"0"0,0 0-1 0 0,0 0 0 0 0,1 0 1 0 0,-1 0-1 0 0,1 0 0 0 0,-1 0 1 0 0,1 0-1 0 0,0 0 0 0 0,0 1 0 0 0,0-1 1 0 0,1 3-1 0 0,2 14 2743 0 0,-2-18-3789 0 0,-1 0 0 0 0,1 0 0 0 0,-1-1 1 0 0,1 1-1 0 0,-1 0 0 0 0,1-1 0 0 0,0 1 0 0 0,-1-1 0 0 0,1 1 0 0 0,0-1 0 0 0,-1 1 0 0 0,1-1 0 0 0,0 1 0 0 0,0-1 0 0 0,-1 0 1 0 0,1 1-1 0 0,0-1 0 0 0,0 0 0 0 0,0 0 0 0 0,-1 1 0 0 0,1-1 0 0 0,0 0 0 0 0,0 0 0 0 0,0 0 0 0 0,0 0 0 0 0,0 0 0 0 0,-1 0 1 0 0,1 0-1 0 0,0-1 0 0 0,0 1 0 0 0,0 0 0 0 0,0 0 0 0 0,-1-1 0 0 0,1 1 0 0 0,1-1 0 0 0,0 0-12 0 0,0 0 0 0 0,0 0-1 0 0,0 0 1 0 0,0 0 0 0 0,0-1-1 0 0,0 1 1 0 0,0-1 0 0 0,-1 1-1 0 0,1-1 1 0 0,0 0 0 0 0,-1 0-1 0 0,2-2 1 0 0,15-36 63 0 0,-2 0 1 0 0,-1 0-1 0 0,13-66 1 0 0,-25 96-81 0 0,10-48 0 0 0,-5 23 198 0 0,1-1 0 0 0,17-39 0 0 0,-32 100 488 0 0,-2 36 0 0 0,6 133-479 0 0,4-171-209 0 0,1 0 0 0 0,1-1 0 0 0,1 0-1 0 0,13 40 1 0 0,-18-61-30 0 0,1 0-1 0 0,-1 0 0 0 0,0 0 1 0 0,1 0-1 0 0,0 0 1 0 0,-1 0-1 0 0,1 0 0 0 0,-1 0 1 0 0,1 0-1 0 0,0 0 1 0 0,0 0-1 0 0,0 0 1 0 0,-1 0-1 0 0,1-1 0 0 0,0 1 1 0 0,0 0-1 0 0,0 0 1 0 0,0-1-1 0 0,0 1 0 0 0,0-1 1 0 0,0 1-1 0 0,1-1 1 0 0,-1 0-1 0 0,0 1 0 0 0,0-1 1 0 0,0 0-1 0 0,0 0 1 0 0,1 1-1 0 0,-1-1 1 0 0,0 0-1 0 0,0 0 0 0 0,0-1 1 0 0,0 1-1 0 0,1 0 1 0 0,-1 0-1 0 0,1-1 0 0 0,4-1-5 0 0,0 0 0 0 0,0-1 0 0 0,0 1 0 0 0,-1-1 0 0 0,9-6 0 0 0,-6 3-8 0 0,1-1-1 0 0,-1 0 1 0 0,0 0 0 0 0,-1-1-1 0 0,0 0 1 0 0,0 0 0 0 0,-1-1-1 0 0,0 1 1 0 0,0-1 0 0 0,-1-1-1 0 0,0 1 1 0 0,6-20 0 0 0,0-7 36 0 0,-1 0 0 0 0,7-49 0 0 0,-11 50-24 0 0,0 1 41 0 0,-1-1 36 0 0,17-51 0 0 0,-27 103 235 0 0,2 1 0 0 0,0-1-1 0 0,1 1 1 0 0,0 34 0 0 0,3-15-223 0 0,10 67-1 0 0,-9-90-64 0 0,1 0 0 0 0,1-1 1 0 0,0 1-1 0 0,0-1 0 0 0,2 0 0 0 0,-1 0 0 0 0,2-1 0 0 0,-1 0 0 0 0,17 22 1 0 0,-22-33-29 0 0,-1-1 0 0 0,1 1 0 0 0,0 0 1 0 0,0 0-1 0 0,0-1 0 0 0,0 1 1 0 0,-1 0-1 0 0,1-1 0 0 0,0 1 1 0 0,0-1-1 0 0,0 1 0 0 0,0-1 0 0 0,0 1 1 0 0,1-1-1 0 0,-1 0 0 0 0,0 0 1 0 0,0 1-1 0 0,0-1 0 0 0,0 0 1 0 0,0 0-1 0 0,0 0 0 0 0,0 0 1 0 0,1 0-1 0 0,-1 0 0 0 0,0-1 0 0 0,0 1 1 0 0,0 0-1 0 0,2-1 0 0 0,11-9-2459 0 0,-5-4-5085 0 0,-8 11 3860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8:05.9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51 2545 0 0,'-1'-1'469'0'0,"1"0"0"0"0,-1 0 0 0 0,1-1 1 0 0,0 1-1 0 0,-1 0 0 0 0,1 0 1 0 0,0 0-1 0 0,0-1 0 0 0,0 1 1 0 0,0 0-1 0 0,0 0 0 0 0,0-1 1 0 0,0 1-1 0 0,0 0 0 0 0,1 0 1 0 0,-1 0-1 0 0,0-1 0 0 0,1 1 1 0 0,-1 0-1 0 0,1 0 0 0 0,-1 0 0 0 0,2-2 1 0 0,0 1-92 0 0,-1 1 1 0 0,1-1-1 0 0,0 1 1 0 0,0-1-1 0 0,-1 1 1 0 0,1 0 0 0 0,0-1-1 0 0,0 1 1 0 0,0 0-1 0 0,0 0 1 0 0,5-1-1 0 0,-3 1-76 0 0,0 0 0 0 0,1 0 0 0 0,-1 0 0 0 0,0 1 1 0 0,1-1-1 0 0,-1 1 0 0 0,0 0 0 0 0,1 1 0 0 0,-1-1 0 0 0,1 1 0 0 0,-1 0 0 0 0,0 0 0 0 0,6 2 0 0 0,-2 1-71 0 0,-1 1 0 0 0,1 0 1 0 0,-1 1-1 0 0,0-1 0 0 0,0 1 0 0 0,-1 1 0 0 0,0-1 0 0 0,0 1 1 0 0,7 11-1 0 0,4 9 163 0 0,19 39 0 0 0,-27-47-240 0 0,4 6-1 0 0,-1 0 0 0 0,-2 1 0 0 0,-1 0 0 0 0,-1 0-1 0 0,-1 1 1 0 0,-1 0 0 0 0,4 46 0 0 0,-8-28-39 0 0,-5 71 0 0 0,0-88-86 0 0,-1-1-1 0 0,-2 0 1 0 0,0-1-1 0 0,-11 28 0 0 0,1-11 75 0 0,-2 0 1 0 0,-44 76-1 0 0,53-105-281 0 0,0 0 0 0 0,-1-1 0 0 0,-1 0 0 0 0,0-1 1 0 0,0 0-1 0 0,-2 0 0 0 0,1-2 0 0 0,-1 1 1 0 0,-1-2-1 0 0,0 0 0 0 0,-24 12 0 0 0,36-20-181 0 0,1 0 0 0 0,0-1-1 0 0,-1 1 1 0 0,1-1-1 0 0,-1 1 1 0 0,1-1 0 0 0,-1 1-1 0 0,1-1 1 0 0,-1 0-1 0 0,1 0 1 0 0,-1 0 0 0 0,1 0-1 0 0,-1 0 1 0 0,1 0-1 0 0,-1 0 1 0 0,1-1 0 0 0,-1 1-1 0 0,1 0 1 0 0,0-1-1 0 0,-1 1 1 0 0,1-1 0 0 0,-1 0-1 0 0,1 1 1 0 0,-2-2-1 0 0,-4-5-1779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8:39.9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44 512 0 0,'-3'-22'6068'0'0,"3"22"-5840"0"0,0-1 1 0 0,0 1-1 0 0,0-1 1 0 0,0 1 0 0 0,0-1-1 0 0,-1 1 1 0 0,1-1 0 0 0,0 1-1 0 0,0 0 1 0 0,-1-1 0 0 0,1 1-1 0 0,0 0 1 0 0,-1-1-1 0 0,1 1 1 0 0,0 0 0 0 0,-1-1-1 0 0,1 1 1 0 0,-1 0 0 0 0,1-1-1 0 0,0 1 1 0 0,-1 0 0 0 0,1 0-1 0 0,-1 0 1 0 0,1 0-1 0 0,-1-1 1 0 0,1 1 0 0 0,-1 0-1 0 0,1 0 1 0 0,-1 0 0 0 0,1 0-1 0 0,-1 0 1 0 0,1 0 0 0 0,0 0-1 0 0,-1 0 1 0 0,1 0-1 0 0,-1 0 1 0 0,1 0 0 0 0,-1 1-1 0 0,1-1 1 0 0,-1 0 0 0 0,1 0-1 0 0,-1 0 1 0 0,0 1 0 0 0,-2 3 583 0 0,0 0 1 0 0,0 0 0 0 0,0 0 0 0 0,0 1 0 0 0,1-1 0 0 0,0 1-1 0 0,-4 8 1 0 0,4-6-373 0 0,0-5-297 0 0,1 0 0 0 0,1 0-1 0 0,-1 0 1 0 0,0 0 0 0 0,0 0-1 0 0,1 0 1 0 0,-1 0 0 0 0,1 0 0 0 0,-1 0-1 0 0,1 0 1 0 0,0 1 0 0 0,0-1-1 0 0,0 0 1 0 0,1 4 0 0 0,-1-6-120 0 0,1 0 0 0 0,-1 1 1 0 0,0-1-1 0 0,1 0 0 0 0,-1 0 0 0 0,0 0 1 0 0,1 0-1 0 0,-1 0 0 0 0,0 1 0 0 0,1-1 1 0 0,-1 0-1 0 0,1 0 0 0 0,-1 0 0 0 0,0 0 1 0 0,1 0-1 0 0,-1 0 0 0 0,1 0 0 0 0,-1-1 1 0 0,0 1-1 0 0,1 0 0 0 0,-1 0 0 0 0,1 0 1 0 0,-1 0-1 0 0,0 0 0 0 0,1 0 0 0 0,-1-1 1 0 0,0 1-1 0 0,1 0 0 0 0,-1 0 0 0 0,0-1 1 0 0,1 1-1 0 0,13-10 11 0 0,-12 8-25 0 0,3-1 1 0 0,4-4 2 0 0,0 1 0 0 0,12-13 1 0 0,-20 18-10 0 0,1-1 1 0 0,-1 1 0 0 0,1-1 0 0 0,-1 0 0 0 0,0 1 0 0 0,1-1 0 0 0,-1 0 0 0 0,0 0 0 0 0,0 0 0 0 0,-1 0 0 0 0,1 0 0 0 0,0 0 0 0 0,-1 0 0 0 0,1-1 0 0 0,-1 1 0 0 0,1 0 0 0 0,-1 0 0 0 0,0 0 0 0 0,0-3 0 0 0,0 4-4 0 0,0 1-1 0 0,-1-1 1 0 0,1 1-1 0 0,0-1 0 0 0,0 1 1 0 0,0-1-1 0 0,-1 1 1 0 0,1 0-1 0 0,0-1 0 0 0,-1 1 1 0 0,1-1-1 0 0,0 1 1 0 0,-1-1-1 0 0,1 1 0 0 0,0 0 1 0 0,-1-1-1 0 0,1 1 1 0 0,-1 0-1 0 0,1 0 0 0 0,-1-1 1 0 0,1 1-1 0 0,-1 0 1 0 0,1 0-1 0 0,-1-1 0 0 0,1 1 1 0 0,-1 0-1 0 0,1 0 1 0 0,-1 0-1 0 0,1 0 0 0 0,-1 0 1 0 0,1 0-1 0 0,-1 0 1 0 0,1 0-1 0 0,-1 0 0 0 0,1 0 1 0 0,-1 0-1 0 0,1 0 1 0 0,-1 1-1 0 0,0-1 0 0 0,1 0 1 0 0,-1 0-1 0 0,1 0 1 0 0,0 1-1 0 0,-1-1 0 0 0,1 0 1 0 0,-1 1-1 0 0,-24 14 32 0 0,23-14-34 0 0,-6 5 39 0 0,0 0-1 0 0,1 0 0 0 0,-12 13 0 0 0,16-16-19 0 0,0 1-1 0 0,1-1 1 0 0,-1 1-1 0 0,1-1 1 0 0,0 1 0 0 0,0 0-1 0 0,0 0 1 0 0,1 0-1 0 0,-1 0 1 0 0,-1 7-1 0 0,3-10-12 0 0,0-1-1 0 0,0 1 0 0 0,0-1 0 0 0,0 1 0 0 0,0-1 0 0 0,0 0 0 0 0,0 1 0 0 0,0-1 1 0 0,0 1-1 0 0,0-1 0 0 0,0 1 0 0 0,0-1 0 0 0,0 1 0 0 0,0-1 0 0 0,1 0 0 0 0,-1 1 1 0 0,0-1-1 0 0,0 1 0 0 0,0-1 0 0 0,1 0 0 0 0,-1 1 0 0 0,0-1 0 0 0,0 0 0 0 0,1 1 1 0 0,-1-1-1 0 0,0 0 0 0 0,1 1 0 0 0,-1-1 0 0 0,0 0 0 0 0,1 1 0 0 0,1-1 8 0 0,-1 0 0 0 0,0 1 0 0 0,0-1 0 0 0,0 0 0 0 0,1 0 0 0 0,-1 0 0 0 0,0 0 0 0 0,0 0 0 0 0,0 0 0 0 0,0-1 0 0 0,2 1 0 0 0,3-2 3 0 0,-1 0 0 0 0,0 1 0 0 0,10-7 0 0 0,-6 4-19 0 0,1-2-20 0 0,0 0 0 0 0,-1 0-1 0 0,15-13 1 0 0,-24 19 18 0 0,0 0 0 0 0,0 0 1 0 0,0 0-1 0 0,0 0 0 0 0,0 0 0 0 0,0 0 0 0 0,0 0 0 0 0,-1 0 0 0 0,1 0 0 0 0,0 0 1 0 0,0 0-1 0 0,0 0 0 0 0,0 0 0 0 0,0 0 0 0 0,0 0 0 0 0,0 0 0 0 0,0 0 1 0 0,0 0-1 0 0,0 0 0 0 0,0 0 0 0 0,0 0 0 0 0,0 0 0 0 0,0 0 0 0 0,0 0 0 0 0,0 0 1 0 0,0 0-1 0 0,0 0 0 0 0,0 0 0 0 0,0 0 0 0 0,0 0 0 0 0,0 0 0 0 0,0 0 1 0 0,0 0-1 0 0,0-1 0 0 0,0 1 0 0 0,0 0 0 0 0,0 0 0 0 0,0 0 0 0 0,0 0 1 0 0,0 0-1 0 0,0 0 0 0 0,0 0 0 0 0,0 0 0 0 0,0 0 0 0 0,0 0 0 0 0,0 0 0 0 0,0 0 1 0 0,0 0-1 0 0,0 0 0 0 0,0 0 0 0 0,0 0 0 0 0,0 0 0 0 0,0 0 0 0 0,0 0 1 0 0,0 0-1 0 0,0 0 0 0 0,0 0 0 0 0,0 0 0 0 0,-6 1-398 0 0,-9 5-339 0 0,11-3-68 0 0,-1 1 0 0 0,1 0 0 0 0,-8 9 0 0 0,-2 6-4321 0 0,10-12 2415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8:40.3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0 528 0 0,'4'2'1477'0'0,"0"0"0"0"0,-1 0 0 0 0,1 0 1 0 0,-1 0-1 0 0,0 1 0 0 0,1 0 0 0 0,-1-1 0 0 0,0 1 0 0 0,2 4 0 0 0,-5-7-1351 0 0,1 0-1 0 0,-1 0 1 0 0,0 1 0 0 0,1-1-1 0 0,-1 1 1 0 0,0-1 0 0 0,0 0-1 0 0,1 1 1 0 0,-1-1-1 0 0,0 1 1 0 0,0-1 0 0 0,0 1-1 0 0,0-1 1 0 0,1 0-1 0 0,-1 1 1 0 0,0-1 0 0 0,0 1-1 0 0,0-1 1 0 0,0 1-1 0 0,0-1 1 0 0,0 1 0 0 0,0-1-1 0 0,0 1 1 0 0,0-1 0 0 0,-1 1-1 0 0,1 0 1 0 0,0-1-25 0 0,-1 1 1 0 0,0-1-1 0 0,1 1 1 0 0,-1-1-1 0 0,1 0 1 0 0,-1 1-1 0 0,1-1 1 0 0,-1 0-1 0 0,0 1 1 0 0,1-1-1 0 0,-1 0 1 0 0,0 0-1 0 0,1 1 1 0 0,-1-1-1 0 0,0 0 1 0 0,0 0-1 0 0,-7 0 306 0 0,1 0 1 0 0,-15-1-1 0 0,12 0 261 0 0,-10-3 279 0 0,20 4-921 0 0,-1-1 0 0 0,1 1 0 0 0,0 0 1 0 0,-1 0-1 0 0,1 0 0 0 0,-1 0 1 0 0,1 0-1 0 0,-1-1 0 0 0,1 1 0 0 0,0 0 1 0 0,-1 0-1 0 0,1-1 0 0 0,0 1 1 0 0,-1 0-1 0 0,1 0 0 0 0,0-1 0 0 0,-1 1 1 0 0,1 0-1 0 0,0-1 0 0 0,0 1 1 0 0,-1-1-1 0 0,1 1 0 0 0,0 0 0 0 0,0-1 1 0 0,0 1-1 0 0,-1-1 0 0 0,1 1 1 0 0,0 0-1 0 0,0-1 0 0 0,0 1 0 0 0,0-1 1 0 0,0 1-1 0 0,0-1 0 0 0,0 1 1 0 0,0-1-1 0 0,0 1 0 0 0,0 0 0 0 0,0-1 1 0 0,0 1-1 0 0,0-1 0 0 0,1 1 1 0 0,-1-1-1 0 0,0 0 0 0 0,2 1 25 0 0,0-1 0 0 0,0 0 0 0 0,0 1 0 0 0,0 0-1 0 0,0-1 1 0 0,0 1 0 0 0,0 0 0 0 0,0 0 0 0 0,0 0 0 0 0,0 0 0 0 0,0 0-1 0 0,0 1 1 0 0,0-1 0 0 0,0 1 0 0 0,3 0 0 0 0,-5-1-44 0 0,1 0 1 0 0,0 1-1 0 0,0-1 0 0 0,0 1 1 0 0,0-1-1 0 0,0 0 1 0 0,-1 1-1 0 0,1-1 1 0 0,0 1-1 0 0,0 0 0 0 0,-1-1 1 0 0,1 1-1 0 0,0 0 1 0 0,-1-1-1 0 0,1 1 1 0 0,-1 0-1 0 0,1 0 0 0 0,-1-1 1 0 0,1 1-1 0 0,-1 0 1 0 0,0 0-1 0 0,1 0 1 0 0,-1 0-1 0 0,0 0 1 0 0,1 0-1 0 0,-1-1 0 0 0,0 1 1 0 0,0 0-1 0 0,0 0 1 0 0,0 1-1 0 0,-1 0 6 0 0,1-1 0 0 0,0 0 0 0 0,-1 0 0 0 0,0 0 0 0 0,1 0 0 0 0,-1 0 0 0 0,0 0 0 0 0,0 0 0 0 0,1 0 0 0 0,-1 0 0 0 0,0 0 0 0 0,0 0 0 0 0,0 0 0 0 0,0-1 0 0 0,0 1 0 0 0,0 0 0 0 0,0-1 0 0 0,0 1 0 0 0,-1-1 0 0 0,1 1 0 0 0,0-1 0 0 0,0 0 0 0 0,-2 1 1 0 0,-6 3 85 0 0,-2-1 382 0 0,11-5-279 0 0,6-4-138 0 0,0 0-179 0 0,1 1 0 0 0,0 0 0 0 0,0 1 0 0 0,0 0 0 0 0,0 0 0 0 0,1 1 0 0 0,0-1 0 0 0,11-2-1 0 0,16-1-7328 0 0,-28 7 5251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8:41.1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153 1 512 0 0,'-10'1'1740'0'0,"0"0"0"0"0,0 1 0 0 0,1 0-1 0 0,-1 1 1 0 0,1 0 0 0 0,-1 1 0 0 0,-8 5 0 0 0,-4 0 514 0 0,8-4-926 0 0,10-4-878 0 0,0 0-1 0 0,1 0 0 0 0,-1 0 0 0 0,0 1 0 0 0,1-1 1 0 0,-6 5-1 0 0,35-11 1430 0 0,-13 3-1441 0 0,-2 0-115 0 0,-1 0-1 0 0,1-1 1 0 0,-1 0-1 0 0,11-5 1 0 0,-21 8-314 0 0,0 0 0 0 0,0 0 0 0 0,0 0 0 0 0,0 0 0 0 0,0 0 0 0 0,1 0-1 0 0,-1 0 1 0 0,0 0 0 0 0,0 0 0 0 0,0 0 0 0 0,0 0 0 0 0,0 0 0 0 0,0 0 0 0 0,0 0 0 0 0,0 0 0 0 0,0 1 0 0 0,1-1-1 0 0,-1 0 1 0 0,0 0 0 0 0,0 0 0 0 0,0 0 0 0 0,0 0 0 0 0,0 0 0 0 0,0 0 0 0 0,0 0 0 0 0,0 0 0 0 0,0 0 0 0 0,0 0 0 0 0,0 1-1 0 0,0-1 1 0 0,0 0 0 0 0,0 0 0 0 0,1 0 0 0 0,-1 0 0 0 0,0 0 0 0 0,0 0 0 0 0,0 0 0 0 0,0 0 0 0 0,0 1 0 0 0,0-1-1 0 0,0 0 1 0 0,0 0 0 0 0,0 0 0 0 0,0 0 0 0 0,0 0 0 0 0,-1 0 0 0 0,1 0 0 0 0,0 0 0 0 0,0 1 0 0 0,0-1 0 0 0,0 0 0 0 0,0 0-1 0 0,0 0 1 0 0,0 0 0 0 0,0 0 0 0 0,0 0 0 0 0,0 0 0 0 0,0 0 0 0 0,0 1 1 0 0,0-1-1 0 0,-1 0 1 0 0,1 0 0 0 0,0 0 0 0 0,0 0 0 0 0,0 1-1 0 0,0-1 1 0 0,0 0 0 0 0,0 0 0 0 0,0 0-1 0 0,0 1 1 0 0,0-1 0 0 0,0 0 0 0 0,0 0-1 0 0,0 0 1 0 0,0 0 0 0 0,0 1 0 0 0,0-1-1 0 0,0 0 1 0 0,0 0 0 0 0,1 0 0 0 0,-1 0 0 0 0,0 1-1 0 0,0-1 1 0 0,0 0 0 0 0,0 0 0 0 0,0 0-1 0 0,0 0 1 0 0,0 0 0 0 0,1 1 0 0 0,-1-1-1 0 0,0 0 1 0 0,20 0 272 0 0,-6 1-82 0 0,0-1 1 0 0,-1-1 0 0 0,1 0 0 0 0,27-7 0 0 0,-34 6-122 0 0,0 1 0 0 0,0 0 0 0 0,0 0 0 0 0,9-1 1 0 0,-14 2-68 0 0,1 0 1 0 0,-1 0-1 0 0,1 1 1 0 0,-1-1-1 0 0,0 0 1 0 0,1 1-1 0 0,-1 0 1 0 0,1-1-1 0 0,-1 1 1 0 0,0 0-1 0 0,0 0 1 0 0,0 0-1 0 0,1 1 0 0 0,-1-1 1 0 0,0 0-1 0 0,1 2 1 0 0,-2-3-14 0 0,-1 1 0 0 0,0-1 0 0 0,0 0 0 0 0,0 0 0 0 0,0 0 0 0 0,0 0 0 0 0,0 0 0 0 0,1 0 0 0 0,-1 0 0 0 0,0 1 0 0 0,0-1 0 0 0,0 0 0 0 0,0 0 0 0 0,0 0 0 0 0,0 0 0 0 0,0 0 0 0 0,0 1 0 0 0,0-1 0 0 0,0 0 0 0 0,0 0 0 0 0,0 0 0 0 0,1 0 0 0 0,-1 1 0 0 0,0-1 0 0 0,0 0 0 0 0,0 0 0 0 0,0 0 0 0 0,-1 0 0 0 0,1 1 0 0 0,0-1 0 0 0,0 0 0 0 0,0 0 0 0 0,0 0 0 0 0,0 0 0 0 0,0 1 0 0 0,0-1 0 0 0,0 0 0 0 0,0 0 0 0 0,0 0 0 0 0,0 0 0 0 0,-9 3-79 0 0,-10-1-586 0 0,18-2 583 0 0,-15-2-2179 0 0,0-3-3596 0 0,2 1-915 0 0,5 2 3724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8:41.7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125 0 232 0 0,'-18'3'6851'0'0,"-5"11"-1231"0"0,0-1-1953 0 0,13-9-1741 0 0,0 0 1 0 0,-14 2-1 0 0,14-4-535 0 0,9-2-1355 0 0,1 0 1 0 0,0 0 0 0 0,0 0-1 0 0,-1 0 1 0 0,1 0 0 0 0,0 0-1 0 0,0 1 1 0 0,-1-1 0 0 0,1 0-1 0 0,0 0 1 0 0,0 0 0 0 0,-1 0-1 0 0,1 0 1 0 0,0 0 0 0 0,0 0-1 0 0,0 0 1 0 0,-1 1 0 0 0,1-1 0 0 0,0 0-1 0 0,0 0 1 0 0,0 0 0 0 0,-1 0-1 0 0,1 1 1 0 0,0-1 0 0 0,0 0-1 0 0,0 0 1 0 0,0 0 0 0 0,0 1-1 0 0,0-1 1 0 0,-1 0 0 0 0,7 4 876 0 0,-4-3-778 0 0,0-1-1 0 0,0 1 1 0 0,0-1 0 0 0,0 0-1 0 0,0 1 1 0 0,0-1-1 0 0,-1 0 1 0 0,5-1 0 0 0,-4 0 42 0 0,1 1 0 0 0,0-1 0 0 0,0 0 1 0 0,0 1-1 0 0,0 0 0 0 0,0-1 0 0 0,4 1 0 0 0,-6 2-171 0 0,0-1-1 0 0,0-1 0 0 0,0 1 1 0 0,0 0-1 0 0,0 0 1 0 0,0 0-1 0 0,1 0 0 0 0,-1-1 1 0 0,0 1-1 0 0,0-1 0 0 0,0 1 1 0 0,1-1-1 0 0,-1 1 1 0 0,0-1-1 0 0,1 0 0 0 0,-1 1 1 0 0,0-1-1 0 0,1 0 0 0 0,-1 0 1 0 0,2 0-1 0 0,34-1 35 0 0,-28 0-10 0 0,23 0 64 0 0,86-9-28 0 0,-100 10-111 0 0,-18 0 42 0 0,0 0-1 0 0,0 0 1 0 0,0 0 0 0 0,0 0-1 0 0,0 0 1 0 0,0 0-1 0 0,0 0 1 0 0,1 0 0 0 0,-1 0-1 0 0,0 0 1 0 0,0 0-1 0 0,0 0 1 0 0,0 0-1 0 0,0 0 1 0 0,0 0 0 0 0,0 1-1 0 0,0-1 1 0 0,0 0-1 0 0,0 0 1 0 0,0 0 0 0 0,0 0-1 0 0,0 0 1 0 0,0 0-1 0 0,0 0 1 0 0,0 0 0 0 0,0 0-1 0 0,0 0 1 0 0,0 1-1 0 0,0-1 1 0 0,0 0-1 0 0,0 0 1 0 0,0 0 0 0 0,0 0-1 0 0,0 0 1 0 0,0 0-1 0 0,0 0 1 0 0,0 0 0 0 0,0 1-1 0 0,0-1 1 0 0,0 0-1 0 0,0 0 1 0 0,0 0 0 0 0,0 0-1 0 0,0 0 1 0 0,0 0-1 0 0,-8 7-379 0 0,-12 4-1458 0 0,0 1-6119 0 0,15-8 3259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8:50.0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39 512 0 0,'-3'-1'889'0'0,"1"1"1"0"0,-1-1-1 0 0,0 1 0 0 0,0-1 0 0 0,0 1 1 0 0,0 0-1 0 0,0 0 0 0 0,0 0 0 0 0,0 1 1 0 0,0-1-1 0 0,-3 2 0 0 0,-17 7 3239 0 0,22-9-4047 0 0,1 0 0 0 0,-1 0 0 0 0,1 0 0 0 0,0 1 0 0 0,-1-1 0 0 0,1 0 0 0 0,0 1 0 0 0,-1-1 0 0 0,1 0 0 0 0,0 1 0 0 0,0-1 0 0 0,-1 0 0 0 0,1 1 0 0 0,0-1-1 0 0,0 0 1 0 0,-1 1 0 0 0,1-1 0 0 0,0 1 0 0 0,0-1 0 0 0,0 1-40 0 0,0-1 0 0 0,0 0 1 0 0,0 0-1 0 0,0 0 0 0 0,0 0 0 0 0,0 0 0 0 0,1 0 0 0 0,-1 1 1 0 0,0-1-1 0 0,0 0 0 0 0,0 0 0 0 0,0 0 0 0 0,0 0 0 0 0,0 0 1 0 0,0 0-1 0 0,1 0 0 0 0,-1 0 0 0 0,0 1 0 0 0,0-1 0 0 0,0 0 1 0 0,0 0-1 0 0,0 0 0 0 0,1 0 0 0 0,-1 0 0 0 0,0 0 0 0 0,0 0 1 0 0,0 0-1 0 0,0 0 0 0 0,1 0 0 0 0,-1 0 0 0 0,0 0 0 0 0,0 0 1 0 0,0 0-1 0 0,0 0 0 0 0,1 0 0 0 0,-1 0 0 0 0,0 0 0 0 0,0 0 1 0 0,0-1-1 0 0,0 1 0 0 0,0 0 0 0 0,0 0 0 0 0,1 0 0 0 0,-1 0 1 0 0,0 0-1 0 0,0 0 0 0 0,0 0 0 0 0,0 0 0 0 0,0-1 0 0 0,0 1 1 0 0,1 0-1 0 0,30-18 2885 0 0,-24 13-2630 0 0,1 1-1 0 0,-1 0 1 0 0,1 0 0 0 0,0 1-1 0 0,0-1 1 0 0,0 2-1 0 0,1-1 1 0 0,11-1-1 0 0,16 2-52 0 0,0 1-1 0 0,0 2 0 0 0,50 7 1 0 0,71 15 113 0 0,-148-20-262 0 0,0-1-1 0 0,0 1 1 0 0,0 1 0 0 0,-1-1 0 0 0,1 1-1 0 0,11 8 1 0 0,1 2 200 0 0,21 19-1 0 0,-41-32-283 0 0,0 0 1 0 0,0 0 0 0 0,-1-1-1 0 0,1 1 1 0 0,0 0 0 0 0,-1 0-1 0 0,1 0 1 0 0,0 0-1 0 0,-1 0 1 0 0,1 0 0 0 0,-1 0-1 0 0,0 0 1 0 0,1 0 0 0 0,-1 0-1 0 0,0 0 1 0 0,1 0-1 0 0,-1 0 1 0 0,0 0 0 0 0,0 0-1 0 0,0 0 1 0 0,0 0 0 0 0,0 0-1 0 0,0 1 1 0 0,0-1-1 0 0,-1 0 1 0 0,1 0 0 0 0,0 0-1 0 0,-1 0 1 0 0,1 0 0 0 0,0 0-1 0 0,-1 0 1 0 0,1 0-1 0 0,-1 0 1 0 0,0 0 0 0 0,1-1-1 0 0,-1 1 1 0 0,-1 2-1 0 0,-4 3 56 0 0,0 0-1 0 0,0 0 1 0 0,-14 11-1 0 0,7-7-38 0 0,-35 31 61 0 0,-35 34 72 0 0,73-64-137 0 0,0 0-1 0 0,0 1 1 0 0,1 1-1 0 0,1 0 0 0 0,-10 19 1 0 0,-12 25 10 0 0,-8 19 80 0 0,33-64-90 0 0,0 0 0 0 0,1 1 1 0 0,1 0-1 0 0,-3 18 0 0 0,4-20 7 0 0,1 1 35 0 0,1-12-63 0 0,1 0 0 0 0,-1 0 0 0 0,1 0 0 0 0,-1 0 0 0 0,1 0 0 0 0,-1 0-1 0 0,0-1 1 0 0,1 1 0 0 0,-1 0 0 0 0,1 0 0 0 0,-1 0 0 0 0,0 0 0 0 0,1-1 0 0 0,-1 1 0 0 0,1 0 0 0 0,-1 0 0 0 0,0 0 0 0 0,1-1 0 0 0,-1 1 0 0 0,0 0 0 0 0,0-1 0 0 0,1 1 0 0 0,-1 0-1 0 0,0-1 1 0 0,0 1 0 0 0,1 0 0 0 0,-1-1 0 0 0,0 0 0 0 0,5-2-7 0 0,-1-1 0 0 0,1 1 0 0 0,-1 0 0 0 0,1 0 0 0 0,0 1 1 0 0,0-1-1 0 0,9-2 0 0 0,0 0 17 0 0,25-4 0 0 0,11 3-41 0 0,-1 2-1 0 0,98 5 0 0 0,-132 0-6 0 0,-1-1 1 0 0,0-1-1 0 0,1 0 0 0 0,-1-1 0 0 0,18-4 0 0 0,-26 4-30 0 0,0 0-1 0 0,0-1 1 0 0,-1 1-1 0 0,1-1 1 0 0,0 0-1 0 0,-1 0 1 0 0,0-1-1 0 0,0 1 1 0 0,0-1-1 0 0,0-1 1 0 0,0 1-1 0 0,-1-1 1 0 0,0 1-1 0 0,6-9 1 0 0,-10 13 27 0 0,0-1 0 0 0,1 1 1 0 0,-1-1-1 0 0,0 1 0 0 0,1-1 1 0 0,-1 1-1 0 0,0-1 0 0 0,1 1 1 0 0,-1-1-1 0 0,0 1 0 0 0,0-1 1 0 0,0 1-1 0 0,1-1 0 0 0,-1 1 1 0 0,0-1-1 0 0,0 0 0 0 0,0 1 0 0 0,0-1 1 0 0,0 1-1 0 0,0-1 0 0 0,0 0 1 0 0,0 1-1 0 0,-1-1 0 0 0,1 1 1 0 0,0-1-1 0 0,0 1 0 0 0,0-1 1 0 0,0 1-1 0 0,-1-1 0 0 0,1 1 1 0 0,0-1-1 0 0,-1 1 0 0 0,1-1 0 0 0,0 1 1 0 0,-1-1-1 0 0,1 1 0 0 0,-1-1 1 0 0,1 1-1 0 0,0 0 0 0 0,-1-1 1 0 0,1 1-1 0 0,-1 0 0 0 0,1 0 1 0 0,-1-1-1 0 0,1 1 0 0 0,-1 0 1 0 0,0 0-1 0 0,1-1 0 0 0,-1 1 0 0 0,1 0 1 0 0,-1 0-1 0 0,1 0 0 0 0,-1 0 1 0 0,0 0-1 0 0,-2 0-663 0 0,0-1 1 0 0,1 1-1 0 0,-1 0 0 0 0,0 0 1 0 0,1 0-1 0 0,-1 0 0 0 0,0 1 1 0 0,1-1-1 0 0,-1 1 0 0 0,-4 1 1 0 0,0 1-4210 0 0,-2 3-392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8:50.3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75 69 1384 0 0,'-18'7'2995'0'0,"13"-5"-1993"0"0,1-1 0 0 0,0 0 0 0 0,0 1 0 0 0,0 0 0 0 0,0 0 0 0 0,0 0 0 0 0,0 1 0 0 0,0-1 0 0 0,1 1 0 0 0,-1 0 0 0 0,-5 6 1 0 0,9-8-897 0 0,-1-1 1 0 0,1 1-1 0 0,0-1 1 0 0,-1 1-1 0 0,1-1 1 0 0,0 1-1 0 0,-1 0 1 0 0,1-1-1 0 0,0 1 1 0 0,0-1-1 0 0,0 1 1 0 0,-1 0-1 0 0,1-1 1 0 0,0 1-1 0 0,0 0 1 0 0,0-1-1 0 0,0 1 1 0 0,0 0-1 0 0,0-1 1 0 0,0 1-1 0 0,1-1 1 0 0,-1 1 0 0 0,0 0-1 0 0,0-1 1 0 0,0 1-1 0 0,1 0 1 0 0,-1-1-1 0 0,0 1 1 0 0,1 0-1 0 0,0 0-5 0 0,0 0 1 0 0,0 0-1 0 0,1-1 0 0 0,-1 1 1 0 0,0 0-1 0 0,0 0 0 0 0,1-1 0 0 0,-1 1 1 0 0,0-1-1 0 0,1 1 0 0 0,-1-1 1 0 0,3 1-1 0 0,4 0 26 0 0,0-1 1 0 0,-1 1-1 0 0,14-2 1 0 0,6-3-10 0 0,0-2 0 0 0,37-11 0 0 0,-15 2-117 0 0,261-78-508 0 0,-300 91 309 0 0,-8 6-4172 0 0,-3-3 3761 0 0,1 0 1 0 0,-1 0 0 0 0,1 0-1 0 0,-1 0 1 0 0,0 0-1 0 0,1 0 1 0 0,-1 0-1 0 0,0 0 1 0 0,0 0 0 0 0,0 0-1 0 0,-2 1 1 0 0,-8 6-2356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8:51.4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107 90 8 0 0,'-4'-3'923'0'0,"0"0"-1"0"0,0 0 1 0 0,1-1 0 0 0,-1 1-1 0 0,1-1 1 0 0,0 1 0 0 0,0-1-1 0 0,0 0 1 0 0,0 0-1 0 0,1-1 1 0 0,-3-4 0 0 0,2 2 418 0 0,-1 1 1 0 0,1 1 0 0 0,-1-1-1 0 0,-8-8 1 0 0,12 14-1285 0 0,0 0 0 0 0,0 0 1 0 0,0 0-1 0 0,-1-1 0 0 0,1 1 1 0 0,0 0-1 0 0,0 0 0 0 0,0 0 1 0 0,-1 0-1 0 0,1-1 0 0 0,0 1 0 0 0,-1 0 1 0 0,1 0-1 0 0,0 0 0 0 0,0 0 1 0 0,-1 0-1 0 0,1 0 0 0 0,0 0 1 0 0,-1 0-1 0 0,1 0 0 0 0,0 0 1 0 0,0 0-1 0 0,-1 0 0 0 0,1 0 0 0 0,0 0 1 0 0,-1 0-1 0 0,1 0 0 0 0,0 0 1 0 0,0 0-1 0 0,-1 0 0 0 0,1 0 1 0 0,0 1-1 0 0,0-1 0 0 0,-1 0 0 0 0,1 0 1 0 0,0 0-1 0 0,0 0 0 0 0,-1 1 1 0 0,1-1-1 0 0,0 0 0 0 0,0 0 1 0 0,0 1-1 0 0,0-1 0 0 0,-1 0 1 0 0,1 0-1 0 0,0 1 0 0 0,0-1 0 0 0,0 0 1 0 0,0 0-1 0 0,0 1 0 0 0,0-1 1 0 0,0 0-1 0 0,-1 0 0 0 0,1 1 1 0 0,0-1-1 0 0,0 0 0 0 0,0 1 0 0 0,0-1 1 0 0,0 0-1 0 0,1 1 0 0 0,-3 18 1242 0 0,3-8-1084 0 0,1 0 0 0 0,1 0 0 0 0,-1-1 0 0 0,2 1 0 0 0,0-1 0 0 0,0 0-1 0 0,1 0 1 0 0,0 0 0 0 0,1 0 0 0 0,0-1 0 0 0,0 0 0 0 0,10 10 0 0 0,-3-5-133 0 0,0-1 1 0 0,1 0-1 0 0,0-1 1 0 0,1-1 0 0 0,0 0-1 0 0,25 13 1 0 0,62 24-66 0 0,-95-44-43 0 0,-9-2-163 0 0,1-2 153 0 0,1 0 0 0 0,-1 0 1 0 0,0 0-1 0 0,0-1 0 0 0,0 1 1 0 0,0 0-1 0 0,0 0 0 0 0,0-1 0 0 0,1 1 1 0 0,-1 0-1 0 0,0-1 0 0 0,0 1 1 0 0,1-1-1 0 0,-2 0 0 0 0,-4-5-284 0 0,0 1 0 0 0,0-1 0 0 0,1-1 0 0 0,0 1 0 0 0,0-1 0 0 0,1 0 0 0 0,0 0 0 0 0,0 0 0 0 0,0-1 0 0 0,1 0 0 0 0,0 1 0 0 0,1-1 0 0 0,-3-15 0 0 0,1-6-15 0 0,1 0 1 0 0,1-47 0 0 0,2 58 747 0 0,-4 34 991 0 0,5-10-1350 0 0,-1 0 1 0 0,1-1-1 0 0,1 1 1 0 0,-1-1-1 0 0,1 1 1 0 0,0-1-1 0 0,4 9 1 0 0,-3-9 31 0 0,-1 0 0 0 0,0 1 0 0 0,0-1 1 0 0,0 1-1 0 0,-1 0 0 0 0,0-1 0 0 0,1 11 1 0 0,-2-13-30 0 0,0 0 1 0 0,-1 0 0 0 0,0 1 0 0 0,0-1 0 0 0,0 0 0 0 0,0 0 0 0 0,0 0 0 0 0,0 0 0 0 0,-1-1 0 0 0,1 1 0 0 0,-1 0 0 0 0,0 0-1 0 0,0-1 1 0 0,0 1 0 0 0,-4 3 0 0 0,-6 4 141 0 0,1 0 0 0 0,-16 9 0 0 0,8-5 51 0 0,-24 18 237 0 0,18-14-270 0 0,-38 35-1 0 0,57-47-228 0 0,8-5-82 0 0,11-11-81 0 0,7-14 110 0 0,-1-1 0 0 0,-2-1-1 0 0,0 0 1 0 0,-2-1 0 0 0,-1-1 0 0 0,-1-1 0 0 0,-2 1-1 0 0,12-42 1 0 0,-18 53 56 0 0,-2 9 38 0 0,-1 0-1 0 0,0 0 1 0 0,0-1-1 0 0,1-14 1 0 0,-13 36 159 0 0,6-4-184 0 0,0 0 1 0 0,1 0 0 0 0,0 0 0 0 0,1 0-1 0 0,0 0 1 0 0,-1 13 0 0 0,2-13 8 0 0,0 0 0 0 0,-1-1 0 0 0,0 1 0 0 0,0-1 0 0 0,-1 1 0 0 0,0-1 0 0 0,0 0 0 0 0,-5 8 0 0 0,-9 6 152 0 0,0-1 1 0 0,-33 32-1 0 0,10-11 58 0 0,38-39-213 0 0,-1 0 0 0 0,1-1 1 0 0,-1 1-1 0 0,1-1 0 0 0,-1 0 0 0 0,0 0 0 0 0,0 0 0 0 0,0 0 0 0 0,-5 2 1 0 0,8-4-13 0 0,0 0 0 0 0,0-1 1 0 0,-1 1-1 0 0,1 0 0 0 0,0 0 1 0 0,0-1-1 0 0,0 1 0 0 0,0 0 1 0 0,-1-1-1 0 0,1 1 0 0 0,0 0 1 0 0,0 0-1 0 0,0-1 0 0 0,0 1 1 0 0,0 0-1 0 0,0-1 0 0 0,0 1 1 0 0,0 0-1 0 0,0-1 0 0 0,0 1 1 0 0,0 0-1 0 0,0-1 0 0 0,0 1 1 0 0,0 0-1 0 0,0-1 1 0 0,0 1-1 0 0,0 0 0 0 0,0-1 1 0 0,0 1-1 0 0,0 0 0 0 0,1-1 1 0 0,-1 1-1 0 0,0 0 0 0 0,0 0 1 0 0,0-1-1 0 0,1 1 0 0 0,5-14-7 0 0,15-28 19 0 0,15-25-110 0 0,-31 60 96 0 0,1-1 0 0 0,-1 1 1 0 0,1 0-1 0 0,1 1 0 0 0,-1-1 1 0 0,11-7-1 0 0,-15 13 10 0 0,0 0 0 0 0,0 0 1 0 0,0 0-1 0 0,-1 0 0 0 0,1 0 1 0 0,0 0-1 0 0,0 1 0 0 0,0-1 0 0 0,0 1 1 0 0,0 0-1 0 0,0-1 0 0 0,1 1 1 0 0,-1 0-1 0 0,0 0 0 0 0,0 0 0 0 0,0 0 1 0 0,0 1-1 0 0,0-1 0 0 0,3 1 0 0 0,2 2 20 0 0,1 0-1 0 0,0 0 0 0 0,11 8 1 0 0,6 2 43 0 0,73 19 8 0 0,-93-31-75 0 0,-1 0 0 0 0,1 0 0 0 0,-1 0 0 0 0,1-1 0 0 0,9 0 0 0 0,4-4-1381 0 0,-4-5-3959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5:58.3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347 53 720 0 0,'0'-3'417'0'0,"-1"1"1"0"0,0-1-1 0 0,0 1 0 0 0,0-1 1 0 0,-1 1-1 0 0,1 0 0 0 0,-1-1 0 0 0,1 1 1 0 0,-1 0-1 0 0,0 0 0 0 0,1 0 0 0 0,-1 0 1 0 0,0 1-1 0 0,0-1 0 0 0,0 0 0 0 0,-1 1 1 0 0,1-1-1 0 0,0 1 0 0 0,-1 0 1 0 0,1 0-1 0 0,-5-2 0 0 0,-3 1 263 0 0,0 0 1 0 0,0 0-1 0 0,0 1 0 0 0,-15 0 0 0 0,8 1 113 0 0,4 0-470 0 0,1 1 0 0 0,-1 0 0 0 0,1 1 1 0 0,-1 0-1 0 0,1 1 0 0 0,0 0 0 0 0,0 1 0 0 0,0 0 1 0 0,0 1-1 0 0,-11 7 0 0 0,19-10-228 0 0,0 0-1 0 0,1 1 1 0 0,-1 0 0 0 0,1 0-1 0 0,0 0 1 0 0,0 0 0 0 0,0 0-1 0 0,0 1 1 0 0,0-1 0 0 0,1 1 0 0 0,-4 5-1 0 0,5-7-75 0 0,1 0-1 0 0,-1 0 0 0 0,0 0 1 0 0,0 0-1 0 0,1 1 0 0 0,0-1 1 0 0,-1 0-1 0 0,1 0 0 0 0,0 0 1 0 0,0 1-1 0 0,0-1 0 0 0,0 0 1 0 0,0 0-1 0 0,1 1 0 0 0,-1-1 1 0 0,1 0-1 0 0,-1 0 0 0 0,1 0 1 0 0,0 0-1 0 0,0 0 0 0 0,0 0 1 0 0,0 0-1 0 0,3 4 0 0 0,11 12 3 0 0,1-1-1 0 0,0 0 0 0 0,28 20 0 0 0,14 15-21 0 0,-28-22-14 0 0,7 5 44 0 0,-3 1 0 0 0,49 67-1 0 0,-80-100-13 0 0,-1 1-1 0 0,1 0 0 0 0,-1 0 1 0 0,0 0-1 0 0,-1 0 0 0 0,1 0 1 0 0,-1 0-1 0 0,0 1 0 0 0,0-1 1 0 0,0 0-1 0 0,0 1 0 0 0,-1-1 1 0 0,0 1-1 0 0,0-1 1 0 0,0 1-1 0 0,0-1 0 0 0,-2 6 1 0 0,0-4 35 0 0,1-1 1 0 0,-1 0-1 0 0,-1 0 1 0 0,1 0 0 0 0,-1 0-1 0 0,0 0 1 0 0,0-1-1 0 0,-1 1 1 0 0,1-1 0 0 0,-1 0-1 0 0,0 0 1 0 0,0 0-1 0 0,-7 5 1 0 0,2-3 75 0 0,-1 1 1 0 0,0-1-1 0 0,0-1 0 0 0,-1 0 1 0 0,1 0-1 0 0,-1-1 0 0 0,0-1 1 0 0,-13 3-1 0 0,-11 0 55 0 0,-45 3 1 0 0,54-7-119 0 0,20-1-82 0 0,-1 0-50 0 0,0-1 0 0 0,0 1 0 0 0,0-1 0 0 0,0 0 1 0 0,0-1-1 0 0,0 1 0 0 0,0-1 0 0 0,-13-4 0 0 0,19 4-119 0 0,0 0 0 0 0,0 1 0 0 0,0-1 0 0 0,0 0 1 0 0,0 1-1 0 0,0-1 0 0 0,1 0 0 0 0,-1 0 0 0 0,0 0 0 0 0,0 0 0 0 0,1 0 0 0 0,-1 0 0 0 0,1 0 0 0 0,-1 0 0 0 0,1 0 0 0 0,-1 0 0 0 0,1 0 0 0 0,0-1 0 0 0,-1 1 0 0 0,1 0 1 0 0,0 0-1 0 0,0 0 0 0 0,0 0 0 0 0,0-1 0 0 0,0 0 0 0 0,0-12-2734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8:53.0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77 24 512 0 0,'-3'-2'1334'0'0,"0"-1"1"0"0,0 1-1 0 0,0-1 0 0 0,0 1 1 0 0,0 0-1 0 0,0 0 0 0 0,0 0 1 0 0,-5-2-1 0 0,6 4-910 0 0,0-1 1 0 0,0 1-1 0 0,0 0 0 0 0,0-1 1 0 0,0 1-1 0 0,0 0 0 0 0,0 0 1 0 0,0 0-1 0 0,0 0 0 0 0,0 1 1 0 0,0-1-1 0 0,0 0 0 0 0,0 1 1 0 0,0 0-1 0 0,0-1 0 0 0,0 1 1 0 0,-2 1-1 0 0,-2 3 1611 0 0,7-1 114 0 0,15 0-749 0 0,-14-4-1445 0 0,4 1 120 0 0,-1-1-1 0 0,1 1 0 0 0,0 0 1 0 0,-1 1-1 0 0,9 2 0 0 0,-13-3-168 0 0,0-1-1 0 0,0 1 0 0 0,0-1 1 0 0,0 1-1 0 0,-1-1 0 0 0,1 1 1 0 0,0 0-1 0 0,0-1 0 0 0,-1 1 1 0 0,1 0-1 0 0,0 0 0 0 0,-1 0 1 0 0,1-1-1 0 0,0 1 0 0 0,-1 0 1 0 0,1 0-1 0 0,-1 0 0 0 0,0 0 1 0 0,1 0-1 0 0,-1 0 1 0 0,0 0-1 0 0,0 0 0 0 0,1 0 1 0 0,-1 0-1 0 0,0 0 0 0 0,0 0 1 0 0,0 0-1 0 0,0 0 0 0 0,0 0 1 0 0,0 0-1 0 0,-1 0 0 0 0,1 0 1 0 0,0 0-1 0 0,0 0 0 0 0,-1 0 1 0 0,1 0-1 0 0,-1 1 0 0 0,-5 13-7479 0 0,3-8 2363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8:53.2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39 2040 0 0,'-6'2'3586'0'0,"0"0"-1"0"0,0-1 0 0 0,0 0 1 0 0,-8 1-1 0 0,14-2-3526 0 0,0 0 0 0 0,0 0 0 0 0,0 0 0 0 0,0-1 0 0 0,0 1 0 0 0,0 0 0 0 0,0 0 0 0 0,0 0 0 0 0,0 0 0 0 0,-1 0 0 0 0,1 0 0 0 0,0 0 0 0 0,0 0 0 0 0,0 0 0 0 0,0 0 0 0 0,0 0 0 0 0,0 0 0 0 0,0 0 0 0 0,0-1 1 0 0,0 1-1 0 0,0 0 0 0 0,0 0 0 0 0,0 0 0 0 0,0 0 0 0 0,0 0 0 0 0,0 0 0 0 0,0 0 0 0 0,0 0 0 0 0,0-1 0 0 0,0 1 0 0 0,0 0 0 0 0,0 0 0 0 0,0 0 0 0 0,0 0 0 0 0,0 0 0 0 0,0 0 0 0 0,0 0 0 0 0,0 0 0 0 0,0-1 0 0 0,0 1 0 0 0,0 0 0 0 0,0 0 0 0 0,0 0 0 0 0,0 0 0 0 0,0 0 0 0 0,0 0 0 0 0,0 0 0 0 0,0 0 0 0 0,0 0 0 0 0,0 0 0 0 0,0 0 0 0 0,1-1 0 0 0,-1 1 1 0 0,0 0-1 0 0,0 0 0 0 0,0 0 0 0 0,0 0 0 0 0,0 0 0 0 0,0 0 0 0 0,0 0 0 0 0,0 0 0 0 0,0 0 0 0 0,1 0 0 0 0,-1 0 0 0 0,0 0 0 0 0,0 0 0 0 0,0 0 0 0 0,7-5 439 0 0,7-3-777 0 0,-1 1 1 0 0,2 0 0 0 0,16-5 0 0 0,-14 10-7003 0 0,-11 1 2903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8:53.7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50 1072 0 0,'-11'-4'2222'0'0,"6"2"-627"0"0,1 0 0 0 0,-1 1 0 0 0,0 0 1 0 0,0 0-1 0 0,0 0 0 0 0,-5 0 0 0 0,9 1-1496 0 0,1 0 0 0 0,0 0-1 0 0,-1 0 1 0 0,1 0-1 0 0,0 0 1 0 0,-1 0 0 0 0,1 0-1 0 0,0 0 1 0 0,0 0-1 0 0,-1 1 1 0 0,1-1 0 0 0,0 0-1 0 0,-1 0 1 0 0,1 0 0 0 0,0 0-1 0 0,0 1 1 0 0,-1-1-1 0 0,1 0 1 0 0,0 0 0 0 0,0 1-1 0 0,0-1 1 0 0,-1 0-1 0 0,1 0 1 0 0,0 1 0 0 0,0-1-1 0 0,0 0 1 0 0,0 1-1 0 0,0-1 1 0 0,0 0 0 0 0,0 0-1 0 0,-1 1 1 0 0,1-1-1 0 0,0 0 1 0 0,0 1 0 0 0,0-1-1 0 0,0 0 1 0 0,0 1-1 0 0,0-1 1 0 0,1 0 0 0 0,-1 1-1 0 0,0-1 1 0 0,0 0-1 0 0,0 1 1 0 0,0-1 0 0 0,0 0-1 0 0,0 0 1 0 0,0 1 0 0 0,1-1-1 0 0,-1 0 1 0 0,0 0-1 0 0,0 1 1 0 0,0-1 0 0 0,1 0-1 0 0,-1 0 1 0 0,0 1-1 0 0,0-1 1 0 0,1 0 0 0 0,-1 0-1 0 0,0 0 1 0 0,0 0-1 0 0,1 1 1 0 0,-1-1 0 0 0,0 0-1 0 0,1 0 1 0 0,5 2 126 0 0,0-1 1 0 0,0 0-1 0 0,0 0 0 0 0,0-1 1 0 0,1 1-1 0 0,-1-2 1 0 0,0 1-1 0 0,11-2 0 0 0,53-15-193 0 0,-34 7 31 0 0,-2 1-479 0 0,1 3-1 0 0,-1 1 1 0 0,45-1-1 0 0,-69 8-466 0 0,-9-1 634 0 0,-1-1 1 0 0,1 0 0 0 0,-1 1 0 0 0,0-1 0 0 0,1 0-1 0 0,-1 1 1 0 0,0-1 0 0 0,1 1 0 0 0,-1-1 0 0 0,0 1-1 0 0,1-1 1 0 0,-1 0 0 0 0,0 1 0 0 0,0-1 0 0 0,0 1-1 0 0,0-1 1 0 0,1 1 0 0 0,-1-1 0 0 0,0 1 0 0 0,0 0-1 0 0,0-1 1 0 0,0 1 0 0 0,0-1 0 0 0,0 1 0 0 0,0-1-1 0 0,-1 1 1 0 0,1-1 0 0 0,0 1 0 0 0,0-1 0 0 0,0 1-1 0 0,0-1 1 0 0,-1 1 0 0 0,1-1 0 0 0,0 1 0 0 0,0-1-1 0 0,-1 0 1 0 0,1 1 0 0 0,0-1 0 0 0,-1 1 0 0 0,0-1 0 0 0,-7 9-2026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8:53.9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16 600 0 0,'-10'-6'17053'0'0,"17"9"-14898"0"0,1 2-1668 0 0,0-1 1 0 0,0 0-1 0 0,0-1 0 0 0,0 0 0 0 0,0 0 0 0 0,1-1 0 0 0,0 0 1 0 0,16 1-1 0 0,-6-1-443 0 0,1-2 1 0 0,38-3 0 0 0,-37-1-434 0 0,0-1 1 0 0,37-13 0 0 0,-22 6-2722 0 0,-29 11 124 0 0,-2 0-197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8:56.8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96 35 512 0 0,'-5'1'1410'0'0,"-1"0"-1"0"0,1 1 0 0 0,-1-1 1 0 0,1 1-1 0 0,0 0 1 0 0,0 1-1 0 0,0-1 1 0 0,-8 5-1 0 0,-10 5 2372 0 0,7-1-154 0 0,15-11-3576 0 0,1 0 0 0 0,0 0 0 0 0,0 0-1 0 0,0 0 1 0 0,0 1 0 0 0,0-1 0 0 0,0 0-1 0 0,0 0 1 0 0,0 0 0 0 0,0 0 0 0 0,0 0-1 0 0,0 0 1 0 0,-1 0 0 0 0,1 1 0 0 0,0-1-1 0 0,0 0 1 0 0,0 0 0 0 0,0 0 0 0 0,0 0-1 0 0,0 0 1 0 0,0 1 0 0 0,0-1 0 0 0,0 0-1 0 0,0 0 1 0 0,0 0 0 0 0,0 0 0 0 0,0 0-1 0 0,0 0 1 0 0,1 1 0 0 0,-1-1 0 0 0,0 0-1 0 0,0 0 1 0 0,0 0 0 0 0,0 0 0 0 0,0 0-1 0 0,0 0 1 0 0,0 0 0 0 0,0 1 0 0 0,0-1-1 0 0,12 2 917 0 0,-1-3-604 0 0,-1 0 0 0 0,1-1-1 0 0,12-3 1 0 0,-1 0 245 0 0,-12 2 150 0 0,-10 2-77 0 0,-5 0-388 0 0,5 1-249 0 0,-20 2 317 0 0,-2-5 116 0 0,22 3-374 0 0,8 0 10 0 0,1-1 0 0 0,-1 1 0 0 0,13-3 0 0 0,-11 1-93 0 0,138-13 57 0 0,52-8-151 0 0,-138 9 108 0 0,-36 7 9 0 0,-26 7-41 0 0,0 0 0 0 0,0 0 0 0 0,0 0 0 0 0,0 0 0 0 0,0 0 0 0 0,0 0 0 0 0,0 0 0 0 0,0 0 0 0 0,0 0 0 0 0,0 0 0 0 0,1 0 0 0 0,-1 0 0 0 0,0 0 0 0 0,0 0 0 0 0,0 0 0 0 0,0 1 0 0 0,0-1 0 0 0,0 0 0 0 0,0 0 1 0 0,0 0-1 0 0,0 0 0 0 0,0 0 0 0 0,0 0 0 0 0,0 0 0 0 0,0 0 0 0 0,0 0 0 0 0,0 0 0 0 0,0 0 0 0 0,0 0 0 0 0,0 1 0 0 0,0-1 0 0 0,1 0 0 0 0,-1 0 0 0 0,0 0 0 0 0,0 0 0 0 0,0 0 0 0 0,0 0 0 0 0,-1 0 0 0 0,1 0 0 0 0,0 0 0 0 0,0 1 0 0 0,0-1 0 0 0,0 0 0 0 0,0 0 0 0 0,0 0 0 0 0,0 0 0 0 0,0 0 0 0 0,0 0 0 0 0,0 0 0 0 0,0 0 0 0 0,0 0 0 0 0,0 0 0 0 0,0 0 0 0 0,0 0 0 0 0,0 1 0 0 0,0-1 0 0 0,0 0 0 0 0,0 0 0 0 0,-1 0 0 0 0,1 0 0 0 0,0 0 0 0 0,0 0 0 0 0,0 0 0 0 0,0 0 0 0 0,0 0 0 0 0,0 0 0 0 0,0 0 0 0 0,0 0 0 0 0,-9 11 46 0 0,-12 13 13 0 0,15-17-51 0 0,1 0 0 0 0,-1 0 1 0 0,2 1-1 0 0,-1 0 0 0 0,1 0 0 0 0,-6 16 0 0 0,5-12 2 0 0,-1 1 0 0 0,-7 11 0 0 0,-26 31 0 0 0,-3-1 1 0 0,-90 89-1 0 0,120-131-10 0 0,0-1 13 0 0,0 2 0 0 0,-14 18 0 0 0,23-28-13 0 0,1 1 0 0 0,0 0 1 0 0,0-1-1 0 0,0 1 0 0 0,0 0 1 0 0,1 0-1 0 0,-1 0 0 0 0,1 0 1 0 0,0 0-1 0 0,0 0 0 0 0,0 0 1 0 0,1 1-1 0 0,0-1 0 0 0,0 8 1 0 0,0-11-2 0 0,0 0 0 0 0,0 1 0 0 0,1-1 1 0 0,-1 0-1 0 0,0 0 0 0 0,1 0 0 0 0,-1 0 0 0 0,1 0 1 0 0,-1 0-1 0 0,1 0 0 0 0,0 0 0 0 0,-1 0 1 0 0,1 0-1 0 0,0 0 0 0 0,0 0 0 0 0,-1 0 0 0 0,1 0 1 0 0,0-1-1 0 0,0 1 0 0 0,0 0 0 0 0,0-1 1 0 0,0 1-1 0 0,0 0 0 0 0,2 0 0 0 0,2 0 11 0 0,0 0 0 0 0,0 0 0 0 0,0 0-1 0 0,9 0 1 0 0,-10-1-7 0 0,0 1 1 0 0,0-1-1 0 0,-1 1 0 0 0,1-1 1 0 0,0 1-1 0 0,4 2 0 0 0,-8-3-3 0 0,0 0 0 0 0,0 0-1 0 0,1 0 1 0 0,-1 0-1 0 0,0 0 1 0 0,0 0 0 0 0,0 0-1 0 0,0 0 1 0 0,0 0 0 0 0,0 0-1 0 0,0 1 1 0 0,0-1 0 0 0,0 0-1 0 0,0 0 1 0 0,0 0 0 0 0,0 0-1 0 0,0 0 1 0 0,0 0-1 0 0,0 0 1 0 0,0 0 0 0 0,1 0-1 0 0,-1 0 1 0 0,0 0 0 0 0,0 1-1 0 0,0-1 1 0 0,0 0 0 0 0,0 0-1 0 0,0 0 1 0 0,0 0 0 0 0,0 0-1 0 0,0 0 1 0 0,0 0-1 0 0,0 0 1 0 0,0 0 0 0 0,0 1-1 0 0,-1-1 1 0 0,1 0 0 0 0,0 0-1 0 0,0 0 1 0 0,0 0 0 0 0,0 0-1 0 0,0 0 1 0 0,0 0-1 0 0,0 0 1 0 0,0 0 0 0 0,0 0-1 0 0,0 0 1 0 0,0 1 0 0 0,0-1-1 0 0,0 0 1 0 0,0 0 0 0 0,0 0-1 0 0,0 0 1 0 0,-1 0 0 0 0,1 0-1 0 0,0 0 1 0 0,-7 4 89 0 0,0 1-16 0 0,7-5-74 0 0,0 0-1 0 0,0 0 1 0 0,0 1 0 0 0,1-1-1 0 0,-1 0 1 0 0,0 0-1 0 0,0 0 1 0 0,0 0 0 0 0,0 0-1 0 0,1 1 1 0 0,-1-1-1 0 0,0 0 1 0 0,0 0-1 0 0,0 0 1 0 0,1 0 0 0 0,-1 0-1 0 0,0 0 1 0 0,0 0-1 0 0,1 0 1 0 0,-1 0-1 0 0,0 0 1 0 0,0 0 0 0 0,1 0-1 0 0,-1 0 1 0 0,0 0-1 0 0,0 0 1 0 0,0 0-1 0 0,1 0 1 0 0,-1 0 0 0 0,0 0-1 0 0,0 0 1 0 0,1 0-1 0 0,-1 0 1 0 0,0 0-1 0 0,193-9-129 0 0,-76-4 86 0 0,-112 12 43 0 0,23-1-13 0 0,-28 2 12 0 0,1 0 1 0 0,0-1-1 0 0,-1 1 1 0 0,1 0-1 0 0,-1 0 0 0 0,1 1 1 0 0,0-1-1 0 0,-1 0 0 0 0,1 0 1 0 0,-1 0-1 0 0,1 0 0 0 0,-1 0 1 0 0,1 1-1 0 0,0-1 1 0 0,-1 0-1 0 0,1 0 0 0 0,-1 1 1 0 0,1-1-1 0 0,-1 1 0 0 0,1-1 1 0 0,-1 0-1 0 0,0 1 1 0 0,1-1-1 0 0,-1 1 0 0 0,1-1 1 0 0,-1 1-1 0 0,0-1 0 0 0,1 1 1 0 0,-1-1-1 0 0,0 1 1 0 0,0-1-1 0 0,1 1 0 0 0,-1-1 1 0 0,0 1-1 0 0,0 1 0 0 0,0-2-9 0 0,1 0-1 0 0,-1 1 1 0 0,0-1 0 0 0,1 0-1 0 0,-1 1 1 0 0,1-1-1 0 0,-1 0 1 0 0,0 0-1 0 0,1 1 1 0 0,-1-1-1 0 0,1 0 1 0 0,-1 0 0 0 0,0 0-1 0 0,1 0 1 0 0,-1 1-1 0 0,1-1 1 0 0,-1 0-1 0 0,1 0 1 0 0,-1 0-1 0 0,1 0 1 0 0,-1 0 0 0 0,1 0-1 0 0,-1 0 1 0 0,0 0-1 0 0,1 0 1 0 0,-1-1-1 0 0,1 1 1 0 0,-1 0-1 0 0,1 0 1 0 0,-1 0 0 0 0,0 0-1 0 0,2-1 1 0 0,15-5-291 0 0,-4 0-338 0 0,-1-1 0 0 0,0-1 0 0 0,-1 1 1 0 0,1-2-1 0 0,-1 0 0 0 0,-1 0 0 0 0,14-16 0 0 0,-24 25 531 0 0,1-1 0 0 0,-1 1-1 0 0,0-1 1 0 0,1 0-1 0 0,-1 1 1 0 0,1-1 0 0 0,-1 0-1 0 0,0 1 1 0 0,1-1-1 0 0,-1 0 1 0 0,0 0-1 0 0,0 1 1 0 0,0-1 0 0 0,1 0-1 0 0,-1 0 1 0 0,0 1-1 0 0,0-2 1 0 0,-1 1-37 0 0,1 1 0 0 0,0-1 0 0 0,0 1 0 0 0,0-1 0 0 0,-1 1 0 0 0,1 0 0 0 0,0-1 0 0 0,0 1 0 0 0,-1-1 0 0 0,1 1 0 0 0,0 0 0 0 0,-1-1 0 0 0,1 1 0 0 0,-1 0 0 0 0,1 0 0 0 0,0-1 0 0 0,-1 1 0 0 0,1 0 0 0 0,-1 0 0 0 0,0-1 0 0 0,-2 0-890 0 0,-1 0 0 0 0,1 1 0 0 0,-1-1 0 0 0,1 1 0 0 0,-1-1 0 0 0,-3 1 0 0 0,-8 0-1888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8:57.2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37 744 0 0,'-14'-6'2828'0'0,"11"4"-1285"0"0,1 1 0 0 0,-1 0-1 0 0,0 0 1 0 0,0 0 0 0 0,-1 0-1 0 0,-3-1 2964 0 0,11 17-158 0 0,-2-12-4152 0 0,-1-1 0 0 0,1 0 1 0 0,0 1-1 0 0,-1-1 0 0 0,1 0 0 0 0,0 0 1 0 0,1 0-1 0 0,-1 0 0 0 0,0 0 0 0 0,1 0 1 0 0,-1-1-1 0 0,1 1 0 0 0,-1-1 0 0 0,1 1 1 0 0,0-1-1 0 0,4 1 0 0 0,-2-1-154 0 0,1 0 0 0 0,-1 0-1 0 0,1-1 1 0 0,0 0 0 0 0,0 0 0 0 0,-1-1-1 0 0,11-1 1 0 0,103-30 33 0 0,-21 5-208 0 0,-82 23-88 0 0,0 2-1 0 0,1 0 0 0 0,-1 0 0 0 0,18 2 0 0 0,-33 0 40 0 0,15 2-756 0 0,-15-2 723 0 0,-1 0-1 0 0,1 0 0 0 0,-1 0 1 0 0,1 1-1 0 0,-1-1 1 0 0,1 0-1 0 0,-1 0 0 0 0,0 0 1 0 0,1 1-1 0 0,-1-1 1 0 0,0 0-1 0 0,1 0 0 0 0,-1 1 1 0 0,0-1-1 0 0,1 0 0 0 0,-1 1 1 0 0,0-1-1 0 0,1 1 1 0 0,-1-1-1 0 0,0 0 0 0 0,0 1 1 0 0,1-1-1 0 0,-1 1 1 0 0,0-1-1 0 0,0 0 0 0 0,0 1 1 0 0,0-1-1 0 0,0 1 0 0 0,0 0 1 0 0,0 7-3635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8:57.8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280 114 552 0 0,'5'-32'7631'0'0,"1"-3"-1101"0"0,-6 33-6169 0 0,0 0-1 0 0,0 0 0 0 0,0 0 1 0 0,-1 0-1 0 0,1 0 0 0 0,0 0 0 0 0,-1 0 1 0 0,1 0-1 0 0,-1 1 0 0 0,0-1 1 0 0,0 0-1 0 0,0 0 0 0 0,0 0 0 0 0,-1-2 1 0 0,0 3-140 0 0,0-1 1 0 0,1 1-1 0 0,-1-1 0 0 0,0 1 1 0 0,0 0-1 0 0,0 0 1 0 0,0 0-1 0 0,0 0 1 0 0,0 0-1 0 0,-1 0 1 0 0,1 0-1 0 0,0 1 1 0 0,0-1-1 0 0,0 1 1 0 0,-1 0-1 0 0,1 0 0 0 0,0-1 1 0 0,-1 1-1 0 0,-3 1 1 0 0,-3 0 105 0 0,1 0-1 0 0,0 1 1 0 0,0 0 0 0 0,-9 3-1 0 0,7-1-131 0 0,0 1 0 0 0,1 0 0 0 0,-1 0 0 0 0,1 1 0 0 0,0 0 1 0 0,0 1-1 0 0,-10 10 0 0 0,5-3-12 0 0,2-1 1 0 0,0 2 0 0 0,-15 22-1 0 0,22-30-130 0 0,0 1-1 0 0,1 0 1 0 0,0 1-1 0 0,1-1 1 0 0,0 1-1 0 0,0-1 1 0 0,1 1-1 0 0,0 0 1 0 0,-2 12-1 0 0,4-18-56 0 0,0-1 1 0 0,0 1-1 0 0,0 0 0 0 0,0 0 0 0 0,0-1 0 0 0,1 1 0 0 0,-1 0 0 0 0,1-1 0 0 0,0 1 0 0 0,0-1 0 0 0,0 1 0 0 0,0-1 0 0 0,0 1 0 0 0,0-1 0 0 0,1 0 0 0 0,-1 1 0 0 0,1-1 0 0 0,0 0 0 0 0,-1 0 0 0 0,1 0 0 0 0,0 0 1 0 0,0 0-1 0 0,0-1 0 0 0,1 1 0 0 0,-1-1 0 0 0,0 1 0 0 0,1-1 0 0 0,-1 0 0 0 0,0 0 0 0 0,1 0 0 0 0,0 0 0 0 0,-1 0 0 0 0,1-1 0 0 0,4 2 0 0 0,9 0-121 0 0,0-1 0 0 0,0 0 0 0 0,0-1 0 0 0,-1 0 0 0 0,1-1 0 0 0,19-5 0 0 0,93-25-4859 0 0,-106 25 2892 0 0,1 0-975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8:58.1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30 2080 0 0,'-15'-27'13911'0'0,"15"27"-13833"0"0,0-1 0 0 0,0 1 0 0 0,0 0 0 0 0,0 0 0 0 0,0 0 0 0 0,0 0 0 0 0,0 0 0 0 0,0 0 0 0 0,0 0 0 0 0,0 0 0 0 0,0 0 0 0 0,0 0 0 0 0,0-1 0 0 0,0 1 0 0 0,0 0 0 0 0,-1 0 0 0 0,1 0 0 0 0,0 0 0 0 0,0 0 0 0 0,0 0 0 0 0,0 0 0 0 0,0 0 0 0 0,0 0 0 0 0,0 0 0 0 0,0 0 0 0 0,0 0 0 0 0,-1 0 0 0 0,1 0 0 0 0,0 0 0 0 0,0 0 0 0 0,0 0 0 0 0,0 0 0 0 0,0 0 0 0 0,0 0 0 0 0,0 0 0 0 0,0 0 0 0 0,-1 0 0 0 0,1 0 0 0 0,0 0 0 0 0,0 0 0 0 0,0 0 0 0 0,0 0 0 0 0,0 0 0 0 0,0 0 0 0 0,0 1 0 0 0,0-1 0 0 0,0 0 0 0 0,0 0 0 0 0,0 0 0 0 0,-1 0 0 0 0,-4 7 1554 0 0,-1 8-244 0 0,4-3-965 0 0,0-1-1 0 0,1 0 1 0 0,1 1 0 0 0,0-1 0 0 0,0 0-1 0 0,4 19 1 0 0,0 12 197 0 0,-5 104 151 0 0,0-142-1134 0 0,1 23 562 0 0,4-16-1941 0 0,-4-10 1535 0 0,0-1 1 0 0,0 0 0 0 0,0 0 0 0 0,1 1 0 0 0,-1-1 0 0 0,0 0 0 0 0,1 0-1 0 0,-1 1 1 0 0,0-1 0 0 0,0 0 0 0 0,1 0 0 0 0,-1 0 0 0 0,0 0 0 0 0,1 1-1 0 0,-1-1 1 0 0,0 0 0 0 0,1 0 0 0 0,-1 0 0 0 0,1 0 0 0 0,-1 0 0 0 0,0 0-1 0 0,1 0 1 0 0,-1 0 0 0 0,1 0 0 0 0,5-1-3365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8:58.4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66 215 1448 0 0,'-1'0'665'0'0,"-18"2"7632"0"0,-20 1 1 0 0,39-3-8228 0 0,0 0-1 0 0,-1 0 1 0 0,1 0 0 0 0,0-1-1 0 0,0 1 1 0 0,0 0 0 0 0,0 0-1 0 0,0-1 1 0 0,-1 1 0 0 0,1 0-1 0 0,0 0 1 0 0,0-1 0 0 0,0 1-1 0 0,0 0 1 0 0,0-1 0 0 0,0 1-1 0 0,0 0 1 0 0,0 0 0 0 0,0-1-1 0 0,0 1 1 0 0,0 0 0 0 0,0 0-1 0 0,0-1 1 0 0,0 1 0 0 0,0 0-1 0 0,1 0 1 0 0,-1-1 0 0 0,0 1-1 0 0,0 0 1 0 0,0 0 0 0 0,0-1-1 0 0,0 1 1 0 0,1 0 0 0 0,-1 0-1 0 0,0-1 1 0 0,0 1 0 0 0,1 0-1 0 0,5-12 174 0 0,-6 11-199 0 0,55-78 566 0 0,-35 52-551 0 0,-12 16-26 0 0,1 0-1 0 0,0 1 0 0 0,16-15 0 0 0,-21 21-17 0 0,1 0 0 0 0,0 1 0 0 0,1-1 0 0 0,-1 1 1 0 0,1 0-1 0 0,-1 1 0 0 0,1-1 0 0 0,0 1 0 0 0,0 0 0 0 0,7-1 0 0 0,-11 2 3 0 0,0 1-1 0 0,0 0 1 0 0,0 0-1 0 0,0 0 1 0 0,0 0-1 0 0,0 0 1 0 0,0 0-1 0 0,0 1 1 0 0,0-1-1 0 0,-1 0 1 0 0,1 1-1 0 0,0 0 1 0 0,0-1-1 0 0,0 1 1 0 0,0 0 0 0 0,-1 0-1 0 0,1 0 1 0 0,1 1-1 0 0,0 1-10 0 0,-1-1 1 0 0,0 0-1 0 0,0 1 0 0 0,0-1 0 0 0,0 1 0 0 0,0 0 1 0 0,0-1-1 0 0,-1 1 0 0 0,1 0 0 0 0,0 4 1 0 0,1 1-11 0 0,-1 1 1 0 0,0 0-1 0 0,0 0 0 0 0,-1 0 1 0 0,0-1-1 0 0,-1 19 1 0 0,0-11 17 0 0,-2 1 0 0 0,-1-1 0 0 0,0-1 0 0 0,0 1 0 0 0,-2 0 0 0 0,-9 22 1 0 0,11-32-9 0 0,0 1 1 0 0,-1-1-1 0 0,0 1 1 0 0,0-1-1 0 0,0 0 1 0 0,-1-1-1 0 0,0 1 1 0 0,0-1-1 0 0,0 0 1 0 0,-1 0-1 0 0,0 0 1 0 0,0-1-1 0 0,0 0 1 0 0,0 0-1 0 0,-1-1 1 0 0,-8 4-1 0 0,3-2-38 0 0,0-2 0 0 0,0 1 1 0 0,-22 2-1 0 0,29-6-291 0 0,0 1-1 0 0,1-1 1 0 0,-1 0 0 0 0,0 0 0 0 0,0-1 0 0 0,0 1 0 0 0,1-1-1 0 0,-1 0 1 0 0,0-1 0 0 0,1 1 0 0 0,-1-1 0 0 0,-7-3 0 0 0,-1-5-2197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8:58.9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452 53 512 0 0,'0'-3'695'0'0,"1"0"-1"0"0,-1 0 0 0 0,0 0 1 0 0,-1 0-1 0 0,1 0 1 0 0,0 0-1 0 0,-1 1 0 0 0,0-1 1 0 0,1 0-1 0 0,-1 0 1 0 0,0 1-1 0 0,-2-4 0 0 0,3 5-412 0 0,-1 0-1 0 0,0 0 1 0 0,0 0-1 0 0,0 0 1 0 0,0 1 0 0 0,0-1-1 0 0,0 0 1 0 0,0 0-1 0 0,0 1 1 0 0,0-1-1 0 0,-1 0 1 0 0,1 1-1 0 0,0-1 1 0 0,0 1-1 0 0,-1 0 1 0 0,1-1-1 0 0,0 1 1 0 0,-1 0-1 0 0,1 0 1 0 0,0-1-1 0 0,0 1 1 0 0,-1 0-1 0 0,1 1 1 0 0,0-1 0 0 0,-1 0-1 0 0,1 0 1 0 0,0 0-1 0 0,-1 1 1 0 0,0 0-1 0 0,-10 2 333 0 0,1 1 1 0 0,0 1-1 0 0,1 0 0 0 0,-1 0 1 0 0,1 1-1 0 0,0 0 0 0 0,-17 14 1 0 0,8-4-183 0 0,1 1 0 0 0,-27 33 0 0 0,12-6 70 0 0,2 1 0 0 0,2 1 0 0 0,-36 77 0 0 0,52-93-260 0 0,1 1-1 0 0,1-1 1 0 0,-11 57-1 0 0,19-71-217 0 0,0 1 0 0 0,2 0 0 0 0,0 0 0 0 0,0 1 0 0 0,2-1 0 0 0,0 0 0 0 0,1 0 0 0 0,8 29 0 0 0,-8-40-50 0 0,0 1 1 0 0,1-1-1 0 0,-1 1 0 0 0,1-1 1 0 0,1 0-1 0 0,-1 0 0 0 0,1-1 1 0 0,0 1-1 0 0,0-1 0 0 0,1 0 1 0 0,0 0-1 0 0,0 0 1 0 0,0-1-1 0 0,7 5 0 0 0,-4-4-162 0 0,0 0 0 0 0,1-1 0 0 0,0 0 0 0 0,0 0 0 0 0,0-1 0 0 0,1 0-1 0 0,-1-1 1 0 0,1 0 0 0 0,12 0 0 0 0,16 2-4566 0 0,58-2 1 0 0,-66-4 2087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4:22.3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0 3561 0 0,'-11'9'3953'0'0,"0"-4"3312"0"0,2 1-6545 0 0,5 0-264 0 0,4 2-392 0 0,4 5-80 0 0,2-2-32 0 0,1 3 0 0 0,2 2-288 0 0,-1-4-376 0 0,1 2-88 0 0,0 2-1408 0 0,3-5 1087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6:16.0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235 1 512 0 0,'0'0'1238'0'0,"-13"4"2892"0"0,-1 6-1839 0 0,7-6-806 0 0,0 1-1 0 0,-10 10 0 0 0,15-14-1242 0 0,0 0 1 0 0,0 0-1 0 0,1-1 1 0 0,-1 1-1 0 0,0 0 0 0 0,0-1 1 0 0,0 1-1 0 0,0-1 1 0 0,0 1-1 0 0,-1-1 0 0 0,1 0 1 0 0,0 0-1 0 0,0 0 1 0 0,0 0-1 0 0,0 0 0 0 0,-3-1 1 0 0,-17 0 350 0 0,17 2-481 0 0,-2-1 148 0 0,1 1 0 0 0,1 0 0 0 0,-1 1-1 0 0,-8 2 1 0 0,12-3-126 0 0,0 0-1 0 0,0 0 0 0 0,0 0 1 0 0,0 1-1 0 0,0-1 0 0 0,0 0 1 0 0,1 1-1 0 0,-1 0 1 0 0,0-1-1 0 0,1 1 0 0 0,-1 0 1 0 0,1 0-1 0 0,0 0 0 0 0,-2 4 1 0 0,-3 6 1142 0 0,4-8-991 0 0,1 0 0 0 0,-1 0 1 0 0,0 0-1 0 0,0 0 0 0 0,-1-1 0 0 0,1 1 1 0 0,-1-1-1 0 0,-5 6 0 0 0,6-8-266 0 0,1 0 0 0 0,0 0-1 0 0,0 0 1 0 0,0 1 0 0 0,-1-1-1 0 0,1 0 1 0 0,0 1 0 0 0,0-1 0 0 0,1 0-1 0 0,-1 1 1 0 0,0-1 0 0 0,0 1-1 0 0,1 0 1 0 0,-1-1 0 0 0,1 1-1 0 0,-1-1 1 0 0,1 1 0 0 0,0 0 0 0 0,0-1-1 0 0,0 1 1 0 0,0 0 0 0 0,0-1-1 0 0,0 1 1 0 0,0 0 0 0 0,0 0 0 0 0,1-1-1 0 0,-1 1 1 0 0,1-1 0 0 0,-1 1-1 0 0,1 0 1 0 0,-1-1 0 0 0,1 1-1 0 0,0-1 1 0 0,0 1 0 0 0,0-1 0 0 0,0 0-1 0 0,0 1 1 0 0,0-1 0 0 0,0 0-1 0 0,0 0 1 0 0,3 2 0 0 0,3 1-9 0 0,1-1 0 0 0,0 0 1 0 0,0 0-1 0 0,1-1 0 0 0,-1 0 1 0 0,0 0-1 0 0,15 1 0 0 0,64-2-4 0 0,-51-2-6 0 0,-26 1-3 0 0,-1 1 0 0 0,0-1-1 0 0,1 1 1 0 0,-1 1 0 0 0,0 0 0 0 0,1 0 0 0 0,9 4 0 0 0,-17-4 4 0 0,1-1 1 0 0,0 0 0 0 0,-1 0-1 0 0,1 1 1 0 0,-1 0-1 0 0,1-1 1 0 0,-1 1-1 0 0,0 0 1 0 0,0 0 0 0 0,0 0-1 0 0,0 1 1 0 0,0-1-1 0 0,0 0 1 0 0,-1 1-1 0 0,1-1 1 0 0,-1 1-1 0 0,0-1 1 0 0,1 1 0 0 0,-1 0-1 0 0,0 0 1 0 0,-1 0-1 0 0,1-1 1 0 0,0 1-1 0 0,-1 0 1 0 0,0 0 0 0 0,1 5-1 0 0,-2 3 29 0 0,0 0-1 0 0,-1 0 1 0 0,0 0 0 0 0,0 0-1 0 0,-1-1 1 0 0,-1 1 0 0 0,0-1-1 0 0,0 0 1 0 0,-1 0 0 0 0,-11 16-1 0 0,6-10 63 0 0,-1-1 0 0 0,0-1-1 0 0,-2 0 1 0 0,1-1 0 0 0,-25 20-1 0 0,31-29-78 0 0,1 0-1 0 0,-1 0 1 0 0,0-1 0 0 0,0 0-1 0 0,0 0 1 0 0,0 0-1 0 0,0-1 1 0 0,-1 0-1 0 0,1 0 1 0 0,-1-1 0 0 0,1 0-1 0 0,-1 0 1 0 0,0 0-1 0 0,-8-1 1 0 0,10 0-50 0 0,0-1 0 0 0,1 0 0 0 0,-1 1 0 0 0,0-2 0 0 0,1 1 0 0 0,-1 0 0 0 0,1-1 0 0 0,0 0 0 0 0,0 0 0 0 0,-1 0 0 0 0,1-1 1 0 0,0 0-1 0 0,1 1 0 0 0,-1-1 0 0 0,0 0 0 0 0,1-1 0 0 0,0 1 0 0 0,0-1 0 0 0,0 1 0 0 0,0-1 0 0 0,-3-5 0 0 0,5 6-156 0 0,0 0 0 0 0,-1 0 0 0 0,1 0 0 0 0,0 0 0 0 0,0 0 0 0 0,1 0 0 0 0,-1-1 0 0 0,1 1 0 0 0,-1 0 0 0 0,1 0 0 0 0,0-1 0 0 0,0 1 0 0 0,0 0 0 0 0,1 0 0 0 0,-1-1 0 0 0,1 1 0 0 0,0 0 0 0 0,0 0 0 0 0,0 0 0 0 0,0 0 0 0 0,4-6 0 0 0,-4 6-615 0 0,1 0 1 0 0,0 0 0 0 0,0 1 0 0 0,1-1-1 0 0,-1 0 1 0 0,1 1 0 0 0,-1 0-1 0 0,1-1 1 0 0,0 1 0 0 0,0 0-1 0 0,0 0 1 0 0,0 1 0 0 0,3-3 0 0 0,13-3-2091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8:59.7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305 17 2665 0 0,'-6'-1'1635'0'0,"0"0"1"0"0,0 0 0 0 0,-1 0 0 0 0,1 1 0 0 0,0 0 0 0 0,-1 0-1 0 0,1 1 1 0 0,-12 2 0 0 0,10-1-734 0 0,-1 1 1 0 0,0 0-1 0 0,1 1 0 0 0,0-1 0 0 0,-14 10 1 0 0,12-6-655 0 0,-1 0 1 0 0,2 1-1 0 0,-1 1 1 0 0,1 0 0 0 0,0 0-1 0 0,1 0 1 0 0,0 1-1 0 0,1 1 1 0 0,-8 11 0 0 0,10-12-197 0 0,1-1 0 0 0,0 1 0 0 0,1 0 0 0 0,0 0 0 0 0,0 1 0 0 0,1-1 0 0 0,0 1 1 0 0,1-1-1 0 0,0 1 0 0 0,1-1 0 0 0,0 1 0 0 0,1-1 0 0 0,0 1 0 0 0,0-1 0 0 0,1 1 0 0 0,1-1 0 0 0,3 11 1 0 0,-3-12-60 0 0,0-1 0 0 0,1 0 1 0 0,0 0-1 0 0,0-1 0 0 0,1 1 1 0 0,0-1-1 0 0,0 0 1 0 0,1 0-1 0 0,0 0 0 0 0,0-1 1 0 0,0 0-1 0 0,1 0 1 0 0,0-1-1 0 0,0 1 0 0 0,0-2 1 0 0,1 1-1 0 0,0-1 0 0 0,0 0 1 0 0,0 0-1 0 0,15 3 1 0 0,-16-5-34 0 0,0 0 0 0 0,0-1 0 0 0,0 0 0 0 0,0 0 0 0 0,0-1 0 0 0,1 0 0 0 0,-1 0 0 0 0,0 0 0 0 0,11-3 0 0 0,-13 1 18 0 0,0 1 0 0 0,0-1 0 0 0,0 0 0 0 0,-1-1 0 0 0,1 1 0 0 0,-1-1 0 0 0,0 0 0 0 0,0 0 0 0 0,0 0 0 0 0,0 0 0 0 0,0-1 0 0 0,-1 0 0 0 0,0 1 0 0 0,5-7 0 0 0,1-3-3 0 0,-1 0-1 0 0,0 0 1 0 0,-1-1-1 0 0,0 0 1 0 0,6-19-1 0 0,-10 23 29 0 0,0-1-1 0 0,-1 0 1 0 0,-1 0-1 0 0,1 0 1 0 0,-2 0-1 0 0,1 0 1 0 0,-1 0-1 0 0,-3-14 0 0 0,-1-1-20 0 0,-12-45 0 0 0,12 61 5 0 0,1-1 1 0 0,-2 1-1 0 0,1 0 1 0 0,-1 0-1 0 0,-1 0 1 0 0,-12-16-1 0 0,15 23 15 0 0,0 0 0 0 0,-1 0 0 0 0,1 0 0 0 0,-1 0 0 0 0,0 0 0 0 0,0 1 0 0 0,0 0 0 0 0,0 0 0 0 0,0 0 0 0 0,0 0 0 0 0,-1 1 0 0 0,1-1 0 0 0,0 1 0 0 0,-1 0 0 0 0,0 1 0 0 0,1-1 0 0 0,-1 1 0 0 0,1 0 0 0 0,-1 0 0 0 0,1 0 0 0 0,-1 0 0 0 0,-5 2 1 0 0,-5 1 0 0 0,-1 1 0 0 0,1 1 0 0 0,0 0 0 0 0,0 0 1 0 0,-15 9-1 0 0,18-8-4 0 0,0 1-1 0 0,0 0 1 0 0,1 1 0 0 0,0 0 0 0 0,-19 19 0 0 0,24-22-276 0 0,1 1 0 0 0,0 0-1 0 0,1 1 1 0 0,-1-1 0 0 0,1 1 0 0 0,1-1 0 0 0,-1 1 0 0 0,1 0 0 0 0,0 1-1 0 0,1-1 1 0 0,-4 15 0 0 0,4 3-1897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9:00.2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76 1792 0 0,'-8'-16'5715'0'0,"-18"-26"0"0"0,21 35-4102 0 0,5 7-1483 0 0,0 0-1 0 0,0-1 1 0 0,-1 1-1 0 0,1 0 1 0 0,0 0 0 0 0,0 0-1 0 0,0 0 1 0 0,0-1-1 0 0,0 1 1 0 0,-1 0 0 0 0,1 0-1 0 0,0-1 1 0 0,0 1-1 0 0,0 0 1 0 0,0 0-1 0 0,0-1 1 0 0,0 1 0 0 0,0 0-1 0 0,0 0 1 0 0,0-1-1 0 0,0 1 1 0 0,0 0-1 0 0,0 0 1 0 0,0-1 0 0 0,0 1-1 0 0,0 0 1 0 0,0 0-1 0 0,0 0 1 0 0,0-1 0 0 0,0 1-1 0 0,0 0 1 0 0,0 0-1 0 0,1-1 1 0 0,-1 1-1 0 0,0 0 1 0 0,0 0 0 0 0,0 0-1 0 0,0-1 1 0 0,0 1-1 0 0,1 0 1 0 0,-1 0-1 0 0,13-1 2607 0 0,16 8-841 0 0,-12 2-1638 0 0,-1 1 1 0 0,0 1-1 0 0,-1 0 0 0 0,-1 1 1 0 0,1 1-1 0 0,16 19 0 0 0,11 10 69 0 0,-5-7-112 0 0,-1 1 1 0 0,44 58-1 0 0,-64-71-98 0 0,-1-1-1 0 0,-1 2 1 0 0,-1 0-1 0 0,-2 0 1 0 0,0 1 0 0 0,10 34-1 0 0,-14-33 0 0 0,-2 0-1 0 0,0 1 0 0 0,-1 0 0 0 0,-2 0 0 0 0,-1 0 1 0 0,-1 0-1 0 0,-5 39 0 0 0,3-51-83 0 0,-1 0 0 0 0,-1-1-1 0 0,0 1 1 0 0,-1-1 0 0 0,-1 1 0 0 0,-9 16 0 0 0,9-22-37 0 0,1 1 1 0 0,-2-1-1 0 0,0-1 1 0 0,0 1 0 0 0,0-1-1 0 0,-1 0 1 0 0,0-1-1 0 0,-1 0 1 0 0,-13 9-1 0 0,10-8-354 0 0,-1 0-1 0 0,1-1 0 0 0,-1-1 0 0 0,-1 0 1 0 0,1-1-1 0 0,-1 0 0 0 0,-17 3 0 0 0,18-8-2866 0 0,6-4 1351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9:00.9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126 4 512 0 0,'-32'-2'7480'0'0,"-1"0"2063"0"0,10 5-6039 0 0,20-3-3020 0 0,0 1-189 0 0,0-1 1 0 0,1 1-1 0 0,-1-1 1 0 0,0 1 0 0 0,1 0-1 0 0,-1 0 1 0 0,1 0-1 0 0,-1 0 1 0 0,1 0-1 0 0,0 1 1 0 0,-4 2-1 0 0,28-1 1288 0 0,104-7-1031 0 0,-134 10-2112 0 0,-5 1-288 0 0,-23 10-8381 0 0,25-10 7384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9:01.3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113 23 8 0 0,'0'-1'179'0'0,"0"-1"0"0"0,-1 1 1 0 0,1 0-1 0 0,0 0 0 0 0,-1 0 0 0 0,0 0 0 0 0,1 0 0 0 0,-1 0 1 0 0,0 0-1 0 0,1 0 0 0 0,-1 0 0 0 0,0 0 0 0 0,-2-1 1 0 0,2 1 504 0 0,-1 0 1 0 0,1 0 0 0 0,-1 0 0 0 0,0 1 0 0 0,0-1 0 0 0,1 1 0 0 0,-1-1 0 0 0,0 1 0 0 0,0-1 0 0 0,1 1 0 0 0,-1 0 0 0 0,0 0 0 0 0,-2 0 0 0 0,-27 6 9024 0 0,15-1-6989 0 0,13-4-2444 0 0,0 1 0 0 0,1-1 0 0 0,-1 1 0 0 0,1 0 0 0 0,-1-1 0 0 0,-3 5 0 0 0,5-6-223 0 0,1 1-1 0 0,-1-1 1 0 0,1 1 0 0 0,-1-1 0 0 0,1 1-1 0 0,-1-1 1 0 0,1 1 0 0 0,-1 0 0 0 0,1 0-1 0 0,-1-1 1 0 0,1 1 0 0 0,0 0 0 0 0,0-1-1 0 0,-1 1 1 0 0,1 0 0 0 0,0 0-1 0 0,0 0 1 0 0,0-1 0 0 0,0 1 0 0 0,0 0-1 0 0,0 0 1 0 0,0 0 0 0 0,0-1 0 0 0,0 1-1 0 0,0 0 1 0 0,0 0 0 0 0,0-1 0 0 0,1 1-1 0 0,-1 0 1 0 0,1 1 0 0 0,0-2-41 0 0,0 1 0 0 0,0 0-1 0 0,0-1 1 0 0,0 1 0 0 0,0-1 0 0 0,0 1 0 0 0,1-1-1 0 0,-1 1 1 0 0,0-1 0 0 0,0 0 0 0 0,1 0 0 0 0,-1 1 0 0 0,0-1-1 0 0,0 0 1 0 0,1 0 0 0 0,1-1 0 0 0,22 0-129 0 0,-20 0 0 0 0,0 0-1 0 0,0-1 1 0 0,0 1-1 0 0,-1-1 1 0 0,9-3-1 0 0,8-8-6417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9:01.7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84 16 1088 0 0,'-34'-6'11444'0'0,"24"4"-8012"0"0,-1 0 1 0 0,-17-1-1 0 0,75 1-722 0 0,26 1-2097 0 0,-5 2-650 0 0,-43-2-906 0 0,0 1-1 0 0,0 2 0 0 0,28 5 1 0 0,-52-7 859 0 0,0 0-170 0 0,-1 0 0 0 0,1 0 0 0 0,-1 0 0 0 0,1 0 0 0 0,-1 1 0 0 0,1-1 0 0 0,-1 0 0 0 0,1 0 0 0 0,-1 0 0 0 0,1 1 0 0 0,-1-1 0 0 0,1 0 0 0 0,-1 1 0 0 0,0-1 0 0 0,1 0 0 0 0,-1 1 1 0 0,0-1-1 0 0,1 0 0 0 0,-1 1 0 0 0,1 0 0 0 0,0 2-2371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9:01.9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0 3569 0 0,'-1'1'970'0'0,"0"-1"0"0"0,-1 0 0 0 0,1 1 0 0 0,0-1 0 0 0,0 1 1 0 0,0 0-1 0 0,-1-1 0 0 0,1 1 0 0 0,0 0 0 0 0,-2 1 0 0 0,-6 12 4183 0 0,9-12-5023 0 0,-1-1-1 0 0,0 1 1 0 0,1 0 0 0 0,0-1-1 0 0,-1 1 1 0 0,1-1 0 0 0,0 1 0 0 0,0 0-1 0 0,0-1 1 0 0,0 1 0 0 0,0 0 0 0 0,1-1-1 0 0,-1 1 1 0 0,0 0 0 0 0,1-1 0 0 0,-1 1-1 0 0,1-1 1 0 0,0 1 0 0 0,-1-1 0 0 0,1 1-1 0 0,0-1 1 0 0,0 1 0 0 0,0-1 0 0 0,0 0-1 0 0,0 1 1 0 0,0-1 0 0 0,0 0 0 0 0,0 0-1 0 0,2 1 1 0 0,2 1-70 0 0,0-1 1 0 0,0 0-1 0 0,0-1 1 0 0,0 1-1 0 0,0-1 0 0 0,1 0 1 0 0,-1 0-1 0 0,0 0 0 0 0,1-1 1 0 0,-1 0-1 0 0,0 0 1 0 0,6-1-1 0 0,12-2-81 0 0,32-8 1 0 0,-40 8 8 0 0,58-19-235 0 0,-55 16-93 0 0,0 0 0 0 0,1 1 0 0 0,38-5 0 0 0,-56 10 180 0 0,0 0 0 0 0,0 0 0 0 0,0 0 0 0 0,1 0 0 0 0,-1 0-1 0 0,0 0 1 0 0,0 0 0 0 0,0 1 0 0 0,0-1 0 0 0,0 0 0 0 0,0 1 0 0 0,2 0 0 0 0,-3-1-83 0 0,0 0-1 0 0,1 1 1 0 0,-1-1 0 0 0,1 0 0 0 0,-1 1 0 0 0,0-1 0 0 0,1 1 0 0 0,-1-1 0 0 0,0 0 0 0 0,0 1 0 0 0,1-1 0 0 0,-1 1 0 0 0,0-1-1 0 0,0 1 1 0 0,0-1 0 0 0,0 1 0 0 0,0-1 0 0 0,1 2 0 0 0,-1 5-1752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9:03.3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143 977 512 0 0,'-16'2'3151'0'0,"0"1"0"0"0,-23 7 0 0 0,33-9-2476 0 0,0 1-1 0 0,0 1 1 0 0,1-1-1 0 0,0 1 1 0 0,-1 0-1 0 0,1 0 1 0 0,0 0-1 0 0,0 1 1 0 0,1 0 0 0 0,-5 4-1 0 0,8-7-589 0 0,0 0 0 0 0,0-1 0 0 0,1 1 0 0 0,-1 0 0 0 0,0 0-1 0 0,1 0 1 0 0,-1 0 0 0 0,0 0 0 0 0,1 0 0 0 0,-1 0 0 0 0,1 0 0 0 0,0 0 0 0 0,-1 0 0 0 0,1 0-1 0 0,0 0 1 0 0,0 0 0 0 0,0 0 0 0 0,0 0 0 0 0,-1 0 0 0 0,1 0 0 0 0,1 2 0 0 0,-1-2 1 0 0,1 0 0 0 0,-1 0-1 0 0,1-1 1 0 0,-1 1 0 0 0,1 0 0 0 0,-1 0 0 0 0,1 0 0 0 0,0-1 0 0 0,-1 1 0 0 0,1 0 0 0 0,0-1-1 0 0,0 1 1 0 0,0-1 0 0 0,0 1 0 0 0,-1-1 0 0 0,1 1 0 0 0,0-1 0 0 0,1 1 0 0 0,4 1 111 0 0,0-1 1 0 0,-1 1-1 0 0,1-1 1 0 0,0-1-1 0 0,0 1 1 0 0,8-1-1 0 0,2-1-69 0 0,0-1 0 0 0,0-1 0 0 0,0 0 0 0 0,-1-1-1 0 0,1-1 1 0 0,28-13 0 0 0,84-53 57 0 0,-83 43-122 0 0,112-72-25 0 0,-116 71-67 0 0,63-59 0 0 0,-91 75 24 0 0,0-1-1 0 0,-1-1 0 0 0,-1 0 0 0 0,-1 0 1 0 0,0-1-1 0 0,12-26 0 0 0,-11 16-2 0 0,-1-1 1 0 0,-1 0-1 0 0,7-46 1 0 0,-8 30 96 0 0,-2 0 1 0 0,0-63 0 0 0,-6 86-42 0 0,-1-1-1 0 0,-1 1 1 0 0,-1 0 0 0 0,-1 0-1 0 0,0 0 1 0 0,-2 1 0 0 0,-11-28-1 0 0,16 42 19 0 0,-1 1-1 0 0,0 0 0 0 0,-1 0 0 0 0,1 0 1 0 0,-1 1-1 0 0,1-1 0 0 0,-1 1 0 0 0,0-1 0 0 0,-1 1 1 0 0,1 0-1 0 0,-6-4 0 0 0,6 5-27 0 0,1 1 0 0 0,-1 0 0 0 0,0 0 1 0 0,1 0-1 0 0,-1 0 0 0 0,0 1 0 0 0,0-1 0 0 0,1 1 0 0 0,-1-1 1 0 0,0 1-1 0 0,0 0 0 0 0,0 0 0 0 0,0 0 0 0 0,1 1 0 0 0,-1-1 1 0 0,0 1-1 0 0,0-1 0 0 0,0 1 0 0 0,-4 2 0 0 0,-3 1 51 0 0,1 1-1 0 0,-1 0 0 0 0,1 1 1 0 0,0 0-1 0 0,0 0 1 0 0,1 1-1 0 0,0 0 0 0 0,-11 13 1 0 0,2-1 15 0 0,2 0 1 0 0,-21 36 0 0 0,24-34-90 0 0,1 1 0 0 0,2 0 0 0 0,0 0 1 0 0,-9 40-1 0 0,-12 96-14 0 0,24-115-7 0 0,-1 77 0 0 0,7-99 24 0 0,2 0-1 0 0,0-1 1 0 0,1 1-1 0 0,1-1 1 0 0,12 37-1 0 0,-9-42-10 0 0,0-1 0 0 0,1 1 0 0 0,0-2 0 0 0,1 1 0 0 0,0-1 0 0 0,16 16 0 0 0,1-2-52 0 0,48 38-1 0 0,-52-48-59 0 0,1 0 0 0 0,29 15 0 0 0,-41-26 46 0 0,-1-1 0 0 0,1 0-1 0 0,0-1 1 0 0,-1 0 0 0 0,2-1 0 0 0,-1 0 0 0 0,0-1 0 0 0,14 1 0 0 0,-20-3 38 0 0,0 0-1 0 0,0-1 1 0 0,0 0 0 0 0,0 0 0 0 0,0 0-1 0 0,0-1 1 0 0,0 1 0 0 0,0-1 0 0 0,-1 0-1 0 0,1-1 1 0 0,0 1 0 0 0,-1-1-1 0 0,0 0 1 0 0,0 0 0 0 0,0 0 0 0 0,0-1-1 0 0,6-6 1 0 0,4-7-111 0 0,0 0 0 0 0,20-35-1 0 0,-29 45 85 0 0,5-12-5 0 0,0 0 1 0 0,-1 0-1 0 0,-1-1 1 0 0,11-40-1 0 0,-10 18 89 0 0,6-63 0 0 0,-14 98-24 0 0,1-18-14 0 0,-2 24 19 0 0,0 0 0 0 0,0-1 0 0 0,0 1 0 0 0,0 0 0 0 0,0 0 0 0 0,0-1 1 0 0,0 1-1 0 0,-1 0 0 0 0,1 0 0 0 0,0-1 0 0 0,-1 1 0 0 0,1 0 0 0 0,-2-2 0 0 0,2 3-7 0 0,-1-1-1 0 0,1 1 0 0 0,0 0 1 0 0,-1 0-1 0 0,1 0 1 0 0,0 0-1 0 0,0 0 0 0 0,-1 0 1 0 0,1 0-1 0 0,0 0 0 0 0,-1 0 1 0 0,1 0-1 0 0,0 0 0 0 0,-1 0 1 0 0,1 0-1 0 0,0 0 0 0 0,-1 0 1 0 0,1 1-1 0 0,0-1 1 0 0,0 0-1 0 0,-1 0 0 0 0,1 0 1 0 0,0 0-1 0 0,-1 0 0 0 0,1 1 1 0 0,0-1-1 0 0,0 0 0 0 0,0 0 1 0 0,-1 1-1 0 0,1-1 0 0 0,0 0 1 0 0,0 0-1 0 0,0 1 1 0 0,-1-1-1 0 0,1 1 0 0 0,-8 10 150 0 0,7-9-136 0 0,-8 13 17 0 0,1 2 0 0 0,0-1 0 0 0,2 1 0 0 0,0 1 1 0 0,0-1-1 0 0,2 1 0 0 0,0 0 0 0 0,1 0 0 0 0,1 0 0 0 0,0 0 0 0 0,2 0 0 0 0,0 1 0 0 0,1-1 0 0 0,1 0 0 0 0,0 0 0 0 0,2 0 0 0 0,0 0 1 0 0,1-1-1 0 0,11 27 0 0 0,-14-38-61 0 0,1 0 0 0 0,0 0 0 0 0,0-1 0 0 0,0 1 0 0 0,0-1 0 0 0,1 0 0 0 0,0 0 1 0 0,0 0-1 0 0,7 6 0 0 0,-7-8-43 0 0,0-1 0 0 0,-1 1-1 0 0,1-1 1 0 0,0 0 0 0 0,0 0 0 0 0,1 0 0 0 0,-1-1 0 0 0,0 0 0 0 0,0 1-1 0 0,1-2 1 0 0,-1 1 0 0 0,1 0 0 0 0,-1-1 0 0 0,6 0 0 0 0,-3 0-231 0 0,0-1 1 0 0,1 1-1 0 0,-1-2 1 0 0,0 1-1 0 0,0-1 1 0 0,0 0-1 0 0,-1 0 1 0 0,1-1-1 0 0,0 0 1 0 0,-1 0-1 0 0,9-6 1 0 0,-7 3-1197 0 0,0 0 0 0 0,0-1 0 0 0,-1 1 1 0 0,11-13-1 0 0,-2-1-2662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9:03.5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101 18 4417 0 0,'-23'-8'5593'0'0,"1"2"3513"0"0,6 3-6201 0 0,5 4-793 0 0,1 4-984 0 0,3 2-423 0 0,-1 3 39 0 0,6 2-376 0 0,0 1-216 0 0,4 0-96 0 0,2 0-64 0 0,4 1-160 0 0,4 0-192 0 0,1-1 184 0 0,7 0-1209 0 0,2-3-1759 0 0,1-1-121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9:04.4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42 109 512 0 0,'-1'-11'1724'0'0,"-4"-2"7736"0"0,5 12-8897 0 0,-1 1 1 0 0,1-1-1 0 0,0 1 0 0 0,-1-1 0 0 0,0 1 0 0 0,1-1 0 0 0,-1 1 0 0 0,1-1 0 0 0,-1 1 0 0 0,1 0 1 0 0,-1-1-1 0 0,0 1 0 0 0,1 0 0 0 0,-1-1 0 0 0,0 1 0 0 0,0 0 0 0 0,-11 0 1362 0 0,11 0-1839 0 0,0 1 1 0 0,1-1-1 0 0,-1 1 0 0 0,0-1 0 0 0,0 1 0 0 0,0-1 0 0 0,1 1 0 0 0,-1 0 1 0 0,0-1-1 0 0,1 1 0 0 0,-1 0 0 0 0,0-1 0 0 0,1 1 0 0 0,-1 0 1 0 0,1 0-1 0 0,-1 0 0 0 0,1 0 0 0 0,0-1 0 0 0,-1 1 0 0 0,1 0 0 0 0,0 0 1 0 0,0 0-1 0 0,-1 0 0 0 0,1 0 0 0 0,0 0 0 0 0,0 0 0 0 0,0 1 0 0 0,1 28 612 0 0,1-21-557 0 0,1 0 0 0 0,0 0 0 0 0,0-1 0 0 0,0 1 0 0 0,9 13-1 0 0,28 39 560 0 0,-8-13 24 0 0,-23-35-534 0 0,-7-10-141 0 0,0 0 0 0 0,0 0 1 0 0,0 0-1 0 0,0 0 0 0 0,-1 0 0 0 0,1 0 1 0 0,-1 0-1 0 0,0 0 0 0 0,0 1 1 0 0,0-1-1 0 0,1 4 0 0 0,-2-7-43 0 0,-1 0 0 0 0,1 1 0 0 0,0-1-1 0 0,0 0 1 0 0,0 1 0 0 0,-1-1 0 0 0,1 0-1 0 0,0 1 1 0 0,0-1 0 0 0,0 0 0 0 0,-1 0 0 0 0,1 1-1 0 0,0-1 1 0 0,-1 0 0 0 0,1 0 0 0 0,0 0-1 0 0,-1 1 1 0 0,1-1 0 0 0,0 0 0 0 0,-1 0 0 0 0,1 0-1 0 0,0 0 1 0 0,-1 0 0 0 0,1 0 0 0 0,0 0-1 0 0,-1 1 1 0 0,1-1 0 0 0,-1 0 0 0 0,1 0 0 0 0,0-1-1 0 0,-1 1 1 0 0,1 0 0 0 0,0 0 0 0 0,-1 0-1 0 0,1 0 1 0 0,0 0 0 0 0,-1 0 0 0 0,1 0 0 0 0,0-1-1 0 0,-1 1 1 0 0,0 0 0 0 0,-15-7 3 0 0,13 4-12 0 0,0 1-1 0 0,0-1 0 0 0,0 0 1 0 0,1 0-1 0 0,-1 0 0 0 0,1 0 1 0 0,0 0-1 0 0,0-1 0 0 0,0 1 1 0 0,0 0-1 0 0,1-1 0 0 0,0 0 1 0 0,-1 1-1 0 0,1-1 0 0 0,0 0 1 0 0,1 0-1 0 0,-1 0 1 0 0,1 1-1 0 0,0-1 0 0 0,0 0 1 0 0,0-6-1 0 0,2-7-32 0 0,0 0 1 0 0,1 1-1 0 0,9-26 1 0 0,-12 40 33 0 0,4-10-16 0 0,0 0 1 0 0,1 0-1 0 0,0 1 0 0 0,1-1 0 0 0,0 1 1 0 0,1 0-1 0 0,0 1 0 0 0,8-11 0 0 0,-12 18 19 0 0,0-1 1 0 0,0 1-1 0 0,0 0 0 0 0,1 0 0 0 0,-1 1 0 0 0,1-1 1 0 0,0 1-1 0 0,-1-1 0 0 0,1 1 0 0 0,0 0 0 0 0,0 1 0 0 0,0-1 1 0 0,1 1-1 0 0,-1 0 0 0 0,0-1 0 0 0,1 2 0 0 0,-1-1 1 0 0,0 1-1 0 0,1-1 0 0 0,-1 1 0 0 0,1 0 0 0 0,-1 1 1 0 0,0-1-1 0 0,1 1 0 0 0,-1 0 0 0 0,7 2 0 0 0,-5-1-1 0 0,-1 1-1 0 0,1 0 1 0 0,-1 0 0 0 0,0 0-1 0 0,0 1 1 0 0,0 0-1 0 0,-1 0 1 0 0,1 0 0 0 0,-1 0-1 0 0,0 1 1 0 0,0-1-1 0 0,-1 1 1 0 0,1 0 0 0 0,3 8-1 0 0,4 9 42 0 0,-1-1 0 0 0,10 32 0 0 0,-10-25-3 0 0,3 8 28 0 0,-5-11-51 0 0,1-1 0 0 0,20 36 0 0 0,-28-59-14 0 0,0 1 0 0 0,0-1 1 0 0,0 1-1 0 0,0-1 1 0 0,0 1-1 0 0,0-1 1 0 0,1 0-1 0 0,-1 1 0 0 0,3 1 1 0 0,-3-3-2 0 0,-1 0 0 0 0,0 0 1 0 0,0 1-1 0 0,1-1 0 0 0,-1 0 0 0 0,0 0 0 0 0,1 0 1 0 0,-1 0-1 0 0,0 0 0 0 0,1 0 0 0 0,-1 0 1 0 0,0 0-1 0 0,1 0 0 0 0,-1 0 0 0 0,0 0 1 0 0,0 0-1 0 0,1 0 0 0 0,-1-1 0 0 0,0 1 0 0 0,1 0 1 0 0,-1 0-1 0 0,0 0 0 0 0,1 0 0 0 0,6-11-13 0 0,-1-10-17 0 0,0 0 0 0 0,-1 0-1 0 0,-1-1 1 0 0,1-41-1 0 0,-4 41-3 0 0,1 1-1 0 0,1 0 0 0 0,1 0 1 0 0,1 0-1 0 0,7-21 0 0 0,-9 36 19 0 0,-1 1 0 0 0,1 0-1 0 0,0 0 1 0 0,0 0 0 0 0,1 0-1 0 0,-1 0 1 0 0,1 0 0 0 0,0 1 0 0 0,0 0-1 0 0,1 0 1 0 0,-1 0 0 0 0,1 1-1 0 0,6-5 1 0 0,-7 6 9 0 0,-1 1-1 0 0,1-1 1 0 0,-1 1-1 0 0,1 0 1 0 0,-1-1-1 0 0,1 2 1 0 0,0-1 0 0 0,0 0-1 0 0,-1 1 1 0 0,1 0-1 0 0,0-1 1 0 0,0 1-1 0 0,0 1 1 0 0,-1-1-1 0 0,1 1 1 0 0,0-1-1 0 0,0 1 1 0 0,-1 0 0 0 0,1 1-1 0 0,-1-1 1 0 0,7 3-1 0 0,-5-1 6 0 0,-1 0-1 0 0,1 0 1 0 0,0 0 0 0 0,-1 1-1 0 0,0 0 1 0 0,0-1 0 0 0,0 2-1 0 0,0-1 1 0 0,0 0-1 0 0,-1 1 1 0 0,0-1 0 0 0,0 1-1 0 0,0 0 1 0 0,-1 0 0 0 0,1 0-1 0 0,-1 1 1 0 0,2 9 0 0 0,-1 2 40 0 0,0 0 1 0 0,-2 0 0 0 0,0 0 0 0 0,-2 29 0 0 0,0-31-410 0 0,0-2 529 0 0,1 0 0 0 0,0 1 0 0 0,1-1 0 0 0,4 24 0 0 0,-4-33-361 0 0,0 0 1 0 0,0 0-1 0 0,1-1 0 0 0,0 1 1 0 0,0 0-1 0 0,0-1 0 0 0,0 1 1 0 0,4 4-1 0 0,-4-5-400 0 0,1-1 1 0 0,0 1-1 0 0,0-1 0 0 0,0 0 0 0 0,0 1 1 0 0,0-1-1 0 0,1-1 0 0 0,-1 1 1 0 0,1 0-1 0 0,4 1 0 0 0,8 2-2908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9:05.4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17 382 512 0 0,'-6'4'11083'0'0,"5"-4"-10687"0"0,1-1-283 0 0,0 1 1 0 0,-1 0-1 0 0,1 0 1 0 0,0 0-1 0 0,-1 0 0 0 0,1 0 1 0 0,0 0-1 0 0,-1 0 1 0 0,1 0-1 0 0,0 0 1 0 0,-1 0-1 0 0,1 0 1 0 0,0 0-1 0 0,-1 1 1 0 0,1-1-1 0 0,0 0 1 0 0,-1 0-1 0 0,1 0 0 0 0,0 0 1 0 0,0 0-1 0 0,-1 1 1 0 0,1-1-1 0 0,0 0 1 0 0,0 0-1 0 0,-1 0 1 0 0,1 1-1 0 0,0-1 1 0 0,0 0-1 0 0,0 0 1 0 0,-1 1-1 0 0,1-1 0 0 0,0 0 1 0 0,0 1-1 0 0,0-1 1 0 0,0 0-1 0 0,0 0 1 0 0,-1 1-1 0 0,1-1 1 0 0,0 0-1 0 0,0 1 1 0 0,0-1-1 0 0,0 0 1 0 0,0 1-1 0 0,0-1 0 0 0,0 0 1 0 0,0 1-1 0 0,0-1 1 0 0,0 0-1 0 0,1 1 1 0 0,-1-1-1 0 0,0 0 1 0 0,0 1-1 0 0,0-1 1 0 0,0 0-1 0 0,0 0 1 0 0,0 1-1 0 0,1-1 0 0 0,-1 0 1 0 0,0 1-1 0 0,0-1 1 0 0,0 0-1 0 0,1 1 1 0 0,1 1 8 0 0,-1 1 1 0 0,1-1 0 0 0,0 0 0 0 0,-1 0-1 0 0,1 1 1 0 0,0-1 0 0 0,1 0 0 0 0,-1 0-1 0 0,0-1 1 0 0,1 1 0 0 0,-1 0-1 0 0,0-1 1 0 0,1 0 0 0 0,0 1 0 0 0,-1-1-1 0 0,1 0 1 0 0,0 0 0 0 0,0-1 0 0 0,0 1-1 0 0,-1-1 1 0 0,1 1 0 0 0,0-1-1 0 0,0 0 1 0 0,0 0 0 0 0,0 0 0 0 0,4-1-1 0 0,-2 0-19 0 0,0 0 0 0 0,1 0-1 0 0,-1-1 1 0 0,0 1-1 0 0,0-1 1 0 0,0-1 0 0 0,0 1-1 0 0,0-1 1 0 0,-1 0 0 0 0,1 0-1 0 0,-1 0 1 0 0,0-1-1 0 0,6-4 1 0 0,-1-3-40 0 0,0-1 1 0 0,0 0-1 0 0,-1 0 1 0 0,6-14-1 0 0,23-55 164 0 0,-25 46 101 0 0,-2-1 0 0 0,-2 0 0 0 0,8-71 0 0 0,-16 104-297 0 0,4-12 379 0 0,-3 15-129 0 0,0 9-162 0 0,-2 37-31 0 0,0-19-63 0 0,1 0-1 0 0,1 0 1 0 0,1 0-1 0 0,10 44 0 0 0,-10-64-10 0 0,0 0 0 0 0,1 0 0 0 0,-1-1 0 0 0,1 1-1 0 0,1-1 1 0 0,-1 0 0 0 0,1 1 0 0 0,0-2 0 0 0,1 1 0 0 0,0 0-1 0 0,7 6 1 0 0,-8-9-17 0 0,-1 0 1 0 0,1-1-1 0 0,0 1 0 0 0,0-1 0 0 0,0 0 0 0 0,0 0 0 0 0,1-1 1 0 0,-1 1-1 0 0,0-1 0 0 0,1 0 0 0 0,-1 0 0 0 0,1 0 0 0 0,-1-1 1 0 0,1 1-1 0 0,-1-1 0 0 0,1 0 0 0 0,-1-1 0 0 0,9-1 0 0 0,-5 0-2 0 0,-1 0 0 0 0,1 0 0 0 0,-1-1 0 0 0,0 0 0 0 0,0-1 0 0 0,-1 0-1 0 0,1 0 1 0 0,-1 0 0 0 0,1-1 0 0 0,9-10 0 0 0,-2 1-28 0 0,0 0-1 0 0,-2-2 1 0 0,12-16 0 0 0,-18 22 33 0 0,-1 1-1 0 0,0-1 1 0 0,0 0-1 0 0,-1 0 1 0 0,0-1-1 0 0,-1 1 1 0 0,0-1-1 0 0,1-13 1 0 0,-2 4 65 0 0,0 0 0 0 0,-1 0 0 0 0,-4-32 0 0 0,2 47-35 0 0,-1 5 22 0 0,-3 10 84 0 0,-3 17 48 0 0,3 0-209 0 0,1 0 0 0 0,0 29 0 0 0,4-48 15 0 0,0 0-1 0 0,1 0 1 0 0,0 0-1 0 0,0 0 1 0 0,0 0-1 0 0,1 0 1 0 0,1 0-1 0 0,-1-1 1 0 0,1 1-1 0 0,0-1 1 0 0,8 13-1 0 0,-8-16-68 0 0,0 0 0 0 0,1-1 0 0 0,-1 1-1 0 0,1-1 1 0 0,0 0 0 0 0,0 0-1 0 0,0 0 1 0 0,0 0 0 0 0,1-1 0 0 0,-1 0-1 0 0,1 0 1 0 0,0 0 0 0 0,-1 0-1 0 0,1-1 1 0 0,0 0 0 0 0,0 0 0 0 0,0 0-1 0 0,0 0 1 0 0,10-1 0 0 0,-3 0-893 0 0,0 0 0 0 0,22-5 0 0 0,18-8-5576 0 0,-31 5 2440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9:57:52.4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32 512 0 0,'0'-2'315'0'0,"0"0"0"0"0,0 1 0 0 0,-1-1 0 0 0,1 0 0 0 0,-1 1-1 0 0,1-1 1 0 0,-1 0 0 0 0,-1-1 0 0 0,-2-11 6808 0 0,6 13-4833 0 0,5 5-1529 0 0,3 5-198 0 0,-6-4-220 0 0,0 1 0 0 0,-1 1 1 0 0,0-1-1 0 0,0 0 0 0 0,3 14 0 0 0,8 37 750 0 0,-11-40-778 0 0,16 106 795 0 0,5 141-1 0 0,-9-70-879 0 0,-14-183-233 0 0,-1-6 2 0 0,0 1 1 0 0,0-1 0 0 0,1 0 0 0 0,0 0-1 0 0,0 0 1 0 0,0 0 0 0 0,1 0-1 0 0,0 0 1 0 0,-1 0 0 0 0,5 6-1 0 0,-5-11-24 0 0,-1 1 0 0 0,1-1-1 0 0,-1 0 1 0 0,0 1 0 0 0,1-1 0 0 0,0 0-1 0 0,-1 1 1 0 0,1-1 0 0 0,-1 0 0 0 0,1 0-1 0 0,-1 0 1 0 0,1 0 0 0 0,-1 1-1 0 0,1-1 1 0 0,0 0 0 0 0,-1 0 0 0 0,1 0-1 0 0,-1 0 1 0 0,1 0 0 0 0,0 0 0 0 0,-1-1-1 0 0,1 1 1 0 0,-1 0 0 0 0,1 0-1 0 0,-1 0 1 0 0,1 0 0 0 0,0-1 0 0 0,-1 1-1 0 0,1 0 1 0 0,-1-1 0 0 0,1 1 0 0 0,-1 0-1 0 0,0-1 1 0 0,1 1 0 0 0,-1-1-1 0 0,1 1 1 0 0,0-1 0 0 0,17-19-2055 0 0,-16 17 1557 0 0,10-12-1391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9:06.5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185 0 184 0 0,'-4'1'644'0'0,"-35"6"7125"0"0,-74 2 0 0 0,113-9-7760 0 0,-2 0 435 0 0,0 0-1 0 0,0 0 1 0 0,0 0-1 0 0,-1 0 1 0 0,1 1 0 0 0,0-1-1 0 0,0 1 1 0 0,0-1-1 0 0,0 1 1 0 0,0-1-1 0 0,-4 3 1021 0 0,24 2 1243 0 0,18-7-1884 0 0,54-9 0 0 0,-56 5-796 0 0,-1 2 0 0 0,43 1 0 0 0,-56 4-46 0 0,28 4 0 0 0,-42-4 11 0 0,-1 0 0 0 0,1 0-1 0 0,-1 1 1 0 0,0 0 0 0 0,0 0 0 0 0,0 0-1 0 0,0 1 1 0 0,0 0 0 0 0,0 0-1 0 0,5 4 1 0 0,-8-5 18 0 0,0 1 0 0 0,0 0-1 0 0,0 0 1 0 0,0 0 0 0 0,0 0 0 0 0,-1 0 0 0 0,1 0-1 0 0,-1 0 1 0 0,0 1 0 0 0,0-1 0 0 0,0 0 0 0 0,0 1-1 0 0,0 6 1 0 0,-1-7-217 0 0,1 0 0 0 0,-1 0 0 0 0,0-1 0 0 0,0 1 1 0 0,0 0-1 0 0,-1 0 0 0 0,1 0 0 0 0,-1 0 0 0 0,0 0 0 0 0,1-1 0 0 0,-1 1 0 0 0,0 0 0 0 0,-1-1 0 0 0,1 1 0 0 0,0-1 1 0 0,-1 1-1 0 0,-2 2 0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9:07.8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167 13 1016 0 0,'-43'-6'10950'0'0,"32"5"-9189"0"0,0 1 0 0 0,0 0 1 0 0,0 1-1 0 0,-10 2 0 0 0,18-2-1130 0 0,3-1-525 0 0,-1 0 1 0 0,1 0-1 0 0,0 0 1 0 0,0 0-1 0 0,0 0 0 0 0,0 1 1 0 0,0-1-1 0 0,-1 0 1 0 0,1 0-1 0 0,0 0 0 0 0,0 0 1 0 0,0 0-1 0 0,-1 0 1 0 0,1 0-1 0 0,0 0 0 0 0,0 0 1 0 0,0 0-1 0 0,0 0 0 0 0,-1 0 1 0 0,1 0-1 0 0,0 0 1 0 0,0 0-1 0 0,0 0 0 0 0,-1 0 1 0 0,1 0-1 0 0,0 0 1 0 0,0 0-1 0 0,0 0 0 0 0,0 0 1 0 0,-1 0-1 0 0,1 0 0 0 0,0-1 1 0 0,0 1-1 0 0,0 0 1 0 0,0 0-1 0 0,-1 0 0 0 0,1 0 1 0 0,0 0-1 0 0,0 0 1 0 0,0-1-1 0 0,0 1 0 0 0,0 0 1 0 0,0 0-1 0 0,0 0 1 0 0,-1 0-1 0 0,1-1 0 0 0,0 1 1 0 0,0 0 166 0 0,-1-2 1135 0 0,1 2-1401 0 0,0 0 1 0 0,0 0-1 0 0,0 0 0 0 0,0 0 1 0 0,0 0-1 0 0,0 0 0 0 0,0-1 1 0 0,0 1-1 0 0,0 0 0 0 0,0 0 1 0 0,0 0-1 0 0,0 0 0 0 0,0 0 1 0 0,0 0-1 0 0,0 0 0 0 0,0 0 1 0 0,0 0-1 0 0,0-1 0 0 0,-1 1 1 0 0,1 0-1 0 0,0 0 0 0 0,0 0 1 0 0,0 0-1 0 0,0 0 0 0 0,0 0 1 0 0,0 0-1 0 0,0 0 0 0 0,0 0 1 0 0,0 0-1 0 0,-1 0 0 0 0,1 0 1 0 0,0 0-1 0 0,0 0 0 0 0,0 0 1 0 0,0 0-1 0 0,0 0 0 0 0,0 0 1 0 0,0 0-1 0 0,-1 0 0 0 0,1 0 1 0 0,0 0-1 0 0,0 0 0 0 0,0 0 1 0 0,0 0-1 0 0,0 0 0 0 0,0 0 1 0 0,0 0-1 0 0,-1 0 0 0 0,1 0 0 0 0,0 0 1 0 0,0 0-1 0 0,0 0 0 0 0,0 0 1 0 0,0 1-1 0 0,0-1 0 0 0,0 0 1 0 0,-5 2 141 0 0,0 0 1 0 0,0-1-1 0 0,0 1 0 0 0,0-1 1 0 0,0 0-1 0 0,-7 0 0 0 0,23-11 46 0 0,-4 6-248 0 0,-3 3 324 0 0,-7 5 21 0 0,1 0-278 0 0,1-2 2 0 0,-1 0 0 0 0,1-1 1 0 0,0 1-1 0 0,0 0 0 0 0,0 0 0 0 0,0 1 0 0 0,0-1 0 0 0,0 0 0 0 0,0 3 0 0 0,1-4-8 0 0,0 0 0 0 0,0-1 0 0 0,1 1 0 0 0,-1 0 0 0 0,0 0 0 0 0,1 0 0 0 0,-1 0 0 0 0,0-1-1 0 0,1 1 1 0 0,-1 0 0 0 0,1 0 0 0 0,-1-1 0 0 0,1 1 0 0 0,0 0 0 0 0,-1-1 0 0 0,1 1 0 0 0,0 0 0 0 0,-1-1 0 0 0,1 1-1 0 0,0-1 1 0 0,0 1 0 0 0,-1-1 0 0 0,1 0 0 0 0,0 1 0 0 0,1-1 0 0 0,97 40 136 0 0,-93-36-138 0 0,1 0 0 0 0,-1 0 1 0 0,1 0-1 0 0,-1 1 0 0 0,0-1 0 0 0,-1 1 0 0 0,1 1 1 0 0,-1-1-1 0 0,8 12 0 0 0,0 3 43 0 0,19 38 0 0 0,-32-57-50 0 0,1 0-1 0 0,-1 0 1 0 0,0 0-1 0 0,1 0 1 0 0,-1 0 0 0 0,1-1-1 0 0,-1 1 1 0 0,1 0-1 0 0,0 0 1 0 0,-1-1 0 0 0,1 1-1 0 0,0 0 1 0 0,0 0 0 0 0,-1-1-1 0 0,1 1 1 0 0,0-1-1 0 0,0 1 1 0 0,0-1 0 0 0,0 1-1 0 0,0-1 1 0 0,-1 0-1 0 0,1 1 1 0 0,2-1 0 0 0,-2 0-3 0 0,0 0 0 0 0,0-1 0 0 0,1 1 0 0 0,-1-1 0 0 0,0 1 1 0 0,0-1-1 0 0,0 1 0 0 0,0-1 0 0 0,0 1 0 0 0,0-1 0 0 0,0 0 0 0 0,0 0 1 0 0,0 0-1 0 0,0 0 0 0 0,0 0 0 0 0,0 0 0 0 0,1-1 0 0 0,1-1 2 0 0,-2 1 5 0 0,0 1 0 0 0,1 0 0 0 0,-1-1 0 0 0,0 1 0 0 0,0-1 0 0 0,0 0 0 0 0,0 1 0 0 0,0-1 0 0 0,0 0 0 0 0,0-2 0 0 0,-1 4 21 0 0,0 0-21 0 0,-1 0-1 0 0,1 0 1 0 0,-1 0-1 0 0,0 0 1 0 0,1 0-1 0 0,-1 0 1 0 0,1 0 0 0 0,-1 0-1 0 0,1 0 1 0 0,-1 0-1 0 0,0 0 1 0 0,1 1-1 0 0,-1-1 1 0 0,1 0 0 0 0,-1 0-1 0 0,1 1 1 0 0,-1-1-1 0 0,1 0 1 0 0,0 1-1 0 0,-1-1 1 0 0,1 0 0 0 0,-1 1-1 0 0,1-1 1 0 0,0 1-1 0 0,-1-1 1 0 0,1 1-1 0 0,0-1 1 0 0,-1 1 0 0 0,-14 15-11 0 0,4 7-4 0 0,9-10-11 0 0,2-13 23 0 0,0 1 0 0 0,0-1 0 0 0,0 0-1 0 0,0 0 1 0 0,0 1 0 0 0,0-1 0 0 0,0 0 0 0 0,0 0 0 0 0,1 1-1 0 0,-1-1 1 0 0,0 0 0 0 0,0 0 0 0 0,0 1 0 0 0,0-1 0 0 0,1 0 0 0 0,-1 0-1 0 0,0 0 1 0 0,0 1 0 0 0,0-1 0 0 0,1 0 0 0 0,-1 0 0 0 0,0 0-1 0 0,0 0 1 0 0,0 0 0 0 0,1 0 0 0 0,-1 1 0 0 0,0-1 0 0 0,0 0 0 0 0,1 0-1 0 0,-1 0 1 0 0,0 0 0 0 0,0 0 0 0 0,1 0 0 0 0,-1 0 0 0 0,1 0 3 0 0,0-1 1 0 0,0 1 0 0 0,-1 0 0 0 0,1 0 0 0 0,0-1-1 0 0,0 1 1 0 0,-1 0 0 0 0,1-1 0 0 0,0 1 0 0 0,-1-1-1 0 0,1 1 1 0 0,-1-1 0 0 0,1 1 0 0 0,-1-1 0 0 0,1 1-1 0 0,-1-1 1 0 0,1 0 0 0 0,-1 1 0 0 0,1-1 0 0 0,-1 0-1 0 0,0 1 1 0 0,1-1 0 0 0,-1 0 0 0 0,0 0 0 0 0,0 1-1 0 0,0-1 1 0 0,1 0 0 0 0,-1 0 0 0 0,0 1 0 0 0,0-1-1 0 0,0 0 1 0 0,0-1 0 0 0,-22 9 21 0 0,18-4-22 0 0,0 0 1 0 0,1-1-1 0 0,-1 2 0 0 0,1-1 0 0 0,0 0 0 0 0,0 1 0 0 0,0-1 0 0 0,-3 7 1 0 0,-9 8 31 0 0,-42 52 179 0 0,-6 6 24 0 0,18-24-202 0 0,45-52-68 0 0,12-15-230 0 0,7-9-628 0 0,33-35 0 0 0,-39 46-1895 0 0,29-21-1 0 0,-30 26-336 0 0,1 2-512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9:08.6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224 93 512 0 0,'1'-6'1660'0'0,"1"0"1"0"0,-1 0-1 0 0,0 1 0 0 0,0-8 1 0 0,0 11-1058 0 0,-1 0 0 0 0,0 0 1 0 0,0 0-1 0 0,0 0 1 0 0,-1 0-1 0 0,1 0 0 0 0,0 0 1 0 0,-1 1-1 0 0,1-1 0 0 0,-1 0 1 0 0,0 0-1 0 0,0 0 0 0 0,1 1 1 0 0,-1-1-1 0 0,0 0 0 0 0,-2-1 1 0 0,2 2-417 0 0,0 0 1 0 0,0 1-1 0 0,0 0 1 0 0,0-1-1 0 0,0 1 1 0 0,0 0-1 0 0,0-1 1 0 0,0 1-1 0 0,0 0 1 0 0,0 0-1 0 0,0 0 1 0 0,0 0 0 0 0,0 0-1 0 0,0 0 1 0 0,0 0-1 0 0,0 0 1 0 0,0 1-1 0 0,0-1 1 0 0,0 0-1 0 0,-2 1 1 0 0,-21 8 1324 0 0,22-8-1334 0 0,-11 5 199 0 0,1 1 1 0 0,0 0-1 0 0,0 0 1 0 0,1 1-1 0 0,0 1 1 0 0,1 0-1 0 0,-1 0 1 0 0,2 1-1 0 0,-1 0 1 0 0,-14 22-1 0 0,19-25-327 0 0,1 0-1 0 0,0 1 1 0 0,0-1-1 0 0,0 1 1 0 0,1 0-1 0 0,0 0 1 0 0,1 1-1 0 0,-1-1 1 0 0,2 0-1 0 0,-1 1 1 0 0,1-1-1 0 0,1 1 1 0 0,-1 0-1 0 0,1-1 1 0 0,1 1-1 0 0,0-1 1 0 0,0 1-1 0 0,4 12 1 0 0,-4-16-48 0 0,1 1 0 0 0,1-1 0 0 0,-1 0 1 0 0,1 0-1 0 0,0-1 0 0 0,0 1 0 0 0,0 0 1 0 0,0-1-1 0 0,1 0 0 0 0,0 0 0 0 0,6 5 1 0 0,-3-4-11 0 0,-1 0 1 0 0,1 0 0 0 0,0-1 0 0 0,1 0-1 0 0,-1-1 1 0 0,1 0 0 0 0,9 3 0 0 0,-4-3-22 0 0,1 0 1 0 0,0 0 0 0 0,-1-2-1 0 0,1 0 1 0 0,0 0-1 0 0,0-1 1 0 0,0-1 0 0 0,-1 0-1 0 0,15-4 1 0 0,-15 2-13 0 0,0-1 0 0 0,1 0 0 0 0,-1-1 1 0 0,-1 0-1 0 0,1-1 0 0 0,-1-1 0 0 0,0 0 0 0 0,-1 0 0 0 0,21-18 0 0 0,-28 22 35 0 0,0-1-1 0 0,0 0 0 0 0,0 0 0 0 0,-1-1 0 0 0,1 1 0 0 0,-1-1 1 0 0,0 0-1 0 0,-1 0 0 0 0,1 0 0 0 0,-1 0 0 0 0,0 0 0 0 0,0 0 0 0 0,0-1 1 0 0,-1 1-1 0 0,0-1 0 0 0,0 1 0 0 0,0-1 0 0 0,-1 1 0 0 0,1-1 0 0 0,-1 0 1 0 0,-1 1-1 0 0,1-1 0 0 0,-1 1 0 0 0,0-1 0 0 0,0 1 0 0 0,-4-10 1 0 0,-2-3 15 0 0,-1-1 1 0 0,-1 1 0 0 0,0 1 0 0 0,-1 0 0 0 0,-1 0 0 0 0,-1 1-1 0 0,-26-28 1 0 0,34 41-29 0 0,1 0-1 0 0,-1 0 1 0 0,0 0-1 0 0,0 0 1 0 0,-1 1-1 0 0,1 0 1 0 0,-1 0 0 0 0,1 0-1 0 0,-1 1 1 0 0,1-1-1 0 0,-1 1 1 0 0,0 0-1 0 0,0 1 1 0 0,-9-1-1 0 0,7 1 97 0 0,0 0 0 0 0,0 1 0 0 0,0 0 0 0 0,1 0 0 0 0,-1 1 0 0 0,0 0 0 0 0,0 0 0 0 0,1 1 0 0 0,-12 6-1 0 0,11-5-266 0 0,0 0-1 0 0,0 1 0 0 0,1 0 0 0 0,-1 0 0 0 0,1 1 0 0 0,0 0 0 0 0,1 0 0 0 0,-7 9 0 0 0,8-10-405 0 0,1-1-1 0 0,0 1 1 0 0,1 0-1 0 0,-1 1 1 0 0,1-1-1 0 0,0 0 1 0 0,0 1-1 0 0,1 0 1 0 0,0-1-1 0 0,0 1 1 0 0,0 0-1 0 0,0 5 1 0 0,2 12-2077 0 0,3 0 78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9:09.1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94 1384 0 0,'-4'-2'884'0'0,"1"0"1"0"0,0-1-1 0 0,0 1 0 0 0,0-1 0 0 0,0 0 0 0 0,1 0 0 0 0,-1 0 0 0 0,1 0 1 0 0,0 0-1 0 0,0 0 0 0 0,-2-5 0 0 0,3 7-638 0 0,0-1 0 0 0,0 0 0 0 0,1 0-1 0 0,-1 0 1 0 0,1 1 0 0 0,-1-1 0 0 0,1 0 0 0 0,0 0 0 0 0,-1 0-1 0 0,1 0 1 0 0,0 0 0 0 0,0 0 0 0 0,1 0 0 0 0,-1 0 0 0 0,0 0-1 0 0,1 0 1 0 0,-1 1 0 0 0,1-1 0 0 0,-1 0 0 0 0,1 0 0 0 0,0 0-1 0 0,0 1 1 0 0,0-1 0 0 0,1-2 0 0 0,7-4 2466 0 0,-8 13-360 0 0,-8 19 392 0 0,5-18-2705 0 0,1-1 47 0 0,0-1 0 0 0,0 1 0 0 0,0 0 1 0 0,1-1-1 0 0,0 1 0 0 0,0-1 0 0 0,0 1 0 0 0,1 0 1 0 0,-1-1-1 0 0,1 1 0 0 0,0-1 0 0 0,1 1 0 0 0,2 7 1 0 0,3 0-24 0 0,-1 1 0 0 0,2-1 0 0 0,9 12 0 0 0,-5-7 0 0 0,-9-13-67 0 0,0 0 1 0 0,-1 1-1 0 0,0-1 1 0 0,0 0 0 0 0,0 1-1 0 0,-1-1 1 0 0,1 1-1 0 0,-1 0 1 0 0,0-1 0 0 0,-1 1-1 0 0,1 0 1 0 0,-1 0-1 0 0,0 7 1 0 0,0-10-26 0 0,-1 1 0 0 0,1-1 0 0 0,0 1 0 0 0,-1-1 0 0 0,0 1 0 0 0,0-1 0 0 0,1 1 0 0 0,-1-1 0 0 0,-1 0 0 0 0,1 0 0 0 0,0 0 0 0 0,-1 1 0 0 0,1-1 1 0 0,-1 0-1 0 0,1-1 0 0 0,-1 1 0 0 0,0 0 0 0 0,0 0 0 0 0,0-1 0 0 0,0 1 0 0 0,0-1 0 0 0,0 0 0 0 0,0 1 0 0 0,-1-1 0 0 0,1 0 0 0 0,-4 1 0 0 0,2-1-547 0 0,0 0-1 0 0,0 0 1 0 0,0 0 0 0 0,0-1-1 0 0,-5 1 1 0 0,9-1 435 0 0,0 0 1 0 0,0 0 0 0 0,0-1-1 0 0,0 1 1 0 0,0 0-1 0 0,-1 0 1 0 0,1 0-1 0 0,-1-3-3933 0 0,1 3 3934 0 0,0 0-1 0 0,0 0 1 0 0,0-1-1 0 0,0 1 1 0 0,0-2-2015 0 0,0-3-104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9:09.4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38 1368 0 0,'-3'-1'1020'0'0,"1"0"394"0"0,0 0 0 0 0,0 0-1 0 0,0 0 1 0 0,-1 0-1 0 0,1 0 1 0 0,1-1-1 0 0,-1 1 1 0 0,0-1-1 0 0,0 1 1 0 0,0-1-1 0 0,-2-3 1 0 0,25-1 2477 0 0,108-3-938 0 0,64 6-4005 0 0,-170 3 784 0 0,-6 2-1894 0 0,-9 2-2838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9:12.7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100 37 512 0 0,'-7'7'2090'0'0,"0"-1"-1"0"0,0 0 0 0 0,-13 8 1 0 0,15-12-751 0 0,0 1 0 0 0,0-2 0 0 0,-1 1 0 0 0,1 0 0 0 0,-1-1 1 0 0,1 0-1 0 0,-7 0 0 0 0,12-1-1052 0 0,-8 1 2498 0 0,6-1-1982 0 0,8-2-691 0 0,51-26 388 0 0,-41 19-434 0 0,1 0 0 0 0,28-9 0 0 0,-31 14-62 0 0,-1 0 1 0 0,1 1-1 0 0,0 1 0 0 0,0 0 1 0 0,0 0-1 0 0,21 2 0 0 0,-31 0 0 0 0,0 0 0 0 0,0 1 0 0 0,1 0 0 0 0,-1 0 0 0 0,0 0-1 0 0,0 0 1 0 0,0 1 0 0 0,0 0 0 0 0,0 0 0 0 0,0 0 0 0 0,-1 0 0 0 0,1 0-1 0 0,-1 1 1 0 0,1-1 0 0 0,-1 1 0 0 0,0 0 0 0 0,0 0 0 0 0,0 1 0 0 0,0-1-1 0 0,-1 0 1 0 0,1 1 0 0 0,-1 0 0 0 0,0-1 0 0 0,0 1 0 0 0,1 4 0 0 0,6 14 88 0 0,6 26 0 0 0,-14-42-50 0 0,1 0 0 0 0,-1 0 1 0 0,0 1-1 0 0,-1-1 0 0 0,0 0 0 0 0,1 1 1 0 0,-2-1-1 0 0,1 1 0 0 0,-3 6 0 0 0,0-4 29 0 0,-1-1 1 0 0,0 0-1 0 0,0 0 0 0 0,-1 0 0 0 0,0 0 0 0 0,0-1 0 0 0,-1 0 0 0 0,0 0 0 0 0,0-1 1 0 0,-9 8-1 0 0,4-3 8 0 0,0 0 1 0 0,-10 15 0 0 0,15-17-47 0 0,1 0 0 0 0,0 0 0 0 0,0 1 0 0 0,1 0 0 0 0,0 0 0 0 0,1 0 0 0 0,0 0 0 0 0,-2 16 0 0 0,3-17-32 0 0,1-1 0 0 0,1 1 0 0 0,0-1 0 0 0,0 1 0 0 0,1-1 0 0 0,0 1 0 0 0,0-1 0 0 0,1 0 0 0 0,0 1 0 0 0,1-1 0 0 0,3 9 0 0 0,-6-16-2 0 0,2 3 2 0 0,0 0 0 0 0,0 0 0 0 0,0-1 0 0 0,1 1 0 0 0,3 4-1 0 0,-6-7 4 0 0,1-1 0 0 0,-1 1-1 0 0,1-1 1 0 0,0 1-1 0 0,-1-1 1 0 0,1 1 0 0 0,0-1-1 0 0,-1 1 1 0 0,1-1-1 0 0,0 0 1 0 0,0 1 0 0 0,-1-1-1 0 0,1 0 1 0 0,0 0-1 0 0,0 0 1 0 0,0 1 0 0 0,-1-1-1 0 0,1 0 1 0 0,0 0-1 0 0,0 0 1 0 0,0 0 0 0 0,0 0-1 0 0,-1-1 1 0 0,1 1 0 0 0,0 0-1 0 0,0 0 1 0 0,0 0-1 0 0,-1-1 1 0 0,1 1 0 0 0,0 0-1 0 0,0-1 1 0 0,-1 1-1 0 0,2-1 1 0 0,30-22 107 0 0,-25 17-96 0 0,0 0 0 0 0,0 1 0 0 0,1 0-1 0 0,0 1 1 0 0,14-7 0 0 0,-12 8-15 0 0,0 0-1 0 0,1 1 1 0 0,-1 0-1 0 0,1 1 1 0 0,19 0-1 0 0,54 7-25 0 0,-61-3-323 0 0,0-1 1 0 0,-1-1-1 0 0,28-2 1 0 0,-50 1 264 0 0,1 0 0 0 0,0 0 0 0 0,0-1 0 0 0,0 1 0 0 0,-1 0 0 0 0,1 0 1 0 0,0-1-1 0 0,-1 1 0 0 0,1-1 0 0 0,0 1 0 0 0,-1-1 0 0 0,1 1 0 0 0,0-1 0 0 0,-1 1 0 0 0,1-1 0 0 0,0 0 0 0 0,0 0-244 0 0,-1 0 0 0 0,0 1 0 0 0,1-1 1 0 0,-1 0-1 0 0,0 1 0 0 0,1-1 0 0 0,-1 0 0 0 0,0 0 0 0 0,0 1 0 0 0,1-1 0 0 0,-1 0 0 0 0,0 0 0 0 0,0 1 0 0 0,0-1 0 0 0,0 0 0 0 0,0 0 0 0 0,0 0 0 0 0,-2-3-2291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9:13.0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51 2216 0 0,'-12'0'6926'0'0,"4"0"1073"0"0,19-2-4761 0 0,212-34-527 0 0,-72 23-7697 0 0,-133 13 2141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9:14.4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202 189 512 0 0,'2'9'2808'0'0,"0"-5"1654"0"0,6-7-2050 0 0,-4 0-2007 0 0,1 0-1 0 0,-1 0 1 0 0,0-1-1 0 0,0 1 1 0 0,0-1-1 0 0,0 0 1 0 0,-1 0-1 0 0,0-1 1 0 0,6-8-1 0 0,-4 5 202 0 0,0-1-1 0 0,-1 1 0 0 0,0-1 1 0 0,4-16-1 0 0,-7 21-378 0 0,0 0-1 0 0,0 0 1 0 0,-1 0-1 0 0,0 0 0 0 0,1 0 1 0 0,-2 0-1 0 0,1 0 0 0 0,0 0 1 0 0,-1 0-1 0 0,1 0 1 0 0,-1 0-1 0 0,-2-5 0 0 0,2 7-97 0 0,0 0-1 0 0,0 0 1 0 0,-1 0-1 0 0,1 0 1 0 0,0 0-1 0 0,-1 0 1 0 0,1 0-1 0 0,-1 0 1 0 0,0 1-1 0 0,0-1 0 0 0,0 0 1 0 0,0 1-1 0 0,0 0 1 0 0,0-1-1 0 0,0 1 1 0 0,0 0-1 0 0,0 0 1 0 0,0 0-1 0 0,-1 0 1 0 0,1 1-1 0 0,-4-1 1 0 0,-2-1 98 0 0,0 1 1 0 0,0 1 0 0 0,0-1 0 0 0,0 2 0 0 0,-1-1 0 0 0,1 1-1 0 0,0 0 1 0 0,0 1 0 0 0,0-1 0 0 0,0 2 0 0 0,0-1 0 0 0,1 1 0 0 0,-1 0-1 0 0,-12 8 1 0 0,12-6-138 0 0,0 0 0 0 0,0 1 0 0 0,0 0 0 0 0,1 1 0 0 0,0-1 0 0 0,0 1 0 0 0,1 1-1 0 0,0-1 1 0 0,0 1 0 0 0,1 0 0 0 0,0 0 0 0 0,-5 11 0 0 0,7-12-77 0 0,0-1 1 0 0,1 1 0 0 0,0 0-1 0 0,0 0 1 0 0,1 0-1 0 0,0 0 1 0 0,0 0-1 0 0,0 0 1 0 0,1 9 0 0 0,1-12-18 0 0,-1 1 0 0 0,1-1 0 0 0,0 1 0 0 0,0-1 0 0 0,1 0 0 0 0,-1 0 0 0 0,1 0 0 0 0,0 0 0 0 0,0 0 0 0 0,0 0 0 0 0,1 0 0 0 0,-1-1 0 0 0,1 1 0 0 0,0-1 0 0 0,6 6 0 0 0,0-1-45 0 0,1-1 0 0 0,-1 0 0 0 0,1 0 1 0 0,1-1-1 0 0,-1-1 0 0 0,1 0 0 0 0,0 0 0 0 0,1-1 0 0 0,-1-1 1 0 0,1 0-1 0 0,-1 0 0 0 0,1-1 0 0 0,15 1 0 0 0,-5-2-735 0 0,0-1 0 0 0,25-3 0 0 0,43-10-5773 0 0,-64 8 4019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9:14.9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20 1344 0 0,'-14'-7'3667'0'0,"-5"-3"1044"0"0,6 8 3983 0 0,13 2-8573 0 0,1 0 0 0 0,-1 0 0 0 0,0 0 0 0 0,1 1 0 0 0,-1-1 0 0 0,1 0 0 0 0,-1 0 1 0 0,0 0-1 0 0,1 0 0 0 0,-1 1 0 0 0,0-1 0 0 0,0 0 0 0 0,1 1 0 0 0,-1-1 0 0 0,0 0 0 0 0,0 0 0 0 0,1 1 0 0 0,-1-1 0 0 0,0 0 0 0 0,0 1 1 0 0,0-1-1 0 0,1 0 0 0 0,-1 1 0 0 0,0-1 0 0 0,0 1 0 0 0,0-1 0 0 0,0 0 0 0 0,0 1 0 0 0,0 0 0 0 0,1 15 933 0 0,0-11-616 0 0,0 33 545 0 0,-5 55 1 0 0,-1 24-747 0 0,6-90-260 0 0,-2-16-64 0 0,2 1 0 0 0,-1 0 0 0 0,5 20 0 0 0,-5-31 24 0 0,0-1 0 0 0,1 1 0 0 0,-1 0 0 0 0,0 0 0 0 0,0 0 0 0 0,0-1 0 0 0,1 1 0 0 0,-1 0 0 0 0,1-1 0 0 0,-1 1 0 0 0,0 0 0 0 0,1-1 0 0 0,-1 1 0 0 0,1 0 0 0 0,-1-1 0 0 0,1 1 0 0 0,0-1 0 0 0,-1 1 0 0 0,1-1-1 0 0,-1 1 1 0 0,1-1 0 0 0,0 1 0 0 0,0-1 0 0 0,-1 0 0 0 0,1 1 0 0 0,0-1 0 0 0,0 0 0 0 0,-1 0 0 0 0,1 0 0 0 0,0 0 0 0 0,0 1 0 0 0,0-1 0 0 0,-1 0 0 0 0,1 0 0 0 0,0 0 0 0 0,0-1 0 0 0,-1 1 0 0 0,2 0 0 0 0,2-1-1149 0 0,0-1 1 0 0,0 1-1 0 0,0-1 1 0 0,0 0-1 0 0,6-4 1 0 0,-8 4 280 0 0,12-7-3542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9:15.2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113 167 1648 0 0,'-6'1'1257'0'0,"0"-1"-1"0"0,-1 1 0 0 0,1-1 0 0 0,-1 0 0 0 0,1-1 0 0 0,-1 1 1 0 0,1-1-1 0 0,0 0 0 0 0,-1-1 0 0 0,1 0 0 0 0,0 0 0 0 0,-11-5 1 0 0,16 6-1146 0 0,-1 0 1 0 0,1 0 0 0 0,0 0-1 0 0,-1 0 1 0 0,1 0 0 0 0,0 0 0 0 0,0 0-1 0 0,0 0 1 0 0,0-1 0 0 0,0 1 0 0 0,0 0-1 0 0,0-1 1 0 0,0 1 0 0 0,1-1 0 0 0,-1 1-1 0 0,0-1 1 0 0,1 1 0 0 0,-1-1-1 0 0,1 0 1 0 0,0 1 0 0 0,-1-1 0 0 0,1 0-1 0 0,0 1 1 0 0,0-1 0 0 0,0 0 0 0 0,0 1-1 0 0,1-1 1 0 0,-1-2 0 0 0,1 0-43 0 0,0-1 0 0 0,0 1 0 0 0,1-1 0 0 0,-1 1 0 0 0,1-1-1 0 0,0 1 1 0 0,1 0 0 0 0,3-7 0 0 0,-1 6-58 0 0,0 0 0 0 0,0 0-1 0 0,0 0 1 0 0,1 0 0 0 0,0 1-1 0 0,0 0 1 0 0,0 0-1 0 0,0 1 1 0 0,1-1 0 0 0,-1 1-1 0 0,1 1 1 0 0,0-1 0 0 0,0 1-1 0 0,11-1 1 0 0,-6 0-14 0 0,0 2 0 0 0,0 0 0 0 0,0 0 0 0 0,0 1 0 0 0,0 0 0 0 0,0 1 1 0 0,0 1-1 0 0,12 2 0 0 0,-14 0-11 0 0,0-1 0 0 0,0 2 1 0 0,0-1-1 0 0,0 1 0 0 0,0 1 1 0 0,-1-1-1 0 0,0 2 0 0 0,-1-1 1 0 0,1 1-1 0 0,8 10 0 0 0,-13-13 4 0 0,1 1 0 0 0,-1 0 0 0 0,0 0 0 0 0,0 0-1 0 0,-1 1 1 0 0,1-1 0 0 0,-1 1 0 0 0,0 0 0 0 0,-1-1-1 0 0,1 1 1 0 0,-1 1 0 0 0,-1-1 0 0 0,1 0 0 0 0,-1 0-1 0 0,0 1 1 0 0,0-1 0 0 0,-1 1 0 0 0,0 9 0 0 0,-1-10 18 0 0,-1 0 0 0 0,0 0 0 0 0,0 0 0 0 0,0 0 0 0 0,-1 0 0 0 0,0 0 0 0 0,0-1 0 0 0,0 1 1 0 0,0-1-1 0 0,-1 0 0 0 0,0 0 0 0 0,0-1 0 0 0,-1 1 0 0 0,1-1 0 0 0,-1 0 0 0 0,0 0 0 0 0,0 0 1 0 0,-1-1-1 0 0,-6 4 0 0 0,-2 0 24 0 0,1 0 0 0 0,-2-1-1 0 0,1-1 1 0 0,-1 0 0 0 0,0-1 0 0 0,-28 4 0 0 0,42-8-52 0 0,-8 1-37 0 0,0 0 1 0 0,-17-1 0 0 0,24 0-55 0 0,0 0-1 0 0,1 0 1 0 0,-1-1-1 0 0,0 1 1 0 0,0 0 0 0 0,0-1-1 0 0,0 0 1 0 0,1 1-1 0 0,-1-1 1 0 0,0 0 0 0 0,1 0-1 0 0,-1 0 1 0 0,1 0-1 0 0,-1 0 1 0 0,1 0 0 0 0,-1 0-1 0 0,1 0 1 0 0,0-1-1 0 0,-1 1 1 0 0,-1-3-1 0 0,-1-8-1561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9:57:53.1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184 355 2144 0 0,'-43'-2'6492'0'0,"31"2"-5384"0"0,-1-1 1 0 0,1 0-1 0 0,-1-1 1 0 0,1 0-1 0 0,-14-4 0 0 0,23 5-962 0 0,0-1-1 0 0,0 1 0 0 0,0-1 0 0 0,0 1 0 0 0,0-1 0 0 0,0 0 0 0 0,0 0 0 0 0,1 0 0 0 0,-1-1 0 0 0,1 1 0 0 0,0 0 0 0 0,-1-1 0 0 0,1 0 0 0 0,0 0 0 0 0,1 1 0 0 0,-1-1 0 0 0,0 0 0 0 0,1 0 0 0 0,0 0 0 0 0,-1-1 0 0 0,1 1 0 0 0,1 0 0 0 0,-2-7 0 0 0,1 5-106 0 0,1-1 0 0 0,0 1 0 0 0,0 0 0 0 0,1-1 0 0 0,0 1 0 0 0,0 0 0 0 0,0-1 0 0 0,0 1 0 0 0,1 0 0 0 0,0 0 0 0 0,0 0 0 0 0,0 0 0 0 0,0 0 0 0 0,1 1 0 0 0,6-9 0 0 0,1 0-43 0 0,0 1-1 0 0,2-1 1 0 0,23-19-1 0 0,-18 18-6 0 0,1 1 0 0 0,1 1 0 0 0,-1 1 0 0 0,2 1 0 0 0,0 0 0 0 0,0 1 0 0 0,0 2 0 0 0,1 0 0 0 0,0 1 0 0 0,0 1 0 0 0,1 1 0 0 0,0 0 0 0 0,0 2 0 0 0,-1 1 0 0 0,1 1-1 0 0,42 4 1 0 0,-19 3-25 0 0,53 14-1 0 0,-86-18 19 0 0,1 1 0 0 0,0 1-1 0 0,-1 0 1 0 0,0 1 0 0 0,0 0 0 0 0,-1 1 0 0 0,1 0-1 0 0,18 16 1 0 0,-26-19 10 0 0,0 1 1 0 0,0-1-1 0 0,0 0 1 0 0,-1 1-1 0 0,0 0 0 0 0,0 0 1 0 0,0 0-1 0 0,-1 0 0 0 0,1 0 1 0 0,-1 0-1 0 0,0 1 1 0 0,-1-1-1 0 0,2 7 0 0 0,-2-4 23 0 0,-1-1 0 0 0,0 1 0 0 0,0 0 0 0 0,0 0 0 0 0,-1-1 0 0 0,0 1 0 0 0,-1-1 0 0 0,-3 14 0 0 0,-2-4 34 0 0,0 0-1 0 0,-1-1 1 0 0,-1 0-1 0 0,0 0 1 0 0,-2-1-1 0 0,1 0 1 0 0,-20 19-1 0 0,8-10 71 0 0,-2-2 0 0 0,-1 0 0 0 0,-42 28 0 0 0,48-37-34 0 0,-1-2-1 0 0,0 0 1 0 0,-1-1 0 0 0,0-1 0 0 0,-45 12-1 0 0,58-19-142 0 0,-1-1 0 0 0,0 1 0 0 0,0-1 1 0 0,0-1-1 0 0,0 0 0 0 0,1 0 0 0 0,-18-3 0 0 0,22 2-225 0 0,1 1 1 0 0,-1-1 0 0 0,1-1 0 0 0,-1 1-1 0 0,1 0 1 0 0,0-1 0 0 0,0 1-1 0 0,0-1 1 0 0,0 0 0 0 0,0 0 0 0 0,0-1-1 0 0,1 1 1 0 0,-1 0 0 0 0,1-1-1 0 0,-1 0 1 0 0,1 1 0 0 0,0-1 0 0 0,0 0-1 0 0,0 0 1 0 0,0 0 0 0 0,1-1-1 0 0,-3-4 1 0 0,-1-14-2164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9:16.2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437 45 512 0 0,'0'-2'542'0'0,"-1"-1"0"0"0,0 1 0 0 0,0 0 0 0 0,1-1 0 0 0,-1 1 0 0 0,-1 0 0 0 0,1 0-1 0 0,0 0 1 0 0,0 0 0 0 0,-1 0 0 0 0,1 0 0 0 0,-1 0 0 0 0,0 1 0 0 0,1-1 0 0 0,-1 0 0 0 0,0 1 0 0 0,-4-3 0 0 0,3 3 2 0 0,0 0 0 0 0,0 0-1 0 0,1 0 1 0 0,-1 0 0 0 0,0 0 0 0 0,0 1 0 0 0,-1 0 0 0 0,1-1 0 0 0,0 1 0 0 0,0 0 0 0 0,0 1 0 0 0,-4 0 0 0 0,-2 0 86 0 0,0 2 1 0 0,1-1 0 0 0,-1 1 0 0 0,1 1-1 0 0,0 0 1 0 0,-1 0 0 0 0,2 0 0 0 0,-14 10-1 0 0,4 1-176 0 0,0 0-1 0 0,1 1 0 0 0,0 1 1 0 0,2 1-1 0 0,0 0 0 0 0,-20 34 1 0 0,13-14 75 0 0,2 1 1 0 0,-23 69 0 0 0,25-55-230 0 0,2 1 0 0 0,3 1 0 0 0,2-1 0 0 0,-4 106 0 0 0,14-140-292 0 0,1-1 1 0 0,1 0 0 0 0,0 0-1 0 0,2 0 1 0 0,0 0-1 0 0,1 0 1 0 0,12 27-1 0 0,-12-34-178 0 0,1 0 0 0 0,0-1-1 0 0,0 0 1 0 0,1 0-1 0 0,1-1 1 0 0,0 0-1 0 0,0 0 1 0 0,1-1 0 0 0,0 0-1 0 0,1 0 1 0 0,0-1-1 0 0,11 7 1 0 0,-14-11-397 0 0,0 0 1 0 0,1-1 0 0 0,-1 0-1 0 0,1 0 1 0 0,-1-1-1 0 0,13 3 1 0 0,25-1-5063 0 0,-16-5 1192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9:16.9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74 505 1480 0 0,'-9'6'2802'0'0,"0"1"0"0"0,1 0-1 0 0,0 0 1 0 0,-10 11 0 0 0,16-16-2351 0 0,0 1 0 0 0,0-1 0 0 0,0 1 1 0 0,0 0-1 0 0,0 0 0 0 0,1-1 0 0 0,-1 1 1 0 0,1 0-1 0 0,0 0 0 0 0,0 1 0 0 0,0-1 1 0 0,0 0-1 0 0,0 0 0 0 0,1 0 0 0 0,-1 1 1 0 0,1-1-1 0 0,0 0 0 0 0,1 6 0 0 0,-1-9-371 0 0,0 1-1 0 0,1 0 1 0 0,-1 0-1 0 0,1 0 0 0 0,-1-1 1 0 0,1 1-1 0 0,-1 0 0 0 0,1-1 1 0 0,0 1-1 0 0,-1 0 0 0 0,1-1 1 0 0,0 1-1 0 0,-1-1 1 0 0,1 1-1 0 0,0-1 0 0 0,0 1 1 0 0,0-1-1 0 0,-1 0 0 0 0,1 1 1 0 0,0-1-1 0 0,0 0 0 0 0,0 0 1 0 0,0 0-1 0 0,1 1 0 0 0,22 0 381 0 0,-18-3-437 0 0,1 1 1 0 0,0-1-1 0 0,-1 0 0 0 0,1-1 1 0 0,-1 1-1 0 0,0-1 1 0 0,0 0-1 0 0,8-6 1 0 0,5-4-80 0 0,19-19 1 0 0,-29 24 38 0 0,0-1 1 0 0,-1 0-1 0 0,1-1 1 0 0,-2 0-1 0 0,0 0 1 0 0,0 0-1 0 0,-1-1 1 0 0,0 0-1 0 0,-1-1 1 0 0,6-14-1 0 0,-5 5 19 0 0,-1 0 0 0 0,-1 0-1 0 0,-1 0 1 0 0,0-1-1 0 0,-2-23 1 0 0,0 29 8 0 0,0-8 36 0 0,-1-1 1 0 0,-2 1-1 0 0,-4-26 1 0 0,6 49-35 0 0,0 0 1 0 0,0 0 0 0 0,0 0-1 0 0,0 0 1 0 0,0 1 0 0 0,0-1-1 0 0,-1 0 1 0 0,1 0 0 0 0,0 0-1 0 0,-1 0 1 0 0,1 1 0 0 0,-1-1-1 0 0,1 0 1 0 0,-1 0 0 0 0,1 1-1 0 0,-1-1 1 0 0,1 0 0 0 0,-1 1-1 0 0,0-1 1 0 0,-1 0 0 0 0,2 1 0 0 0,-1 0 0 0 0,1 0 1 0 0,-1 0-1 0 0,1 0 0 0 0,-1 0 1 0 0,1 0-1 0 0,-1 1 0 0 0,1-1 1 0 0,-1 0-1 0 0,1 0 0 0 0,-1 1 1 0 0,1-1-1 0 0,-1 0 1 0 0,1 1-1 0 0,-1-1 0 0 0,1 0 1 0 0,0 1-1 0 0,-1-1 0 0 0,1 1 1 0 0,0-1-1 0 0,-1 1 0 0 0,1-1 1 0 0,-1 1-1 0 0,-2 6 68 0 0,-1-1 0 0 0,1 1-1 0 0,-4 10 1 0 0,3-2-63 0 0,0 1 0 0 0,1-1 1 0 0,0 1-1 0 0,1 0 0 0 0,1 0 0 0 0,1 0 0 0 0,0 0 0 0 0,1 0 0 0 0,1 0 0 0 0,5 23 1 0 0,-4-25-50 0 0,1-1 1 0 0,0 0 0 0 0,1 0 0 0 0,1 0 0 0 0,0 0 0 0 0,1-1 0 0 0,0 0 0 0 0,1-1 0 0 0,0 1 0 0 0,1-2-1 0 0,0 1 1 0 0,15 12 0 0 0,-22-20 5 0 0,0-1 1 0 0,1 0-1 0 0,-1-1 0 0 0,1 1 0 0 0,0 0 1 0 0,-1-1-1 0 0,1 1 0 0 0,0-1 0 0 0,0 0 0 0 0,0 0 1 0 0,0 0-1 0 0,0 0 0 0 0,0-1 0 0 0,0 1 1 0 0,7-1-1 0 0,-8 0 1 0 0,1-1 0 0 0,-1 1 0 0 0,1-1 1 0 0,-1 0-1 0 0,0 0 0 0 0,1 0 0 0 0,-1 0 0 0 0,0 0 1 0 0,0 0-1 0 0,1-1 0 0 0,-1 1 0 0 0,0-1 0 0 0,0 0 1 0 0,-1 0-1 0 0,1 1 0 0 0,0-1 0 0 0,-1 0 0 0 0,1 0 1 0 0,-1 0-1 0 0,2-3 0 0 0,9-16-80 0 0,-1 0-1 0 0,-1-1 1 0 0,-1 0 0 0 0,-1-1-1 0 0,-1 0 1 0 0,0 0 0 0 0,-2 0-1 0 0,2-30 1 0 0,18-218 416 0 0,-25 270-322 0 0,0-17 368 0 0,0 18-351 0 0,0 0 0 0 0,0 0-1 0 0,0 0 1 0 0,0 0 0 0 0,0 1 0 0 0,0-1 0 0 0,0 0 0 0 0,0 0-1 0 0,0 0 1 0 0,0 0 0 0 0,0 0 0 0 0,0 0 0 0 0,-1 0 0 0 0,1 0 0 0 0,0 0-1 0 0,0 0 1 0 0,0 0 0 0 0,0 0 0 0 0,0 0 0 0 0,0 0 0 0 0,0 0-1 0 0,0 0 1 0 0,0 0 0 0 0,0 0 0 0 0,0 0 0 0 0,0 0 0 0 0,0 0-1 0 0,0 0 1 0 0,0 0 0 0 0,0 0 0 0 0,0 0 0 0 0,0 0 0 0 0,0 0 0 0 0,0 0-1 0 0,0 0 1 0 0,0 0 0 0 0,0 0 0 0 0,0 0 0 0 0,0 0 0 0 0,-1 0-1 0 0,1 0 1 0 0,0 0 0 0 0,0 0 0 0 0,0 0 0 0 0,0 0 0 0 0,0 0-1 0 0,0 0 1 0 0,0 0 0 0 0,0-1 0 0 0,0 1 0 0 0,0 0 0 0 0,0 0-1 0 0,0 0 1 0 0,0 0 0 0 0,0 0 0 0 0,0 0 0 0 0,0 0 0 0 0,0 0 0 0 0,0 0-1 0 0,0 0 1 0 0,0 0 0 0 0,-4 10 303 0 0,0 5-192 0 0,0 0 0 0 0,1 0 0 0 0,1 0 0 0 0,0 22 0 0 0,4 62-5 0 0,6-25 140 0 0,26 121 0 0 0,-32-186-274 0 0,1 1-1 0 0,0-1 0 0 0,0 0 1 0 0,1 0-1 0 0,0-1 0 0 0,1 1 1 0 0,8 10-1 0 0,-12-16-79 0 0,1-1 1 0 0,0 1 0 0 0,0-1-1 0 0,1 0 1 0 0,-1 0 0 0 0,0 0-1 0 0,1 0 1 0 0,-1 0 0 0 0,1-1-1 0 0,0 1 1 0 0,-1-1 0 0 0,1 1-1 0 0,0-1 1 0 0,0 0 0 0 0,0 0-1 0 0,0-1 1 0 0,0 1 0 0 0,0-1-1 0 0,0 1 1 0 0,0-1-1 0 0,0 0 1 0 0,0 0 0 0 0,0 0-1 0 0,0 0 1 0 0,0-1 0 0 0,0 1-1 0 0,4-2 1 0 0,1-1-1270 0 0,0-1-1 0 0,0-1 1 0 0,0 1-1 0 0,0-1 1 0 0,-1 0-1 0 0,0-1 1 0 0,0 0 0 0 0,0 0-1 0 0,10-13 1 0 0,6-9-2152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49:17.9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4 528 0 0,'0'0'227'0'0,"0"-1"-1"0"0,-1 1 1 0 0,1 0-1 0 0,0-1 1 0 0,-1 1 0 0 0,1 0-1 0 0,-1 0 1 0 0,1 0-1 0 0,-1-1 1 0 0,1 1 0 0 0,-1 0-1 0 0,1 0 1 0 0,0 0-1 0 0,-1 0 1 0 0,1 0 0 0 0,-1 0-1 0 0,1 0 1 0 0,-1 0-1 0 0,1 0 1 0 0,-1 0-1 0 0,1 0 1 0 0,-1 0 0 0 0,1 0-1 0 0,-1 0 1 0 0,1 0-1 0 0,-1 1 1 0 0,1-1 0 0 0,-1 0-1 0 0,1 0 1 0 0,0 0-1 0 0,-1 1 1 0 0,1-1-1 0 0,-1 0 1 0 0,1 1 0 0 0,0-1-1 0 0,-1 0 1 0 0,1 1-1 0 0,0-1 1 0 0,-1 1 0 0 0,1 0-1 0 0,-1 1 485 0 0,1 0 0 0 0,-1 0 0 0 0,1 0-1 0 0,-1 1 1 0 0,1-1 0 0 0,0 0 0 0 0,0 3 0 0 0,0-4-491 0 0,0-1-116 0 0,0 1 0 0 0,-1-1 0 0 0,1 0 0 0 0,0 0 1 0 0,-1 0-1 0 0,1 0 0 0 0,-1 0 0 0 0,1 0 0 0 0,0 0 1 0 0,-1 0-1 0 0,1 0 0 0 0,-1 0 0 0 0,1 0 0 0 0,0 0 0 0 0,-1 0 1 0 0,1 0-1 0 0,0 0 0 0 0,-1 0 0 0 0,1 0 0 0 0,-1 0 1 0 0,1 0-1 0 0,0-1 0 0 0,-1 1 0 0 0,1 0 0 0 0,0 0 0 0 0,-1 0 1 0 0,1-1-1 0 0,0 1 0 0 0,0 0 0 0 0,-1-1 0 0 0,1 1 1 0 0,0 0-1 0 0,0 0 0 0 0,-1-1 0 0 0,1 1 0 0 0,0 0 1 0 0,0-1-1 0 0,0 1 0 0 0,0-1 0 0 0,-1 1 0 0 0,1-1-54 0 0,0 1 1 0 0,0-1-1 0 0,0 1 0 0 0,0 0 0 0 0,0-1 0 0 0,0 1 1 0 0,0-1-1 0 0,0 1 0 0 0,0-1 0 0 0,0 1 1 0 0,0 0-1 0 0,0-1 0 0 0,1 1 0 0 0,-1-1 0 0 0,0 1 1 0 0,0 0-1 0 0,0-1 0 0 0,0 1 0 0 0,1 0 0 0 0,-1-1 1 0 0,0 1-1 0 0,1 0 0 0 0,-1-1 0 0 0,0 1 0 0 0,0 0 1 0 0,1-1-1 0 0,-1 1 0 0 0,0 0 0 0 0,1 0 0 0 0,0-1 667 0 0,-4-3 2139 0 0,3 5-2817 0 0,1-1-1 0 0,-1 1 1 0 0,0 0 0 0 0,0-1 0 0 0,1 1 0 0 0,-1-1-1 0 0,0 1 1 0 0,1-1 0 0 0,-1 1 0 0 0,1-1 0 0 0,-1 1-1 0 0,0-1 1 0 0,1 1 0 0 0,-1-1 0 0 0,1 1 0 0 0,-1-1-1 0 0,1 0 1 0 0,0 1 0 0 0,-1-1 0 0 0,1 0 0 0 0,-1 0 0 0 0,1 1-1 0 0,0-1 1 0 0,-1 0 0 0 0,2 0 0 0 0,20 5 50 0 0,-16-4-19 0 0,1 1-25 0 0,1 1-1 0 0,0-1 1 0 0,0 2 0 0 0,-1-1 0 0 0,0 1-1 0 0,0 0 1 0 0,0 0 0 0 0,0 1 0 0 0,-1 0-1 0 0,8 7 1 0 0,-2-1 29 0 0,-1 1 0 0 0,-1 0 0 0 0,0 1 1 0 0,10 16-1 0 0,-7-6 85 0 0,-1 0 0 0 0,-1 1 0 0 0,-2 0 0 0 0,0 1 0 0 0,-2 0 0 0 0,0 0 0 0 0,4 36 0 0 0,-6 9 709 0 0,-4 106-1 0 0,-2-17-213 0 0,3-121-522 0 0,4 166 541 0 0,-6-196-663 0 0,-1-1 1 0 0,1 1-1 0 0,-1-1 1 0 0,-1 1-1 0 0,1-1 1 0 0,-1 0-1 0 0,0 0 0 0 0,-1 0 1 0 0,0 0-1 0 0,0 0 1 0 0,0 0-1 0 0,-8 9 1 0 0,8-12-31 0 0,0 0-1 0 0,0-1 1 0 0,-1 1 0 0 0,1-1 0 0 0,-1 0 0 0 0,0 0 0 0 0,0 0 0 0 0,0 0 0 0 0,-1-1 0 0 0,1 1 0 0 0,-1-1 0 0 0,1-1 0 0 0,-1 1 0 0 0,0 0 0 0 0,1-1 0 0 0,-1 0 0 0 0,0 0 0 0 0,0-1 0 0 0,0 1 0 0 0,-5-1 0 0 0,9 0-32 0 0,-1 0 0 0 0,1 0 0 0 0,-1 0 0 0 0,1 0 0 0 0,-1 0 0 0 0,1 0 1 0 0,0-1-1 0 0,-1 1 0 0 0,1 0 0 0 0,-1-1 0 0 0,1 1 0 0 0,0-1 0 0 0,0 0 1 0 0,-1 1-1 0 0,1-1 0 0 0,0 0 0 0 0,0 0 0 0 0,0 0 0 0 0,0 0 0 0 0,0 0 0 0 0,0 0 1 0 0,0 0-1 0 0,0 0 0 0 0,0 0 0 0 0,0 0 0 0 0,0 0 0 0 0,1-1 0 0 0,-1 1 1 0 0,0 0-1 0 0,0-2 0 0 0,1 0-223 0 0,-1 0 0 0 0,1 0-1 0 0,0 0 1 0 0,0 1 0 0 0,0-1 0 0 0,0 0 0 0 0,1 0 0 0 0,-1 0 0 0 0,1 1 0 0 0,0-1 0 0 0,-1 0-1 0 0,1 0 1 0 0,0 1 0 0 0,3-5 0 0 0,47-75-13599 0 0,-34 47 9790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52:54.3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16 512 0 0,'-6'2'-62'0'0,"1"0"1"0"0,0 0-1 0 0,0-1 1 0 0,-7 1-1 0 0,-3 1-134 0 0,5-2 1022 0 0,14-6 1007 0 0,15-7 979 0 0,-8 5-1387 0 0,-12 4-429 0 0,-6 2-385 0 0,7 1-590 0 0,-1 0 0 0 0,1 0 0 0 0,0 0-1 0 0,0 0 1 0 0,0 0 0 0 0,0 0 0 0 0,0 0 0 0 0,0 0-1 0 0,0 0 1 0 0,0 0 0 0 0,0 0 0 0 0,0 0-1 0 0,0 0 1 0 0,0 0 0 0 0,0 0 0 0 0,0 0 0 0 0,0 0-1 0 0,0 0 1 0 0,0 0 0 0 0,-1 0 0 0 0,1 0 0 0 0,0 0-1 0 0,0 0 1 0 0,0 0 0 0 0,0 0 0 0 0,0 0 0 0 0,0 0-1 0 0,0 0 1 0 0,0 1 0 0 0,0-1 0 0 0,0 0 0 0 0,0 0-1 0 0,0 0 1 0 0,0 0 0 0 0,0 0 0 0 0,0 0 0 0 0,0 0-1 0 0,0 0 1 0 0,0 0 0 0 0,0 0 0 0 0,0 0 0 0 0,0 0-1 0 0,0 0 1 0 0,0 0 0 0 0,0 0 0 0 0,0 1-1 0 0,0-1 1 0 0,0 0 0 0 0,0 0 0 0 0,0 0 0 0 0,0 0-1 0 0,1 0 1 0 0,-1 0 0 0 0,0 0 0 0 0,0 0 0 0 0,0 0-1 0 0,0 0 1 0 0,0 0 0 0 0,0 0 0 0 0,0 0 0 0 0,0 0 25 0 0,1 1 0 0 0,-1-1 0 0 0,0 0 0 0 0,0 0 0 0 0,1 0 0 0 0,-1 0 0 0 0,0 0 0 0 0,1 0 0 0 0,-1 0 0 0 0,0 0 1 0 0,1 0-1 0 0,-1 1 0 0 0,0-1 0 0 0,1 0 0 0 0,-1-1 0 0 0,0 1 0 0 0,1 0 0 0 0,-1 0 0 0 0,0 0 0 0 0,1 0 0 0 0,-1 0 1 0 0,1 0-1 0 0,0 0 3 0 0,0 0 0 0 0,0 0 1 0 0,0 0-1 0 0,0 0 1 0 0,0 0-1 0 0,0 0 0 0 0,0 1 1 0 0,0-1-1 0 0,0 0 1 0 0,0 1-1 0 0,0-1 0 0 0,0 1 1 0 0,0-1-1 0 0,0 1 1 0 0,0-1-1 0 0,1 2 0 0 0,0-1 11 0 0,-1 0 0 0 0,0-1-1 0 0,0 1 1 0 0,0 0 0 0 0,1-1-1 0 0,-1 1 1 0 0,0-1 0 0 0,1 1-1 0 0,1-1 1 0 0,40 6 1435 0 0,-5-7-759 0 0,-19 0-333 0 0,25 2 1 0 0,-37 0-348 0 0,-1 0 1 0 0,1 0 0 0 0,-1 0 0 0 0,0 1 0 0 0,1 0 0 0 0,-1 1 0 0 0,10 5 0 0 0,4 3 14 0 0,39 20 40 0 0,-51-27-75 0 0,0-1 0 0 0,0-1 0 0 0,1 1 0 0 0,-1-2 0 0 0,17 3 0 0 0,17-1 62 0 0,-1 2-1 0 0,75 18 1 0 0,164 45 27 0 0,-219-55-169 0 0,-28-6 65 0 0,1-1 0 0 0,59 3 0 0 0,4-2 0 0 0,-84-5 43 0 0,285 47-27 0 0,-65-7-38 0 0,-43-3 17 0 0,-99-18-92 0 0,103 29 85 0 0,-36-19-19 0 0,-105-23-37 0 0,59 17 0 0 0,26 8 95 0 0,23 6-152 0 0,8 2 41 0 0,-11-4 24 0 0,-106-24 20 0 0,79 11 0 0 0,2-1-16 0 0,26 0 36 0 0,-2-1 9 0 0,-115-11-12 0 0,70 11 15 0 0,-60-20-23 0 0,-50-2 502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53:05.7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42 388 512 0 0,'-6'0'-101'0'0,"0"1"0"0"0,-1 0 1 0 0,1 0-1 0 0,-9 3 0 0 0,14-3 108 0 0,4-3 300 0 0,1 0 0 0 0,0 0 0 0 0,0 1 0 0 0,0 0 0 0 0,0-1 0 0 0,0 1-1 0 0,1 1 1 0 0,-1-1 0 0 0,0 1 0 0 0,5-1 0 0 0,12 3-118 0 0,-18-1-89 0 0,1-1 0 0 0,-1 1 0 0 0,1-1 0 0 0,0 0 1 0 0,-1 0-1 0 0,1-1 0 0 0,6 0 0 0 0,20-5 504 0 0,0 2-1 0 0,0 1 1 0 0,34 2 0 0 0,15-3 94 0 0,124 5 777 0 0,-41 2-842 0 0,-47-5-232 0 0,21 0-42 0 0,153-8-123 0 0,-140-1-195 0 0,-30 2 53 0 0,-24-3-147 0 0,-17 1 37 0 0,126 1 129 0 0,-42 3-152 0 0,-90 3 94 0 0,-20 2-56 0 0,87-16 1 0 0,-43 1-26 0 0,49-11 41 0 0,-92 13-25 0 0,-20 5-20 0 0,68-12-1 0 0,-85 20 63 0 0,1 0 0 0 0,0-2 0 0 0,0 0 0 0 0,-1-1 0 0 0,0-1 0 0 0,30-14 0 0 0,-24 3 43 0 0,-19 14-68 0 0,0 0-1 0 0,1 0 1 0 0,0 1 0 0 0,-1-1 0 0 0,1 1 0 0 0,5-2 0 0 0,14-4 7 0 0,1 1 1 0 0,44-7-1 0 0,-13 4 15 0 0,-52 9-30 0 0,1 0 0 0 0,-1 0 0 0 0,0-1 0 0 0,1 1 0 0 0,-1 0 0 0 0,0-1 0 0 0,0 0 0 0 0,0 0 0 0 0,0 0 0 0 0,0 0 0 0 0,0-1 0 0 0,-1 1 0 0 0,1-1 0 0 0,-1 1 0 0 0,0-1 0 0 0,0 0 0 0 0,0 0 0 0 0,0 0-1 0 0,0 0 1 0 0,0 0 0 0 0,1-4 0 0 0,-3 6-1 0 0,0 1 0 0 0,0-1 0 0 0,0 1 0 0 0,0-1-1 0 0,1 0 1 0 0,-1 1 0 0 0,0-1 0 0 0,0 1 0 0 0,1-1 0 0 0,-1 1-1 0 0,0-1 1 0 0,1 1 0 0 0,-1-1 0 0 0,1 1 0 0 0,-1 0 0 0 0,1-1-1 0 0,0 0 1 0 0,-1 1-2 0 0,0 0 0 0 0,0 0-1 0 0,0 0 1 0 0,1 0 0 0 0,-1 1-1 0 0,0-1 1 0 0,0 0-1 0 0,1 0 1 0 0,-1 0 0 0 0,0 0-1 0 0,0 0 1 0 0,0 0 0 0 0,1 0-1 0 0,-1 0 1 0 0,0 0 0 0 0,0 1-1 0 0,0-1 1 0 0,0 0 0 0 0,1 0-1 0 0,-1 0 1 0 0,0 0 0 0 0,0 1-1 0 0,0-1 1 0 0,0 0 0 0 0,0 0-1 0 0,0 0 1 0 0,0 1 0 0 0,1-1-1 0 0,-1 0 1 0 0,0 2-242 0 0,1 0 1 0 0,-1-1-1 0 0,1 1 0 0 0,-1 0 0 0 0,0 0 1 0 0,1-1-1 0 0,-1 1 0 0 0,0 0 1 0 0,0-1-1 0 0,0 1 0 0 0,-1 2 0 0 0,-1 2-706 0 0,-1 1-91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53:26.9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316 1 512 0 0,'-9'0'-39'0'0,"-1"0"1"0"0,1 1-1 0 0,-1 0 0 0 0,1 0 0 0 0,0 1 0 0 0,0 0 1 0 0,0 1-1 0 0,0 0 0 0 0,0 0 0 0 0,0 1 1 0 0,1 0-1 0 0,-14 9 0 0 0,19-11 39 0 0,3-2 0 0 0,0 0 0 0 0,-1 0 0 0 0,1 0 0 0 0,0 0 0 0 0,0 0 0 0 0,0 0 0 0 0,0 0 0 0 0,0 0 0 0 0,-1 0 0 0 0,1 0 0 0 0,0 1 0 0 0,0-1 0 0 0,0 0 0 0 0,0 0 0 0 0,0 0 0 0 0,0 0 0 0 0,0 0 0 0 0,0 0 0 0 0,0 0 0 0 0,-1 1 0 0 0,1-1 0 0 0,0 0 0 0 0,0 0 0 0 0,0 0 0 0 0,0 0 0 0 0,0 0 0 0 0,0 1 0 0 0,0-1 0 0 0,0 0 0 0 0,0 0 0 0 0,0 0 0 0 0,0 0 0 0 0,0 0 0 0 0,0 1 0 0 0,0-1 0 0 0,0 0 0 0 0,1 0 20 0 0,0 0-6 0 0,-1 0-1 0 0,0 0 1 0 0,1 0-1 0 0,-1 0 1 0 0,0 0-1 0 0,0 0 1 0 0,1 0-1 0 0,-1 0 1 0 0,0 0-1 0 0,1 0 1 0 0,-1 0-1 0 0,0 0 1 0 0,1 0-1 0 0,-1 1 1 0 0,0-1-1 0 0,1 0 1 0 0,-1 0-1 0 0,0 0 1 0 0,0 0-1 0 0,1 0 1 0 0,-1 1-1 0 0,0-1 1 0 0,0 0-1 0 0,1 0 1 0 0,-1 1-1 0 0,0-1 1 0 0,0 0-1 0 0,0 0 1 0 0,1 1-1 0 0,-1-1 1 0 0,0 0-1 0 0,0 0 1 0 0,0 1-1 0 0,0-1 1 0 0,0 0-1 0 0,0 1 1 0 0,0-1-1 0 0,0 0 1 0 0,0 1-1 0 0,1-1 1 0 0,-1 0-1 0 0,0 1 1 0 0,-1-1-1 0 0,1 0 1 0 0,0 1 0 0 0,0-1-1 0 0,0 0 1 0 0,0 0-1 0 0,0 1 1 0 0,0-1-1 0 0,0 0 1 0 0,0 1-1 0 0,0-1 1 0 0,-1 0-1 0 0,1 0 1 0 0,0 1-1 0 0,-1 1 5 0 0,0-1-1 0 0,0 1 1 0 0,0-1-1 0 0,0 0 1 0 0,0 1-1 0 0,0-1 1 0 0,0 0-1 0 0,-1 1 1 0 0,-1 0 0 0 0,-5 4 15 0 0,6-5 70 0 0,1 0 0 0 0,-1 0 0 0 0,1 0 0 0 0,-1 0 0 0 0,1 0 0 0 0,-1 0 0 0 0,0 0 0 0 0,1-1 0 0 0,-1 1 0 0 0,0-1 0 0 0,1 1 0 0 0,-4 0 607 0 0,27-7-161 0 0,-40 13-168 0 0,1-1 1 0 0,-1 0-1 0 0,0-1 1 0 0,-33 5-1 0 0,49-10-372 0 0,0 1-1 0 0,-1-1 1 0 0,1 0-1 0 0,-1 0 1 0 0,1 0 0 0 0,-1 0-1 0 0,-3-2 1 0 0,6 2-3 0 0,-1 0 1 0 0,0-1 0 0 0,0 1-1 0 0,0 0 1 0 0,0-1 0 0 0,0 1-1 0 0,1-1 1 0 0,-1 0 0 0 0,0 1-1 0 0,1-1 1 0 0,-1 0-1 0 0,0 1 1 0 0,1-1 0 0 0,-1 0-1 0 0,0 0 1 0 0,1 1 0 0 0,0-1-1 0 0,-1 0 1 0 0,1 0 0 0 0,-1 0-1 0 0,1-1 1 0 0,0 2-11 0 0,-4-15 138 0 0,3 15-123 0 0,1 0 0 0 0,0 0 0 0 0,0-1 0 0 0,0 1 1 0 0,0 0-1 0 0,0-1 0 0 0,0 1 0 0 0,0 0 0 0 0,0-1 0 0 0,-1 1 1 0 0,1 0-1 0 0,0-1 0 0 0,0 1 0 0 0,0 0 0 0 0,1-1 1 0 0,-1 1-1 0 0,0 0 0 0 0,0-1 0 0 0,0 1 0 0 0,0 0 1 0 0,0-1-1 0 0,0 1 0 0 0,0 0 0 0 0,1-1 0 0 0,-1 1 1 0 0,0 0-1 0 0,0-1 0 0 0,0 1 0 0 0,1 0 0 0 0,-1 0 1 0 0,0-1-1 0 0,0 1 0 0 0,1 0 0 0 0,-1 0 0 0 0,1 0-28 0 0,13 8 52 0 0,-14-6-34 0 0,1-1 0 0 0,0 0 1 0 0,0 1-1 0 0,0-1 0 0 0,0 0 1 0 0,0 0-1 0 0,0 0 0 0 0,0 0 1 0 0,0 0-1 0 0,1 0 0 0 0,-1 0 1 0 0,0 0-1 0 0,1-1 0 0 0,-1 1 1 0 0,0 0-1 0 0,1-1 0 0 0,-1 1 1 0 0,1-1-1 0 0,-1 0 0 0 0,1 1 1 0 0,2-1-1 0 0,35 3 93 0 0,-38-3-103 0 0,85-6 49 0 0,118 10 228 0 0,-159-4-213 0 0,7 0 98 0 0,57 6-1 0 0,89 7 24 0 0,-149-11-150 0 0,36 4-4 0 0,-48-2 83 0 0,1-2 0 0 0,60-4 0 0 0,46-9 415 0 0,36-4-205 0 0,-150 12-208 0 0,1 2-1 0 0,0 1 1 0 0,45 6-1 0 0,-8 0-98 0 0,9-4 179 0 0,61 6 0 0 0,46 4 312 0 0,-24-3-231 0 0,43 3-115 0 0,-81-6-157 0 0,78-2 60 0 0,-38-2-110 0 0,142 4 123 0 0,47 3-94 0 0,536 54 180 0 0,-287-20-330 0 0,254-26 157 0 0,-469-15 12 0 0,-100 7 83 0 0,-191-1-636 0 0,93 19 1 0 0,-114-10-1559 0 0,-40-7 1222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53:32.4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122 55 512 0 0,'-10'-4'149'0'0,"5"2"-97"0"0,1 1 0 0 0,0-1 0 0 0,-1 0 0 0 0,1 0 0 0 0,-4-3 0 0 0,7 4-28 0 0,0 0 1 0 0,0-1 0 0 0,0 1-1 0 0,0 0 1 0 0,0 0-1 0 0,0 0 1 0 0,0 0 0 0 0,0-1-1 0 0,0 1 1 0 0,1 0-1 0 0,-1-1 1 0 0,1 1 0 0 0,-1-1-1 0 0,1 1 1 0 0,-1-1 0 0 0,1 1-1 0 0,0-1 1 0 0,0 1-1 0 0,0-1 1 0 0,0-1 0 0 0,0 3 1 0 0,-12 10-909 0 0,11-9 980 0 0,-1 0 0 0 0,1-1-1 0 0,0 1 1 0 0,-1-1-1 0 0,1 1 1 0 0,-1-1-1 0 0,1 0 1 0 0,-1 0 0 0 0,1 1-1 0 0,0-1 1 0 0,-1 0-1 0 0,1 0 1 0 0,-1 0-1 0 0,1-1 1 0 0,-1 1 0 0 0,1 0-1 0 0,-1-1 1 0 0,1 1-1 0 0,0 0 1 0 0,-1-1-1 0 0,-1 0 1 0 0,3 0 30 0 0,0 1 1 0 0,-1-1-1 0 0,1 1 0 0 0,0-1 1 0 0,0 1-1 0 0,0 0 0 0 0,-1-1 1 0 0,1 1-1 0 0,0-1 0 0 0,0 1 1 0 0,0-1-1 0 0,0 1 0 0 0,0-1 1 0 0,0 1-1 0 0,0-1 0 0 0,0 1 1 0 0,0-1-1 0 0,0 1 0 0 0,0-1 1 0 0,0-5 672 0 0,-1 5-787 0 0,0 1 0 0 0,1 0 0 0 0,-1 0 0 0 0,1 0 0 0 0,-1 0 0 0 0,1 0 0 0 0,-1 0 0 0 0,0 0 0 0 0,1 0 0 0 0,-1 0 0 0 0,1 0 0 0 0,-1 0 0 0 0,1 0 0 0 0,-1 1 0 0 0,0-1 0 0 0,1 0 0 0 0,-1 1 0 0 0,-1-1-13 0 0,1 0 4 0 0,1 0 0 0 0,0 0 0 0 0,-1 0 1 0 0,1 0-1 0 0,0 0 0 0 0,-1 0 0 0 0,1 0 0 0 0,0 0 0 0 0,-1 0 1 0 0,1 1-1 0 0,-1-1 0 0 0,1 0 0 0 0,0 0 0 0 0,-1 0 0 0 0,1 1 1 0 0,0-1-1 0 0,0 0 0 0 0,-1 0 0 0 0,1 1 0 0 0,0-1 0 0 0,0 0 1 0 0,-1 1-1 0 0,1-1 104 0 0,9 6-27 0 0,0-4-185 0 0,-8-2 104 0 0,0 0-1 0 0,0 0 1 0 0,0 0-1 0 0,0 1 1 0 0,1-1-1 0 0,-1 0 1 0 0,0 0-1 0 0,0 1 1 0 0,0-1-1 0 0,0 1 1 0 0,0-1-1 0 0,0 1 1 0 0,0 0-1 0 0,0-1 1 0 0,0 1-1 0 0,0 0 1 0 0,0 0-1 0 0,-1-1 1 0 0,1 1-1 0 0,0 0 1 0 0,1 1-1 0 0,0 0-318 0 0,1 0 0 0 0,-1-1-1 0 0,1 0 1 0 0,0 0 0 0 0,0 0-1 0 0,0 0 1 0 0,0 0 0 0 0,0 0-1 0 0,0-1 1 0 0,3 1 0 0 0,1-1-165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53:21.8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17 512 0 0,'-4'-2'512'0'0,"1"1"-208"0"0,0 0-784 0 0,1 1 240 0 0,2-2-360 0 0,-1 1 600 0 0,1-1 0 0 0,3-2 0 0 0,-2 2 0 0 0,1 1 0 0 0,-1 1 0 0 0,1 0 0 0 0,-1 0 0 0 0,1 0 0 0 0,-1 0 0 0 0,0 0 0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53:22.3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74 21 8 0 0,'-7'-3'60'0'0,"0"2"-1"0"0,0-1 1 0 0,0 1 0 0 0,0 0-1 0 0,0 0 1 0 0,-11 1-1 0 0,18 0 84 0 0,5-7 1106 0 0,-5 7-1229 0 0,-1 1 0 0 0,1-1-1 0 0,0 0 1 0 0,0 0 0 0 0,0 0 0 0 0,0 0 0 0 0,0 0-1 0 0,0 0 1 0 0,-1 0 0 0 0,1 0 0 0 0,0 0 0 0 0,0 0-1 0 0,0 0 1 0 0,0 0 0 0 0,0 0 0 0 0,0 0 0 0 0,-1 0-1 0 0,1 0 1 0 0,0 0 0 0 0,0 0 0 0 0,0 0 0 0 0,0 0-1 0 0,0 0 1 0 0,0 0 0 0 0,-1-1 0 0 0,1 1 0 0 0,0 0-1 0 0,0 0 1 0 0,0 0 0 0 0,0 0 0 0 0,0 0 0 0 0,0 0-1 0 0,0 0 1 0 0,0 0 0 0 0,0 0 0 0 0,-1-1 0 0 0,1 1-1 0 0,0 0 1 0 0,0 0 0 0 0,0 0 0 0 0,0 0 0 0 0,0 0-1 0 0,0 0 1 0 0,0-1 0 0 0,0 1 0 0 0,0 0 0 0 0,0 0-1 0 0,0 0 1 0 0,0 0 0 0 0,0 0 0 0 0,0 0 0 0 0,0-1-1 0 0,0 1 1 0 0,0 0 0 0 0,0 0 0 0 0,0 0 0 0 0,0 0-1 0 0,0 0 1 0 0,0 0 0 0 0,0-1 0 0 0,0 1 0 0 0,1 0-1 0 0,-1 0 1 0 0,0 0 0 0 0,0 0 0 0 0,0 0 0 0 0,0 0-1 0 0,-4 2 323 0 0,-6 3 583 0 0,11-5-884 0 0,-1 0-1 0 0,0 0 0 0 0,1 0 0 0 0,-1 0 1 0 0,0 0-1 0 0,0 0 0 0 0,1 1 0 0 0,-1-1 1 0 0,0 0-1 0 0,0 0 0 0 0,0 0 0 0 0,1 1 1 0 0,-1-1-1 0 0,0 0 0 0 0,0 0 1 0 0,0 0-1 0 0,0 1 0 0 0,1-1 0 0 0,-1 0 1 0 0,0 0-1 0 0,0 1 0 0 0,0-1 0 0 0,0 0 1 0 0,0 1-1 0 0,0-1 0 0 0,0 0 0 0 0,0 0 1 0 0,0 1-1 0 0,0-1 0 0 0,0 0 1 0 0,0 1-1 0 0,0-1 0 0 0,0 0 0 0 0,0 0 1 0 0,0 1-1 0 0,0-1 0 0 0,0 0 0 0 0,0 1 1 0 0,0-1-1 0 0,-1 0 0 0 0,1 0 0 0 0,0 1 1 0 0,0-1-1 0 0,0 0 0 0 0,0 0 1 0 0,-1 0-1 0 0,1 1 0 0 0,0-1 0 0 0,0 0 1 0 0,0 0-1 0 0,-1 0 0 0 0,1 1 0 0 0,0-1 1 0 0,0 0-1 0 0,-1 0 0 0 0,1 0 0 0 0,0 0 1 0 0,-1 0-1 0 0,1 0 0 0 0,0 0 1 0 0,-1 1-1 0 0,56-12 660 0 0,-55 12-703 0 0,0-1 1 0 0,1 0-1 0 0,-1 0 1 0 0,0 0-1 0 0,0 1 1 0 0,1-1-1 0 0,-1 0 1 0 0,0 0-1 0 0,1 1 0 0 0,-1-1 1 0 0,0 0-1 0 0,0 0 1 0 0,0 1-1 0 0,1-1 1 0 0,-1 0-1 0 0,0 1 1 0 0,0-1-1 0 0,0 0 0 0 0,0 1 1 0 0,0-1-1 0 0,1 0 1 0 0,-1 1-1 0 0,0-1 1 0 0,0 0-1 0 0,0 1 1 0 0,0-1-1 0 0,0 1 0 0 0,0-1 1 0 0,0 1-1 0 0,0-1-35 0 0,0 1-1 0 0,0 0 0 0 0,0-1 0 0 0,0 1 1 0 0,0 0-1 0 0,0 0 0 0 0,0-1 1 0 0,1 1-1 0 0,-1-1 0 0 0,0 1 1 0 0,0 0-1 0 0,1-1 0 0 0,-1 1 0 0 0,1 0 1 0 0,-1-1-1 0 0,0 1 0 0 0,1-1 1 0 0,-1 1-1 0 0,1-1 0 0 0,-1 1 0 0 0,2-1 1 0 0,8 5-2088 0 0,-3-4 698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53:37.2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120 41 8 0 0,'3'-2'87'0'0,"-1"0"1"0"0,1 0-1 0 0,0 0 0 0 0,0 0 1 0 0,-1 1-1 0 0,6-2 0 0 0,11-7 480 0 0,-14 4 311 0 0,-5 3-306 0 0,-14 2-67 0 0,-18 6-93 0 0,24-3-62 0 0,0 1 0 0 0,0-1 0 0 0,-13 8 0 0 0,20-8 709 0 0,6-3-526 0 0,9-5 169 0 0,-12 5-632 0 0,-1 0-1 0 0,0 0 1 0 0,0 0 0 0 0,0 0-1 0 0,-1 0 1 0 0,1-1-1 0 0,0 1 1 0 0,0 0 0 0 0,0-2-1 0 0,-1 2-54 0 0,0 1 0 0 0,0-1 0 0 0,0 1 0 0 0,0-1 0 0 0,-1 1 0 0 0,1-1 0 0 0,0 1 0 0 0,0 0 0 0 0,-1-1 0 0 0,1 1 0 0 0,0-1 0 0 0,0 1 0 0 0,-1 0 0 0 0,1-1 0 0 0,-1 1 0 0 0,1 0 0 0 0,0-1 0 0 0,-1 1 0 0 0,1 0 0 0 0,-1 0 0 0 0,1-1 0 0 0,0 1 0 0 0,-1 0 0 0 0,1 0 0 0 0,-1 0 0 0 0,1 0 0 0 0,-1 0 0 0 0,1 0 0 0 0,-1 0 0 0 0,1 0 0 0 0,-1 0 0 0 0,1 0 0 0 0,-1 0 0 0 0,0 0 0 0 0,-2-1 19 0 0,0 1 0 0 0,0 0 0 0 0,0 0 0 0 0,0 0 0 0 0,0 0-1 0 0,1 1 1 0 0,-1-1 0 0 0,0 1 0 0 0,0 0 0 0 0,0 0-1 0 0,-3 1 1 0 0,0 0 35 0 0,6-1 609 0 0,6-1-256 0 0,8-1 275 0 0,-7 0-479 0 0,1 0 0 0 0,15 0 0 0 0,-19 1-166 0 0,-4 1-42 0 0,1-1 0 0 0,-1 0 0 0 0,0 1 0 0 0,0-1 0 0 0,0 0 0 0 0,0 1 0 0 0,0-1 0 0 0,0 1 0 0 0,0-1 0 0 0,0 0 0 0 0,0 1 0 0 0,0-1 0 0 0,0 1 0 0 0,0-1 0 0 0,0 0 0 0 0,0 1 0 0 0,0-1 0 0 0,0 0 0 0 0,0 1 0 0 0,0-1 0 0 0,0 1 0 0 0,0-1 0 0 0,-1 0 0 0 0,1 1 0 0 0,0-1 0 0 0,0 0 0 0 0,-1 1 0 0 0,1-1 0 0 0,0 0-1 0 0,0 0 1 0 0,-1 1 0 0 0,1-1 0 0 0,0 0 0 0 0,-1 0 0 0 0,1 1 0 0 0,0-1 0 0 0,-1 0 406 0 0,-19 2-378 0 0,-15 5 120 0 0,8-3-189 0 0,26-4 70 0 0,-1 0-1 0 0,1 0 0 0 0,-1 0 0 0 0,1 0 0 0 0,-1 0 0 0 0,1 0 0 0 0,-1 0 0 0 0,1-1 0 0 0,0 1 1 0 0,-1-1-1 0 0,1 1 0 0 0,-1-1 0 0 0,1 0 0 0 0,-3-1 0 0 0,4 2-21 0 0,0 0 0 0 0,0-1 0 0 0,0 1 1 0 0,0 0-1 0 0,0-1 0 0 0,0 1 0 0 0,0 0 0 0 0,0-1 0 0 0,0 1 0 0 0,0 0 0 0 0,0-1 1 0 0,0 1-1 0 0,1 0 0 0 0,-1-1 0 0 0,0 1 0 0 0,0 0 0 0 0,0-1 0 0 0,0 1 1 0 0,0 0-1 0 0,1 0 0 0 0,-1-1 0 0 0,0 1 0 0 0,0 0 0 0 0,0 0 0 0 0,1-1 0 0 0,-1 1 1 0 0,0 0-1 0 0,0 0 0 0 0,1 0 0 0 0,-1-1 0 0 0,0 1 0 0 0,1 0 0 0 0,-1 0 0 0 0,0 0 1 0 0,1 0-1 0 0,-1 0 0 0 0,16-8 342 0 0,-15 7-277 0 0,5-1-13 0 0,1-1 66 0 0,-7 3-128 0 0,0 0 0 0 0,-1 0 0 0 0,1 0 1 0 0,0 0-1 0 0,0 0 0 0 0,0 0 0 0 0,0 0 1 0 0,0 0-1 0 0,0 0 0 0 0,0 0 0 0 0,0 0 1 0 0,0 0-1 0 0,0 0 0 0 0,0 0 0 0 0,0 0 1 0 0,0 0-1 0 0,0 0 0 0 0,0 0 0 0 0,0 0 1 0 0,0 0-1 0 0,0 0 0 0 0,0 0 0 0 0,0 0 0 0 0,0 0 1 0 0,0 0-1 0 0,0 0 0 0 0,0-1 0 0 0,0 1 1 0 0,0 0-1 0 0,0 0 0 0 0,0 0 0 0 0,0 0 1 0 0,0 0-1 0 0,0 0 0 0 0,0 0 0 0 0,0 0 1 0 0,0 0-1 0 0,0 0-4 0 0,-1 0 0 0 0,1 0 1 0 0,0 0-1 0 0,0 1 1 0 0,0-1-1 0 0,0 0 0 0 0,0 0 1 0 0,0 0-1 0 0,0 0 0 0 0,0 1 1 0 0,0-1-1 0 0,0 0 0 0 0,0 0 1 0 0,0 0-1 0 0,0 0 0 0 0,0 1 1 0 0,0-1-1 0 0,0 0 1 0 0,0 0-1 0 0,0 0 0 0 0,0 0 1 0 0,0 0-1 0 0,0 1 0 0 0,0-1 1 0 0,0 0-1 0 0,0 0 0 0 0,0 0 1 0 0,0 0-1 0 0,0 1 0 0 0,0-1 1 0 0,1 0-1 0 0,-1 0 1 0 0,0 0-1 0 0,0 0 0 0 0,0 0 1 0 0,0 0-1 0 0,0 0 0 0 0,0 1 1 0 0,1-1-1 0 0,-1 0 0 0 0,0 0 1 0 0,0 0-1 0 0,0 0 0 0 0,0 0 1 0 0,0 0-1 0 0,1 0 0 0 0,-1 0 1 0 0,0 0-1 0 0,0 0 1 0 0,0 0-1 0 0,0 0 0 0 0,1 0 1 0 0,-1 0-1 0 0,0 0 0 0 0,0 0 1 0 0,0 0-1 0 0,0 0 0 0 0,1 0 1 0 0,-1 0-1 0 0,0 0 0 0 0,0 0 1 0 0,69 1 333 0 0,17 6-162 0 0,-19-1-194 0 0,-42-6 43 0 0,0 1 0 0 0,-1 0 0 0 0,1 2 0 0 0,31 8 0 0 0,-11 1-8 0 0,0-2-1 0 0,68 6 1 0 0,6 3-81 0 0,-32-8 103 0 0,25 2-50 0 0,-81-11 40 0 0,72 5-138 0 0,9-1 170 0 0,-44-4-43 0 0,19 0-77 0 0,-41-2 20 0 0,56 8 1 0 0,18 4-69 0 0,-12-2 3 0 0,-78-6 113 0 0,194 20-84 0 0,-116-10-34 0 0,-77-9 33 0 0,64 4 0 0 0,110 8-213 0 0,-29 0 157 0 0,-39-1 99 0 0,1 0-104 0 0,63 0-323 0 0,-125-9 302 0 0,7-3 161 0 0,-50-3-62 0 0,1 1 0 0 0,38 8 1 0 0,-23-2-105 0 0,89 2 1 0 0,0 0-200 0 0,40 6-104 0 0,-35-5-104 0 0,28 0 230 0 0,35 2 216 0 0,-206-13 125 0 0,138 7 0 0 0,35 3-102 0 0,-41-2 169 0 0,-91-7-259 0 0,0 1 1 0 0,41 9-1 0 0,94 13-6290 0 0,-158-22 5267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9:57:53.5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68 512 0 0,'-21'-3'2952'0'0,"18"2"-2000"0"0,0 0-1 0 0,1 0 1 0 0,-1 0-1 0 0,1 0 1 0 0,-1-1-1 0 0,1 1 0 0 0,0-1 1 0 0,-1 1-1 0 0,-2-5 613 0 0,6 24 1502 0 0,1-10-2671 0 0,1 0 0 0 0,-1-1 1 0 0,2 0-1 0 0,-1 0 0 0 0,7 11 1 0 0,26 33 131 0 0,-24-35-248 0 0,38 45-42 0 0,13 19 21 0 0,-72-92-179 0 0,-1 1 0 0 0,-15-16 1 0 0,11 13-43 0 0,-14-17 0 0 0,24 25-26 0 0,0 1 0 0 0,1 0 0 0 0,0-1 0 0 0,0 1 0 0 0,0-1 0 0 0,1 0 0 0 0,-4-11 0 0 0,5 11-7 0 0,-1 0 0 0 0,1-1 0 0 0,1 1 0 0 0,-1-1 0 0 0,1 1 0 0 0,0 0 1 0 0,1-1-1 0 0,1-11 0 0 0,0 14-11 0 0,-1 0 1 0 0,0 1 0 0 0,1-1-1 0 0,0 0 1 0 0,-1 1-1 0 0,1-1 1 0 0,1 1 0 0 0,-1 0-1 0 0,1-1 1 0 0,-1 1-1 0 0,1 0 1 0 0,0 0 0 0 0,0 1-1 0 0,0-1 1 0 0,4-2-1 0 0,4-1-2 0 0,0 0-1 0 0,0 0 0 0 0,0 1 1 0 0,1 0-1 0 0,0 1 0 0 0,0 1 1 0 0,25-5-1 0 0,89-2-22 0 0,-111 10 19 0 0,-10-1-39 0 0,-1 1 0 0 0,1 1 1 0 0,-1-1-1 0 0,0 0 1 0 0,1 1-1 0 0,-1 0 0 0 0,0 0 1 0 0,0 0-1 0 0,5 3 0 0 0,-7-4-151 0 0,-1 1-1 0 0,0 0 1 0 0,0-1-1 0 0,0 1 1 0 0,0 0-1 0 0,0 0 1 0 0,0 0-1 0 0,0 0 1 0 0,0 0-1 0 0,0 0 1 0 0,-1 0-1 0 0,1 0 1 0 0,0 0-1 0 0,-1 0 1 0 0,1 1-1 0 0,-1-1 0 0 0,1 0 1 0 0,-1 0-1 0 0,1 0 1 0 0,-1 1-1 0 0,0-1 1 0 0,0 0-1 0 0,1 1 1 0 0,-1-1-1 0 0,0 0 1 0 0,0 1-1 0 0,-1-1 1 0 0,1 0-1 0 0,0 0 1 0 0,0 1-1 0 0,0-1 1 0 0,-1 0-1 0 0,0 3 0 0 0,-2 5-1154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50:28.0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165 1916 512 0 0,'-6'0'845'0'0,"1"1"0"0"0,0 0 0 0 0,-1 0 0 0 0,1 1 0 0 0,0-1 0 0 0,0 1 0 0 0,-9 5 0 0 0,-33 20 3305 0 0,38-21-3439 0 0,1-1 0 0 0,0 2-1 0 0,0-1 1 0 0,-13 14-1 0 0,12-13 2255 0 0,6-7-354 0 0,6-4-1664 0 0,16-7 97 0 0,-1 1-601 0 0,17-19 394 0 0,2 3 1 0 0,56-32-1 0 0,14-4-166 0 0,-73 42-584 0 0,-2-2 1 0 0,57-49-1 0 0,28-19 135 0 0,228-111 381 0 0,-271 163-493 0 0,-1-4-1 0 0,-2-3 0 0 0,113-93 1 0 0,145-125 89 0 0,-116 96 20 0 0,-53 44 56 0 0,20-16 8 0 0,-123 91-156 0 0,53-59-1 0 0,-55 47-95 0 0,-11 11 118 0 0,1 1 1 0 0,73-58-1 0 0,-78 75 108 0 0,-39 30-217 0 0,-5 3-13 0 0,1 0 0 0 0,1 0-1 0 0,-1 0 1 0 0,0 0 0 0 0,-3 3-1 0 0,-1 1-55 0 0,0 1 0 0 0,1 0 0 0 0,0 0-1 0 0,0 0 1 0 0,-10 16 0 0 0,13-17-150 0 0,1 0 1 0 0,0 0-1 0 0,-1 0 0 0 0,2 0 1 0 0,-1 0-1 0 0,1 0 1 0 0,0 1-1 0 0,0-1 0 0 0,0 12 1 0 0,1-4-3114 0 0,-5 24 0 0 0,4-28 1168 0 0,-1 4-926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50:30.1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35 512 0 0,'-3'-5'3129'0'0,"-3"-6"2336"0"0,6 11-5384 0 0,0 0 0 0 0,0-1 0 0 0,0 1 0 0 0,-1 0 0 0 0,1 0 0 0 0,0-1 0 0 0,0 1 0 0 0,0 0 0 0 0,0 0 0 0 0,0-1 0 0 0,0 1 0 0 0,0 0 0 0 0,0 0 0 0 0,0-1 0 0 0,0 1 1 0 0,0 0-1 0 0,0 0 0 0 0,0-1 0 0 0,0 1 0 0 0,0 0 0 0 0,1 0 0 0 0,-1-1 0 0 0,0 1 0 0 0,0 0 0 0 0,0 0 0 0 0,0 0 0 0 0,0-1 0 0 0,1 1 0 0 0,-1 0 0 0 0,0 0 0 0 0,0 0 0 0 0,0-1 0 0 0,0 1 0 0 0,1 0 0 0 0,-1 0 0 0 0,4-5 1206 0 0,-4 5-1214 0 0,0 0 0 0 0,0-1 0 0 0,0 1 0 0 0,0 0 0 0 0,0 0 0 0 0,0-1 1 0 0,0 1-1 0 0,1 0 0 0 0,-1 0 0 0 0,0-1 0 0 0,0 1 0 0 0,0 0 0 0 0,1 0 0 0 0,-1-1 1 0 0,0 1-1 0 0,0 0 0 0 0,1 0 0 0 0,-1 0 0 0 0,0 0 0 0 0,0 0 0 0 0,1-1 0 0 0,-1 1 0 0 0,0 0 1 0 0,0 0-1 0 0,1 0 0 0 0,-1 0 0 0 0,0 0 0 0 0,1 0 0 0 0,0 0 1887 0 0,0 0-1856 0 0,-1 0 0 0 0,1 0 0 0 0,-1 0 1 0 0,0 0-1 0 0,1 0 0 0 0,-1 0 0 0 0,1 0 1 0 0,-1 1-1 0 0,0-1 0 0 0,1 0 0 0 0,-1 0 1 0 0,0 0-1 0 0,1 1 0 0 0,-1-1 0 0 0,0 0 0 0 0,1 0 1 0 0,-1 1-1 0 0,0-1 0 0 0,1 0 0 0 0,-1 1 1 0 0,0-1-1 0 0,0 0 0 0 0,1 1 0 0 0,-1-1 1 0 0,0 0-1 0 0,0 1 0 0 0,0 0 0 0 0,3 2 449 0 0,3 5 668 0 0,-5-8-1207 0 0,-1 1 0 0 0,0-1 0 0 0,0 0 0 0 0,0 0 1 0 0,0 0-1 0 0,0 0 0 0 0,0 1 0 0 0,0-1 0 0 0,0 0 0 0 0,0 0 0 0 0,0 0 0 0 0,0 0 0 0 0,0 1 0 0 0,0-1 0 0 0,-1 0 0 0 0,1 0 0 0 0,0 0 0 0 0,0 0 0 0 0,0 1 0 0 0,0-1 0 0 0,0 0 0 0 0,0 0 0 0 0,0 0 0 0 0,0 0 0 0 0,0 0 0 0 0,-1 1 0 0 0,1-1 0 0 0,0 0 0 0 0,0 0 0 0 0,0 0 0 0 0,0 0 0 0 0,0 0 1 0 0,-1 0-1 0 0,1 0 0 0 0,0 0 0 0 0,0 0 0 0 0,0 0 0 0 0,0 0 0 0 0,-1 0 0 0 0,1 1 0 0 0,0-1 0 0 0,0 0 0 0 0,0 0 0 0 0,-1 0 0 0 0,1 0 0 0 0,0-1 0 0 0,0 1 0 0 0,0 0 0 0 0,0 0 0 0 0,-1 0 0 0 0,1 0 0 0 0,0 0 0 0 0,0 0 0 0 0,0 0 0 0 0,-1 0 17 0 0,0 0 0 0 0,0 1 0 0 0,0-1-1 0 0,1 0 1 0 0,-1 1 0 0 0,0-1 0 0 0,0 0-1 0 0,1 1 1 0 0,-1-1 0 0 0,0 1 0 0 0,0-1 0 0 0,1 1-1 0 0,-1-1 1 0 0,1 1 0 0 0,-1 0 0 0 0,1-1 0 0 0,-1 1-1 0 0,1 0 1 0 0,-1 0 0 0 0,0 0-9 0 0,1-1 0 0 0,0 1 1 0 0,0-1-1 0 0,-1 0 0 0 0,1 1 0 0 0,0-1 1 0 0,0 1-1 0 0,0-1 0 0 0,-1 1 0 0 0,1-1 1 0 0,0 1-1 0 0,0-1 0 0 0,0 0 0 0 0,0 1 1 0 0,0-1-1 0 0,0 1 0 0 0,0-1 0 0 0,0 1 1 0 0,0-1-1 0 0,0 1 0 0 0,0-1 0 0 0,0 1 1 0 0,1-1-1 0 0,-1 1 0 0 0,0-1 0 0 0,0 1 1 0 0,0-1-1 0 0,1 0 0 0 0,-1 1 1 0 0,0-1-1 0 0,0 1 0 0 0,1-1 0 0 0,0 1 1 0 0,20 11 633 0 0,-18-10-561 0 0,1 1 1 0 0,-1-1 0 0 0,0 1 0 0 0,0 0 0 0 0,0 0-1 0 0,3 4 1 0 0,2 1 214 0 0,1 4 262 0 0,-9-11-548 0 0,1 1 0 0 0,0-1-1 0 0,0 0 1 0 0,0 0 0 0 0,0 1 0 0 0,0-1 0 0 0,0 0 0 0 0,0 0 0 0 0,0 0-1 0 0,0 0 1 0 0,1-1 0 0 0,-1 1 0 0 0,0 0 0 0 0,1 0 0 0 0,-1-1 0 0 0,0 1 0 0 0,3 0-1 0 0,9 2 140 0 0,-1-1 0 0 0,16 1-1 0 0,-14-2-25 0 0,-6 0-69 0 0,6 0 115 0 0,1 1-1 0 0,17 4 1 0 0,-27-4-149 0 0,0 0-1 0 0,0 0 1 0 0,0 0-1 0 0,0 0 1 0 0,-1 1 0 0 0,1 0-1 0 0,-1 0 1 0 0,1 0-1 0 0,6 7 1 0 0,120 117 385 0 0,-104-99-326 0 0,-1-1-9 0 0,1-2 1 0 0,59 45-1 0 0,6 0 27 0 0,-64-47-60 0 0,1-1 0 0 0,33 19 0 0 0,-5-10-29 0 0,12 7 62 0 0,71 52 1 0 0,-82-46 24 0 0,77 76-1 0 0,-82-70-24 0 0,99 72-1 0 0,71 27-52 0 0,-205-137-22 0 0,26 16-6 0 0,143 97 51 0 0,118 69-35 0 0,-78-53 36 0 0,-190-115-53 0 0,32 32 1 0 0,-42-34 22 0 0,2 0 1 0 0,47 29-1 0 0,-5-8 7 0 0,-48-29-21 0 0,1-1 1 0 0,1 0-1 0 0,48 19 0 0 0,-56-28-17 0 0,-13-3 10 0 0,1-1 0 0 0,0 0 0 0 0,0-1-1 0 0,-1 1 1 0 0,1-1 0 0 0,0 0 0 0 0,1 0 0 0 0,-1 0-1 0 0,0-1 1 0 0,0 0 0 0 0,0 0 0 0 0,0 0-1 0 0,6-2 1 0 0,-10 2-4 0 0,-1 0 0 0 0,1 0-1 0 0,0-1 1 0 0,0 1 0 0 0,0 0 0 0 0,0-1-1 0 0,0 1 1 0 0,-1-1 0 0 0,1 1 0 0 0,0-1 0 0 0,-1 1-1 0 0,1-1 1 0 0,0 0 0 0 0,-1 1 0 0 0,1-1-1 0 0,0 0 1 0 0,-1 1 0 0 0,1-1 0 0 0,-1 0-1 0 0,1 0 1 0 0,-1 0 0 0 0,1 0 0 0 0,-1-1-2 0 0,0 1 1 0 0,0-1 0 0 0,0 1 0 0 0,0-1-1 0 0,0 1 1 0 0,0-1 0 0 0,0 1-1 0 0,0-1 1 0 0,-1 1 0 0 0,1 0 0 0 0,0-1-1 0 0,-2-2 1 0 0,-2-3-8 0 0,0-1 1 0 0,0 1-1 0 0,-11-13 0 0 0,10 14 6 0 0,-39-48-37 0 0,43 54 19 0 0,1-1 1 0 0,-1 0-1 0 0,0 1 0 0 0,1-1 1 0 0,-1 0-1 0 0,1 1 0 0 0,-1-1 1 0 0,1 0-1 0 0,-1 0 0 0 0,1 0 1 0 0,0 0-1 0 0,-1 1 0 0 0,1-1 1 0 0,0 0-1 0 0,0 0 0 0 0,-1 0 1 0 0,1 0-1 0 0,0 0 0 0 0,0 0 0 0 0,0 0 1 0 0,0 0-1 0 0,0 0 0 0 0,0 0 1 0 0,0 0-1 0 0,1 1 0 0 0,-1-1 1 0 0,0 0-1 0 0,1 0 0 0 0,-1 0 1 0 0,0 0-1 0 0,1 0 0 0 0,-1 1 1 0 0,2-2-1 0 0,-2 1-126 0 0,1 0 1 0 0,0 1-1 0 0,0-1 0 0 0,0 0 1 0 0,0 1-1 0 0,0-1 0 0 0,0 1 1 0 0,0 0-1 0 0,0-1 1 0 0,0 1-1 0 0,0 0 0 0 0,0 0 1 0 0,0-1-1 0 0,0 1 0 0 0,0 0 1 0 0,0 0-1 0 0,0 0 0 0 0,0 0 1 0 0,0 1-1 0 0,0-1 1 0 0,0 0-1 0 0,0 0 0 0 0,0 0 1 0 0,0 1-1 0 0,0-1 0 0 0,0 1 1 0 0,0-1-1 0 0,2 2 0 0 0,17 11-10447 0 0,-14-6 7433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54:07.3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40 120 512 0 0,'-1'-2'734'0'0,"0"0"-1"0"0,0 1 1 0 0,-1-1-1 0 0,1 1 1 0 0,-1-1-1 0 0,0 1 1 0 0,1-1 0 0 0,-1 1-1 0 0,0 0 1 0 0,0 0-1 0 0,0 0 1 0 0,1 0-1 0 0,-1 0 1 0 0,0 0 0 0 0,-1 1-1 0 0,1-1 1 0 0,-3 0-1 0 0,5 1-680 0 0,-1 0-1 0 0,1 0 1 0 0,0 0-1 0 0,0 0 0 0 0,0 0 1 0 0,-1 0-1 0 0,1 0 1 0 0,0 0-1 0 0,0 0 1 0 0,0 0-1 0 0,0 0 0 0 0,-1 0 1 0 0,1 0-1 0 0,0 0 1 0 0,0-1-1 0 0,0 1 1 0 0,0 0-1 0 0,0 0 1 0 0,-1 0-1 0 0,1 0 0 0 0,0 0 1 0 0,0 0-1 0 0,0-1 1 0 0,0 1-1 0 0,0 0 1 0 0,0 0-1 0 0,-1 0 0 0 0,1 0 1 0 0,0 0-1 0 0,0-1 1 0 0,0 1-1 0 0,0 0 1 0 0,0 0-1 0 0,0 0 1 0 0,0 0-1 0 0,0-1 0 0 0,0 1 1 0 0,0 0-1 0 0,0 0 1 0 0,0 0-1 0 0,0-1 1 0 0,0 1-1 0 0,0 0 0 0 0,0 0 1 0 0,8-8 893 0 0,13-3 27 0 0,4 0-244 0 0,0 1 0 0 0,1 2 0 0 0,0 0 0 0 0,33-5 1 0 0,-14 5-407 0 0,44-5 234 0 0,-74 11-420 0 0,0 1 0 0 0,0 1 0 0 0,27 3 0 0 0,-38-2-93 0 0,-1 0 0 0 0,0-1 0 0 0,1 1 0 0 0,-1 0 1 0 0,0 0-1 0 0,0 1 0 0 0,1-1 0 0 0,-1 1 0 0 0,0 0 0 0 0,-1-1 0 0 0,1 1 0 0 0,0 1 0 0 0,0-1 1 0 0,2 3-1 0 0,-3-3-6 0 0,-1 1-1 0 0,1-1 1 0 0,-1 0 0 0 0,0 0 0 0 0,1 1-1 0 0,-1-1 1 0 0,0 1 0 0 0,-1-1 0 0 0,1 1 0 0 0,0-1-1 0 0,-1 1 1 0 0,1-1 0 0 0,-1 1 0 0 0,0-1 0 0 0,0 1-1 0 0,0 0 1 0 0,0-1 0 0 0,-1 1 0 0 0,0 3 0 0 0,-2 7 3 0 0,-1 1 1 0 0,0-1-1 0 0,-1 0 1 0 0,-11 21-1 0 0,-33 45-57 0 0,34-57-2 0 0,0 1 1 0 0,2 0-1 0 0,-16 39 1 0 0,16-23 25 0 0,4-11 14 0 0,-2 0 0 0 0,-19 38-1 0 0,29-64-19 0 0,-12 23 60 0 0,13-24-60 0 0,-1 0 0 0 0,0 1 0 0 0,1 0 0 0 0,-1-1 0 0 0,1 1 0 0 0,0-1 0 0 0,-1 1 0 0 0,1-1 0 0 0,0 1 0 0 0,0 0 0 0 0,0-1 0 0 0,0 1 0 0 0,0 0 0 0 0,1 1 0 0 0,0-2-1 0 0,-1-1 1 0 0,1 1-1 0 0,0 0 0 0 0,-1-1 1 0 0,1 1-1 0 0,0-1 1 0 0,0 1-1 0 0,-1-1 1 0 0,1 1-1 0 0,0-1 1 0 0,0 0-1 0 0,0 1 1 0 0,0-1-1 0 0,0 0 0 0 0,-1 0 1 0 0,1 1-1 0 0,0-1 1 0 0,0 0-1 0 0,0 0 1 0 0,0 0-1 0 0,0 0 1 0 0,0 0-1 0 0,0 0 1 0 0,0-1-1 0 0,0 1 1 0 0,0 0-1 0 0,26-7-8 0 0,8-6 26 0 0,0 1 0 0 0,1 2 1 0 0,72-10-1 0 0,-89 18-17 0 0,9-1-31 0 0,-1 1 1 0 0,45 2-1 0 0,-18 4-2577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54:07.6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9 182 88 0 0,'0'0'114'0'0,"0"0"-1"0"0,0 0 1 0 0,-1 0 0 0 0,1 0 0 0 0,0 0-1 0 0,-1 0 1 0 0,1 0 0 0 0,0 0-1 0 0,-1 0 1 0 0,1 0 0 0 0,0 0-1 0 0,-1 0 1 0 0,1 0 0 0 0,0 0 0 0 0,0 0-1 0 0,-1 0 1 0 0,1-1 0 0 0,0 1-1 0 0,-1 0 1 0 0,1 0 0 0 0,0 0 0 0 0,0 0-1 0 0,-1-1 1 0 0,1 1 0 0 0,0 0-1 0 0,0 0 1 0 0,0 0 0 0 0,-1-1-1 0 0,1 1 1 0 0,0 0 0 0 0,0 0 0 0 0,0-1-1 0 0,-1 1 1 0 0,7-10 2411 0 0,18-9 318 0 0,-21 17-2432 0 0,27-21 1338 0 0,1 2 1 0 0,1 1 0 0 0,1 1 0 0 0,54-22-1 0 0,-71 36-1439 0 0,0 0-1 0 0,0 1 1 0 0,1 1-1 0 0,32-2 1 0 0,-40 4-626 0 0,1 1 0 0 0,-1 1 1 0 0,0-1-1 0 0,0 1 0 0 0,0 1 0 0 0,0 0 1 0 0,0 0-1 0 0,0 1 0 0 0,0 0 0 0 0,12 6 1 0 0,-12-2-1894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54:14.7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17 104 512 0 0,'-3'-8'957'0'0,"0"0"0"0"0,1-1 0 0 0,0 1-1 0 0,0-1 1 0 0,0-12 0 0 0,-1-2 2361 0 0,3 10-696 0 0,0 13-2507 0 0,0 0 0 0 0,1-1 0 0 0,-1 1 0 0 0,0 0 0 0 0,0 0 0 0 0,0-1 0 0 0,0 1 0 0 0,0 0 0 0 0,0 0 0 0 0,1 0 0 0 0,-1-1 0 0 0,0 1 0 0 0,0 0 0 0 0,0 0 0 0 0,1 0 0 0 0,-1 0 0 0 0,0-1 0 0 0,0 1 0 0 0,0 0 0 0 0,1 0 0 0 0,-1 0 0 0 0,0 0 0 0 0,0 0 0 0 0,1 0 0 0 0,-1 0 0 0 0,1 0 37 0 0,0 0 1 0 0,0 0 0 0 0,0 1 0 0 0,0-1 0 0 0,0 0-1 0 0,0 1 1 0 0,0-1 0 0 0,0 1 0 0 0,-1-1 0 0 0,1 1-1 0 0,0-1 1 0 0,0 1 0 0 0,0 0 0 0 0,-1-1 0 0 0,1 1-1 0 0,-1 0 1 0 0,1 0 0 0 0,0-1 0 0 0,0 2 0 0 0,10 16 617 0 0,-1 0 1 0 0,-1 0 0 0 0,14 38 0 0 0,0 1-140 0 0,-13-37-513 0 0,1 1-1 0 0,1-2 1 0 0,0 1 0 0 0,26 28 0 0 0,-35-44-117 0 0,1-1 0 0 0,-1 0 0 0 0,1 0-1 0 0,0-1 1 0 0,0 1 0 0 0,0-1 0 0 0,0 0 0 0 0,1 0 0 0 0,-1 0-1 0 0,0-1 1 0 0,1 1 0 0 0,0-1 0 0 0,-1 0 0 0 0,6 0 0 0 0,-6 0-70 0 0,-1-1 1 0 0,1 0 0 0 0,0 0 0 0 0,0 0 0 0 0,-1 0 0 0 0,1-1-1 0 0,0 0 1 0 0,-1 1 0 0 0,1-1 0 0 0,0-1 0 0 0,-1 1-1 0 0,1 0 1 0 0,-1-1 0 0 0,0 0 0 0 0,1 1 0 0 0,-1-1 0 0 0,0-1-1 0 0,4-2 1 0 0,-7 5-4 0 0,0-1 0 0 0,1 1 0 0 0,-1 0 0 0 0,1 0 0 0 0,-1-1 0 0 0,0 1-1 0 0,0 0 1 0 0,1-1 0 0 0,-1 1 0 0 0,0 0 0 0 0,1-1 0 0 0,-1 1 0 0 0,0 0 0 0 0,0-1 0 0 0,0 1-1 0 0,1-1 1 0 0,-1 1 0 0 0,0 0 0 0 0,0-1 0 0 0,0 1 0 0 0,0-1 0 0 0,0 1 0 0 0,0-1 0 0 0,0 1 0 0 0,0 0-1 0 0,0-1 1 0 0,0 1 0 0 0,0-1 0 0 0,0 1 0 0 0,0-1 0 0 0,0 1 0 0 0,0 0 0 0 0,0-1 0 0 0,-1 1-1 0 0,1-1 1 0 0,0 1 0 0 0,0-1 0 0 0,-2 0-587 0 0,1 1 0 0 0,0-1 1 0 0,0 0-1 0 0,-1 0 0 0 0,1 1 0 0 0,0-1 0 0 0,-1 1 0 0 0,1-1 0 0 0,-3 0 1 0 0,-6 0-1263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54:15.0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122 18 968 0 0,'-1'-2'500'0'0,"0"1"-1"0"0,0 0 0 0 0,-1-1 1 0 0,1 1-1 0 0,0 0 1 0 0,-1 0-1 0 0,1 0 1 0 0,-1 0-1 0 0,1 0 0 0 0,-1 0 1 0 0,1 0-1 0 0,-1 1 1 0 0,1-1-1 0 0,-1 1 0 0 0,0-1 1 0 0,1 1-1 0 0,-3-1 1 0 0,3 1-301 0 0,0 0 0 0 0,0 0 0 0 0,0 0 0 0 0,0 0 0 0 0,-1 0 0 0 0,1 1 0 0 0,0-1 0 0 0,0 0 0 0 0,0 1 0 0 0,0-1 0 0 0,0 1 0 0 0,0-1 0 0 0,0 1 0 0 0,0-1 0 0 0,0 1 0 0 0,1-1 0 0 0,-1 1 0 0 0,0 0 0 0 0,0 0 0 0 0,0-1 0 0 0,1 1 0 0 0,-1 0 0 0 0,0 0 0 0 0,1 0 0 0 0,-1 0 0 0 0,1 0 0 0 0,-2 2 0 0 0,0 6 80 0 0,-1 0 1 0 0,1 0-1 0 0,1 0 1 0 0,0 1-1 0 0,0-1 1 0 0,0 1-1 0 0,1-1 1 0 0,2 12-1 0 0,-1 8 139 0 0,-1-1-320 0 0,-1 0 1 0 0,-1 0-1 0 0,-2 0 1 0 0,0-1-1 0 0,-2 1 1 0 0,-17 48-1 0 0,19-67-171 0 0,1-1 1 0 0,0 1-1 0 0,0 0 0 0 0,1 1 0 0 0,0-1 0 0 0,0 12 1 0 0,2-20 38 0 0,-1-1 0 0 0,1 1-1 0 0,0-1 1 0 0,0 1 0 0 0,0-1 0 0 0,0 0 0 0 0,0 1 0 0 0,1-1 0 0 0,-1 1 0 0 0,0-1 0 0 0,0 1 0 0 0,0-1 0 0 0,0 1 0 0 0,0-1 0 0 0,1 0 0 0 0,-1 1 0 0 0,0-1-1 0 0,0 1 1 0 0,1-1 0 0 0,-1 0 0 0 0,0 1 0 0 0,0-1 0 0 0,1 0 0 0 0,-1 1 0 0 0,0-1 0 0 0,1 0 0 0 0,-1 0 0 0 0,1 1 0 0 0,-1-1 0 0 0,0 0 0 0 0,1 0-1 0 0,-1 0 1 0 0,1 1 0 0 0,-1-1 0 0 0,1 0 0 0 0,-1 0 0 0 0,0 0 0 0 0,1 0 0 0 0,-1 0 0 0 0,1 0 0 0 0,-1 0 0 0 0,1 0 0 0 0,19-6-3776 0 0,-18 5 3485 0 0,8-3-2260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54:15.3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87 288 0 0,'-12'-1'1706'0'0,"-19"1"3313"0"0,30 0-4720 0 0,-1 0 0 0 0,1 0 1 0 0,0 0-1 0 0,0 0 0 0 0,0 0 0 0 0,0 1 0 0 0,0-1 1 0 0,0 0-1 0 0,0 1 0 0 0,0-1 0 0 0,0 1 0 0 0,0-1 1 0 0,0 1-1 0 0,0 0 0 0 0,0-1 0 0 0,0 1 0 0 0,0 0 1 0 0,0 0-1 0 0,0-1 0 0 0,-1 3 0 0 0,2-2-222 0 0,0-1 0 0 0,0 0 1 0 0,0 1-1 0 0,0-1 0 0 0,0 1 0 0 0,0-1 0 0 0,0 1 0 0 0,0-1 0 0 0,0 1 0 0 0,0-1 1 0 0,1 1-1 0 0,-1-1 0 0 0,0 1 0 0 0,0-1 0 0 0,0 0 0 0 0,0 1 0 0 0,1-1 0 0 0,-1 1 1 0 0,0-1-1 0 0,0 0 0 0 0,1 1 0 0 0,-1-1 0 0 0,0 0 0 0 0,1 1 0 0 0,-1-1 0 0 0,0 0 1 0 0,1 1-1 0 0,-1-1 0 0 0,1 0 0 0 0,-1 0 0 0 0,0 1 0 0 0,1-1 0 0 0,-1 0 0 0 0,1 0 1 0 0,-1 0-1 0 0,1 0 0 0 0,-1 0 0 0 0,1 0 0 0 0,-1 1 0 0 0,1-1 0 0 0,0 0 0 0 0,21 3 689 0 0,5-3-383 0 0,1 0 0 0 0,0-3 0 0 0,44-8 0 0 0,81-28-508 0 0,-136 34 133 0 0,135-47-1656 0 0,-148 49-585 0 0,-8 4 1377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56:53.74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100 314 512 0 0,'0'0'28'0'0,"0"-1"0"0"0,0 1 0 0 0,1-1 0 0 0,-1 1 0 0 0,0-1 0 0 0,0 1 0 0 0,1-1 0 0 0,-1 1 0 0 0,0-1 0 0 0,0 1 1 0 0,0-1-1 0 0,0 1 0 0 0,0-1 0 0 0,0 1 0 0 0,0-1 0 0 0,0 1 0 0 0,0-1 0 0 0,0 1 0 0 0,0-1 0 0 0,0 1 0 0 0,0-1 0 0 0,-1 1 0 0 0,1-1 0 0 0,0 0 0 0 0,-11-5 552 0 0,3 2-219 0 0,6 3-202 0 0,0 1 0 0 0,-1-1 1 0 0,1 0-1 0 0,-1 1 1 0 0,1-1-1 0 0,-6 1 0 0 0,6 0 206 0 0,-1 0 0 0 0,1-1 0 0 0,0 1-1 0 0,-1 0 1 0 0,1-1 0 0 0,-5-1 0 0 0,1 1 5104 0 0,-4 2-3139 0 0,8-1-2241 0 0,1 1 0 0 0,-1-1 0 0 0,0 0 0 0 0,1 0 1 0 0,-1 0-1 0 0,0 0 0 0 0,1 0 0 0 0,-3 0 0 0 0,3 0-71 0 0,1 0-1 0 0,0 0 1 0 0,0 0-1 0 0,0 0 1 0 0,0 0-1 0 0,-1 0 1 0 0,1 0-1 0 0,0 0 1 0 0,0 0-1 0 0,0 0 0 0 0,0 0 1 0 0,0 0-1 0 0,-1 0 1 0 0,1 0-1 0 0,0 0 1 0 0,0 0-1 0 0,0-1 1 0 0,0 1-1 0 0,-1 0 1 0 0,1 0-1 0 0,0 0 1 0 0,0 0-1 0 0,0 0 0 0 0,0 0 1 0 0,0 0-1 0 0,0 0 1 0 0,0-1-1 0 0,-1 1 1 0 0,1 0-1 0 0,0 0 1 0 0,0 0-1 0 0,0 0 1 0 0,0 0-1 0 0,0-1 0 0 0,0 1 1 0 0,0 0-1 0 0,0 0 1 0 0,0 0-1 0 0,0 0 1 0 0,0-1-1 0 0,0 1 1 0 0,0 0-1 0 0,0 0 1 0 0,0 0-1 0 0,0 0 1 0 0,0-1-1 0 0,0 1 0 0 0,0 0 1 0 0,0 0-1 0 0,0 0 1 0 0,0 0-1 0 0,0 0 1 0 0,0-1-1 0 0,0 1 1 0 0,0 0-1 0 0,0 0 1 0 0,1 0-1 0 0,10-5 533 0 0,2 2-159 0 0,1 1-1 0 0,21 0 0 0 0,-21 1 45 0 0,30-5 0 0 0,70-18 1036 0 0,-32 5-1134 0 0,-38 9-88 0 0,1-1 1 0 0,45-20-1 0 0,-59 20-49 0 0,0 0 0 0 0,41-7 0 0 0,68-6 234 0 0,-101 18-322 0 0,172-21 299 0 0,12-3 96 0 0,-37 7-181 0 0,-83 14 87 0 0,121 5 1 0 0,-163 4-214 0 0,131 16 149 0 0,-97-6-218 0 0,-54-4-58 0 0,0 2-1 0 0,0 1 0 0 0,-1 2 0 0 0,73 30 1 0 0,-80-29 32 0 0,0-2 0 0 0,37 7 0 0 0,34 9-6 0 0,-69-17-76 0 0,59 9 0 0 0,9 1-25 0 0,-78-12 23 0 0,202 44 53 0 0,-113-22-66 0 0,-88-20-6 0 0,1-1 0 0 0,1-2 0 0 0,49 5 0 0 0,-37-8 3 0 0,0 2-1 0 0,0 1 1 0 0,59 18 0 0 0,13 4-44 0 0,-59-16 64 0 0,77 29 1 0 0,-89-28-34 0 0,0-1 0 0 0,80 12 0 0 0,-8-2-4 0 0,-20-3-19 0 0,2-4 1 0 0,0-4 0 0 0,123-2-1 0 0,-97-10 13 0 0,141-21-1 0 0,-160 9 10 0 0,65-10-7 0 0,-8 5 51 0 0,12-3-40 0 0,-23 8-11 0 0,1-1 38 0 0,8-4-64 0 0,28-5-32 0 0,-15 2 99 0 0,-41 8-9 0 0,67-2-45 0 0,-166 14 26 0 0,86-10-27 0 0,-70 5 30 0 0,65 0 1 0 0,35 2-2 0 0,-85 0 5 0 0,71 6-1 0 0,2 1-20 0 0,22 1 20 0 0,-103 0-7 0 0,79-5 0 0 0,19 1 18 0 0,-22 3-17 0 0,-13 0-39 0 0,-24 10-7 0 0,-65-8-72 0 0,1-1 0 0 0,29 0 0 0 0,23-4-1248 0 0,-28 0-4180 0 0,-30 0 1238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3:57:59.64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 48 512 0 0,'1'-1'214'0'0,"-1"-1"0"0"0,1 1 1 0 0,0-1-1 0 0,-1 0 0 0 0,1 1 0 0 0,-1-1 0 0 0,1 0 1 0 0,-1 1-1 0 0,0-1 0 0 0,0 0 0 0 0,0 0 0 0 0,0 1 1 0 0,0-1-1 0 0,0 0 0 0 0,0 1 0 0 0,0-1 0 0 0,-1 0 1 0 0,1 1-1 0 0,-1-1 0 0 0,1 0 0 0 0,-1 1 0 0 0,0-1 0 0 0,0 1 1 0 0,0-1-1 0 0,1 1 0 0 0,-1-1 0 0 0,-3-1 0 0 0,26 2 2674 0 0,-22 1-2818 0 0,17 2 767 0 0,-17-2-716 0 0,3 2-39 0 0,1 0 0 0 0,-1 0 1 0 0,1 0-1 0 0,-1-1 0 0 0,1 0 0 0 0,0 1 1 0 0,0-1-1 0 0,4 0 0 0 0,-8-1-76 0 0,0 0-1 0 0,0 1 1 0 0,0-1-1 0 0,0 0 1 0 0,-1 0-1 0 0,1 0 1 0 0,0 0 0 0 0,0 0-1 0 0,0 0 1 0 0,0 0-1 0 0,0 0 1 0 0,0 0-1 0 0,-1 1 1 0 0,1-1 0 0 0,0 0-1 0 0,0 0 1 0 0,0 0-1 0 0,0 0 1 0 0,0 0-1 0 0,0 1 1 0 0,0-1-1 0 0,0 0 1 0 0,0 0 0 0 0,0 0-1 0 0,0 0 1 0 0,0 0-1 0 0,0 1 1 0 0,0-1-1 0 0,0 0 1 0 0,0 0 0 0 0,0 0-1 0 0,0 0 1 0 0,0 1-1 0 0,0-1 1 0 0,0 0-1 0 0,0 0 1 0 0,0 0-1 0 0,0 0 1 0 0,0 1 0 0 0,0-1-1 0 0,0 0 1 0 0,0 0-1 0 0,0 0 1 0 0,0 0-1 0 0,0 0 1 0 0,1 0 0 0 0,-1 1-1 0 0,0-1 1 0 0,0 0-1 0 0,0 0 1 0 0,0 0-1 0 0,0 0 1 0 0,0 0 0 0 0,1 0-1 0 0,-1 0 1 0 0,0 0-1 0 0,0 1 1 0 0,-5-1 88 0 0,9 0 196 0 0,9-1 105 0 0,-6 1-293 0 0,-1-1 1 0 0,0 1-1 0 0,0 0 1 0 0,0 0-1 0 0,1 1 1 0 0,-1-1-1 0 0,9 4 1 0 0,-7 1-133 0 0,-7-5 38 0 0,-1 1 0 0 0,1-1-1 0 0,-1 0 1 0 0,1 1 0 0 0,-1-1 0 0 0,1 0 0 0 0,-1 1-1 0 0,1-1 1 0 0,-1 0 0 0 0,1 1 0 0 0,0-1 0 0 0,-1 0-1 0 0,1 0 1 0 0,-1 0 0 0 0,1 0 0 0 0,0 0 0 0 0,0 1-1 0 0,170 1 1729 0 0,-85 3-1484 0 0,-42-5-26 0 0,99 2 843 0 0,-23 2-144 0 0,-104-3-847 0 0,0 0-1 0 0,-1 2 1 0 0,0 0-1 0 0,18 6 1 0 0,-13-3 16 0 0,35 5 0 0 0,68-7 311 0 0,-82-5-69 0 0,52 7 1 0 0,-56-3 2 0 0,-1-1 0 0 0,60-5 0 0 0,-79 2-136 0 0,0 0 0 0 0,-1 1 0 0 0,1 1 0 0 0,0 1 0 0 0,24 5 0 0 0,81 16 419 0 0,18 5-212 0 0,-86-15-172 0 0,1-1 1 0 0,86 6-1 0 0,-111-14-152 0 0,-1 1-1 0 0,34 10 1 0 0,-34-8-70 0 0,8 0 52 0 0,0-1-1 0 0,48 1 1 0 0,2 0 21 0 0,115 12 161 0 0,-9 0 7 0 0,-127-12-215 0 0,68-3-1 0 0,-9 0 50 0 0,35-4 35 0 0,-7 1 102 0 0,-12 2-102 0 0,46 3-14 0 0,-30 0-50 0 0,-94-1-103 0 0,72 10 109 0 0,-66-7-95 0 0,-47-6 14 0 0,0 0 0 0 0,0 2 1 0 0,0 0-1 0 0,23 9 0 0 0,71 34-1296 0 0,-104-41 238 0 0,-12-6 992 0 0,0 0-1 0 0,1 0 1 0 0,-1 0-1 0 0,0 0 1 0 0,0 0-1 0 0,0 0 1 0 0,1 0-1 0 0,-1 1 0 0 0,0-1 1 0 0,0 0-1 0 0,0 0 1 0 0,0 0-1 0 0,1 0 1 0 0,-1 0-1 0 0,0 0 1 0 0,0 0-1 0 0,0 1 0 0 0,0-1 1 0 0,0 0-1 0 0,0 0 1 0 0,0 0-1 0 0,1 0 1 0 0,-1 1-1 0 0,0-1 1 0 0,0 0-1 0 0,0 0 0 0 0,0 0 1 0 0,0 0-1 0 0,0 1 1 0 0,0-1-1 0 0,0 0 1 0 0,0 0-1 0 0,0 0 1 0 0,0 1-1 0 0,0-1 0 0 0,0 0 1 0 0,0 0-1 0 0,0 0 1 0 0,0 1-1 0 0,0-1 1 0 0,0 0-1 0 0,0 0 1 0 0,0 0-1 0 0,0 0 0 0 0,0 1 1 0 0,-1-1-1 0 0,1 0 1 0 0,0 0-1 0 0,0 0 1 0 0,0 0-1 0 0,0 0 1 0 0,0 1-1 0 0,0-1 0 0 0,-1 0 1 0 0,1 0-1 0 0,0 0 1 0 0,0 0-1 0 0,0 0 1 0 0,0 0-1 0 0,-1 0 1 0 0,1 1-1 0 0,0-1 0 0 0,0 0 1 0 0,0 0-1 0 0,0 0 1 0 0,-1 0-1 0 0,1 0 1 0 0,-10 1-2958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0:59.3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0 270 512 0 0,'1'-2'119'0'0,"0"1"0"0"0,0-1 0 0 0,0 1-1 0 0,0-1 1 0 0,0 1 0 0 0,0-1 0 0 0,0 1 0 0 0,0 0 0 0 0,0 0-1 0 0,1 0 1 0 0,-1-1 0 0 0,0 1 0 0 0,1 0 0 0 0,-1 1-1 0 0,1-1 1 0 0,2-1 0 0 0,6-5-108 0 0,-3 1-499 0 0,0-1-1 0 0,0 0 1 0 0,-1 0-1 0 0,10-15 1 0 0,-13 17 668 0 0,-1 1 1 0 0,1-1 0 0 0,-1 1 0 0 0,-1-1 0 0 0,1 0 0 0 0,-1 0-1 0 0,1 0 1 0 0,-1 0 0 0 0,-1 0 0 0 0,1-9 0 0 0,-10-110 13395 0 0,11 119-7772 0 0,2 13-3949 0 0,2 17-1048 0 0,0 16-188 0 0,-1 2 1 0 0,-2 42-1 0 0,-8 84 307 0 0,0 55-536 0 0,7-191-406 0 0,7 40 0 0 0,-6-60-14 0 0,0-1 0 0 0,0 1 0 0 0,2-1 0 0 0,-1 0 0 0 0,1-1 0 0 0,9 15 0 0 0,-14-24 22 0 0,1-1-1 0 0,0 0 0 0 0,-1 0 0 0 0,1 0 0 0 0,0 0 0 0 0,0 0 0 0 0,0 0 1 0 0,0 0-1 0 0,0 0 0 0 0,0 0 0 0 0,0 0 0 0 0,0-1 0 0 0,0 1 0 0 0,0 0 0 0 0,0-1 1 0 0,1 1-1 0 0,1 0 0 0 0,-2-1-17 0 0,0 0 1 0 0,0 0-1 0 0,-1 0 0 0 0,1 0 1 0 0,0 0-1 0 0,0 0 1 0 0,0-1-1 0 0,-1 1 0 0 0,1 0 1 0 0,0 0-1 0 0,0-1 0 0 0,-1 1 1 0 0,1-1-1 0 0,0 1 1 0 0,-1-1-1 0 0,1 1 0 0 0,0-1 1 0 0,-1 1-1 0 0,1-1 1 0 0,-1 1-1 0 0,1-2 0 0 0,2-1-170 0 0,-1-1 1 0 0,0 1-1 0 0,0-1 0 0 0,0 0 0 0 0,-1 0 0 0 0,1 0 0 0 0,-1 0 0 0 0,0 0 0 0 0,1-6 1 0 0,1-38-3852 0 0,-5 15-1406 0 0,0 10 3021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9:57:53.8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27 3113 0 0,'-9'-18'9319'0'0,"6"10"-7839"0"0,3 8-1427 0 0,0 0-1 0 0,0 0 0 0 0,0 0 1 0 0,0 0-1 0 0,0 0 1 0 0,0 0-1 0 0,0 0 0 0 0,0 0 1 0 0,0 0-1 0 0,1 0 0 0 0,-1 0 1 0 0,0 0-1 0 0,0 0 0 0 0,0 0 1 0 0,0 0-1 0 0,0 0 1 0 0,0 0-1 0 0,0 0 0 0 0,0 0 1 0 0,0 0-1 0 0,0 0 0 0 0,0 0 1 0 0,0 0-1 0 0,1 0 420 0 0,-1 0-420 0 0,0 0 0 0 0,3 8 1027 0 0,6 50 1159 0 0,-7-38-1711 0 0,1 1 0 0 0,1-1 0 0 0,1 1 0 0 0,13 36 0 0 0,-14-49-498 0 0,1 0 1 0 0,-1 0 0 0 0,1 0 0 0 0,0-1 0 0 0,1 0 0 0 0,0 0 0 0 0,0 0-1 0 0,1-1 1 0 0,-1 0 0 0 0,1 0 0 0 0,1 0 0 0 0,-1-1 0 0 0,1 0 0 0 0,8 4-1 0 0,-10-7-157 0 0,1 1 0 0 0,-1-1-1 0 0,1 0 1 0 0,-1 0 0 0 0,1 0-1 0 0,0-1 1 0 0,0 0 0 0 0,0-1-1 0 0,-1 1 1 0 0,1-1 0 0 0,0-1-1 0 0,0 1 1 0 0,0-1 0 0 0,0 0-1 0 0,-1-1 1 0 0,1 0 0 0 0,0 0-1 0 0,-1 0 1 0 0,8-4 0 0 0,-3 0-1654 0 0,0 0 0 0 0,-1-1 0 0 0,1-1 0 0 0,16-15 0 0 0,-7 3-1436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0:59.7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42 391 512 0 0,'-7'-11'2816'0'0,"0"-1"0"0"0,1 0 0 0 0,-6-20-1 0 0,9 22-2056 0 0,1 1-1 0 0,0-1 0 0 0,1 1 0 0 0,0-1 1 0 0,0-17-1 0 0,2 13-451 0 0,0 1-1 0 0,0-1 1 0 0,1 1 0 0 0,1 0 0 0 0,0 0 0 0 0,10-23-1 0 0,-10 29-236 0 0,0 0 0 0 0,1 0-1 0 0,0 1 1 0 0,0-1 0 0 0,1 1 0 0 0,-1 0-1 0 0,1 1 1 0 0,1-1 0 0 0,-1 1-1 0 0,1 0 1 0 0,0 0 0 0 0,0 0-1 0 0,12-6 1 0 0,-2 4-8 0 0,1-1 1 0 0,-1 2-1 0 0,1 0 0 0 0,1 1 0 0 0,-1 1 0 0 0,1 1 1 0 0,-1 0-1 0 0,1 1 0 0 0,32 1 0 0 0,-24 3-126 0 0,-1 0 0 0 0,0 2-1 0 0,0 1 1 0 0,0 1 0 0 0,0 1-1 0 0,29 12 1 0 0,-47-16 19 0 0,0 1-1 0 0,0-1 1 0 0,0 1-1 0 0,0 0 1 0 0,-1 1-1 0 0,1-1 1 0 0,-1 1-1 0 0,0 1 1 0 0,-1-1-1 0 0,7 9 1 0 0,-9-10 48 0 0,0 0-1 0 0,0 0 1 0 0,-1 1 0 0 0,0-1 0 0 0,0 1-1 0 0,0 0 1 0 0,-1-1 0 0 0,1 1 0 0 0,-1 0-1 0 0,0 0 1 0 0,-1 0 0 0 0,1 0 0 0 0,-1 0-1 0 0,0 0 1 0 0,0 0 0 0 0,-1-1 0 0 0,0 7-1 0 0,-1-1 79 0 0,-1 0 0 0 0,0 0 0 0 0,-1-1 0 0 0,1 1 0 0 0,-2-1 0 0 0,1 0 0 0 0,-1 0 0 0 0,-1 0 0 0 0,0-1 0 0 0,0 0 0 0 0,-1 0 0 0 0,1-1 0 0 0,-2 1 0 0 0,1-1 0 0 0,-1-1 0 0 0,0 0 0 0 0,-11 7 0 0 0,-13 6 437 0 0,-2-2 0 0 0,0-1 0 0 0,-48 16 0 0 0,40-17-308 0 0,-112 41-395 0 0,134-50-27 0 0,13-6-1221 0 0,13-3-3380 0 0,7-2 1886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1:00.6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55 122 512 0 0,'-7'-8'2267'0'0,"-8"-7"5684"0"0,14 14-7629 0 0,1 1 0 0 0,-1-1 0 0 0,0 1 0 0 0,0-1 1 0 0,0 1-1 0 0,1-1 0 0 0,-1 1 0 0 0,0-1 0 0 0,0 1 0 0 0,0 0 1 0 0,0 0-1 0 0,0 0 0 0 0,0-1 0 0 0,0 1 0 0 0,1 0 0 0 0,-1 0 1 0 0,0 0-1 0 0,0 0 0 0 0,-1 1 0 0 0,1-1-196 0 0,0 1 0 0 0,0-1-1 0 0,0 1 1 0 0,0-1 0 0 0,0 1 0 0 0,0 0 0 0 0,1 0-1 0 0,-1-1 1 0 0,0 1 0 0 0,0 0 0 0 0,1 0 0 0 0,-1 0-1 0 0,1 0 1 0 0,-1 0 0 0 0,1 0 0 0 0,-1 0 0 0 0,1 0-1 0 0,-1 0 1 0 0,1 0 0 0 0,0 0 0 0 0,0 0 0 0 0,0 0-1 0 0,-1 0 1 0 0,1 0 0 0 0,0 1 0 0 0,0-1 0 0 0,0 0-1 0 0,1 0 1 0 0,-1 2 0 0 0,1 3 69 0 0,0 1 1 0 0,0-1-1 0 0,3 11 1 0 0,3 2 122 0 0,1 1 1 0 0,18 28 0 0 0,6 16 282 0 0,-31-61-538 0 0,1 1 0 0 0,-1-1-1 0 0,0 1 1 0 0,0 0 0 0 0,0 5-1 0 0,-8-19 189 0 0,2-2-215 0 0,1-1-1 0 0,1 1 1 0 0,0-1-1 0 0,1 1 1 0 0,0-1 0 0 0,1 0-1 0 0,0-15 1 0 0,2 8 13 0 0,0 1 1 0 0,1 0-1 0 0,1 0 1 0 0,7-21-1 0 0,-8 34-48 0 0,0 1 0 0 0,0-1-1 0 0,0 1 1 0 0,1-1 0 0 0,0 1-1 0 0,0 0 1 0 0,1 0 0 0 0,-1 1-1 0 0,1-1 1 0 0,0 1-1 0 0,0-1 1 0 0,1 1 0 0 0,-1 1-1 0 0,1-1 1 0 0,6-3 0 0 0,-8 5-4 0 0,1 0 0 0 0,0 0 0 0 0,0 0 1 0 0,0 1-1 0 0,0-1 0 0 0,0 1 0 0 0,0 0 0 0 0,0 1 1 0 0,0-1-1 0 0,1 1 0 0 0,-1-1 0 0 0,0 1 1 0 0,0 0-1 0 0,0 1 0 0 0,1-1 0 0 0,-1 1 0 0 0,0 0 1 0 0,0 0-1 0 0,0 0 0 0 0,0 1 0 0 0,7 3 1 0 0,-1 0-303 0 0,0 2 1 0 0,-1 0 0 0 0,0 0 0 0 0,-1 0 0 0 0,0 1 0 0 0,0 0 0 0 0,0 1 0 0 0,-1 0 0 0 0,0 0 0 0 0,6 12 0 0 0,1-1-5283 0 0,-8-11 1710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1:00.9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17 1208 0 0,'-3'-3'1701'0'0,"-1"1"0"0"0,0 0 0 0 0,1 0-1 0 0,-1 0 1 0 0,0 0 0 0 0,-6-1 0 0 0,10 3-1406 0 0,-1 0 0 0 0,0 0 1 0 0,0 0-1 0 0,0-1 0 0 0,1 1 0 0 0,-1 0 1 0 0,0 1-1 0 0,0-1 0 0 0,0 0 0 0 0,1 0 1 0 0,-1 0-1 0 0,0 0 0 0 0,0 1 0 0 0,0-1 1 0 0,1 0-1 0 0,-1 1 0 0 0,0-1 0 0 0,1 1 1 0 0,-1-1-1 0 0,0 1 0 0 0,0 0-175 0 0,0 0 0 0 0,0 0 0 0 0,0 0 0 0 0,0 0-1 0 0,1 0 1 0 0,-1 1 0 0 0,0-1 0 0 0,1 0 0 0 0,-1 0 0 0 0,1 2-1 0 0,-2 4 145 0 0,0 1-1 0 0,1-1 0 0 0,0 1 1 0 0,1 0-1 0 0,0 13 0 0 0,6 40 230 0 0,-3-42-292 0 0,13 69 129 0 0,-13-75-338 0 0,1-1-1 0 0,0 0 1 0 0,0 0-1 0 0,2 0 1 0 0,6 11-1 0 0,-11-21-35 0 0,0-1 0 0 0,1 1-1 0 0,-1 0 1 0 0,0 0 0 0 0,1-1 0 0 0,-1 1-1 0 0,1-1 1 0 0,0 0 0 0 0,-1 1 0 0 0,1-1 0 0 0,0 0-1 0 0,0 0 1 0 0,0 0 0 0 0,0 0 0 0 0,0 0-1 0 0,0-1 1 0 0,0 1 0 0 0,0 0 0 0 0,0-1 0 0 0,0 0-1 0 0,0 1 1 0 0,1-1 0 0 0,-1 0 0 0 0,4 0-1 0 0,-1-1-759 0 0,0 0 0 0 0,0-1 0 0 0,0 1 0 0 0,0-1 0 0 0,0 1-1 0 0,-1-2 1 0 0,1 1 0 0 0,-1 0 0 0 0,8-6 0 0 0,5-4-3776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1:01.1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13 3297 0 0,'-17'2'4241'0'0,"1"-4"4176"0"0,6-2-7528 0 0,3 0 791 0 0,1 1-1016 0 0,6 1 400 0 0,3 2-904 0 0,3 2-152 0 0,-1 2-88 0 0,6-1-712 0 0,0 3-1176 0 0,1 0 647 0 0,6 1-3175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1:02.5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29 789 512 0 0,'-10'-17'5863'0'0,"10"16"-5369"0"0,-1 0 0 0 0,1 1 0 0 0,-1-1 0 0 0,0 0 0 0 0,1 0 0 0 0,-1 1 0 0 0,0-1 0 0 0,0 0 1 0 0,1 1-1 0 0,-1-1 0 0 0,0 0 0 0 0,0 1 0 0 0,0-1 0 0 0,0 1 0 0 0,0 0 0 0 0,0-1 0 0 0,-1 0 1 0 0,2 2-403 0 0,0-1 1 0 0,0 0 0 0 0,-1 0-1 0 0,1 0 1 0 0,0 0-1 0 0,0 0 1 0 0,0 0 0 0 0,0 0-1 0 0,0 0 1 0 0,-1 0 0 0 0,1 1-1 0 0,0-1 1 0 0,0 0 0 0 0,0 0-1 0 0,0 0 1 0 0,0 0-1 0 0,0 0 1 0 0,-1 1 0 0 0,1-1-1 0 0,0 0 1 0 0,0 0 0 0 0,0 0-1 0 0,0 0 1 0 0,0 1 0 0 0,0-1-1 0 0,0 0 1 0 0,0 0-1 0 0,0 0 1 0 0,0 1 0 0 0,0-1-1 0 0,0 0 1 0 0,0 0 0 0 0,0 0-1 0 0,0 0 1 0 0,0 1 0 0 0,0-1-1 0 0,0 0 1 0 0,0 0-1 0 0,0 1 1 0 0,3 10 352 0 0,-2-8 76 0 0,7 30 880 0 0,27 102 1726 0 0,2-13-1595 0 0,-33-127-1415 0 0,2-13-138 0 0,6-23-87 0 0,-1-26 13 0 0,-7 41 79 0 0,0 1 1 0 0,2-1-1 0 0,16-44 1 0 0,-20 67 10 0 0,-1-1 1 0 0,1 1-1 0 0,0 0 1 0 0,0 0-1 0 0,0 0 1 0 0,0 1 0 0 0,1-1-1 0 0,-1 0 1 0 0,1 1-1 0 0,0 0 1 0 0,4-4-1 0 0,-6 5 5 0 0,0 1 1 0 0,0-1-1 0 0,0 1 0 0 0,1-1 0 0 0,-1 1 1 0 0,0-1-1 0 0,0 1 0 0 0,0 0 0 0 0,1 0 1 0 0,-1 0-1 0 0,0-1 0 0 0,1 1 0 0 0,-1 0 1 0 0,0 0-1 0 0,0 1 0 0 0,1-1 0 0 0,-1 0 0 0 0,0 0 1 0 0,0 1-1 0 0,1-1 0 0 0,-1 1 0 0 0,0-1 1 0 0,0 1-1 0 0,0-1 0 0 0,0 1 0 0 0,0 0 1 0 0,1-1-1 0 0,-1 1 0 0 0,-1 0 0 0 0,1 0 1 0 0,0 0-1 0 0,0 0 0 0 0,0 0 0 0 0,1 1 1 0 0,14 21 14 0 0,0 1 1 0 0,21 44 0 0 0,3 4 62 0 0,-38-68-59 0 0,1 2-8 0 0,1 0-1 0 0,0-1 1 0 0,0 1 0 0 0,9 8 0 0 0,-12-13-12 0 0,-1-1 0 0 0,1 1 0 0 0,0 0 0 0 0,0-1 0 0 0,-1 1 0 0 0,1 0 0 0 0,0-1 1 0 0,0 1-1 0 0,0-1 0 0 0,0 0 0 0 0,0 1 0 0 0,0-1 0 0 0,0 0 0 0 0,0 1 1 0 0,0-1-1 0 0,0 0 0 0 0,0 0 0 0 0,0 0 0 0 0,0 0 0 0 0,0 0 0 0 0,0 0 1 0 0,0 0-1 0 0,0 0 0 0 0,0 0 0 0 0,0 0 0 0 0,0-1 0 0 0,0 1 0 0 0,0 0 1 0 0,0-1-1 0 0,0 1 0 0 0,0-1 0 0 0,0 1 0 0 0,-1-1 0 0 0,1 0 0 0 0,0 1 0 0 0,0-1 1 0 0,0 0-1 0 0,-1 1 0 0 0,1-1 0 0 0,0-1 0 0 0,6-8-99 0 0,0 0-1 0 0,-1 0 1 0 0,0 0-1 0 0,4-12 1 0 0,3-5-279 0 0,-4 7-101 0 0,-1 0 0 0 0,-1 0 0 0 0,7-32 0 0 0,-9 28 222 0 0,2 1 0 0 0,10-24 0 0 0,-17 47 270 0 0,0-1 0 0 0,0 0 0 0 0,0 1 1 0 0,0-1-1 0 0,1 1 0 0 0,-1-1 0 0 0,0 0 0 0 0,1 1 0 0 0,-1-1 1 0 0,0 1-1 0 0,1-1 0 0 0,-1 1 0 0 0,0-1 0 0 0,1 1 1 0 0,-1-1-1 0 0,1 1 0 0 0,-1-1 0 0 0,2 0 0 0 0,-2 12 279 0 0,-6 22 54 0 0,3-17-234 0 0,0-1-1 0 0,1 1 1 0 0,1 0 0 0 0,0 0 0 0 0,1 0 0 0 0,4 28 0 0 0,-4-39-120 0 0,1 0 1 0 0,1 0 0 0 0,-1 0-1 0 0,1 0 1 0 0,-1 0-1 0 0,1-1 1 0 0,1 1-1 0 0,-1-1 1 0 0,1 1 0 0 0,0-1-1 0 0,0 0 1 0 0,0 0-1 0 0,0 0 1 0 0,1 0 0 0 0,-1-1-1 0 0,1 1 1 0 0,0-1-1 0 0,0 0 1 0 0,0 0 0 0 0,1-1-1 0 0,-1 1 1 0 0,1-1-1 0 0,-1 0 1 0 0,1 0-1 0 0,6 2 1 0 0,-4-3 2 0 0,0 0 0 0 0,0 0-1 0 0,0-1 1 0 0,0 0 0 0 0,0 0-1 0 0,0 0 1 0 0,0-1 0 0 0,0 0 0 0 0,0-1-1 0 0,0 1 1 0 0,-1-1 0 0 0,1-1-1 0 0,0 1 1 0 0,-1-1 0 0 0,0 0 0 0 0,0-1-1 0 0,7-4 1 0 0,-3 2-58 0 0,-1-1 0 0 0,1-1 0 0 0,-1 0-1 0 0,-1 0 1 0 0,0 0 0 0 0,0-1 0 0 0,0-1 0 0 0,-1 1-1 0 0,8-16 1 0 0,-12 20 26 0 0,-1-1-1 0 0,1 1 1 0 0,-1-1-1 0 0,0 0 1 0 0,-1 0-1 0 0,1 0 1 0 0,-1 0-1 0 0,-1 0 1 0 0,1-1-1 0 0,-1 1 1 0 0,0 0-1 0 0,0 0 1 0 0,-2-10-1 0 0,2 16 38 0 0,0-1-1 0 0,0 1 0 0 0,0 0 0 0 0,0-1 0 0 0,0 1 1 0 0,0 0-1 0 0,0-1 0 0 0,0 1 0 0 0,0 0 0 0 0,-1-1 0 0 0,1 1 1 0 0,0 0-1 0 0,0-1 0 0 0,0 1 0 0 0,0 0 0 0 0,0-1 1 0 0,-1 1-1 0 0,1 0 0 0 0,0-1 0 0 0,0 1 0 0 0,-1 0 1 0 0,1 0-1 0 0,0-1 0 0 0,0 1 0 0 0,-1 0 0 0 0,1 0 0 0 0,0 0 1 0 0,-1-1-1 0 0,1 1 0 0 0,0 0 0 0 0,0 0 0 0 0,-1 0 1 0 0,1 0-1 0 0,-1 0 0 0 0,1-1 0 0 0,-1 1 0 0 0,1 1 1 0 0,-1-1-1 0 0,0 1 0 0 0,0 0 0 0 0,1-1 1 0 0,-1 1-1 0 0,0 0 0 0 0,1-1 1 0 0,-1 1-1 0 0,0 0 0 0 0,1 0 0 0 0,-1-1 1 0 0,0 3-1 0 0,-11 28 154 0 0,10-24-107 0 0,0 1 0 0 0,1 0 0 0 0,0 0 0 0 0,0 0-1 0 0,1 0 1 0 0,0 0 0 0 0,1 0 0 0 0,-1 0 0 0 0,2 0 0 0 0,-1 0-1 0 0,1 0 1 0 0,3 9 0 0 0,-3-13-35 0 0,0 1 0 0 0,1 0 0 0 0,0-1 0 0 0,-1 1 0 0 0,1-1 0 0 0,1 0 0 0 0,-1 0 0 0 0,1 0 0 0 0,-1 0 0 0 0,1-1 0 0 0,0 1 0 0 0,0-1 0 0 0,1 0 0 0 0,-1 0 0 0 0,1-1 0 0 0,-1 1 0 0 0,1-1 0 0 0,0 0 0 0 0,8 2 0 0 0,-9-3-29 0 0,0 0 0 0 0,-1-1 1 0 0,1 0-1 0 0,0 0 0 0 0,-1 0 0 0 0,1 0 1 0 0,0 0-1 0 0,-1-1 0 0 0,1 1 0 0 0,-1-1 0 0 0,1 0 1 0 0,-1 0-1 0 0,1-1 0 0 0,-1 1 0 0 0,1-1 0 0 0,-1 0 1 0 0,0 1-1 0 0,0-1 0 0 0,0-1 0 0 0,0 1 1 0 0,3-4-1 0 0,5-4-158 0 0,0-1 0 0 0,-1-1-1 0 0,15-21 1 0 0,-21 26 103 0 0,0-1-1 0 0,0 1 1 0 0,-1-1-1 0 0,0 0 1 0 0,0 0-1 0 0,-1 0 0 0 0,0-1 1 0 0,0 1-1 0 0,-1 0 1 0 0,0-1-1 0 0,-1 1 1 0 0,0-1-1 0 0,0 1 1 0 0,-1-1-1 0 0,0 1 0 0 0,0-1 1 0 0,-1 1-1 0 0,0 0 1 0 0,0-1-1 0 0,-1 1 1 0 0,-6-11-1 0 0,8 17 59 0 0,0 0-1 0 0,0 0 1 0 0,0 0-1 0 0,0 0 1 0 0,0 0 0 0 0,-1 1-1 0 0,1-1 1 0 0,-1 0-1 0 0,0 1 1 0 0,1-1-1 0 0,-1 1 1 0 0,0 0 0 0 0,0 0-1 0 0,0-1 1 0 0,0 1-1 0 0,0 0 1 0 0,0 1 0 0 0,0-1-1 0 0,-3-1 1 0 0,1 2 22 0 0,0-1-1 0 0,0 1 1 0 0,1 0 0 0 0,-1 0 0 0 0,0 1 0 0 0,0-1 0 0 0,0 1 0 0 0,1 0 0 0 0,-1-1-1 0 0,-5 4 1 0 0,-4 1 149 0 0,0 2 0 0 0,0-1-1 0 0,1 2 1 0 0,-23 17 0 0 0,17-9 105 0 0,1 1 1 0 0,1 1 0 0 0,0 1 0 0 0,1 0 0 0 0,-24 41 0 0 0,36-55-203 0 0,0 0-1 0 0,1 0 1 0 0,-1 0-1 0 0,1 0 1 0 0,0 0 0 0 0,0 1-1 0 0,1-1 1 0 0,-2 9-1 0 0,3-11-41 0 0,0-1 0 0 0,0 0 0 0 0,1 0-1 0 0,-1 0 1 0 0,0 1 0 0 0,1-1 0 0 0,-1 0-1 0 0,1 0 1 0 0,-1 0 0 0 0,1 0 0 0 0,0 0-1 0 0,0 0 1 0 0,0 0 0 0 0,0 0 0 0 0,1 0-1 0 0,-1-1 1 0 0,0 1 0 0 0,1 0 0 0 0,-1-1 0 0 0,1 1-1 0 0,0-1 1 0 0,-1 1 0 0 0,1-1 0 0 0,3 2-1 0 0,1 0-5 0 0,0 0 0 0 0,0 0 0 0 0,0-1 0 0 0,0 1-1 0 0,1-1 1 0 0,-1-1 0 0 0,1 1 0 0 0,-1-1-1 0 0,1 0 1 0 0,0-1 0 0 0,-1 1 0 0 0,1-2 0 0 0,0 1-1 0 0,-1-1 1 0 0,10-1 0 0 0,-7 0-18 0 0,0-1 0 0 0,0 0 0 0 0,0 0 0 0 0,0-1 0 0 0,0 0 0 0 0,-1 0 0 0 0,1-1 0 0 0,-1 0-1 0 0,-1 0 1 0 0,9-8 0 0 0,1-3-68 0 0,0 0-1 0 0,-2-1 0 0 0,22-29 0 0 0,-32 38 81 0 0,0 0 0 0 0,0 0-1 0 0,-1 0 1 0 0,0 0 0 0 0,0-1 0 0 0,-1 0 0 0 0,0 0 0 0 0,-1 0-1 0 0,0 0 1 0 0,0 0 0 0 0,0-15 0 0 0,-1 23 2 0 0,-1 0 0 0 0,0 0 0 0 0,0 0 0 0 0,0-1 0 0 0,0 1 0 0 0,-1 0 0 0 0,1 0 0 0 0,0 0 0 0 0,0 0 0 0 0,-1 0 0 0 0,1 0 0 0 0,0 0 0 0 0,-1 0 0 0 0,1 0 0 0 0,-1 0 0 0 0,1 0 0 0 0,-1 0 0 0 0,0 0 0 0 0,1 1 0 0 0,-1-1 0 0 0,0 0 0 0 0,0 0 0 0 0,-1-1 0 0 0,1 2 3 0 0,0 0 0 0 0,0 0 0 0 0,0 0 0 0 0,0 0 0 0 0,0 0 0 0 0,0 0 1 0 0,0 0-1 0 0,0 0 0 0 0,0 0 0 0 0,0 1 0 0 0,1-1 0 0 0,-1 0 1 0 0,0 0-1 0 0,0 1 0 0 0,0-1 0 0 0,0 1 0 0 0,0-1 0 0 0,1 1 1 0 0,-1-1-1 0 0,0 1 0 0 0,0-1 0 0 0,1 1 0 0 0,-1 0 0 0 0,0-1 0 0 0,1 1 1 0 0,-2 1-1 0 0,-2 4 17 0 0,0-1 0 0 0,1 1-1 0 0,0-1 1 0 0,0 1 0 0 0,0 0 0 0 0,0 0 0 0 0,-2 10 0 0 0,2-4-24 0 0,0-1 0 0 0,1 1 0 0 0,-1 15-1 0 0,3-19 4 0 0,0-1 0 0 0,0 0 0 0 0,0 1 0 0 0,1-1 0 0 0,0 0 0 0 0,1 0-1 0 0,0 0 1 0 0,3 11 0 0 0,-2-14-4 0 0,-1 1-1 0 0,1 0 1 0 0,-1-1-1 0 0,1 0 0 0 0,0 0 1 0 0,1 0-1 0 0,-1 0 1 0 0,1 0-1 0 0,0-1 1 0 0,0 1-1 0 0,0-1 0 0 0,8 5 1 0 0,-5-4-26 0 0,0-1 1 0 0,0 0 0 0 0,1 0-1 0 0,-1 0 1 0 0,1-1 0 0 0,0 0-1 0 0,0 0 1 0 0,0-1 0 0 0,12 1-1 0 0,-8-2-38 0 0,0-1-1 0 0,0 0 1 0 0,0-1-1 0 0,-1 0 1 0 0,21-6-1 0 0,-7-1-284 0 0,-1-2-1 0 0,0 0 1 0 0,0-1-1 0 0,-2-2 1 0 0,25-17 0 0 0,-30 18 193 0 0,0 0 0 0 0,-1-1 1 0 0,0-1-1 0 0,-1 0 1 0 0,-1-1-1 0 0,-1 0 0 0 0,0-1 1 0 0,-1-1-1 0 0,-1 0 1 0 0,0-1-1 0 0,12-32 0 0 0,-2-9 459 0 0,-2 0-1 0 0,-4-1 0 0 0,-2-1 0 0 0,-3 0 0 0 0,-2-1 0 0 0,-1-108 0 0 0,-7 159-18 0 0,-1 1-1 0 0,0 1 1 0 0,0-1 0 0 0,-1 0-1 0 0,-4-14 1 0 0,6 23-211 0 0,-1 0 1 0 0,0 1-1 0 0,1-1 1 0 0,-1 0-1 0 0,0 1 1 0 0,0-1-1 0 0,0 1 1 0 0,0-1 0 0 0,0 1-1 0 0,0-1 1 0 0,0 1-1 0 0,-1 0 1 0 0,1-1-1 0 0,0 1 1 0 0,-1 0-1 0 0,1 0 1 0 0,-1 0-1 0 0,1 0 1 0 0,-1 0 0 0 0,0 1-1 0 0,1-1 1 0 0,-1 0-1 0 0,0 1 1 0 0,0-1-1 0 0,1 1 1 0 0,-1-1-1 0 0,0 1 1 0 0,0 0-1 0 0,1 0 1 0 0,-1 0 0 0 0,0 0-1 0 0,0 0 1 0 0,0 0-1 0 0,0 1 1 0 0,1-1-1 0 0,-1 1 1 0 0,0-1-1 0 0,0 1 1 0 0,1-1-1 0 0,-4 3 1 0 0,-1 0 91 0 0,-1 1 0 0 0,0-1 0 0 0,1 2 0 0 0,0-1-1 0 0,0 1 1 0 0,0 0 0 0 0,0 0 0 0 0,1 0 0 0 0,-7 9 0 0 0,-3 6 219 0 0,-19 32-1 0 0,8-6-192 0 0,3 1-1 0 0,1 1 1 0 0,3 1 0 0 0,-25 96-1 0 0,41-128-166 0 0,0 0 0 0 0,1 0-1 0 0,0 0 1 0 0,1 0 0 0 0,1 0 0 0 0,5 34-1 0 0,-1-28-8 0 0,2 0-1 0 0,0 0 1 0 0,2 0-1 0 0,15 32 1 0 0,-12-30-37 0 0,2-1-1 0 0,0 0 1 0 0,2 0 0 0 0,34 40 0 0 0,-42-56-168 0 0,0 0 1 0 0,1-1-1 0 0,0 0 0 0 0,0 0 1 0 0,1-1-1 0 0,0 0 1 0 0,0-1-1 0 0,0 0 1 0 0,1 0-1 0 0,-1-1 0 0 0,1 0 1 0 0,0 0-1 0 0,0-1 1 0 0,1-1-1 0 0,20 3 0 0 0,-26-5-262 0 0,0 0-1 0 0,0 0 1 0 0,0-1 0 0 0,-1 0-1 0 0,1 0 1 0 0,0 0-1 0 0,0 0 1 0 0,0-1-1 0 0,-1 1 1 0 0,1-1-1 0 0,-1 0 1 0 0,0-1-1 0 0,1 1 1 0 0,-1-1-1 0 0,0 0 1 0 0,3-3-1 0 0,14-12-2622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1:03.1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80 512 0 0,'-2'-21'160'0'0,"-3"-2"3288"0"0,4 20-2650 0 0,1 1 0 0 0,-1 0 0 0 0,0-1 0 0 0,0 1 1 0 0,0 0-1 0 0,0 0 0 0 0,-1 0 0 0 0,1 0 0 0 0,-1 0 1 0 0,1 0-1 0 0,-1 0 0 0 0,0 0 0 0 0,1 1 1 0 0,-1-1-1 0 0,0 0 0 0 0,-2 0 0 0 0,6 21 2790 0 0,30 233-287 0 0,-16 0-2752 0 0,-15-245-509 0 0,0 78 71 0 0,-10 84 0 0 0,0 18-464 0 0,9-180 222 0 0,-1-4-16 0 0,1-1-1 0 0,0 1 1 0 0,0 0-1 0 0,0 0 1 0 0,0-1-1 0 0,1 1 1 0 0,-1 0-1 0 0,1 0 1 0 0,-1-1 0 0 0,1 1-1 0 0,2 3 1 0 0,-3-6 68 0 0,0 0 0 0 0,0 0 0 0 0,0 0 1 0 0,0 0-1 0 0,1 1 0 0 0,-1-1 0 0 0,0 0 0 0 0,0 0 1 0 0,0 0-1 0 0,0 0 0 0 0,1 0 0 0 0,-1 0 1 0 0,0 0-1 0 0,0-1 0 0 0,0 1 0 0 0,0 0 0 0 0,1 0 1 0 0,-1 0-1 0 0,0 0 0 0 0,0 0 0 0 0,0 0 1 0 0,0 0-1 0 0,1 0 0 0 0,-1 0 0 0 0,0 0 1 0 0,0 0-1 0 0,0-1 0 0 0,0 1 0 0 0,0 0 0 0 0,0 0 1 0 0,1 0-1 0 0,-1 0 0 0 0,0 0 0 0 0,0-1 1 0 0,0 1-1 0 0,0 0 0 0 0,0 0 0 0 0,0 0 0 0 0,4-7-2807 0 0,-4 6 2746 0 0,5-8-1830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1:03.5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51 123 3177 0 0,'-15'-25'7559'0'0,"10"18"-6589"0"0,0 0 0 0 0,1-1 0 0 0,0 1 0 0 0,0-1 0 0 0,1 0 1 0 0,0 0-1 0 0,0 0 0 0 0,-2-14 0 0 0,5 22-939 0 0,0-1 0 0 0,1 0 0 0 0,-1 1 0 0 0,0-1 0 0 0,0 0 0 0 0,0 1 0 0 0,0-1 0 0 0,1 1 0 0 0,-1-1-1 0 0,0 1 1 0 0,1-1 0 0 0,-1 0 0 0 0,0 1 0 0 0,1-1 0 0 0,-1 1 0 0 0,1-1 0 0 0,-1 1 0 0 0,0 0 0 0 0,1-1 0 0 0,-1 1 0 0 0,1-1 0 0 0,0 1 0 0 0,-1 0 0 0 0,1-1 0 0 0,-1 1 0 0 0,1 0 0 0 0,-1 0 0 0 0,1 0 0 0 0,0-1 0 0 0,-1 1 0 0 0,1 0 0 0 0,0 0 0 0 0,-1 0 0 0 0,1 0 0 0 0,0 0 0 0 0,-1 0 0 0 0,1 0 0 0 0,-1 0 0 0 0,2 0-1 0 0,32 4 44 0 0,-25-2 23 0 0,32 3-123 0 0,126 20 2 0 0,-103-13-100 0 0,-3-2-395 0 0,0 3 0 0 0,92 33 0 0 0,-143-42 345 0 0,-1 0-1 0 0,-1 0 0 0 0,1 1 0 0 0,0 0 0 0 0,-1 1 1 0 0,0 0-1 0 0,-1 0 0 0 0,12 12 0 0 0,-16-14 184 0 0,1 0 0 0 0,-1 0 0 0 0,0 1-1 0 0,-1-1 1 0 0,1 1 0 0 0,-1 0 0 0 0,0-1 0 0 0,0 1-1 0 0,0 0 1 0 0,-1 0 0 0 0,0 1 0 0 0,0-1-1 0 0,0 0 1 0 0,0 0 0 0 0,-1 1 0 0 0,0-1 0 0 0,-1 9-1 0 0,0-5 173 0 0,-1 0-1 0 0,-1 1 0 0 0,1-1 0 0 0,-1 0 1 0 0,-1 0-1 0 0,0 0 0 0 0,0-1 0 0 0,-1 1 1 0 0,0-1-1 0 0,0 0 0 0 0,-11 11 0 0 0,1-3 320 0 0,0 0 0 0 0,-2-1 0 0 0,-33 24 0 0 0,-115 69 1170 0 0,12-8-758 0 0,136-87-902 0 0,14-9-93 0 0,-1-1 1 0 0,0 0-1 0 0,0 0 0 0 0,0 0 1 0 0,0-1-1 0 0,0 0 0 0 0,-1 1 1 0 0,1-1-1 0 0,-6 1 0 0 0,9-3-56 0 0,1 0-1 0 0,-1 0 1 0 0,0 0-1 0 0,1 0 0 0 0,-1 0 1 0 0,1 0-1 0 0,-1 0 1 0 0,1 0-1 0 0,-1 0 1 0 0,0 0-1 0 0,1 0 0 0 0,-1-1 1 0 0,1 1-1 0 0,-1 0 1 0 0,1 0-1 0 0,-1-1 0 0 0,1 1 1 0 0,-1 0-1 0 0,1-1 1 0 0,-1 1-1 0 0,1 0 0 0 0,0-1 1 0 0,-1 1-1 0 0,1-1 1 0 0,-1 1-1 0 0,1-1 1 0 0,0 1-1 0 0,-1-1 0 0 0,1 1 1 0 0,0-1-1 0 0,0 1 1 0 0,0-1-1 0 0,-1 1 0 0 0,1-1 1 0 0,0 1-1 0 0,0-1 1 0 0,0 1-1 0 0,0-2 1 0 0,-2-9-1656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1:05.0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40 752 512 0 0,'-2'-6'1878'0'0,"0"0"-1"0"0,0 1 1 0 0,0-1 0 0 0,-4-5-1 0 0,-6-19 5057 0 0,8 19-5627 0 0,-4-17 456 0 0,8 27-1591 0 0,0-1 0 0 0,-1 0 0 0 0,1 0 0 0 0,0 0 0 0 0,0 0 0 0 0,0 0 0 0 0,0 1 0 0 0,0-1 1 0 0,1 0-1 0 0,-1 0 0 0 0,0 0 0 0 0,2-2 0 0 0,0 4 730 0 0,0 5-393 0 0,-1 5 52 0 0,-3 71 795 0 0,-1-51-1207 0 0,2 0 0 0 0,2 0 0 0 0,0 0 1 0 0,9 46-1 0 0,-8-70-144 0 0,0 0 1 0 0,0 1-1 0 0,0-1 0 0 0,1 0 1 0 0,0 0-1 0 0,0 0 0 0 0,1 0 1 0 0,0-1-1 0 0,0 0 0 0 0,0 1 1 0 0,5 4-1 0 0,-7-8-10 0 0,0 0 0 0 0,0-1 1 0 0,1 1-1 0 0,-1-1 0 0 0,0 1 0 0 0,0-1 0 0 0,1 0 1 0 0,-1 0-1 0 0,1 0 0 0 0,-1 0 0 0 0,1 0 0 0 0,0-1 1 0 0,-1 1-1 0 0,1-1 0 0 0,0 1 0 0 0,-1-1 0 0 0,1 0 1 0 0,0 0-1 0 0,-1 0 0 0 0,1-1 0 0 0,0 1 0 0 0,-1-1 1 0 0,1 1-1 0 0,-1-1 0 0 0,1 0 0 0 0,-1 0 0 0 0,1 0 1 0 0,-1 0-1 0 0,5-3 0 0 0,5-4-14 0 0,0-1 1 0 0,0 0 0 0 0,-1 0-1 0 0,0-1 1 0 0,-1-1-1 0 0,0 0 1 0 0,-1 0-1 0 0,0-1 1 0 0,-1 0 0 0 0,0-1-1 0 0,-1 1 1 0 0,0-1-1 0 0,-1-1 1 0 0,-1 1-1 0 0,0-1 1 0 0,-1 0 0 0 0,0-1-1 0 0,-1 1 1 0 0,0 0-1 0 0,-2-1 1 0 0,1-21 0 0 0,2-55 155 0 0,-7 101 51 0 0,-3 8-103 0 0,2-1-1 0 0,-4 21 0 0 0,7-24-65 0 0,1 0 0 0 0,0-1 0 0 0,1 1 0 0 0,0 0 0 0 0,1-1-1 0 0,1 1 1 0 0,0-1 0 0 0,1 0 0 0 0,9 22 0 0 0,-9-25-26 0 0,2-1-1 0 0,-1 1 1 0 0,1-1 0 0 0,1 0-1 0 0,-1-1 1 0 0,1 1 0 0 0,1-1-1 0 0,0-1 1 0 0,0 1 0 0 0,0-2-1 0 0,1 1 1 0 0,15 8 0 0 0,-13-8-32 0 0,1-1 1 0 0,-1-1-1 0 0,1 0 1 0 0,0 0-1 0 0,14 2 1 0 0,-23-6 23 0 0,0 0 0 0 0,0-1 1 0 0,0 1-1 0 0,0-1 0 0 0,0 0 0 0 0,0 0 0 0 0,0 0 0 0 0,0-1 1 0 0,0 1-1 0 0,0-1 0 0 0,0 1 0 0 0,0-1 0 0 0,0 0 1 0 0,0 0-1 0 0,0 0 0 0 0,-1-1 0 0 0,1 1 0 0 0,0-1 1 0 0,-1 1-1 0 0,1-1 0 0 0,-1 0 0 0 0,0 0 0 0 0,1 0 0 0 0,-1 0 1 0 0,0 0-1 0 0,0-1 0 0 0,1-2 0 0 0,4-5-26 0 0,-1-1 0 0 0,-1 0 0 0 0,0 0-1 0 0,0-1 1 0 0,-1 1 0 0 0,0-1 0 0 0,2-16 0 0 0,-1-8 37 0 0,1-41 0 0 0,-6 68 6 0 0,0 7-4 0 0,3-21-7 0 0,-3 22 9 0 0,0 0 0 0 0,0 0 0 0 0,0 0 0 0 0,0 0 0 0 0,0 0 0 0 0,1 0 0 0 0,-1 0 0 0 0,1 1 0 0 0,-1-1 0 0 0,0 0 0 0 0,1 0 0 0 0,-1 0 0 0 0,1 1 1 0 0,0-1-1 0 0,-1 0 0 0 0,1 0 0 0 0,0 1 0 0 0,-1-1 0 0 0,3-1 0 0 0,-3 3 0 0 0,0-1 0 0 0,0 0 0 0 0,1 0 0 0 0,-1 1 0 0 0,0-1 0 0 0,0 0 1 0 0,1 1-1 0 0,-1-1 0 0 0,0 0 0 0 0,0 1 0 0 0,0-1 0 0 0,0 0 0 0 0,1 1 0 0 0,-1-1 1 0 0,0 1-1 0 0,0-1 0 0 0,0 0 0 0 0,0 1 0 0 0,0-1 0 0 0,0 1 0 0 0,0-1 0 0 0,0 0 0 0 0,0 1 1 0 0,0-1-1 0 0,0 1 0 0 0,0-1 0 0 0,-1 1 0 0 0,0 15 14 0 0,1-14-9 0 0,-1 12 40 0 0,1 0 1 0 0,0 0-1 0 0,1 0 0 0 0,0 0 0 0 0,7 28 0 0 0,-6-37-44 0 0,0 1 0 0 0,0-1 1 0 0,0 1-1 0 0,0-1 0 0 0,1 0 0 0 0,0 0 1 0 0,0 0-1 0 0,0 0 0 0 0,0 0 1 0 0,1-1-1 0 0,0 1 0 0 0,0-1 0 0 0,0 0 1 0 0,1 0-1 0 0,-1-1 0 0 0,1 1 1 0 0,6 3-1 0 0,-7-6-14 0 0,1 1-1 0 0,-1-1 1 0 0,0 0 0 0 0,1 0 0 0 0,-1-1 0 0 0,1 1 0 0 0,-1-1-1 0 0,1 0 1 0 0,-1 0 0 0 0,0 0 0 0 0,1-1 0 0 0,-1 1 0 0 0,1-1-1 0 0,-1 0 1 0 0,0-1 0 0 0,1 1 0 0 0,-1-1 0 0 0,6-3-1 0 0,2-1-48 0 0,1-1-1 0 0,-2 0 0 0 0,1-1 0 0 0,17-16 1 0 0,-25 20 52 0 0,0 0 1 0 0,0 0-1 0 0,0 0 1 0 0,-1 0-1 0 0,1-1 1 0 0,-1 0 0 0 0,-1 0-1 0 0,1 0 1 0 0,0 0-1 0 0,-1 0 1 0 0,0 0-1 0 0,0 0 1 0 0,-1-1-1 0 0,0 1 1 0 0,1-1 0 0 0,-2 1-1 0 0,1-1 1 0 0,-1 0-1 0 0,0 1 1 0 0,0-1-1 0 0,0 0 1 0 0,-1 1-1 0 0,0-1 1 0 0,0 1-1 0 0,0-1 1 0 0,-1 1 0 0 0,0-1-1 0 0,0 1 1 0 0,0 0-1 0 0,-1 0 1 0 0,0 0-1 0 0,0 0 1 0 0,0 1-1 0 0,-7-9 1 0 0,3 5 9 0 0,-2 0 1 0 0,1 0-1 0 0,-1 1 0 0 0,0 0 1 0 0,-19-10-1 0 0,24 14 13 0 0,-1 1 0 0 0,0 0 0 0 0,0 0-1 0 0,0 0 1 0 0,0 0 0 0 0,0 1 0 0 0,0 0-1 0 0,0 0 1 0 0,0 0 0 0 0,0 1 0 0 0,0 0 0 0 0,-1 0-1 0 0,1 0 1 0 0,0 0 0 0 0,-7 2 0 0 0,7 0 5 0 0,0 0 1 0 0,0 1 0 0 0,0 0 0 0 0,0-1 0 0 0,0 1-1 0 0,1 1 1 0 0,-1-1 0 0 0,1 1 0 0 0,0 0-1 0 0,0 0 1 0 0,-4 5 0 0 0,-5 7 46 0 0,-17 30 1 0 0,26-39-61 0 0,0 0 1 0 0,0 1 0 0 0,1 0 0 0 0,0-1-1 0 0,0 1 1 0 0,1 1 0 0 0,0-1-1 0 0,1 0 1 0 0,0 0 0 0 0,0 1-1 0 0,0-1 1 0 0,1 0 0 0 0,1 1 0 0 0,-1-1-1 0 0,1 1 1 0 0,1-1 0 0 0,0 0-1 0 0,0 0 1 0 0,0 0 0 0 0,1 0-1 0 0,0 0 1 0 0,1-1 0 0 0,-1 1 0 0 0,2-1-1 0 0,-1 0 1 0 0,1 0 0 0 0,0 0-1 0 0,0-1 1 0 0,1 1 0 0 0,0-1-1 0 0,0-1 1 0 0,13 10 0 0 0,-17-13-13 0 0,1 0 1 0 0,0 0-1 0 0,0-1 0 0 0,0 1 1 0 0,0-1-1 0 0,0 0 1 0 0,0 0-1 0 0,0 0 1 0 0,1 0-1 0 0,-1 0 0 0 0,0-1 1 0 0,1 1-1 0 0,-1-1 1 0 0,0 0-1 0 0,1 0 1 0 0,4-1-1 0 0,-4 0-18 0 0,1-1 0 0 0,-1 1 1 0 0,1-1-1 0 0,-1 0 0 0 0,0 0 0 0 0,0-1 1 0 0,0 1-1 0 0,0-1 0 0 0,-1 0 0 0 0,7-6 1 0 0,4-4-59 0 0,0-1 1 0 0,-1-1-1 0 0,-1 0 1 0 0,-1 0 0 0 0,11-19-1 0 0,-15 21 80 0 0,-1-1-1 0 0,0 1 0 0 0,0-1 0 0 0,-2-1 1 0 0,0 1-1 0 0,0-1 0 0 0,0-15 1 0 0,4-15 17 0 0,-4 25-22 0 0,2-41-1 0 0,-7 61 13 0 0,1 0-1 0 0,0 0 1 0 0,-1 0-1 0 0,1 0 1 0 0,0 0 0 0 0,-1 0-1 0 0,1 0 1 0 0,0 0-1 0 0,-1 0 1 0 0,1 0 0 0 0,0 0-1 0 0,0 1 1 0 0,-1-1 0 0 0,1 0-1 0 0,0 0 1 0 0,-1 0-1 0 0,1 1 1 0 0,0-1 0 0 0,0 0-1 0 0,-1 0 1 0 0,1 1-1 0 0,0-1 1 0 0,0 0 0 0 0,0 0-1 0 0,-1 1 1 0 0,1-1 0 0 0,0 0-1 0 0,0 1 1 0 0,-10 11 52 0 0,-2 8 27 0 0,-18 41-1 0 0,26-50-64 0 0,1 0-1 0 0,0 0 1 0 0,0 1 0 0 0,1-1-1 0 0,-1 23 1 0 0,3-21 6 0 0,0-1 1 0 0,0 1-1 0 0,1 0 1 0 0,1-1-1 0 0,0 0 0 0 0,1 1 1 0 0,8 20-1 0 0,-8-26-23 0 0,0 0-1 0 0,1 0 1 0 0,0-1-1 0 0,0 1 1 0 0,0-1 0 0 0,1 0-1 0 0,0-1 1 0 0,0 1-1 0 0,0-1 1 0 0,1 0 0 0 0,0 0-1 0 0,0-1 1 0 0,0 0-1 0 0,10 5 1 0 0,-4-3-45 0 0,0-1 1 0 0,0 0-1 0 0,1-1 0 0 0,-1 0 0 0 0,1-1 1 0 0,0-1-1 0 0,0 0 0 0 0,19 1 0 0 0,-23-3-51 0 0,1 0 0 0 0,0-1 0 0 0,0 0 0 0 0,-1-1 0 0 0,1 0 0 0 0,-1 0 0 0 0,1-1 0 0 0,-1 0 0 0 0,0-1 0 0 0,0 0 0 0 0,16-9 0 0 0,-1-6-294 0 0,-1 0-1 0 0,0-1 1 0 0,-1-1-1 0 0,-2-2 0 0 0,0 0 1 0 0,22-34-1 0 0,-28 35 385 0 0,-1-1 1 0 0,-1-1-1 0 0,-1 0 0 0 0,15-48 1 0 0,15-107 246 0 0,-25 86 53 0 0,6-154-1 0 0,-22 236-158 0 0,0 0 0 0 0,-1 0 0 0 0,1 0 0 0 0,-2 1-1 0 0,0-1 1 0 0,-4-14 0 0 0,5 22-50 0 0,-1 0 0 0 0,1 0 0 0 0,0 0 0 0 0,-1 1 0 0 0,1-1 0 0 0,-1 0 0 0 0,0 1 0 0 0,0-1 0 0 0,0 1 0 0 0,0 0 0 0 0,-1-1 0 0 0,1 1 0 0 0,-1 0 0 0 0,1 1 0 0 0,-1-1 0 0 0,1 0 0 0 0,-1 1 0 0 0,0-1 0 0 0,0 1 0 0 0,0 0 0 0 0,0 0 0 0 0,0 0 0 0 0,0 0 0 0 0,0 1 0 0 0,0-1 0 0 0,-4 1 0 0 0,2 0 16 0 0,1 0 0 0 0,0 0-1 0 0,0 0 1 0 0,-1 1 0 0 0,1-1 0 0 0,0 1 0 0 0,0 0-1 0 0,0 1 1 0 0,0-1 0 0 0,-8 5 0 0 0,5-2 25 0 0,1 0 0 0 0,-1 0 0 0 0,1 1-1 0 0,0 0 1 0 0,-8 9 0 0 0,-1 4 136 0 0,0 2 0 0 0,-22 37 0 0 0,37-56-259 0 0,-26 46 241 0 0,2 2 0 0 0,2 0 0 0 0,2 2 0 0 0,-25 105 1 0 0,41-135-206 0 0,0 1 1 0 0,1 0-1 0 0,2 0 1 0 0,0 0-1 0 0,1 0 0 0 0,2 1 1 0 0,0-1-1 0 0,1-1 1 0 0,1 1-1 0 0,11 33 1 0 0,-7-30-20 0 0,1 1 0 0 0,1-1 0 0 0,1-1 0 0 0,1 0 0 0 0,1-1 0 0 0,19 25 0 0 0,-26-40-174 0 0,1 0-1 0 0,0-1 1 0 0,0 1-1 0 0,1-2 0 0 0,0 1 1 0 0,0-1-1 0 0,0 0 1 0 0,13 6-1 0 0,-14-9-274 0 0,0-1 0 0 0,0 1 0 0 0,0-1 0 0 0,0 0 0 0 0,1-1 0 0 0,-1 0 0 0 0,0 0 0 0 0,1 0 0 0 0,-1-1 0 0 0,0 0 0 0 0,1 0 0 0 0,12-3 0 0 0,-13 1-1041 0 0,0 0-1 0 0,-1 0 1 0 0,1 0-1 0 0,-1-1 1 0 0,8-4 0 0 0,13-9-5139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1:05.9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626 210 512 0 0,'-24'-65'7719'0'0,"-1"-3"-3285"0"0,21 60-3752 0 0,0 0-1 0 0,0 1 0 0 0,-1 0 1 0 0,1-1-1 0 0,-2 2 0 0 0,-6-8 0 0 0,10 12-532 0 0,0 0-1 0 0,0 0 0 0 0,-1 0 0 0 0,1 1 0 0 0,-1-1 1 0 0,1 1-1 0 0,-1 0 0 0 0,0 0 0 0 0,1 0 0 0 0,-1 0 1 0 0,0 0-1 0 0,0 1 0 0 0,1-1 0 0 0,-1 1 1 0 0,0-1-1 0 0,0 1 0 0 0,0 0 0 0 0,0 0 0 0 0,0 1 1 0 0,0-1-1 0 0,1 1 0 0 0,-1-1 0 0 0,-5 3 0 0 0,-4 1 279 0 0,-1 1-1 0 0,1 1 0 0 0,-21 13 1 0 0,23-13-271 0 0,-30 20 257 0 0,1 2 0 0 0,1 2 1 0 0,2 1-1 0 0,1 2 0 0 0,1 1 0 0 0,2 2 1 0 0,-31 44-1 0 0,54-66-347 0 0,0 0 1 0 0,0 0 0 0 0,2 0-1 0 0,0 1 1 0 0,0 1-1 0 0,1-1 1 0 0,-6 28-1 0 0,10-30-32 0 0,0 0 0 0 0,1 0-1 0 0,0 0 1 0 0,1 0 0 0 0,1 0-1 0 0,0 0 1 0 0,0 0 0 0 0,2 0-1 0 0,-1 0 1 0 0,7 15 0 0 0,-4-16-115 0 0,0 0 0 0 0,1 0 0 0 0,0-1 1 0 0,1 1-1 0 0,1-2 0 0 0,-1 1 0 0 0,2-1 1 0 0,-1 0-1 0 0,2-1 0 0 0,-1 0 0 0 0,1 0 0 0 0,0-1 1 0 0,22 13-1 0 0,-5-5-312 0 0,1-2 1 0 0,0-2-1 0 0,1 0 0 0 0,52 13 1 0 0,-54-19-1959 0 0,-1 0 1 0 0,1-2-1 0 0,52 1 1 0 0,-46-6 371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1:06.4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97 3153 0 0,'-30'-1'5516'0'0,"-20"1"2345"0"0,49 0-7785 0 0,0 0-1 0 0,1 0 0 0 0,-1 0 0 0 0,1 0 1 0 0,-1 0-1 0 0,0 0 0 0 0,1 0 1 0 0,-1 0-1 0 0,0 1 0 0 0,1-1 1 0 0,-1 0-1 0 0,1 0 0 0 0,-1 1 1 0 0,1-1-1 0 0,-1 0 0 0 0,0 1 1 0 0,1-1-1 0 0,-1 0 0 0 0,1 1 0 0 0,0-1 1 0 0,-1 1-1 0 0,1-1 0 0 0,-1 1 1 0 0,1-1-1 0 0,0 1 0 0 0,-1-1 1 0 0,1 1-1 0 0,0-1 0 0 0,-1 1 1 0 0,1-1-1 0 0,0 1 0 0 0,0 0 1 0 0,0-1-1 0 0,-1 1 0 0 0,1-1 1 0 0,0 1-1 0 0,0 0 0 0 0,0-1 0 0 0,0 1 1 0 0,0 0-1 0 0,0-1 0 0 0,0 1 1 0 0,0-1-1 0 0,1 1 0 0 0,-1 0 1 0 0,0-1-1 0 0,0 1 0 0 0,0-1 1 0 0,1 1-1 0 0,-1 0 0 0 0,2 2 25 0 0,-1 0-1 0 0,1 0 0 0 0,0 0 1 0 0,0 0-1 0 0,0 0 1 0 0,0 0-1 0 0,0-1 0 0 0,4 3 1 0 0,-1-1-57 0 0,1 0 0 0 0,0 0 1 0 0,0-1-1 0 0,1 0 0 0 0,-1 0 1 0 0,1 0-1 0 0,-1-1 0 0 0,1 0 1 0 0,0 0-1 0 0,10 1 0 0 0,3-1-39 0 0,1-1 0 0 0,25-1 0 0 0,-34 0-10 0 0,0-2-1 0 0,0 1 1 0 0,0-1 0 0 0,-1-1-1 0 0,1 0 1 0 0,15-7 0 0 0,-23 8 8 0 0,1 1-1 0 0,-1-2 1 0 0,0 1 0 0 0,0 0 0 0 0,0-1 0 0 0,0 0 0 0 0,0 0-1 0 0,-1 0 1 0 0,1 0 0 0 0,-1 0 0 0 0,0-1 0 0 0,0 0 0 0 0,0 1-1 0 0,0-1 1 0 0,-1 0 0 0 0,1 0 0 0 0,-1-1 0 0 0,3-7 0 0 0,-5 10 8 0 0,1-1 1 0 0,0 0 0 0 0,-1 0 0 0 0,0 1-1 0 0,1-1 1 0 0,-1 0 0 0 0,0 0-1 0 0,0 1 1 0 0,-1-1 0 0 0,1 0 0 0 0,-1 0-1 0 0,1 1 1 0 0,-1-1 0 0 0,0 0-1 0 0,0 1 1 0 0,0-1 0 0 0,0 1 0 0 0,0-1-1 0 0,-1 1 1 0 0,1-1 0 0 0,-1 1-1 0 0,0 0 1 0 0,1 0 0 0 0,-1 0 0 0 0,0 0-1 0 0,0 0 1 0 0,0 0 0 0 0,-1 0 0 0 0,1 1-1 0 0,0-1 1 0 0,-1 1 0 0 0,1 0-1 0 0,-1 0 1 0 0,1 0 0 0 0,-4-1 0 0 0,-2-1 88 0 0,0 1 0 0 0,0 0 0 0 0,1 0 0 0 0,-1 1 0 0 0,0 0 0 0 0,0 1 0 0 0,0 0 0 0 0,0 0 0 0 0,0 1 0 0 0,0-1 1 0 0,-9 4-1 0 0,6-2 22 0 0,1 2 0 0 0,0-1 0 0 0,0 1 0 0 0,0 1 0 0 0,1 0 0 0 0,0 0 0 0 0,0 1 0 0 0,0 0 0 0 0,0 0 0 0 0,1 1 0 0 0,-9 11 0 0 0,8-9-58 0 0,1 1 0 0 0,1 1 0 0 0,0 0 0 0 0,0 0 0 0 0,1 0 0 0 0,0 1 0 0 0,1 0 1 0 0,1 0-1 0 0,-4 13 0 0 0,6-16-55 0 0,-1 0 1 0 0,2 0-1 0 0,-1 1 0 0 0,1-1 1 0 0,1 0-1 0 0,0 0 0 0 0,0 0 1 0 0,1 1-1 0 0,1 10 0 0 0,0-16-13 0 0,-1 1-1 0 0,1 0 0 0 0,-1-1 0 0 0,1 1 1 0 0,1-1-1 0 0,-1 1 0 0 0,1-1 0 0 0,-1 0 0 0 0,1 0 1 0 0,0 0-1 0 0,1 0 0 0 0,-1-1 0 0 0,1 0 0 0 0,-1 1 1 0 0,1-1-1 0 0,0 0 0 0 0,0-1 0 0 0,0 1 1 0 0,5 2-1 0 0,3 0-197 0 0,0 0 0 0 0,1-1 1 0 0,-1 0-1 0 0,1-1 1 0 0,0-1-1 0 0,0 1 0 0 0,0-2 1 0 0,0 0-1 0 0,16-1 0 0 0,-13-1-1010 0 0,0 0 0 0 0,1-2 0 0 0,-1 0 0 0 0,0 0-1 0 0,0-2 1 0 0,-1 0 0 0 0,16-7 0 0 0,-5-1-832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9:57:53.9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13 3737 0 0,'-15'-4'4377'0'0,"1"-2"3264"0"0,2 5-6480 0 0,10-1-497 0 0,4 2-632 0 0,10 2-48 0 0,2-1-56 0 0,4 1 40 0 0,2-2-600 0 0,-2 0-817 0 0,-1 0-135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1:07.2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8 3609 0 0,'-16'4'11527'0'0,"6"2"-6592"0"0,10-5-4782 0 0,-1 0 0 0 0,0 1 0 0 0,1-1 0 0 0,-1 0 0 0 0,1 0 0 0 0,-1 1 1 0 0,1-1-1 0 0,-1 0 0 0 0,1 1 0 0 0,0-1 0 0 0,0 0 0 0 0,0 1 0 0 0,-1-1 0 0 0,2 0 0 0 0,-1 1 0 0 0,0-1 0 0 0,0 0 0 0 0,1 3 1 0 0,1 6 205 0 0,1-1 0 0 0,0 1 1 0 0,0-1-1 0 0,1 0 0 0 0,1 0 1 0 0,-1 0-1 0 0,11 14 0 0 0,-8-13-212 0 0,-1 0 0 0 0,0 1 1 0 0,-1-1-1 0 0,8 23 0 0 0,-12-29-101 0 0,0 0 0 0 0,0 0 1 0 0,-1 0-1 0 0,1 0 0 0 0,-1 0 0 0 0,0 5 1 0 0,0-8-36 0 0,0-1 0 0 0,0 1 1 0 0,-1 0-1 0 0,1 0 0 0 0,0-1 0 0 0,0 1 1 0 0,0 0-1 0 0,-1-1 0 0 0,1 1 0 0 0,0 0 1 0 0,-1-1-1 0 0,1 1 0 0 0,-1 0 0 0 0,1-1 1 0 0,-1 1-1 0 0,1-1 0 0 0,-1 1 0 0 0,1-1 1 0 0,-1 1-1 0 0,1-1 0 0 0,-1 1 0 0 0,0-1 1 0 0,1 0-1 0 0,-1 1 0 0 0,0-1 0 0 0,1 0 1 0 0,-1 1-1 0 0,0-1 0 0 0,1 0 0 0 0,-1 0 1 0 0,0 0-1 0 0,0 0 0 0 0,1 0 0 0 0,-1 0 1 0 0,0 0-1 0 0,0 0 0 0 0,1 0 0 0 0,-1 0 1 0 0,0 0-1 0 0,-1-1 0 0 0,1 1-11 0 0,0 0-1 0 0,0-1 1 0 0,0 1-1 0 0,0-1 0 0 0,0 1 1 0 0,0-1-1 0 0,0 1 1 0 0,0-1-1 0 0,1 0 1 0 0,-1 1-1 0 0,0-1 1 0 0,0 0-1 0 0,1 0 1 0 0,-1 0-1 0 0,0 0 1 0 0,1 0-1 0 0,-1 1 0 0 0,1-1 1 0 0,-1 0-1 0 0,1 0 1 0 0,-1 0-1 0 0,1-1 1 0 0,0 1-1 0 0,-1 0 1 0 0,1 0-1 0 0,0 0 1 0 0,0 0-1 0 0,0-2 1 0 0,-1-1-10 0 0,1-1 1 0 0,0 0-1 0 0,0 0 1 0 0,2-10 0 0 0,1-3 0 0 0,1 1 1 0 0,1 0 0 0 0,1 0-1 0 0,0 0 1 0 0,1 1-1 0 0,1-1 1 0 0,17-25 0 0 0,-16 35 276 0 0,-9 7-255 0 0,0 1 0 0 0,0-1-1 0 0,0 0 1 0 0,1 0-1 0 0,-1 0 1 0 0,0 0 0 0 0,0 0-1 0 0,0 0 1 0 0,0 1-1 0 0,1-1 1 0 0,-1 0 0 0 0,0 0-1 0 0,0 0 1 0 0,0 0-1 0 0,0 1 1 0 0,0-1 0 0 0,0 0-1 0 0,0 0 1 0 0,1 0-1 0 0,-1 1 1 0 0,0-1 0 0 0,0 0-1 0 0,0 0 1 0 0,0 1-1 0 0,0-1 1 0 0,0 0 0 0 0,0 0-1 0 0,0 0 1 0 0,0 1-1 0 0,0-1 1 0 0,0 0 0 0 0,0 0-1 0 0,-1 0 1 0 0,1 1-1 0 0,0-1 1 0 0,0 0 0 0 0,0 0-1 0 0,0 0 1 0 0,0 1-1 0 0,0-1 1 0 0,0 0 0 0 0,0 0-1 0 0,-1 1 1 0 0,-11 35 331 0 0,-4 17-2 0 0,15-48-292 0 0,0 0 0 0 0,0 0 0 0 0,0 0-1 0 0,1 9 1 0 0,0-13-40 0 0,0 0 0 0 0,0 1 0 0 0,0-1 0 0 0,1 0-1 0 0,-1 0 1 0 0,0 1 0 0 0,1-1 0 0 0,-1 0 0 0 0,1 0 0 0 0,-1 1 0 0 0,1-1 0 0 0,0 0-1 0 0,-1 0 1 0 0,1 0 0 0 0,0 0 0 0 0,0 0 0 0 0,0 0 0 0 0,0 0 0 0 0,0 0-1 0 0,0 0 1 0 0,0-1 0 0 0,0 1 0 0 0,2 1 0 0 0,-2-2-7 0 0,0 1 0 0 0,0 0 0 0 0,-1 0 0 0 0,1 0 0 0 0,0 0 0 0 0,0 0 0 0 0,0 0 0 0 0,-1 0 0 0 0,1 0 0 0 0,-1 0 0 0 0,1 0 0 0 0,-1 0 0 0 0,1 0-1 0 0,-1 0 1 0 0,1 0 0 0 0,-1 1 0 0 0,0-1 0 0 0,0 0 0 0 0,0 0 0 0 0,1 0 0 0 0,-1 1 0 0 0,0-1 0 0 0,-1 0 0 0 0,1 0 0 0 0,0 1 0 0 0,0-1 0 0 0,-1 1 0 0 0,-1 7 7 0 0,0 0 0 0 0,-5 13 0 0 0,5-16 32 0 0,1-4-42 0 0,-1 4 1 0 0,-1 1 0 0 0,1-1 0 0 0,1 1 0 0 0,-1-1 0 0 0,1 1-1 0 0,0-1 1 0 0,1 1 0 0 0,0 0 0 0 0,0 8 0 0 0,0-15 0 0 0,0 1 0 0 0,0-1 0 0 0,0 0 0 0 0,0 0 0 0 0,0 0 0 0 0,0 0 0 0 0,0 0 0 0 0,0 0 0 0 0,0 1 0 0 0,0-1 0 0 0,0 0 0 0 0,0 0 0 0 0,1 0 0 0 0,-1 0 0 0 0,0 0 0 0 0,0 0 0 0 0,0 0 0 0 0,0 1 0 0 0,0-1 0 0 0,0 0 0 0 0,0 0 0 0 0,0 0 0 0 0,0 0 0 0 0,1 0 0 0 0,-1 0 0 0 0,0 0 0 0 0,0 0 0 0 0,0 0 0 0 0,0 0 0 0 0,0 0 0 0 0,0 0 0 0 0,0 0 0 0 0,1 0 0 0 0,-1 1 0 0 0,0-1 0 0 0,0 0 0 0 0,0 0 0 0 0,0 0 0 0 0,0 0 0 0 0,1 0 0 0 0,-1-1 0 0 0,0 1 0 0 0,0 0 0 0 0,0 0 0 0 0,0 0 0 0 0,0 0 0 0 0,0 0 0 0 0,1 0 0 0 0,-1 0 0 0 0,0 0 0 0 0,7-8 26 0 0,-6 6-15 0 0,1 0 1 0 0,-1 0 0 0 0,0 0 0 0 0,0 0 0 0 0,0 0 0 0 0,0-1 0 0 0,-1 1-1 0 0,2-3 1 0 0,-2 4-7 0 0,0 0 0 0 0,0 1 1 0 0,0-1-1 0 0,0 0 0 0 0,0 0 0 0 0,0 0 0 0 0,0 0 0 0 0,0 0 0 0 0,-1 0 0 0 0,1 0 0 0 0,0 0 0 0 0,-1 0 0 0 0,1 1 0 0 0,0-1 1 0 0,-1 0-1 0 0,1 0 0 0 0,-1 0 0 0 0,1 1 0 0 0,-1-1 0 0 0,1 0 0 0 0,-1 0 0 0 0,-1 0 0 0 0,1 0 5 0 0,-1 1-1 0 0,0-1 0 0 0,0 1 0 0 0,0-1 1 0 0,0 1-1 0 0,1 0 0 0 0,-1 0 1 0 0,0 0-1 0 0,-3 0 0 0 0,-1 0-13 0 0,15-21 15 0 0,-1 0-7 0 0,0 1-1 0 0,-1-1 1 0 0,-1 0-1 0 0,-2-1 1 0 0,4-28-1 0 0,3-10 35 0 0,-11 56-43 0 0,2-1 1 0 0,-1 0-1 0 0,0 1 0 0 0,1 0 1 0 0,0-1-1 0 0,0 1 1 0 0,0 0-1 0 0,5-6 0 0 0,-7 10 3 0 0,1-1-1 0 0,-1 0 0 0 0,1 1 0 0 0,-1-1 0 0 0,1 1 1 0 0,0-1-1 0 0,-1 0 0 0 0,1 1 0 0 0,0 0 0 0 0,0-1 0 0 0,0 1 1 0 0,-1-1-1 0 0,1 1 0 0 0,0 0 0 0 0,0 0 0 0 0,0-1 1 0 0,-1 1-1 0 0,1 0 0 0 0,0 0 0 0 0,1 0 0 0 0,-1 0 1 0 0,1 1 1 0 0,-1-1-1 0 0,0 1 0 0 0,1-1 0 0 0,-1 1 0 0 0,0 0 0 0 0,0-1 0 0 0,0 1 0 0 0,1 0 0 0 0,-1 0 0 0 0,0 0 0 0 0,0 0 1 0 0,0 0-1 0 0,-1 0 0 0 0,1 0 0 0 0,0 0 0 0 0,1 1 0 0 0,43 65-107 0 0,20 27 3 0 0,-55-81 113 0 0,0-2-1 0 0,1 1 1 0 0,0-1 0 0 0,1-1 0 0 0,14 10-1 0 0,-24-18-36 0 0,0-1 0 0 0,1 0 0 0 0,-1 0 0 0 0,0 0 0 0 0,0 0-1 0 0,1 0 1 0 0,-1 0 0 0 0,0-1 0 0 0,1 1 0 0 0,-1-1 0 0 0,1 0 0 0 0,-1 0-1 0 0,1 1 1 0 0,-1-2 0 0 0,1 1 0 0 0,-1 0 0 0 0,1 0 0 0 0,-1-1-1 0 0,4-1 1 0 0,2-1-1165 0 0,0 0-1 0 0,-1-1 1 0 0,1 0-1 0 0,9-8 0 0 0,-4 4-3150 0 0,-5 2 2436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1:07.6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0 140 512 0 0,'3'-38'2834'0'0,"-3"25"-524"0"0,0-1 0 0 0,2 1 0 0 0,-1 0 0 0 0,2 0 0 0 0,6-20 0 0 0,-9 33-2251 0 0,0 0 0 0 0,0 0 0 0 0,0-1-1 0 0,0 1 1 0 0,0 0 0 0 0,0 0-1 0 0,0 0 1 0 0,0 0 0 0 0,0 0 0 0 0,0 0-1 0 0,0 0 1 0 0,0 0 0 0 0,0 0-1 0 0,0 0 1 0 0,0 0 0 0 0,0 0 0 0 0,0-1-1 0 0,0 1 1 0 0,0 0 0 0 0,0 0 0 0 0,0 0-1 0 0,0 0 1 0 0,0 0 0 0 0,0 0-1 0 0,0 0 1 0 0,0 0 0 0 0,0 0 0 0 0,0 0-1 0 0,1 0 1 0 0,-1 0 0 0 0,0 0-1 0 0,0 0 1 0 0,0 0 0 0 0,0 0 0 0 0,0 0-1 0 0,0 0 1 0 0,0 0 0 0 0,0 0 0 0 0,0 0-1 0 0,0 0 1 0 0,0 0 0 0 0,0 0-1 0 0,1 0 1 0 0,-1 0 0 0 0,0 0 0 0 0,0 0-1 0 0,0 0 1 0 0,0 0 0 0 0,0 0-1 0 0,0 0 1 0 0,0 0 0 0 0,0 0 0 0 0,0 0-1 0 0,0 0 1 0 0,0 0 0 0 0,0 0 0 0 0,1 0-1 0 0,-1 0 1 0 0,2 7 1460 0 0,2 9-445 0 0,25 307 2516 0 0,-24-240-3152 0 0,15 154 140 0 0,18-3-343 0 0,-35-217-263 0 0,2-1 1 0 0,9 24-1 0 0,-12-36-52 0 0,0 0 1 0 0,0 0-1 0 0,0-1 1 0 0,0 1-1 0 0,0 0 0 0 0,1-1 1 0 0,0 0-1 0 0,0 1 1 0 0,0-1-1 0 0,0 0 0 0 0,0-1 1 0 0,0 1-1 0 0,1 0 1 0 0,-1-1-1 0 0,6 2 0 0 0,-7-3-93 0 0,0 0 1 0 0,0-1-1 0 0,0 1 0 0 0,0-1 0 0 0,1 1 0 0 0,-1-1 0 0 0,0 0 0 0 0,0 0 0 0 0,0 0 0 0 0,1-1 0 0 0,-1 1 0 0 0,0 0 0 0 0,0-1 0 0 0,0 1 0 0 0,0-1 0 0 0,0 0 1 0 0,0 0-1 0 0,0 0 0 0 0,0 0 0 0 0,3-1 0 0 0,1-3-1757 0 0,0 1 1 0 0,0-1-1 0 0,-1 0 1 0 0,10-11 0 0 0,0-2-4147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1:07.8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 1208 0 0,'2'3'13759'0'0,"-2"-3"-13509"0"0,1-1 0 0 0,0 1 0 0 0,-1 0-1 0 0,1-1 1 0 0,0 1 0 0 0,0-1 0 0 0,0 1-1 0 0,-1 0 1 0 0,1 0 0 0 0,0-1 0 0 0,0 1-1 0 0,0 0 1 0 0,1 0 0 0 0,80-1 2506 0 0,5 1-2486 0 0,-71-1-401 0 0,121-6-3326 0 0,-112 7 1230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1:08.1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19 200 2593 0 0,'-1'1'684'0'0,"0"-1"1"0"0,0 0 0 0 0,0 1 0 0 0,1-1 0 0 0,-1 1 0 0 0,0-1 0 0 0,0 1-1 0 0,0-1 1 0 0,0 1 0 0 0,1 0 0 0 0,-1-1 0 0 0,0 1 0 0 0,1 0 0 0 0,-1 0-1 0 0,0 0 1 0 0,1-1 0 0 0,-1 1 0 0 0,0 2 0 0 0,1-2-371 0 0,0 1 0 0 0,-1-1 1 0 0,1 1-1 0 0,0-1 0 0 0,0 0 0 0 0,0 1 0 0 0,1-1 1 0 0,-1 1-1 0 0,0-1 0 0 0,1 1 0 0 0,-1-1 0 0 0,2 3 1 0 0,0 5 116 0 0,1 0 0 0 0,1 0 0 0 0,0-1 0 0 0,0 1 0 0 0,1-1 0 0 0,0 0 0 0 0,0 0 0 0 0,13 13 0 0 0,-18-21-380 0 0,0 1 0 0 0,0-1 0 0 0,1 0 0 0 0,-1 1 0 0 0,0-1 0 0 0,1 0 0 0 0,-1 1 1 0 0,0-1-1 0 0,1 0 0 0 0,-1 1 0 0 0,0-1 0 0 0,1 0 0 0 0,-1 0 0 0 0,1 0 0 0 0,-1 0 0 0 0,1 1 0 0 0,-1-1 0 0 0,0 0 0 0 0,1 0 0 0 0,-1 0 0 0 0,1 0 0 0 0,-1 0 0 0 0,1 0 1 0 0,-1 0-1 0 0,1 0 0 0 0,0 0 0 0 0,-1-1 4 0 0,1 1 1 0 0,-1-1-1 0 0,0 1 1 0 0,0-1-1 0 0,0 1 1 0 0,1-1-1 0 0,-1 0 1 0 0,0 1-1 0 0,0-1 1 0 0,0 1-1 0 0,0-1 1 0 0,0 0-1 0 0,0 1 1 0 0,0-1-1 0 0,0 1 1 0 0,0-1-1 0 0,-1 0 1 0 0,-8-31 787 0 0,9 30-850 0 0,-22-58 464 0 0,-9-29-239 0 0,29 84-215 0 0,1 0 0 0 0,0-1 0 0 0,0 1 1 0 0,0 0-1 0 0,1 0 0 0 0,0-1 0 0 0,0 1 1 0 0,0 0-1 0 0,1-1 0 0 0,-1 1 0 0 0,1 0 0 0 0,3-8 1 0 0,-3 10-25 0 0,1-1 1 0 0,0 1-1 0 0,-1 0 1 0 0,1 0 0 0 0,1 0-1 0 0,-1 0 1 0 0,0 1 0 0 0,1-1-1 0 0,-1 0 1 0 0,1 1-1 0 0,0 0 1 0 0,0 0 0 0 0,0 0-1 0 0,0 0 1 0 0,0 0 0 0 0,0 0-1 0 0,0 1 1 0 0,8-3-1 0 0,-1 2-168 0 0,0-1-1 0 0,1 1 1 0 0,-1 1-1 0 0,1 0 1 0 0,0 0-1 0 0,0 1 1 0 0,16 2-1 0 0,75 16-6718 0 0,-91-15 5378 0 0,8 1-1497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1:08.8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130 165 328 0 0,'18'-42'1464'0'0,"3"-8"1563"0"0,-20 45-2090 0 0,0 0-1 0 0,0 1 1 0 0,0-1 0 0 0,0 0 0 0 0,-1 1 0 0 0,0-1 0 0 0,0 0 0 0 0,-1-9 0 0 0,1 13-733 0 0,0 0 0 0 0,0 1 0 0 0,0-1 0 0 0,-1 0-1 0 0,1 0 1 0 0,0 0 0 0 0,0 0 0 0 0,-1 0 0 0 0,1 0 0 0 0,-1 1 0 0 0,1-1 0 0 0,-1 0 0 0 0,1 0 0 0 0,-1 1 0 0 0,1-1 0 0 0,-1 0 0 0 0,0 0 0 0 0,1 1-1 0 0,-1-1 1 0 0,0 1 0 0 0,0-1 0 0 0,1 1 0 0 0,-1-1 0 0 0,0 1 0 0 0,0-1 0 0 0,0 1 0 0 0,0 0 0 0 0,0 0 0 0 0,0-1 0 0 0,1 1 0 0 0,-1 0 0 0 0,0 0-1 0 0,0 0 1 0 0,0 0 0 0 0,0 0 0 0 0,0 0 0 0 0,0 0 0 0 0,0 0 0 0 0,0 0 0 0 0,0 1 0 0 0,0-1 0 0 0,-1 1 0 0 0,-2 0 149 0 0,1 0 0 0 0,-1 1 0 0 0,0 0-1 0 0,1 0 1 0 0,0 0 0 0 0,-1 0 0 0 0,1 0 0 0 0,-4 5 0 0 0,-8 9 104 0 0,2 0 0 0 0,0 2 0 0 0,1-1-1 0 0,1 1 1 0 0,1 1 0 0 0,-14 34 0 0 0,22-48-427 0 0,0 1-1 0 0,0-1 0 0 0,1 1 1 0 0,0 0-1 0 0,0-1 1 0 0,1 1-1 0 0,-1 0 1 0 0,1 0-1 0 0,0 0 1 0 0,1-1-1 0 0,0 1 1 0 0,-1 0-1 0 0,2 0 1 0 0,-1-1-1 0 0,1 1 1 0 0,0-1-1 0 0,0 1 1 0 0,0-1-1 0 0,1 0 1 0 0,5 8-1 0 0,-5-8-33 0 0,1 0-1 0 0,0 0 1 0 0,0 0 0 0 0,1-1 0 0 0,-1 1-1 0 0,1-1 1 0 0,0 0 0 0 0,0-1-1 0 0,1 1 1 0 0,-1-1 0 0 0,1 0 0 0 0,-1 0-1 0 0,1-1 1 0 0,0 1 0 0 0,0-1-1 0 0,0-1 1 0 0,0 1 0 0 0,11 0 0 0 0,-9-2-40 0 0,0 0 0 0 0,0 0 0 0 0,0-1 0 0 0,0 0 0 0 0,0-1 0 0 0,0 1 0 0 0,0-2 0 0 0,0 1 0 0 0,-1-1 0 0 0,1 0 0 0 0,-1-1 1 0 0,13-7-1 0 0,-11 5-35 0 0,0-1 1 0 0,-1 1 0 0 0,0-2 0 0 0,0 1-1 0 0,0-1 1 0 0,-1 0 0 0 0,0-1-1 0 0,-1 1 1 0 0,7-13 0 0 0,-11 16 37 0 0,1 0 0 0 0,-1 0 0 0 0,0-1 0 0 0,-1 1 1 0 0,0-1-1 0 0,1 0 0 0 0,-2 1 0 0 0,1-1 0 0 0,-1 0 0 0 0,0 0 1 0 0,0 1-1 0 0,0-1 0 0 0,-1 0 0 0 0,0 0 0 0 0,0 1 0 0 0,0-1 0 0 0,-3-6 1 0 0,0 3 0 0 0,0 0 0 0 0,0 0 1 0 0,-1 0-1 0 0,0 1 1 0 0,0-1-1 0 0,-1 1 1 0 0,0 1-1 0 0,0-1 1 0 0,-10-8-1 0 0,11 11 45 0 0,-1 1 0 0 0,0-1-1 0 0,0 1 1 0 0,0 1 0 0 0,0-1 0 0 0,-1 1-1 0 0,1 0 1 0 0,-1 1 0 0 0,0-1 0 0 0,0 1 0 0 0,1 1-1 0 0,-2-1 1 0 0,-9 0 0 0 0,13 2 13 0 0,-1 0 1 0 0,1 0 0 0 0,-1 0-1 0 0,1 1 1 0 0,-1 0 0 0 0,1-1-1 0 0,0 2 1 0 0,-1-1 0 0 0,1 0-1 0 0,0 1 1 0 0,0 0 0 0 0,0 0-1 0 0,0 0 1 0 0,1 0 0 0 0,-1 1-1 0 0,0 0 1 0 0,1-1 0 0 0,0 1-1 0 0,-1 0 1 0 0,1 1 0 0 0,0-1-1 0 0,-4 7 1 0 0,-1 2 20 0 0,1 0-1 0 0,0 0 1 0 0,1 0-1 0 0,0 1 1 0 0,-5 19 0 0 0,9-27-28 0 0,1 0 0 0 0,1-1 0 0 0,-1 1-1 0 0,1 0 1 0 0,-1 0 0 0 0,1 0 0 0 0,1-1 0 0 0,-1 1 0 0 0,1 0 0 0 0,0 0 0 0 0,0-1 0 0 0,0 1 0 0 0,0-1 0 0 0,1 1 0 0 0,0-1 0 0 0,0 1 0 0 0,0-1 0 0 0,1 0 0 0 0,2 5 0 0 0,2-1 2 0 0,0 0 1 0 0,1 0-1 0 0,0-1 0 0 0,0 0 1 0 0,16 11-1 0 0,-7-8-2 0 0,1 0-1 0 0,21 9 1 0 0,-31-16-19 0 0,0 0 1 0 0,0 0-1 0 0,0-1 1 0 0,0 0-1 0 0,0-1 1 0 0,1 1-1 0 0,15-1 1 0 0,-18-1-2 0 0,1-1 0 0 0,-1 0 1 0 0,1 0-1 0 0,-1-1 0 0 0,0 0 0 0 0,0 0 1 0 0,0 0-1 0 0,0 0 0 0 0,0-1 1 0 0,10-7-1 0 0,-16 10 8 0 0,20-12-76 0 0,17-16-1 0 0,-32 23 66 0 0,0 1 0 0 0,0-1 0 0 0,-1 0 0 0 0,1 0 0 0 0,-1-1 0 0 0,0 1 0 0 0,-1-1 0 0 0,4-7 0 0 0,-3 7-5 0 0,-1 0 0 0 0,2 0 1 0 0,6-9-1 0 0,-8 12 16 0 0,0-1 0 0 0,0 1 1 0 0,0-1-1 0 0,-1 0 1 0 0,1 0-1 0 0,-1 0 0 0 0,0 0 1 0 0,0-1-1 0 0,0 1 0 0 0,-1-1 1 0 0,2-5-1 0 0,-3 9 2 0 0,0-1-1 0 0,0 1 0 0 0,-1 0 1 0 0,1-1-1 0 0,0 1 1 0 0,-1 0-1 0 0,1-1 1 0 0,-1 1-1 0 0,1 0 0 0 0,-1 0 1 0 0,1 0-1 0 0,-1-1 1 0 0,0 1-1 0 0,0 0 1 0 0,1 0-1 0 0,-1 0 1 0 0,0 0-1 0 0,0 0 0 0 0,0 1 1 0 0,0-1-1 0 0,0 0 1 0 0,-1 0-1 0 0,1 1 1 0 0,0-1-1 0 0,0 0 1 0 0,-3 0-1 0 0,3 0 12 0 0,-1 1 0 0 0,0-1 1 0 0,0 0-1 0 0,0 1 0 0 0,1 0 1 0 0,-1-1-1 0 0,0 1 0 0 0,0 0 0 0 0,0 0 1 0 0,0 0-1 0 0,0 0 0 0 0,0 1 1 0 0,1-1-1 0 0,-1 0 0 0 0,0 1 0 0 0,0-1 1 0 0,0 1-1 0 0,1-1 0 0 0,-3 2 1 0 0,-2 3 21 0 0,0-1 1 0 0,0 1 0 0 0,1 0 0 0 0,0 1 0 0 0,0-1 0 0 0,0 1 0 0 0,1 0 0 0 0,0 0 0 0 0,0 1 0 0 0,0-1 0 0 0,1 1 0 0 0,-4 10 0 0 0,4-8-51 0 0,0 1-1 0 0,1 0 1 0 0,0 0 0 0 0,0 0-1 0 0,1 0 1 0 0,1 0-1 0 0,-1 0 1 0 0,3 17-1 0 0,-2-24-35 0 0,1 1 1 0 0,-1-1-1 0 0,1 1 0 0 0,0-1 1 0 0,0 1-1 0 0,1-1 0 0 0,-1 1 0 0 0,1-1 1 0 0,-1 0-1 0 0,1 0 0 0 0,0 0 0 0 0,0 0 1 0 0,1 0-1 0 0,-1 0 0 0 0,0 0 0 0 0,1-1 1 0 0,0 1-1 0 0,-1-1 0 0 0,1 0 0 0 0,0 0 1 0 0,0 0-1 0 0,1 0 0 0 0,-1-1 0 0 0,0 1 1 0 0,1-1-1 0 0,-1 1 0 0 0,0-1 0 0 0,8 1 1 0 0,-5-1-436 0 0,0-1 0 0 0,0 1 1 0 0,0-1-1 0 0,0 0 1 0 0,0 0-1 0 0,0-1 0 0 0,8-2 1 0 0,-8 2-827 0 0,0-1 1 0 0,0 0-1 0 0,0 0 0 0 0,0-1 1 0 0,-1 0-1 0 0,11-6 0 0 0,0-3-3494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1:09.2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87 2240 0 0,'-1'-22'5420'0'0,"0"17"-4380"0"0,0 1 1 0 0,1-1-1 0 0,0 1 0 0 0,0-1 0 0 0,0 1 0 0 0,0-1 0 0 0,1 1 0 0 0,0-1 0 0 0,0 1 0 0 0,0-1 1 0 0,0 1-1 0 0,3-5 0 0 0,-4 9-979 0 0,0 0 1 0 0,0 0-1 0 0,0 0 0 0 0,0 0 1 0 0,0-1-1 0 0,0 1 0 0 0,0 0 1 0 0,0 0-1 0 0,0 0 0 0 0,0 0 1 0 0,0 0-1 0 0,0 0 0 0 0,0 0 1 0 0,0 0-1 0 0,0 0 0 0 0,0 0 1 0 0,1 0-1 0 0,-1-1 1 0 0,0 1-1 0 0,0 0 0 0 0,0 0 1 0 0,0 0-1 0 0,0 0 0 0 0,0 0 1 0 0,0 0-1 0 0,0 0 0 0 0,0 0 1 0 0,1 0-1 0 0,-1 0 0 0 0,0 0 1 0 0,0 0-1 0 0,0 0 0 0 0,0 0 1 0 0,0 0-1 0 0,0 0 1 0 0,0 0-1 0 0,0 0 0 0 0,1 0 1 0 0,-1 0-1 0 0,0 0 0 0 0,0 0 1 0 0,0 0-1 0 0,0 0 0 0 0,0 0 1 0 0,0 0-1 0 0,0 0 0 0 0,0 0 1 0 0,0 1-1 0 0,0-1 0 0 0,1 0 1 0 0,-1 0-1 0 0,0 0 0 0 0,0 0 1 0 0,0 0-1 0 0,3 8 1366 0 0,-2 10-559 0 0,19 227 1277 0 0,-11-160-1839 0 0,16 118 160 0 0,2 25-373 0 0,6-3-1247 0 0,-33-224 1104 0 0,0-1 0 0 0,1 1 0 0 0,-1 0 0 0 0,0-1 0 0 0,0 1 0 0 0,0 0 0 0 0,1 0 0 0 0,-1-1 0 0 0,0 1 0 0 0,1 0 0 0 0,-1-1 0 0 0,0 1 0 0 0,1 0 0 0 0,-1-1 0 0 0,2 2-1 0 0,-2-2-117 0 0,0 0-1 0 0,1 0 0 0 0,-1 0 0 0 0,0 0 0 0 0,0 0 0 0 0,1 0 0 0 0,-1 0 0 0 0,0 0 0 0 0,1 0 1 0 0,-1 0-1 0 0,0 0 0 0 0,0 0 0 0 0,1 0 0 0 0,-1 0 0 0 0,0 0 0 0 0,0 0 0 0 0,1 0 1 0 0,-1 0-1 0 0,0 0 0 0 0,1-1 0 0 0,-1 1 0 0 0,0 0 0 0 0,0 0 0 0 0,0 0 0 0 0,1 0 0 0 0,-1-1 1 0 0,15-19-9628 0 0,-13 18 9330 0 0,6-10-2393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1:09.9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3 243 512 0 0,'13'-136'10364'0'0,"-9"80"-5415"0"0,-3 40-3224 0 0,-2 12-764 0 0,1-1 0 0 0,1 1 0 0 0,-1-1-1 0 0,3-8 1 0 0,-4 13-913 0 0,1 0 0 0 0,0 0 0 0 0,0 0 0 0 0,0 0 0 0 0,0 0 0 0 0,0 0 0 0 0,0-1 0 0 0,0 1 0 0 0,0 0-1 0 0,0 0 1 0 0,0 0 0 0 0,0 0 0 0 0,1 0 0 0 0,-1 0 0 0 0,0 0 0 0 0,0-1 0 0 0,0 1 0 0 0,0 0 0 0 0,0 0 0 0 0,0 0 0 0 0,0 0 0 0 0,0 0 0 0 0,0 0 0 0 0,0 0-1 0 0,0 0 1 0 0,0-1 0 0 0,0 1 0 0 0,1 0 0 0 0,-1 0 0 0 0,0 0 0 0 0,0 0 0 0 0,0 0 0 0 0,0 0 0 0 0,0 0 0 0 0,0 0 0 0 0,0 0 0 0 0,1 0 0 0 0,-1 0 0 0 0,0 0-1 0 0,0 0 1 0 0,0 0 0 0 0,0 0 0 0 0,0 0 0 0 0,0 0 0 0 0,0 0 0 0 0,1 0 0 0 0,-1 0 0 0 0,0 0 0 0 0,0 0 0 0 0,0 0 0 0 0,0 0 0 0 0,4 8 935 0 0,0 12-483 0 0,5 65 81 0 0,-4 1 0 0 0,-9 131 0 0 0,-15-56-393 0 0,-5 128-219 0 0,23-268-57 0 0,1 0 4 0 0,3 36-1 0 0,-2-52-94 0 0,0 1-1 0 0,0-1 1 0 0,1 1-1 0 0,-1-1 1 0 0,1 0-1 0 0,0 0 1 0 0,1 0-1 0 0,-1 0 0 0 0,1 0 1 0 0,0 0-1 0 0,5 6 1 0 0,-7-10-13 0 0,0-1-1 0 0,-1 1 1 0 0,1 0 0 0 0,0-1 0 0 0,-1 1 0 0 0,1 0-1 0 0,0-1 1 0 0,0 1 0 0 0,0-1 0 0 0,-1 1 0 0 0,1-1 0 0 0,0 0-1 0 0,0 1 1 0 0,0-1 0 0 0,0 0 0 0 0,0 0 0 0 0,0 1-1 0 0,0-1 1 0 0,0 0 0 0 0,0 0 0 0 0,0 0 0 0 0,-1 0-1 0 0,1 0 1 0 0,0 0 0 0 0,0-1 0 0 0,0 1 0 0 0,0 0-1 0 0,0 0 1 0 0,0-1 0 0 0,0 1 0 0 0,0 0 0 0 0,0-1-1 0 0,-1 1 1 0 0,2-1 0 0 0,8-6-2224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1:10.3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101 320 2993 0 0,'-30'-24'9583'0'0,"3"-5"-3516"0"0,21 21-5366 0 0,1 1 1 0 0,0-1-1 0 0,1 0 0 0 0,-1-1 1 0 0,2 1-1 0 0,-5-13 1 0 0,6 15-656 0 0,1 0 1 0 0,-1 0-1 0 0,1 0 1 0 0,0 0-1 0 0,1 0 1 0 0,0 0-1 0 0,0 0 0 0 0,0-1 1 0 0,1 1-1 0 0,-1 0 1 0 0,1 0-1 0 0,1 0 1 0 0,-1 0-1 0 0,1 0 1 0 0,0 0-1 0 0,1 1 1 0 0,-1-1-1 0 0,1 0 1 0 0,0 1-1 0 0,1 0 1 0 0,-1 0-1 0 0,1 0 0 0 0,5-5 1 0 0,-4 5-46 0 0,0 0 1 0 0,1 0-1 0 0,0 0 0 0 0,-1 1 0 0 0,1 0 1 0 0,1 0-1 0 0,-1 1 0 0 0,0 0 1 0 0,1 0-1 0 0,0 0 0 0 0,0 1 1 0 0,0 0-1 0 0,0 0 0 0 0,0 1 1 0 0,0 0-1 0 0,0 0 0 0 0,0 0 1 0 0,1 1-1 0 0,-1 1 0 0 0,13 1 0 0 0,-3 1-22 0 0,0 1-1 0 0,0 1 1 0 0,0 1-1 0 0,-1 0 0 0 0,1 2 1 0 0,-2-1-1 0 0,22 15 1 0 0,-18-11-14 0 0,0 1 1 0 0,-1 1-1 0 0,-1 1 1 0 0,18 17-1 0 0,-31-27 30 0 0,0 1 0 0 0,0 0 0 0 0,0 0-1 0 0,0 1 1 0 0,-1-1 0 0 0,0 1 0 0 0,0 0 0 0 0,0 0 0 0 0,-1 0-1 0 0,0 0 1 0 0,0 0 0 0 0,0 0 0 0 0,-1 1 0 0 0,0-1 0 0 0,0 0-1 0 0,-1 1 1 0 0,0-1 0 0 0,-1 13 0 0 0,0-10 19 0 0,0-1-1 0 0,-1 0 1 0 0,0 0 0 0 0,-1 0 0 0 0,0-1 0 0 0,0 1-1 0 0,0-1 1 0 0,-1 1 0 0 0,0-1 0 0 0,-1 0 0 0 0,-10 12-1 0 0,7-10 24 0 0,0-1 0 0 0,-1 0 0 0 0,-1-1 0 0 0,1 0-1 0 0,-1 0 1 0 0,0-1 0 0 0,-16 7 0 0 0,2-3 58 0 0,0-1 0 0 0,-40 10 0 0 0,-46 2 44 0 0,101-19-265 0 0,-26 3-151 0 0,33-5-39 0 0,-1 0 1 0 0,0 0-1 0 0,1 0 1 0 0,-1 0 0 0 0,1 0-1 0 0,-1-1 1 0 0,0 0-1 0 0,1 1 1 0 0,-1-1 0 0 0,-3-1-1 0 0,2-3-2278 0 0,2 0-456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1:11.0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256 104 512 0 0,'2'-12'3599'0'0,"1"-23"-1"0"0,-3 31-2567 0 0,0 0 0 0 0,0 0 0 0 0,0 0 0 0 0,-1 0 0 0 0,1 0 1 0 0,-1 0-1 0 0,0 0 0 0 0,0 0 0 0 0,-3-6 0 0 0,3 10-892 0 0,0-1 1 0 0,0 0-1 0 0,0 0 1 0 0,0 0-1 0 0,0 1 1 0 0,0-1-1 0 0,0 1 0 0 0,-1-1 1 0 0,1 1-1 0 0,0-1 1 0 0,0 1-1 0 0,0 0 1 0 0,-1-1-1 0 0,1 1 1 0 0,0 0-1 0 0,0 0 0 0 0,-1 0 1 0 0,1 0-1 0 0,-2 0 1 0 0,-28 3 1205 0 0,30-3-1246 0 0,-11 2 261 0 0,1 1 0 0 0,0 0 0 0 0,0 1 0 0 0,0 0 0 0 0,0 1 0 0 0,0 0 0 0 0,1 1 0 0 0,0 0 0 0 0,0 0 0 0 0,1 1 0 0 0,-15 13 0 0 0,18-14-269 0 0,1 0 1 0 0,-1 1 0 0 0,1-1 0 0 0,0 1-1 0 0,1 0 1 0 0,-1 0 0 0 0,-4 13-1 0 0,7-15-60 0 0,0 0 0 0 0,0 0-1 0 0,1 1 1 0 0,0-1 0 0 0,0 0-1 0 0,1 1 1 0 0,-1-1-1 0 0,1 0 1 0 0,0 1 0 0 0,1-1-1 0 0,-1 1 1 0 0,3 7 0 0 0,-2-9-28 0 0,0 0 1 0 0,1 0 0 0 0,-1-1 0 0 0,1 1 0 0 0,0 0-1 0 0,0-1 1 0 0,0 1 0 0 0,1-1 0 0 0,-1 0 0 0 0,1 0 0 0 0,0 0-1 0 0,5 5 1 0 0,-2-4-12 0 0,0 1-1 0 0,0-1 0 0 0,1-1 1 0 0,-1 1-1 0 0,1-1 1 0 0,10 3-1 0 0,4 0-75 0 0,0-1 0 0 0,1-1 0 0 0,37 2 0 0 0,-52-6 66 0 0,10 1-119 0 0,1 0 1 0 0,25-3 0 0 0,-38 2 50 0 0,0-1 1 0 0,0 0 0 0 0,1-1 0 0 0,-1 1 0 0 0,0-1-1 0 0,0 0 1 0 0,-1 0 0 0 0,1 0 0 0 0,0-1-1 0 0,-1 0 1 0 0,1 0 0 0 0,5-5 0 0 0,-4 2-9 0 0,0 0 1 0 0,0-1 0 0 0,-1 0-1 0 0,0 0 1 0 0,-1 0-1 0 0,1 0 1 0 0,-1-1 0 0 0,-1 0-1 0 0,1 1 1 0 0,-2-1-1 0 0,1-1 1 0 0,-1 1 0 0 0,0 0-1 0 0,0-1 1 0 0,-1 1-1 0 0,-1-1 1 0 0,1 1 0 0 0,-1-1-1 0 0,-1 1 1 0 0,1-1-1 0 0,-1 1 1 0 0,-1-1 0 0 0,0 1-1 0 0,0 0 1 0 0,0 0-1 0 0,-1 0 1 0 0,-1 0 0 0 0,-5-12-1 0 0,6 17 136 0 0,1-1 0 0 0,-1 1 0 0 0,0-1 0 0 0,0 1 0 0 0,0 0 0 0 0,0 0 0 0 0,-1 0 0 0 0,1 1 0 0 0,-1-1 0 0 0,1 1 0 0 0,-1 0 0 0 0,0 0 0 0 0,-7-3 0 0 0,5 3 48 0 0,0 1-1 0 0,0-1 0 0 0,0 1 1 0 0,-1 1-1 0 0,1-1 1 0 0,0 1-1 0 0,-1 0 0 0 0,-9 1 1 0 0,3 2 59 0 0,0-1 0 0 0,0 2 1 0 0,0 0-1 0 0,0 0 0 0 0,1 1 1 0 0,0 1-1 0 0,0 0 0 0 0,-14 10 1 0 0,16-9-89 0 0,1 0 0 0 0,0 0 0 0 0,1 1 0 0 0,0 0 0 0 0,0 1 0 0 0,1 0 0 0 0,0 0 0 0 0,-8 15 0 0 0,12-18-46 0 0,0-1 0 0 0,0 1 0 0 0,0 1-1 0 0,1-1 1 0 0,0 0 0 0 0,0 1 0 0 0,1-1-1 0 0,-1 1 1 0 0,2-1 0 0 0,-1 1 0 0 0,1-1-1 0 0,0 1 1 0 0,0 0 0 0 0,0-1 0 0 0,3 12-1 0 0,-1-13-8 0 0,0 0 0 0 0,0 0 0 0 0,0 0 0 0 0,1-1 0 0 0,-1 1 0 0 0,1-1 0 0 0,0 1 0 0 0,1-1-1 0 0,-1 0 1 0 0,1 0 0 0 0,0-1 0 0 0,0 1 0 0 0,0-1 0 0 0,0 1 0 0 0,0-1 0 0 0,1-1 0 0 0,-1 1 0 0 0,1-1-1 0 0,0 1 1 0 0,0-2 0 0 0,7 3 0 0 0,2 0-8 0 0,-1-1 0 0 0,2 0 0 0 0,-1-1 0 0 0,0-1-1 0 0,0 0 1 0 0,23-2 0 0 0,-28 0-21 0 0,0 0 1 0 0,-1-1-1 0 0,1 0 1 0 0,-1 0-1 0 0,1-1 1 0 0,-1-1-1 0 0,0 1 1 0 0,0-1-1 0 0,-1 0 0 0 0,1-1 1 0 0,-1 0-1 0 0,9-8 1 0 0,-6 5-25 0 0,-1-1 0 0 0,0 0 0 0 0,0-1 0 0 0,-1 0 0 0 0,0-1 0 0 0,-1 1 0 0 0,10-21 0 0 0,-13 22 18 0 0,0-1 1 0 0,-1 0 0 0 0,4-17 0 0 0,-6 23 35 0 0,0 0 1 0 0,0 0-1 0 0,-1-1 0 0 0,0 1 0 0 0,0-1 1 0 0,0 1-1 0 0,0 0 0 0 0,-1-1 0 0 0,1 1 1 0 0,-1 0-1 0 0,-2-6 0 0 0,3 9 0 0 0,0 1 1 0 0,-1-1-1 0 0,1 1 0 0 0,0-1 0 0 0,0 1 0 0 0,-1-1 0 0 0,1 1 0 0 0,0-1 1 0 0,-1 1-1 0 0,1-1 0 0 0,0 1 0 0 0,-1 0 0 0 0,1-1 0 0 0,-1 1 1 0 0,1-1-1 0 0,0 1 0 0 0,-1 0 0 0 0,1-1 0 0 0,-1 1 0 0 0,1 0 0 0 0,-1 0 1 0 0,1-1-1 0 0,-1 1 0 0 0,0 0 0 0 0,1 0 0 0 0,-1 0 0 0 0,1 0 1 0 0,-1 0-1 0 0,1 0 0 0 0,-2 0 0 0 0,1 0 11 0 0,0 1 0 0 0,0-1 0 0 0,0 1 0 0 0,-1-1 0 0 0,1 1 0 0 0,0-1 0 0 0,0 1 0 0 0,0 0 0 0 0,0 0 0 0 0,0 0 0 0 0,0 0 0 0 0,-1 1 0 0 0,-2 3 25 0 0,0 0 0 0 0,0 0 0 0 0,0 1 0 0 0,-3 7 0 0 0,1 1-28 0 0,1 1-1 0 0,1-1 1 0 0,0 1 0 0 0,0-1-1 0 0,2 1 1 0 0,0 0 0 0 0,0 1-1 0 0,2 23 1 0 0,0-32-60 0 0,0 1 1 0 0,1-1-1 0 0,0 1 1 0 0,1-1-1 0 0,0 0 0 0 0,0 1 1 0 0,0-1-1 0 0,1 0 1 0 0,0 0-1 0 0,0-1 0 0 0,1 1 1 0 0,0-1-1 0 0,0 1 1 0 0,0-1-1 0 0,1 0 0 0 0,0-1 1 0 0,0 1-1 0 0,0-1 0 0 0,8 5 1 0 0,-10-8-188 0 0,0 0 0 0 0,0 0 0 0 0,0 0 0 0 0,1-1 0 0 0,-1 0 0 0 0,0 0 1 0 0,1 1-1 0 0,-1-2 0 0 0,1 1 0 0 0,0 0 0 0 0,5-1 0 0 0,-6 0-299 0 0,0 0 0 0 0,0 0 1 0 0,0-1-1 0 0,0 1 0 0 0,0-1 0 0 0,0 0 0 0 0,-1 0 0 0 0,1 0 1 0 0,3-1-1 0 0,7-5-2510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1:11.3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107 1 4073 0 0,'-6'0'2175'0'0,"0"0"1"0"0,-1 0 0 0 0,1 1-1 0 0,0 0 1 0 0,-11 3 0 0 0,14-3-1969 0 0,1 0 1 0 0,0 0 0 0 0,0 0 0 0 0,0 0-1 0 0,-1 1 1 0 0,1-1 0 0 0,1 1 0 0 0,-1-1-1 0 0,0 1 1 0 0,0 0 0 0 0,1 0 0 0 0,-1 0-1 0 0,1 0 1 0 0,-1 0 0 0 0,1 0 0 0 0,0 0-1 0 0,0 0 1 0 0,-1 3 0 0 0,-4 10 182 0 0,1 1-1 0 0,1 0 1 0 0,1 0 0 0 0,0 0 0 0 0,1 0-1 0 0,0 1 1 0 0,2 28 0 0 0,19 118 1248 0 0,-10-108-1222 0 0,4 33-117 0 0,0-6-179 0 0,4 108 1 0 0,-17-186-197 0 0,-1 162-474 0 0,-5-94-5016 0 0,5-68 2020 0 0,3-4 1261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9:57:55.8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1101 512 0 0,'-24'-7'10845'0'0,"31"13"-5433"0"0,2 7-3564 0 0,3 14-754 0 0,42 130 1052 0 0,-48-139-1903 0 0,-9-30-18 0 0,-2-6-225 0 0,2 1 0 0 0,0 0 1 0 0,1-1-1 0 0,0 0 0 0 0,2 1 1 0 0,0-1-1 0 0,4-26 0 0 0,-2 30 0 0 0,0 1-1 0 0,2-1 1 0 0,-1 1-1 0 0,2 0 1 0 0,0 0 0 0 0,0 1-1 0 0,1-1 1 0 0,1 1-1 0 0,0 1 1 0 0,10-15-1 0 0,-13 21-1 0 0,1 0 0 0 0,0 1-1 0 0,0-1 1 0 0,0 1 0 0 0,0 0 0 0 0,0 0 0 0 0,1 1-1 0 0,0-1 1 0 0,0 1 0 0 0,0 1 0 0 0,0-1 0 0 0,0 1-1 0 0,1 0 1 0 0,8-1 0 0 0,-11 2 5 0 0,1 0 1 0 0,-1 1-1 0 0,1 0 0 0 0,-1 0 0 0 0,1 0 1 0 0,0 0-1 0 0,-1 1 0 0 0,1 0 1 0 0,-1 0-1 0 0,1 0 0 0 0,-1 0 0 0 0,1 1 1 0 0,-1-1-1 0 0,0 1 0 0 0,0 1 1 0 0,0-1-1 0 0,0 0 0 0 0,0 1 1 0 0,-1 0-1 0 0,8 6 0 0 0,-3 1 19 0 0,0 0-1 0 0,0 1 1 0 0,-1 0-1 0 0,0 0 1 0 0,8 18-1 0 0,21 66 350 0 0,-10-23-17 0 0,-15-43-200 0 0,-7-18-113 0 0,0 0 1 0 0,1 0 0 0 0,0 0 0 0 0,1-1-1 0 0,0 1 1 0 0,0-1 0 0 0,10 12 0 0 0,-15-22-39 0 0,-1 1 0 0 0,1-1-1 0 0,-1 0 1 0 0,1 1 0 0 0,-1-1 0 0 0,1 1 0 0 0,-1-1 0 0 0,1 1 0 0 0,-1-1 0 0 0,1 0-1 0 0,-1 0 1 0 0,1 1 0 0 0,0-1 0 0 0,-1 0 0 0 0,1 0 0 0 0,-1 0 0 0 0,1 1 0 0 0,0-1 0 0 0,-1 0-1 0 0,1 0 1 0 0,0 0 0 0 0,-1 0 0 0 0,1 0 0 0 0,0 0 0 0 0,-1 0 0 0 0,1-1 0 0 0,0 1 0 0 0,0 0-1 0 0,0-1-2 0 0,0 0-1 0 0,0 1 1 0 0,0-1-1 0 0,0 0 1 0 0,0 0-1 0 0,0 0 1 0 0,0 0-1 0 0,0 0 1 0 0,-1 0-1 0 0,1-1 1 0 0,0 1-1 0 0,0-2 1 0 0,2-4-45 0 0,0 1 1 0 0,-1-1 0 0 0,0 0 0 0 0,1-8 0 0 0,-2-1-14 0 0,0-1 0 0 0,-1 1 1 0 0,-1-1-1 0 0,-1 1 0 0 0,-3-18 0 0 0,-3-36-228 0 0,7 61 264 0 0,1 0-1 0 0,1 0 1 0 0,-1 0 0 0 0,2 0-1 0 0,3-15 1 0 0,-4 21 16 0 0,0 0 1 0 0,0 0-1 0 0,0 0 0 0 0,1 0 1 0 0,-1 0-1 0 0,1 0 0 0 0,-1 1 1 0 0,1-1-1 0 0,0 1 0 0 0,0-1 1 0 0,1 1-1 0 0,-1 0 0 0 0,0 0 1 0 0,1 0-1 0 0,-1 0 0 0 0,1 0 1 0 0,3-2-1 0 0,-4 4 2 0 0,0-1 0 0 0,0 0 0 0 0,0 1 0 0 0,1-1-1 0 0,-1 1 1 0 0,0 0 0 0 0,0-1 0 0 0,1 1 0 0 0,-1 0 0 0 0,0 1 0 0 0,0-1 0 0 0,0 0 0 0 0,1 1 0 0 0,-1-1 0 0 0,0 1 0 0 0,0-1 0 0 0,0 1-1 0 0,0 0 1 0 0,0 0 0 0 0,0 0 0 0 0,0 0 0 0 0,0 1 0 0 0,0-1 0 0 0,0 0 0 0 0,1 3 0 0 0,7 4 22 0 0,-1 1 0 0 0,1 1 0 0 0,-2 0 0 0 0,0 0 0 0 0,0 1 0 0 0,-1 0-1 0 0,0 0 1 0 0,0 1 0 0 0,-2 0 0 0 0,1 0 0 0 0,-2 0 0 0 0,5 17 0 0 0,-2 1-8 0 0,-6-22 2 0 0,1 0 0 0 0,0 0 0 0 0,0 0 0 0 0,1 0 0 0 0,-1 0 0 0 0,2-1 0 0 0,-1 1 0 0 0,1-1 0 0 0,5 7 0 0 0,-8-13-15 0 0,1 1 0 0 0,-1-1 1 0 0,1 0-1 0 0,-1 0 0 0 0,1 0 1 0 0,0 0-1 0 0,-1 0 0 0 0,1 0 1 0 0,0 0-1 0 0,0-1 0 0 0,0 1 1 0 0,-1-1-1 0 0,1 1 0 0 0,0-1 1 0 0,0 0-1 0 0,0 0 0 0 0,0 1 1 0 0,0-1-1 0 0,0-1 0 0 0,0 1 1 0 0,0 0-1 0 0,0 0 0 0 0,0-1 1 0 0,0 1-1 0 0,3-2 0 0 0,5-2-6 0 0,-1 0-1 0 0,0-1 0 0 0,15-9 0 0 0,-13 8 8 0 0,-1 0-39 0 0,-1 0-1 0 0,0 0 1 0 0,0 0 0 0 0,-1-1-1 0 0,0-1 1 0 0,0 1-1 0 0,-1-1 1 0 0,0-1 0 0 0,0 1-1 0 0,-1-1 1 0 0,0 0 0 0 0,-1-1-1 0 0,0 1 1 0 0,0-1 0 0 0,-1 0-1 0 0,0 0 1 0 0,-1-1 0 0 0,3-12-1 0 0,-4 13-6 0 0,6-37-60 0 0,-8 44 109 0 0,0-1 0 0 0,0 1-1 0 0,0 0 1 0 0,0 0 0 0 0,0 0 0 0 0,-1-1 0 0 0,1 1-1 0 0,-1 0 1 0 0,0 0 0 0 0,0 0 0 0 0,-2-5 0 0 0,3 8 1 0 0,-1-1 0 0 0,1 1-1 0 0,0 0 1 0 0,0-1 0 0 0,0 1 0 0 0,0 0 0 0 0,-1 0 0 0 0,1-1 0 0 0,0 1 0 0 0,0 0 0 0 0,-1 0 0 0 0,1-1 0 0 0,0 1 0 0 0,0 0 0 0 0,-1 0 0 0 0,1 0 0 0 0,0 0 0 0 0,-1-1 0 0 0,1 1-1 0 0,0 0 1 0 0,-1 0 0 0 0,1 0 0 0 0,0 0 0 0 0,-1 0 0 0 0,1 0 0 0 0,0 0 0 0 0,-1 0 0 0 0,1 0 0 0 0,0 0 0 0 0,-1 0 0 0 0,-8 8 13 0 0,-2 14 100 0 0,8-12-89 0 0,1-1 0 0 0,-1 1 0 0 0,1 0 0 0 0,1 0 0 0 0,0 0 0 0 0,0 0 0 0 0,1 0 0 0 0,1 1 0 0 0,-1-1 0 0 0,2 0-1 0 0,1 10 1 0 0,-1-13-8 0 0,1 1 0 0 0,-1-1 0 0 0,2 0 0 0 0,-1 0 1 0 0,1 0-1 0 0,-1 0 0 0 0,2 0 0 0 0,-1-1 0 0 0,1 0 0 0 0,0 0 0 0 0,0 0 0 0 0,1 0 0 0 0,0-1 0 0 0,11 8 0 0 0,-13-10-22 0 0,7 5-4 0 0,23 12 0 0 0,-29-18 13 0 0,0 0-1 0 0,0 0 0 0 0,0-1 0 0 0,0 0 1 0 0,0 0-1 0 0,0 0 0 0 0,0 0 0 0 0,7-1 1 0 0,-5 0-18 0 0,-1-1 0 0 0,0 0 0 0 0,0-1 0 0 0,0 1 1 0 0,0-1-1 0 0,0 0 0 0 0,0-1 0 0 0,-1 1 0 0 0,1-1 1 0 0,-1 0-1 0 0,1-1 0 0 0,-1 1 0 0 0,0-1 1 0 0,-1 0-1 0 0,1 0 0 0 0,0-1 0 0 0,6-9 0 0 0,0 1-115 0 0,-1-1 0 0 0,-1 0 0 0 0,0-1 0 0 0,-1 0 0 0 0,8-22 0 0 0,-8 17-132 0 0,-1 0 0 0 0,0 0 0 0 0,4-30 0 0 0,-10 43 235 0 0,0 0 0 0 0,-1 0 1 0 0,0 0-1 0 0,0 0 0 0 0,-1 0 1 0 0,1 0-1 0 0,-2 0 0 0 0,1 0 1 0 0,-1 1-1 0 0,0-1 1 0 0,0 0-1 0 0,-1 1 0 0 0,1 0 1 0 0,-6-9-1 0 0,5 11 18 0 0,0 0 0 0 0,0 1 1 0 0,0-1-1 0 0,0 0 0 0 0,0 1 0 0 0,-1 0 1 0 0,0 0-1 0 0,1 0 0 0 0,-1 0 0 0 0,0 0 1 0 0,-1 1-1 0 0,1 0 0 0 0,0 0 0 0 0,-1 0 1 0 0,1 0-1 0 0,-1 1 0 0 0,-9-2 0 0 0,7 2 12 0 0,-1 1-1 0 0,0-1 1 0 0,1 1-1 0 0,-1 1 1 0 0,1 0-1 0 0,-1 0 1 0 0,1 0-1 0 0,-1 1 1 0 0,1 0-1 0 0,-14 6 1 0 0,10-3 42 0 0,-1 1-1 0 0,1 0 1 0 0,0 1-1 0 0,0 0 1 0 0,1 1 0 0 0,0 0-1 0 0,0 1 1 0 0,1 0-1 0 0,0 0 1 0 0,0 1 0 0 0,1 0-1 0 0,1 0 1 0 0,0 1-1 0 0,0 0 1 0 0,1 1 0 0 0,0-1-1 0 0,1 1 1 0 0,-7 24 0 0 0,11-30-17 0 0,-1 0 0 0 0,1 1 0 0 0,1-1 0 0 0,-1 1 0 0 0,1-1 1 0 0,0 1-1 0 0,1-1 0 0 0,0 1 0 0 0,0-1 0 0 0,0 1 0 0 0,0-1 1 0 0,1 0-1 0 0,0 0 0 0 0,1 1 0 0 0,3 5 0 0 0,-2-4 13 0 0,2 0-1 0 0,-1-1 1 0 0,1 1-1 0 0,0-1 1 0 0,1 0-1 0 0,0 0 1 0 0,0-1 0 0 0,0 0-1 0 0,15 9 1 0 0,-13-10-25 0 0,-1 0 0 0 0,1 0 0 0 0,1-1 0 0 0,-1 0-1 0 0,0-1 1 0 0,1 0 0 0 0,0 0 0 0 0,17 1 0 0 0,-21-3-15 0 0,0-1 0 0 0,-1 0 0 0 0,1 0 0 0 0,0-1 0 0 0,0 1 0 0 0,-1-1 0 0 0,1 0 0 0 0,0-1 0 0 0,-1 0 0 0 0,1 0 0 0 0,-1 0 0 0 0,0 0 0 0 0,0-1 0 0 0,0 0 0 0 0,0 0 0 0 0,8-7 0 0 0,-7 5-29 0 0,-1 0 0 0 0,0-1 0 0 0,0 0 0 0 0,-1 0 0 0 0,1 0 1 0 0,-1 0-1 0 0,-1-1 0 0 0,1 1 0 0 0,-1-1 0 0 0,0 0 0 0 0,-1 0 0 0 0,0 0 1 0 0,0-1-1 0 0,0 1 0 0 0,-1 0 0 0 0,0-1 0 0 0,0-10 0 0 0,-2-10-121 0 0,-1-1-1 0 0,-1 1 0 0 0,-9-37 1 0 0,0-6-44 0 0,7-22 124 0 0,-3 111 184 0 0,4 7-63 0 0,2-1 0 0 0,0 0-1 0 0,2 1 1 0 0,3 34-1 0 0,3-10 93 0 0,16 58-1 0 0,-20-99-114 0 0,0 0 0 0 0,1 0 0 0 0,0 0 0 0 0,0 0 0 0 0,1 0 0 0 0,0-1 0 0 0,0 0 0 0 0,9 11 0 0 0,-9-13-17 0 0,0-1-1 0 0,0 0 0 0 0,1 0 1 0 0,0 0-1 0 0,-1 0 1 0 0,1-1-1 0 0,1 0 1 0 0,-1 0-1 0 0,0 0 0 0 0,1-1 1 0 0,-1 0-1 0 0,1 0 1 0 0,6 1-1 0 0,6 1-18 0 0,0-1 1 0 0,0-1-1 0 0,0-1 0 0 0,0-1 1 0 0,1 0-1 0 0,-1-2 0 0 0,0 0 1 0 0,0-1-1 0 0,0 0 0 0 0,24-9 1 0 0,-16 3-22 0 0,0-2 0 0 0,-1 0 0 0 0,-1-2 0 0 0,0-1 1 0 0,0 0-1 0 0,25-22 0 0 0,-19 12-131 0 0,-2-2 0 0 0,0-1 0 0 0,-2 0 0 0 0,-1-2 0 0 0,25-38 0 0 0,0-10-631 0 0,-3-2 0 0 0,38-93 0 0 0,-60 114 250 0 0,-3-1 0 0 0,-3-2 1 0 0,23-119-1 0 0,-39 162 573 0 0,-1 1 0 0 0,-1 0 0 0 0,0-1 1 0 0,-3-29-1 0 0,1 42 7 0 0,0-1 0 0 0,0 1 0 0 0,0-1 1 0 0,-1 1-1 0 0,0 0 0 0 0,0 0 0 0 0,0 0 0 0 0,0 0 1 0 0,-1 0-1 0 0,0 0 0 0 0,0 1 0 0 0,0-1 1 0 0,-1 1-1 0 0,1 0 0 0 0,-1 0 0 0 0,0 0 0 0 0,0 1 1 0 0,-1-1-1 0 0,-5-3 0 0 0,0 2 47 0 0,0 1 1 0 0,-1-1-1 0 0,1 2 0 0 0,-1-1 0 0 0,0 2 0 0 0,0-1 1 0 0,0 2-1 0 0,0-1 0 0 0,-1 1 0 0 0,1 1 1 0 0,-12 1-1 0 0,-6 1 233 0 0,0 2 0 0 0,0 1 0 0 0,-30 9 0 0 0,40-9-108 0 0,1 2 1 0 0,0 0-1 0 0,0 1 0 0 0,0 0 0 0 0,1 2 0 0 0,1 0 1 0 0,0 1-1 0 0,0 1 0 0 0,1 0 0 0 0,0 1 0 0 0,1 0 1 0 0,-15 20-1 0 0,-6 9 133 0 0,3 1 0 0 0,1 2 0 0 0,2 1 0 0 0,-35 76 0 0 0,57-103-251 0 0,0 1 0 0 0,1-1 0 0 0,0 1 0 0 0,2 0 0 0 0,1 1 0 0 0,0-1 0 0 0,1 1 0 0 0,1 0 0 0 0,2-1 0 0 0,0 1 0 0 0,1-1 1 0 0,0 1-1 0 0,2-1 0 0 0,6 21 0 0 0,-1-14-37 0 0,1 0 1 0 0,1-1 0 0 0,2 0-1 0 0,0 0 1 0 0,2-2 0 0 0,0 0 0 0 0,2 0-1 0 0,1-2 1 0 0,31 32 0 0 0,-11-18-305 0 0,2-1-1 0 0,1-2 1 0 0,2-3 0 0 0,1-1 0 0 0,2-2 0 0 0,0-2 0 0 0,1-2 0 0 0,68 23 0 0 0,-77-33-478 0 0,-11-2-777 0 0,0-2 0 0 0,1-1 0 0 0,46 7 0 0 0,-45-13-974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1:12.0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44 438 2481 0 0,'-5'4'3011'0'0,"0"-1"1"0"0,-1 0 0 0 0,1 0-1 0 0,-8 3 1 0 0,9-4-2114 0 0,3-2-823 0 0,1 0 0 0 0,0 0 0 0 0,0 0-1 0 0,-1 0 1 0 0,1 0 0 0 0,0 0 0 0 0,0 1 0 0 0,-1-1-1 0 0,1 0 1 0 0,0 0 0 0 0,0 0 0 0 0,0 0-1 0 0,-1 1 1 0 0,1-1 0 0 0,0 0 0 0 0,0 0 0 0 0,0 1-1 0 0,-1-1 1 0 0,1 0 0 0 0,0 0 0 0 0,0 1-1 0 0,0-1 1 0 0,0 0 0 0 0,0 0 0 0 0,0 1 0 0 0,0-1-1 0 0,0 0 1 0 0,0 0 0 0 0,0 1 0 0 0,0-1 0 0 0,0 0-1 0 0,0 1 1 0 0,0-1 0 0 0,6 10 1205 0 0,15 6-315 0 0,-17-14-892 0 0,1-1 0 0 0,0 1-1 0 0,0 0 1 0 0,0-1 0 0 0,0 0 0 0 0,0 0-1 0 0,6 0 1 0 0,36-1 153 0 0,-44 0-217 0 0,142-13 28 0 0,-56 3-106 0 0,-72 8-58 0 0,-1 1-1 0 0,1 1 1 0 0,0 1-1 0 0,-1 0 1 0 0,1 1-1 0 0,-1 1 1 0 0,30 9-1 0 0,-23-5-1292 0 0,49 10-1 0 0,-64-16 1427 0 0,0 0-1 0 0,1-1 1 0 0,-1 0-1 0 0,1 0 1 0 0,-1-1-1 0 0,1 0 1 0 0,-1-1-1 0 0,0 0 1 0 0,12-4-1 0 0,-6 1 68 0 0,-2 0 0 0 0,1-1-1 0 0,0-1 1 0 0,-1 0-1 0 0,-1 0 1 0 0,1-1 0 0 0,-1-1-1 0 0,0 0 1 0 0,-1-1-1 0 0,0 0 1 0 0,-1 0 0 0 0,0-1-1 0 0,0 0 1 0 0,-1-1-1 0 0,-1 0 1 0 0,0 0 0 0 0,7-17-1 0 0,-5 8-37 0 0,-2-1 1 0 0,10-41-1 0 0,-15 51 17 0 0,0 0 0 0 0,-1 0 0 0 0,0 0 0 0 0,-1 0 1 0 0,0 0-1 0 0,-1 0 0 0 0,-3-14 0 0 0,3 21 3 0 0,-1 0 0 0 0,0 0-1 0 0,0 0 1 0 0,-1 0 0 0 0,1 1 0 0 0,-1-1 0 0 0,0 1-1 0 0,0 0 1 0 0,-1-1 0 0 0,1 2 0 0 0,-1-1-1 0 0,0 0 1 0 0,0 1 0 0 0,0-1 0 0 0,-1 1 0 0 0,1 1-1 0 0,-1-1 1 0 0,1 0 0 0 0,-6-1 0 0 0,-6-3 165 0 0,0 1 0 0 0,0 1 0 0 0,-1 1 0 0 0,-28-5 1 0 0,36 8-71 0 0,-1 0 0 0 0,1 1 0 0 0,-1 0 0 0 0,1 1 0 0 0,0 0 0 0 0,-1 0 0 0 0,1 1 0 0 0,0 0 0 0 0,0 1 0 0 0,0 0 1 0 0,0 0-1 0 0,0 1 0 0 0,-9 5 0 0 0,8-3 73 0 0,1 0-1 0 0,0 1 1 0 0,0 0 0 0 0,1 0 0 0 0,0 0-1 0 0,0 1 1 0 0,1 1 0 0 0,0-1 0 0 0,0 1-1 0 0,-10 18 1 0 0,6-4 15 0 0,2-1-1 0 0,0 1 1 0 0,1 1 0 0 0,-7 38-1 0 0,-8 100 222 0 0,20-115-385 0 0,1-1-1 0 0,3 1 1 0 0,2 0 0 0 0,14 79-1 0 0,-12-94-85 0 0,17 72 67 0 0,-18-89-55 0 0,0 0-1 0 0,2-1 1 0 0,0 1 0 0 0,13 23 0 0 0,-17-36-3 0 0,-1 0 0 0 0,0 1 0 0 0,1-1 0 0 0,-1 0 1 0 0,1-1-1 0 0,0 1 0 0 0,0 0 0 0 0,0 0 1 0 0,0-1-1 0 0,0 1 0 0 0,0-1 0 0 0,0 0 1 0 0,0 1-1 0 0,1-1 0 0 0,3 1 0 0 0,-4-1-5 0 0,0-1 0 0 0,-1 0 0 0 0,1 0 0 0 0,0 0 0 0 0,-1 0 0 0 0,1-1 0 0 0,-1 1 0 0 0,1 0 0 0 0,0-1 0 0 0,-1 1 0 0 0,1-1 0 0 0,-1 1 0 0 0,1-1 0 0 0,-1 0 0 0 0,1 0 0 0 0,-1 1 0 0 0,0-1 0 0 0,1 0 0 0 0,-1 0 0 0 0,0-1 1 0 0,0 1-1 0 0,0 0 0 0 0,0 0 0 0 0,0 0 0 0 0,1-3 0 0 0,4-4-31 0 0,0-1 0 0 0,-1 1 0 0 0,0-1 0 0 0,-1-1 0 0 0,4-10 0 0 0,13-52-104 0 0,3-8 61 0 0,-10 41 43 0 0,-4 12 9 0 0,0 0 1 0 0,22-37-1 0 0,-28 57 33 0 0,0 1 1 0 0,1-1-1 0 0,-1 1 1 0 0,1 0 0 0 0,0 1-1 0 0,1-1 1 0 0,-1 1-1 0 0,1 0 1 0 0,0 1-1 0 0,1-1 1 0 0,-1 1-1 0 0,1 0 1 0 0,-1 1 0 0 0,11-4-1 0 0,-15 6 2 0 0,0 1 0 0 0,0-1-1 0 0,-1 1 1 0 0,1 0 0 0 0,0 0 0 0 0,0 0-1 0 0,0 0 1 0 0,0 0 0 0 0,0 0 0 0 0,0 0-1 0 0,0 1 1 0 0,0-1 0 0 0,-1 1 0 0 0,1-1-1 0 0,0 1 1 0 0,0 0 0 0 0,0-1 0 0 0,-1 1-1 0 0,1 0 1 0 0,-1 0 0 0 0,1 1 0 0 0,-1-1-1 0 0,1 0 1 0 0,-1 0 0 0 0,1 1 0 0 0,-1-1-1 0 0,0 1 1 0 0,0-1 0 0 0,0 1 0 0 0,2 2-1 0 0,2 5 11 0 0,0 1 0 0 0,0 0 0 0 0,-1 0 0 0 0,3 12-1 0 0,-6-19-15 0 0,17 72 43 0 0,-11-46-21 0 0,14 43 1 0 0,-18-64-60 0 0,0 0 1 0 0,1-1-1 0 0,0 1 1 0 0,0-1 0 0 0,1 0-1 0 0,0 0 1 0 0,0 0 0 0 0,0-1-1 0 0,13 12 1 0 0,-16-17-104 0 0,0 1 1 0 0,1-1 0 0 0,-1 1 0 0 0,0-1-1 0 0,1 0 1 0 0,-1 0 0 0 0,1 0-1 0 0,-1 0 1 0 0,1 0 0 0 0,-1 0 0 0 0,1-1-1 0 0,0 0 1 0 0,-1 1 0 0 0,1-1-1 0 0,0 0 1 0 0,-1 0 0 0 0,5-1 0 0 0,-4 1-821 0 0,1-1 0 0 0,-1 0 1 0 0,1 0-1 0 0,-1 0 0 0 0,1-1 1 0 0,-1 1-1 0 0,5-4 1 0 0,8-6-1834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1:26.7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91 512 0 0,'-10'-17'2035'0'0,"8"14"-1180"0"0,0 0 0 0 0,0-1-1 0 0,0 1 1 0 0,1 0 0 0 0,-1-1 0 0 0,0-3-1 0 0,1 5-569 0 0,1 1-1 0 0,0-1 1 0 0,0 1-1 0 0,0-1 0 0 0,0 0 1 0 0,0 1-1 0 0,0-1 1 0 0,1 1-1 0 0,-1-1 0 0 0,0 1 1 0 0,1-1-1 0 0,-1 1 0 0 0,1-1 1 0 0,0 1-1 0 0,-1 0 1 0 0,1-1-1 0 0,0 1 0 0 0,2-3 1 0 0,-1 3 123 0 0,-1-1 0 0 0,1 0 0 0 0,0 1 0 0 0,0 0 0 0 0,1-1 0 0 0,-1 1 0 0 0,0 0 0 0 0,0 0 0 0 0,1 0 0 0 0,-1 0 0 0 0,0 1 0 0 0,1-1 0 0 0,2 0 0 0 0,0 3 870 0 0,-8 7-580 0 0,-1 1-543 0 0,0 1 0 0 0,0 0 1 0 0,1 0-1 0 0,0 0 0 0 0,1 0 0 0 0,-1 14 1 0 0,-1 69 299 0 0,4-92-439 0 0,2 27 227 0 0,1 1 1 0 0,12 50-1 0 0,-9-51-86 0 0,-1 0 0 0 0,3 52 0 0 0,-9 7 10 0 0,-18 136 0 0 0,11-146-31 0 0,1 110 0 0 0,6-97-4 0 0,11 83 154 0 0,0-50-19 0 0,0 0-86 0 0,-5-65-122 0 0,-1 76 0 0 0,-17 177 304 0 0,13-273-270 0 0,2 1 0 0 0,13 75 0 0 0,-2-24 62 0 0,-13-79-61 0 0,0 0 0 0 0,0 0 0 0 0,-2 0-1 0 0,1 0 1 0 0,-1-1 0 0 0,-8 23 0 0 0,5-17-41 0 0,1-1 1 0 0,-2 24 0 0 0,3 12 13 0 0,6-55-48 0 0,0 1 0 0 0,0-1 1 0 0,-1 0-1 0 0,1 1 1 0 0,-1-1-1 0 0,3-4 1 0 0,-2 0-24 0 0,2 1 0 0 0,-1 0 0 0 0,1 0 0 0 0,0 1 0 0 0,0-1 0 0 0,10-7 0 0 0,-13 11 3 0 0,1 1 0 0 0,-1-1 0 0 0,0 1 0 0 0,0 0 0 0 0,1 0 0 0 0,-1 0 0 0 0,1 0 0 0 0,-1 0 0 0 0,1 0 1 0 0,-1 1-1 0 0,1-1 0 0 0,0 1 0 0 0,-1 0 0 0 0,1 0 0 0 0,0 0 0 0 0,-1 0 0 0 0,1 0 0 0 0,-1 0 0 0 0,1 1 0 0 0,0-1 0 0 0,-1 1 0 0 0,4 1 0 0 0,-3-1-4 0 0,0 0 0 0 0,1 0 0 0 0,-1 0 0 0 0,0-1 0 0 0,0 0 0 0 0,1 1 0 0 0,-1-1 0 0 0,0 0 0 0 0,1-1 0 0 0,5 0 0 0 0,36-12 13 0 0,-36 9 2 0 0,1 1 1 0 0,17-3-1 0 0,1 4-29 0 0,1 1 0 0 0,33 3 0 0 0,4 1-30 0 0,70-11 106 0 0,-49 2-112 0 0,55-4 71 0 0,-56 7-23 0 0,-9 1 3 0 0,79-12 1 0 0,91-16-72 0 0,-135 19 92 0 0,192-26-69 0 0,-73 12 107 0 0,-149 18-68 0 0,645-48 25 0 0,9 21-43 0 0,24-19-88 0 0,-139 23 141 0 0,0 36-67 0 0,-272 0 76 0 0,789 57 23 0 0,-558-12-80 0 0,-480-43 22 0 0,818 53 98 0 0,-490-41-140 0 0,40-2 61 0 0,-343-14-59 0 0,654 12 105 0 0,-372-4-46 0 0,-379-11-8 0 0,739 28-53 0 0,-128-6 26 0 0,-610-22 20 0 0,125 3 10 0 0,292 11 48 0 0,-110-3-75 0 0,-77-5 21 0 0,32 1 15 0 0,-163-1-42 0 0,129 8 32 0 0,118 3-78 0 0,-171-20 50 0 0,-117 0 19 0 0,59-8 79 0 0,37 0-44 0 0,-20 10 22 0 0,-142 2-57 0 0,1 1 0 0 0,-1 1 0 0 0,28 9 0 0 0,2 0-95 0 0,-47-12 96 0 0,0-1 0 0 0,-1 1 0 0 0,1-1 0 0 0,-1 0 0 0 0,1 0 0 0 0,5-1 0 0 0,-8 1-10 0 0,0-1 0 0 0,1 1-1 0 0,-1 0 1 0 0,1-1 0 0 0,-1 1-1 0 0,0-1 1 0 0,1 1-1 0 0,-1-1 1 0 0,0 1 0 0 0,0-1-1 0 0,1 0 1 0 0,-1 0 0 0 0,0 0-1 0 0,0 1 1 0 0,0-1 0 0 0,0 0-1 0 0,0 0 1 0 0,1-3 0 0 0,-2 4-62 0 0,0 0 1 0 0,0 0 0 0 0,0-1 0 0 0,0 1-1 0 0,0 0 1 0 0,0 0 0 0 0,0-1 0 0 0,0 1-1 0 0,0 0 1 0 0,0 0 0 0 0,0 0 0 0 0,0-1-1 0 0,0 1 1 0 0,0 0 0 0 0,-1 0 0 0 0,1-1-1 0 0,0 1 1 0 0,0 0 0 0 0,0 0 0 0 0,0 0-1 0 0,0-1 1 0 0,-1 1 0 0 0,1 0 0 0 0,0 0-1 0 0,0 0 1 0 0,0 0 0 0 0,-1 0 0 0 0,1-1-1 0 0,0 1 1 0 0,0 0 0 0 0,-1 0 0 0 0,1 0-1 0 0,0 0 1 0 0,0 0 0 0 0,-1 0 0 0 0,1 0-1 0 0,0 0 1 0 0,0 0 0 0 0,0 0 0 0 0,-1 0-1 0 0,1 0 1 0 0,0 0 0 0 0,0 0 0 0 0,-1 0-1 0 0,1 0 1 0 0,0 0 0 0 0,0 0 0 0 0,-1 0-1 0 0,1 0 1 0 0,0 1 0 0 0,-15 0-9100 0 0,8 2 6437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1:28.6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41 172 512 0 0,'-2'-31'4676'0'0,"2"27"-4028"0"0,-1 0 1 0 0,0-1-1 0 0,1 1 0 0 0,0 0 1 0 0,0-1-1 0 0,0 1 1 0 0,1 0-1 0 0,0-1 0 0 0,-1 1 1 0 0,1 0-1 0 0,1 0 0 0 0,-1-1 1 0 0,1 1-1 0 0,-1 0 0 0 0,1 0 1 0 0,0 1-1 0 0,4-6 0 0 0,42-41 4516 0 0,-48 50-5114 0 0,0 0-1 0 0,0 0 1 0 0,1-1-1 0 0,-1 1 1 0 0,0 0-1 0 0,0 0 1 0 0,1-1-1 0 0,-1 1 1 0 0,0 0-1 0 0,0-1 1 0 0,0 1-1 0 0,0 0 1 0 0,1-1-1 0 0,-1 1 1 0 0,0 0-1 0 0,0-1 1 0 0,0 1-1 0 0,0 0 1 0 0,0-1 0 0 0,0 1-1 0 0,0 0 1 0 0,0-1-1 0 0,0 1 1 0 0,0 0-1 0 0,0-1 1 0 0,0 1-1 0 0,0 0 1 0 0,0-1-1 0 0,-1 0 1 0 0,-8 1 1146 0 0,-15 8-106 0 0,22-6-1022 0 0,-1-1 1 0 0,0 1 0 0 0,1 0 0 0 0,0 0 0 0 0,-1 0 0 0 0,1 1 0 0 0,0-1 0 0 0,0 0 0 0 0,1 1-1 0 0,-1-1 1 0 0,0 1 0 0 0,1 0 0 0 0,-1 0 0 0 0,1-1 0 0 0,0 1 0 0 0,0 0 0 0 0,0 0 0 0 0,0 0-1 0 0,1 0 1 0 0,-1 0 0 0 0,1 1 0 0 0,0-1 0 0 0,0 0 0 0 0,0 0 0 0 0,0 0 0 0 0,0 0 0 0 0,1 0-1 0 0,-1 0 1 0 0,1 0 0 0 0,0 0 0 0 0,2 5 0 0 0,0 1 146 0 0,-1 1 0 0 0,0 0 0 0 0,-1 0 0 0 0,0 0 0 0 0,0 13 0 0 0,-3 28 325 0 0,-16 86 1 0 0,-4-5-91 0 0,19-112-362 0 0,-1 2 2 0 0,2 0-1 0 0,-1 22 1 0 0,3-36-71 0 0,1-1 0 0 0,0 1 1 0 0,0-1-1 0 0,0 1 0 0 0,1-1 0 0 0,0 0 0 0 0,1 0 1 0 0,-1 0-1 0 0,8 12 0 0 0,14 19 72 0 0,-16-27-51 0 0,-1 0 0 0 0,8 16 1 0 0,-13-22-27 0 0,0 0 0 0 0,0-1 0 0 0,-1 1 0 0 0,0 0 1 0 0,0 0-1 0 0,0 0 0 0 0,0 0 0 0 0,-1 0 0 0 0,0 10 0 0 0,-2-5 10 0 0,0-1-1 0 0,0 1 0 0 0,-1-1 0 0 0,-4 12 1 0 0,4-14-18 0 0,0 0 0 0 0,1 0 1 0 0,0 1-1 0 0,0 0 0 0 0,0-1 1 0 0,1 1-1 0 0,0 0 0 0 0,1 9 1 0 0,16 80 33 0 0,-1-8-24 0 0,-7 4 60 0 0,-9 160 0 0 0,-3-86 10 0 0,4-84-2 0 0,-13 92 1 0 0,5-126-46 0 0,3-19 5 0 0,-3 61 1 0 0,16 200 140 0 0,-13-217-135 0 0,-1 2-5 0 0,6-70-45 0 0,0 1 0 0 0,0-1 0 0 0,1 1 0 0 0,0-1 0 0 0,0 0 0 0 0,1 1 0 0 0,0-1 0 0 0,0 0 1 0 0,0 0-1 0 0,1 0 0 0 0,0 0 0 0 0,0-1 0 0 0,6 8 0 0 0,5 5 0 0 0,11 15 0 0 0,-24-30 0 0 0,1 0 0 0 0,-1 0 0 0 0,1 0 0 0 0,-1 0 0 0 0,0 0 0 0 0,0 0 0 0 0,-1 1 0 0 0,1-1 0 0 0,0 0 0 0 0,-1 5 0 0 0,1-2 0 0 0,-1 0 0 0 0,1 0 0 0 0,3 10 0 0 0,0 3 0 0 0,-2-9 0 0 0,0 0 0 0 0,0 0 0 0 0,0-1 0 0 0,1 1 0 0 0,1-1 0 0 0,7 15 0 0 0,-11-23 0 0 0,0-1 0 0 0,0 0 0 0 0,1 0 0 0 0,-1 1 0 0 0,0-1 0 0 0,0 0 0 0 0,0 0 0 0 0,0 1 0 0 0,0-1 0 0 0,1 0 0 0 0,-1 0 0 0 0,0 0 0 0 0,0 1 0 0 0,0-1 0 0 0,1 0 0 0 0,-1 0 0 0 0,0 0 0 0 0,0 1 0 0 0,1-1 0 0 0,-1 0 0 0 0,0 0 0 0 0,0 0 0 0 0,1 0 0 0 0,-1 0 0 0 0,0 0 0 0 0,0 0 0 0 0,1 0 0 0 0,-1 0 0 0 0,0 0 0 0 0,1 0 0 0 0,-1 0 0 0 0,0 0 0 0 0,0 0 0 0 0,1 0 0 0 0,-1 0 0 0 0,0 0 0 0 0,1 0 0 0 0,-1 0 0 0 0,0 0 0 0 0,0 0 0 0 0,1 0 0 0 0,-1 0 0 0 0,0-1 0 0 0,0 1 0 0 0,1 0 0 0 0,-1 0 0 0 0,0 0 0 0 0,0-1 0 0 0,0 1 0 0 0,1 0 0 0 0,-1 0 0 0 0,0 0 0 0 0,0-1 0 0 0,0 1 0 0 0,0 0 0 0 0,1 0 0 0 0,-1-1 0 0 0,0 1 0 0 0,-7 3 0 0 0,3 0 0 0 0,7-3 0 0 0,-2 0-17 0 0,0-1 1 0 0,1 0-1 0 0,-1 0 0 0 0,0 0 0 0 0,0 0 1 0 0,0 0-1 0 0,0 0 0 0 0,0 0 1 0 0,0 0-1 0 0,0 0 0 0 0,0 0 0 0 0,0-1 1 0 0,1-1-1 0 0,9-22-760 0 0,-8 18 368 0 0,15-40-4095 0 0,-5 14-1245 0 0,-4 10 1483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23.8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58 340 512 0 0,'1'-2'411'0'0,"-1"1"1"0"0,0 0-1 0 0,0-1 0 0 0,0 1 0 0 0,0 0 0 0 0,0-1 1 0 0,0 1-1 0 0,0 0 0 0 0,0-1 0 0 0,0 1 0 0 0,0 0 1 0 0,-1 0-1 0 0,1-1 0 0 0,-1 1 0 0 0,1 0 1 0 0,-1 0-1 0 0,1 0 0 0 0,-1-1 0 0 0,0 1 0 0 0,0 0 1 0 0,1 0-1 0 0,-1 0 0 0 0,0 0 0 0 0,0 0 0 0 0,0 0 1 0 0,0 1-1 0 0,0-1 0 0 0,-2-1 0 0 0,2 6 3708 0 0,-1 14-2682 0 0,-13 78 883 0 0,1-14-1159 0 0,4 40-46 0 0,9 202 1 0 0,1-317-1094 0 0,0 0-16 0 0,0 1 0 0 0,1-1 0 0 0,0 1 0 0 0,0-1 0 0 0,1 1 1 0 0,0-1-1 0 0,5 13 0 0 0,-7-19-5 0 0,0-1 1 0 0,0 0-1 0 0,1 1 1 0 0,-1-1-1 0 0,0 0 1 0 0,0 0 0 0 0,0 1-1 0 0,0-1 1 0 0,1 0-1 0 0,-1 0 1 0 0,0 1-1 0 0,0-1 1 0 0,0 0-1 0 0,1 0 1 0 0,-1 0 0 0 0,0 0-1 0 0,1 1 1 0 0,-1-1-1 0 0,0 0 1 0 0,0 0-1 0 0,1 0 1 0 0,-1 0-1 0 0,0 0 1 0 0,1 0-1 0 0,-1 0 1 0 0,0 0 0 0 0,1 1-1 0 0,-1-1 1 0 0,0 0-1 0 0,0 0 1 0 0,1-1-1 0 0,-1 1 1 0 0,1 0-1 0 0,7-8-2 0 0,2-16-5 0 0,0-18 19 0 0,-2 0 1 0 0,-2 0-1 0 0,0-55 0 0 0,-10-131 209 0 0,0 131-90 0 0,2 29-42 0 0,-2-5 234 0 0,13-142 1 0 0,-8 208-298 0 0,7-37 158 0 0,-8 40-146 0 0,1 0-1 0 0,1 0 1 0 0,-1 1 0 0 0,1-1-1 0 0,-1 0 1 0 0,1 1 0 0 0,0-1-1 0 0,4-4 1 0 0,-5 7-26 0 0,-1 0 1 0 0,1 1 0 0 0,0-1-1 0 0,-1 0 1 0 0,1 0 0 0 0,0 1 0 0 0,0-1-1 0 0,0 1 1 0 0,0-1 0 0 0,0 1-1 0 0,0-1 1 0 0,0 1 0 0 0,0 0-1 0 0,-1-1 1 0 0,1 1 0 0 0,1 0-1 0 0,-1 0 1 0 0,0-1 0 0 0,0 1-1 0 0,0 0 1 0 0,0 0 0 0 0,0 0-1 0 0,1 1 1 0 0,0-1 1 0 0,0 1 0 0 0,-1 0-1 0 0,1-1 1 0 0,0 1 0 0 0,0 0 0 0 0,-1 0 0 0 0,1 0-1 0 0,0 0 1 0 0,-1 1 0 0 0,1-1 0 0 0,1 2-1 0 0,2 3 14 0 0,0 1-1 0 0,0-1 0 0 0,-1 0 1 0 0,0 1-1 0 0,3 7 0 0 0,6 20 30 0 0,-2 0 1 0 0,-1 0-1 0 0,8 47 0 0 0,4 17 38 0 0,17 101 33 0 0,-20-86-101 0 0,-7-41 16 0 0,-9-45-38 0 0,1 0 1 0 0,2 0 0 0 0,15 43-1 0 0,-19-64-14 0 0,1 0 0 0 0,1 0-1 0 0,-1 0 1 0 0,1 0 0 0 0,0-1-1 0 0,0 0 1 0 0,7 6 0 0 0,-9-9-52 0 0,0 1 1 0 0,0-2-1 0 0,0 1 1 0 0,1 0 0 0 0,-1 0-1 0 0,1-1 1 0 0,-1 1-1 0 0,1-1 1 0 0,0 0-1 0 0,0 0 1 0 0,-1 0 0 0 0,1 0-1 0 0,0 0 1 0 0,0 0-1 0 0,0-1 1 0 0,0 0-1 0 0,0 1 1 0 0,5-1-1 0 0,-7 0-11 0 0,-1 0 0 0 0,0-1 0 0 0,1 1 0 0 0,-1 0 0 0 0,1 0 0 0 0,-1 0-1 0 0,1 0 1 0 0,-1 0 0 0 0,0 0 0 0 0,1-1 0 0 0,-1 1 0 0 0,1 0-1 0 0,-1 0 1 0 0,0-1 0 0 0,1 1 0 0 0,-1 0 0 0 0,0-1 0 0 0,1 1-1 0 0,-1 0 1 0 0,0-1 0 0 0,0 1 0 0 0,1 0 0 0 0,-1-1 0 0 0,0 1 0 0 0,0 0-1 0 0,0-1 1 0 0,0 1 0 0 0,1-1 0 0 0,-1 0-199 0 0,0-1 1 0 0,0 1 0 0 0,0 0-1 0 0,0 0 1 0 0,0 0-1 0 0,0 0 1 0 0,-1 0 0 0 0,1 0-1 0 0,0-1 1 0 0,-1-1-1 0 0,-1-1-1160 0 0,0 0 1 0 0,0 0-1 0 0,-1 0 0 0 0,-3-4 0 0 0,-1 0-681 0 0,0-1 194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24.1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95 136 2921 0 0,'-37'-7'9453'0'0,"32"6"-8670"0"0,0 1 0 0 0,-1-1 0 0 0,1 1 0 0 0,0 0 0 0 0,-1 1 0 0 0,1-1 0 0 0,0 1 0 0 0,-9 2 0 0 0,14-3-754 0 0,0 0-1 0 0,0 0 1 0 0,0 0-1 0 0,0 0 0 0 0,0 0 1 0 0,0 0-1 0 0,0 0 1 0 0,0 0-1 0 0,0 0 0 0 0,0 0 1 0 0,-1 0-1 0 0,1 0 0 0 0,0 0 1 0 0,0 0-1 0 0,0 0 1 0 0,0 0-1 0 0,0 0 0 0 0,0 0 1 0 0,0 1-1 0 0,0-1 1 0 0,0 0-1 0 0,0 0 0 0 0,0 0 1 0 0,0 0-1 0 0,0 0 1 0 0,0 0-1 0 0,0 0 0 0 0,0 0 1 0 0,0 0-1 0 0,0 0 0 0 0,-1 0 1 0 0,1 0-1 0 0,0 0 1 0 0,0 0-1 0 0,0 0 0 0 0,0 0 1 0 0,0 0-1 0 0,0 1 1 0 0,0-1-1 0 0,0 0 0 0 0,0 0 1 0 0,0 0-1 0 0,0 0 0 0 0,0 0 1 0 0,0 0-1 0 0,0 0 1 0 0,0 0-1 0 0,0 0 0 0 0,0 0 1 0 0,0 0-1 0 0,0 0 1 0 0,0 0-1 0 0,1 0 0 0 0,-1 1 1 0 0,0-1-1 0 0,0 0 0 0 0,0 0 1 0 0,0 0-1 0 0,0 0 1 0 0,0 0-1 0 0,0 0 0 0 0,0 0 1 0 0,0 0-1 0 0,0 0 1 0 0,0 0-1 0 0,0 0 0 0 0,0 0 1 0 0,0 0-1 0 0,0 0 0 0 0,9 3 613 0 0,11 0-311 0 0,6-4-197 0 0,0-1 0 0 0,0-1 0 0 0,33-9 0 0 0,76-27-498 0 0,-55 15-36 0 0,-60 18 167 0 0,80-22-2382 0 0,1 6-4634 0 0,-75 19 5271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24.6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17 236 512 0 0,'-11'-14'9793'0'0,"6"1"-4562"0"0,5 8-4346 0 0,-1 0-1 0 0,1 0 0 0 0,0 0 1 0 0,1-6-1 0 0,0 2 41 0 0,0 1-192 0 0,0-9 218 0 0,1 1 0 0 0,0 0 0 0 0,9-29 0 0 0,-10 41-904 0 0,0 0 0 0 0,1 1 0 0 0,-1-1 1 0 0,1 0-1 0 0,0 1 0 0 0,1-1 0 0 0,-1 1 0 0 0,0 0 0 0 0,1-1 0 0 0,0 1 0 0 0,0 0 1 0 0,0 1-1 0 0,0-1 0 0 0,0 0 0 0 0,0 1 0 0 0,1 0 0 0 0,-1 0 0 0 0,1 0 0 0 0,0 0 1 0 0,7-2-1 0 0,-9 3-38 0 0,1 1 0 0 0,-1-1 1 0 0,1 1-1 0 0,0 0 0 0 0,-1 0 0 0 0,1 0 1 0 0,0 0-1 0 0,-1 0 0 0 0,1 0 1 0 0,-1 1-1 0 0,1-1 0 0 0,-1 1 0 0 0,1 0 1 0 0,-1 0-1 0 0,3 1 0 0 0,0 0-1 0 0,-1 1 0 0 0,0-1 0 0 0,0 1 0 0 0,0 0 0 0 0,0 1 1 0 0,-1-1-1 0 0,6 6 0 0 0,1 5-8 0 0,0 1 0 0 0,0 0 0 0 0,9 23 0 0 0,-17-35-1 0 0,9 22 31 0 0,-1 1 0 0 0,9 40 0 0 0,7 18-56 0 0,-21-72-2 0 0,0 0 1 0 0,0-1 0 0 0,2 0 0 0 0,13 20 0 0 0,-18-29-59 0 0,0 0 0 0 0,0 1 1 0 0,0-1-1 0 0,0 0 1 0 0,0 0-1 0 0,0 0 1 0 0,1-1-1 0 0,-1 1 0 0 0,1-1 1 0 0,0 1-1 0 0,4 1 1 0 0,-5-2-115 0 0,-1-1 0 0 0,1 0 1 0 0,0 0-1 0 0,0 1 1 0 0,-1-1-1 0 0,1 0 0 0 0,0 0 1 0 0,-1-1-1 0 0,1 1 1 0 0,0 0-1 0 0,0 0 0 0 0,-1-1 1 0 0,1 1-1 0 0,0-1 0 0 0,-1 0 1 0 0,1 1-1 0 0,-1-1 1 0 0,1 0-1 0 0,-1 0 0 0 0,1 0 1 0 0,0-1-1 0 0,19-16-5569 0 0,-11 7 1961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24.8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378 1 1736 0 0,'-22'0'10210'0'0,"1"2"-4657"0"0,13-1-4450 0 0,0 0 0 0 0,0 1 0 0 0,0 0 0 0 0,0 0 0 0 0,-13 6 0 0 0,13-4-872 0 0,1 1 0 0 0,0-1 0 0 0,1 1 0 0 0,-1 0 0 0 0,1 0 0 0 0,0 1 0 0 0,-8 10 0 0 0,-35 50-53 0 0,35-46-106 0 0,-20 30-134 0 0,1 1-1 0 0,-25 54 1 0 0,52-92-146 0 0,1 0 0 0 0,-5 20-1 0 0,9-30-181 0 0,0 0-1 0 0,0 1 1 0 0,1-1-1 0 0,-1 1 1 0 0,1-1-1 0 0,0 1 1 0 0,0-1-1 0 0,0 1 0 0 0,1-1 1 0 0,-1 1-1 0 0,1-1 1 0 0,-1 0-1 0 0,1 1 1 0 0,0-1-1 0 0,2 4 1 0 0,3 1-2586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25.2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357 45 1520 0 0,'-1'-3'1003'0'0,"0"0"-1"0"0,-1 1 1 0 0,1-1-1 0 0,0 0 1 0 0,-1 1-1 0 0,1-1 1 0 0,-1 1-1 0 0,0 0 1 0 0,0 0-1 0 0,-3-4 1 0 0,3 5-434 0 0,0-1 0 0 0,0 1 1 0 0,0-1-1 0 0,-1 1 0 0 0,1 0 1 0 0,0 0-1 0 0,0 0 0 0 0,-1 0 0 0 0,1 1 1 0 0,-5-2-1 0 0,2 2-223 0 0,1 0 0 0 0,-1 0 0 0 0,0 0 0 0 0,0 0 0 0 0,1 1 0 0 0,-1 0 1 0 0,0 0-1 0 0,1 0 0 0 0,-1 1 0 0 0,1-1 0 0 0,0 1 0 0 0,-9 4 0 0 0,2 2-34 0 0,-1 0 1 0 0,1 0-1 0 0,0 1 1 0 0,1 1-1 0 0,0 0 1 0 0,0 0-1 0 0,1 1 0 0 0,-12 19 1 0 0,-2 7 264 0 0,-27 59 0 0 0,39-70-379 0 0,1 0 0 0 0,0 0 1 0 0,2 1-1 0 0,1 0 0 0 0,-5 44 0 0 0,10-51-174 0 0,1-1-1 0 0,1 1 1 0 0,0-1-1 0 0,2 1 1 0 0,0-1 0 0 0,1 1-1 0 0,1-1 1 0 0,12 34 0 0 0,-14-47-100 0 0,1 0 0 0 0,-1-1 0 0 0,1 1 0 0 0,0 0 0 0 0,1-1 0 0 0,0 0 0 0 0,-1 0 0 0 0,2 0 1 0 0,-1 0-1 0 0,0-1 0 0 0,1 1 0 0 0,0-1 0 0 0,0 0 0 0 0,0-1 0 0 0,10 6 0 0 0,-9-6-377 0 0,0-1-1 0 0,0 0 1 0 0,1 0-1 0 0,-1-1 1 0 0,0 1-1 0 0,0-1 1 0 0,1-1 0 0 0,-1 1-1 0 0,1-1 1 0 0,6-1-1 0 0,-3 0-2111 0 0,-1 0-1 0 0,0-1 0 0 0,15-5 1 0 0,2-3-3478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26.2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229 157 512 0 0,'2'-34'3405'0'0,"-1"20"-1858"0"0,0 0 0 0 0,-2-18 0 0 0,1 29-1073 0 0,-1-1 0 0 0,0 1 0 0 0,1-1 0 0 0,-1 1 0 0 0,0-1 0 0 0,0 1 0 0 0,-1 0 0 0 0,1-1 0 0 0,-1 1 0 0 0,0 0 0 0 0,0 0 0 0 0,0 0 0 0 0,-4-5 0 0 0,4 7-224 0 0,0 0-1 0 0,0-1 1 0 0,0 1 0 0 0,0 0 0 0 0,0 0-1 0 0,0 0 1 0 0,-1 1 0 0 0,1-1 0 0 0,0 0-1 0 0,-1 1 1 0 0,1-1 0 0 0,0 1 0 0 0,-1 0-1 0 0,1 0 1 0 0,0 0 0 0 0,-1 0 0 0 0,1 0-1 0 0,0 1 1 0 0,-1-1 0 0 0,1 1 0 0 0,0-1-1 0 0,0 1 1 0 0,-1 0 0 0 0,-2 1 0 0 0,-4 2 231 0 0,1 0 0 0 0,-1 0 0 0 0,1 1-1 0 0,-13 10 1 0 0,13-8-309 0 0,1 0-1 0 0,0 0 1 0 0,0 1-1 0 0,1-1 0 0 0,0 2 1 0 0,0-1-1 0 0,-6 13 0 0 0,5-8-56 0 0,1 1-1 0 0,0 0 0 0 0,2 0 0 0 0,-6 21 0 0 0,9-29-95 0 0,0 0 1 0 0,0 0-1 0 0,1 0 0 0 0,0 1 1 0 0,0-1-1 0 0,0 0 0 0 0,1 0 1 0 0,0 1-1 0 0,0-1 0 0 0,3 8 1 0 0,-3-12-37 0 0,0 1-1 0 0,0-1 1 0 0,0 0 0 0 0,0 1 0 0 0,0-1 0 0 0,1 0 0 0 0,-1 0 0 0 0,1 0 0 0 0,0 0 0 0 0,0 0 0 0 0,0 0 0 0 0,0 0 0 0 0,0-1 0 0 0,0 1 0 0 0,0-1 0 0 0,0 1 0 0 0,1-1 0 0 0,-1 0 0 0 0,0 0-1 0 0,1 0 1 0 0,-1 0 0 0 0,1 0 0 0 0,-1-1 0 0 0,1 1 0 0 0,0-1 0 0 0,4 1 0 0 0,3-1-314 0 0,0-1 0 0 0,-1 0 0 0 0,1 0 1 0 0,0-1-1 0 0,0 0 0 0 0,-1 0 0 0 0,11-5 0 0 0,62-31-6482 0 0,-81 37 6732 0 0,26-13-1823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26.5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8 664 0 0,'-1'-1'159'0'0,"-17"-6"15800"0"0,20 16-14137 0 0,2 3-1546 0 0,0-1-1 0 0,-1 1 1 0 0,0 0-1 0 0,-1-1 1 0 0,0 1 0 0 0,-1 0-1 0 0,0 1 1 0 0,-2 17 0 0 0,0-15-451 0 0,-1 0 1 0 0,0 0 0 0 0,-2 0 0 0 0,1 0 0 0 0,-2 0 0 0 0,-8 18 0 0 0,4-17-2144 0 0,1-7-4472 0 0,7-6 3618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9:57:56.8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31 512 0 0,'-3'-3'512'0'0,"6"-4"3753"0"0,6 0-2665 0 0,3 2 2121 0 0,9-1-2568 0 0,1 5-833 0 0,4-1-328 0 0,8 2 576 0 0,-5 0-208 0 0,1 3-192 0 0,5 0-208 0 0,-5 4 8 0 0,-2-2-64 0 0,1 4-448 0 0,-6-3-1121 0 0,-3 1-175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26.9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90 1296 0 0,'-1'-1'803'0'0,"0"1"0"0"0,0 0 0 0 0,0-1-1 0 0,0 1 1 0 0,0 0 0 0 0,0 0-1 0 0,0 0 1 0 0,0 0 0 0 0,0 0 0 0 0,-1 0-1 0 0,-3 0 4418 0 0,12-6-4092 0 0,17-9-977 0 0,0 0 0 0 0,1 1-1 0 0,29-10 1 0 0,-47 21-156 0 0,0 0 1 0 0,0 1-1 0 0,0 0 1 0 0,0 1-1 0 0,1 0 0 0 0,-1 0 1 0 0,0 0-1 0 0,10 1 1 0 0,-15 0-9 0 0,0 0 1 0 0,0 0 0 0 0,0 0 0 0 0,0 1-1 0 0,0-1 1 0 0,0 0 0 0 0,0 1-1 0 0,0 0 1 0 0,0-1 0 0 0,0 1-1 0 0,0 0 1 0 0,0 0 0 0 0,-1 0-1 0 0,1 0 1 0 0,0 0 0 0 0,-1 0-1 0 0,1 1 1 0 0,-1-1 0 0 0,1 1 0 0 0,-1-1-1 0 0,0 1 1 0 0,1-1 0 0 0,-1 1-1 0 0,0 0 1 0 0,0-1 0 0 0,0 1-1 0 0,0 0 1 0 0,-1 0 0 0 0,1 0-1 0 0,0 0 1 0 0,-1 0 0 0 0,1 0 0 0 0,-1 0-1 0 0,0 3 1 0 0,0 0 2 0 0,0-1-1 0 0,-1 0 1 0 0,1 0 0 0 0,-1 1 0 0 0,0-1 0 0 0,-1 0-1 0 0,1 0 1 0 0,-1 0 0 0 0,1 0 0 0 0,-1 0 0 0 0,0-1-1 0 0,-5 7 1 0 0,-4 5 19 0 0,-22 21 1 0 0,25-27-4 0 0,-6 5 10 0 0,-2 0 1 0 0,1-1-1 0 0,-1 0 1 0 0,-1-1-1 0 0,0-1 1 0 0,-1-1-1 0 0,0 0 0 0 0,-30 10 1 0 0,20-12-172 0 0,27-8-163 0 0,-1 0-1 0 0,1 1 1 0 0,0-1 0 0 0,0 0-1 0 0,-1 0 1 0 0,1 0 0 0 0,0 0-1 0 0,0 0 1 0 0,-1 0 0 0 0,1-1-1 0 0,0 1 1 0 0,0 0 0 0 0,-1-1-1 0 0,1 1 1 0 0,0-1 0 0 0,0 1-1 0 0,0-1 1 0 0,0 1 0 0 0,-2-2 0 0 0,-1-6-3901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27.9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52 233 512 0 0,'-10'-1'1509'0'0,"-6"1"6189"0"0,15 1-7446 0 0,0-1-1 0 0,1 0 1 0 0,-1 0-1 0 0,1 1 1 0 0,-1-1-1 0 0,1 0 1 0 0,-1 1 0 0 0,1-1-1 0 0,-1 1 1 0 0,1-1-1 0 0,-1 1 1 0 0,1-1-1 0 0,-1 1 1 0 0,1-1 0 0 0,0 1-1 0 0,-1-1 1 0 0,1 1-1 0 0,0-1 1 0 0,-1 1-1 0 0,1 0 1 0 0,0-1 0 0 0,0 1-1 0 0,-1 1 1 0 0,-4 16 1780 0 0,3-14-1715 0 0,0 0 0 0 0,1-1-1 0 0,0 1 1 0 0,0 0-1 0 0,0 0 1 0 0,0 0 0 0 0,1 0-1 0 0,0 0 1 0 0,-1 1-1 0 0,1-1 1 0 0,2 7 0 0 0,-1-12-259 0 0,0 1 0 0 0,0-1 0 0 0,0 0 0 0 0,0 1 1 0 0,0-1-1 0 0,0 0 0 0 0,0 0 0 0 0,0 0 0 0 0,-1 0 0 0 0,1 0 1 0 0,0 0-1 0 0,1-2 0 0 0,-1 2 11 0 0,12-16-42 0 0,0 0 0 0 0,-2-1 0 0 0,0 0 0 0 0,-1-1 0 0 0,0 0 1 0 0,-2-1-1 0 0,0 0 0 0 0,-1 0 0 0 0,7-39 0 0 0,6-16 610 0 0,-27 90 55 0 0,4-11-655 0 0,1 0 0 0 0,0 0 0 0 0,0 1 0 0 0,0-1 0 0 0,-1 7 0 0 0,0 4-10 0 0,2 1 1 0 0,-1-1-1 0 0,2 1 1 0 0,0-1-1 0 0,1 1 1 0 0,0-1-1 0 0,2 0 1 0 0,0 1 0 0 0,0-1-1 0 0,10 25 1 0 0,-12-37-25 0 0,0-1 0 0 0,0 1 0 0 0,1 0 1 0 0,-1-1-1 0 0,1 1 0 0 0,-1-1 1 0 0,1 1-1 0 0,0-1 0 0 0,0 0 0 0 0,0 0 1 0 0,0 1-1 0 0,1-2 0 0 0,-1 1 1 0 0,0 0-1 0 0,1 0 0 0 0,-1-1 1 0 0,1 1-1 0 0,0-1 0 0 0,-1 0 0 0 0,1 0 1 0 0,0 0-1 0 0,0 0 0 0 0,0 0 1 0 0,0-1-1 0 0,0 1 0 0 0,0-1 0 0 0,0 0 1 0 0,0 0-1 0 0,0 0 0 0 0,0 0 1 0 0,0-1-1 0 0,-1 1 0 0 0,1-1 0 0 0,0 1 1 0 0,0-1-1 0 0,0 0 0 0 0,0 0 1 0 0,-1-1-1 0 0,1 1 0 0 0,0 0 1 0 0,-1-1-1 0 0,1 0 0 0 0,-1 1 0 0 0,0-1 1 0 0,1 0-1 0 0,2-4 0 0 0,1-1-75 0 0,0 1-1 0 0,0-1 1 0 0,0-1 0 0 0,-1 1-1 0 0,-1-1 1 0 0,1 0-1 0 0,-1 0 1 0 0,0 0 0 0 0,-1-1-1 0 0,4-12 1 0 0,-5 10 9 0 0,0 0 0 0 0,0-1 0 0 0,-1 1 0 0 0,-1 0 0 0 0,0-1 0 0 0,-1 1 0 0 0,-3-21 0 0 0,2 12 98 0 0,2 15-23 0 0,0 1 0 0 0,-1-1 0 0 0,0 1 1 0 0,0 0-1 0 0,0-1 0 0 0,-2-5 0 0 0,-3 46 153 0 0,6-27-141 0 0,-1-1 0 0 0,1 1 0 0 0,0-1 0 0 0,1 1-1 0 0,0-1 1 0 0,0 0 0 0 0,0 1 0 0 0,1-1-1 0 0,1 0 1 0 0,0 0 0 0 0,6 14 0 0 0,-3-11-13 0 0,-1-1 1 0 0,2-1-1 0 0,-1 1 0 0 0,1-1 1 0 0,1 0-1 0 0,0 0 1 0 0,0-1-1 0 0,11 9 0 0 0,-16-14-119 0 0,1-1 0 0 0,-1 0-1 0 0,1 0 1 0 0,-1 0-1 0 0,1 0 1 0 0,0 0 0 0 0,-1-1-1 0 0,1 1 1 0 0,0-1-1 0 0,0 0 1 0 0,0 0 0 0 0,0-1-1 0 0,0 1 1 0 0,0-1-1 0 0,1 0 1 0 0,7 0 0 0 0,-8-1-729 0 0,0 0 1 0 0,0 0 0 0 0,1-1-1 0 0,-1 1 1 0 0,0-1 0 0 0,0 0-1 0 0,-1 0 1 0 0,1 0 0 0 0,0 0-1 0 0,3-4 1 0 0,3-1-2098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28.2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33 2577 0 0,'0'-3'522'0'0,"3"-14"5393"0"0,-3 16-5683 0 0,0 1-1 0 0,0-1 1 0 0,0 1-1 0 0,0-1 1 0 0,0 1-1 0 0,0-1 1 0 0,0 0-1 0 0,0 1 1 0 0,0-1-1 0 0,-1 1 0 0 0,1-1 1 0 0,0 1-1 0 0,0-1 1 0 0,0 1-1 0 0,-1-1 1 0 0,1 1-1 0 0,0-1 1 0 0,-1 1-1 0 0,1-1 1 0 0,0 1-1 0 0,-1-1 1 0 0,1 1-1 0 0,-2-1 1 0 0,2 1-165 0 0,0 0 0 0 0,0 0 0 0 0,0 0 1 0 0,0 1-1 0 0,0-1 0 0 0,0 0 0 0 0,-1 0 0 0 0,1 0 0 0 0,0 0 1 0 0,0 0-1 0 0,0 1 0 0 0,0-1 0 0 0,0 0 0 0 0,0 0 1 0 0,0 0-1 0 0,0 1 0 0 0,0-1 0 0 0,0 0 0 0 0,0 0 1 0 0,0 0-1 0 0,0 0 0 0 0,0 1 0 0 0,0-1 0 0 0,0 0 0 0 0,0 0 1 0 0,0 0-1 0 0,0 1 0 0 0,0-1 0 0 0,0 0 0 0 0,0 0 1 0 0,0 0-1 0 0,0 0 0 0 0,0 1 0 0 0,0-1 0 0 0,0 0 1 0 0,0 0-1 0 0,1 0 0 0 0,1 10 758 0 0,9 10-222 0 0,0 0 0 0 0,2-1 1 0 0,25 32-1 0 0,5 6-297 0 0,-38-50-265 0 0,164 263 601 0 0,-160-252-520 0 0,-1 0 0 0 0,0 0 1 0 0,-2 0-1 0 0,0 1 0 0 0,5 29 0 0 0,-8-34 13 0 0,-2 0-1 0 0,0 0 1 0 0,-1 0 0 0 0,0 0-1 0 0,-1 0 1 0 0,-1-1-1 0 0,0 1 1 0 0,-7 24-1 0 0,-2-7-172 0 0,-1-1 0 0 0,-2 0 0 0 0,-1 0-1 0 0,-1-1 1 0 0,-1-1 0 0 0,-2-1 0 0 0,-1-1-1 0 0,-28 30 1 0 0,30-41-1269 0 0,5-8-5415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29.0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1 512 0 0,'-7'0'1795'0'0,"0"1"-1"0"0,1 0 1 0 0,-1 0 0 0 0,0 0 0 0 0,-11 5-1 0 0,14-5-1173 0 0,0 1-1 0 0,1-1 1 0 0,-1 1-1 0 0,1 0 1 0 0,0 0-1 0 0,-1 0 1 0 0,1 1 0 0 0,0-1-1 0 0,0 1 1 0 0,0-1-1 0 0,-3 6 1 0 0,6-8-576 0 0,-1 0 0 0 0,1 0 0 0 0,0 1 0 0 0,0-1 0 0 0,0 0-1 0 0,0 0 1 0 0,0 0 0 0 0,-1 1 0 0 0,1-1 0 0 0,0 0 0 0 0,0 0 0 0 0,0 1 0 0 0,0-1 0 0 0,0 0 0 0 0,0 0 0 0 0,0 1 0 0 0,0-1 0 0 0,0 0 0 0 0,0 0 0 0 0,0 1 0 0 0,0-1 0 0 0,0 0 0 0 0,0 0 0 0 0,0 1 0 0 0,0-1 0 0 0,0 0 0 0 0,1 0 0 0 0,-1 1 0 0 0,0-1 0 0 0,0 0 0 0 0,0 0 0 0 0,0 1 0 0 0,1-1 0 0 0,8 4 799 0 0,14-4-114 0 0,51-12 525 0 0,-54 7-1219 0 0,0 2 0 0 0,1 0 0 0 0,0 1 0 0 0,0 1 0 0 0,23 3 0 0 0,-42-2-103 0 0,0 0 1 0 0,0 0 0 0 0,0 0-1 0 0,-1 1 1 0 0,1-1-1 0 0,0 1 1 0 0,-1-1-1 0 0,1 1 1 0 0,0 0-1 0 0,-1-1 1 0 0,1 1-1 0 0,-1 0 1 0 0,1 0-1 0 0,-1 0 1 0 0,1 0-1 0 0,-1 1 1 0 0,0-1-1 0 0,0 0 1 0 0,2 3-1 0 0,-2-3-169 0 0,-1 0 0 0 0,0 1 0 0 0,1-1 0 0 0,-1 0 0 0 0,0 1 0 0 0,0-1 0 0 0,0 0 0 0 0,0 1 0 0 0,0-1 0 0 0,0 0 0 0 0,-1 1 0 0 0,1-1 0 0 0,0 0 0 0 0,-1 1 0 0 0,1-1 0 0 0,-1 0 0 0 0,1 0 0 0 0,-1 1 0 0 0,1-1 0 0 0,-1 0 0 0 0,0 0 0 0 0,0 0 0 0 0,0 0 0 0 0,0 0 0 0 0,-1 2 0 0 0,-8 7-4106 0 0,0-1-230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29.3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5 2120 0 0,'-29'13'10369'0'0,"27"-13"-10137"0"0,1 1 1 0 0,0-1-1 0 0,0 1 1 0 0,0 0-1 0 0,0-1 1 0 0,1 1-1 0 0,-1 0 1 0 0,0 0-1 0 0,0-1 1 0 0,0 1-1 0 0,0 0 1 0 0,1 0-1 0 0,-1 0 1 0 0,1 0-1 0 0,-1 0 1 0 0,0 0-1 0 0,1 0 1 0 0,-1 0-1 0 0,1 0 1 0 0,0 0-1 0 0,-1 0 1 0 0,1 1-1 0 0,0-1 1 0 0,0 2-1 0 0,0-2-158 0 0,1 0 0 0 0,-1 0-1 0 0,1-1 1 0 0,-1 1 0 0 0,1 0-1 0 0,0 0 1 0 0,-1 0 0 0 0,1-1-1 0 0,0 1 1 0 0,0 0 0 0 0,0-1-1 0 0,-1 1 1 0 0,1-1 0 0 0,0 1-1 0 0,0-1 1 0 0,0 1 0 0 0,0-1-1 0 0,0 0 1 0 0,0 0 0 0 0,0 1-1 0 0,0-1 1 0 0,0 0 0 0 0,0 0-1 0 0,0 0 1 0 0,0 0 0 0 0,2 0-1 0 0,28-2 424 0 0,64-21-254 0 0,-67 15-690 0 0,0 1 0 0 0,38-5 1 0 0,-23 10-3617 0 0,-24 1 1351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29.9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42 2705 0 0,'0'-2'862'0'0,"1"0"1"0"0,-1 0 0 0 0,1 0 0 0 0,-1 0 0 0 0,0 0 0 0 0,0 0 0 0 0,0 0 0 0 0,0 0 0 0 0,0 0 0 0 0,0 0 0 0 0,-1 0 0 0 0,1 0 0 0 0,0 0-1 0 0,-1 0 1 0 0,0 0 0 0 0,0 0 0 0 0,1 0 0 0 0,-3-2 0 0 0,3 4-788 0 0,0 0-1 0 0,0 0 1 0 0,0 0-1 0 0,0-1 1 0 0,0 1 0 0 0,0 0-1 0 0,0 0 1 0 0,0 0-1 0 0,0 0 1 0 0,0 0-1 0 0,0 0 1 0 0,0 0 0 0 0,0 0-1 0 0,0 0 1 0 0,0 0-1 0 0,-1 0 1 0 0,1 0 0 0 0,0 0-1 0 0,0 0 1 0 0,0 0-1 0 0,0-1 1 0 0,0 1-1 0 0,0 0 1 0 0,0 0 0 0 0,0 0-1 0 0,0 0 1 0 0,0 0-1 0 0,0 0 1 0 0,-1 0 0 0 0,1 0-1 0 0,0 0 1 0 0,0 0-1 0 0,0 0 1 0 0,0 0-1 0 0,0 0 1 0 0,0 0 0 0 0,0 0-1 0 0,0 0 1 0 0,0 0-1 0 0,0 0 1 0 0,-1 1 0 0 0,1-1-1 0 0,0 0 1 0 0,0 0-1 0 0,0 0 1 0 0,0 0-1 0 0,0 0 1 0 0,0 0 0 0 0,0 0-1 0 0,0 0 1 0 0,0 0-1 0 0,-4 6 1516 0 0,-2 8-514 0 0,4-4-744 0 0,0 0 1 0 0,0 1-1 0 0,1-1 0 0 0,0 0 1 0 0,1 18-1 0 0,9 54 322 0 0,-4-41-420 0 0,67 396 417 0 0,-70-430-652 0 0,-1-2-19 0 0,0 0 0 0 0,0 0 0 0 0,0 0 0 0 0,0 0 0 0 0,-1 0 0 0 0,0 0 0 0 0,0 1 0 0 0,-1 7 0 0 0,0-13-222 0 0,0-5 57 0 0,0-8-79 0 0,5 2 63 0 0,0-1 1 0 0,0 1-1 0 0,1 0 0 0 0,0 0 1 0 0,1 1-1 0 0,0 0 1 0 0,1 0-1 0 0,0 0 0 0 0,1 1 1 0 0,0 0-1 0 0,9-8 1 0 0,-11 11 63 0 0,0 1 0 0 0,0 0 0 0 0,0 1 0 0 0,0 0 0 0 0,1-1 0 0 0,0 2 0 0 0,0-1 0 0 0,12-3 0 0 0,-15 6 120 0 0,-1 0-1 0 0,1 0 1 0 0,-1 0-1 0 0,1 1 1 0 0,-1 0-1 0 0,1 0 1 0 0,-1 0-1 0 0,1 0 1 0 0,-1 0 0 0 0,1 1-1 0 0,-1 0 1 0 0,1-1-1 0 0,-1 1 1 0 0,1 0-1 0 0,-1 1 1 0 0,0-1-1 0 0,0 1 1 0 0,0-1-1 0 0,0 1 1 0 0,6 4 0 0 0,-4-1 71 0 0,1 0 0 0 0,-1 0 0 0 0,0 1 0 0 0,-1 0 0 0 0,1-1 1 0 0,-1 2-1 0 0,0-1 0 0 0,-1 0 0 0 0,1 1 0 0 0,-1-1 0 0 0,0 1 1 0 0,-1 0-1 0 0,0 0 0 0 0,0 0 0 0 0,1 13 0 0 0,-2-15 30 0 0,-1 0 0 0 0,0 0 0 0 0,0 0-1 0 0,0 1 1 0 0,-1-1 0 0 0,1 0-1 0 0,-1 0 1 0 0,0 0 0 0 0,-1 0 0 0 0,1 0-1 0 0,-1 0 1 0 0,0 0 0 0 0,-1-1 0 0 0,1 1-1 0 0,-1-1 1 0 0,1 1 0 0 0,-1-1-1 0 0,-1 0 1 0 0,1 0 0 0 0,-1 0 0 0 0,1 0-1 0 0,-8 5 1 0 0,-3 0-13 0 0,1-1 0 0 0,-2 0-1 0 0,1-1 1 0 0,-1 0 0 0 0,-20 5 0 0 0,24-9-311 0 0,0 0 0 0 0,0 0 1 0 0,0-1-1 0 0,0-1 0 0 0,0 0 1 0 0,-1-1-1 0 0,1 0 0 0 0,-16-2 1 0 0,25 2-95 0 0,0 0 0 0 0,0-1 0 0 0,1 1 1 0 0,-1-1-1 0 0,0 1 0 0 0,0-1 0 0 0,0 0 0 0 0,0 0 1 0 0,0 0-1 0 0,1 0 0 0 0,-1 0 0 0 0,0 0 1 0 0,1-1-1 0 0,-1 1 0 0 0,1 0 0 0 0,-1-1 0 0 0,1 1 1 0 0,0-1-1 0 0,0 0 0 0 0,-2-1 0 0 0,-1-10-2420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30.4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112 5 512 0 0,'-4'-4'6489'0'0,"4"4"-6257"0"0,0 0 0 0 0,0 0 0 0 0,0 0-1 0 0,-1 0 1 0 0,1 0 0 0 0,0 0 0 0 0,0 0-1 0 0,-1 0 1392 0 0,0 0-1392 0 0,-5 10 6354 0 0,0 13-1853 0 0,4-5-3642 0 0,-1 22 600 0 0,-17 75 0 0 0,13-86-1500 0 0,-2 8-360 0 0,-2 0 0 0 0,-26 61 0 0 0,34-90-1924 0 0,3-8 1936 0 0,0 1 1 0 0,14-6-14184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31.0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66 218 512 0 0,'-3'0'1464'0'0,"0"0"-1"0"0,0-1 1 0 0,-1 1-1 0 0,1-1 1 0 0,0 1-1 0 0,0-1 1 0 0,-5-2-1 0 0,6 2-724 0 0,0 0-1 0 0,0 0 0 0 0,0 0 0 0 0,0-1 0 0 0,0 1 1 0 0,0-1-1 0 0,1 1 0 0 0,-1-1 0 0 0,-1-2 1 0 0,1 1-314 0 0,0 0 1 0 0,0 0-1 0 0,0 0 1 0 0,1-1-1 0 0,-1 1 1 0 0,1-1 0 0 0,0 1-1 0 0,0-1 1 0 0,0 1-1 0 0,1-1 1 0 0,-1 0-1 0 0,1-6 1 0 0,0 3-401 0 0,0 0 0 0 0,1-1 0 0 0,0 1 0 0 0,0 0 1 0 0,1 0-1 0 0,0 0 0 0 0,0 0 0 0 0,1 0 0 0 0,0 0 0 0 0,0 0 0 0 0,0 1 1 0 0,1 0-1 0 0,7-10 0 0 0,-7 12-18 0 0,0 0 1 0 0,1 0 0 0 0,-1 1 0 0 0,1 0-1 0 0,0 0 1 0 0,0 0 0 0 0,0 1-1 0 0,1-1 1 0 0,-1 1 0 0 0,0 0 0 0 0,1 1-1 0 0,-1 0 1 0 0,1-1 0 0 0,0 2-1 0 0,-1-1 1 0 0,1 1 0 0 0,0-1 0 0 0,-1 2-1 0 0,1-1 1 0 0,0 1 0 0 0,6 1-1 0 0,-1 0 7 0 0,-1 0-1 0 0,0 1 0 0 0,0 0 0 0 0,0 1 0 0 0,-1 0 0 0 0,1 1 0 0 0,-1 0 0 0 0,0 0 0 0 0,0 1 0 0 0,12 11 0 0 0,-12-9-10 0 0,0 1-1 0 0,-1 0 0 0 0,0 0 1 0 0,-1 1-1 0 0,0 0 0 0 0,-1 1 1 0 0,0 0-1 0 0,6 14 0 0 0,-6-9 9 0 0,-1 0-1 0 0,-1 0 1 0 0,0 0-1 0 0,-1 0 1 0 0,1 27-1 0 0,-3-21 48 0 0,2 24-30 0 0,-3-42-33 0 0,1-1 0 0 0,-1 0 0 0 0,1 0 0 0 0,0 1 0 0 0,0-1 0 0 0,1 0 0 0 0,-1 0 0 0 0,1 0 0 0 0,-1 0 0 0 0,5 4 0 0 0,-5-5-11 0 0,0-1 0 0 0,0 0 0 0 0,0 0 0 0 0,0 0 1 0 0,0-1-1 0 0,0 1 0 0 0,1 0 0 0 0,-1 0 0 0 0,0-1 0 0 0,0 1 1 0 0,1 0-1 0 0,-1-1 0 0 0,1 0 0 0 0,-1 1 0 0 0,0-1 0 0 0,1 0 0 0 0,-1 1 1 0 0,3-1-1 0 0,-1 0-77 0 0,-1-1 0 0 0,1 1 1 0 0,0-1-1 0 0,-1 1 0 0 0,1-1 1 0 0,-1 0-1 0 0,1 0 0 0 0,-1 0 1 0 0,4-2-1 0 0,1-2-941 0 0,0 0-1 0 0,0 0 1 0 0,-1 0 0 0 0,0-1 0 0 0,8-9-1 0 0,-5 6-2040 0 0,-1-1 1240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31.3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396 0 2785 0 0,'-36'2'11139'0'0,"29"-1"-10554"0"0,1 0 0 0 0,-1 1 0 0 0,1 0 0 0 0,0 0 0 0 0,0 0 1 0 0,0 1-1 0 0,0 0 0 0 0,1 0 0 0 0,-1 0 0 0 0,-8 7 0 0 0,1 1-71 0 0,1 0 0 0 0,0 1 0 0 0,0 0 0 0 0,-18 27 0 0 0,-30 60 202 0 0,15-23-320 0 0,6-23-340 0 0,29-41-549 0 0,1 1 0 0 0,-1 0 0 0 0,2 0 0 0 0,0 1-1 0 0,-7 16 1 0 0,13-22-1595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31.7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93 184 8 0 0,'10'-6'1355'0'0,"1"-1"0"0"0,-1-1 0 0 0,-1 1 0 0 0,0-2 0 0 0,0 1 0 0 0,11-15 0 0 0,-17 19-764 0 0,0 0 0 0 0,-1 0 0 0 0,0 0 0 0 0,1 0 1 0 0,-1 0-1 0 0,-1 0 0 0 0,1-1 0 0 0,1-8 0 0 0,-2 10-251 0 0,-1 0 1 0 0,0 0-1 0 0,0 0 0 0 0,0 0 0 0 0,0 1 0 0 0,-1-1 0 0 0,1 0 0 0 0,-1 0 0 0 0,0 0 0 0 0,0 0 0 0 0,0 1 1 0 0,0-1-1 0 0,0 0 0 0 0,0 1 0 0 0,-3-5 0 0 0,3 6-164 0 0,0-1-1 0 0,0 1 1 0 0,-1-1 0 0 0,1 1-1 0 0,-1-1 1 0 0,1 1 0 0 0,-1 0-1 0 0,1 0 1 0 0,-1 0 0 0 0,1-1-1 0 0,-1 2 1 0 0,0-1-1 0 0,0 0 1 0 0,0 0 0 0 0,1 0-1 0 0,-1 1 1 0 0,-3-1 0 0 0,2 0-8 0 0,-1 1 1 0 0,1 0 0 0 0,0 0 0 0 0,-1 1 0 0 0,1-1-1 0 0,0 1 1 0 0,0-1 0 0 0,0 1 0 0 0,-7 2-1 0 0,4 0-35 0 0,0 0 0 0 0,1 0 0 0 0,-1 0 0 0 0,0 1 0 0 0,1-1 0 0 0,0 2 0 0 0,0-1 0 0 0,0 0 0 0 0,0 1 0 0 0,-4 5 0 0 0,2 0-29 0 0,0 1 0 0 0,1 0 0 0 0,0 0 1 0 0,-5 16-1 0 0,9-21-92 0 0,0 0 1 0 0,0 0 0 0 0,1 0-1 0 0,0 0 1 0 0,0 0 0 0 0,0 1-1 0 0,1-1 1 0 0,0 0 0 0 0,0 1-1 0 0,2 9 1 0 0,-2-13-25 0 0,1-1 1 0 0,0 1-1 0 0,-1-1 0 0 0,1 1 1 0 0,0-1-1 0 0,1 0 0 0 0,-1 1 1 0 0,0-1-1 0 0,1 0 0 0 0,-1 0 1 0 0,1 0-1 0 0,0 0 0 0 0,-1 0 1 0 0,1-1-1 0 0,0 1 0 0 0,3 2 0 0 0,-1-2-79 0 0,0 0-1 0 0,0-1 1 0 0,-1 1-1 0 0,1-1 0 0 0,0 1 1 0 0,0-1-1 0 0,0 0 0 0 0,0-1 1 0 0,6 1-1 0 0,3-1-742 0 0,0 0 0 0 0,0-1 0 0 0,0-1 0 0 0,-1 0 0 0 0,21-6 1 0 0,18-9-5940 0 0,-26 8 2647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9:57:57.4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37 512 0 0,'-3'-5'2255'0'0,"-18"-17"5210"0"0,20 21-7320 0 0,0 0 0 0 0,0 0 0 0 0,0 1 0 0 0,0-1 1 0 0,0 0-1 0 0,0 0 0 0 0,0 1 0 0 0,-1-1 0 0 0,1 0 0 0 0,0 1 0 0 0,0 0 0 0 0,-1-1 0 0 0,1 1 1 0 0,-1 0-1 0 0,1-1 0 0 0,0 1 0 0 0,-3 0 0 0 0,4 0-83 0 0,-1 1 0 0 0,1-1 1 0 0,-1 1-1 0 0,0-1 0 0 0,1 1 0 0 0,-1-1 1 0 0,1 1-1 0 0,-1-1 0 0 0,1 1 0 0 0,0-1 0 0 0,-1 1 1 0 0,1-1-1 0 0,-1 1 0 0 0,1 0 0 0 0,0-1 0 0 0,0 1 1 0 0,-1 0-1 0 0,1-1 0 0 0,0 1 0 0 0,0 0 0 0 0,0-1 1 0 0,0 1-1 0 0,0 0 0 0 0,0 0 0 0 0,0-1 0 0 0,0 1 1 0 0,0 1-1 0 0,1 21 763 0 0,4-3-100 0 0,0-1-1 0 0,1 1 1 0 0,14 31-1 0 0,-10-26-168 0 0,11 36 0 0 0,-10-10-248 0 0,-1-1-1 0 0,-3 2 0 0 0,-2-1 0 0 0,-2 1 0 0 0,-7 93 1 0 0,1-99-284 0 0,3-42-72 0 0,0 1 1 0 0,1 0 0 0 0,-1-1-1 0 0,1 1 1 0 0,0-1 0 0 0,0 0-1 0 0,4 9 1 0 0,-5-12-13 0 0,0-1 1 0 0,1 1-1 0 0,-1-1 0 0 0,0 1 1 0 0,1-1-1 0 0,-1 1 1 0 0,1-1-1 0 0,-1 1 1 0 0,1-1-1 0 0,-1 1 0 0 0,1-1 1 0 0,-1 0-1 0 0,1 1 1 0 0,-1-1-1 0 0,1 0 0 0 0,-1 0 1 0 0,1 1-1 0 0,-1-1 1 0 0,1 0-1 0 0,0 0 1 0 0,-1 0-1 0 0,1 0 0 0 0,0 0 1 0 0,-1 0-1 0 0,1 0 1 0 0,-1 0-1 0 0,1 0 0 0 0,1 0 1 0 0,-1 0-278 0 0,1-1 0 0 0,-1 1 0 0 0,0 0 0 0 0,1-1 0 0 0,-1 0 0 0 0,1 1 0 0 0,-1-1 0 0 0,0 0 1 0 0,0 0-1 0 0,1 1 0 0 0,-1-1 0 0 0,1-2 0 0 0,6-5-1846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32.0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16 1248 0 0,'-8'-15'16050'0'0,"4"21"-13084"0"0,2 2-2403 0 0,0-1 0 0 0,1 1 0 0 0,1 0 0 0 0,-1 0 0 0 0,1 0 0 0 0,2 14 0 0 0,-1 2 8 0 0,6 198 360 0 0,-10-209-980 0 0,2-10-1106 0 0,2-8-2988 0 0,2-1 1387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32.3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59 144 1416 0 0,'-5'0'1837'0'0,"1"0"-1"0"0,-1 0 0 0 0,0-1 0 0 0,0 1 1 0 0,0-1-1 0 0,0 0 0 0 0,1 0 0 0 0,-1-1 1 0 0,-7-3-1 0 0,11 5-1767 0 0,1-1 1 0 0,0 1-1 0 0,-1-1 0 0 0,1 0 1 0 0,0 1-1 0 0,0-1 0 0 0,-1 1 1 0 0,1-1-1 0 0,0 0 0 0 0,0 1 1 0 0,0-1-1 0 0,0 1 0 0 0,0-1 1 0 0,0 0-1 0 0,0 1 0 0 0,0-1 1 0 0,0 0-1 0 0,0 1 0 0 0,0-1 1 0 0,0 1-1 0 0,1-1 0 0 0,-1 0 1 0 0,0 1-1 0 0,0-1 1 0 0,1 1-1 0 0,-1-1 0 0 0,0 1 1 0 0,1-1-1 0 0,-1 0 0 0 0,1 0 1 0 0,14-18 147 0 0,-14 18-148 0 0,9-11-24 0 0,1 1 0 0 0,1 0 0 0 0,18-14 0 0 0,-23 21-54 0 0,0-1 0 0 0,0 1 0 0 0,0 0 0 0 0,1 1 0 0 0,-1-1 0 0 0,1 1 0 0 0,0 1 0 0 0,12-3 0 0 0,-17 5 5 0 0,0-1 0 0 0,-1 1 1 0 0,1 0-1 0 0,0 0 0 0 0,0 1 0 0 0,0-1 0 0 0,-1 1 0 0 0,1-1 1 0 0,0 1-1 0 0,0 0 0 0 0,-1 0 0 0 0,1 0 0 0 0,-1 0 0 0 0,1 0 1 0 0,-1 1-1 0 0,1-1 0 0 0,-1 1 0 0 0,0 0 0 0 0,0-1 0 0 0,1 1 1 0 0,-1 0-1 0 0,-1 0 0 0 0,1 1 0 0 0,0-1 0 0 0,0 0 0 0 0,-1 1 1 0 0,0-1-1 0 0,2 4 0 0 0,0-1 2 0 0,-1 0-1 0 0,0 0 1 0 0,-1 0 0 0 0,1 0-1 0 0,-1 1 1 0 0,0-1-1 0 0,0 0 1 0 0,-1 1 0 0 0,1-1-1 0 0,-1 0 1 0 0,-1 1 0 0 0,1-1-1 0 0,-1 1 1 0 0,-1 5-1 0 0,0-3-13 0 0,-1 0-1 0 0,1 0 1 0 0,-2 0-1 0 0,1 0 0 0 0,-1 0 1 0 0,-1-1-1 0 0,1 0 1 0 0,-1 1-1 0 0,-1-2 1 0 0,1 1-1 0 0,-1-1 0 0 0,0 0 1 0 0,0 0-1 0 0,-1 0 1 0 0,0-1-1 0 0,0 0 0 0 0,0 0 1 0 0,-1-1-1 0 0,1 0 1 0 0,-1 0-1 0 0,0-1 0 0 0,0 0 1 0 0,0 0-1 0 0,-11 1 1 0 0,-4 0-3002 0 0,15-4 671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33.0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248 222 512 0 0,'0'-6'1151'0'0,"1"1"-1"0"0,0-1 1 0 0,-1 1 0 0 0,2-1-1 0 0,2-7 1 0 0,1-1 316 0 0,1 0 0 0 0,10-15 0 0 0,-9 18-786 0 0,-2 0 1 0 0,1 0-1 0 0,-1-1 1 0 0,4-14 0 0 0,-8 24-525 0 0,0-2 280 0 0,0 0 1 0 0,-1 0-1 0 0,1 0 0 0 0,-1 0 1 0 0,1-6-1 0 0,-1 9-336 0 0,0 0 0 0 0,0 0 0 0 0,-1 1-1 0 0,1-1 1 0 0,0 0 0 0 0,0 0 0 0 0,-1 0 0 0 0,1 0 0 0 0,0 1 0 0 0,-1-1 0 0 0,1 0-1 0 0,-1 0 1 0 0,1 1 0 0 0,-1-1 0 0 0,1 0 0 0 0,-1 1 0 0 0,1-1 0 0 0,-1 0 0 0 0,0 1-1 0 0,0-1 1 0 0,1 1 0 0 0,-1-1 0 0 0,0 1 0 0 0,0-1 0 0 0,1 1 0 0 0,-1 0-1 0 0,0-1 1 0 0,0 1 0 0 0,0 0 0 0 0,0 0 0 0 0,-1-1 0 0 0,-1 1 178 0 0,-1-1 1 0 0,1 1-1 0 0,-1 0 1 0 0,0 0-1 0 0,1 1 1 0 0,-1-1-1 0 0,0 1 1 0 0,1-1-1 0 0,-1 1 1 0 0,1 0-1 0 0,-7 3 1 0 0,4-1-13 0 0,0 0 0 0 0,0 1 0 0 0,1-1 1 0 0,-1 1-1 0 0,-8 9 0 0 0,0 1 6 0 0,1 1 0 0 0,1 0-1 0 0,-15 23 1 0 0,3 1 99 0 0,1 0 1 0 0,3 2 0 0 0,1 0-1 0 0,-27 87 1 0 0,43-117-345 0 0,0 1 1 0 0,1-1-1 0 0,1 1 1 0 0,0-1-1 0 0,0 1 0 0 0,1-1 1 0 0,1 1-1 0 0,0-1 1 0 0,0 1-1 0 0,4 14 1 0 0,-3-21-54 0 0,-1 0 0 0 0,1 0 1 0 0,0-1-1 0 0,0 1 0 0 0,1 0 1 0 0,-1-1-1 0 0,1 1 0 0 0,0-1 1 0 0,0 0-1 0 0,1 0 0 0 0,-1 0 1 0 0,1 0-1 0 0,0-1 0 0 0,0 0 1 0 0,0 1-1 0 0,0-1 0 0 0,0-1 1 0 0,1 1-1 0 0,-1 0 0 0 0,1-1 0 0 0,0 0 1 0 0,0 0-1 0 0,0-1 0 0 0,10 3 1 0 0,3-2-492 0 0,0-1-1 0 0,0 0 1 0 0,0-1 0 0 0,0-1-1 0 0,0 0 1 0 0,0-2 0 0 0,18-4 0 0 0,5-4-4257 0 0,72-29 1 0 0,-78 24 2681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33.6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102 257 2176 0 0,'-11'3'2667'0'0,"1"0"0"0"0,0 0 0 0 0,1 1 0 0 0,-19 10 0 0 0,26-12-2342 0 0,-1 0 1 0 0,1 0-1 0 0,-1 0 0 0 0,1 0 0 0 0,0 0 0 0 0,0 0 0 0 0,0 0 0 0 0,0 1 0 0 0,0-1 0 0 0,1 1 0 0 0,-1-1 0 0 0,1 1 0 0 0,0 0 0 0 0,-1 0 0 0 0,1-1 0 0 0,0 1 0 0 0,1 0 0 0 0,-1 0 0 0 0,0 0 0 0 0,1 0 0 0 0,0 0 1 0 0,0 3-1 0 0,0-4-216 0 0,0 0 0 0 0,0-1 1 0 0,0 1-1 0 0,0 0 0 0 0,0 0 0 0 0,1-1 1 0 0,-1 1-1 0 0,0 0 0 0 0,1-1 1 0 0,0 1-1 0 0,-1 0 0 0 0,1-1 1 0 0,0 1-1 0 0,0-1 0 0 0,0 1 1 0 0,0-1-1 0 0,0 0 0 0 0,0 1 1 0 0,0-1-1 0 0,1 0 0 0 0,1 2 1 0 0,-1-2-59 0 0,0 0 0 0 0,-1-1 0 0 0,1 1-1 0 0,0 0 1 0 0,0-1 0 0 0,0 0 0 0 0,-1 1 0 0 0,1-1 0 0 0,0 0 0 0 0,0 0 0 0 0,0 0 0 0 0,0 0 0 0 0,0 0 0 0 0,-1 0 0 0 0,1-1 0 0 0,0 1 0 0 0,0-1 0 0 0,0 1 0 0 0,-1-1 0 0 0,3-1 0 0 0,18-9-29 0 0,-1 0-1 0 0,0-2 1 0 0,-1 0-1 0 0,-1-2 1 0 0,35-33-1 0 0,-47 41-22 0 0,-1 0-1 0 0,0 0 1 0 0,0-1-1 0 0,-1 0 1 0 0,0-1-1 0 0,0 1 1 0 0,-1-1-1 0 0,5-13 0 0 0,-3 2 32 0 0,-1 0 0 0 0,5-38-1 0 0,4-28 59 0 0,-20 119 170 0 0,1-10-226 0 0,-2 33 1 0 0,6-39 19 0 0,1-1-1 0 0,1 1 1 0 0,0-1 0 0 0,8 31 0 0 0,-7-38-35 0 0,1-1 1 0 0,0 1 0 0 0,1-1-1 0 0,-1 1 1 0 0,2-1-1 0 0,-1 0 1 0 0,1 0-1 0 0,1-1 1 0 0,-1 0-1 0 0,9 9 1 0 0,-12-14-19 0 0,-1-1-1 0 0,0 0 1 0 0,1 1-1 0 0,-1-1 1 0 0,1 0 0 0 0,0 0-1 0 0,-1 0 1 0 0,1 0 0 0 0,0 0-1 0 0,0 0 1 0 0,0 0 0 0 0,-1 0-1 0 0,1-1 1 0 0,0 1 0 0 0,0-1-1 0 0,0 0 1 0 0,0 1-1 0 0,0-1 1 0 0,0 0 0 0 0,3 0-1 0 0,-2-1-15 0 0,-1 0 0 0 0,1 0 0 0 0,-1 0 0 0 0,1 0 0 0 0,-1 0-1 0 0,0 0 1 0 0,0-1 0 0 0,0 1 0 0 0,0-1 0 0 0,0 1 0 0 0,0-1 0 0 0,0 0-1 0 0,3-4 1 0 0,0 0-140 0 0,0-1-1 0 0,-1-1 0 0 0,1 1 1 0 0,-2-1-1 0 0,1 1 1 0 0,-1-1-1 0 0,0 0 0 0 0,2-15 1 0 0,0-14-766 0 0,0-53 0 0 0,0-7 779 0 0,-15 149 745 0 0,-4 19-202 0 0,13-62-352 0 0,1-1-1 0 0,-1 0 1 0 0,2 0 0 0 0,-1 0 0 0 0,1 0 0 0 0,0 1 0 0 0,3 7 0 0 0,1-1 39 0 0,0 0-1 0 0,1 0 1 0 0,1-1 0 0 0,15 26-1 0 0,-18-34-173 0 0,0-1-1 0 0,0 0 1 0 0,0 0-1 0 0,0 0 0 0 0,1-1 1 0 0,0 1-1 0 0,0-1 1 0 0,0 0-1 0 0,0 0 1 0 0,1-1-1 0 0,0 0 1 0 0,-1 0-1 0 0,1 0 0 0 0,11 3 1 0 0,-15-6-385 0 0,0 1 0 0 0,0-1-1 0 0,1 0 1 0 0,-1 0 0 0 0,0 0 0 0 0,0 0 0 0 0,0-1 0 0 0,0 1 0 0 0,0 0-1 0 0,1-1 1 0 0,-1 0 0 0 0,0 1 0 0 0,0-1 0 0 0,0 0 0 0 0,-1 0 0 0 0,1 0 0 0 0,3-3-1 0 0,3-1-2326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33.9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21 102 1768 0 0,'-3'-6'1857'0'0,"0"0"0"0"0,0 0 0 0 0,0 0 0 0 0,1-1-1 0 0,-3-12 1 0 0,5 17-1479 0 0,-1 0 1 0 0,1 0-1 0 0,0 0 1 0 0,0 0-1 0 0,0 0 0 0 0,0 0 1 0 0,0 0-1 0 0,0 0 1 0 0,1 0-1 0 0,-1 0 0 0 0,0 0 1 0 0,1 0-1 0 0,0 0 1 0 0,0 0-1 0 0,-1 0 0 0 0,1 0 1 0 0,0 0-1 0 0,0 1 0 0 0,1-1 1 0 0,-1 0-1 0 0,0 1 1 0 0,1-1-1 0 0,-1 1 0 0 0,2-2 1 0 0,-2 2-259 0 0,0 1 0 0 0,0-1 0 0 0,0 1 0 0 0,0 0 0 0 0,1-1 0 0 0,-1 1 0 0 0,0 0 0 0 0,0 0 0 0 0,0-1 0 0 0,0 1 1 0 0,1 0-1 0 0,-1 0 0 0 0,0 0 0 0 0,0 0 0 0 0,0 1 0 0 0,1-1 0 0 0,-1 0 0 0 0,0 1 0 0 0,0-1 0 0 0,0 0 0 0 0,0 1 0 0 0,0-1 0 0 0,0 1 0 0 0,0-1 0 0 0,0 1 1 0 0,1 1-1 0 0,5 2 120 0 0,-1 1 0 0 0,11 10 0 0 0,-11-9-36 0 0,29 27 215 0 0,-1 2 0 0 0,43 56 0 0 0,-56-62-350 0 0,-1 2 0 0 0,-1 0 1 0 0,27 63-1 0 0,-41-80-43 0 0,0 0 1 0 0,-1 1 0 0 0,0-1-1 0 0,-1 1 1 0 0,-1 0-1 0 0,-1 0 1 0 0,0 0 0 0 0,-1 0-1 0 0,0 1 1 0 0,-1-1-1 0 0,-1 0 1 0 0,0-1 0 0 0,-6 17-1 0 0,5-19-119 0 0,-1 0 0 0 0,0-1 0 0 0,-1 0 0 0 0,-1 0 0 0 0,0-1-1 0 0,0 1 1 0 0,-1-1 0 0 0,0-1 0 0 0,-1 1 0 0 0,0-1 0 0 0,0-1 0 0 0,-1 1-1 0 0,0-1 1 0 0,0-1 0 0 0,-1 0 0 0 0,-18 10 0 0 0,-6-1-2076 0 0,10-11-3059 0 0,15-5 1394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35.1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18 512 0 0,'-5'-2'583'0'0,"0"-3"4393"0"0,5 5-4703 0 0,0 0 0 0 0,-1-1-1 0 0,1 1 1 0 0,0 0 0 0 0,0-1 0 0 0,0 1 0 0 0,0-1-1 0 0,0 1 1 0 0,0 0 0 0 0,0-1 0 0 0,0 1-1 0 0,0 0 1 0 0,0-1 0 0 0,0 1 0 0 0,0 0 0 0 0,1-1-1 0 0,-1 1 1 0 0,0-1 0 0 0,0 1 0 0 0,0 0-1 0 0,0-1 1 0 0,1 1 0 0 0,-1 0 0 0 0,0 0-1 0 0,0-1 1 0 0,1 1 0 0 0,-1 0 0 0 0,0 0 0 0 0,0-1-1 0 0,1 1 1 0 0,-2 1 485 0 0,-1 1 0 0 0,1-1 0 0 0,0 1 0 0 0,-1 0 0 0 0,1 0 0 0 0,0 0 1 0 0,0 0-1 0 0,0 0 0 0 0,0 0 0 0 0,1 0 0 0 0,-1 0 0 0 0,0 2 0 0 0,1-2-686 0 0,0 0-1 0 0,0 0 1 0 0,0 0 0 0 0,0 0 0 0 0,0 0-1 0 0,0 0 1 0 0,1 0 0 0 0,-1 0-1 0 0,0 0 1 0 0,1-1 0 0 0,0 1 0 0 0,0 0-1 0 0,-1 0 1 0 0,1 0 0 0 0,0-1 0 0 0,0 1-1 0 0,1 0 1 0 0,-1-1 0 0 0,0 1-1 0 0,0-1 1 0 0,1 0 0 0 0,-1 1 0 0 0,1-1-1 0 0,-1 0 1 0 0,1 0 0 0 0,0 0 0 0 0,-1 0-1 0 0,1 0 1 0 0,0 0 0 0 0,0 0-1 0 0,0-1 1 0 0,-1 1 0 0 0,1-1 0 0 0,3 1-1 0 0,23 4 121 0 0,43 3 0 0 0,-42-6-133 0 0,40 8 0 0 0,-54-7-65 0 0,-1 1 1 0 0,1 1-1 0 0,20 9 0 0 0,-29-11 28 0 0,0 0 0 0 0,-1 1 0 0 0,1 0 0 0 0,-1 0-1 0 0,0 0 1 0 0,0 1 0 0 0,0-1 0 0 0,0 1 0 0 0,-1 0-1 0 0,5 7 1 0 0,-8-10 2 0 0,1 1 1 0 0,-1-1-1 0 0,1 0 0 0 0,0 0 0 0 0,-1 0 0 0 0,1-1 0 0 0,0 1 0 0 0,0 0 1 0 0,0-1-1 0 0,1 1 0 0 0,-1-1 0 0 0,0 1 0 0 0,0-1 0 0 0,1 0 0 0 0,4 1 1 0 0,-3-1 7 0 0,0-1 0 0 0,1 1 0 0 0,-1-1 0 0 0,0-1 0 0 0,1 1 0 0 0,-1 0 0 0 0,0-1 0 0 0,8-2 0 0 0,21-10 16 0 0,-8 3 232 0 0,-28 10 175 0 0,1 1-417 0 0,0-1-1 0 0,0 1 1 0 0,0-1-1 0 0,0 1 0 0 0,1-1 1 0 0,-1 1-1 0 0,0 0 1 0 0,-3 2-1 0 0,4-2-35 0 0,1-1 0 0 0,-1 1 0 0 0,1-1 0 0 0,-1 1-1 0 0,1-1 1 0 0,-1 1 0 0 0,1 0 0 0 0,-1 0 0 0 0,1-1 0 0 0,-1 1-1 0 0,1 0 1 0 0,0-1 0 0 0,0 1 0 0 0,-1 0 0 0 0,1 1 0 0 0,0-2-2 0 0,0 0 1 0 0,0 0-1 0 0,0 1 1 0 0,0-1-1 0 0,0 0 1 0 0,0 1-1 0 0,0-1 0 0 0,0 0 1 0 0,0 0-1 0 0,0 1 1 0 0,0-1-1 0 0,0 0 1 0 0,1 0-1 0 0,-1 1 1 0 0,0-1-1 0 0,0 0 1 0 0,0 0-1 0 0,0 1 1 0 0,1-1-1 0 0,-1 0 1 0 0,0 0-1 0 0,0 1 1 0 0,0-1-1 0 0,1 0 1 0 0,-1 0-1 0 0,0 0 1 0 0,0 0-1 0 0,1 1 1 0 0,-1-1-1 0 0,0 0 1 0 0,0 0-1 0 0,1 0 1 0 0,-1 0-1 0 0,0 0 1 0 0,0 0-1 0 0,1 0 1 0 0,-1 0-1 0 0,0 0 1 0 0,1 0-1 0 0,-1 0 0 0 0,0 0 1 0 0,0 0-1 0 0,1 0 1 0 0,-1 0 0 0 0,1 0-1 0 0,-1-1 1 0 0,1 1-1 0 0,-1 0 1 0 0,0-1 0 0 0,1 1-1 0 0,-1 0 1 0 0,0-1-1 0 0,0 1 1 0 0,1-1 0 0 0,-1 1-1 0 0,0 0 1 0 0,0-1-1 0 0,0 1 1 0 0,1-1 0 0 0,-1 1-1 0 0,0-1 1 0 0,0 1 0 0 0,0-1-1 0 0,0 1 1 0 0,0-1-1 0 0,0 1 1 0 0,0 0 0 0 0,0-1-1 0 0,0 1 1 0 0,0-1-1 0 0,0 0 1 0 0,0 1-1 0 0,0 0 0 0 0,0 0 1 0 0,-1 1-1 0 0,1-1 0 0 0,0 0 0 0 0,0 0 0 0 0,0 0 0 0 0,0 0 1 0 0,0 0-1 0 0,0 0 0 0 0,-1 0 0 0 0,1 1 0 0 0,0-1 0 0 0,0 0 1 0 0,0 0-1 0 0,0 0 0 0 0,-1 0 0 0 0,1 0 0 0 0,0 0 1 0 0,0 0-1 0 0,0 0 0 0 0,0 0 0 0 0,-1 0 0 0 0,1 0 0 0 0,0 0 1 0 0,0 0-1 0 0,0 0 0 0 0,0 0 0 0 0,-1 0 0 0 0,1 0 1 0 0,0 0-1 0 0,0 0 0 0 0,0 0 0 0 0,0 0 0 0 0,0 0 0 0 0,-1-1 1 0 0,1 1-1 0 0,0 0 0 0 0,0 0 0 0 0,0 0 0 0 0,0 0 1 0 0,0 0-1 0 0,-1 0 0 0 0,1 0 0 0 0,0-1 0 0 0,0 1 0 0 0,0 0 1 0 0,0 0-1 0 0,0 0 0 0 0,0 0 0 0 0,0 0 0 0 0,0-1 0 0 0,0 1 1 0 0,0 0-1 0 0,0 0 0 0 0,-1 0 0 0 0,1 0 0 0 0,0-1 1 0 0,0 1-1 0 0,0 0 0 0 0,-9 13 14 0 0,0 0 1 0 0,-2 0-1 0 0,1-1 1 0 0,-24 20-1 0 0,-19 8 25 0 0,-82 47 0 0 0,-12 8 72 0 0,139-87-96 0 0,-1 0-1 0 0,1 0 0 0 0,-12 14 0 0 0,18-18-17 0 0,-2 3 5 0 0,7-4-23 0 0,-2-3 13 0 0,0 0 1 0 0,0 0 0 0 0,0 0-1 0 0,0 0 1 0 0,0 0 0 0 0,0-1-1 0 0,0 1 1 0 0,0 0-1 0 0,0-1 1 0 0,0 1 0 0 0,0 0-1 0 0,1-2 1 0 0,106-73-3096 0 0,-88 62 1493 0 0,36-22-7745 0 0,-34 23 4036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35.6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245 119 512 0 0,'7'-37'6187'0'0,"-7"35"-5659"0"0,0 0 0 0 0,1 0 0 0 0,-1 0 0 0 0,0 0 0 0 0,-1 0 0 0 0,1 0 0 0 0,0 0 0 0 0,0 0 0 0 0,-1 0 0 0 0,1 0 0 0 0,-1 0 0 0 0,0 0 0 0 0,0 1 0 0 0,1-1 0 0 0,-1 0 0 0 0,-2-3 0 0 0,2 5-370 0 0,0-1 0 0 0,0 1 0 0 0,0-1 0 0 0,0 1-1 0 0,0 0 1 0 0,0-1 0 0 0,0 1 0 0 0,0 0 0 0 0,0 0 0 0 0,0-1-1 0 0,0 1 1 0 0,0 0 0 0 0,0 0 0 0 0,0 0 0 0 0,-1 0-1 0 0,1 0 1 0 0,0 1 0 0 0,0-1 0 0 0,0 0 0 0 0,-1 1 0 0 0,-22 7 1821 0 0,21-7-1655 0 0,-9 5 174 0 0,0 0 0 0 0,1 1 0 0 0,-1 0 0 0 0,1 0 0 0 0,0 1 0 0 0,1 1 0 0 0,0 0 0 0 0,1 0 1 0 0,-10 13-1 0 0,10-11-333 0 0,0 0 0 0 0,2 1 0 0 0,-1-1 0 0 0,1 2 1 0 0,1-1-1 0 0,0 1 0 0 0,1 0 0 0 0,1 0 0 0 0,0 1 1 0 0,0-1-1 0 0,2 1 0 0 0,-1 0 0 0 0,2 0 0 0 0,-1 16 0 0 0,3-23-145 0 0,0 1-1 0 0,0-1 0 0 0,1 0 0 0 0,0 0 0 0 0,0 0 0 0 0,1 0 0 0 0,-1 0 0 0 0,2 0 0 0 0,-1 0 1 0 0,1-1-1 0 0,0 0 0 0 0,0 0 0 0 0,0 0 0 0 0,1 0 0 0 0,0-1 0 0 0,0 0 0 0 0,1 0 0 0 0,10 8 0 0 0,-2-4-87 0 0,-1 0-1 0 0,2-1 0 0 0,-1 0 1 0 0,1-1-1 0 0,0-1 0 0 0,0-1 0 0 0,25 6 1 0 0,-34-9 9 0 0,0-1 1 0 0,1 0 0 0 0,-1-1 0 0 0,1 0-1 0 0,-1 0 1 0 0,0 0 0 0 0,1 0-1 0 0,-1-1 1 0 0,0-1 0 0 0,0 1-1 0 0,1-1 1 0 0,-1 0 0 0 0,0 0-1 0 0,0 0 1 0 0,-1-1 0 0 0,1 0 0 0 0,0 0-1 0 0,-1-1 1 0 0,0 1 0 0 0,0-1-1 0 0,0 0 1 0 0,0-1 0 0 0,4-4-1 0 0,-2 0 45 0 0,0 0-1 0 0,-1 0 1 0 0,0 0 0 0 0,0-1-1 0 0,-1 0 1 0 0,-1 0-1 0 0,1 0 1 0 0,-1 0-1 0 0,-1-1 1 0 0,0 0 0 0 0,-1 0-1 0 0,2-17 1 0 0,-2-6 31 0 0,-1-1 0 0 0,-2 1 0 0 0,-1 0 0 0 0,-2-1 0 0 0,-15-59 0 0 0,18 89-7 0 0,0 1-1 0 0,0 0 1 0 0,0 0-1 0 0,-1 0 1 0 0,0 0-1 0 0,1 0 1 0 0,-1 0-1 0 0,-1 0 1 0 0,1 1-1 0 0,-1-1 1 0 0,1 1-1 0 0,-1 0 1 0 0,0-1-1 0 0,0 1 0 0 0,0 1 1 0 0,-1-1-1 0 0,1 0 1 0 0,-1 1-1 0 0,0-1 1 0 0,1 1-1 0 0,-1 0 1 0 0,0 1-1 0 0,0-1 1 0 0,0 1-1 0 0,0-1 1 0 0,-1 1-1 0 0,1 0 1 0 0,0 1-1 0 0,-6-1 1 0 0,0 0-12 0 0,0 1 1 0 0,0 0-1 0 0,0 1 1 0 0,0 0-1 0 0,0 1 1 0 0,0 0 0 0 0,0 0-1 0 0,1 1 1 0 0,-1 0-1 0 0,1 1 1 0 0,0 0-1 0 0,-10 6 1 0 0,9-4-343 0 0,0 0-1 0 0,1 1 0 0 0,-1 0 1 0 0,-8 10-1 0 0,11-10-932 0 0,0 1 0 0 0,0 0 1 0 0,1 0-1 0 0,-9 16 0 0 0,2 2-3823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40.5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25 176 512 0 0,'-3'-8'-404'0'0,"-3"-7"9931"0"0,12 26-2226 0 0,-3-4-6663 0 0,0 0-1 0 0,-1 0 1 0 0,0 1 0 0 0,0-1 0 0 0,0 1 0 0 0,0 12 0 0 0,-1 50 675 0 0,-2-40-723 0 0,-4 77 645 0 0,-23 135 1 0 0,25-222-1160 0 0,2 19-12 0 0,10-76 16 0 0,2-51 92 0 0,2-159 0 0 0,0-7 40 0 0,-11 240-198 0 0,0 1 1 0 0,6-19-1 0 0,-7 29-4 0 0,0-1-1 0 0,0 1 1 0 0,1-1-1 0 0,-1 1 1 0 0,1 0-1 0 0,0 0 1 0 0,0 0-1 0 0,0 0 1 0 0,0 0-1 0 0,0 0 0 0 0,1 1 1 0 0,0-1-1 0 0,-1 1 1 0 0,5-3-1 0 0,-6 4-5 0 0,0 1-1 0 0,0-1 0 0 0,0 1 0 0 0,0 0 0 0 0,0-1 0 0 0,0 1 0 0 0,0 0 1 0 0,0 0-1 0 0,0 0 0 0 0,1 0 0 0 0,-1 0 0 0 0,0 0 0 0 0,0 0 0 0 0,0 0 1 0 0,0 0-1 0 0,0 0 0 0 0,0 1 0 0 0,0-1 0 0 0,0 1 0 0 0,0-1 1 0 0,1 1-1 0 0,-1-1 0 0 0,-1 1 0 0 0,1-1 0 0 0,0 1 0 0 0,0 0 0 0 0,0-1 1 0 0,0 1-1 0 0,0 0 0 0 0,-1 0 0 0 0,1 0 0 0 0,0 0 0 0 0,-1 0 0 0 0,1-1 1 0 0,0 3-1 0 0,4 4 24 0 0,-1 0 0 0 0,0 0 0 0 0,5 13 0 0 0,-8-16-25 0 0,31 77 29 0 0,-18-42 0 0 0,2 0 0 0 0,26 45 0 0 0,-29-62-18 0 0,45 79 131 0 0,-50-85-109 0 0,-1 0 0 0 0,-1 1-1 0 0,0 0 1 0 0,5 26 0 0 0,-9-31-13 0 0,-1 1-1 0 0,0-1 0 0 0,-1 1 1 0 0,-2 16-1 0 0,2-21-37 0 0,-2 0 0 0 0,1 0 0 0 0,-1-1-1 0 0,0 1 1 0 0,-1 0 0 0 0,0-1 0 0 0,-7 14 0 0 0,7-18-1229 0 0,2-10-77 0 0,5-14-1490 0 0,-4 20 2364 0 0,9-38-6940 0 0,-6 25 5501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40.7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91 2881 0 0,'-27'-3'10004'0'0,"13"2"-6570"0"0,22 3 1123 0 0,3-1-4330 0 0,-1 0 1 0 0,0-1-1 0 0,1 0 0 0 0,-1 0 0 0 0,0-1 0 0 0,20-4 0 0 0,62-23-129 0 0,-46 13 2 0 0,-28 10-419 0 0,65-19 317 0 0,-28 12-5204 0 0,-47 12 2392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41.1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54 8 0 0,'-17'-9'6099'0'0,"16"9"-5687"0"0,0 0 0 0 0,1-1 1 0 0,-1 1-1 0 0,0 0 0 0 0,1 0 0 0 0,-1-1 1 0 0,0 1-1 0 0,0 0 0 0 0,1 0 0 0 0,-1 0 1 0 0,0 0-1 0 0,0 0 0 0 0,1 0 0 0 0,-1 0 1 0 0,0 0-1 0 0,1 0 0 0 0,-1 1 0 0 0,0-1 1 0 0,0 0-1 0 0,1 0 0 0 0,-1 1 0 0 0,-1 0 1 0 0,4-1 7 0 0,0 1 0 0 0,0 0 1 0 0,-1-1-1 0 0,1 1 0 0 0,0-1 1 0 0,0 0-1 0 0,0 1 1 0 0,0-1-1 0 0,2 0 0 0 0,17-2 28 0 0,1 0-1 0 0,-1-2 0 0 0,39-10 1 0 0,27-6-360 0 0,-85 20-84 0 0,22-4-112 0 0,0 2 1 0 0,0 1 0 0 0,26 1 0 0 0,-49 0 88 0 0,0 0 1 0 0,0 0-1 0 0,0 0 1 0 0,0 0-1 0 0,1 1 1 0 0,-1-1-1 0 0,0 0 1 0 0,0 0-1 0 0,0 1 0 0 0,0-1 1 0 0,0 1-1 0 0,0-1 1 0 0,0 1-1 0 0,0-1 1 0 0,0 1-1 0 0,-1 0 1 0 0,2 0-1 0 0,-1 0-91 0 0,-1-1 0 0 0,0 1 0 0 0,0-1 0 0 0,0 1 0 0 0,0-1 0 0 0,0 1 0 0 0,0-1-1 0 0,0 1 1 0 0,0-1 0 0 0,0 1 0 0 0,0-1 0 0 0,0 1 0 0 0,0-1 0 0 0,0 1 0 0 0,0-1-1 0 0,-1 1 1 0 0,1-1 0 0 0,0 0 0 0 0,0 1 0 0 0,0-1 0 0 0,-1 1 0 0 0,1-1 0 0 0,0 1-1 0 0,-1-1 1 0 0,0 1 0 0 0,-3 4-1316 0 0,-1-1 1 0 0,0 1-1 0 0,-1-1 0 0 0,-6 4 1 0 0,-5 3-597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9:57:57.8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134 344 3081 0 0,'-22'-9'4653'0'0,"-19"-11"-188"0"0,34 17-4257 0 0,0-1 0 0 0,0-1 0 0 0,1 1 0 0 0,-1-1 0 0 0,1 0 0 0 0,-8-9 0 0 0,12 11-100 0 0,0 0 1 0 0,0 0-1 0 0,1 0 1 0 0,-1 0-1 0 0,1 0 1 0 0,0-1-1 0 0,-1 1 1 0 0,1-1-1 0 0,1 1 1 0 0,-1-1-1 0 0,0 1 0 0 0,1-1 1 0 0,0 0-1 0 0,0 1 1 0 0,0-1-1 0 0,0 1 1 0 0,1-1-1 0 0,-1 0 1 0 0,1 1-1 0 0,1-6 1 0 0,1 0-28 0 0,1-1 1 0 0,-1 1-1 0 0,2-1 1 0 0,-1 1 0 0 0,12-17-1 0 0,-9 17-51 0 0,0 0 0 0 0,0 1 0 0 0,1 0 0 0 0,1 0 0 0 0,-1 0 0 0 0,1 1-1 0 0,0 1 1 0 0,16-10 0 0 0,-11 9-14 0 0,1 1 1 0 0,0 0-1 0 0,0 0 0 0 0,0 2 0 0 0,24-5 0 0 0,-8 5-27 0 0,-1 1 0 0 0,1 2 0 0 0,-1 1-1 0 0,1 2 1 0 0,57 9 0 0 0,-63-6-12 0 0,-1 1 0 0 0,1 1 0 0 0,-1 1 1 0 0,0 1-1 0 0,-1 1 0 0 0,32 19 0 0 0,-38-18-64 0 0,1 1 1 0 0,-2 1-1 0 0,0 0 1 0 0,0 1-1 0 0,-2 1 1 0 0,0 0-1 0 0,0 1 1 0 0,15 25-1 0 0,-16-21-192 0 0,-1 2-1 0 0,-1 0 1 0 0,-1 0-1 0 0,-1 1 1 0 0,-1 0-1 0 0,5 26 1 0 0,-9-29 189 0 0,-1 0 1 0 0,0 0-1 0 0,-2 0 1 0 0,0 1-1 0 0,-1-1 1 0 0,-1 1-1 0 0,-6 32 0 0 0,2-30 161 0 0,-1 0-1 0 0,-1 0 0 0 0,-19 42 0 0 0,19-52 67 0 0,-1 1 0 0 0,0-2 1 0 0,0 1-1 0 0,-2-1 0 0 0,1 0 1 0 0,-2-1-1 0 0,-13 12 0 0 0,2-5 216 0 0,-1-1 0 0 0,0 0 0 0 0,-2-2 0 0 0,1-1 0 0 0,-2-1 0 0 0,0-1 0 0 0,0-2 0 0 0,-29 8 0 0 0,27-9-104 0 0,-116 29 933 0 0,117-33-1085 0 0,1-1 0 0 0,-1-1 0 0 0,-40 0 0 0 0,63-3-121 0 0,-1 0 0 0 0,1-1-1 0 0,0 1 1 0 0,-1-1 0 0 0,1 0-1 0 0,0 0 1 0 0,0-1 0 0 0,0 1-1 0 0,0-1 1 0 0,0 0 0 0 0,0 0 0 0 0,1 0-1 0 0,-1-1 1 0 0,-5-4 0 0 0,7 5-166 0 0,0 0 0 0 0,0-1 0 0 0,0 1 0 0 0,0-1 0 0 0,0 1 0 0 0,1-1 0 0 0,-1 0 0 0 0,1 0 0 0 0,0 0 0 0 0,0 0 0 0 0,0 0 0 0 0,0 0 0 0 0,1 0 0 0 0,-1 0 0 0 0,1 0 0 0 0,0 0 0 0 0,0-1 0 0 0,0 1 0 0 0,0 0 0 0 0,1-6 0 0 0,4-15-1921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41.3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28 8 0 0,'-2'-4'561'0'0,"-1"1"1262"0"0,1 0 0 0 0,0 1 0 0 0,-1-1 0 0 0,1 0 0 0 0,-1 1 1 0 0,0-1-1 0 0,-4-2 2259 0 0,7 7-3776 0 0,0-1-1 0 0,1 1 0 0 0,-1-1 1 0 0,0 1-1 0 0,1-1 1 0 0,-1 0-1 0 0,1 1 1 0 0,0-1-1 0 0,-1 0 1 0 0,2 2-1 0 0,16 20 486 0 0,-16-22-616 0 0,2 5-159 0 0,1-1-1 0 0,-1 1 1 0 0,0 1-1 0 0,0-1 1 0 0,-1 0-1 0 0,0 1 1 0 0,3 7-1 0 0,11 52 962 0 0,-12-46-1642 0 0,10 31-1 0 0,-13-45-85 0 0,1 0 0 0 0,0 0-1 0 0,0-1 1 0 0,0 1 0 0 0,1-1-1 0 0,-1 0 1 0 0,1 0 0 0 0,1 0 0 0 0,5 5-1 0 0,1-2-3554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46.7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0 0 512 0 0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48.3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68 208 512 0 0,'-15'0'4923'0'0,"8"1"-2837"0"0,0-1 1 0 0,1 0-1 0 0,-9-1 0 0 0,14 0-1908 0 0,0 1 0 0 0,0 0 0 0 0,0-1 0 0 0,0 1 0 0 0,0-1 0 0 0,0 1 0 0 0,0-1 0 0 0,0 0 0 0 0,1 1 0 0 0,-1-1-1 0 0,0 0 1 0 0,0 0 0 0 0,1 0 0 0 0,-1 1 0 0 0,0-1 0 0 0,1 0 0 0 0,-1 0 0 0 0,1 0 0 0 0,-1 0 0 0 0,1 0 0 0 0,0 0 0 0 0,-1 0 0 0 0,1 0-1 0 0,0 0 1 0 0,0 0 0 0 0,-1 0 0 0 0,1 0 0 0 0,0 0 0 0 0,0 0 0 0 0,0 0 0 0 0,1-1 0 0 0,-1-1 0 0 0,1-1 59 0 0,-1-1 1 0 0,1 0 0 0 0,0 1-1 0 0,0-1 1 0 0,1 0 0 0 0,2-4-1 0 0,0 1-138 0 0,1 0-1 0 0,0 0 1 0 0,0 1-1 0 0,0 0 1 0 0,1 0-1 0 0,1 0 1 0 0,-1 1-1 0 0,15-11 1 0 0,-17 13-51 0 0,1 1 1 0 0,0 0 0 0 0,0 0 0 0 0,0 0 0 0 0,0 1 0 0 0,0 0 0 0 0,1 0 0 0 0,-1 0 0 0 0,1 0 0 0 0,-1 1 0 0 0,1 0 0 0 0,0 0 0 0 0,0 1 0 0 0,-1 0 0 0 0,8 0 0 0 0,-12 0-29 0 0,1 1 0 0 0,-1-1 0 0 0,1 1 0 0 0,-1-1 0 0 0,1 1-1 0 0,-1 0 1 0 0,0-1 0 0 0,1 1 0 0 0,-1 0 0 0 0,0 0 0 0 0,0 0 0 0 0,0 0 0 0 0,0 0 0 0 0,0 0 0 0 0,0 1 0 0 0,0-1 0 0 0,0 0-1 0 0,0 0 1 0 0,0 1 0 0 0,-1-1 0 0 0,1 0 0 0 0,0 1 0 0 0,-1-1 0 0 0,0 1 0 0 0,1-1 0 0 0,-1 1 0 0 0,1 1 0 0 0,0 6 14 0 0,0 0 0 0 0,0 0 0 0 0,-1 13 1 0 0,0-14 1 0 0,-1 22 46 0 0,0-18-76 0 0,1 0-1 0 0,0 0 1 0 0,1-1 0 0 0,0 1 0 0 0,0 0-1 0 0,1 0 1 0 0,7 19 0 0 0,-9-30-8 0 0,1 1 0 0 0,0-1 1 0 0,0 1-1 0 0,0 0 0 0 0,0-1 1 0 0,0 1-1 0 0,0-1 0 0 0,0 0 0 0 0,0 1 1 0 0,0-1-1 0 0,1 0 0 0 0,-1 0 1 0 0,1 0-1 0 0,-1 0 0 0 0,1 0 1 0 0,-1 0-1 0 0,1 0 0 0 0,-1 0 0 0 0,4 0 1 0 0,-2 0-8 0 0,0-1 0 0 0,0 1 0 0 0,1-1 0 0 0,-1 0 1 0 0,0 0-1 0 0,0 0 0 0 0,0-1 0 0 0,0 1 0 0 0,0-1 1 0 0,5-1-1 0 0,0-1-13 0 0,1 0 0 0 0,-1-1 0 0 0,0 0 0 0 0,0 0 0 0 0,-1-1 0 0 0,1 0 0 0 0,7-7 0 0 0,7-7 15 0 0,-10 9-6 0 0,0-1 1 0 0,12-13-1 0 0,-20 19 21 0 0,-1 0 1 0 0,1 0-1 0 0,-1 0 0 0 0,0-1 0 0 0,0 1 1 0 0,-1-1-1 0 0,1 0 0 0 0,-1 0 0 0 0,1-6 0 0 0,2-12 92 0 0,-2 1-1 0 0,-1-1 0 0 0,0-24 1 0 0,-2 48-95 0 0,0-1 0 0 0,0 1 0 0 0,0 0 0 0 0,0 0 0 0 0,0 0 1 0 0,0-1-1 0 0,0 1 0 0 0,0 0 0 0 0,0 0 0 0 0,0-1 0 0 0,0 1 0 0 0,0 0 1 0 0,0 0-1 0 0,0-1 0 0 0,0 1 0 0 0,0 0 0 0 0,0 0 0 0 0,0 0 0 0 0,0-1 0 0 0,0 1 1 0 0,-1 0-1 0 0,1 0 0 0 0,0 0 0 0 0,0-1 0 0 0,0 1 0 0 0,0 0 0 0 0,0 0 1 0 0,-1 0-1 0 0,1 0 0 0 0,0-1 0 0 0,0 1 0 0 0,0 0 0 0 0,-1 0 0 0 0,1 0 0 0 0,0 0 1 0 0,-1 0-1 0 0,-7 5 134 0 0,-8 13 4 0 0,10-9-135 0 0,1-1 0 0 0,-1 1 0 0 0,1 1 0 0 0,1-1 0 0 0,0 1 0 0 0,-4 12 0 0 0,7-18-6 0 0,0 1-1 0 0,1-1 0 0 0,-1 0 0 0 0,1 1 0 0 0,0-1 0 0 0,0 1 0 0 0,0-1 0 0 0,1 1 0 0 0,-1-1 0 0 0,1 1 0 0 0,0-1 0 0 0,0 0 1 0 0,1 0-1 0 0,-1 1 0 0 0,1-1 0 0 0,0 0 0 0 0,3 4 0 0 0,5 7-11 0 0,0-2-1 0 0,1 1 1 0 0,25 23 0 0 0,44 29-31 0 0,13 13 36 0 0,-84-70 16 0 0,-1 0-1 0 0,-1 1 1 0 0,1 0 0 0 0,-2 1-1 0 0,1-1 1 0 0,-1 1-1 0 0,-1 0 1 0 0,0 1-1 0 0,-1-1 1 0 0,0 1 0 0 0,-1 0-1 0 0,0 0 1 0 0,2 18-1 0 0,-5-24 85 0 0,1 1-1 0 0,-1-1 1 0 0,0 0-1 0 0,0 1 1 0 0,-1-1-1 0 0,0 0 1 0 0,0 1-1 0 0,-1-1 1 0 0,1 0-1 0 0,-1 0 1 0 0,-1 0-1 0 0,1 0 1 0 0,-1 0-1 0 0,0 0 1 0 0,0-1-1 0 0,-1 0 1 0 0,0 1-1 0 0,0-1 1 0 0,0 0-1 0 0,0-1 1 0 0,-1 1-1 0 0,1-1 1 0 0,-1 0-1 0 0,-1 0 1 0 0,1-1-1 0 0,0 1 1 0 0,-9 3-1 0 0,7-4-41 0 0,1 0-1 0 0,-1-1 1 0 0,1 0 0 0 0,-1 0-1 0 0,0-1 1 0 0,1 0 0 0 0,-1 0-1 0 0,0 0 1 0 0,0-1 0 0 0,0 0-1 0 0,0-1 1 0 0,0 1 0 0 0,1-1-1 0 0,-1 0 1 0 0,0-1 0 0 0,1 0-1 0 0,-1 0 1 0 0,-7-4 0 0 0,9 4-60 0 0,0-1 1 0 0,0 0 0 0 0,0 0 0 0 0,0-1 0 0 0,0 0-1 0 0,1 1 1 0 0,0-2 0 0 0,0 1 0 0 0,0 0 0 0 0,0-1 0 0 0,1 0-1 0 0,-1 0 1 0 0,1 0 0 0 0,1 0 0 0 0,-1 0 0 0 0,1 0-1 0 0,0-1 1 0 0,0 0 0 0 0,0 1 0 0 0,1-1 0 0 0,-2-9-1 0 0,2 4-65 0 0,0 0-1 0 0,1-1 0 0 0,1 1 1 0 0,0-1-1 0 0,0 1 1 0 0,1 0-1 0 0,0-1 0 0 0,1 1 1 0 0,0 0-1 0 0,1 1 0 0 0,0-1 1 0 0,1 1-1 0 0,0-1 1 0 0,1 1-1 0 0,0 1 0 0 0,0-1 1 0 0,1 1-1 0 0,0 0 1 0 0,1 1-1 0 0,0-1 0 0 0,10-7 1 0 0,-12 12-190 0 0,0 0 1 0 0,1 0-1 0 0,-1 1 1 0 0,1 0-1 0 0,0 0 1 0 0,0 0-1 0 0,12-2 1 0 0,5 2-3336 0 0,-1 3-4331 0 0,-14 1 2437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49.7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348 49 512 0 0,'-3'-18'477'0'0,"2"16"241"0"0,1 0-1 0 0,-1 0 1 0 0,0-1-1 0 0,0 1 0 0 0,0 0 1 0 0,0 0-1 0 0,-1 0 1 0 0,-1-2-1 0 0,2 3-292 0 0,0 0-1 0 0,0 0 1 0 0,0 0-1 0 0,0 1 1 0 0,0-1-1 0 0,0 0 1 0 0,0 0-1 0 0,0 1 1 0 0,-1-1-1 0 0,1 1 1 0 0,0-1-1 0 0,0 1 1 0 0,0 0-1 0 0,-1 0 1 0 0,-1-1-1 0 0,-16 4 651 0 0,7 2-361 0 0,0 1 0 0 0,1 0 0 0 0,0 0 1 0 0,-20 15-1 0 0,8-2 408 0 0,-21 22 1 0 0,33-29-702 0 0,0 1 1 0 0,0 1-1 0 0,1 0 1 0 0,1 0 0 0 0,-11 23-1 0 0,-28 80 845 0 0,44-107-1207 0 0,-2 4 15 0 0,2 0-1 0 0,-1 1 1 0 0,2 0 0 0 0,0 0 0 0 0,1 0 0 0 0,-1 29 0 0 0,3-39-95 0 0,0 1 0 0 0,1-1 0 0 0,-1 0 0 0 0,1 1 0 0 0,1-1 0 0 0,-1 0 0 0 0,1 0 0 0 0,-1 0 0 0 0,2 0 1 0 0,-1 0-1 0 0,0-1 0 0 0,1 1 0 0 0,0-1 0 0 0,0 1 0 0 0,0-1 0 0 0,1 0 0 0 0,0 0 0 0 0,-1-1 0 0 0,1 1 0 0 0,0-1 0 0 0,1 0 0 0 0,-1 0 0 0 0,7 4 0 0 0,-3-4-213 0 0,0 1 1 0 0,0-1-1 0 0,0-1 0 0 0,0 0 0 0 0,1 0 0 0 0,0 0 0 0 0,-1-1 1 0 0,12 0-1 0 0,4-1-1960 0 0,43-6 0 0 0,-17-1-900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50.4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44 234 1648 0 0,'-4'1'1528'0'0,"0"1"-1"0"0,0-1 1 0 0,0 1-1 0 0,1 0 1 0 0,-1 1-1 0 0,-6 4 1 0 0,9-7-1324 0 0,1 1 1 0 0,-1 0 0 0 0,0 0 0 0 0,0-1-1 0 0,0 1 1 0 0,1 0 0 0 0,-1 0 0 0 0,1 0-1 0 0,-1 0 1 0 0,0 0 0 0 0,1 0 0 0 0,-1 0-1 0 0,1 0 1 0 0,0 0 0 0 0,-1 0 0 0 0,1 0-1 0 0,0 0 1 0 0,0 0 0 0 0,0 0 0 0 0,-1 0-1 0 0,1 0 1 0 0,0 0 0 0 0,0 0 0 0 0,1 0-1 0 0,-1 0 1 0 0,0 1 0 0 0,0-1 0 0 0,0 0-1 0 0,1 0 1 0 0,-1 0 0 0 0,1 0 0 0 0,0 1-1 0 0,-1-1-159 0 0,1-1 0 0 0,-1 1 0 0 0,1-1 0 0 0,-1 1 0 0 0,1-1 0 0 0,0 0 0 0 0,-1 1-1 0 0,1-1 1 0 0,-1 0 0 0 0,1 1 0 0 0,0-1 0 0 0,-1 0 0 0 0,1 0 0 0 0,0 0 0 0 0,-1 1-1 0 0,1-1 1 0 0,0 0 0 0 0,0 0 0 0 0,-1 0 0 0 0,1 0 0 0 0,0 0 0 0 0,-1 0 0 0 0,1-1 0 0 0,0 1-1 0 0,-1 0 1 0 0,1 0 0 0 0,0 0 0 0 0,-1-1 0 0 0,1 1 0 0 0,0 0 0 0 0,0-1 0 0 0,22-12 500 0 0,-21 12-473 0 0,25-17 179 0 0,0-1 0 0 0,38-36-1 0 0,-58 48-84 0 0,-1 0-1 0 0,-1 0 1 0 0,1 0-1 0 0,-1-1 1 0 0,0 0-1 0 0,-1 0 0 0 0,0 0 1 0 0,0 0-1 0 0,-1-1 1 0 0,0 0-1 0 0,-1 1 1 0 0,0-1-1 0 0,0 0 1 0 0,0 0-1 0 0,-2 0 0 0 0,1-14 1 0 0,-1 23-157 0 0,0 0 0 0 0,0 0 0 0 0,1 0 0 0 0,-1 0 0 0 0,0 0 0 0 0,0-1-1 0 0,0 1 1 0 0,0 0 0 0 0,0 0 0 0 0,0 0 0 0 0,0 0 0 0 0,0 0 0 0 0,0 0 0 0 0,0-1 0 0 0,0 1 0 0 0,0 0 0 0 0,0 0 0 0 0,0 0 0 0 0,0 0-1 0 0,0 0 1 0 0,0-1 0 0 0,0 1 0 0 0,0 0 0 0 0,0 0 0 0 0,0 0 0 0 0,0 0 0 0 0,0 0 0 0 0,0 0 0 0 0,0-1 0 0 0,0 1 0 0 0,0 0 0 0 0,-1 0-1 0 0,1 0 1 0 0,0 0 0 0 0,0 0 0 0 0,0 0 0 0 0,0 0 0 0 0,0 0 0 0 0,0-1 0 0 0,0 1 0 0 0,0 0 0 0 0,-1 0 0 0 0,1 0 0 0 0,0 0 0 0 0,0 0 0 0 0,0 0-1 0 0,0 0 1 0 0,0 0 0 0 0,0 0 0 0 0,-1 0 0 0 0,1 0 0 0 0,0 0 0 0 0,0 0 0 0 0,0 0 0 0 0,0 0 0 0 0,-6 9 75 0 0,-5 14-69 0 0,9-17-8 0 0,0 0 1 0 0,0 0-1 0 0,0 0 1 0 0,1 1-1 0 0,0-1 1 0 0,0 0-1 0 0,1 1 0 0 0,0-1 1 0 0,0 0-1 0 0,0 1 1 0 0,1-1-1 0 0,0 0 1 0 0,0 1-1 0 0,3 8 1 0 0,-2-8 2 0 0,1 0 1 0 0,0 0-1 0 0,1 0 1 0 0,-1 0-1 0 0,1-1 1 0 0,1 1-1 0 0,-1-1 1 0 0,10 10 0 0 0,-12-14-12 0 0,0-1 0 0 0,0 1 0 0 0,0 0 0 0 0,0-1 0 0 0,0 1 0 0 0,1-1 0 0 0,-1 1 0 0 0,0-1 0 0 0,1 0 0 0 0,-1 0 0 0 0,1 0 0 0 0,-1-1 0 0 0,1 1 0 0 0,-1 0 0 0 0,1-1 0 0 0,0 0 0 0 0,-1 0 0 0 0,1 0 0 0 0,0 0 0 0 0,-1 0 0 0 0,1 0 0 0 0,0 0 0 0 0,-1-1 0 0 0,1 0 0 0 0,-1 1 0 0 0,1-1 0 0 0,-1 0 0 0 0,5-3 0 0 0,1 0-21 0 0,-1-1 0 0 0,0 0 0 0 0,0 0 0 0 0,0-1 0 0 0,-1 0 0 0 0,0-1 0 0 0,0 1-1 0 0,0-1 1 0 0,-1 0 0 0 0,0 0 0 0 0,-1-1 0 0 0,1 1 0 0 0,-1-1 0 0 0,-1 0 0 0 0,1 0-1 0 0,-2-1 1 0 0,1 1 0 0 0,-1-1 0 0 0,0 1 0 0 0,-1-1 0 0 0,1-12 0 0 0,-2 5 35 0 0,0 7 40 0 0,1 1-1 0 0,-1-1 1 0 0,1 0-1 0 0,3-12 1 0 0,-7 37-18 0 0,1 1 1 0 0,0-1-1 0 0,2 31 1 0 0,0-43-37 0 0,0 2 7 0 0,0 0-1 0 0,1 0 1 0 0,-1 0-1 0 0,1 0 0 0 0,1 0 1 0 0,-1 0-1 0 0,1 0 1 0 0,0 0-1 0 0,1 0 1 0 0,-1-1-1 0 0,1 1 1 0 0,4 6-1 0 0,-4-9-66 0 0,-1-1-1 0 0,0 1 0 0 0,1 0 0 0 0,-1-1 1 0 0,1 0-1 0 0,0 1 0 0 0,0-1 1 0 0,0 0-1 0 0,0-1 0 0 0,0 1 0 0 0,0 0 1 0 0,1-1-1 0 0,-1 0 0 0 0,0 0 1 0 0,1 0-1 0 0,-1 0 0 0 0,1 0 0 0 0,0-1 1 0 0,-1 0-1 0 0,1 1 0 0 0,-1-1 1 0 0,6-1-1 0 0,-7 1-179 0 0,1-1 0 0 0,-1 1 0 0 0,0-1 0 0 0,1 1 1 0 0,-1-1-1 0 0,0 0 0 0 0,4-2 0 0 0,14-10-5065 0 0,-7 3-1004 0 0,-6 6 4307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50.7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35 2825 0 0,'-1'-2'132'0'0,"-1"-2"1287"0"0,-1 0-1 0 0,1 1 1 0 0,-1-1-1 0 0,0 0 1 0 0,0 1 0 0 0,0 0-1 0 0,-6-4 3196 0 0,13 14-3466 0 0,8 8-360 0 0,0-3-569 0 0,1-1-1 0 0,0-1 1 0 0,1 0-1 0 0,20 11 1 0 0,10 6-125 0 0,-15-5 86 0 0,0 0-1 0 0,-1 2 0 0 0,38 42 0 0 0,-51-48-3 0 0,0 0-1 0 0,-1 1 1 0 0,-2 1-1 0 0,0 0 1 0 0,0 1 0 0 0,13 35-1 0 0,-22-45-34 0 0,0 0 0 0 0,0 0 0 0 0,-1 0 0 0 0,0 0 0 0 0,0 0 0 0 0,-2 0 0 0 0,1 0 0 0 0,-1 0 1 0 0,-1 1-1 0 0,0-1 0 0 0,-4 14 0 0 0,3-16-71 0 0,-1 0 0 0 0,0 0 1 0 0,-1 0-1 0 0,0-1 1 0 0,0 1-1 0 0,-1-1 0 0 0,0 0 1 0 0,0-1-1 0 0,-1 1 1 0 0,0-1-1 0 0,0 0 0 0 0,-1 0 1 0 0,-13 10-1 0 0,6-6-354 0 0,-1-1 0 0 0,0 0 0 0 0,0-1 0 0 0,-1-1 0 0 0,0 0 1 0 0,-1-1-1 0 0,0-1 0 0 0,-24 6 0 0 0,40-12-106 0 0,0 0 0 0 0,-1 0 0 0 0,1 1 0 0 0,0-1 0 0 0,0 0 0 0 0,-1 0 0 0 0,1 0 0 0 0,0-1 0 0 0,0 1 0 0 0,0 0-1 0 0,-1 0 1 0 0,-1-1 0 0 0,2-3-3365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51.4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57 512 0 0,'-1'-2'8'0'0,"-6"-28"2148"0"0,7 28-1492 0 0,-1 1 0 0 0,1-1-1 0 0,-1 1 1 0 0,0-1-1 0 0,1 1 1 0 0,-1-1 0 0 0,0 1-1 0 0,0 0 1 0 0,0-1-1 0 0,0 1 1 0 0,0 0 0 0 0,0 0-1 0 0,0 0 1 0 0,-1 0-1 0 0,1 0 1 0 0,-2-2 0 0 0,3 3-581 0 0,-1 0-1 0 0,1 0 1 0 0,0 0 0 0 0,0 0 0 0 0,-1 0 0 0 0,1 0 0 0 0,0 0 0 0 0,0 0-1 0 0,-1 0 1 0 0,1 0 0 0 0,0 0 0 0 0,0 0 0 0 0,-1 0 0 0 0,1 0 0 0 0,0 0 0 0 0,0 0-1 0 0,0 0 1 0 0,-1 0 0 0 0,1 1 0 0 0,0-1 0 0 0,0 0 0 0 0,-1 0 0 0 0,1 0-1 0 0,0 0 1 0 0,0 0 0 0 0,0 0 0 0 0,0 1 0 0 0,-1-1 0 0 0,1 0 0 0 0,0 0 0 0 0,0 0-1 0 0,0 1 1 0 0,0-1 0 0 0,-1 0 0 0 0,-2 13 1265 0 0,1 12-207 0 0,2 17-911 0 0,3 0 0 0 0,1 1 0 0 0,2-1 0 0 0,2-1 1 0 0,1 0-1 0 0,24 65 0 0 0,-20-82-1281 0 0,-13-24 963 0 0,0 0 0 0 0,0 1 0 0 0,0-1 0 0 0,0 0 0 0 0,0 0 1 0 0,0 0-1 0 0,0 0 0 0 0,0 0 0 0 0,0 0 0 0 0,0 0 0 0 0,0 0 0 0 0,0 0 0 0 0,0 1 0 0 0,-1-1 0 0 0,1 0 1 0 0,0 0-1 0 0,0 0 0 0 0,0 0 0 0 0,0 0 0 0 0,0 0 0 0 0,0 0 0 0 0,0 0 0 0 0,0 0 0 0 0,0 0 1 0 0,-1 0-1 0 0,1 0 0 0 0,0 0 0 0 0,0 0 0 0 0,0 0 0 0 0,0 0 0 0 0,0 0 0 0 0,0 0 0 0 0,0 0 0 0 0,-1 0 1 0 0,1 0-1 0 0,0 0 0 0 0,0 0 0 0 0,0 0 0 0 0,0 0 0 0 0,0 0 0 0 0,0 0 0 0 0,0 0 0 0 0,0 0 1 0 0,-1 0-1 0 0,1 0 0 0 0,0 0 0 0 0,0 0 0 0 0,0 0 0 0 0,0 0 0 0 0,0 0 0 0 0,0-1 0 0 0,0 1 0 0 0,0 0 1 0 0,-6-3-2831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51.5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2240 0 0,'6'2'2241'0'0,"5"-2"3816"0"0,7 0-5257 0 0,2 0 641 0 0,13 1-57 0 0,3 2-296 0 0,3-2-296 0 0,9 2-375 0 0,-6 0 23 0 0,-3-3-272 0 0,5 2-176 0 0,-6-1-112 0 0,-5-1-40 0 0,5 1-457 0 0,-8-1-1543 0 0,-1 0 152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52.0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209 244 968 0 0,'4'-8'8084'0'0,"4"-2"-3737"0"0,17-9-2396 0 0,3-3-619 0 0,-24 16-1082 0 0,0 0-1 0 0,0 0 1 0 0,-1-1 0 0 0,1 1-1 0 0,-2-1 1 0 0,1 1-1 0 0,-1-1 1 0 0,0 0-1 0 0,0 0 1 0 0,0 0 0 0 0,-1 0-1 0 0,-1 0 1 0 0,1-11-1 0 0,-1 14-143 0 0,0 0 0 0 0,-1 0 0 0 0,1 0-1 0 0,-1 0 1 0 0,0 0 0 0 0,0 0 0 0 0,0 0 0 0 0,-1 1-1 0 0,1-1 1 0 0,-1 0 0 0 0,-2-3 0 0 0,2 4-72 0 0,0 1 0 0 0,0 0 0 0 0,0 0 0 0 0,0 0 0 0 0,0 0 0 0 0,0 0 0 0 0,0 1 0 0 0,-1-1 0 0 0,1 1 0 0 0,-1-1 0 0 0,1 1 0 0 0,-1 0 0 0 0,0 0 0 0 0,1 0 0 0 0,-1 0 0 0 0,0 0 0 0 0,-3 0 0 0 0,-6 0 117 0 0,0 0 1 0 0,0 1-1 0 0,0 0 1 0 0,0 0-1 0 0,1 2 0 0 0,-1-1 1 0 0,0 1-1 0 0,-18 7 0 0 0,21-7-92 0 0,0 2-1 0 0,1-1 1 0 0,0 1-1 0 0,0 0 1 0 0,0 1-1 0 0,0 0 1 0 0,1 0-1 0 0,-1 1 1 0 0,1 0-1 0 0,1 0 1 0 0,-12 13 0 0 0,16-16-57 0 0,0 0 0 0 0,0 0 0 0 0,0 0 0 0 0,0 0 0 0 0,1 1 0 0 0,-1-1 1 0 0,1 0-1 0 0,0 1 0 0 0,0 0 0 0 0,0-1 0 0 0,1 1 0 0 0,-1 0 1 0 0,1-1-1 0 0,0 1 0 0 0,0 0 0 0 0,0-1 0 0 0,0 1 0 0 0,0 0 1 0 0,3 6-1 0 0,-2-6-15 0 0,1 0 0 0 0,-1 0 0 0 0,1 0 0 0 0,0 0 0 0 0,1-1 0 0 0,-1 1 0 0 0,1-1 0 0 0,0 1 0 0 0,-1-1 0 0 0,1 0 0 0 0,1 0 0 0 0,-1 0 0 0 0,0 0 0 0 0,1-1 0 0 0,-1 1 0 0 0,7 2 0 0 0,8 3-122 0 0,0-1 1 0 0,1-1-1 0 0,0-1 0 0 0,30 6 1 0 0,-29-8-36 0 0,-1 1 1 0 0,1 1 0 0 0,-1 1 0 0 0,22 10 0 0 0,-38-15 188 0 0,0 1 1 0 0,0-1-1 0 0,-1 1 0 0 0,1 0 0 0 0,0-1 1 0 0,-1 1-1 0 0,1 0 0 0 0,-1 1 0 0 0,0-1 1 0 0,0 0-1 0 0,0 1 0 0 0,0-1 0 0 0,0 1 0 0 0,0-1 1 0 0,-1 1-1 0 0,1 0 0 0 0,-1 0 0 0 0,0 0 1 0 0,0 0-1 0 0,0 0 0 0 0,0 0 0 0 0,0 0 1 0 0,-1 0-1 0 0,1 0 0 0 0,-1 1 0 0 0,0-1 1 0 0,0 0-1 0 0,0 0 0 0 0,0 0 0 0 0,-1 1 0 0 0,1-1 1 0 0,-1 0-1 0 0,0 0 0 0 0,0 0 0 0 0,0 0 1 0 0,0 0-1 0 0,0 0 0 0 0,-1-1 0 0 0,1 1 1 0 0,-1 0-1 0 0,0 0 0 0 0,0-1 0 0 0,0 0 1 0 0,0 1-1 0 0,0-1 0 0 0,-4 2 0 0 0,-4 5 94 0 0,-1-1 0 0 0,0 0 0 0 0,-1-1 0 0 0,0-1-1 0 0,0 0 1 0 0,-1 0 0 0 0,1-1 0 0 0,-1-1 0 0 0,0 0-1 0 0,-1-1 1 0 0,-25 3 0 0 0,31-5-119 0 0,0-1 0 0 0,0 0 1 0 0,0-1-1 0 0,0 1 0 0 0,1-2 0 0 0,-12-2 0 0 0,17 4-193 0 0,0-1 0 0 0,1 0 0 0 0,-1 1-1 0 0,0-1 1 0 0,0 0 0 0 0,1 0-1 0 0,-1 0 1 0 0,1 0 0 0 0,-1-1 0 0 0,1 1-1 0 0,-1 0 1 0 0,1-1 0 0 0,-2-2-1 0 0,2 3-288 0 0,0-1-1 0 0,1 1 0 0 0,-1-1 0 0 0,1 0 0 0 0,-1 1 0 0 0,1-1 0 0 0,0 1 0 0 0,0-1 0 0 0,-1 0 0 0 0,1 1 0 0 0,0-1 0 0 0,0 0 1 0 0,1 1-1 0 0,-1-1 0 0 0,0 0 0 0 0,1 1 0 0 0,-1-1 0 0 0,1-2 0 0 0,6-12-2889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52.5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243 286 512 0 0,'1'-36'2395'0'0,"2"0"-1"0"0,2 1 1 0 0,1-1 0 0 0,22-67-1 0 0,-28 102-2348 0 0,2-2 447 0 0,-1-1 1 0 0,0 1-1 0 0,0 0 0 0 0,-1-1 0 0 0,2-6 0 0 0,-2 9-376 0 0,0 1 0 0 0,0-1 0 0 0,0 1-1 0 0,0-1 1 0 0,-1 1 0 0 0,1 0-1 0 0,0-1 1 0 0,0 1 0 0 0,0-1-1 0 0,0 1 1 0 0,-1-1 0 0 0,1 1-1 0 0,0-1 1 0 0,0 1 0 0 0,-1-1 0 0 0,1 1-1 0 0,0 0 1 0 0,-1-1 0 0 0,0 0-1 0 0,0 1 37 0 0,1 0 1 0 0,-1-1-1 0 0,0 1 0 0 0,0 0 0 0 0,0 0 0 0 0,1-1 0 0 0,-1 1 0 0 0,0 0 0 0 0,0 0 0 0 0,0 0 0 0 0,0 0 0 0 0,0 0 0 0 0,0 0 1 0 0,1 0-1 0 0,-3 1 0 0 0,-3 1 248 0 0,0 0 0 0 0,-1 0 0 0 0,1 1 1 0 0,0 0-1 0 0,0 0 0 0 0,1 0 1 0 0,-1 1-1 0 0,-8 7 0 0 0,0 1 300 0 0,-25 28 0 0 0,20-17-442 0 0,0 2 0 0 0,1 0 1 0 0,2 1-1 0 0,-21 44 1 0 0,28-50-154 0 0,1 0 1 0 0,1 1 0 0 0,0 0 0 0 0,2 1 0 0 0,1-1 0 0 0,0 1 0 0 0,0 27 0 0 0,4-43-94 0 0,0 1 0 0 0,0 0 1 0 0,1-1-1 0 0,0 1 0 0 0,0-1 0 0 0,1 1 0 0 0,0-1 0 0 0,0 1 0 0 0,0-1 1 0 0,1 0-1 0 0,0 0 0 0 0,0 0 0 0 0,0 0 0 0 0,9 9 0 0 0,-5-7-61 0 0,0-1-1 0 0,1 0 1 0 0,0 0-1 0 0,0-1 0 0 0,1 0 1 0 0,0-1-1 0 0,0 1 1 0 0,18 6-1 0 0,-7-4-458 0 0,1 0 0 0 0,35 7 0 0 0,-41-13-864 0 0,23 2 0 0 0,-29-4-285 0 0,1 0 0 0 0,0 0 1 0 0,10-3-1 0 0,-1-2-2126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4:23.1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1020 3097 0 0,'-4'1'1392'0'0,"0"0"22"0"0,0-1 0 0 0,0 1 0 0 0,1 0 0 0 0,-1 1 0 0 0,-7 2 0 0 0,10-3-1298 0 0,0-1 1 0 0,0 1-1 0 0,1 0 0 0 0,-1 0 0 0 0,0 0 1 0 0,0-1-1 0 0,0 1 0 0 0,1 0 1 0 0,-1 0-1 0 0,0 0 0 0 0,1 0 1 0 0,-1 0-1 0 0,1 0 0 0 0,-1 0 1 0 0,1 0-1 0 0,0 0 0 0 0,-1 1 1 0 0,1-1-1 0 0,0 0 0 0 0,0 0 0 0 0,0 0 1 0 0,0 0-1 0 0,0 0 0 0 0,0 3 1 0 0,0 0 70 0 0,1 0 0 0 0,-1 0 0 0 0,1 0 0 0 0,0 0 0 0 0,1 0 1 0 0,-1 0-1 0 0,1 0 0 0 0,-1 0 0 0 0,1-1 0 0 0,0 1 0 0 0,0-1 0 0 0,5 7 0 0 0,-2-5-54 0 0,0 0 0 0 0,0-1-1 0 0,0 1 1 0 0,1-1 0 0 0,0 0-1 0 0,0 0 1 0 0,6 3 0 0 0,4 0-48 0 0,0-1 0 0 0,1 0 0 0 0,0-1 0 0 0,0-1 0 0 0,21 3 1 0 0,-26-5-79 0 0,1-1 1 0 0,-1 0 0 0 0,1-1-1 0 0,-1 0 1 0 0,0-1 0 0 0,1-1-1 0 0,-1 0 1 0 0,0 0 0 0 0,0-1 0 0 0,0-1-1 0 0,0 0 1 0 0,19-10 0 0 0,-24 11-11 0 0,0 0 0 0 0,-1-1 0 0 0,0 0 1 0 0,1 0-1 0 0,-2-1 0 0 0,1 0 1 0 0,0 0-1 0 0,-1 0 0 0 0,7-9 1 0 0,-9 10-6 0 0,0-1 1 0 0,0 0-1 0 0,-1 0 1 0 0,0-1 0 0 0,1 1-1 0 0,-2 0 1 0 0,1-1 0 0 0,0 1-1 0 0,-1-1 1 0 0,0 0 0 0 0,-1 1-1 0 0,1-11 1 0 0,-1 4-50 0 0,-1 1 1 0 0,-1 0-1 0 0,1 0 1 0 0,-2 0-1 0 0,1 0 1 0 0,-1 0-1 0 0,-1 1 1 0 0,0-1-1 0 0,-7-11 0 0 0,8 16 27 0 0,0 0-1 0 0,-1 1 1 0 0,1 0-1 0 0,-1 0 1 0 0,0 0-1 0 0,-1 0 1 0 0,1 0-1 0 0,-1 1 1 0 0,0 0-1 0 0,0 0 1 0 0,-1 0-1 0 0,1 1 1 0 0,-1-1-1 0 0,1 1 1 0 0,-1 1-1 0 0,0-1 1 0 0,-8-1-1 0 0,4 2 63 0 0,1 0-1 0 0,-1 1 1 0 0,1 0 0 0 0,-1 1-1 0 0,1 0 1 0 0,-1 1 0 0 0,0 0-1 0 0,1 1 1 0 0,0-1-1 0 0,-1 2 1 0 0,1-1 0 0 0,0 1-1 0 0,0 1 1 0 0,0 0 0 0 0,1 0-1 0 0,-1 1 1 0 0,1-1 0 0 0,0 2-1 0 0,1-1 1 0 0,-1 1 0 0 0,1 1-1 0 0,0-1 1 0 0,0 1 0 0 0,-7 10-1 0 0,7-8 9 0 0,0 0 0 0 0,1 1 0 0 0,0-1 0 0 0,1 1 0 0 0,0 0-1 0 0,0 1 1 0 0,1-1 0 0 0,1 1 0 0 0,-1 0 0 0 0,2 0 0 0 0,0 0 0 0 0,0 0-1 0 0,1 1 1 0 0,0-1 0 0 0,1 0 0 0 0,0 1 0 0 0,1-1 0 0 0,0 0 0 0 0,1 0-1 0 0,3 14 1 0 0,0-12-7 0 0,1 0-1 0 0,-1-1 0 0 0,2 1 0 0 0,0-2 1 0 0,1 1-1 0 0,0-1 0 0 0,0 0 0 0 0,1 0 0 0 0,1-1 1 0 0,12 11-1 0 0,-1-4-31 0 0,0 0 0 0 0,1-2-1 0 0,1-1 1 0 0,32 16 0 0 0,-47-26 2 0 0,1-1 0 0 0,0 0 0 0 0,-1 0 1 0 0,1-1-1 0 0,0 0 0 0 0,0-1 0 0 0,1 0 0 0 0,-1 0 0 0 0,0-1 0 0 0,0 0 0 0 0,0-1 0 0 0,0 0 0 0 0,1 0 1 0 0,15-5-1 0 0,4-4-9 0 0,0-1 0 0 0,0-1 1 0 0,27-17-1 0 0,-30 16-6 0 0,24-16-74 0 0,84-61 0 0 0,-113 73 54 0 0,-1-1 0 0 0,-1-1 0 0 0,0-1 0 0 0,-2-1 0 0 0,0 0 0 0 0,-1-1 0 0 0,19-36 0 0 0,1-13-70 0 0,35-95 0 0 0,12-77-1177 0 0,-69 193 928 0 0,-3 1 1 0 0,-2-2-1 0 0,2-52 0 0 0,-9 79 409 0 0,-2 0 1 0 0,-1 0-1 0 0,-1 0 0 0 0,0 1 0 0 0,-10-36 0 0 0,11 55 2 0 0,-1-1-1 0 0,1 0 0 0 0,-1 1 0 0 0,0-1 1 0 0,-1 1-1 0 0,1-1 0 0 0,-1 1 1 0 0,0 0-1 0 0,0 0 0 0 0,0 0 0 0 0,-1 1 1 0 0,1-1-1 0 0,-1 1 0 0 0,0 0 0 0 0,0 0 1 0 0,0 0-1 0 0,0 0 0 0 0,0 1 0 0 0,-1 0 1 0 0,1-1-1 0 0,-9-1 0 0 0,3 1 45 0 0,1 2 1 0 0,-1-1-1 0 0,1 1 0 0 0,-1 0 1 0 0,1 1-1 0 0,-1 1 0 0 0,1-1 1 0 0,-1 1-1 0 0,0 1 0 0 0,-13 3 1 0 0,2 1 117 0 0,1 2 1 0 0,0 0 0 0 0,0 1-1 0 0,1 1 1 0 0,0 0-1 0 0,0 2 1 0 0,2 0 0 0 0,-1 1-1 0 0,-17 18 1 0 0,12-9 99 0 0,1 1 1 0 0,1 2 0 0 0,1 0 0 0 0,2 0-1 0 0,-26 47 1 0 0,32-48-129 0 0,1 1 0 0 0,2 1 1 0 0,0 0-1 0 0,2 0 0 0 0,0 0 1 0 0,-2 28-1 0 0,4-10 153 0 0,2 1 0 0 0,5 84 1 0 0,2-99-228 0 0,0-1 1 0 0,2 1-1 0 0,10 29 1 0 0,37 82 52 0 0,-35-102-431 0 0,2-1 1 0 0,2-1-1 0 0,1-1 1 0 0,1-1 0 0 0,2-1-1 0 0,2-1 1 0 0,1-2-1 0 0,37 32 1 0 0,-49-49-929 0 0,1-1-1 0 0,33 20 1 0 0,-40-27-227 0 0,1-1 1 0 0,-1 0 0 0 0,1-1-1 0 0,0 0 1 0 0,0-1 0 0 0,17 2 0 0 0,6 0-765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9:57:59.2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82 813 512 0 0,'-19'-64'4949'0'0,"1"1"1818"0"0,15 61-5496 0 0,-2 6-668 0 0,-2 5-7 0 0,3-2-327 0 0,0 0 0 0 0,1 0 0 0 0,0 0 1 0 0,0 0-1 0 0,1 1 0 0 0,0-1 0 0 0,-2 13 0 0 0,2 0 166 0 0,-1 35 0 0 0,4-28-94 0 0,5 42-1 0 0,-4-55-267 0 0,1-1 1 0 0,1 1-1 0 0,-1-1 0 0 0,12 25 0 0 0,-12-33-71 0 0,0 1 1 0 0,1-1-1 0 0,-1-1 1 0 0,1 1-1 0 0,0 0 1 0 0,0-1-1 0 0,1 0 0 0 0,-1 0 1 0 0,1 0-1 0 0,0 0 1 0 0,0-1-1 0 0,0 0 1 0 0,1 0-1 0 0,-1 0 0 0 0,1-1 1 0 0,-1 0-1 0 0,1 0 1 0 0,0 0-1 0 0,0-1 1 0 0,0 1-1 0 0,0-1 0 0 0,0-1 1 0 0,0 1-1 0 0,0-1 1 0 0,0 0-1 0 0,0-1 1 0 0,0 1-1 0 0,0-1 1 0 0,0-1-1 0 0,0 1 0 0 0,0-1 1 0 0,0 0-1 0 0,10-5 1 0 0,-7 2-27 0 0,0-1 0 0 0,0 0-1 0 0,-1-1 1 0 0,0 0 0 0 0,0 0 0 0 0,0-1 0 0 0,-1 0 0 0 0,0 0 0 0 0,-1-1 0 0 0,0 1 0 0 0,7-13 0 0 0,-8 9 13 0 0,0 1 0 0 0,0-1 0 0 0,-1-1 0 0 0,-1 1 0 0 0,0 0 1 0 0,-1-1-1 0 0,0 0 0 0 0,-1 0 0 0 0,0-14 0 0 0,0-5-45 0 0,0 19 56 0 0,-1-1-1 0 0,0 1 1 0 0,-1-1-1 0 0,0 1 0 0 0,-1 0 1 0 0,-6-23-1 0 0,8 35 4 0 0,0 1 0 0 0,0 0-1 0 0,0 0 1 0 0,0-1 0 0 0,0 1-1 0 0,0 0 1 0 0,-1 0 0 0 0,1 0 0 0 0,0-1-1 0 0,0 1 1 0 0,0 0 0 0 0,0 0-1 0 0,0 0 1 0 0,-1-1 0 0 0,1 1-1 0 0,0 0 1 0 0,0 0 0 0 0,0 0 0 0 0,0 0-1 0 0,-1 0 1 0 0,1-1 0 0 0,0 1-1 0 0,0 0 1 0 0,-1 0 0 0 0,1 0-1 0 0,0 0 1 0 0,0 0 0 0 0,0 0-1 0 0,-1 0 1 0 0,1 0 0 0 0,0 0 0 0 0,0 0-1 0 0,-1 0 1 0 0,1 0 0 0 0,0 0-1 0 0,0 0 1 0 0,-1 0 0 0 0,1 0-1 0 0,0 0 1 0 0,-1 0 0 0 0,-9 9 57 0 0,-5 15 5 0 0,8-7 41 0 0,0 0-1 0 0,2 0 0 0 0,0 0 0 0 0,1 1 0 0 0,1 0 1 0 0,-2 33-1 0 0,5-37-5 0 0,0 0 1 0 0,1 0-1 0 0,1 1 1 0 0,0-1-1 0 0,0 0 1 0 0,2-1 0 0 0,0 1-1 0 0,0 0 1 0 0,8 15-1 0 0,-10-25-92 0 0,0-1 1 0 0,0 1-1 0 0,0-1 1 0 0,0 1-1 0 0,1-1 1 0 0,-1 0-1 0 0,1 0 1 0 0,0 0-1 0 0,0-1 1 0 0,0 1-1 0 0,0-1 1 0 0,0 1-1 0 0,1-1 1 0 0,-1 0-1 0 0,1-1 1 0 0,-1 1-1 0 0,1 0 1 0 0,0-1-1 0 0,0 0 0 0 0,-1 0 1 0 0,1 0-1 0 0,0 0 1 0 0,7 0-1 0 0,-4-1-37 0 0,1-1-1 0 0,-1 1 1 0 0,1-2-1 0 0,-1 1 1 0 0,1-1-1 0 0,-1 0 1 0 0,0 0-1 0 0,0-1 1 0 0,0 0-1 0 0,0 0 1 0 0,10-7-1 0 0,-8 5-72 0 0,0-1 1 0 0,0 0-1 0 0,0-1 0 0 0,-1 0 0 0 0,0 0 0 0 0,0-1 0 0 0,-1 0 0 0 0,0 0 0 0 0,0 0 1 0 0,-1-1-1 0 0,0 0 0 0 0,-1-1 0 0 0,0 1 0 0 0,0-1 0 0 0,-1 0 0 0 0,0 0 0 0 0,2-12 1 0 0,3-20-19 0 0,-7 27 143 0 0,1-1-1 0 0,1 1 1 0 0,1 0-1 0 0,7-19 1 0 0,-31 91 908 0 0,12-39-769 0 0,0 1 0 0 0,2 0 1 0 0,0 0-1 0 0,2 1 0 0 0,-3 36 1 0 0,5-50-134 0 0,1 0 1 0 0,0 1-1 0 0,1-1 0 0 0,0 0 1 0 0,0 0-1 0 0,0 0 0 0 0,1 0 1 0 0,-1 0-1 0 0,1 0 1 0 0,1-1-1 0 0,-1 1 0 0 0,1 0 1 0 0,0-1-1 0 0,0 0 0 0 0,1 0 1 0 0,0 0-1 0 0,0 0 1 0 0,0 0-1 0 0,0-1 0 0 0,1 0 1 0 0,-1 0-1 0 0,10 6 0 0 0,-5-5-28 0 0,0 0 0 0 0,1-1 0 0 0,-1 0-1 0 0,1-1 1 0 0,0 0 0 0 0,0 0 0 0 0,0-1-1 0 0,0 0 1 0 0,1-1 0 0 0,-1 0-1 0 0,0-1 1 0 0,1 0 0 0 0,-1-1 0 0 0,0 0-1 0 0,0 0 1 0 0,1-1 0 0 0,-1-1 0 0 0,0 1-1 0 0,-1-2 1 0 0,11-4 0 0 0,-12 5-32 0 0,1-2 1 0 0,-1 1 0 0 0,0-1-1 0 0,-1 0 1 0 0,1 0 0 0 0,-1-1-1 0 0,0 0 1 0 0,0-1 0 0 0,-1 1-1 0 0,0-1 1 0 0,0-1 0 0 0,-1 1-1 0 0,0-1 1 0 0,0 0-1 0 0,-1 0 1 0 0,1 0 0 0 0,-2 0-1 0 0,1-1 1 0 0,-1 0 0 0 0,-1 0-1 0 0,0 0 1 0 0,2-14 0 0 0,-2-7-382 0 0,-1 1 1 0 0,-3-33 0 0 0,1 44 239 0 0,-2 1 0 0 0,0-1 0 0 0,-1 1 0 0 0,-11-30 0 0 0,13 43 168 0 0,1 0 0 0 0,-1 0 0 0 0,0 1 0 0 0,0-1 0 0 0,-1 1 0 0 0,1 0 0 0 0,-1-1 0 0 0,1 1 0 0 0,-1 0 0 0 0,0 1 0 0 0,0-1 0 0 0,0 0 0 0 0,-1 1 0 0 0,1 0 0 0 0,-1 0 0 0 0,1 0 0 0 0,-1 0 0 0 0,0 0 0 0 0,-5-1 0 0 0,4 2 25 0 0,0 0 0 0 0,-1 0 0 0 0,0 0 0 0 0,1 1 0 0 0,-1 0 0 0 0,1 0 0 0 0,-1 1 0 0 0,1-1 0 0 0,-1 1 0 0 0,1 0-1 0 0,-1 1 1 0 0,1-1 0 0 0,-9 5 0 0 0,-2 1 45 0 0,1 1 0 0 0,0 1-1 0 0,1 0 1 0 0,0 1 0 0 0,0 1-1 0 0,1 0 1 0 0,0 0 0 0 0,1 1-1 0 0,1 1 1 0 0,-12 16 0 0 0,11-12 92 0 0,1 0 1 0 0,1 1 0 0 0,0 0 0 0 0,2 0 0 0 0,0 1 0 0 0,1 0 0 0 0,1 1 0 0 0,-5 25 0 0 0,10-38-129 0 0,0-1 0 0 0,0 1 1 0 0,1 0-1 0 0,-1 0 0 0 0,2 0 1 0 0,-1-1-1 0 0,1 1 0 0 0,0 0 1 0 0,1 0-1 0 0,-1-1 0 0 0,4 8 1 0 0,-4-10-23 0 0,1-1 0 0 0,0 1 0 0 0,0 0 0 0 0,1-1 0 0 0,-1 1 0 0 0,1-1 0 0 0,0 0 0 0 0,0 0 0 0 0,0 0 0 0 0,0 0 0 0 0,0 0 0 0 0,1 0 0 0 0,-1-1 0 0 0,1 0 0 0 0,-1 0 0 0 0,1 0 0 0 0,0 0 0 0 0,8 2 0 0 0,2 0-31 0 0,0-1 0 0 0,1-1 1 0 0,-1 0-1 0 0,1 0 0 0 0,0-2 0 0 0,-1 0 1 0 0,1 0-1 0 0,0-2 0 0 0,-1 1 1 0 0,1-2-1 0 0,-1 0 0 0 0,0-1 0 0 0,0 0 1 0 0,0-1-1 0 0,0-1 0 0 0,-1 0 0 0 0,0-1 1 0 0,0 0-1 0 0,-1-1 0 0 0,0-1 1 0 0,0 0-1 0 0,13-13 0 0 0,-13 11-222 0 0,0 0 0 0 0,-2-1 1 0 0,1 0-1 0 0,-2-1 0 0 0,1 0 0 0 0,-2-1 0 0 0,0 0 0 0 0,0 0 0 0 0,7-22 1 0 0,-4 0-371 0 0,-2-2 0 0 0,-1 1 0 0 0,-2-1 0 0 0,2-64 1 0 0,-8 99 638 0 0,0-1 0 0 0,0 1 1 0 0,0 0-1 0 0,0 0 1 0 0,-1-1-1 0 0,1 1 1 0 0,-1 0-1 0 0,0 0 0 0 0,0-1 1 0 0,-2-2-1 0 0,3 5 8 0 0,-1 0 0 0 0,0 0 0 0 0,0 0 0 0 0,0 0 0 0 0,0 0 0 0 0,0 0 0 0 0,0 0 0 0 0,0 1 0 0 0,0-1 0 0 0,0 0 0 0 0,0 0 0 0 0,0 1 0 0 0,0-1-1 0 0,0 1 1 0 0,-1-1 0 0 0,1 1 0 0 0,0-1 0 0 0,0 1 0 0 0,-1 0 0 0 0,1 0 0 0 0,0 0 0 0 0,-1 0 0 0 0,1 0 0 0 0,0 0 0 0 0,0 0 0 0 0,-1 0 0 0 0,1 0 0 0 0,-2 1-1 0 0,-2 0 114 0 0,-1 1 0 0 0,1 0-1 0 0,-1 0 1 0 0,1 0-1 0 0,0 1 1 0 0,0 0-1 0 0,0 0 1 0 0,0 0 0 0 0,1 0-1 0 0,-1 1 1 0 0,1 0-1 0 0,0 0 1 0 0,0 0-1 0 0,-5 7 1 0 0,0 1 61 0 0,1 0 1 0 0,0 0-1 0 0,1 1 1 0 0,-9 20-1 0 0,11-20-92 0 0,1 1 0 0 0,-1-1 1 0 0,2 1-1 0 0,0 0 0 0 0,1 0 0 0 0,0 0 0 0 0,2 0 0 0 0,0 19 0 0 0,0-23-44 0 0,1 1 0 0 0,1-1 0 0 0,0 0 0 0 0,1 1 0 0 0,-1-1 0 0 0,2 0 0 0 0,0-1-1 0 0,0 1 1 0 0,0-1 0 0 0,1 1 0 0 0,12 15 0 0 0,-9-15-64 0 0,1 0 0 0 0,0 0-1 0 0,1 0 1 0 0,-1-2 0 0 0,2 1 0 0 0,-1-1 0 0 0,1 0 0 0 0,1-1 0 0 0,-1-1-1 0 0,1 0 1 0 0,0 0 0 0 0,1-1 0 0 0,-1-1 0 0 0,1 0 0 0 0,0 0 0 0 0,0-2-1 0 0,21 3 1 0 0,-16-4-58 0 0,-1-2 0 0 0,0 1-1 0 0,1-2 1 0 0,-1 0 0 0 0,0-1 0 0 0,0-1-1 0 0,24-9 1 0 0,-18 5-99 0 0,-2-2 0 0 0,0 0 0 0 0,0-1 0 0 0,38-28 0 0 0,-46 29 15 0 0,-1-2 0 0 0,0 1 0 0 0,-1-2 0 0 0,0 1 1 0 0,-1-1-1 0 0,0-1 0 0 0,-2 0 0 0 0,13-25 1 0 0,2-12-626 0 0,18-66 0 0 0,-25 69 187 0 0,89-289-5372 0 0,-94 301 5743 0 0,-2 0 0 0 0,-2-1 0 0 0,-1 0 0 0 0,1-65 0 0 0,-7 98 250 0 0,0 0-1 0 0,-1 0 1 0 0,1 0 0 0 0,-1 0-1 0 0,1 0 1 0 0,-1 0-1 0 0,-1 0 1 0 0,1 1-1 0 0,0-1 1 0 0,-1 0-1 0 0,0 1 1 0 0,-3-7-1 0 0,3 8 36 0 0,0 0 1 0 0,-1 0-1 0 0,1 0 0 0 0,0 0 0 0 0,-1 0 0 0 0,1 1 1 0 0,-1-1-1 0 0,0 1 0 0 0,1-1 0 0 0,-1 1 0 0 0,0 0 1 0 0,0 0-1 0 0,0 0 0 0 0,0 1 0 0 0,0-1 0 0 0,1 1 1 0 0,-6-1-1 0 0,-3 1 225 0 0,0 0 0 0 0,1 0-1 0 0,-1 1 1 0 0,1 0 0 0 0,-1 1 0 0 0,1 0 0 0 0,-20 7-1 0 0,15-3 166 0 0,1 1-1 0 0,0 0 0 0 0,0 1 1 0 0,-22 16-1 0 0,9-2 131 0 0,1 1 0 0 0,2 2 0 0 0,0 0 0 0 0,-23 34 1 0 0,22-27-127 0 0,2 2 0 0 0,1 1 0 0 0,-28 63 0 0 0,39-72-249 0 0,1 1 0 0 0,2 0 0 0 0,1 1 0 0 0,0-1 0 0 0,3 1 1 0 0,-3 34-1 0 0,6-41-162 0 0,1 0 1 0 0,1 0-1 0 0,0 0 1 0 0,2 0-1 0 0,0 0 1 0 0,2-1-1 0 0,0 1 1 0 0,1-1-1 0 0,1 0 1 0 0,1-1-1 0 0,0 0 1 0 0,2 0-1 0 0,0-1 1 0 0,1 0-1 0 0,22 27 1 0 0,0-9-327 0 0,2 0 0 0 0,1-2 0 0 0,57 42 0 0 0,57 21-7202 0 0,-113-77 4085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53.0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20 295 1960 0 0,'-7'14'5941'0'0,"5"-12"-4843"0"0,0 1 1 0 0,1 0-1 0 0,-1 0 1 0 0,1 0-1 0 0,0 1 1 0 0,0-1-1 0 0,-1 4 1 0 0,2-6-941 0 0,0 0 0 0 0,0 0 0 0 0,0 0 0 0 0,0 0 0 0 0,0 0 0 0 0,1 0 0 0 0,-1 0 0 0 0,0 0 0 0 0,1 0 0 0 0,-1-1 0 0 0,0 1 0 0 0,1 0 0 0 0,-1 0 0 0 0,1 0 0 0 0,-1-1 0 0 0,1 1 0 0 0,0 0 0 0 0,-1-1 0 0 0,1 1 0 0 0,0 0 0 0 0,-1-1 0 0 0,1 1 0 0 0,0-1 0 0 0,0 1 0 0 0,0-1 0 0 0,-1 1 0 0 0,1-1 0 0 0,0 0 0 0 0,0 1 0 0 0,0-1 0 0 0,0 0 0 0 0,1 1 0 0 0,0-1-72 0 0,1 0-1 0 0,0 1 1 0 0,-1-1 0 0 0,1 0-1 0 0,0-1 1 0 0,-1 1-1 0 0,1 0 1 0 0,0-1-1 0 0,-1 1 1 0 0,1-1-1 0 0,-1 0 1 0 0,1 0 0 0 0,-1 0-1 0 0,1 0 1 0 0,-1 0-1 0 0,0 0 1 0 0,0-1-1 0 0,3-2 1 0 0,3-1-58 0 0,-1-1 1 0 0,0 0 0 0 0,-1 0-1 0 0,7-8 1 0 0,-4 3-12 0 0,-1-2 0 0 0,0 1 0 0 0,0-1 0 0 0,-1 0 0 0 0,-1 0 0 0 0,0-1 0 0 0,4-16-1 0 0,18-101 510 0 0,-17 72 70 0 0,-17 88 382 0 0,-11 71-510 0 0,16-98-464 0 0,-1 23 40 0 0,0-1-1 0 0,2 1 1 0 0,2 29 0 0 0,-1-46-45 0 0,1-1 1 0 0,-1 1 0 0 0,1 0-1 0 0,1-1 1 0 0,0 1-1 0 0,3 6 1 0 0,-3-10-12 0 0,-1 1 0 0 0,1-1 0 0 0,-1-1 0 0 0,1 1-1 0 0,1 0 1 0 0,-1-1 0 0 0,0 1 0 0 0,1-1 0 0 0,0 0 0 0 0,8 5 0 0 0,-10-7-11 0 0,0 0 0 0 0,1 0 1 0 0,-1 0-1 0 0,0 0 0 0 0,1 0 1 0 0,0 0-1 0 0,-1-1 0 0 0,1 1 1 0 0,-1-1-1 0 0,1 0 0 0 0,0 0 1 0 0,-1 0-1 0 0,1 0 0 0 0,-1 0 1 0 0,4-1-1 0 0,-1-1-23 0 0,-1 1 0 0 0,0 0 1 0 0,1-1-1 0 0,-1 0 0 0 0,0 0 0 0 0,0 0 0 0 0,-1-1 1 0 0,7-4-1 0 0,-5 3 13 0 0,0 0 0 0 0,-1-1 0 0 0,1 0 0 0 0,-1 0 0 0 0,0 0 0 0 0,0-1 0 0 0,0 1 0 0 0,-1-1 0 0 0,0 0 1 0 0,0 0-1 0 0,0 0 0 0 0,2-8 0 0 0,-3-4 48 0 0,0-1 1 0 0,0 1-1 0 0,-2 0 1 0 0,-2-23-1 0 0,1-35 269 0 0,4 65-191 0 0,1 9-45 0 0,-3 2-43 0 0,-1 1 1 0 0,1-1 0 0 0,0 1-1 0 0,-1-1 1 0 0,1 1 0 0 0,-1 0 0 0 0,0 0-1 0 0,1-1 1 0 0,-1 1 0 0 0,1 0-1 0 0,-1 0 1 0 0,0-1 0 0 0,0 1-1 0 0,1 0 1 0 0,-1 0 0 0 0,0 0-1 0 0,0-1 1 0 0,0 1 0 0 0,0 0-1 0 0,0 1 1 0 0,5 118 349 0 0,-5-114-354 0 0,2 11 10 0 0,4 23 0 0 0,-5-34-14 0 0,1 0 0 0 0,0 0 1 0 0,0 0-1 0 0,1-1 0 0 0,0 1 1 0 0,0-1-1 0 0,5 8 0 0 0,4 7-52 0 0,-9-15 21 0 0,-1-1 0 0 0,1 1 0 0 0,0-1 0 0 0,0 0 0 0 0,0 0 0 0 0,5 5 0 0 0,-6-8-51 0 0,-1 0 0 0 0,0 0 0 0 0,1 0 0 0 0,-1-1 0 0 0,1 1 1 0 0,-1 0-1 0 0,1-1 0 0 0,-1 1 0 0 0,1-1 0 0 0,-1 0 0 0 0,1 1 0 0 0,0-1 0 0 0,-1 0 0 0 0,1 0 1 0 0,-1 0-1 0 0,1 0 0 0 0,0 0 0 0 0,-1-1 0 0 0,1 1 0 0 0,-1 0 0 0 0,1-1 0 0 0,-1 1 0 0 0,1-1 1 0 0,-1 1-1 0 0,3-2 0 0 0,0 0-795 0 0,0-1 1 0 0,0 1-1 0 0,0 0 1 0 0,-1-1-1 0 0,5-3 1 0 0,1-4-2013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53.7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38 1752 0 0,'6'8'12522'0'0,"-4"-7"-11896"0"0,16 6 4349 0 0,-15-6-4610 0 0,0-1-1 0 0,0 1 1 0 0,0-1 0 0 0,0 1 0 0 0,1-1 0 0 0,-1 0 0 0 0,0 0 0 0 0,0-1 0 0 0,0 1-1 0 0,0-1 1 0 0,4 0 0 0 0,-4 0 7 0 0,-2 0-205 0 0,0 1 0 0 0,0 0 0 0 0,0-1 0 0 0,0 1 0 0 0,1-1 0 0 0,-1 1 1 0 0,0-1-1 0 0,0 1 0 0 0,0-1 0 0 0,0 0 0 0 0,0 1 0 0 0,-1-1 0 0 0,1 0 0 0 0,0 0 0 0 0,0 0 0 0 0,0 0 0 0 0,-1 1 0 0 0,1-1 0 0 0,0-2 0 0 0,-9 19 1039 0 0,6-11-1174 0 0,1 0 1 0 0,0 0 0 0 0,0 1 0 0 0,0-1 0 0 0,1 0-1 0 0,0 0 1 0 0,0 1 0 0 0,0-1 0 0 0,1 0-1 0 0,-1 0 1 0 0,1 1 0 0 0,0-1 0 0 0,1 0 0 0 0,-1 0-1 0 0,1 0 1 0 0,4 8 0 0 0,-5-13-26 0 0,-1 1 0 0 0,0-1 0 0 0,0 0 1 0 0,0 0-1 0 0,0 1 0 0 0,0-1 0 0 0,0 0 0 0 0,1 0 0 0 0,-1 1 1 0 0,0-1-1 0 0,0 0 0 0 0,0 0 0 0 0,1 0 0 0 0,-1 1 0 0 0,0-1 0 0 0,0 0 1 0 0,0 0-1 0 0,1 0 0 0 0,-1 0 0 0 0,0 0 0 0 0,0 0 0 0 0,1 1 0 0 0,-1-1 1 0 0,0 0-1 0 0,0 0 0 0 0,1 0 0 0 0,-1 0 0 0 0,0 0 0 0 0,1 0 1 0 0,-1 0-1 0 0,0 0 0 0 0,1 0 0 0 0,3-8 177 0 0,-1-13-40 0 0,-5 11-117 0 0,-1 0 0 0 0,0 0 0 0 0,-5-12 0 0 0,0-1-46 0 0,4 14 24 0 0,-4-12 3 0 0,8 20-6 0 0,0 0 0 0 0,0 0 0 0 0,0 0 0 0 0,0 0 0 0 0,0 0 0 0 0,0 0 0 0 0,0 0 0 0 0,0 0 0 0 0,0 0 0 0 0,0 0 0 0 0,0 1 0 0 0,1-1 0 0 0,-1 0 0 0 0,0 0 0 0 0,1 0 0 0 0,-1 0 0 0 0,1 0 0 0 0,-1 1 0 0 0,1-1 0 0 0,0-1 0 0 0,0 1 9 0 0,3 3 53 0 0,1 26 64 0 0,17 31-70 0 0,9 30-99 0 0,26 170-1 0 0,-55-244 34 0 0,-1 0 1 0 0,0 1 0 0 0,0-1 0 0 0,-2 0 0 0 0,0 0 0 0 0,-1 0 0 0 0,0 0 0 0 0,-1 0 0 0 0,-1 0 0 0 0,0-1 0 0 0,-1 1 0 0 0,-8 15 0 0 0,6-15 8 0 0,-1-1 0 0 0,0 1 0 0 0,-16 19 1 0 0,21-30-168 0 0,0 0-1 0 0,0-1 1 0 0,-1 1 0 0 0,1-1 0 0 0,-1 0 0 0 0,0 0 0 0 0,0 0 0 0 0,0-1-1 0 0,0 0 1 0 0,0 1 0 0 0,-1-1 0 0 0,1-1 0 0 0,-1 1 0 0 0,1-1 0 0 0,-1 1-1 0 0,-9 0 1 0 0,13-2-218 0 0,0 0-1 0 0,0 0 0 0 0,0 0 1 0 0,0 0-1 0 0,0 0 0 0 0,0 0 1 0 0,0 0-1 0 0,0 0 0 0 0,0 0 1 0 0,0-1-1 0 0,0 1 0 0 0,0 0 1 0 0,0-1-1 0 0,0 1 0 0 0,-1-1 1 0 0,-4-6-4409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54.6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217 88 512 0 0,'15'-19'8747'0'0,"-11"16"-7455"0"0,-1-1 0 0 0,0 0-1 0 0,0 1 1 0 0,0-1 0 0 0,3-6 0 0 0,-6 10-1120 0 0,1-1 0 0 0,-1 0 0 0 0,0 0 0 0 0,1 0 0 0 0,-1 0 0 0 0,0 0 0 0 0,0-1 0 0 0,0 1 1 0 0,0 0-1 0 0,0 0 0 0 0,0 0 0 0 0,0 0 0 0 0,0 0 0 0 0,0 0 0 0 0,0 0 0 0 0,0 0 0 0 0,-1 0 1 0 0,1 0-1 0 0,0 0 0 0 0,-1 0 0 0 0,1 0 0 0 0,-1 0 0 0 0,1 0 0 0 0,-1 0 0 0 0,1 1 0 0 0,-1-1 0 0 0,0 0 1 0 0,-1-1-1 0 0,0 0-37 0 0,0 1 1 0 0,0 0-1 0 0,0 0 1 0 0,0-1-1 0 0,0 2 1 0 0,0-1-1 0 0,-1 0 1 0 0,1 0-1 0 0,0 1 1 0 0,0-1-1 0 0,-1 1 1 0 0,1-1-1 0 0,0 1 0 0 0,-1 0 1 0 0,-4 1-1 0 0,-37 5 526 0 0,40-6-591 0 0,-10 3 66 0 0,1 0 0 0 0,-1 1 0 0 0,1 0 0 0 0,0 1 0 0 0,-22 12 0 0 0,31-15-118 0 0,0 0-1 0 0,0 1 1 0 0,1 0-1 0 0,-1-1 1 0 0,1 1 0 0 0,-1 1-1 0 0,1-1 1 0 0,0 0-1 0 0,0 1 1 0 0,0-1-1 0 0,1 1 1 0 0,-1 0 0 0 0,1 0-1 0 0,0 0 1 0 0,0 0-1 0 0,0 1 1 0 0,1-1-1 0 0,-1 0 1 0 0,1 1-1 0 0,0-1 1 0 0,0 7 0 0 0,1-7-23 0 0,0-1 1 0 0,1 0 0 0 0,0 1 0 0 0,-1-1 0 0 0,1 0 0 0 0,0 1 0 0 0,1-1-1 0 0,-1 0 1 0 0,0 0 0 0 0,1 0 0 0 0,0 0 0 0 0,0 0 0 0 0,0 0 0 0 0,0-1-1 0 0,0 1 1 0 0,0-1 0 0 0,1 1 0 0 0,-1-1 0 0 0,6 4 0 0 0,1 1-61 0 0,1-1 0 0 0,0 0 0 0 0,-1-1 1 0 0,20 8-1 0 0,-16-9-173 0 0,0 0-1 0 0,0 0 1 0 0,1-1 0 0 0,-1-1-1 0 0,1 0 1 0 0,-1-1 0 0 0,27-1-1 0 0,-30-1-601 0 0,0-1-1 0 0,0 1 0 0 0,-1-2 1 0 0,18-5-1 0 0,-20 5-637 0 0,0 0 1 0 0,0-1-1 0 0,0 0 0 0 0,0 0 0 0 0,-1-1 0 0 0,10-8 1 0 0,-7 3-1107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54.9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10 56 0 0,'-1'-1'899'0'0,"-1"0"723"0"0,-1 0 0 0 0,1-1 0 0 0,-1 1 0 0 0,1 0 0 0 0,-1 0 0 0 0,1 1 0 0 0,-1-1 0 0 0,-3 0-1 0 0,5 1-1340 0 0,1 0 0 0 0,-1 0 0 0 0,0 0 0 0 0,1 0-1 0 0,-1 1 1 0 0,1-1 0 0 0,-1 0 0 0 0,1 0-1 0 0,-1 0 1 0 0,1 1 0 0 0,-1-1 0 0 0,1 0-1 0 0,-1 1 1 0 0,1-1 0 0 0,0 0 0 0 0,-1 1-1 0 0,0 0 1 0 0,-5 14 590 0 0,2 15-578 0 0,1 0 0 0 0,1 0 1 0 0,2 0-1 0 0,1 0 1 0 0,7 42-1 0 0,-7-65-441 0 0,0-3-12 0 0,0-1 0 0 0,-1 0 1 0 0,0 0-1 0 0,1 1 1 0 0,-1-1-1 0 0,0 0 1 0 0,-1 1-1 0 0,0 5 1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55.2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92 1448 0 0,'-4'-1'1444'0'0,"1"-1"-382"0"0,1 1-1 0 0,-1 0 1 0 0,0 0 0 0 0,0 1-1 0 0,0-1 1 0 0,1 0-1 0 0,-1 1 1 0 0,0 0 0 0 0,0 0-1 0 0,0 0 1 0 0,0 0-1 0 0,-5 1 1 0 0,36-8 672 0 0,41-25-1940 0 0,-55 24 151 0 0,1 1 1 0 0,0 0 0 0 0,0 1-1 0 0,0 1 1 0 0,30-7-1 0 0,-45 12 57 0 0,0 0 0 0 0,1 0 0 0 0,-1 0 0 0 0,0 0-1 0 0,1 0 1 0 0,-1 0 0 0 0,0 0 0 0 0,1 0 0 0 0,-1 0-1 0 0,0 0 1 0 0,1 0 0 0 0,-1 0 0 0 0,0 0 0 0 0,1 0-1 0 0,-1 0 1 0 0,0 1 0 0 0,1-1 0 0 0,-1 0 0 0 0,0 0-1 0 0,1 0 1 0 0,-1 0 0 0 0,0 1 0 0 0,0-1 0 0 0,1 0-1 0 0,-1 0 1 0 0,0 1 0 0 0,0-1 0 0 0,0 0 0 0 0,1 0-1 0 0,-1 1 1 0 0,0-1 0 0 0,0 0 0 0 0,0 1 0 0 0,1-1-1 0 0,-3 15-10 0 0,-11 13-43 0 0,1-12 29 0 0,-1-1 0 0 0,0 0 0 0 0,-1-1 1 0 0,-1 0-1 0 0,0-1 0 0 0,-1-1 0 0 0,-1-1 0 0 0,0 0 1 0 0,-33 16-1 0 0,47-26-549 0 0,1 0 1 0 0,-1-1-1 0 0,1 1 1 0 0,-1 0-1 0 0,0-1 0 0 0,-4 1 1 0 0,2-1-1926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56.1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187 95 512 0 0,'-1'0'441'0'0,"0"-1"0"0"0,0 1 0 0 0,1 0 1 0 0,-1 0-1 0 0,0-1 0 0 0,0 1 0 0 0,1-1 0 0 0,-1 1 0 0 0,0 0 0 0 0,1-1 0 0 0,-1 1 0 0 0,0-1 1 0 0,1 0-1 0 0,-1 1 0 0 0,1-1 0 0 0,-1 1 0 0 0,1-1 0 0 0,-1 0 0 0 0,1 1 0 0 0,0-1 0 0 0,-1 0 1 0 0,1 0-1 0 0,0 1 0 0 0,-1-1 0 0 0,1 0 0 0 0,0 0 0 0 0,0 0 0 0 0,0-1 0 0 0,0-1 251 0 0,0 0 0 0 0,1 0-1 0 0,-1 0 1 0 0,1-1 0 0 0,0 1 0 0 0,2-3-1 0 0,-2 4-476 0 0,-1 0 0 0 0,1 0 0 0 0,0-1 0 0 0,0 1 0 0 0,-1 0 0 0 0,1 0 0 0 0,-1 0 0 0 0,0 0 1 0 0,1-1-1 0 0,-1 1 0 0 0,0 0 0 0 0,0 0 0 0 0,-1 0 0 0 0,1-1 0 0 0,0 1 0 0 0,-1 0 0 0 0,0-3 0 0 0,0 4-145 0 0,0 0 0 0 0,0 0 1 0 0,0 0-1 0 0,0 1 0 0 0,-1-1 1 0 0,1 0-1 0 0,0 1 0 0 0,0-1 1 0 0,0 1-1 0 0,-1-1 0 0 0,1 1 1 0 0,0 0-1 0 0,0-1 0 0 0,-1 1 1 0 0,1 0-1 0 0,0 0 0 0 0,-1 0 1 0 0,1 0-1 0 0,-2 0 0 0 0,-28 3 368 0 0,30-3-407 0 0,-9 1 70 0 0,1 1 0 0 0,0 0 0 0 0,0 1 1 0 0,0 0-1 0 0,1 0 0 0 0,-1 1 0 0 0,1 0 1 0 0,-10 6-1 0 0,16-9-92 0 0,-1 1 0 0 0,1 0 0 0 0,-1 0 0 0 0,1 0 0 0 0,0 0 0 0 0,0 1 0 0 0,0-1 0 0 0,0 0 0 0 0,0 1-1 0 0,1 0 1 0 0,-1-1 0 0 0,1 1 0 0 0,-1 0 0 0 0,1 0 0 0 0,0 0 0 0 0,0-1 0 0 0,0 1 0 0 0,1 0 0 0 0,-1 1 0 0 0,1-1 0 0 0,0 0 0 0 0,-1 0 0 0 0,1 0 0 0 0,1 0 0 0 0,-1 0 0 0 0,0 0 0 0 0,1 0 0 0 0,1 5 0 0 0,-1-4-19 0 0,1 0 1 0 0,0 1 0 0 0,0-1 0 0 0,0 0 0 0 0,1 0-1 0 0,-1 0 1 0 0,1 0 0 0 0,0 0 0 0 0,0-1-1 0 0,0 1 1 0 0,1-1 0 0 0,-1 0 0 0 0,1 0-1 0 0,0 0 1 0 0,0 0 0 0 0,0-1 0 0 0,0 1-1 0 0,0-1 1 0 0,1 0 0 0 0,-1-1 0 0 0,1 1 0 0 0,5 1-1 0 0,5 0-824 0 0,1 0-1 0 0,-1 0 0 0 0,1-2 0 0 0,0 0 0 0 0,21-1 1 0 0,-4-4-5208 0 0,-17 1 2004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56.4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11 1296 0 0,'-8'-10'17075'0'0,"7"13"-15066"0"0,-4 31 1447 0 0,1-13-2725 0 0,-1 21-295 0 0,2 57 1 0 0,3-97-444 0 0,0-1-17 0 0,0 1 0 0 0,0 0 0 0 0,0 0 0 0 0,0 0 0 0 0,0-1 0 0 0,0 1 1 0 0,0 0-1 0 0,-1 0 0 0 0,1-1 0 0 0,-1 1 0 0 0,1 0 0 0 0,-1-1 0 0 0,0 1 1 0 0,-1 2-1 0 0,3-11-1451 0 0,4-2-256 0 0,18-22-9085 0 0,-14 22 8333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56.7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56 1136 0 0,'-24'5'15420'0'0,"35"-7"-13912"0"0,9-3-864 0 0,-1-1 1 0 0,25-11-1 0 0,-29 11-571 0 0,1 0 0 0 0,0 1 1 0 0,0 0-1 0 0,21-3 0 0 0,-27 8-22 0 0,0-1-1 0 0,0 1 1 0 0,-1 0 0 0 0,1 1-1 0 0,0 1 1 0 0,14 3-1 0 0,-20-5-44 0 0,-1 1-1 0 0,1 0 0 0 0,-1 1 1 0 0,0-1-1 0 0,1 0 0 0 0,-1 1 1 0 0,0 0-1 0 0,0 0 1 0 0,0 0-1 0 0,0 0 0 0 0,-1 0 1 0 0,1 1-1 0 0,0-1 0 0 0,-1 1 1 0 0,0-1-1 0 0,1 1 0 0 0,-1 0 1 0 0,0 0-1 0 0,-1 0 0 0 0,1 0 1 0 0,1 5-1 0 0,-2-6 20 0 0,-1 0 1 0 0,1 0-1 0 0,-1 0 0 0 0,0 1 1 0 0,1-1-1 0 0,-1 0 1 0 0,0 0-1 0 0,-1 0 0 0 0,1 1 1 0 0,0-1-1 0 0,0 0 0 0 0,-1 0 1 0 0,0 0-1 0 0,1 0 0 0 0,-1 0 1 0 0,-1 4-1 0 0,0-3 32 0 0,-1 0 0 0 0,1 0 0 0 0,0 0 0 0 0,-1 0 0 0 0,0 0 0 0 0,1 0 0 0 0,-1 0 0 0 0,-6 3 1 0 0,1-1-3 0 0,0 0 1 0 0,0-1 0 0 0,-1 0-1 0 0,1-1 1 0 0,-1 0-1 0 0,0 0 1 0 0,-11 2 0 0 0,1-2-331 0 0,-32 1 0 0 0,42-4-1289 0 0,0 0 0 0 0,-19-4-1 0 0,17 1-3380 0 0,1-4-1419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57.3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71 512 0 0,'-2'0'1156'0'0,"1"0"1"0"0,-1 0-1 0 0,0 0 0 0 0,1 0 0 0 0,-1-1 0 0 0,1 1 1 0 0,-1 0-1 0 0,1-1 0 0 0,-1 0 0 0 0,1 1 1 0 0,-1-1-1 0 0,1 0 0 0 0,-3-1 0 0 0,4 2-911 0 0,0 0 0 0 0,0-1 0 0 0,0 1 0 0 0,-1 0 0 0 0,1 0 0 0 0,0-1 0 0 0,0 1 0 0 0,0 0 0 0 0,0 0 0 0 0,-1-1 0 0 0,1 1-1 0 0,0 0 1 0 0,0-1 0 0 0,0 1 0 0 0,0 0 0 0 0,0 0 0 0 0,0-1 0 0 0,0 1 0 0 0,0 0 0 0 0,0-1 0 0 0,0 1 0 0 0,0 0 0 0 0,0-1 0 0 0,0 1 0 0 0,0-1 0 0 0,1 0-227 0 0,-1 1 1 0 0,0-1-1 0 0,1 0 1 0 0,0 1-1 0 0,-1-1 1 0 0,1 0-1 0 0,-1 1 1 0 0,1-1-1 0 0,0 1 1 0 0,-1-1-1 0 0,1 1 1 0 0,0-1-1 0 0,0 1 0 0 0,0-1 1 0 0,14-6 257 0 0,1 0-1 0 0,-1 1 1 0 0,1 0-1 0 0,0 2 1 0 0,1 0 0 0 0,19-2-1 0 0,-2 2-601 0 0,68 2-1 0 0,-69 7-721 0 0,-17 1-1126 0 0,-15-5 1912 0 0,-1-1-1 0 0,0 0 1 0 0,1 1-1 0 0,-1-1 0 0 0,1 1 1 0 0,-1-1-1 0 0,1 1 1 0 0,-1-1-1 0 0,0 1 0 0 0,1-1 1 0 0,-1 1-1 0 0,0-1 1 0 0,0 1-1 0 0,1-1 0 0 0,-1 1 1 0 0,0-1-1 0 0,0 1 1 0 0,0-1-1 0 0,0 1 0 0 0,1 1 1 0 0,-3 2-1801 0 0,-3 0 452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57.5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 2184 0 0,'3'8'11689'0'0,"-3"-7"-11299"0"0,14 4 3802 0 0,20-3-3908 0 0,-30-1 747 0 0,58-2-574 0 0,105-13 0 0 0,-70 3-3356 0 0,-77 9 1702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6:09.7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242 205 512 0 0,'-7'-8'127'0'0,"4"5"618"0"0,1 0-1 0 0,-1 1 1 0 0,0-1 0 0 0,1 1 0 0 0,-1 0-1 0 0,0-1 1 0 0,0 2 0 0 0,-1-1 0 0 0,1 0 0 0 0,0 0-1 0 0,0 1 1 0 0,-6-2 0 0 0,3 2-335 0 0,-1 0-1 0 0,1 0 1 0 0,-1 0 0 0 0,0 1 0 0 0,0 0 0 0 0,1 0-1 0 0,-1 0 1 0 0,0 1 0 0 0,1 0 0 0 0,-1 1 0 0 0,1-1-1 0 0,-1 1 1 0 0,-6 3 0 0 0,7-3-242 0 0,-7 2 489 0 0,-23 12 0 0 0,33-15-559 0 0,1 1 0 0 0,-1-1 0 0 0,0 1 0 0 0,1-1 0 0 0,0 1 0 0 0,-1 0 0 0 0,1 0 0 0 0,0 0 0 0 0,0 0 0 0 0,0 1 0 0 0,0-1 0 0 0,0 1 0 0 0,1-1 0 0 0,-1 1 0 0 0,0 2 0 0 0,1-4-80 0 0,1-1 1 0 0,0 0-1 0 0,0 1 0 0 0,0-1 0 0 0,0 1 1 0 0,0-1-1 0 0,0 0 0 0 0,0 1 0 0 0,0-1 1 0 0,0 1-1 0 0,0-1 0 0 0,0 0 0 0 0,0 1 1 0 0,0-1-1 0 0,0 0 0 0 0,1 1 1 0 0,-1-1-1 0 0,0 1 0 0 0,0-1 0 0 0,0 0 1 0 0,0 1-1 0 0,1-1 0 0 0,-1 0 0 0 0,0 1 1 0 0,0-1-1 0 0,1 0 0 0 0,-1 0 0 0 0,0 1 1 0 0,1-1-1 0 0,-1 0 0 0 0,0 0 0 0 0,1 1 1 0 0,-1-1-1 0 0,0 0 0 0 0,1 0 0 0 0,-1 0 1 0 0,0 0-1 0 0,1 0 0 0 0,-1 0 1 0 0,1 1-1 0 0,-1-1 0 0 0,0 0 0 0 0,1 0 1 0 0,0 0-1 0 0,21 0 427 0 0,-18 0-342 0 0,57-6 692 0 0,-1-3 1 0 0,100-27 0 0 0,-42 5-190 0 0,166-41 29 0 0,-120 41-573 0 0,82-20 102 0 0,-236 49-186 0 0,-1-1-1 0 0,1 2 1 0 0,17-2 0 0 0,-26 3 14 0 0,-1 0 0 0 0,1 0 1 0 0,-1 0-1 0 0,1 0 0 0 0,0 0 1 0 0,-1 0-1 0 0,1 0 0 0 0,0 0 1 0 0,-1 1-1 0 0,1-1 0 0 0,0 0 1 0 0,-1 0-1 0 0,1 1 0 0 0,-1-1 1 0 0,1 0-1 0 0,-1 1 1 0 0,1-1-1 0 0,-1 0 0 0 0,1 1 1 0 0,-1-1-1 0 0,1 1 0 0 0,-1-1 1 0 0,1 1-1 0 0,-1-1 0 0 0,0 1 1 0 0,1-1-1 0 0,-1 1 0 0 0,0 0 1 0 0,0-1-1 0 0,1 1 0 0 0,-1-1 1 0 0,0 1-1 0 0,0 0 1 0 0,0-1-1 0 0,0 1 0 0 0,1-1 1 0 0,-1 1-1 0 0,0 0 0 0 0,0-1 1 0 0,0 1-1 0 0,-1 0 0 0 0,1-1 1 0 0,0 1-1 0 0,0 0 0 0 0,0 0 1 0 0,-2 4-167 0 0,1 1-1 0 0,-1-1 1 0 0,0 0 0 0 0,-3 5 0 0 0,4-7 59 0 0,-3 5-460 0 0,-2 0-1 0 0,1-1 1 0 0,-1 1 0 0 0,0-1 0 0 0,-1 0-1 0 0,-13 11 1 0 0,-1 2-3357 0 0,11-10 1565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2:58.9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362 31 512 0 0,'0'-2'358'0'0,"0"1"0"0"0,0 0 0 0 0,-1 0 1 0 0,1 0-1 0 0,0-1 0 0 0,-1 1 0 0 0,1 0 0 0 0,-1 0 0 0 0,1 0 0 0 0,-1 0 0 0 0,1 0 1 0 0,-1 0-1 0 0,0 0 0 0 0,0 0 0 0 0,1 0 0 0 0,-1 0 0 0 0,0 0 0 0 0,0 1 0 0 0,0-1 1 0 0,0 0-1 0 0,0 1 0 0 0,0-1 0 0 0,0 0 0 0 0,0 1 0 0 0,0-1 0 0 0,-1 1 0 0 0,1 0 1 0 0,0-1-1 0 0,0 1 0 0 0,-3 0 0 0 0,-5-2 1427 0 0,1 1 0 0 0,-1 0 0 0 0,-12 1 0 0 0,5 0-657 0 0,10 0-709 0 0,1 0 1 0 0,-1 0-1 0 0,1 1 1 0 0,-1 0-1 0 0,1 0 1 0 0,0 0 0 0 0,-11 5-1 0 0,-35 19 1163 0 0,33-15-1310 0 0,9-6-120 0 0,-1 1 0 0 0,1 1 0 0 0,0 0 0 0 0,0 0 0 0 0,1 1 0 0 0,0 0 0 0 0,0 0 0 0 0,1 1 0 0 0,0 0-1 0 0,0 0 1 0 0,1 1 0 0 0,0-1 0 0 0,0 2 0 0 0,-4 9 0 0 0,4-7-36 0 0,1-1 0 0 0,1 1-1 0 0,0 0 1 0 0,1 0 0 0 0,0 0 0 0 0,1 0 0 0 0,1 0-1 0 0,-1 21 1 0 0,2-27-95 0 0,0 0 0 0 0,1 0 0 0 0,0 0 0 0 0,0 0 0 0 0,0 0 0 0 0,1 0-1 0 0,0 0 1 0 0,0-1 0 0 0,0 1 0 0 0,1-1 0 0 0,0 1 0 0 0,0-1 0 0 0,0 0 0 0 0,1 0 0 0 0,0 0 0 0 0,0-1 0 0 0,0 1 0 0 0,0-1 0 0 0,8 6-1 0 0,2-1-35 0 0,-1-1 0 0 0,1-1 0 0 0,0 0 0 0 0,1-1 0 0 0,0 0-1 0 0,0-2 1 0 0,0 1 0 0 0,0-2 0 0 0,17 2 0 0 0,-1-1-326 0 0,0-2-1 0 0,0-2 1 0 0,50-4 0 0 0,-52 0-1650 0 0,54-14-1 0 0,-11-8-4236 0 0,-30 7 3631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3:01.4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19 512 0 0,'0'0'104'0'0,"20"-16"7973"0"0,-20 16-7848 0 0,1-1-1 0 0,-1 1 0 0 0,1 0 0 0 0,-1 0 0 0 0,1-1 1 0 0,-1 1-1 0 0,1 0 0 0 0,-1 0 0 0 0,1 0 1 0 0,-1 0-1 0 0,1 0 0 0 0,0 0 0 0 0,-1 0 0 0 0,1 0 1 0 0,-1 0-1 0 0,1 0 0 0 0,-1 0 0 0 0,1 0 1 0 0,-1 0-1 0 0,1 0 0 0 0,-1 0 0 0 0,1 1 0 0 0,-1-1 1 0 0,1 0-1 0 0,-1 0 0 0 0,1 1 0 0 0,-1-1 1 0 0,1 0-1 0 0,-1 1 0 0 0,1-1 0 0 0,-1 0 0 0 0,0 1 1 0 0,1-1-1 0 0,-1 1 0 0 0,0-1 0 0 0,1 1 0 0 0,-1-1 1 0 0,0 1-1 0 0,0-1 0 0 0,1 1 0 0 0,-1 0 1 0 0,3 8 516 0 0,0 0 1 0 0,-1 0 0 0 0,-1 0-1 0 0,1 0 1 0 0,-1 13 0 0 0,2 7-237 0 0,0-13-311 0 0,-1 1 0 0 0,-1 0 0 0 0,0 0 0 0 0,-1 0 1 0 0,-4 28-1 0 0,3-41-202 0 0,0 0 0 0 0,0 0 0 0 0,-1 0 0 0 0,1-1 1 0 0,-1 1-1 0 0,0 0 0 0 0,0-1 0 0 0,-1 0 0 0 0,1 1 1 0 0,-5 3-1 0 0,-10 6-3507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3:02.0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273 156 512 0 0,'6'-10'1618'0'0,"-4"7"-358"0"0,1-1 1 0 0,-1 1-1 0 0,0-1 1 0 0,-1 1-1 0 0,3-7 1 0 0,-4 9-990 0 0,1-1 1 0 0,-1 1 0 0 0,0 0-1 0 0,0-1 1 0 0,0 1 0 0 0,0-1-1 0 0,0 1 1 0 0,0 0 0 0 0,-1-1 0 0 0,1 1-1 0 0,0 0 1 0 0,-1-1 0 0 0,1 1-1 0 0,-1 0 1 0 0,1 0 0 0 0,-1-1-1 0 0,1 1 1 0 0,-1 0 0 0 0,0 0 0 0 0,0 0-1 0 0,-1-1 1 0 0,-49-53 4562 0 0,49 53-4754 0 0,0 0 0 0 0,0 0 0 0 0,0 1 0 0 0,-1-1 0 0 0,1 1 0 0 0,0-1 0 0 0,-1 1 0 0 0,1 0 0 0 0,-1 0 0 0 0,-2-1 0 0 0,-32-8 488 0 0,18 5-83 0 0,15 5-349 0 0,0-1 0 0 0,1 0 1 0 0,-1 1-1 0 0,0 0 0 0 0,1 0 1 0 0,-1 0-1 0 0,0 0 0 0 0,1 1 1 0 0,-1-1-1 0 0,0 1 0 0 0,1 0 1 0 0,-7 3-1 0 0,-2 1 137 0 0,-23 13-1 0 0,34-18-267 0 0,-3 3 18 0 0,1-1 1 0 0,-1 1 0 0 0,1 0 0 0 0,-1 0 0 0 0,1 0 0 0 0,0 0-1 0 0,0 1 1 0 0,0-1 0 0 0,0 1 0 0 0,1 0 0 0 0,-4 8-1 0 0,5-11-20 0 0,0 1 0 0 0,0 0 0 0 0,0 1-1 0 0,0-1 1 0 0,1 0 0 0 0,-1 0-1 0 0,1 0 1 0 0,0 0 0 0 0,0 0-1 0 0,0 1 1 0 0,0-1 0 0 0,0 0 0 0 0,0 0-1 0 0,0 0 1 0 0,1 0 0 0 0,-1 1-1 0 0,1-1 1 0 0,-1 0 0 0 0,1 0-1 0 0,0 0 1 0 0,0 0 0 0 0,0 0 0 0 0,0 0-1 0 0,0-1 1 0 0,3 4 0 0 0,5 5-20 0 0,1-1 1 0 0,0-1-1 0 0,0 0 0 0 0,0 0 1 0 0,1-1-1 0 0,19 10 1 0 0,-7-7 5 0 0,1-1 1 0 0,35 10 0 0 0,-48-16 9 0 0,-1 0 0 0 0,-1 1 0 0 0,1 1 0 0 0,0-1 0 0 0,-1 2 0 0 0,0-1 0 0 0,0 1 0 0 0,-1 1 0 0 0,0-1 0 0 0,10 11 1 0 0,-12-10 9 0 0,0-1 0 0 0,0 1 0 0 0,-1 1 0 0 0,0-1 1 0 0,-1 1-1 0 0,1 0 0 0 0,-1 0 0 0 0,-1 0 0 0 0,0 0 1 0 0,0 1-1 0 0,0-1 0 0 0,1 15 0 0 0,-3-20 14 0 0,-1 0 0 0 0,0 0 0 0 0,0-1 0 0 0,0 1 0 0 0,0 0 0 0 0,-1 0 0 0 0,1 0 0 0 0,-1 0 0 0 0,1-1 0 0 0,-1 1 0 0 0,0 0 0 0 0,0-1 0 0 0,-1 1 0 0 0,1 0 0 0 0,0-1 0 0 0,-1 0 0 0 0,1 1 0 0 0,-1-1 0 0 0,0 0 1 0 0,0 0-1 0 0,0 0 0 0 0,0 0 0 0 0,0 0 0 0 0,-1 0 0 0 0,1-1 0 0 0,0 1 0 0 0,-1-1 0 0 0,1 1 0 0 0,-1-1 0 0 0,-4 1 0 0 0,-3 2 73 0 0,-1-1 1 0 0,0 0-1 0 0,0-1 1 0 0,0 0 0 0 0,0-1-1 0 0,-19 0 1 0 0,9-1-76 0 0,0 0 0 0 0,0-2 0 0 0,0 0 0 0 0,-28-7 0 0 0,44 7-243 0 0,-1 1 0 0 0,1-1 1 0 0,-1 0-1 0 0,1-1 0 0 0,0 1 0 0 0,0-1 1 0 0,0 0-1 0 0,0 0 0 0 0,0 0 1 0 0,1-1-1 0 0,0 0 0 0 0,-1 0 0 0 0,1 0 1 0 0,1 0-1 0 0,-1-1 0 0 0,1 1 1 0 0,-1-1-1 0 0,1 0 0 0 0,1 0 0 0 0,-1 0 1 0 0,-2-9-1 0 0,-1-9-2140 0 0,4-1-462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3:03.1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188 127 512 0 0,'-9'-21'6056'0'0,"5"12"-3848"0"0,0 0 1 0 0,1 0-1 0 0,-3-10 1 0 0,4 3-830 0 0,1 13-996 0 0,1-1 0 0 0,-1 0-1 0 0,1 1 1 0 0,-1-1-1 0 0,0 1 1 0 0,0 0 0 0 0,-3-5-1 0 0,4 7-285 0 0,-1 1 0 0 0,0-1 1 0 0,1 0-1 0 0,-1 0 0 0 0,0 0 0 0 0,0 1 0 0 0,0-1 1 0 0,0 0-1 0 0,0 1 0 0 0,0-1 0 0 0,0 0 0 0 0,0 1 1 0 0,0 0-1 0 0,0-1 0 0 0,0 1 0 0 0,0-1 0 0 0,0 1 1 0 0,0 0-1 0 0,-1 0 0 0 0,1 0 0 0 0,0 0 0 0 0,0 0 1 0 0,0 0-1 0 0,0 0 0 0 0,0 0 0 0 0,-1 0 0 0 0,0 1 0 0 0,-3 0 57 0 0,0 1 0 0 0,0 0-1 0 0,1-1 1 0 0,-1 2-1 0 0,1-1 1 0 0,0 0 0 0 0,0 1-1 0 0,0 0 1 0 0,0 0-1 0 0,0 0 1 0 0,0 0-1 0 0,1 1 1 0 0,-6 6 0 0 0,2-1-18 0 0,0 1 0 0 0,0 0 0 0 0,1 0-1 0 0,-8 19 1 0 0,11-20-116 0 0,-1 0 0 0 0,2 0 0 0 0,0 0-1 0 0,0 0 1 0 0,0 0 0 0 0,1 0 0 0 0,1 1-1 0 0,-1-1 1 0 0,2 1 0 0 0,-1-1 0 0 0,4 17-1 0 0,-3-22-41 0 0,0 0-1 0 0,0 0 0 0 0,0 0 1 0 0,1-1-1 0 0,-1 1 1 0 0,1-1-1 0 0,0 1 0 0 0,0-1 1 0 0,0 1-1 0 0,0-1 1 0 0,1 0-1 0 0,0 0 0 0 0,-1 0 1 0 0,1-1-1 0 0,0 1 0 0 0,0 0 1 0 0,0-1-1 0 0,1 0 1 0 0,-1 0-1 0 0,1 0 0 0 0,-1 0 1 0 0,1-1-1 0 0,-1 1 1 0 0,1-1-1 0 0,0 0 0 0 0,0 0 1 0 0,0 0-1 0 0,0 0 1 0 0,0-1-1 0 0,4 0 0 0 0,8 1-681 0 0,-1-2-1 0 0,0 0 0 0 0,30-6 0 0 0,14-10-4772 0 0,-31 7 3543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3:03.6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21 1968 0 0,'-11'-20'12804'0'0,"10"20"-12635"0"0,1 0 0 0 0,0 0 0 0 0,0-1 0 0 0,0 1 0 0 0,0 0 0 0 0,0 0 0 0 0,-1 0 1 0 0,1 0-1 0 0,0 0 0 0 0,0 0 0 0 0,0 0 0 0 0,0 0 0 0 0,-1 0 0 0 0,1 0 0 0 0,0 0 1 0 0,0 0-1 0 0,0 0 0 0 0,0 0 0 0 0,-1 0 0 0 0,1 0 0 0 0,0 0 0 0 0,0 0 0 0 0,0 0 0 0 0,0 0 1 0 0,-1 0-1 0 0,1 1 0 0 0,0-1 0 0 0,0 0 0 0 0,-5 11 2173 0 0,3 7-1662 0 0,0-1-1 0 0,1 0 0 0 0,0 0 1 0 0,4 31-1 0 0,16 69-407 0 0,-18-113-233 0 0,5 18-86 0 0,-5-17-22 0 0,1 0 0 0 0,-1 0 0 0 0,0 0 1 0 0,0 0-1 0 0,0 0 0 0 0,-1 0 1 0 0,1 0-1 0 0,-1 0 0 0 0,0 0 0 0 0,-2 8 1 0 0,-4-8-1178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3:03.9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36 152 1480 0 0,'-34'-10'10100'0'0,"34"10"-9990"0"0,0 0-1 0 0,-1 0 1 0 0,1 0 0 0 0,0 0-1 0 0,0 0 1 0 0,0-1 0 0 0,0 1 0 0 0,0 0-1 0 0,0 0 1 0 0,0 0 0 0 0,0 0 0 0 0,0-1-1 0 0,0 1 1 0 0,0 0 0 0 0,0 0 0 0 0,0 0-1 0 0,0 0 1 0 0,0-1 0 0 0,0 1 0 0 0,0 0-1 0 0,0 0 1 0 0,0 0 0 0 0,0 0-1 0 0,0 0 1 0 0,0-1 0 0 0,0 1 0 0 0,0 0-1 0 0,0 0 1 0 0,0 0 0 0 0,0 0 0 0 0,0 0-1 0 0,1-1 1 0 0,-1 1 0 0 0,0 0 0 0 0,0 0-1 0 0,0 0 1 0 0,0 0 0 0 0,0 0-1 0 0,0 0 1 0 0,1 0 0 0 0,-1 0 0 0 0,0-1-1 0 0,0 1 1 0 0,0 0 0 0 0,11-8 193 0 0,-5 3 130 0 0,11-22 517 0 0,-9 15-724 0 0,-1 1-1 0 0,1 0 1 0 0,1 0 0 0 0,10-10-1 0 0,-15 18-194 0 0,-1 0 0 0 0,1 0-1 0 0,0 0 1 0 0,0 1 0 0 0,0 0-1 0 0,0-1 1 0 0,0 1 0 0 0,1 1-1 0 0,-1-1 1 0 0,1 1 0 0 0,-1 0-1 0 0,1 0 1 0 0,-1 0 0 0 0,1 0-1 0 0,0 1 1 0 0,6 0 0 0 0,1 0 25 0 0,-1 1 0 0 0,1 1 0 0 0,-1 0 0 0 0,18 5 0 0 0,-24-5-43 0 0,0 0 1 0 0,0 0 0 0 0,0 0-1 0 0,0 1 1 0 0,0 0-1 0 0,0 0 1 0 0,-1 0 0 0 0,1 1-1 0 0,-1-1 1 0 0,0 1 0 0 0,0 0-1 0 0,3 5 1 0 0,0 0-3 0 0,-1 0 1 0 0,-1 1-1 0 0,0-1 0 0 0,0 1 1 0 0,-1 0-1 0 0,0 1 1 0 0,-1-1-1 0 0,0 0 0 0 0,3 19 1 0 0,-6-25-10 0 0,1 0 0 0 0,-1 0 0 0 0,0 0 1 0 0,0 1-1 0 0,0-1 0 0 0,-1 0 1 0 0,1 0-1 0 0,-1 0 0 0 0,0-1 0 0 0,0 1 1 0 0,-1 0-1 0 0,1 0 0 0 0,-1 0 0 0 0,1-1 1 0 0,-1 1-1 0 0,-1-1 0 0 0,1 1 0 0 0,0-1 1 0 0,-1 0-1 0 0,1 0 0 0 0,-1 0 0 0 0,0 0 1 0 0,0-1-1 0 0,0 1 0 0 0,-1-1 0 0 0,1 1 1 0 0,0-1-1 0 0,-1 0 0 0 0,-6 2 0 0 0,-19 5-90 0 0,0-1 0 0 0,-1-1 0 0 0,1-2-1 0 0,-33 2 1 0 0,49-5-479 0 0,1-1 0 0 0,-1-1 1 0 0,1 0-1 0 0,-1 0 0 0 0,-15-4 0 0 0,14 0-1304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3:04.4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298 1 512 0 0,'-3'0'1011'0'0,"0"-1"0"0"0,0 1 1 0 0,0 0-1 0 0,-1 1 0 0 0,1-1 0 0 0,0 0 0 0 0,0 1 0 0 0,0 0 0 0 0,-3 1 0 0 0,1-1-51 0 0,1 2 0 0 0,-1-1-1 0 0,1 0 1 0 0,0 1-1 0 0,-5 3 1 0 0,-3 4 343 0 0,0 2-1 0 0,-16 18 1 0 0,12-12-740 0 0,-6 6 113 0 0,1 1-1 0 0,1 0 0 0 0,-27 48 0 0 0,38-57-481 0 0,1 1 1 0 0,1-1-1 0 0,1 1 1 0 0,0 1-1 0 0,1-1 0 0 0,1 1 1 0 0,1 0-1 0 0,-2 20 1 0 0,4-14-123 0 0,1 0 0 0 0,1 0 1 0 0,1 0-1 0 0,1 0 1 0 0,10 37-1 0 0,-8-43-158 0 0,1 0 1 0 0,1-1-1 0 0,0 0 0 0 0,1 0 1 0 0,1-1-1 0 0,1 0 1 0 0,21 27-1 0 0,-26-37-132 0 0,0-1 0 0 0,1 1 0 0 0,-1-1 0 0 0,1-1-1 0 0,0 1 1 0 0,1-1 0 0 0,10 6 0 0 0,-13-9-278 0 0,0 1 0 0 0,0-1 0 0 0,0 1 0 0 0,1-1 0 0 0,-1 0 1 0 0,6 0-1 0 0,-7-1-277 0 0,-1 0-1 0 0,1 0 1 0 0,0 0 0 0 0,-1 0 0 0 0,1-1 0 0 0,0 1 0 0 0,-1-1 0 0 0,1 0 0 0 0,-1 0-1 0 0,1 0 1 0 0,2-1 0 0 0,3-3-3288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3:05.0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56 191 2120 0 0,'-3'0'1290'0'0,"0"1"-1"0"0,0 0 1 0 0,-1 0-1 0 0,1 0 1 0 0,0 0-1 0 0,-4 2 1 0 0,5-2-700 0 0,0 0 1 0 0,0 0-1 0 0,0 1 0 0 0,0-1 1 0 0,0 1-1 0 0,0-1 1 0 0,0 1-1 0 0,-1 2 1 0 0,1-2-353 0 0,1 1 0 0 0,0-1 0 0 0,0 0 0 0 0,0 0 0 0 0,0 1 0 0 0,0-1 0 0 0,0 0 1 0 0,1 1-1 0 0,-1-1 0 0 0,1 0 0 0 0,0 1 0 0 0,-1-1 0 0 0,1 1 0 0 0,0-1 1 0 0,1 1-1 0 0,-1-1 0 0 0,0 1 0 0 0,1-1 0 0 0,1 5 0 0 0,-2-5-199 0 0,1-1-1 0 0,0 1 0 0 0,0 0 1 0 0,0 0-1 0 0,0 0 0 0 0,0 0 0 0 0,0-1 1 0 0,0 1-1 0 0,1 0 0 0 0,-1-1 1 0 0,0 1-1 0 0,1-1 0 0 0,0 0 1 0 0,-1 1-1 0 0,1-1 0 0 0,0 0 1 0 0,0 0-1 0 0,-1 0 0 0 0,1 0 1 0 0,0 0-1 0 0,0-1 0 0 0,0 1 1 0 0,0 0-1 0 0,0-1 0 0 0,0 0 1 0 0,0 1-1 0 0,0-1 0 0 0,3 0 1 0 0,0 0-37 0 0,0 0 1 0 0,0-1-1 0 0,-1 1 1 0 0,1-1 0 0 0,0 0-1 0 0,-1 0 1 0 0,1-1 0 0 0,-1 1-1 0 0,1-1 1 0 0,-1 0-1 0 0,7-4 1 0 0,-3 1-3 0 0,-1 0 1 0 0,0 0-1 0 0,0-1 0 0 0,0 0 1 0 0,-1 0-1 0 0,0-1 0 0 0,0 0 1 0 0,0 0-1 0 0,-1 0 0 0 0,0-1 0 0 0,-1 0 1 0 0,1 0-1 0 0,-1 0 0 0 0,-1 0 1 0 0,0 0-1 0 0,0-1 0 0 0,-1 0 1 0 0,0 1-1 0 0,0-1 0 0 0,-1 0 0 0 0,1-12 1 0 0,-2 12 37 0 0,-2-41 56 0 0,1 47-50 0 0,1 0 1 0 0,-1 0 0 0 0,0 0 0 0 0,0 0-1 0 0,0-1 1 0 0,0 1 0 0 0,0 0 0 0 0,0 1-1 0 0,-1-1 1 0 0,0 0 0 0 0,1 0 0 0 0,-4-3-1 0 0,4 6-24 0 0,1-1-1 0 0,0 1 0 0 0,0 0 1 0 0,-1-1-1 0 0,1 1 1 0 0,-1 0-1 0 0,1 0 0 0 0,0-1 1 0 0,-1 1-1 0 0,1 0 1 0 0,-1 0-1 0 0,1 0 0 0 0,-1-1 1 0 0,1 1-1 0 0,0 0 1 0 0,-1 0-1 0 0,1 0 0 0 0,-1 0 1 0 0,1 0-1 0 0,-1 0 1 0 0,1 0-1 0 0,-1 0 0 0 0,1 0 1 0 0,-1 0-1 0 0,1 0 1 0 0,-1 0-1 0 0,1 0 0 0 0,0 1 1 0 0,-1-1-1 0 0,1 0 0 0 0,-2 1 1 0 0,1 0 5 0 0,0 0 0 0 0,0 0 0 0 0,-1 0 0 0 0,1 0 0 0 0,0 1 0 0 0,0-1-1 0 0,0 0 1 0 0,0 1 0 0 0,-1 1 0 0 0,-1 4 37 0 0,0-1 0 0 0,0 1 0 0 0,-2 10 0 0 0,2-7-31 0 0,1 1 0 0 0,0 0 1 0 0,0 0-1 0 0,1 0 0 0 0,1 0 1 0 0,0 0-1 0 0,0 0 0 0 0,1 0 0 0 0,0 0 1 0 0,6 21-1 0 0,-5-24-16 0 0,1-1 1 0 0,0 1-1 0 0,1-1 0 0 0,0 0 1 0 0,0 1-1 0 0,0-2 0 0 0,1 1 1 0 0,0 0-1 0 0,0-1 0 0 0,8 7 1 0 0,-11-11-23 0 0,1 0 1 0 0,-1 0-1 0 0,1 0 1 0 0,0 0-1 0 0,-1-1 1 0 0,1 1-1 0 0,0-1 1 0 0,0 0 0 0 0,0 0-1 0 0,0 0 1 0 0,0 0-1 0 0,0-1 1 0 0,0 1-1 0 0,1-1 1 0 0,-1 1-1 0 0,0-1 1 0 0,0 0-1 0 0,0-1 1 0 0,0 1-1 0 0,1 0 1 0 0,-1-1-1 0 0,0 0 1 0 0,0 0 0 0 0,0 0-1 0 0,0 0 1 0 0,0 0-1 0 0,0 0 1 0 0,5-4-1 0 0,-3 1-39 0 0,1 1 0 0 0,-1-1 0 0 0,1 0 0 0 0,-1-1 0 0 0,-1 1 0 0 0,1-1 0 0 0,-1 0-1 0 0,0 0 1 0 0,0 0 0 0 0,0-1 0 0 0,5-9 0 0 0,-5 4 20 0 0,0 0-1 0 0,0-1 1 0 0,-1 0-1 0 0,0 1 1 0 0,1-20-1 0 0,-2 25 26 0 0,0-1-1 0 0,0 1 1 0 0,0-1 0 0 0,0 1-1 0 0,1 0 1 0 0,5-9 0 0 0,-4 9 14 0 0,-1 1 0 0 0,0-1 0 0 0,-1 0 0 0 0,1 0 0 0 0,-1 0-1 0 0,2-12 1 0 0,-4 13 1 0 0,0 4-1 0 0,0-1 0 0 0,0 1 0 0 0,0-1-1 0 0,1 1 1 0 0,-1-1 0 0 0,0 1 0 0 0,0-1-1 0 0,1 1 1 0 0,-1-1 0 0 0,1 1 0 0 0,-1-1 0 0 0,1 1-1 0 0,0-1 1 0 0,1-1 0 0 0,-1 3-10 0 0,-1 0-1 0 0,0 1 1 0 0,1-1 0 0 0,-1 0 0 0 0,0 1 0 0 0,0-1-1 0 0,1 0 1 0 0,-1 1 0 0 0,0-1 0 0 0,0 0 0 0 0,0 1-1 0 0,1-1 1 0 0,-1 1 0 0 0,0-1 0 0 0,0 0 0 0 0,0 1-1 0 0,0-1 1 0 0,0 1 0 0 0,0-1 0 0 0,0 1-1 0 0,0-1 1 0 0,0 0 0 0 0,0 1 0 0 0,0-1 0 0 0,0 1-1 0 0,1 13 153 0 0,-2 20 85 0 0,0-11-144 0 0,1 1-1 0 0,2 0 0 0 0,0-1 1 0 0,10 45-1 0 0,-7-48-13 0 0,-2-8-42 0 0,1 0 0 0 0,0 1 0 0 0,6 12 1 0 0,-9-23-65 0 0,0 1 1 0 0,1-1 0 0 0,-1 1-1 0 0,1-1 1 0 0,0 0 0 0 0,-1 1-1 0 0,1-1 1 0 0,0 0 0 0 0,0 0-1 0 0,1 0 1 0 0,-1-1 0 0 0,0 1-1 0 0,1 0 1 0 0,-1-1 0 0 0,1 0-1 0 0,-1 1 1 0 0,1-1 0 0 0,0 0-1 0 0,3 1 1 0 0,-5-2-120 0 0,1 0 0 0 0,0 0 0 0 0,0-1 0 0 0,0 1 0 0 0,-1 0 0 0 0,1 0-1 0 0,0-1 1 0 0,0 1 0 0 0,-1-1 0 0 0,1 0 0 0 0,0 1 0 0 0,-1-1 0 0 0,1 0 0 0 0,-1 0 0 0 0,1 0 0 0 0,-1 0 0 0 0,1 0 0 0 0,-1-1 0 0 0,0 1 0 0 0,2-3-1 0 0,2-1-1807 0 0,0-1 0 0 0,-1 0-1 0 0,7-11 1 0 0,-5 3-260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3:05.2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 3641 0 0,'-4'3'11674'0'0,"4"-3"-11309"0"0,1 9 2457 0 0,4 9-2399 0 0,10 13 530 0 0,2-1 0 0 0,1-1 0 0 0,1 0 0 0 0,29 33-1 0 0,14 22-72 0 0,-49-65-747 0 0,-2 1 0 0 0,0 0-1 0 0,-1 0 1 0 0,-1 1 0 0 0,-2 1 0 0 0,0-1-1 0 0,0 1 1 0 0,-2 1 0 0 0,-1-1 0 0 0,-1 1-1 0 0,-1-1 1 0 0,-1 1 0 0 0,-1 0 0 0 0,-1 0-1 0 0,-1-1 1 0 0,-8 41 0 0 0,7-50-99 0 0,-1 0 0 0 0,-1 0 0 0 0,0 0 0 0 0,-1 0 0 0 0,0-1 0 0 0,-1 0 0 0 0,0 0 0 0 0,-16 18 0 0 0,17-23-130 0 0,0-1 0 0 0,0 1 0 0 0,0-1 0 0 0,-1 0 0 0 0,0-1 0 0 0,-1 1 0 0 0,1-1 0 0 0,-1-1 0 0 0,0 0 0 0 0,0 0 0 0 0,0 0 0 0 0,-1-1 0 0 0,1 0 0 0 0,-13 2 0 0 0,18-5-300 0 0,-15 1-2045 0 0,8-5-5029 0 0,4-2 3703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3:06.5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100 16 512 0 0,'-6'-2'574'0'0,"3"1"304"0"0,0 0 0 0 0,1 0-1 0 0,-1 0 1 0 0,0 0 0 0 0,1 0 0 0 0,-1 1 0 0 0,0-1 0 0 0,0 1 0 0 0,1 0 0 0 0,-1 0 0 0 0,0 0 0 0 0,0 0 0 0 0,0 0 0 0 0,0 1 0 0 0,1-1 0 0 0,-1 1 0 0 0,0 0 0 0 0,-3 1-1 0 0,4-2-507 0 0,1 1-1 0 0,-1-1 0 0 0,0 0 0 0 0,0 0 0 0 0,0 0 0 0 0,0 0 0 0 0,1 0 0 0 0,-1 0 0 0 0,-2-1 0 0 0,3 1-187 0 0,0-1-1 0 0,-1 1 0 0 0,1 0 0 0 0,0 0 0 0 0,0 0 0 0 0,0 0 0 0 0,0 0 0 0 0,0 0 1 0 0,-1 0-1 0 0,1 0 0 0 0,0 0 0 0 0,0 1 0 0 0,-1-1 0 0 0,2 1-150 0 0,0-1-1 0 0,0 0 1 0 0,0 1-1 0 0,1-1 1 0 0,-1 0-1 0 0,0 0 1 0 0,0 1 0 0 0,0-1-1 0 0,1 0 1 0 0,-1 0-1 0 0,0 1 1 0 0,0-1-1 0 0,1 0 1 0 0,-1 0-1 0 0,0 0 1 0 0,0 1 0 0 0,1-1-1 0 0,-1 0 1 0 0,0 0-1 0 0,1 0 1 0 0,-1 0-1 0 0,0 0 1 0 0,1 0-1 0 0,-1 0 1 0 0,0 0 0 0 0,1 1-1 0 0,-1-1 1 0 0,0 0-1 0 0,1 0 1 0 0,-1-1-1 0 0,0 1 1 0 0,1 0-1 0 0,14 2 620 0 0,-11-2-297 0 0,-7 0 180 0 0,3 0-527 0 0,0 0 0 0 0,1 0 0 0 0,-1 0 0 0 0,0 0 0 0 0,0 0 0 0 0,0 0 0 0 0,0 0 0 0 0,0 0 0 0 0,0 0 0 0 0,0 0 0 0 0,0 0 0 0 0,1 0 0 0 0,-1-1 0 0 0,0 1 0 0 0,0 0 0 0 0,0 0 0 0 0,0 0 0 0 0,0 0 0 0 0,0 0 0 0 0,0 0 0 0 0,0 0 0 0 0,0 0 0 0 0,0 0 0 0 0,0-1 0 0 0,0 1 0 0 0,0 0 0 0 0,0 0 0 0 0,0 0 0 0 0,0 0 0 0 0,0 0 0 0 0,0 0 0 0 0,1 0 0 0 0,-1-1 0 0 0,0 1 0 0 0,-1 0 0 0 0,1 0 0 0 0,0 0 0 0 0,0 0 0 0 0,0 0 0 0 0,0 0 0 0 0,0 0 0 0 0,0 0 0 0 0,0-1 0 0 0,0 1 0 0 0,0 0 0 0 0,0 0 0 0 0,0 0 0 0 0,0 0 0 0 0,0 0 0 0 0,0 0 0 0 0,0 0 0 0 0,0 0 0 0 0,0 0 0 0 0,0-1 0 0 0,-1 1 0 0 0,1 0 0 0 0,0 0 0 0 0,0 0 0 0 0,0 0 0 0 0,0 0 0 0 0,0 0 0 0 0,0 0 0 0 0,0 0 0 0 0,-1 0 0 0 0,5-2 50 0 0,-4 2-52 0 0,1-1 0 0 0,-1 1 1 0 0,0 0-1 0 0,0 0 0 0 0,1 0 0 0 0,-1 0 0 0 0,0 0 0 0 0,0-1 1 0 0,0 1-1 0 0,1 0 0 0 0,-1 0 0 0 0,0-1 0 0 0,0 1 0 0 0,0 0 0 0 0,0 0 1 0 0,1 0-1 0 0,-1-1 0 0 0,0 1 0 0 0,0 0 0 0 0,0-1 0 0 0,0 1 1 0 0,0 0-1 0 0,0 0 0 0 0,0-1 0 0 0,0 1 0 0 0,0 0 0 0 0,0-1 0 0 0,0 1 1 0 0,0 0-1 0 0,0 0 0 0 0,0-1 0 0 0,0 1 0 0 0,0 0 0 0 0,0-1 0 0 0,0-1 30 0 0,1 2-7 0 0,-1 1 1 0 0,1 0 0 0 0,0 0-1 0 0,0 0 1 0 0,0-1-1 0 0,0 1 1 0 0,0 0 0 0 0,0-1-1 0 0,0 1 1 0 0,0-1-1 0 0,0 1 1 0 0,1-1 0 0 0,1 1-1 0 0,13 7 91 0 0,-4 2-40 0 0,0 0 0 0 0,1-2-1 0 0,0 1 1 0 0,14 6 0 0 0,1 1-68 0 0,18 8-17 0 0,2-2 0 0 0,95 30 1 0 0,-61-23-24 0 0,-74-26 34 0 0,1 0-1 0 0,0 0 1 0 0,0-1-1 0 0,0 0 1 0 0,0-1-1 0 0,1 0 1 0 0,-1 0-1 0 0,0-1 1 0 0,0 0-1 0 0,18-3 1 0 0,-32 3 61 0 0,-1 0 1 0 0,0 0-1 0 0,0 1 0 0 0,-10 2 1 0 0,13-2-74 0 0,0 0 1 0 0,1 1-1 0 0,-1-1 1 0 0,1 0 0 0 0,0 1-1 0 0,-4 2 1 0 0,6-3 5 0 0,-1-1 0 0 0,1 1 1 0 0,-1-1-1 0 0,1 0 0 0 0,-1 1 0 0 0,1-1 1 0 0,0 1-1 0 0,-1-1 0 0 0,1 1 0 0 0,0-1 1 0 0,0 1-1 0 0,-1-1 0 0 0,1 1 1 0 0,0-1-1 0 0,0 1 0 0 0,0-1 0 0 0,0 1 1 0 0,-1-1-1 0 0,1 1 0 0 0,0-1 1 0 0,0 1-1 0 0,0 0 0 0 0,0-1 0 0 0,0 1 1 0 0,1-1-1 0 0,-1 1 0 0 0,0-1 0 0 0,0 1 1 0 0,0 0-1 0 0,0-1 0 0 0,1 1 1 0 0,-1-1-1 0 0,0 1 0 0 0,0-1 0 0 0,1 1 1 0 0,-1-1-1 0 0,0 0 0 0 0,1 1 0 0 0,-1-1 1 0 0,1 1-1 0 0,-1-1 2 0 0,0 0 0 0 0,0 0 0 0 0,1 0 0 0 0,-1 1 0 0 0,0-1 0 0 0,0 0 0 0 0,0 0 0 0 0,0 0 0 0 0,1 0 0 0 0,-1 0 0 0 0,0 0 0 0 0,0 1 0 0 0,0-1 0 0 0,0 0 0 0 0,0 0 0 0 0,0 0 0 0 0,0 0 0 0 0,1 1 0 0 0,-1-1 0 0 0,0 0 0 0 0,0 0 0 0 0,0 0 0 0 0,0 1 0 0 0,0-1 0 0 0,0 0 0 0 0,0 0 0 0 0,0 0 0 0 0,0 1 0 0 0,0-1 0 0 0,0 0-1 0 0,0 0 1 0 0,0 0 0 0 0,0 0 0 0 0,0 1 0 0 0,0-1 0 0 0,0 0 0 0 0,-1 0 0 0 0,-6 3 81 0 0,-3-2-92 0 0,-24 8 34 0 0,24-7-18 0 0,1 1 0 0 0,-1-1 0 0 0,-15 8 0 0 0,16-5-10 0 0,0 0 1 0 0,0 0-1 0 0,0 0 1 0 0,1 1-1 0 0,0 1 0 0 0,0-1 1 0 0,1 2-1 0 0,0-1 1 0 0,0 1-1 0 0,-10 14 0 0 0,-44 59 48 0 0,54-73-50 0 0,1-1-1 0 0,-2 0 1 0 0,1-1 0 0 0,0 0-1 0 0,-1 0 1 0 0,-1 0-1 0 0,1-1 1 0 0,-12 5-1 0 0,19-9-23 0 0,0-1 0 0 0,-1 1 0 0 0,1-1-1 0 0,0 0 1 0 0,0 1 0 0 0,-1-1-1 0 0,1 0 1 0 0,0 0 0 0 0,-1 0 0 0 0,1 0-1 0 0,0 0 1 0 0,0 0 0 0 0,-1 0-1 0 0,1-1 1 0 0,0 1 0 0 0,0 0 0 0 0,-1-1-1 0 0,1 1 1 0 0,0-1 0 0 0,0 1-1 0 0,0-1 1 0 0,-3-1 0 0 0,3 0-143 0 0,-1 1-1 0 0,0-1 1 0 0,1 0-1 0 0,-1 0 1 0 0,1 1 0 0 0,0-1-1 0 0,-1 0 1 0 0,1-1 0 0 0,0 1-1 0 0,0 0 1 0 0,1 0 0 0 0,-2-3-1 0 0,1 1-457 0 0,0 0-1 0 0,0 0 1 0 0,1 1-1 0 0,0-1 0 0 0,-1 0 1 0 0,1 0-1 0 0,1-5 0 0 0,-1 7-17 0 0,1 0 0 0 0,-1 0 0 0 0,0 0-1 0 0,1 0 1 0 0,0 0 0 0 0,-1 0 0 0 0,1 0-1 0 0,0 0 1 0 0,0 0 0 0 0,0 1 0 0 0,0-1 0 0 0,0 0-1 0 0,3-2 1 0 0,5-3-4262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6:10.2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75 1248 0 0,'2'-6'1229'0'0,"1"1"-1"0"0,-1 0 0 0 0,1 0 0 0 0,0 0 0 0 0,0 0 1 0 0,0 1-1 0 0,1-1 0 0 0,5-5 0 0 0,-7 8-752 0 0,1-1-1 0 0,-1 1 1 0 0,1 0-1 0 0,0 0 1 0 0,0 0-1 0 0,0 0 1 0 0,0 1-1 0 0,0-1 0 0 0,0 1 1 0 0,0 0-1 0 0,0 0 1 0 0,0 0-1 0 0,1 0 1 0 0,-1 0-1 0 0,5 0 1 0 0,-7 1-419 0 0,-1 0 0 0 0,1 0 0 0 0,-1 1 0 0 0,1-1 0 0 0,-1 0 0 0 0,1 0 0 0 0,-1 0 0 0 0,1 1 0 0 0,-1-1 0 0 0,1 0 0 0 0,-1 0 0 0 0,1 1 0 0 0,-1-1 0 0 0,0 0 0 0 0,1 1 0 0 0,-1-1 0 0 0,0 1 0 0 0,1-1 0 0 0,-1 1 0 0 0,0-1 0 0 0,1 0 1 0 0,-1 1-1 0 0,0-1 0 0 0,0 1 0 0 0,0-1 0 0 0,1 1 0 0 0,-1-1 0 0 0,0 1 0 0 0,0-1 0 0 0,0 1 0 0 0,0-1 0 0 0,0 1 0 0 0,0 0 0 0 0,0-1 0 0 0,0 1 0 0 0,0-1 0 0 0,0 1 0 0 0,0-1 0 0 0,-1 1 0 0 0,-4 26 455 0 0,3-21-357 0 0,-7 38 50 0 0,2-1 0 0 0,2 1-1 0 0,2 1 1 0 0,2-1 0 0 0,2 0-1 0 0,1 0 1 0 0,14 69 0 0 0,-1-42-57 0 0,25 75 0 0 0,-32-128-103 0 0,2 9-17 0 0,-9-26-25 0 0,-1 1 0 0 0,1-1 0 0 0,-1 1 0 0 0,0-1 0 0 0,1 1 0 0 0,-1 0 1 0 0,0-1-1 0 0,0 1 0 0 0,0 0 0 0 0,0-1 0 0 0,-1 1 0 0 0,0 2 0 0 0,0-2-47 0 0,0 0 0 0 0,0 0 0 0 0,-1 0 0 0 0,1 0-1 0 0,-1 0 1 0 0,0-1 0 0 0,1 1 0 0 0,-1-1 0 0 0,0 1 0 0 0,0-1-1 0 0,0 0 1 0 0,0 0 0 0 0,0 1 0 0 0,-4 0 0 0 0,2 0-260 0 0,0-1 0 0 0,0 1 0 0 0,0-1 0 0 0,-1 0 0 0 0,1 0 0 0 0,-8 0 0 0 0,11-1 167 0 0,-13-1-2996 0 0,14 1 2942 0 0,-1-1 1 0 0,1 1-1 0 0,-1 0 1 0 0,1 0 0 0 0,0 0-1 0 0,-1 0 1 0 0,1-1-1 0 0,0 1 1 0 0,-1 0-1 0 0,1 0 1 0 0,0-1 0 0 0,-1 1-1 0 0,1 0 1 0 0,0 0-1 0 0,0-1 1 0 0,-1 1-1 0 0,1 0 1 0 0,0-1 0 0 0,0 1-1 0 0,0-1 1 0 0,-1 1-1 0 0,1 0 1 0 0,0-1-1 0 0,0 1 1 0 0,0 0 0 0 0,0-1-1 0 0,0 1 1 0 0,0-1-1 0 0,0 1 1 0 0,0-1-1 0 0,0-2-1484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3:07.1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298 139 512 0 0,'0'-2'668'0'0,"0"0"0"0"0,0 0 0 0 0,0 0 0 0 0,0 0 0 0 0,0 1 0 0 0,-1-1 0 0 0,1 0 0 0 0,-1 0 0 0 0,1 0 0 0 0,-1 0 0 0 0,0 0 0 0 0,0 0 0 0 0,0 1 0 0 0,0-1 0 0 0,0 0-1 0 0,0 1 1 0 0,0-1 0 0 0,0 1 0 0 0,-3-3 0 0 0,2 3-159 0 0,-1-1-1 0 0,1 1 0 0 0,0 0 0 0 0,-1 0 1 0 0,1 0-1 0 0,-1 1 0 0 0,1-1 0 0 0,-1 0 1 0 0,0 1-1 0 0,1 0 0 0 0,-1-1 0 0 0,0 1 1 0 0,1 0-1 0 0,-5 1 0 0 0,-2 0-95 0 0,0 1-1 0 0,0 0 0 0 0,0 1 0 0 0,0-1 1 0 0,0 2-1 0 0,0-1 0 0 0,1 1 0 0 0,0 1 1 0 0,0-1-1 0 0,-10 8 0 0 0,5-2-188 0 0,1 0-1 0 0,-1 1 0 0 0,2 0 1 0 0,-21 25-1 0 0,25-25-131 0 0,0 0-1 0 0,1 0 1 0 0,0 1-1 0 0,1-1 1 0 0,0 1-1 0 0,1 1 1 0 0,0-1 0 0 0,1 0-1 0 0,0 1 1 0 0,1 0-1 0 0,1 0 1 0 0,0-1-1 0 0,1 16 1 0 0,0-19-74 0 0,0 0 0 0 0,1 0-1 0 0,1 0 1 0 0,-1 0 0 0 0,1 0 0 0 0,1 0 0 0 0,0-1 0 0 0,0 1 0 0 0,1-1 0 0 0,0 0-1 0 0,0 0 1 0 0,1 0 0 0 0,0 0 0 0 0,0-1 0 0 0,1 0 0 0 0,0 0 0 0 0,0 0-1 0 0,0-1 1 0 0,10 7 0 0 0,-4-5-42 0 0,0 0-1 0 0,0-2 1 0 0,1 1 0 0 0,0-2-1 0 0,0 1 1 0 0,0-2 0 0 0,1 0-1 0 0,24 4 1 0 0,-28-7-33 0 0,-1 0 0 0 0,1 0 0 0 0,0-1 0 0 0,0-1 0 0 0,0 0 0 0 0,-1 0 1 0 0,1 0-1 0 0,0-1 0 0 0,-1-1 0 0 0,1 0 0 0 0,-1 0 0 0 0,0-1 0 0 0,13-7 0 0 0,-13 5-12 0 0,0 0-1 0 0,0 0 1 0 0,0-2 0 0 0,-1 1-1 0 0,0-1 1 0 0,-1 0 0 0 0,0 0-1 0 0,0-1 1 0 0,0 0 0 0 0,-1 0 0 0 0,-1-1-1 0 0,6-12 1 0 0,-4 7 66 0 0,-2-1-1 0 0,0 1 1 0 0,-1-1 0 0 0,-1 0 0 0 0,0 0 0 0 0,-1 0-1 0 0,0-27 1 0 0,-2 8 34 0 0,-2 0 1 0 0,-7-42-1 0 0,7 64 15 0 0,-1 0 0 0 0,-1 1 0 0 0,0-1 0 0 0,0 0 0 0 0,-2 1 0 0 0,1 0 0 0 0,-2 0 0 0 0,-14-21 0 0 0,18 30-17 0 0,0-1-1 0 0,0 1 0 0 0,0-1 1 0 0,0 1-1 0 0,-1 0 0 0 0,1 0 1 0 0,-1 1-1 0 0,0-1 1 0 0,0 1-1 0 0,0 0 0 0 0,0 0 1 0 0,-1 0-1 0 0,1 0 1 0 0,0 1-1 0 0,-8-2 0 0 0,5 3-5 0 0,1-1-1 0 0,-1 1 1 0 0,1 0-1 0 0,-1 1 1 0 0,1-1-1 0 0,-1 1 1 0 0,1 1 0 0 0,0-1-1 0 0,0 1 1 0 0,-7 2-1 0 0,-3 4-17 0 0,0 0 1 0 0,0 1-1 0 0,1 0 0 0 0,0 1 1 0 0,1 1-1 0 0,0 1 0 0 0,-14 13 0 0 0,19-15-50 0 0,0-1 0 0 0,1 1 0 0 0,0 1 0 0 0,0 0 0 0 0,1 0 0 0 0,1 0 0 0 0,0 1 0 0 0,-7 17 0 0 0,10-20-451 0 0,1-1 0 0 0,0 0 0 0 0,1 1 0 0 0,0-1 0 0 0,0 16 0 0 0,1-16-845 0 0,1 0 0 0 0,0 0 0 0 0,0 0 0 0 0,1 0 0 0 0,0 0 0 0 0,5 12 0 0 0,5 6-5184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3:07.6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 89 512 0 0,'-1'-1'449'0'0,"1"0"0"0"0,-1 0 0 0 0,1 0 0 0 0,-1 0 0 0 0,1-1 0 0 0,0 1 0 0 0,-1 0 0 0 0,1 0 0 0 0,0 0 0 0 0,0-1 0 0 0,0 1 0 0 0,0 0 0 0 0,0 0 0 0 0,0-1 0 0 0,0 1 0 0 0,0 0 0 0 0,1 0 1 0 0,-1-1-1 0 0,0 1 0 0 0,1 0 0 0 0,-1 0 0 0 0,1 0 0 0 0,0-2 0 0 0,0 2-67 0 0,-1 0 1 0 0,1 0 0 0 0,0 0 0 0 0,-1-1 0 0 0,0 1 0 0 0,1 0 0 0 0,-1 0-1 0 0,0-1 1 0 0,0 1 0 0 0,0 0 0 0 0,1 0 0 0 0,-1-1 0 0 0,-1 1-1 0 0,1 0 1 0 0,0-1 0 0 0,0 1 0 0 0,0 0 0 0 0,-1 0 0 0 0,0-2-1 0 0,1 3-224 0 0,0-1 1 0 0,0 0-1 0 0,-1 1 0 0 0,1-1 0 0 0,0 1 0 0 0,-1 0 0 0 0,1-1 0 0 0,0 1 0 0 0,-1-1 0 0 0,1 1 0 0 0,-1-1 0 0 0,1 1 1 0 0,-1 0-1 0 0,1-1 0 0 0,0 1 0 0 0,-1 0 0 0 0,0 0 0 0 0,1-1 0 0 0,-1 1 0 0 0,1 0 0 0 0,-1 0 0 0 0,1 0 0 0 0,-1 0 1 0 0,1 0-1 0 0,-2 0 0 0 0,1 0 34 0 0,0 0 0 0 0,0 0 1 0 0,-1 0-1 0 0,1 1 0 0 0,0-1 0 0 0,0 1 1 0 0,0-1-1 0 0,-1 1 0 0 0,1-1 1 0 0,0 1-1 0 0,-1 0 0 0 0,-1 2 59 0 0,-1-1 1 0 0,1 1-1 0 0,0 0 0 0 0,0 0 0 0 0,1 0 1 0 0,-4 5-1 0 0,3-2-139 0 0,0 0 1 0 0,1 1-1 0 0,-1-1 1 0 0,1 1-1 0 0,1-1 1 0 0,-1 1-1 0 0,1 0 0 0 0,1-1 1 0 0,-1 1-1 0 0,1 0 1 0 0,1 13-1 0 0,2 6 196 0 0,11 43 1 0 0,-3-33-114 0 0,-10-33-184 0 0,0 0 1 0 0,0 0 0 0 0,0 0 0 0 0,1 0-1 0 0,-1-1 1 0 0,1 1 0 0 0,0-1-1 0 0,0 1 1 0 0,0-1 0 0 0,2 3 0 0 0,-4-5-11 0 0,1 0 1 0 0,-1 0-1 0 0,0 0 1 0 0,1 1-1 0 0,-1-1 1 0 0,1 0 0 0 0,-1 0-1 0 0,0 0 1 0 0,1 0-1 0 0,-1 0 1 0 0,1 0 0 0 0,-1 0-1 0 0,0 0 1 0 0,1 0-1 0 0,-1 0 1 0 0,1 0-1 0 0,-1 0 1 0 0,0 0 0 0 0,1 0-1 0 0,-1-1 1 0 0,0 1-1 0 0,1 0 1 0 0,-1 0-1 0 0,0 0 1 0 0,1-1 0 0 0,-1 1-1 0 0,0 0 1 0 0,1 0-1 0 0,-1 0 1 0 0,0-1-1 0 0,1 1 1 0 0,-1 0 0 0 0,0-1-1 0 0,0 1 1 0 0,0 0-1 0 0,1-1 1 0 0,-1 1-1 0 0,0 0 1 0 0,0-1 0 0 0,0 1-1 0 0,0-1 1 0 0,0 1-1 0 0,1 0 1 0 0,-1-1-1 0 0,0 0 1 0 0,6-20-84 0 0,-6 20 72 0 0,5-47-198 0 0,-5 40 187 0 0,0 0 0 0 0,1 0 1 0 0,0 0-1 0 0,1 1 1 0 0,-1-1-1 0 0,1 0 0 0 0,1 1 1 0 0,3-9-1 0 0,4-1-34 0 0,0 0 0 0 0,1 1 0 0 0,1 1-1 0 0,0 0 1 0 0,2 0 0 0 0,-1 1 0 0 0,23-16 0 0 0,-35 28 58 0 0,1 1 0 0 0,0 0 0 0 0,-1-1 0 0 0,1 1 1 0 0,0 0-1 0 0,0 0 0 0 0,0 0 0 0 0,0 0 0 0 0,0 1 1 0 0,0-1-1 0 0,0 0 0 0 0,1 1 0 0 0,-1-1 0 0 0,0 1 0 0 0,0 0 1 0 0,0 0-1 0 0,1 0 0 0 0,-1 0 0 0 0,0 0 0 0 0,0 0 0 0 0,0 1 1 0 0,0-1-1 0 0,1 1 0 0 0,-1 0 0 0 0,0-1 0 0 0,0 1 1 0 0,0 0-1 0 0,0 0 0 0 0,0 0 0 0 0,-1 0 0 0 0,1 1 0 0 0,0-1 1 0 0,0 1-1 0 0,-1-1 0 0 0,1 1 0 0 0,-1-1 0 0 0,1 1 0 0 0,-1 0 1 0 0,0-1-1 0 0,1 1 0 0 0,0 4 0 0 0,2 2 18 0 0,0 0 0 0 0,0 0 0 0 0,-1 1 1 0 0,-1-1-1 0 0,1 1 0 0 0,-1 0 0 0 0,1 13 0 0 0,-2 5 26 0 0,-1 31-1 0 0,-1-38-208 0 0,1-1 0 0 0,0 0 0 0 0,2 1 0 0 0,3 19 0 0 0,5-13-2827 0 0,0-11-3880 0 0,-4-7 3900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3:08.7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96 31 512 0 0,'-2'1'481'0'0,"1"0"0"0"0,0-1 0 0 0,0 1 0 0 0,-1-1-1 0 0,1 1 1 0 0,0-1 0 0 0,0 1 0 0 0,-1-1 0 0 0,1 0 0 0 0,-1 0 0 0 0,1 0 0 0 0,0 1-1 0 0,-1-1 1 0 0,1-1 0 0 0,0 1 0 0 0,-1 0 0 0 0,1 0 0 0 0,-1 0 0 0 0,1-1 0 0 0,0 1-1 0 0,0-1 1 0 0,-1 1 0 0 0,1-1 0 0 0,0 1 0 0 0,0-1 0 0 0,-1 0 0 0 0,1 0 0 0 0,0 1-1 0 0,0-1 1 0 0,0 0 0 0 0,0 0 0 0 0,0 0 0 0 0,0 0 0 0 0,1 0 0 0 0,-1-1 0 0 0,0 1-1 0 0,-1-2 1 0 0,2 2 133 0 0,-1-1 0 0 0,0 0 0 0 0,0 1 0 0 0,0-1 0 0 0,0 0 0 0 0,0 1-1 0 0,0 0 1 0 0,-1-1 0 0 0,-2-1 349 0 0,-6 13 634 0 0,7-5-1494 0 0,0 0 0 0 0,0 0 0 0 0,1 0 0 0 0,-1 1 0 0 0,1-1 0 0 0,0 0 1 0 0,1 1-1 0 0,-1 0 0 0 0,1-1 0 0 0,0 1 0 0 0,1 0 0 0 0,-1-1 0 0 0,1 1 0 0 0,0 0 0 0 0,1 0 1 0 0,-1-1-1 0 0,1 1 0 0 0,3 8 0 0 0,3 7-3 0 0,-1 1 1 0 0,-1 0-1 0 0,-1 0 1 0 0,2 41 0 0 0,-6-64-100 0 0,0 0 1 0 0,0 1 0 0 0,0-1-1 0 0,-1 0 1 0 0,1 1 0 0 0,0-1-1 0 0,-1 0 1 0 0,1 1 0 0 0,-1-1-1 0 0,1 1 1 0 0,-1-1 0 0 0,1 0-1 0 0,-1 1 1 0 0,1-1 0 0 0,-1 1-1 0 0,1 0 1 0 0,-1-1 0 0 0,1 1-1 0 0,-1-1 1 0 0,0 1 0 0 0,1 0-1 0 0,-1-1 1 0 0,0 1-1 0 0,0 0 1 0 0,1 0 0 0 0,-1 0-1 0 0,0 0 1 0 0,1-1 0 0 0,-1 1-1 0 0,0 0 1 0 0,0 0 0 0 0,1 0-1 0 0,-1 0 1 0 0,0 1 0 0 0,0-1-1 0 0,1 0 1 0 0,-1 0 0 0 0,0 0-1 0 0,1 1 1 0 0,-1-1 0 0 0,0 0-1 0 0,1 1 1 0 0,-1-1 0 0 0,0 0-1 0 0,1 1 1 0 0,-1-1 0 0 0,1 1-1 0 0,-1-1 1 0 0,0 1 0 0 0,1-1-1 0 0,0 1 1 0 0,-1-1 0 0 0,1 1-1 0 0,-1 0 1 0 0,1-1 0 0 0,0 1-1 0 0,-1 0 1 0 0,1-1 0 0 0,0 1-1 0 0,0 0 1 0 0,-1-1 0 0 0,1 1-1 0 0,0 0 1 0 0,0 0 0 0 0,0-1-1 0 0,0 1 1 0 0,0 0 0 0 0,0 0-1 0 0,-1-4-10 0 0,1 0 0 0 0,-1 0 0 0 0,1 0 1 0 0,-1 0-1 0 0,1 0 0 0 0,0 0 0 0 0,0-1 0 0 0,1 1 0 0 0,-1 0 0 0 0,1 0 0 0 0,-1 0 0 0 0,1 0 0 0 0,1-3 0 0 0,3-8-22 0 0,11-20 1 0 0,-10 21 39 0 0,2-2-11 0 0,0-1 1 0 0,1 1-1 0 0,1 0 1 0 0,0 1-1 0 0,0 0 1 0 0,21-20-1 0 0,-26 30-1 0 0,0 0 0 0 0,0 0 0 0 0,0 0 0 0 0,1 1-1 0 0,-1-1 1 0 0,1 1 0 0 0,0 1 0 0 0,0-1 0 0 0,8-1 0 0 0,-9 3 2 0 0,0 0-1 0 0,-1 0 1 0 0,1 1 0 0 0,0 0-1 0 0,0 0 1 0 0,0 0 0 0 0,0 0 0 0 0,0 1-1 0 0,0 0 1 0 0,0 0 0 0 0,-1 0-1 0 0,1 1 1 0 0,7 3 0 0 0,-7-3 0 0 0,0 1 0 0 0,1 1 0 0 0,-1-1 0 0 0,-1 1 0 0 0,1-1 1 0 0,0 1-1 0 0,-1 1 0 0 0,0-1 0 0 0,0 1 0 0 0,0-1 0 0 0,-1 1 0 0 0,1 0 0 0 0,-1 1 1 0 0,-1-1-1 0 0,5 11 0 0 0,0 3-101 0 0,-1 1 0 0 0,-1 0 0 0 0,3 25 0 0 0,-7-42-149 0 0,-1-1 0 0 0,1 1 0 0 0,0 0-1 0 0,0-1 1 0 0,0 1 0 0 0,0-1 0 0 0,2 5-1 0 0,3-1-3467 0 0,1-2-4102 0 0,-1-4 4258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3:26.7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10 366 512 0 0,'0'0'370'0'0,"-1"0"0"0"0,1 0 0 0 0,-1 0 1 0 0,1 0-1 0 0,0 0 0 0 0,-1 0 0 0 0,1 0 0 0 0,-1 0 0 0 0,1 0 0 0 0,0 1 0 0 0,-1-1 0 0 0,1 0 1 0 0,0 0-1 0 0,-1 1 0 0 0,0-1 740 0 0,1 1-740 0 0,0-1 0 0 0,0 0 0 0 0,-1 1 0 0 0,1-1 1 0 0,0 0-1 0 0,0 1 0 0 0,0-1 0 0 0,0 0 0 0 0,-1 1 0 0 0,1-1 0 0 0,0 1 0 0 0,0-1 0 0 0,0 0 1 0 0,0 1-1 0 0,0-1 0 0 0,0 1 0 0 0,0-1 0 0 0,0 0 0 0 0,0 1 0 0 0,0-1 0 0 0,0 1 0 0 0,0 0 1 0 0,0-1-268 0 0,1 0 1 0 0,-1 1 0 0 0,0-1 0 0 0,0 1-1 0 0,0-1 1 0 0,1 0 0 0 0,-1 1 0 0 0,0-1 0 0 0,1 0-1 0 0,-1 1 1 0 0,0-1 0 0 0,0 0 0 0 0,1 0 0 0 0,-1 1-1 0 0,1-1 1 0 0,-1 0 0 0 0,0 0 0 0 0,1 1-1 0 0,-1-1 1 0 0,0 0 0 0 0,1 0 0 0 0,-1 0 0 0 0,1 0-1 0 0,-1 0 1 0 0,1 0 0 0 0,-1 0 0 0 0,0 0-1 0 0,1 0 1 0 0,0 0 0 0 0,2 0 75 0 0,0-1 0 0 0,1 0 0 0 0,-1 1 0 0 0,0-1 0 0 0,0-1 0 0 0,1 1 0 0 0,-1 0 0 0 0,0-1 0 0 0,0 0 0 0 0,-1 0 0 0 0,1 1 0 0 0,0-2 0 0 0,0 1 0 0 0,-1 0 0 0 0,0 0 0 0 0,1-1 0 0 0,-1 0 0 0 0,3-4 0 0 0,2-3 159 0 0,-1 1-1 0 0,-1-1 1 0 0,0 1-1 0 0,7-18 1 0 0,-5 3 53 0 0,-1-1-1 0 0,4-34 1 0 0,0 4 79 0 0,-8 48-398 0 0,1-13 189 0 0,2 0-1 0 0,1 1 1 0 0,10-25 0 0 0,-10 35 220 0 0,-5 15-86 0 0,-5 18-132 0 0,-1-6-243 0 0,2 0 0 0 0,0 0 0 0 0,1 0 0 0 0,1 32 0 0 0,2-39-12 0 0,0 0-1 0 0,1 0 1 0 0,0 0 0 0 0,0-1-1 0 0,1 1 1 0 0,0-1 0 0 0,1 0 0 0 0,1 1-1 0 0,6 10 1 0 0,47 88 95 0 0,-57-106-104 0 0,1 0 1 0 0,0 0-1 0 0,0 0 1 0 0,0-1-1 0 0,0 1 1 0 0,1 0-1 0 0,-1-1 1 0 0,1 0 0 0 0,-1 1-1 0 0,6 2 1 0 0,-6-4-1 0 0,-1 0 1 0 0,1 0-1 0 0,0 0 1 0 0,0 0 0 0 0,0-1-1 0 0,-1 1 1 0 0,1-1-1 0 0,0 1 1 0 0,0-1-1 0 0,0 0 1 0 0,0 0 0 0 0,0 1-1 0 0,0-1 1 0 0,0-1-1 0 0,0 1 1 0 0,0 0 0 0 0,0 0-1 0 0,0-1 1 0 0,3 0-1 0 0,11-6 6 0 0,-1 0-1 0 0,0 0 0 0 0,-1-2 1 0 0,0 1-1 0 0,23-20 0 0 0,-28 20-5 0 0,0-1 1 0 0,-1 0-1 0 0,0 0 0 0 0,-1 0 0 0 0,0-1 0 0 0,-1 0 1 0 0,0 0-1 0 0,9-22 0 0 0,-6 7 7 0 0,-2-1-1 0 0,-1 1 1 0 0,-1-1 0 0 0,-1-1 0 0 0,-2 1-1 0 0,0-38 1 0 0,-2 64-5 0 0,0 0 1 0 0,0 0-1 0 0,0 0 1 0 0,0 0-1 0 0,0 0 1 0 0,0-1-1 0 0,0 1 1 0 0,1 0-1 0 0,-1 0 1 0 0,0 0-1 0 0,0 0 1 0 0,0-1-1 0 0,0 1 1 0 0,0 0-1 0 0,0 0 1 0 0,0 0-1 0 0,0 0 1 0 0,0 0-1 0 0,0-1 0 0 0,0 1 1 0 0,-1 0-1 0 0,1 0 1 0 0,0 0-1 0 0,0 0 1 0 0,0-1-1 0 0,0 1 1 0 0,0 0-1 0 0,0 0 1 0 0,0 0-1 0 0,0 0 1 0 0,0 0-1 0 0,0 0 1 0 0,-1-1-1 0 0,1 1 1 0 0,0 0-1 0 0,0 0 0 0 0,0 0 1 0 0,0 0-1 0 0,0 0 1 0 0,0 0-1 0 0,-1 0 1 0 0,1 0-1 0 0,0 0 1 0 0,0 0-1 0 0,0 0 1 0 0,0 0-1 0 0,0 0 1 0 0,-1 0-1 0 0,1 0 1 0 0,-7 7 37 0 0,-5 16 45 0 0,10-18-53 0 0,0 0-1 0 0,1 1 0 0 0,-1-1 0 0 0,1 1 0 0 0,0-1 0 0 0,1 1 0 0 0,-1-1 0 0 0,1 8 1 0 0,2 5 156 0 0,3 22 0 0 0,1 9 22 0 0,-5-41-206 0 0,0 0 0 0 0,0 0 0 0 0,1 0 0 0 0,0-1 0 0 0,0 1-1 0 0,1 0 1 0 0,0-1 0 0 0,0 1 0 0 0,1-1 0 0 0,0 0 0 0 0,0 0 0 0 0,6 6 0 0 0,-8-10-43 0 0,0 0 1 0 0,1-1-1 0 0,0 1 1 0 0,0-1-1 0 0,-1 1 1 0 0,2-1 0 0 0,-1 0-1 0 0,0 0 1 0 0,0 0-1 0 0,1 0 1 0 0,-1-1-1 0 0,1 1 1 0 0,-1-1-1 0 0,1 0 1 0 0,-1 0 0 0 0,1 0-1 0 0,0-1 1 0 0,0 1-1 0 0,-1-1 1 0 0,1 0-1 0 0,0 0 1 0 0,0 0 0 0 0,-1-1-1 0 0,1 1 1 0 0,0-1-1 0 0,-1 0 1 0 0,7-2-1 0 0,-2 0-462 0 0,1-1 0 0 0,-1 1 0 0 0,-1-2-1 0 0,12-7 1 0 0,-9 5-1805 0 0,0-2 0 0 0,13-13 0 0 0,-9 8-641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3:27.6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84 323 2369 0 0,'-15'-2'4388'0'0,"9"1"-2281"0"0,0 0 0 0 0,0 0 0 0 0,0 1 1 0 0,0 0-1 0 0,-9 1 0 0 0,14 0-1900 0 0,-1-1 0 0 0,1 0-1 0 0,0 1 1 0 0,0-1 0 0 0,0 0 0 0 0,0 1-1 0 0,0-1 1 0 0,0 1 0 0 0,0 0 0 0 0,0-1-1 0 0,0 1 1 0 0,0 0 0 0 0,0 0 0 0 0,0 0-1 0 0,0-1 1 0 0,1 1 0 0 0,-1 0 0 0 0,0 0-1 0 0,0 0 1 0 0,1 0 0 0 0,-1 0 0 0 0,1 1-1 0 0,-1-1 1 0 0,1 0 0 0 0,0 0 0 0 0,-1 0-1 0 0,1 0 1 0 0,0 0 0 0 0,0 1 0 0 0,0-1-1 0 0,0 0 1 0 0,0 0 0 0 0,0 2 0 0 0,0-2-155 0 0,0 1 0 0 0,1-1 0 0 0,-1 1-1 0 0,0-1 1 0 0,1 0 0 0 0,-1 1 0 0 0,1-1 0 0 0,0 0 0 0 0,0 1 0 0 0,-1-1 0 0 0,1 0 0 0 0,0 0 0 0 0,0 0 0 0 0,0 0 0 0 0,0 0 0 0 0,0 0 0 0 0,0 0 0 0 0,0 0 0 0 0,1 0 0 0 0,-1 0 0 0 0,0 0 0 0 0,0-1 0 0 0,1 1 0 0 0,-1-1-1 0 0,1 1 1 0 0,-1-1 0 0 0,3 1 0 0 0,2 1 13 0 0,-1-1 0 0 0,0 0-1 0 0,1 0 1 0 0,-1-1-1 0 0,1 0 1 0 0,7 0 0 0 0,-2-2-2 0 0,1 0-1 0 0,0-1 1 0 0,-1 0 0 0 0,1-1 0 0 0,16-7 0 0 0,52-33 105 0 0,-72 40-147 0 0,0-1 0 0 0,-1 0 0 0 0,0-1 0 0 0,0 1 0 0 0,0-1 0 0 0,-1-1 0 0 0,0 1 1 0 0,0-1-1 0 0,0 0 0 0 0,-1 0 0 0 0,0-1 0 0 0,-1 0 0 0 0,0 0 0 0 0,0 0 0 0 0,0 0 0 0 0,-1 0 0 0 0,4-16 0 0 0,7-81 157 0 0,-8 47-1 0 0,-6 57-164 0 0,0-1 0 0 0,0 1 0 0 0,1 0-1 0 0,-1 0 1 0 0,0 0 0 0 0,0 0 0 0 0,1 0 0 0 0,-1 0 0 0 0,0 1 0 0 0,1-1 0 0 0,-1 0 0 0 0,2-2 0 0 0,1 5 117 0 0,-2 7-71 0 0,-1 15-27 0 0,-1-1 0 0 0,-7 44 0 0 0,1-12-53 0 0,4 188 135 0 0,5-131-87 0 0,-2-92-36 0 0,-1 43-36 0 0,12 89 0 0 0,-11-151 42 0 0,8 37-33 0 0,-7-36 31 0 0,-1 0-1 0 0,1-1 0 0 0,-1 1 0 0 0,1 0 0 0 0,0 0 0 0 0,0 0 0 0 0,0-1 1 0 0,0 1-1 0 0,0 0 0 0 0,0-1 0 0 0,0 1 0 0 0,1-1 0 0 0,-1 1 0 0 0,1-1 0 0 0,-1 0 1 0 0,4 3-1 0 0,-4-4 2 0 0,0 0 0 0 0,0 0 1 0 0,0 0-1 0 0,0 0 0 0 0,0 0 1 0 0,0 0-1 0 0,0 0 0 0 0,0-1 1 0 0,0 1-1 0 0,0 0 0 0 0,0 0 0 0 0,0-1 1 0 0,0 1-1 0 0,-1-1 0 0 0,1 1 1 0 0,0 0-1 0 0,0-1 0 0 0,0 0 1 0 0,0 1-1 0 0,-1-1 0 0 0,1 0 1 0 0,0 1-1 0 0,0-1 0 0 0,-1 0 0 0 0,1 0 1 0 0,-1 1-1 0 0,1-1 0 0 0,-1 0 1 0 0,1 0-1 0 0,-1 0 0 0 0,1 0 1 0 0,-1-2-1 0 0,1 2 2 0 0,0 0 1 0 0,-1 0-1 0 0,0 0 0 0 0,1 0 1 0 0,-1 0-1 0 0,0 0 1 0 0,1 0-1 0 0,-1 0 0 0 0,0 0 1 0 0,0 0-1 0 0,0 0 1 0 0,0 0-1 0 0,0 0 0 0 0,0 0 1 0 0,0-1-1 0 0,0 1 1 0 0,0 0-1 0 0,-1 0 0 0 0,1 0 1 0 0,0 0-1 0 0,-1 0 0 0 0,1 0 1 0 0,-1 0-1 0 0,1 0 1 0 0,-1 0-1 0 0,1 0 0 0 0,-1 0 1 0 0,0 1-1 0 0,0-1 1 0 0,1 0-1 0 0,-2 0 0 0 0,-4-2-42 0 0,0 0-1 0 0,0 1 0 0 0,0 0 0 0 0,0 1 1 0 0,0-1-1 0 0,-1 1 0 0 0,1 0 0 0 0,-1 1 1 0 0,1-1-1 0 0,0 1 0 0 0,-1 1 0 0 0,1-1 0 0 0,-1 1 1 0 0,1 0-1 0 0,-12 4 0 0 0,-1 3-201 0 0,16-6 266 0 0,0-1 0 0 0,0 0 0 0 0,1 0-1 0 0,-1 0 1 0 0,0 0 0 0 0,0 0 0 0 0,0-1-1 0 0,-4 1 1 0 0,-28 4 117 0 0,26-4-81 0 0,0 1 1 0 0,0-1-1 0 0,0 0 0 0 0,0-1 0 0 0,0 0 1 0 0,0-1-1 0 0,-17-3 0 0 0,24 4-8 0 0,139-6 201 0 0,1-3-209 0 0,-92 4-25 0 0,-29 5-28 0 0,32 2 0 0 0,-6 0-17 0 0,-34-4-67 0 0,-14-2-181 0 0,-15-4-455 0 0,13 7 254 0 0,1 0 1 0 0,0 1-1 0 0,-1-1 1 0 0,-10 2-1 0 0,-12 2-4176 0 0,11 0-1137 0 0,-3-2-71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3:28.6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45 157 512 0 0,'-4'-6'2190'0'0,"-1"-1"0"0"0,1 0 0 0 0,0 0 0 0 0,1-1-1 0 0,0 1 1 0 0,-4-13 0 0 0,-8-18 5079 0 0,26 56-3493 0 0,9 13-2296 0 0,9 13-1117 0 0,-22-31-228 0 0,-1-1 1 0 0,-1 1-1 0 0,0-1 1 0 0,0 2-1 0 0,5 25 1 0 0,-7-14 162 0 0,0 0 1 0 0,-1 34-1 0 0,0-56-222 0 0,3-6-66 0 0,5-7-29 0 0,-10 10 27 0 0,84-91-165 0 0,59-70-29 0 0,-133 147 179 0 0,2-1-35 0 0,25-25 1 0 0,-34 37 38 0 0,1 0-1 0 0,-1 0 1 0 0,1 0 0 0 0,0 1 0 0 0,-1-1 0 0 0,1 1 0 0 0,0 0-1 0 0,0 0 1 0 0,1 0 0 0 0,-1 1 0 0 0,0-1 0 0 0,1 1 0 0 0,5-1-1 0 0,-8 2 7 0 0,0 1 0 0 0,0-1-1 0 0,-1 0 1 0 0,1 0-1 0 0,0 1 1 0 0,-1-1-1 0 0,1 1 1 0 0,0 0 0 0 0,-1-1-1 0 0,1 1 1 0 0,-1 0-1 0 0,1 0 1 0 0,-1 0-1 0 0,1 0 1 0 0,-1 0-1 0 0,1 0 1 0 0,-1 0 0 0 0,0 1-1 0 0,0-1 1 0 0,0 0-1 0 0,0 1 1 0 0,0-1-1 0 0,0 1 1 0 0,1 2 0 0 0,2 4 0 0 0,0 1 1 0 0,-1 0-1 0 0,4 12 1 0 0,-5-15 0 0 0,3 18-13 0 0,-1-1 0 0 0,0 1 0 0 0,-2 1 0 0 0,-2 45 0 0 0,0-37-627 0 0,5 53 1 0 0,-3-78-404 0 0,0 0-1 0 0,0 0 1 0 0,3 7 0 0 0,-3-10-893 0 0,0 0 0 0 0,1 0 1 0 0,-1 0-1 0 0,1-1 0 0 0,5 7 0 0 0,0-2-1671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3:12.9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95 512 0 0,'-9'25'2446'0'0,"9"-25"-2308"0"0,-1 1 1 0 0,1 0-1 0 0,0-1 1 0 0,0 1-1 0 0,0 0 1 0 0,0-1-1 0 0,0 1 0 0 0,0 0 1 0 0,0-1-1 0 0,0 1 1 0 0,0 0-1 0 0,0-1 0 0 0,1 1 1 0 0,-1 0-1 0 0,0 0 1 0 0,1-1-114 0 0,-1 1-1 0 0,0-1 1 0 0,1 0 0 0 0,-1 0 0 0 0,0 0 0 0 0,1 1 0 0 0,-1-1 0 0 0,0 0-1 0 0,1 0 1 0 0,-1 0 0 0 0,1 0 0 0 0,-1 0 0 0 0,0 1 0 0 0,1-1-1 0 0,-1 0 1 0 0,1 0 0 0 0,-1 0 0 0 0,0 0 0 0 0,1 0 0 0 0,-1 0 0 0 0,1 0-1 0 0,-1-1 1 0 0,0 1 0 0 0,1 0 0 0 0,-1 0 0 0 0,1 0 0 0 0,-1 0-1 0 0,1-1 1 0 0,-1 1-1 0 0,0 0 0 0 0,0 0 0 0 0,0 0 0 0 0,0 0 0 0 0,0 0 0 0 0,0 0 0 0 0,0 0 0 0 0,0 0 0 0 0,0 0 0 0 0,0 0 0 0 0,-1 0 0 0 0,1 0 0 0 0,0-1 0 0 0,0 1 0 0 0,0 0 0 0 0,0 0 0 0 0,0 0 0 0 0,0 0 0 0 0,0 0 0 0 0,0 0 0 0 0,0 0 0 0 0,0 0 0 0 0,0 0 0 0 0,0 0 0 0 0,0 0 0 0 0,0 0 0 0 0,1 0 0 0 0,-1-1 0 0 0,0 1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0-1 0 0,0 0 1 0 0,-8-2 1635 0 0,-13 1 2091 0 0,19 1-3219 0 0,0 0-1 0 0,1 0 1 0 0,-1 0-1 0 0,0 0 1 0 0,1-1-1 0 0,-1 1 1 0 0,0 0-1 0 0,1-1 1 0 0,-1 1-1 0 0,1-1 1 0 0,-1 0 0 0 0,1 1-1 0 0,-1-1 1 0 0,1 0-1 0 0,-1 0 1 0 0,-1-2-1 0 0,2 3-375 0 0,1-1 0 0 0,-1 0 0 0 0,1 0-1 0 0,-1 0 1 0 0,1-1 0 0 0,-1 1 0 0 0,1 0 0 0 0,-1 0 0 0 0,1 0-1 0 0,0 0 1 0 0,0 0 0 0 0,0 0 0 0 0,0-1 0 0 0,0 1 0 0 0,0 0-1 0 0,0 0 1 0 0,0 0 0 0 0,0 0 0 0 0,0 0 0 0 0,0-1-1 0 0,1 1 1 0 0,-1 0 0 0 0,1 0 0 0 0,0-1 0 0 0,1-4-77 0 0,0 1 0 0 0,1 0 0 0 0,0 0 0 0 0,0 0 0 0 0,1 0 0 0 0,-1 0 0 0 0,1 1 0 0 0,0 0 0 0 0,0-1 0 0 0,0 1 0 0 0,1 1 0 0 0,-1-1 0 0 0,1 1 0 0 0,0 0 0 0 0,0 0 0 0 0,0 0 0 0 0,1 0 0 0 0,-1 1 0 0 0,10-3 0 0 0,-7 3-51 0 0,-1 1-1 0 0,1-1 0 0 0,-1 1 1 0 0,1 1-1 0 0,0 0 0 0 0,-1 0 0 0 0,1 0 1 0 0,0 1-1 0 0,-1 0 0 0 0,1 0 1 0 0,-1 1-1 0 0,1 0 0 0 0,-1 0 1 0 0,12 7-1 0 0,-12-6 9 0 0,0 1 0 0 0,0 1 1 0 0,-1-1-1 0 0,1 1 0 0 0,-1 0 1 0 0,0 1-1 0 0,-1-1 0 0 0,0 1 1 0 0,1 0-1 0 0,-2 1 0 0 0,1-1 0 0 0,-1 1 1 0 0,0 0-1 0 0,4 10 0 0 0,30 78 551 0 0,-31-74-589 0 0,1 0-1 0 0,0-1 1 0 0,1 0 0 0 0,2 0-1 0 0,21 31 1 0 0,-30-49-32 0 0,0 0 0 0 0,0 1-1 0 0,0-1 1 0 0,0 0 0 0 0,0 0 0 0 0,1-1 0 0 0,-1 1 0 0 0,1 0 0 0 0,-1-1 0 0 0,1 0 0 0 0,-1 0-1 0 0,1 1 1 0 0,0-1 0 0 0,0-1 0 0 0,0 1 0 0 0,0 0 0 0 0,0-1 0 0 0,0 0 0 0 0,-1 1 0 0 0,5-1-1 0 0,-3-1-272 0 0,-1 1-1 0 0,1-1 0 0 0,-1 0 0 0 0,0 0 0 0 0,1 0 0 0 0,-1 0 0 0 0,0 0 1 0 0,0-1-1 0 0,1 0 0 0 0,-1 1 0 0 0,-1-1 0 0 0,1 0 0 0 0,0-1 0 0 0,0 1 1 0 0,-1 0-1 0 0,4-5 0 0 0,6-8-2930 0 0,2-1-252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3:13.4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450 5 368 0 0,'-4'-5'7239'0'0,"4"5"-6971"0"0,0 0 0 0 0,0 0 0 0 0,-1 0 1 0 0,1 0-1 0 0,0 0 0 0 0,0 0 0 0 0,0 0 0 0 0,-1 0 0 0 0,1 0 0 0 0,-1 1 1341 0 0,0-1-1341 0 0,1 0 67 0 0,-1 0-1 0 0,0 0 1 0 0,1 0 0 0 0,-1 0-1 0 0,0 0 1 0 0,0 0 0 0 0,1 0-1 0 0,-1 0 1 0 0,0 0 0 0 0,0 0 0 0 0,1 1-1 0 0,-1-1 1 0 0,0 0 0 0 0,1 1-1 0 0,-1-1 1 0 0,1 0 0 0 0,-1 1-1 0 0,-1 0 1 0 0,-5 7 280 0 0,0 1-1 0 0,0-2 1 0 0,-1 1 0 0 0,-1-1 0 0 0,-15 10 0 0 0,2-1-171 0 0,-90 61 902 0 0,-7 3-120 0 0,104-67-1112 0 0,0 0-1 0 0,1 0 0 0 0,0 2 0 0 0,1-1 0 0 0,-14 22 0 0 0,25-33-128 0 0,0 0 0 0 0,0 0-1 0 0,1 1 1 0 0,-1-1 0 0 0,1 0-1 0 0,0 1 1 0 0,0-1 0 0 0,0 1-1 0 0,0 0 1 0 0,0 5 0 0 0,1-8-27 0 0,0 0 0 0 0,0 0-1 0 0,0 0 1 0 0,1 0 0 0 0,-1-1 0 0 0,0 1 0 0 0,0 0 0 0 0,0 0-1 0 0,1 0 1 0 0,-1-1 0 0 0,0 1 0 0 0,1 0 0 0 0,-1 0 0 0 0,1-1 0 0 0,-1 1-1 0 0,1 0 1 0 0,-1-1 0 0 0,1 1 0 0 0,1 1 0 0 0,-1-2-87 0 0,0 1 1 0 0,0-1-1 0 0,1 1 1 0 0,-1-1-1 0 0,0 0 1 0 0,0 1-1 0 0,1-1 0 0 0,-1 0 1 0 0,0 0-1 0 0,1 0 1 0 0,-1 0-1 0 0,1 0 1 0 0,-1 0-1 0 0,0 0 1 0 0,0 0-1 0 0,3-1 1 0 0,4-2-1466 0 0,0 1 0 0 0,0-1 1 0 0,10-6-1 0 0,-8 4 842 0 0,13-5-1294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3:14.1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187 78 512 0 0,'-1'-1'881'0'0,"0"0"1"0"0,0-1-1 0 0,0 1 0 0 0,0-1 0 0 0,1 1 1 0 0,-1-1-1 0 0,0 1 0 0 0,1-1 0 0 0,-1-2 0 0 0,-3-20 4447 0 0,1 9-2707 0 0,3 14-2461 0 0,0 0 0 0 0,0 0 0 0 0,0 0 1 0 0,0 0-1 0 0,0 0 0 0 0,0 1 0 0 0,-1-1 0 0 0,1 0 0 0 0,0 0 1 0 0,-1 0-1 0 0,1 0 0 0 0,-1 1 0 0 0,1-1 0 0 0,-1 0 0 0 0,1 0 1 0 0,-1 1-1 0 0,1-1 0 0 0,-1 0 0 0 0,0 1 0 0 0,1-1 0 0 0,-1 0 0 0 0,0 1 1 0 0,0-1-1 0 0,0 1 0 0 0,1 0 0 0 0,-1-1 0 0 0,0 1 0 0 0,0-1 1 0 0,0 1-1 0 0,-1 0 0 0 0,-1 0 77 0 0,0 0 0 0 0,0 1 0 0 0,0 0 0 0 0,1 0 0 0 0,-1 0 0 0 0,0 0 0 0 0,1 0 0 0 0,-1 0 0 0 0,-3 3 0 0 0,-1 1-51 0 0,-1 1-1 0 0,1-1 1 0 0,0 1-1 0 0,0 1 1 0 0,0-1-1 0 0,1 1 1 0 0,0 1 0 0 0,1-1-1 0 0,0 1 1 0 0,-7 12-1 0 0,3-1 54 0 0,0 0-1 0 0,1 0 0 0 0,-8 33 0 0 0,15-47-209 0 0,0 1-1 0 0,0-1 1 0 0,0 1 0 0 0,0 0 0 0 0,1-1 0 0 0,0 1-1 0 0,0-1 1 0 0,1 1 0 0 0,1 6 0 0 0,-2-10-33 0 0,0 0 0 0 0,1-1 0 0 0,0 1 0 0 0,-1 0 0 0 0,1-1 0 0 0,0 1 0 0 0,0 0 0 0 0,0-1 0 0 0,0 1 0 0 0,0-1 0 0 0,1 0 0 0 0,-1 1 0 0 0,0-1 0 0 0,0 0 0 0 0,1 0 0 0 0,-1 0 0 0 0,1 0 0 0 0,-1 0 0 0 0,1 0 0 0 0,0 0 0 0 0,-1 0 0 0 0,1-1 0 0 0,0 1 0 0 0,-1-1 0 0 0,1 1 0 0 0,0-1 0 0 0,0 0 0 0 0,0 1 0 0 0,-1-1 0 0 0,1 0 0 0 0,2 0 0 0 0,5-1-57 0 0,0 0-1 0 0,-1 0 1 0 0,1-1-1 0 0,0 1 1 0 0,-1-2-1 0 0,1 0 1 0 0,10-4 0 0 0,56-33-699 0 0,-33 16 104 0 0,-28 17 133 0 0,51-27-2056 0 0,-21 14-3389 0 0,-28 14 2194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3:14.4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 26 1608 0 0,'-3'-16'6588'0'0,"3"16"-6333"0"0,0-1 0 0 0,0 1-1 0 0,0-1 1 0 0,0 1-1 0 0,0 0 1 0 0,0-1 0 0 0,-1 1-1 0 0,1 0 1 0 0,0-1-1 0 0,0 1 1 0 0,0-1 0 0 0,0 1-1 0 0,-1 0 1 0 0,1-1 0 0 0,0 1-1 0 0,0 0 1 0 0,-1 0-1 0 0,1-1 1 0 0,0 1 0 0 0,0 0-1 0 0,-1-1 1 0 0,1 1-1 0 0,0 0 1 0 0,-1 0 0 0 0,1 0-1 0 0,0-1 1 0 0,-1 1 0 0 0,1 0-1 0 0,0 0 1 0 0,-1 0-1 0 0,1 0 1 0 0,-1 0 0 0 0,1 0-1 0 0,0 0 1 0 0,-1 0-1 0 0,0 0 1 0 0,0 2 168 0 0,1 0 1 0 0,-1 0-1 0 0,0 1 0 0 0,1-1 0 0 0,-1 0 0 0 0,1 1 1 0 0,0-1-1 0 0,0 4 0 0 0,3 64 1995 0 0,-1-47-1991 0 0,-1 0 0 0 0,-1 0-1 0 0,-4 33 1 0 0,-5-12-331 0 0,-3-1 0 0 0,-19 51 0 0 0,30-93-104 0 0,-2 15-456 0 0,4-16 422 0 0,-1 0 1 0 0,0 0 0 0 0,0 0 0 0 0,0 0 0 0 0,0 0 0 0 0,0 0 0 0 0,0 0-1 0 0,0 1 1 0 0,0-1 0 0 0,1 0 0 0 0,-1 0 0 0 0,0 0 0 0 0,0 0 0 0 0,0 0-1 0 0,0 0 1 0 0,0 0 0 0 0,1 0 0 0 0,-1 0 0 0 0,0 0 0 0 0,0 0 0 0 0,0 0-1 0 0,0 0 1 0 0,1 0 0 0 0,-1 0 0 0 0,0 0 0 0 0,0 0 0 0 0,0 0 0 0 0,0 0-1 0 0,0 0 1 0 0,1 0 0 0 0,-1 0 0 0 0,0 0 0 0 0,0 0 0 0 0,0 0 0 0 0,0 0-1 0 0,0 0 1 0 0,1 0 0 0 0,-1 0 0 0 0,0 0 0 0 0,0-1 0 0 0,0 1 0 0 0,0 0-1 0 0,0 0 1 0 0,3-2-1179 0 0,0-1-1 0 0,0 1 1 0 0,0-1-1 0 0,-1 0 0 0 0,4-4 1 0 0,4-9-1506 0 0,0-4 21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6:10.9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123 145 512 0 0,'-2'-2'265'0'0,"0"1"1"0"0,0-1-1 0 0,0 1 0 0 0,0 0 0 0 0,0 0 1 0 0,0 0-1 0 0,0 0 0 0 0,0 0 1 0 0,0 0-1 0 0,-1 0 0 0 0,1 1 0 0 0,0-1 1 0 0,0 1-1 0 0,-1 0 0 0 0,1 0 0 0 0,-1 0 1 0 0,1 0-1 0 0,0 0 0 0 0,-1 0 0 0 0,1 0 1 0 0,-3 2-1 0 0,-3-1 340 0 0,-1 1-1 0 0,1 0 1 0 0,0 0 0 0 0,-14 7-1 0 0,18-7-778 0 0,-8 6 2430 0 0,13-5-577 0 0,8 1-537 0 0,0 0-713 0 0,-1-1 1 0 0,1 1-1 0 0,-1 0 0 0 0,0 1 1 0 0,0 0-1 0 0,-1 0 1 0 0,1 1-1 0 0,-1 0 0 0 0,0 0 1 0 0,-1 0-1 0 0,0 1 1 0 0,11 14-1 0 0,-7-6-56 0 0,-1-1 0 0 0,-1 1 0 0 0,0 1 0 0 0,-1 0 0 0 0,10 32 0 0 0,-17-46-359 0 0,5 10 181 0 0,-2-14-107 0 0,2-7-56 0 0,-2 0-24 0 0,-1 0-1 0 0,0 0 0 0 0,0-1 1 0 0,-1 1-1 0 0,0 0 0 0 0,0-1 1 0 0,-1 0-1 0 0,-1 1 0 0 0,-2-19 1 0 0,-3-4-62 0 0,-18-49 0 0 0,-1-6-53 0 0,23 77 112 0 0,0 6-4 0 0,1 0-1 0 0,0-1 1 0 0,1 1-1 0 0,-1 0 0 0 0,1 0 1 0 0,0-1-1 0 0,0 1 1 0 0,1-6-1 0 0,-1 9-3 0 0,0 1-1 0 0,1-1 0 0 0,-1 1 1 0 0,1-1-1 0 0,0 1 0 0 0,-1-1 0 0 0,1 1 1 0 0,-1-1-1 0 0,1 1 0 0 0,0-1 0 0 0,-1 1 1 0 0,1-1-1 0 0,0 1 0 0 0,-1 0 1 0 0,1 0-1 0 0,0-1 0 0 0,-1 1 0 0 0,1 0 1 0 0,0 0-1 0 0,0 0 0 0 0,0 0 0 0 0,-1 0 1 0 0,1 0-1 0 0,0 0 0 0 0,0 0 1 0 0,-1 0-1 0 0,1 0 0 0 0,1 0 0 0 0,22 5-40 0 0,213 47-609 0 0,-76-32-2604 0 0,-93-13-813 0 0,-37-3 2562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3:14.8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43 151 1344 0 0,'0'0'315'0'0,"-2"-1"789"0"0,0-1-1 0 0,-1 1 1 0 0,1-1 0 0 0,1 1-1 0 0,-1-1 1 0 0,0 0-1 0 0,0 1 1 0 0,-3-5 0 0 0,5 5-972 0 0,0 0-1 0 0,0 0 1 0 0,0 0 0 0 0,0 0 0 0 0,-1 0 0 0 0,1 0 0 0 0,0 0-1 0 0,1 0 1 0 0,-1 0 0 0 0,0 0 0 0 0,0 0 0 0 0,0 0 0 0 0,0 0-1 0 0,1 0 1 0 0,-1 0 0 0 0,1 0 0 0 0,-1 0 0 0 0,0 1 0 0 0,1-1-1 0 0,0 0 1 0 0,-1 0 0 0 0,1 0 0 0 0,-1 1 0 0 0,1-1 0 0 0,0 0-1 0 0,1 0 1 0 0,-1 0-49 0 0,50-54 3330 0 0,-43 48-3165 0 0,0 0 1 0 0,0 0 0 0 0,1 1 0 0 0,0 1-1 0 0,11-7 1 0 0,-18 11-211 0 0,0 0 1 0 0,1 0-1 0 0,0 0 1 0 0,-1 0-1 0 0,1 0 0 0 0,0 1 1 0 0,-1-1-1 0 0,1 1 1 0 0,0 0-1 0 0,-1-1 0 0 0,1 1 1 0 0,0 1-1 0 0,0-1 1 0 0,-1 0-1 0 0,6 2 0 0 0,-6-1-28 0 0,0 0 0 0 0,0 0 0 0 0,0 0 0 0 0,0 0 0 0 0,0 1 0 0 0,-1-1 0 0 0,1 1-1 0 0,0-1 1 0 0,-1 1 0 0 0,1 0 0 0 0,-1 0 0 0 0,0-1 0 0 0,1 1 0 0 0,-1 0 0 0 0,0 0 0 0 0,0 0-1 0 0,0 1 1 0 0,0-1 0 0 0,0 3 0 0 0,1 0 1 0 0,-1 0 0 0 0,0 0 0 0 0,0 1 1 0 0,0-1-1 0 0,0 0 0 0 0,-1 0 0 0 0,0 1 0 0 0,0-1 0 0 0,-1 0 0 0 0,1 0 0 0 0,-1 1 0 0 0,0-1 0 0 0,-1 0 1 0 0,1 0-1 0 0,-1 0 0 0 0,0 0 0 0 0,-4 6 0 0 0,3-6 5 0 0,0 1 1 0 0,-1-2 0 0 0,0 1-1 0 0,0 0 1 0 0,0-1-1 0 0,-1 1 1 0 0,1-1-1 0 0,-1-1 1 0 0,0 1-1 0 0,0-1 1 0 0,0 1 0 0 0,-1-1-1 0 0,1-1 1 0 0,-12 5-1 0 0,10-5-2 0 0,-1 1 0 0 0,1-1 0 0 0,-1-1-1 0 0,0 1 1 0 0,1-1 0 0 0,-1-1 0 0 0,-15 0 0 0 0,20 0-138 0 0,0 0 1 0 0,1-1 0 0 0,-1 0-1 0 0,0 0 1 0 0,1 1-1 0 0,-1-2 1 0 0,1 1 0 0 0,-1 0-1 0 0,1 0 1 0 0,0-1 0 0 0,-1 1-1 0 0,1-1 1 0 0,0 0-1 0 0,0 0 1 0 0,0 0 0 0 0,0 0-1 0 0,1 0 1 0 0,-1 0 0 0 0,0 0-1 0 0,1 0 1 0 0,0-1-1 0 0,-1 1 1 0 0,1-1 0 0 0,0 1-1 0 0,0-1 1 0 0,-1-3 0 0 0,0-8-3794 0 0,1-2 1642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3:15.3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413 66 512 0 0,'-6'-21'-134'0'0,"5"17"1213"0"0,-1 1 1 0 0,1-1-1 0 0,-1 1 0 0 0,0-1 1 0 0,0 1-1 0 0,-2-4 0 0 0,2 6-466 0 0,1-1 0 0 0,0 1 0 0 0,0 0 1 0 0,-1-1-1 0 0,1 1 0 0 0,-1 0 0 0 0,1 0 0 0 0,-1 0 0 0 0,1 0 0 0 0,-1 1 0 0 0,0-1 0 0 0,1 0 0 0 0,-1 1 0 0 0,-2-1 0 0 0,2 0-304 0 0,-1 1 0 0 0,1 0 0 0 0,0 0 0 0 0,-1 0 0 0 0,1 0 1 0 0,0 0-1 0 0,-1 1 0 0 0,-2 0 0 0 0,-3 2 147 0 0,-1 0 0 0 0,1 0 0 0 0,0 1 0 0 0,0 0 0 0 0,0 0 0 0 0,1 1 0 0 0,-12 10 0 0 0,-45 45 621 0 0,52-48-828 0 0,-9 10 57 0 0,1 1 0 0 0,0 1 0 0 0,3 0-1 0 0,0 1 1 0 0,-21 43 0 0 0,27-45-124 0 0,1 0 0 0 0,2 1 0 0 0,0 0 0 0 0,1 0 0 0 0,2 0 0 0 0,0 1 1 0 0,-1 28-1 0 0,6-46-178 0 0,0 0 0 0 0,1 0 0 0 0,-1-1 0 0 0,1 1 0 0 0,0 0 1 0 0,1-1-1 0 0,-1 1 0 0 0,2-1 0 0 0,-1 1 0 0 0,0-1 0 0 0,1 0 0 0 0,0 0 1 0 0,1 0-1 0 0,0 0 0 0 0,-1-1 0 0 0,2 1 0 0 0,-1-1 0 0 0,8 7 0 0 0,-5-6-78 0 0,0-1-1 0 0,0 0 0 0 0,0 0 0 0 0,0-1 1 0 0,1 0-1 0 0,0 0 0 0 0,0-1 0 0 0,0 0 0 0 0,0 0 1 0 0,0-1-1 0 0,0 0 0 0 0,1-1 0 0 0,-1 0 1 0 0,13 1-1 0 0,-5-2-432 0 0,0-1 1 0 0,1 0-1 0 0,-1-2 1 0 0,0 1 0 0 0,18-7-1 0 0,-21 5-740 0 0,-1-1 1 0 0,18-9-1 0 0,-21 9-666 0 0,0 0 0 0 0,0-1 0 0 0,12-11 0 0 0,-6 3-484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3:15.9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43 205 1696 0 0,'-13'13'8379'0'0,"8"-9"-6670"0"0,1 0 0 0 0,0 0 0 0 0,0 0 0 0 0,-4 6 0 0 0,8-9-1545 0 0,-1 0 0 0 0,1 0 0 0 0,-1-1-1 0 0,1 1 1 0 0,-1 0 0 0 0,1 0 0 0 0,0 0-1 0 0,0 0 1 0 0,-1-1 0 0 0,1 1 0 0 0,0 0-1 0 0,0 0 1 0 0,0 0 0 0 0,0 0-1 0 0,0 0 1 0 0,0 0 0 0 0,0 0 0 0 0,0 0-1 0 0,0-1 1 0 0,0 1 0 0 0,1 0 0 0 0,-1 0-1 0 0,0 0 1 0 0,1 0 0 0 0,-1 0 0 0 0,0-1-1 0 0,1 1 1 0 0,-1 0 0 0 0,1 0 0 0 0,-1-1-1 0 0,1 1 1 0 0,0 0 0 0 0,0 0-97 0 0,0-1 1 0 0,0 1 0 0 0,0-1-1 0 0,0 1 1 0 0,-1-1 0 0 0,1 0-1 0 0,0 1 1 0 0,0-1 0 0 0,0 0-1 0 0,0 0 1 0 0,0 0 0 0 0,0 0-1 0 0,0 0 1 0 0,0 0 0 0 0,0 0-1 0 0,0 0 1 0 0,-1 0 0 0 0,1 0-1 0 0,0 0 1 0 0,0-1-1 0 0,0 1 1 0 0,0 0 0 0 0,0-1-1 0 0,0 1 1 0 0,0-1 0 0 0,25-14 77 0 0,-20 12-59 0 0,2-3-83 0 0,0 0 0 0 0,-1 0 0 0 0,1 0 1 0 0,-1-1-1 0 0,-1 0 0 0 0,1 0 0 0 0,-1-1 1 0 0,0 1-1 0 0,-1-1 0 0 0,0-1 1 0 0,8-17-1 0 0,-8 13 11 0 0,0-1 1 0 0,-1 0 0 0 0,0 0-1 0 0,-1-1 1 0 0,-1 1-1 0 0,-1-1 1 0 0,1-19 0 0 0,-2 33-3 0 0,0 0 0 0 0,0 0 0 0 0,0 0 0 0 0,0 0 1 0 0,0 0-1 0 0,0 0 0 0 0,-1 0 0 0 0,1 0 0 0 0,0 0 0 0 0,-1 0 1 0 0,1 0-1 0 0,0 0 0 0 0,-1 1 0 0 0,1-1 0 0 0,-1 0 1 0 0,1 0-1 0 0,-2-1 0 0 0,2 2-2 0 0,0 0 1 0 0,-1 0-1 0 0,1 0 1 0 0,-1 0-1 0 0,1 0 1 0 0,-1 0-1 0 0,1 0 0 0 0,-1 0 1 0 0,1 0-1 0 0,-1 0 1 0 0,1 0-1 0 0,-1 0 1 0 0,1 0-1 0 0,0 1 1 0 0,-1-1-1 0 0,1 0 0 0 0,-1 0 1 0 0,1 0-1 0 0,0 1 1 0 0,-1-1-1 0 0,1 0 1 0 0,-1 1-1 0 0,1-1 0 0 0,0 0 1 0 0,0 1-1 0 0,-1-1 1 0 0,1 0-1 0 0,0 1 1 0 0,-1-1-1 0 0,1 0 0 0 0,0 1 1 0 0,0-1-1 0 0,0 1 1 0 0,-1-1-1 0 0,1 1 1 0 0,0 0-1 0 0,-5 8 38 0 0,0 0 1 0 0,0 0-1 0 0,1 0 0 0 0,1 1 0 0 0,-1 0 1 0 0,2-1-1 0 0,-4 20 0 0 0,5-23-48 0 0,1 1 0 0 0,0 0 1 0 0,0-1-1 0 0,1 1 0 0 0,-1-1 0 0 0,2 1 0 0 0,-1-1 0 0 0,1 1 0 0 0,-1-1 1 0 0,2 0-1 0 0,-1 0 0 0 0,1 0 0 0 0,4 7 0 0 0,-5-9-8 0 0,1 0-1 0 0,0 0 1 0 0,0 0-1 0 0,0 0 1 0 0,0-1 0 0 0,1 1-1 0 0,-1-1 1 0 0,1 0-1 0 0,0 0 1 0 0,0 0-1 0 0,0-1 1 0 0,0 1 0 0 0,1-1-1 0 0,-1 0 1 0 0,1 0-1 0 0,-1-1 1 0 0,1 1-1 0 0,5 0 1 0 0,-6-1-16 0 0,0-1 0 0 0,0 0 0 0 0,0 0 0 0 0,0 0 1 0 0,0-1-1 0 0,0 1 0 0 0,0-1 0 0 0,0 0 0 0 0,0 0 0 0 0,-1 0 0 0 0,1-1 0 0 0,0 1 0 0 0,0-1 1 0 0,-1 0-1 0 0,1 0 0 0 0,-1 0 0 0 0,0 0 0 0 0,0-1 0 0 0,0 0 0 0 0,0 1 0 0 0,0-1 1 0 0,3-4-1 0 0,0-1-38 0 0,0 0 0 0 0,-1 0 0 0 0,0-1-1 0 0,0 0 1 0 0,-1 0 0 0 0,0 0 0 0 0,-1 0 0 0 0,3-13 0 0 0,-2 4 123 0 0,0 0 1 0 0,-2 0-1 0 0,0-31 0 0 0,4 129 147 0 0,-4-66-186 0 0,1 0-1 0 0,0-1 0 0 0,1 0 1 0 0,0 0-1 0 0,1 0 0 0 0,10 20 1 0 0,-13-31-34 0 0,-1 0 1 0 0,1 0-1 0 0,0 0 1 0 0,-1 0-1 0 0,1 0 1 0 0,0 0-1 0 0,0-1 1 0 0,0 1-1 0 0,0 0 1 0 0,0-1-1 0 0,1 0 1 0 0,-1 0-1 0 0,0 1 1 0 0,1-1-1 0 0,2 0 1 0 0,-3 0-209 0 0,0-1-1 0 0,-1 0 1 0 0,1 1-1 0 0,0-1 1 0 0,0 0-1 0 0,-1-1 1 0 0,1 1-1 0 0,0 0 1 0 0,0 0-1 0 0,-1-1 1 0 0,1 1 0 0 0,0-1-1 0 0,-1 1 1 0 0,1-1-1 0 0,-1 0 1 0 0,1 1-1 0 0,-1-1 1 0 0,1 0-1 0 0,-1 0 1 0 0,1 0 0 0 0,-1 0-1 0 0,0 0 1 0 0,2-3-1 0 0,4-3-2954 0 0,1 1-622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3:16.2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43 2713 0 0,'-2'-1'823'0'0,"-8"-9"7926"0"0,11 6-4932 0 0,7 2-2981 0 0,2 0 100 0 0,0 0 0 0 0,13-4 0 0 0,13-3 348 0 0,-21 6-639 0 0,0 1 1 0 0,1 1-1 0 0,-1 0 1 0 0,30 3 0 0 0,-39-1-507 0 0,0 0 1 0 0,0 0 0 0 0,0 1 0 0 0,0 0-1 0 0,0 0 1 0 0,0 0 0 0 0,-1 1 0 0 0,1 0-1 0 0,-1 0 1 0 0,0 0 0 0 0,0 1 0 0 0,0 0-1 0 0,0 0 1 0 0,0 0 0 0 0,4 6 0 0 0,-1 0-3 0 0,-1 1 1 0 0,0 0 0 0 0,0 1 0 0 0,-1-1 0 0 0,0 1 0 0 0,-1 0-1 0 0,-1 1 1 0 0,0-1 0 0 0,4 24 0 0 0,-2-2 139 0 0,-2 1 0 0 0,-1 51 0 0 0,-3-65-208 0 0,-1-1 0 0 0,-1 0-1 0 0,-1 1 1 0 0,-1-1-1 0 0,0 0 1 0 0,-12 29-1 0 0,10-34-92 0 0,0-1 0 0 0,-2 0 1 0 0,1-1-1 0 0,-2 0 0 0 0,1 0 0 0 0,-2 0 0 0 0,0-1 1 0 0,0-1-1 0 0,-15 13 0 0 0,21-21-278 0 0,-16 13 196 0 0,19-15-99 0 0,1-1 0 0 0,-1 1 0 0 0,0-1 0 0 0,0 1 1 0 0,1-1-1 0 0,-1 0 0 0 0,0 1 0 0 0,1-1 0 0 0,-1 0 0 0 0,0 0 1 0 0,0 1-1 0 0,0-1 0 0 0,1 0 0 0 0,-1 0 0 0 0,0 0 0 0 0,0 0 1 0 0,1 0-1 0 0,-1 0 0 0 0,0 0 0 0 0,0-1 0 0 0,0 1 0 0 0,1 0 1 0 0,-1 0-1 0 0,0 0 0 0 0,0-1 0 0 0,0 0 0 0 0,-2-2-2845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3:16.9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179 99 512 0 0,'-6'-12'2236'0'0,"2"3"3334"0"0,-1 0-1 0 0,-8-11 0 0 0,13 20-5486 0 0,0-1 0 0 0,-1 1 0 0 0,1 0 1 0 0,0 0-1 0 0,-1-1 0 0 0,1 1 0 0 0,0 0 0 0 0,-1 0 0 0 0,1 0 0 0 0,0 0 0 0 0,-1 0 0 0 0,1 0 0 0 0,-1 0 1 0 0,1-1-1 0 0,0 1 0 0 0,-1 0 0 0 0,1 0 0 0 0,0 0 0 0 0,-1 1 0 0 0,1-1 0 0 0,-1 0 0 0 0,1 0 0 0 0,0 0 1 0 0,-1 0-1 0 0,1 0 0 0 0,-1 0 0 0 0,1 0 0 0 0,0 1 0 0 0,-1-1 0 0 0,1 0 0 0 0,0 0 0 0 0,-1 1 0 0 0,1-1 1 0 0,0 0-1 0 0,-1 1 0 0 0,-12 10 804 0 0,12-9-629 0 0,-28 26 694 0 0,-24 24 116 0 0,48-46-965 0 0,0 0 0 0 0,0 0 0 0 0,1 1 1 0 0,0 0-1 0 0,0 0 0 0 0,-5 14 0 0 0,8-18-87 0 0,0-1 1 0 0,0 1-1 0 0,0 0 0 0 0,1 0 1 0 0,-1 0-1 0 0,1 0 1 0 0,0 0-1 0 0,0 0 0 0 0,0-1 1 0 0,0 1-1 0 0,1 0 0 0 0,-1 0 1 0 0,1 0-1 0 0,-1 0 1 0 0,2 3-1 0 0,0-4-15 0 0,-1 1 1 0 0,0-1-1 0 0,1 0 1 0 0,0 0-1 0 0,-1 0 1 0 0,1 0-1 0 0,0 0 1 0 0,0 0-1 0 0,0-1 0 0 0,0 1 1 0 0,1-1-1 0 0,-1 1 1 0 0,0-1-1 0 0,1 0 1 0 0,-1 1-1 0 0,1-2 1 0 0,2 2-1 0 0,5 1-22 0 0,-1-1 0 0 0,1 0 0 0 0,0 0-1 0 0,0-1 1 0 0,0 0 0 0 0,1-1 0 0 0,-1 0 0 0 0,0-1 0 0 0,0 0 0 0 0,0-1-1 0 0,17-4 1 0 0,-16 3-18 0 0,0-1 0 0 0,0 0 0 0 0,-1-1-1 0 0,0 0 1 0 0,0-1 0 0 0,0 0 0 0 0,0 0-1 0 0,-1-1 1 0 0,0 0 0 0 0,8-10 0 0 0,-15 15 42 0 0,1 0 0 0 0,-2-1 0 0 0,1 1 1 0 0,0-1-1 0 0,0 0 0 0 0,-1 0 0 0 0,1 0 1 0 0,-1 0-1 0 0,0 0 0 0 0,0 0 0 0 0,0 0 0 0 0,-1 0 1 0 0,1 0-1 0 0,0-5 0 0 0,-1 3 4 0 0,0 0-1 0 0,-1 0 0 0 0,1 0 1 0 0,-1 0-1 0 0,0 0 0 0 0,-1 0 1 0 0,1 1-1 0 0,-3-8 0 0 0,-1 2-1 0 0,-1 0 0 0 0,1 0 0 0 0,-2 1 0 0 0,1 0 0 0 0,-1 0 0 0 0,-1 0 0 0 0,-12-11 0 0 0,16 17 3 0 0,0-1-1 0 0,0 2 1 0 0,0-1-1 0 0,0 0 1 0 0,-1 1 0 0 0,1 0-1 0 0,-1 0 1 0 0,1 0 0 0 0,-1 1-1 0 0,0-1 1 0 0,0 1-1 0 0,0 0 1 0 0,0 1 0 0 0,0-1-1 0 0,0 1 1 0 0,-6 0 0 0 0,8 0-119 0 0,0 1 1 0 0,0-1 0 0 0,1 1 0 0 0,-1 0 0 0 0,0 0 0 0 0,1 0-1 0 0,-1 0 1 0 0,0 0 0 0 0,1 0 0 0 0,0 1 0 0 0,-1-1 0 0 0,-3 4-1 0 0,4-2-249 0 0,0-1 0 0 0,0 0 0 0 0,0 1 0 0 0,0-1-1 0 0,1 1 1 0 0,-1-1 0 0 0,1 1 0 0 0,0 0 0 0 0,0-1-1 0 0,0 1 1 0 0,0 0 0 0 0,0 0 0 0 0,1 0 0 0 0,-1 3-1 0 0,-1 11-2949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3:19.8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242 104 512 0 0,'0'0'321'0'0,"-1"1"1"0"0,1-1-1 0 0,-1 1 1 0 0,1-1-1 0 0,-1 1 0 0 0,1-1 1 0 0,-1 1-1 0 0,1-1 1 0 0,-1 0-1 0 0,0 1 0 0 0,1-1 1 0 0,-1 0-1 0 0,0 1 0 0 0,1-1 1 0 0,-1 0-1 0 0,-1 0 1 0 0,2 0-233 0 0,0 0 1 0 0,0 0 0 0 0,-1 0 0 0 0,1 0 0 0 0,0 0-1 0 0,0-1 1 0 0,-1 1 0 0 0,1 0 0 0 0,0 0 0 0 0,0 0 0 0 0,0-1-1 0 0,-1 1 1 0 0,1 0 0 0 0,0 0 0 0 0,0 0 0 0 0,0-1-1 0 0,0 1 1 0 0,0 0 0 0 0,-1 0 0 0 0,1-1 0 0 0,0 1 0 0 0,0 0-1 0 0,0 0 1 0 0,0-1 0 0 0,0 1 0 0 0,0 0 0 0 0,0-1 0 0 0,0 1-1 0 0,2-31 2836 0 0,0 17 1403 0 0,-2 12-4012 0 0,-1 0 0 0 0,1-1 1 0 0,-1 1-1 0 0,1 0 0 0 0,-1 0 1 0 0,0 0-1 0 0,0 0 0 0 0,0 0 1 0 0,0 0-1 0 0,0 0 0 0 0,0 0 1 0 0,0 1-1 0 0,-1-1 0 0 0,1 0 1 0 0,-1 1-1 0 0,1-1 0 0 0,-1 1 1 0 0,1-1-1 0 0,-1 1 0 0 0,0 0 1 0 0,0 0-1 0 0,-2-2 0 0 0,-1 1-118 0 0,0-1-1 0 0,0 1 0 0 0,0 0 1 0 0,0 1-1 0 0,0-1 0 0 0,-1 1 0 0 0,-8-2 1 0 0,5 3-11 0 0,-1-1 0 0 0,1 2 1 0 0,0-1-1 0 0,-13 3 1 0 0,19-2-139 0 0,0-1 1 0 0,0 1 0 0 0,0 0-1 0 0,0 0 1 0 0,0 0 0 0 0,0 0 0 0 0,1 1-1 0 0,-1-1 1 0 0,0 1 0 0 0,1 0-1 0 0,0 0 1 0 0,-1 0 0 0 0,1 0-1 0 0,0 0 1 0 0,0 0 0 0 0,-4 5-1 0 0,5-5-33 0 0,1 0 0 0 0,-1-1 0 0 0,0 1-1 0 0,1 0 1 0 0,-1 0 0 0 0,1 0 0 0 0,0-1 0 0 0,-1 1-1 0 0,1 0 1 0 0,0 0 0 0 0,0 0 0 0 0,0 0 0 0 0,0 0-1 0 0,1-1 1 0 0,-1 1 0 0 0,0 0 0 0 0,1 0 0 0 0,0 0-1 0 0,-1-1 1 0 0,1 1 0 0 0,0 0 0 0 0,0-1 0 0 0,0 1-1 0 0,0-1 1 0 0,0 1 0 0 0,0-1 0 0 0,3 3 0 0 0,1 2-8 0 0,0 0 0 0 0,1-1 0 0 0,0 0 1 0 0,1 0-1 0 0,7 4 0 0 0,8 3-39 0 0,1-1 0 0 0,1-1-1 0 0,-1-2 1 0 0,1 0-1 0 0,34 6 1 0 0,-32-8-31 0 0,-19-4 48 0 0,0 0 0 0 0,0 0 0 0 0,-1 1 0 0 0,1 0 0 0 0,0 0 0 0 0,-1 0 0 0 0,10 7 0 0 0,-15-9 14 0 0,1 0-1 0 0,-1 1 1 0 0,0-1-1 0 0,0 0 1 0 0,0 0-1 0 0,0 1 0 0 0,0-1 1 0 0,0 0-1 0 0,0 1 1 0 0,0-1-1 0 0,0 1 1 0 0,-1-1-1 0 0,1 1 1 0 0,0-1-1 0 0,-1 1 1 0 0,0 0-1 0 0,1-1 0 0 0,-1 1 1 0 0,0 0-1 0 0,0-1 1 0 0,0 1-1 0 0,0 0 1 0 0,0-1-1 0 0,0 1 1 0 0,0 0-1 0 0,-1-1 1 0 0,1 1-1 0 0,0 0 1 0 0,-1-1-1 0 0,0 1 0 0 0,1-1 1 0 0,-1 1-1 0 0,0-1 1 0 0,0 1-1 0 0,0-1 1 0 0,0 0-1 0 0,-1 3 1 0 0,-4 2 17 0 0,1 0 0 0 0,-1 0 0 0 0,0 0 0 0 0,0-1 0 0 0,-1 1 0 0 0,1-1 0 0 0,-1-1 1 0 0,-14 8-1 0 0,-6 0 69 0 0,-33 10 0 0 0,20-7-7 0 0,-18 5 76 0 0,51-19-143 0 0,0 1 0 0 0,0-1 1 0 0,0 0-1 0 0,0 0 1 0 0,0-1-1 0 0,-11 0 0 0 0,16-1-22 0 0,0 1 0 0 0,0-1-1 0 0,0 1 1 0 0,0-1-1 0 0,0 1 1 0 0,0-1-1 0 0,0 0 1 0 0,0 0-1 0 0,1 0 1 0 0,-1 0 0 0 0,0 0-1 0 0,1-1 1 0 0,-1 1-1 0 0,0 0 1 0 0,1-1-1 0 0,-2-2 1 0 0,1 1-44 0 0,0 0 0 0 0,0 0 0 0 0,0 0 0 0 0,0-1-1 0 0,1 1 1 0 0,0-1 0 0 0,0 1 0 0 0,-1-7 0 0 0,0 2-171 0 0,1 0 0 0 0,1-1 0 0 0,0 1-1 0 0,0 0 1 0 0,0 0 0 0 0,1-1 0 0 0,3-11 0 0 0,-1 10-530 0 0,0 0 0 0 0,1 0 0 0 0,0 1 1 0 0,10-16-1 0 0,-9 17-1279 0 0,1 0 0 0 0,12-14 0 0 0,4 2-574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3:20.3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205 58 8 0 0,'-2'-21'9914'0'0,"-4"0"-4081"0"0,6 20-5672 0 0,-1 0-1 0 0,1 0 1 0 0,-1 0 0 0 0,1 0-1 0 0,-1 0 1 0 0,1 1 0 0 0,-1-1-1 0 0,0 0 1 0 0,0 0 0 0 0,1 0-1 0 0,-1 1 1 0 0,0-1-1 0 0,0 1 1 0 0,0-1 0 0 0,0 0-1 0 0,1 1 1 0 0,-1-1 0 0 0,0 1-1 0 0,0 0 1 0 0,0-1 0 0 0,0 1-1 0 0,0 0 1 0 0,0 0-1 0 0,0-1 1 0 0,0 1 0 0 0,0 0-1 0 0,-1 0 1 0 0,1 0 0 0 0,0 0-1 0 0,0 0 1 0 0,0 1 0 0 0,0-1-1 0 0,0 0 1 0 0,0 0-1 0 0,0 1 1 0 0,0-1 0 0 0,-1 1-1 0 0,-9 5 412 0 0,0 0 0 0 0,1 1 0 0 0,0 0 0 0 0,0 1 0 0 0,0 0 0 0 0,-9 11 0 0 0,2-3-191 0 0,8-8-195 0 0,0 0 0 0 0,1 1 0 0 0,0 0 0 0 0,-12 18 0 0 0,19-25-166 0 0,-1 1 0 0 0,1 0 0 0 0,0 0-1 0 0,0 0 1 0 0,0 0 0 0 0,0 0 0 0 0,0 0-1 0 0,0 0 1 0 0,1 0 0 0 0,-1 4 0 0 0,1-5-21 0 0,1 0 1 0 0,-1 0-1 0 0,0 0 0 0 0,1 0 1 0 0,-1-1-1 0 0,1 1 1 0 0,0 0-1 0 0,-1 0 0 0 0,1 0 1 0 0,0-1-1 0 0,0 1 1 0 0,0 0-1 0 0,0-1 0 0 0,0 1 1 0 0,1-1-1 0 0,-1 1 1 0 0,0-1-1 0 0,3 2 1 0 0,-1-1-29 0 0,1 1 1 0 0,0-1-1 0 0,0 0 1 0 0,0 0-1 0 0,1 0 1 0 0,-1-1-1 0 0,0 1 1 0 0,1-1-1 0 0,-1 0 1 0 0,1 0-1 0 0,-1-1 1 0 0,5 1-1 0 0,9-1-414 0 0,30-2-1 0 0,-37 1-8 0 0,1-1 1 0 0,-1-1-1 0 0,1 0 1 0 0,-1 0-1 0 0,12-7 0 0 0,28-13-4717 0 0,-27 11 401 0 0,1 1-1346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3:20.6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21 912 0 0,'-5'-12'5336'0'0,"1"3"4720"0"0,3 20-4799 0 0,1 18-3475 0 0,-1 49 339 0 0,-5-30-1326 0 0,3-30-652 0 0,0 0-1 0 0,2 1 1 0 0,1 21 0 0 0,0-38-166 0 0,0-1 0 0 0,0 0 0 0 0,1 0 1 0 0,-1 0-1 0 0,0 1 0 0 0,1-1 0 0 0,-1 0 1 0 0,1 0-1 0 0,-1 0 0 0 0,1 0 0 0 0,-1 0 1 0 0,1 0-1 0 0,0 0 0 0 0,1 2 0 0 0,-2-3-94 0 0,0 0 0 0 0,1 0 0 0 0,-1 1 0 0 0,1-1 0 0 0,-1 0 0 0 0,0 0 0 0 0,1 0 0 0 0,-1 1 0 0 0,1-1 0 0 0,-1 0 0 0 0,1 0 0 0 0,-1 0 0 0 0,1 0 0 0 0,-1 0 0 0 0,1 0 0 0 0,-1 0 0 0 0,1 0 0 0 0,-1 0 0 0 0,1 0-1 0 0,-1 0 1 0 0,1 0 0 0 0,-1 0 0 0 0,0 0 0 0 0,1-1 0 0 0,-1 1 0 0 0,1 0 0 0 0,-1 0 0 0 0,1 0 0 0 0,-1-1 0 0 0,0 1 0 0 0,1 0 0 0 0,-1-1 0 0 0,1 1 0 0 0,-1 0 0 0 0,0-1 0 0 0,1 1 0 0 0,-1-1 0 0 0,6-6-2456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3:20.9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43 169 2513 0 0,'-43'2'15679'0'0,"44"-4"-15390"0"0,0 0 0 0 0,-1 0 1 0 0,1 0-1 0 0,0 0 0 0 0,0 0 0 0 0,0 0 0 0 0,1 1 1 0 0,1-4-1 0 0,-1 2-88 0 0,2-3-182 0 0,6-12-25 0 0,2 0 1 0 0,0 1-1 0 0,24-26 1 0 0,-31 38-12 0 0,0 1 1 0 0,0 0 0 0 0,0 0-1 0 0,0 0 1 0 0,1 1 0 0 0,-1-1-1 0 0,1 1 1 0 0,0 1 0 0 0,0-1-1 0 0,0 1 1 0 0,0 0 0 0 0,0 0-1 0 0,1 1 1 0 0,-1 0 0 0 0,0 0-1 0 0,10 0 1 0 0,-13 2 2 0 0,0-1 1 0 0,0 1-1 0 0,0-1 0 0 0,0 1 0 0 0,0 0 0 0 0,-1 0 1 0 0,1 0-1 0 0,0 1 0 0 0,-1-1 0 0 0,1 1 1 0 0,-1-1-1 0 0,1 1 0 0 0,-1 0 0 0 0,0 0 1 0 0,0 0-1 0 0,0 0 0 0 0,0 0 0 0 0,0 1 0 0 0,0-1 1 0 0,-1 1-1 0 0,1-1 0 0 0,1 5 0 0 0,1 0-11 0 0,-1 1-1 0 0,1-1 0 0 0,-2 1 0 0 0,1 0 0 0 0,-1 0 0 0 0,2 15 1 0 0,-4-17 28 0 0,1 0 1 0 0,-2 0-1 0 0,1 0 1 0 0,-1 0-1 0 0,0 0 1 0 0,0 0-1 0 0,0 0 1 0 0,-1 0-1 0 0,0-1 1 0 0,-3 7-1 0 0,1-3 39 0 0,-1 0 1 0 0,-1-1-1 0 0,1 1 0 0 0,-1-1 0 0 0,-11 11 1 0 0,3-6-6 0 0,0-1 0 0 0,0 0 0 0 0,-1-1 0 0 0,-1 0 0 0 0,-33 16 0 0 0,42-23-419 0 0,0-1 0 0 0,0-1 0 0 0,0 0 0 0 0,-1 0 0 0 0,-11 2 0 0 0,8-3-1174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3:21.8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337 178 512 0 0,'0'-14'1885'0'0,"0"-1"0"0"0,0 0 1 0 0,-5-26-1 0 0,3 32-787 0 0,0 0 0 0 0,-1 0 0 0 0,0 1 0 0 0,0-1 1 0 0,-1 1-1 0 0,0 0 0 0 0,-6-10 0 0 0,9 17-920 0 0,1 0 0 0 0,-1 0 0 0 0,0 0 0 0 0,1 0 1 0 0,-1 0-1 0 0,0 0 0 0 0,0 0 0 0 0,0 1 0 0 0,0-1 0 0 0,0 0 0 0 0,0 1 0 0 0,0-1 0 0 0,0 0 0 0 0,0 1 0 0 0,0-1 0 0 0,0 1 0 0 0,0 0 0 0 0,-1-1 0 0 0,1 1 0 0 0,0 0 0 0 0,0 0 0 0 0,0 0 1 0 0,-2 0-1 0 0,1 0 15 0 0,0 0 1 0 0,-1 1-1 0 0,1 0 0 0 0,0-1 1 0 0,0 1-1 0 0,0 0 1 0 0,0 0-1 0 0,0 0 1 0 0,0 1-1 0 0,1-1 1 0 0,-4 3-1 0 0,-3 4 258 0 0,0 0 0 0 0,0 1-1 0 0,-11 16 1 0 0,17-22-342 0 0,-29 43 286 0 0,2 1 0 0 0,2 1 0 0 0,2 1 0 0 0,2 1 0 0 0,3 1 0 0 0,-18 65 0 0 0,35-103-386 0 0,0-1 0 0 0,1 1 0 0 0,1-1 0 0 0,0 1 0 0 0,0 0 0 0 0,1 0 0 0 0,3 19 0 0 0,-2-27-44 0 0,0 0 1 0 0,0 1-1 0 0,1-1 0 0 0,0 0 0 0 0,0 0 1 0 0,0-1-1 0 0,0 1 0 0 0,1 0 0 0 0,0-1 1 0 0,0 1-1 0 0,0-1 0 0 0,1 0 0 0 0,-1 0 1 0 0,1 0-1 0 0,0-1 0 0 0,0 1 1 0 0,0-1-1 0 0,1 0 0 0 0,-1 0 0 0 0,7 3 1 0 0,-3-2-406 0 0,0-1 0 0 0,0 0 1 0 0,1 0-1 0 0,-1-1 1 0 0,1 0-1 0 0,11 1 0 0 0,28-1-5188 0 0,-13 0-1563 0 0,-23-1 5013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6:11.5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14 104 512 0 0,'-14'-19'10440'0'0,"15"20"-10186"0"0,0 0 0 0 0,0 0 0 0 0,0 0 0 0 0,0 0 0 0 0,-1 1 0 0 0,1-1 0 0 0,0 0 0 0 0,-1 0 0 0 0,1 1 0 0 0,-1-1 0 0 0,1 0 0 0 0,-1 1 0 0 0,0-1 1 0 0,1 0-1 0 0,-1 2 0 0 0,2 24 1297 0 0,-2-21-1177 0 0,0 89 2717 0 0,-1-10-1626 0 0,2-76-1398 0 0,0-1 1 0 0,0 0-1 0 0,1 1 1 0 0,0-1-1 0 0,1 0 1 0 0,-1 0-1 0 0,8 13 1 0 0,0-3-38 0 0,23 32 0 0 0,-32-47-34 0 0,1-1 0 0 0,0 0 0 0 0,0 0-1 0 0,-1-1 1 0 0,1 1 0 0 0,1 0 0 0 0,-1 0 0 0 0,0-1 0 0 0,0 1-1 0 0,1-1 1 0 0,-1 0 0 0 0,0 0 0 0 0,1 0 0 0 0,-1 0 0 0 0,1 0 0 0 0,3 0-1 0 0,-2 0 1 0 0,1-1 0 0 0,-1 0-1 0 0,1 0 1 0 0,-1 0 0 0 0,1-1-1 0 0,-1 1 1 0 0,0-1 0 0 0,1 0-1 0 0,4-2 1 0 0,1-1-9 0 0,0-1 1 0 0,0 1 0 0 0,0-2-1 0 0,-1 0 1 0 0,1 0-1 0 0,-2 0 1 0 0,12-10 0 0 0,-14 9-2 0 0,1 1 0 0 0,-1-1 0 0 0,0-1 0 0 0,0 1-1 0 0,0-1 1 0 0,-1 0 0 0 0,-1 0 0 0 0,1 0 0 0 0,-1-1 0 0 0,-1 0 0 0 0,0 0 0 0 0,0 0 0 0 0,0 0 0 0 0,-1 0 0 0 0,-1 0 0 0 0,0 0 0 0 0,0-1 0 0 0,0-10 0 0 0,-11-125-119 0 0,2 48 143 0 0,8 95-13 0 0,0-1 0 0 0,0 1 0 0 0,-1 0 0 0 0,1 0 0 0 0,-1 0 0 0 0,1 0 0 0 0,-1 0 0 0 0,0-2 0 0 0,1 4 3 0 0,0 0 0 0 0,-1 0 0 0 0,1 0 0 0 0,0 0 0 0 0,0 0 0 0 0,0 0-1 0 0,0 0 1 0 0,0-1 0 0 0,0 1 0 0 0,0 0 0 0 0,0 0 0 0 0,0 0 0 0 0,-1 0 0 0 0,1 0 0 0 0,0 0 0 0 0,0 0 0 0 0,0 0-1 0 0,0 0 1 0 0,0 0 0 0 0,0 0 0 0 0,-1 0 0 0 0,1 0 0 0 0,0 0 0 0 0,0 0 0 0 0,0 0 0 0 0,0 0 0 0 0,0 0-1 0 0,0 0 1 0 0,-1 0 0 0 0,1 0 0 0 0,0 0 0 0 0,0 0 0 0 0,0 0 0 0 0,0 0 0 0 0,0 0 0 0 0,0 0 0 0 0,-1 0 0 0 0,1 0-1 0 0,0 0 1 0 0,-6 10 69 0 0,1 1-32 0 0,1 1 0 0 0,1 0 0 0 0,0-1 1 0 0,0 1-1 0 0,1 0 0 0 0,1 1 0 0 0,0-1 1 0 0,0 0-1 0 0,3 17 0 0 0,0-9 56 0 0,1-1-1 0 0,0-1 0 0 0,2 1 1 0 0,0-1-1 0 0,10 24 0 0 0,-12-35-54 0 0,0 1-1 0 0,1-1 1 0 0,0 0-1 0 0,1 0 0 0 0,-1 0 1 0 0,1 0-1 0 0,0-1 1 0 0,1 0-1 0 0,0 0 0 0 0,0 0 1 0 0,0-1-1 0 0,0 0 1 0 0,1 0-1 0 0,0-1 0 0 0,0 0 1 0 0,0 0-1 0 0,1 0 1 0 0,-1-1-1 0 0,1 0 0 0 0,0-1 1 0 0,8 3-1 0 0,3-2-24 0 0,0 0-1 0 0,0-1 0 0 0,1-1 1 0 0,23-2-1 0 0,77-12-2947 0 0,-115 12 2632 0 0,12-2-1435 0 0,1 0-739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3:22.4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149 176 3081 0 0,'-4'-2'1377'0'0,"-1"1"0"0"0,0-1 0 0 0,0 1 0 0 0,0 0 0 0 0,0 0 0 0 0,-1 0 0 0 0,1 0 1 0 0,0 1-1 0 0,-9 1 0 0 0,10-1-1072 0 0,0 1 0 0 0,0 0 0 0 0,0 0 1 0 0,0 1-1 0 0,0-1 0 0 0,0 1 0 0 0,0 0 0 0 0,0 0 0 0 0,1 0 1 0 0,-1 0-1 0 0,1 1 0 0 0,-1 0 0 0 0,1-1 0 0 0,0 1 1 0 0,0 0-1 0 0,0 1 0 0 0,1-1 0 0 0,-1 0 0 0 0,-2 5 1 0 0,3-4-248 0 0,-1 0 1 0 0,1 0 0 0 0,0 1-1 0 0,0-1 1 0 0,1 0 0 0 0,0 1 0 0 0,-1-1-1 0 0,1 1 1 0 0,0 8 0 0 0,1-11-55 0 0,0 0 0 0 0,0 0 1 0 0,0 0-1 0 0,0 0 0 0 0,0 0 1 0 0,1 0-1 0 0,-1-1 0 0 0,1 1 1 0 0,0 0-1 0 0,-1 0 1 0 0,1 0-1 0 0,0 0 0 0 0,0-1 1 0 0,0 1-1 0 0,0-1 0 0 0,0 1 1 0 0,1 0-1 0 0,-1-1 0 0 0,0 0 1 0 0,1 1-1 0 0,-1-1 0 0 0,1 0 1 0 0,-1 0-1 0 0,1 0 0 0 0,3 2 1 0 0,-3-2 19 0 0,0 0 1 0 0,0 0 0 0 0,0 0 0 0 0,0 0-1 0 0,0-1 1 0 0,0 1 0 0 0,1-1 0 0 0,-1 1-1 0 0,0-1 1 0 0,1 0 0 0 0,-1 0 0 0 0,0 0-1 0 0,0 0 1 0 0,1 0 0 0 0,-1 0 0 0 0,0-1-1 0 0,0 1 1 0 0,4-2 0 0 0,-2 0 72 0 0,-1 0-1 0 0,1 0 1 0 0,-1 0-1 0 0,0-1 1 0 0,1 0 0 0 0,-1 1-1 0 0,0-1 1 0 0,-1-1-1 0 0,4-3 1 0 0,0-2-35 0 0,0 1 0 0 0,-1-1 0 0 0,0 0 0 0 0,-1 0 0 0 0,0 0 0 0 0,5-17 0 0 0,11-63 30 0 0,-12 46-62 0 0,-5 26-12 0 0,-2 10 5 0 0,0 1 1 0 0,0-1-1 0 0,1 1 0 0 0,0 0 1 0 0,0 0-1 0 0,5-10 1 0 0,-3 13 155 0 0,-4 9-45 0 0,-3 9-11 0 0,-7 15-27 0 0,2 2 0 0 0,1-1 0 0 0,2 1 1 0 0,0 0-1 0 0,1 53 0 0 0,4-78-94 0 0,1 0-1 0 0,0 0 1 0 0,0 0-1 0 0,0 0 1 0 0,1 0-1 0 0,0 0 1 0 0,0-1-1 0 0,1 1 1 0 0,0 0 0 0 0,0-1-1 0 0,0 0 1 0 0,1 0-1 0 0,0 0 1 0 0,0 0-1 0 0,1 0 1 0 0,-1-1-1 0 0,1 0 1 0 0,11 9-1 0 0,-11-11-9 0 0,0 1-1 0 0,0-1 0 0 0,0 0 0 0 0,1 0 1 0 0,-1-1-1 0 0,1 1 0 0 0,-1-1 0 0 0,1-1 1 0 0,0 1-1 0 0,0-1 0 0 0,0 0 0 0 0,0 0 1 0 0,0 0-1 0 0,0-1 0 0 0,0 0 0 0 0,0-1 1 0 0,0 1-1 0 0,0-1 0 0 0,0 0 0 0 0,0 0 1 0 0,0-1-1 0 0,8-3 0 0 0,-4 1-6 0 0,1-1 0 0 0,-1 0-1 0 0,0-1 1 0 0,0 0 0 0 0,-1 0 0 0 0,1-1-1 0 0,8-9 1 0 0,-14 11 12 0 0,1 0 0 0 0,-1-1 0 0 0,1 1 0 0 0,-1-1 0 0 0,-1 0 0 0 0,1 0-1 0 0,-1 0 1 0 0,0-1 0 0 0,-1 1 0 0 0,0-1 0 0 0,0 1 0 0 0,0-1 0 0 0,1-7 0 0 0,4-92 60 0 0,-6 72-21 0 0,11-66 0 0 0,-7 84 29 0 0,-4 16-18 0 0,-4 13 25 0 0,-27 95 384 0 0,21-71-265 0 0,5-20-93 0 0,0-1 1 0 0,1 1 0 0 0,1 0-1 0 0,1 0 1 0 0,0 0-1 0 0,4 33 1 0 0,-2-44-119 0 0,-1-1 1 0 0,2 0-1 0 0,-1 0 1 0 0,0 0-1 0 0,1 0 0 0 0,0 0 1 0 0,0 0-1 0 0,1 0 1 0 0,-1 0-1 0 0,1-1 0 0 0,0 0 1 0 0,0 1-1 0 0,1-1 1 0 0,-1 0-1 0 0,1 0 1 0 0,0-1-1 0 0,0 1 0 0 0,0-1 1 0 0,0 0-1 0 0,1 0 1 0 0,-1 0-1 0 0,1-1 1 0 0,0 1-1 0 0,0-1 0 0 0,0 0 1 0 0,5 1-1 0 0,-4-2-271 0 0,-1 1 0 0 0,1-2-1 0 0,0 1 1 0 0,-1-1 0 0 0,1 1 0 0 0,0-1-1 0 0,-1-1 1 0 0,1 1 0 0 0,0-1-1 0 0,8-2 1 0 0,-6 0-981 0 0,-1 0 0 0 0,1 0 0 0 0,-1-1 0 0 0,1 1 0 0 0,-1-2 0 0 0,11-7 0 0 0,-3-1-740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3:22.7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34 4161 0 0,'-1'-3'1604'0'0,"0"1"-1"0"0,-1-1 1 0 0,1 1 0 0 0,1-1-1 0 0,-1 0 1 0 0,0 1 0 0 0,0-5-1 0 0,1 6-1446 0 0,0 1 1 0 0,0 0-1 0 0,0-1 0 0 0,0 1 1 0 0,0 0-1 0 0,0 0 0 0 0,0-1 1 0 0,0 1-1 0 0,0 0 0 0 0,1-1 1 0 0,-1 1-1 0 0,0 0 0 0 0,0-1 1 0 0,0 1-1 0 0,0 0 0 0 0,0 0 1 0 0,1-1-1 0 0,-1 1 0 0 0,0 0 1 0 0,0 0-1 0 0,1 0 0 0 0,-1-1 1 0 0,0 1-1 0 0,0 0 0 0 0,1 0 0 0 0,-1 0 1 0 0,1-1-1 0 0,0 1-104 0 0,0 0 0 0 0,0 0 0 0 0,0 0 0 0 0,0 0 0 0 0,0 0 0 0 0,0 0 0 0 0,-1 0 0 0 0,1 1 0 0 0,0-1 0 0 0,0 0 0 0 0,0 0 0 0 0,0 1 0 0 0,2 0 0 0 0,3 3 333 0 0,1 0 0 0 0,-1 0 0 0 0,0 0 0 0 0,0 1 0 0 0,0 0 0 0 0,7 9 0 0 0,8 5-13 0 0,60 65 69 0 0,-19-19-294 0 0,-50-53-101 0 0,1 0 0 0 0,-2 1 0 0 0,0 1 0 0 0,0-1 0 0 0,-1 2 0 0 0,-1 0 0 0 0,0 0 0 0 0,-1 0 0 0 0,-1 1 0 0 0,-1 0 0 0 0,9 29 0 0 0,-10-23 39 0 0,-1 0 0 0 0,-1 0 1 0 0,0 42-1 0 0,-3-51-61 0 0,-2 0-1 0 0,1-1 0 0 0,-2 1 0 0 0,0 0 1 0 0,0-1-1 0 0,-1 0 0 0 0,0 1 0 0 0,-8 12 1 0 0,6-13-81 0 0,-1 0 0 0 0,0 0 0 0 0,-1-1 0 0 0,-1 0 0 0 0,0-1 0 0 0,0 1 0 0 0,-1-2 1 0 0,-21 17-1 0 0,18-17-4921 0 0,-29 16 0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3:23.1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77 12 512 0 0,'-20'-5'861'0'0,"16"4"640"0"0,1 0 0 0 0,-1 0 0 0 0,0 0 0 0 0,0 0 0 0 0,0 0 0 0 0,1 1 0 0 0,-1-1 0 0 0,0 1-1 0 0,0 0 1 0 0,0 1 0 0 0,-7 0 0 0 0,10-1-1441 0 0,1 0 0 0 0,0 0 0 0 0,0 0-1 0 0,0 0 1 0 0,0 1 0 0 0,0-1 0 0 0,-1 0 0 0 0,1 0-1 0 0,0 0 1 0 0,0 0 0 0 0,0 0 0 0 0,0 0 0 0 0,0 0-1 0 0,0 0 1 0 0,-1 0 0 0 0,1 0 0 0 0,0 0 0 0 0,0 1-1 0 0,0-1 1 0 0,0 0 0 0 0,0 0 0 0 0,0 0 0 0 0,0 0-1 0 0,0 0 1 0 0,0 0 0 0 0,-1 1 0 0 0,1-1 0 0 0,0 0-1 0 0,0 0 1 0 0,0 0 0 0 0,0 0 0 0 0,0 0 0 0 0,0 1-1 0 0,0-1 1 0 0,0 0 0 0 0,0 0 0 0 0,0 1 0 0 0,5 3 941 0 0,10 1-213 0 0,218 14 661 0 0,-214-18-1572 0 0,10-1-303 0 0,0 1 1 0 0,0 2 0 0 0,41 8-1 0 0,-59-6-1058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3:23.3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17 968 0 0,'-4'3'870'0'0,"-11"9"17215"0"0,15-12-17974 0 0,12 1 1065 0 0,185-17 65 0 0,-19 0-4271 0 0,-145 15 1642 0 0,-1 1-1002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3:56.9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25 167 512 0 0,'-1'1'355'0'0,"0"1"0"0"0,1 0 0 0 0,-1-1-1 0 0,0 1 1 0 0,0-1 0 0 0,1 1 0 0 0,-1-1 0 0 0,0 1 0 0 0,-2 1-1 0 0,-6 10 1890 0 0,8-10-2081 0 0,0 0-1 0 0,0-1 1 0 0,0 1 0 0 0,1 0 0 0 0,-1 0-1 0 0,1 0 1 0 0,-1 0 0 0 0,1 0 0 0 0,0 0-1 0 0,1 0 1 0 0,-1 0 0 0 0,0 0-1 0 0,1 0 1 0 0,0 0 0 0 0,-1 0 0 0 0,1 0-1 0 0,1 0 1 0 0,-1 0 0 0 0,0-1 0 0 0,3 5-1 0 0,3 2 638 0 0,0 0 1 0 0,0 0-1 0 0,1 0 0 0 0,11 8 0 0 0,-11-10-110 0 0,-1 0 1 0 0,1 1-1 0 0,-1 0 0 0 0,8 13 0 0 0,-7-6-191 0 0,-1 1 1 0 0,8 25-1 0 0,-10-26-305 0 0,0-1 1 0 0,0 0-1 0 0,15 25 0 0 0,-10-23 138 0 0,2 0 0 0 0,13 14 1 0 0,-19-23-194 0 0,0-1 1 0 0,1 0-1 0 0,0-1 1 0 0,0 1 0 0 0,1-1-1 0 0,13 6 1 0 0,41 15 320 0 0,121 33 0 0 0,-163-53-424 0 0,325 78 394 0 0,-306-77-403 0 0,0-1 0 0 0,0-2 0 0 0,1-2 0 0 0,-1-1 1 0 0,0-2-1 0 0,1-2 0 0 0,-1-2 0 0 0,0-1 0 0 0,46-14 1 0 0,40-17 128 0 0,170-57-35 0 0,-133 20 36 0 0,-115 50 128 0 0,2 1 0 0 0,80-24 0 0 0,14 15 169 0 0,-120 28-421 0 0,1 2 1 0 0,-1 1 0 0 0,1 1-1 0 0,29 4 1 0 0,-8 2 87 0 0,1 1 0 0 0,79 26 1 0 0,-99-24-23 0 0,121 45 255 0 0,-127-47-289 0 0,12 4 2 0 0,-30-10-55 0 0,0 0 0 0 0,0 0 0 0 0,-1 1 0 0 0,1-1 0 0 0,0 0 1 0 0,0 0-1 0 0,-1 1 0 0 0,1-1 0 0 0,-1 1 0 0 0,0 0 0 0 0,1-1 0 0 0,1 4 1 0 0,-3-4-12 0 0,0 0 1 0 0,1-1-1 0 0,-1 1 1 0 0,0 0-1 0 0,0 0 1 0 0,0-1-1 0 0,0 1 1 0 0,0 0 0 0 0,0 0-1 0 0,0-1 1 0 0,0 1-1 0 0,0 0 1 0 0,0 0-1 0 0,0-1 1 0 0,0 1-1 0 0,0 0 1 0 0,-1-1-1 0 0,1 1 1 0 0,0 0 0 0 0,-1-1-1 0 0,1 1 1 0 0,0 0-1 0 0,-1-1 1 0 0,1 1-1 0 0,-1 0 1 0 0,1-1-1 0 0,-1 1 1 0 0,1-1 0 0 0,-1 1-1 0 0,1-1 1 0 0,-1 1-1 0 0,0-1 1 0 0,1 0-1 0 0,-1 1 1 0 0,0-1-1 0 0,1 0 1 0 0,-1 1-1 0 0,0-1 1 0 0,0 0 0 0 0,0 0-1 0 0,-1 1 8 0 0,-1 0 0 0 0,1 0 0 0 0,0-1-1 0 0,-1 1 1 0 0,1-1 0 0 0,0 0 0 0 0,-1 1 0 0 0,1-1-1 0 0,0 0 1 0 0,-1-1 0 0 0,-4 0 0 0 0,7 1-9 0 0,0 0 1 0 0,0 0-1 0 0,0 0 1 0 0,0-1-1 0 0,0 1 1 0 0,0 0-1 0 0,0 0 1 0 0,0 0-1 0 0,0-1 1 0 0,0 1-1 0 0,0 0 1 0 0,0 0-1 0 0,0-1 0 0 0,0 1 1 0 0,0 0-1 0 0,0 0 1 0 0,0 0-1 0 0,0-1 1 0 0,0 1-1 0 0,0 0 1 0 0,0 0-1 0 0,0 0 1 0 0,0-1-1 0 0,0 1 1 0 0,1 0-1 0 0,-1 0 1 0 0,0 0-1 0 0,0 0 1 0 0,0-1-1 0 0,0 1 0 0 0,0 0 1 0 0,1 0-1 0 0,-1 0 1 0 0,0 0-1 0 0,0 0 1 0 0,0-1-1 0 0,1 1 1 0 0,-1 0-1 0 0,0 0 1 0 0,0 0-1 0 0,1 0 1 0 0,11-10-16 0 0,-9 8 15 0 0,52-44-68 0 0,46-34-48 0 0,-81 67 91 0 0,0 0-1 0 0,0 1 1 0 0,32-13 0 0 0,97-30-44 0 0,-114 44 58 0 0,1 3 1 0 0,48-7 0 0 0,-72 14 9 0 0,313-47 9 0 0,-201 19-35 0 0,85-15-41 0 0,-37 29 99 0 0,221 9-1 0 0,-225 11 79 0 0,298 49 0 0 0,-390-40-27 0 0,1-3 1 0 0,1-4 0 0 0,97-3-1 0 0,-152-6-65 0 0,1-1-1 0 0,-1-1 0 0 0,0-1 0 0 0,-1-1 0 0 0,0-1 0 0 0,24-12 1 0 0,-32 12-11 0 0,0 0 0 0 0,0-1 0 0 0,-2-1 0 0 0,20-16 0 0 0,42-47-26 0 0,-23 21-24 0 0,16-6-142 0 0,-67 57 148 0 0,0 0 1 0 0,0 0-1 0 0,0 0 1 0 0,1 0-1 0 0,-1 0 1 0 0,0-1-1 0 0,0 1 1 0 0,0 0-1 0 0,1 0 1 0 0,-1 0-1 0 0,0 0 0 0 0,0 0 1 0 0,1 0-1 0 0,-1 0 1 0 0,0 0-1 0 0,0 0 1 0 0,0 0-1 0 0,1 0 1 0 0,-1 0-1 0 0,0 0 1 0 0,0 0-1 0 0,1 0 1 0 0,-1 0-1 0 0,0 0 1 0 0,0 0-1 0 0,1 0 1 0 0,-1 0-1 0 0,0 0 1 0 0,0 0-1 0 0,0 0 1 0 0,1 0-1 0 0,-1 1 1 0 0,0-1-1 0 0,0 0 1 0 0,0 0-1 0 0,0 0 1 0 0,1 0-1 0 0,-1 1 1 0 0,0-1-1 0 0,0 0 1 0 0,0 0-1 0 0,0 0 1 0 0,0 1-1 0 0,1-1 1 0 0,-1 0-1 0 0,0 0 1 0 0,0 0-1 0 0,0 1 1 0 0,0-1-1 0 0,0 0 1 0 0,0 1-1 0 0,0-1-335 0 0,0 0 0 0 0,0 1 0 0 0,0-1 0 0 0,0 1 0 0 0,0-1 0 0 0,0 0 0 0 0,0 1 0 0 0,0-1 0 0 0,0 1 0 0 0,0-1 0 0 0,0 0 0 0 0,0 1 0 0 0,0-1 0 0 0,-1 1 0 0 0,1-1 0 0 0,0 0 0 0 0,0 1 0 0 0,0-1 0 0 0,-1 0 0 0 0,1 1 0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3:57.9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305 27 512 0 0,'-1'-2'561'0'0,"0"0"-1"0"0,0 0 1 0 0,-1 1 0 0 0,1-1-1 0 0,-1 0 1 0 0,1 1 0 0 0,-1-1-1 0 0,0 1 1 0 0,1 0 0 0 0,-1-1-1 0 0,0 1 1 0 0,0 0 0 0 0,0 0-1 0 0,0 0 1 0 0,0 0 0 0 0,-4 0-1 0 0,2 0-16 0 0,-1 0 0 0 0,1 1 0 0 0,0 0 0 0 0,0 0 0 0 0,0 0 0 0 0,0 0-1 0 0,-1 1 1 0 0,-5 1 0 0 0,-2 2 106 0 0,1 0 0 0 0,-1 0 0 0 0,1 1 0 0 0,-1 1-1 0 0,-11 7 1 0 0,12-5-319 0 0,0-1 0 0 0,0 2-1 0 0,1-1 1 0 0,0 1 0 0 0,1 1-1 0 0,0 0 1 0 0,0 0 0 0 0,1 1-1 0 0,0 0 1 0 0,1 0 0 0 0,0 1-1 0 0,1 0 1 0 0,0 0 0 0 0,1 1-1 0 0,1 0 1 0 0,0-1 0 0 0,0 1-1 0 0,1 1 1 0 0,-2 22 0 0 0,5-33-324 0 0,0 0 0 0 0,0 0-1 0 0,0 0 1 0 0,0-1 0 0 0,0 1 0 0 0,1 0 0 0 0,-1 0 0 0 0,1 0 0 0 0,0 0-1 0 0,0 0 1 0 0,0 0 0 0 0,0-1 0 0 0,0 1 0 0 0,1 0 0 0 0,-1-1 0 0 0,1 1 0 0 0,0-1-1 0 0,0 0 1 0 0,-1 1 0 0 0,2-1 0 0 0,-1 0 0 0 0,0 0 0 0 0,0 0 0 0 0,1-1 0 0 0,-1 1-1 0 0,1 0 1 0 0,-1-1 0 0 0,1 0 0 0 0,0 1 0 0 0,-1-1 0 0 0,1 0 0 0 0,5 1-1 0 0,4 0-108 0 0,1-1 0 0 0,-1 1 0 0 0,1-2 0 0 0,-1 0 0 0 0,0 0-1 0 0,1-2 1 0 0,-1 1 0 0 0,17-5 0 0 0,11-5-1633 0 0,43-17 1 0 0,-53 16-752 0 0,-4-1-306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3:58.8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104 122 1288 0 0,'-2'-1'637'0'0,"0"1"0"0"0,0 0 1 0 0,0-1-1 0 0,1 1 0 0 0,-1 0 0 0 0,0 0 0 0 0,0 0 0 0 0,0 0 0 0 0,1 0 0 0 0,-1 1 0 0 0,0-1 0 0 0,0 1 0 0 0,-3 0 0 0 0,1 1-24 0 0,1 0-1 0 0,-1 0 1 0 0,1 0-1 0 0,-1 0 0 0 0,1 1 1 0 0,-3 2-1 0 0,1 0-164 0 0,0-1 0 0 0,0 1-1 0 0,1 1 1 0 0,0-1 0 0 0,0 1-1 0 0,0-1 1 0 0,-3 9 0 0 0,5-11-329 0 0,1 1 0 0 0,-1-1 0 0 0,1 0 0 0 0,0 1 0 0 0,0-1 0 0 0,1 1 0 0 0,-1-1 0 0 0,1 1 0 0 0,-1-1 0 0 0,1 1 0 0 0,0 0 0 0 0,1-1 0 0 0,-1 1 0 0 0,1-1 0 0 0,-1 1 0 0 0,1-1 0 0 0,0 1 0 0 0,0-1 0 0 0,0 0 0 0 0,1 1 0 0 0,0-1 0 0 0,-1 0 0 0 0,1 0 0 0 0,0 0 1 0 0,0 0-1 0 0,0 0 0 0 0,1 0 0 0 0,-1-1 0 0 0,1 1 0 0 0,-1-1 0 0 0,1 0 0 0 0,0 0 0 0 0,0 1 0 0 0,0-2 0 0 0,6 4 0 0 0,3 0-130 0 0,0 0 0 0 0,0-1 0 0 0,0 0 0 0 0,0-1 0 0 0,0-1 0 0 0,1 0 0 0 0,-1 0 0 0 0,1-1 0 0 0,0-1 0 0 0,-1 0 0 0 0,14-2 0 0 0,-23 1 1 0 0,0 0 1 0 0,0 0-1 0 0,-1 0 0 0 0,1 0 1 0 0,-1 0-1 0 0,1-1 1 0 0,-1 1-1 0 0,1-1 1 0 0,-1 0-1 0 0,0 0 0 0 0,0 0 1 0 0,1 0-1 0 0,-2 0 1 0 0,1 0-1 0 0,0 0 1 0 0,0-1-1 0 0,-1 1 0 0 0,1-1 1 0 0,-1 1-1 0 0,0-1 1 0 0,1 1-1 0 0,-1-1 1 0 0,1-5-1 0 0,1-6 5 0 0,0 0-1 0 0,0 0 1 0 0,0-22 0 0 0,-2 20 40 0 0,1-8-35 0 0,-1-35 1 0 0,-2 52-1 0 0,1 1 0 0 0,-1-1 0 0 0,0 1-1 0 0,0-1 1 0 0,-1 1 0 0 0,0-1 0 0 0,0 1 0 0 0,0 0 0 0 0,-1 0 0 0 0,-5-9 0 0 0,7 14 3 0 0,0-1 0 0 0,0 1 1 0 0,-1-1-1 0 0,1 1 1 0 0,0 0-1 0 0,0 0 0 0 0,-1 0 1 0 0,1-1-1 0 0,-1 1 1 0 0,1 0-1 0 0,-1 1 0 0 0,1-1 1 0 0,-1 0-1 0 0,0 0 0 0 0,1 1 1 0 0,-1-1-1 0 0,0 1 1 0 0,0-1-1 0 0,1 1 0 0 0,-5 0 1 0 0,3 0 9 0 0,0 0 0 0 0,0 1 0 0 0,0-1 1 0 0,0 1-1 0 0,0 0 0 0 0,1 0 0 0 0,-1 0 0 0 0,0 1 1 0 0,0-1-1 0 0,1 1 0 0 0,-4 2 0 0 0,-3 2 7 0 0,1 1 0 0 0,0 0-1 0 0,1 0 1 0 0,0 1-1 0 0,0 0 1 0 0,-6 10-1 0 0,8-11-2 0 0,1-1 0 0 0,0 1 0 0 0,1 0 0 0 0,0 1 0 0 0,0-1 0 0 0,-3 12 0 0 0,6-18-11 0 0,-1 1 1 0 0,1-1 0 0 0,0 0 0 0 0,0 1 0 0 0,0-1-1 0 0,-1 1 1 0 0,1-1 0 0 0,0 0 0 0 0,1 1 0 0 0,-1-1-1 0 0,0 1 1 0 0,0-1 0 0 0,1 0 0 0 0,-1 1 0 0 0,0-1-1 0 0,1 0 1 0 0,0 0 0 0 0,-1 1 0 0 0,1-1 0 0 0,0 0-1 0 0,-1 0 1 0 0,1 0 0 0 0,0 0 0 0 0,0 1 0 0 0,0-1-1 0 0,0-1 1 0 0,0 1 0 0 0,0 0 0 0 0,0 0 0 0 0,0 0-1 0 0,1 0 1 0 0,-1-1 0 0 0,0 1 0 0 0,0-1 0 0 0,1 1-1 0 0,-1-1 1 0 0,0 1 0 0 0,1-1 0 0 0,-1 0 0 0 0,1 0-1 0 0,-1 1 1 0 0,0-1 0 0 0,3 0 0 0 0,1 0-6 0 0,1-1 0 0 0,-1 1 1 0 0,0-1-1 0 0,0 1 0 0 0,0-1 1 0 0,0-1-1 0 0,0 1 0 0 0,7-4 1 0 0,39-21-68 0 0,-31 15 24 0 0,47-29-88 0 0,-44 25 7 0 0,50-23 0 0 0,-67 35 128 0 0,-4 2 2 0 0,0 0 0 0 0,1-1 1 0 0,-1 1-1 0 0,1 0 0 0 0,-1 1 0 0 0,1-1 0 0 0,-1 0 1 0 0,1 1-1 0 0,0-1 0 0 0,-1 1 0 0 0,1 0 0 0 0,4 0 0 0 0,-7 1-1 0 0,0-1-1 0 0,0 1 1 0 0,1 0-1 0 0,-1-1 1 0 0,0 1-1 0 0,0-1 1 0 0,0 1-1 0 0,0 0 1 0 0,0-1-1 0 0,-1 1 0 0 0,1-1 1 0 0,0 1-1 0 0,0 0 1 0 0,0-1-1 0 0,0 1 1 0 0,-1-1-1 0 0,1 1 1 0 0,0-1-1 0 0,-1 2 1 0 0,-5 11 90 0 0,0-2-58 0 0,0 0 1 0 0,1 0 0 0 0,0 0-1 0 0,-4 20 1 0 0,-8 50 331 0 0,16-74-301 0 0,0 0 0 0 0,1 0 0 0 0,-1 0 0 0 0,1 1 0 0 0,0-1 0 0 0,1 0 0 0 0,0 0 0 0 0,4 15-1 0 0,-4-20-62 0 0,-1 1-1 0 0,2-1 0 0 0,-1 0 0 0 0,0 1 0 0 0,0-1 0 0 0,1 0 0 0 0,-1 1 0 0 0,1-1 0 0 0,0 0 0 0 0,0 0 0 0 0,0 0 0 0 0,0-1 0 0 0,0 1 0 0 0,0 0 1 0 0,0-1-1 0 0,0 1 0 0 0,1-1 0 0 0,-1 0 0 0 0,0 0 0 0 0,1 0 0 0 0,-1 0 0 0 0,1 0 0 0 0,0-1 0 0 0,-1 1 0 0 0,1-1 0 0 0,0 1 0 0 0,2-1 0 0 0,3 0-33 0 0,-1 0 0 0 0,0-1-1 0 0,0 0 1 0 0,1 0 0 0 0,-1-1-1 0 0,0 0 1 0 0,0 0 0 0 0,-1-1-1 0 0,1 0 1 0 0,0 0 0 0 0,12-8-1 0 0,-10 5-32 0 0,0 0-1 0 0,-1-1 0 0 0,0 0 1 0 0,0-1-1 0 0,0 1 0 0 0,-1-2 1 0 0,9-11-1 0 0,-12 13 48 0 0,-1 1 0 0 0,0-1 0 0 0,0 1 0 0 0,0-1-1 0 0,-1 0 1 0 0,0 0 0 0 0,-1 0 0 0 0,1 0 0 0 0,-1 0 0 0 0,0-15 0 0 0,-1 12 21 0 0,-1 0 0 0 0,0 0 0 0 0,0 0 0 0 0,-1 0 0 0 0,0 0 0 0 0,-1 0 0 0 0,-4-11 0 0 0,6 18-7 0 0,0 1 0 0 0,0 0 0 0 0,-1-1 0 0 0,1 1 0 0 0,0 0 0 0 0,-1 0 0 0 0,0 0-1 0 0,1 0 1 0 0,-1 0 0 0 0,0 0 0 0 0,0 1 0 0 0,0-1 0 0 0,0 1 0 0 0,0-1 0 0 0,0 1 0 0 0,-1 0 0 0 0,1-1 0 0 0,-3 0-1 0 0,1 1 0 0 0,0 0-1 0 0,0 1 0 0 0,1-1 1 0 0,-1 1-1 0 0,0 0 0 0 0,0 0 1 0 0,0 0-1 0 0,0 0 0 0 0,0 1 1 0 0,0 0-1 0 0,-3 1 0 0 0,-3 1 3 0 0,0 0 0 0 0,1 1 0 0 0,0 0 0 0 0,0 1 0 0 0,0 0 0 0 0,1 0 0 0 0,-1 1 0 0 0,-11 11 0 0 0,15-11 2 0 0,-1-1-1 0 0,1 2 1 0 0,1-1 0 0 0,-1 1-1 0 0,1-1 1 0 0,-4 9 0 0 0,7-12-4 0 0,-1 1 0 0 0,0-1 0 0 0,1 1-1 0 0,0 0 1 0 0,0-1 0 0 0,0 1 0 0 0,0 0 0 0 0,1 0 0 0 0,-1 0 0 0 0,1 0 0 0 0,0 0 0 0 0,0 0 0 0 0,1 0 0 0 0,0 4 0 0 0,0-7 4 0 0,-1 0 0 0 0,1 0 1 0 0,0 1-1 0 0,0-1 1 0 0,-1 0-1 0 0,1 0 1 0 0,0 0-1 0 0,0 0 0 0 0,0 0 1 0 0,1 0-1 0 0,-1-1 1 0 0,0 1-1 0 0,0 0 0 0 0,0 0 1 0 0,1-1-1 0 0,-1 1 1 0 0,0-1-1 0 0,0 1 1 0 0,1-1-1 0 0,-1 0 0 0 0,1 1 1 0 0,-1-1-1 0 0,0 0 1 0 0,1 0-1 0 0,1 0 0 0 0,4 0 0 0 0,0 0-1 0 0,0 0 1 0 0,12-2-1 0 0,-5-1-7 0 0,-1-1 0 0 0,1 0 0 0 0,-1-1 0 0 0,1 0 0 0 0,-1-1 0 0 0,-1-1 0 0 0,22-13 0 0 0,1-7-22 0 0,37-34 0 0 0,-47 39 33 0 0,-23 20 0 0 0,28-22 3 0 0,-28 23-5 0 0,0 0 0 0 0,1-1 0 0 0,-1 1 0 0 0,0 0 1 0 0,0 0-1 0 0,1 1 0 0 0,-1-1 0 0 0,0 0 0 0 0,1 1 0 0 0,-1-1 0 0 0,1 1 0 0 0,-1 0 0 0 0,4 0 0 0 0,-5 0-1 0 0,0 1 0 0 0,0-1 0 0 0,1 1-1 0 0,-1-1 1 0 0,0 1 0 0 0,0 0 0 0 0,0-1-1 0 0,0 1 1 0 0,0 0 0 0 0,1 0 0 0 0,-2 0-1 0 0,1 0 1 0 0,0 0 0 0 0,0 0 0 0 0,0 0-1 0 0,0 0 1 0 0,-1 0 0 0 0,1 1 0 0 0,0-1-1 0 0,-1 0 1 0 0,1 0 0 0 0,-1 1 0 0 0,1-1-1 0 0,-1 0 1 0 0,0 0 0 0 0,0 1 0 0 0,1 2-1 0 0,0 4 10 0 0,-1-1 0 0 0,1 1 1 0 0,-2 11-1 0 0,-3 26 262 0 0,1-25 13 0 0,2 1 0 0 0,0 28 0 0 0,2-43-240 0 0,-1 0 0 0 0,1-1 1 0 0,0 1-1 0 0,0-1 0 0 0,4 11 1 0 0,-4-15-102 0 0,-1 0 0 0 0,1 0 0 0 0,-1 0 0 0 0,1 0-1 0 0,-1 0 1 0 0,1 0 0 0 0,0-1 0 0 0,-1 1 0 0 0,1 0 0 0 0,0 0 0 0 0,0-1 0 0 0,-1 1 0 0 0,1 0 0 0 0,0-1 0 0 0,0 1 0 0 0,0-1-1 0 0,0 1 1 0 0,0-1 0 0 0,0 0 0 0 0,0 1 0 0 0,0-1 0 0 0,0 0 0 0 0,0 0 0 0 0,0 0 0 0 0,0 0 0 0 0,0 0 0 0 0,0 0 0 0 0,0 0-1 0 0,0 0 1 0 0,0 0 0 0 0,0 0 0 0 0,1 0 0 0 0,-1-1 0 0 0,0 1 0 0 0,0 0 0 0 0,-1-1 0 0 0,1 1 0 0 0,0-1 0 0 0,2 0-1 0 0,14-8-4105 0 0,-9 4 1240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3:59.7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299 365 152 0 0,'-3'-15'11062'0'0,"8"-10"-6475"0"0,-1 5-3218 0 0,-4 11-1001 0 0,0 0 0 0 0,0 1 0 0 0,-1-1 0 0 0,-1 1 0 0 0,1-1 0 0 0,-1 1 0 0 0,0 0 0 0 0,-1-1-1 0 0,0 1 1 0 0,-1 0 0 0 0,1 1 0 0 0,-1-1 0 0 0,-1 1 0 0 0,-6-9 0 0 0,10 15-306 0 0,-1-1 0 0 0,1 1-1 0 0,-1 0 1 0 0,1 0 0 0 0,-1 0 0 0 0,0 0 0 0 0,0 0 0 0 0,0 0-1 0 0,0 0 1 0 0,0 0 0 0 0,0 1 0 0 0,0-1 0 0 0,0 1-1 0 0,0 0 1 0 0,0-1 0 0 0,0 1 0 0 0,0 0 0 0 0,0 0 0 0 0,0 0-1 0 0,0 1 1 0 0,0-1 0 0 0,0 0 0 0 0,0 1 0 0 0,0-1 0 0 0,0 1-1 0 0,0 0 1 0 0,1-1 0 0 0,-1 1 0 0 0,-2 2 0 0 0,-7 2 219 0 0,2 1-1 0 0,-1 1 1 0 0,-16 14 0 0 0,23-19-233 0 0,-13 13 104 0 0,0 0 0 0 0,0 1 0 0 0,2 1 1 0 0,0 1-1 0 0,0 0 0 0 0,2 0 0 0 0,1 1 0 0 0,-15 31 0 0 0,25-46-122 0 0,-1 0 0 0 0,1 0-1 0 0,0-1 1 0 0,0 1-1 0 0,0 0 1 0 0,1 0-1 0 0,-1 0 1 0 0,1 0-1 0 0,0 0 1 0 0,0 0 0 0 0,1 0-1 0 0,-1 0 1 0 0,1 0-1 0 0,2 7 1 0 0,-2-9-27 0 0,0 1 0 0 0,0-1 0 0 0,0 0 0 0 0,1 0 0 0 0,-1 1 1 0 0,1-1-1 0 0,0 0 0 0 0,0-1 0 0 0,0 1 0 0 0,0 0 0 0 0,0 0 0 0 0,0-1 1 0 0,0 1-1 0 0,0-1 0 0 0,1 0 0 0 0,-1 0 0 0 0,0 1 0 0 0,1-2 0 0 0,-1 1 1 0 0,1 0-1 0 0,-1 0 0 0 0,1-1 0 0 0,3 1 0 0 0,2 0-22 0 0,1-1 0 0 0,-1 0-1 0 0,1 0 1 0 0,-1-1-1 0 0,1 0 1 0 0,-1 0 0 0 0,0-1-1 0 0,0 0 1 0 0,1 0 0 0 0,-1-1-1 0 0,-1 0 1 0 0,13-7 0 0 0,2-3-241 0 0,0-1 1 0 0,36-32 0 0 0,-47 36 109 0 0,0 0 1 0 0,-2-1-1 0 0,1 0 1 0 0,-1-1-1 0 0,-1 0 1 0 0,0 0-1 0 0,-1-1 1 0 0,0 0-1 0 0,-1 0 1 0 0,0-1-1 0 0,-1 0 1 0 0,5-23-1 0 0,-2-1 124 0 0,-3 0-1 0 0,0-1 1 0 0,-2-60-1 0 0,-3 99 35 0 0,0 0 0 0 0,0 0-1 0 0,0 0 1 0 0,0 0 0 0 0,0 0 0 0 0,0 0 0 0 0,0-1 0 0 0,0 1 0 0 0,0 0 0 0 0,0 0-1 0 0,0 0 1 0 0,0 0 0 0 0,0 0 0 0 0,0-1 0 0 0,0 1 0 0 0,0 0 0 0 0,0 0-1 0 0,0 0 1 0 0,0 0 0 0 0,0 0 0 0 0,-1-1 0 0 0,1 1 0 0 0,0 0 0 0 0,0 0 0 0 0,0 0-1 0 0,0 0 1 0 0,0 0 0 0 0,0 0 0 0 0,0 0 0 0 0,0 0 0 0 0,-1-1 0 0 0,1 1-1 0 0,0 0 1 0 0,0 0 0 0 0,0 0 0 0 0,0 0 0 0 0,0 0 0 0 0,0 0 0 0 0,-1 0 0 0 0,1 0-1 0 0,0 0 1 0 0,-6 4 210 0 0,-6 9 70 0 0,4 0-166 0 0,1-1 1 0 0,0 2-1 0 0,1-1 0 0 0,0 1 0 0 0,-7 24 0 0 0,7-12 11 0 0,0 0-1 0 0,-2 34 1 0 0,6-41-60 0 0,1 0 1 0 0,1 1-1 0 0,1-1 1 0 0,6 35-1 0 0,-5-47-77 0 0,-1 0 1 0 0,1 0-1 0 0,1 0 0 0 0,-1 0 1 0 0,1 0-1 0 0,0 0 0 0 0,1-1 0 0 0,-1 0 1 0 0,1 1-1 0 0,1-1 0 0 0,-1-1 1 0 0,1 1-1 0 0,0-1 0 0 0,0 0 1 0 0,11 9-1 0 0,-14-13-6 0 0,0 0 0 0 0,0 0-1 0 0,0 0 1 0 0,0 0 0 0 0,0 0 0 0 0,0 0 0 0 0,0 0-1 0 0,1-1 1 0 0,-1 1 0 0 0,0-1 0 0 0,1 0 0 0 0,-1 1-1 0 0,0-1 1 0 0,1 0 0 0 0,-1-1 0 0 0,0 1-1 0 0,0 0 1 0 0,3-1 0 0 0,-1 0-55 0 0,0-1 0 0 0,0 1 0 0 0,-1-1 0 0 0,1 0-1 0 0,-1 0 1 0 0,1 0 0 0 0,-1-1 0 0 0,0 1 0 0 0,5-6 0 0 0,1-1-488 0 0,-2 0 0 0 0,1-1 0 0 0,-1 0 1 0 0,0 0-1 0 0,9-22 0 0 0,-5 6-920 0 0,-2-1 0 0 0,-1 0 0 0 0,5-35 0 0 0,1 0 955 0 0,-14 62 548 0 0,0 0-1 0 0,-1 0 1 0 0,1 0-1 0 0,0 0 1 0 0,0 0-1 0 0,0 0 0 0 0,0 0 1 0 0,0 0-1 0 0,0 0 1 0 0,0 0-1 0 0,0 0 1 0 0,0 0-1 0 0,0 0 0 0 0,0 0 1 0 0,0 0-1 0 0,0-1 1 0 0,0 1-1 0 0,0 0 1 0 0,0 0-1 0 0,0 0 1 0 0,0 0-1 0 0,0 0 0 0 0,0 0 1 0 0,0 0-1 0 0,-1 0 1 0 0,1 0-1 0 0,0 0 1 0 0,0 0-1 0 0,0 0 0 0 0,0 0 1 0 0,0 0-1 0 0,0 0 1 0 0,0 0-1 0 0,0 0 1 0 0,0 0-1 0 0,0 0 0 0 0,0 0 1 0 0,0 0-1 0 0,0 0 1 0 0,0 0-1 0 0,0 0 1 0 0,0-1-1 0 0,-5 9 1198 0 0,-7 13 521 0 0,5-4-1084 0 0,1 1 0 0 0,0 0-1 0 0,2 0 1 0 0,-5 33-1 0 0,8-44-618 0 0,0 0-1 0 0,1 0 0 0 0,0 0 0 0 0,0 0 0 0 0,1 0 1 0 0,0 0-1 0 0,0 0 0 0 0,1 0 0 0 0,0 0 0 0 0,0 0 0 0 0,1-1 1 0 0,-1 1-1 0 0,1-1 0 0 0,1 0 0 0 0,7 12 0 0 0,-9-16-79 0 0,0 1 0 0 0,0-1 0 0 0,1 1 0 0 0,-1-1 0 0 0,1 0 0 0 0,0 0 0 0 0,0 0 0 0 0,-1 0-1 0 0,1 0 1 0 0,1-1 0 0 0,-1 1 0 0 0,0-1 0 0 0,0 0 0 0 0,0 0 0 0 0,1 0 0 0 0,-1 0 0 0 0,0-1 0 0 0,1 1 0 0 0,-1-1-1 0 0,1 0 1 0 0,-1 0 0 0 0,0 0 0 0 0,7-1 0 0 0,-4-1-350 0 0,-1 1 0 0 0,1-1 0 0 0,-1 0 0 0 0,1 0 0 0 0,7-5 0 0 0,-6 3-1034 0 0,1-1 1 0 0,-1 0 0 0 0,7-6-1 0 0,0-2-3307 0 0,1-1-390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3:59.9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1 3745 0 0,'-19'1'4433'0'0,"3"1"4697"0"0,6-2-7802 0 0,3 1 832 0 0,3 1-879 0 0,2-1 111 0 0,2 1-608 0 0,2-1-320 0 0,1 2-152 0 0,2 0-160 0 0,1 0-152 0 0,1 0-8 0 0,1-1-40 0 0,0 3-152 0 0,1-1-328 0 0,-1 2-56 0 0,4 3-2337 0 0,-2-2 1689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01.1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42 168 512 0 0,'-11'-5'1365'0'0,"-8"-5"3628"0"0,8 1 2189 0 0,28 6-2837 0 0,-15 3-4143 0 0,0-1-1 0 0,1 1 1 0 0,-1 0 0 0 0,0 0-1 0 0,0 0 1 0 0,0 1-1 0 0,0-1 1 0 0,1 0-1 0 0,-1 1 1 0 0,0-1-1 0 0,0 1 1 0 0,0 0 0 0 0,0 0-1 0 0,0 0 1 0 0,0 0-1 0 0,0 0 1 0 0,0 0-1 0 0,-1 0 1 0 0,3 2 0 0 0,-2-1-16 0 0,0 1 1 0 0,0-1 0 0 0,-1 1-1 0 0,1-1 1 0 0,-1 1 0 0 0,0-1 0 0 0,1 1-1 0 0,-1 0 1 0 0,0 0 0 0 0,-1-1-1 0 0,1 1 1 0 0,0 5 0 0 0,0 4 247 0 0,-1-1 1 0 0,0 1 0 0 0,0 0-1 0 0,-2 0 1 0 0,-4 22-1 0 0,5-27-304 0 0,1-5-86 0 0,0 0-1 0 0,-1 1 1 0 0,1-1-1 0 0,-1 1 0 0 0,1-1 1 0 0,-1 0-1 0 0,0 1 0 0 0,0-1 1 0 0,0 0-1 0 0,0 0 1 0 0,-2 3-1 0 0,2-5-42 0 0,1 0 0 0 0,0 0 0 0 0,-1 0 0 0 0,1 0 0 0 0,0 0 0 0 0,0 0 0 0 0,-1-1 0 0 0,1 1 0 0 0,0 0 0 0 0,0 0 0 0 0,-1 0 0 0 0,1-1 0 0 0,0 1 0 0 0,0 0 1 0 0,-1 0-1 0 0,1-1 0 0 0,0 1 0 0 0,0 0 0 0 0,0-1 0 0 0,0 1 0 0 0,0 0 0 0 0,-1 0 0 0 0,1-1 0 0 0,0 1 0 0 0,0 0 0 0 0,0-1 0 0 0,0 1 0 0 0,0 0 0 0 0,0-1 0 0 0,0 1 0 0 0,0 0 0 0 0,0-1 0 0 0,0 1 0 0 0,0 0 0 0 0,0-1 0 0 0,0 1 0 0 0,0 0 0 0 0,1-1 0 0 0,0-14-32 0 0,2 7 11 0 0,0 0 0 0 0,1 0 0 0 0,0 0 0 0 0,1 0 0 0 0,-1 1-1 0 0,10-10 1 0 0,-1-2 1 0 0,14-15-89 0 0,61-61 0 0 0,-82 89 106 0 0,0 1-1 0 0,0 0 1 0 0,1 1-1 0 0,-1-1 1 0 0,1 1-1 0 0,0 1 0 0 0,0-1 1 0 0,13-3-1 0 0,-17 6 4 0 0,0 0 0 0 0,0 0 0 0 0,1 1 0 0 0,-1-1-1 0 0,0 1 1 0 0,0 0 0 0 0,1 0 0 0 0,-1 0 0 0 0,0 1-1 0 0,5 0 1 0 0,-6 0 0 0 0,0-1 0 0 0,0 1 0 0 0,0 0-1 0 0,0 0 1 0 0,0 0 0 0 0,0 0 0 0 0,0 1-1 0 0,-1-1 1 0 0,1 0 0 0 0,0 1 0 0 0,-1-1 0 0 0,1 1-1 0 0,-1 0 1 0 0,0-1 0 0 0,1 1 0 0 0,-1 0-1 0 0,1 2 1 0 0,3 7 6 0 0,-1 0-1 0 0,0 1 0 0 0,-1-1 0 0 0,0 1 1 0 0,-1-1-1 0 0,-1 1 0 0 0,1 0 0 0 0,-2 22 1 0 0,0-15 0 0 0,1-1 0 0 0,6 29 0 0 0,-7-45-12 0 0,1-1 1 0 0,-1 1 0 0 0,0-1 0 0 0,1 1 0 0 0,-1-1 0 0 0,1 0-1 0 0,0 1 1 0 0,-1-1 0 0 0,1 0 0 0 0,0 1 0 0 0,0-1 0 0 0,0 0-1 0 0,0 0 1 0 0,0 0 0 0 0,0 0 0 0 0,0 0 0 0 0,0 0 0 0 0,0 0-1 0 0,0 0 1 0 0,3 1 0 0 0,-2-1-12 0 0,0-1 0 0 0,0 0 0 0 0,0 1 0 0 0,0-1-1 0 0,0 0 1 0 0,0 0 0 0 0,0 0 0 0 0,-1 0 0 0 0,1 0 0 0 0,0-1-1 0 0,0 1 1 0 0,0 0 0 0 0,0-1 0 0 0,2 0 0 0 0,2-2-138 0 0,1 0 1 0 0,-1-1-1 0 0,0 1 1 0 0,0-1-1 0 0,0 0 1 0 0,-1-1-1 0 0,9-8 1 0 0,-6 5-159 0 0,-1 0 0 0 0,0-1 0 0 0,0 0 0 0 0,-1 0 0 0 0,0 0 0 0 0,-1-1 0 0 0,0 0 0 0 0,0 0 0 0 0,-1-1 0 0 0,-1 1 0 0 0,5-22 0 0 0,-6 22 337 0 0,0 0 0 0 0,0-1-1 0 0,-2 1 1 0 0,1 0 0 0 0,-2-17 0 0 0,-2 29 451 0 0,-1 8-241 0 0,-3 10 23 0 0,4-10-158 0 0,1 1 0 0 0,0 0 0 0 0,1 0 0 0 0,0 0 0 0 0,2 19 0 0 0,-1-22-78 0 0,1 0 0 0 0,0 0-1 0 0,1 0 1 0 0,-1-1-1 0 0,2 1 1 0 0,-1-1 0 0 0,1 1-1 0 0,7 11 1 0 0,-8-15-30 0 0,0-1 1 0 0,1 1 0 0 0,0-1-1 0 0,0 0 1 0 0,0 0-1 0 0,0 0 1 0 0,1 0 0 0 0,-1 0-1 0 0,1-1 1 0 0,0 0-1 0 0,0 0 1 0 0,-1 0 0 0 0,1 0-1 0 0,0 0 1 0 0,1-1-1 0 0,-1 0 1 0 0,0 0 0 0 0,0 0-1 0 0,1 0 1 0 0,-1-1-1 0 0,0 1 1 0 0,1-1 0 0 0,-1 0-1 0 0,0-1 1 0 0,1 1-1 0 0,-1-1 1 0 0,0 0 0 0 0,0 0-1 0 0,1 0 1 0 0,-1 0-1 0 0,0-1 1 0 0,0 0 0 0 0,0 1-1 0 0,0-2 1 0 0,-1 1-1 0 0,1 0 1 0 0,-1-1 0 0 0,1 1-1 0 0,-1-1 1 0 0,0 0-1 0 0,0 0 1 0 0,0-1 0 0 0,0 1-1 0 0,-1-1 1 0 0,1 1-1 0 0,-1-1 1 0 0,0 0 0 0 0,2-4-1 0 0,0-1-45 0 0,-1 0-1 0 0,0 0 1 0 0,0 0 0 0 0,-1 0-1 0 0,-1 0 1 0 0,1 0 0 0 0,-1 0-1 0 0,-1-1 1 0 0,0 1 0 0 0,0 0-1 0 0,-1-1 1 0 0,0 1 0 0 0,0 0-1 0 0,-1 0 1 0 0,-1 0 0 0 0,1 0-1 0 0,-2 0 1 0 0,-5-13 0 0 0,8 20 52 0 0,-1-1 0 0 0,1 1 1 0 0,-1 0-1 0 0,1-1 1 0 0,-1 1-1 0 0,0 0 1 0 0,0 0-1 0 0,0 0 1 0 0,0 0-1 0 0,0 1 0 0 0,0-1 1 0 0,-1 0-1 0 0,1 1 1 0 0,0 0-1 0 0,-1-1 1 0 0,1 1-1 0 0,-1 0 1 0 0,-4-1-1 0 0,4 2 10 0 0,-1-1 0 0 0,0 1-1 0 0,1 0 1 0 0,-1 0 0 0 0,0 1 0 0 0,1-1 0 0 0,-1 1 0 0 0,0 0 0 0 0,1 0-1 0 0,-1 0 1 0 0,1 0 0 0 0,-5 2 0 0 0,-3 3 35 0 0,0 1-1 0 0,1-1 1 0 0,-1 2 0 0 0,1-1 0 0 0,1 2 0 0 0,0-1 0 0 0,-9 11-1 0 0,8-7 15 0 0,1-1-1 0 0,0 1 1 0 0,1 0-1 0 0,-7 16 1 0 0,12-22-18 0 0,0 1 0 0 0,1 0 0 0 0,-1-1 0 0 0,1 1 0 0 0,1 0 0 0 0,-1 0 0 0 0,1 0 0 0 0,0 1 0 0 0,1-1 0 0 0,0 12 1 0 0,0-17-32 0 0,1 1 1 0 0,-1-1 0 0 0,1 0 0 0 0,-1 1 0 0 0,1-1-1 0 0,0 0 1 0 0,0 0 0 0 0,0 1 0 0 0,0-1 0 0 0,1 0-1 0 0,-1 0 1 0 0,0 0 0 0 0,1 0 0 0 0,0 0 0 0 0,2 2-1 0 0,-1-2-4 0 0,0 1 0 0 0,0-1-1 0 0,1 0 1 0 0,-1 0-1 0 0,0-1 1 0 0,1 1-1 0 0,0-1 1 0 0,6 3-1 0 0,2-2-21 0 0,0 0 0 0 0,-1-1 0 0 0,1 0 0 0 0,0-1-1 0 0,16-2 1 0 0,-12 0-67 0 0,1-1 1 0 0,-1-1-1 0 0,0 0 0 0 0,-1-1 0 0 0,1-1 0 0 0,-1-1 1 0 0,0 0-1 0 0,0 0 0 0 0,-1-2 0 0 0,0 0 0 0 0,-1 0 0 0 0,18-17 1 0 0,-26 21 71 0 0,1-1 1 0 0,-1 1 0 0 0,0-1-1 0 0,-1 0 1 0 0,0-1 0 0 0,0 1 0 0 0,0-1-1 0 0,0 0 1 0 0,-1 0 0 0 0,0 0-1 0 0,-1 0 1 0 0,2-9 0 0 0,-2 10 35 0 0,-1-1 1 0 0,0 1 0 0 0,-1 0 0 0 0,0-1 0 0 0,0 1 0 0 0,0-1-1 0 0,-1 1 1 0 0,0 0 0 0 0,0-1 0 0 0,0 1 0 0 0,-1 0 0 0 0,0 0-1 0 0,0 0 1 0 0,-6-11 0 0 0,8 16-15 0 0,-1 0 0 0 0,1 0 0 0 0,-1 0 0 0 0,0 0 0 0 0,1 0 0 0 0,-1 0 0 0 0,0 0 0 0 0,1 1 0 0 0,-1-1 0 0 0,0 0 0 0 0,0 0 0 0 0,0 1 0 0 0,0-1 0 0 0,0 0 0 0 0,1 1 0 0 0,-1-1 0 0 0,-1 1 0 0 0,1-1 0 0 0,0 1 0 0 0,0-1 0 0 0,0 1 0 0 0,-2-1 0 0 0,2 2 15 0 0,0-1 1 0 0,0 0-1 0 0,0 1 0 0 0,-1-1 1 0 0,1 0-1 0 0,0 1 1 0 0,0-1-1 0 0,0 1 0 0 0,0 0 1 0 0,0-1-1 0 0,0 1 0 0 0,0 0 1 0 0,0 0-1 0 0,0-1 0 0 0,1 1 1 0 0,-1 0-1 0 0,-1 2 0 0 0,-2 3 105 0 0,-1 1 0 0 0,1 0 0 0 0,1 0-1 0 0,-6 15 1 0 0,6-13-82 0 0,1 0 0 0 0,0 1 0 0 0,0-1 0 0 0,1 1 0 0 0,0-1 0 0 0,1 1 0 0 0,0-1 0 0 0,0 1 0 0 0,1-1-1 0 0,2 10 1 0 0,0-7 20 0 0,0 0-1 0 0,0 0 1 0 0,2 0-1 0 0,-1-1 1 0 0,1 0-1 0 0,1 0 0 0 0,10 15 1 0 0,-14-23-75 0 0,0 0 1 0 0,0-1 0 0 0,1 1-1 0 0,-1 0 1 0 0,1-1-1 0 0,0 0 1 0 0,-1 0 0 0 0,1 1-1 0 0,0-2 1 0 0,0 1-1 0 0,0 0 1 0 0,1-1-1 0 0,5 3 1 0 0,-7-4-65 0 0,1 1 0 0 0,-1-1-1 0 0,0 1 1 0 0,0-1 0 0 0,0 0-1 0 0,1 0 1 0 0,-1 0 0 0 0,0-1 0 0 0,0 1-1 0 0,0 0 1 0 0,0-1 0 0 0,1 1 0 0 0,-1-1-1 0 0,0 0 1 0 0,0 0 0 0 0,0 0-1 0 0,0 0 1 0 0,0 0 0 0 0,-1 0 0 0 0,1 0-1 0 0,0-1 1 0 0,0 1 0 0 0,1-2-1 0 0,7-9-2717 0 0,0 0-1 0 0,0 0 1 0 0,9-17-1 0 0,-8 10-572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6:12.0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321 218 512 0 0,'1'-15'1946'0'0,"1"0"-1"0"0,1 0 1 0 0,0 0 0 0 0,1 0-1 0 0,1 1 1 0 0,7-16 0 0 0,-4 8 49 0 0,-1 6-612 0 0,-5 12-1030 0 0,0 0 1 0 0,0 0 0 0 0,-1 0 0 0 0,1-1-1 0 0,-1 1 1 0 0,0 0 0 0 0,0-1 0 0 0,-1 1-1 0 0,1-8 1 0 0,-1 11-314 0 0,0 0 0 0 0,-1 1 0 0 0,1-1 0 0 0,0 0 0 0 0,-1 1 0 0 0,1-1 0 0 0,0 1 0 0 0,-1-1 0 0 0,1 1 0 0 0,-1-1 0 0 0,1 1 0 0 0,-1-1 0 0 0,1 1 0 0 0,-1 0 0 0 0,0-1 0 0 0,1 1 0 0 0,-1 0 0 0 0,1-1 0 0 0,-1 1 0 0 0,0 0 0 0 0,1 0 0 0 0,-1 0 0 0 0,0 0 0 0 0,1-1 0 0 0,-1 1 0 0 0,0 0 0 0 0,1 0 0 0 0,-1 0 0 0 0,-1 1 0 0 0,-23 0 304 0 0,23 0-282 0 0,-19 2 56 0 0,0 2-1 0 0,0 1 1 0 0,0 0 0 0 0,1 2-1 0 0,-23 11 1 0 0,9-1-83 0 0,1 1-1 0 0,-33 25 0 0 0,61-40-36 0 0,0 1-1 0 0,0-1 0 0 0,0 1 1 0 0,0 0-1 0 0,1 0 0 0 0,0 0 0 0 0,0 1 1 0 0,0-1-1 0 0,-4 9 0 0 0,7-12 2 0 0,0 0 0 0 0,0 0 0 0 0,1 0 0 0 0,-1 1 0 0 0,1-1-1 0 0,-1 0 1 0 0,1 0 0 0 0,-1 0 0 0 0,1 0 0 0 0,0 1 0 0 0,0-1-1 0 0,0 0 1 0 0,1 0 0 0 0,-1 0 0 0 0,0 0 0 0 0,1 1 0 0 0,-1-1-1 0 0,1 0 1 0 0,0 0 0 0 0,0 0 0 0 0,0 0 0 0 0,0 0 0 0 0,0 0-1 0 0,0-1 1 0 0,0 1 0 0 0,1 0 0 0 0,-1 0 0 0 0,1-1 0 0 0,-1 1-1 0 0,1-1 1 0 0,-1 1 0 0 0,4 1 0 0 0,2 1-7 0 0,0 0-1 0 0,0 0 1 0 0,0 0 0 0 0,1-1 0 0 0,0 0-1 0 0,0-1 1 0 0,0 0 0 0 0,14 2-1 0 0,8 0-37 0 0,33-2-1 0 0,-14 0 130 0 0,-15-1-71 0 0,-13-1 43 0 0,37 6 1 0 0,-53-5-28 0 0,1 1-1 0 0,-1-1 1 0 0,0 1-1 0 0,0 0 1 0 0,1 0 0 0 0,-1 0-1 0 0,0 1 1 0 0,-1-1 0 0 0,1 1-1 0 0,0 0 1 0 0,6 7-1 0 0,-10-9-8 0 0,1 0-1 0 0,-1 1 0 0 0,0-1 0 0 0,0 1 0 0 0,0-1 0 0 0,0 0 0 0 0,0 1 0 0 0,0 0 1 0 0,0-1-1 0 0,0 1 0 0 0,-1 0 0 0 0,1-1 0 0 0,-1 1 0 0 0,1 0 0 0 0,-1 0 0 0 0,0-1 0 0 0,0 1 1 0 0,0 0-1 0 0,0 0 0 0 0,0 2 0 0 0,-1-1 9 0 0,1 0 0 0 0,-1 0 0 0 0,0 0 0 0 0,-1-1 0 0 0,1 1 0 0 0,0 0 0 0 0,-1-1 0 0 0,0 1 0 0 0,1-1 0 0 0,-1 1 0 0 0,-3 2 0 0 0,-4 3 58 0 0,-1 1 1 0 0,0-1 0 0 0,0-1 0 0 0,-18 10 0 0 0,2-2-11 0 0,0-1-1 0 0,-1-1 1 0 0,0-2 0 0 0,-32 10-1 0 0,57-21-85 0 0,0 1-1 0 0,0-1 1 0 0,1 1-1 0 0,-1-1 1 0 0,0 0 0 0 0,0 0-1 0 0,0 0 1 0 0,0 0-1 0 0,0 0 1 0 0,0 0-1 0 0,0 0 1 0 0,0-1-1 0 0,0 1 1 0 0,0-1-1 0 0,1 1 1 0 0,-1-1-1 0 0,0 0 1 0 0,0 0-1 0 0,1 0 1 0 0,-1 0-1 0 0,0 0 1 0 0,1 0-1 0 0,-2-2 1 0 0,1 1-82 0 0,0-1 0 0 0,0 1-1 0 0,0-1 1 0 0,1 0 0 0 0,-1 0 0 0 0,1 0-1 0 0,0 0 1 0 0,0 0 0 0 0,0 0 0 0 0,0-1 0 0 0,0 1-1 0 0,1 0 1 0 0,-1-4 0 0 0,-1-73-9412 0 0,4 55 5359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01.4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 38 2545 0 0,'0'-2'260'0'0,"-2"-24"6456"0"0,2 25-6574 0 0,0 1 0 0 0,-1-1 0 0 0,1 1 0 0 0,0 0 1 0 0,0-1-1 0 0,0 1 0 0 0,0-1 0 0 0,0 1 0 0 0,-1 0 0 0 0,1-1 0 0 0,0 1 0 0 0,0-1 0 0 0,-1 1 0 0 0,1 0 0 0 0,0-1 0 0 0,-1 1 0 0 0,1 0 0 0 0,0 0 0 0 0,-1-1 0 0 0,1 1 0 0 0,0 0 1 0 0,-1 0-1 0 0,1-1 0 0 0,0 1 0 0 0,-1 0 0 0 0,1 0 0 0 0,-1 0 0 0 0,1 0 0 0 0,-1 0 0 0 0,1 0 0 0 0,0 0 0 0 0,-1-1 0 0 0,1 1 0 0 0,-1 0 0 0 0,1 1 0 0 0,-1-1 0 0 0,1 0 0 0 0,0 0 1 0 0,-1 0-1 0 0,1 0 0 0 0,-1 0 0 0 0,1 0 0 0 0,-1 0 0 0 0,1 1 0 0 0,0-1 0 0 0,-1 0 0 0 0,1 0 0 0 0,0 1 0 0 0,-1-1 0 0 0,1 0 0 0 0,0 0 0 0 0,-1 1 0 0 0,-3 2 309 0 0,1 1 0 0 0,0-1 0 0 0,0 0 0 0 0,0 1 0 0 0,0-1 0 0 0,1 1 0 0 0,-1 0 0 0 0,1 0 0 0 0,0 0 0 0 0,0 0 0 0 0,1 1 0 0 0,-2 3 0 0 0,-2 10 264 0 0,-5 27 0 0 0,6-14-338 0 0,1 0 1 0 0,1-1 0 0 0,3 32 0 0 0,13 93 437 0 0,1 23-730 0 0,-15-125-176 0 0,1 35 201 0 0,0-75-821 0 0,0 1 1 0 0,1-1 0 0 0,1 0-1 0 0,5 17 1 0 0,-7-29 607 0 0,-1 0-167 0 0,0-1 0 0 0,0 1-1 0 0,0 0 1 0 0,0-1 0 0 0,1 1-1 0 0,-1-1 1 0 0,0 1 0 0 0,0-1-1 0 0,1 1 1 0 0,-1 0 0 0 0,0-1-1 0 0,1 1 1 0 0,-1-1 0 0 0,1 1-1 0 0,-1-1 1 0 0,0 0 0 0 0,1 1-1 0 0,-1-1 1 0 0,1 1 0 0 0,-1-1-1 0 0,1 0 1 0 0,0 0 0 0 0,-1 1-1 0 0,1-1 1 0 0,-1 0 0 0 0,2 1-1 0 0,4-1-3745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01.8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42 3785 0 0,'-17'6'11208'0'0,"4"3"-5599"0"0,13-8-5490 0 0,-1-1 1 0 0,1 1 0 0 0,-1-1-1 0 0,1 1 1 0 0,0-1 0 0 0,-1 1-1 0 0,1-1 1 0 0,0 1 0 0 0,0 0-1 0 0,-1-1 1 0 0,1 1 0 0 0,0-1-1 0 0,0 1 1 0 0,0 0 0 0 0,0-1-1 0 0,0 1 1 0 0,0 0 0 0 0,0-1-1 0 0,0 2 1 0 0,0-1-29 0 0,1 0-1 0 0,-1 0 1 0 0,0 0 0 0 0,1 0 0 0 0,-1-1-1 0 0,1 1 1 0 0,0 0 0 0 0,-1 0 0 0 0,1 0-1 0 0,0 0 1 0 0,-1-1 0 0 0,1 1-1 0 0,0 0 1 0 0,0-1 0 0 0,1 2 0 0 0,4 2-33 0 0,0-1 1 0 0,-1 0 0 0 0,2 0 0 0 0,-1-1 0 0 0,0 1 0 0 0,0-1 0 0 0,1-1 0 0 0,0 1 0 0 0,-1-1 0 0 0,1 0 0 0 0,12 0 0 0 0,7-2-347 0 0,47-8 1 0 0,-10 1-403 0 0,-59 8 590 0 0,0 0 0 0 0,0 0 0 0 0,0 0 0 0 0,7 2 0 0 0,-11-2 88 0 0,1 0 1 0 0,-1 0-1 0 0,0 0 1 0 0,1 0-1 0 0,-1 0 0 0 0,0 1 1 0 0,1-1-1 0 0,-1 0 1 0 0,1 0-1 0 0,-1 0 1 0 0,0 1-1 0 0,1-1 1 0 0,-1 0-1 0 0,0 1 1 0 0,0-1-1 0 0,1 0 1 0 0,-1 1-1 0 0,0-1 1 0 0,0 0-1 0 0,1 1 1 0 0,-1-1-1 0 0,0 1 0 0 0,0 0 9 0 0,0-1-1 0 0,0 1 0 0 0,0 0 0 0 0,0-1 0 0 0,0 1 0 0 0,0 0 0 0 0,-1 0 0 0 0,1-1 0 0 0,0 1 0 0 0,0 0 0 0 0,-1-1 0 0 0,1 1 0 0 0,0-1 1 0 0,-1 1-1 0 0,1 0 0 0 0,-1-1 0 0 0,1 1 0 0 0,-1 0 0 0 0,-2 3 24 0 0,-6 6 47 0 0,1 0 0 0 0,1 1 0 0 0,-12 22 0 0 0,17-29-60 0 0,0 0 1 0 0,1 0 0 0 0,0 0 0 0 0,0 1 0 0 0,0-1 0 0 0,0 0 0 0 0,1 1-1 0 0,-1-1 1 0 0,1 1 0 0 0,0-1 0 0 0,1 0 0 0 0,-1 1 0 0 0,1-1 0 0 0,0 1 0 0 0,2 6-1 0 0,-3-9-9 0 0,1-1 0 0 0,-1 1-1 0 0,1-1 1 0 0,0 0 0 0 0,-1 1 0 0 0,1-1-1 0 0,0 1 1 0 0,0-1 0 0 0,0 0-1 0 0,0 0 1 0 0,0 0 0 0 0,0 1 0 0 0,0-1-1 0 0,0 0 1 0 0,1 0 0 0 0,-1-1-1 0 0,0 1 1 0 0,1 0 0 0 0,-1 0 0 0 0,2 0-1 0 0,0 0 2 0 0,-1-1 0 0 0,1 1 0 0 0,-1-1 0 0 0,0 0 0 0 0,1 0-1 0 0,-1 0 1 0 0,1 0 0 0 0,-1-1 0 0 0,0 1 0 0 0,1 0 0 0 0,4-2 0 0 0,2-2 5 0 0,1 0 1 0 0,-1-1-1 0 0,0 0 1 0 0,16-11 0 0 0,-9 4-42 0 0,0 0-1 0 0,-1 0 1 0 0,0-2 0 0 0,-1 0 0 0 0,22-29 0 0 0,-33 39 34 0 0,-1-1 1 0 0,0 0-1 0 0,0 0 1 0 0,0 0-1 0 0,-1 0 1 0 0,0-1-1 0 0,0 1 1 0 0,0 0-1 0 0,0-1 1 0 0,-1 1-1 0 0,0 0 1 0 0,0-1-1 0 0,-1 1 1 0 0,1 0-1 0 0,-1-1 1 0 0,-3-8-1 0 0,4 12 27 0 0,-1-1 0 0 0,0 1-1 0 0,1 0 1 0 0,-1 0-1 0 0,0 0 1 0 0,0 0 0 0 0,-1 0-1 0 0,1 0 1 0 0,0 0 0 0 0,-1 0-1 0 0,1 0 1 0 0,-1 1 0 0 0,1-1-1 0 0,-1 0 1 0 0,0 1-1 0 0,0 0 1 0 0,0-1 0 0 0,0 1-1 0 0,0 0 1 0 0,0 0 0 0 0,0 0-1 0 0,0 0 1 0 0,0 0 0 0 0,-1 1-1 0 0,1-1 1 0 0,0 1 0 0 0,-1-1-1 0 0,1 1 1 0 0,0 0-1 0 0,0 0 1 0 0,-1 0 0 0 0,1 0-1 0 0,0 0 1 0 0,-1 0 0 0 0,1 1-1 0 0,0-1 1 0 0,-1 1 0 0 0,1 0-1 0 0,-4 1 1 0 0,-2 2 96 0 0,0-1 0 0 0,0 1 0 0 0,1 1 0 0 0,-1-1-1 0 0,1 1 1 0 0,0 0 0 0 0,1 1 0 0 0,-1 0 0 0 0,1 0 0 0 0,0 0 0 0 0,0 1 0 0 0,1 0 0 0 0,0 0 0 0 0,-7 12 0 0 0,6-6-23 0 0,1-1 0 0 0,0 1 0 0 0,0 0 1 0 0,1 0-1 0 0,1 0 0 0 0,0 1 0 0 0,1 0 0 0 0,-1 21 1 0 0,3-31-101 0 0,0 1 0 0 0,0-1 0 0 0,0 1 1 0 0,1-1-1 0 0,-1 1 0 0 0,1-1 0 0 0,1 1 1 0 0,-1-1-1 0 0,0 0 0 0 0,1 1 1 0 0,0-1-1 0 0,0 0 0 0 0,0 0 0 0 0,1 0 1 0 0,0-1-1 0 0,-1 1 0 0 0,1 0 0 0 0,0-1 1 0 0,0 0-1 0 0,1 0 0 0 0,-1 0 0 0 0,1 0 1 0 0,0 0-1 0 0,0-1 0 0 0,-1 0 0 0 0,7 3 1 0 0,-2-1-319 0 0,0-1 1 0 0,0 0-1 0 0,1-1 0 0 0,-1 0 1 0 0,13 2-1 0 0,-9-3-1072 0 0,0 0 0 0 0,0-1 0 0 0,17-1 0 0 0,-2-3-2124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02.2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14 512 0 0,'-24'-10'5637'0'0,"17"9"-1824"0"0,0 0 0 0 0,0 0 0 0 0,-10 1 0 0 0,92 4-9 0 0,4 7-5010 0 0,-32-5-1712 0 0,-25-3 489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02.9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88 15 2216 0 0,'-1'-1'763'0'0,"-1"-1"-1"0"0,1 1 0 0 0,-1 0 0 0 0,1 0 0 0 0,-1-1 0 0 0,0 1 0 0 0,0 1 0 0 0,1-1 0 0 0,-1 0 0 0 0,0 0 0 0 0,0 1 0 0 0,0-1 0 0 0,0 1 0 0 0,0-1 0 0 0,0 1 0 0 0,0 0 0 0 0,0 0 1 0 0,0 0-1 0 0,0 0 0 0 0,-3 0 0 0 0,3 1-486 0 0,-1-1 0 0 0,1 1 1 0 0,0 0-1 0 0,0 0 0 0 0,0 0 0 0 0,0 0 1 0 0,0 0-1 0 0,1 0 0 0 0,-1 1 0 0 0,0-1 1 0 0,1 0-1 0 0,-1 1 0 0 0,0-1 0 0 0,1 1 1 0 0,0 0-1 0 0,-1 0 0 0 0,1-1 1 0 0,0 1-1 0 0,-1 2 0 0 0,0 2-105 0 0,0-1 0 0 0,0 0 0 0 0,0 0 0 0 0,1 1 0 0 0,0-1 0 0 0,0 1-1 0 0,1-1 1 0 0,0 1 0 0 0,0 9 0 0 0,2 5 149 0 0,6 26 0 0 0,-4-25-178 0 0,-2-9-47 0 0,0 3-34 0 0,0-1 1 0 0,2 1-1 0 0,-1-1 0 0 0,2 0 1 0 0,6 14-1 0 0,-10-26-68 0 0,1 0-1 0 0,-1 0 1 0 0,1 0-1 0 0,-1 0 1 0 0,1 0-1 0 0,0 0 1 0 0,0 0-1 0 0,0 0 1 0 0,0-1-1 0 0,0 1 1 0 0,0-1 0 0 0,1 1-1 0 0,-1-1 1 0 0,0 0-1 0 0,1 0 1 0 0,-1 0-1 0 0,1 0 1 0 0,-1-1-1 0 0,1 1 1 0 0,-1-1-1 0 0,1 1 1 0 0,-1-1-1 0 0,1 0 1 0 0,0 0 0 0 0,-1 0-1 0 0,1 0 1 0 0,0-1-1 0 0,-1 1 1 0 0,1-1-1 0 0,2 0 1 0 0,5-2-108 0 0,-1 0 1 0 0,1-1-1 0 0,-1 0 1 0 0,0 0 0 0 0,0-1-1 0 0,12-9 1 0 0,-10 7-167 0 0,-1-1 1 0 0,0-1-1 0 0,0 0 1 0 0,-1 0-1 0 0,14-19 1 0 0,-19 22 238 0 0,0 0 0 0 0,0 0 1 0 0,-1 0-1 0 0,0 0 0 0 0,-1-1 0 0 0,1 0 1 0 0,-1 1-1 0 0,0-1 0 0 0,-1 0 0 0 0,0 0 1 0 0,0 0-1 0 0,0-9 0 0 0,-1 10 86 0 0,0-7-15 0 0,-2-24-1 0 0,1 34 12 0 0,1 0 0 0 0,-1 0 0 0 0,0 0 0 0 0,1 0 1 0 0,-1 0-1 0 0,0 0 0 0 0,-1 0 0 0 0,1 1 0 0 0,-1-1 0 0 0,1 0 0 0 0,-1 1 0 0 0,0-1 1 0 0,0 1-1 0 0,-2-2 0 0 0,4 3-26 0 0,-1 1 0 0 0,1-1 0 0 0,-1 1 0 0 0,1 0 1 0 0,-1-1-1 0 0,1 1 0 0 0,-1 0 0 0 0,1 0 0 0 0,-1-1 0 0 0,1 1 0 0 0,-1 0 1 0 0,0 0-1 0 0,1 0 0 0 0,-1 0 0 0 0,1 0 0 0 0,-1 0 0 0 0,0 0 0 0 0,1 0 1 0 0,-1 0-1 0 0,1 0 0 0 0,-1 0 0 0 0,0 0 0 0 0,1 0 0 0 0,-2 1 0 0 0,1 0 8 0 0,0-1-1 0 0,-1 1 1 0 0,1 0-1 0 0,0 0 1 0 0,0 0-1 0 0,0 0 1 0 0,-1 0-1 0 0,1 0 0 0 0,-1 2 1 0 0,-3 4 24 0 0,1 0-1 0 0,0 0 1 0 0,-2 7 0 0 0,4-10-30 0 0,-1 2-13 0 0,1 0 1 0 0,0 0 0 0 0,1 0 0 0 0,-1 0 0 0 0,1 0 0 0 0,0 1-1 0 0,1-1 1 0 0,-1 1 0 0 0,1-1 0 0 0,1 0 0 0 0,-1 1 0 0 0,1-1-1 0 0,0 0 1 0 0,0 1 0 0 0,1-1 0 0 0,0 0 0 0 0,0 0-1 0 0,0 0 1 0 0,6 9 0 0 0,-5-9-8 0 0,1 0-1 0 0,0 0 1 0 0,1 0-1 0 0,-1 0 1 0 0,1-1-1 0 0,0 0 1 0 0,1 0-1 0 0,-1 0 1 0 0,1 0-1 0 0,0-1 1 0 0,0 0-1 0 0,0 0 1 0 0,1-1 0 0 0,-1 0-1 0 0,1 0 1 0 0,0 0-1 0 0,8 1 1 0 0,-11-3-3 0 0,0-1 1 0 0,0 0-1 0 0,-1 0 1 0 0,1 0 0 0 0,0 0-1 0 0,-1-1 1 0 0,1 0-1 0 0,0 1 1 0 0,-1-1-1 0 0,1 0 1 0 0,-1-1 0 0 0,1 1-1 0 0,-1-1 1 0 0,0 1-1 0 0,1-1 1 0 0,-1 0 0 0 0,0 0-1 0 0,0-1 1 0 0,0 1-1 0 0,-1-1 1 0 0,1 1-1 0 0,3-5 1 0 0,0 0 0 0 0,0-1 0 0 0,-1 1 0 0 0,1-1 0 0 0,-2 0 0 0 0,1 0 0 0 0,-1-1 0 0 0,6-16 0 0 0,-9 22 15 0 0,-1 0 1 0 0,1 0-1 0 0,-1 1 1 0 0,1-1 0 0 0,-1 0-1 0 0,0 0 1 0 0,0 0-1 0 0,0 0 1 0 0,0 0-1 0 0,-1 1 1 0 0,1-1 0 0 0,-3-5-1 0 0,1 3 69 0 0,0-1 0 0 0,-1 1 0 0 0,0 0 0 0 0,0 0 0 0 0,-5-5 0 0 0,3 1 54 0 0,0 1 1 0 0,0-1 0 0 0,1 0-1 0 0,-6-15 1 0 0,5 11-165 0 0,5 12 23 0 0,-1 0 0 0 0,1 1 1 0 0,0-1-1 0 0,-1 0 0 0 0,1 1 1 0 0,-1-1-1 0 0,1 1 1 0 0,-1-1-1 0 0,1 0 0 0 0,-1 1 1 0 0,1-1-1 0 0,-1 1 1 0 0,0 0-1 0 0,1-1 0 0 0,-1 1 1 0 0,0 0-1 0 0,1-1 0 0 0,-1 1 1 0 0,0 0-1 0 0,1-1 1 0 0,-1 1-1 0 0,0 0 0 0 0,1 0 1 0 0,-1 0-1 0 0,0 0 1 0 0,0 0-1 0 0,1 0 0 0 0,-1 0 1 0 0,0 0-1 0 0,0 0 0 0 0,1 0 1 0 0,-1 0-1 0 0,0 1 1 0 0,0-1-1 0 0,1 0 0 0 0,-1 0 1 0 0,0 1-1 0 0,0 0 1 0 0,0-1-22 0 0,-1 1 0 0 0,1-1 1 0 0,0 1-1 0 0,0 0 1 0 0,0-1-1 0 0,0 1 1 0 0,0 0-1 0 0,0 0 1 0 0,0 0-1 0 0,0 0 1 0 0,1 0-1 0 0,-1 0 1 0 0,0 0-1 0 0,0 0 1 0 0,1 0-1 0 0,-1 0 1 0 0,1 1-1 0 0,-1-1 1 0 0,1 0-1 0 0,-1 0 1 0 0,1 0-1 0 0,0 3 1 0 0,0 0-347 0 0,0 0 1 0 0,0-1-1 0 0,1 1 1 0 0,-1 0 0 0 0,1 0-1 0 0,0-1 1 0 0,3 8 0 0 0,-1-6-1124 0 0,0 0 1 0 0,0 0-1 0 0,0-1 1 0 0,7 8-1 0 0,-5-7-521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03.3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72 2144 0 0,'-2'-7'2208'0'0,"0"-7"3372"0"0,-1 0-1 0 0,0-23 1 0 0,-5 59-998 0 0,5-5-4243 0 0,0 1 0 0 0,1-1-1 0 0,0 1 1 0 0,1 0-1 0 0,2-1 1 0 0,-1 1-1 0 0,7 30 1 0 0,-5-39-350 0 0,0 0-1 0 0,0 0 1 0 0,1-1-1 0 0,0 1 1 0 0,1-1 0 0 0,0 0-1 0 0,0 0 1 0 0,1 0 0 0 0,0 0-1 0 0,0-1 1 0 0,1 0 0 0 0,0 0-1 0 0,0 0 1 0 0,1-1-1 0 0,-1 0 1 0 0,15 10 0 0 0,-19-15-53 0 0,-1 0 0 0 0,1-1 0 0 0,-1 1 0 0 0,1 0 0 0 0,-1-1 0 0 0,1 1 1 0 0,-1-1-1 0 0,1 0 0 0 0,-1 1 0 0 0,1-1 0 0 0,0 0 0 0 0,-1 0 0 0 0,1 0 0 0 0,-1 0 1 0 0,1 0-1 0 0,0-1 0 0 0,-1 1 0 0 0,1 0 0 0 0,-1-1 0 0 0,1 1 0 0 0,-1-1 0 0 0,1 1 1 0 0,-1-1-1 0 0,1 0 0 0 0,-1 0 0 0 0,0 0 0 0 0,1 0 0 0 0,0-1 0 0 0,4-3-1363 0 0,0-1 0 0 0,0 0 0 0 0,-1 0 0 0 0,7-10 0 0 0,-5 5-2876 0 0,3-1-1241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03.4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0 2977 0 0,'-13'6'4481'0'0,"-2"-3"2992"0"0,2 1-5680 0 0,3 0 727 0 0,3 4-1728 0 0,6-1-136 0 0,2 1-263 0 0,3 0-257 0 0,7 0-192 0 0,2 0-73 0 0,2 0 25 0 0,6 2-368 0 0,-1 0-720 0 0,1-1-160 0 0,3 1-4721 0 0,-4-1 3488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03.8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238 150 3225 0 0,'-1'-2'1368'0'0,"0"0"0"0"0,0 0 1 0 0,0-1-1 0 0,0 1 0 0 0,0 0 1 0 0,1-1-1 0 0,-1 1 1 0 0,1 0-1 0 0,0-1 0 0 0,0-3 1 0 0,7-23 2757 0 0,-2 16-3550 0 0,-3 7-423 0 0,1 0-1 0 0,-2 0 0 0 0,1 0 0 0 0,0 0 1 0 0,0-11-1 0 0,-2 16-132 0 0,0-1 1 0 0,0 1 0 0 0,0 0 0 0 0,0 0-1 0 0,0-1 1 0 0,-1 1 0 0 0,1 0-1 0 0,0 0 1 0 0,-1 0 0 0 0,1 0-1 0 0,-1-1 1 0 0,1 1 0 0 0,-1 0 0 0 0,0 0-1 0 0,0 0 1 0 0,1 0 0 0 0,-1 0-1 0 0,0 0 1 0 0,0 0 0 0 0,0 1-1 0 0,0-1 1 0 0,0 0 0 0 0,0 0 0 0 0,0 1-1 0 0,0-1 1 0 0,0 0 0 0 0,0 1-1 0 0,0-1 1 0 0,0 1 0 0 0,-1 0-1 0 0,1-1 1 0 0,0 1 0 0 0,0 0 0 0 0,-3 0-1 0 0,-5-1 62 0 0,0 1 1 0 0,0 0-1 0 0,0 0 0 0 0,0 1 0 0 0,1 0 0 0 0,-1 1 0 0 0,0 0 0 0 0,0 0 0 0 0,1 1 1 0 0,-1 0-1 0 0,-14 8 0 0 0,20-9-46 0 0,1-1-1 0 0,-1 0 1 0 0,1 1 0 0 0,-1-1-1 0 0,1 1 1 0 0,0 0 0 0 0,0 0 0 0 0,-1 0-1 0 0,1 0 1 0 0,1 0 0 0 0,-1 1-1 0 0,0-1 1 0 0,1 0 0 0 0,-1 1 0 0 0,1-1-1 0 0,-1 1 1 0 0,1 0 0 0 0,0-1-1 0 0,0 1 1 0 0,1 0 0 0 0,-1 0 0 0 0,0 0-1 0 0,1 0 1 0 0,0-1 0 0 0,-1 6-1 0 0,2-4-30 0 0,-1 0 0 0 0,1 0 0 0 0,0 0 0 0 0,0 0 0 0 0,1 0 0 0 0,-1 0-1 0 0,1 0 1 0 0,0 0 0 0 0,0 0 0 0 0,0-1 0 0 0,0 1 0 0 0,1-1 0 0 0,-1 0 0 0 0,1 1-1 0 0,0-1 1 0 0,0 0 0 0 0,5 3 0 0 0,2 1-88 0 0,0-1 0 0 0,1 0-1 0 0,0 0 1 0 0,0-1 0 0 0,1-1 0 0 0,19 6-1 0 0,-16-6-23 0 0,0 1-1 0 0,-1 1 0 0 0,25 13 0 0 0,-37-19 131 0 0,0 2 0 0 0,0-1 0 0 0,-1 0 0 0 0,1 0 0 0 0,0 0 0 0 0,-1 1 0 0 0,1-1-1 0 0,-1 1 1 0 0,0-1 0 0 0,1 1 0 0 0,-1 0 0 0 0,0 0 0 0 0,0-1 0 0 0,0 1 0 0 0,0 0-1 0 0,0 0 1 0 0,-1 0 0 0 0,1 0 0 0 0,0 0 0 0 0,-1 0 0 0 0,1 0 0 0 0,-1 0 0 0 0,0 0-1 0 0,0 0 1 0 0,0 1 0 0 0,0-1 0 0 0,0 0 0 0 0,0 0 0 0 0,-1 0 0 0 0,1 0 0 0 0,-1 0 0 0 0,1 0-1 0 0,-1 0 1 0 0,0 0 0 0 0,0 0 0 0 0,0 0 0 0 0,0-1 0 0 0,0 1 0 0 0,0 0 0 0 0,0 0-1 0 0,-1-1 1 0 0,1 1 0 0 0,-1-1 0 0 0,1 1 0 0 0,-1-1 0 0 0,1 0 0 0 0,-1 1 0 0 0,0-1-1 0 0,0 0 1 0 0,0 0 0 0 0,-1 0 0 0 0,-17 7 277 0 0,1-1-1 0 0,-1-1 1 0 0,0-1 0 0 0,-35 4-1 0 0,29-5-202 0 0,14-2-62 0 0,-1 0 0 0 0,-24-1 0 0 0,34-1-56 0 0,0 0-1 0 0,-1 0 1 0 0,1 0 0 0 0,0-1 0 0 0,0 0 0 0 0,-1 0 0 0 0,1 0 0 0 0,0 0 0 0 0,0 0-1 0 0,0 0 1 0 0,0-1 0 0 0,0 1 0 0 0,0-1 0 0 0,0 0 0 0 0,-4-4 0 0 0,6 5-39 0 0,1 0-1 0 0,-1 0 1 0 0,1-1 0 0 0,-1 1 0 0 0,1 0 0 0 0,-1 0 0 0 0,1 0-1 0 0,0 0 1 0 0,0 0 0 0 0,0 0 0 0 0,-1-1 0 0 0,1 1 0 0 0,0 0-1 0 0,1 0 1 0 0,-1 0 0 0 0,0-1 0 0 0,0 1 0 0 0,0 0 0 0 0,1 0 0 0 0,-1 0-1 0 0,0 0 1 0 0,1 0 0 0 0,-1 0 0 0 0,1 0 0 0 0,0 0 0 0 0,-1 0-1 0 0,1 0 1 0 0,0 0 0 0 0,-1 0 0 0 0,3-1 0 0 0,3-5-821 0 0,0 0 0 0 0,13-10 1 0 0,-15 13 398 0 0,33-29-6445 0 0,-15 14 2008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04.1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44 2497 0 0,'-17'20'7097'0'0,"12"-16"-4843"0"0,1 1 0 0 0,0 0 0 0 0,-7 10 0 0 0,9-12-1870 0 0,1 0 0 0 0,-1 0-1 0 0,1 0 1 0 0,0 0 0 0 0,0 0 0 0 0,0 5 0 0 0,0 0-10 0 0,0 0 0 0 0,0 0 1 0 0,1 0-1 0 0,1 0 0 0 0,-1 0 1 0 0,1 0-1 0 0,0 0 0 0 0,1 0 1 0 0,0 0-1 0 0,5 12 0 0 0,-5-16-349 0 0,0 0 0 0 0,0 0 0 0 0,1 0-1 0 0,-1 0 1 0 0,1 0 0 0 0,0-1 0 0 0,0 1 0 0 0,0-1-1 0 0,0 0 1 0 0,1 0 0 0 0,-1 0 0 0 0,1 0 0 0 0,0-1-1 0 0,0 1 1 0 0,0-1 0 0 0,0 0 0 0 0,0 0 0 0 0,0-1-1 0 0,1 1 1 0 0,5 1 0 0 0,-1-2-28 0 0,0 0-1 0 0,1-1 1 0 0,-1 1 0 0 0,0-2 0 0 0,1 1-1 0 0,-1-1 1 0 0,0-1 0 0 0,0 0 0 0 0,1 0-1 0 0,9-4 1 0 0,-6 1-51 0 0,-1 0-1 0 0,0 0 1 0 0,0-2 0 0 0,0 0-1 0 0,0 0 1 0 0,14-13 0 0 0,-21 16 16 0 0,1-1 0 0 0,-2 0 0 0 0,1-1 0 0 0,0 1 0 0 0,-1-1 0 0 0,0 0 0 0 0,-1 0 0 0 0,1 0 0 0 0,-1-1 0 0 0,0 1 0 0 0,-1-1 0 0 0,1 0 0 0 0,-1 1 0 0 0,-1-1 0 0 0,1 0 0 0 0,-1 0 0 0 0,-1 0 0 0 0,1 0 0 0 0,-1-1 0 0 0,0 1 0 0 0,-1 0 0 0 0,1 0 0 0 0,-2 0 0 0 0,1 0 0 0 0,-1 0 0 0 0,-3-8 0 0 0,5 13 50 0 0,-1 0 0 0 0,0 0 1 0 0,0 0-1 0 0,0 1 0 0 0,-1-1 0 0 0,1 0 0 0 0,0 0 0 0 0,-1 1 0 0 0,1-1 0 0 0,-1 1 0 0 0,1-1 1 0 0,-1 1-1 0 0,0 0 0 0 0,1 0 0 0 0,-1-1 0 0 0,0 1 0 0 0,-4-1 0 0 0,3 1 21 0 0,-1 0-1 0 0,1 1 0 0 0,0-1 1 0 0,-1 1-1 0 0,1-1 1 0 0,-1 1-1 0 0,1 0 0 0 0,-1 1 1 0 0,1-1-1 0 0,-5 2 1 0 0,-3 1 137 0 0,0 0 1 0 0,0 1 0 0 0,0 0 0 0 0,1 1-1 0 0,-17 10 1 0 0,13-6-41 0 0,1 0 1 0 0,0 0-1 0 0,1 2 0 0 0,0-1 0 0 0,0 2 1 0 0,1-1-1 0 0,1 1 0 0 0,0 1 0 0 0,0 0 1 0 0,2 1-1 0 0,-12 21 0 0 0,18-28-124 0 0,-1-1-1 0 0,1 1 0 0 0,1 0 0 0 0,-1 0 1 0 0,1-1-1 0 0,1 1 0 0 0,-1 0 1 0 0,1 0-1 0 0,0 0 0 0 0,1 0 1 0 0,0 0-1 0 0,0-1 0 0 0,0 1 1 0 0,1 0-1 0 0,0 0 0 0 0,0-1 0 0 0,0 0 1 0 0,1 1-1 0 0,0-1 0 0 0,0 0 1 0 0,8 9-1 0 0,-3-3-466 0 0,1-1 0 0 0,1 0 0 0 0,0-1 1 0 0,1 0-1 0 0,0-1 0 0 0,0 0 0 0 0,1 0 0 0 0,0-1 0 0 0,18 8 1 0 0,-6-4-1756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05.0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14 512 0 0,'-4'-5'417'0'0,"-5"-3"5699"0"0,4 8 522 0 0,4 9-1988 0 0,6 31 697 0 0,-5 24-3833 0 0,0-33-957 0 0,-10 337 1074 0 0,16-402-5604 0 0,3-13-5313 0 0,-6 28 6225 0 0,0-1 145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05.2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22 135 1792 0 0,'-2'-1'751'0'0,"1"0"-1"0"0,-1 0 1 0 0,1 0 0 0 0,-1-1-1 0 0,1 1 1 0 0,0 0-1 0 0,-1 0 1 0 0,1-1-1 0 0,0 1 1 0 0,0-1-1 0 0,0 1 1 0 0,0-1-1 0 0,0 0 1 0 0,0 1 0 0 0,1-1-1 0 0,-1 0 1 0 0,0 0-1 0 0,1 1 1 0 0,-1-4-1 0 0,1 3-430 0 0,0 0 1 0 0,0 0-1 0 0,1-1 0 0 0,-1 1 0 0 0,0 0 0 0 0,1 0 0 0 0,0 0 0 0 0,-1 0 1 0 0,1 0-1 0 0,0 0 0 0 0,0 0 0 0 0,0 0 0 0 0,3-4 0 0 0,1 1-214 0 0,0-1-1 0 0,0 1 0 0 0,0-1 0 0 0,1 1 1 0 0,0 1-1 0 0,0-1 0 0 0,0 1 0 0 0,8-4 1 0 0,-4 4-36 0 0,-1 0 0 0 0,0 1 0 0 0,1 0 0 0 0,-1 1 0 0 0,1 0 1 0 0,0 0-1 0 0,0 1 0 0 0,0 0 0 0 0,0 1 0 0 0,0 0 0 0 0,0 1 0 0 0,0 0 0 0 0,12 3 1 0 0,-11-2-78 0 0,0 1 0 0 0,0 1 0 0 0,0 0 0 0 0,-1 0 0 0 0,1 1 0 0 0,-1 0 0 0 0,0 1 0 0 0,-1 0 0 0 0,1 1 0 0 0,-1 0 1 0 0,10 9-1 0 0,-17-14 12 0 0,0 0 0 0 0,0 0 0 0 0,0 0 0 0 0,-1 0 0 0 0,1 1 0 0 0,0-1 0 0 0,-1 0 0 0 0,1 1 0 0 0,-1-1 0 0 0,0 1 0 0 0,0-1 0 0 0,0 1 0 0 0,0 0 0 0 0,-1-1 0 0 0,1 1 0 0 0,0 0 0 0 0,-1 0 0 0 0,0 0 0 0 0,0-1 0 0 0,0 1 1 0 0,0 0-1 0 0,0 0 0 0 0,-1 0 0 0 0,1-1 0 0 0,-1 1 0 0 0,0 0 0 0 0,1-1 0 0 0,-1 1 0 0 0,0 0 0 0 0,-1-1 0 0 0,1 1 0 0 0,0-1 0 0 0,-1 0 0 0 0,0 1 0 0 0,1-1 0 0 0,-1 0 0 0 0,0 0 0 0 0,0 0 0 0 0,0 0 0 0 0,-3 2 0 0 0,-5 2 2 0 0,1 1-1 0 0,-1-2 0 0 0,-1 0 1 0 0,1 0-1 0 0,0-1 0 0 0,-1 0 1 0 0,0-1-1 0 0,0 0 0 0 0,0 0 1 0 0,0-1-1 0 0,-1-1 0 0 0,1 0 1 0 0,0-1-1 0 0,-1 0 0 0 0,-11-2 1 0 0,20 2-172 0 0,0-1 0 0 0,-1 0 0 0 0,1 1 1 0 0,0-1-1 0 0,0-1 0 0 0,0 1 1 0 0,0 0-1 0 0,0-1 0 0 0,0 0 0 0 0,1 0 1 0 0,-6-4-1 0 0,6 4-354 0 0,0 0 0 0 0,0-1 1 0 0,0 1-1 0 0,0-1 0 0 0,0 0 0 0 0,1 1 1 0 0,-1-1-1 0 0,1 0 0 0 0,0 0 0 0 0,0 0 1 0 0,0 0-1 0 0,-1-5 0 0 0,0-7-1253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6:12.3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46 1360 0 0,'-1'-3'1098'0'0,"1"-1"0"0"0,-1 1 0 0 0,1 0 0 0 0,-1-1 0 0 0,1 1 0 0 0,0-1-1 0 0,0-3 1 0 0,0 7-899 0 0,0-1-1 0 0,0 1 0 0 0,0-1 0 0 0,0 0 0 0 0,0 1 0 0 0,0-1 1 0 0,1 1-1 0 0,-1-1 0 0 0,0 1 0 0 0,0-1 0 0 0,0 0 0 0 0,1 1 1 0 0,-1-1-1 0 0,0 1 0 0 0,1-1 0 0 0,-1 1 0 0 0,0-1 0 0 0,1 1 1 0 0,-1 0-1 0 0,1-1 0 0 0,-1 1 0 0 0,0-1 0 0 0,1 1 0 0 0,-1 0 1 0 0,1-1-1 0 0,-1 1 0 0 0,1 0 0 0 0,0 0 0 0 0,-1-1 0 0 0,1 1 1 0 0,-1 0-1 0 0,1 0 0 0 0,-1 0 0 0 0,1 0 0 0 0,0 0 0 0 0,-1-1 1 0 0,1 1-1 0 0,-1 0 0 0 0,1 0 0 0 0,0 1 0 0 0,-1-1 0 0 0,1 0 1 0 0,-1 0-1 0 0,1 0 0 0 0,0 0 0 0 0,-1 0 0 0 0,1 1 0 0 0,0-1 1 0 0,1 2 4 0 0,1-1 1 0 0,-1 0-1 0 0,0 1 1 0 0,0 0-1 0 0,0 0 1 0 0,0-1-1 0 0,0 1 1 0 0,0 0-1 0 0,0 1 1 0 0,2 2 0 0 0,14 26 587 0 0,-17-30-749 0 0,12 26 243 0 0,-1 1 1 0 0,-1 0-1 0 0,-1 0 0 0 0,8 41 0 0 0,13 122 193 0 0,-31-186-463 0 0,16 245 355 0 0,-14-194-312 0 0,-1-22-20 0 0,3 1 0 0 0,8 41 0 0 0,-7-55-119 0 0,1 0 0 0 0,1-1 0 0 0,0 0-1 0 0,18 33 1 0 0,-24-52 47 0 0,1 3-105 0 0,0 0 1 0 0,0-1-1 0 0,0 1 0 0 0,6 5 0 0 0,-7-9 76 0 0,-1 1 0 0 0,0-1 1 0 0,1 0-1 0 0,-1 1 0 0 0,0-1 1 0 0,1 0-1 0 0,-1 0 0 0 0,0 0 1 0 0,1 1-1 0 0,-1-1 0 0 0,1 0 1 0 0,-1 0-1 0 0,0 0 0 0 0,1 0 1 0 0,-1 0-1 0 0,1 0 1 0 0,-1 0-1 0 0,1 0 0 0 0,-1 0 1 0 0,0 0-1 0 0,1 0 0 0 0,0 0 1 0 0,-1 0-110 0 0,1-1 1 0 0,0 1-1 0 0,-1-1 1 0 0,1 1 0 0 0,0-1-1 0 0,-1 1 1 0 0,1-1 0 0 0,-1 1-1 0 0,1-1 1 0 0,-1 1-1 0 0,0-1 1 0 0,1 0 0 0 0,-1 1-1 0 0,1-1 1 0 0,-1 0 0 0 0,0 1-1 0 0,1-2 1 0 0,2-6-2402 0 0,-2-2-418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05.8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65 180 552 0 0,'0'-4'3128'0'0,"0"0"-1531"0"0,1 1 0 0 0,-1 0 0 0 0,0 0 0 0 0,-1-1 0 0 0,1 1 0 0 0,-1 0 1 0 0,1 0-1 0 0,-1-1 0 0 0,-1-3 0 0 0,1 7-1446 0 0,0 0 0 0 0,1 0 0 0 0,-1-1 0 0 0,1 1 1 0 0,-1 0-1 0 0,0 0 0 0 0,1 0 0 0 0,-1-1 0 0 0,0 1 0 0 0,1 0 0 0 0,-1 0 1 0 0,0 0-1 0 0,1 0 0 0 0,-1 0 0 0 0,0 0 0 0 0,1 1 0 0 0,-1-1 0 0 0,1 0 0 0 0,-1 0 1 0 0,0 0-1 0 0,1 0 0 0 0,-1 1 0 0 0,1-1 0 0 0,-1 0 0 0 0,0 1 0 0 0,1-1 1 0 0,-1 0-1 0 0,1 1 0 0 0,-1-1 0 0 0,1 1 0 0 0,-1-1 0 0 0,1 1 0 0 0,0-1 0 0 0,-1 1 1 0 0,0 0-1 0 0,-15 20 1081 0 0,13-15-1129 0 0,-1 1 0 0 0,1 0-1 0 0,1 0 1 0 0,-1 0-1 0 0,1 0 1 0 0,0 0 0 0 0,1 0-1 0 0,0 0 1 0 0,0 1-1 0 0,0-1 1 0 0,1 0 0 0 0,1 12-1 0 0,-1-15-88 0 0,1-1 1 0 0,-1 0-1 0 0,1 1 0 0 0,0-1 0 0 0,0 0 0 0 0,0 0 0 0 0,0 0 1 0 0,0 1-1 0 0,1-1 0 0 0,-1-1 0 0 0,1 1 0 0 0,0 0 0 0 0,0 0 1 0 0,0-1-1 0 0,0 1 0 0 0,1-1 0 0 0,-1 1 0 0 0,1-1 0 0 0,-1 0 1 0 0,1 0-1 0 0,0 0 0 0 0,0 0 0 0 0,0-1 0 0 0,0 1 0 0 0,0-1 1 0 0,0 0-1 0 0,0 0 0 0 0,0 0 0 0 0,7 1 0 0 0,-8-2-15 0 0,0 0 1 0 0,-1 0-1 0 0,1 0 0 0 0,0 0 0 0 0,0 0 0 0 0,0 0 0 0 0,0-1 0 0 0,0 1 0 0 0,-1-1 0 0 0,1 1 1 0 0,0-1-1 0 0,0 0 0 0 0,-1 0 0 0 0,1 0 0 0 0,0 0 0 0 0,-1 0 0 0 0,1 0 0 0 0,-1 0 0 0 0,0-1 1 0 0,1 1-1 0 0,-1 0 0 0 0,0-1 0 0 0,0 1 0 0 0,1-1 0 0 0,-1 1 0 0 0,-1-1 0 0 0,1 0 1 0 0,0 1-1 0 0,1-4 0 0 0,0-1-29 0 0,0 1 1 0 0,0 0-1 0 0,-1-1 0 0 0,0 1 1 0 0,0 0-1 0 0,0-1 0 0 0,-1 1 1 0 0,0-1-1 0 0,0-5 1 0 0,-1 2 5 0 0,-1 1 1 0 0,0 0-1 0 0,0 0 1 0 0,-1 0-1 0 0,0 0 1 0 0,-4-8-1 0 0,-29-44-163 0 0,29 50 164 0 0,-1-2 1 0 0,1 1-1 0 0,1-1 1 0 0,0 0-1 0 0,1 0 1 0 0,0-1-1 0 0,-4-17 0 0 0,9 29 23 0 0,0 1-1 0 0,0 0 0 0 0,-1-1 0 0 0,1 1 0 0 0,0 0 0 0 0,0-1 1 0 0,0 1-1 0 0,0-1 0 0 0,0 1 0 0 0,0 0 0 0 0,0-1 0 0 0,0 1 0 0 0,0-1 1 0 0,0 1-1 0 0,0 0 0 0 0,0-1 0 0 0,0 1 0 0 0,0-1 0 0 0,0 1 0 0 0,0 0 1 0 0,0-1-1 0 0,1 1 0 0 0,-1 0 0 0 0,0-1 0 0 0,0 1 0 0 0,0 0 1 0 0,1-1-1 0 0,-1 1 0 0 0,0 0 0 0 0,0-1 0 0 0,1 1 0 0 0,-1 0 0 0 0,0 0 1 0 0,1-1-1 0 0,-1 1 0 0 0,0 0 0 0 0,1 0 0 0 0,-1 0 0 0 0,0-1 0 0 0,1 1 1 0 0,-1 0-1 0 0,0 0 0 0 0,1 0 0 0 0,-1 0 0 0 0,1 0 0 0 0,-1 0 1 0 0,0 0-1 0 0,1 0 0 0 0,-1 0 0 0 0,1 0 0 0 0,-1 0 0 0 0,0 0 0 0 0,1 0 1 0 0,-1 0-1 0 0,0 0 0 0 0,1 0 0 0 0,-1 0 0 0 0,1 1 0 0 0,-1-1 1 0 0,0 0-1 0 0,1 0 0 0 0,-1 0 0 0 0,1 1 0 0 0,28 17 12 0 0,-20-13-1 0 0,14 7 1 0 0,0-1 0 0 0,1-1 0 0 0,0-1 0 0 0,0-1-1 0 0,1-1 1 0 0,26 3 0 0 0,-48-10-9 0 0,-1 1 0 0 0,1-1 1 0 0,-1 1-1 0 0,1 0 0 0 0,-1 0 0 0 0,1 0 0 0 0,-1 0 0 0 0,0 0 0 0 0,0 0 1 0 0,1 1-1 0 0,2 2 0 0 0,-4-3-12 0 0,0 0 1 0 0,0-1 0 0 0,-1 1-1 0 0,1 0 1 0 0,0 0 0 0 0,-1 0-1 0 0,1 0 1 0 0,-1 0-1 0 0,1 0 1 0 0,-1 0 0 0 0,0 0-1 0 0,1 0 1 0 0,-1 1-1 0 0,0-1 1 0 0,0 0 0 0 0,0 0-1 0 0,0 0 1 0 0,0 0-1 0 0,0 0 1 0 0,0 0 0 0 0,0 0-1 0 0,0 1 1 0 0,-1-1-1 0 0,1 0 1 0 0,0 0 0 0 0,-1 0-1 0 0,1 0 1 0 0,0 0-1 0 0,-2 1 1 0 0,-3 8-428 0 0,-7 15-2086 0 0,9-8-2812 0 0,5-12 2802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06.2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117 99 2953 0 0,'-5'-3'3277'0'0,"2"0"-1516"0"0,0 1 1 0 0,0 0-1 0 0,0 0 1 0 0,-1 1-1 0 0,1-1 1 0 0,-6-1-1 0 0,8 3-1543 0 0,0 0 1 0 0,0-1-1 0 0,0 1 1 0 0,-1 0-1 0 0,1 0 1 0 0,0 1-1 0 0,0-1 1 0 0,0 0-1 0 0,0 0 0 0 0,-1 0 1 0 0,1 1-1 0 0,0-1 1 0 0,0 1-1 0 0,0-1 1 0 0,0 1-1 0 0,0-1 1 0 0,0 1-1 0 0,0 0 0 0 0,0-1 1 0 0,0 1-1 0 0,0 0 1 0 0,0 0-1 0 0,1 0 1 0 0,-2 1-1 0 0,-4 5 134 0 0,1 1 0 0 0,0 0 0 0 0,0 0 0 0 0,1 0 0 0 0,0 1 0 0 0,0-1 0 0 0,-2 11 0 0 0,1-5-85 0 0,2 0-1 0 0,0 1 1 0 0,-2 26-1 0 0,5-37-245 0 0,0 0-1 0 0,0 0 0 0 0,1 0 1 0 0,-1 0-1 0 0,1 1 1 0 0,0-1-1 0 0,0 0 0 0 0,0 0 1 0 0,1 0-1 0 0,-1-1 0 0 0,1 1 1 0 0,0 0-1 0 0,0 0 1 0 0,0-1-1 0 0,1 1 0 0 0,-1-1 1 0 0,1 0-1 0 0,0 0 1 0 0,0 0-1 0 0,0 0 0 0 0,0 0 1 0 0,6 3-1 0 0,-5-3-22 0 0,1-1 1 0 0,0 1-1 0 0,0-1 0 0 0,0 0 1 0 0,1 0-1 0 0,-1-1 0 0 0,0 0 1 0 0,1 0-1 0 0,-1 0 0 0 0,1 0 1 0 0,-1-1-1 0 0,1 0 0 0 0,-1 0 0 0 0,1 0 1 0 0,-1-1-1 0 0,10-2 0 0 0,-7 0-14 0 0,1 1-1 0 0,-1-2 0 0 0,0 1 1 0 0,-1-1-1 0 0,1 0 0 0 0,-1-1 0 0 0,1 1 1 0 0,-1-2-1 0 0,-1 1 0 0 0,1-1 1 0 0,-1 0-1 0 0,6-7 0 0 0,-8 9 3 0 0,-1 0 0 0 0,-1 0 0 0 0,1 0 0 0 0,0 0 0 0 0,-1 0 0 0 0,0 0 1 0 0,0-1-1 0 0,0 1 0 0 0,-1-1 0 0 0,0 0 0 0 0,0 1 0 0 0,0-1 0 0 0,0 0 0 0 0,0 0 0 0 0,-1 0 0 0 0,0 0 0 0 0,0 1 0 0 0,-1-1 0 0 0,1 0 0 0 0,-1 0 0 0 0,0 0 0 0 0,0 1 0 0 0,-2-6 0 0 0,-3-4-45 0 0,-1 1-1 0 0,0-1 1 0 0,-1 1-1 0 0,0 0 1 0 0,-19-22 0 0 0,21 28 28 0 0,-1 0 0 0 0,0 0 0 0 0,-1 0 0 0 0,0 1 0 0 0,0 0 0 0 0,0 0 0 0 0,0 1 1 0 0,-1 0-1 0 0,-18-6 0 0 0,24 10 35 0 0,0 0 0 0 0,-1 0 0 0 0,1 0 0 0 0,-1 1 0 0 0,1 0 0 0 0,-1 0 0 0 0,1 0 0 0 0,-1 0 0 0 0,1 0 0 0 0,-1 1 1 0 0,1-1-1 0 0,0 1 0 0 0,-1 0 0 0 0,1 0 0 0 0,0 0 0 0 0,-1 1 0 0 0,1-1 0 0 0,0 1 0 0 0,0 0 0 0 0,0 0 0 0 0,0 0 0 0 0,0 0 0 0 0,1 0 0 0 0,-1 0 0 0 0,1 1 1 0 0,-1 0-1 0 0,1-1 0 0 0,0 1 0 0 0,0 0 0 0 0,0 0 0 0 0,1 0 0 0 0,-1 0 0 0 0,-1 5 0 0 0,1-4-9 0 0,0-1-1 0 0,1 1 0 0 0,0-1 1 0 0,0 1-1 0 0,0-1 1 0 0,1 1-1 0 0,-1 0 1 0 0,1-1-1 0 0,0 1 1 0 0,0 0-1 0 0,0-1 1 0 0,0 1-1 0 0,0 0 1 0 0,1-1-1 0 0,0 1 1 0 0,0 0-1 0 0,0-1 1 0 0,0 1-1 0 0,1-1 0 0 0,-1 0 1 0 0,1 1-1 0 0,0-1 1 0 0,0 0-1 0 0,0 0 1 0 0,0 0-1 0 0,0 0 1 0 0,1 0-1 0 0,-1-1 1 0 0,1 1-1 0 0,0-1 1 0 0,5 4-1 0 0,0-2-235 0 0,1 0 1 0 0,-1 0-1 0 0,1-1 0 0 0,-1-1 0 0 0,1 1 1 0 0,0-2-1 0 0,0 1 0 0 0,13 0 1 0 0,28-1-3196 0 0,-4-5-3899 0 0,-11-1 3947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07.2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273 314 2817 0 0,'-1'1'475'0'0,"1"-1"0"0"0,-1 0 0 0 0,0 1 0 0 0,1-1 0 0 0,-1 1 1 0 0,1-1-1 0 0,-1 1 0 0 0,1-1 0 0 0,-1 1 0 0 0,1-1 1 0 0,-1 1-1 0 0,1-1 0 0 0,0 1 0 0 0,-1 0 0 0 0,1-1 0 0 0,0 1 1 0 0,-1-1-1 0 0,1 1 0 0 0,0 0 0 0 0,0-1 0 0 0,0 1 1 0 0,0 1-1 0 0,0 0-23 0 0,0-1 1 0 0,0 1 0 0 0,0-1 0 0 0,0 1-1 0 0,0-1 1 0 0,1 1 0 0 0,-1-1-1 0 0,1 1 1 0 0,-1-1 0 0 0,2 3 0 0 0,-1-2-221 0 0,0-1 1 0 0,0 1 0 0 0,0 0 0 0 0,0-1-1 0 0,0 1 1 0 0,1-1 0 0 0,-1 1-1 0 0,0-1 1 0 0,1 0 0 0 0,-1 1 0 0 0,1-1-1 0 0,0 0 1 0 0,-1 0 0 0 0,1 0 0 0 0,0 0-1 0 0,0 0 1 0 0,-1-1 0 0 0,4 2 0 0 0,-2-2-142 0 0,0 0 1 0 0,0 0 0 0 0,1-1 0 0 0,-1 1-1 0 0,0-1 1 0 0,0 1 0 0 0,0-1 0 0 0,0 0 0 0 0,0 0-1 0 0,0 0 1 0 0,0-1 0 0 0,0 1 0 0 0,-1-1-1 0 0,1 1 1 0 0,0-1 0 0 0,-1 0 0 0 0,1 0-1 0 0,-1 0 1 0 0,0-1 0 0 0,0 1 0 0 0,0-1 0 0 0,0 1-1 0 0,0-1 1 0 0,2-3 0 0 0,-2 1-79 0 0,1 1 1 0 0,-1 0-1 0 0,0 0 1 0 0,-1-1-1 0 0,1 0 1 0 0,-1 1-1 0 0,0-1 1 0 0,0 1-1 0 0,-1-1 1 0 0,1 0-1 0 0,-1 0 1 0 0,0 0-1 0 0,0 1 1 0 0,0-1-1 0 0,-3-9 0 0 0,1 7-11 0 0,0 0 0 0 0,-1 0 0 0 0,0 0-1 0 0,0 0 1 0 0,0 0 0 0 0,-1 1 0 0 0,0-1-1 0 0,-1 1 1 0 0,1 0 0 0 0,-1 0 0 0 0,-7-6-1 0 0,8 9 6 0 0,0 0 0 0 0,0 0-1 0 0,0 0 1 0 0,-1 1-1 0 0,1-1 1 0 0,-1 1-1 0 0,0 0 1 0 0,1 1-1 0 0,-1-1 1 0 0,0 1-1 0 0,0 0 1 0 0,0 0-1 0 0,0 0 1 0 0,0 1 0 0 0,0 0-1 0 0,0 0 1 0 0,-10 1-1 0 0,3 1 130 0 0,0 1 0 0 0,0 0 0 0 0,0 1 1 0 0,1 0-1 0 0,0 1 0 0 0,0 0 0 0 0,0 1 0 0 0,0 0 0 0 0,-14 12 0 0 0,14-10-11 0 0,0 1 0 0 0,1 1 0 0 0,-1 0 0 0 0,2 0 0 0 0,0 1 0 0 0,0 1 0 0 0,1-1 0 0 0,-7 14 0 0 0,13-21-92 0 0,-1 1 0 0 0,1 0-1 0 0,1 0 1 0 0,-1 0 0 0 0,1 0 0 0 0,0 0-1 0 0,0 0 1 0 0,0 1 0 0 0,0-1 0 0 0,1 0-1 0 0,0 0 1 0 0,0 1 0 0 0,1-1 0 0 0,0 0-1 0 0,0 0 1 0 0,0 0 0 0 0,2 6 0 0 0,-1-5-22 0 0,1 0 1 0 0,0 0 0 0 0,0-1-1 0 0,0 1 1 0 0,1-1-1 0 0,0 1 1 0 0,0-1 0 0 0,0 0-1 0 0,1-1 1 0 0,0 1-1 0 0,0-1 1 0 0,0 0 0 0 0,8 5-1 0 0,-4-3-22 0 0,1-1-1 0 0,0 0 0 0 0,0 0 1 0 0,1-1-1 0 0,-1 0 0 0 0,1-1 1 0 0,19 4-1 0 0,-24-6-8 0 0,1-1 0 0 0,-1 1 0 0 0,1-1 0 0 0,0-1 0 0 0,-1 1 0 0 0,1-1 0 0 0,0 0 0 0 0,-1 0 0 0 0,1-1 0 0 0,-1 0 0 0 0,0 0 0 0 0,1-1 0 0 0,-1 0 0 0 0,6-3 0 0 0,0-2-68 0 0,0 0 0 0 0,-1-1 1 0 0,0 0-1 0 0,-1 0 0 0 0,0-1 1 0 0,-1-1-1 0 0,12-15 0 0 0,-16 18 18 0 0,0 0 0 0 0,0-1 0 0 0,0 0 0 0 0,-1 0 0 0 0,-1 0-1 0 0,1-1 1 0 0,-2 1 0 0 0,1-1 0 0 0,-1 0 0 0 0,-1 0 0 0 0,1-12 0 0 0,-10-128-300 0 0,1 54 481 0 0,7 95-114 0 0,-4-23 190 0 0,4 23-176 0 0,0 1 1 0 0,0 0-1 0 0,0-1 1 0 0,0 1-1 0 0,-1-1 0 0 0,1 1 1 0 0,0 0-1 0 0,0-1 0 0 0,-1 1 1 0 0,1 0-1 0 0,0-1 0 0 0,0 1 1 0 0,-1 0-1 0 0,1-1 1 0 0,0 1-1 0 0,-1 0 0 0 0,1 0 1 0 0,-1-1-1 0 0,0 1 0 0 0,1 0 0 0 0,-1 0 0 0 0,1 0 0 0 0,-1 0 0 0 0,1 0 0 0 0,-1 0 0 0 0,0 0 0 0 0,1 0 0 0 0,-1 0-1 0 0,1 1 1 0 0,-1-1 0 0 0,1 0 0 0 0,-1 0 0 0 0,1 1 0 0 0,-1-1 0 0 0,1 0 0 0 0,0 1-1 0 0,-1-1 1 0 0,1 0 0 0 0,-1 1 0 0 0,1-1 0 0 0,-1 1 0 0 0,-2 3 18 0 0,1 0-1 0 0,-1-1 1 0 0,0 1 0 0 0,1 1 0 0 0,0-1 0 0 0,0 0-1 0 0,0 0 1 0 0,1 1 0 0 0,0-1 0 0 0,-1 1-1 0 0,2-1 1 0 0,-2 9 0 0 0,1-1 31 0 0,0 0-1 0 0,1 0 1 0 0,3 22-1 0 0,13 38 183 0 0,-9-48-118 0 0,3 29 1 0 0,-8-41-71 0 0,-1 5 9 0 0,2 0 1 0 0,0 0 0 0 0,0 0-1 0 0,13 31 1 0 0,-15-44-74 0 0,1-1 0 0 0,-1 1 1 0 0,1-1-1 0 0,0 0 0 0 0,0 0 0 0 0,1 0 1 0 0,-1 0-1 0 0,0 0 0 0 0,1-1 0 0 0,0 1 1 0 0,0-1-1 0 0,0 1 0 0 0,0-1 0 0 0,0 0 1 0 0,0 0-1 0 0,0 0 0 0 0,1-1 0 0 0,-1 1 1 0 0,1-1-1 0 0,-1 0 0 0 0,1 0 0 0 0,-1 0 1 0 0,1 0-1 0 0,0-1 0 0 0,-1 1 0 0 0,1-1 1 0 0,0 0-1 0 0,7-1 0 0 0,-2 0-63 0 0,0-1 0 0 0,0-1-1 0 0,0 1 1 0 0,0-1 0 0 0,0-1 0 0 0,0 0-1 0 0,-1 0 1 0 0,0-1 0 0 0,0 0 0 0 0,0 0-1 0 0,0-1 1 0 0,12-11 0 0 0,-11 8 13 0 0,1-1 0 0 0,-1 0 0 0 0,-1-1 0 0 0,0 0 0 0 0,0 0 0 0 0,-1-1 0 0 0,-1 0 0 0 0,7-16 0 0 0,-9 17 97 0 0,0 1 0 0 0,-1-1 1 0 0,-1 1-1 0 0,0-1 1 0 0,-1 0-1 0 0,1 0 0 0 0,-2 1 1 0 0,0-1-1 0 0,-2-17 0 0 0,2 28-34 0 0,0 0 0 0 0,0 0 0 0 0,0-1 0 0 0,0 1 0 0 0,0 0 0 0 0,0 0 0 0 0,0 0 0 0 0,0 0 0 0 0,0 0 0 0 0,0 0 0 0 0,0-1 0 0 0,0 1 0 0 0,0 0 0 0 0,0 0 0 0 0,0 0 0 0 0,0 0 0 0 0,0 0 0 0 0,0 0 0 0 0,0 0 0 0 0,-1-1 0 0 0,1 1 0 0 0,0 0 0 0 0,0 0 0 0 0,0 0 0 0 0,0 0 0 0 0,0 0 0 0 0,0 0 0 0 0,0 0 0 0 0,0 0 0 0 0,-1 0 0 0 0,1 0 0 0 0,0 0 0 0 0,0 0 0 0 0,0 0 0 0 0,0 0 0 0 0,0 0 0 0 0,-1-1 0 0 0,1 1 0 0 0,0 0 0 0 0,0 0 0 0 0,0 0 0 0 0,0 1 0 0 0,-7 3 97 0 0,-3 9 43 0 0,10-13-137 0 0,-4 6 16 0 0,1-1 1 0 0,0 1 0 0 0,0 0-1 0 0,0 1 1 0 0,1-1 0 0 0,0 0-1 0 0,0 1 1 0 0,0-1 0 0 0,1 1-1 0 0,0 0 1 0 0,0-1 0 0 0,1 1-1 0 0,0 0 1 0 0,0 0 0 0 0,1-1-1 0 0,2 13 1 0 0,-2-14-20 0 0,0 0-1 0 0,1 0 1 0 0,-1 0 0 0 0,1 0-1 0 0,1 0 1 0 0,-1-1-1 0 0,1 1 1 0 0,0-1 0 0 0,0 1-1 0 0,0-1 1 0 0,0 0-1 0 0,1 0 1 0 0,-1-1 0 0 0,1 1-1 0 0,0-1 1 0 0,1 1-1 0 0,-1-1 1 0 0,0-1 0 0 0,1 1-1 0 0,-1-1 1 0 0,1 1-1 0 0,6 1 1 0 0,-9-4-11 0 0,1 1 0 0 0,0 0 0 0 0,0 0 0 0 0,0-1 0 0 0,0 0 0 0 0,1 0 0 0 0,-1 0 0 0 0,0 0 0 0 0,0 0 0 0 0,0 0-1 0 0,0-1 1 0 0,0 0 0 0 0,0 1 0 0 0,4-3 0 0 0,-2 1-21 0 0,-1-1 1 0 0,1 1-1 0 0,-1-1 0 0 0,0 0 0 0 0,0 0 1 0 0,0 0-1 0 0,0 0 0 0 0,4-6 0 0 0,-1 0-63 0 0,0 0 0 0 0,-1-1 0 0 0,0 0 0 0 0,0 0 0 0 0,-1 0 0 0 0,0-1 0 0 0,3-11 0 0 0,-2 2 64 0 0,-1 0-1 0 0,-1 0 1 0 0,-1 0 0 0 0,-1 0 0 0 0,0 0 0 0 0,-3-29-1 0 0,1 48 44 0 0,0 1 0 0 0,1-1 0 0 0,-1 1 0 0 0,0 0-1 0 0,0-1 1 0 0,-1 1 0 0 0,1-1 0 0 0,0 1 0 0 0,0-1-1 0 0,0 1 1 0 0,0 0 0 0 0,0-1 0 0 0,0 1-1 0 0,-1-1 1 0 0,1 1 0 0 0,0 0 0 0 0,0-1 0 0 0,0 1-1 0 0,-1 0 1 0 0,1-1 0 0 0,0 1 0 0 0,-1 0 0 0 0,1 0-1 0 0,0-1 1 0 0,-1 1 0 0 0,1 0 0 0 0,0 0-1 0 0,-1-1 1 0 0,0 1 0 0 0,1 0 21 0 0,-1 0 1 0 0,0 0-1 0 0,1 0 0 0 0,-1 0 0 0 0,0 1 1 0 0,1-1-1 0 0,-1 0 0 0 0,0 0 1 0 0,1 1-1 0 0,-1-1 0 0 0,1 0 0 0 0,-1 1 1 0 0,0-1-1 0 0,1 1 0 0 0,-2 0 1 0 0,-17 22 854 0 0,11-11-720 0 0,1 0 0 0 0,0 1 0 0 0,1 0 0 0 0,0 0 0 0 0,-4 15 0 0 0,8-20-152 0 0,0 1 0 0 0,0 0-1 0 0,1-1 1 0 0,0 1 0 0 0,0 0 0 0 0,1 0 0 0 0,1 0 0 0 0,-1 0 0 0 0,4 13-1 0 0,-3-18-25 0 0,0 0 0 0 0,0-1-1 0 0,0 1 1 0 0,0 0-1 0 0,1-1 1 0 0,0 0 0 0 0,0 1-1 0 0,0-1 1 0 0,0 0-1 0 0,0 0 1 0 0,1 0 0 0 0,-1 0-1 0 0,1 0 1 0 0,0-1 0 0 0,-1 1-1 0 0,1-1 1 0 0,1 0-1 0 0,-1 1 1 0 0,0-1 0 0 0,6 2-1 0 0,-4-2-61 0 0,-1-1-1 0 0,0 0 1 0 0,1 0-1 0 0,-1 0 0 0 0,1-1 1 0 0,0 1-1 0 0,-1-1 1 0 0,1 0-1 0 0,-1 0 1 0 0,1-1-1 0 0,-1 0 1 0 0,1 1-1 0 0,-1-1 1 0 0,1-1-1 0 0,-1 1 1 0 0,0-1-1 0 0,5-2 0 0 0,8-5-1122 0 0,0-2 0 0 0,0 0 0 0 0,25-22 0 0 0,6-6-8940 0 0,-32 29 4519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07.6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146 131 3065 0 0,'2'-16'10625'0'0,"5"1"-3967"0"0,12-13-1316 0 0,-16 25-5227 0 0,0-1 0 0 0,0 1 1 0 0,-1-1-1 0 0,1 0 1 0 0,-1 0-1 0 0,0 0 0 0 0,0 0 1 0 0,0 0-1 0 0,-1-1 1 0 0,1 1-1 0 0,-1-1 0 0 0,1-8 1 0 0,-2 13-110 0 0,0-1 1 0 0,0 1-1 0 0,0-1 1 0 0,0 0 0 0 0,-1 1-1 0 0,1-1 1 0 0,0 1-1 0 0,-1-1 1 0 0,1 1-1 0 0,0-1 1 0 0,-1 1-1 0 0,1-1 1 0 0,0 1-1 0 0,-1 0 1 0 0,1-1 0 0 0,-1 1-1 0 0,1-1 1 0 0,-1 1-1 0 0,1 0 1 0 0,-1 0-1 0 0,1-1 1 0 0,-1 1-1 0 0,0 0 1 0 0,1 0-1 0 0,-1 0 1 0 0,1-1-1 0 0,-1 1 1 0 0,1 0 0 0 0,-1 0-1 0 0,0 0 1 0 0,1 0-1 0 0,-1 0 1 0 0,1 0-1 0 0,-1 0 1 0 0,0 0-1 0 0,1 0 1 0 0,-2 1-1 0 0,-23 4 230 0 0,15-1-103 0 0,0 0 0 0 0,0 0 1 0 0,1 1-1 0 0,0 1 0 0 0,0 0 0 0 0,0 0 1 0 0,0 0-1 0 0,1 1 0 0 0,1 1 0 0 0,-1-1 0 0 0,1 1 1 0 0,0 0-1 0 0,1 1 0 0 0,0 0 0 0 0,0 0 1 0 0,1 0-1 0 0,0 1 0 0 0,1-1 0 0 0,-6 16 0 0 0,9-21-120 0 0,0-1 0 0 0,0 1 0 0 0,1-1-1 0 0,-1 1 1 0 0,1-1 0 0 0,-1 1 0 0 0,1 0-1 0 0,0-1 1 0 0,1 1 0 0 0,-1 0 0 0 0,1-1-1 0 0,-1 1 1 0 0,1-1 0 0 0,0 1 0 0 0,0-1-1 0 0,1 1 1 0 0,-1-1 0 0 0,1 0 0 0 0,-1 0-1 0 0,1 0 1 0 0,0 1 0 0 0,0-2 0 0 0,5 6-1 0 0,-2-3-25 0 0,0-1 0 0 0,0 0 0 0 0,1 0 0 0 0,0-1 0 0 0,-1 0 0 0 0,1 0 0 0 0,0 0 0 0 0,0 0 0 0 0,1-1 0 0 0,-1 0 0 0 0,1 0 0 0 0,6 0 0 0 0,-1 0-207 0 0,0 0 0 0 0,0-1 1 0 0,0 0-1 0 0,1-1 0 0 0,-1 0 1 0 0,0-1-1 0 0,0 0 1 0 0,0-1-1 0 0,0-1 0 0 0,-1 0 1 0 0,1 0-1 0 0,-1-1 1 0 0,1-1-1 0 0,-1 0 0 0 0,-1 0 1 0 0,1-1-1 0 0,12-9 1 0 0,49-39-6135 0 0,-54 40 3726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07.9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2 225 656 0 0,'-1'-19'4672'0'0,"0"0"0"0"0,2 1-1 0 0,5-33 1 0 0,5 4-894 0 0,-4 26-2650 0 0,-4 14-584 0 0,-1 1-1 0 0,0-1 0 0 0,0 1 0 0 0,-1-1 0 0 0,2-8 1 0 0,-3 14-139 0 0,-6 16 670 0 0,0 12-564 0 0,1 1 1 0 0,-1 51-1 0 0,10 58 150 0 0,0-86-393 0 0,22 99 0 0 0,-20-127-346 0 0,1 0-1 0 0,1 0 1 0 0,1-1 0 0 0,1 0 0 0 0,1-1-1 0 0,20 31 1 0 0,-26-45-206 0 0,0-1 0 0 0,12 12 0 0 0,-16-17 139 0 0,0 0 0 0 0,0 0-1 0 0,0 0 1 0 0,1 0-1 0 0,-1 0 1 0 0,1 0-1 0 0,-1 0 1 0 0,0 0-1 0 0,1-1 1 0 0,-1 1-1 0 0,1 0 1 0 0,0-1 0 0 0,-1 1-1 0 0,1-1 1 0 0,-1 0-1 0 0,1 1 1 0 0,0-1-1 0 0,-1 0 1 0 0,1 0-1 0 0,0 0 1 0 0,2-1-1 0 0,-2 0-390 0 0,-1 0-1 0 0,1 0 0 0 0,-1 0 0 0 0,1-1 0 0 0,-1 1 0 0 0,0-1 1 0 0,0 1-1 0 0,0-1 0 0 0,0 1 0 0 0,0-1 0 0 0,0 1 0 0 0,0-1 0 0 0,0 0 1 0 0,0 0-1 0 0,0-2 0 0 0,3-4-1041 0 0,4-8-860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08.0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15 4321 0 0,'-1'-1'16051'0'0,"5"1"-14930"0"0,3 3 847 0 0,5 0-960 0 0,4 2 8 0 0,0-2-311 0 0,5 2-289 0 0,0-4-160 0 0,2-1-136 0 0,7 0-184 0 0,-3-3-144 0 0,4-3 104 0 0,6-1-1089 0 0,-5-1-1327 0 0,0-1-161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23.1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221 15 512 0 0,'-39'-11'2905'0'0,"33"10"-1823"0"0,0 0 0 0 0,0 1 1 0 0,1-1-1 0 0,-1 1 0 0 0,0 0 0 0 0,0 0 1 0 0,0 1-1 0 0,-10 2 0 0 0,15-2-823 0 0,0 1 0 0 0,0-1 0 0 0,1 0 0 0 0,-1 0-1 0 0,0 1 1 0 0,0-1 0 0 0,1 1 0 0 0,-1-1 0 0 0,1 1-1 0 0,-1-1 1 0 0,1 1 0 0 0,0-1 0 0 0,0 1 0 0 0,-1-1-1 0 0,1 3 1 0 0,-1 5 172 0 0,-48 122 1485 0 0,3-6-391 0 0,43-114-1350 0 0,0 1 1 0 0,0-1 0 0 0,1 1-1 0 0,1 0 1 0 0,0 0-1 0 0,0 0 1 0 0,3 18-1 0 0,-2-26-158 0 0,1 0-1 0 0,-1 0 1 0 0,1 0-1 0 0,1 0 0 0 0,-1-1 1 0 0,0 1-1 0 0,1 0 1 0 0,0-1-1 0 0,0 1 0 0 0,0-1 1 0 0,0 0-1 0 0,0 1 0 0 0,1-1 1 0 0,-1 0-1 0 0,1-1 1 0 0,0 1-1 0 0,0 0 0 0 0,0-1 1 0 0,0 1-1 0 0,0-1 1 0 0,1 0-1 0 0,-1 0 0 0 0,1-1 1 0 0,-1 1-1 0 0,1-1 1 0 0,4 2-1 0 0,4 0-37 0 0,0-1-1 0 0,0 0 1 0 0,1-1 0 0 0,-1 0-1 0 0,1-1 1 0 0,-1 0-1 0 0,0-1 1 0 0,16-2 0 0 0,-5-2-60 0 0,-1 0 1 0 0,1-2 0 0 0,30-13-1 0 0,-38 14 44 0 0,-1-1 0 0 0,1-1-1 0 0,-2 0 1 0 0,1-1 0 0 0,-1-1-1 0 0,0 0 1 0 0,-1-1-1 0 0,16-18 1 0 0,-23 24 24 0 0,0-1 0 0 0,-1 0 0 0 0,0 0 1 0 0,0 0-1 0 0,0 0 0 0 0,-1-1 0 0 0,0 1 0 0 0,-1-1 0 0 0,1 0 1 0 0,-1 0-1 0 0,0 0 0 0 0,-1 0 0 0 0,0-1 0 0 0,0 1 1 0 0,0 0-1 0 0,-1 0 0 0 0,0-1 0 0 0,-1 1 0 0 0,1 0 0 0 0,-2 0 1 0 0,-1-8-1 0 0,0 3 22 0 0,-1 0 0 0 0,-1 0 0 0 0,0 0 0 0 0,0 1 0 0 0,-1 0 0 0 0,-1 0 0 0 0,1 0 0 0 0,-2 1 0 0 0,-11-13 0 0 0,12 16 61 0 0,0 1 0 0 0,0 0 0 0 0,0 1 1 0 0,0 0-1 0 0,-1 0 0 0 0,0 0 0 0 0,0 1 0 0 0,0 0 0 0 0,-1 1 0 0 0,1 0 1 0 0,-1 0-1 0 0,0 1 0 0 0,-17-3 0 0 0,16 4 24 0 0,0 0 0 0 0,0 1 0 0 0,0 0 0 0 0,0 1 0 0 0,0 0 0 0 0,1 0 0 0 0,-1 1 0 0 0,0 1-1 0 0,0-1 1 0 0,-16 9 0 0 0,20-8-57 0 0,0 0-1 0 0,0 0 1 0 0,0 1 0 0 0,1 0-1 0 0,0 0 1 0 0,0 0-1 0 0,0 1 1 0 0,0 0-1 0 0,1 0 1 0 0,0 0-1 0 0,0 0 1 0 0,0 1-1 0 0,1-1 1 0 0,-1 1-1 0 0,1 0 1 0 0,1 0-1 0 0,-3 8 1 0 0,3-6-6 0 0,0-1 1 0 0,1 1-1 0 0,0 0 0 0 0,0 0 1 0 0,1 0-1 0 0,0 0 0 0 0,1-1 1 0 0,-1 1-1 0 0,2 0 0 0 0,-1 0 1 0 0,1-1-1 0 0,0 1 0 0 0,0 0 1 0 0,1-1-1 0 0,7 13 0 0 0,-1-3-35 0 0,1 0 0 0 0,1-1 0 0 0,1-1-1 0 0,0 0 1 0 0,19 18 0 0 0,-27-29-23 0 0,0 0-1 0 0,1 0 1 0 0,-1-1 0 0 0,1 0-1 0 0,0 0 1 0 0,0 0-1 0 0,0-1 1 0 0,0 1 0 0 0,1-1-1 0 0,-1-1 1 0 0,0 1 0 0 0,1-1-1 0 0,0 0 1 0 0,-1 0 0 0 0,1 0-1 0 0,0-1 1 0 0,-1 0 0 0 0,1 0-1 0 0,0 0 1 0 0,-1-1-1 0 0,1 0 1 0 0,-1 0 0 0 0,1 0-1 0 0,-1-1 1 0 0,1 0 0 0 0,-1 0-1 0 0,0 0 1 0 0,8-5 0 0 0,7-7-138 0 0,-1-1 0 0 0,-1-1 0 0 0,0 0 0 0 0,-1-1 1 0 0,-1-1-1 0 0,-1-1 0 0 0,0 0 0 0 0,23-42 1 0 0,-33 52 152 0 0,-1-1 1 0 0,7-18 0 0 0,-10 25 23 0 0,0 0 0 0 0,0-1 0 0 0,0 1 0 0 0,0 0 0 0 0,-1-1 1 0 0,0 1-1 0 0,0-1 0 0 0,0 1 0 0 0,0-1 0 0 0,0 1 0 0 0,-1-1 0 0 0,-1-5 1 0 0,2 8-3 0 0,-1 0 1 0 0,1 0 0 0 0,-1 0 0 0 0,0 0 0 0 0,1 1-1 0 0,-1-1 1 0 0,0 0 0 0 0,0 0 0 0 0,1 1 0 0 0,-1-1-1 0 0,0 0 1 0 0,0 1 0 0 0,0-1 0 0 0,0 1 0 0 0,0-1 0 0 0,0 1-1 0 0,0 0 1 0 0,0-1 0 0 0,0 1 0 0 0,0 0 0 0 0,0 0-1 0 0,0-1 1 0 0,0 1 0 0 0,-1 0 0 0 0,1 0 0 0 0,0 0-1 0 0,0 0 1 0 0,0 1 0 0 0,0-1 0 0 0,0 0 0 0 0,0 0 0 0 0,0 1-1 0 0,0-1 1 0 0,-2 1 0 0 0,-3 1 49 0 0,1 0 1 0 0,0 1-1 0 0,0-1 0 0 0,0 1 0 0 0,-6 5 1 0 0,6-5 11 0 0,0 1 0 0 0,0 0 0 0 0,1 0 0 0 0,0 0 0 0 0,-1 0 0 0 0,2 1 0 0 0,-1 0 0 0 0,0-1 1 0 0,1 1-1 0 0,0 1 0 0 0,0-1 0 0 0,1 0 0 0 0,-1 1 0 0 0,1 0 0 0 0,0-1 0 0 0,-2 11 0 0 0,5-14-58 0 0,-1 0-1 0 0,0-1 1 0 0,1 1 0 0 0,-1 0-1 0 0,1-1 1 0 0,-1 1-1 0 0,1-1 1 0 0,0 1-1 0 0,-1-1 1 0 0,1 1 0 0 0,0-1-1 0 0,0 1 1 0 0,0-1-1 0 0,0 0 1 0 0,0 1-1 0 0,1-1 1 0 0,-1 0 0 0 0,0 0-1 0 0,3 2 1 0 0,30 18 217 0 0,-32-20-218 0 0,-2-1-11 0 0,78 45 321 0 0,-69-39-302 0 0,-1 0 0 0 0,1 1 0 0 0,-1 0 0 0 0,0 0 0 0 0,-1 1 0 0 0,9 11 1 0 0,-14-14 2 0 0,0 0 1 0 0,0 0 0 0 0,0 0-1 0 0,0 1 1 0 0,-1-1 0 0 0,1 1-1 0 0,-1 5 1 0 0,-1-10-28 0 0,4-13 94 0 0,1 0-1 0 0,0 0 1 0 0,11-16-1 0 0,6-15-3277 0 0,-12 11-6486 0 0,-8 25 6291 0 0,-1 1 71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23.9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73 150 512 0 0,'-1'-12'2722'0'0,"-4"-6"6740"0"0,3 13-6600 0 0,2 5-2776 0 0,0 0-1 0 0,0 0 1 0 0,0 0 0 0 0,0 0-1 0 0,0 0 1 0 0,0-1-1 0 0,0 1 1 0 0,0 0 0 0 0,0 0-1 0 0,0 0 1 0 0,0 0 0 0 0,0 0-1 0 0,0 0 1 0 0,0-1-1 0 0,0 1 1 0 0,0 0 0 0 0,-1 0-1 0 0,1 0 1 0 0,0 0 0 0 0,0 0-1 0 0,0 0 1 0 0,0 0-1 0 0,0 0 1 0 0,0-1 0 0 0,0 1-1 0 0,0 0 1 0 0,-1 0 0 0 0,1 0-1 0 0,0 0 1 0 0,0 0-1 0 0,0 0 1 0 0,0 0 0 0 0,0 0-1 0 0,0 0 1 0 0,-1 0 0 0 0,1 0-1 0 0,0 0 1 0 0,0 0-1 0 0,0 0 1 0 0,0 0 0 0 0,0 0-1 0 0,-1 0 1 0 0,1 0 0 0 0,0 0-1 0 0,0 0 1 0 0,0 0 0 0 0,0 0-1 0 0,-6 7 1740 0 0,0 11-702 0 0,2-2-755 0 0,1 0 0 0 0,0 0 0 0 0,1 0 0 0 0,1 0 0 0 0,1 0 0 0 0,0 1 0 0 0,5 28 0 0 0,-1-29-290 0 0,1-1 0 0 0,0 0 0 0 0,1 0 0 0 0,11 18 0 0 0,-7-14-80 0 0,-10-19 5 0 0,1 1-1 0 0,-1-1 0 0 0,0 1 0 0 0,1-1 1 0 0,-1 1-1 0 0,0-1 0 0 0,0 0 1 0 0,1 1-1 0 0,-1-1 0 0 0,0 1 0 0 0,0 0 1 0 0,0-1-1 0 0,1 1 0 0 0,-1-1 1 0 0,0 1-1 0 0,0-1 0 0 0,0 1 0 0 0,0-1 1 0 0,0 1-1 0 0,0-1 0 0 0,0 1 1 0 0,0-1-1 0 0,-1 1 0 0 0,1 0 0 0 0,0-1 1 0 0,0 1-1 0 0,0-1 0 0 0,-1 1 1 0 0,0-1 0 0 0,1 0 0 0 0,-1 0 0 0 0,0-1 1 0 0,1 1-1 0 0,-1 0 0 0 0,0-1 0 0 0,1 1 1 0 0,-1 0-1 0 0,0-1 0 0 0,1 1 0 0 0,-1-1 1 0 0,1 1-1 0 0,-1-1 0 0 0,1 1 0 0 0,-1-1 1 0 0,1 0-1 0 0,-1 1 0 0 0,1-1 0 0 0,-1 0 1 0 0,1-1-1 0 0,-16-22-6 0 0,-15-36-1 0 0,26 48 3 0 0,0-1 0 0 0,1-1-1 0 0,0 1 1 0 0,-3-27 0 0 0,4 7 48 0 0,1-1 1 0 0,2 1-1 0 0,1-1 0 0 0,10-55 1 0 0,-6 77 172 0 0,-3 12 57 0 0,-4 6-27 0 0,0 3-164 0 0,-1-1 0 0 0,1 0 0 0 0,0 1 0 0 0,1 0 0 0 0,0-1 0 0 0,0 1 0 0 0,1 0 0 0 0,0-1 0 0 0,3 16 0 0 0,-3-20-75 0 0,1-1 0 0 0,-1 0 0 0 0,1 1 0 0 0,0-1 0 0 0,0 0 0 0 0,0 0 0 0 0,1 0 0 0 0,-1 0 0 0 0,1 0 0 0 0,0 0 0 0 0,0 0 0 0 0,0-1-1 0 0,0 1 1 0 0,0 0 0 0 0,0-1 0 0 0,1 0 0 0 0,-1 0 0 0 0,1 1 0 0 0,0-2 0 0 0,-1 1 0 0 0,1 0 0 0 0,0 0 0 0 0,0-1 0 0 0,0 0 0 0 0,1 1 0 0 0,-1-1 0 0 0,6 1 0 0 0,1-1-5 0 0,-1 0 1 0 0,1 0 0 0 0,0-1-1 0 0,-1 0 1 0 0,1-1 0 0 0,0 0-1 0 0,-1-1 1 0 0,17-4 0 0 0,-8 0-42 0 0,0-2 0 0 0,0 0 0 0 0,21-13 0 0 0,-27 14 0 0 0,-1 1 0 0 0,1 0 1 0 0,0 1-1 0 0,0 0 0 0 0,14-3 1 0 0,-26 8 24 0 0,0 0 0 0 0,0 0 1 0 0,-1 0-1 0 0,1 0 0 0 0,0 1 0 0 0,0-1 1 0 0,0 0-1 0 0,0 0 0 0 0,0 0 1 0 0,0 0-1 0 0,0 1 0 0 0,0-1 0 0 0,-1 0 1 0 0,1 0-1 0 0,0 0 0 0 0,0 1 1 0 0,0-1-1 0 0,0 0 0 0 0,0 0 1 0 0,0 0-1 0 0,0 1 0 0 0,0-1 0 0 0,0 0 1 0 0,0 0-1 0 0,0 0 0 0 0,0 1 1 0 0,1-1-1 0 0,-1 0 0 0 0,0 0 0 0 0,0 0 1 0 0,0 1-1 0 0,0-1 0 0 0,0 0 1 0 0,0 0-1 0 0,0 0 0 0 0,0 0 0 0 0,1 1 1 0 0,-1-1-1 0 0,0 0 0 0 0,0 0 1 0 0,0 0-1 0 0,0 0 0 0 0,1 0 1 0 0,-1 0-1 0 0,0 1 0 0 0,0-1 0 0 0,0 0 1 0 0,0 0-1 0 0,1 0 0 0 0,-1 0 1 0 0,0 0-1 0 0,0 0 0 0 0,1 0 0 0 0,-1 0 1 0 0,0 0-1 0 0,0 0 0 0 0,0 0 1 0 0,1 0-1 0 0,-1 0 0 0 0,0 0 1 0 0,0 0-1 0 0,0 0 0 0 0,1 0 0 0 0,-1 0 1 0 0,0 0-1 0 0,0 0 0 0 0,1-1 1 0 0,-12 15-922 0 0,-6 2-2117 0 0,-27 21-1 0 0,-1-7-5759 0 0,25-17 2996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24.5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158 99 256 0 0,'-5'-2'745'0'0,"0"0"-1"0"0,0 1 1 0 0,0-1-1 0 0,0 1 1 0 0,0 0 0 0 0,0 0-1 0 0,0 1 1 0 0,0-1-1 0 0,0 1 1 0 0,-1 0 0 0 0,1 1-1 0 0,0-1 1 0 0,0 1-1 0 0,0 0 1 0 0,0 0 0 0 0,0 1-1 0 0,0-1 1 0 0,0 1-1 0 0,1 0 1 0 0,-1 1-1 0 0,1-1 1 0 0,-6 4 0 0 0,7-4-548 0 0,0 1 0 0 0,0-1 0 0 0,0 0 0 0 0,1 1 0 0 0,-1 0 0 0 0,1-1 0 0 0,-1 1 0 0 0,1 0-1 0 0,0 0 1 0 0,0 1 0 0 0,1-1 0 0 0,-1 0 0 0 0,1 1 0 0 0,-1-1 0 0 0,1 0 0 0 0,0 1 0 0 0,0 0 0 0 0,1-1 0 0 0,-1 1 0 0 0,1 0 0 0 0,-1-1 0 0 0,1 1 0 0 0,0 0 0 0 0,1-1 0 0 0,-1 1 0 0 0,1 0 0 0 0,0-1 0 0 0,-1 1 0 0 0,1-1 0 0 0,1 1 0 0 0,1 4 0 0 0,2 1-159 0 0,0-1 1 0 0,0 1-1 0 0,0-2 0 0 0,1 1 1 0 0,0 0-1 0 0,0-1 0 0 0,1 0 1 0 0,0-1-1 0 0,0 0 0 0 0,1 0 0 0 0,0 0 1 0 0,0-1-1 0 0,0 0 0 0 0,1 0 1 0 0,-1-1-1 0 0,1 0 0 0 0,0-1 1 0 0,0 0-1 0 0,11 2 0 0 0,-11-3-50 0 0,0 0-1 0 0,-1-1 1 0 0,1 0-1 0 0,0-1 1 0 0,0 0-1 0 0,-1-1 1 0 0,1 1 0 0 0,0-1-1 0 0,0-1 1 0 0,-1 0-1 0 0,1 0 1 0 0,-1-1-1 0 0,0 0 1 0 0,0 0-1 0 0,0-1 1 0 0,0 0-1 0 0,0 0 1 0 0,-1-1 0 0 0,0 0-1 0 0,0 0 1 0 0,7-7-1 0 0,-9 6 9 0 0,0 0-1 0 0,-1 0 1 0 0,1 0-1 0 0,-1 0 0 0 0,0 0 1 0 0,-1-1-1 0 0,0 0 1 0 0,0 0-1 0 0,0 0 1 0 0,-1 0-1 0 0,0 0 1 0 0,0 0-1 0 0,-1-1 1 0 0,1-12-1 0 0,-2 9 3 0 0,0 0-1 0 0,0 0 1 0 0,-2 0 0 0 0,1 0-1 0 0,-1 0 1 0 0,-1 0-1 0 0,0 0 1 0 0,0 0 0 0 0,-7-12-1 0 0,9 20 9 0 0,-1 0-1 0 0,1-1 1 0 0,-1 1-1 0 0,0 0 1 0 0,0 0 0 0 0,-1 0-1 0 0,1 0 1 0 0,-1 0-1 0 0,1 0 1 0 0,-1 1-1 0 0,0-1 1 0 0,0 1 0 0 0,0 0-1 0 0,0 0 1 0 0,0 0-1 0 0,-1 0 1 0 0,1 1-1 0 0,0-1 1 0 0,-1 1 0 0 0,0 0-1 0 0,1 0 1 0 0,-1 0-1 0 0,0 0 1 0 0,1 1-1 0 0,-1 0 1 0 0,0-1 0 0 0,1 1-1 0 0,-1 1 1 0 0,0-1-1 0 0,0 0 1 0 0,1 1-1 0 0,-1 0 1 0 0,-6 2 0 0 0,0 1 19 0 0,0 0 0 0 0,1 1 0 0 0,-1 0 0 0 0,1 0 0 0 0,1 1 0 0 0,-1 0 0 0 0,1 1 0 0 0,0 0 0 0 0,0 0 0 0 0,-11 15 0 0 0,10-11 51 0 0,1 1 0 0 0,1 0 0 0 0,0 1 0 0 0,1-1 0 0 0,0 1 0 0 0,1 1 1 0 0,-6 21-1 0 0,9-28-76 0 0,0 0 1 0 0,1 0 0 0 0,0 0 0 0 0,0 0-1 0 0,1 0 1 0 0,0 0 0 0 0,0 1 0 0 0,0-1-1 0 0,1 0 1 0 0,0 0 0 0 0,1 0 0 0 0,0 0-1 0 0,0 0 1 0 0,0-1 0 0 0,1 1 0 0 0,-1 0-1 0 0,2-1 1 0 0,-1 0 0 0 0,1 0 0 0 0,0 0-1 0 0,0 0 1 0 0,1-1 0 0 0,-1 1 0 0 0,1-1-1 0 0,1 0 1 0 0,-1-1 0 0 0,1 1 0 0 0,-1-1-1 0 0,1 0 1 0 0,0 0 0 0 0,1-1 0 0 0,-1 0-1 0 0,10 3 1 0 0,0 0-389 0 0,0-2 0 0 0,1 0 0 0 0,0-1 0 0 0,30 2 0 0 0,-27-4-2286 0 0,37-4 1 0 0,-20-4-1061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25.5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267 49 512 0 0,'-3'-4'606'0'0,"1"0"0"0"0,-1 1 0 0 0,0-1 0 0 0,-1 1-1 0 0,1 0 1 0 0,0 0 0 0 0,-1 0 0 0 0,0 0 0 0 0,0 1 0 0 0,0-1 0 0 0,0 1-1 0 0,0 0 1 0 0,0 0 0 0 0,0 1 0 0 0,-1-1 0 0 0,1 1 0 0 0,-7-2 0 0 0,7 3-222 0 0,0 0 0 0 0,0 0 0 0 0,0 0 0 0 0,0 0 0 0 0,0 1 0 0 0,0-1 0 0 0,0 1 0 0 0,0 0 0 0 0,1 0 0 0 0,-1 1 0 0 0,0-1 0 0 0,1 1 0 0 0,-1-1 0 0 0,1 1 0 0 0,-1 0 0 0 0,1 1 0 0 0,0-1 0 0 0,0 0 0 0 0,0 1 0 0 0,0 0 0 0 0,-3 3 0 0 0,-3 5 50 0 0,1 1 1 0 0,0 0 0 0 0,1 0-1 0 0,-8 19 1 0 0,-19 56 535 0 0,27-65-713 0 0,0 1 1 0 0,1 0-1 0 0,-4 40 0 0 0,9-55-203 0 0,1 0-1 0 0,0 0 0 0 0,1 0 0 0 0,0 0 1 0 0,0 0-1 0 0,4 11 0 0 0,-4-15-42 0 0,1 1 0 0 0,0 0-1 0 0,0-1 1 0 0,1 1 0 0 0,-1-1 0 0 0,1 0-1 0 0,0 0 1 0 0,0 0 0 0 0,0 0-1 0 0,1 0 1 0 0,4 3 0 0 0,-2-2-25 0 0,0-1 1 0 0,0 1-1 0 0,1-2 0 0 0,-1 1 0 0 0,1-1 1 0 0,0 0-1 0 0,0 0 0 0 0,0-1 1 0 0,0 0-1 0 0,1 0 0 0 0,-1 0 1 0 0,0-1-1 0 0,1 0 0 0 0,-1-1 0 0 0,1 0 1 0 0,-1 0-1 0 0,1 0 0 0 0,12-3 1 0 0,-10 0-42 0 0,0 1 1 0 0,0-2-1 0 0,0 1 1 0 0,0-1-1 0 0,-1-1 1 0 0,1 0-1 0 0,-1 0 1 0 0,0 0 0 0 0,-1-2-1 0 0,1 1 1 0 0,-1-1-1 0 0,13-14 1 0 0,-13 12 29 0 0,-1 0 1 0 0,0 0 0 0 0,0-1-1 0 0,-1 0 1 0 0,-1 0-1 0 0,0-1 1 0 0,0 1 0 0 0,-1-1-1 0 0,0 0 1 0 0,-1-1-1 0 0,2-11 1 0 0,-3 15 16 0 0,-2-1 0 0 0,1 1 1 0 0,-1-1-1 0 0,0 0 0 0 0,-1 1 0 0 0,0-1 0 0 0,0 1 1 0 0,-1-1-1 0 0,0 1 0 0 0,-1 0 0 0 0,0 0 0 0 0,0 0 1 0 0,-1 0-1 0 0,1 0 0 0 0,-10-12 0 0 0,7 12 21 0 0,-1 0-1 0 0,0 0 1 0 0,0 1-1 0 0,-1 0 1 0 0,0 0-1 0 0,-1 1 1 0 0,1 0-1 0 0,-1 0 0 0 0,0 1 1 0 0,0 0-1 0 0,-1 0 1 0 0,0 1-1 0 0,0 1 1 0 0,-16-4-1 0 0,20 5-3 0 0,-1 1-1 0 0,1-1 1 0 0,-1 2-1 0 0,0-1 1 0 0,1 1-1 0 0,-1 0 1 0 0,1 0-1 0 0,-1 1 1 0 0,0 0-1 0 0,1 0 1 0 0,-1 1 0 0 0,1 0-1 0 0,0 0 1 0 0,-1 0-1 0 0,1 1 1 0 0,0 0-1 0 0,1 0 1 0 0,-1 0-1 0 0,0 1 1 0 0,1 0-1 0 0,0 0 1 0 0,0 0-1 0 0,0 1 1 0 0,-5 5-1 0 0,8-7-16 0 0,0 0 0 0 0,-1 0 0 0 0,1 0-1 0 0,0 1 1 0 0,1-1 0 0 0,-1 1-1 0 0,0 0 1 0 0,1 0 0 0 0,0-1 0 0 0,0 1-1 0 0,0 0 1 0 0,1 0 0 0 0,-1 6 0 0 0,1-8 0 0 0,0 0 0 0 0,0 1 1 0 0,1-1-1 0 0,-1 0 1 0 0,1 0-1 0 0,-1 0 1 0 0,1 0-1 0 0,0 1 1 0 0,0-1-1 0 0,0 0 1 0 0,0 0-1 0 0,0-1 0 0 0,0 1 1 0 0,0 0-1 0 0,1 0 1 0 0,-1 0-1 0 0,1-1 1 0 0,-1 1-1 0 0,1-1 1 0 0,0 1-1 0 0,0-1 0 0 0,-1 0 1 0 0,1 0-1 0 0,0 0 1 0 0,3 1-1 0 0,2 1-15 0 0,0 0-1 0 0,1-1 0 0 0,-1 0 0 0 0,1 0 1 0 0,0-1-1 0 0,11 1 0 0 0,51-2-299 0 0,-46-1 177 0 0,84-8-1429 0 0,-64 5-1448 0 0,75 1 0 0 0,-110 4 1313 0 0,0 0 0 0 0,15 4 1 0 0,-7 0-1763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6:12.5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28 102 2296 0 0,'-6'-3'1307'0'0,"4"2"-488"0"0,0 0 1 0 0,0 0-1 0 0,0 0 0 0 0,1-1 1 0 0,-1 1-1 0 0,0-1 0 0 0,1 1 1 0 0,-1-1-1 0 0,1 0 0 0 0,-1 1 1 0 0,-1-4-1 0 0,3 5-657 0 0,0-1 1 0 0,0 1-1 0 0,0 0 1 0 0,1-1-1 0 0,-1 1 1 0 0,0 0 0 0 0,0-1-1 0 0,0 1 1 0 0,0 0-1 0 0,1-1 1 0 0,-1 1-1 0 0,0 0 1 0 0,0-1-1 0 0,1 1 1 0 0,-1 0-1 0 0,0 0 1 0 0,0-1-1 0 0,1 1 1 0 0,-1 0-1 0 0,0 0 1 0 0,1 0-1 0 0,-1 0 1 0 0,0-1-1 0 0,1 1 1 0 0,-1 0-1 0 0,0 0 1 0 0,1 0-1 0 0,0 0 1 0 0,12-4 831 0 0,-12 4-772 0 0,40-8 1313 0 0,1 3 0 0 0,60-1-1 0 0,-11 0-1214 0 0,-33 0-534 0 0,67-17 0 0 0,-76 14-1409 0 0,-14 5-3436 0 0,-7 4 4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26.1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13 2104 0 0,'-1'-1'425'0'0,"0"0"-1"0"0,1 0 0 0 0,-1 0 0 0 0,0 0 1 0 0,0 1-1 0 0,1-1 0 0 0,-1 0 0 0 0,0 0 1 0 0,0 1-1 0 0,0-1 0 0 0,0 1 0 0 0,0-1 0 0 0,0 1 1 0 0,0-1-1 0 0,0 1 0 0 0,0 0 0 0 0,-1-1 1 0 0,1 1-1 0 0,0 0 0 0 0,0 0 0 0 0,0 0 0 0 0,-2 0 1 0 0,1 0-34 0 0,0 1 0 0 0,1-1 0 0 0,-1 1 0 0 0,0-1-1 0 0,1 1 1 0 0,-1 0 0 0 0,1 0 0 0 0,-1 0 0 0 0,1 0 0 0 0,0 0 0 0 0,-1 0 0 0 0,1 0 0 0 0,-2 3 0 0 0,-1 0 105 0 0,1 1 0 0 0,-1 0 0 0 0,1 0-1 0 0,0 0 1 0 0,0 1 0 0 0,1-1 0 0 0,-4 12 0 0 0,4-5-148 0 0,0 1 0 0 0,0-1 1 0 0,1 1-1 0 0,1 0 0 0 0,2 23 0 0 0,16 66 1067 0 0,-9-58-1081 0 0,0 15-50 0 0,-3 0 0 0 0,-2 0 0 0 0,-7 113 0 0 0,2-168-307 0 0,1-1-1 0 0,0 1 1 0 0,0-1 0 0 0,0 0-1 0 0,2 6 1 0 0,-2-8 13 0 0,0-1 1 0 0,0 0-1 0 0,0 0 0 0 0,0 1 1 0 0,0-1-1 0 0,0 0 0 0 0,0 0 1 0 0,1 0-1 0 0,-1 0 0 0 0,0 1 1 0 0,0-1-1 0 0,0 0 0 0 0,0 0 1 0 0,0 0-1 0 0,0 0 0 0 0,1 1 1 0 0,-1-1-1 0 0,0 0 1 0 0,0 0-1 0 0,0 0 0 0 0,0 0 1 0 0,1 0-1 0 0,-1 0 0 0 0,0 0 1 0 0,0 0-1 0 0,0 1 0 0 0,1-1 1 0 0,-1 0-1 0 0,0 0 0 0 0,0 0 1 0 0,0 0-1 0 0,1 0 0 0 0,-1 0 1 0 0,0 0-1 0 0,1-1-31 0 0,0 1-1 0 0,0-1 0 0 0,0 1 1 0 0,0-1-1 0 0,-1 0 1 0 0,1 1-1 0 0,0-1 0 0 0,0 0 1 0 0,-1 0-1 0 0,1 1 1 0 0,0-1-1 0 0,0-1 0 0 0,9-13-1643 0 0,-1-1-1 0 0,11-24 0 0 0,0-12-5995 0 0,-13 32 3580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26.4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26 136 2833 0 0,'-1'-6'1654'0'0,"0"-1"1"0"0,0 0 0 0 0,0 0 0 0 0,-1 1-1 0 0,-3-9 1 0 0,2 7-397 0 0,1 0 1 0 0,-3-14-1 0 0,5 19-912 0 0,0 0 1 0 0,0 0-1 0 0,0 0 0 0 0,0 0 1 0 0,0 0-1 0 0,0 0 1 0 0,1 1-1 0 0,0-1 0 0 0,-1 0 1 0 0,1 0-1 0 0,2-4 0 0 0,-2 6-277 0 0,-1 0 0 0 0,0 1-1 0 0,1-1 1 0 0,-1 1 0 0 0,1-1-1 0 0,-1 1 1 0 0,1-1 0 0 0,-1 0-1 0 0,1 1 1 0 0,-1 0 0 0 0,1-1-1 0 0,0 1 1 0 0,-1-1 0 0 0,1 1-1 0 0,-1 0 1 0 0,1-1 0 0 0,0 1 0 0 0,-1 0-1 0 0,1 0 1 0 0,0-1 0 0 0,0 1-1 0 0,-1 0 1 0 0,1 0 0 0 0,0 0-1 0 0,-1 0 1 0 0,1 0 0 0 0,0 0-1 0 0,0 0 1 0 0,-1 0 0 0 0,1 0-1 0 0,0 0 1 0 0,0 1 0 0 0,0-1-1 0 0,4 2-19 0 0,0 0-1 0 0,-1 0 0 0 0,0 1 0 0 0,6 2 0 0 0,0 2 5 0 0,17 5-61 0 0,1-1 0 0 0,40 11 1 0 0,-43-15 19 0 0,-1 1 1 0 0,0 1 0 0 0,0 1-1 0 0,25 15 1 0 0,-47-24-8 0 0,0 0-1 0 0,-1 0 1 0 0,1 0-1 0 0,-1 0 1 0 0,1 0 0 0 0,-1 1-1 0 0,1-1 1 0 0,-1 1-1 0 0,0-1 1 0 0,1 1 0 0 0,-1-1-1 0 0,0 1 1 0 0,0 0 0 0 0,0 0-1 0 0,-1-1 1 0 0,1 1-1 0 0,0 0 1 0 0,0 2 0 0 0,-1-2 7 0 0,0-1 0 0 0,0 1 1 0 0,0 0-1 0 0,0-1 0 0 0,-1 1 1 0 0,1 0-1 0 0,-1-1 0 0 0,1 1 1 0 0,-1-1-1 0 0,1 1 0 0 0,-1-1 0 0 0,0 1 1 0 0,0-1-1 0 0,0 1 0 0 0,0-1 1 0 0,0 0-1 0 0,0 1 0 0 0,0-1 1 0 0,0 0-1 0 0,0 0 0 0 0,-3 2 1 0 0,-6 5 12 0 0,-1-1 1 0 0,-1 1 0 0 0,1-2-1 0 0,-1 1 1 0 0,0-2-1 0 0,0 0 1 0 0,-1 0-1 0 0,-18 4 1 0 0,3-3-37 0 0,0-1-1 0 0,-54 2 1 0 0,76-7-18 0 0,0 0 0 0 0,0 0 0 0 0,0-1 0 0 0,0 1 0 0 0,1-1-1 0 0,-1-1 1 0 0,-8-2 0 0 0,12 4-56 0 0,1-1 0 0 0,-1 0 0 0 0,0 0 0 0 0,1 0 0 0 0,-1 0 0 0 0,0 0 0 0 0,1 0 0 0 0,-1-1 0 0 0,1 1 0 0 0,-1 0 0 0 0,1-1 0 0 0,0 1 0 0 0,0-1 0 0 0,0 1 0 0 0,0-1 0 0 0,0 0 0 0 0,0 1 1 0 0,0-1-1 0 0,0 0 0 0 0,1 0 0 0 0,-1 0 0 0 0,1 0 0 0 0,-1 0 0 0 0,1 0 0 0 0,0 1 0 0 0,-1-4 0 0 0,2-1-704 0 0,0-1 0 0 0,0 1 1 0 0,0-1-1 0 0,1 1 0 0 0,0 0 1 0 0,0 0-1 0 0,0-1 0 0 0,1 2 1 0 0,0-1-1 0 0,0 0 0 0 0,1 0 1 0 0,-1 1-1 0 0,6-6 1 0 0,11-13-1918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26.7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55 160 0 0,'-3'-22'2894'0'0,"-5"-11"6987"0"0,10 48-3119 0 0,-5 14-5340 0 0,1-6-764 0 0,-6 175 1821 0 0,8-162-2243 0 0,1 0 0 0 0,1 1 0 0 0,2-1 0 0 0,10 40 0 0 0,-6-35-236 0 0,18 65 8 0 0,-22-95-138 0 0,0 0 0 0 0,1 0 0 0 0,0-1 0 0 0,0 0 0 0 0,1 0 0 0 0,0 0 0 0 0,10 11 0 0 0,-14-19-162 0 0,1 1 0 0 0,0 0 1 0 0,-1-1-1 0 0,1 0 0 0 0,0 1 1 0 0,0-1-1 0 0,6 3 0 0 0,-8-5-158 0 0,1 1 1 0 0,-1-1-1 0 0,1 1 0 0 0,-1-1 1 0 0,1 1-1 0 0,-1-1 0 0 0,1 0 1 0 0,-1 0-1 0 0,1 0 0 0 0,0 0 1 0 0,-1 0-1 0 0,1 0 0 0 0,-1 0 1 0 0,1-1-1 0 0,-1 1 0 0 0,1 0 0 0 0,-1-1 1 0 0,1 1-1 0 0,-1-1 0 0 0,3-1 1 0 0,7-6-3976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27.0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63 4113 0 0,'-4'1'1096'0'0,"-6"5"10657"0"0,15-3-11485 0 0,8 0 116 0 0,1 0 0 0 0,-1-1 0 0 0,1-1 0 0 0,-1 0 0 0 0,1 0 0 0 0,0-1 0 0 0,-1-1 0 0 0,22-4 0 0 0,10-4-236 0 0,50-18-1 0 0,-83 23-112 0 0,29-11 50 0 0,-26 10 15 0 0,0 0 0 0 0,0 0 1 0 0,17-2-1 0 0,-31 7-71 0 0,-1 0 0 0 0,1 0 1 0 0,-1-1-1 0 0,1 1 0 0 0,0 0 0 0 0,-1 0 1 0 0,1 0-1 0 0,0 1 0 0 0,-1-1 1 0 0,1 0-1 0 0,-1 0 0 0 0,1 0 0 0 0,0 0 1 0 0,-1 0-1 0 0,1 1 0 0 0,-1-1 0 0 0,1 0 1 0 0,-1 1-1 0 0,1-1 0 0 0,-1 0 0 0 0,1 1 1 0 0,-1-1-1 0 0,1 0 0 0 0,-1 1 0 0 0,1-1 1 0 0,-1 1-1 0 0,1-1 0 0 0,-1 1 0 0 0,0-1 1 0 0,1 1-1 0 0,-1-1 0 0 0,0 1 1 0 0,0 0-1 0 0,1-1 0 0 0,-1 1 0 0 0,0-1 1 0 0,0 1-1 0 0,0 0 0 0 0,0-1 0 0 0,0 1 1 0 0,0 0-1 0 0,0-1 0 0 0,0 1 0 0 0,0-1 1 0 0,0 1-1 0 0,0 0 0 0 0,0-1 0 0 0,0 1 1 0 0,-1 0-1 0 0,0 6 289 0 0,-1-1 1 0 0,1 1-1 0 0,-6 10 0 0 0,5-11-83 0 0,-5 12 53 0 0,1 1 0 0 0,0 0 0 0 0,2 0 0 0 0,0 0 1 0 0,-1 26-1 0 0,5-40-287 0 0,0 0 0 0 0,0 1 1 0 0,0-1-1 0 0,1 0 0 0 0,-1 0 1 0 0,1 0-1 0 0,1 0 0 0 0,-1 0 1 0 0,1 0-1 0 0,-1 0 0 0 0,2-1 1 0 0,-1 1-1 0 0,0 0 0 0 0,1-1 1 0 0,0 0-1 0 0,0 1 0 0 0,0-1 1 0 0,0-1-1 0 0,1 1 0 0 0,0 0 1 0 0,0-1-1 0 0,0 0 0 0 0,0 1 1 0 0,0-2-1 0 0,8 5 0 0 0,-4-4-169 0 0,0 1-1 0 0,0-2 1 0 0,0 1 0 0 0,0-1-1 0 0,1-1 1 0 0,-1 1-1 0 0,1-2 1 0 0,-1 1 0 0 0,1-1-1 0 0,-1 0 1 0 0,1-1-1 0 0,0 0 1 0 0,15-4 0 0 0,-10 2-951 0 0,1-2 1 0 0,-1 0-1 0 0,0-1 1 0 0,0 0-1 0 0,-1-1 1 0 0,0-1 0 0 0,13-9-1 0 0,-3 0-713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27.2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0 4705 0 0,'-20'4'5113'0'0,"4"-2"4393"0"0,3 2-8554 0 0,9 1-256 0 0,4-1-359 0 0,7 0-233 0 0,1-1 16 0 0,1 0-136 0 0,3 1-136 0 0,-2 1-209 0 0,0 0-23 0 0,1 3-1376 0 0,0-1-3049 0 0,0 1 120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28.9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27 554 512 0 0,'-15'-14'4544'0'0,"3"4"4708"0"0,13 18-2475 0 0,3 21-5060 0 0,25 37-686 0 0,-14-33-795 0 0,16 49 0 0 0,-30-80-224 0 0,-1-1 0 0 0,1 1 0 0 0,-1 0 0 0 0,0-1 0 0 0,0 1 0 0 0,0-1 0 0 0,1 1 0 0 0,-2 0 0 0 0,1-1 0 0 0,0 1 0 0 0,0 0 0 0 0,0-1-1 0 0,-1 1 1 0 0,0 1 0 0 0,1-3-7 0 0,0 1-1 0 0,0-1 1 0 0,0 0 0 0 0,0 0-1 0 0,0 0 1 0 0,0 0-1 0 0,-1 0 1 0 0,1 0-1 0 0,0 1 1 0 0,0-1 0 0 0,0 0-1 0 0,0 0 1 0 0,0 0-1 0 0,-1 0 1 0 0,1 0-1 0 0,0 0 1 0 0,0 0-1 0 0,0 0 1 0 0,0 0 0 0 0,-1 0-1 0 0,1 0 1 0 0,0 0-1 0 0,0 0 1 0 0,0 0-1 0 0,0 0 1 0 0,-1 0-1 0 0,1 0 1 0 0,0 0 0 0 0,0 0-1 0 0,0 0 1 0 0,0 0-1 0 0,-1 0 1 0 0,1 0-1 0 0,0 0 1 0 0,0 0-1 0 0,0 0 1 0 0,0 0 0 0 0,-1-1-1 0 0,-9-11 95 0 0,9 8-100 0 0,-1-1-1 0 0,0 1 0 0 0,1-1 0 0 0,0 1 1 0 0,0-1-1 0 0,0 1 0 0 0,1-1 1 0 0,0 0-1 0 0,-1 1 0 0 0,2-1 1 0 0,-1 0-1 0 0,2-8 0 0 0,2-6 21 0 0,10-30 0 0 0,-13 44-24 0 0,5-13 3 0 0,16-45-92 0 0,-20 56 105 0 0,1 1 0 0 0,0 0 1 0 0,1 1-1 0 0,-1-1 0 0 0,1 0 0 0 0,0 1 0 0 0,7-7 0 0 0,-10 11-6 0 0,1-1-1 0 0,-1 1 0 0 0,1 0 0 0 0,-1 0 1 0 0,1 0-1 0 0,0 0 0 0 0,-1 0 0 0 0,1 0 1 0 0,0 0-1 0 0,0 0 0 0 0,0 1 0 0 0,0-1 1 0 0,0 1-1 0 0,0-1 0 0 0,-1 1 0 0 0,4 0 1 0 0,-4 0 6 0 0,1 0 1 0 0,-1 0 0 0 0,0 1-1 0 0,1-1 1 0 0,-1 1-1 0 0,0-1 1 0 0,0 1 0 0 0,1 0-1 0 0,-1-1 1 0 0,0 1 0 0 0,0 0-1 0 0,0 0 1 0 0,0 0 0 0 0,0 0-1 0 0,0 0 1 0 0,0 0 0 0 0,0 0-1 0 0,0 0 1 0 0,0 0 0 0 0,-1 0-1 0 0,1 1 1 0 0,-1-1 0 0 0,2 2-1 0 0,30 81 537 0 0,-23-59-388 0 0,0 0 0 0 0,2-1 0 0 0,14 26 1 0 0,-20-43-155 0 0,-1 0 0 0 0,2 0 0 0 0,-1 0 0 0 0,1-1 0 0 0,0 0 0 0 0,0 0 0 0 0,0-1 0 0 0,1 1 1 0 0,0-1-1 0 0,0-1 0 0 0,0 1 0 0 0,1-1 0 0 0,15 5 0 0 0,-19-8-12 0 0,1 1 0 0 0,-1-2 1 0 0,0 1-1 0 0,1-1 0 0 0,0 1 0 0 0,-1-1 1 0 0,1 0-1 0 0,-1-1 0 0 0,1 1 0 0 0,-1-1 1 0 0,1 0-1 0 0,-1 0 0 0 0,0 0 0 0 0,1-1 1 0 0,-1 0-1 0 0,0 1 0 0 0,0-1 0 0 0,0-1 0 0 0,0 1 1 0 0,0-1-1 0 0,-1 1 0 0 0,1-1 0 0 0,5-6 1 0 0,-1 1-44 0 0,-1 1 1 0 0,0-2 0 0 0,-1 1 0 0 0,0-1 0 0 0,0 0 0 0 0,-1 0-1 0 0,0 0 1 0 0,0-1 0 0 0,3-11 0 0 0,-2-2-194 0 0,6-42 0 0 0,-4 14 116 0 0,-22 80 390 0 0,10-16-217 0 0,2 1 0 0 0,0 0 0 0 0,0 0 0 0 0,1 0 0 0 0,1 0 0 0 0,0 0 0 0 0,1 0 0 0 0,1 0 0 0 0,5 23 0 0 0,-5-32-45 0 0,0-1 0 0 0,0 0 0 0 0,1 1 0 0 0,-1-1 0 0 0,1 0 0 0 0,0-1 0 0 0,1 1 0 0 0,-1 0 0 0 0,1-1 0 0 0,-1 0 0 0 0,1 0 0 0 0,0 0 0 0 0,0 0 0 0 0,0-1 0 0 0,0 1 0 0 0,6 1 0 0 0,-3 0-12 0 0,0-1 0 0 0,1-1 1 0 0,0 1-1 0 0,-1-1 0 0 0,1-1 0 0 0,0 1 0 0 0,0-1 1 0 0,0-1-1 0 0,10 0 0 0 0,-14 0-2 0 0,1-1 0 0 0,0 0 1 0 0,-1-1-1 0 0,1 1 0 0 0,-1-1 1 0 0,1 0-1 0 0,-1 0 0 0 0,0 0 0 0 0,1 0 1 0 0,-1-1-1 0 0,-1 0 0 0 0,1 0 1 0 0,0 0-1 0 0,-1 0 0 0 0,1-1 0 0 0,3-4 1 0 0,-1 1-43 0 0,-1-1 0 0 0,0 1 0 0 0,0-1 1 0 0,-1 0-1 0 0,1-1 0 0 0,-2 1 0 0 0,5-14 0 0 0,8-61-345 0 0,-7 32 456 0 0,-11 66 4 0 0,1 1 1 0 0,1-1 0 0 0,1 0 0 0 0,0 0-1 0 0,1 0 1 0 0,0 0 0 0 0,1-1 0 0 0,1 1-1 0 0,8 20 1 0 0,-10-31-66 0 0,0 0-1 0 0,0 0 1 0 0,0 0 0 0 0,1-1-1 0 0,0 1 1 0 0,-1 0 0 0 0,1-1-1 0 0,1 0 1 0 0,-1 0-1 0 0,0 0 1 0 0,1 0 0 0 0,0 0-1 0 0,-1-1 1 0 0,1 1 0 0 0,0-1-1 0 0,0 0 1 0 0,1 0-1 0 0,-1-1 1 0 0,0 1 0 0 0,1-1-1 0 0,5 1 1 0 0,-4-2-2 0 0,0 1 0 0 0,0-1 0 0 0,0 0 0 0 0,-1-1 0 0 0,1 1 0 0 0,0-1 0 0 0,0-1 0 0 0,0 1 0 0 0,-1-1 0 0 0,1 0 0 0 0,-1 0 0 0 0,1 0 0 0 0,-1-1 0 0 0,0 0 0 0 0,10-7 0 0 0,-9 5-15 0 0,-1 1-1 0 0,1-1 1 0 0,-1-1-1 0 0,0 1 1 0 0,0-1-1 0 0,0 0 1 0 0,-1 0-1 0 0,0-1 1 0 0,0 1-1 0 0,-1-1 1 0 0,1 0-1 0 0,-2 0 0 0 0,1 0 1 0 0,2-9-1 0 0,-4 11 10 0 0,-1-1 0 0 0,1 1 0 0 0,-1 0 0 0 0,1-1-1 0 0,-1 1 1 0 0,-1 0 0 0 0,1-1 0 0 0,-1 1 0 0 0,0 0-1 0 0,0-1 1 0 0,-1 1 0 0 0,0 0 0 0 0,1 0 0 0 0,-2 0-1 0 0,1 0 1 0 0,0 1 0 0 0,-1-1 0 0 0,0 1 0 0 0,0-1-1 0 0,-7-6 1 0 0,4 4-12 0 0,-1 1-1 0 0,-1-1 1 0 0,1 1-1 0 0,-16-9 0 0 0,19 13 27 0 0,-1 0 0 0 0,1 0-1 0 0,-1 0 1 0 0,1 0-1 0 0,-1 0 1 0 0,0 1-1 0 0,0 0 1 0 0,1 0 0 0 0,-1 0-1 0 0,0 1 1 0 0,-6 0-1 0 0,8 0 11 0 0,0 1-1 0 0,-1 0 0 0 0,1 0 1 0 0,1 0-1 0 0,-1 0 0 0 0,0 1 1 0 0,0-1-1 0 0,0 1 0 0 0,1 0 1 0 0,-1 0-1 0 0,1 0 0 0 0,-1 0 1 0 0,1 0-1 0 0,0 0 0 0 0,-3 4 1 0 0,-2 4 88 0 0,0 0 0 0 0,-10 16 0 0 0,12-14-2 0 0,-1 0 1 0 0,1 1-1 0 0,1-1 1 0 0,0 1 0 0 0,1 0-1 0 0,0-1 1 0 0,1 2-1 0 0,1-1 1 0 0,0 0-1 0 0,0 0 1 0 0,3 20 0 0 0,-1-28-102 0 0,0 0 0 0 0,0 0 0 0 0,1 0 0 0 0,0 0 0 0 0,0-1 0 0 0,0 1 0 0 0,0 0 0 0 0,1-1 0 0 0,0 0 0 0 0,0 1 0 0 0,0-1 0 0 0,0 0 0 0 0,1-1 0 0 0,-1 1 0 0 0,1-1 0 0 0,0 1 0 0 0,0-1 0 0 0,0 0 0 0 0,1-1 0 0 0,-1 1 0 0 0,1-1 0 0 0,-1 1 0 0 0,1-2 0 0 0,0 1 0 0 0,0 0 0 0 0,0-1 0 0 0,0 0 0 0 0,0 0 0 0 0,0 0 0 0 0,0-1 0 0 0,0 0 0 0 0,0 0 0 0 0,0 0 0 0 0,1 0 0 0 0,-1-1 0 0 0,0 0 0 0 0,0 0 0 0 0,0-1 0 0 0,5-1 0 0 0,7-5-74 0 0,-1 0 0 0 0,0-1 0 0 0,0 0 1 0 0,-1-2-1 0 0,0 0 0 0 0,19-19 0 0 0,-23 20 9 0 0,-1-1 0 0 0,-1 0 0 0 0,0 0 0 0 0,0-1 0 0 0,-1 0 0 0 0,-1-1 0 0 0,0 0 0 0 0,8-23 0 0 0,-11 24 15 0 0,-1 0-1 0 0,0 0 1 0 0,-1 0 0 0 0,0-1-1 0 0,-1 1 1 0 0,-1-1 0 0 0,0 0-1 0 0,0 1 1 0 0,-5-21 0 0 0,5 31 54 0 0,0-1 1 0 0,-1 1 0 0 0,1 0 0 0 0,-1 0 0 0 0,0 0-1 0 0,0 0 1 0 0,0 0 0 0 0,0 1 0 0 0,0-1-1 0 0,0 0 1 0 0,0 0 0 0 0,-1 1 0 0 0,1-1 0 0 0,-1 1-1 0 0,1-1 1 0 0,-1 1 0 0 0,0-1 0 0 0,1 1 0 0 0,-1 0-1 0 0,-3-2 1 0 0,3 3 10 0 0,0-1-1 0 0,-1 1 0 0 0,1-1 1 0 0,-1 1-1 0 0,1 0 1 0 0,-1 0-1 0 0,1 0 0 0 0,-1 0 1 0 0,1 0-1 0 0,0 0 1 0 0,-1 1-1 0 0,1-1 0 0 0,-1 1 1 0 0,1 0-1 0 0,0 0 1 0 0,0 0-1 0 0,-4 1 0 0 0,0 2 5 0 0,1-1 0 0 0,-1 0 0 0 0,1 1 0 0 0,0 0 0 0 0,0 0 0 0 0,0 1 0 0 0,1-1 0 0 0,-1 1 0 0 0,1 0 0 0 0,0 0 0 0 0,0 1 0 0 0,1-1 0 0 0,0 1 0 0 0,0 0 0 0 0,0 0 0 0 0,1 0 0 0 0,0 0 0 0 0,0 0 0 0 0,0 0 0 0 0,1 1 0 0 0,0-1 0 0 0,0 0 0 0 0,0 1 0 0 0,1-1 0 0 0,0 1 0 0 0,1-1 0 0 0,-1 1 0 0 0,1-1 0 0 0,0 1 0 0 0,1-1 0 0 0,-1 0 0 0 0,2 0 0 0 0,-1 1 0 0 0,0-2 0 0 0,1 1 0 0 0,0 0 0 0 0,0 0 0 0 0,6 6 0 0 0,-3-5-14 0 0,0 1 1 0 0,0-1-1 0 0,1 0 0 0 0,0-1 0 0 0,1 0 0 0 0,-1 0 0 0 0,1 0 0 0 0,0-1 0 0 0,1 0 0 0 0,-1-1 0 0 0,1 0 0 0 0,0 0 0 0 0,0-1 0 0 0,0 0 0 0 0,1-1 1 0 0,-1 0-1 0 0,0 0 0 0 0,1-1 0 0 0,0 0 0 0 0,-1 0 0 0 0,12-2 0 0 0,-2 0-54 0 0,0-2 0 0 0,-1 0 0 0 0,0 0-1 0 0,1-2 1 0 0,-1-1 0 0 0,-1 0 0 0 0,1-1 0 0 0,-1 0 0 0 0,-1-2-1 0 0,17-10 1 0 0,61-47-568 0 0,-83 57 560 0 0,-1 0 0 0 0,0-1 0 0 0,-1 0-1 0 0,0 0 1 0 0,-1-1 0 0 0,10-16 0 0 0,1-10 65 0 0,-1-1 1 0 0,-2 0-1 0 0,-2-1 1 0 0,-2-1-1 0 0,-1 0 1 0 0,-2 0-1 0 0,-2-1 1 0 0,4-81-1 0 0,-11 117 44 0 0,0-1 0 0 0,0 0-1 0 0,0 1 1 0 0,-1-1 0 0 0,0 0 0 0 0,-2-6 0 0 0,2 10-25 0 0,1 1 0 0 0,-1-1 0 0 0,0 1 0 0 0,1-1 0 0 0,-1 1 0 0 0,0 0 0 0 0,0-1 0 0 0,0 1 0 0 0,-1 0 0 0 0,1 0 0 0 0,0-1 0 0 0,0 1 0 0 0,-1 0 0 0 0,1 0 0 0 0,0 0 0 0 0,-1 1 0 0 0,1-1 0 0 0,-1 0 0 0 0,1 0 0 0 0,-1 1 0 0 0,0-1 0 0 0,1 1 0 0 0,-1-1 0 0 0,0 1 0 0 0,-2 0 0 0 0,-2-1 63 0 0,-1 1 0 0 0,0 0 1 0 0,0 0-1 0 0,0 0 0 0 0,0 1 1 0 0,0 0-1 0 0,1 1 0 0 0,-1 0 1 0 0,0 0-1 0 0,-7 3 0 0 0,4 0 27 0 0,0 0-1 0 0,1 0 0 0 0,0 1 0 0 0,0 1 0 0 0,-16 14 0 0 0,10-6-13 0 0,1 0 0 0 0,1 2 1 0 0,0 0-1 0 0,1 0 0 0 0,1 1 0 0 0,-11 23 0 0 0,11-17 43 0 0,1 0 1 0 0,1 1-1 0 0,1 0 0 0 0,1 0 0 0 0,2 1 0 0 0,-4 35 1 0 0,8-48-110 0 0,0 0 0 0 0,1 0 0 0 0,0 0 0 0 0,2 0 0 0 0,-1-1 1 0 0,1 1-1 0 0,1 0 0 0 0,1-1 0 0 0,-1 1 0 0 0,2-1 0 0 0,0 0 1 0 0,0 0-1 0 0,1-1 0 0 0,13 20 0 0 0,-9-18-52 0 0,1 0 0 0 0,0-1-1 0 0,1 0 1 0 0,1 0 0 0 0,-1-1 0 0 0,2-1-1 0 0,-1 0 1 0 0,17 8 0 0 0,-22-14-39 0 0,1 0 1 0 0,-1-1-1 0 0,0 0 1 0 0,1 0-1 0 0,0-1 1 0 0,-1 0-1 0 0,1 0 1 0 0,0-1-1 0 0,0 0 0 0 0,0-1 1 0 0,0 0-1 0 0,0 0 1 0 0,0-1-1 0 0,0 0 1 0 0,0-1-1 0 0,15-5 1 0 0,-3 0-421 0 0,-1-2 1 0 0,38-22 0 0 0,3-10-5550 0 0,-52 34 3436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29.5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143 115 512 0 0,'-54'-34'10418'0'0,"-7"-6"-6003"0"0,56 37-4371 0 0,2 1 286 0 0,0 0 1 0 0,0 0-1 0 0,1-1 0 0 0,-1 1 0 0 0,1 0 1 0 0,-3-4-1 0 0,5 6-267 0 0,0 0 0 0 0,0-1 0 0 0,0 1 0 0 0,-1 0 0 0 0,1-1 0 0 0,0 1 0 0 0,0 0 0 0 0,0-1 0 0 0,0 1 1 0 0,0 0-1 0 0,0-1 0 0 0,0 1 0 0 0,0 0 0 0 0,0-1 0 0 0,0 1 0 0 0,0 0 0 0 0,0-1 0 0 0,0 1 0 0 0,0-1 0 0 0,0 1 0 0 0,0 0 0 0 0,0-1 0 0 0,0 1 0 0 0,1 0 0 0 0,-1-1 0 0 0,1 0 34 0 0,-1 1 0 0 0,1-1 0 0 0,0 0 0 0 0,0 1 0 0 0,0-1 0 0 0,0 1-1 0 0,0-1 1 0 0,-1 1 0 0 0,1-1 0 0 0,0 1 0 0 0,0 0 0 0 0,0-1 0 0 0,2 1-1 0 0,-2-1 0 0 0,0 1-1 0 0,0 0 0 0 0,0-1 0 0 0,1 1 1 0 0,-1 0-1 0 0,0 0 0 0 0,0 0 1 0 0,0 0-1 0 0,1 0 0 0 0,-1 0 0 0 0,0 0 1 0 0,0 0-1 0 0,0 0 0 0 0,0 0 0 0 0,1 1 1 0 0,-1-1-1 0 0,0 1 0 0 0,0-1 0 0 0,0 1 1 0 0,0-1-1 0 0,0 1 0 0 0,0-1 0 0 0,0 1 1 0 0,0 0-1 0 0,0 0 0 0 0,0-1 1 0 0,0 1-1 0 0,0 0 0 0 0,-1 0 0 0 0,1 0 1 0 0,0 0-1 0 0,-1 0 0 0 0,1 0 0 0 0,0 0 1 0 0,-1 0-1 0 0,0 0 0 0 0,1 0 0 0 0,-1 1 1 0 0,1-1-1 0 0,-1 0 0 0 0,0 0 0 0 0,0 2 1 0 0,1 5 190 0 0,-1 0 0 0 0,1-1 1 0 0,-2 1-1 0 0,1 0 1 0 0,-3 10-1 0 0,-3 15 190 0 0,1-5-21 0 0,-2 32 1 0 0,6-52-422 0 0,1 1 0 0 0,1-1 0 0 0,-1 0 0 0 0,1 1 0 0 0,0-1 0 0 0,1 0 0 0 0,0 0 1 0 0,5 12-1 0 0,-6-17-39 0 0,0 0 1 0 0,1-1 0 0 0,-1 1 0 0 0,1 0 0 0 0,0 0-1 0 0,0-1 1 0 0,0 1 0 0 0,0-1 0 0 0,0 0 0 0 0,1 1-1 0 0,-1-1 1 0 0,1 0 0 0 0,-1-1 0 0 0,1 1-1 0 0,0 0 1 0 0,3 1 0 0 0,-1-1-13 0 0,-1-1 0 0 0,0 0 1 0 0,1 0-1 0 0,-1-1 0 0 0,0 1 0 0 0,1-1 1 0 0,-1 0-1 0 0,1 0 0 0 0,-1 0 0 0 0,7-2 1 0 0,6-2-163 0 0,-1 0 1 0 0,0-2-1 0 0,0 0 1 0 0,-1-1-1 0 0,15-8 1 0 0,3-3-1947 0 0,47-34 0 0 0,-64 40-814 0 0,-1-1-1 0 0,19-21 1 0 0,-20 19 908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29.7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10 3249 0 0,'-10'-4'9328'0'0,"-1"1"-4602"0"0,8 2-4256 0 0,0 0-1 0 0,0 1 1 0 0,0 0-1 0 0,-1-1 1 0 0,1 1-1 0 0,0 0 1 0 0,0 1-1 0 0,-5 0 1 0 0,8-1-440 0 0,-1 0 0 0 0,1 1 1 0 0,-1-1-1 0 0,1 0 0 0 0,-1 0 1 0 0,1 1-1 0 0,-1-1 0 0 0,1 0 0 0 0,0 1 1 0 0,-1-1-1 0 0,1 0 0 0 0,-1 1 1 0 0,1-1-1 0 0,0 1 0 0 0,-1-1 1 0 0,1 1-1 0 0,0-1 0 0 0,0 1 1 0 0,-1-1-1 0 0,1 1 0 0 0,0-1 1 0 0,0 1-1 0 0,0-1 0 0 0,0 1 1 0 0,-1-1-1 0 0,1 1 0 0 0,0 0 1 0 0,0-1-1 0 0,0 1 0 0 0,0-1 1 0 0,0 1-1 0 0,0-1 0 0 0,1 1 1 0 0,-1-1-1 0 0,0 1 0 0 0,0-1 0 0 0,0 1 1 0 0,0-1-1 0 0,1 1 0 0 0,-1-1 1 0 0,0 1-1 0 0,1 0 0 0 0,0 2-30 0 0,1 0 0 0 0,0 0 0 0 0,-1 0 0 0 0,1-1 0 0 0,4 6 0 0 0,6 3-1774 0 0,25 20 0 0 0,-21-21-186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30.0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39 3993 0 0,'-1'-2'1142'0'0,"0"0"1"0"0,1 0 0 0 0,-1 0-1 0 0,0 0 1 0 0,-1 1 0 0 0,1-1-1 0 0,0 0 1 0 0,0 1-1 0 0,-1-1 1 0 0,-1-1 0 0 0,1 1-807 0 0,0 0 0 0 0,-1 0 0 0 0,1 1 0 0 0,-1-1 0 0 0,1 1 0 0 0,-1-1 0 0 0,1 1 0 0 0,-1 0 0 0 0,0 0 0 0 0,1 0 0 0 0,-5 0 0 0 0,7 1-300 0 0,0 0 0 0 0,-1 0 1 0 0,1 0-1 0 0,0 0 1 0 0,-1 1-1 0 0,1-1 0 0 0,0 0 1 0 0,0 0-1 0 0,-1 1 0 0 0,1-1 1 0 0,0 0-1 0 0,0 0 0 0 0,0 1 1 0 0,0-1-1 0 0,-1 0 0 0 0,1 1 1 0 0,0-1-1 0 0,0 0 0 0 0,0 1 1 0 0,0-1-1 0 0,0 0 1 0 0,0 1-1 0 0,0-1 0 0 0,0 0 1 0 0,0 1-1 0 0,0-1 0 0 0,0 0 1 0 0,0 0-1 0 0,0 1 0 0 0,0-1 1 0 0,0 0-1 0 0,0 1 0 0 0,0-1 1 0 0,0 0-1 0 0,1 1 1 0 0,2 16 600 0 0,-3-15-509 0 0,4 21 158 0 0,-2-1 0 0 0,-1 43 1 0 0,-1-24 52 0 0,-1 123 1073 0 0,2 42 46 0 0,1-159-1282 0 0,3 0-1 0 0,14 62 1 0 0,-14-86-238 0 0,2-1 1 0 0,18 40-1 0 0,-20-50-64 0 0,2 0 0 0 0,0 0 1 0 0,0-1-1 0 0,1 0 0 0 0,0-1 0 0 0,15 15 1 0 0,-20-22-80 0 0,0 0 0 0 0,1 0 0 0 0,-1-1 0 0 0,1 1 0 0 0,-1-1-1 0 0,1 0 1 0 0,0 0 0 0 0,-1 0 0 0 0,1-1 0 0 0,0 1 0 0 0,0-1 0 0 0,0 0 0 0 0,1 0 0 0 0,-1 0 0 0 0,0-1 0 0 0,0 1 0 0 0,0-1 0 0 0,1 0 0 0 0,-1 0 0 0 0,0-1 0 0 0,0 1 0 0 0,1-1 0 0 0,-1 0 0 0 0,0 0 0 0 0,7-3 0 0 0,12-8-2042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30.7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11 4297 0 0,'-10'6'2485'0'0,"8"-5"-1271"0"0,-1 1-1 0 0,1-1 1 0 0,0 1-1 0 0,-1 0 1 0 0,1-1-1 0 0,0 1 1 0 0,0 0-1 0 0,0 0 1 0 0,-3 5-1 0 0,5-7-1163 0 0,0 1 0 0 0,1-1 0 0 0,-1 1 0 0 0,0 0 0 0 0,0-1 0 0 0,1 1 0 0 0,-1-1 0 0 0,1 1 0 0 0,-1-1 0 0 0,1 1-1 0 0,-1-1 1 0 0,1 1 0 0 0,-1-1 0 0 0,1 1 0 0 0,-1-1 0 0 0,1 0 0 0 0,-1 1 0 0 0,1-1 0 0 0,-1 0 0 0 0,1 1 0 0 0,0-1 0 0 0,-1 0-1 0 0,1 0 1 0 0,1 0 0 0 0,-1 1 55 0 0,14 5 63 0 0,0-1 0 0 0,0-1 1 0 0,0 0-1 0 0,19 1 0 0 0,64 3-215 0 0,-78-6 36 0 0,40-2-258 0 0,0-2 1 0 0,70-12 0 0 0,-105 11 148 0 0,-15 2-51 0 0,-1 0-1 0 0,1 0 0 0 0,0 1 0 0 0,17 1 0 0 0,-26 1 63 0 0,-5 0 128 0 0,-5 2 230 0 0,4-3-141 0 0,-6 1 499 0 0,1 1-1 0 0,-1 0 0 0 0,1 0 1 0 0,-15 8-1 0 0,23-10-510 0 0,0 0-1 0 0,0 0 1 0 0,0 1 0 0 0,0-1 0 0 0,0 0-1 0 0,1 1 1 0 0,-1-1 0 0 0,0 1-1 0 0,1 0 1 0 0,-1 0 0 0 0,1-1 0 0 0,0 1-1 0 0,0 0 1 0 0,0 0 0 0 0,0 0-1 0 0,0 0 1 0 0,0 0 0 0 0,0 1 0 0 0,0-1-1 0 0,1 0 1 0 0,-1 0 0 0 0,1 0-1 0 0,0 1 1 0 0,0-1 0 0 0,0 0 0 0 0,0 0-1 0 0,0 5 1 0 0,3 5 38 0 0,-1 1 1 0 0,2 0-1 0 0,0-1 0 0 0,0 0 0 0 0,1 0 0 0 0,0 0 1 0 0,13 19-1 0 0,-14-25-144 0 0,0 0 0 0 0,1 0 0 0 0,-1 0 0 0 0,1-1 0 0 0,0 0 0 0 0,1 1-1 0 0,-1-2 1 0 0,1 1 0 0 0,0-1 0 0 0,1 0 0 0 0,-1 0 0 0 0,1 0 0 0 0,-1-1 0 0 0,15 4 0 0 0,-18-6 0 0 0,1 0-1 0 0,-1-1 1 0 0,1 1-1 0 0,0-1 1 0 0,-1 0-1 0 0,1 0 1 0 0,-1 0 0 0 0,1-1-1 0 0,0 0 1 0 0,-1 1-1 0 0,1-1 1 0 0,-1 0-1 0 0,6-3 1 0 0,-3 1-27 0 0,-1 0 0 0 0,1 0 0 0 0,-1-1 1 0 0,0 0-1 0 0,0 0 0 0 0,0 0 0 0 0,5-7 0 0 0,-1 0-33 0 0,1-2 0 0 0,-2 1 0 0 0,0-1 0 0 0,0-1 0 0 0,10-24-1 0 0,-8 7 66 0 0,-1 0-1 0 0,9-55 0 0 0,-17 81 24 0 0,-1 0 0 0 0,1 1 0 0 0,-1-1 0 0 0,0 0 0 0 0,-1 0 0 0 0,0-7 0 0 0,1 12-9 0 0,0-1-1 0 0,0 0 1 0 0,-1 1-1 0 0,1-1 1 0 0,0 1-1 0 0,0-1 0 0 0,0 1 1 0 0,-1-1-1 0 0,1 1 1 0 0,0-1-1 0 0,-1 1 1 0 0,1-1-1 0 0,0 1 1 0 0,-1-1-1 0 0,1 1 1 0 0,-1 0-1 0 0,1-1 1 0 0,-1 1-1 0 0,1-1 1 0 0,-1 1-1 0 0,1 0 1 0 0,-1 0-1 0 0,0-1 1 0 0,0 1 5 0 0,0 0 0 0 0,0 0 0 0 0,-1 0 0 0 0,1 1 0 0 0,0-1 0 0 0,0 0 0 0 0,0 0 0 0 0,0 1 0 0 0,0-1 0 0 0,0 1 0 0 0,0-1 0 0 0,0 1 0 0 0,0-1 0 0 0,0 1 0 0 0,0 0 0 0 0,0-1 0 0 0,-1 3 0 0 0,-2 0 29 0 0,-1 1 1 0 0,1 0 0 0 0,0 0-1 0 0,0 1 1 0 0,1-1 0 0 0,-1 1-1 0 0,1 0 1 0 0,0 0 0 0 0,0 0-1 0 0,1 0 1 0 0,-1 1 0 0 0,-1 7 0 0 0,2-5-26 0 0,1-1 1 0 0,0 0 0 0 0,0 0 0 0 0,1 0 0 0 0,0 1 0 0 0,0-1 0 0 0,1 0 0 0 0,2 14 0 0 0,5 4-28 0 0,0 0 1 0 0,2-1 0 0 0,0 0 0 0 0,21 33-1 0 0,-19-36 38 0 0,119 196-198 0 0,-89-155 110 0 0,62 119 0 0 0,-95-163-2 0 0,-1 1 0 0 0,-1 1 0 0 0,-1-1 0 0 0,-1 1 0 0 0,5 27 0 0 0,-9-38 52 0 0,0-1 0 0 0,0 1 0 0 0,-1 0 0 0 0,0 0 0 0 0,-1-1 0 0 0,0 1 0 0 0,0 0 0 0 0,-1-1 1 0 0,0 1-1 0 0,0-1 0 0 0,-1 0 0 0 0,0 0 0 0 0,-1 0 0 0 0,0 0 0 0 0,-5 8 0 0 0,6-13 8 0 0,0 0 0 0 0,0 0 0 0 0,0 0 1 0 0,0-1-1 0 0,0 1 0 0 0,0-1 0 0 0,-1 0 0 0 0,1 0 1 0 0,-1 0-1 0 0,1 0 0 0 0,-1-1 0 0 0,0 1 0 0 0,0-1 0 0 0,0 0 1 0 0,0 0-1 0 0,1-1 0 0 0,-1 1 0 0 0,0-1 0 0 0,0 0 1 0 0,0 0-1 0 0,0 0 0 0 0,-6-1 0 0 0,-2-1 24 0 0,0 0 0 0 0,1-1 0 0 0,-1 0 0 0 0,0 0 0 0 0,1-1 0 0 0,-14-8 1 0 0,8 3 16 0 0,0-1 0 0 0,1-1 1 0 0,0-1-1 0 0,-26-24 1 0 0,-47-62 59 0 0,81 89-50 0 0,1-1 0 0 0,0 1 0 0 0,1-1 0 0 0,0-1-1 0 0,1 1 1 0 0,0-1 0 0 0,1 0 0 0 0,-6-19 0 0 0,8 22-63 0 0,1-1-1 0 0,0 1 1 0 0,0-1 0 0 0,1 1 0 0 0,0-1 0 0 0,0 1 0 0 0,1-1-1 0 0,0 1 1 0 0,1-1 0 0 0,0 1 0 0 0,0 0 0 0 0,6-14 0 0 0,-3 12-95 0 0,0 1 0 0 0,0-1 0 0 0,1 1 0 0 0,0 0 0 0 0,0 1 0 0 0,1-1 0 0 0,0 1 0 0 0,1 1 0 0 0,0-1 0 0 0,0 1 0 0 0,0 1 0 0 0,14-9 0 0 0,-2 4-1418 0 0,1 1 0 0 0,1 0 0 0 0,-1 2 1 0 0,39-10-1 0 0,-28 10-284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6:13.2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72 512 0 0,'7'-21'1178'0'0,"-5"16"288"0"0,0 1-1 0 0,-1 0 1 0 0,2-1-1 0 0,3-5 1 0 0,-5 8-823 0 0,1 1 0 0 0,-1-1 0 0 0,1 0 0 0 0,-1 1 0 0 0,1-1 0 0 0,0 1 0 0 0,-1 0 0 0 0,1-1 0 0 0,0 1 1 0 0,0 0-1 0 0,3-1 0 0 0,-3 1-376 0 0,1 0 0 0 0,0 1 0 0 0,-1-1 1 0 0,1 1-1 0 0,0-1 0 0 0,4 1 0 0 0,-6 0-189 0 0,0 0-1 0 0,0 0 0 0 0,0 0 0 0 0,0 0 0 0 0,0 1 1 0 0,0-1-1 0 0,0 0 0 0 0,0 1 0 0 0,0-1 0 0 0,0 0 1 0 0,0 1-1 0 0,0-1 0 0 0,0 1 0 0 0,0 0 0 0 0,-1-1 1 0 0,1 1-1 0 0,0 0 0 0 0,0-1 0 0 0,-1 1 0 0 0,1 0 1 0 0,0 0-1 0 0,-1 0 0 0 0,1 0 0 0 0,-1-1 0 0 0,1 1 1 0 0,-1 0-1 0 0,1 0 0 0 0,-1 0 0 0 0,0 0 0 0 0,1 0 1 0 0,-1 0-1 0 0,0 0 0 0 0,0 0 0 0 0,0 0 0 0 0,0 2 1 0 0,1 5 104 0 0,-2 0 0 0 0,1 0 1 0 0,-3 15-1 0 0,1-10-27 0 0,-24 140 709 0 0,-3 35-129 0 0,27-153-627 0 0,2 0 0 0 0,1 0 1 0 0,7 45-1 0 0,30 102 46 0 0,-24-132-147 0 0,17 85 6 0 0,-31-133-18 0 0,1 1-96 0 0,-1 1 0 0 0,0-1-1 0 0,0 1 1 0 0,0-1 0 0 0,0 5-1 0 0,0-8 88 0 0,0 1-1 0 0,0-1 0 0 0,0 1 1 0 0,-1-1-1 0 0,1 1 0 0 0,0-1 1 0 0,0 1-1 0 0,0-1 0 0 0,-1 0 1 0 0,1 1-1 0 0,0-1 0 0 0,0 1 1 0 0,-1-1-1 0 0,1 0 0 0 0,0 1 1 0 0,-1-1-1 0 0,1 0 0 0 0,0 1 1 0 0,-1-1-1 0 0,1 0 0 0 0,-1 0 1 0 0,1 1-1 0 0,0-1 0 0 0,-1 0 1 0 0,1 0-1 0 0,-1 0 0 0 0,1 0 1 0 0,-1 0-1 0 0,1 1 0 0 0,-1-1 1 0 0,1 0-1 0 0,0 0 0 0 0,-1 0 1 0 0,1 0-1 0 0,-1 0 0 0 0,1 0 1 0 0,-1 0-1 0 0,1-1 0 0 0,-1 1 1 0 0,1 0-1 0 0,-1 0 0 0 0,1 0 1 0 0,0 0-1 0 0,-1-1 0 0 0,1 1 1 0 0,-1 0-1 0 0,1 0 0 0 0,0-1 1 0 0,-1 1-1 0 0,0-1 0 0 0,0 0-305 0 0,-1 0 1 0 0,1 0-1 0 0,-1 0 0 0 0,1-1 0 0 0,0 1 0 0 0,-1 0 0 0 0,1-1 1 0 0,0 1-1 0 0,0-1 0 0 0,-2-3 0 0 0,-3-4-1840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32.6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218 138 512 0 0,'5'-3'396'0'0,"6"-1"1318"0"0,-1-2 1 0 0,0 0 0 0 0,0 0-1 0 0,14-12 1 0 0,-23 17-1583 0 0,0 0 0 0 0,-1 0 1 0 0,1 0-1 0 0,0 0 1 0 0,-1 0-1 0 0,1 0 0 0 0,-1 0 1 0 0,0 0-1 0 0,1 0 1 0 0,-1 0-1 0 0,0 0 0 0 0,0 0 1 0 0,1 0-1 0 0,-1 0 0 0 0,0 0 1 0 0,0-1-1 0 0,0 1 1 0 0,0 0-1 0 0,-1 0 0 0 0,1 0 1 0 0,0 0-1 0 0,0 0 0 0 0,-1 0 1 0 0,1 0-1 0 0,-1 0 1 0 0,1 0-1 0 0,-1 0 0 0 0,1 0 1 0 0,-1 0-1 0 0,1 0 1 0 0,-2-1-1 0 0,-2-4 416 0 0,0 1 0 0 0,0 0 1 0 0,-10-8-1 0 0,10 10-339 0 0,0-1 0 0 0,0 1-1 0 0,-1 0 1 0 0,1 0 0 0 0,-1 1 0 0 0,0 0 0 0 0,0-1 0 0 0,0 2-1 0 0,0-1 1 0 0,0 0 0 0 0,0 1 0 0 0,0 0 0 0 0,-1 0-1 0 0,1 1 1 0 0,0-1 0 0 0,-1 1 0 0 0,1 0 0 0 0,0 1-1 0 0,-1-1 1 0 0,1 1 0 0 0,0 0 0 0 0,-1 1 0 0 0,1-1-1 0 0,0 1 1 0 0,0 0 0 0 0,0 0 0 0 0,1 1 0 0 0,-1-1-1 0 0,0 1 1 0 0,1 0 0 0 0,0 0 0 0 0,-1 1 0 0 0,1-1-1 0 0,-4 6 1 0 0,-3 2 22 0 0,1 0-1 0 0,1 1 0 0 0,0 1 0 0 0,1-1 0 0 0,0 1 1 0 0,0 1-1 0 0,-7 20 0 0 0,13-29-205 0 0,0 1 1 0 0,1-1-1 0 0,-1 1 0 0 0,1-1 0 0 0,1 1 0 0 0,-1-1 1 0 0,1 1-1 0 0,0-1 0 0 0,0 1 0 0 0,0 0 1 0 0,1-1-1 0 0,0 1 0 0 0,0-1 0 0 0,0 1 0 0 0,1-1 1 0 0,0 1-1 0 0,0-1 0 0 0,0 0 0 0 0,1 0 1 0 0,-1 0-1 0 0,1 0 0 0 0,0-1 0 0 0,5 6 0 0 0,3 3-42 0 0,1-2-1 0 0,0 1 1 0 0,0-2-1 0 0,1 1 0 0 0,0-2 1 0 0,1 0-1 0 0,24 12 1 0 0,-28-16-97 0 0,-1-2 0 0 0,1 1 0 0 0,0-1 0 0 0,0-1 0 0 0,0 1 0 0 0,0-2 0 0 0,0 1 0 0 0,1-2 0 0 0,-1 1 0 0 0,0-1 0 0 0,1-1 0 0 0,-1 0 0 0 0,14-3 0 0 0,1-3-1257 0 0,0-1 0 0 0,33-15 0 0 0,10-11-5873 0 0,-38 15 4834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33.6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130 182 400 0 0,'-16'-6'2948'0'0,"8"3"-1224"0"0,1 1-1 0 0,-1-1 0 0 0,0 1 0 0 0,0 1 1 0 0,0 0-1 0 0,-8-1 0 0 0,15 2-1669 0 0,1 0 1 0 0,0 0-1 0 0,0 0 0 0 0,-1 0 0 0 0,1 0 0 0 0,0 1 0 0 0,0-1 0 0 0,0 0 0 0 0,-1 0 1 0 0,1 0-1 0 0,0 0 0 0 0,0 0 0 0 0,0 1 0 0 0,0-1 0 0 0,-1 0 0 0 0,1 0 0 0 0,0 0 1 0 0,0 1-1 0 0,0-1 0 0 0,0 0 0 0 0,0 0 0 0 0,0 0 0 0 0,-1 1 0 0 0,1-1 0 0 0,0 0 1 0 0,0 0-1 0 0,0 1 0 0 0,0-1 0 0 0,0 0 0 0 0,0 0 0 0 0,0 1 0 0 0,0-1 0 0 0,0 0 1 0 0,0 0-1 0 0,0 1 0 0 0,0-1 0 0 0,0 0 0 0 0,0 0 0 0 0,1 0 0 0 0,-1 1 1 0 0,0-1-1 0 0,0 0 0 0 0,0 1 0 0 0,6 14 2038 0 0,-4-9-1457 0 0,1 9-116 0 0,-1 1 0 0 0,-1-1-1 0 0,0 0 1 0 0,-1 0-1 0 0,0 1 1 0 0,-5 26 0 0 0,0 6 71 0 0,5-44-554 0 0,0 0-1 0 0,0 0 1 0 0,0 0-1 0 0,0 0 1 0 0,1 1-1 0 0,-1-1 1 0 0,1 0-1 0 0,0 0 1 0 0,1-1-1 0 0,-1 1 1 0 0,1 0-1 0 0,-1 0 1 0 0,5 5-1 0 0,-4-6-23 0 0,0-1 1 0 0,0 0-1 0 0,0 0 0 0 0,0 0 1 0 0,0 0-1 0 0,1 0 0 0 0,-1 0 0 0 0,1-1 1 0 0,0 1-1 0 0,0-1 0 0 0,-1 1 1 0 0,1-1-1 0 0,0 0 0 0 0,0 0 1 0 0,0-1-1 0 0,0 1 0 0 0,0-1 1 0 0,0 1-1 0 0,4-1 0 0 0,8 0-12 0 0,0-1 0 0 0,0 0 1 0 0,0-1-1 0 0,0-1 0 0 0,-1 0 0 0 0,1-1 0 0 0,-1-1 0 0 0,23-10 0 0 0,-36 15-1 0 0,0-1 0 0 0,0 1 1 0 0,0-1-1 0 0,1 1 0 0 0,-1-1 0 0 0,0 1 0 0 0,0-1 0 0 0,0 1 0 0 0,-1-1 0 0 0,1 0 0 0 0,0 0 0 0 0,0 1 0 0 0,0-1 0 0 0,0 0 0 0 0,-1 0 0 0 0,1 0 0 0 0,0 0 0 0 0,-1 0 0 0 0,1 0 0 0 0,-1 0 0 0 0,1 0 0 0 0,-1 0 0 0 0,1 0 0 0 0,-1 0 0 0 0,0-1 0 0 0,0 1 0 0 0,1 0 0 0 0,-1 0 0 0 0,0 0 0 0 0,0 0 0 0 0,0 0 0 0 0,0-1 0 0 0,0 1 0 0 0,-1-1 0 0 0,0-1-3 0 0,-1 0 0 0 0,1 0 0 0 0,-1 0 0 0 0,0 0 0 0 0,0 0 0 0 0,0 1 0 0 0,0-1 0 0 0,0 1 0 0 0,0-1 0 0 0,-5-3 0 0 0,-6-5-11 0 0,0-1 0 0 0,1-1 0 0 0,1 0 1 0 0,0 0-1 0 0,-13-23 0 0 0,7 6 81 0 0,-23-56 1 0 0,36 75-26 0 0,-1 0 1 0 0,-1 1-1 0 0,-10-17 1 0 0,14 25-24 0 0,1 0 1 0 0,-1 0-1 0 0,1 0 0 0 0,-1 0 0 0 0,0 0 1 0 0,1 0-1 0 0,-1 0 0 0 0,0 1 1 0 0,0-1-1 0 0,-1 1 0 0 0,1-1 1 0 0,0 1-1 0 0,0 0 0 0 0,-1 0 0 0 0,1 0 1 0 0,0 0-1 0 0,-1 0 0 0 0,1 0 1 0 0,-1 1-1 0 0,1-1 0 0 0,-1 1 1 0 0,0 0-1 0 0,-3 0 0 0 0,4 0 2 0 0,0 1 0 0 0,0-1 0 0 0,0 1-1 0 0,0 0 1 0 0,1 0 0 0 0,-1 0 0 0 0,0-1 0 0 0,0 2 0 0 0,1-1-1 0 0,-1 0 1 0 0,1 0 0 0 0,-1 0 0 0 0,1 1 0 0 0,-1-1-1 0 0,1 1 1 0 0,-2 2 0 0 0,1-1 42 0 0,0 0 1 0 0,1 1-1 0 0,-1-1 0 0 0,1 1 1 0 0,-1 0-1 0 0,1-1 0 0 0,0 1 1 0 0,0 4-1 0 0,0-2 15 0 0,0 0 0 0 0,1 0 1 0 0,0 0-1 0 0,0 0 0 0 0,0 0 0 0 0,1 0 0 0 0,0 0 1 0 0,0 0-1 0 0,1 0 0 0 0,3 10 0 0 0,-3-13-68 0 0,-1-1-1 0 0,0 0 1 0 0,1 0 0 0 0,-1 1-1 0 0,1-1 1 0 0,0 0-1 0 0,-1 0 1 0 0,1-1 0 0 0,0 1-1 0 0,0 0 1 0 0,0-1-1 0 0,1 1 1 0 0,-1-1 0 0 0,0 1-1 0 0,0-1 1 0 0,5 2-1 0 0,-3-2-2 0 0,0-1 0 0 0,1 1 0 0 0,-1 0 0 0 0,0-1 0 0 0,0 0 0 0 0,0 0 0 0 0,1 0-1 0 0,-1 0 1 0 0,7-2 0 0 0,5-3-12 0 0,-1 0 0 0 0,0 0-1 0 0,1-2 1 0 0,16-9 0 0 0,-17 8-16 0 0,0 0-1 0 0,-1-1 1 0 0,0-1 0 0 0,-1 0 0 0 0,0-1 0 0 0,-1 0 0 0 0,0-1 0 0 0,0 0-1 0 0,18-27 1 0 0,-28 36 13 0 0,0 0 0 0 0,0 0 0 0 0,1 0 0 0 0,-1 0 0 0 0,1 0 0 0 0,0 0 0 0 0,0 1 0 0 0,6-5 0 0 0,-8 6 7 0 0,1 1 0 0 0,-1-1-1 0 0,1 1 1 0 0,0-1 0 0 0,-1 1 0 0 0,1-1-1 0 0,-1 1 1 0 0,1 0 0 0 0,0 0-1 0 0,-1 0 1 0 0,1 0 0 0 0,0 0-1 0 0,-1 0 1 0 0,1 1 0 0 0,0-1 0 0 0,-1 0-1 0 0,1 1 1 0 0,-1-1 0 0 0,1 1-1 0 0,-1 0 1 0 0,1-1 0 0 0,-1 1 0 0 0,2 1-1 0 0,108 69-26 0 0,-97-60 43 0 0,-1 0 0 0 0,0 0 0 0 0,-1 1 0 0 0,0 1 0 0 0,16 22 0 0 0,-25-30 6 0 0,0-1-1 0 0,0 1 1 0 0,-1 0 0 0 0,0 0 0 0 0,0 0 0 0 0,0 0-1 0 0,0 0 1 0 0,-1 0 0 0 0,0 0 0 0 0,0 1-1 0 0,0-1 1 0 0,-1 1 0 0 0,0 6 0 0 0,0-9-4 0 0,-1 1 1 0 0,0 0 0 0 0,0 0-1 0 0,0-1 1 0 0,0 1 0 0 0,0-1 0 0 0,-1 1-1 0 0,1-1 1 0 0,-1 0 0 0 0,0 1-1 0 0,0-1 1 0 0,-1 0 0 0 0,1 0-1 0 0,0 0 1 0 0,-1-1 0 0 0,0 1 0 0 0,0-1-1 0 0,0 1 1 0 0,-4 2 0 0 0,5-3 3 0 0,1-2-20 0 0,0 1 0 0 0,1 0-1 0 0,-1 0 1 0 0,0-1 0 0 0,0 1-1 0 0,0 0 1 0 0,0-1 0 0 0,0 1 0 0 0,0-1-1 0 0,0 1 1 0 0,0-1 0 0 0,0 0 0 0 0,0 1-1 0 0,0-1 1 0 0,-2 0 0 0 0,4-1-9 0 0,1-1 1 0 0,-1 1-1 0 0,0-1 1 0 0,0 1 0 0 0,1 0-1 0 0,-1-1 1 0 0,1 1-1 0 0,-1 0 1 0 0,1 0-1 0 0,2-1 1 0 0,-1 0-7 0 0,7-5-30 0 0,-1-1 1 0 0,-1 0 0 0 0,1 0 0 0 0,-1-1 0 0 0,-1 1-1 0 0,0-2 1 0 0,0 1 0 0 0,-1-1 0 0 0,0 0 0 0 0,0-1-1 0 0,-1 1 1 0 0,4-16 0 0 0,2-11-199 0 0,8-54-1 0 0,-13 54 167 0 0,-5 36 76 0 0,-1-2-1 0 0,0 1 0 0 0,0 0-1 0 0,1 0 1 0 0,-1 0-1 0 0,1 0 1 0 0,0-1-1 0 0,0 1 1 0 0,-1 0-1 0 0,1 0 1 0 0,0 0-1 0 0,1 1 1 0 0,-1-1 0 0 0,2-2-1 0 0,-2 4 0 0 0,0 1-1 0 0,0 0 1 0 0,0-1-1 0 0,0 1 1 0 0,-1 0-1 0 0,1 0 1 0 0,0 0-1 0 0,-1 0 1 0 0,1 0-1 0 0,0 0 1 0 0,-1 0 0 0 0,1 0-1 0 0,-1 0 1 0 0,0 0-1 0 0,1 2 1 0 0,0-2-2 0 0,11 30 22 0 0,3-1 0 0 0,0-1 0 0 0,2 0 0 0 0,1-1 0 0 0,1-1-1 0 0,1-1 1 0 0,1 0 0 0 0,36 32 0 0 0,-46-48-45 0 0,-1-1 0 0 0,2 0 0 0 0,-1-1 0 0 0,15 8 0 0 0,-23-14-237 0 0,1-1 0 0 0,0 1 0 0 0,0-1 0 0 0,0 1 0 0 0,-1-1 0 0 0,1-1 0 0 0,0 1 0 0 0,0 0 0 0 0,0-1-1 0 0,0 0 1 0 0,0 0 0 0 0,0 0 0 0 0,1-1 0 0 0,-1 1 0 0 0,-1-1 0 0 0,1 0 0 0 0,0 0 0 0 0,0 0 0 0 0,4-2 0 0 0,-1-1-1584 0 0,1 1 0 0 0,-1-1-1 0 0,-1 0 1 0 0,8-6 0 0 0,0-3-709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34.4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349 475 1704 0 0,'-1'0'451'0'0,"1"1"0"0"0,0 0 0 0 0,0-1 0 0 0,-1 1 0 0 0,1-1 0 0 0,0 1-1 0 0,0-1 1 0 0,-1 1 0 0 0,1 0 0 0 0,0-1 0 0 0,0 1 0 0 0,0 0 0 0 0,0-1 0 0 0,0 1-1 0 0,0-1 1 0 0,0 1 0 0 0,0 0 0 0 0,1 0-322 0 0,-1-1 0 0 0,0 0 0 0 0,0 0 0 0 0,0 0 0 0 0,0 0 0 0 0,1 0 0 0 0,-1 1 0 0 0,0-1 0 0 0,0 0 0 0 0,0 0 0 0 0,1 0 0 0 0,-1 0 0 0 0,0 0 0 0 0,0 0 0 0 0,1 0 0 0 0,-1 0 0 0 0,0 0 0 0 0,0 0 0 0 0,0 0 0 0 0,1 0 0 0 0,-1 0 0 0 0,0 0 0 0 0,0 0 0 0 0,1 0 0 0 0,-1 0 0 0 0,0 0 0 0 0,0 0 0 0 0,1 0 0 0 0,1-1 126 0 0,0 1 1 0 0,-1-1-1 0 0,1 0 0 0 0,0 0 1 0 0,-1 1-1 0 0,1-1 1 0 0,-1-1-1 0 0,1 1 0 0 0,-1 0 1 0 0,2-2-1 0 0,5-6 148 0 0,-1 0 0 0 0,0 0 0 0 0,-1-1 0 0 0,0 0 0 0 0,-1-1 0 0 0,0 1 0 0 0,0-1 0 0 0,-1 0 0 0 0,4-19 0 0 0,-7 24-312 0 0,0 1-1 0 0,0-1 1 0 0,0 1 0 0 0,-1-1 0 0 0,0 0 0 0 0,0 1 0 0 0,-1-1 0 0 0,0 1 0 0 0,1-1 0 0 0,-2 1 0 0 0,1 0 0 0 0,-1-1 0 0 0,0 1 0 0 0,0 0 0 0 0,0 0 0 0 0,-1 0 0 0 0,1 0 0 0 0,-1 0 0 0 0,0 1 0 0 0,-1-1 0 0 0,1 1 0 0 0,-7-6-1 0 0,5 6 2 0 0,-1 0-1 0 0,1 1 0 0 0,-1-1 0 0 0,0 1 0 0 0,0 0 0 0 0,-1 0 0 0 0,1 1 0 0 0,0 0 0 0 0,-1 0 0 0 0,0 1 0 0 0,1-1 0 0 0,-1 1 0 0 0,0 1 0 0 0,0-1 0 0 0,-12 2 0 0 0,7 0 79 0 0,0 0 0 0 0,0 1-1 0 0,0 1 1 0 0,1 0 0 0 0,-1 0 0 0 0,1 1 0 0 0,-1 0-1 0 0,-10 7 1 0 0,7-3-16 0 0,0 2 0 0 0,1-1-1 0 0,0 2 1 0 0,1 0 0 0 0,0 0-1 0 0,1 1 1 0 0,0 1 0 0 0,0 0 0 0 0,2 1-1 0 0,-14 21 1 0 0,22-32-139 0 0,0 1 1 0 0,0 0-1 0 0,1 0 0 0 0,0 0 1 0 0,-1 1-1 0 0,1-1 0 0 0,1 0 1 0 0,-1 0-1 0 0,0 1 0 0 0,1-1 1 0 0,0 0-1 0 0,0 0 0 0 0,1 1 1 0 0,-1-1-1 0 0,1 0 1 0 0,1 5-1 0 0,0-3-5 0 0,0 0 0 0 0,1-1 0 0 0,-1 1-1 0 0,1-1 1 0 0,1 0 0 0 0,-1 0 0 0 0,1 0 0 0 0,0 0 0 0 0,0-1 0 0 0,6 6 0 0 0,4 1-20 0 0,0-1 0 0 0,1 0 0 0 0,0 0 1 0 0,0-2-1 0 0,1 0 0 0 0,31 11 1 0 0,-37-16-21 0 0,1 0 1 0 0,-1-1 0 0 0,1 0 0 0 0,0-1-1 0 0,-1 0 1 0 0,1-1 0 0 0,0 0 0 0 0,0 0-1 0 0,-1-1 1 0 0,1-1 0 0 0,0 1 0 0 0,-1-2-1 0 0,0 0 1 0 0,1 0 0 0 0,-1-1 0 0 0,16-8 0 0 0,-18 8-27 0 0,0-1 1 0 0,0 0-1 0 0,-1 0 1 0 0,1-1 0 0 0,-1 0-1 0 0,-1-1 1 0 0,1 1 0 0 0,-1-1-1 0 0,-1 0 1 0 0,1-1 0 0 0,-1 1-1 0 0,0-1 1 0 0,-1 0-1 0 0,0 0 1 0 0,0-1 0 0 0,0 1-1 0 0,-1-1 1 0 0,-1 0 0 0 0,4-16-1 0 0,-4 0-12 0 0,-1 0-1 0 0,0 0 1 0 0,-2-1-1 0 0,-6-36 1 0 0,-2 15 136 0 0,-20-66 1 0 0,25 100 18 0 0,0 1-1 0 0,-10-19 1 0 0,13 29-59 0 0,0 0 0 0 0,0-1-1 0 0,-1 1 1 0 0,1 0 0 0 0,0 0 0 0 0,-1 0-1 0 0,0 0 1 0 0,0 0 0 0 0,1 0 0 0 0,-1 1-1 0 0,0-1 1 0 0,0 0 0 0 0,-1 1-1 0 0,1 0 1 0 0,0-1 0 0 0,0 1 0 0 0,-1 0-1 0 0,1 0 1 0 0,0 0 0 0 0,-5 0 0 0 0,5 1-18 0 0,0 0 0 0 0,0 0 1 0 0,0 1-1 0 0,-1-1 1 0 0,1 1-1 0 0,0 0 1 0 0,0-1-1 0 0,0 1 0 0 0,1 0 1 0 0,-1 0-1 0 0,0 0 1 0 0,0 1-1 0 0,0-1 0 0 0,1 0 1 0 0,-1 1-1 0 0,1-1 1 0 0,-1 1-1 0 0,1 0 0 0 0,-1-1 1 0 0,1 1-1 0 0,0 0 1 0 0,-1 2-1 0 0,-3 3-3 0 0,2 0-1 0 0,-1 0 1 0 0,1 0-1 0 0,-4 14 1 0 0,4-9 13 0 0,1 0 0 0 0,0 0 0 0 0,0 0 0 0 0,1 0 0 0 0,1 1 0 0 0,0-1 1 0 0,1 0-1 0 0,3 21 0 0 0,1-14-7 0 0,0 0 1 0 0,1 0-1 0 0,1 0 0 0 0,15 27 1 0 0,-2-7-16 0 0,40 72 43 0 0,-50-96-67 0 0,0-1 0 0 0,0-1 0 0 0,1 0 0 0 0,1 0 1 0 0,17 14-1 0 0,-26-25-2 0 0,-1 0 1 0 0,1 0-1 0 0,0 0 1 0 0,-1-1-1 0 0,1 1 1 0 0,0-1-1 0 0,0 0 1 0 0,0 0-1 0 0,0 0 1 0 0,0 0-1 0 0,0 0 1 0 0,0-1-1 0 0,0 1 0 0 0,0-1 1 0 0,6 0-1 0 0,-5-1-37 0 0,1 1-1 0 0,-1-1 0 0 0,0 0 0 0 0,1-1 0 0 0,-1 1 0 0 0,0-1 0 0 0,0 0 0 0 0,0 0 0 0 0,7-5 0 0 0,4-4-134 0 0,-2-1 1 0 0,1-1-1 0 0,-1 0 0 0 0,14-20 1 0 0,-20 25 179 0 0,11-16-63 0 0,-1-2-1 0 0,-1 0 1 0 0,13-30 0 0 0,19-30 43 0 0,-57 101 247 0 0,1 1 1 0 0,0 0 0 0 0,2 0-1 0 0,-1 1 1 0 0,2 0 0 0 0,-6 32-1 0 0,9-40-203 0 0,1 1 1 0 0,0-1-1 0 0,0 1 0 0 0,1-1 0 0 0,0 1 0 0 0,1 0 0 0 0,0-1 0 0 0,1 1 1 0 0,0-1-1 0 0,0 0 0 0 0,1 1 0 0 0,0-1 0 0 0,0 0 0 0 0,1-1 1 0 0,1 1-1 0 0,7 11 0 0 0,-7-13-40 0 0,1 0 1 0 0,0 0-1 0 0,0-1 1 0 0,0 0-1 0 0,1 0 0 0 0,0-1 1 0 0,0 0-1 0 0,0 0 1 0 0,12 6-1 0 0,-15-10-51 0 0,0 1 0 0 0,0-1 0 0 0,0 0 0 0 0,0 1 0 0 0,0-2 0 0 0,0 1 0 0 0,0 0 0 0 0,0-1 1 0 0,0 0-1 0 0,1 0 0 0 0,-1 0 0 0 0,0-1 0 0 0,0 1 0 0 0,0-1 0 0 0,0 0 0 0 0,0 0 0 0 0,0-1 0 0 0,0 1 0 0 0,0-1 0 0 0,0 0 0 0 0,6-4 0 0 0,-3 2-461 0 0,-1-1 0 0 0,0 0 0 0 0,-1 0 0 0 0,1 0 0 0 0,4-7 0 0 0,11-18-5662 0 0,-11 15 1872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34.6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22 5169 0 0,'-5'-16'11220'0'0,"4"16"-10931"0"0,1-1 0 0 0,0 1 0 0 0,0 0 1 0 0,0-1-1 0 0,-1 1 0 0 0,1 0 0 0 0,0 0 0 0 0,-1-1 0 0 0,1 1 0 0 0,0 0 0 0 0,0-1 0 0 0,-1 1 0 0 0,1 0 0 0 0,0 0 0 0 0,-1 0 0 0 0,1-1 0 0 0,-1 1 0 0 0,1 0 0 0 0,0 0 0 0 0,-1 0 0 0 0,1 0 0 0 0,-6 3 43 0 0,5-1-187 0 0,1 0 0 0 0,-1 0 0 0 0,1 0 0 0 0,0 0 0 0 0,0 0 0 0 0,0 0 0 0 0,0 0 0 0 0,1 0 0 0 0,-1 0 0 0 0,0 0 1 0 0,1 0-1 0 0,-1 0 0 0 0,1 0 0 0 0,0 0 0 0 0,1 2 0 0 0,2 11-125 0 0,-3-3-318 0 0,1 1 0 0 0,1-1 0 0 0,5 15 0 0 0,-6-21-1111 0 0,1 0 0 0 0,0 0 0 0 0,0 0 0 0 0,8 9 0 0 0,-1-2-2836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34.9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113 17 4681 0 0,'-14'-13'9549'0'0,"13"12"-9243"0"0,0 1 0 0 0,0 0-1 0 0,0-1 1 0 0,0 1 0 0 0,0 0 0 0 0,0-1-1 0 0,1 1 1 0 0,-1 0 0 0 0,0 0 0 0 0,0 0 0 0 0,0 0-1 0 0,0 0 1 0 0,-1 0 0 0 0,0 0-221 0 0,1 1 1 0 0,0-1-1 0 0,0 1 1 0 0,0 0-1 0 0,-1-1 1 0 0,1 1-1 0 0,0 0 1 0 0,0 0-1 0 0,0 0 1 0 0,0 0-1 0 0,0 0 1 0 0,1 0-1 0 0,-1 0 1 0 0,0 0-1 0 0,0 0 1 0 0,1 0-1 0 0,-1 0 1 0 0,0 0 0 0 0,1 1-1 0 0,-1-1 1 0 0,1 0-1 0 0,0 0 1 0 0,-1 3-1 0 0,-13 42 866 0 0,4-19-312 0 0,2 1 0 0 0,-6 37 1 0 0,9 11 914 0 0,7 148 1 0 0,2-72-898 0 0,-5-115-542 0 0,-8 39 1 0 0,1-6-131 0 0,8-67 0 0 0,0 0 0 0 0,-1 1 1 0 0,2-1-1 0 0,-1 1 0 0 0,0-1 1 0 0,1 0-1 0 0,-1 1 0 0 0,1-1 1 0 0,0 0-1 0 0,2 6 0 0 0,-2-7-25 0 0,0-1 0 0 0,0 0 0 0 0,0 0 0 0 0,0 0 0 0 0,0 0 0 0 0,0 0-1 0 0,0 0 1 0 0,0 0 0 0 0,0 0 0 0 0,0 0 0 0 0,1-1 0 0 0,-1 1 0 0 0,0 0 0 0 0,1-1 0 0 0,-1 1 0 0 0,0-1 0 0 0,1 1-1 0 0,-1-1 1 0 0,0 0 0 0 0,1 0 0 0 0,-1 0 0 0 0,1 1 0 0 0,-1-1 0 0 0,1 0 0 0 0,-1-1 0 0 0,1 1 0 0 0,2-1 0 0 0,13-2-1084 0 0,1-1 0 0 0,-1-1 0 0 0,29-12 1 0 0,47-28-8396 0 0,-66 29 6966 0 0,-1-3 152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35.2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8 3193 0 0,'-42'-7'17411'0'0,"47"9"-17255"0"0,1-1-1 0 0,-1 0 0 0 0,1 0 0 0 0,0 0 0 0 0,-1-1 0 0 0,1 1 0 0 0,7-2 0 0 0,8 2 177 0 0,12 2 273 0 0,22 2-149 0 0,100-4 0 0 0,-149-2-463 0 0,0 0 0 0 0,0 1-1 0 0,0 0 1 0 0,0 1 0 0 0,0-1-1 0 0,10 3 1 0 0,-15-2 8 0 0,1-1 1 0 0,-1 1-1 0 0,1 0 1 0 0,0-1-1 0 0,-1 1 1 0 0,1 0-1 0 0,-1 0 1 0 0,0 0-1 0 0,1 0 1 0 0,-1 1-1 0 0,0-1 0 0 0,0 0 1 0 0,0 1-1 0 0,1-1 1 0 0,-1 0-1 0 0,-1 1 1 0 0,1-1-1 0 0,0 1 1 0 0,0-1-1 0 0,-1 1 1 0 0,1 0-1 0 0,0-1 0 0 0,-1 1 1 0 0,0 0-1 0 0,1-1 1 0 0,-1 1-1 0 0,0 2 1 0 0,1 5 60 0 0,-1 0 0 0 0,0-1 0 0 0,-1 1 0 0 0,0 0 0 0 0,0 0 0 0 0,-1-1 0 0 0,-3 10 0 0 0,-3 6 553 0 0,-13 25 1 0 0,14-35-346 0 0,1 1 0 0 0,0 0 0 0 0,1 0 0 0 0,0 0 0 0 0,-3 27 0 0 0,7-37-274 0 0,1 1 0 0 0,0-1 0 0 0,0 1 0 0 0,0 0-1 0 0,1-1 1 0 0,0 1 0 0 0,0-1 0 0 0,0 0 0 0 0,3 9 0 0 0,-3-12-32 0 0,0-1 0 0 0,0 1 0 0 0,0 0 0 0 0,0-1 0 0 0,0 1 0 0 0,1 0 0 0 0,-1-1 0 0 0,0 0 1 0 0,1 1-1 0 0,-1-1 0 0 0,1 0 0 0 0,-1 0 0 0 0,1 0 0 0 0,0 0 0 0 0,0 0 0 0 0,-1 0 0 0 0,1 0 0 0 0,0 0 0 0 0,0-1 0 0 0,0 1 0 0 0,0-1 1 0 0,0 1-1 0 0,-1-1 0 0 0,1 0 0 0 0,0 0 0 0 0,0 0 0 0 0,0 0 0 0 0,0 0 0 0 0,3-1 0 0 0,1 0-481 0 0,0 0-1 0 0,0-1 1 0 0,0 0-1 0 0,0 0 0 0 0,-1 0 1 0 0,1-1-1 0 0,7-4 1 0 0,1-3-3023 0 0,18-14 0 0 0,-15 9 1651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35.4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10 3113 0 0,'-21'-2'5097'0'0,"-2"-3"4841"0"0,10 2-8794 0 0,1 3 1577 0 0,4 5-2129 0 0,3 2-144 0 0,5 2-56 0 0,0-1-336 0 0,5-1-80 0 0,-3 4-88 0 0,3-1-208 0 0,-1 1-72 0 0,0 2 32 0 0,2 0-392 0 0,-1-1-353 0 0,0 1-39 0 0,4 3-2313 0 0,2-3 1889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36.4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210 90 1376 0 0,'0'-1'223'0'0,"-1"0"-1"0"0,1 0 1 0 0,0 0-1 0 0,0 0 1 0 0,-1 0-1 0 0,1 1 1 0 0,0-1-1 0 0,-1 0 1 0 0,1 0-1 0 0,-1 0 1 0 0,1 0 0 0 0,-1 1-1 0 0,0-1 1 0 0,1 0-1 0 0,-1 1 1 0 0,0-1-1 0 0,1 0 1 0 0,-1 1-1 0 0,0-1 1 0 0,0 1-1 0 0,1-1 1 0 0,-1 1-1 0 0,-1-1 1 0 0,0 0 123 0 0,1 1 1 0 0,-1 0 0 0 0,0 0 0 0 0,0 0-1 0 0,1-1 1 0 0,-1 2 0 0 0,0-1-1 0 0,0 0 1 0 0,1 0 0 0 0,-1 0 0 0 0,-3 2-1 0 0,-2 0 666 0 0,0 1 1 0 0,0 0-1 0 0,0 0 0 0 0,-10 7 0 0 0,5-1-169 0 0,-1 1 0 0 0,2-1 0 0 0,-1 2-1 0 0,1 0 1 0 0,1 0 0 0 0,-12 16 0 0 0,17-21-669 0 0,1 0 1 0 0,1 0-1 0 0,-1 0 0 0 0,1 0 1 0 0,0 0-1 0 0,0 1 0 0 0,1-1 1 0 0,0 1-1 0 0,0 0 1 0 0,0 0-1 0 0,1 0 0 0 0,0 0 1 0 0,0 0-1 0 0,1 0 1 0 0,1 13-1 0 0,0-15-141 0 0,0-1 0 0 0,0 1 0 0 0,1-1-1 0 0,0 0 1 0 0,-1 0 0 0 0,1 0 0 0 0,1 0 0 0 0,-1 0 0 0 0,1 0 0 0 0,-1 0 0 0 0,1-1 0 0 0,0 0-1 0 0,0 1 1 0 0,1-1 0 0 0,-1 0 0 0 0,1 0 0 0 0,0-1 0 0 0,-1 1 0 0 0,1-1 0 0 0,0 0 0 0 0,0 0-1 0 0,1 0 1 0 0,7 2 0 0 0,-4-2-44 0 0,-1 0 1 0 0,1 0-1 0 0,-1-1 0 0 0,1 0 0 0 0,0-1 0 0 0,0 0 0 0 0,-1 0 0 0 0,1-1 1 0 0,0 1-1 0 0,-1-2 0 0 0,1 1 0 0 0,-1-1 0 0 0,11-4 0 0 0,-10 3-132 0 0,1-1 0 0 0,-1 0-1 0 0,0-1 1 0 0,0 0-1 0 0,0 0 1 0 0,-1 0 0 0 0,0-1-1 0 0,0-1 1 0 0,0 1 0 0 0,-1-1-1 0 0,0 0 1 0 0,0 0-1 0 0,0-1 1 0 0,-1 1 0 0 0,-1-1-1 0 0,1-1 1 0 0,-1 1-1 0 0,-1-1 1 0 0,1 1 0 0 0,-1-1-1 0 0,-1 0 1 0 0,0 0-1 0 0,0 0 1 0 0,1-19 0 0 0,-2 16 26 0 0,-1 0 1 0 0,0 0-1 0 0,-1 0 0 0 0,0 0 1 0 0,-1 0-1 0 0,-6-21 1 0 0,7 28 125 0 0,-1 1 0 0 0,1 0 0 0 0,-2 0 0 0 0,1 0 0 0 0,0 0 0 0 0,-1 0 0 0 0,1 1-1 0 0,-1-1 1 0 0,0 1 0 0 0,0-1 0 0 0,-1 1 0 0 0,1 0 0 0 0,0 0 0 0 0,-1 1 0 0 0,0-1 0 0 0,0 1 0 0 0,0 0 0 0 0,0 0 0 0 0,0 0 0 0 0,0 0 0 0 0,-6-1 0 0 0,3 1 152 0 0,0 0 1 0 0,0 1-1 0 0,0 0 1 0 0,-1 0-1 0 0,1 1 0 0 0,0-1 1 0 0,-1 2-1 0 0,1-1 1 0 0,0 1-1 0 0,-1 0 1 0 0,1 0-1 0 0,0 1 0 0 0,0 0 1 0 0,0 1-1 0 0,0-1 1 0 0,0 1-1 0 0,1 0 1 0 0,-1 1-1 0 0,1 0 0 0 0,-11 8 1 0 0,6-3 25 0 0,1 0 1 0 0,0 0-1 0 0,0 1 1 0 0,1 0-1 0 0,-10 14 0 0 0,17-21-179 0 0,0 0-1 0 0,1-1 0 0 0,-1 1 0 0 0,1 0 1 0 0,-1 0-1 0 0,1 0 0 0 0,0 0 0 0 0,0 0 1 0 0,1 0-1 0 0,-1 0 0 0 0,1 1 0 0 0,-1-1 1 0 0,1 0-1 0 0,0 0 0 0 0,0 0 0 0 0,0 1 1 0 0,1-1-1 0 0,-1 0 0 0 0,1 0 1 0 0,0 0-1 0 0,0 0 0 0 0,0 0 0 0 0,0 0 1 0 0,0 0-1 0 0,1 0 0 0 0,-1 0 0 0 0,1 0 1 0 0,3 3-1 0 0,0 0-26 0 0,1 0 1 0 0,0 0 0 0 0,0-1-1 0 0,1 0 1 0 0,-1 0-1 0 0,1 0 1 0 0,0-1-1 0 0,1 0 1 0 0,-1 0 0 0 0,1-1-1 0 0,8 3 1 0 0,-1-2-195 0 0,0 1 1 0 0,1-2 0 0 0,-1 0-1 0 0,31 1 1 0 0,-28-4-456 0 0,0 0 1 0 0,-1-1-1 0 0,1-1 1 0 0,0-1-1 0 0,0 0 0 0 0,-1-2 1 0 0,1 1-1 0 0,-1-2 1 0 0,-1-1-1 0 0,1 0 0 0 0,17-10 1 0 0,-30 14 577 0 0,0-1 0 0 0,0 1 0 0 0,0-1 0 0 0,0 0 0 0 0,-1 0 0 0 0,1 0 0 0 0,-1 0 0 0 0,0-1 1 0 0,0 1-1 0 0,3-9 0 0 0,-5 11 169 0 0,0 0 1 0 0,0 1 0 0 0,0-1 0 0 0,-1 0-1 0 0,1 0 1 0 0,-1 0 0 0 0,1 0-1 0 0,-1 0 1 0 0,0 0 0 0 0,0 1 0 0 0,0-1-1 0 0,0 0 1 0 0,0 0 0 0 0,0 0 0 0 0,0 0-1 0 0,-1 0 1 0 0,1 0 0 0 0,-1 0-1 0 0,1 1 1 0 0,-1-1 0 0 0,0 0 0 0 0,0 0-1 0 0,0 1 1 0 0,0-1 0 0 0,0 0-1 0 0,0 1 1 0 0,0-1 0 0 0,0 1 0 0 0,-1 0-1 0 0,1-1 1 0 0,-1 1 0 0 0,-1-2 0 0 0,2 3 29 0 0,0-1 0 0 0,0 0 0 0 0,0 1 0 0 0,0-1 0 0 0,0 1 0 0 0,0 0 1 0 0,0-1-1 0 0,0 1 0 0 0,-1 0 0 0 0,1-1 0 0 0,0 1 0 0 0,0 0 0 0 0,0 0 0 0 0,0 0 1 0 0,-1 0-1 0 0,1 0 0 0 0,0 0 0 0 0,0 0 0 0 0,0 1 0 0 0,0-1 0 0 0,0 0 1 0 0,0 1-1 0 0,-1-1 0 0 0,1 1 0 0 0,0-1 0 0 0,0 1 0 0 0,0-1 0 0 0,0 1 1 0 0,0 0-1 0 0,1-1 0 0 0,-1 1 0 0 0,0 0 0 0 0,0 0 0 0 0,0 0 0 0 0,1 0 0 0 0,-1 0 1 0 0,0 0-1 0 0,1 0 0 0 0,-1 0 0 0 0,1 0 0 0 0,-1 0 0 0 0,1 0 0 0 0,-1 0 1 0 0,1 0-1 0 0,0 0 0 0 0,0 0 0 0 0,-1 1 0 0 0,1-1 0 0 0,0 0 0 0 0,0 0 1 0 0,0 0-1 0 0,0 0 0 0 0,1 0 0 0 0,-1 1 0 0 0,0-1 0 0 0,0 0 0 0 0,1 0 1 0 0,-1 0-1 0 0,0 0 0 0 0,1 0 0 0 0,-1 0 0 0 0,1 0 0 0 0,0 0 0 0 0,-1 0 0 0 0,1 0 1 0 0,1 1-1 0 0,-1 0-13 0 0,1 0 1 0 0,-1 0 0 0 0,1-1-1 0 0,0 1 1 0 0,0-1-1 0 0,-1 1 1 0 0,1-1 0 0 0,0 0-1 0 0,0 0 1 0 0,0 1-1 0 0,0-1 1 0 0,1-1-1 0 0,-1 1 1 0 0,0 0 0 0 0,0-1-1 0 0,1 1 1 0 0,-1-1-1 0 0,0 1 1 0 0,1-1 0 0 0,2 0-1 0 0,-5 0 138 0 0,-20-2 64 0 0,19 2-299 0 0,1 0 1 0 0,-1 0-1 0 0,0 0 0 0 0,1 0 0 0 0,-1 0 0 0 0,1 0 1 0 0,-1 0-1 0 0,1 1 0 0 0,-1-1 0 0 0,1 0 0 0 0,-1 0 0 0 0,1 0 1 0 0,-1 0-1 0 0,1 1 0 0 0,-1-1 0 0 0,1 0 0 0 0,-1 1 0 0 0,1-1 1 0 0,-1 0-1 0 0,1 1 0 0 0,0-1 0 0 0,-1 0 0 0 0,1 1 0 0 0,0-1 1 0 0,-1 1-1 0 0,1-1 0 0 0,-1 1 0 0 0,0 15-1 0 0,1-14 3 0 0,1 0 0 0 0,-1 0 0 0 0,0-1 0 0 0,0 1 0 0 0,-1 0 0 0 0,1 0 0 0 0,0-1 0 0 0,-1 3 0 0 0,-4 7 37 0 0,-1 4-11 0 0,-8 23-1 0 0,13-32-20 0 0,0-1-1 0 0,0 0 0 0 0,0 1 1 0 0,1-1-1 0 0,-1 0 0 0 0,1 1 0 0 0,1-1 1 0 0,1 9-1 0 0,-2-11 14 0 0,0-1 1 0 0,0 1-1 0 0,1-1 1 0 0,-1 0-1 0 0,-1 1 1 0 0,1-1-1 0 0,0 1 1 0 0,-1-1-1 0 0,1 0 1 0 0,-1 1-1 0 0,0-1 1 0 0,1 0-1 0 0,-3 5 0 0 0,0 0 24 0 0,-2 14 19 0 0,7-22-60 0 0,-1 1 0 0 0,0-1 0 0 0,1 0 0 0 0,-1 0 0 0 0,0 0 0 0 0,0 0 0 0 0,0 0 0 0 0,0 0 0 0 0,2-2 0 0 0,23-33-84 0 0,0-2 0 0 0,36-74 0 0 0,-36 62-44 0 0,34-48 0 0 0,-54 89 119 0 0,1 0 1 0 0,12-11 0 0 0,-17 18 5 0 0,-1 0 1 0 0,1 0-1 0 0,0 1 1 0 0,0-1-1 0 0,0 1 1 0 0,1-1-1 0 0,-1 1 1 0 0,0 0-1 0 0,1 0 0 0 0,-1 0 1 0 0,0 0-1 0 0,1 0 1 0 0,-1 0-1 0 0,1 1 1 0 0,-1-1-1 0 0,6 1 1 0 0,-7 0 5 0 0,0 0 0 0 0,1 1 1 0 0,-1-1-1 0 0,0 1 1 0 0,0-1-1 0 0,1 1 0 0 0,-1-1 1 0 0,0 1-1 0 0,0 0 1 0 0,0-1-1 0 0,0 1 0 0 0,0 0 1 0 0,0 0-1 0 0,0 0 1 0 0,0 0-1 0 0,0 0 0 0 0,0 0 1 0 0,0 0-1 0 0,-1 0 1 0 0,1 1-1 0 0,0-1 0 0 0,-1 0 1 0 0,1 0-1 0 0,-1 1 1 0 0,1-1-1 0 0,-1 2 0 0 0,2 5 11 0 0,0 0 0 0 0,-1 0 0 0 0,0 11 1 0 0,0-9-23 0 0,4 40 37 0 0,2 0 0 0 0,2-1 0 0 0,19 58 0 0 0,-27-104-34 0 0,-1-1 1 0 0,1 1 0 0 0,1 0 0 0 0,-1-1-1 0 0,0 1 1 0 0,0-1 0 0 0,1 0 0 0 0,-1 0-1 0 0,1 1 1 0 0,0-1 0 0 0,0 0 0 0 0,0 0-1 0 0,0 0 1 0 0,0-1 0 0 0,3 3 0 0 0,-4-4-60 0 0,0 1 1 0 0,1-1-1 0 0,-1 1 0 0 0,1-1 1 0 0,-1 0-1 0 0,1 1 1 0 0,-1-1-1 0 0,1 0 1 0 0,-1 0-1 0 0,1 0 1 0 0,-1 0-1 0 0,1 0 1 0 0,-1-1-1 0 0,1 1 1 0 0,-1 0-1 0 0,1-1 1 0 0,-1 1-1 0 0,0-1 1 0 0,1 1-1 0 0,-1-1 1 0 0,0 0-1 0 0,1 1 1 0 0,-1-1-1 0 0,0 0 1 0 0,0 0-1 0 0,1 0 1 0 0,-1 0-1 0 0,0 0 0 0 0,1-2 1 0 0,17-17-2647 0 0,22-31-9522 0 0,-28 30 8995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36.8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266 121 512 0 0,'14'-16'2156'0'0,"8"-5"5844"0"0,4-5-2019 0 0,-25 24-5732 0 0,0 1-1 0 0,0 0 1 0 0,1 0 0 0 0,-1-1-1 0 0,-1 1 1 0 0,1-1 0 0 0,0 1-1 0 0,0-1 1 0 0,0 1 0 0 0,-1-1-1 0 0,1 1 1 0 0,-1-1 0 0 0,1-3-1 0 0,-1 4-227 0 0,0 1-1 0 0,-1-1 1 0 0,1 0 0 0 0,0 0-1 0 0,-1 0 1 0 0,1 1-1 0 0,0-1 1 0 0,-1 0-1 0 0,1 1 1 0 0,-1-1 0 0 0,1 0-1 0 0,-1 1 1 0 0,0-1-1 0 0,1 0 1 0 0,-1 1-1 0 0,0-1 1 0 0,1 1-1 0 0,-1 0 1 0 0,0-1 0 0 0,0 1-1 0 0,1-1 1 0 0,-1 1-1 0 0,0 0 1 0 0,0 0-1 0 0,0-1 1 0 0,1 1-1 0 0,-1 0 1 0 0,0 0 0 0 0,-1 0-1 0 0,-94-12 53 0 0,56 8-70 0 0,34 3-2 0 0,-1 0 1 0 0,0 1-1 0 0,1 0 0 0 0,-1 0 0 0 0,-11 2 1 0 0,16-2 9 0 0,1 1 0 0 0,-1-1 0 0 0,0 1 0 0 0,1 0 0 0 0,-1-1 0 0 0,1 1 0 0 0,-1 0 0 0 0,1 0 0 0 0,-1 0 0 0 0,1 0 0 0 0,0 0 1 0 0,-1 0-1 0 0,1 0 0 0 0,0 1 0 0 0,0-1 0 0 0,0 0 0 0 0,0 1 0 0 0,0-1 0 0 0,0 1 0 0 0,0-1 0 0 0,0 1 0 0 0,1-1 1 0 0,-1 1-1 0 0,0 0 0 0 0,1-1 0 0 0,-1 4 0 0 0,0 0-3 0 0,1 0 1 0 0,0-1-1 0 0,0 1 1 0 0,0 0-1 0 0,1-1 1 0 0,0 1-1 0 0,0 0 1 0 0,0-1 0 0 0,0 1-1 0 0,1-1 1 0 0,-1 1-1 0 0,4 5 1 0 0,4 7 5 0 0,21 27 1 0 0,-13-21 102 0 0,15 23 403 0 0,56 62 0 0 0,-87-107-463 0 0,0 0-1 0 0,0 0 1 0 0,0 0-1 0 0,0 0 1 0 0,0-1-1 0 0,-1 1 1 0 0,1 0-1 0 0,0 0 0 0 0,-1 1 1 0 0,1-1-1 0 0,-1 0 1 0 0,1 0-1 0 0,-1 0 1 0 0,0 0-1 0 0,1 0 0 0 0,-1 0 1 0 0,0 1-1 0 0,0-1 1 0 0,0 0-1 0 0,0 0 1 0 0,0 0-1 0 0,0 1 0 0 0,0-1 1 0 0,0 0-1 0 0,0 0 1 0 0,-1 0-1 0 0,1 1 1 0 0,0-1-1 0 0,-1 0 1 0 0,1 0-1 0 0,-1 0 0 0 0,0 1 1 0 0,-1 0 60 0 0,0 0 1 0 0,0 0-1 0 0,0 0 1 0 0,0-1-1 0 0,0 1 1 0 0,0-1-1 0 0,0 0 1 0 0,-1 1-1 0 0,1-1 1 0 0,0 0-1 0 0,-1 0 1 0 0,1-1-1 0 0,-1 1 1 0 0,-3 0-1 0 0,-6 1-96 0 0,1-1 0 0 0,-1 0-1 0 0,0-1 1 0 0,0 0 0 0 0,0-1-1 0 0,1 0 1 0 0,-1-1 0 0 0,-14-4 0 0 0,5 0-1054 0 0,1-1 1 0 0,0-1-1 0 0,-32-17 1 0 0,26 9-1225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37.6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100 668 512 0 0,'0'22'7800'0'0,"0"0"-3353"0"0,-1-2-3022 0 0,-1 0 0 0 0,-8 40 0 0 0,2-31-549 0 0,4-15-83 0 0,0 0-1 0 0,1 0 0 0 0,0 0 0 0 0,1 1 0 0 0,1-1 0 0 0,0 26 1 0 0,3-33-131 0 0,0-9 7 0 0,0-13-203 0 0,-9-42-243 0 0,-17-71 0 0 0,12 76-11 0 0,-8-99 0 0 0,16-19-272 0 0,6 126 30 0 0,12-80 1 0 0,-10 107 34 0 0,18-80-33 0 0,-19 87 20 0 0,0 0-1 0 0,1 1 1 0 0,0-1-1 0 0,1 1 1 0 0,0 0-1 0 0,0 0 1 0 0,10-11 0 0 0,-13 17-1 0 0,1 1 0 0 0,0-1 1 0 0,0 1-1 0 0,-1-1 1 0 0,2 1-1 0 0,-1 0 1 0 0,0 0-1 0 0,0 1 1 0 0,0-1-1 0 0,1 1 1 0 0,-1-1-1 0 0,1 1 1 0 0,6-1-1 0 0,-4 1-5 0 0,0 0 0 0 0,0 1 0 0 0,0 0 0 0 0,-1 0 0 0 0,1 1 0 0 0,0 0 0 0 0,0 0-1 0 0,6 2 1 0 0,1 1-14 0 0,-1 1 1 0 0,1 0-1 0 0,-1 1 0 0 0,0 0 0 0 0,0 1 0 0 0,18 15 0 0 0,56 53-559 0 0,6 4-1384 0 0,-72-64 1277 0 0,-4-3-604 0 0,0 0 0 0 0,-1 1 0 0 0,-1 0 0 0 0,0 1 0 0 0,20 26 0 0 0,-23-21-939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6:13.7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92 410 8 0 0,'-8'-3'959'0'0,"0"1"0"0"0,0-1-1 0 0,0-1 1 0 0,1 1 0 0 0,-1-1 0 0 0,1-1 0 0 0,-7-4-1 0 0,12 7-668 0 0,0 0-1 0 0,0 1 0 0 0,0-1 0 0 0,0 0 0 0 0,1 0 1 0 0,-1 0-1 0 0,1-1 0 0 0,-1 1 0 0 0,1 0 1 0 0,0 0-1 0 0,0-1 0 0 0,0 1 0 0 0,0-1 1 0 0,0 1-1 0 0,1-1 0 0 0,-1 1 0 0 0,1-1 0 0 0,0 1 1 0 0,-1-1-1 0 0,1 0 0 0 0,0 1 0 0 0,0-1 1 0 0,1 1-1 0 0,-1-1 0 0 0,1 0 0 0 0,-1 1 0 0 0,2-4 1 0 0,1-3 120 0 0,1-1-1 0 0,1 1 1 0 0,-1 0 0 0 0,1 1 0 0 0,10-14 0 0 0,-1 5 240 0 0,22-22 0 0 0,-20 23-454 0 0,1 2-1 0 0,0 0 0 0 0,1 0 1 0 0,24-12-1 0 0,-9 9 202 0 0,62-24 0 0 0,-66 31-261 0 0,1 0-1 0 0,44-7 1 0 0,-60 15-114 0 0,1 0 1 0 0,-1 1 0 0 0,1 1-1 0 0,0 0 1 0 0,-1 1 0 0 0,1 0 0 0 0,21 6-1 0 0,-16-2 2 0 0,0 2-1 0 0,0 0 1 0 0,0 1 0 0 0,-1 2-1 0 0,-1-1 1 0 0,1 2-1 0 0,26 20 1 0 0,-32-20 0 0 0,0 1 1 0 0,0 0-1 0 0,-1 1 1 0 0,-1 0-1 0 0,0 1 1 0 0,-1 0-1 0 0,0 1 1 0 0,-1 0-1 0 0,10 24 1 0 0,-16-33-24 0 0,-1 0 1 0 0,0 0-1 0 0,0 0 1 0 0,-1 0 0 0 0,0 0-1 0 0,0 1 1 0 0,0-1-1 0 0,-1 1 1 0 0,0-1-1 0 0,0 0 1 0 0,0 1 0 0 0,-3 7-1 0 0,1-6 1 0 0,0 0 1 0 0,-1 0-1 0 0,0-1 1 0 0,0 1-1 0 0,-1-1 0 0 0,0 0 1 0 0,0 0-1 0 0,-8 10 0 0 0,-6 2 3 0 0,0-1 0 0 0,-1 0 0 0 0,-1-2-1 0 0,-42 29 1 0 0,4-10-139 0 0,-67 30 0 0 0,12-6-34 0 0,-53 18-278 0 0,128-60 409 0 0,0 2 32 0 0,36-17-3 0 0,0-1 1 0 0,0 0-1 0 0,0 0 0 0 0,0 1 1 0 0,1 0-1 0 0,-1-1 0 0 0,0 1 1 0 0,1 0-1 0 0,0-1 0 0 0,-1 1 1 0 0,1 0-1 0 0,0 0 0 0 0,0 0 1 0 0,0 0-1 0 0,-1 3 0 0 0,2-4 5 0 0,0 0-1 0 0,0 0 0 0 0,0 0 1 0 0,0 0-1 0 0,0 0 1 0 0,0 0-1 0 0,0 0 0 0 0,0 0 1 0 0,0 0-1 0 0,1 0 1 0 0,-1 0-1 0 0,0 0 0 0 0,1 0 1 0 0,-1 0-1 0 0,1 0 1 0 0,-1 0-1 0 0,1 0 0 0 0,-1-1 1 0 0,1 1-1 0 0,0 0 1 0 0,-1 0-1 0 0,1-1 0 0 0,0 1 1 0 0,0 0-1 0 0,0-1 0 0 0,-1 1 1 0 0,1-1-1 0 0,0 1 1 0 0,0-1-1 0 0,0 1 0 0 0,0-1 1 0 0,1 1-1 0 0,5 1-14 0 0,-1 0 1 0 0,0 0-1 0 0,12 1 0 0 0,-15-2 3 0 0,94 9 75 0 0,9 2 73 0 0,-90-9-106 0 0,-1 1 1 0 0,0 0-1 0 0,0 1 1 0 0,26 12 0 0 0,-22-7-8 0 0,17 8 240 0 0,46 32 1 0 0,-74-43-196 0 0,0 0 0 0 0,-1 0 1 0 0,0 1-1 0 0,0 0 0 0 0,5 8 0 0 0,-6-7-34 0 0,0-1 1 0 0,0 0-1 0 0,1-1 0 0 0,15 14 0 0 0,-19-20-74 0 0,0 1 1 0 0,-1-1-1 0 0,1 1 1 0 0,0-1-1 0 0,0 0 1 0 0,0 0-1 0 0,0 0 0 0 0,0-1 1 0 0,0 1-1 0 0,1-1 1 0 0,-1 0-1 0 0,0 1 1 0 0,0-1-1 0 0,0-1 1 0 0,0 1-1 0 0,0 0 1 0 0,1-1-1 0 0,-1 0 0 0 0,3 0 1 0 0,26-12-2516 0 0,-3-3-4107 0 0,-10 4 1604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38.3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26 268 3705 0 0,'-1'1'934'0'0,"-1"-1"0"0"0,1 1 0 0 0,0-1 1 0 0,0 1-1 0 0,0-1 0 0 0,0 0 0 0 0,0 0 0 0 0,-1 1 0 0 0,1-1 1 0 0,0 0-1 0 0,0 0 0 0 0,0 0 0 0 0,-3 0 0 0 0,-3-4 1724 0 0,28-3 191 0 0,85-15-2319 0 0,174-14 0 0 0,-67 26-4264 0 0,-328 15 4198 0 0,106-5-198 0 0,1 0 0 0 0,0 1-1 0 0,-1 0 1 0 0,1 1 0 0 0,-14 4 0 0 0,21-6-211 0 0,-1 1 0 0 0,0 0 1 0 0,0 0-1 0 0,1-1 1 0 0,-1 1-1 0 0,1 0 0 0 0,-1 1 1 0 0,1-1-1 0 0,-1 0 1 0 0,1 0-1 0 0,0 0 1 0 0,0 1-1 0 0,0-1 0 0 0,-1 1 1 0 0,1-1-1 0 0,0 1 1 0 0,1-1-1 0 0,-1 1 0 0 0,0 0 1 0 0,0-1-1 0 0,1 1 1 0 0,-1 0-1 0 0,1 0 0 0 0,-1-1 1 0 0,1 1-1 0 0,0 0 1 0 0,0 0-1 0 0,0 0 0 0 0,0 0 1 0 0,0-1-1 0 0,1 4 1 0 0,2 9 33 0 0,1 0 0 0 0,0-1 0 0 0,1 0 1 0 0,0 0-1 0 0,1-1 0 0 0,1 1 0 0 0,0-1 1 0 0,1-1-1 0 0,0 1 0 0 0,0-1 0 0 0,12 10 1 0 0,-15-15-93 0 0,0-1 1 0 0,1 0-1 0 0,-1 0 1 0 0,1-1-1 0 0,0 0 1 0 0,1 0-1 0 0,-1 0 1 0 0,12 4-1 0 0,-14-6-1 0 0,0-1 0 0 0,0 0 0 0 0,0 0-1 0 0,-1-1 1 0 0,1 1 0 0 0,0-1 0 0 0,0 0 0 0 0,0 0 0 0 0,0 0 0 0 0,0 0-1 0 0,0-1 1 0 0,0 0 0 0 0,0 1 0 0 0,0-1 0 0 0,0-1 0 0 0,0 1-1 0 0,5-4 1 0 0,-4 3-13 0 0,0 0 0 0 0,0-1 0 0 0,-1 0-1 0 0,1 0 1 0 0,-1 0 0 0 0,0-1 0 0 0,0 1-1 0 0,0-1 1 0 0,-1 0 0 0 0,1 0 0 0 0,-1 0-1 0 0,0-1 1 0 0,0 1 0 0 0,0-1 0 0 0,-1 1 0 0 0,1-1-1 0 0,-1 0 1 0 0,-1 0 0 0 0,1 0 0 0 0,-1-1-1 0 0,1 1 1 0 0,-1 0 0 0 0,-1 0 0 0 0,1-11-1 0 0,-1 1 2 0 0,-1 0-1 0 0,0 0 0 0 0,-1 0 1 0 0,-8-28-1 0 0,-24-57-12 0 0,32 93 12 0 0,-3-6 22 0 0,-1 0 0 0 0,0 0 0 0 0,-1 0 1 0 0,-13-18-1 0 0,18 27 8 0 0,-1 0 1 0 0,0 1-1 0 0,0-1 1 0 0,-1 1 0 0 0,1 0-1 0 0,0 0 1 0 0,-1 0 0 0 0,0 0-1 0 0,0 1 1 0 0,0-1-1 0 0,0 1 1 0 0,0 0 0 0 0,0 0-1 0 0,-1 1 1 0 0,1-1-1 0 0,-1 1 1 0 0,1 0 0 0 0,-6-1-1 0 0,8 2-2 0 0,1 0 0 0 0,-1 0 0 0 0,0 0 0 0 0,1 0 0 0 0,-1 1 1 0 0,0-1-1 0 0,1 0 0 0 0,-1 1 0 0 0,1-1 0 0 0,-1 1 0 0 0,0-1 0 0 0,1 1 0 0 0,-1 0 0 0 0,1 0 0 0 0,-1-1 0 0 0,1 1 0 0 0,0 0 0 0 0,-1 1 0 0 0,1-1 0 0 0,0 0 0 0 0,0 0 0 0 0,0 0 1 0 0,0 1-1 0 0,0-1 0 0 0,0 0 0 0 0,0 1 0 0 0,0-1 0 0 0,0 1 0 0 0,1-1 0 0 0,-1 1 0 0 0,1 0 0 0 0,-1-1 0 0 0,1 1 0 0 0,-1 3 0 0 0,1-1 3 0 0,-1 0-1 0 0,1 0 1 0 0,0 0-1 0 0,0 0 1 0 0,1 1-1 0 0,-1-1 1 0 0,1 0-1 0 0,0 0 1 0 0,0 0-1 0 0,0 0 1 0 0,1 0-1 0 0,-1-1 1 0 0,3 6-1 0 0,1-2-9 0 0,1 0 0 0 0,0 0-1 0 0,0-1 1 0 0,0 0 0 0 0,0 0-1 0 0,1 0 1 0 0,0-1 0 0 0,14 9-1 0 0,5 0-32 0 0,34 14 0 0 0,-38-19-2 0 0,1-1 0 0 0,1-1 0 0 0,-1-2 0 0 0,1 0 0 0 0,26 2 0 0 0,121-2-750 0 0,-47-3 9 0 0,-123-2 772 0 0,0 0 0 0 0,1 0 0 0 0,-1 0 0 0 0,0 0 0 0 0,1 0 0 0 0,-1 1 0 0 0,0-1 0 0 0,0 0 0 0 0,1 1 0 0 0,-1-1 0 0 0,0 1 0 0 0,0-1 0 0 0,0 1 0 0 0,1 0 0 0 0,-1-1 1 0 0,0 1-1 0 0,0 0 0 0 0,0 0 0 0 0,0 0 0 0 0,0 0 0 0 0,-1 0 0 0 0,1 0 0 0 0,1 1 0 0 0,-1 1 20 0 0,0-1 0 0 0,-1 0 1 0 0,1 0-1 0 0,-1 0 0 0 0,0 1 0 0 0,0-1 1 0 0,0 0-1 0 0,0 0 0 0 0,0 1 0 0 0,0-1 0 0 0,0 0 1 0 0,-2 5-1 0 0,-4 20 178 0 0,1-7-44 0 0,2 0-1 0 0,-3 22 1 0 0,6-34-151 0 0,0-1 0 0 0,0 1-1 0 0,1-1 1 0 0,0 1 0 0 0,1-1 0 0 0,-1 1-1 0 0,1-1 1 0 0,1 0 0 0 0,3 10 0 0 0,0-7-75 0 0,-1 0 1 0 0,1-1-1 0 0,1 1 1 0 0,0-1 0 0 0,0 0-1 0 0,0-1 1 0 0,1 0-1 0 0,1 0 1 0 0,9 7 0 0 0,-5-6-1432 0 0,27 16 1 0 0,-21-16-2377 0 0,20 7 0 0 0,-2-3 786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09.2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61 330 512 0 0,'0'-10'3881'0'0,"1"1"0"0"0,2-16 0 0 0,-1 15-2634 0 0,1 0 1 0 0,0 0 0 0 0,1 1 0 0 0,6-13-1 0 0,-10 21-1175 0 0,2-2 468 0 0,0-1 0 0 0,0 1 0 0 0,-1-1 0 0 0,2-7 500 0 0,-7 18 688 0 0,-4 5-1323 0 0,0 0-1 0 0,2 1 1 0 0,-1 1 0 0 0,2-1 0 0 0,0 1-1 0 0,0 0 1 0 0,-3 23 0 0 0,-10 106 903 0 0,14-93-625 0 0,-9 177 747 0 0,8-117-1156 0 0,4-172-729 0 0,3-124-94 0 0,2 134 448 0 0,14-82 0 0 0,35-61-9 0 0,-34 133 118 0 0,-11 35 19 0 0,16-37 1 0 0,-21 57-20 0 0,0 0 0 0 0,1 0 0 0 0,0 1 0 0 0,1-1 0 0 0,-1 1 0 0 0,1 0 0 0 0,0 0 0 0 0,1 0 0 0 0,0 1 0 0 0,6-6 0 0 0,-11 10-2 0 0,0 1 0 0 0,0-1 0 0 0,0 0 0 0 0,0 0 1 0 0,0 1-1 0 0,0-1 0 0 0,0 1 0 0 0,0-1 0 0 0,1 1 0 0 0,-1-1 0 0 0,0 1 0 0 0,0 0 0 0 0,0-1 1 0 0,1 1-1 0 0,-1 0 0 0 0,0 0 0 0 0,0 0 0 0 0,1 0 0 0 0,-1 0 0 0 0,0 0 0 0 0,0 0 1 0 0,1 1-1 0 0,-1-1 0 0 0,0 0 0 0 0,2 1 0 0 0,-2 0 7 0 0,1 1 1 0 0,-1-1-1 0 0,0 1 1 0 0,1-1-1 0 0,-1 1 0 0 0,0 0 1 0 0,0-1-1 0 0,0 1 1 0 0,0 0-1 0 0,0 0 0 0 0,-1 0 1 0 0,1-1-1 0 0,0 1 1 0 0,0 4-1 0 0,8 38 97 0 0,4 77-1 0 0,-10-79-65 0 0,2-1 1 0 0,14 57-1 0 0,82 236 83 0 0,-61-225-163 0 0,-39-108 90 0 0,5 13-431 0 0,-3-14-476 0 0,0-8-381 0 0,2-16-4652 0 0,-3 6-1540 0 0,-2 1 3898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09.4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74 4233 0 0,'-4'-9'5816'0'0,"3"8"-4737"0"0,1-1 0 0 0,-1 1 0 0 0,0 0 1 0 0,1-1-1 0 0,-1 1 0 0 0,1-1 0 0 0,-1 1 0 0 0,1 0 0 0 0,0-1 1 0 0,-1-2-1 0 0,2 3-963 0 0,-1 1 0 0 0,1-1 0 0 0,-1 1 0 0 0,0-1 1 0 0,1 0-1 0 0,-1 1 0 0 0,1-1 0 0 0,-1 1 0 0 0,1-1 0 0 0,-1 1 0 0 0,1 0 1 0 0,0-1-1 0 0,-1 1 0 0 0,1-1 0 0 0,-1 1 0 0 0,1 0 0 0 0,0 0 0 0 0,-1-1 1 0 0,1 1-1 0 0,0 0 0 0 0,0 0 0 0 0,-1 0 0 0 0,1 0 0 0 0,0 0 1 0 0,-1 0-1 0 0,1 0 0 0 0,1 0 0 0 0,96-4 1674 0 0,-14 2-1760 0 0,115-16-738 0 0,-114 7-3766 0 0,-60 9-1027 0 0,-1 1-398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09.8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21 512 0 0,'-8'-6'873'0'0,"-8"-3"6969"0"0,15 8-7041 0 0,0 1 1 0 0,-1-1-1 0 0,1 0 1 0 0,0 1-1 0 0,-1-1 1 0 0,1 1-1 0 0,0 0 0 0 0,-1-1 1 0 0,1 1-1 0 0,-1 0 1 0 0,1 0-1 0 0,0 0 1 0 0,-1 0-1 0 0,1 0 1 0 0,-1 0-1 0 0,1 0 1 0 0,-3 1-1 0 0,4 0-696 0 0,0-1 0 0 0,-1 1-1 0 0,1-1 1 0 0,-1 1 0 0 0,1-1 0 0 0,0 1 0 0 0,0 0-1 0 0,-1-1 1 0 0,1 1 0 0 0,0-1 0 0 0,0 1 0 0 0,0 0 0 0 0,-1-1-1 0 0,1 1 1 0 0,0 0 0 0 0,0-1 0 0 0,0 1 0 0 0,0 0-1 0 0,0-1 1 0 0,0 1 0 0 0,0 0 0 0 0,1-1 0 0 0,-1 2-1 0 0,5 15 648 0 0,-1-10-564 0 0,1 0-1 0 0,0-1 0 0 0,0 1 1 0 0,0-1-1 0 0,10 8 1 0 0,35 27 321 0 0,-18-16-222 0 0,9 12-90 0 0,47 58 1 0 0,-69-73-292 0 0,39 39-2644 0 0,-56-59 1645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09.9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434 5 2048 0 0,'-4'-2'1617'0'0,"1"2"-1"0"0,-1-1 0 0 0,1 0 0 0 0,-1 1 1 0 0,1 0-1 0 0,-1 0 0 0 0,1 0 0 0 0,-1 0 1 0 0,-5 1-1 0 0,3 1-429 0 0,0-1 0 0 0,0 1 0 0 0,0 0 0 0 0,-10 6 0 0 0,-1 1-579 0 0,1 2 0 0 0,-22 18 0 0 0,33-25-107 0 0,-20 17-221 0 0,1 1 0 0 0,1 1 0 0 0,-23 31-1 0 0,-51 81-131 0 0,90-123-239 0 0,-28 44-43 0 0,31-50-127 0 0,1-1-1 0 0,1 1 0 0 0,-1 1 1 0 0,1-1-1 0 0,0 0 0 0 0,1 0 1 0 0,-2 10-1 0 0,3-15 111 0 0,0-1 0 0 0,0 1 0 0 0,0 0-1 0 0,0 0 1 0 0,0-1 0 0 0,0 1 0 0 0,0 0 0 0 0,1 0 0 0 0,-1-1 0 0 0,0 1-1 0 0,0 0 1 0 0,1-1 0 0 0,-1 1 0 0 0,0 0 0 0 0,1-1 0 0 0,-1 1-1 0 0,1-1 1 0 0,-1 1 0 0 0,0 0 0 0 0,1-1 0 0 0,0 1 0 0 0,-1-1 0 0 0,1 0-1 0 0,-1 1 1 0 0,1-1 0 0 0,-1 1 0 0 0,1-1 0 0 0,1 1 0 0 0,0-1-267 0 0,0 1-1 0 0,-1 0 1 0 0,1-1 0 0 0,0 0 0 0 0,0 0 0 0 0,0 1 0 0 0,0-1 0 0 0,0 0 0 0 0,4-1 0 0 0,13-2-1379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10.2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 8 4129 0 0,'-13'0'3624'0'0,"4"-1"-721"0"0,1 1 1 0 0,-1 1-1 0 0,-9 1 0 0 0,16-2-2576 0 0,0 1-1 0 0,-1-1 0 0 0,1 1 1 0 0,0 0-1 0 0,0 0 0 0 0,0 0 1 0 0,0 0-1 0 0,0 0 1 0 0,0 0-1 0 0,0 1 0 0 0,0-1 1 0 0,0 0-1 0 0,1 1 1 0 0,-1 0-1 0 0,1-1 0 0 0,-3 4 1 0 0,4-5-290 0 0,0 0 0 0 0,0 1 1 0 0,-1-1-1 0 0,1 1 0 0 0,0-1 1 0 0,0 0-1 0 0,0 1 0 0 0,0-1 1 0 0,0 0-1 0 0,0 1 0 0 0,0-1 1 0 0,0 1-1 0 0,0-1 0 0 0,0 0 1 0 0,0 1-1 0 0,0-1 1 0 0,0 0-1 0 0,0 1 0 0 0,0-1 1 0 0,0 1-1 0 0,0-1 0 0 0,1 0 1 0 0,-1 1-1 0 0,0-1 0 0 0,0 0 1 0 0,0 1-1 0 0,1-1 0 0 0,-1 0 1 0 0,0 1-1 0 0,0-1 0 0 0,1 0 1 0 0,-1 0-1 0 0,0 1 0 0 0,1-1 1 0 0,-1 0-1 0 0,0 0 0 0 0,1 0 1 0 0,-1 1-1 0 0,0-1 0 0 0,1 0 1 0 0,-1 0-1 0 0,0 0 0 0 0,1 0 1 0 0,-1 0-1 0 0,0 0 1 0 0,1 0-1 0 0,0 0 0 0 0,20 4 177 0 0,-20-3-173 0 0,20-1-74 0 0,0 0 1 0 0,-1-1 0 0 0,1-1 0 0 0,0-1-1 0 0,28-8 1 0 0,8-1-416 0 0,-17 3-205 0 0,14-1-1282 0 0,-19 9-6727 0 0,-28 2 3418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10.4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54 5137 0 0,'-36'-5'17689'0'0,"34"6"-16164"0"0,6 2-863 0 0,7 2-63 0 0,3-2-621 0 0,0-1 0 0 0,0-1 0 0 0,0 0 0 0 0,0 0 0 0 0,0-1 0 0 0,0-1 0 0 0,0-1 0 0 0,25-5 0 0 0,5-5-4265 0 0,58-22 1 0 0,-79 25 1592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11.0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109 63 320 0 0,'-16'-26'6811'0'0,"12"19"-3200"0"0,0 0-1 0 0,-1 1 0 0 0,-8-11 1 0 0,9 22 344 0 0,-4 9-2367 0 0,4 0-1081 0 0,0 1 0 0 0,2 0-1 0 0,0 0 1 0 0,0 27 0 0 0,1-22-301 0 0,-1 42 347 0 0,10 113-1 0 0,9 86-165 0 0,-17-250-375 0 0,0-1-1 0 0,0 0 1 0 0,-1 1-1 0 0,-3 10 1 0 0,4-19-13 0 0,-1 1 1 0 0,1-1-1 0 0,-1 1 0 0 0,0-1 1 0 0,0 0-1 0 0,0 0 0 0 0,0 0 1 0 0,0 1-1 0 0,0-1 1 0 0,0 0-1 0 0,-1 0 0 0 0,1 0 1 0 0,-1-1-1 0 0,0 1 0 0 0,1 0 1 0 0,-1-1-1 0 0,0 1 0 0 0,0-1 1 0 0,0 1-1 0 0,0-1 1 0 0,0 0-1 0 0,0 0 0 0 0,-4 2 1 0 0,6-3-3 0 0,-1 0 0 0 0,0 0 0 0 0,1 0 0 0 0,-1 1 0 0 0,1-1 0 0 0,-1 0 1 0 0,0 0-1 0 0,1 0 0 0 0,-1 0 0 0 0,0 0 0 0 0,1 0 0 0 0,-1 0 0 0 0,0 0 0 0 0,1-1 0 0 0,-1 1 1 0 0,1 0-1 0 0,-1 0 0 0 0,0 0 0 0 0,1-1 0 0 0,-1 1 0 0 0,1 0 0 0 0,-1-1 0 0 0,1 1 0 0 0,-1 0 1 0 0,1-1-1 0 0,-1 1 0 0 0,0-2 0 0 0,0 1-6 0 0,1 0 0 0 0,-1 0 1 0 0,1 0-1 0 0,0-1 0 0 0,-1 1 0 0 0,1 0 1 0 0,0 0-1 0 0,0-1 0 0 0,0 1 0 0 0,-1 0 0 0 0,2 0 1 0 0,-1-3-1 0 0,1-4-40 0 0,1 0 0 0 0,0 0 0 0 0,3-9 0 0 0,-5 16 46 0 0,5-11-51 0 0,1 0-1 0 0,0 1 0 0 0,0 0 1 0 0,1 0-1 0 0,1 0 0 0 0,-1 1 1 0 0,11-10-1 0 0,68-60-307 0 0,-74 69 298 0 0,0 1 0 0 0,1 1 0 0 0,1 1 0 0 0,23-13 0 0 0,-31 18 51 0 0,1 1 0 0 0,-1 0 0 0 0,0-1 0 0 0,1 2 1 0 0,0-1-1 0 0,-1 1 0 0 0,1 0 0 0 0,0 1 0 0 0,-1-1 1 0 0,1 1-1 0 0,0 0 0 0 0,0 1 0 0 0,11 2 0 0 0,-15-2 14 0 0,0 0-1 0 0,1 0 0 0 0,-1 1 0 0 0,0-1 1 0 0,0 1-1 0 0,0 0 0 0 0,0 0 0 0 0,0 0 1 0 0,0 0-1 0 0,0 0 0 0 0,-1 0 0 0 0,1 1 1 0 0,-1 0-1 0 0,5 5 0 0 0,-5-4 6 0 0,1 1 0 0 0,-1 0 1 0 0,0-1-1 0 0,0 1 0 0 0,0 0 0 0 0,-1 0 0 0 0,0 0 0 0 0,0 0 0 0 0,0 8 1 0 0,0-2 30 0 0,-1 1 0 0 0,-1-1 0 0 0,0 0 0 0 0,-1 1 1 0 0,0-1-1 0 0,0 0 0 0 0,-1 0 0 0 0,-8 18 0 0 0,0-5 82 0 0,0 0 0 0 0,-22 29 1 0 0,28-44-92 0 0,-1-1 1 0 0,0-1 0 0 0,-1 1-1 0 0,0-1 1 0 0,0-1 0 0 0,0 1-1 0 0,-1-1 1 0 0,0 0 0 0 0,-14 8 0 0 0,9-8-24 0 0,1-1 0 0 0,-1 0 0 0 0,-26 7 0 0 0,36-12-41 0 0,-1 1 0 0 0,1 0 0 0 0,-1-1 0 0 0,1 0 0 0 0,-1 0 0 0 0,1 0 0 0 0,-1 0 0 0 0,0 0 0 0 0,1-1 0 0 0,-1 1 0 0 0,1-1 0 0 0,-1 0 0 0 0,1 0 0 0 0,0-1 0 0 0,-1 1 0 0 0,1-1 1 0 0,0 1-1 0 0,0-1 0 0 0,0 0 0 0 0,-4-3 0 0 0,2-1-397 0 0,0 0 1 0 0,0 0 0 0 0,0 0-1 0 0,1-1 1 0 0,0 1 0 0 0,0-1-1 0 0,0 0 1 0 0,-2-8-1 0 0,3 5-1901 0 0,-1 0-1 0 0,-2-19 0 0 0,2-3-2918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12.7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223 0 512 0 0,'-1'22'14549'0'0,"0"2"-6896"0"0,0 0-4962 0 0,-9 47-3923 0 0,4-42 3278 0 0,-6 12-1247 0 0,-1-1 0 0 0,-31 65 0 0 0,30-80-1198 0 0,0 0-1 0 0,-2-1 0 0 0,0 0 0 0 0,-36 38 1 0 0,32-40-4586 0 0,18-13-68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16.1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437 177 512 0 0,'-1'-1'21'0'0,"-12"-17"3705"0"0,10 15-1453 0 0,0-1 0 0 0,0 1 1 0 0,0 0-1 0 0,-7-6 0 0 0,8 8-1618 0 0,1 0 0 0 0,-1 0 1 0 0,1 1-1 0 0,-1-1 0 0 0,0 0 0 0 0,0 0 0 0 0,1 1 0 0 0,-1-1 1 0 0,0 1-1 0 0,0 0 0 0 0,0-1 0 0 0,0 1 0 0 0,-2 0 1 0 0,1 0-678 0 0,1 1 0 0 0,0-1 0 0 0,-1 1 0 0 0,1-1 0 0 0,0 1 0 0 0,0 0 0 0 0,-5 2 1 0 0,-13 9 638 0 0,1 0 1 0 0,0 1 0 0 0,1 2-1 0 0,1-1 1 0 0,-24 26 0 0 0,8-2-129 0 0,-40 58-1 0 0,4 16 144 0 0,62-98-568 0 0,0 0 1 0 0,1 1 0 0 0,1 0 0 0 0,0 0 0 0 0,1 0 0 0 0,-2 19 0 0 0,5-25-59 0 0,1 1 1 0 0,0 0-1 0 0,0-1 0 0 0,1 1 1 0 0,1-1-1 0 0,-1 1 1 0 0,1-1-1 0 0,1 0 0 0 0,0 0 1 0 0,0 0-1 0 0,1 0 1 0 0,0 0-1 0 0,1-1 0 0 0,0 1 1 0 0,0-1-1 0 0,0-1 1 0 0,1 1-1 0 0,10 9 0 0 0,-2-4-47 0 0,0 1 0 0 0,2-2 0 0 0,-1 0 0 0 0,2-1-1 0 0,-1-1 1 0 0,2 0 0 0 0,35 14 0 0 0,-44-20 2 0 0,-1-1 0 0 0,1 0 0 0 0,0-1 0 0 0,0 0 0 0 0,1-1 0 0 0,-1 0 0 0 0,17 0 0 0 0,-19-1 9 0 0,-1-1-1 0 0,1 0 1 0 0,0 0 0 0 0,0-1-1 0 0,0 0 1 0 0,-1-1 0 0 0,0 1-1 0 0,1-1 1 0 0,-1 0-1 0 0,0-1 1 0 0,6-3 0 0 0,4-5-109 0 0,0-1 1 0 0,-1 0-1 0 0,-1-1 1 0 0,0 0 0 0 0,-1-2-1 0 0,-1 1 1 0 0,0-1 0 0 0,-1-1-1 0 0,-1 0 1 0 0,0-1-1 0 0,10-26 1 0 0,-7 8-41 0 0,-2 0 0 0 0,-2 0 0 0 0,-1-1 1 0 0,-1-1-1 0 0,1-43 0 0 0,-3-61-117 0 0,-6 114 303 0 0,-1 1-1 0 0,-1-1 1 0 0,-8-29-1 0 0,9 49 25 0 0,0 0 0 0 0,-1 1 0 0 0,0-1 0 0 0,0 1-1 0 0,-1-1 1 0 0,1 1 0 0 0,-2 0 0 0 0,-9-13 0 0 0,10 16-5 0 0,0 0 1 0 0,0 1 0 0 0,0-1-1 0 0,-1 1 1 0 0,1-1 0 0 0,-1 1-1 0 0,0 1 1 0 0,0-1 0 0 0,0 1-1 0 0,0 0 1 0 0,-1 0 0 0 0,1 0-1 0 0,-11-1 1 0 0,0 1 6 0 0,0 0 0 0 0,0 2 0 0 0,0 0 0 0 0,-1 1 0 0 0,1 0 0 0 0,0 1 0 0 0,0 1 0 0 0,0 1 0 0 0,1 0 0 0 0,-1 1 0 0 0,1 1 0 0 0,0 0 0 0 0,0 1 0 0 0,1 1 0 0 0,0 0 1 0 0,0 1-1 0 0,1 0 0 0 0,0 1 0 0 0,1 1 0 0 0,-17 17 0 0 0,10-5-176 0 0,1 1 1 0 0,-28 52 0 0 0,36-57-444 0 0,1-1 0 0 0,1 2 1 0 0,1-1-1 0 0,1 1 0 0 0,-4 24 1 0 0,6-2-1582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4:24.0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93 512 0 0,'-5'-35'3069'0'0,"4"30"-1830"0"0,0-1 1 0 0,0 0-1 0 0,1 0 0 0 0,-1 0 1 0 0,2-10-1 0 0,-1 15-1115 0 0,0 0 0 0 0,0 1 0 0 0,0-1 0 0 0,0 1 0 0 0,0-1 0 0 0,0 0 0 0 0,0 1 0 0 0,1-1 0 0 0,-1 1 0 0 0,0-1-1 0 0,0 1 1 0 0,1-1 0 0 0,-1 1 0 0 0,0-1 0 0 0,1 1 0 0 0,-1-1 0 0 0,1 1 0 0 0,-1-1 0 0 0,0 1 0 0 0,1-1 0 0 0,0 1-32 0 0,-1 0 0 0 0,1 0 0 0 0,-1 0 0 0 0,0 0-1 0 0,1 0 1 0 0,-1 0 0 0 0,1 0 0 0 0,-1 0 0 0 0,1 0 0 0 0,-1 0 0 0 0,0 0 0 0 0,1 0 0 0 0,-1 0-1 0 0,0 0 1 0 0,1 1 0 0 0,-1-1 0 0 0,1 0 0 0 0,-1 0 0 0 0,0 0 0 0 0,1 1 0 0 0,-1-1 0 0 0,2 2 98 0 0,0-1 1 0 0,-1 1-1 0 0,1 0 1 0 0,-1-1 0 0 0,1 1-1 0 0,-1 0 1 0 0,0 0-1 0 0,2 3 1 0 0,-1 3 45 0 0,1-1-1 0 0,-2 1 0 0 0,1 0 1 0 0,-1 0-1 0 0,0 0 1 0 0,-1 10-1 0 0,-4 50 625 0 0,1-39-474 0 0,3-27-367 0 0,-15 240 2114 0 0,15-189-1852 0 0,2 1-1 0 0,14 81 1 0 0,3-47-277 0 0,7 44-171 0 0,-23-94 151 0 0,0-4-3399 0 0,-5-44-2634 0 0,1 5 4017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6:14.4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79 17 512 0 0,'-1'-1'326'0'0,"0"0"-1"0"0,0 0 0 0 0,-1 0 1 0 0,1 0-1 0 0,0 0 1 0 0,-1 0-1 0 0,1 0 1 0 0,0 1-1 0 0,-1-1 0 0 0,1 1 1 0 0,-1-1-1 0 0,1 1 1 0 0,-1-1-1 0 0,1 1 1 0 0,-1 0-1 0 0,1 0 1 0 0,-1 0-1 0 0,1-1 0 0 0,-1 2 1 0 0,0-1-1 0 0,1 0 1 0 0,-1 0-1 0 0,1 0 1 0 0,-1 1-1 0 0,1-1 0 0 0,-1 1 1 0 0,1-1-1 0 0,-1 1 1 0 0,1 0-1 0 0,0-1 1 0 0,-1 1-1 0 0,-1 1 0 0 0,1 0-57 0 0,0 0 0 0 0,-1 0 0 0 0,1 0 0 0 0,0 0 0 0 0,0 1 0 0 0,0-1-1 0 0,0 0 1 0 0,1 1 0 0 0,-1-1 0 0 0,1 1 0 0 0,-1 0 0 0 0,1 0-1 0 0,0-1 1 0 0,0 1 0 0 0,0 0 0 0 0,0 4 0 0 0,0-2-75 0 0,1 0 0 0 0,0 1 0 0 0,0-1 0 0 0,0 1 0 0 0,1-1 0 0 0,0 0 0 0 0,0 1 0 0 0,0-1 1 0 0,0 0-1 0 0,1 0 0 0 0,0 0 0 0 0,4 8 0 0 0,-2-7-12 0 0,0 1 0 0 0,1-1 0 0 0,0 0 0 0 0,0-1 0 0 0,0 1 0 0 0,0-1 0 0 0,1 0 1 0 0,7 6-1 0 0,-1-4-29 0 0,0 0 0 0 0,0 0 0 0 0,1-1 0 0 0,-1-1 0 0 0,1 0 0 0 0,1 0 1 0 0,-1-1-1 0 0,1-1 0 0 0,20 2 0 0 0,-8-3-90 0 0,0-1 0 0 0,0-1 1 0 0,0-2-1 0 0,-1 0 0 0 0,1-2 1 0 0,0-1-1 0 0,-1-1 0 0 0,0-1 0 0 0,-1-1 1 0 0,0-1-1 0 0,0-1 0 0 0,36-21 0 0 0,-56 28-73 0 0,1 0-1 0 0,-1 0 0 0 0,0 0 1 0 0,1-1-1 0 0,-1 1 0 0 0,-1-1 0 0 0,1 0 1 0 0,-1-1-1 0 0,1 1 0 0 0,3-7 1 0 0,-6 9-5 0 0,0 0 1 0 0,-1 0 0 0 0,1-1-1 0 0,-1 1 1 0 0,1 0 0 0 0,-1 0-1 0 0,0-1 1 0 0,1 1 0 0 0,-1 0-1 0 0,0 0 1 0 0,0-1 0 0 0,-1 1-1 0 0,1 0 1 0 0,-1 0 0 0 0,1 0-1 0 0,-1-1 1 0 0,1 1 0 0 0,-1 0-1 0 0,0 0 1 0 0,0 0 0 0 0,0 0-1 0 0,0 0 1 0 0,-1 0 0 0 0,1 0-1 0 0,0 1 1 0 0,-4-4 0 0 0,0-1-11 0 0,-1 1 1 0 0,1 0 0 0 0,-1 0-1 0 0,-1 1 1 0 0,1-1-1 0 0,-1 1 1 0 0,1 1 0 0 0,-1-1-1 0 0,0 1 1 0 0,0 0 0 0 0,-1 1-1 0 0,1 0 1 0 0,0 0-1 0 0,-1 0 1 0 0,0 1 0 0 0,1 0-1 0 0,-1 1 1 0 0,-9 0 0 0 0,4 0 19 0 0,-1 2 1 0 0,1 0-1 0 0,-1 0 1 0 0,1 1 0 0 0,0 1-1 0 0,0 0 1 0 0,1 1-1 0 0,-1 0 1 0 0,-18 11 0 0 0,5 0 5 0 0,1 1 0 0 0,0 1 0 0 0,-30 30 1 0 0,43-37-4 0 0,1 1-1 0 0,1 0 1 0 0,0 1 0 0 0,0 0 0 0 0,1 0 0 0 0,1 1 0 0 0,0 1 0 0 0,-6 16 0 0 0,11-24 2 0 0,1-1 0 0 0,0 1 0 0 0,1 0 0 0 0,0 0 1 0 0,0 0-1 0 0,0 0 0 0 0,1 0 0 0 0,0 0 0 0 0,0 0 0 0 0,1 0 0 0 0,1 7 1 0 0,-1-8-1 0 0,1-1 1 0 0,0 0 0 0 0,0 1 0 0 0,0-1 0 0 0,0 0-1 0 0,1 0 1 0 0,0-1 0 0 0,0 1 0 0 0,0 0 0 0 0,1-1-1 0 0,-1 0 1 0 0,1 0 0 0 0,0 0 0 0 0,7 5 0 0 0,4 1-3 0 0,1 0 1 0 0,1-1 0 0 0,0 0 0 0 0,0-2-1 0 0,1 0 1 0 0,-1-1 0 0 0,2 0 0 0 0,28 3 0 0 0,5-1-968 0 0,96 1 0 0 0,-56-10-2317 0 0,-47-1 2044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16.7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1 231 8 0 0,'0'-2'136'0'0,"0"0"0"0"0,0 0 0 0 0,1 0 0 0 0,-1 1-1 0 0,1-1 1 0 0,0 0 0 0 0,-1 0 0 0 0,1 0 0 0 0,0 0 0 0 0,0 1 0 0 0,0-1 0 0 0,0 0 0 0 0,3-2-1 0 0,21-20 3415 0 0,-8 7-1752 0 0,-2 5 1835 0 0,-13 10-2774 0 0,0 1-1 0 0,0-1 1 0 0,1 0-1 0 0,-1 0 0 0 0,0 0 1 0 0,-1 0-1 0 0,1 0 1 0 0,0 0-1 0 0,-1 0 0 0 0,3-4 1 0 0,-4 6-756 0 0,0-1 1 0 0,0 1-1 0 0,0 0 1 0 0,0 0-1 0 0,0 0 1 0 0,1-1 0 0 0,-1 1-1 0 0,0 0 1 0 0,0 0-1 0 0,0 0 1 0 0,0-1-1 0 0,0 1 1 0 0,0 0-1 0 0,0 0 1 0 0,0-1-1 0 0,0 1 1 0 0,0 0 0 0 0,0 0-1 0 0,0 0 1 0 0,0-1-1 0 0,0 1 1 0 0,0 0-1 0 0,-1 0 1 0 0,1-1-1 0 0,0 1 1 0 0,0 0-1 0 0,0 0 1 0 0,0 0 0 0 0,0-1-1 0 0,0 1 1 0 0,0 0-1 0 0,-1 0 1 0 0,1 0-1 0 0,0 0 1 0 0,0-1-1 0 0,0 1 1 0 0,-1 0-1 0 0,1 0 1 0 0,0 0 0 0 0,0 0-1 0 0,0 0 1 0 0,-1 0-1 0 0,1 0 1 0 0,0 0-1 0 0,0-1 1 0 0,0 1-1 0 0,-1 0 1 0 0,1 0 0 0 0,0 0-1 0 0,0 0 1 0 0,-1 0-1 0 0,1 0 1 0 0,0 0-1 0 0,0 0 1 0 0,0 0-1 0 0,-1 1 1 0 0,1-1-1 0 0,0 0 1 0 0,0 0 0 0 0,-1 0-1 0 0,1 0 1 0 0,0 0-1 0 0,0 0 1 0 0,-15 8 2072 0 0,13-6-2063 0 0,1 0 0 0 0,-1 0 0 0 0,1 0 0 0 0,0 0 1 0 0,0 0-1 0 0,0 1 0 0 0,0-1 0 0 0,0 0 0 0 0,0 1 0 0 0,0-1 0 0 0,0 4 0 0 0,-2 30 350 0 0,2-23-272 0 0,-2 42 184 0 0,3-37-261 0 0,0-1 1 0 0,-2 1-1 0 0,-4 21 0 0 0,2-25-105 0 0,3-13-8 0 0,1-1 1 0 0,0 1-1 0 0,0 0 0 0 0,0-1 0 0 0,-1 1 1 0 0,1-1-1 0 0,0 1 0 0 0,-1-1 0 0 0,1 1 0 0 0,0-1 1 0 0,-1 1-1 0 0,1-1 0 0 0,-1 1 0 0 0,1-1 0 0 0,-1 1 1 0 0,1-1-1 0 0,-1 1 0 0 0,1-1 0 0 0,-2 1 1 0 0,2-4-14 0 0,-1 1 1 0 0,1-1 0 0 0,0 1 0 0 0,0-1 0 0 0,0 1 0 0 0,0-5 0 0 0,0 4-8 0 0,0-13-58 0 0,1 1 0 0 0,0-1 0 0 0,1 0 0 0 0,1 1 0 0 0,0-1 0 0 0,1 1 0 0 0,1 0 0 0 0,0 0 0 0 0,1 0-1 0 0,15-25 1 0 0,-12 25 32 0 0,39-61-137 0 0,-43 69 171 0 0,1 1 1 0 0,-1-1 0 0 0,1 1-1 0 0,0 0 1 0 0,1 1-1 0 0,-1 0 1 0 0,1 0-1 0 0,10-6 1 0 0,-15 10 13 0 0,0 0 1 0 0,0 0-1 0 0,0 0 1 0 0,0 0-1 0 0,0 1 0 0 0,0-1 1 0 0,0 0-1 0 0,0 1 1 0 0,1 0-1 0 0,-1-1 0 0 0,0 1 1 0 0,0 0-1 0 0,0 0 1 0 0,1 0-1 0 0,-1 1 1 0 0,0-1-1 0 0,0 0 0 0 0,1 1 1 0 0,-1-1-1 0 0,0 1 1 0 0,0 0-1 0 0,0 0 1 0 0,0 0-1 0 0,0 0 0 0 0,0 0 1 0 0,0 0-1 0 0,0 1 1 0 0,-1-1-1 0 0,1 0 0 0 0,0 1 1 0 0,-1 0-1 0 0,1-1 1 0 0,-1 1-1 0 0,1 0 1 0 0,-1 0-1 0 0,0 0 0 0 0,2 3 1 0 0,2 6 16 0 0,0 1 0 0 0,0 0 1 0 0,-1 1-1 0 0,0-1 0 0 0,1 15 1 0 0,-4-23-25 0 0,23 99 88 0 0,7 32-2068 0 0,-23-107-1276 0 0,0-10-3323 0 0,-1-5 3357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47.4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27 512 0 0,'-6'-2'1376'0'0,"4"1"-344"0"0,1 1-1 0 0,-1-1 1 0 0,1 1 0 0 0,-1-1-1 0 0,1 1 1 0 0,-1 0 0 0 0,1 0 0 0 0,-1-1-1 0 0,0 1 1 0 0,1 0 0 0 0,-1 0 0 0 0,1 1-1 0 0,-1-1 1 0 0,-2 1 0 0 0,4-1-937 0 0,0 0 1 0 0,0 0 0 0 0,0 0-1 0 0,0 0 1 0 0,1 1 0 0 0,-1-1-1 0 0,0 0 1 0 0,0 0 0 0 0,0 0-1 0 0,0 0 1 0 0,0 0 0 0 0,0 1-1 0 0,0-1 1 0 0,1 0 0 0 0,-1 0-1 0 0,0 0 1 0 0,0 0 0 0 0,0 0-1 0 0,0 0 1 0 0,0 0 0 0 0,1 1 0 0 0,-1-1-1 0 0,0 0 1 0 0,0 0 0 0 0,0 0-1 0 0,0 0 1 0 0,1 0 0 0 0,-1 0-1 0 0,0 0 1 0 0,0 0 0 0 0,0 0-1 0 0,1 0 1 0 0,-1 0 0 0 0,0 0-1 0 0,0 0 1 0 0,0 0 0 0 0,1 0-1 0 0,8 1 676 0 0,119-3 1928 0 0,-71-1-2821 0 0,76-12-1 0 0,-128 14-8 0 0,4-1-344 0 0,-1 0-1 0 0,0 1 1 0 0,1 1-1 0 0,-1-1 1 0 0,15 2 0 0 0,-22-1 294 0 0,-1 0 0 0 0,1 0 0 0 0,-1 1 0 0 0,1-1 0 0 0,-1 0 0 0 0,0 0 0 0 0,1 0 1 0 0,-1 0-1 0 0,1 1 0 0 0,-1-1 0 0 0,0 0 0 0 0,1 1 0 0 0,-1-1 0 0 0,0 0 1 0 0,1 0-1 0 0,-1 1 0 0 0,0-1 0 0 0,1 1 0 0 0,-1-1 0 0 0,0 0 0 0 0,0 1 0 0 0,1-1 1 0 0,-1 1-1 0 0,0-1 0 0 0,0 0 0 0 0,0 1 0 0 0,0-1 0 0 0,0 1 0 0 0,0-1 1 0 0,0 1-1 0 0,1-1 0 0 0,-1 1 0 0 0,0-1 0 0 0,-1 0 0 0 0,1 1 0 0 0,0 0 0 0 0,-1 6-2837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47.5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2 3297 0 0,'-6'-2'18477'0'0,"52"12"-16809"0"0,-16-8-1364 0 0,52-3-1 0 0,-48-1-395 0 0,33 3-1 0 0,-55 0-346 0 0,-1 1-1 0 0,1 0 1 0 0,-1 0-1 0 0,0 1 0 0 0,0 1 1 0 0,20 9-1 0 0,17 11-5644 0 0,-31-17 4592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48.8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278 87 512 0 0,'-2'-2'669'0'0,"0"0"0"0"0,0 0 0 0 0,1 0 0 0 0,-1 0 0 0 0,-1 0 0 0 0,1 1 1 0 0,0-1-1 0 0,0 0 0 0 0,-1 1 0 0 0,1 0 0 0 0,-1 0 0 0 0,1 0 0 0 0,-1 0 0 0 0,-5-1 0 0 0,4 1-82 0 0,-1 0 0 0 0,1 1 0 0 0,-1 0 0 0 0,1 0 0 0 0,-1 0 0 0 0,0 1 0 0 0,1-1 0 0 0,-7 3 0 0 0,-1 0 133 0 0,0 2-1 0 0,1-1 1 0 0,-1 2-1 0 0,1-1 1 0 0,-19 14-1 0 0,21-12-458 0 0,1 0-1 0 0,-1 1 1 0 0,2 0-1 0 0,-1 0 1 0 0,1 1-1 0 0,0 0 0 0 0,1 1 1 0 0,0-1-1 0 0,0 1 1 0 0,1 0-1 0 0,0 0 1 0 0,1 1-1 0 0,-3 12 0 0 0,4-14-165 0 0,1 0-1 0 0,0 1 0 0 0,1-1 1 0 0,0 1-1 0 0,1 0 0 0 0,-1-1 1 0 0,3 11-1 0 0,-2-14-60 0 0,1 0 0 0 0,1 1-1 0 0,-1-1 1 0 0,1 0 0 0 0,0 0 0 0 0,1 0 0 0 0,-1 0-1 0 0,1-1 1 0 0,1 1 0 0 0,-1-1 0 0 0,5 6 0 0 0,-5-7-30 0 0,-1-1 0 0 0,1-1 0 0 0,0 1 1 0 0,0 0-1 0 0,0-1 0 0 0,1 0 0 0 0,-1 1 0 0 0,1-1 1 0 0,-1 0-1 0 0,1-1 0 0 0,-1 1 0 0 0,1-1 0 0 0,0 0 1 0 0,6 2-1 0 0,-3-2-26 0 0,-1-1 1 0 0,1 1-1 0 0,0-1 0 0 0,0-1 1 0 0,-1 1-1 0 0,1-1 1 0 0,0 0-1 0 0,6-3 0 0 0,6-2-146 0 0,-1-1 0 0 0,0-1-1 0 0,0 0 1 0 0,32-22-1 0 0,-37 22 46 0 0,-1-1 0 0 0,-1 0 0 0 0,1-1 0 0 0,-1 0 0 0 0,-1 0 0 0 0,0-2 0 0 0,13-17 0 0 0,-20 24 102 0 0,0 0-1 0 0,0 0 0 0 0,0 0 0 0 0,-1-1 0 0 0,0 1 0 0 0,0-1 1 0 0,0 1-1 0 0,-1-1 0 0 0,1 0 0 0 0,-1 1 0 0 0,-1-1 0 0 0,1 0 0 0 0,-1 0 1 0 0,0 0-1 0 0,0 0 0 0 0,-1 1 0 0 0,0-1 0 0 0,0 0 0 0 0,0 0 1 0 0,-1 1-1 0 0,-4-11 0 0 0,-4-6 79 0 0,-20-30 1 0 0,26 44-43 0 0,-1 1 0 0 0,-1 0 0 0 0,0 0 0 0 0,0 1 0 0 0,0-1 0 0 0,0 1 0 0 0,-11-7 0 0 0,14 12 6 0 0,1-1-1 0 0,-1 1 1 0 0,0-1 0 0 0,0 1 0 0 0,0 0 0 0 0,1 0 0 0 0,-1 0 0 0 0,0 0 0 0 0,0 1 0 0 0,0-1 0 0 0,0 1 0 0 0,0 0 0 0 0,0 0 0 0 0,-1 0 0 0 0,-4 1 0 0 0,3 0 8 0 0,1 1-1 0 0,0-1 0 0 0,0 1 1 0 0,0 0-1 0 0,0 0 0 0 0,0 0 1 0 0,0 0-1 0 0,0 1 0 0 0,-5 5 1 0 0,-4 4 58 0 0,1 1 0 0 0,1 0 1 0 0,0 1-1 0 0,-11 21 0 0 0,20-33-76 0 0,-14 24 132 0 0,0 1-1 0 0,-18 46 1 0 0,29-61-103 0 0,1 0 0 0 0,0 1-1 0 0,1 0 1 0 0,0 0 0 0 0,1 0 0 0 0,1 0-1 0 0,0 1 1 0 0,1 21 0 0 0,0-32-38 0 0,1-1 1 0 0,-1 1-1 0 0,0-1 0 0 0,1 1 0 0 0,-1-1 1 0 0,1 0-1 0 0,0 1 0 0 0,0-1 1 0 0,0 0-1 0 0,0 1 0 0 0,0-1 0 0 0,1 0 1 0 0,-1 0-1 0 0,1 0 0 0 0,-1 0 1 0 0,1 0-1 0 0,0 0 0 0 0,-1 0 0 0 0,1-1 1 0 0,0 1-1 0 0,0-1 0 0 0,0 1 1 0 0,1-1-1 0 0,-1 0 0 0 0,0 0 0 0 0,0 0 1 0 0,4 1-1 0 0,-2-1-13 0 0,0-1 0 0 0,0 1-1 0 0,0-1 1 0 0,0 0 0 0 0,0 0 0 0 0,0 0-1 0 0,0-1 1 0 0,1 1 0 0 0,-1-1 0 0 0,-1 0 0 0 0,1 0-1 0 0,0-1 1 0 0,0 1 0 0 0,0-1 0 0 0,-1 0-1 0 0,6-3 1 0 0,13-9-117 0 0,0-1-1 0 0,-1-2 1 0 0,-1 0-1 0 0,0-1 1 0 0,-1-1-1 0 0,-1 0 1 0 0,-1-2-1 0 0,27-42 1 0 0,-39 53 141 0 0,0 0 1 0 0,0-1-1 0 0,5-20 1 0 0,-8 25 18 0 0,0-1 0 0 0,-1 1 0 0 0,0-1 0 0 0,0 0 0 0 0,-1 1-1 0 0,0-1 1 0 0,-2-13 0 0 0,2 20-20 0 0,0 0 0 0 0,0-1-1 0 0,0 1 1 0 0,0-1 0 0 0,0 1-1 0 0,0-1 1 0 0,0 1 0 0 0,0 0-1 0 0,0-1 1 0 0,0 1-1 0 0,0-1 1 0 0,-1 1 0 0 0,1 0-1 0 0,0-1 1 0 0,0 1 0 0 0,0 0-1 0 0,-1-1 1 0 0,1 1 0 0 0,0 0-1 0 0,-1-1 1 0 0,1 1-1 0 0,0 0 1 0 0,-1 0 0 0 0,1-1-1 0 0,0 1 1 0 0,-1 0 0 0 0,1 0-1 0 0,0-1 1 0 0,-1 1 0 0 0,1 0-1 0 0,-1 0 1 0 0,0 0 10 0 0,0 0 0 0 0,0 1-1 0 0,0-1 1 0 0,0 0 0 0 0,0 1 0 0 0,1-1 0 0 0,-1 0-1 0 0,0 1 1 0 0,0-1 0 0 0,1 1 0 0 0,-1 0 0 0 0,0-1-1 0 0,-1 2 1 0 0,-18 25 447 0 0,16-20-438 0 0,1 0 0 0 0,0 0 0 0 0,0 1 0 0 0,1-1-1 0 0,0 1 1 0 0,0 0 0 0 0,0 0 0 0 0,1 0 0 0 0,1 0-1 0 0,-1-1 1 0 0,1 1 0 0 0,1 0 0 0 0,-1 0 0 0 0,1 0-1 0 0,1 0 1 0 0,-1 0 0 0 0,1 0 0 0 0,1-1 0 0 0,3 10-1 0 0,-3-10-28 0 0,0-1-1 0 0,0 0 1 0 0,0 1-1 0 0,1-1 0 0 0,-1-1 1 0 0,2 1-1 0 0,-1 0 1 0 0,0-1-1 0 0,1 0 0 0 0,0 0 1 0 0,1-1-1 0 0,-1 1 1 0 0,1-1-1 0 0,-1 0 0 0 0,1 0 1 0 0,0-1-1 0 0,1 0 0 0 0,-1 0 1 0 0,1 0-1 0 0,-1-1 1 0 0,1 0-1 0 0,8 1 0 0 0,-10-2-56 0 0,1 0-1 0 0,-1-1 0 0 0,0 0 1 0 0,1 0-1 0 0,-1-1 1 0 0,1 1-1 0 0,-1-1 0 0 0,0 0 1 0 0,0-1-1 0 0,1 1 0 0 0,-1-1 1 0 0,0 0-1 0 0,5-3 0 0 0,-6 3-390 0 0,0-1-1 0 0,-1 0 1 0 0,1 0-1 0 0,0 0 0 0 0,-1-1 1 0 0,0 1-1 0 0,0-1 1 0 0,0 0-1 0 0,0 0 1 0 0,-1 0-1 0 0,1 0 1 0 0,-1 0-1 0 0,0-1 0 0 0,3-8 1 0 0,2-13-6096 0 0,-5 15 3122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50.1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61 135 3217 0 0,'-8'0'6112'0'0,"-11"0"3814"0"0,2 4-5805 0 0,16-4-4033 0 0,0 1 0 0 0,0 0 0 0 0,-1-1 0 0 0,2 1 0 0 0,-1 0 0 0 0,0 0 0 0 0,0 0 0 0 0,0 0-1 0 0,0 0 1 0 0,0 0 0 0 0,1 0 0 0 0,-1 0 0 0 0,0 0 0 0 0,1 0 0 0 0,-1 0 0 0 0,1 0 0 0 0,-1 0 0 0 0,1 1 0 0 0,0-1 0 0 0,-1 0 0 0 0,1 0 0 0 0,0 1 0 0 0,0-1 0 0 0,0 0 0 0 0,0 0 0 0 0,0 1 0 0 0,0-1 0 0 0,1 2 0 0 0,0 7 34 0 0,2-1 1 0 0,-1 0-1 0 0,1-1 0 0 0,0 1 1 0 0,1 0-1 0 0,0-1 0 0 0,8 12 1 0 0,7 19-39 0 0,-6-8 13 0 0,-8-16-104 0 0,1-1 1 0 0,0 0-1 0 0,10 16 0 0 0,-16-39 16 0 0,-4-6-43 0 0,-21-36-180 0 0,-18-47 118 0 0,38 86 99 0 0,1-2-1 0 0,1 1 1 0 0,0 0-1 0 0,1-1 1 0 0,-1-25-1 0 0,3 30 13 0 0,0 7-17 0 0,-1-1 1 0 0,1 1-1 0 0,0-1 1 0 0,0 1-1 0 0,0-1 0 0 0,1 1 1 0 0,-1 0-1 0 0,0-1 1 0 0,1 1-1 0 0,0-1 1 0 0,-1 1-1 0 0,1 0 0 0 0,0 0 1 0 0,0-1-1 0 0,3-3 1 0 0,-4 6 2 0 0,1 0 1 0 0,-1 0-1 0 0,0-1 1 0 0,1 1-1 0 0,-1 0 1 0 0,0 0-1 0 0,1 0 1 0 0,-1 0-1 0 0,0 0 1 0 0,1-1-1 0 0,-1 1 1 0 0,1 0-1 0 0,-1 0 1 0 0,0 0-1 0 0,1 0 1 0 0,-1 0-1 0 0,0 0 1 0 0,1 0 0 0 0,-1 0-1 0 0,1 1 1 0 0,-1-1-1 0 0,0 0 1 0 0,1 0-1 0 0,-1 0 1 0 0,0 0-1 0 0,1 0 1 0 0,-1 1-1 0 0,1-1 1 0 0,-1 0-1 0 0,0 0 1 0 0,0 0-1 0 0,1 1 1 0 0,-1-1-1 0 0,0 0 1 0 0,1 1-1 0 0,-1-1 1 0 0,0 0-1 0 0,0 0 1 0 0,0 1-1 0 0,1-1 1 0 0,-1 0-1 0 0,0 1 1 0 0,0-1-1 0 0,0 1 1 0 0,0 0-1 0 0,10 19 32 0 0,-9-17-47 0 0,2 4 12 0 0,0 0 0 0 0,0 0 0 0 0,1-1 0 0 0,0 1 0 0 0,0-1 0 0 0,1 0 0 0 0,0 0 0 0 0,0-1 1 0 0,0 1-1 0 0,1-1 0 0 0,-1 0 0 0 0,9 5 0 0 0,-10-7-26 0 0,1-1 0 0 0,-1 1 0 0 0,0-1 0 0 0,1 0 0 0 0,0-1 0 0 0,-1 1 0 0 0,1-1 0 0 0,0 0 0 0 0,0 0 0 0 0,0 0 0 0 0,0-1 0 0 0,0 1 0 0 0,0-1 0 0 0,0 0 0 0 0,0-1 0 0 0,0 1 0 0 0,0-1 1 0 0,0 0-1 0 0,6-3 0 0 0,-3 1-70 0 0,0 0 1 0 0,0 0-1 0 0,0-1 1 0 0,-1-1 0 0 0,14-9-1 0 0,-17 12 86 0 0,-1-1-1 0 0,0 0 1 0 0,0 0 0 0 0,-1 0-1 0 0,1-1 1 0 0,-1 1-1 0 0,1-1 1 0 0,-1 1-1 0 0,0-1 1 0 0,0 0 0 0 0,-1 1-1 0 0,1-1 1 0 0,-1 0-1 0 0,1-4 1 0 0,-2 8 12 0 0,0-1 1 0 0,0 1-1 0 0,0 0 1 0 0,0 0-1 0 0,1 0 1 0 0,-1 0-1 0 0,0 0 1 0 0,0 0-1 0 0,0 0 1 0 0,0 0-1 0 0,0 0 1 0 0,0 0-1 0 0,0-1 1 0 0,0 1-1 0 0,0 0 1 0 0,0 0-1 0 0,0 0 1 0 0,0 0-1 0 0,0 0 1 0 0,0 0-1 0 0,0 0 1 0 0,0 0-1 0 0,0 0 1 0 0,-1-1-1 0 0,1 1 1 0 0,0 0-1 0 0,0 0 1 0 0,0 0-1 0 0,0 0 1 0 0,0 0-1 0 0,0 0 1 0 0,0 0-1 0 0,0 0 1 0 0,0 0-1 0 0,0 0 1 0 0,0 0-1 0 0,0 0 1 0 0,0-1-1 0 0,0 1 1 0 0,-1 0-1 0 0,1 0 1 0 0,0 0-1 0 0,0 0 1 0 0,0 0-1 0 0,0 0 1 0 0,0 0-1 0 0,0 0 1 0 0,0 0-1 0 0,0 0 1 0 0,0 0-1 0 0,-1 0 1 0 0,1 0-1 0 0,-6 3 44 0 0,-6 8-21 0 0,9-6-19 0 0,0 1 0 0 0,1-1 0 0 0,0 1 0 0 0,0 0 0 0 0,0 0 0 0 0,0 0 0 0 0,1 0 0 0 0,0 0 0 0 0,0 1 0 0 0,1-1 0 0 0,0 0 0 0 0,0 9 0 0 0,1-5 0 0 0,0 0-1 0 0,1 0 0 0 0,0-1 1 0 0,0 1-1 0 0,1 0 0 0 0,1-1 1 0 0,3 10-1 0 0,-5-16-3 0 0,0 1 1 0 0,1 0-1 0 0,-1-1 0 0 0,1 1 1 0 0,-1-1-1 0 0,1 0 0 0 0,0 0 1 0 0,0 0-1 0 0,1 0 0 0 0,-1 0 1 0 0,0-1-1 0 0,1 0 1 0 0,0 1-1 0 0,-1-1 0 0 0,1 0 1 0 0,0-1-1 0 0,0 1 0 0 0,0-1 1 0 0,0 0-1 0 0,1 0 1 0 0,-1 0-1 0 0,8 0 0 0 0,-5-1-3 0 0,0 0 0 0 0,-1 0 0 0 0,1-1 0 0 0,0 0-1 0 0,-1 0 1 0 0,1-1 0 0 0,-1 0 0 0 0,1 0 0 0 0,-1 0 0 0 0,0-1-1 0 0,0 0 1 0 0,0 0 0 0 0,10-8 0 0 0,-6 4-6 0 0,-1-1 0 0 0,1-1 0 0 0,-1 1 0 0 0,-1-1 0 0 0,0-1 0 0 0,8-10 0 0 0,-12 14 11 0 0,-1-1 0 0 0,1 0 0 0 0,-1 1 0 0 0,0-1 0 0 0,-1 0 0 0 0,0 0 0 0 0,0 0 0 0 0,0-1 0 0 0,-1 1 0 0 0,0 0 0 0 0,0-12 0 0 0,-1 11 12 0 0,0-1 0 0 0,-1 1 0 0 0,0-1 0 0 0,0 1-1 0 0,-1 0 1 0 0,-3-13 0 0 0,4 18-8 0 0,0 1 0 0 0,-1-1 0 0 0,1 1 0 0 0,-1-1 0 0 0,1 1-1 0 0,-1 0 1 0 0,0-1 0 0 0,1 1 0 0 0,-1 0 0 0 0,0 0 0 0 0,-1 0 0 0 0,1 1 0 0 0,0-1 0 0 0,0 0 0 0 0,-1 1 0 0 0,1 0-1 0 0,-1-1 1 0 0,1 1 0 0 0,-1 0 0 0 0,0 0 0 0 0,1 0 0 0 0,-1 1 0 0 0,-4-2 0 0 0,-1 2 12 0 0,0 0 1 0 0,-1 0 0 0 0,1 0-1 0 0,0 1 1 0 0,0 0 0 0 0,0 0-1 0 0,0 1 1 0 0,0 0 0 0 0,1 1-1 0 0,-1 0 1 0 0,0 0 0 0 0,1 0-1 0 0,0 1 1 0 0,0 0 0 0 0,0 1-1 0 0,-12 9 1 0 0,7-4 26 0 0,1 1 1 0 0,0 0-1 0 0,1 0 1 0 0,0 1 0 0 0,1 1-1 0 0,0-1 1 0 0,1 1-1 0 0,-8 15 1 0 0,15-24-26 0 0,-1 0 0 0 0,0-1-1 0 0,1 1 1 0 0,0 0 0 0 0,0 0 0 0 0,0 0 0 0 0,0 0 0 0 0,1 0 0 0 0,-1 0 0 0 0,1 0 0 0 0,0 0 0 0 0,0 0 0 0 0,1 0 0 0 0,1 7 0 0 0,-1-8-15 0 0,0 1 0 0 0,1-1-1 0 0,-1 1 1 0 0,1-1 0 0 0,0 0 0 0 0,0 0 0 0 0,1 1 0 0 0,-1-1 0 0 0,1-1 0 0 0,-1 1 0 0 0,1 0-1 0 0,0-1 1 0 0,0 1 0 0 0,0-1 0 0 0,6 3 0 0 0,-2-1-11 0 0,1 0 1 0 0,0-1-1 0 0,0 0 1 0 0,1 0-1 0 0,-1-1 0 0 0,0 0 1 0 0,1 0-1 0 0,0-1 0 0 0,-1 0 1 0 0,1-1-1 0 0,0 0 1 0 0,-1 0-1 0 0,1-1 0 0 0,0 0 1 0 0,-1 0-1 0 0,1-1 0 0 0,-1 0 1 0 0,0-1-1 0 0,1 1 1 0 0,-1-2-1 0 0,-1 1 0 0 0,10-6 1 0 0,-6 3-26 0 0,1-1 1 0 0,-1-1 0 0 0,0 1 0 0 0,-1-2 0 0 0,13-11-1 0 0,-20 16 30 0 0,1 0 0 0 0,-1-1 0 0 0,1 1 0 0 0,-1-1 0 0 0,-1 1 0 0 0,1-1 0 0 0,-1 0 0 0 0,1 0 0 0 0,-2 0-1 0 0,1-1 1 0 0,0 1 0 0 0,-1 0 0 0 0,0-1 0 0 0,0 1 0 0 0,0-10 0 0 0,-1 0 17 0 0,-1 0-1 0 0,0-1 1 0 0,-2 1-1 0 0,1 0 1 0 0,-2 0-1 0 0,0 0 1 0 0,0 0-1 0 0,-8-14 1 0 0,12 28-9 0 0,0 0 0 0 0,-1 0 0 0 0,1 0 0 0 0,-1 0 0 0 0,1 0 1 0 0,-1 0-1 0 0,0 1 0 0 0,1-1 0 0 0,-1 0 0 0 0,0 0 0 0 0,1 0 0 0 0,-1 1 0 0 0,0-1 0 0 0,0 1 0 0 0,0-1 0 0 0,0 0 0 0 0,0 1 0 0 0,0-1 1 0 0,1 1-1 0 0,-1 0 0 0 0,0-1 0 0 0,0 1 0 0 0,-2 0 0 0 0,2 0 1 0 0,0 0 1 0 0,-1 0-1 0 0,1 0 1 0 0,0 1-1 0 0,0-1 0 0 0,0 0 1 0 0,-1 1-1 0 0,1 0 1 0 0,0-1-1 0 0,0 1 1 0 0,0-1-1 0 0,0 1 0 0 0,0 0 1 0 0,0 0-1 0 0,0 0 1 0 0,-1 1-1 0 0,-1 1 18 0 0,1 0 1 0 0,-1 0-1 0 0,1 0 1 0 0,0 1-1 0 0,0-1 0 0 0,0 1 1 0 0,0-1-1 0 0,1 1 0 0 0,0 0 1 0 0,-1 0-1 0 0,0 5 1 0 0,2-4 5 0 0,0 0 1 0 0,0 0-1 0 0,1 0 1 0 0,-1-1-1 0 0,1 1 1 0 0,0 0-1 0 0,0 0 1 0 0,1-1-1 0 0,-1 1 1 0 0,4 5-1 0 0,2 4 97 0 0,18 24 0 0 0,-17-27-9 0 0,0 0 1 0 0,11 25-1 0 0,-14-26-60 0 0,0 1 0 0 0,0-1 0 0 0,1 1 0 0 0,0-1 0 0 0,1-1 0 0 0,0 0 0 0 0,10 10 0 0 0,-16-17 21 0 0,-1 0 0 0 0,1-1 1 0 0,-1 1-1 0 0,0 0 0 0 0,1 0 0 0 0,-1 0 1 0 0,0 0-1 0 0,0-1 0 0 0,0 1 1 0 0,0 0-1 0 0,-1 2 0 0 0,1 8 1 0 0,1-5-71 0 0,1 0 0 0 0,0-1-1 0 0,0 1 1 0 0,1-1 0 0 0,-1 0-1 0 0,2 1 1 0 0,-1-1-1 0 0,7 9 1 0 0,12 23 84 0 0,-18-28-9 0 0,-1 0-1 0 0,3 21 1 0 0,-3-20-66 0 0,-1 1 1 0 0,5 11 0 0 0,5 7-33 0 0,1 0 1 0 0,31 50-1 0 0,-41-75 18 0 0,0-1 0 0 0,-1 1 0 0 0,1-1-1 0 0,-1 1 1 0 0,0 0 0 0 0,0 0 0 0 0,-1 0 0 0 0,1 0-1 0 0,-1 0 1 0 0,0 1 0 0 0,-1-1 0 0 0,1 0 0 0 0,-1 0 0 0 0,0 1-1 0 0,0-1 1 0 0,-1 0 0 0 0,0 1 0 0 0,0-1 0 0 0,0 0-1 0 0,0 0 1 0 0,-1 0 0 0 0,0 0 0 0 0,0 0 0 0 0,0 0 0 0 0,0-1-1 0 0,-1 1 1 0 0,0-1 0 0 0,0 1 0 0 0,0-1 0 0 0,-1 0-1 0 0,1 0 1 0 0,-1 0 0 0 0,0-1 0 0 0,0 1 0 0 0,-8 4 0 0 0,6-5 5 0 0,1 1 1 0 0,-1-1-1 0 0,-1-1 1 0 0,1 1 0 0 0,0-1-1 0 0,-1 0 1 0 0,1 0 0 0 0,-1-1-1 0 0,0 0 1 0 0,1 0 0 0 0,-1-1-1 0 0,0 1 1 0 0,1-2 0 0 0,-1 1-1 0 0,0-1 1 0 0,0 0 0 0 0,1 0-1 0 0,-1 0 1 0 0,1-1 0 0 0,-1 0-1 0 0,1-1 1 0 0,0 1 0 0 0,0-1-1 0 0,0-1 1 0 0,0 1 0 0 0,-6-6-1 0 0,-1 0-13 0 0,1 0-1 0 0,1-1 1 0 0,-1 0-1 0 0,2-1 1 0 0,-1 0 0 0 0,2-1-1 0 0,0 0 1 0 0,-10-16-1 0 0,14 19 1 0 0,1 0-1 0 0,0 0 1 0 0,0 0 0 0 0,1 0-1 0 0,0-1 1 0 0,0 0-1 0 0,1 1 1 0 0,1-1-1 0 0,0 0 1 0 0,0 0 0 0 0,0 0-1 0 0,2 0 1 0 0,1-16-1 0 0,-1 21-15 0 0,0 0-1 0 0,1-1 0 0 0,0 1 1 0 0,-1 0-1 0 0,2 0 0 0 0,-1 1 0 0 0,1-1 1 0 0,-1 0-1 0 0,1 1 0 0 0,1 0 1 0 0,-1-1-1 0 0,1 1 0 0 0,-1 1 1 0 0,1-1-1 0 0,0 0 0 0 0,0 1 1 0 0,1 0-1 0 0,8-5 0 0 0,6-2-278 0 0,1 1-1 0 0,0 1 0 0 0,30-8 0 0 0,-15 6-415 0 0,81-38-5821 0 0,-73 30-539 0 0,-19 7 4125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51.1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29 105 512 0 0,'-1'-1'1074'0'0,"0"0"-1"0"0,1-1 1 0 0,-1 1-1 0 0,0 0 1 0 0,0 0 0 0 0,0 0-1 0 0,0 0 1 0 0,-1 0-1 0 0,1 0 1 0 0,0 0-1 0 0,0 0 1 0 0,-3-1 0 0 0,4 2-909 0 0,-1 0 1 0 0,1 0-1 0 0,0 0 1 0 0,-1 0 0 0 0,1 0-1 0 0,0 0 1 0 0,-1-1 0 0 0,1 1-1 0 0,0 0 1 0 0,-1 0 0 0 0,1 0-1 0 0,-1 0 1 0 0,1 1-1 0 0,0-1 1 0 0,-1 0 0 0 0,1 0-1 0 0,0 0 1 0 0,-1 0 0 0 0,1 0-1 0 0,0 0 1 0 0,-1 0 0 0 0,1 1-1 0 0,0-1 1 0 0,-1 0-1 0 0,1 0 1 0 0,0 1 0 0 0,0-1-1 0 0,-1 0 1 0 0,1 0 0 0 0,0 1-1 0 0,0-1 1 0 0,-1 0 0 0 0,1 1-1 0 0,0-1 1 0 0,0 0 0 0 0,0 1-1 0 0,-1-1 1 0 0,1 0-1 0 0,0 1 1 0 0,0-1 0 0 0,0 0-1 0 0,0 1 1 0 0,0-1 0 0 0,0 0-1 0 0,0 1 1 0 0,0-1 0 0 0,0 0-1 0 0,0 1 1 0 0,0-1-1 0 0,0 1 1 0 0,0-1 0 0 0,0 0-1 0 0,1 1 1 0 0,-1 7 451 0 0,2 64 1977 0 0,-1-62-2511 0 0,1-1 0 0 0,0 0 0 0 0,0 1 0 0 0,1-1 0 0 0,6 14 0 0 0,4 1 40 0 0,-8-15-3 0 0,0 1-1 0 0,-1 0 1 0 0,5 14-1 0 0,-24-71 36 0 0,10 35-148 0 0,1 1 0 0 0,0-1 1 0 0,1 1-1 0 0,0-1 0 0 0,1 0 1 0 0,1 0-1 0 0,0 0 0 0 0,0-17 0 0 0,3 12-3 0 0,1 0-1 0 0,0 1 1 0 0,7-22 0 0 0,-9 33-8 0 0,0 1 1 0 0,1 0-1 0 0,0 0 1 0 0,0 0 0 0 0,0 0-1 0 0,0 0 1 0 0,1 0-1 0 0,-1 1 1 0 0,1-1 0 0 0,0 1-1 0 0,0-1 1 0 0,0 1 0 0 0,0 0-1 0 0,1 0 1 0 0,-1 1-1 0 0,1-1 1 0 0,7-3 0 0 0,-8 5 2 0 0,0 0 0 0 0,0 1 0 0 0,-1 0 0 0 0,1-1 0 0 0,0 1 1 0 0,0 0-1 0 0,0 0 0 0 0,0 0 0 0 0,-1 1 0 0 0,1-1 0 0 0,0 1 1 0 0,0-1-1 0 0,-1 1 0 0 0,1 0 0 0 0,0 0 0 0 0,-1 0 0 0 0,1 1 0 0 0,-1-1 1 0 0,1 0-1 0 0,-1 1 0 0 0,0 0 0 0 0,1-1 0 0 0,-1 1 0 0 0,2 3 1 0 0,7 5-5 0 0,-2 1 0 0 0,1 1 0 0 0,10 16 0 0 0,-15-20 18 0 0,3 4 47 0 0,0 1 0 0 0,-1 0 0 0 0,-1 1 1 0 0,0 0-1 0 0,-1 0 0 0 0,5 19 0 0 0,-5-11 198 0 0,-2 0 0 0 0,0 0-1 0 0,0 35 1 0 0,6-77-214 0 0,-2-6-114 0 0,-2-1 1 0 0,3-46-1 0 0,-3 21-16 0 0,-3 40 69 0 0,-1-4-11 0 0,8-28 0 0 0,-9 41 19 0 0,1 0 0 0 0,0 0 0 0 0,0 0 0 0 0,0 0 0 0 0,1 0 0 0 0,-1 0 0 0 0,1 0 0 0 0,-1 1 0 0 0,1-1 0 0 0,0 1 0 0 0,0-1 0 0 0,0 1 0 0 0,0 0 0 0 0,1-1 0 0 0,4-2 0 0 0,-6 4 5 0 0,0 1 0 0 0,0-1 0 0 0,0 1 0 0 0,0 0 0 0 0,1-1 0 0 0,-1 1 1 0 0,0 0-1 0 0,0 0 0 0 0,0 0 0 0 0,0 0 0 0 0,1 0 0 0 0,-1 0 0 0 0,0 0 0 0 0,0 0 0 0 0,0 0 0 0 0,1 1 1 0 0,-1-1-1 0 0,0 1 0 0 0,0-1 0 0 0,0 0 0 0 0,0 1 0 0 0,0 0 0 0 0,0-1 0 0 0,0 1 0 0 0,0 0 1 0 0,0-1-1 0 0,0 1 0 0 0,0 0 0 0 0,0 0 0 0 0,-1 0 0 0 0,2 1 0 0 0,3 4-4 0 0,-1 0-1 0 0,0 0 0 0 0,6 12 1 0 0,-7-12-17 0 0,26 54-4 0 0,-16-31 8 0 0,1-1 0 0 0,27 38 0 0 0,-38-62-94 0 0,0 1-1 0 0,1-1 1 0 0,0 0 0 0 0,0 0 0 0 0,0-1 0 0 0,0 1 0 0 0,0-1-1 0 0,1 0 1 0 0,0 0 0 0 0,9 4 0 0 0,-11-5-338 0 0,1-1 1 0 0,0 0-1 0 0,1 0 0 0 0,-1 0 1 0 0,0-1-1 0 0,0 1 0 0 0,0-1 1 0 0,0 0-1 0 0,0 0 1 0 0,1-1-1 0 0,-1 1 0 0 0,0-1 1 0 0,0 0-1 0 0,7-2 0 0 0,6-3-2143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57.2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90 512 0 0,'-4'1'675'0'0,"1"-1"1"0"0,-1 1-1 0 0,1-1 0 0 0,-1 1 0 0 0,1 0 1 0 0,0 0-1 0 0,-7 3 0 0 0,9-3-489 0 0,0-1 0 0 0,0 1 0 0 0,0 0 0 0 0,-1-1 0 0 0,1 1 0 0 0,0 0 0 0 0,0 0-1 0 0,0 0 1 0 0,0 0 0 0 0,0 0 0 0 0,0 0 0 0 0,0 0 0 0 0,1 0 0 0 0,-1 0 0 0 0,0 0 0 0 0,0 0 0 0 0,1 0 0 0 0,-1 1 0 0 0,1-1-1 0 0,-1 0 1 0 0,1 0 0 0 0,-1 3 0 0 0,1-4-168 0 0,1 0 0 0 0,-1 0 0 0 0,0 0 0 0 0,0 1 0 0 0,1-1-1 0 0,-1 0 1 0 0,0 0 0 0 0,0 0 0 0 0,1 0 0 0 0,-1 0 0 0 0,0 1 0 0 0,1-1 0 0 0,-1 0-1 0 0,0 0 1 0 0,0 0 0 0 0,1 0 0 0 0,-1 0 0 0 0,0 0 0 0 0,1 0 0 0 0,-1 0 0 0 0,0 0 0 0 0,0 0-1 0 0,1 0 1 0 0,-1 0 0 0 0,0 0 0 0 0,1-1 0 0 0,-1 1 0 0 0,0 0 0 0 0,0 0 0 0 0,1 0-1 0 0,-1 0 1 0 0,0 0 0 0 0,0-1 0 0 0,1 1 0 0 0,-1 0 0 0 0,0 0 0 0 0,0 0 0 0 0,1-1 0 0 0,-1 1-1 0 0,12-8 1478 0 0,-11 7-1246 0 0,-1 1 0 0 0,1 0 0 0 0,-1-1 0 0 0,0 0 0 0 0,1 1 0 0 0,-1-1 1 0 0,0 1-1 0 0,1-1 0 0 0,-1 1 0 0 0,0-1 0 0 0,0 0 0 0 0,1 1 0 0 0,-1-1 0 0 0,0 1 0 0 0,0-1 0 0 0,0 0 0 0 0,0 1 0 0 0,0-1 0 0 0,0 0 1 0 0,0 1-1 0 0,0-1 0 0 0,0 0 0 0 0,0 1 0 0 0,0-1 0 0 0,-1 0 0 0 0,1 1 0 0 0,0-1 0 0 0,0 0-152 0 0,-1 1 0 0 0,1 0 0 0 0,0 0 0 0 0,0 0 0 0 0,0 0 0 0 0,0-1 0 0 0,0 1 0 0 0,0 0 0 0 0,0 0 0 0 0,0 0 0 0 0,0-1 0 0 0,0 1 0 0 0,0 0 0 0 0,0 0 0 0 0,0 0 0 0 0,0-1 0 0 0,0 1 0 0 0,0 0 0 0 0,0 0 0 0 0,0 0 0 0 0,0-1 0 0 0,0 1 0 0 0,0 0 0 0 0,0 0 0 0 0,0 0 0 0 0,0-1 0 0 0,0 1 0 0 0,0 0 0 0 0,0 0 0 0 0,0 0 0 0 0,1 0 0 0 0,-1-1 0 0 0,0 1 0 0 0,0 0 0 0 0,0 0 0 0 0,0 0 0 0 0,0 0 0 0 0,1-1 0 0 0,17-7 183 0 0,-1-1 0 0 0,22-15 0 0 0,7-3 436 0 0,-38 22-521 0 0,-5 3-32 0 0,1 0-1 0 0,-1 0 1 0 0,1 0-1 0 0,-1 0 1 0 0,1 1-1 0 0,0 0 1 0 0,0-1 0 0 0,0 1-1 0 0,5 0 1 0 0,-9 1-149 0 0,1 0 0 0 0,-1 1 0 0 0,0-1 0 0 0,1 0 0 0 0,-1 0 0 0 0,0 0 0 0 0,1 1-1 0 0,-1-1 1 0 0,0 0 0 0 0,1 1 0 0 0,-1-1 0 0 0,0 0 0 0 0,1 1 0 0 0,-1-1 0 0 0,0 0 0 0 0,0 1 0 0 0,0-1 0 0 0,1 1 0 0 0,-1-1 0 0 0,0 1 0 0 0,0-1 0 0 0,0 0 0 0 0,0 1 0 0 0,0-1 0 0 0,0 1 0 0 0,0-1 0 0 0,0 1 0 0 0,0-1 0 0 0,0 0 0 0 0,0 1 0 0 0,0-1 0 0 0,0 2 0 0 0,-2 14 90 0 0,-4 4 64 0 0,1 0 0 0 0,1 1 0 0 0,1 0 0 0 0,0 39 1 0 0,3-54-159 0 0,0 1 1 0 0,1 0-1 0 0,0-1 1 0 0,1 1-1 0 0,0-1 1 0 0,0 1 0 0 0,0-1-1 0 0,4 9 1 0 0,-3-11-19 0 0,-1 0 1 0 0,1 0-1 0 0,0-1 1 0 0,0 1-1 0 0,0-1 1 0 0,0 1-1 0 0,1-1 1 0 0,-1 0-1 0 0,1 0 1 0 0,0-1-1 0 0,0 1 1 0 0,0-1-1 0 0,6 3 1 0 0,-5-3-47 0 0,0 0 0 0 0,1-1 1 0 0,-1 0-1 0 0,0 0 0 0 0,1-1 0 0 0,-1 1 0 0 0,1-1 1 0 0,-1 0-1 0 0,1 0 0 0 0,-1-1 0 0 0,0 0 0 0 0,1 0 1 0 0,-1 0-1 0 0,0 0 0 0 0,0-1 0 0 0,9-4 0 0 0,-1 0-632 0 0,0 0 0 0 0,-1-1 0 0 0,0-1 0 0 0,0 0 1 0 0,12-11-1 0 0,-12 8-1573 0 0,-1 0 1 0 0,1-1 0 0 0,11-16 0 0 0,-6 4-247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57.4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96 10 3753 0 0,'-12'-2'3630'0'0,"-30"-5"7711"0"0,38 7-10657 0 0,1 0 1 0 0,-1 0 0 0 0,1 0 0 0 0,-1 0 0 0 0,1 1 0 0 0,-1-1 0 0 0,1 1-1 0 0,0 0 1 0 0,-7 2 0 0 0,10-3-674 0 0,0 0 0 0 0,0 0-1 0 0,0 0 1 0 0,0 1 0 0 0,0-1 0 0 0,0 0 0 0 0,0 0-1 0 0,0 0 1 0 0,0 0 0 0 0,-1 0 0 0 0,1 0-1 0 0,0 0 1 0 0,0 0 0 0 0,0 0 0 0 0,0 1 0 0 0,0-1-1 0 0,0 0 1 0 0,0 0 0 0 0,0 0 0 0 0,0 0-1 0 0,0 0 1 0 0,0 0 0 0 0,0 0 0 0 0,0 1 0 0 0,0-1-1 0 0,0 0 1 0 0,0 0 0 0 0,0 0 0 0 0,0 0-1 0 0,0 0 1 0 0,0 0 0 0 0,0 0 0 0 0,0 1 0 0 0,0-1-1 0 0,0 0 1 0 0,0 0 0 0 0,0 0 0 0 0,1 0-1 0 0,-1 0 1 0 0,0 0 0 0 0,0 0 0 0 0,0 0 0 0 0,0 0-1 0 0,0 1 1 0 0,0-1 0 0 0,0 0 0 0 0,0 0-1 0 0,0 0 1 0 0,0 0 0 0 0,1 0 0 0 0,-1 0 0 0 0,0 0-1 0 0,0 0 1 0 0,0 0 0 0 0,0 0 0 0 0,0 0-1 0 0,0 0 1 0 0,0 0 0 0 0,1 0 0 0 0,-1 0 0 0 0,0 0-1 0 0,0 0 1 0 0,0 0 0 0 0,0 0 0 0 0,0 0-1 0 0,0 0 1 0 0,0 0 0 0 0,1 0 0 0 0,8 2-55 0 0,11-2-719 0 0,-1 0-1 0 0,26-5 1 0 0,14-1-7117 0 0,-36 6 4643 0 0,-3 1 358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58.0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77 2489 0 0,'-12'-19'12251'0'0,"4"8"577"0"0,7 11-12711 0 0,-2 10 41 0 0,1 1 0 0 0,-1-1 0 0 0,2 1 0 0 0,-1 0 0 0 0,1 0 0 0 0,1-1 0 0 0,0 1 0 0 0,1 0 0 0 0,0 0 0 0 0,0-1 0 0 0,1 1 0 0 0,1 0 1 0 0,0-1-1 0 0,0 0 0 0 0,1 0 0 0 0,7 14 0 0 0,-4-6-101 0 0,-6-13-36 0 0,1 0 1 0 0,0-1-1 0 0,-1 0 0 0 0,2 1 0 0 0,-1-1 0 0 0,0 0 0 0 0,4 4 1 0 0,-4-36 112 0 0,-5-3-112 0 0,1 18-31 0 0,0 0-1 0 0,2 0 1 0 0,-1 0-1 0 0,3-17 1 0 0,0 14-2 0 0,1-1 0 0 0,1 1 0 0 0,0 0 0 0 0,9-21 1 0 0,-11 33 2 0 0,0 0 0 0 0,0 0 0 0 0,0 0 1 0 0,1 0-1 0 0,0 1 0 0 0,-1-1 0 0 0,1 1 1 0 0,1 0-1 0 0,3-4 0 0 0,-4 5 4 0 0,-1 1 0 0 0,1-1-1 0 0,0 1 1 0 0,0-1 0 0 0,0 1-1 0 0,-1 0 1 0 0,1 0 0 0 0,0 0 0 0 0,1 1-1 0 0,-1-1 1 0 0,0 1 0 0 0,0-1-1 0 0,0 1 1 0 0,6 1 0 0 0,-5-1-1 0 0,1 1 0 0 0,-1 0-1 0 0,0 1 1 0 0,1-1 0 0 0,-1 1 0 0 0,0 0 0 0 0,0 0 0 0 0,0 0 0 0 0,0 1 0 0 0,0-1 0 0 0,0 1-1 0 0,4 5 1 0 0,2 0-6 0 0,-1 2-1 0 0,-1-1 0 0 0,9 13 0 0 0,49 80 41 0 0,-60-91-25 0 0,0 1 1 0 0,-1 0-1 0 0,0 1 1 0 0,-1-1-1 0 0,4 22 1 0 0,8 23-435 0 0,-16-56 333 0 0,0 0 0 0 0,1 0 1 0 0,-1 0-1 0 0,1 0 1 0 0,-1 0-1 0 0,1 0 0 0 0,-1 0 1 0 0,1 0-1 0 0,0 0 0 0 0,-1 0 1 0 0,1 0-1 0 0,0 0 0 0 0,0-1 1 0 0,0 1-1 0 0,0 0 1 0 0,0 0-1 0 0,0-1 0 0 0,-1 1 1 0 0,2-1-1 0 0,-1 1 0 0 0,0-1 1 0 0,0 1-1 0 0,0-1 0 0 0,2 1 1 0 0,0-1-798 0 0,1 0 1 0 0,-1-1-1 0 0,0 1 0 0 0,0 0 1 0 0,0-1-1 0 0,1 0 1 0 0,4-1-1 0 0,7-3-3049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59.0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329 132 512 0 0,'-5'-10'6070'0'0,"5"9"-5757"0"0,-1 0 1 0 0,0 1-1 0 0,1-1 0 0 0,0 0 1 0 0,-1 0-1 0 0,1 0 0 0 0,-1 0 1 0 0,1 0-1 0 0,0 0 1 0 0,0 0-1 0 0,-1 0 0 0 0,1 0 1 0 0,0 0-1 0 0,0-1 0 0 0,7-61 6135 0 0,-6 61-6135 0 0,-1-1-1 0 0,0 1 0 0 0,0 0 0 0 0,-1 0 0 0 0,1 0 0 0 0,0 0 0 0 0,-1-1 1 0 0,1 1-1 0 0,-1 0 0 0 0,0 0 0 0 0,0 0 0 0 0,0 0 0 0 0,0 0 0 0 0,-1-2 1 0 0,0 3-192 0 0,1 0 0 0 0,0 0 1 0 0,-1 0-1 0 0,1 0 0 0 0,0 0 1 0 0,-1 1-1 0 0,1-1 1 0 0,-1 0-1 0 0,0 1 0 0 0,1-1 1 0 0,-1 1-1 0 0,1 0 0 0 0,-1-1 1 0 0,0 1-1 0 0,1 0 1 0 0,-1 0-1 0 0,0 0 0 0 0,1 0 1 0 0,-4 1-1 0 0,-12 1 240 0 0,0 2 0 0 0,0 0-1 0 0,0 1 1 0 0,0 0 0 0 0,1 2 0 0 0,-20 9 0 0 0,27-11-213 0 0,1 0 0 0 0,-1 1 0 0 0,1-1 0 0 0,0 2 0 0 0,0-1 1 0 0,1 1-1 0 0,0 0 0 0 0,0 1 0 0 0,0-1 0 0 0,1 1 0 0 0,-7 13 0 0 0,5-6 10 0 0,0 0 0 0 0,1 0 0 0 0,1 1-1 0 0,1 0 1 0 0,0 1 0 0 0,-2 16 0 0 0,5-27-140 0 0,2-1 1 0 0,-1 1-1 0 0,1-1 1 0 0,-1 1-1 0 0,2-1 0 0 0,-1 1 1 0 0,1 0-1 0 0,-1-1 1 0 0,2 1-1 0 0,-1-1 1 0 0,0 0-1 0 0,1 1 0 0 0,0-1 1 0 0,1 0-1 0 0,3 8 1 0 0,-2-8-28 0 0,0 0-1 0 0,0 0 1 0 0,0-1 0 0 0,1 1 0 0 0,-1-1-1 0 0,1 0 1 0 0,0 0 0 0 0,0 0-1 0 0,1-1 1 0 0,-1 1 0 0 0,1-1 0 0 0,0-1-1 0 0,8 4 1 0 0,0-2-86 0 0,1 0-1 0 0,0-1 1 0 0,-1 0-1 0 0,1-2 1 0 0,1 1 0 0 0,-1-2-1 0 0,0 0 1 0 0,0-1-1 0 0,0 0 1 0 0,0-1-1 0 0,0-1 1 0 0,28-9-1 0 0,-20 4-1092 0 0,0-1-1 0 0,36-20 0 0 0,-32 13-3852 0 0,39-31-1 0 0,-54 37 293 0 0,-3 1-216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6:15.3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360 188 1024 0 0,'-18'-2'1710'0'0,"1"0"0"0"0,-1 2-1 0 0,0 0 1 0 0,0 1 0 0 0,0 0-1 0 0,1 2 1 0 0,-18 4 0 0 0,32-6-1500 0 0,-1 0-1 0 0,1 0 1 0 0,0 0 0 0 0,0 0 0 0 0,1 1 0 0 0,-1-1 0 0 0,0 1-1 0 0,0 0 1 0 0,1 0 0 0 0,-1 0 0 0 0,1 0 0 0 0,-1 0 0 0 0,1 0-1 0 0,-2 4 1 0 0,-3 3 313 0 0,1 1 0 0 0,-9 17-1 0 0,-5 7 117 0 0,17-30-575 0 0,-9 12 244 0 0,-10 20 1 0 0,20-31-255 0 0,-1 0 1 0 0,1 0-1 0 0,0 0 1 0 0,0 0-1 0 0,1 0 1 0 0,-1 1-1 0 0,1-1 1 0 0,0 1-1 0 0,1 5 1 0 0,0-8-49 0 0,0 0 1 0 0,1 0 0 0 0,-1 0-1 0 0,1 0 1 0 0,0 0-1 0 0,0 0 1 0 0,0 0 0 0 0,1-1-1 0 0,-1 1 1 0 0,1 0 0 0 0,-1-1-1 0 0,1 1 1 0 0,0-1-1 0 0,0 1 1 0 0,0-1 0 0 0,0 0-1 0 0,1 0 1 0 0,-1 0-1 0 0,0 0 1 0 0,4 2 0 0 0,4 2 1 0 0,0 0 0 0 0,1-1 0 0 0,-1 0 1 0 0,13 4-1 0 0,-1-2-36 0 0,1 0-1 0 0,0-2 1 0 0,1 0 0 0 0,-1-2-1 0 0,1 0 1 0 0,0-2 0 0 0,-1 0 0 0 0,1-2-1 0 0,0-1 1 0 0,0-1 0 0 0,-1 0-1 0 0,0-2 1 0 0,32-10 0 0 0,-46 11 22 0 0,0 0 0 0 0,0 0 0 0 0,0-1 0 0 0,0 0 0 0 0,-1-1 0 0 0,1 0 0 0 0,-1 0 0 0 0,12-13 0 0 0,-16 14-9 0 0,1 0 0 0 0,-1-1-1 0 0,0 1 1 0 0,-1-1 0 0 0,1 0-1 0 0,-1 0 1 0 0,0 0 0 0 0,-1-1-1 0 0,1 1 1 0 0,-1 0 0 0 0,-1-1-1 0 0,1 0 1 0 0,0-11 0 0 0,-1-8-76 0 0,-1 0 0 0 0,-1 0 0 0 0,-2 0 0 0 0,-1 1 0 0 0,0-1 0 0 0,-2 1 0 0 0,-11-31 0 0 0,13 47 44 0 0,1 1 1 0 0,-1-1-1 0 0,0 1 1 0 0,-1-1-1 0 0,0 1 1 0 0,0 1-1 0 0,-1-1 1 0 0,-10-10-1 0 0,12 14 25 0 0,0 1 1 0 0,0 0-1 0 0,0 0 0 0 0,0 0 1 0 0,0 1-1 0 0,0-1 0 0 0,-1 1 1 0 0,0 0-1 0 0,1 0 1 0 0,-1 1-1 0 0,0 0 0 0 0,0-1 1 0 0,1 1-1 0 0,-1 1 0 0 0,0-1 1 0 0,0 1-1 0 0,-10 0 0 0 0,5 2 0 0 0,-1 0 0 0 0,1 0 0 0 0,0 1 0 0 0,0 0 0 0 0,-14 6 0 0 0,-48 28-36 0 0,52-25 15 0 0,-17 8-8 0 0,1 2 1 0 0,-46 38-1 0 0,65-46 15 0 0,0 2-1 0 0,1 0 1 0 0,1 0 0 0 0,0 2 0 0 0,1 0 0 0 0,-12 22 0 0 0,22-34 22 0 0,1 1 0 0 0,-1 0 0 0 0,1 0 0 0 0,1 0 0 0 0,-1 0 0 0 0,1 0 0 0 0,1 1 0 0 0,-1-1 0 0 0,0 15 0 0 0,2-18 17 0 0,0-1-1 0 0,1 1 0 0 0,-1 0 1 0 0,1 0-1 0 0,0 0 1 0 0,0-1-1 0 0,0 1 0 0 0,0 0 1 0 0,1-1-1 0 0,-1 1 0 0 0,1-1 1 0 0,0 0-1 0 0,0 1 1 0 0,0-1-1 0 0,1 0 0 0 0,-1 0 1 0 0,1-1-1 0 0,0 1 1 0 0,0 0-1 0 0,6 4 0 0 0,0-2 13 0 0,0 0 0 0 0,0-1 0 0 0,1 0 0 0 0,-1 0 0 0 0,1-1 0 0 0,0 0 0 0 0,0 0 0 0 0,1-1 0 0 0,17 1 0 0 0,3-2 18 0 0,-1-1 0 0 0,32-4-1 0 0,-37 1 5 0 0,0-1-1 0 0,0-2 0 0 0,-1 0 0 0 0,1-2 0 0 0,-2-1 0 0 0,1-1 1 0 0,34-19-1 0 0,-48 23-31 0 0,-1 0 0 0 0,0 0 0 0 0,-1-1 0 0 0,0 0 0 0 0,0 0 0 0 0,0-1 0 0 0,-1 0 0 0 0,0-1 0 0 0,0 1 0 0 0,6-13 0 0 0,-9 14 3 0 0,-1 0-1 0 0,0 0 0 0 0,0-1 1 0 0,0 1-1 0 0,-1-1 0 0 0,0 0 1 0 0,-1 0-1 0 0,0 0 0 0 0,0 0 1 0 0,-1 0-1 0 0,0 0 0 0 0,0 0 0 0 0,0 0 1 0 0,-3-10-1 0 0,1 10 23 0 0,0 0 0 0 0,0 0 0 0 0,-1 0 0 0 0,0 1-1 0 0,-7-15 1 0 0,9 21-20 0 0,0-1-1 0 0,0 0 0 0 0,0 1 1 0 0,-1 0-1 0 0,1-1 0 0 0,0 1 0 0 0,-1-1 1 0 0,1 1-1 0 0,-1 0 0 0 0,1 0 1 0 0,-1 0-1 0 0,0 0 0 0 0,-2-1 0 0 0,2 2 2 0 0,1-1-1 0 0,-1 1 0 0 0,1 0 0 0 0,0 0 0 0 0,-1 0 0 0 0,1 0 1 0 0,-1 0-1 0 0,1 0 0 0 0,-1 0 0 0 0,1 1 0 0 0,0-1 0 0 0,-1 1 1 0 0,1-1-1 0 0,-1 1 0 0 0,1-1 0 0 0,0 1 0 0 0,0 0 0 0 0,-1-1 1 0 0,1 1-1 0 0,-2 2 0 0 0,-1 0-1 0 0,0 1 1 0 0,1 0-1 0 0,-1 0 1 0 0,1 0-1 0 0,0 0 1 0 0,0 0-1 0 0,1 1 0 0 0,-1 0 1 0 0,1-1-1 0 0,0 1 1 0 0,0 0-1 0 0,0 0 1 0 0,1 0-1 0 0,0 0 0 0 0,0 0 1 0 0,0 1-1 0 0,1-1 1 0 0,-1 0-1 0 0,2 11 1 0 0,0-3 6 0 0,0-1 1 0 0,1 1 0 0 0,0 0 0 0 0,1-1-1 0 0,1 1 1 0 0,0-1 0 0 0,6 13 0 0 0,1-3 1 0 0,1 0 0 0 0,1-1 1 0 0,1-1-1 0 0,19 22 1 0 0,-7-13 202 0 0,57 48 0 0 0,-78-72-188 0 0,37 29 375 0 0,57 63 1 0 0,-88-85-331 0 0,-1 0-1 0 0,-1 1 1 0 0,0 0 0 0 0,0 1 0 0 0,-2-1 0 0 0,0 1 0 0 0,0 1 0 0 0,-1 0-1 0 0,-1 0 1 0 0,4 17 0 0 0,-8-26-48 0 0,0 0 1 0 0,0 1-1 0 0,-1-1 0 0 0,0 1 1 0 0,0-1-1 0 0,-1 0 0 0 0,0 1 1 0 0,0-1-1 0 0,0 0 1 0 0,-1 1-1 0 0,0-1 0 0 0,0 0 1 0 0,0 0-1 0 0,-1 0 0 0 0,0-1 1 0 0,0 1-1 0 0,-1-1 0 0 0,1 1 1 0 0,-1-1-1 0 0,0 0 0 0 0,-1 0 1 0 0,1-1-1 0 0,-1 1 0 0 0,0-1 1 0 0,0 0-1 0 0,0-1 0 0 0,-9 5 1 0 0,-12 7 36 0 0,0-2 1 0 0,-2-1-1 0 0,-33 10 1 0 0,-91 18 102 0 0,25-19-55 0 0,105-19-101 0 0,1-1-1 0 0,-1-1 1 0 0,-41-5-1 0 0,61 5-17 0 0,-1-1-1 0 0,1 1 1 0 0,-1-1 0 0 0,1 1-1 0 0,0-1 1 0 0,0 0 0 0 0,-1 0-1 0 0,1 0 1 0 0,0 0-1 0 0,0 0 1 0 0,0 0 0 0 0,0-1-1 0 0,0 1 1 0 0,1-1 0 0 0,-1 1-1 0 0,0-1 1 0 0,0 0-1 0 0,1 1 1 0 0,-2-4 0 0 0,2 3-3 0 0,0 0 1 0 0,1 0-1 0 0,-1-1 1 0 0,0 1-1 0 0,1 0 1 0 0,0-1-1 0 0,-1 1 1 0 0,1-1-1 0 0,0 1 1 0 0,1-1-1 0 0,-1 1 1 0 0,0 0-1 0 0,0-1 1 0 0,1 1-1 0 0,0 0 1 0 0,-1-1-1 0 0,1 1 1 0 0,2-4-1 0 0,95-196-155 0 0,-77 167 154 0 0,1 2 0 0 0,1 1-1 0 0,51-56 1 0 0,-32 47-32 0 0,1 2 1 0 0,50-35-1 0 0,-83 66-217 0 0,1 1 0 0 0,1 0-1 0 0,-1 1 1 0 0,1 0 0 0 0,0 0 0 0 0,0 2 0 0 0,21-6 0 0 0,-24 9-1563 0 0,-2 4-4001 0 0,-5 3 641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59.4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70 3441 0 0,'-25'0'15728'0'0,"41"1"-11540"0"0,0-2-3969 0 0,-1-1 1 0 0,0-1-1 0 0,0 0 1 0 0,-1-1-1 0 0,1 0 0 0 0,22-11 1 0 0,-15 6-179 0 0,38-10 0 0 0,-54 18-63 0 0,8-3 31 0 0,28-1 1 0 0,-40 4-47 0 0,1 1 1 0 0,0 0-1 0 0,0 0 1 0 0,0 0-1 0 0,-1 0 1 0 0,1 1-1 0 0,0-1 0 0 0,0 1 1 0 0,-1 0-1 0 0,1 0 1 0 0,0 0-1 0 0,-1 0 1 0 0,1 0-1 0 0,-1 0 1 0 0,1 1-1 0 0,3 2 1 0 0,-6-3-61 0 0,1 0 1 0 0,-1 0 0 0 0,1-1 0 0 0,-1 1 0 0 0,1 0 0 0 0,-1 0 0 0 0,0 0 0 0 0,1 0 0 0 0,-1 0-1 0 0,0 0 1 0 0,0 0 0 0 0,0 0 0 0 0,0 1 0 0 0,0-1 0 0 0,0 0 0 0 0,0 0 0 0 0,0 0 0 0 0,0 0-1 0 0,-1 0 1 0 0,1 0 0 0 0,0 0 0 0 0,-1 0 0 0 0,1 0 0 0 0,0 0 0 0 0,-1-1 0 0 0,1 1 0 0 0,-1 0 0 0 0,0 0-1 0 0,0 1 1 0 0,-21 24-7564 0 0,22-25 7042 0 0,-13 12-4769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59.6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37 2633 0 0,'0'-1'558'0'0,"-18"-13"8279"0"0,17 13-8452 0 0,0 1 0 0 0,1-1-1 0 0,-1 1 1 0 0,1-1 0 0 0,-1 1 0 0 0,0-1-1 0 0,1 0 1 0 0,-1 1 0 0 0,1-1 0 0 0,0 0-1 0 0,-1 1 1 0 0,1-1 0 0 0,-1 0 0 0 0,1 0-1 0 0,0 1 1 0 0,0-1 0 0 0,-1 0-1 0 0,1 0 1 0 0,0 0 0 0 0,0 1 0 0 0,0-1-1 0 0,0 0 1 0 0,0-1 0 0 0,0 2-309 0 0,1-1 0 0 0,-1 1 0 0 0,0 0 0 0 0,0-1 0 0 0,1 1 0 0 0,-1 0 0 0 0,0 0 0 0 0,1 0 0 0 0,-1-1 0 0 0,0 1 0 0 0,1 0 0 0 0,-1 0 0 0 0,0 0 0 0 0,1 0 0 0 0,-1 0-1 0 0,0 0 1 0 0,1 0 0 0 0,-1 0 0 0 0,1 0 0 0 0,-1 0 0 0 0,0 0 0 0 0,1 0 0 0 0,-1 0 0 0 0,0 0 0 0 0,1 0 0 0 0,-1 0 0 0 0,1 0 0 0 0,-1 0 0 0 0,0 0 0 0 0,1 0 0 0 0,-1 1 0 0 0,0-1 0 0 0,1 0 0 0 0,-1 0 0 0 0,0 0 0 0 0,0 1 0 0 0,1-1 0 0 0,-1 0 0 0 0,0 0 0 0 0,1 1 0 0 0,-1-1 0 0 0,0 0 0 0 0,0 1 0 0 0,12 12 896 0 0,-10-5-703 0 0,-1-1 0 0 0,1 1 0 0 0,-1 0-1 0 0,-1 0 1 0 0,1 0 0 0 0,-2 11-1 0 0,1-8-126 0 0,0 1 0 0 0,2 15-1 0 0,2-5-24 0 0,2 0 0 0 0,0 1-1 0 0,1-2 1 0 0,12 29 0 0 0,-13-39-704 0 0,0-1 0 0 0,0 0 0 0 0,16 18 0 0 0,-16-20-1206 0 0,1-1-1 0 0,0-1 1 0 0,1 1-1 0 0,0-1 0 0 0,12 7 1 0 0,-8-7-3539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00.8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63 182 512 0 0,'-10'0'4846'0'0,"-18"1"4957"0"0,27-1-9535 0 0,0 0-1 0 0,0 0 1 0 0,0 0 0 0 0,0 1-1 0 0,0-1 1 0 0,0 1 0 0 0,0-1 0 0 0,0 0-1 0 0,0 1 1 0 0,0 0 0 0 0,1-1-1 0 0,-1 1 1 0 0,0-1 0 0 0,0 1 0 0 0,1 0-1 0 0,-1 0 1 0 0,0-1 0 0 0,1 1-1 0 0,-1 0 1 0 0,0 0 0 0 0,1 0 0 0 0,-1 0-1 0 0,1 1 1 0 0,-2 7 1915 0 0,1-6 1044 0 0,-1-11-1554 0 0,2 4-1615 0 0,1-1 0 0 0,0 1 0 0 0,0 0-1 0 0,1 0 1 0 0,-1 0 0 0 0,1 0 0 0 0,0 1 0 0 0,0-1 0 0 0,4-5 0 0 0,0-3-13 0 0,5-11-9 0 0,1 0 1 0 0,1 1-1 0 0,29-37 0 0 0,-40 57-30 0 0,0 1 0 0 0,0-1 0 0 0,0 0 0 0 0,0 1 0 0 0,0-1 0 0 0,0 1 0 0 0,1 0 0 0 0,-1 0 1 0 0,0 0-1 0 0,4-1 0 0 0,-5 1-4 0 0,0 1 0 0 0,0 0 0 0 0,0-1 0 0 0,0 1 0 0 0,0 0 0 0 0,-1 0 0 0 0,1 0 0 0 0,0 0 0 0 0,0 0 0 0 0,0 0 0 0 0,0 0 0 0 0,0 0 0 0 0,0 1 0 0 0,0-1 0 0 0,0 0 0 0 0,0 1 0 0 0,0-1 0 0 0,-1 0 0 0 0,1 1 0 0 0,0-1 0 0 0,0 1 0 0 0,0-1 0 0 0,-1 1 0 0 0,1-1 0 0 0,0 1 0 0 0,-1 0 0 0 0,1-1 0 0 0,0 1 0 0 0,-1 0 0 0 0,1 0 0 0 0,0 0 0 0 0,12 29 11 0 0,-1-1-1 0 0,-2 2 1 0 0,-1-1-1 0 0,6 36 1 0 0,7 62 11 0 0,-21-118-31 0 0,1 0 1 0 0,0 0 0 0 0,1 0 0 0 0,0 0 0 0 0,7 17 0 0 0,-9-25-35 0 0,0 0 1 0 0,1 0 0 0 0,-1 0 0 0 0,0 0 0 0 0,1 0-1 0 0,-1 0 1 0 0,1 0 0 0 0,-1 0 0 0 0,1-1 0 0 0,0 1-1 0 0,0-1 1 0 0,0 1 0 0 0,0-1 0 0 0,0 0 0 0 0,0 1 0 0 0,0-1-1 0 0,0 0 1 0 0,0 0 0 0 0,0-1 0 0 0,1 1 0 0 0,-1 0-1 0 0,0-1 1 0 0,1 0 0 0 0,-1 1 0 0 0,0-1 0 0 0,1 0-1 0 0,-1 0 1 0 0,1 0 0 0 0,-1-1 0 0 0,4 0 0 0 0,5-2-926 0 0,0-1 0 0 0,-1-1 1 0 0,0 0-1 0 0,0-1 0 0 0,0 0 1 0 0,0 0-1 0 0,12-11 0 0 0,-4 3-2321 0 0,0 1 58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01.1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417 7 1408 0 0,'-27'-7'10755'0'0,"4"8"-4761"0"0,19 0-5594 0 0,0 0 0 0 0,1 1 0 0 0,-1-1 0 0 0,1 1 0 0 0,-1-1-1 0 0,1 1 1 0 0,0 1 0 0 0,-1-1 0 0 0,1 0 0 0 0,1 1 0 0 0,-6 4 0 0 0,-22 27 1099 0 0,-34 48-1 0 0,18-22-832 0 0,-84 104 525 0 0,79-91-1698 0 0,51-73 477 0 0,0 0-1 0 0,0 0 1 0 0,0 0 0 0 0,0 0-1 0 0,0 0 1 0 0,0 0-1 0 0,0 0 1 0 0,0 0 0 0 0,0 0-1 0 0,0 1 1 0 0,0-1-1 0 0,0 0 1 0 0,0 0 0 0 0,0 0-1 0 0,0 0 1 0 0,0 0-1 0 0,0 0 1 0 0,0 0 0 0 0,0 0-1 0 0,0 0 1 0 0,0 0-1 0 0,0 0 1 0 0,0 0 0 0 0,0 0-1 0 0,0 0 1 0 0,0 0-1 0 0,0 0 1 0 0,1 0 0 0 0,-1 1-1 0 0,0-1 1 0 0,0 0-1 0 0,0 0 1 0 0,0 0 0 0 0,0 0-1 0 0,0 0 1 0 0,0 0-1 0 0,0 0 1 0 0,0 0 0 0 0,0 0-1 0 0,0 0 1 0 0,0 0-1 0 0,1 0 1 0 0,-1 0 0 0 0,0 0-1 0 0,0 0 1 0 0,0 0-1 0 0,0 0 1 0 0,0 0-1 0 0,0 0 1 0 0,0-1 0 0 0,0 1-1 0 0,0 0 1 0 0,0 0-1 0 0,0 0 1 0 0,0 0 0 0 0,0 0-1 0 0,1 0 1 0 0,-1 0-1 0 0,0 0 1 0 0,0 0 0 0 0,0 0-1 0 0,0 0 1 0 0,0 0-1 0 0,0 0 1 0 0,0 0 0 0 0,0 0-1 0 0,0-1 1 0 0,7-1-1797 0 0,7-8-2710 0 0,4-2 1508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01.8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63 512 0 0,'-30'-8'20746'0'0,"37"5"-19080"0"0,8 0-877 0 0,106-7 1481 0 0,-38 4-2245 0 0,40-12-1136 0 0,-70 7-5896 0 0,-38 8 2520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02.8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51 428 512 0 0,'-2'0'836'0'0,"0"0"-1"0"0,1 0 1 0 0,-1 0 0 0 0,0 1-1 0 0,1-1 1 0 0,-1 0-1 0 0,0 1 1 0 0,1-1 0 0 0,-1 1-1 0 0,1 0 1 0 0,-1-1-1 0 0,0 1 1 0 0,1 0 0 0 0,0 0-1 0 0,-1 0 1 0 0,1 0-1 0 0,0 0 1 0 0,-1 0 0 0 0,-1 2-1 0 0,1 0-266 0 0,1 0-1 0 0,-1 0 0 0 0,1 0 0 0 0,-1 0 0 0 0,1 0 0 0 0,0 0 1 0 0,0 1-1 0 0,0-1 0 0 0,0 5 0 0 0,0-4-245 0 0,0 2 103 0 0,-1 0 0 0 0,2 0 0 0 0,-1 0 0 0 0,1 11 0 0 0,0-16-394 0 0,0 0 0 0 0,0-1 0 0 0,1 1 0 0 0,-1 0 0 0 0,0-1 0 0 0,0 1 0 0 0,0 0 0 0 0,1-1 0 0 0,-1 1 0 0 0,0 0 1 0 0,1-1-1 0 0,-1 1 0 0 0,1 0 0 0 0,-1-1 0 0 0,0 1 0 0 0,1-1 0 0 0,-1 1 0 0 0,1-1 0 0 0,1 1 0 0 0,-1 0-26 0 0,0-1 1 0 0,0 0-1 0 0,-1 0 1 0 0,1 0-1 0 0,0 1 0 0 0,0-1 1 0 0,0 0-1 0 0,0 0 1 0 0,0-1-1 0 0,0 1 1 0 0,0 0-1 0 0,0 0 0 0 0,0 0 1 0 0,0-1-1 0 0,0 1 1 0 0,0 0-1 0 0,0-1 0 0 0,0 1 1 0 0,1-1-1 0 0,15-9 12 0 0,-1 0 1 0 0,0-1-1 0 0,0 0 0 0 0,20-21 0 0 0,-13 10 1 0 0,37-48 1 0 0,-49 53 34 0 0,0 0 0 0 0,-1 0 0 0 0,-1-1 0 0 0,0 0 0 0 0,9-29 0 0 0,18-99 741 0 0,-35 138-717 0 0,0 3-31 0 0,4-31 745 0 0,-5 39-757 0 0,-1-1 0 0 0,1 1 0 0 0,-1 0 0 0 0,0 0-1 0 0,0-1 1 0 0,-3 5 0 0 0,-2 9-26 0 0,2 8 57 0 0,0 0 0 0 0,2 0 0 0 0,1 0 0 0 0,1 1 1 0 0,6 47-1 0 0,-6-68-38 0 0,1 10 54 0 0,1 0 0 0 0,1 0 0 0 0,0 0 0 0 0,6 15 0 0 0,-8-26-88 0 0,0 0 0 0 0,0 0 1 0 0,0 0-1 0 0,1 0 0 0 0,-1-1 1 0 0,1 1-1 0 0,0-1 0 0 0,0 1 0 0 0,0-1 1 0 0,0 0-1 0 0,0 1 0 0 0,0-1 0 0 0,1 0 1 0 0,-1-1-1 0 0,1 1 0 0 0,-1 0 0 0 0,1-1 1 0 0,0 1-1 0 0,0-1 0 0 0,-1 0 1 0 0,1 0-1 0 0,0 0 0 0 0,0 0 0 0 0,0 0 1 0 0,6 0-1 0 0,0-1-55 0 0,1-1 1 0 0,0 0-1 0 0,0 0 0 0 0,-1-1 1 0 0,1 0-1 0 0,-1-1 1 0 0,1 0-1 0 0,-1 0 0 0 0,12-7 1 0 0,-4 1-49 0 0,0-1-1 0 0,-1 0 1 0 0,28-23 0 0 0,-39 28 105 0 0,0 0-1 0 0,0 0 1 0 0,-1 0 0 0 0,0-1-1 0 0,0 0 1 0 0,0 0-1 0 0,0 0 1 0 0,-1 0 0 0 0,0-1-1 0 0,-1 1 1 0 0,1-1 0 0 0,-1 1-1 0 0,0-1 1 0 0,-1 0 0 0 0,2-12-1 0 0,-2-6 42 0 0,-1 1 0 0 0,-1-1 1 0 0,-4-27-1 0 0,2 22-17 0 0,3 27-17 0 0,-1-5 31 0 0,0 0-1 0 0,0 0 1 0 0,-1 0-1 0 0,-3-12 0 0 0,5 20-30 0 0,0 0-1 0 0,0 0 0 0 0,0 0 0 0 0,0 0 0 0 0,0 0 0 0 0,0-1 0 0 0,-1 1 1 0 0,1 0-1 0 0,0 0 0 0 0,0 0 0 0 0,0 0 0 0 0,0 0 0 0 0,0-1 0 0 0,0 1 1 0 0,0 0-1 0 0,0 0 0 0 0,0 0 0 0 0,-1 0 0 0 0,1 0 0 0 0,0 0 0 0 0,0 0 1 0 0,0 0-1 0 0,0 0 0 0 0,0 0 0 0 0,-1 0 0 0 0,1-1 0 0 0,0 1 0 0 0,0 0 0 0 0,0 0 1 0 0,0 0-1 0 0,0 0 0 0 0,-1 0 0 0 0,1 0 0 0 0,0 0 0 0 0,0 0 0 0 0,0 0 1 0 0,0 0-1 0 0,0 0 0 0 0,-1 0 0 0 0,1 1 0 0 0,0-1 0 0 0,0 0 0 0 0,0 0 1 0 0,0 0-1 0 0,-1 0 0 0 0,-5 8 57 0 0,-4 11-2 0 0,0 7-15 0 0,2 0 0 0 0,0 1 0 0 0,-6 42 0 0 0,12-53-33 0 0,0-1 0 0 0,2 0 1 0 0,-1 0-1 0 0,2 1 0 0 0,0-1 0 0 0,1 0 0 0 0,1 0 1 0 0,4 17-1 0 0,-4-26-7 0 0,-1 0 0 0 0,1 0 0 0 0,0-1 0 0 0,0 1 0 0 0,1-1 0 0 0,0 1 1 0 0,0-1-1 0 0,0-1 0 0 0,0 1 0 0 0,1 0 0 0 0,0-1 0 0 0,0 0 0 0 0,0 0 0 0 0,1-1 0 0 0,-1 1 0 0 0,1-1 0 0 0,0 0 1 0 0,-1-1-1 0 0,2 1 0 0 0,-1-1 0 0 0,8 2 0 0 0,-2-1-395 0 0,0-1 0 0 0,0 0-1 0 0,1-1 1 0 0,16 0 0 0 0,-16-1-1356 0 0,0-1 0 0 0,0 0-1 0 0,21-6 1 0 0,-13 0-423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03.8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557 149 512 0 0,'3'-5'492'0'0,"13"-14"4739"0"0,-1-1 1 0 0,-1-1-1 0 0,20-40 1 0 0,-33 60-5155 0 0,-1 1-1 0 0,0-1 1 0 0,1 1-1 0 0,-1-1 1 0 0,0 1-1 0 0,1-1 1 0 0,-1 1-1 0 0,0-1 1 0 0,0 1-1 0 0,0-1 1 0 0,0 0-1 0 0,0 1 1 0 0,0-1-1 0 0,1 1 1 0 0,-1-1-1 0 0,0 0 1 0 0,-1 1-1 0 0,1-1 1 0 0,0 1-1 0 0,0-1 1 0 0,0 0-1 0 0,0 1 1 0 0,0-1-1 0 0,-1 1 1 0 0,1-1-1 0 0,0 1 1 0 0,0-1-1 0 0,-1 1 1 0 0,1-1-1 0 0,0 1 1 0 0,-1-1-1 0 0,1 1 1 0 0,-1-1-1 0 0,1 1 1 0 0,0 0-1 0 0,-1-1 1 0 0,1 1-1 0 0,-1 0 1 0 0,1-1-1 0 0,-1 1 1 0 0,1 0-1 0 0,-1-1 1 0 0,0 1-1 0 0,1 0 1 0 0,-1 0-1 0 0,1 0 1 0 0,-1 0-1 0 0,1 0 1 0 0,-1-1-1 0 0,0 1 1 0 0,1 0-1 0 0,-1 0 1 0 0,-6 0 83 0 0,1 1 0 0 0,-1-1 0 0 0,1 1 0 0 0,-7 1 0 0 0,4 0 55 0 0,-198 42 728 0 0,5 15-569 0 0,185-54-328 0 0,-1 1 10 0 0,-51 17 175 0 0,62-20-219 0 0,0 0 0 0 0,-1 1 1 0 0,1 0-1 0 0,1 0 0 0 0,-1 1 0 0 0,-10 9 0 0 0,16-14-13 0 0,1 1-1 0 0,-1-1 0 0 0,0 1 0 0 0,1-1 0 0 0,-1 1 0 0 0,1-1 0 0 0,-1 1 0 0 0,1 0 0 0 0,0-1 0 0 0,-1 1 1 0 0,1 0-1 0 0,0-1 0 0 0,-1 1 0 0 0,1 0 0 0 0,0-1 0 0 0,0 1 0 0 0,0 0 0 0 0,-1 0 0 0 0,1-1 0 0 0,0 1 0 0 0,0 0 1 0 0,0 0-1 0 0,0-1 0 0 0,0 1 0 0 0,1 1 0 0 0,-1-1-2 0 0,1 0 0 0 0,-1-1 0 0 0,1 1 0 0 0,0 0 1 0 0,-1 0-1 0 0,1 0 0 0 0,0-1 0 0 0,0 1 0 0 0,-1 0 0 0 0,1-1 0 0 0,0 1 0 0 0,0-1 1 0 0,0 1-1 0 0,0-1 0 0 0,2 1 0 0 0,4 2-16 0 0,1-1 0 0 0,0 0 0 0 0,12 1 1 0 0,-17-3 19 0 0,73 9-92 0 0,-12-1-11 0 0,68 16 0 0 0,-77-9-250 0 0,0 2-1 0 0,97 47 0 0 0,-147-61 326 0 0,0-1 0 0 0,0 1 0 0 0,0 0 0 0 0,-1 0 0 0 0,0 0 0 0 0,1 1 0 0 0,-1-1 1 0 0,4 6-1 0 0,-7-8 32 0 0,0 1 0 0 0,0-1 0 0 0,-1 1 1 0 0,1-1-1 0 0,0 1 0 0 0,0-1 1 0 0,-1 1-1 0 0,1 0 0 0 0,-1-1 0 0 0,0 1 1 0 0,1 0-1 0 0,-1-1 0 0 0,0 1 1 0 0,0 0-1 0 0,0 0 0 0 0,0-1 0 0 0,0 1 1 0 0,0 0-1 0 0,-1-1 0 0 0,1 1 1 0 0,-1 0-1 0 0,1-1 0 0 0,-1 1 0 0 0,1 0 1 0 0,-1-1-1 0 0,0 1 0 0 0,0-1 1 0 0,0 1-1 0 0,-1 1 0 0 0,-5 5 63 0 0,0 0-1 0 0,0 0 0 0 0,-1 0 1 0 0,0-1-1 0 0,0-1 1 0 0,-1 1-1 0 0,-13 7 0 0 0,12-8-13 0 0,0 0-1 0 0,1 1 0 0 0,0 0 1 0 0,0 1-1 0 0,1 0 0 0 0,-8 9 1 0 0,10-7-53 0 0,0 0 0 0 0,1 0 0 0 0,-7 17 0 0 0,-2 6 30 0 0,7-20 42 0 0,-1 0-1 0 0,0 0 1 0 0,-1-1 0 0 0,0 0-1 0 0,-20 19 1 0 0,-28 35 206 0 0,12-13 5 0 0,36-44-162 0 0,-14 21 0 0 0,21-27-104 0 0,0-1-1 0 0,1 1 0 0 0,-1-1 0 0 0,1 1 1 0 0,0-1-1 0 0,0 1 0 0 0,0 0 1 0 0,0 0-1 0 0,0 0 0 0 0,1-1 1 0 0,-1 1-1 0 0,1 0 0 0 0,0 0 0 0 0,0 0 1 0 0,0 3-1 0 0,0-5-12 0 0,1 0-1 0 0,-1-1 1 0 0,0 1 0 0 0,1-1-1 0 0,-1 1 1 0 0,0 0-1 0 0,1-1 1 0 0,-1 1 0 0 0,1-1-1 0 0,-1 1 1 0 0,1-1 0 0 0,-1 1-1 0 0,1-1 1 0 0,-1 0 0 0 0,1 1-1 0 0,-1-1 1 0 0,1 0 0 0 0,0 1-1 0 0,-1-1 1 0 0,1 0-1 0 0,0 0 1 0 0,-1 1 0 0 0,1-1-1 0 0,0 0 1 0 0,-1 0 0 0 0,1 0-1 0 0,0 0 1 0 0,-1 0 0 0 0,1 0-1 0 0,0 0 1 0 0,0 0 0 0 0,-1 0-1 0 0,1 0 1 0 0,0-1-1 0 0,-1 1 1 0 0,2 0 0 0 0,27-10 7 0 0,-27 9-6 0 0,28-11-14 0 0,51-13 0 0 0,-71 23 3 0 0,1 0 0 0 0,-1 0-1 0 0,1 1 1 0 0,-1 1 0 0 0,1 0 0 0 0,-1 0-1 0 0,1 1 1 0 0,-1 0 0 0 0,12 4 0 0 0,-2-1-84 0 0,-1-1 1 0 0,1-1-1 0 0,0 0 1 0 0,0-2-1 0 0,1 0 1 0 0,-1-1-1 0 0,33-7 0 0 0,-35 7 78 0 0,-18 1 10 0 0,1-1 1 0 0,-1 1 0 0 0,1 0 0 0 0,0 0 0 0 0,-1 0-1 0 0,1 0 1 0 0,0 0 0 0 0,-1 0 0 0 0,1 0 0 0 0,-1 0 0 0 0,1 0-1 0 0,0 1 1 0 0,-1-1 0 0 0,1 0 0 0 0,-1 0 0 0 0,1 0 0 0 0,0 1-1 0 0,-1-1 1 0 0,1 0 0 0 0,-1 1 0 0 0,1-1 0 0 0,0 1-1 0 0,-3 0-55 0 0,1 1-1 0 0,0-1 0 0 0,-1 0 0 0 0,1 1 1 0 0,-1-1-1 0 0,0 0 0 0 0,1 0 0 0 0,-1 0 1 0 0,0-1-1 0 0,0 1 0 0 0,0 0 0 0 0,-3 0 1 0 0,2 0-300 0 0,-20 5-852 0 0,22-5 756 0 0,-1-1 0 0 0,1 0 0 0 0,0 0 0 0 0,0 1 0 0 0,-1-1 0 0 0,1 0 0 0 0,0 0 0 0 0,0 0 0 0 0,-1-1 0 0 0,1 1 0 0 0,0 0 0 0 0,0 0 0 0 0,-1-1 0 0 0,-1 0 0 0 0,1-2-2535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04.8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93 713 512 0 0,'-7'1'1618'0'0,"0"0"0"0"0,1 0 0 0 0,-1 1-1 0 0,1 0 1 0 0,-1 0 0 0 0,1 0 0 0 0,0 1 0 0 0,-7 3 0 0 0,11-4-1070 0 0,0-1 0 0 0,0 1 0 0 0,0-1 0 0 0,0 1 0 0 0,0 0 0 0 0,0 0 0 0 0,1 0 0 0 0,-1 0 0 0 0,1 0 0 0 0,0 0 0 0 0,-1 1 0 0 0,-1 3 0 0 0,2-3-437 0 0,1 0 1 0 0,-1 0-1 0 0,0 0 1 0 0,1 0-1 0 0,-1 0 1 0 0,1 0-1 0 0,1 6 1 0 0,-1-5-37 0 0,1 0 0 0 0,-1 1 1 0 0,1-1-1 0 0,1 0 0 0 0,-1 0 0 0 0,0 0 1 0 0,1 0-1 0 0,0 0 0 0 0,0 0 1 0 0,0 0-1 0 0,1-1 0 0 0,-1 1 0 0 0,1-1 1 0 0,0 0-1 0 0,0 1 0 0 0,0-1 0 0 0,0 0 1 0 0,1-1-1 0 0,-1 1 0 0 0,1-1 0 0 0,5 4 1 0 0,-4-3-69 0 0,1-1 1 0 0,0 1 0 0 0,0-1 0 0 0,0 0 0 0 0,0-1-1 0 0,0 1 1 0 0,0-1 0 0 0,0-1 0 0 0,0 1-1 0 0,1-1 1 0 0,-1 0 0 0 0,0 0 0 0 0,0-1 0 0 0,11-1-1 0 0,2-4-28 0 0,-1 0 0 0 0,1-1 0 0 0,-1-1 0 0 0,-1 0 0 0 0,0-1 0 0 0,0-2 0 0 0,0 1 0 0 0,16-16 0 0 0,-14 10 23 0 0,-2 0 0 0 0,0-2-1 0 0,0 0 1 0 0,-2 0 0 0 0,0-2-1 0 0,14-25 1 0 0,-21 29 33 0 0,-1 0-1 0 0,0 0 1 0 0,-2-1-1 0 0,0 0 1 0 0,0 0 0 0 0,3-32-1 0 0,1-109 271 0 0,-9 130-288 0 0,2-55 347 0 0,-10-89 0 0 0,7 167-294 0 0,0-1-1 0 0,0 0 1 0 0,0 0-1 0 0,-1 0 1 0 0,-3-7-1 0 0,5 13-52 0 0,0-1-1 0 0,0 0 0 0 0,-1 0 0 0 0,1 1 0 0 0,-1-1 1 0 0,1 0-1 0 0,-1 0 0 0 0,1 1 0 0 0,-1-1 0 0 0,1 0 0 0 0,-1 1 1 0 0,0-1-1 0 0,1 1 0 0 0,-1-1 0 0 0,0 1 0 0 0,1-1 1 0 0,-1 1-1 0 0,0 0 0 0 0,0-1 0 0 0,1 1 0 0 0,-1 0 0 0 0,0-1 1 0 0,0 1-1 0 0,0 0 0 0 0,0 0 0 0 0,1 0 0 0 0,-1 0 1 0 0,0 0-1 0 0,0 0 0 0 0,0 0 0 0 0,0 0 0 0 0,0 0 0 0 0,1 0 1 0 0,-1 0-1 0 0,0 1 0 0 0,0-1 0 0 0,0 0 0 0 0,1 0 1 0 0,-1 1-1 0 0,0-1 0 0 0,0 1 0 0 0,1-1 0 0 0,-1 1 0 0 0,0-1 1 0 0,0 2-1 0 0,-4 2 37 0 0,0 0 0 0 0,1 0 0 0 0,-1 0-1 0 0,1 1 1 0 0,0 0 0 0 0,1 0 0 0 0,-1 0 0 0 0,1 0 0 0 0,-4 9 0 0 0,-3 8 26 0 0,-7 26 0 0 0,13-33-37 0 0,-84 309 572 0 0,81-282-506 0 0,1 0-1 0 0,3 0 1 0 0,1 0 0 0 0,2 0 0 0 0,2 1-1 0 0,2-1 1 0 0,1 0 0 0 0,3-1 0 0 0,14 48-1 0 0,-17-72-123 0 0,1 0 0 0 0,1-1-1 0 0,1 0 1 0 0,0 0-1 0 0,13 18 1 0 0,-18-29-74 0 0,1 0 0 0 0,-1 0 0 0 0,1-1 0 0 0,0 1 0 0 0,1-1 0 0 0,-1 0 0 0 0,1 0 0 0 0,0-1 0 0 0,0 1 0 0 0,0-1 0 0 0,0 0 0 0 0,0 0 0 0 0,1-1 0 0 0,0 0 0 0 0,-1 0 0 0 0,1 0 0 0 0,0 0 0 0 0,12 0 0 0 0,-15-2-176 0 0,0 0 1 0 0,1 0 0 0 0,-1-1-1 0 0,1 1 1 0 0,-1-1-1 0 0,1 0 1 0 0,-1 0-1 0 0,0 0 1 0 0,0 0 0 0 0,0-1-1 0 0,0 0 1 0 0,0 1-1 0 0,0-1 1 0 0,0 0-1 0 0,3-3 1 0 0,2-2-2542 0 0,-1-1 1 0 0,0 1 0 0 0,12-17-1 0 0,-5 3-444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05.3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30 120 2793 0 0,'-10'-15'6387'0'0,"8"12"-5165"0"0,1 0-1 0 0,-1 1 1 0 0,1-1 0 0 0,-1 1 0 0 0,0-1 0 0 0,0 1 0 0 0,-3-3 0 0 0,3 10 3163 0 0,2 13-3546 0 0,0-16-542 0 0,7 278 4127 0 0,-7-277-4406 0 0,1 0 0 0 0,-1 0 1 0 0,1 0-1 0 0,-1 0 1 0 0,1 0-1 0 0,2 4 1 0 0,-3-7-18 0 0,0 0 1 0 0,0 1 0 0 0,0-1-1 0 0,1 1 1 0 0,-1-1 0 0 0,0 0-1 0 0,1 1 1 0 0,-1-1 0 0 0,0 0-1 0 0,0 1 1 0 0,1-1-1 0 0,-1 0 1 0 0,1 0 0 0 0,-1 1-1 0 0,0-1 1 0 0,1 0 0 0 0,-1 0-1 0 0,1 1 1 0 0,-1-1-1 0 0,1 0 1 0 0,-1 0 0 0 0,0 0-1 0 0,1 0 1 0 0,-1 0 0 0 0,1 0-1 0 0,-1 0 1 0 0,1 0-1 0 0,-1 0 1 0 0,1 0 0 0 0,-1 0-1 0 0,1 0 1 0 0,-1 0 0 0 0,0 0-1 0 0,1 0 1 0 0,-1-1-1 0 0,1 1 1 0 0,-1 0 0 0 0,1 0-1 0 0,-1 0 1 0 0,0-1 0 0 0,1 1-1 0 0,-1 0 1 0 0,0 0-1 0 0,1-1 1 0 0,-1 1 0 0 0,0 0-1 0 0,1-1 1 0 0,-1 1 0 0 0,1-1-1 0 0,6-7-17 0 0,1 1 0 0 0,-1-1 0 0 0,-1-1 0 0 0,1 0 0 0 0,-1 1-1 0 0,-1-2 1 0 0,0 1 0 0 0,6-14 0 0 0,1-11-115 0 0,10-41 1 0 0,6-19 11 0 0,-28 94 119 0 0,4-14-7 0 0,2 0 0 0 0,0 1 0 0 0,0 0 0 0 0,1 0 0 0 0,1 1 1 0 0,11-15-1 0 0,-18 26 6 0 0,-1 0 0 0 0,1 0 0 0 0,0 0 0 0 0,0 0 0 0 0,0 0 0 0 0,0 0 0 0 0,0 1 0 0 0,0-1 0 0 0,1 0 0 0 0,-1 1 0 0 0,0-1 1 0 0,0 0-1 0 0,0 1 0 0 0,1 0 0 0 0,-1-1 0 0 0,0 1 0 0 0,3-1 0 0 0,-3 2 1 0 0,0-1 0 0 0,0 0 0 0 0,-1 0 0 0 0,1 0-1 0 0,0 1 1 0 0,0-1 0 0 0,0 1 0 0 0,-1-1 0 0 0,1 0 0 0 0,0 1 0 0 0,0 0 0 0 0,-1-1 0 0 0,1 1 0 0 0,0-1 0 0 0,-1 1 0 0 0,1 0-1 0 0,-1-1 1 0 0,1 1 0 0 0,-1 0 0 0 0,1 0 0 0 0,2 6 1 0 0,0-1-1 0 0,0 1 1 0 0,-1 0-1 0 0,0 0 1 0 0,1 8-1 0 0,-1-8-3 0 0,10 60-24 0 0,7 27 5 0 0,-16-84 11 0 0,0 0 0 0 0,1 0 0 0 0,0-1 0 0 0,0 1 0 0 0,1-1 0 0 0,0 0 0 0 0,8 8 0 0 0,-11-14-113 0 0,1 0 0 0 0,-1 0 0 0 0,1 0 1 0 0,0 0-1 0 0,0-1 0 0 0,1 1 0 0 0,-1-1 1 0 0,0 0-1 0 0,1 0 0 0 0,-1 0 0 0 0,1 0 1 0 0,0-1-1 0 0,6 2 0 0 0,-7-2-726 0 0,0-1-1 0 0,1 1 1 0 0,-1-1-1 0 0,1 0 1 0 0,-1 0-1 0 0,1 0 1 0 0,-1-1-1 0 0,1 1 1 0 0,-1-1-1 0 0,4-1 1 0 0,10-4-4344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05.7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2 512 0 0,'-16'0'512'0'0,"0"-2"4345"0"0,4 4-3392 0 0,4-1 2463 0 0,5 2-3359 0 0,3-1-1474 0 0,3-1 273 0 0,1-1-464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6:15.6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39 2633 0 0,'2'-25'9369'0'0,"3"14"-4650"0"0,-4 11-4619 0 0,-1-1-1 0 0,0 1 1 0 0,0 0-1 0 0,1 0 1 0 0,-1 0-1 0 0,0-1 1 0 0,1 1-1 0 0,-1 0 1 0 0,0 0-1 0 0,0 0 1 0 0,1 0 0 0 0,-1 0-1 0 0,0 0 1 0 0,1-1-1 0 0,-1 1 1 0 0,0 0-1 0 0,1 0 1 0 0,-1 0-1 0 0,0 0 1 0 0,1 0-1 0 0,-1 0 1 0 0,0 0 0 0 0,1 1-1 0 0,-1-1 1 0 0,0 0-1 0 0,1 0 1 0 0,-1 0-1 0 0,0 0 1 0 0,0 0-1 0 0,1 1 1 0 0,0-1 0 0 0,0 1 0 0 0,0 0 1 0 0,0 0-1 0 0,-1 0 0 0 0,1 0 0 0 0,0 0 1 0 0,-1 0-1 0 0,1 0 0 0 0,0 0 0 0 0,-1 0 1 0 0,1 1-1 0 0,-1-1 0 0 0,0 0 0 0 0,1 0 1 0 0,-1 0-1 0 0,0 1 0 0 0,0-1 0 0 0,0 0 1 0 0,0 0-1 0 0,0 3 0 0 0,-2 25 505 0 0,-6 6 154 0 0,-11 34 0 0 0,10-39-424 0 0,1-1-1 0 0,-5 35 1 0 0,12-55-260 0 0,0 0-1 0 0,1 0 1 0 0,0 0 0 0 0,0 0 0 0 0,1 1 0 0 0,3 14 0 0 0,-3-19-69 0 0,1-1-1 0 0,-1 0 1 0 0,1 0 0 0 0,0 0 0 0 0,0 0-1 0 0,1 0 1 0 0,-1 0 0 0 0,1 0 0 0 0,0-1-1 0 0,0 1 1 0 0,0-1 0 0 0,0 0 0 0 0,1 0-1 0 0,-1 0 1 0 0,7 4 0 0 0,-1-2-48 0 0,0 0 1 0 0,1 0-1 0 0,-1-1 0 0 0,1 0 1 0 0,0-1-1 0 0,0 0 0 0 0,0-1 1 0 0,0 0-1 0 0,1-1 1 0 0,-1 0-1 0 0,0 0 0 0 0,1-1 1 0 0,-1 0-1 0 0,16-3 1 0 0,-15 1-755 0 0,-1 0 1 0 0,0-1 0 0 0,0 0 0 0 0,-1-1-1 0 0,1 0 1 0 0,-1 0 0 0 0,1-1 0 0 0,-1 0 0 0 0,9-7-1 0 0,5-8-2191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06.0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84 224 464 0 0,'-4'-5'6796'0'0,"3"4"-6178"0"0,1 1 0 0 0,-1 0-1 0 0,0-1 1 0 0,0 1 0 0 0,-12-2 5974 0 0,-17 7 151 0 0,9-1-3548 0 0,21-4-3134 0 0,-1 0-1 0 0,1 0 1 0 0,-1 0 0 0 0,1 0-1 0 0,-1 0 1 0 0,1 0 0 0 0,-1 0-1 0 0,1 0 1 0 0,0-1 0 0 0,-1 1 0 0 0,1 0-1 0 0,-1 0 1 0 0,1 0 0 0 0,-1 0-1 0 0,1-1 1 0 0,0 1 0 0 0,-1 0-1 0 0,1 0 1 0 0,0-1 0 0 0,-1 1-1 0 0,1 0 1 0 0,0-1 0 0 0,-1 1-1 0 0,1 0 1 0 0,0-1 0 0 0,-1 1-1 0 0,1 0 1 0 0,0-1 0 0 0,0 0 1 0 0,0 0 0 0 0,-1 0 0 0 0,1 0 0 0 0,0 1-1 0 0,0-1 1 0 0,0 0 0 0 0,0 0 0 0 0,1 0 0 0 0,-1 0 0 0 0,0 0 0 0 0,0 1 0 0 0,1-1 0 0 0,-1-1 0 0 0,2-2 38 0 0,0 0 1 0 0,0 1-1 0 0,0-1 0 0 0,1 1 1 0 0,2-4-1 0 0,8-8 9 0 0,78-79 128 0 0,-80 85-239 0 0,-1 0 0 0 0,1 1 0 0 0,1 0 0 0 0,-1 1 0 0 0,1 1-1 0 0,0-1 1 0 0,19-5 0 0 0,-28 11 2 0 0,-1 0 0 0 0,0 0-1 0 0,1 1 1 0 0,-1-1 0 0 0,1 1-1 0 0,0 0 1 0 0,-1 0 0 0 0,1 0-1 0 0,-1 0 1 0 0,1 0 0 0 0,-1 0-1 0 0,1 1 1 0 0,-1-1 0 0 0,4 2-1 0 0,-5-1 3 0 0,1 0 0 0 0,0 0 0 0 0,-1 0-1 0 0,1 0 1 0 0,-1 0 0 0 0,0 1 0 0 0,1-1-1 0 0,-1 0 1 0 0,0 1 0 0 0,0-1 0 0 0,0 1-1 0 0,0-1 1 0 0,0 1 0 0 0,0 0 0 0 0,0-1-1 0 0,0 1 1 0 0,-1 0 0 0 0,1-1 0 0 0,-1 1-1 0 0,1 3 1 0 0,4 26 19 0 0,-1 1-1 0 0,-1 53 1 0 0,-3-47-28 0 0,7 51 0 0 0,-5-77-10 0 0,1 0-1 0 0,0 0 0 0 0,0 0 0 0 0,1 0 0 0 0,1-1 1 0 0,0 0-1 0 0,1 0 0 0 0,8 13 0 0 0,-12-20-73 0 0,1 0-1 0 0,0-1 1 0 0,0 0-1 0 0,0 1 1 0 0,1-1-1 0 0,-1-1 1 0 0,1 1-1 0 0,0 0 1 0 0,-1-1-1 0 0,1 0 1 0 0,0 0-1 0 0,1 0 1 0 0,-1 0-1 0 0,0-1 1 0 0,0 1-1 0 0,1-1 1 0 0,-1 0 0 0 0,1 0-1 0 0,-1-1 1 0 0,1 0-1 0 0,-1 1 1 0 0,6-2-1 0 0,2 0-925 0 0,-1 0-1 0 0,1-1 1 0 0,-1-1-1 0 0,0 0 1 0 0,0-1 0 0 0,0 0-1 0 0,16-8 1 0 0,0-2-2517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06.3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486 73 1920 0 0,'-2'-14'3466'0'0,"2"8"-1963"0"0,-1 0 0 0 0,0 0-1 0 0,-1 1 1 0 0,1-1 0 0 0,-1 0 0 0 0,0 1 0 0 0,-4-8 0 0 0,6 13-1375 0 0,-1-1 0 0 0,1 1 0 0 0,-1-1 0 0 0,1 1 0 0 0,-1-1 0 0 0,0 1 0 0 0,1 0 0 0 0,-1-1 0 0 0,1 1 1 0 0,-1 0-1 0 0,0-1 0 0 0,1 1 0 0 0,-1 0 0 0 0,0 0 0 0 0,1 0 0 0 0,-1 0 0 0 0,0 0 0 0 0,1 0 0 0 0,-1 0 0 0 0,0 0 0 0 0,0 0 0 0 0,1 0 0 0 0,-1 0 0 0 0,0 0 0 0 0,1 0 0 0 0,-1 1 0 0 0,0-1 0 0 0,1 0 0 0 0,-1 0 0 0 0,1 1 0 0 0,-1-1 0 0 0,0 0 1 0 0,1 1-1 0 0,-1-1 0 0 0,1 1 0 0 0,-1-1 0 0 0,0 1 0 0 0,-20 19 829 0 0,3 4-80 0 0,-27 43 1 0 0,2 0-305 0 0,10-22-366 0 0,-2-1 1 0 0,-2-2-1 0 0,-1-2 0 0 0,-81 66 0 0 0,101-93-269 0 0,8-6-338 0 0,-17 15 1 0 0,27-19-938 0 0,4-2 477 0 0,9-3-1179 0 0,-5 0 213 0 0,0-1 0 0 0,0 0-1 0 0,-1-1 1 0 0,10-5 0 0 0,13-9-1380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06.6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6 2601 0 0,'6'-6'10958'0'0,"-5"6"-10581"0"0,0 9 8467 0 0,-1-4-10113 0 0,0 12 2142 0 0,0-1-1 0 0,-2 0 1 0 0,0 0 0 0 0,-6 22-1 0 0,3-15-715 0 0,-3 32 0 0 0,7-48-154 0 0,1 0 0 0 0,0-1-1 0 0,1 1 1 0 0,-1 0 0 0 0,1 0-1 0 0,1-1 1 0 0,-1 1 0 0 0,1-1-1 0 0,3 9 1 0 0,-4-14-82 0 0,0 1 0 0 0,0-1 0 0 0,-1 1-1 0 0,1-1 1 0 0,0 1 0 0 0,0-1 0 0 0,1 0 0 0 0,-1 0 0 0 0,0 1 0 0 0,0-1-1 0 0,0 0 1 0 0,1 0 0 0 0,-1 0 0 0 0,1 0 0 0 0,-1 0 0 0 0,1-1 0 0 0,-1 1 0 0 0,1 0-1 0 0,-1-1 1 0 0,1 1 0 0 0,2 0 0 0 0,0-1-389 0 0,0 0-1 0 0,-1 0 1 0 0,1 0 0 0 0,-1 0-1 0 0,1 0 1 0 0,0-1 0 0 0,-1 0 0 0 0,1 0-1 0 0,5-2 1 0 0,13-5-2952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06.7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119 1 5513 0 0,'-35'14'5985'0'0,"4"-2"5930"0"0,10-1-11011 0 0,6 2 320 0 0,3 2-671 0 0,8-3 31 0 0,4 3-360 0 0,4-1-304 0 0,5-2-184 0 0,2 1-40 0 0,7-2-985 0 0,0 0-2624 0 0,4-3 169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19.4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430 92 512 0 0,'1'-5'536'0'0,"0"0"0"0"0,-1 0 1 0 0,0 1-1 0 0,0-1 0 0 0,0 0 0 0 0,-1 0 0 0 0,0 1 0 0 0,0-1 0 0 0,0 1 0 0 0,0-1 1 0 0,0 0-1 0 0,-4-4 0 0 0,5 7-311 0 0,-1 0 0 0 0,-1 1 0 0 0,1-1 0 0 0,0 0 0 0 0,0 1 0 0 0,-1-1 0 0 0,1 1 0 0 0,-1 0 1 0 0,1-1-1 0 0,-1 1 0 0 0,1 0 0 0 0,-1 0 0 0 0,0 0 0 0 0,0 0 0 0 0,0 0 0 0 0,1 1 0 0 0,-1-1 0 0 0,0 0 0 0 0,0 1 0 0 0,0-1 0 0 0,0 1 0 0 0,0 0 1 0 0,0 0-1 0 0,0 0 0 0 0,0 0 0 0 0,0 0 0 0 0,0 0 0 0 0,0 0 0 0 0,0 1 0 0 0,-4 0 0 0 0,-15 5 495 0 0,1 1-1 0 0,-1 2 1 0 0,1-1-1 0 0,1 2 1 0 0,0 1-1 0 0,0 0 1 0 0,1 2-1 0 0,0 0 0 0 0,-16 16 1 0 0,21-15-399 0 0,0 0 1 0 0,1 0-1 0 0,1 1 0 0 0,0 1 1 0 0,1 0-1 0 0,1 0 1 0 0,0 1-1 0 0,-11 34 0 0 0,9-17 4 0 0,2 0 0 0 0,1 0 0 0 0,-6 66 0 0 0,10-62-35 0 0,3 0 1 0 0,5 66-1 0 0,-1-85-221 0 0,0 0 0 0 0,1 0 1 0 0,1 0-1 0 0,1 0 0 0 0,1-1 0 0 0,0 0 0 0 0,14 23 0 0 0,-9-19-60 0 0,2-1 0 0 0,0 0-1 0 0,22 23 1 0 0,-29-36-91 0 0,1 0-1 0 0,1-1 1 0 0,-1 0-1 0 0,1 0 1 0 0,0-1-1 0 0,1 0 1 0 0,0 0-1 0 0,0-1 1 0 0,20 7-1 0 0,-17-8-709 0 0,0-1-1 0 0,1 0 0 0 0,-1-1 1 0 0,27 0-1 0 0,6-4-2000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20.1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303 111 1464 0 0,'-5'-8'2098'0'0,"-1"0"0"0"0,0 0-1 0 0,0 0 1 0 0,-1 1-1 0 0,-7-6 1 0 0,6 5-1389 0 0,-1 1-1 0 0,0 0 1 0 0,0 1-1 0 0,0 0 1 0 0,-1 1 0 0 0,0 0-1 0 0,-15-6 1 0 0,21 10-545 0 0,-1 0 0 0 0,0 1 1 0 0,1-1-1 0 0,-1 1 0 0 0,0 0 0 0 0,1 0 1 0 0,-1 0-1 0 0,0 1 0 0 0,1-1 1 0 0,-1 1-1 0 0,1 0 0 0 0,-1 1 0 0 0,1-1 1 0 0,-1 1-1 0 0,1 0 0 0 0,0 0 0 0 0,0 0 1 0 0,0 0-1 0 0,0 1 0 0 0,0 0 1 0 0,0 0-1 0 0,1 0 0 0 0,0 0 0 0 0,-6 6 1 0 0,3-2-31 0 0,1 0 0 0 0,0 0 0 0 0,0 0 1 0 0,0 1-1 0 0,1 0 0 0 0,0 0 0 0 0,0 0 1 0 0,1 0-1 0 0,0 0 0 0 0,1 1 0 0 0,0-1 1 0 0,-2 13-1 0 0,4-17-122 0 0,-1 0 1 0 0,1 0-1 0 0,1 0 0 0 0,-1-1 1 0 0,0 1-1 0 0,1 0 0 0 0,0 0 1 0 0,0 0-1 0 0,0 0 0 0 0,0-1 1 0 0,1 1-1 0 0,-1 0 1 0 0,1-1-1 0 0,0 1 0 0 0,0-1 1 0 0,0 0-1 0 0,1 0 0 0 0,-1 0 1 0 0,1 0-1 0 0,-1 0 0 0 0,1 0 1 0 0,0-1-1 0 0,0 1 1 0 0,6 3-1 0 0,-1-2-35 0 0,1 0 0 0 0,0 0 0 0 0,0 0 0 0 0,0-1 0 0 0,0-1 0 0 0,0 0 1 0 0,0 0-1 0 0,1 0 0 0 0,11-1 0 0 0,25 1-114 0 0,-29-3 59 0 0,1 2 1 0 0,-1 0-1 0 0,1 1 0 0 0,21 5 0 0 0,-37-6 78 0 0,1 0-1 0 0,-1 0 1 0 0,1 0-1 0 0,-1 0 1 0 0,1 0-1 0 0,-1 0 1 0 0,0 1-1 0 0,0-1 1 0 0,1 1-1 0 0,-1-1 1 0 0,0 1-1 0 0,0 0 1 0 0,-1 0-1 0 0,1 0 1 0 0,0 0-1 0 0,-1 0 1 0 0,1 0-1 0 0,-1 0 1 0 0,2 4-1 0 0,-2-3 11 0 0,-1-1 0 0 0,1 1-1 0 0,-1 0 1 0 0,1 0 0 0 0,-1-1-1 0 0,0 1 1 0 0,0 0 0 0 0,0 0-1 0 0,-1-1 1 0 0,1 1 0 0 0,-1 0-1 0 0,1 0 1 0 0,-1-1 0 0 0,0 1-1 0 0,0-1 1 0 0,0 1-1 0 0,0-1 1 0 0,-3 5 0 0 0,-2 2 51 0 0,-1 0-1 0 0,1-1 1 0 0,-2 1 0 0 0,1-1 0 0 0,-1-1 0 0 0,-1 1 0 0 0,1-1 0 0 0,-11 6-1 0 0,-12 7 363 0 0,-37 16-1 0 0,51-28-182 0 0,-25 9-1 0 0,38-15-232 0 0,-1-1 1 0 0,1 0-1 0 0,0 0 0 0 0,-1 0 0 0 0,1 0 0 0 0,0-1 0 0 0,-1 1 0 0 0,1-1 1 0 0,-1-1-1 0 0,1 1 0 0 0,-1-1 0 0 0,-5-1 0 0 0,7 1-67 0 0,1 0 0 0 0,-1 0 0 0 0,1 0 0 0 0,0-1 0 0 0,-1 1 1 0 0,1-1-1 0 0,0 0 0 0 0,0 0 0 0 0,0 0 0 0 0,0 0 0 0 0,0 0 0 0 0,1 0 0 0 0,-1 0 0 0 0,1-1 0 0 0,-1 1 0 0 0,1 0 0 0 0,0-1 0 0 0,0 1 0 0 0,0-1 0 0 0,0 0 0 0 0,0 1 0 0 0,1-1 1 0 0,-1 0-1 0 0,0-4 0 0 0,1 0-404 0 0,0 1 1 0 0,0 0 0 0 0,0 0-1 0 0,1 0 1 0 0,0 0 0 0 0,0-1 0 0 0,0 1-1 0 0,1 0 1 0 0,0 1 0 0 0,3-7-1 0 0,10-17-3363 0 0,5 0-267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44.4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29 212 512 0 0,'-4'-4'2523'0'0,"0"0"-1"0"0,0-1 1 0 0,1 1 0 0 0,-5-8-1 0 0,7 11-2134 0 0,0 0 0 0 0,1 0 0 0 0,-1 0-1 0 0,1-1 1 0 0,-1 1 0 0 0,1 0 0 0 0,0 0-1 0 0,-1 0 1 0 0,1-1 0 0 0,0 1 0 0 0,0 0 0 0 0,0-1-1 0 0,0 1 1 0 0,0 0 0 0 0,0 0 0 0 0,0-1-1 0 0,1 1 1 0 0,-1 0 0 0 0,0 0 0 0 0,1-1-1 0 0,-1 1 1 0 0,1 0 0 0 0,-1 0 0 0 0,2-2 0 0 0,5-5-8 0 0,0 0 1 0 0,1 0 0 0 0,0 0 0 0 0,0 1 0 0 0,11-7 0 0 0,-1 0-155 0 0,-5 3-183 0 0,1 1 1 0 0,0 1-1 0 0,1 0 0 0 0,-1 0 1 0 0,2 1-1 0 0,-1 1 1 0 0,1 1-1 0 0,28-7 0 0 0,-42 12-38 0 0,0 1-1 0 0,0 0 0 0 0,0 0 0 0 0,0 0 0 0 0,1 0 0 0 0,-1 0 0 0 0,0 0 0 0 0,0 1 0 0 0,0-1 0 0 0,0 1 0 0 0,0-1 0 0 0,0 1 0 0 0,0 0 0 0 0,0 0 0 0 0,3 1 0 0 0,-2 1 9 0 0,0-1 0 0 0,0 0 0 0 0,0 1 0 0 0,0 0 1 0 0,-1 0-1 0 0,1-1 0 0 0,-1 2 0 0 0,3 3 0 0 0,1 4 37 0 0,0 1-1 0 0,-1 0 1 0 0,-1 0 0 0 0,5 15-1 0 0,16 87 294 0 0,-4-17-42 0 0,-17-80-280 0 0,1-2-1 0 0,10 22 0 0 0,-14-33-36 0 0,1 0 0 0 0,0 0 0 0 0,0 0 0 0 0,1 0 1 0 0,-1-1-1 0 0,1 1 0 0 0,0-1 0 0 0,0 0 0 0 0,0 1 0 0 0,0-1 0 0 0,1-1 1 0 0,-1 1-1 0 0,1 0 0 0 0,4 2 0 0 0,-6-5-81 0 0,1 1 1 0 0,-1 0-1 0 0,0-1 1 0 0,0 1-1 0 0,0-1 1 0 0,1 0-1 0 0,-1 0 1 0 0,0 0-1 0 0,0 0 0 0 0,0 0 1 0 0,1 0-1 0 0,-1 0 1 0 0,0-1-1 0 0,0 1 1 0 0,0-1-1 0 0,1 0 0 0 0,-1 1 1 0 0,0-1-1 0 0,0 0 1 0 0,0 0-1 0 0,0-1 1 0 0,-1 1-1 0 0,3-2 1 0 0,4-3-1431 0 0,-1-1 0 0 0,-1 0 0 0 0,1 0 0 0 0,5-9 0 0 0,-6 8-558 0 0,8-9-1927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44.7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562 35 1600 0 0,'-17'-15'6252'0'0,"14"13"-4803"0"0,1-1 0 0 0,-1 1-1 0 0,0 0 1 0 0,0-1 0 0 0,0 1 0 0 0,0 0 0 0 0,-5-2 0 0 0,8 4-1349 0 0,-1 1 0 0 0,1-1 1 0 0,0 0-1 0 0,-1 0 0 0 0,1 0 1 0 0,-1 0-1 0 0,1 0 0 0 0,-1 1 0 0 0,1-1 1 0 0,0 0-1 0 0,-1 0 0 0 0,1 1 1 0 0,0-1-1 0 0,-1 0 0 0 0,1 1 1 0 0,0-1-1 0 0,-1 0 0 0 0,1 1 0 0 0,0-1 1 0 0,0 0-1 0 0,-1 1 0 0 0,1-1 1 0 0,0 1-1 0 0,-8 13 146 0 0,5-9 65 0 0,-40 59 323 0 0,-3-2-1 0 0,-3-2 1 0 0,-71 69-1 0 0,89-103-537 0 0,-1-1-1 0 0,-49 30 1 0 0,-2 1-87 0 0,73-46-130 0 0,8-6-149 0 0,8-5-199 0 0,6-5-914 0 0,-1-1 1 0 0,20-14-1 0 0,-8 5-1322 0 0,5-3-496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45.0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421 77 3057 0 0,'-8'-19'10399'0'0,"5"10"-7925"0"0,0 1-1 0 0,-8-13 1 0 0,10 20-2323 0 0,1 0 0 0 0,-1-1 0 0 0,0 1 0 0 0,0 0 0 0 0,0 0 1 0 0,0 0-1 0 0,0-1 0 0 0,0 1 0 0 0,0 0 0 0 0,0 1 0 0 0,-1-1 0 0 0,1 0 0 0 0,0 0 0 0 0,-1 0 0 0 0,1 1 1 0 0,0-1-1 0 0,-1 1 0 0 0,1-1 0 0 0,-1 1 0 0 0,1-1 0 0 0,-3 1 0 0 0,1 1-34 0 0,-1-1 0 0 0,1 1 0 0 0,-1 1 0 0 0,1-1 0 0 0,0 0 0 0 0,0 1-1 0 0,-1 0 1 0 0,1-1 0 0 0,0 1 0 0 0,1 0 0 0 0,-1 1 0 0 0,-4 3 0 0 0,-3 2 109 0 0,-107 101 1389 0 0,76-68-1164 0 0,22-22-184 0 0,0 1 1 0 0,1 1 0 0 0,2 1 0 0 0,-23 37 0 0 0,32-47-217 0 0,1 0 0 0 0,0 1 0 0 0,1-1 1 0 0,1 1-1 0 0,0 0 0 0 0,1 0 0 0 0,0 0 1 0 0,1 1-1 0 0,0-1 0 0 0,1 1 0 0 0,1 14 0 0 0,0-22-55 0 0,1-1 0 0 0,-1 1 1 0 0,1 0-1 0 0,1-1 0 0 0,-1 1 0 0 0,1-1 0 0 0,0 1 0 0 0,0-1 0 0 0,1 0 0 0 0,-1 0 0 0 0,1 0 0 0 0,1 0 0 0 0,-1 0 0 0 0,0-1 0 0 0,1 1 0 0 0,0-1 0 0 0,0 0 0 0 0,1 0 0 0 0,-1 0 0 0 0,1-1 0 0 0,8 6 0 0 0,-2-4-119 0 0,0 0 1 0 0,0-1-1 0 0,0 0 0 0 0,0-1 0 0 0,1 0 1 0 0,-1-1-1 0 0,1 0 0 0 0,0-1 0 0 0,19 0 0 0 0,-13-1-702 0 0,-1-1-1 0 0,21-4 1 0 0,-22 1-775 0 0,0 0-1 0 0,0 0 1 0 0,0-2 0 0 0,24-11-1 0 0,-11 1-505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45.7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35 240 2369 0 0,'-3'2'1231'0'0,"0"1"0"0"0,1-1 0 0 0,-1 1 0 0 0,1 0 0 0 0,0 0 0 0 0,0 0 0 0 0,0 0 0 0 0,-1 4 0 0 0,0-1-197 0 0,1-1 1 0 0,1 0-1 0 0,-1 1 1 0 0,-1 9-1 0 0,2-4-375 0 0,1-1 0 0 0,0 0-1 0 0,0 1 1 0 0,1-1 0 0 0,3 15 0 0 0,-3-22-535 0 0,0 0 0 0 0,0 1 1 0 0,0-1-1 0 0,0 0 0 0 0,1 0 1 0 0,0 0-1 0 0,-1 0 0 0 0,4 3 0 0 0,-5-5-89 0 0,0 0 1 0 0,1-1-1 0 0,-1 1 0 0 0,1 0 0 0 0,-1-1 0 0 0,1 1 0 0 0,-1-1 0 0 0,1 1 0 0 0,0-1 0 0 0,-1 1 0 0 0,1-1 0 0 0,0 0 0 0 0,-1 1 0 0 0,1-1 0 0 0,0 0 0 0 0,0 1 0 0 0,-1-1 0 0 0,1 0 0 0 0,0 0 0 0 0,0 0 0 0 0,-1 1 0 0 0,1-1 0 0 0,0 0 0 0 0,0 0 0 0 0,-1 0 0 0 0,1 0 1 0 0,0 0-1 0 0,0-1 0 0 0,0 1 0 0 0,-1 0 0 0 0,1 0 0 0 0,0 0 0 0 0,0-1 0 0 0,-1 1 0 0 0,1 0 0 0 0,0-1 0 0 0,-1 1 0 0 0,1-1 0 0 0,0 1 0 0 0,0-1 0 0 0,11-11 71 0 0,0 1 0 0 0,-1-2 0 0 0,-1 1 0 0 0,0-2 0 0 0,-1 1 0 0 0,0-1 0 0 0,13-30 0 0 0,-10 14-118 0 0,-1 0 0 0 0,-2 0 0 0 0,7-36 0 0 0,-13 51 30 0 0,2-13 82 0 0,-15 51 105 0 0,6-11-170 0 0,0 1 1 0 0,0-1-1 0 0,1 1 1 0 0,1-1-1 0 0,-2 22 1 0 0,3-8 35 0 0,5 46 1 0 0,-3-59-39 0 0,1 0 0 0 0,0 0 0 0 0,1-1 0 0 0,1 1 0 0 0,6 15 0 0 0,-8-23-34 0 0,0-1-1 0 0,0 1 1 0 0,1-1-1 0 0,0 1 0 0 0,0-1 1 0 0,0 0-1 0 0,0 0 0 0 0,0 0 1 0 0,1-1-1 0 0,0 1 1 0 0,0-1-1 0 0,0 0 0 0 0,0 0 1 0 0,0 0-1 0 0,0-1 0 0 0,8 4 1 0 0,-10-5-19 0 0,1-1 0 0 0,-1 1 0 0 0,0-1 0 0 0,0 0 0 0 0,0 0 0 0 0,0 0 0 0 0,1 0 0 0 0,-1 0 0 0 0,0 0 0 0 0,0 0 0 0 0,0-1 1 0 0,0 1-1 0 0,0-1 0 0 0,0 0 0 0 0,0 0 0 0 0,0 1 0 0 0,0-1 0 0 0,0 0 0 0 0,0-1 0 0 0,0 1 0 0 0,0 0 0 0 0,-1 0 0 0 0,1-1 0 0 0,-1 1 0 0 0,1-1 1 0 0,-1 0-1 0 0,1 1 0 0 0,1-4 0 0 0,4-6-357 0 0,0 1 1 0 0,-1-2-1 0 0,9-19 1 0 0,-11 23 79 0 0,4-12-133 0 0,-1 0-1 0 0,0 0 0 0 0,-2-1 0 0 0,4-23 1 0 0,4-86 170 0 0,-2 18 1173 0 0,-15 150 1625 0 0,4-28-2503 0 0,0-1 0 0 0,0 0-1 0 0,1 1 1 0 0,0-1 0 0 0,1 0 0 0 0,0 1 0 0 0,0-1 0 0 0,1 0 0 0 0,5 12 0 0 0,49 99 93 0 0,16 72 562 0 0,-72-188-682 0 0,7 18 77 0 0,-8-20-88 0 0,1-1 0 0 0,-1 0 0 0 0,1 0 0 0 0,-1 0 0 0 0,1 0 0 0 0,-1 0 0 0 0,1 0 0 0 0,0 0 0 0 0,0 0 0 0 0,-1 0 0 0 0,1 0 1 0 0,0 0-1 0 0,2 1 0 0 0,-3-2-26 0 0,1 0-1 0 0,-1-1 1 0 0,1 1 0 0 0,-1 0 0 0 0,1 0 0 0 0,-1 0 0 0 0,1-1 0 0 0,-1 1-1 0 0,1 0 1 0 0,-1-1 0 0 0,1 1 0 0 0,-1 0 0 0 0,1-1 0 0 0,-1 1 0 0 0,0-1 0 0 0,1 1-1 0 0,-1-1 1 0 0,0 1 0 0 0,1-1 0 0 0,-1 1 0 0 0,0-1 0 0 0,1 0 0 0 0,7-15-774 0 0,-7 14 621 0 0,36-85-12865 0 0,-30 68 10241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6:15.8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0 2088 0 0,'-18'10'3489'0'0,"2"-7"2096"0"0,2-3-3808 0 0,8 1 935 0 0,6 3-1767 0 0,6 2 31 0 0,7 2-400 0 0,4-2-448 0 0,8 4-160 0 0,-1 1-232 0 0,2-3 192 0 0,-1 6-2489 0 0,-3 0 1745 0 0,0-1-432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4:46.1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52 2969 0 0,'-4'-10'1697'0'0,"-8"-15"4259"0"0,12 23-5627 0 0,-1 1 1 0 0,0 0-1 0 0,0 0 0 0 0,0-1 0 0 0,1 1 0 0 0,-1 0 0 0 0,0 0 0 0 0,0 0 0 0 0,-1 0 1 0 0,1 0-1 0 0,0 0 0 0 0,0 1 0 0 0,0-1 0 0 0,-3-1 0 0 0,4 2-242 0 0,-1 0 1 0 0,1 0-1 0 0,0 0 0 0 0,-1 0 0 0 0,1 0 0 0 0,0 1 0 0 0,-1-1 0 0 0,1 0 1 0 0,-1 0-1 0 0,1 0 0 0 0,0 0 0 0 0,-1 0 0 0 0,1 1 0 0 0,0-1 0 0 0,0 0 1 0 0,-1 0-1 0 0,1 1 0 0 0,0-1 0 0 0,-1 0 0 0 0,1 0 0 0 0,0 1 0 0 0,0-1 0 0 0,0 0 1 0 0,-1 1-1 0 0,1-1 0 0 0,0 0 0 0 0,0 1 0 0 0,0-1 0 0 0,0 0 0 0 0,0 1 1 0 0,-1-1-1 0 0,1 1 0 0 0,0-1 0 0 0,0 1 0 0 0,-2 16 1309 0 0,1-16-1161 0 0,1 6-40 0 0,-1-1-1 0 0,1 0 1 0 0,1 0-1 0 0,-1 1 1 0 0,1-1-1 0 0,0 0 0 0 0,0 0 1 0 0,1 0-1 0 0,0 0 1 0 0,4 10-1 0 0,-2-8-170 0 0,0-1 0 0 0,1 0 0 0 0,0 0 0 0 0,0 0 0 0 0,0-1-1 0 0,1 1 1 0 0,11 8 0 0 0,55 41-44 0 0,-46-36 80 0 0,0 0-1 0 0,-1 2 1 0 0,24 26 0 0 0,-33-29 274 0 0,-1 2 0 0 0,-1-1 0 0 0,-1 2 0 0 0,0 0 0 0 0,-2 1 0 0 0,-1 0 0 0 0,0 0 0 0 0,8 36 0 0 0,-14-42-255 0 0,0 0 0 0 0,-1 0 0 0 0,-1 0 0 0 0,-1 0 0 0 0,0 0 0 0 0,-2 0 0 0 0,0 0 0 0 0,0 0 0 0 0,-2 0 0 0 0,0 0-1 0 0,-1 0 1 0 0,0-1 0 0 0,-9 20 0 0 0,8-27-24 0 0,1 0 0 0 0,-1-1 0 0 0,-1 1 0 0 0,0-1 0 0 0,0-1 0 0 0,-13 14-1 0 0,-19 12-1153 0 0,11-13-3772 0 0,10-7-628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21.3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162 189 512 0 0,'0'-7'952'0'0,"1"1"833"0"0,-2 1-1 0 0,1 0 0 0 0,0-1 0 0 0,-3-7 0 0 0,2 2-412 0 0,-1 0-1 0 0,2-1 1 0 0,-1 1 0 0 0,2-1 0 0 0,0 1-1 0 0,0-1 1 0 0,4-14 0 0 0,-2 2 279 0 0,-2 24-1597 0 0,-1-1 1 0 0,0 1-1 0 0,0-1 0 0 0,0 1 0 0 0,0-1 0 0 0,0 1 0 0 0,0-1 0 0 0,0 1 1 0 0,0-1-1 0 0,0 0 0 0 0,0 1 0 0 0,0-1 0 0 0,0 1 0 0 0,0-1 0 0 0,0 1 0 0 0,-1-1 1 0 0,1 1-1 0 0,0-1 0 0 0,0 1 0 0 0,0-1 0 0 0,-1 1 0 0 0,1-1 0 0 0,0 1 1 0 0,-1-1-1 0 0,1 1 0 0 0,0 0 0 0 0,-1-1 0 0 0,1 1 0 0 0,-1 0 0 0 0,1-1 1 0 0,-1 1-1 0 0,1 0 0 0 0,-1-1 0 0 0,1 1 0 0 0,-1 0 0 0 0,1 0 0 0 0,-1 0 1 0 0,1 0-1 0 0,-1-1 0 0 0,1 1 0 0 0,-1 0 0 0 0,1 0 0 0 0,-1 0 0 0 0,1 0 1 0 0,-1 0-1 0 0,1 0 0 0 0,-1 0 0 0 0,0 0 0 0 0,1 0 0 0 0,-1 1 0 0 0,1-1 0 0 0,-1 0 1 0 0,1 0-1 0 0,-1 0 0 0 0,1 1 0 0 0,-1-1 0 0 0,-6 2 208 0 0,1 1 1 0 0,-1 0-1 0 0,-8 5 0 0 0,11-6-164 0 0,-5 4-36 0 0,1-1 0 0 0,0 1 0 0 0,1 1 0 0 0,0 0 0 0 0,0 0-1 0 0,0 0 1 0 0,1 0 0 0 0,-1 1 0 0 0,2 0 0 0 0,0 1 0 0 0,0-1 0 0 0,0 1 0 0 0,1 0-1 0 0,0 0 1 0 0,1 0 0 0 0,0 1 0 0 0,0-1 0 0 0,1 1 0 0 0,-1 10 0 0 0,3-18-64 0 0,0 0 0 0 0,0 1 0 0 0,0-1 0 0 0,0 0 1 0 0,0 0-1 0 0,1 0 0 0 0,-1 0 0 0 0,1 0 0 0 0,-1 0 0 0 0,1 0 0 0 0,0 0 1 0 0,0 0-1 0 0,0 0 0 0 0,0 0 0 0 0,0 0 0 0 0,0-1 0 0 0,0 1 1 0 0,1 0-1 0 0,-1-1 0 0 0,1 1 0 0 0,-1-1 0 0 0,1 1 0 0 0,-1-1 0 0 0,1 0 1 0 0,0 0-1 0 0,0 1 0 0 0,0-1 0 0 0,0-1 0 0 0,0 1 0 0 0,0 0 1 0 0,0 0-1 0 0,0-1 0 0 0,0 1 0 0 0,0-1 0 0 0,3 1 0 0 0,7 0-167 0 0,0 0-1 0 0,0-1 1 0 0,0-1 0 0 0,23-3-1 0 0,57-14-2869 0 0,-37 6-1272 0 0,0 3-4130 0 0,-34 7 5323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21.6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0 1096 0 0,'-3'0'1288'0'0,"1"0"0"0"0,0 1-1 0 0,-1-1 1 0 0,1 0 0 0 0,0 1-1 0 0,-1 0 1 0 0,1 0 0 0 0,0 0 0 0 0,-4 1-1 0 0,5-1-1056 0 0,1-1-1 0 0,-1 1 0 0 0,0-1 1 0 0,0 1-1 0 0,0 0 1 0 0,0-1-1 0 0,0 1 0 0 0,1 0 1 0 0,-1 0-1 0 0,0 0 1 0 0,1-1-1 0 0,-1 1 0 0 0,1 0 1 0 0,-1 0-1 0 0,1 0 0 0 0,-1 0 1 0 0,1 0-1 0 0,-1 0 1 0 0,1 0-1 0 0,0 0 0 0 0,0 0 1 0 0,-1 2-1 0 0,10 148 2139 0 0,-13-64-3162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22.0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77 138 1152 0 0,'-31'7'6647'0'0,"24"-5"-4472"0"0,0-1 0 0 0,0 1 0 0 0,-14 0 1 0 0,21-2-2136 0 0,0 0 0 0 0,-1 0 1 0 0,1 0-1 0 0,0 0 0 0 0,0 0 0 0 0,0 0 1 0 0,0 0-1 0 0,0 0 0 0 0,0 0 1 0 0,0 0-1 0 0,-1 0 0 0 0,1 0 1 0 0,0 0-1 0 0,0 0 0 0 0,0 0 1 0 0,0 0-1 0 0,0 0 0 0 0,0 0 1 0 0,0 0-1 0 0,-1 0 0 0 0,1-1 1 0 0,0 1-1 0 0,0 0 0 0 0,0 0 1 0 0,0 0-1 0 0,0 0 0 0 0,0 0 1 0 0,0 0-1 0 0,0 0 0 0 0,0 0 1 0 0,0-1-1 0 0,0 1 0 0 0,0 0 1 0 0,0 0-1 0 0,0 0 0 0 0,0 0 1 0 0,0 0-1 0 0,0 0 0 0 0,0-1 1 0 0,0 1-1 0 0,0 0 0 0 0,0 0 1 0 0,0 0-1 0 0,0 0 0 0 0,3-8 557 0 0,7-7-274 0 0,-10 15-300 0 0,11-15 94 0 0,1 2 0 0 0,0 0 0 0 0,1 0 0 0 0,0 1 0 0 0,19-12 0 0 0,-26 19-121 0 0,1 1 0 0 0,0 0 1 0 0,-1 0-1 0 0,1 1 0 0 0,1 0 0 0 0,-1 0 1 0 0,0 1-1 0 0,1 0 0 0 0,-1 0 0 0 0,1 1 1 0 0,0 0-1 0 0,-1 0 0 0 0,1 1 1 0 0,14 0-1 0 0,-20 1-5 0 0,0-1 0 0 0,0 0 1 0 0,1 1-1 0 0,-1-1 0 0 0,0 1 0 0 0,0 0 0 0 0,0 0 1 0 0,0 0-1 0 0,0 0 0 0 0,0 0 0 0 0,0 0 0 0 0,0 0 1 0 0,0 1-1 0 0,0-1 0 0 0,-1 1 0 0 0,1-1 0 0 0,0 1 1 0 0,-1 0-1 0 0,0 0 0 0 0,1 0 0 0 0,-1-1 0 0 0,0 1 1 0 0,0 0-1 0 0,0 1 0 0 0,0-1 0 0 0,0 0 0 0 0,-1 0 1 0 0,1 0-1 0 0,0 0 0 0 0,-1 1 0 0 0,0-1 0 0 0,0 0 0 0 0,1 0 1 0 0,-2 5-1 0 0,1-1 19 0 0,-1 0-1 0 0,0 0 1 0 0,0 0-1 0 0,0 0 1 0 0,-1 0 0 0 0,0 0-1 0 0,0-1 1 0 0,0 1 0 0 0,-1-1-1 0 0,0 1 1 0 0,0-1 0 0 0,-4 5-1 0 0,-12 11-17 0 0,-1-1 0 0 0,0-1 0 0 0,-1-1-1 0 0,-1 0 1 0 0,-1-2 0 0 0,-28 16 0 0 0,49-31-320 0 0,0 0 0 0 0,0 0 0 0 0,0 0 0 0 0,0-1 0 0 0,0 1-1 0 0,0 0 1 0 0,-3 0 0 0 0,0-1-755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23.1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196 122 512 0 0,'0'-13'2728'0'0,"-1"1"0"0"0,0 0-1 0 0,-2-13 1 0 0,2 21-2124 0 0,-1-1-1 0 0,1 1 0 0 0,-1-1 0 0 0,1 1 1 0 0,-1 0-1 0 0,-1 0 0 0 0,1 0 1 0 0,0 0-1 0 0,-1 0 0 0 0,0 0 0 0 0,-4-3 1 0 0,6 6-506 0 0,0 0 0 0 0,1 0 0 0 0,-1 1 1 0 0,0-1-1 0 0,0 1 0 0 0,0-1 1 0 0,0 1-1 0 0,0-1 0 0 0,-1 1 0 0 0,1 0 1 0 0,0 0-1 0 0,0-1 0 0 0,0 1 0 0 0,0 0 1 0 0,0 0-1 0 0,0 0 0 0 0,0 0 1 0 0,-1 0-1 0 0,1 0 0 0 0,0 1 0 0 0,0-1 1 0 0,0 0-1 0 0,0 1 0 0 0,0-1 0 0 0,0 0 1 0 0,0 1-1 0 0,0-1 0 0 0,0 1 0 0 0,0-1 1 0 0,0 1-1 0 0,0 0 0 0 0,0 0 1 0 0,0-1-1 0 0,0 2 0 0 0,-4 2 144 0 0,0 1 0 0 0,1-1 1 0 0,-1 1-1 0 0,-4 8 0 0 0,-9 11 282 0 0,2 2 0 0 0,-13 28-1 0 0,22-41-481 0 0,2 1 0 0 0,0 0 0 0 0,0 0 0 0 0,1 0 0 0 0,1 0 0 0 0,-2 19-1 0 0,5-30-50 0 0,0-1 0 0 0,0 0 0 0 0,0 1-1 0 0,0-1 1 0 0,0 1 0 0 0,0-1-1 0 0,1 0 1 0 0,-1 1 0 0 0,1-1 0 0 0,-1 0-1 0 0,1 0 1 0 0,0 1 0 0 0,0-1-1 0 0,0 0 1 0 0,0 0 0 0 0,1 0 0 0 0,-1 0-1 0 0,0 0 1 0 0,1 0 0 0 0,-1 0-1 0 0,1-1 1 0 0,0 1 0 0 0,0 0 0 0 0,2 1-1 0 0,-1-1-109 0 0,0-1 1 0 0,1 0-1 0 0,-1 0 0 0 0,0 0 0 0 0,0 0 0 0 0,1 0 0 0 0,-1 0 1 0 0,0-1-1 0 0,1 0 0 0 0,-1 0 0 0 0,1 0 0 0 0,-1 0 0 0 0,0 0 0 0 0,1-1 1 0 0,-1 1-1 0 0,7-3 0 0 0,32-13-4004 0 0,-18 6-279 0 0,-8 4 884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23.5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23 1360 0 0,'0'-1'514'0'0,"0"0"0"0"0,0-1 0 0 0,0 1-1 0 0,0 0 1 0 0,1 0 0 0 0,-1 0 0 0 0,0 0 0 0 0,0-1-1 0 0,1 1 1 0 0,-1 0 0 0 0,1 0 0 0 0,0-1-1 0 0,-1 1-361 0 0,0 1 0 0 0,0 0-1 0 0,0 0 1 0 0,1-1 0 0 0,-1 1-1 0 0,0 0 1 0 0,0-1-1 0 0,0 1 1 0 0,0 0 0 0 0,0 0-1 0 0,1-1 1 0 0,-1 1 0 0 0,0 0-1 0 0,0 0 1 0 0,1 0-1 0 0,-1-1 1 0 0,0 1 0 0 0,0 0-1 0 0,1 0 1 0 0,-1 0 0 0 0,0 0-1 0 0,1-1 1 0 0,-1 1-1 0 0,0 0 1 0 0,0 0 0 0 0,1 0-1 0 0,-1 0 1 0 0,0 0 0 0 0,1 0-1 0 0,-1 0 1 0 0,0 0-1 0 0,1 0 1 0 0,-1 0 0 0 0,0 0-1 0 0,1 0 1 0 0,-1 0 0 0 0,0 0-1 0 0,0 0 1 0 0,1 0-1 0 0,-1 0 1 0 0,0 1 0 0 0,1-1-1 0 0,-1 0 1 0 0,0 0 0 0 0,0 0-1 0 0,1 1 1 0 0,-1-1 52 0 0,1 1 0 0 0,-1 0 0 0 0,0 0 0 0 0,0-1 0 0 0,0 1 0 0 0,1 0 1 0 0,-1 0-1 0 0,0-1 0 0 0,0 1 0 0 0,0 0 0 0 0,0 0 0 0 0,0-1 0 0 0,0 1 0 0 0,-1 0 0 0 0,1 0 0 0 0,0-1 0 0 0,0 1 1 0 0,0 0-1 0 0,-1 1 0 0 0,-7 17 951 0 0,6-15-768 0 0,-7 17 229 0 0,2 0 0 0 0,1 0 1 0 0,-6 32-1 0 0,-1 68-51 0 0,12-118-572 0 0,1-1 0 0 0,0 1 0 0 0,1-1 0 0 0,-1 0 0 0 0,0 1 0 0 0,1-1 0 0 0,-1 0 1 0 0,2 4-1 0 0,-2-6-5 0 0,0 1 1 0 0,0-1 0 0 0,0 0 0 0 0,1 0 0 0 0,-1 0-1 0 0,0 1 1 0 0,0-1 0 0 0,0 0 0 0 0,0 0-1 0 0,0 0 1 0 0,1 1 0 0 0,-1-1 0 0 0,0 0-1 0 0,0 0 1 0 0,0 0 0 0 0,0 0 0 0 0,1 0-1 0 0,-1 0 1 0 0,0 1 0 0 0,0-1 0 0 0,1 0 0 0 0,-1 0-1 0 0,0 0 1 0 0,0 0 0 0 0,0 0 0 0 0,1 0-1 0 0,-1 0 1 0 0,0 0 0 0 0,0 0 0 0 0,1 0-1 0 0,-1 0 1 0 0,1 0-52 0 0,0-1-1 0 0,-1 1 1 0 0,1-1-1 0 0,0 1 1 0 0,-1-1-1 0 0,1 1 1 0 0,-1-1-1 0 0,1 0 1 0 0,-1 1-1 0 0,1-1 1 0 0,-1 0 0 0 0,1 1-1 0 0,-1-1 1 0 0,1-1-1 0 0,19-32-8100 0 0,-17 27 6325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23.8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38 154 8 0 0,'-6'-5'3070'0'0,"2"0"-407"0"0,0 1 0 0 0,-1-1-1 0 0,1 0 1 0 0,-4-7 0 0 0,1-6 645 0 0,7-5-3289 0 0,1 19 10 0 0,-1 1 0 0 0,1-1 0 0 0,0 1 0 0 0,0-1 0 0 0,0 1 0 0 0,1-1 0 0 0,-1 1 0 0 0,1 0 0 0 0,0-1 0 0 0,0 1 0 0 0,0 0 0 0 0,0 0 0 0 0,1 0 0 0 0,-1 1 0 0 0,1-1 0 0 0,-1 0 0 0 0,1 1 0 0 0,0 0 0 0 0,0 0 1 0 0,0 0-1 0 0,0 0 0 0 0,1 0 0 0 0,-1 0 0 0 0,1 1 0 0 0,-1 0 0 0 0,7-2 0 0 0,-4 2-24 0 0,-1 0 0 0 0,1 1-1 0 0,-1-1 1 0 0,1 1 0 0 0,-1 1 0 0 0,1-1 0 0 0,-1 1 0 0 0,0 0 0 0 0,1 0 0 0 0,-1 1 0 0 0,0-1 0 0 0,0 1 0 0 0,1 0-1 0 0,-1 1 1 0 0,-1-1 0 0 0,1 1 0 0 0,7 5 0 0 0,-5-3-12 0 0,-1 1 0 0 0,0-1 0 0 0,0 1 0 0 0,0 1-1 0 0,-1-1 1 0 0,0 1 0 0 0,7 11 0 0 0,-10-15 7 0 0,-1-1-1 0 0,0 1 1 0 0,0-1 0 0 0,0 1-1 0 0,0-1 1 0 0,0 1 0 0 0,-1 0 0 0 0,1-1-1 0 0,-1 1 1 0 0,0 0 0 0 0,0 0-1 0 0,0-1 1 0 0,0 1 0 0 0,0 0-1 0 0,0 0 1 0 0,-1-1 0 0 0,1 1-1 0 0,-1 0 1 0 0,0-1 0 0 0,0 1 0 0 0,0-1-1 0 0,0 1 1 0 0,0-1 0 0 0,-1 1-1 0 0,1-1 1 0 0,-4 4 0 0 0,-3 3 14 0 0,0-1 0 0 0,0-1-1 0 0,-1 0 1 0 0,0 0 0 0 0,0 0 0 0 0,-20 9 0 0 0,7-6-305 0 0,-1 0 0 0 0,-27 7 0 0 0,27-13-1995 0 0,15-4 553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24.2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373 37 2320 0 0,'-4'-4'1376'0'0,"0"0"-1"0"0,0 0 0 0 0,-1 0 0 0 0,0 1 0 0 0,1 0 0 0 0,-1 0 0 0 0,-10-5 0 0 0,13 8-1092 0 0,-1-1-1 0 0,1 0 1 0 0,0 1-1 0 0,0-1 1 0 0,-1 1-1 0 0,1 0 1 0 0,0 0 0 0 0,-1 0-1 0 0,1 0 1 0 0,0 0-1 0 0,-1 1 1 0 0,1-1-1 0 0,0 1 1 0 0,-1-1 0 0 0,1 1-1 0 0,0 0 1 0 0,0 0-1 0 0,0 0 1 0 0,0 0 0 0 0,0 0-1 0 0,0 0 1 0 0,-2 3-1 0 0,-13 9 388 0 0,1 2 0 0 0,0 0 0 0 0,1 1 1 0 0,1 0-1 0 0,-13 20 0 0 0,2 2 115 0 0,-28 57 0 0 0,32-52-156 0 0,-21 63 1 0 0,35-85-491 0 0,1 1 1 0 0,1 0-1 0 0,1 0 0 0 0,1 0 1 0 0,0 27-1 0 0,3-40-132 0 0,1 0 0 0 0,0-1-1 0 0,1 1 1 0 0,-1-1 0 0 0,2 1 0 0 0,-1-1 0 0 0,1 0 0 0 0,0 0 0 0 0,1 0 0 0 0,0 0-1 0 0,0 0 1 0 0,1-1 0 0 0,0 0 0 0 0,11 13 0 0 0,-9-13-136 0 0,0 0 1 0 0,1 0-1 0 0,0 0 0 0 0,0-1 1 0 0,1 0-1 0 0,-1-1 0 0 0,1 0 1 0 0,0 0-1 0 0,1-1 0 0 0,-1 0 1 0 0,1-1-1 0 0,14 3 0 0 0,25 2-1959 0 0,1-5-4004 0 0,-21-3 1043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24.8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33 284 2224 0 0,'-4'4'2073'0'0,"0"0"-1"0"0,1 0 0 0 0,-1 1 1 0 0,1-1-1 0 0,-4 9 0 0 0,6-11-1584 0 0,0 1 0 0 0,-1 0 0 0 0,2 0 0 0 0,-1 0 1 0 0,0-1-1 0 0,1 1 0 0 0,-1 0 0 0 0,1 0 0 0 0,0 0 0 0 0,0 0 0 0 0,0 0 0 0 0,0 4 0 0 0,0-7-471 0 0,0 0-1 0 0,0 1 1 0 0,1-1-1 0 0,-1 0 1 0 0,0 1 0 0 0,0-1-1 0 0,0 0 1 0 0,0 0-1 0 0,0 1 1 0 0,0-1-1 0 0,0 0 1 0 0,0 0-1 0 0,1 1 1 0 0,-1-1 0 0 0,0 0-1 0 0,0 0 1 0 0,0 0-1 0 0,1 1 1 0 0,-1-1-1 0 0,0 0 1 0 0,0 0 0 0 0,0 0-1 0 0,1 0 1 0 0,-1 1-1 0 0,0-1 1 0 0,0 0-1 0 0,1 0 1 0 0,-1 0 0 0 0,0 0-1 0 0,0 0 1 0 0,1 0-1 0 0,-1 0 1 0 0,0 0-1 0 0,1 0 1 0 0,11-4 247 0 0,8-11-206 0 0,-9 5-65 0 0,-1-1 0 0 0,0 0 0 0 0,0-1 1 0 0,-2 1-1 0 0,1-2 0 0 0,-1 1 0 0 0,-1-1 1 0 0,0 0-1 0 0,-1-1 0 0 0,-1 0 1 0 0,0 0-1 0 0,-1 0 0 0 0,0 0 0 0 0,-1-1 1 0 0,0 1-1 0 0,-2-1 0 0 0,1-18 0 0 0,1-59 434 0 0,-3 92-410 0 0,-1 0 0 0 0,1 0 0 0 0,0 0-1 0 0,0 0 1 0 0,0 0 0 0 0,0 0 0 0 0,0 0 0 0 0,0 0-1 0 0,0 0 1 0 0,0 0 0 0 0,0 0 0 0 0,0 0 0 0 0,0 0 0 0 0,0 0-1 0 0,0 0 1 0 0,0 0 0 0 0,0 0 0 0 0,0 0 0 0 0,0 0-1 0 0,0 0 1 0 0,0 0 0 0 0,0 0 0 0 0,0 0 0 0 0,0 0 0 0 0,0 0-1 0 0,0 0 1 0 0,0 0 0 0 0,0 0 0 0 0,0 0 0 0 0,0 0-1 0 0,0 0 1 0 0,0 0 0 0 0,0 0 0 0 0,0 0 0 0 0,0 0 0 0 0,0 0-1 0 0,-1 0 1 0 0,1 0 0 0 0,0 0 0 0 0,0 0 0 0 0,0 0 0 0 0,0 0-1 0 0,0-1 1 0 0,0 1 0 0 0,-2 7 294 0 0,-3 8-67 0 0,1 24-116 0 0,2 1 0 0 0,1-1 0 0 0,2 1-1 0 0,7 40 1 0 0,-7-71-110 0 0,0 0-1 0 0,2 0 1 0 0,-1 0-1 0 0,1-1 1 0 0,0 1-1 0 0,4 7 1 0 0,-5-12-34 0 0,-1-1 0 0 0,1 0 0 0 0,0 0 1 0 0,0-1-1 0 0,0 1 0 0 0,0 0 1 0 0,1-1-1 0 0,-1 1 0 0 0,1-1 0 0 0,0 1 1 0 0,-1-1-1 0 0,1 0 0 0 0,0-1 1 0 0,0 1-1 0 0,0 0 0 0 0,0-1 1 0 0,1 1-1 0 0,4 0 0 0 0,-7-2-3 0 0,0 0 0 0 0,0 0 0 0 0,1 0-1 0 0,-1 0 1 0 0,0 0 0 0 0,0-1 0 0 0,0 1 0 0 0,0 0 0 0 0,0-1-1 0 0,0 1 1 0 0,0-1 0 0 0,0 1 0 0 0,0-1 0 0 0,0 1 0 0 0,0-1-1 0 0,0 0 1 0 0,0 0 0 0 0,0 1 0 0 0,0-1 0 0 0,-1 0 0 0 0,1 0-1 0 0,0 0 1 0 0,0-1 0 0 0,16-27-609 0 0,-13 23 479 0 0,7-19-36 0 0,-1 1 0 0 0,-1-1 0 0 0,-1 0 0 0 0,-1-1 0 0 0,-2 0 0 0 0,4-34 0 0 0,-9 59 184 0 0,0-3 10 0 0,1 0 0 0 0,0 0 1 0 0,-1 0-1 0 0,1 1 0 0 0,0-1 0 0 0,1 0 1 0 0,-1 0-1 0 0,3-4 0 0 0,-2 9 216 0 0,-1 6-107 0 0,-1 7 15 0 0,0 21 114 0 0,7 54-1 0 0,-5-76-242 0 0,1 1 0 0 0,0-1 0 0 0,1 0 1 0 0,1 0-1 0 0,0 0 0 0 0,0-1 0 0 0,9 13 0 0 0,-12-21-30 0 0,0-1 0 0 0,1 1 0 0 0,-1-1-1 0 0,1 1 1 0 0,0-1 0 0 0,0 0 0 0 0,6 4 0 0 0,-7-6-231 0 0,0 1 0 0 0,0-1 0 0 0,0 0 0 0 0,-1-1 0 0 0,1 1 0 0 0,0 0 0 0 0,0-1 0 0 0,0 1-1 0 0,0-1 1 0 0,0 1 0 0 0,0-1 0 0 0,1 0 0 0 0,-1 0 0 0 0,0 0 0 0 0,0 0 0 0 0,0 0 0 0 0,0 0 0 0 0,3-1 0 0 0,3-3-1928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25.1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1 3065 0 0,'-15'24'12682'0'0,"8"0"-8104"0"0,7-18-4370 0 0,0 0-1 0 0,0-1 0 0 0,1 1 0 0 0,-1-1 1 0 0,1 1-1 0 0,0-1 0 0 0,4 11 0 0 0,3 3-138 0 0,1-1 0 0 0,0 0-1 0 0,2-1 1 0 0,0 1 0 0 0,17 19-1 0 0,23 36-28 0 0,-30-36 184 0 0,-1 1 0 0 0,-2 0 0 0 0,17 56-1 0 0,-29-75 0 0 0,-1 0 1 0 0,-1 0-1 0 0,0 0 0 0 0,-2 1 1 0 0,0-1-1 0 0,-1 1 0 0 0,-2 0 0 0 0,1-1 1 0 0,-7 32-1 0 0,6-45-215 0 0,-1-1 1 0 0,0 1-1 0 0,0 0 1 0 0,0-1-1 0 0,-1 0 1 0 0,0 1-1 0 0,0-1 1 0 0,0 0-1 0 0,-1-1 0 0 0,1 1 1 0 0,-1 0-1 0 0,-7 5 1 0 0,-3 2-1529 0 0,-1-2 0 0 0,-27 17 0 0 0,35-23 334 0 0,-4 3-689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6:16.9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108 231 512 0 0,'3'-4'691'0'0,"-1"1"0"0"0,0 0 0 0 0,1 0 0 0 0,-1 1 0 0 0,1-1 0 0 0,0 1-1 0 0,5-4 1 0 0,2-1 7216 0 0,-19 11-7651 0 0,0 0 1 0 0,0 1-1 0 0,0 0 1 0 0,1 0 0 0 0,0 1-1 0 0,0 0 1 0 0,0 1-1 0 0,1-1 1 0 0,0 2 0 0 0,0-1-1 0 0,1 1 1 0 0,0 0-1 0 0,0 0 1 0 0,0 1 0 0 0,1-1-1 0 0,1 1 1 0 0,-6 15-1 0 0,7-17-239 0 0,1 0-1 0 0,0 0 1 0 0,1 0 0 0 0,0 0-1 0 0,0 0 1 0 0,0 0-1 0 0,1 0 1 0 0,0 1-1 0 0,0-1 1 0 0,1 0-1 0 0,1 8 1 0 0,0-9 14 0 0,-1-1 0 0 0,1 1 0 0 0,0-1 0 0 0,1 0 0 0 0,-1 0 0 0 0,1 0 0 0 0,0 0 0 0 0,0 0 0 0 0,1-1 0 0 0,0 0 0 0 0,-1 1 0 0 0,1-1 0 0 0,1-1 0 0 0,-1 1 0 0 0,7 4 0 0 0,3 1-13 0 0,0-2 0 0 0,0 0 0 0 0,0-1 0 0 0,1 0 0 0 0,-1-1 0 0 0,2 0 0 0 0,22 3 0 0 0,5-2 42 0 0,64 0 1 0 0,-89-5-21 0 0,-1-1 0 0 0,1-1 0 0 0,21-5-1 0 0,-35 6 4 0 0,1-1 1 0 0,-1 0-1 0 0,1-1 0 0 0,-1 1 0 0 0,1-1 0 0 0,-1 0 0 0 0,0 0 0 0 0,0 0 0 0 0,0-1 0 0 0,0 1 0 0 0,0-1 0 0 0,0 0 1 0 0,-1 0-1 0 0,1 0 0 0 0,-1-1 0 0 0,0 1 0 0 0,3-6 0 0 0,-4 5-21 0 0,0 0-1 0 0,0-1 1 0 0,-1 1-1 0 0,0-1 1 0 0,0 0-1 0 0,0 1 1 0 0,-1-1-1 0 0,1 0 1 0 0,-1 1-1 0 0,0-1 1 0 0,-1 0-1 0 0,1 0 1 0 0,-1 1-1 0 0,0-1 1 0 0,0 0-1 0 0,0 1 0 0 0,-1-1 1 0 0,-2-5-1 0 0,-3-6-4 0 0,0 0-1 0 0,-2 1 0 0 0,-16-24 0 0 0,12 21-14 0 0,0 1-1 0 0,-1 0 0 0 0,-1 1 1 0 0,-1 1-1 0 0,-1 0 0 0 0,0 1 1 0 0,-33-21-1 0 0,41 29-5 0 0,-1 1-1 0 0,0 0 1 0 0,-1 1-1 0 0,1 0 1 0 0,0 0-1 0 0,-1 1 1 0 0,0 1 0 0 0,0 0-1 0 0,0 0 1 0 0,0 1-1 0 0,0 1 1 0 0,0-1-1 0 0,0 2 1 0 0,0 0-1 0 0,-1 0 1 0 0,2 1 0 0 0,-15 4-1 0 0,16-4-1 0 0,1 1 0 0 0,0 0 1 0 0,0 1-1 0 0,-12 7 0 0 0,18-10 3 0 0,0 0-1 0 0,0 1 1 0 0,0-1 0 0 0,0 1 0 0 0,0 0-1 0 0,1-1 1 0 0,-1 1 0 0 0,1 0-1 0 0,-1 0 1 0 0,1 0 0 0 0,0 0 0 0 0,-1 0-1 0 0,1 0 1 0 0,0 1 0 0 0,0-1-1 0 0,1 0 1 0 0,-1 1 0 0 0,0-1 0 0 0,1 0-1 0 0,-1 1 1 0 0,1 2 0 0 0,0-4 5 0 0,0 0 1 0 0,1 0-1 0 0,-1 0 1 0 0,0 0-1 0 0,1 1 1 0 0,-1-1-1 0 0,1 0 1 0 0,-1 0-1 0 0,1-1 0 0 0,0 1 1 0 0,-1 0-1 0 0,1 0 1 0 0,0 0-1 0 0,-1 0 1 0 0,1 0-1 0 0,0-1 1 0 0,0 1-1 0 0,0 0 1 0 0,0-1-1 0 0,0 1 1 0 0,0-1-1 0 0,0 1 1 0 0,0-1-1 0 0,0 1 1 0 0,0-1-1 0 0,0 0 1 0 0,0 1-1 0 0,0-1 0 0 0,2 0 1 0 0,4 1 24 0 0,0 0 0 0 0,-1 0-1 0 0,10 0 1 0 0,41-5 238 0 0,-1-1 0 0 0,85-21 1 0 0,-107 19-159 0 0,195-54 831 0 0,-211 56-765 0 0,0 1 1 0 0,1 0-1 0 0,-1 1 1 0 0,1 1-1 0 0,-1 1 1 0 0,1 0-1 0 0,0 2 1 0 0,29 4-1 0 0,-46-5-143 0 0,0 0-1 0 0,0 1 0 0 0,0-1 1 0 0,1 1-1 0 0,-1 0 0 0 0,0 0 1 0 0,0 0-1 0 0,0 0 0 0 0,0 0 1 0 0,0 0-1 0 0,-1 0 0 0 0,1 1 1 0 0,0-1-1 0 0,0 1 1 0 0,-1-1-1 0 0,1 1 0 0 0,-1-1 1 0 0,1 1-1 0 0,-1 0 0 0 0,0 0 1 0 0,0 0-1 0 0,0 0 0 0 0,0 0 1 0 0,0 0-1 0 0,0 0 0 0 0,0 0 1 0 0,0 5-1 0 0,0 3 65 0 0,0 0-1 0 0,0 1 1 0 0,-1-1 0 0 0,-1 0-1 0 0,-1 11 1 0 0,-1 16-21 0 0,4-22-40 0 0,1 1 1 0 0,1 0-1 0 0,0 0 1 0 0,1-1 0 0 0,9 25-1 0 0,-5-18 23 0 0,7 39 0 0 0,-14-60-52 0 0,-1 1-1 0 0,0-1 1 0 0,0 1 0 0 0,0-1-1 0 0,0 1 1 0 0,0 0 0 0 0,0-1-1 0 0,0 1 1 0 0,-1-1 0 0 0,1 1-1 0 0,0-1 1 0 0,-1 1 0 0 0,1-1 0 0 0,-1 1-1 0 0,0-1 1 0 0,1 0 0 0 0,-1 1-1 0 0,0-1 1 0 0,-1 2 0 0 0,1-3-2 0 0,1 1 1 0 0,-1-1-1 0 0,1 0 1 0 0,-1 1-1 0 0,1-1 1 0 0,-1 0-1 0 0,1 1 1 0 0,-1-1-1 0 0,0 0 1 0 0,1 0-1 0 0,-1 0 1 0 0,1 1-1 0 0,-1-1 1 0 0,0 0-1 0 0,1 0 1 0 0,-1 0-1 0 0,1 0 1 0 0,-1 0-1 0 0,-1 0 1 0 0,1-1-2 0 0,0 1 1 0 0,-1 0 0 0 0,1-1-1 0 0,0 0 1 0 0,0 1 0 0 0,-1-1-1 0 0,1 0 1 0 0,0 1 0 0 0,0-1-1 0 0,0 0 1 0 0,0 0 0 0 0,-1-1-1 0 0,-2-2-2 0 0,1 0 0 0 0,0 0 0 0 0,0-1 0 0 0,1 1 0 0 0,-1-1 0 0 0,1 1 0 0 0,-2-8 0 0 0,-10-37-137 0 0,13 40 107 0 0,0-1 0 0 0,0 1 1 0 0,1-1-1 0 0,0 1 0 0 0,0-1 0 0 0,1 0 1 0 0,1 1-1 0 0,-1 0 0 0 0,2-1 1 0 0,5-15-1 0 0,4-6-93 0 0,29-50-1 0 0,-31 63 105 0 0,0-1 10 0 0,2-1-1 0 0,0 2 1 0 0,1 0 0 0 0,27-28 0 0 0,-35 40 5 0 0,1 0 1 0 0,0 1 0 0 0,0 0 0 0 0,0 1 0 0 0,1-1 0 0 0,0 1 0 0 0,-1 0 0 0 0,1 1-1 0 0,1-1 1 0 0,-1 1 0 0 0,0 1 0 0 0,1 0 0 0 0,-1 0 0 0 0,1 0 0 0 0,0 1 0 0 0,15-1-1 0 0,-20 2 9 0 0,0 1-1 0 0,0-1 1 0 0,0 1-1 0 0,0-1 0 0 0,0 1 1 0 0,0 0-1 0 0,0 0 1 0 0,0 0-1 0 0,0 1 1 0 0,-1-1-1 0 0,1 1 0 0 0,0-1 1 0 0,-1 1-1 0 0,3 2 1 0 0,-1 0 3 0 0,-1-1 1 0 0,0 1-1 0 0,1 0 1 0 0,-1 0-1 0 0,-1 1 1 0 0,1-1 0 0 0,3 9-1 0 0,-1 1 35 0 0,0 0 0 0 0,-1 0-1 0 0,-1 0 1 0 0,3 29 0 0 0,-1 25 107 0 0,5 45-41 0 0,-8-98-101 0 0,1 0-1 0 0,1 0 1 0 0,0 0 0 0 0,1 0-1 0 0,8 15 1 0 0,-10-24 6 0 0,0 0 0 0 0,0-1 0 0 0,1 1 0 0 0,0-1 0 0 0,0 0 0 0 0,6 6 0 0 0,11 4-2201 0 0,-17-14 834 0 0,-1 1 0 0 0,1-1 0 0 0,0 0-1 0 0,0 0 1 0 0,4 0 0 0 0,4 0-1800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25.6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25 512 0 0,'1'-1'486'0'0,"-1"0"-1"0"0,1 1 1 0 0,-1-1 0 0 0,1 0 0 0 0,-1 0-1 0 0,1 0 1 0 0,-1 1 0 0 0,1-1-1 0 0,-1 0 1 0 0,0 0 0 0 0,0 0-1 0 0,1 0 1 0 0,-1 0 0 0 0,0 0-1 0 0,4-10 12795 0 0,-4 11-13207 0 0,2 6 1548 0 0,2 7-892 0 0,0 14 125 0 0,-2 0 0 0 0,-1 0 1 0 0,-5 50-1 0 0,-19 80-330 0 0,20-136-416 0 0,-12 54-69 0 0,2-9-1536 0 0,7-23-3457 0 0,5-33 1709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27.1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40 369 512 0 0,'-10'-21'9773'0'0,"0"-1"-3373"0"0,-4-21-895 0 0,12 35-5359 0 0,1 1-1 0 0,0 0 1 0 0,0-1 0 0 0,1 1 0 0 0,0 0 0 0 0,0-1 0 0 0,1 1 0 0 0,0-1 0 0 0,0 1 0 0 0,4-13-1 0 0,-2 13-110 0 0,0-1-1 0 0,0 1 0 0 0,1 0 0 0 0,0 0 0 0 0,0 0 0 0 0,1 0 1 0 0,0 1-1 0 0,0-1 0 0 0,12-10 0 0 0,-15 15-33 0 0,0 0 0 0 0,0 0 0 0 0,1 1 0 0 0,-1-1 0 0 0,1 0 0 0 0,-1 1 0 0 0,1-1 0 0 0,0 1 0 0 0,0 0 0 0 0,-1 0 0 0 0,1 0 0 0 0,0 0 0 0 0,0 1 0 0 0,0-1 0 0 0,0 1 0 0 0,0 0 0 0 0,0 0 0 0 0,0 0 0 0 0,0 0 0 0 0,0 0 0 0 0,0 1 0 0 0,0-1 0 0 0,0 1 0 0 0,0 0 0 0 0,0 0 0 0 0,-1 0 0 0 0,1 0 0 0 0,0 0 0 0 0,0 0 0 0 0,2 3-1 0 0,1 0-6 0 0,-1 1-1 0 0,0 0 0 0 0,0 0 0 0 0,0 0 0 0 0,-1 1 0 0 0,1-1 0 0 0,-2 1 0 0 0,1 0 0 0 0,0 0 0 0 0,2 7 0 0 0,1 5-15 0 0,0 1 0 0 0,6 23 0 0 0,-10-29 57 0 0,0 0 0 0 0,0 1 0 0 0,-1-1 1 0 0,-1 0-1 0 0,0 1 0 0 0,-1-1 0 0 0,-1 0 0 0 0,0 1 0 0 0,0-1 1 0 0,-2 0-1 0 0,1 1 0 0 0,-7 15 0 0 0,9-29-34 0 0,-3 7 56 0 0,1-1-1 0 0,-1 1 1 0 0,2-1-1 0 0,-1 1 1 0 0,1 0-1 0 0,0 0 1 0 0,0-1-1 0 0,0 9 1 0 0,2-15-56 0 0,-1 1 1 0 0,0-1 0 0 0,0 0 0 0 0,0 1-1 0 0,0-1 1 0 0,1 0 0 0 0,-1 1-1 0 0,0-1 1 0 0,0 0 0 0 0,1 1 0 0 0,-1-1-1 0 0,0 0 1 0 0,1 0 0 0 0,-1 1 0 0 0,0-1-1 0 0,1 0 1 0 0,-1 0 0 0 0,0 0-1 0 0,1 0 1 0 0,-1 1 0 0 0,0-1 0 0 0,1 0-1 0 0,-1 0 1 0 0,1 0 0 0 0,-1 0 0 0 0,0 0-1 0 0,1 0 1 0 0,-1 0 0 0 0,1 0-1 0 0,-1 0 1 0 0,0 0 0 0 0,1 0 0 0 0,-1 0-1 0 0,0 0 1 0 0,1 0 0 0 0,-1-1-1 0 0,1 1 1 0 0,-1 0 0 0 0,1 0 0 0 0,14-8 37 0 0,-5-1-47 0 0,0 0 0 0 0,-1-1 0 0 0,0 0 0 0 0,0 0 0 0 0,-1-1 0 0 0,-1 0 0 0 0,0 0 1 0 0,-1-1-1 0 0,0 0 0 0 0,0-1 0 0 0,3-12 0 0 0,-2 2-8 0 0,-2 0 0 0 0,0 0 1 0 0,-1-1-1 0 0,-2 1 0 0 0,0-33 0 0 0,-13-128 231 0 0,3 296 256 0 0,7-74-460 0 0,1 1 1 0 0,2 0-1 0 0,1-1 1 0 0,2 0-1 0 0,2 1 1 0 0,1-2-1 0 0,2 1 1 0 0,2-2-1 0 0,1 1 1 0 0,31 58-1 0 0,-22-48-12 0 0,-1 1-1 0 0,26 95 0 0 0,-41-124 1 0 0,-1 0 1 0 0,-2 0-1 0 0,1 0 0 0 0,-2 0 0 0 0,-1 36 0 0 0,-1-43 33 0 0,-2 1 0 0 0,1-1-1 0 0,-2 0 1 0 0,0 0-1 0 0,0-1 1 0 0,-1 1 0 0 0,0 0-1 0 0,-1-1 1 0 0,-1 0-1 0 0,-8 13 1 0 0,6-12 121 0 0,0-1 0 0 0,-1-1 1 0 0,0 0-1 0 0,0 0 0 0 0,-1-1 0 0 0,0 0 1 0 0,-1-1-1 0 0,-14 9 0 0 0,18-12-71 0 0,-1-1-1 0 0,-1 0 1 0 0,1 0-1 0 0,0-1 1 0 0,-1 0-1 0 0,0 0 1 0 0,0-1-1 0 0,0-1 1 0 0,0 1-1 0 0,0-1 1 0 0,0-1-1 0 0,0 1 1 0 0,-10-2-1 0 0,14 0-73 0 0,1 0-1 0 0,-1 1 0 0 0,1-1 0 0 0,-1-1 0 0 0,1 1 1 0 0,-1-1-1 0 0,1 0 0 0 0,0 0 0 0 0,0 0 0 0 0,0 0 1 0 0,0-1-1 0 0,1 1 0 0 0,-1-1 0 0 0,0 0 0 0 0,1 0 1 0 0,0-1-1 0 0,0 1 0 0 0,0-1 0 0 0,0 1 0 0 0,1-1 1 0 0,-4-6-1 0 0,3 4-23 0 0,0-1-1 0 0,1 0 1 0 0,0 0 0 0 0,0 0-1 0 0,1 0 1 0 0,0-1 0 0 0,0 1 0 0 0,1 0-1 0 0,-1-1 1 0 0,2 1 0 0 0,-1 0-1 0 0,3-14 1 0 0,9-25-209 0 0,2 0 0 0 0,32-74 1 0 0,-39 103 163 0 0,5-11 12 0 0,1 1 0 0 0,1 0 1 0 0,2 1-1 0 0,0 1 0 0 0,25-30 0 0 0,-28 41-428 0 0,1 0 1 0 0,0 1-1 0 0,26-19 0 0 0,-27 23-1034 0 0,1 0 0 0 0,0 2-1 0 0,1-1 1 0 0,28-9 0 0 0,-25 13-513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28.1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207 71 2080 0 0,'-22'-26'10253'0'0,"17"20"-8495"0"0,0 0 0 0 0,0 0 1 0 0,0 1-1 0 0,-13-10 1 0 0,17 14-1614 0 0,0 0 0 0 0,0 1 0 0 0,-1-1 0 0 0,1 0 0 0 0,0 1 1 0 0,-1-1-1 0 0,1 1 0 0 0,0 0 0 0 0,-1-1 0 0 0,1 1 1 0 0,-1 0-1 0 0,1 0 0 0 0,-1 0 0 0 0,1 0 0 0 0,-1 0 0 0 0,1 0 1 0 0,0 0-1 0 0,-1 1 0 0 0,1-1 0 0 0,-1 1 0 0 0,1-1 1 0 0,0 1-1 0 0,-1-1 0 0 0,1 1 0 0 0,0-1 0 0 0,-1 1 0 0 0,1 0 1 0 0,0 0-1 0 0,0 0 0 0 0,0 0 0 0 0,0 0 0 0 0,0 0 1 0 0,0 0-1 0 0,-2 2 0 0 0,-2 5 40 0 0,-1 0 1 0 0,1 0-1 0 0,0 1 1 0 0,-4 10-1 0 0,3-7 65 0 0,-10 17 110 0 0,-14 39 1 0 0,26-57-303 0 0,1 1 0 0 0,0 0 0 0 0,0-1 1 0 0,1 1-1 0 0,1 0 0 0 0,0 23 0 0 0,1-33-60 0 0,0 1 0 0 0,0 0 0 0 0,0-1 0 0 0,1 1 0 0 0,0 0 0 0 0,-1-1-1 0 0,1 1 1 0 0,0-1 0 0 0,0 1 0 0 0,0-1 0 0 0,1 0 0 0 0,-1 1 0 0 0,1-1 0 0 0,-1 0-1 0 0,1 0 1 0 0,0 0 0 0 0,2 3 0 0 0,0-3-22 0 0,-1 1-1 0 0,1-1 1 0 0,-1 0 0 0 0,1 0 0 0 0,0 0-1 0 0,0-1 1 0 0,0 1 0 0 0,0-1-1 0 0,0 0 1 0 0,5 1 0 0 0,3 0-382 0 0,1-1 0 0 0,-1-1 0 0 0,1 0 0 0 0,-1-1 0 0 0,1 0 0 0 0,19-5 0 0 0,-18 3-1700 0 0,-1-1 0 0 0,0-1 0 0 0,13-6 0 0 0,5-4-3312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28.5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8 2521 0 0,'-3'-8'15910'0'0,"6"18"-12262"0"0,1 1-3450 0 0,1 2 340 0 0,-1 0 1 0 0,0 0 0 0 0,0 0-1 0 0,-2 1 1 0 0,1-1-1 0 0,-1 28 1 0 0,-8 81 383 0 0,3-90-868 0 0,2-28-130 0 0,1 6 109 0 0,-1 0 0 0 0,2 17 0 0 0,-1-25-140 0 0,0-1 0 0 0,0 1 1 0 0,0-1-1 0 0,0 1 1 0 0,0-1-1 0 0,1 1 0 0 0,-1-1 1 0 0,1 0-1 0 0,-1 1 1 0 0,1-1-1 0 0,-1 1 1 0 0,1-1-1 0 0,0 0 0 0 0,0 0 1 0 0,-1 0-1 0 0,1 1 1 0 0,0-1-1 0 0,0 0 0 0 0,0 0 1 0 0,0 0-1 0 0,1 0 1 0 0,-1 0-1 0 0,0-1 0 0 0,0 1 1 0 0,1 0-1 0 0,-1 0 1 0 0,2 0-1 0 0,11-3-3471 0 0,-13 2 3209 0 0,9-3-2797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28.8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57 189 2280 0 0,'-9'0'3643'0'0,"5"1"-2095"0"0,0-1 0 0 0,0 0 0 0 0,0 0 1 0 0,0 0-1 0 0,0 0 0 0 0,0-1 0 0 0,1 0 0 0 0,-1 1 0 0 0,-5-3 1 0 0,9 2-1483 0 0,0 1 1 0 0,-1-1 0 0 0,1 1 0 0 0,0 0 0 0 0,-1-1-1 0 0,1 0 1 0 0,0 1 0 0 0,0-1 0 0 0,-1 1 0 0 0,1-1-1 0 0,0 1 1 0 0,0-1 0 0 0,0 1 0 0 0,0-1 0 0 0,0 0-1 0 0,0 1 1 0 0,0-1 0 0 0,0 1 0 0 0,0-1 0 0 0,0 0-1 0 0,0 1 1 0 0,0-1 0 0 0,0 1 0 0 0,1-1 0 0 0,-1 1-1 0 0,0-1 1 0 0,1 0 0 0 0,8-18 34 0 0,-8 17 8 0 0,7-13-57 0 0,3-4-9 0 0,0 0 0 0 0,24-30-1 0 0,-32 45-47 0 0,0 0 1 0 0,0 1-1 0 0,1-1 0 0 0,-1 1 0 0 0,1 0 1 0 0,0 0-1 0 0,0 0 0 0 0,0 0 0 0 0,0 1 1 0 0,1 0-1 0 0,-1-1 0 0 0,1 2 0 0 0,0-1 1 0 0,-1 0-1 0 0,1 1 0 0 0,0 0 0 0 0,10-1 1 0 0,-13 2-7 0 0,1 0 1 0 0,0 1-1 0 0,0-1 1 0 0,0 0-1 0 0,0 1 1 0 0,0 0 0 0 0,0 0-1 0 0,-1 0 1 0 0,1 0-1 0 0,0 0 1 0 0,-1 0-1 0 0,1 1 1 0 0,0-1-1 0 0,-1 1 1 0 0,0 0-1 0 0,3 2 1 0 0,-2-1-7 0 0,0 0 0 0 0,-1 1 1 0 0,1-1-1 0 0,-1 1 0 0 0,0-1 0 0 0,0 1 1 0 0,0 0-1 0 0,0 0 0 0 0,-1 0 0 0 0,2 5 1 0 0,-1 0-6 0 0,0 0 1 0 0,-1 0-1 0 0,0 0 0 0 0,-1 1 1 0 0,0-1-1 0 0,0 0 1 0 0,-1 0-1 0 0,0 0 1 0 0,-5 17-1 0 0,2-14 20 0 0,0-1 0 0 0,-1 0 0 0 0,0 0 0 0 0,-1 0 0 0 0,-10 15 1 0 0,12-21-30 0 0,0 0-1 0 0,0 0 1 0 0,-1 0 0 0 0,1 0 0 0 0,-1-1 0 0 0,0 0 0 0 0,0 0 0 0 0,-1 0 0 0 0,1-1 0 0 0,-1 1 0 0 0,-12 4 0 0 0,16-7-271 0 0,-1 0-1 0 0,0-1 1 0 0,0 1-1 0 0,1-1 1 0 0,-1 0-1 0 0,0 1 1 0 0,0-1 0 0 0,0 0-1 0 0,1-1 1 0 0,-1 1-1 0 0,0 0 1 0 0,0-1-1 0 0,-4-1 1 0 0,0-2-1542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29.4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360 73 512 0 0,'-2'-21'2191'0'0,"1"17"-1002"0"0,1 1 1 0 0,-1-1 0 0 0,0 1-1 0 0,-1-1 1 0 0,1 1-1 0 0,-4-7 1 0 0,4 9-640 0 0,0-1 1 0 0,0 1 0 0 0,0-1 0 0 0,0 1 0 0 0,-1 0-1 0 0,1 0 1 0 0,0-1 0 0 0,-1 1 0 0 0,1 0 0 0 0,-1 0-1 0 0,1 0 1 0 0,-1 0 0 0 0,0 1 0 0 0,-2-2 0 0 0,2 1-321 0 0,0 1 1 0 0,0-1-1 0 0,0 1 1 0 0,-1 0 0 0 0,1 0-1 0 0,0 0 1 0 0,0 0 0 0 0,-4 1-1 0 0,0 0 107 0 0,1 1 0 0 0,0-1 1 0 0,-1 1-1 0 0,1 1 0 0 0,0-1 0 0 0,1 1 0 0 0,-1 0 0 0 0,0 0 0 0 0,1 0 1 0 0,-1 1-1 0 0,1-1 0 0 0,0 1 0 0 0,-6 8 0 0 0,-4 6 99 0 0,1 0-1 0 0,-11 22 1 0 0,21-35-355 0 0,-24 44 318 0 0,2 0-1 0 0,-19 58 0 0 0,-21 109 284 0 0,61-200-662 0 0,1 0 1 0 0,0 1 0 0 0,2-1 0 0 0,0 1 0 0 0,0 0 0 0 0,2-1 0 0 0,0 1-1 0 0,5 22 1 0 0,-5-32-76 0 0,1 1-1 0 0,1 0 0 0 0,-1 0 0 0 0,1-1 1 0 0,0 0-1 0 0,1 1 0 0 0,0-1 0 0 0,0-1 1 0 0,1 1-1 0 0,-1 0 0 0 0,1-1 1 0 0,1 0-1 0 0,-1 0 0 0 0,1-1 0 0 0,0 0 1 0 0,0 0-1 0 0,1 0 0 0 0,0-1 0 0 0,8 5 1 0 0,-5-4-369 0 0,0-1 1 0 0,1 0 0 0 0,0-1 0 0 0,-1 0-1 0 0,1-1 1 0 0,0 0 0 0 0,0-1-1 0 0,19 0 1 0 0,-19-1-593 0 0,0-1 1 0 0,-1 0-1 0 0,1-1 1 0 0,-1 0-1 0 0,15-6 0 0 0,-2-1-1398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30.0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28 332 1792 0 0,'-12'1'10810'0'0,"11"0"-10477"0"0,0-1 0 0 0,0 0 0 0 0,0 0 0 0 0,1 1 0 0 0,-1-1 0 0 0,0 1 1 0 0,0-1-1 0 0,1 0 0 0 0,-1 1 0 0 0,0 0 0 0 0,1-1 0 0 0,-1 1 0 0 0,1-1 1 0 0,-1 1-1 0 0,0 0 0 0 0,1-1 0 0 0,0 1 0 0 0,-1 0 0 0 0,1-1 0 0 0,-1 1 0 0 0,1 0 1 0 0,0 0-1 0 0,-1 0 0 0 0,1-1 0 0 0,0 1 0 0 0,0 0 0 0 0,0 0 0 0 0,0 0 1 0 0,0 0-1 0 0,0 0 0 0 0,0 0-285 0 0,0-1 1 0 0,0 0-1 0 0,0 0 0 0 0,1 1 1 0 0,-1-1-1 0 0,0 0 0 0 0,0 0 1 0 0,0 1-1 0 0,1-1 0 0 0,-1 0 1 0 0,0 0-1 0 0,1 0 0 0 0,-1 0 1 0 0,0 1-1 0 0,0-1 0 0 0,1 0 1 0 0,-1 0-1 0 0,0 0 0 0 0,1 0 1 0 0,-1 0-1 0 0,0 0 0 0 0,1 0 1 0 0,-1 0-1 0 0,0 0 0 0 0,1 0 1 0 0,-1 0-1 0 0,0 0 0 0 0,1 0 1 0 0,-1 0-1 0 0,0 0 0 0 0,1 0 1 0 0,-1 0-1 0 0,0 0 0 0 0,0-1 1 0 0,1 1-1 0 0,14-5 255 0 0,-6-1-260 0 0,0-1 0 0 0,0 0 1 0 0,0-1-1 0 0,-1 0 0 0 0,0 0 0 0 0,10-14 1 0 0,37-60-78 0 0,-50 72 29 0 0,0 0-1 0 0,0-1 0 0 0,-1 1 0 0 0,0-1 0 0 0,-1 0 1 0 0,3-19-1 0 0,-2 5 28 0 0,-1-48 0 0 0,-3 73-19 0 0,0-1 0 0 0,0 0 0 0 0,0 1 0 0 0,0-1 0 0 0,0 0 0 0 0,0 1 0 0 0,0-1 0 0 0,-1 0 0 0 0,1 1 0 0 0,0-1 0 0 0,0 0 0 0 0,0 1 0 0 0,-1-1 0 0 0,1 1 0 0 0,0-1 0 0 0,-1 0-1 0 0,1 1 1 0 0,0 0-1 0 0,-1 0 0 0 0,1 0 0 0 0,0 0 0 0 0,0 0 0 0 0,0 0 0 0 0,-1 0 1 0 0,1 0-1 0 0,0 0 0 0 0,0 0 0 0 0,-1 0 0 0 0,1 0 0 0 0,0 0 0 0 0,0 0 1 0 0,0 0-1 0 0,-1 1 0 0 0,1-1 0 0 0,0 0 0 0 0,0 0 0 0 0,0 0 0 0 0,0 0 1 0 0,-1 0-1 0 0,1 1 0 0 0,0-1 0 0 0,0 0 0 0 0,0 0 0 0 0,0 0 0 0 0,0 1 1 0 0,0-1-1 0 0,-11 21 77 0 0,3 2-78 0 0,2 0 0 0 0,1 0 1 0 0,1 1-1 0 0,1-1 0 0 0,1 1 1 0 0,1 32-1 0 0,2-48 3 0 0,0 0-1 0 0,0 1 1 0 0,1-1 0 0 0,0 0-1 0 0,0 0 1 0 0,1 0-1 0 0,0 0 1 0 0,6 11 0 0 0,-7-15-6 0 0,0-1 1 0 0,0 1-1 0 0,1-1 1 0 0,-1 1 0 0 0,1-1-1 0 0,0 0 1 0 0,0 0-1 0 0,0-1 1 0 0,0 1-1 0 0,0 0 1 0 0,1-1 0 0 0,-1 0-1 0 0,1 0 1 0 0,0 0-1 0 0,-1 0 1 0 0,1-1-1 0 0,0 1 1 0 0,0-1 0 0 0,5 1-1 0 0,-8-2 1 0 0,0 0 0 0 0,0 0 0 0 0,0 0 0 0 0,0-1-1 0 0,1 1 1 0 0,-1 0 0 0 0,0-1 0 0 0,0 1 0 0 0,0-1 0 0 0,0 1-1 0 0,0-1 1 0 0,0 1 0 0 0,-1-1 0 0 0,1 1 0 0 0,0-1 0 0 0,0 0 0 0 0,0 0-1 0 0,0 1 1 0 0,-1-1 0 0 0,2-1 0 0 0,14-23-230 0 0,-11 18 133 0 0,4-6 1 0 0,39-64-124 0 0,-41 63 248 0 0,0 0-1 0 0,-1-1 1 0 0,8-28 0 0 0,-11 30 26 0 0,-3 9-10 0 0,1 0 0 0 0,0 1 0 0 0,-1-1 0 0 0,1 0 0 0 0,1 1 0 0 0,-1-1 0 0 0,0 1 0 0 0,1-1 1 0 0,0 1-1 0 0,3-4 0 0 0,-8 29 754 0 0,-3 3-592 0 0,2 0 0 0 0,1 0-1 0 0,0 29 1 0 0,3-44-194 0 0,0 1-1 0 0,1-1 1 0 0,1 0 0 0 0,0 0-1 0 0,0 0 1 0 0,1 0 0 0 0,0 0-1 0 0,1 0 1 0 0,0-1 0 0 0,8 15-1 0 0,-5-13-25 0 0,0-1-1 0 0,0 0 0 0 0,1 0 0 0 0,10 9 0 0 0,-15-16-154 0 0,0-1 0 0 0,0 1 1 0 0,1 0-1 0 0,-1-1 0 0 0,1 1 0 0 0,0-1 1 0 0,0 0-1 0 0,0-1 0 0 0,0 1 1 0 0,0-1-1 0 0,0 1 0 0 0,0-1 0 0 0,1 0 1 0 0,-1-1-1 0 0,6 1 0 0 0,-7-1-392 0 0,-1 0-1 0 0,0-1 1 0 0,1 1-1 0 0,-1-1 0 0 0,0 0 1 0 0,1 1-1 0 0,-1-1 1 0 0,0 0-1 0 0,0-1 1 0 0,1 1-1 0 0,2-2 0 0 0,6-5-1476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30.3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10 3401 0 0,'0'-1'6939'0'0,"-5"-2"-2648"0"0,-6-3-1618 0 0,11 6-2603 0 0,0 0 0 0 0,0 0-1 0 0,-1 0 1 0 0,1 0 0 0 0,0 0 0 0 0,0 0 0 0 0,-1 0 0 0 0,1 0 0 0 0,0 0-1 0 0,0 0 1 0 0,-1 0 0 0 0,1 1 0 0 0,0-1 0 0 0,0 0 0 0 0,0 0-1 0 0,-1 0 1 0 0,1 0 0 0 0,0 0 0 0 0,0 0 0 0 0,0 0 0 0 0,-1 0-1 0 0,1 1 1 0 0,0-1 0 0 0,0 0 0 0 0,0 0 0 0 0,-1 1 0 0 0,1 0 48 0 0,0 0 1 0 0,0 0 0 0 0,-1 0-1 0 0,1 0 1 0 0,0 0 0 0 0,0 0-1 0 0,0 0 1 0 0,0 0 0 0 0,1 0-1 0 0,-1 0 1 0 0,0 1 0 0 0,0-1 0 0 0,1 0-1 0 0,-1 0 1 0 0,1 0 0 0 0,-1 0-1 0 0,0 0 1 0 0,2 0 0 0 0,3 8 234 0 0,2 0 0 0 0,-1-1 0 0 0,1 0 1 0 0,0 0-1 0 0,1-1 0 0 0,-1 0 1 0 0,2 0-1 0 0,8 5 0 0 0,16 15 143 0 0,-1 3-57 0 0,-1 1 1 0 0,30 38-1 0 0,-47-49-274 0 0,0 0 0 0 0,-1 1 0 0 0,-1 1 0 0 0,-1 0 0 0 0,12 31 1 0 0,-13-23 59 0 0,-1 1 0 0 0,-1 0 1 0 0,-2 1-1 0 0,-1 0 1 0 0,1 45-1 0 0,-5-58-132 0 0,-2-1 0 0 0,-1 1 0 0 0,0-1-1 0 0,-1 1 1 0 0,-1-1 0 0 0,0 0 0 0 0,-2 0 0 0 0,0-1 0 0 0,-1 1 0 0 0,-16 28-1 0 0,20-41-85 0 0,-1 2-9 0 0,0 0 0 0 0,0 0 0 0 0,-1 0 0 0 0,0 0 0 0 0,0-1 0 0 0,-1 1 0 0 0,0-2 0 0 0,0 1 0 0 0,-12 9 0 0 0,17-15-20 0 0,1 0 1 0 0,0 1-1 0 0,-1-1 1 0 0,1 0-1 0 0,-1 0 1 0 0,1 1-1 0 0,-1-1 1 0 0,1 0-1 0 0,-1 0 0 0 0,1 0 1 0 0,-1 1-1 0 0,1-1 1 0 0,-1 0-1 0 0,0 0 1 0 0,1 0-1 0 0,-1 0 1 0 0,1 0-1 0 0,-1 0 0 0 0,1 0 1 0 0,-1 0-1 0 0,1 0 1 0 0,-1 0-1 0 0,1-1 1 0 0,-1 1-1 0 0,0 0 1 0 0,1-1-45 0 0,-1 1 1 0 0,1-1 0 0 0,0 1 0 0 0,0-1 0 0 0,-1 1 0 0 0,1-1 0 0 0,0 0 0 0 0,0 1 0 0 0,0-1 0 0 0,0 1 0 0 0,0-1 0 0 0,0 1 0 0 0,0-1-1 0 0,0 0 1 0 0,0 1 0 0 0,0-1 0 0 0,0 1 0 0 0,1-2 0 0 0,11-28-2414 0 0,-12 29 2407 0 0,34-65-6548 0 0,-21 43 3978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30.6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23 2312 0 0,'-44'-22'18259'0'0,"47"26"-17271"0"0,4 5-262 0 0,62 54 1936 0 0,20 21-2089 0 0,-57-48-442 0 0,-2 1-1 0 0,-1 2 1 0 0,-3 1 0 0 0,29 55-1 0 0,-39-62-68 0 0,-2 0 0 0 0,-2 0-1 0 0,0 1 1 0 0,-3 1 0 0 0,0 0 0 0 0,4 52 0 0 0,-7 4 628 0 0,-12 180 1 0 0,-42 87-21 0 0,28-241-3563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31.1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141 5 512 0 0,'-25'5'4100'0'0,"8"-1"3989"0"0,-24 10-1 0 0,7 1-3868 0 0,31-14-4420 0 0,1 0 368 0 0,0 0-1 0 0,1-1 1 0 0,-1 1 0 0 0,0 0-1 0 0,1 0 1 0 0,-1 0-1 0 0,1 0 1 0 0,0 0 0 0 0,-1 1-1 0 0,1-1 1 0 0,-2 2-1 0 0,3-3-144 0 0,0 0 0 0 0,0 1 0 0 0,0-1 0 0 0,0 0 0 0 0,0 0 0 0 0,0 0 0 0 0,0 1 0 0 0,0-1 0 0 0,0 0 0 0 0,0 0 0 0 0,0 0 0 0 0,0 1 0 0 0,0-1 0 0 0,0 0 0 0 0,0 0 0 0 0,0 0 0 0 0,0 1 0 0 0,0-1 0 0 0,0 0 0 0 0,0 0 0 0 0,0 0 0 0 0,0 1 0 0 0,0-1 0 0 0,0 0 0 0 0,0 0 0 0 0,0 0 0 0 0,1 1 0 0 0,-1-1 0 0 0,0 0 0 0 0,0 0 0 0 0,0 0 0 0 0,1 1 0 0 0,12 2 225 0 0,-2-3-171 0 0,0 0-1 0 0,0-2 1 0 0,1 1-1 0 0,-1-2 0 0 0,0 1 1 0 0,-1-1-1 0 0,21-9 1 0 0,-13 5-78 0 0,-15 6 0 0 0,16-6-67 0 0,0 0 0 0 0,1 1 0 0 0,-1 1 0 0 0,1 1 1 0 0,0 1-1 0 0,22-1 0 0 0,-32 4-186 0 0,1 0 1 0 0,0 1-1 0 0,-1 0 0 0 0,1 0 0 0 0,19 7 1 0 0,-28-8 102 0 0,0 1 0 0 0,0 0 1 0 0,0 0-1 0 0,0 0 0 0 0,0 0 0 0 0,0 0 1 0 0,0 0-1 0 0,0 1 0 0 0,-1-1 0 0 0,1 0 1 0 0,-1 1-1 0 0,1 0 0 0 0,-1-1 1 0 0,1 1-1 0 0,-1 0 0 0 0,0 0 0 0 0,0 0 1 0 0,0 0-1 0 0,0 0 0 0 0,0 0 1 0 0,0 0-1 0 0,0 0 0 0 0,-1 0 0 0 0,1 0 1 0 0,-1 0-1 0 0,0 0 0 0 0,1 1 1 0 0,-1-1-1 0 0,0 0 0 0 0,0 0 0 0 0,-1 0 1 0 0,1 1-1 0 0,0-1 0 0 0,-1 0 1 0 0,0 3-1 0 0,-3 7-1642 0 0,-1 2-248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6:17.5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46 512 0 0,'-6'1'402'0'0,"-32"12"676"0"0,36-12-537 0 0,-1 0 1 0 0,0 1-1 0 0,1-1 0 0 0,-1 1 1 0 0,1 0-1 0 0,-3 2 0 0 0,5-4-478 0 0,-1 0 0 0 0,1 0 0 0 0,0 0 0 0 0,0 0 0 0 0,0 1 0 0 0,-1-1 0 0 0,1 0 0 0 0,0 0 0 0 0,0 0 0 0 0,0 0 0 0 0,0 1 0 0 0,0-1 0 0 0,0 0 0 0 0,-1 0 0 0 0,1 0-1 0 0,0 1 1 0 0,0-1 0 0 0,0 0 0 0 0,0 0 0 0 0,0 1 0 0 0,0-1 0 0 0,0 0 0 0 0,0 0 0 0 0,0 0 0 0 0,0 1 0 0 0,0-1 0 0 0,0 0 0 0 0,0 0 0 0 0,0 1 0 0 0,0-1 0 0 0,0 0 0 0 0,0 0 0 0 0,0 0 0 0 0,1 1 0 0 0,-1-1 0 0 0,0 0 0 0 0,0 0-1 0 0,0 0 1 0 0,0 1 0 0 0,0-1 0 0 0,0 0 0 0 0,1 0 0 0 0,-1 0 0 0 0,0 0 0 0 0,0 1 0 0 0,0-1 0 0 0,1 0 0 0 0,-1 0 0 0 0,0 0 0 0 0,0 0 0 0 0,0 0 0 0 0,1 0 0 0 0,-1 0 0 0 0,0 0 0 0 0,0 1 0 0 0,0-1 0 0 0,1 0 0 0 0,-1 0-1 0 0,0 0 1 0 0,0 0 0 0 0,1 0 0 0 0,-1 0 0 0 0,0-1 0 0 0,20 3 2055 0 0,-17-2-1661 0 0,157 10 4977 0 0,-28-3-3721 0 0,114 1 1 0 0,-177-10-1147 0 0,109-18-1 0 0,13-7-132 0 0,67-14-209 0 0,-242 37-307 0 0,32-11 0 0 0,-92 24-1302 0 0,-168 50-5191 0 0,138-37 4359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31.2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5 864 0 0,'-14'0'19954'0'0,"21"-1"-17984"0"0,112-1-61 0 0,12 1-1843 0 0,0 5-5312 0 0,-110-2 3102 0 0,-2 2-698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32.9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252 310 512 0 0,'5'-15'1411'0'0,"-1"0"0"0"0,-1-1 0 0 0,-1 0 0 0 0,0 1 0 0 0,-1-1 0 0 0,0 0 0 0 0,-3-21 0 0 0,2 33-1011 0 0,0-1-1 0 0,-1 1 1 0 0,1 0-1 0 0,-1 0 1 0 0,0 0 0 0 0,0 0-1 0 0,-1 0 1 0 0,1 0 0 0 0,-3-4-1 0 0,3 7-205 0 0,0-1 0 0 0,0 1 0 0 0,0-1 0 0 0,-1 1 0 0 0,1 0 1 0 0,0 0-1 0 0,-1-1 0 0 0,1 1 0 0 0,0 0 0 0 0,-1 0 0 0 0,1 1 0 0 0,-1-1 0 0 0,0 0 0 0 0,1 0 0 0 0,-1 1 0 0 0,0-1 0 0 0,1 1 0 0 0,-1-1 0 0 0,0 1 0 0 0,0 0 0 0 0,1 0 0 0 0,-5 0 0 0 0,0 0 71 0 0,0 1-1 0 0,0 0 1 0 0,0 0-1 0 0,0 1 1 0 0,0 0-1 0 0,0 0 1 0 0,0 0-1 0 0,1 1 1 0 0,-1 0-1 0 0,1 0 1 0 0,0 0-1 0 0,0 1 1 0 0,0-1-1 0 0,-6 7 1 0 0,0 0 29 0 0,0 1 1 0 0,1 0-1 0 0,0 1 0 0 0,-13 23 1 0 0,16-23-196 0 0,0 0 0 0 0,1 1 0 0 0,1 0 0 0 0,0 0 0 0 0,1 0 0 0 0,0 1 0 0 0,1-1-1 0 0,-2 27 1 0 0,4-31-81 0 0,1 1-1 0 0,0 0 0 0 0,1 0 1 0 0,0 0-1 0 0,0-1 1 0 0,1 1-1 0 0,0 0 0 0 0,1-1 1 0 0,0 0-1 0 0,0 1 0 0 0,1-1 1 0 0,1-1-1 0 0,7 13 0 0 0,-10-18-24 0 0,0 0 1 0 0,0-1-1 0 0,0 1 0 0 0,1-1 0 0 0,-1 0 0 0 0,1 1 0 0 0,0-1 0 0 0,-1 0 0 0 0,1 0 0 0 0,0-1 0 0 0,0 1 1 0 0,1-1-1 0 0,-1 1 0 0 0,4 0 0 0 0,-2-1-24 0 0,0 0-1 0 0,0 0 1 0 0,1 0 0 0 0,-1-1 0 0 0,0 0 0 0 0,1 0-1 0 0,-1-1 1 0 0,8 0 0 0 0,-4-2-87 0 0,1 1 0 0 0,-1-1-1 0 0,0 0 1 0 0,0-1 0 0 0,0 0-1 0 0,0 0 1 0 0,-1-1 0 0 0,1 0 0 0 0,11-10-1 0 0,-3-1-273 0 0,-1 0-1 0 0,0-1 0 0 0,-1-1 1 0 0,0 0-1 0 0,-2-1 0 0 0,17-31 1 0 0,-26 41 359 0 0,-1 1 0 0 0,0-1 0 0 0,0 0 0 0 0,-1 0 0 0 0,-1 0 0 0 0,1 0 0 0 0,-1 0 0 0 0,-1 0 0 0 0,1 0 0 0 0,-2 0 0 0 0,1 0 0 0 0,-1-1 0 0 0,-4-11 0 0 0,0-2 81 0 0,-2 0-1 0 0,-1 0 0 0 0,-21-41 1 0 0,26 58 24 0 0,0-1 0 0 0,-1 1 0 0 0,0 0 0 0 0,0 0 0 0 0,0 0 1 0 0,-10-8-1 0 0,13 12-21 0 0,-2 1 1 0 0,1-1-1 0 0,0 1 1 0 0,0-1 0 0 0,0 1-1 0 0,-1 0 1 0 0,1 0 0 0 0,-1 0-1 0 0,1 0 1 0 0,-1 0-1 0 0,1 1 1 0 0,-1-1 0 0 0,1 1-1 0 0,-1-1 1 0 0,0 1-1 0 0,1 0 1 0 0,-1 0 0 0 0,0 0-1 0 0,1 1 1 0 0,-1-1 0 0 0,-4 2-1 0 0,-1 0 45 0 0,0 2 0 0 0,0-1 0 0 0,0 1-1 0 0,0 0 1 0 0,0 1 0 0 0,1 0 0 0 0,0 0 0 0 0,0 0 0 0 0,0 1 0 0 0,1 0-1 0 0,0 0 1 0 0,-6 9 0 0 0,-4 5 76 0 0,2 1 0 0 0,-24 44 0 0 0,23-36-119 0 0,2 1 1 0 0,0 0-1 0 0,-11 49 1 0 0,20-65-58 0 0,1 0 0 0 0,1 1 0 0 0,0 0 0 0 0,1-1 0 0 0,0 1 0 0 0,1 0 0 0 0,1-1 0 0 0,1 1 0 0 0,0 0 0 0 0,5 17 1 0 0,-6-27-14 0 0,1 0 1 0 0,0 0-1 0 0,0 0 1 0 0,1 0 0 0 0,-1-1-1 0 0,1 1 1 0 0,0-1 0 0 0,0 1-1 0 0,1-1 1 0 0,-1 0 0 0 0,1 0-1 0 0,0-1 1 0 0,0 1 0 0 0,0-1-1 0 0,0 1 1 0 0,1-2-1 0 0,0 1 1 0 0,-1 0 0 0 0,1-1-1 0 0,0 0 1 0 0,0 0 0 0 0,0 0-1 0 0,0-1 1 0 0,1 1 0 0 0,-1-1-1 0 0,0 0 1 0 0,1-1 0 0 0,-1 0-1 0 0,0 1 1 0 0,1-2 0 0 0,-1 1-1 0 0,1-1 1 0 0,-1 1-1 0 0,0-2 1 0 0,0 1 0 0 0,0 0-1 0 0,8-4 1 0 0,-4 2-55 0 0,-1-1 0 0 0,1-1 0 0 0,-1 0 0 0 0,1 0 0 0 0,-1 0 0 0 0,-1-1 0 0 0,1 0 1 0 0,-1 0-1 0 0,11-13 0 0 0,-10 9 4 0 0,0-1 0 0 0,-1 1 0 0 0,0-2-1 0 0,-1 1 1 0 0,0-1 0 0 0,7-20 0 0 0,-8 15 44 0 0,0-1-1 0 0,-1 0 0 0 0,-1 1 1 0 0,-1-1-1 0 0,0-1 0 0 0,-1 1 1 0 0,-1 0-1 0 0,-1 0 0 0 0,-1 0 1 0 0,-5-28-1 0 0,5 41 34 0 0,-3-17 81 0 0,0 0 0 0 0,2 0 1 0 0,-2-34-1 0 0,5 51 83 0 0,-1 8 23 0 0,-1 13 13 0 0,-2-4-108 0 0,0 2 0 0 0,1-1-1 0 0,1 0 1 0 0,-1 22 0 0 0,3 56-36 0 0,1-38-3 0 0,0-42-20 0 0,-1 0 0 0 0,1 0 0 0 0,1-1 0 0 0,-1 1 0 0 0,2 0 0 0 0,0-1 0 0 0,5 14 0 0 0,-6-20-170 0 0,0 0 1 0 0,0 0 0 0 0,0-1 0 0 0,0 0-1 0 0,1 1 1 0 0,-1-1 0 0 0,1 0-1 0 0,0 0 1 0 0,6 4 0 0 0,-7-5-271 0 0,1 0 0 0 0,0-1 0 0 0,-1 1 0 0 0,1-1 0 0 0,0 0-1 0 0,0 0 1 0 0,0 0 0 0 0,0 0 0 0 0,0-1 0 0 0,0 1 0 0 0,0-1 0 0 0,0 0 0 0 0,0 0 0 0 0,5 0 0 0 0,1-1-2572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33.3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42 171 2849 0 0,'-1'0'690'0'0,"0"-1"0"0"0,-1 1 1 0 0,1-1-1 0 0,-1 1 0 0 0,1 0 1 0 0,-1 0-1 0 0,1 0 0 0 0,0-1 1 0 0,-1 1-1 0 0,1 1 0 0 0,-1-1 1 0 0,1 0-1 0 0,-1 0 0 0 0,1 0 1 0 0,-2 1-1 0 0,2 0-397 0 0,0-1-1 0 0,0 1 1 0 0,0-1 0 0 0,1 1-1 0 0,-1 0 1 0 0,0-1 0 0 0,0 1-1 0 0,1 0 1 0 0,-1 0 0 0 0,0 0-1 0 0,1-1 1 0 0,-1 1-1 0 0,1 0 1 0 0,-1 0 0 0 0,1 0-1 0 0,-1 2 1 0 0,0 3-1 0 0,0 0-1 0 0,0 0 1 0 0,0 0 0 0 0,1 0-1 0 0,1 12 1 0 0,-1-4 478 0 0,-1 30-114 0 0,0-24-487 0 0,1 1 0 0 0,0-1-1 0 0,2 0 1 0 0,0 0-1 0 0,5 21 1 0 0,-7-40-166 0 0,0-1-1 0 0,0 1 1 0 0,0 0 0 0 0,1-1 0 0 0,-1 1-1 0 0,0-1 1 0 0,0 1 0 0 0,0-1-1 0 0,1 1 1 0 0,-1-1 0 0 0,0 1 0 0 0,0-1-1 0 0,1 1 1 0 0,-1-1 0 0 0,0 1-1 0 0,1-1 1 0 0,-1 0 0 0 0,1 1 0 0 0,-1-1-1 0 0,1 0 1 0 0,-1 1 0 0 0,1-1 0 0 0,-1 0-1 0 0,1 1 1 0 0,-1-1 0 0 0,1 0-1 0 0,-1 0 1 0 0,1 0 0 0 0,-1 1 0 0 0,2-1-1 0 0,-1 0 7 0 0,0-1-1 0 0,0 1 0 0 0,0-1 0 0 0,0 1 1 0 0,0-1-1 0 0,0 1 0 0 0,0-1 0 0 0,-1 1 1 0 0,1-1-1 0 0,0 0 0 0 0,0 0 0 0 0,0 1 0 0 0,-1-1 1 0 0,2-1-1 0 0,4-6 49 0 0,-1 0 0 0 0,8-13 0 0 0,-13 19-56 0 0,5-8 20 0 0,0-1 0 0 0,-1 0-1 0 0,-1-1 1 0 0,0 1 0 0 0,0-1 0 0 0,-1 0-1 0 0,0 1 1 0 0,-1-1 0 0 0,-1 0 0 0 0,-1-23 0 0 0,-4-5 160 0 0,-18-73 1 0 0,10 60-111 0 0,10 42 27 0 0,2 8-62 0 0,0 0 1 0 0,1 0 0 0 0,-1 0-1 0 0,1 0 1 0 0,-1 0-1 0 0,1-1 1 0 0,0-3 0 0 0,0 7-36 0 0,0 0 1 0 0,0 0 0 0 0,0 0 0 0 0,0-1 0 0 0,0 1-1 0 0,0 0 1 0 0,0 0 0 0 0,0 0 0 0 0,0 0-1 0 0,0 0 1 0 0,0 0 0 0 0,0 0 0 0 0,0 0 0 0 0,0 0-1 0 0,0 0 1 0 0,0 0 0 0 0,0 0 0 0 0,0 0 0 0 0,0 0-1 0 0,0 0 1 0 0,0 0 0 0 0,0 0 0 0 0,0 0 0 0 0,1 0-1 0 0,-1 0 1 0 0,0 0 0 0 0,0 0 0 0 0,0 0 0 0 0,0 0-1 0 0,0 0 1 0 0,0 0 0 0 0,0 0 0 0 0,0 0-1 0 0,0 0 1 0 0,0 0 0 0 0,0 0 0 0 0,0 0 0 0 0,0 0-1 0 0,0 0 1 0 0,0 0 0 0 0,0 0 0 0 0,0 0 0 0 0,0 0-1 0 0,0 0 1 0 0,0 0 0 0 0,1 0 0 0 0,-1 0 0 0 0,0 0-1 0 0,0 0 1 0 0,0 0 0 0 0,0 0 0 0 0,0 0-1 0 0,0 0 1 0 0,0 0 0 0 0,0 0 0 0 0,0 0 0 0 0,0 0-1 0 0,0 0 1 0 0,0 0 0 0 0,0 0 0 0 0,0 0 0 0 0,0 0-1 0 0,0 0 1 0 0,0 0 0 0 0,0 0 0 0 0,0 0 0 0 0,0 0-1 0 0,0 0 1 0 0,0 0 0 0 0,4 6 28 0 0,1 7-12 0 0,-2-5-26 0 0,-1-1 0 0 0,2 0 0 0 0,-1 1 0 0 0,1-1 0 0 0,0-1-1 0 0,0 1 1 0 0,0 0 0 0 0,1-1 0 0 0,0 0 0 0 0,1 0 0 0 0,-1 0 0 0 0,1-1 0 0 0,0 0 0 0 0,1 0 0 0 0,-1-1 0 0 0,1 1-1 0 0,0-1 1 0 0,0-1 0 0 0,11 5 0 0 0,-8-5-233 0 0,-1 0 0 0 0,1-1 0 0 0,1 0 0 0 0,-1 0 0 0 0,0-1 0 0 0,0-1 0 0 0,0 0-1 0 0,1 0 1 0 0,-1-1 0 0 0,0 0 0 0 0,0 0 0 0 0,0-1 0 0 0,0-1 0 0 0,16-6 0 0 0,11-8-4460 0 0,-20 9 1431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34.2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276 140 1736 0 0,'-5'0'1381'0'0,"1"-1"0"0"0,-1 1 0 0 0,0 0 0 0 0,0 0 0 0 0,1 1-1 0 0,-6 0 1 0 0,5 0-375 0 0,1 1 0 0 0,-1-1 0 0 0,1 1 0 0 0,-1 0 0 0 0,-6 4 0 0 0,5-2-463 0 0,0 0-1 0 0,1 1 1 0 0,-1-1-1 0 0,1 1 1 0 0,0 1 0 0 0,0-1-1 0 0,0 1 1 0 0,-5 8 0 0 0,3-2-398 0 0,1 1 0 0 0,-1-1 0 0 0,2 1 0 0 0,0 1 0 0 0,0-1-1 0 0,2 1 1 0 0,-1-1 0 0 0,-1 27 0 0 0,4-34-117 0 0,1 0 1 0 0,0 0-1 0 0,1 0 0 0 0,-1 0 0 0 0,1 0 0 0 0,0 0 0 0 0,1 0 0 0 0,-1 0 0 0 0,1 0 0 0 0,0-1 0 0 0,1 1 0 0 0,3 5 0 0 0,-5-8-43 0 0,1-1 0 0 0,0 1 0 0 0,0-1 0 0 0,0 1-1 0 0,0-1 1 0 0,1 0 0 0 0,-1 0 0 0 0,1 0-1 0 0,-1 0 1 0 0,1 0 0 0 0,0-1 0 0 0,-1 1 0 0 0,1-1-1 0 0,0 0 1 0 0,0 0 0 0 0,0 0 0 0 0,0 0-1 0 0,0 0 1 0 0,0-1 0 0 0,0 1 0 0 0,0-1 0 0 0,1 0-1 0 0,-1 0 1 0 0,0 0 0 0 0,3 0 0 0 0,-1-1-63 0 0,0 0 0 0 0,0 0-1 0 0,0 0 1 0 0,-1-1 0 0 0,1 0 0 0 0,0 1 0 0 0,-1-2 0 0 0,1 1 0 0 0,-1 0 0 0 0,0-1 0 0 0,0 0 0 0 0,6-5-1 0 0,-4 3-23 0 0,-1-1-1 0 0,0 0 1 0 0,0 0-1 0 0,0-1 1 0 0,-1 1-1 0 0,0-1 1 0 0,5-10-1 0 0,-4 5 56 0 0,-1 1 0 0 0,0-1 0 0 0,-1 0 0 0 0,0 0 0 0 0,-1 0 0 0 0,0 0 0 0 0,-1 0 0 0 0,-1 0 0 0 0,0-1 0 0 0,-1-14 0 0 0,-3 1 76 0 0,0 1 1 0 0,-2 0-1 0 0,-1 0 0 0 0,-1 0 0 0 0,-1 0 0 0 0,-15-28 0 0 0,23 51-11 0 0,0 0 0 0 0,0 0 0 0 0,-1 0 0 0 0,1 0 0 0 0,0 0 0 0 0,-1 0-1 0 0,0 1 1 0 0,1-1 0 0 0,-1 0 0 0 0,0 1 0 0 0,0 0 0 0 0,0-1 0 0 0,0 1 0 0 0,-3-1 0 0 0,3 1 0 0 0,1 1 1 0 0,-1-1-1 0 0,0 1 0 0 0,0 0 1 0 0,1 0-1 0 0,-1 0 1 0 0,0 0-1 0 0,0 0 1 0 0,1 1-1 0 0,-1-1 1 0 0,0 0-1 0 0,0 1 1 0 0,1 0-1 0 0,-1-1 0 0 0,0 1 1 0 0,1 0-1 0 0,-1 0 1 0 0,1-1-1 0 0,-3 3 1 0 0,-4 3 23 0 0,0 1 0 0 0,1-1 0 0 0,0 1 0 0 0,0 0 0 0 0,0 1 0 0 0,1 0 0 0 0,0 0 0 0 0,1 0 0 0 0,0 1 0 0 0,0-1 0 0 0,-3 10 0 0 0,-1 4 14 0 0,2 0 1 0 0,0 0-1 0 0,-5 37 0 0 0,8-35-15 0 0,-1 45 0 0 0,5-58-27 0 0,0 1 0 0 0,1 0-1 0 0,1 0 1 0 0,0 0 0 0 0,6 20-1 0 0,-7-30-6 0 0,0 1-1 0 0,0-1 0 0 0,0 0 1 0 0,0 0-1 0 0,0 0 1 0 0,0 0-1 0 0,0 0 0 0 0,1 0 1 0 0,-1 0-1 0 0,1 0 1 0 0,0 0-1 0 0,-1 0 1 0 0,1-1-1 0 0,0 1 0 0 0,0-1 1 0 0,0 0-1 0 0,0 1 1 0 0,0-1-1 0 0,0 0 0 0 0,1 0 1 0 0,-1 0-1 0 0,0-1 1 0 0,0 1-1 0 0,1 0 0 0 0,-1-1 1 0 0,0 1-1 0 0,1-1 1 0 0,-1 0-1 0 0,1 0 0 0 0,-1 0 1 0 0,0 0-1 0 0,5-1 1 0 0,0 0-22 0 0,-1-1 1 0 0,0 0-1 0 0,0 0 1 0 0,0 0-1 0 0,0-1 1 0 0,0 0-1 0 0,-1 0 1 0 0,1 0-1 0 0,-1-1 1 0 0,0 0-1 0 0,6-5 1 0 0,2-4-23 0 0,0 0 0 0 0,-1-1 0 0 0,-1 0 1 0 0,17-28-1 0 0,-22 32 38 0 0,-2 0 0 0 0,1 0-1 0 0,-1-1 1 0 0,0 1 0 0 0,-1-1 0 0 0,-1 0 0 0 0,0 0 0 0 0,0 0 0 0 0,0-12 0 0 0,-2-103 398 0 0,-1 51 634 0 0,0 112 192 0 0,0-17-1171 0 0,0 0 0 0 0,2 1 1 0 0,4 24-1 0 0,53 176-95 0 0,-28-117 3 0 0,-21-68-8 0 0,29 116-172 0 0,-35-128 236 0 0,0-1 0 0 0,-1 0 0 0 0,-1 1 0 0 0,-4 39-1 0 0,0-41 27 0 0,-1 1-1 0 0,0-1 1 0 0,-2 0-1 0 0,-1-1 1 0 0,-10 24-1 0 0,12-35 51 0 0,0 0 0 0 0,0 0 0 0 0,-1 0 0 0 0,-1-1 0 0 0,1 0 0 0 0,-2 0 0 0 0,1-1-1 0 0,-1 0 1 0 0,0 0 0 0 0,-1 0 0 0 0,0-1 0 0 0,-11 6 0 0 0,7-6 41 0 0,0-1-1 0 0,0 0 1 0 0,0-1 0 0 0,0-1-1 0 0,-1 0 1 0 0,0-1-1 0 0,0 0 1 0 0,-18 0 0 0 0,20-2-102 0 0,1-1 1 0 0,0 0 0 0 0,0-1-1 0 0,0 0 1 0 0,0-1 0 0 0,0 0 0 0 0,0-1-1 0 0,0 0 1 0 0,0 0 0 0 0,1-1 0 0 0,-11-7-1 0 0,17 9-32 0 0,0 0-1 0 0,0-1 0 0 0,1 0 0 0 0,-1 0 0 0 0,1 0 1 0 0,0 0-1 0 0,0 0 0 0 0,0-1 0 0 0,0 1 0 0 0,0-1 1 0 0,1 0-1 0 0,-3-6 0 0 0,2 4-17 0 0,1-1 1 0 0,-1 1-1 0 0,2-1 1 0 0,-1 0-1 0 0,1 0 1 0 0,0 0-1 0 0,0-9 1 0 0,2-6-78 0 0,0 1 1 0 0,2 0-1 0 0,0-1 1 0 0,8-24-1 0 0,-4 21-117 0 0,0 0 1 0 0,2 1-1 0 0,1-1 0 0 0,17-29 0 0 0,-17 37 39 0 0,1 0 0 0 0,1 1-1 0 0,0 1 1 0 0,1 0-1 0 0,0 0 1 0 0,21-16-1 0 0,-12 14-350 0 0,0 0-1 0 0,34-17 1 0 0,-40 25-1061 0 0,1 1 1 0 0,23-7-1 0 0,-21 10-903 0 0,1 3-651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34.9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3 162 1656 0 0,'-2'-7'14570'0'0,"2"6"-14260"0"0,11 0 4627 0 0,-4 0-4727 0 0,-5 1 50 0 0,1-1 0 0 0,0 1 1 0 0,0 0-1 0 0,-1 0 0 0 0,1 0 0 0 0,0 0 0 0 0,0 1 0 0 0,-1-1 0 0 0,1 1 0 0 0,0 0 0 0 0,-1-1 0 0 0,4 3 0 0 0,-4-2-155 0 0,-1 0 0 0 0,1 0 0 0 0,-1 1-1 0 0,1-1 1 0 0,-1 1 0 0 0,0-1-1 0 0,0 1 1 0 0,0-1 0 0 0,0 1-1 0 0,0 0 1 0 0,0-1 0 0 0,0 1 0 0 0,0 0-1 0 0,-1 0 1 0 0,1 0 0 0 0,-1 0-1 0 0,1-1 1 0 0,-1 4 0 0 0,2 10 149 0 0,-1 0 0 0 0,0 0 0 0 0,-2-1 0 0 0,-2 25 0 0 0,1-21-207 0 0,1 37-1 0 0,1-49-53 0 0,1 1 0 0 0,0-1 0 0 0,1 1-1 0 0,-1-1 1 0 0,1 0 0 0 0,0 1 0 0 0,1-1-1 0 0,0 0 1 0 0,4 7 0 0 0,-7-12 6 0 0,1 0 1 0 0,-1-1-1 0 0,0 1 0 0 0,1 0 1 0 0,-1-1-1 0 0,1 1 1 0 0,-1-1-1 0 0,1 1 0 0 0,-1-1 1 0 0,1 1-1 0 0,-1-1 0 0 0,1 1 1 0 0,-1-1-1 0 0,1 0 1 0 0,-1 1-1 0 0,1-1 0 0 0,0 0 1 0 0,-1 0-1 0 0,1 1 1 0 0,0-1-1 0 0,-1 0 0 0 0,2 0 1 0 0,-2 0 0 0 0,1 0-1 0 0,0 0 1 0 0,-1 0-1 0 0,1-1 1 0 0,-1 1 0 0 0,1 0-1 0 0,-1 0 1 0 0,1-1 0 0 0,-1 1-1 0 0,1 0 1 0 0,-1-1 0 0 0,1 1-1 0 0,-1-1 1 0 0,1 1-1 0 0,-1-1 1 0 0,1 1 0 0 0,-1-1-1 0 0,0 1 1 0 0,1-1 0 0 0,1-3-1 0 0,-1 1 0 0 0,1-1 0 0 0,-1 1 0 0 0,1-1 0 0 0,-1 0 0 0 0,1-5 0 0 0,0-27-75 0 0,-2-60 0 0 0,-1 38 89 0 0,1 57-13 0 0,3-74-44 0 0,-2 65 41 0 0,0 1 0 0 0,1 0 0 0 0,0 0 1 0 0,0 0-1 0 0,1 1 0 0 0,5-10 0 0 0,-8 16 0 0 0,1 1 0 0 0,0 0 0 0 0,-1-1 0 0 0,1 1 0 0 0,0 0 0 0 0,0 0 0 0 0,0 0 0 0 0,0 0 1 0 0,0 0-1 0 0,0 0 0 0 0,0 0 0 0 0,0 0 0 0 0,0 0 0 0 0,1 0 0 0 0,-1 0 0 0 0,0 1 0 0 0,0-1 0 0 0,1 1 0 0 0,-1-1 0 0 0,3 0 0 0 0,-3 1 3 0 0,0 0-1 0 0,0 0 1 0 0,1 0-1 0 0,-1 1 1 0 0,0-1 0 0 0,0 0-1 0 0,1 1 1 0 0,-1-1-1 0 0,0 0 1 0 0,0 1-1 0 0,0-1 1 0 0,0 1-1 0 0,0 0 1 0 0,0-1-1 0 0,0 1 1 0 0,0 0-1 0 0,0 0 1 0 0,0 0-1 0 0,0 0 1 0 0,0 0 0 0 0,-1 0-1 0 0,1 0 1 0 0,0 0-1 0 0,0 1 1 0 0,22 36 22 0 0,-1 0 1 0 0,21 56 0 0 0,-31-64-1 0 0,-2 1 1 0 0,11 49 0 0 0,-20-90-38 0 0,0-1 0 0 0,1 0 0 0 0,5-16 0 0 0,5-29-240 0 0,-8 30 124 0 0,0 1 0 0 0,2 0 0 0 0,0 0 1 0 0,2 0-1 0 0,1 1 0 0 0,0 0 0 0 0,18-28 0 0 0,-25 49 134 0 0,0 0-1 0 0,0-1 1 0 0,0 2-1 0 0,1-1 1 0 0,-1 0-1 0 0,1 0 1 0 0,5-3-1 0 0,-7 5 4 0 0,-1 1-1 0 0,0 0 1 0 0,1 0-1 0 0,-1-1 1 0 0,1 1-1 0 0,-1 0 1 0 0,1 0-1 0 0,-1 0 1 0 0,1 0-1 0 0,0-1 1 0 0,-1 1-1 0 0,1 0 1 0 0,-1 0-1 0 0,1 0 1 0 0,-1 0-1 0 0,1 0 1 0 0,-1 0-1 0 0,1 1 1 0 0,-1-1-1 0 0,1 0 1 0 0,-1 0-1 0 0,2 0 1 0 0,-1 1 7 0 0,-1 0 0 0 0,1 0 0 0 0,0-1 0 0 0,-1 1 0 0 0,1 0 0 0 0,0 0-1 0 0,-1 0 1 0 0,1 0 0 0 0,-1 0 0 0 0,1 0 0 0 0,-1 0 0 0 0,1 0 0 0 0,-1 0 0 0 0,0 0 0 0 0,0 0 0 0 0,1 1 0 0 0,13 70 102 0 0,-8-36-143 0 0,2-1 1 0 0,21 63-1 0 0,-27-93 2 0 0,1 0 0 0 0,0 1 1 0 0,0-1-1 0 0,0 0 0 0 0,0 0 0 0 0,1-1 1 0 0,5 7-1 0 0,-8-10-125 0 0,1 0 0 0 0,-1 1 0 0 0,1-1 0 0 0,-1 0 0 0 0,1 0 0 0 0,-1-1 0 0 0,1 1 0 0 0,-1 0 0 0 0,1 0 0 0 0,0-1 0 0 0,0 1 0 0 0,2 0 0 0 0,-3-1-183 0 0,1 0 0 0 0,0 0 0 0 0,-1-1 0 0 0,1 1 0 0 0,-1 0 0 0 0,1 0 0 0 0,-1-1 0 0 0,1 1 0 0 0,-1-1 1 0 0,1 1-1 0 0,-1-1 0 0 0,1 0 0 0 0,-1 1 0 0 0,0-1 0 0 0,1 0 0 0 0,1-1 0 0 0,3-4-2444 0 0,2 0-633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35.5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89 172 2585 0 0,'-17'4'8514'0'0,"14"-4"-7348"0"0,1 0 0 0 0,0 1-1 0 0,0-1 1 0 0,-1 1 0 0 0,1-1-1 0 0,0 1 1 0 0,-3 1-1 0 0,4-1-1043 0 0,0-1 0 0 0,0 1 0 0 0,1-1 0 0 0,-1 1-1 0 0,0 0 1 0 0,1-1 0 0 0,-1 1 0 0 0,1 0 0 0 0,-1 0-1 0 0,1-1 1 0 0,-1 1 0 0 0,1 0 0 0 0,-1 0 0 0 0,1 1-1 0 0,-10 29 809 0 0,2 0 0 0 0,2 1 0 0 0,0 0 0 0 0,-1 42-1 0 0,6-59-845 0 0,1 1-1 0 0,0-1 0 0 0,1 1 0 0 0,4 19 0 0 0,-4-31-85 0 0,0 0 0 0 0,0 0 0 0 0,0 0 0 0 0,1 0-1 0 0,0 0 1 0 0,0-1 0 0 0,0 1 0 0 0,0 0 0 0 0,3 3 0 0 0,-3-5-13 0 0,0 0 1 0 0,0-1-1 0 0,0 1 1 0 0,0-1-1 0 0,0 1 1 0 0,0-1-1 0 0,0 0 1 0 0,0 1-1 0 0,0-1 1 0 0,1 0-1 0 0,-1-1 1 0 0,0 1-1 0 0,1 0 1 0 0,-1-1-1 0 0,1 1 1 0 0,4-1-1 0 0,-5 0-13 0 0,1 0-1 0 0,0 0 1 0 0,-1-1 0 0 0,1 1-1 0 0,0-1 1 0 0,-1 0-1 0 0,1 1 1 0 0,-1-1-1 0 0,1-1 1 0 0,-1 1-1 0 0,1 0 1 0 0,-1-1-1 0 0,0 1 1 0 0,0-1-1 0 0,0 1 1 0 0,4-5-1 0 0,3-3-112 0 0,-1 0 0 0 0,10-15 0 0 0,-10 12 56 0 0,0 2 46 0 0,-2-1 0 0 0,1 1 1 0 0,-1-1-1 0 0,-1 0 0 0 0,0 0 0 0 0,-1-1 0 0 0,6-21 0 0 0,-6 11 50 0 0,-1-1 0 0 0,-1 0 0 0 0,-1-28 1 0 0,0 14 1 0 0,-2-54-11 0 0,0 77-5 0 0,-1 1 0 0 0,0 0 0 0 0,-1-1 1 0 0,-7-20-1 0 0,9 32 1 0 0,0 0 1 0 0,0 0-1 0 0,0 0 1 0 0,0 0-1 0 0,0 0 1 0 0,0 0-1 0 0,0 0 0 0 0,-1 0 1 0 0,1 1-1 0 0,0-1 1 0 0,-1 1-1 0 0,0-1 1 0 0,1 1-1 0 0,-1-1 1 0 0,0 1-1 0 0,-3-2 0 0 0,4 3 9 0 0,-1-1-1 0 0,0 1 0 0 0,1 0 0 0 0,-1 0 0 0 0,1-1 1 0 0,-1 1-1 0 0,0 0 0 0 0,1 1 0 0 0,-1-1 0 0 0,0 0 1 0 0,1 0-1 0 0,-1 1 0 0 0,1-1 0 0 0,-1 1 0 0 0,0-1 1 0 0,1 1-1 0 0,-1 0 0 0 0,1-1 0 0 0,0 1 0 0 0,-1 0 1 0 0,1 0-1 0 0,-3 2 0 0 0,-3 4 35 0 0,-1 0 1 0 0,1 1 0 0 0,0-1-1 0 0,1 2 1 0 0,0-1-1 0 0,0 0 1 0 0,-6 14 0 0 0,-28 68 250 0 0,38-85-274 0 0,-5 16 70 0 0,0 0 1 0 0,1 1 0 0 0,1-1-1 0 0,1 1 1 0 0,1 0-1 0 0,-1 23 1 0 0,4-34-84 0 0,0-1 0 0 0,0 0 0 0 0,1 1 0 0 0,1-1 0 0 0,-1 1 0 0 0,2-1 0 0 0,-1 0 0 0 0,2 0 0 0 0,-1 0 0 0 0,1-1 0 0 0,1 1 0 0 0,0-1 0 0 0,0 0 0 0 0,12 16-1 0 0,-15-23-16 0 0,0 0-1 0 0,0 1 0 0 0,0-1 0 0 0,0 0 1 0 0,1-1-1 0 0,-1 1 0 0 0,1 0 0 0 0,-1-1 0 0 0,1 1 1 0 0,0-1-1 0 0,-1 0 0 0 0,1 0 0 0 0,0 0 0 0 0,0 0 1 0 0,0 0-1 0 0,0-1 0 0 0,0 1 0 0 0,4-1 0 0 0,-3 0-17 0 0,-1-1 0 0 0,1 1 0 0 0,-1-1 0 0 0,0 0 0 0 0,1 0-1 0 0,-1 0 1 0 0,0 0 0 0 0,0-1 0 0 0,0 1 0 0 0,0-1 0 0 0,0 0 0 0 0,0 0-1 0 0,0 0 1 0 0,0 0 0 0 0,3-5 0 0 0,7-6-155 0 0,-1 0-1 0 0,0-2 1 0 0,0 1 0 0 0,16-31 0 0 0,-23 35 91 0 0,0-1 0 0 0,0 0 1 0 0,-1 0-1 0 0,-1-1 0 0 0,0 1 0 0 0,0-1 1 0 0,-2 1-1 0 0,2-21 0 0 0,2-117 178 0 0,-16 173 508 0 0,5-10-393 0 0,1-4-147 0 0,2 0 0 0 0,-1 0-1 0 0,1 0 1 0 0,1 1 0 0 0,0-1-1 0 0,1 1 1 0 0,-1 19 0 0 0,3-13 13 0 0,0-1 0 0 0,1 0 0 0 0,1 0 0 0 0,7 24 0 0 0,-8-36-67 0 0,3 17-220 0 0,2-1 1 0 0,13 27-1 0 0,-18-42 156 0 0,1 0-1 0 0,0 0 1 0 0,0 0 0 0 0,1-1-1 0 0,-1 1 1 0 0,1-1-1 0 0,0 0 1 0 0,0 0 0 0 0,0 0-1 0 0,1 0 1 0 0,0-1-1 0 0,-1 0 1 0 0,11 5 0 0 0,-5-3-435 0 0,4 1-1204 0 0,23 7-1 0 0,-32-12 750 0 0,-1 0 0 0 0,1 0 0 0 0,-1-1 0 0 0,0 1 0 0 0,9-1 0 0 0,2-3-3121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35.9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33 205 3169 0 0,'-9'0'11220'0'0,"-15"0"62"0"0,25-1-11180 0 0,-1 1 0 0 0,0-1 0 0 0,0 1 1 0 0,0-1-1 0 0,0 1 0 0 0,0-1 0 0 0,1 1 1 0 0,-1 0-1 0 0,0-1 0 0 0,0 1 0 0 0,1-1 0 0 0,-1 1 1 0 0,0 0-1 0 0,1-1 0 0 0,-1 1 0 0 0,0 0 1 0 0,1-1-1 0 0,-1 1 0 0 0,0 0 0 0 0,1-1 0 0 0,0 1 1 0 0,-1 0-4 0 0,22-22 204 0 0,-9 11-280 0 0,-2 0-1 0 0,20-26 1 0 0,-15 12-34 0 0,-8 12-3 0 0,1 0 1 0 0,17-21-1 0 0,-23 32 14 0 0,-1-1 0 0 0,1 0 0 0 0,0 1 0 0 0,-1 0 0 0 0,1-1 0 0 0,0 1 0 0 0,1 0-1 0 0,-1 1 1 0 0,0-1 0 0 0,1 1 0 0 0,-1-1 0 0 0,0 1 0 0 0,1 0 0 0 0,0 0 0 0 0,-1 0 0 0 0,8 0 0 0 0,-10 2 0 0 0,1-1 0 0 0,0 0 0 0 0,-1 1 0 0 0,1-1 1 0 0,0 1-1 0 0,-1-1 0 0 0,1 1 0 0 0,-1 0 0 0 0,1 0 1 0 0,-1 0-1 0 0,0 0 0 0 0,1 0 0 0 0,-1 0 0 0 0,0 0 0 0 0,1 0 1 0 0,-1 1-1 0 0,0-1 0 0 0,0 0 0 0 0,0 1 0 0 0,0-1 1 0 0,0 1-1 0 0,-1-1 0 0 0,1 1 0 0 0,0-1 0 0 0,0 3 0 0 0,2 4-1 0 0,0 1-1 0 0,-1 0 0 0 0,3 11 0 0 0,6 95-17 0 0,-8-77-16 0 0,12 67 0 0 0,-12-92-198 0 0,1 0-1 0 0,0-1 1 0 0,1 0 0 0 0,0 1 0 0 0,1-2 0 0 0,10 18 0 0 0,-12-24-319 0 0,0 0 1 0 0,0 0-1 0 0,0-1 1 0 0,1 1-1 0 0,-1-1 0 0 0,10 6 1 0 0,-10-7-346 0 0,0-1-1 0 0,0 0 1 0 0,1 0 0 0 0,-1 0-1 0 0,0-1 1 0 0,1 1 0 0 0,-1-1-1 0 0,1 0 1 0 0,-1 0 0 0 0,7-1-1 0 0,6 1-1717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36.1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374 1 3993 0 0,'-24'27'11243'0'0,"3"-3"-4559"0"0,1 2-4181 0 0,-9 20-34 0 0,-82 124 697 0 0,88-142-2989 0 0,-29 29-1 0 0,29-34-268 0 0,2 1-1 0 0,-19 28 0 0 0,39-51 12 0 0,-1 1 0 0 0,1-1 0 0 0,1 1 1 0 0,-1 0-1 0 0,0-1 0 0 0,0 1 0 0 0,1 0 0 0 0,-1 0 0 0 0,1-1 0 0 0,-1 1 0 0 0,1 0 1 0 0,-1 3-1 0 0,2-4-74 0 0,-1 0 0 0 0,0-1 0 0 0,0 1 0 0 0,1 0-1 0 0,-1-1 1 0 0,0 1 0 0 0,1-1 0 0 0,-1 1 0 0 0,1 0 0 0 0,-1-1 0 0 0,1 1 0 0 0,-1-1 0 0 0,1 0 0 0 0,-1 1 0 0 0,1-1 0 0 0,-1 1 0 0 0,1-1 0 0 0,0 0 0 0 0,-1 1 0 0 0,1-1 0 0 0,0 0-1 0 0,-1 0 1 0 0,1 1 0 0 0,0-1 0 0 0,-1 0 0 0 0,1 0 0 0 0,0 0 0 0 0,-1 0 0 0 0,1 0 0 0 0,0 0 0 0 0,0 0 0 0 0,-1 0 0 0 0,1 0 0 0 0,0 0 0 0 0,0-1 0 0 0,15-1-6139 0 0,4-4 2683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39.6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41 254 512 0 0,'-8'-5'13174'0'0,"11"0"-8742"0"0,3-2-5073 0 0,-17-4 2680 0 0,10 11-1977 0 0,1 0-1 0 0,-1 0 1 0 0,0 0 0 0 0,1 0-1 0 0,-1 0 1 0 0,0 0 0 0 0,1 0-1 0 0,-1 1 1 0 0,0-1 0 0 0,1 0-1 0 0,-1 0 1 0 0,0 1 0 0 0,1-1-1 0 0,-1 0 1 0 0,1 1 0 0 0,-1-1-1 0 0,1 1 1 0 0,-1-1 0 0 0,1 0-1 0 0,-1 1 1 0 0,1-1 0 0 0,-1 1-1 0 0,1 0 1 0 0,0-1 0 0 0,-1 1-1 0 0,1-1 1 0 0,0 1 0 0 0,-1-1-1 0 0,1 1 1 0 0,0 0 0 0 0,0-1-1 0 0,0 1 1 0 0,-1 1 0 0 0,1-1 552 0 0,0-7 495 0 0,0 5-1060 0 0,-1 1-10 0 0,1 0-1 0 0,0 0 1 0 0,0-1 0 0 0,0 1-1 0 0,0 0 1 0 0,0 0 0 0 0,0-1 0 0 0,-1 1-1 0 0,1 0 1 0 0,0 0 0 0 0,0 0-1 0 0,0-1 1 0 0,0 1 0 0 0,-1 0-1 0 0,1 0 1 0 0,0 0 0 0 0,0-1-1 0 0,-1 1 1 0 0,1 0 0 0 0,0 0 0 0 0,0 0-1 0 0,-1 0 1 0 0,1 0 0 0 0,0 0-1 0 0,-1 0 1 0 0,1 0-24 0 0,-1-1-1 0 0,1 1 0 0 0,0 0 1 0 0,-1 0-1 0 0,1 0 1 0 0,0 0-1 0 0,-1 0 1 0 0,1 0-1 0 0,0-1 1 0 0,-1 1-1 0 0,1 0 1 0 0,0 0-1 0 0,-1-1 1 0 0,1 1-1 0 0,0 0 1 0 0,0 0-1 0 0,-1-1 1 0 0,1 1-1 0 0,0 0 1 0 0,0-1-1 0 0,0 1 1 0 0,0 0-1 0 0,-1-1 1 0 0,1 1-1 0 0,0 0 1 0 0,0-1-1 0 0,0 1 0 0 0,0 0 1 0 0,0-1-1 0 0,0 1 1 0 0,0 0-1 0 0,0-1 1 0 0,0 1-1 0 0,0 0 1 0 0,0-1-1 0 0,0 1 1 0 0,0-1-1 0 0,0 1 1 0 0,0 0-1 0 0,0-1 1 0 0,0 1-1 0 0,0 0 1 0 0,1-1-1 0 0,-1 1 1 0 0,8-18 85 0 0,13-20 0 0 0,1 0 1 0 0,-17 26-69 0 0,1 0-20 0 0,1 0 1 0 0,8-13 0 0 0,-13 22 9 0 0,0 0 0 0 0,1 0 1 0 0,0 0-1 0 0,-1 0 0 0 0,1 1 1 0 0,0-1-1 0 0,0 1 0 0 0,0 0 1 0 0,1-1-1 0 0,-1 2 0 0 0,0-1 1 0 0,6-2-1 0 0,-9 4-11 0 0,1 0-1 0 0,-1 0 1 0 0,1 0 0 0 0,0 0-1 0 0,-1 0 1 0 0,1 0 0 0 0,-1 0-1 0 0,1 0 1 0 0,0 0-1 0 0,-1 0 1 0 0,1 0 0 0 0,-1 0-1 0 0,1 0 1 0 0,-1 1 0 0 0,1-1-1 0 0,-1 0 1 0 0,1 0-1 0 0,0 1 1 0 0,-1-1 0 0 0,0 0-1 0 0,1 1 1 0 0,-1-1 0 0 0,1 0-1 0 0,-1 1 1 0 0,1-1-1 0 0,-1 1 1 0 0,0-1 0 0 0,1 1-1 0 0,-1-1 1 0 0,0 1 0 0 0,1-1-1 0 0,-1 1 1 0 0,0-1 0 0 0,0 1-1 0 0,0-1 1 0 0,1 1-1 0 0,-1 0 1 0 0,0 0 0 0 0,4 26 122 0 0,-3-24-122 0 0,9 274 112 0 0,-10-268-123 0 0,0 1 1 0 0,1-1-1 0 0,1 1 1 0 0,0 0-1 0 0,4 13 1 0 0,-5-20-5 0 0,0 1 0 0 0,1-1 0 0 0,-1 0 0 0 0,1 0 0 0 0,-1 0 0 0 0,1 0 0 0 0,0 0 1 0 0,0 0-1 0 0,0 0 0 0 0,1-1 0 0 0,-1 1 0 0 0,1-1 0 0 0,-1 1 0 0 0,1-1 0 0 0,0 0 1 0 0,0 0-1 0 0,0 0 0 0 0,4 1 0 0 0,-5-2-1 0 0,1 0 0 0 0,-1-1-1 0 0,1 0 1 0 0,-1 1 0 0 0,1-1 0 0 0,-1 0 0 0 0,1 0-1 0 0,0-1 1 0 0,-1 1 0 0 0,1 0 0 0 0,-1-1 0 0 0,1 0-1 0 0,-1 1 1 0 0,1-1 0 0 0,-1 0 0 0 0,0 0 0 0 0,1 0-1 0 0,2-3 1 0 0,5-3-56 0 0,-1 1-1 0 0,16-16 0 0 0,-18 15 45 0 0,12-10-28 0 0,-1-1 0 0 0,-1-1 0 0 0,28-40 0 0 0,-38 48 54 0 0,-1 0-1 0 0,0 0 1 0 0,0-1-1 0 0,-1 0 1 0 0,-1 0 0 0 0,0 0-1 0 0,-1 0 1 0 0,0-1 0 0 0,2-22-1 0 0,-4 26 33 0 0,1-67 109 0 0,-2 65-60 0 0,-1 1-1 0 0,0 0 1 0 0,-1 0-1 0 0,0 0 1 0 0,-5-14-1 0 0,7 24-78 0 0,0 0 0 0 0,0 0-1 0 0,0 0 1 0 0,0-1 0 0 0,0 1-1 0 0,0 0 1 0 0,0 0-1 0 0,0 0 1 0 0,0-1 0 0 0,0 1-1 0 0,0 0 1 0 0,0 0 0 0 0,0 0-1 0 0,0-1 1 0 0,0 1 0 0 0,0 0-1 0 0,0 0 1 0 0,0 0 0 0 0,0 0-1 0 0,-1 0 1 0 0,1-1-1 0 0,0 1 1 0 0,0 0 0 0 0,0 0-1 0 0,0 0 1 0 0,0 0 0 0 0,-1 0-1 0 0,1-1 1 0 0,0 1 0 0 0,0 0-1 0 0,0 0 1 0 0,0 0-1 0 0,-1 0 1 0 0,1 0 0 0 0,0 0-1 0 0,0 0 1 0 0,0 0 0 0 0,0 0-1 0 0,-1 0 1 0 0,1 0 0 0 0,0 0-1 0 0,-1 0 1 0 0,-1 9 105 0 0,1 17-116 0 0,2-7 6 0 0,0 0-1 0 0,2 0 1 0 0,0 0 0 0 0,1 0-1 0 0,1 0 1 0 0,1-1 0 0 0,1 0 0 0 0,0 0-1 0 0,18 30 1 0 0,6 8-1 0 0,90 187 50 0 0,-115-229-49 0 0,-1-1 0 0 0,-1 1 0 0 0,-1 0 0 0 0,0 1 0 0 0,0-1-1 0 0,-1 0 1 0 0,-1 1 0 0 0,-1 23 0 0 0,-1-29 15 0 0,0 0-1 0 0,-1-1 1 0 0,0 1 0 0 0,0 0-1 0 0,-1-1 1 0 0,0 1-1 0 0,0-1 1 0 0,-1 0 0 0 0,0 0-1 0 0,-1 0 1 0 0,1-1-1 0 0,-1 0 1 0 0,-1 0 0 0 0,0 0-1 0 0,-7 7 1 0 0,1-3 112 0 0,0-1 1 0 0,-1-1-1 0 0,0 0 0 0 0,0-1 1 0 0,-1 0-1 0 0,-1-1 0 0 0,1 0 1 0 0,-1-1-1 0 0,0-1 1 0 0,-26 5-1 0 0,40-9-128 0 0,0-1 0 0 0,0 0 0 0 0,-1 1 1 0 0,1-1-1 0 0,0 0 0 0 0,0 0 0 0 0,-1 0 0 0 0,1 0 1 0 0,0 0-1 0 0,0-1 0 0 0,-1 1 0 0 0,1 0 0 0 0,0-1 0 0 0,0 1 1 0 0,-1 0-1 0 0,1-1 0 0 0,0 1 0 0 0,0-1 0 0 0,0 0 1 0 0,-2-1-1 0 0,2 1-5 0 0,0 0 0 0 0,1-1-1 0 0,-1 1 1 0 0,1 0 0 0 0,-1 0 0 0 0,1-1 0 0 0,-1 1 0 0 0,1-1 0 0 0,0 1 0 0 0,0 0-1 0 0,0-1 1 0 0,-1 1 0 0 0,1-1 0 0 0,0 1 0 0 0,1-1 0 0 0,-1 1 0 0 0,0 0 0 0 0,1-3 0 0 0,3-12-43 0 0,0 0 1 0 0,1 1 0 0 0,1 0 0 0 0,9-20-1 0 0,38-58-277 0 0,-27 49 77 0 0,168-275-3182 0 0,-191 314 3085 0 0,23-30-1692 0 0,-7 16-6030 0 0,-11 13 2514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40.1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72 125 8 0 0,'-3'-2'1350'0'0,"0"0"0"0"0,-1 0 0 0 0,1 0 0 0 0,0 0 0 0 0,-5-6 0 0 0,-5-3 3426 0 0,-8 1 195 0 0,7 6 2538 0 0,14 4-7433 0 0,9 2 707 0 0,1-3-359 0 0,0 1 0 0 0,13 1 0 0 0,-12-1-365 0 0,0 0 0 0 0,12-1-1 0 0,20-6-251 0 0,-1-2 0 0 0,0-2 0 0 0,55-21 0 0 0,-94 31 113 0 0,-1 0-23 0 0,0 1-1 0 0,0-1 1 0 0,0 0 0 0 0,0 0 0 0 0,-1 0 0 0 0,1 0-1 0 0,0 0 1 0 0,0 0 0 0 0,-1 0 0 0 0,1 0 0 0 0,-1-1-1 0 0,1 1 1 0 0,-1 0 0 0 0,3-4 0 0 0,-4 5 42 0 0,0 0-1 0 0,0 0 1 0 0,0-1 0 0 0,0 1 0 0 0,-1 0 0 0 0,1 0 0 0 0,0 0 0 0 0,0-1 0 0 0,0 1 0 0 0,0 0-1 0 0,0 0 1 0 0,0 0 0 0 0,-1 0 0 0 0,1 0 0 0 0,0-1 0 0 0,0 1 0 0 0,0 0 0 0 0,-1 0-1 0 0,1 0 1 0 0,0 0 0 0 0,0 0 0 0 0,0 0 0 0 0,0 0 0 0 0,-1 0 0 0 0,1 0 0 0 0,0-1-1 0 0,0 1 1 0 0,-1 0 0 0 0,1 0 0 0 0,0 0 0 0 0,0 0 0 0 0,0 0 0 0 0,-1 0 0 0 0,1 0-1 0 0,0 1 1 0 0,0-1 0 0 0,0 0 0 0 0,-1 0 0 0 0,1 0 0 0 0,0 0 0 0 0,-11 2-1613 0 0,-35 11-6324 0 0,25-5 5811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6:17.9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83 8 0 0,'0'-1'34'0'0,"-2"-2"319"0"0,0 0-1 0 0,0-1 0 0 0,1 0 1 0 0,0 1-1 0 0,-1-1 0 0 0,1 0 1 0 0,0-4-1 0 0,1 7-180 0 0,0 0-1 0 0,0-1 1 0 0,0 1-1 0 0,0 0 1 0 0,1 0 0 0 0,-1 0-1 0 0,0 0 1 0 0,1 0-1 0 0,-1-1 1 0 0,1 1-1 0 0,-1 0 1 0 0,1 0-1 0 0,0 0 1 0 0,-1 0 0 0 0,1 0-1 0 0,0 1 1 0 0,0-1-1 0 0,0 0 1 0 0,0 0-1 0 0,0 0 1 0 0,-1 1-1 0 0,1-1 1 0 0,0 0 0 0 0,1 1-1 0 0,-1-1 1 0 0,0 1-1 0 0,0-1 1 0 0,1 1-1 0 0,13-8 1483 0 0,-12 6-974 0 0,1 0 0 0 0,-1 1 0 0 0,1-1 0 0 0,0 0 1 0 0,-1 1-1 0 0,1 0 0 0 0,0 0 0 0 0,0 0 0 0 0,0 0 0 0 0,0 1 1 0 0,0 0-1 0 0,7 0 0 0 0,-10 0-526 0 0,0 1 0 0 0,0-1 0 0 0,0 1-1 0 0,0-1 1 0 0,0 1 0 0 0,0 0 0 0 0,0-1 0 0 0,0 1 0 0 0,0 0 0 0 0,0 0-1 0 0,0-1 1 0 0,-1 1 0 0 0,1 0 0 0 0,0 0 0 0 0,-1 0 0 0 0,1 0 0 0 0,0 0-1 0 0,-1 0 1 0 0,1 3 0 0 0,8 23 815 0 0,-8-22-705 0 0,2 9-11 0 0,0 0-1 0 0,-1 0 0 0 0,-1 0 1 0 0,0 22-1 0 0,-9 57 240 0 0,0 11-327 0 0,9-35-205 0 0,12 90 0 0 0,-12-154 34 0 0,-1 0-1 0 0,0 0 1 0 0,0 0-1 0 0,0 0 1 0 0,0 0-1 0 0,-1 0 1 0 0,0 1-1 0 0,-2 6 1 0 0,3-11-92 0 0,-1 1 1 0 0,1-1 0 0 0,-1 0 0 0 0,0 0 0 0 0,1 0 0 0 0,-1 0-1 0 0,0 0 1 0 0,0 0 0 0 0,1 0 0 0 0,-1 0 0 0 0,0 0 0 0 0,0 0-1 0 0,0 0 1 0 0,0-1 0 0 0,0 1 0 0 0,-2 0 0 0 0,2 0-273 0 0,0-1-1 0 0,-1 1 1 0 0,1-1 0 0 0,-1 0 0 0 0,1 0 0 0 0,0 0 0 0 0,-1 0 0 0 0,1 0-1 0 0,0 0 1 0 0,-1 0 0 0 0,1-1 0 0 0,-1 1 0 0 0,1 0 0 0 0,0-1 0 0 0,-1 1-1 0 0,1-1 1 0 0,0 1 0 0 0,-2-2 0 0 0,-4-2-2637 0 0,0-1-82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40.4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88 2160 0 0,'11'-32'9943'0'0,"-8"20"-6569"0"0,0 1 1 0 0,8-15-1 0 0,-11 26-3278 0 0,0-1-1 0 0,0 1 1 0 0,0 0-1 0 0,0 0 1 0 0,0-1-1 0 0,0 1 1 0 0,0 0-1 0 0,0-1 1 0 0,1 1-1 0 0,-1 0 1 0 0,0 0-1 0 0,0-1 1 0 0,0 1-1 0 0,0 0 1 0 0,1 0-1 0 0,-1-1 1 0 0,0 1-1 0 0,0 0 1 0 0,0 0-1 0 0,1 0 1 0 0,-1 0-1 0 0,0-1 1 0 0,0 1-1 0 0,1 0 1 0 0,-1 0-1 0 0,0 0 1 0 0,1 0-1 0 0,-1 0 1 0 0,0 0-1 0 0,1-1 1 0 0,1 11 1199 0 0,-4 16-294 0 0,0-13-796 0 0,1 1-1 0 0,1 0 0 0 0,0-1 1 0 0,3 20-1 0 0,0 4-12 0 0,-2-8-92 0 0,6 29-1 0 0,-5-47-116 0 0,1 0 0 0 0,0 0 0 0 0,0 0-1 0 0,1 0 1 0 0,9 17 0 0 0,-13-28-11 0 0,0 1 1 0 0,0-1-1 0 0,0 0 1 0 0,0 0-1 0 0,0 1 1 0 0,0-1-1 0 0,1 0 0 0 0,-1 0 1 0 0,0 1-1 0 0,0-1 1 0 0,0 0-1 0 0,1 0 1 0 0,-1 1-1 0 0,0-1 1 0 0,0 0-1 0 0,1 0 1 0 0,-1 0-1 0 0,0 1 0 0 0,0-1 1 0 0,1 0-1 0 0,-1 0 1 0 0,0 0-1 0 0,1 0 1 0 0,-1 0-1 0 0,0 0 1 0 0,0 0-1 0 0,1 0 1 0 0,-1 0-1 0 0,0 1 0 0 0,1-1 1 0 0,-1 0-1 0 0,0-1 1 0 0,1 1-1 0 0,-1 0 1 0 0,0 0-1 0 0,1 0 1 0 0,-1 0-1 0 0,0 0 1 0 0,0 0-1 0 0,1 0 0 0 0,-1 0 1 0 0,0 0-1 0 0,1-1 1 0 0,-1 1-1 0 0,0 0 1 0 0,0 0-1 0 0,1 0 1 0 0,-1-1-1 0 0,0 1 1 0 0,0 0-1 0 0,0 0 0 0 0,1-1 1 0 0,-1 1-1 0 0,0-1 1 0 0,10-17-3391 0 0,-8 14 2282 0 0,3-7-1400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41.0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16 326 2192 0 0,'-7'-72'10304'0'0,"1"0"-5195"0"0,4 36-3048 0 0,1 0 0 0 0,6-61 0 0 0,-2 84-735 0 0,-1 18-284 0 0,-1 23 67 0 0,-1-21-1065 0 0,17 160 777 0 0,-4-58-412 0 0,35 266 762 0 0,-46-356-1170 0 0,-1-10-6 0 0,0 0 0 0 0,5 17 0 0 0,-4-27-118 0 0,2-7 74 0 0,2-8-55 0 0,2-11-139 0 0,2 1 1 0 0,0 0-1 0 0,23-39 1 0 0,-28 57 120 0 0,0-1 1 0 0,1 1 0 0 0,0 0-1 0 0,0 1 1 0 0,0 0 0 0 0,1 0-1 0 0,1 0 1 0 0,-1 0 0 0 0,1 1-1 0 0,0 1 1 0 0,0-1 0 0 0,1 1-1 0 0,15-6 1 0 0,-21 10 101 0 0,-1 0 0 0 0,0 0 0 0 0,0 1 0 0 0,1-1-1 0 0,-1 1 1 0 0,0-1 0 0 0,0 1 0 0 0,1 0 0 0 0,-1 0 0 0 0,1 0 0 0 0,-1 1 0 0 0,0-1-1 0 0,0 0 1 0 0,1 1 0 0 0,-1 0 0 0 0,0-1 0 0 0,0 1 0 0 0,3 2 0 0 0,-2-2 11 0 0,0 1 1 0 0,-1 0-1 0 0,0 0 1 0 0,1 0 0 0 0,-1 1-1 0 0,0-1 1 0 0,0 0-1 0 0,0 1 1 0 0,-1 0 0 0 0,1-1-1 0 0,0 1 1 0 0,0 3-1 0 0,2 3 66 0 0,-1 0-1 0 0,-1-1 0 0 0,0 1 0 0 0,0 0 0 0 0,-1 0 0 0 0,0 0 0 0 0,0 0 0 0 0,-2 14 0 0 0,0-9 135 0 0,-1 0-1 0 0,-1 0 1 0 0,0-1 0 0 0,-1 1-1 0 0,0-1 1 0 0,-1 0-1 0 0,-1 0 1 0 0,-13 23-1 0 0,14-29-151 0 0,0 0 1 0 0,0 0-1 0 0,0 0 0 0 0,-1-1 0 0 0,1 0 1 0 0,-2 0-1 0 0,1 0 0 0 0,-1-1 0 0 0,1 0 1 0 0,-1-1-1 0 0,-1 1 0 0 0,1-1 0 0 0,-1 0 1 0 0,1-1-1 0 0,-1 0 0 0 0,-10 2 0 0 0,16-4-138 0 0,0-1 0 0 0,-1 1 0 0 0,1-1-1 0 0,-1 0 1 0 0,1 0 0 0 0,-1 0 0 0 0,1-1 0 0 0,-1 1-1 0 0,1 0 1 0 0,-1-1 0 0 0,1 0 0 0 0,-1 1 0 0 0,1-1-1 0 0,0 0 1 0 0,-1 0 0 0 0,1 0 0 0 0,0-1 0 0 0,0 1-1 0 0,0 0 1 0 0,0-1 0 0 0,0 0 0 0 0,0 1 0 0 0,0-1-1 0 0,1 0 1 0 0,-1 0 0 0 0,1 0 0 0 0,-3-3-1 0 0,1-1-932 0 0,-1 0 0 0 0,1 0-1 0 0,-4-10 1 0 0,-5-20-6500 0 0,3 4 3947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42.2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29 512 0 0,'-4'-7'496'0'0,"-8"-8"4836"0"0,12 14-4926 0 0,-1 0 0 0 0,1 1 0 0 0,-1-1 0 0 0,1 1 1 0 0,-1-1-1 0 0,0 1 0 0 0,1-1 0 0 0,-1 1 0 0 0,0 0 1 0 0,1-1-1 0 0,-1 1 0 0 0,0 0 0 0 0,1-1 0 0 0,-2 1 1 0 0,2 0-247 0 0,-1 0-1 0 0,1 0 1 0 0,0 0 0 0 0,-1 1 0 0 0,1-1 0 0 0,-1 0-1 0 0,1 0 1 0 0,0 0 0 0 0,0 1 0 0 0,-1-1 0 0 0,1 0-1 0 0,0 0 1 0 0,-1 1 0 0 0,1-1 0 0 0,0 0 0 0 0,0 0-1 0 0,-1 1 1 0 0,1-1 0 0 0,0 0 0 0 0,0 1 0 0 0,0-1-1 0 0,0 0 1 0 0,-1 1 0 0 0,1-1 0 0 0,0 0 0 0 0,0 1-1 0 0,0-1 1 0 0,0 1 0 0 0,0-1 0 0 0,0 0 0 0 0,0 1-1 0 0,0 5 378 0 0,0-1 0 0 0,1 1 0 0 0,-1-1 0 0 0,1 0 0 0 0,0 1 0 0 0,1-1 1 0 0,-1 0-1 0 0,1 0 0 0 0,3 7 0 0 0,3 11 332 0 0,2 21-143 0 0,-2 1-1 0 0,-2 0 1 0 0,0 63-1 0 0,0-7-226 0 0,2-60-426 0 0,-6-30-543 0 0,0-1 0 0 0,1 20 1 0 0,0-37-6487 0 0,-3 1 3408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42.4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48 4049 0 0,'-19'-2'9583'0'0,"1"1"-2844"0"0,31 7-3896 0 0,-3-5-2753 0 0,1 0-1 0 0,0-1 1 0 0,-1 0-1 0 0,21-3 1 0 0,44-12-272 0 0,-44 8 179 0 0,120-19-707 0 0,-85 24-3066 0 0,-44 4 1140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46.6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 89 512 0 0,'1'-7'2845'0'0,"-1"0"0"0"0,1 0-1 0 0,2-8 1 0 0,1-3 1346 0 0,-4 6-1000 0 0,0 10-2801 0 0,0 1-1 0 0,0 0 0 0 0,-1 0 1 0 0,1-1-1 0 0,0 1 0 0 0,1 0 1 0 0,-1-1-1 0 0,0 1 0 0 0,0 0 1 0 0,1 0-1 0 0,-1-1 0 0 0,0 1 1 0 0,1 0-1 0 0,-1 0 0 0 0,2-3 1 0 0,-16 45 2961 0 0,2-11-2909 0 0,-39 97 452 0 0,50-123-875 0 0,-1 0 0 0 0,1 1 0 0 0,0-1-1 0 0,0 1 1 0 0,1 0 0 0 0,-1-1-1 0 0,1 1 1 0 0,0-1 0 0 0,0 1 0 0 0,2 7-1 0 0,-2-10-20 0 0,1 1 1 0 0,0-1-1 0 0,0 0 0 0 0,0 0 0 0 0,0 1 0 0 0,0-1 0 0 0,1 0 1 0 0,-1 0-1 0 0,1 0 0 0 0,-1 0 0 0 0,1-1 0 0 0,0 1 0 0 0,0 0 1 0 0,-1-1-1 0 0,1 1 0 0 0,0-1 0 0 0,1 0 0 0 0,-1 1 0 0 0,0-1 0 0 0,0 0 1 0 0,3 1-1 0 0,2 0-77 0 0,1 0 0 0 0,0 0 0 0 0,0 0 0 0 0,0-1 0 0 0,0 0 0 0 0,0-1 0 0 0,0 1 0 0 0,0-2 0 0 0,0 1 1 0 0,0-1-1 0 0,0 0 0 0 0,0-1 0 0 0,14-4 0 0 0,-10 1-826 0 0,1 0 1 0 0,-1-1-1 0 0,1 0 0 0 0,-2 0 1 0 0,1-2-1 0 0,-1 1 1 0 0,14-13-1 0 0,-6 2-1945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46.8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124 12 1960 0 0,'-15'-4'6864'0'0,"-24"-2"-1"0"0,34 5-6246 0 0,1 1 1 0 0,-1 0-1 0 0,0 0 1 0 0,0 0-1 0 0,1 1 1 0 0,-1-1-1 0 0,0 1 1 0 0,0 0-1 0 0,-6 3 1 0 0,10-4-550 0 0,1 0 0 0 0,-1 1 0 0 0,0-1-1 0 0,0 0 1 0 0,0 1 0 0 0,0-1 0 0 0,1 1 0 0 0,-1-1 0 0 0,0 1 0 0 0,0-1-1 0 0,1 1 1 0 0,-1-1 0 0 0,0 1 0 0 0,1 0 0 0 0,-1 0 0 0 0,1-1 0 0 0,-1 1 0 0 0,1 0-1 0 0,-1 0 1 0 0,1-1 0 0 0,0 1 0 0 0,-1 0 0 0 0,1 0 0 0 0,0 0 0 0 0,0 0-1 0 0,-1 0 1 0 0,1 0 0 0 0,0-1 0 0 0,0 1 0 0 0,0 0 0 0 0,0 0 0 0 0,0 0-1 0 0,0 1 1 0 0,1 0-55 0 0,0-1 0 0 0,0 0-1 0 0,-1 1 1 0 0,1-1-1 0 0,0 0 1 0 0,0 0 0 0 0,0 0-1 0 0,0 0 1 0 0,0 0 0 0 0,1 0-1 0 0,-1 0 1 0 0,0 0-1 0 0,0 0 1 0 0,1-1 0 0 0,-1 1-1 0 0,0 0 1 0 0,1-1 0 0 0,-1 1-1 0 0,1-1 1 0 0,1 1 0 0 0,13 2-387 0 0,-1 0 1 0 0,1-1 0 0 0,20-1-1 0 0,49-4-5309 0 0,-51 1 588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47.1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32 3641 0 0,'-3'1'1777'0'0,"1"0"0"0"0,0 0 0 0 0,-1 0 0 0 0,1 0 0 0 0,0 1 1 0 0,-4 2-1 0 0,6-4-1650 0 0,-1 0 0 0 0,1 0-1 0 0,0 0 1 0 0,0 1 0 0 0,0-1 0 0 0,0 0 0 0 0,0 0 0 0 0,-1 0 0 0 0,1 0 0 0 0,0 0 0 0 0,0 0-1 0 0,0 1 1 0 0,0-1 0 0 0,0 0 0 0 0,0 0 0 0 0,0 0 0 0 0,0 0 0 0 0,0 1 0 0 0,-1-1 0 0 0,1 0-1 0 0,0 0 1 0 0,0 0 0 0 0,0 0 0 0 0,0 1 0 0 0,0-1 0 0 0,0 0 0 0 0,0 0 0 0 0,0 0-1 0 0,0 1 1 0 0,0-1 0 0 0,1 0 0 0 0,-1 0 0 0 0,0 0 0 0 0,0 1 0 0 0,12 1 295 0 0,14-4-210 0 0,0 0-1 0 0,0-2 0 0 0,34-10 0 0 0,-9 2-591 0 0,-27 6 2 0 0,17-2-1091 0 0,-13 6-2436 0 0,-20 2 2363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47.3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18 3969 0 0,'-6'7'13043'0'0,"8"-5"-12211"0"0,5-1 360 0 0,4 1-200 0 0,4 1-328 0 0,1-3-304 0 0,5 1-343 0 0,1-1 31 0 0,2-1-96 0 0,5-1-41 0 0,-1-2-167 0 0,-1-1-80 0 0,3 0-952 0 0,-4 0-776 0 0,-1 0 431 0 0,-1-1-1015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47.5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6 3977 0 0,'-7'-6'15536'0'0,"3"27"-11338"0"0,3-18-4155 0 0,-4 33 390 0 0,1 1-1 0 0,1 0 0 0 0,2-1 1 0 0,6 55-1 0 0,-4-83-439 0 0,1 0 0 0 0,-1 0 0 0 0,2 0 1 0 0,3 9-1 0 0,6 5-1359 0 0,-10-20 737 0 0,-1 0 0 0 0,1 0 0 0 0,0 0 0 0 0,0-1 0 0 0,0 1 0 0 0,0-1 0 0 0,3 3 0 0 0,1-1-2556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48.3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28 116 512 0 0,'-5'0'902'0'0,"3"0"-251"0"0,1 0 0 0 0,-1-1-1 0 0,1 1 1 0 0,-1 0 0 0 0,1 0-1 0 0,-1 1 1 0 0,1-1 0 0 0,0 0-1 0 0,-1 0 1 0 0,1 1 0 0 0,-1-1-1 0 0,1 1 1 0 0,-2 0 1140 0 0,6-1 1514 0 0,11 0-1248 0 0,-4 2-902 0 0,-2 2 2806 0 0,-7-4-3827 0 0,-1 1 0 0 0,0 0 0 0 0,0 0 0 0 0,0-1 0 0 0,0 1 1 0 0,0 0-1 0 0,0-1 0 0 0,0 1 0 0 0,0 0 0 0 0,0 0 1 0 0,0-1-1 0 0,0 1 0 0 0,0 0 0 0 0,-1-1 0 0 0,1 1 0 0 0,-1 1 1 0 0,-1 5 35 0 0,0 0 1 0 0,1 1 0 0 0,0-1 0 0 0,0 0 0 0 0,1 1 0 0 0,-1-1 0 0 0,2 1-1 0 0,-1-1 1 0 0,3 11 0 0 0,2 5-13 0 0,13 37 0 0 0,-11-40 3 0 0,-1-5-42 0 0,-7-26-26 0 0,-2 1-123 0 0,2 0-1 0 0,-1-1 1 0 0,1 1 0 0 0,1-1-1 0 0,0 0 1 0 0,0 1-1 0 0,1-1 1 0 0,3-13-1 0 0,25-84-138 0 0,-24 92 146 0 0,-2 6 4 0 0,0-1 0 0 0,1 1 0 0 0,1 0 0 0 0,0 0 1 0 0,8-12-1 0 0,-11 20 18 0 0,-1 0-1 0 0,1 0 1 0 0,0 0 0 0 0,-1 0 0 0 0,1 0-1 0 0,0 1 1 0 0,0-1 0 0 0,0 1 0 0 0,0 0-1 0 0,1-1 1 0 0,-1 1 0 0 0,4-1 0 0 0,-4 1-2 0 0,0 1 0 0 0,0 0 0 0 0,0-1 0 0 0,0 1 1 0 0,0 0-1 0 0,0 0 0 0 0,0 1 0 0 0,0-1 0 0 0,0 0 0 0 0,0 1 1 0 0,0-1-1 0 0,-1 1 0 0 0,1-1 0 0 0,0 1 0 0 0,0 0 0 0 0,0 0 1 0 0,-1 0-1 0 0,4 2 0 0 0,2 3-9 0 0,1 1 1 0 0,-1 1-1 0 0,0-1 1 0 0,-1 1-1 0 0,1 0 1 0 0,-2 0-1 0 0,1 1 1 0 0,4 10-1 0 0,6 7-56 0 0,58 96-835 0 0,-22-34-7281 0 0,-38-66 3475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6:18.1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44 2272 0 0,'3'-2'7553'0'0,"8"-2"-4963"0"0,131-8 5774 0 0,71 14-5420 0 0,-65 1-1843 0 0,44-10-646 0 0,-122 4-461 0 0,36-5-218 0 0,35 0-2894 0 0,-106 6 598 0 0,-1-1-287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44.5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13 372 512 0 0,'-6'42'3654'0'0,"1"-7"-1409"0"0,5-28-1481 0 0,-2 15 812 0 0,2-21-1463 0 0,0 0 0 0 0,0 0 0 0 0,0 0 0 0 0,0-1 0 0 0,0 1 0 0 0,1 0 0 0 0,-1 0 0 0 0,0 0 0 0 0,0-1 1 0 0,0 1-1 0 0,1 0 0 0 0,-1 0 0 0 0,0-1 0 0 0,1 1 0 0 0,-1 0 0 0 0,1-1 0 0 0,-1 1 0 0 0,1 0 0 0 0,-1-1 0 0 0,1 1 0 0 0,0 0 0 0 0,-1-1-30 0 0,1 0 0 0 0,-1 0-1 0 0,0 0 1 0 0,1-1 0 0 0,-1 1-1 0 0,0 0 1 0 0,1 0-1 0 0,-1 0 1 0 0,0 0 0 0 0,1-1-1 0 0,-1 1 1 0 0,0 0 0 0 0,1 0-1 0 0,-1-1 1 0 0,0 1-1 0 0,0 0 1 0 0,1-1 0 0 0,-1 1-1 0 0,0 0 1 0 0,0 0 0 0 0,0-1-1 0 0,1 1 1 0 0,-1 0-1 0 0,0-1 1 0 0,0 1 0 0 0,0-1-1 0 0,0 1 1 0 0,0 0 0 0 0,0-1-1 0 0,4-13 1540 0 0,-3 13-1426 0 0,3-19 2788 0 0,-3 14-2421 0 0,-1 1 0 0 0,2 0 0 0 0,-1 0 0 0 0,1 0 1 0 0,0 0-1 0 0,4-9 0 0 0,23-31 167 0 0,-12 19-440 0 0,-2-1 0 0 0,15-32 0 0 0,-20 35-37 0 0,-1-1 1 0 0,-2 0-1 0 0,0 0 0 0 0,-2-1 0 0 0,-1 0 0 0 0,2-52 1 0 0,-8 74 198 0 0,-2 8-274 0 0,-3 10-35 0 0,4 0-113 0 0,0 0 1 0 0,1-1-1 0 0,1 1 1 0 0,0 0-1 0 0,1 0 0 0 0,1 15 1 0 0,-1-24-35 0 0,2 23 42 0 0,0 0 0 0 0,2 0-1 0 0,11 38 1 0 0,-12-53-21 0 0,2 1 0 0 0,0-1 0 0 0,0 0 1 0 0,2 0-1 0 0,-1-1 0 0 0,1 1 0 0 0,1-2 1 0 0,15 19-1 0 0,-20-27-23 0 0,-1 0-1 0 0,1-1 1 0 0,0 0 0 0 0,0 1 0 0 0,-1-1 0 0 0,2 0 0 0 0,-1 0-1 0 0,0-1 1 0 0,0 1 0 0 0,0-1 0 0 0,1 1 0 0 0,3 0 0 0 0,-4-2 0 0 0,0 1 1 0 0,-1-1-1 0 0,1 0 1 0 0,0 0-1 0 0,0 0 1 0 0,-1 0-1 0 0,1-1 1 0 0,0 1-1 0 0,-1-1 1 0 0,1 0-1 0 0,0 1 1 0 0,-1-1-1 0 0,1 0 1 0 0,-1-1-1 0 0,0 1 1 0 0,5-3-1 0 0,8-7-60 0 0,0 0-1 0 0,0 0 0 0 0,-2-2 0 0 0,1 0 0 0 0,16-21 0 0 0,-23 25 58 0 0,0-2 0 0 0,0 1-1 0 0,-1-1 1 0 0,0 0-1 0 0,-1 0 1 0 0,-1-1 0 0 0,0 1-1 0 0,0-1 1 0 0,2-14 0 0 0,-2-11 58 0 0,-2 1 1 0 0,-1 0-1 0 0,-2-1 1 0 0,-6-45 0 0 0,7 82-49 0 0,0 0 0 0 0,0 0 0 0 0,0 0 0 0 0,0 0 0 0 0,0 0 0 0 0,0-1 0 0 0,0 1 0 0 0,0 0 0 0 0,0 0 0 0 0,0 0 0 0 0,1 0 1 0 0,-1 0-1 0 0,0 0 0 0 0,0-1 0 0 0,0 1 0 0 0,0 0 0 0 0,0 0 0 0 0,0 0 0 0 0,0 0 0 0 0,0 0 0 0 0,0 0 0 0 0,-1 0 0 0 0,1-1 0 0 0,0 1 0 0 0,0 0 1 0 0,0 0-1 0 0,0 0 0 0 0,0 0 0 0 0,0 0 0 0 0,0 0 0 0 0,0 0 0 0 0,0-1 0 0 0,0 1 0 0 0,0 0 0 0 0,0 0 0 0 0,0 0 0 0 0,-1 0 0 0 0,1 0 0 0 0,0 0 1 0 0,0 0-1 0 0,0 0 0 0 0,0 0 0 0 0,0 0 0 0 0,0 0 0 0 0,0 0 0 0 0,0 0 0 0 0,-1 0 0 0 0,1 0 0 0 0,0 0 0 0 0,0 0 0 0 0,0 0 0 0 0,0 0 0 0 0,-4 7 22 0 0,-1 14-2 0 0,2 1-16 0 0,0 0-1 0 0,2 0 1 0 0,0 0 0 0 0,5 42 0 0 0,-2-51 3 0 0,0 0 0 0 0,1 0 0 0 0,1 0 0 0 0,0 0 0 0 0,1-1 0 0 0,0 1 0 0 0,1-1 0 0 0,0 0 0 0 0,10 13 0 0 0,-7-13 32 0 0,0 0 1 0 0,0-1 0 0 0,2 0-1 0 0,-1 0 1 0 0,1-1-1 0 0,0-1 1 0 0,16 10 0 0 0,-21-15-218 0 0,0-1 0 0 0,0 0 1 0 0,0-1-1 0 0,1 1 0 0 0,-1-1 0 0 0,0-1 1 0 0,12 3-1 0 0,-12-4-391 0 0,0 1-1 0 0,-1-2 1 0 0,1 1 0 0 0,-1 0-1 0 0,1-1 1 0 0,-1 0 0 0 0,1 0-1 0 0,-1-1 1 0 0,0 1 0 0 0,8-4 0 0 0,1-2-2803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45.9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684 120 512 0 0,'1'-8'1795'0'0,"0"0"-1"0"0,0 1 1 0 0,-1-1-1 0 0,0 0 1 0 0,0 0 0 0 0,-2-10-1 0 0,1 13-1171 0 0,0 0 1 0 0,-1 1-1 0 0,1 0 1 0 0,-1-1-1 0 0,1 1 0 0 0,-1 0 1 0 0,-3-5-1 0 0,3 7-526 0 0,1 1-1 0 0,-1 0 0 0 0,1-1 1 0 0,-1 1-1 0 0,0 0 1 0 0,1 0-1 0 0,-1 0 1 0 0,0 0-1 0 0,0 1 1 0 0,0-1-1 0 0,1 0 0 0 0,-1 1 1 0 0,0-1-1 0 0,0 1 1 0 0,0 0-1 0 0,0-1 1 0 0,0 1-1 0 0,0 0 0 0 0,0 0 1 0 0,0 0-1 0 0,0 1 1 0 0,0-1-1 0 0,-3 1 1 0 0,-5 1 91 0 0,0 1 0 0 0,0 0 0 0 0,-11 4 1 0 0,-240 126 1642 0 0,158-76-1078 0 0,-87 46 1697 0 0,173-91-2186 0 0,16-12-261 0 0,1 0-1 0 0,0 0 0 0 0,0 1 0 0 0,0-1 0 0 0,0 0 1 0 0,0 0-1 0 0,0 0 0 0 0,0 0 0 0 0,0 0 1 0 0,0 0-1 0 0,0 0 0 0 0,0 0 0 0 0,0 0 1 0 0,0 1-1 0 0,0-1 0 0 0,0 0 0 0 0,0 0 0 0 0,0 0 1 0 0,0 0-1 0 0,0 0 0 0 0,0 0 0 0 0,0 0 1 0 0,0 0-1 0 0,0 1 0 0 0,1-1 0 0 0,-1 0 0 0 0,0 0 1 0 0,0 0-1 0 0,0 0 0 0 0,0 0 0 0 0,0 0 1 0 0,0 0-1 0 0,0 0 0 0 0,0 0 0 0 0,0 0 1 0 0,0 0-1 0 0,0 0 0 0 0,0 0 0 0 0,1 0 0 0 0,-1 1 1 0 0,0-1-1 0 0,0 0 0 0 0,0 0 0 0 0,0 0 1 0 0,0 0-1 0 0,0 0 0 0 0,13 1-10 0 0,-6 0 6 0 0,0 0 0 0 0,0 0 0 0 0,0 1-1 0 0,0 0 1 0 0,8 4 0 0 0,56 15-99 0 0,-38-12 51 0 0,45 11-66 0 0,50 16-282 0 0,-111-32 393 0 0,10 4 1 0 0,-26-8 8 0 0,0 1 0 0 0,0-1-1 0 0,0 1 1 0 0,0-1-1 0 0,0 1 1 0 0,0-1 0 0 0,0 1-1 0 0,0 0 1 0 0,0 0-1 0 0,0-1 1 0 0,-1 1 0 0 0,1 0-1 0 0,0 0 1 0 0,-1 0-1 0 0,1 0 1 0 0,0 0 0 0 0,-1 0-1 0 0,1 0 1 0 0,0 1 0 0 0,-1 2-12 0 0,1-1 1 0 0,-1 1-1 0 0,0-1 1 0 0,0 1 0 0 0,0 0-1 0 0,-1-1 1 0 0,0 5-1 0 0,1-5 13 0 0,-1 1-1 0 0,1 0 1 0 0,-1 0-1 0 0,1-1 1 0 0,0 1-1 0 0,1 5 1 0 0,1-2-12 0 0,-2 0 1 0 0,1 0-1 0 0,-1 0 1 0 0,0-1 0 0 0,0 1-1 0 0,-1 0 1 0 0,0 0 0 0 0,0 0-1 0 0,-1-1 1 0 0,1 1-1 0 0,-1-1 1 0 0,-1 1 0 0 0,1-1-1 0 0,-1 0 1 0 0,-1 0 0 0 0,1 0-1 0 0,-6 8 1 0 0,-8 7-7 0 0,0-1 0 0 0,-2 0 0 0 0,-23 19 0 0 0,16-15-34 0 0,-4 2-12 0 0,-42 28-1 0 0,40-30 100 0 0,-35 30 0 0 0,64-51-32 0 0,-1 1-1 0 0,1-1 0 0 0,0 1 0 0 0,0 0 1 0 0,1-1-1 0 0,-1 1 0 0 0,1 0 0 0 0,0 1 1 0 0,0-1-1 0 0,0 0 0 0 0,0 1 0 0 0,1-1 0 0 0,-2 8 1 0 0,3-10-8 0 0,0 1 1 0 0,0 0-1 0 0,0 0 1 0 0,0 0-1 0 0,0-1 1 0 0,1 1-1 0 0,-1 0 1 0 0,1 0-1 0 0,0-1 1 0 0,0 1-1 0 0,0 0 1 0 0,0-1-1 0 0,0 1 1 0 0,1-1-1 0 0,-1 0 1 0 0,1 1-1 0 0,-1-1 1 0 0,1 0-1 0 0,0 0 1 0 0,0 0-1 0 0,0 0 1 0 0,0 0-1 0 0,4 2 1 0 0,0 0-9 0 0,0 0-1 0 0,1-1 1 0 0,-1 0 0 0 0,1 0-1 0 0,0 0 1 0 0,0-1 0 0 0,0 0-1 0 0,0-1 1 0 0,0 1 0 0 0,0-1-1 0 0,0-1 1 0 0,0 1 0 0 0,1-1-1 0 0,7-1 1 0 0,12-2-8 0 0,1-2 0 0 0,36-10 0 0 0,-27 6-17 0 0,60-15-72 0 0,56-12-374 0 0,-84 25-414 0 0,-24 9-5838 0 0,-37 2 3221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49.4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1 512 0 0,'-6'2'11061'0'0,"-7"6"-5746"0"0,12-7-5029 0 0,0 0 0 0 0,0 0 1 0 0,1 0-1 0 0,-1 0 1 0 0,0 0-1 0 0,1 0 1 0 0,-1 0-1 0 0,1 1 0 0 0,0-1 1 0 0,-1 0-1 0 0,1 0 1 0 0,0 0-1 0 0,0 1 1 0 0,0-1-1 0 0,-1 0 0 0 0,1 0 1 0 0,1 1-1 0 0,-1 0 1 0 0,6 27 1393 0 0,-1-11-641 0 0,-2 21 325 0 0,-3 52-1 0 0,1 20-944 0 0,0-107-425 0 0,-1-1-1 0 0,1 1 0 0 0,0-1 0 0 0,-1 1 0 0 0,2-1 1 0 0,-1 0-1 0 0,0 1 0 0 0,1-1 0 0 0,-1 0 0 0 0,1 0 1 0 0,0 0-1 0 0,0 0 0 0 0,0 0 0 0 0,0-1 1 0 0,4 4-1 0 0,-5-5-45 0 0,1 1 1 0 0,0-1-1 0 0,0 1 1 0 0,0-1-1 0 0,0 0 0 0 0,0 0 1 0 0,1 0-1 0 0,-1 0 1 0 0,0-1-1 0 0,0 1 1 0 0,1-1-1 0 0,-1 1 1 0 0,0-1-1 0 0,0 0 1 0 0,1 0-1 0 0,-1 1 1 0 0,1-2-1 0 0,-1 1 0 0 0,0 0 1 0 0,1 0-1 0 0,-1-1 1 0 0,0 0-1 0 0,4-1 1 0 0,3-2-1093 0 0,-1 0-1 0 0,0-1 1 0 0,0-1 0 0 0,0 1 0 0 0,-1-1-1 0 0,0 0 1 0 0,0-1 0 0 0,11-13 0 0 0,-3 2-981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49.5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 38 4433 0 0,'-3'-3'1428'0'0,"0"1"-1"0"0,0 0 1 0 0,0 0-1 0 0,-1 0 1 0 0,1 0 0 0 0,-1 0-1 0 0,1 0 1 0 0,-1 1-1 0 0,-5-2 1 0 0,1 2-220 0 0,1 0-1 0 0,-1 0 1 0 0,-13 1 0 0 0,100-12-1079 0 0,-61 11-1027 0 0,24 1 0 0 0,-3 7-7521 0 0,-25-3 4759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49.8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10 2417 0 0,'-6'4'3705'0'0,"2"-2"-2108"0"0,1-1 1 0 0,-1 2 0 0 0,0-1-1 0 0,1 0 1 0 0,-5 5 0 0 0,8-6-1493 0 0,-1-1 1 0 0,1 0-1 0 0,-1 1 1 0 0,1-1-1 0 0,0 1 1 0 0,-1 0-1 0 0,1-1 1 0 0,0 1-1 0 0,0-1 1 0 0,-1 1-1 0 0,1-1 1 0 0,0 1-1 0 0,0 0 1 0 0,0-1-1 0 0,0 1 1 0 0,0-1-1 0 0,0 1 1 0 0,0 0-1 0 0,0-1 1 0 0,0 1-1 0 0,0 0 1 0 0,0-1-1 0 0,0 1 1 0 0,0-1-1 0 0,0 1 1 0 0,1 0-1 0 0,-1-1 1 0 0,0 1-1 0 0,0-1 1 0 0,1 1-1 0 0,-1-1 1 0 0,0 1-1 0 0,1-1 1 0 0,-1 1-1 0 0,1-1 1 0 0,-1 1-1 0 0,1-1 1 0 0,-1 1-1 0 0,0-1 1 0 0,1 0-1 0 0,0 1 1 0 0,-1-1-1 0 0,1 0 1 0 0,0 1-1 0 0,3 1-15 0 0,-1 0 0 0 0,1-1 0 0 0,-1 1 0 0 0,1-1 0 0 0,0 0 0 0 0,0 0 0 0 0,0 0 0 0 0,0-1 1 0 0,-1 1-1 0 0,1-1 0 0 0,0 0 0 0 0,0 0 0 0 0,7-1 0 0 0,6-1 366 0 0,30-9 1 0 0,-42 10-449 0 0,47-13-98 0 0,53-14-408 0 0,-86 25 379 0 0,0 0-1 0 0,-1 1 1 0 0,33 1-1 0 0,-50 0-39 0 0,0 1 0 0 0,0 0 0 0 0,0 0 0 0 0,0 0 0 0 0,0 0 0 0 0,0 0 0 0 0,0 0 1 0 0,0 0-1 0 0,0 1 0 0 0,0-1 0 0 0,-1 0 0 0 0,1 1 0 0 0,0-1 0 0 0,0 0 0 0 0,0 1 0 0 0,0-1 0 0 0,0 1 0 0 0,-1-1 0 0 0,1 1 0 0 0,0-1 0 0 0,0 1 0 0 0,-1 0 0 0 0,1-1 0 0 0,0 1 0 0 0,-1 0 0 0 0,1 0 0 0 0,-1 0 0 0 0,1-1 0 0 0,0 2 0 0 0,-1 5-2800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50.1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47 4265 0 0,'-17'4'9145'0'0,"14"-3"-7983"0"0,-1-1 0 0 0,1 1-1 0 0,0 0 1 0 0,-1 0 0 0 0,1 1 0 0 0,0-1 0 0 0,-4 3 0 0 0,6-3-1048 0 0,0 0 1 0 0,0 0-1 0 0,0-1 1 0 0,1 1-1 0 0,-1 0 1 0 0,0 0 0 0 0,1 0-1 0 0,-1 0 1 0 0,1 0-1 0 0,-1 0 1 0 0,1 1-1 0 0,0-1 1 0 0,-1 0-1 0 0,1 0 1 0 0,0 0-1 0 0,0 0 1 0 0,-1 0 0 0 0,1 1-1 0 0,0-1 1 0 0,0 0-1 0 0,0 0 1 0 0,1 0-1 0 0,-1 0 1 0 0,0 0-1 0 0,0 1 1 0 0,1 1 0 0 0,0-1-89 0 0,0 0 0 0 0,0 0 1 0 0,1 1-1 0 0,-1-1 1 0 0,0 0-1 0 0,1 0 0 0 0,-1-1 1 0 0,1 1-1 0 0,-1 0 1 0 0,1 0-1 0 0,0-1 0 0 0,0 1 1 0 0,0-1-1 0 0,0 0 1 0 0,0 1-1 0 0,0-1 0 0 0,0 0 1 0 0,0 0-1 0 0,0 0 1 0 0,1-1-1 0 0,-1 1 0 0 0,3 0 1 0 0,6 2-58 0 0,0-1 0 0 0,-1-1-1 0 0,19 1 1 0 0,-7-3-194 0 0,0 0-1 0 0,0-1 1 0 0,0-2-1 0 0,32-8 1 0 0,-14 0-2411 0 0,56-26-1 0 0,-73 28-399 0 0,-1-2-1 0 0,21-14 0 0 0,-19 9 797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50.3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37 3889 0 0,'-4'-15'5317'0'0,"-4"-7"7615"0"0,8 29-9524 0 0,-4 7-2403 0 0,2-6-701 0 0,-3 41 90 0 0,2 0-1 0 0,4 50 1 0 0,0-32-288 0 0,-1-47-145 0 0,1 36 77 0 0,-1-50-170 0 0,1 0-1 0 0,0 0 0 0 0,0 0 1 0 0,1 0-1 0 0,-1 0 0 0 0,5 8 0 0 0,3-1-1759 0 0,-1-7-3742 0 0,-2-3 847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51.1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5 140 512 0 0,'0'-10'6189'0'0,"-1"-12"4322"0"0,1 21-10250 0 0,0 1 0 0 0,0-1-1 0 0,0 0 1 0 0,0 0-1 0 0,0 0 1 0 0,0 1-1 0 0,1-1 1 0 0,-1 0 0 0 0,0 0-1 0 0,0 1 1 0 0,1-1-1 0 0,-1 0 1 0 0,0 1-1 0 0,1-1 1 0 0,-1 0 0 0 0,1 1-1 0 0,-1-1 1 0 0,1 1-1 0 0,-1-1 1 0 0,1 1-1 0 0,0-1 1 0 0,-1 1-172 0 0,1 0 1 0 0,-1 0-1 0 0,0 0 0 0 0,0 0 1 0 0,0 0-1 0 0,0 0 0 0 0,0 0 1 0 0,1 0-1 0 0,-1 0 0 0 0,0 0 1 0 0,0 1-1 0 0,0-1 1 0 0,0 0-1 0 0,0 0 0 0 0,0 0 1 0 0,1 0-1 0 0,-1 0 0 0 0,0 1 1 0 0,0-1-1 0 0,0 0 0 0 0,0 0 1 0 0,0 0-1 0 0,0 0 0 0 0,0 1 1 0 0,0-1-1 0 0,0 0 1 0 0,0 0-1 0 0,0 0 0 0 0,0 0 1 0 0,0 1-1 0 0,0-1 0 0 0,0 0 1 0 0,0 0-1 0 0,0 0 0 0 0,0 1 1 0 0,0-1-1 0 0,0 0 0 0 0,0 0 1 0 0,0 0-1 0 0,-1 13 281 0 0,1-8-41 0 0,-6 79 755 0 0,3-60-953 0 0,1 0 0 0 0,1 0 0 0 0,3 26 0 0 0,-2-46-126 0 0,1 0-1 0 0,0-1 1 0 0,0 1-1 0 0,0 0 1 0 0,0-1-1 0 0,4 7 1 0 0,-5-9-7 0 0,0-1 0 0 0,0 1 0 0 0,1-1 0 0 0,-1 0 0 0 0,0 1 0 0 0,1-1 0 0 0,-1 1 0 0 0,0-1 0 0 0,1 1 0 0 0,-1-1 0 0 0,0 0 0 0 0,1 1 0 0 0,-1-1 0 0 0,1 0 0 0 0,-1 0 0 0 0,1 1 0 0 0,-1-1 0 0 0,1 0-1 0 0,-1 0 1 0 0,1 0 0 0 0,-1 1 0 0 0,1-1 0 0 0,-1 0 0 0 0,1 0 0 0 0,-1 0 0 0 0,1 0 0 0 0,-1 0 0 0 0,1 0 0 0 0,-1 0 0 0 0,1 0 0 0 0,-1 0 0 0 0,1 0 0 0 0,-1 0 0 0 0,1-1 0 0 0,-1 1 0 0 0,1 0 0 0 0,-1 0 0 0 0,1 0 0 0 0,-1-1 0 0 0,1 1 0 0 0,-1 0 0 0 0,1-1 0 0 0,-1 1 0 0 0,0 0 0 0 0,1-1 0 0 0,-1 1 0 0 0,1 0 0 0 0,-1-1 0 0 0,0 1 0 0 0,1-1 0 0 0,-1 1 0 0 0,0-1 0 0 0,0 1 0 0 0,0-1 0 0 0,1 0 0 0 0,9-16-83 0 0,-1 0 1 0 0,0-1 0 0 0,-1 0-1 0 0,-1-1 1 0 0,5-20 0 0 0,-2 8 42 0 0,0-2-24 0 0,16-43-27 0 0,-22 68 91 0 0,0-1-1 0 0,0 1 1 0 0,0 1 0 0 0,1-1 0 0 0,0 1 0 0 0,11-11 0 0 0,-15 16 1 0 0,1 0-1 0 0,0 1 1 0 0,-1-1-1 0 0,1 0 1 0 0,0 1-1 0 0,0 0 0 0 0,0 0 1 0 0,1-1-1 0 0,-1 1 1 0 0,0 0-1 0 0,0 1 1 0 0,0-1-1 0 0,1 0 1 0 0,-1 1-1 0 0,1-1 0 0 0,2 1 1 0 0,-3 0 0 0 0,0 0 0 0 0,0 0 1 0 0,0 1-1 0 0,1-1 0 0 0,-1 1 0 0 0,0 0 0 0 0,0 0 1 0 0,0 0-1 0 0,-1 0 0 0 0,1 0 0 0 0,0 0 0 0 0,0 0 1 0 0,0 0-1 0 0,-1 1 0 0 0,1-1 0 0 0,-1 1 1 0 0,1-1-1 0 0,1 3 0 0 0,5 6-6 0 0,1 0 0 0 0,-2 1-1 0 0,1 1 1 0 0,-1-1 0 0 0,-1 1 0 0 0,0 0 0 0 0,-1 1 0 0 0,0-1-1 0 0,-1 1 1 0 0,0 0 0 0 0,-1 0 0 0 0,2 27 0 0 0,-5-17-142 0 0,2 24-918 0 0,-1-44 177 0 0,-1 1 1 0 0,1 0-1 0 0,-1-1 1 0 0,1 1-1 0 0,0-1 0 0 0,1 1 1 0 0,-1-1-1 0 0,1 0 1 0 0,2 5-1 0 0,2 0-1212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52.6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65 803 512 0 0,'-31'-3'8210'0'0,"1"1"3303"0"0,29 2-11434 0 0,1 0 0 0 0,0 0 1 0 0,0 0-1 0 0,0 0 0 0 0,-1 0 0 0 0,1 0 0 0 0,0 0 0 0 0,0 0 1 0 0,0 1-1 0 0,0-1 0 0 0,0 0 0 0 0,-1 0 0 0 0,1 0 1 0 0,0 0-1 0 0,0 1 0 0 0,0-1 0 0 0,0 0 0 0 0,0 0 0 0 0,0 0 1 0 0,0 1-1 0 0,0-1 0 0 0,0 0 0 0 0,0 0 0 0 0,0 0 1 0 0,0 0-1 0 0,0 1 0 0 0,0-1 0 0 0,0 0 0 0 0,0 0 0 0 0,0 0 1 0 0,0 1-1 0 0,0-1 0 0 0,0 0 0 0 0,0 0 0 0 0,0 0 1 0 0,0 1-1 0 0,0-1 0 0 0,0 0 0 0 0,0 0 0 0 0,0 0 0 0 0,0 0 1 0 0,1 1-1 0 0,-1-1 0 0 0,4 8 465 0 0,0-2-455 0 0,0-1 0 0 0,1 0 1 0 0,0 0-1 0 0,0-1 1 0 0,0 1-1 0 0,0-1 0 0 0,1-1 1 0 0,0 1-1 0 0,-1-1 1 0 0,1 1-1 0 0,1-2 0 0 0,-1 1 1 0 0,0-1-1 0 0,1 0 1 0 0,-1 0-1 0 0,1-1 0 0 0,7 2 1 0 0,-3-3-84 0 0,-1 1-1 0 0,0-2 1 0 0,1 1 0 0 0,-1-1 0 0 0,0-1 0 0 0,0 0 0 0 0,0 0 0 0 0,0-1 0 0 0,0-1-1 0 0,14-6 1 0 0,40-22-20 0 0,-1-4-1 0 0,75-56 0 0 0,-115 75 12 0 0,-1 0 0 0 0,-1-2-1 0 0,-1 0 1 0 0,0-1 0 0 0,30-41-1 0 0,-43 47 14 0 0,1 0 0 0 0,-2 0 0 0 0,0-1 0 0 0,0 0 0 0 0,-1 0 0 0 0,-1 0 0 0 0,-1-1 0 0 0,0 1 0 0 0,-1-1 0 0 0,0-21 0 0 0,-2 2 23 0 0,-1-1 0 0 0,-2 1 0 0 0,-12-53 0 0 0,15 86-33 0 0,-3-15 89 0 0,-1 1 1 0 0,0-1-1 0 0,-1 1 1 0 0,-14-28-1 0 0,18 41-62 0 0,-1 0 0 0 0,1 0 1 0 0,-1 0-1 0 0,0 0 0 0 0,0 0 0 0 0,0 1 1 0 0,-1-1-1 0 0,1 1 0 0 0,-1 0 0 0 0,1-1 1 0 0,-1 1-1 0 0,0 0 0 0 0,0 1 0 0 0,0-1 1 0 0,0 0-1 0 0,0 1 0 0 0,0 0 0 0 0,0-1 0 0 0,0 1 1 0 0,0 0-1 0 0,-1 1 0 0 0,1-1 0 0 0,0 1 1 0 0,-1-1-1 0 0,1 1 0 0 0,-1 0 0 0 0,1 0 1 0 0,0 1-1 0 0,-1-1 0 0 0,1 1 0 0 0,-4 0 1 0 0,-2 2 12 0 0,0 1 1 0 0,1-1 0 0 0,-1 1-1 0 0,1 1 1 0 0,0-1 0 0 0,0 2-1 0 0,0-1 1 0 0,1 1 0 0 0,0 0-1 0 0,0 0 1 0 0,-7 9 0 0 0,-2 4 60 0 0,1 1 0 0 0,0 0 1 0 0,-12 24-1 0 0,1 4 10 0 0,1 2 0 0 0,3 1 0 0 0,-21 67 0 0 0,33-81-64 0 0,1 0 0 0 0,2 1 0 0 0,1 0 1 0 0,2 0-1 0 0,1 63 0 0 0,4-82-49 0 0,1 0 1 0 0,1 0-1 0 0,0 0 0 0 0,2-1 1 0 0,11 34-1 0 0,-12-43-21 0 0,0 0 1 0 0,0-1-1 0 0,1 1 0 0 0,0-1 1 0 0,1 0-1 0 0,0-1 1 0 0,0 1-1 0 0,0-1 0 0 0,1 0 1 0 0,0-1-1 0 0,0 0 0 0 0,1 0 1 0 0,12 7-1 0 0,-6-5-143 0 0,1-2 1 0 0,0 0-1 0 0,1 0 0 0 0,0-1 0 0 0,30 4 0 0 0,-12-4-1238 0 0,61 0 0 0 0,-76-5-443 0 0,27-4 1 0 0,-18-1-500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53.1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74 41 2833 0 0,'-1'-3'1279'0'0,"-1"-1"0"0"0,0 1 0 0 0,0 0 1 0 0,0-1-1 0 0,0 1 0 0 0,0 0 1 0 0,-1 1-1 0 0,1-1 0 0 0,-5-3 0 0 0,6 5-1091 0 0,0 0 0 0 0,1 1-1 0 0,-1-1 1 0 0,0 1-1 0 0,0-1 1 0 0,1 1-1 0 0,-1 0 1 0 0,0-1-1 0 0,0 1 1 0 0,0 0 0 0 0,0-1-1 0 0,1 1 1 0 0,-1 0-1 0 0,0 0 1 0 0,0 0-1 0 0,0 0 1 0 0,0 0-1 0 0,0 0 1 0 0,0 0-1 0 0,1 0 1 0 0,-1 0 0 0 0,0 1-1 0 0,0-1 1 0 0,0 0-1 0 0,0 0 1 0 0,0 1-1 0 0,1-1 1 0 0,-1 0-1 0 0,0 1 1 0 0,0-1-1 0 0,1 1 1 0 0,-1-1 0 0 0,0 1-1 0 0,1 0 1 0 0,-1-1-1 0 0,0 1 1 0 0,1 0-1 0 0,-1-1 1 0 0,1 1-1 0 0,-1 0 1 0 0,1 0-1 0 0,-1-1 1 0 0,1 1 0 0 0,-1 1-1 0 0,-1 4 93 0 0,-1 0-1 0 0,1 0 0 0 0,0 0 1 0 0,1 0-1 0 0,-1 0 1 0 0,1 0-1 0 0,0 0 1 0 0,1 9-1 0 0,2 51 468 0 0,-1-60-649 0 0,38 241 1294 0 0,-39-245-1388 0 0,2 7 7 0 0,0 0-1 0 0,0-1 1 0 0,6 13 0 0 0,-3-49-218 0 0,-4 17 116 0 0,2-1 0 0 0,-1 1 0 0 0,9-20 1 0 0,0-3-11 0 0,-4 11 65 0 0,0-6-23 0 0,18-43 1 0 0,-22 65 45 0 0,1 0 1 0 0,-1 0 0 0 0,1 0 0 0 0,0 1-1 0 0,1-1 1 0 0,0 1 0 0 0,0 0 0 0 0,0 1-1 0 0,0-1 1 0 0,1 1 0 0 0,7-6 0 0 0,-11 10 10 0 0,0 0 1 0 0,-1 0-1 0 0,1 0 0 0 0,0 0 1 0 0,0 0-1 0 0,0 0 1 0 0,0 0-1 0 0,0 0 1 0 0,0 1-1 0 0,0-1 1 0 0,0 1-1 0 0,0-1 0 0 0,0 1 1 0 0,0 0-1 0 0,0 0 1 0 0,1 0-1 0 0,-1 0 1 0 0,0 0-1 0 0,0 1 1 0 0,0-1-1 0 0,0 1 1 0 0,0-1-1 0 0,0 1 0 0 0,0 0 1 0 0,0 0-1 0 0,0 0 1 0 0,0 0-1 0 0,0 0 1 0 0,-1 0-1 0 0,1 0 1 0 0,0 0-1 0 0,-1 1 1 0 0,1-1-1 0 0,-1 1 0 0 0,1-1 1 0 0,-1 1-1 0 0,0 0 1 0 0,2 2-1 0 0,4 8-5 0 0,-1-1-1 0 0,0 1 1 0 0,-1 0 0 0 0,7 26-1 0 0,-8-26-2 0 0,-1-4 8 0 0,49 180-71 0 0,-49-175-689 0 0,0 0 1 0 0,8 21-1 0 0,-10-31 558 0 0,0 0-1 0 0,0 0 1 0 0,1 0-1 0 0,-1 0 1 0 0,1 0-1 0 0,0-1 1 0 0,0 1-1 0 0,0-1 1 0 0,0 1-1 0 0,0-1 1 0 0,1 0-1 0 0,-1 1 1 0 0,1-1-1 0 0,-1 0 1 0 0,1-1-1 0 0,5 4 1 0 0,0-4-2404 0 0,0 0-610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6:18.7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37 512 0 0,'1'-7'154'0'0,"1"-12"4636"0"0,-2 18-4451 0 0,0 1 1 0 0,0-1 0 0 0,0 1 0 0 0,0-1 0 0 0,1 1-1 0 0,-1-1 1 0 0,0 1 0 0 0,0-1 0 0 0,0 1 0 0 0,0 0-1 0 0,1-1 1 0 0,-1 1 0 0 0,0-1 0 0 0,1 1 0 0 0,-1 0-1 0 0,0-1 1 0 0,0 1 0 0 0,1 0 0 0 0,-1-1 0 0 0,1 1-1 0 0,-1 0 1 0 0,0-1 0 0 0,1 1 0 0 0,-1 0-1 0 0,1 0 1 0 0,-1-1 0 0 0,1 1 0 0 0,0 0-197 0 0,-1 1 0 0 0,1-1 1 0 0,-1 0-1 0 0,1 1 0 0 0,-1-1 1 0 0,1 1-1 0 0,-1-1 0 0 0,0 1 0 0 0,1-1 1 0 0,-1 1-1 0 0,0-1 0 0 0,1 1 1 0 0,-1-1-1 0 0,0 1 0 0 0,0-1 0 0 0,1 1 1 0 0,-1-1-1 0 0,0 1 0 0 0,0 1 1 0 0,4 14 613 0 0,-4-15-639 0 0,7 47 556 0 0,-2 1-1 0 0,-2 0 1 0 0,-4 52 0 0 0,0-32-285 0 0,0 8-220 0 0,5 120 253 0 0,-2-151-373 0 0,-2-31-105 0 0,1 1 0 0 0,0-2 0 0 0,4 19 0 0 0,-5-32 44 0 0,0-1-1 0 0,0 0 1 0 0,0 0-1 0 0,0 0 1 0 0,0 0-1 0 0,1 0 0 0 0,-1 0 1 0 0,0 0-1 0 0,0 0 1 0 0,0 0-1 0 0,0 0 1 0 0,0 0-1 0 0,0 0 1 0 0,0 0-1 0 0,0 0 0 0 0,0 0 1 0 0,0 0-1 0 0,0 0 1 0 0,0 0-1 0 0,0 1 1 0 0,0-1-1 0 0,0 0 1 0 0,0 0-1 0 0,0 0 0 0 0,0 0 1 0 0,0 0-1 0 0,0 0 1 0 0,0 0-1 0 0,0 0 1 0 0,0 0-1 0 0,1 0 0 0 0,-1 0 1 0 0,0 0-1 0 0,0 0 1 0 0,0 0-1 0 0,0 0 1 0 0,0 0-1 0 0,0 0 1 0 0,0 0-1 0 0,0 0 0 0 0,0 0 1 0 0,0 0-1 0 0,0 0 1 0 0,0 0-1 0 0,0 0 1 0 0,0 0-1 0 0,0 0 1 0 0,0 0-1 0 0,1 0 0 0 0,-1 0 1 0 0,0 0-1 0 0,0 0 1 0 0,0-1-1 0 0,0 1 1 0 0,0 0-1 0 0,0 0 0 0 0,0 0 1 0 0,0 0-1 0 0,0 0 1 0 0,0 0-1 0 0,0 0 1 0 0,4-6-826 0 0,2-6-1824 0 0,-3 4-588 0 0,-1-1 1306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54.8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389 155 512 0 0,'4'-2'1221'0'0,"-1"0"0"0"0,0-1-1 0 0,0 1 1 0 0,-1-1 0 0 0,1 1-1 0 0,0-1 1 0 0,-1 0 0 0 0,0 0 0 0 0,1 0-1 0 0,-1-1 1 0 0,2-4 0 0 0,-2 3-599 0 0,-1 0 0 0 0,1 0 1 0 0,-1 0-1 0 0,0-1 0 0 0,0 1 0 0 0,-1 0 1 0 0,0-9-1 0 0,0 12-520 0 0,1-1-1 0 0,-2 1 1 0 0,1-1 0 0 0,0 1-1 0 0,0-1 1 0 0,-1 1 0 0 0,1-1 0 0 0,-1 1-1 0 0,0-1 1 0 0,0 1 0 0 0,0-1-1 0 0,0 1 1 0 0,0 0 0 0 0,-1 0-1 0 0,1-1 1 0 0,-1 1 0 0 0,1 0 0 0 0,-1 0-1 0 0,0 1 1 0 0,1-1 0 0 0,-1 0-1 0 0,0 1 1 0 0,0-1 0 0 0,-1 1-1 0 0,1-1 1 0 0,0 1 0 0 0,0 0 0 0 0,-1 0-1 0 0,1 0 1 0 0,0 0 0 0 0,-1 0-1 0 0,1 1 1 0 0,-1-1 0 0 0,-4 0-1 0 0,-6 0-2 0 0,1 0 0 0 0,-1 0 0 0 0,1 1-1 0 0,-20 2 1 0 0,-50 12 365 0 0,50-8-201 0 0,12-3-89 0 0,-50 12 361 0 0,62-13-451 0 0,1 0-1 0 0,1 1 1 0 0,-1 0-1 0 0,0 0 1 0 0,1 0-1 0 0,-1 1 1 0 0,-7 6-1 0 0,11-8-66 0 0,1 1 0 0 0,-1-1-1 0 0,1 1 1 0 0,0 0 0 0 0,0-1-1 0 0,0 1 1 0 0,0 0 0 0 0,1 0-1 0 0,-1 1 1 0 0,1-1 0 0 0,-1 0-1 0 0,1 0 1 0 0,0 1 0 0 0,0 5-1 0 0,0-7-20 0 0,1 0 0 0 0,0-1 0 0 0,0 1-1 0 0,0 0 1 0 0,0 0 0 0 0,0 0 0 0 0,1 0-1 0 0,-1 0 1 0 0,1-1 0 0 0,-1 1 0 0 0,1 0-1 0 0,-1 0 1 0 0,1-1 0 0 0,0 1 0 0 0,0 0-1 0 0,0-1 1 0 0,0 1 0 0 0,0-1 0 0 0,0 1-1 0 0,0-1 1 0 0,1 0 0 0 0,-1 1-1 0 0,1-1 1 0 0,-1 0 0 0 0,1 0 0 0 0,-1 0-1 0 0,1 0 1 0 0,2 1 0 0 0,4 2-20 0 0,0-1 0 0 0,1-1 0 0 0,-1 0 1 0 0,1 0-1 0 0,-1 0 0 0 0,1-1 0 0 0,14 0 0 0 0,64-7-148 0 0,-20 0 76 0 0,-55 6 86 0 0,0 0 1 0 0,0 0-1 0 0,0 1 0 0 0,0 1 0 0 0,0 0 0 0 0,-1 1 0 0 0,16 5 0 0 0,-22-6 2 0 0,0 0 0 0 0,-1 1 0 0 0,1 0-1 0 0,0-1 1 0 0,-1 2 0 0 0,0-1-1 0 0,1 0 1 0 0,-1 1 0 0 0,0 0 0 0 0,-1 0-1 0 0,1 0 1 0 0,-1 0 0 0 0,0 1 0 0 0,0-1-1 0 0,0 1 1 0 0,-1 0 0 0 0,1 0-1 0 0,1 7 1 0 0,-1-5 9 0 0,-1 0 0 0 0,0 1 0 0 0,-1-1 0 0 0,0 1 0 0 0,0-1 0 0 0,-1 1 0 0 0,1-1 0 0 0,-2 1 0 0 0,1-1 0 0 0,-1 1 0 0 0,0-1 0 0 0,-1 1-1 0 0,-3 11 1 0 0,1-10 21 0 0,0 0 0 0 0,-1 0 0 0 0,1 0 0 0 0,-2 0 0 0 0,1-1 1 0 0,-1 0-1 0 0,-1 0 0 0 0,1-1 0 0 0,-13 11 0 0 0,8-9-6 0 0,-1 1 1 0 0,0-2 0 0 0,-1 0 0 0 0,1 0 0 0 0,-2-1 0 0 0,1-1 0 0 0,-1 0-1 0 0,0-1 1 0 0,0-1 0 0 0,-1 0 0 0 0,1 0 0 0 0,-1-2 0 0 0,-27 2 0 0 0,39-4-28 0 0,1 0 0 0 0,0 0 1 0 0,-1 0-1 0 0,1 0 1 0 0,0-1-1 0 0,0 1 1 0 0,0-1-1 0 0,-1 1 1 0 0,1-1-1 0 0,0 0 0 0 0,0 0 1 0 0,0 0-1 0 0,0 0 1 0 0,0 0-1 0 0,0-1 1 0 0,-3-2-1 0 0,4 3-27 0 0,0-1-1 0 0,0 1 1 0 0,0-1 0 0 0,0 0-1 0 0,0 1 1 0 0,0-1 0 0 0,1 0-1 0 0,-1 0 1 0 0,1 1 0 0 0,-1-1-1 0 0,1 0 1 0 0,0 0 0 0 0,0 0-1 0 0,-1 0 1 0 0,1 0 0 0 0,0 1-1 0 0,1-1 1 0 0,-1 0 0 0 0,0 0-1 0 0,1 0 1 0 0,0-2 0 0 0,3-8-1110 0 0,0 1 1 0 0,1 0-1 0 0,0-1 1 0 0,1 2-1 0 0,0-1 1 0 0,12-15-1 0 0,2 0-2303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55.1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105 1 2168 0 0,'-14'7'3875'0'0,"9"-5"-1872"0"0,0 0-1 0 0,0 1 1 0 0,0 0-1 0 0,0 0 1 0 0,1 0-1 0 0,-6 5 1 0 0,8-6-1569 0 0,0 1-1 0 0,-1 0 1 0 0,1 0-1 0 0,0 0 1 0 0,0 0-1 0 0,1 0 1 0 0,-3 6-1 0 0,-3 9 275 0 0,0 1 0 0 0,2 1 0 0 0,0-1 0 0 0,-2 23 0 0 0,6-34-612 0 0,0 1-1 0 0,0 0 1 0 0,2 0-1 0 0,-1 0 0 0 0,1 0 1 0 0,0 0-1 0 0,1-1 0 0 0,0 1 1 0 0,0 0-1 0 0,1-1 1 0 0,6 15-1 0 0,-8-21-114 0 0,0 0 1 0 0,0-1-1 0 0,0 1 1 0 0,0 0-1 0 0,0 0 0 0 0,1-1 1 0 0,-1 1-1 0 0,1-1 0 0 0,-1 1 1 0 0,1-1-1 0 0,-1 0 1 0 0,1 1-1 0 0,0-1 0 0 0,-1 0 1 0 0,1 0-1 0 0,0 0 0 0 0,0 0 1 0 0,0-1-1 0 0,0 1 1 0 0,0 0-1 0 0,0-1 0 0 0,0 1 1 0 0,0-1-1 0 0,0 0 0 0 0,0 0 1 0 0,0 0-1 0 0,3 0 1 0 0,1-1-550 0 0,0-1 1 0 0,0 1 0 0 0,0-1 0 0 0,0 0 0 0 0,0-1 0 0 0,0 0 0 0 0,8-5 0 0 0,5-3-1945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55.2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153 0 3665 0 0,'-35'10'3665'0'0,"-4"-3"7801"0"0,13-1-10354 0 0,5 0 2465 0 0,2 3-2937 0 0,10 3-240 0 0,5 0-208 0 0,4 4-312 0 0,7-3-152 0 0,3 0 32 0 0,8 0-1376 0 0,5-3-1833 0 0,3 0-504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6:05.1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142 122 512 0 0,'-1'0'363'0'0,"0"-1"0"0"0,0 1 1 0 0,0-1-1 0 0,0 0 0 0 0,0 1 0 0 0,1-1 0 0 0,-1 0 0 0 0,0 1 0 0 0,0-1 1 0 0,0 0-1 0 0,0 0 0 0 0,1 0 0 0 0,-1 0 0 0 0,0 0 0 0 0,1 0 0 0 0,-1 0 1 0 0,1 0-1 0 0,-1 0 0 0 0,1 0 0 0 0,0 0 0 0 0,-1 0 0 0 0,1 0 0 0 0,0 0 1 0 0,0 0-1 0 0,0 0 0 0 0,0 0 0 0 0,0-1 0 0 0,0 1 0 0 0,0-2 0 0 0,1-2 331 0 0,1 0 0 0 0,-1 0-1 0 0,1-1 1 0 0,1 1-1 0 0,3-6 1 0 0,-4 8-371 0 0,-1 0-1 0 0,1-1 1 0 0,0 1 0 0 0,-1-1 0 0 0,1 1 0 0 0,-1-1-1 0 0,0 1 1 0 0,-1-1 0 0 0,1 0 0 0 0,0 1 0 0 0,-1-5-1 0 0,0 7-249 0 0,-1 1-1 0 0,1-1 1 0 0,0 0-1 0 0,-1 1 1 0 0,1-1-1 0 0,-1 1 1 0 0,1-1-1 0 0,-1 1 1 0 0,0-1-1 0 0,1 1 1 0 0,-1-1-1 0 0,1 1 1 0 0,-1 0-1 0 0,0-1 1 0 0,1 1-1 0 0,-1 0 1 0 0,0-1-1 0 0,0 1 1 0 0,1 0-1 0 0,-1 0 1 0 0,0 0-1 0 0,1 0 0 0 0,-1 0 1 0 0,0 0-1 0 0,0 0 1 0 0,1 0-1 0 0,-1 0 1 0 0,0 0-1 0 0,-1 0 1 0 0,-23 4 964 0 0,18-2-844 0 0,-1 1 0 0 0,1 0 0 0 0,-1 0 0 0 0,1 1 0 0 0,0 0 0 0 0,0 0 0 0 0,0 1 1 0 0,1-1-1 0 0,-9 10 0 0 0,12-11-154 0 0,0-1 0 0 0,0 1 0 0 0,1 0 0 0 0,0 0 0 0 0,0 0 0 0 0,-1 0 0 0 0,2 1 0 0 0,-1-1-1 0 0,0 0 1 0 0,1 1 0 0 0,-1-1 0 0 0,1 1 0 0 0,0 0 0 0 0,1-1 0 0 0,-1 1 0 0 0,0 0 0 0 0,1 0 0 0 0,0-1 0 0 0,0 1 0 0 0,0 0 0 0 0,0 0 0 0 0,2 4 0 0 0,-1-5-20 0 0,-1-1 1 0 0,1 0-1 0 0,1 0 0 0 0,-1 0 1 0 0,0 0-1 0 0,0 0 0 0 0,1-1 1 0 0,-1 1-1 0 0,1 0 0 0 0,-1-1 1 0 0,1 1-1 0 0,0-1 0 0 0,0 1 1 0 0,0-1-1 0 0,2 2 0 0 0,35 15 41 0 0,-31-15-67 0 0,21 9 56 0 0,-16-8-24 0 0,0 2 0 0 0,0-1 0 0 0,0 2 0 0 0,15 9 0 0 0,-25-13-11 0 0,0-1 1 0 0,0 1-1 0 0,0-1 1 0 0,-1 1-1 0 0,1 0 1 0 0,-1 0-1 0 0,1 0 0 0 0,-1 0 1 0 0,0 0-1 0 0,0 1 1 0 0,-1-1-1 0 0,1 1 1 0 0,-1-1-1 0 0,0 1 0 0 0,1-1 1 0 0,-1 1-1 0 0,-1 0 1 0 0,1 0-1 0 0,-1-1 1 0 0,1 7-1 0 0,-2-6 20 0 0,1 0 0 0 0,-1-1 1 0 0,1 1-1 0 0,-1-1 0 0 0,0 1 0 0 0,-1-1 1 0 0,1 1-1 0 0,-1-1 0 0 0,1 0 0 0 0,-1 0 1 0 0,0 1-1 0 0,0-1 0 0 0,0 0 0 0 0,-1-1 0 0 0,1 1 1 0 0,-1 0-1 0 0,0-1 0 0 0,-3 4 0 0 0,-6 2 138 0 0,0 0 0 0 0,0 0 0 0 0,-17 7 0 0 0,26-13-155 0 0,-1 0 1 0 0,0 0 0 0 0,0 0 0 0 0,0-1 0 0 0,0 1 0 0 0,0-1 0 0 0,0 0 0 0 0,0-1 0 0 0,-1 1 0 0 0,1 0 0 0 0,0-1-1 0 0,0 0 1 0 0,-6-1 0 0 0,10 1-28 0 0,-1 0 0 0 0,0-1 0 0 0,1 1 0 0 0,-1-1 0 0 0,1 1 0 0 0,-1-1 0 0 0,0 1 0 0 0,1-1 0 0 0,-1 0 0 0 0,1 1-1 0 0,-1-1 1 0 0,1 1 0 0 0,0-1 0 0 0,-1 0 0 0 0,1 0 0 0 0,0 1 0 0 0,-1-1 0 0 0,1 0 0 0 0,0 1 0 0 0,0-1 0 0 0,0 0 0 0 0,-1 0 0 0 0,1 0-1 0 0,0 1 1 0 0,0-1 0 0 0,0 0 0 0 0,0 0 0 0 0,1 1 0 0 0,-1-1 0 0 0,0-1 0 0 0,7-25-495 0 0,-4 18-185 0 0,1 0 1 0 0,0 0-1 0 0,1 0 1 0 0,6-10-1 0 0,15-13-4547 0 0,-8 13 1595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6:05.3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10 1144 0 0,'-9'-1'17894'0'0,"-3"7"-11808"0"0,10-5-5911 0 0,0 1-1 0 0,0 0 1 0 0,0 0 0 0 0,0 0 0 0 0,0 1 0 0 0,0-1 0 0 0,-2 4 0 0 0,34-33-11068 0 0,-24 19 9082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6:05.6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63 3385 0 0,'-5'-21'7818'0'0,"4"19"-7212"0"0,0-1 1 0 0,0 1-1 0 0,0-1 1 0 0,1 1-1 0 0,-1-1 1 0 0,1 1-1 0 0,0-1 0 0 0,-1 0 1 0 0,1 1-1 0 0,0-1 1 0 0,1 0-1 0 0,0-3 1 0 0,-1 5-546 0 0,0 1-1 0 0,0 0 1 0 0,0 0 0 0 0,0-1 0 0 0,0 1-1 0 0,0 0 1 0 0,0 0 0 0 0,1 0 0 0 0,-1 0-1 0 0,0-1 1 0 0,0 1 0 0 0,0 0 0 0 0,0 0-1 0 0,1 0 1 0 0,-1 0 0 0 0,0-1 0 0 0,0 1-1 0 0,0 0 1 0 0,1 0 0 0 0,-1 0 0 0 0,0 0-1 0 0,0 0 1 0 0,1 0 0 0 0,-1 0 0 0 0,0 0-1 0 0,0 0 1 0 0,0 0 0 0 0,1 0 0 0 0,-1 0-1 0 0,0 0 1 0 0,0 0 0 0 0,1 0 0 0 0,-1 0-1 0 0,0 0 1 0 0,0 0 0 0 0,1 0 0 0 0,-1 0-1 0 0,0 0 1 0 0,0 0 0 0 0,0 0 0 0 0,1 0-1 0 0,-1 1 1 0 0,0-1 0 0 0,0 0 0 0 0,0 0-1 0 0,0 0 1 0 0,1 0 0 0 0,-1 1 0 0 0,0-1-1 0 0,0 0 1 0 0,0 0 0 0 0,0 0 0 0 0,0 0-1 0 0,1 1 1 0 0,-1-1 0 0 0,0 0 0 0 0,0 0-1 0 0,0 1 1 0 0,0-1 0 0 0,8 14 844 0 0,-2 3-363 0 0,0 0 0 0 0,-1 1 0 0 0,-1-1 0 0 0,3 23 1 0 0,1 74 438 0 0,-7-95-821 0 0,5 320 708 0 0,-6-326-848 0 0,0-10-30 0 0,0 1 0 0 0,1 0 0 0 0,-1-1 0 0 0,1 1 0 0 0,0 0 0 0 0,-1-1 0 0 0,2 1 0 0 0,-1-1 0 0 0,2 5 0 0 0,-2-7-32 0 0,-1 0 1 0 0,1 0 0 0 0,0 0-1 0 0,-1 0 1 0 0,1 0-1 0 0,0-1 1 0 0,0 1 0 0 0,-1 0-1 0 0,1 0 1 0 0,0-1 0 0 0,0 1-1 0 0,0-1 1 0 0,0 1-1 0 0,0-1 1 0 0,0 1 0 0 0,0-1-1 0 0,0 1 1 0 0,0-1 0 0 0,0 0-1 0 0,0 0 1 0 0,0 0-1 0 0,0 1 1 0 0,0-1 0 0 0,0 0-1 0 0,1 0 1 0 0,-1 0 0 0 0,0-1-1 0 0,0 1 1 0 0,0 0-1 0 0,0 0 1 0 0,0 0 0 0 0,0-1-1 0 0,0 1 1 0 0,0-1-1 0 0,0 1 1 0 0,1-1 0 0 0,7-5-1516 0 0,0 1 1 0 0,-1-1-1 0 0,0 0 1 0 0,0-1-1 0 0,10-11 0 0 0,-6 5-2446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6:05.8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16 3329 0 0,'-9'-12'11124'0'0,"9"11"-10781"0"0,-1 1 0 0 0,1 0 0 0 0,0-1 0 0 0,-1 1 0 0 0,1 0 1 0 0,-1 0-1 0 0,1 0 0 0 0,-1-1 0 0 0,1 1 0 0 0,-1 0 0 0 0,1 0 0 0 0,-1 0 0 0 0,1 0 0 0 0,-1 0 0 0 0,1 0 1 0 0,-1 0-1 0 0,1 0 0 0 0,-1 0 0 0 0,0 1-102 0 0,0-1 0 0 0,0 0 0 0 0,0 1 0 0 0,1-1 0 0 0,-1 1 0 0 0,0 0 0 0 0,0-1 0 0 0,1 1 0 0 0,-1 0 0 0 0,0-1 0 0 0,1 1 0 0 0,-1 0 0 0 0,1 0 0 0 0,-1-1 0 0 0,1 1 0 0 0,-1 0 0 0 0,1 0 0 0 0,0 0 1 0 0,-1 0-1 0 0,1 0 0 0 0,0 0 0 0 0,0 0 0 0 0,-1-1 0 0 0,1 3 0 0 0,0-2-212 0 0,0 0 1 0 0,0 0-1 0 0,1-1 1 0 0,-1 1-1 0 0,0 0 1 0 0,0-1 0 0 0,1 1-1 0 0,-1 0 1 0 0,0 0-1 0 0,1-1 1 0 0,-1 1-1 0 0,1 0 1 0 0,-1-1-1 0 0,1 1 1 0 0,-1-1-1 0 0,1 1 1 0 0,-1-1-1 0 0,1 1 1 0 0,-1-1-1 0 0,1 1 1 0 0,0-1 0 0 0,-1 1-1 0 0,1-1 1 0 0,0 0-1 0 0,-1 1 1 0 0,1-1-1 0 0,0 0 1 0 0,0 0-1 0 0,-1 0 1 0 0,1 1-1 0 0,0-1 1 0 0,0 0-1 0 0,0 0 1 0 0,-1 0 0 0 0,2 0-1 0 0,28 1-372 0 0,-30-1 343 0 0,71-9-4800 0 0,-49 6 1590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6:05.9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2 5161 0 0,'-17'6'6169'0'0,"3"-4"4546"0"0,3 0-8651 0 0,6 1-744 0 0,3-2-959 0 0,5 1-385 0 0,3-2-217 0 0,4 0 41 0 0,4-5-2264 0 0,2 1 1648 0 0,4-5-449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6:07.1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227 45 512 0 0,'22'-12'2234'0'0,"-15"8"728"0"0,0 1 1 0 0,0-2-1 0 0,0 1 1 0 0,9-9-1 0 0,-16 13-2677 0 0,-1-1-1 0 0,1 1 1 0 0,-1 0-1 0 0,1-1 1 0 0,0 1-1 0 0,-1 0 1 0 0,1 0-1 0 0,-1-1 1 0 0,0 1-1 0 0,1 0 1 0 0,-1 0-1 0 0,1 0 1 0 0,-1 0-1 0 0,1 0 1 0 0,-1 0-1 0 0,1 0 1 0 0,-1 0-1 0 0,1 0 1 0 0,-1 0-1 0 0,1 0 1 0 0,-2 0-1 0 0,-18 1 771 0 0,-83 31 1324 0 0,94-29-2332 0 0,-35 10 154 0 0,25-7-129 0 0,-1 0 0 0 0,-29 15 0 0 0,48-21-69 0 0,0 1 0 0 0,0-1-1 0 0,0 1 1 0 0,0-1 0 0 0,0 1-1 0 0,0 0 1 0 0,0-1 0 0 0,1 1-1 0 0,-1 0 1 0 0,0 0-1 0 0,0 0 1 0 0,1 0 0 0 0,-1-1-1 0 0,0 1 1 0 0,1 0 0 0 0,-1 0-1 0 0,1 0 1 0 0,-1 0 0 0 0,1 0-1 0 0,-1 1 1 0 0,1 0 0 0 0,0-1-3 0 0,0 0 0 0 0,0 1-1 0 0,0-1 1 0 0,1 0 0 0 0,-1 0 0 0 0,0 0 0 0 0,1 0 0 0 0,-1 1 0 0 0,1-1 0 0 0,-1 0 0 0 0,1 0 0 0 0,-1 0 0 0 0,1 0-1 0 0,0 0 1 0 0,0 0 0 0 0,1 1 0 0 0,4 4-14 0 0,1-1 0 0 0,0 1 0 0 0,0-1 0 0 0,11 5 0 0 0,-12-6 5 0 0,148 77-74 0 0,-102-55 116 0 0,-45-23-35 0 0,-1 1 0 0 0,1-1-1 0 0,-1 1 1 0 0,0 1-1 0 0,0-1 1 0 0,0 1 0 0 0,7 8-1 0 0,-11-11 7 0 0,-1 0 0 0 0,1 0 0 0 0,-1 0-1 0 0,0 1 1 0 0,0-1 0 0 0,0 0 0 0 0,0 0-1 0 0,0 1 1 0 0,0-1 0 0 0,0 1 0 0 0,-1-1-1 0 0,1 1 1 0 0,-1-1 0 0 0,0 1 0 0 0,0-1-1 0 0,0 1 1 0 0,0-1 0 0 0,0 1 0 0 0,0-1-1 0 0,-1 1 1 0 0,1-1 0 0 0,-1 1 0 0 0,0-1-1 0 0,1 0 1 0 0,-3 5 0 0 0,-1 0 19 0 0,0-1 0 0 0,0 1 1 0 0,-1-1-1 0 0,0 0 0 0 0,0 0 0 0 0,-1-1 1 0 0,1 1-1 0 0,-1-1 0 0 0,-12 8 0 0 0,8-6-1 0 0,-1-1-1 0 0,-1 0 1 0 0,1 0-1 0 0,-1-1 1 0 0,-15 4-1 0 0,26-8-27 0 0,0-1-1 0 0,0 0 0 0 0,0 1 0 0 0,0-1 1 0 0,0 0-1 0 0,0 0 0 0 0,0 1 0 0 0,0-1 1 0 0,0 0-1 0 0,-1 0 0 0 0,1 0 1 0 0,0 0-1 0 0,0-1 0 0 0,0 1 0 0 0,0 0 1 0 0,0 0-1 0 0,0-1 0 0 0,0 1 0 0 0,0 0 1 0 0,0-1-1 0 0,0 1 0 0 0,0-1 0 0 0,0 1 1 0 0,-1-2-1 0 0,2 1-30 0 0,-1-1 0 0 0,0 1 0 0 0,1 0 0 0 0,-1-1 0 0 0,1 1 0 0 0,0 0 0 0 0,-1-1 0 0 0,1 1-1 0 0,0 0 1 0 0,0-1 0 0 0,0 1 0 0 0,0-1 0 0 0,0 1 0 0 0,0-1 0 0 0,0 1 0 0 0,1 0 0 0 0,-1-1 0 0 0,0 1 0 0 0,2-2 0 0 0,0-5-525 0 0,1 1 0 0 0,0-1-1 0 0,1 1 1 0 0,0 0 0 0 0,0 0 0 0 0,0 0 0 0 0,6-6 0 0 0,23-23-7381 0 0,-13 18 2771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6:07.3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1 4057 0 0,'-13'0'8355'0'0,"-11"-1"-574"0"0,1 4-3884 0 0,21-3-3763 0 0,1 1 0 0 0,-1-1 0 0 0,1 0 1 0 0,0 1-1 0 0,-1-1 0 0 0,1 1 0 0 0,0 0 0 0 0,0-1 0 0 0,-1 1 0 0 0,1 0 0 0 0,0 0 0 0 0,0 0 1 0 0,0 0-1 0 0,0 0 0 0 0,0 0 0 0 0,0 0 0 0 0,0 0 0 0 0,0 0 0 0 0,0 0 0 0 0,1 1 0 0 0,-1-1 1 0 0,0 0-1 0 0,1 0 0 0 0,-1 1 0 0 0,1-1 0 0 0,0 0 0 0 0,-1 1 0 0 0,1 2 0 0 0,0-3-134 0 0,0 0-1 0 0,0 0 1 0 0,0 0 0 0 0,0 0-1 0 0,0 0 1 0 0,0 0-1 0 0,0 0 1 0 0,0 0-1 0 0,1 0 1 0 0,-1 0-1 0 0,0 0 1 0 0,1 0 0 0 0,-1 0-1 0 0,1-1 1 0 0,-1 1-1 0 0,1 0 1 0 0,-1 0-1 0 0,1 0 1 0 0,0-1 0 0 0,1 2-1 0 0,-1 0-38 0 0,1-1-1 0 0,0 0 1 0 0,0 0-1 0 0,0 0 1 0 0,0 0-1 0 0,0 0 1 0 0,0-1-1 0 0,0 1 1 0 0,3 0-1 0 0,1 0-554 0 0,0 0 0 0 0,0 0 0 0 0,0-1 0 0 0,0 0 0 0 0,13-2-1 0 0,-14 1-877 0 0,0 0 0 0 0,0 0 0 0 0,0-1 0 0 0,0 1 0 0 0,0-1 0 0 0,-1 0-1 0 0,7-4 1 0 0,0-4-1815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6:19.3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151 425 1744 0 0,'-23'-29'7469'0'0,"20"24"-7025"0"0,0 1 0 0 0,0-1-1 0 0,0 1 1 0 0,-1 0 0 0 0,1 0 0 0 0,-1 0-1 0 0,0 0 1 0 0,-7-4 0 0 0,7 7-419 0 0,-1 0 0 0 0,0 0 0 0 0,0 0 1 0 0,0 0-1 0 0,0 1 0 0 0,0-1 0 0 0,-9 2 0 0 0,4-1-9 0 0,10 0 6 0 0,0 0 0 0 0,0 0 0 0 0,-1 0 0 0 0,1 0 0 0 0,0 0 0 0 0,0 0 0 0 0,-1 0 0 0 0,1 0 0 0 0,0-1 0 0 0,-1 1 0 0 0,1 0 0 0 0,0 0 0 0 0,0 0 0 0 0,-1 1 0 0 0,1-1 0 0 0,0 0 0 0 0,-1 0 0 0 0,1 0 0 0 0,0 0 0 0 0,0 0 0 0 0,-1 0 0 0 0,1 0 0 0 0,0 0 0 0 0,0 0 0 0 0,-1 1 0 0 0,1-1 0 0 0,0 0 0 0 0,0 0 0 0 0,0 0 0 0 0,-1 1 0 0 0,1-1 0 0 0,0 0 0 0 0,0 0 0 0 0,0 0 0 0 0,0 1 0 0 0,0-1 0 0 0,-1 0 0 0 0,1 0 0 0 0,0 1 0 0 0,0-1 0 0 0,0 0 0 0 0,0 1 0 0 0,0-1 0 0 0,0 0 0 0 0,0 0 0 0 0,0 1 0 0 0,0-1 0 0 0,0 0-1 0 0,0 0 1 0 0,0 1 0 0 0,0-1 0 0 0,0 0 0 0 0,0 1 0 0 0,0-1 0 0 0,0 0 0 0 0,0 0 0 0 0,0 1 0 0 0,1-1 0 0 0,-1 0 0 0 0,0 0 0 0 0,0 1 0 0 0,0-1 0 0 0,0 0 0 0 0,1 1 0 0 0,-1-1 19 0 0,0 1 0 0 0,1-1 0 0 0,-1 1 1 0 0,0-1-1 0 0,1 1 0 0 0,-1-1 0 0 0,0 1 0 0 0,0 0 0 0 0,0-1 0 0 0,0 1 0 0 0,0-1 0 0 0,0 1 0 0 0,0 0 0 0 0,0-1 0 0 0,0 1 0 0 0,0-1 0 0 0,0 1 0 0 0,0 0 0 0 0,0-1 1 0 0,0 1-1 0 0,-1-1 0 0 0,1 1 0 0 0,0-1 0 0 0,0 1 0 0 0,-1 0 0 0 0,1-1 0 0 0,0 1 0 0 0,-1-1 0 0 0,1 1 0 0 0,0-1 0 0 0,-1 0 0 0 0,1 1 0 0 0,-1-1 0 0 0,1 1 0 0 0,-1-1 0 0 0,-5 5 72 0 0,5-4-89 0 0,0-1 0 0 0,1 1 0 0 0,-1 0 0 0 0,0 0 0 0 0,0-1 0 0 0,0 1 0 0 0,0 0 0 0 0,0-1 1 0 0,0 1-1 0 0,0-1 0 0 0,-1 0 0 0 0,-1 1 461 0 0,13-12 1510 0 0,-9 8-1895 0 0,-1 1-1 0 0,1-1 1 0 0,-1 0-1 0 0,0 0 1 0 0,1 1-1 0 0,-2-1 1 0 0,1 0-1 0 0,0 0 0 0 0,0 1 1 0 0,-1-1-1 0 0,1 0 1 0 0,-1 0-1 0 0,-1-2 1 0 0,-2-19 141 0 0,4 15-172 0 0,1 0-1 0 0,1 1 0 0 0,0-1 1 0 0,0 0-1 0 0,0 1 0 0 0,1-1 1 0 0,1 1-1 0 0,-1 0 1 0 0,2 0-1 0 0,-1 0 0 0 0,1 0 1 0 0,0 1-1 0 0,0 0 1 0 0,8-8-1 0 0,7-7 31 0 0,2 1-1 0 0,45-34 1 0 0,-52 44-65 0 0,0 1 0 0 0,1 0 0 0 0,0 1 1 0 0,1 1-1 0 0,0 1 0 0 0,0 0 0 0 0,1 1 1 0 0,-1 1-1 0 0,1 0 0 0 0,0 2 0 0 0,1 0 0 0 0,-1 1 1 0 0,1 1-1 0 0,-1 0 0 0 0,0 2 0 0 0,1 0 1 0 0,22 5-1 0 0,-11-1 57 0 0,0 1-1 0 0,-1 2 1 0 0,0 1-1 0 0,-1 1 1 0 0,30 15 0 0 0,-46-18-22 0 0,1 1 0 0 0,-1-1 0 0 0,-1 2 0 0 0,1 0 0 0 0,13 14 0 0 0,-18-16 0 0 0,-1 0 1 0 0,0 1-1 0 0,-1 0 1 0 0,0 0-1 0 0,0 0 1 0 0,0 1-1 0 0,-1-1 0 0 0,6 19 1 0 0,-9-22-27 0 0,0 0 0 0 0,0 0 1 0 0,0 0-1 0 0,-1 0 0 0 0,0 0 0 0 0,0 1 0 0 0,0-1 1 0 0,0 0-1 0 0,-1 0 0 0 0,0 0 0 0 0,-2 8 0 0 0,0-5 9 0 0,0 0-1 0 0,-1 0 1 0 0,0 0-1 0 0,0 0 1 0 0,-1-1-1 0 0,-7 9 1 0 0,1-2 2 0 0,-2 0-1 0 0,0-1 1 0 0,0-1 0 0 0,-1 0 0 0 0,-30 18-1 0 0,23-18-30 0 0,-1-1 0 0 0,-1-1 0 0 0,-46 15-1 0 0,-76 10-107 0 0,73-19-33 0 0,45-10-10 0 0,6 0-380 0 0,1-2 1 0 0,-1 0-1 0 0,-28 1 0 0 0,47-5 211 0 0,0 0 0 0 0,0 0-1 0 0,-1 0 1 0 0,1-1-1 0 0,0 1 1 0 0,0-1 0 0 0,-1 1-1 0 0,1-1 1 0 0,0 0 0 0 0,-3-1-1 0 0,4 1-183 0 0,1 0 0 0 0,-1 1 1 0 0,0-1-1 0 0,0 0 0 0 0,0 1 0 0 0,1-1 0 0 0,-1 0 0 0 0,0 0 0 0 0,1 1 1 0 0,-1-1-1 0 0,1 0 0 0 0,-1 0 0 0 0,1 0 0 0 0,-1 0 0 0 0,0-2 0 0 0,1-6-4618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6:07.6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0 3105 0 0,'-23'0'8204'0'0,"3"6"-3930"0"0,18-4-4044 0 0,-1-1-1 0 0,1 1 1 0 0,0 0 0 0 0,-1 0 0 0 0,1 0 0 0 0,0 0 0 0 0,0 0 0 0 0,0 1 0 0 0,0-1 0 0 0,1 1 0 0 0,-1-1 0 0 0,1 1-1 0 0,0 0 1 0 0,-1-1 0 0 0,1 1 0 0 0,0 0 0 0 0,0 0 0 0 0,0 5 0 0 0,-1 1 94 0 0,1-1 1 0 0,1 1 0 0 0,-1 0-1 0 0,1-1 1 0 0,1 1-1 0 0,0-1 1 0 0,0 1-1 0 0,4 13 1 0 0,4 6 484 0 0,13 32 0 0 0,-10-31-184 0 0,0 2-217 0 0,-1 0 0 0 0,-2 0 0 0 0,-1 1 0 0 0,-1 0 0 0 0,4 52 0 0 0,-12 0-218 0 0,2 21-284 0 0,-1-103 30 0 0,0 0 0 0 0,1 0-1 0 0,-1 0 1 0 0,0 0-1 0 0,1 0 1 0 0,-1-1 0 0 0,1 1-1 0 0,0 0 1 0 0,0 0 0 0 0,-1 0-1 0 0,1-1 1 0 0,0 1 0 0 0,0 0-1 0 0,1-1 1 0 0,-1 1-1 0 0,0-1 1 0 0,0 1 0 0 0,1-1-1 0 0,-1 0 1 0 0,1 0 0 0 0,-1 1-1 0 0,4 0 1 0 0,-4-1-294 0 0,1 0 1 0 0,0-1-1 0 0,0 1 1 0 0,0-1-1 0 0,-1 0 0 0 0,1 1 1 0 0,0-1-1 0 0,0 0 1 0 0,3 0-1 0 0,-2 0-684 0 0,0-1-1 0 0,0 1 1 0 0,0-1 0 0 0,0 0 0 0 0,0 0 0 0 0,3-1-1 0 0,10-4-1829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6:07.8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41 4865 0 0,'-6'-6'16700'0'0,"2"2"-15884"0"0,1 3 552 0 0,3-1-616 0 0,6 2 0 0 0,3 0-127 0 0,5 0-145 0 0,2-1-192 0 0,4-1-168 0 0,6-2-192 0 0,1 0-112 0 0,4-1 40 0 0,3 1-737 0 0,-3 0-1023 0 0,-1 1-232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6:08.0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0 512 0 0,'-28'6'19436'0'0,"30"-2"-16427"0"0,2 1-1921 0 0,3-1-240 0 0,3 0-320 0 0,1-2-207 0 0,3-1-185 0 0,3 1-208 0 0,-2-2-49 0 0,1-2-7 0 0,-2 1-392 0 0,-2-2-504 0 0,1 0-136 0 0,-3-3-3977 0 0,0 2 3008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6:09.2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62 354 512 0 0,'2'-15'915'0'0,"-3"-7"7873"0"0,0 4-1290 0 0,1 18-7353 0 0,0-1 0 0 0,0 1 0 0 0,0-1 0 0 0,0 1 1 0 0,0 0-1 0 0,0-1 0 0 0,0 1 0 0 0,0 0 0 0 0,0-1 0 0 0,0 1 0 0 0,1 0 0 0 0,-1-1 0 0 0,0 1 0 0 0,0-1 0 0 0,0 1 0 0 0,0 0 0 0 0,0-1 1 0 0,1 1-1 0 0,-1 0 0 0 0,0 0 0 0 0,0-1 0 0 0,1 1 0 0 0,-1 0 0 0 0,0-1 0 0 0,0 1 0 0 0,1 0 0 0 0,-1 0 0 0 0,0 0 0 0 0,1-1 1 0 0,-1 1-1 0 0,0 0 0 0 0,1 0 0 0 0,-1 0 0 0 0,0 0 0 0 0,1 0 0 0 0,-1-1 0 0 0,0 1 0 0 0,1 0 0 0 0,-1 0 0 0 0,1 0 0 0 0,0 0-35 0 0,-1 1 0 0 0,1-1-1 0 0,-1 0 1 0 0,1 0 0 0 0,-1 1-1 0 0,1-1 1 0 0,-1 0 0 0 0,1 1 0 0 0,-1-1-1 0 0,1 0 1 0 0,-1 1 0 0 0,0-1-1 0 0,1 1 1 0 0,-1-1 0 0 0,1 0-1 0 0,-1 1 1 0 0,0-1 0 0 0,0 1-1 0 0,1-1 1 0 0,-1 1 0 0 0,0 0-1 0 0,0-1 1 0 0,1 1 0 0 0,-1-1-1 0 0,0 1 1 0 0,0-1 0 0 0,0 2-1 0 0,2 25 584 0 0,-2 0-1 0 0,-2 29 0 0 0,-1 6-112 0 0,4 40 155 0 0,-4 164-256 0 0,3-254-495 0 0,0 10 4 0 0,0-21 12 0 0,0 0-1 0 0,0 0 1 0 0,-1 0-1 0 0,1 0 1 0 0,0 0 0 0 0,0 0-1 0 0,-1 0 1 0 0,1 0-1 0 0,0-1 1 0 0,-1 1 0 0 0,1 0-1 0 0,-1 0 1 0 0,1 0-1 0 0,-1-1 1 0 0,0 1 0 0 0,1 0-1 0 0,-2 0 1 0 0,2-1-1 0 0,-1 1-1 0 0,1-1 1 0 0,-1 0 0 0 0,1 0-1 0 0,-1 0 1 0 0,1 0-1 0 0,-1 0 1 0 0,1 0 0 0 0,0 0-1 0 0,-1-1 1 0 0,1 1 0 0 0,-1 0-1 0 0,1 0 1 0 0,-1 0 0 0 0,1 0-1 0 0,0 0 1 0 0,-1-1 0 0 0,1 1-1 0 0,-1 0 1 0 0,1 0 0 0 0,0-1-1 0 0,-1 1 1 0 0,1 0 0 0 0,0-1-1 0 0,-1 1 1 0 0,1 0 0 0 0,0-1-1 0 0,0 1 1 0 0,-1 0 0 0 0,1-1-1 0 0,0 0 1 0 0,-9-14-54 0 0,9 15 54 0 0,-8-18-59 0 0,0 0 0 0 0,2 0 0 0 0,0-1 1 0 0,2 0-1 0 0,-4-26 0 0 0,4 12-2 0 0,2 0 0 0 0,2-43 0 0 0,5 18 22 0 0,16-78 0 0 0,23-53 56 0 0,-39 170-16 0 0,3-11 9 0 0,13-34-1 0 0,-18 56 0 0 0,1 0-1 0 0,-1 0 0 0 0,1 1 1 0 0,1 0-1 0 0,-1 0 0 0 0,1 0 1 0 0,1 1-1 0 0,-1-1 0 0 0,10-7 0 0 0,-13 12-2 0 0,0 1-1 0 0,0-1 0 0 0,0 1 0 0 0,0-1 0 0 0,0 1 0 0 0,0 0 0 0 0,1 0 0 0 0,-1 0 0 0 0,0 0 0 0 0,1 0 0 0 0,-1 1 1 0 0,1-1-1 0 0,-1 1 0 0 0,1-1 0 0 0,-1 1 0 0 0,1 0 0 0 0,-1 0 0 0 0,4 1 0 0 0,-3-1 4 0 0,-1 1-1 0 0,1 0 0 0 0,0 0 0 0 0,0 0 1 0 0,-1 1-1 0 0,1-1 0 0 0,0 1 1 0 0,-1-1-1 0 0,1 1 0 0 0,-1 0 0 0 0,0 0 1 0 0,0 0-1 0 0,3 3 0 0 0,2 4 5 0 0,-1 1-1 0 0,1 0 0 0 0,-1 0 0 0 0,-1 0 1 0 0,0 1-1 0 0,5 15 0 0 0,4 13 15 0 0,-1 0 0 0 0,-3 0-1 0 0,-1 1 1 0 0,-2 0 0 0 0,4 76 0 0 0,-11-83 23 0 0,-4 200-22 0 0,3-220-27 0 0,1 0 1 0 0,1-1-1 0 0,0 1 0 0 0,0-1 1 0 0,1 1-1 0 0,1-1 1 0 0,4 14-1 0 0,-6-22-94 0 0,1 0 0 0 0,0 0-1 0 0,-1-1 1 0 0,1 1 0 0 0,1 0-1 0 0,-1-1 1 0 0,0 1 0 0 0,1-1 0 0 0,0 0-1 0 0,0 0 1 0 0,0 0 0 0 0,0 0-1 0 0,0 0 1 0 0,0-1 0 0 0,1 1 0 0 0,-1-1-1 0 0,1 0 1 0 0,0 0 0 0 0,0 0-1 0 0,0-1 1 0 0,0 1 0 0 0,0-1 0 0 0,0 0-1 0 0,7 1 1 0 0,-9-2-198 0 0,0 1 1 0 0,-1-1-1 0 0,1 0 1 0 0,0-1-1 0 0,0 1 1 0 0,0 0-1 0 0,-1 0 1 0 0,1-1-1 0 0,0 1 1 0 0,-1-1-1 0 0,1 1 1 0 0,0-1-1 0 0,-1 0 1 0 0,1 0-1 0 0,-1 0 1 0 0,3-1-1 0 0,-2 0-802 0 0,-1 1 0 0 0,1-1 0 0 0,-1 0 0 0 0,1 1 0 0 0,-1-1 0 0 0,1 0 0 0 0,-1 0 0 0 0,1-2 0 0 0,4-10-5076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6:09.3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48 3985 0 0,'-3'-10'15464'0'0,"12"8"-13146"0"0,27 3 248 0 0,-8-1-2103 0 0,33-2 0 0 0,-1-5-848 0 0,55-6-319 0 0,-40 1-8387 0 0,-60 9 3926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6:09.7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48 2721 0 0,'-10'-3'3732'0'0,"7"2"-2031"0"0,-1 1 1 0 0,1-1-1 0 0,-1-1 1 0 0,1 1-1 0 0,0 0 0 0 0,-1-1 1 0 0,-3-3-1 0 0,22 6 1805 0 0,-12-1-3138 0 0,37 1-82 0 0,-1-3-1 0 0,60-9 0 0 0,-23 2-138 0 0,-39 5-257 0 0,60-4-652 0 0,-96 8 615 0 0,0 0 0 0 0,1 0 0 0 0,-1 1-1 0 0,0-1 1 0 0,1 0 0 0 0,-1 0 0 0 0,0 1 0 0 0,0-1-1 0 0,1 0 1 0 0,-1 1 0 0 0,2 1 0 0 0,-2-2-57 0 0,-1 0 0 0 0,0 1 0 0 0,1-1 0 0 0,-1 1 0 0 0,0-1 0 0 0,1 0 0 0 0,-1 1 0 0 0,0-1 0 0 0,0 1 0 0 0,1-1 0 0 0,-1 1 0 0 0,0-1 0 0 0,0 1 0 0 0,0-1 0 0 0,1 1 0 0 0,-1-1 0 0 0,0 1 0 0 0,0-1 0 0 0,0 1 0 0 0,0-1 0 0 0,0 1 0 0 0,0-1 0 0 0,0 1 0 0 0,0 0 0 0 0,-1-1 0 0 0,1 1 0 0 0,0-1 0 0 0,0 1 0 0 0,0-1 0 0 0,0 1 0 0 0,-1 0 0 0 0,-3 6-3136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6:09.8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58 1696 0 0,'-2'-51'18215'0'0,"2"50"-18104"0"0,0 1 0 0 0,0 0-1 0 0,0 0 1 0 0,0-1 0 0 0,0 1 0 0 0,0 0 0 0 0,0 0-1 0 0,0 0 1 0 0,0-1 0 0 0,0 1 0 0 0,0 0 0 0 0,0 0-1 0 0,0-1 1 0 0,0 1 0 0 0,1 0 0 0 0,-1 0 0 0 0,0 0-1 0 0,0-1 1 0 0,0 1 0 0 0,0 0 0 0 0,0 0 0 0 0,1 0-1 0 0,-1-1 1 0 0,0 1 0 0 0,0 0 0 0 0,0 0 0 0 0,0 0-1 0 0,1 0 1 0 0,-1 0 0 0 0,0 0 0 0 0,0-1 0 0 0,0 1-1 0 0,1 0 1 0 0,-1 0 0 0 0,0 0 0 0 0,1 0 0 0 0,9 3 1816 0 0,9 9-987 0 0,-12-6-991 0 0,0 1 0 0 0,0-1 1 0 0,0 1-1 0 0,-1 0 0 0 0,0 1 0 0 0,0-1 1 0 0,-1 1-1 0 0,0 1 0 0 0,0-1 0 0 0,-1 1 1 0 0,0-1-1 0 0,0 1 0 0 0,-1 0 0 0 0,-1 0 1 0 0,1 1-1 0 0,-2-1 0 0 0,1 1 0 0 0,-1-1 1 0 0,0 1-1 0 0,-1 10 0 0 0,-4 26-3399 0 0,-1-17-3950 0 0,1-12 3856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6:14.2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35 237 512 0 0,'-1'2'715'0'0,"0"-1"1"0"0,0 1-1 0 0,0 0 0 0 0,0 0 0 0 0,1 0 1 0 0,-1 0-1 0 0,1 0 0 0 0,0 0 0 0 0,-1 0 1 0 0,1 0-1 0 0,0 0 0 0 0,0 3 0 0 0,-2 15 3855 0 0,-1-12-2706 0 0,2-5-1312 0 0,0 0-1 0 0,0 0 1 0 0,0 0 0 0 0,0 0 0 0 0,0 0-1 0 0,0 0 1 0 0,-1-1 0 0 0,0 1 0 0 0,1 0-1 0 0,-1-1 1 0 0,-4 4 0 0 0,4-7 1013 0 0,2-7-1066 0 0,4-6-201 0 0,6-36 452 0 0,-7 31-579 0 0,11-33 1 0 0,-7 35-157 0 0,0-1 1 0 0,1 2-1 0 0,21-32 0 0 0,-25 41-7 0 0,1 0 0 0 0,0 1 1 0 0,1 0-1 0 0,-1 0 0 0 0,1 0 0 0 0,0 1 0 0 0,1 0 0 0 0,-1 0 1 0 0,1 0-1 0 0,0 1 0 0 0,12-5 0 0 0,-18 8-2 0 0,0 0 1 0 0,0 1-1 0 0,0-1 1 0 0,0 1-1 0 0,1-1 1 0 0,-1 1-1 0 0,0 0 1 0 0,0 0-1 0 0,1-1 1 0 0,-1 1-1 0 0,0 0 1 0 0,1 0-1 0 0,-1 0 1 0 0,0 1-1 0 0,0-1 1 0 0,1 0-1 0 0,-1 0 1 0 0,0 1-1 0 0,0-1 1 0 0,1 0-1 0 0,-1 1 1 0 0,0-1-1 0 0,0 1 0 0 0,0 0 1 0 0,0-1-1 0 0,0 1 1 0 0,0 0-1 0 0,0 0 1 0 0,0 0-1 0 0,0-1 1 0 0,0 1-1 0 0,0 0 1 0 0,0 0-1 0 0,-1 0 1 0 0,1 1-1 0 0,0-1 1 0 0,-1 0-1 0 0,1 0 1 0 0,-1 0-1 0 0,1 0 1 0 0,-1 1-1 0 0,1 1 1 0 0,0 6 23 0 0,1-1 0 0 0,-1 1 1 0 0,-1 0-1 0 0,0 0 1 0 0,0 9-1 0 0,-1-12-36 0 0,-2 45 79 0 0,1-28-54 0 0,1 0 0 0 0,1-1 0 0 0,1 1 0 0 0,6 37 0 0 0,-5-50-16 0 0,0-1 0 0 0,1 1-1 0 0,1-1 1 0 0,-1 0 0 0 0,1 0 0 0 0,1 0 0 0 0,8 13 0 0 0,-11-20-3 0 0,0 1-1 0 0,0-1 1 0 0,0 0 0 0 0,0 0 0 0 0,0 0-1 0 0,0 0 1 0 0,1 0 0 0 0,-1 0 0 0 0,1-1-1 0 0,-1 1 1 0 0,1-1 0 0 0,0 0 0 0 0,-1 0 0 0 0,1 0-1 0 0,0 0 1 0 0,0 0 0 0 0,0-1 0 0 0,0 1-1 0 0,0-1 1 0 0,0 1 0 0 0,-1-1 0 0 0,1 0-1 0 0,0-1 1 0 0,0 1 0 0 0,0 0 0 0 0,0-1 0 0 0,0 1-1 0 0,0-1 1 0 0,4-2 0 0 0,1 0-2 0 0,-1-1-1 0 0,0 0 1 0 0,0 0 0 0 0,0-1-1 0 0,-1 0 1 0 0,1 0 0 0 0,-1-1 0 0 0,0 1-1 0 0,-1-1 1 0 0,0-1 0 0 0,0 1 0 0 0,0-1-1 0 0,6-11 1 0 0,-1-1 19 0 0,0-1-1 0 0,-2 0 1 0 0,12-40-1 0 0,-12 27 17 0 0,4-45 0 0 0,3-13 171 0 0,-13 81-119 0 0,-3 17-5 0 0,-6 18-25 0 0,-1-2-32 0 0,1 1 1 0 0,1 0 0 0 0,1 1-1 0 0,1 0 1 0 0,2-1-1 0 0,0 1 1 0 0,1 0-1 0 0,2 0 1 0 0,0 0-1 0 0,8 34 1 0 0,7 20 18 0 0,51 141-1 0 0,-63-211-44 0 0,2 10-8 0 0,0 1 1 0 0,-1 0-1 0 0,-1 0 1 0 0,0 0-1 0 0,-2 0 1 0 0,0 24-1 0 0,-2-36 18 0 0,0 0 0 0 0,-1 1 0 0 0,0-1 0 0 0,-1 0 0 0 0,0 0 0 0 0,0 0 0 0 0,-1 0-1 0 0,0 0 1 0 0,0 0 0 0 0,-1-1 0 0 0,0 0 0 0 0,0 1 0 0 0,0-1 0 0 0,-1-1 0 0 0,-1 1 0 0 0,1-1-1 0 0,-12 11 1 0 0,12-13 1 0 0,-1-1 0 0 0,0 1 0 0 0,0-1-1 0 0,0 0 1 0 0,0-1 0 0 0,0 0 0 0 0,-1 0-1 0 0,1 0 1 0 0,-1 0 0 0 0,1-1 0 0 0,-1 0-1 0 0,1-1 1 0 0,-1 1 0 0 0,0-1 0 0 0,0 0 0 0 0,1-1-1 0 0,-1 0 1 0 0,1 0 0 0 0,-1 0 0 0 0,1-1-1 0 0,-1 0 1 0 0,1 0 0 0 0,0-1 0 0 0,0 0-1 0 0,0 0 1 0 0,0 0 0 0 0,-7-6 0 0 0,5 3-17 0 0,1 0 0 0 0,-1-1 0 0 0,1 0 0 0 0,1-1 0 0 0,-1 1 1 0 0,1-1-1 0 0,1 0 0 0 0,-6-10 0 0 0,10 14-1 0 0,-1 1 0 0 0,0-1 0 0 0,1 0-1 0 0,0 0 1 0 0,0 0 0 0 0,0 0 0 0 0,1 0 0 0 0,-1 0 0 0 0,1 0-1 0 0,0 0 1 0 0,0 0 0 0 0,0 0 0 0 0,1 0 0 0 0,-1 0 0 0 0,1 0-1 0 0,0 0 1 0 0,0 1 0 0 0,0-1 0 0 0,1 0 0 0 0,-1 0 0 0 0,1 1-1 0 0,3-6 1 0 0,3-2-52 0 0,1-1 0 0 0,0 2-1 0 0,0-1 1 0 0,1 2 0 0 0,17-14-1 0 0,61-38-757 0 0,-45 32 63 0 0,42-24-3675 0 0,-49 31-1677 0 0,-20 13 1772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6:14.5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1 1400 0 0,'-22'3'20693'0'0,"27"7"-19599"0"0,-2 1 1 0 0,1 0-1 0 0,3 20 1 0 0,0 1-302 0 0,7 21-3 0 0,-9-27-641 0 0,2-1 0 0 0,1 0 0 0 0,18 38 0 0 0,-8-23-368 0 0,-16-36-69 0 0,-1 0 0 0 0,0 0 0 0 0,0 0 0 0 0,0 0 0 0 0,0-1 1 0 0,-1 2-1 0 0,0-1 0 0 0,0 7 0 0 0,0-11 128 0 0,0 1-1 0 0,0-1 0 0 0,0 0 1 0 0,0 1-1 0 0,0-1 0 0 0,-1 0 1 0 0,1 0-1 0 0,0 1 0 0 0,0-1 1 0 0,0 0-1 0 0,-1 1 0 0 0,1-1 1 0 0,0 0-1 0 0,0 0 0 0 0,-1 1 1 0 0,1-1-1 0 0,0 0 1 0 0,0 0-1 0 0,-1 0 0 0 0,1 1 1 0 0,0-1-1 0 0,-1 0 0 0 0,1 0 1 0 0,0 0-1 0 0,-1 0 0 0 0,1 0 1 0 0,0 0-1 0 0,-1 0 0 0 0,1 0 1 0 0,0 0-1 0 0,-1 0 0 0 0,1 0 1 0 0,0 0-1 0 0,-1 0 1 0 0,1 0-1 0 0,-1 0 0 0 0,-4-1-1635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6:14.7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 1296 0 0,'3'-4'16719'0'0,"8"-1"-13511"0"0,118 4 1055 0 0,-39 2-4378 0 0,5 0-819 0 0,-32 4-4524 0 0,-47-1 3255 0 0,-3 0 150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4:24.3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22 224 1456 0 0,'-4'-7'1208'0'0,"1"-1"0"0"0,0 0 0 0 0,0 0 0 0 0,1 0 0 0 0,0 0-1 0 0,-2-16 1 0 0,4 21-1018 0 0,0-1-1 0 0,0 1 1 0 0,1-1 0 0 0,-1 1-1 0 0,1-1 1 0 0,0 1-1 0 0,0-1 1 0 0,0 1 0 0 0,0 0-1 0 0,1-1 1 0 0,-1 1-1 0 0,1 0 1 0 0,0 0-1 0 0,0 0 1 0 0,0 0 0 0 0,0 1-1 0 0,1-1 1 0 0,-1 1-1 0 0,4-3 1 0 0,5-5 17 0 0,1 2 1 0 0,0 0-1 0 0,1 0 1 0 0,-1 1 0 0 0,2 1-1 0 0,-1 0 1 0 0,1 1-1 0 0,0 0 1 0 0,22-4-1 0 0,-4 3-92 0 0,-1 2 1 0 0,1 0-1 0 0,43 2 0 0 0,-41 3-53 0 0,0 2-1 0 0,0 1 0 0 0,0 1 0 0 0,0 2 1 0 0,-1 2-1 0 0,0 1 0 0 0,0 1 0 0 0,38 20 1 0 0,-51-22 21 0 0,-1 2 0 0 0,-1 0 0 0 0,0 2 0 0 0,-1 0 0 0 0,0 0 0 0 0,-1 2 0 0 0,0 0 0 0 0,-1 1 0 0 0,-1 0 0 0 0,-1 1 0 0 0,0 1 0 0 0,-1 0 0 0 0,-1 1 0 0 0,11 25 0 0 0,-11-16 39 0 0,-2-1 1 0 0,0 2 0 0 0,-2-1-1 0 0,-1 1 1 0 0,4 45-1 0 0,-9-53-26 0 0,-1 1 0 0 0,0 0-1 0 0,-2-1 1 0 0,0 1 0 0 0,-2-1-1 0 0,0 0 1 0 0,-1 0 0 0 0,-11 28-1 0 0,6-25-6 0 0,-1-1-1 0 0,-1 0 1 0 0,-1-1 0 0 0,-1-1-1 0 0,-1 0 1 0 0,-35 37 0 0 0,35-43-39 0 0,0-1 1 0 0,-1-1-1 0 0,-1-1 1 0 0,0 0-1 0 0,-1-1 1 0 0,0-1-1 0 0,0 0 1 0 0,-1-2-1 0 0,-22 7 1 0 0,-6 0 114 0 0,-1-4 0 0 0,-99 13 0 0 0,119-22-205 0 0,0-1 0 0 0,0-1 1 0 0,-32-5-1 0 0,49 4-250 0 0,0-1-1 0 0,0 0 0 0 0,1-1 1 0 0,-1 0-1 0 0,1-1 0 0 0,-1 0 1 0 0,1 0-1 0 0,0-1 0 0 0,1-1 1 0 0,-18-12-1 0 0,23 14-273 0 0,0 0-1 0 0,0 0 1 0 0,0 0-1 0 0,1 0 1 0 0,0 0-1 0 0,-5-8 1 0 0,0-8-1956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6:20.2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44 521 512 0 0,'-4'-12'1627'0'0,"0"0"-1"0"0,0-1 1 0 0,1 0-1 0 0,-1-21 1 0 0,3 29-1118 0 0,1 1 0 0 0,0-1-1 0 0,0 0 1 0 0,1 1 0 0 0,-1-1 0 0 0,1 0 0 0 0,0 1-1 0 0,0-1 1 0 0,1 1 0 0 0,0 0 0 0 0,-1-1-1 0 0,1 1 1 0 0,1 0 0 0 0,-1 0 0 0 0,0 0 0 0 0,5-5-1 0 0,-7 9-414 0 0,1-1 0 0 0,-1 0 0 0 0,1 1 0 0 0,-1-1 0 0 0,1 0 0 0 0,0 1 0 0 0,-1-1 0 0 0,1 0 0 0 0,-1 1 0 0 0,1-1 0 0 0,0 1 0 0 0,0-1-1 0 0,-1 1 1 0 0,1 0 0 0 0,0-1 0 0 0,0 1 0 0 0,0 0 0 0 0,-1 0 0 0 0,1-1 0 0 0,0 1 0 0 0,0 0 0 0 0,0 0 0 0 0,0 0 0 0 0,-1 0 0 0 0,1 0 0 0 0,0 0-1 0 0,0 0 1 0 0,0 0 0 0 0,0 0 0 0 0,0 1 0 0 0,-1-1 0 0 0,1 0 0 0 0,0 0 0 0 0,0 1 0 0 0,0-1 0 0 0,-1 1 0 0 0,1-1 0 0 0,0 1 0 0 0,1 0 0 0 0,-1 1 28 0 0,1 0 1 0 0,-1 0 0 0 0,1 0-1 0 0,-1 0 1 0 0,0 0 0 0 0,0 0-1 0 0,0 1 1 0 0,0-1 0 0 0,0 0-1 0 0,0 1 1 0 0,0-1 0 0 0,0 4-1 0 0,0 6 133 0 0,0 0-1 0 0,-1 0 1 0 0,-1 1 0 0 0,1-1-1 0 0,-4 12 1 0 0,-15 61 592 0 0,14-64-620 0 0,-6 20 79 0 0,-18 86 338 0 0,23-96-573 0 0,2-1 1 0 0,0 41-1 0 0,4-24 7 0 0,-11 86-1 0 0,11-131-75 0 0,-1 1-2 0 0,0 1 0 0 0,1-1 0 0 0,0 0 1 0 0,0 0-1 0 0,0 0 0 0 0,0 1 1 0 0,1 4-1 0 0,-1-8 0 0 0,0 0-1 0 0,0 1 1 0 0,0-1 0 0 0,0 0-1 0 0,0 0 1 0 0,0 0 0 0 0,0 0-1 0 0,0 0 1 0 0,0 0 0 0 0,0 0-1 0 0,1 1 1 0 0,-1-1-1 0 0,0 0 1 0 0,0 0 0 0 0,0 0-1 0 0,0 0 1 0 0,0 0 0 0 0,0 0-1 0 0,0 0 1 0 0,1 0 0 0 0,-1 0-1 0 0,0 0 1 0 0,0 0 0 0 0,0 0-1 0 0,0 0 1 0 0,0 0 0 0 0,0 0-1 0 0,1 0 1 0 0,-1 0 0 0 0,0 0-1 0 0,0 0 1 0 0,0 0-1 0 0,0 0 1 0 0,0 0 0 0 0,1 0-1 0 0,-1 0 1 0 0,0 0 0 0 0,0 0-1 0 0,0 0 1 0 0,0 0 0 0 0,0 0-1 0 0,8-5-33 0 0,3-7-40 0 0,-6 3-9 0 0,-1 0 0 0 0,0 0 0 0 0,0 0-1 0 0,-1 0 1 0 0,0 0 0 0 0,0-1 0 0 0,1-17-1 0 0,-2 5-271 0 0,-2 1-1 0 0,-2-33 0 0 0,1 19 127 0 0,1-1 0 0 0,2 0 0 0 0,1 0 1 0 0,2 1-1 0 0,11-41 0 0 0,-6 34 223 0 0,26-94 56 0 0,-31 123-9 0 0,0-1 0 0 0,1 1 0 0 0,0 1 0 0 0,2-1 0 0 0,-1 1-1 0 0,1 0 1 0 0,15-17 0 0 0,-20 27-19 0 0,-1-1 1 0 0,1 1-1 0 0,0 0 0 0 0,0-1 0 0 0,-1 1 1 0 0,1 0-1 0 0,1 1 0 0 0,-1-1 0 0 0,0 1 1 0 0,0-1-1 0 0,1 1 0 0 0,-1 0 0 0 0,0 0 1 0 0,1 0-1 0 0,6 0 0 0 0,-8 1-3 0 0,0 0 0 0 0,1 0 0 0 0,-1 1 0 0 0,0-1 0 0 0,0 1 0 0 0,0-1 0 0 0,0 1 0 0 0,0 0 0 0 0,0-1 0 0 0,0 1 0 0 0,-1 0 0 0 0,1 1 0 0 0,0-1 0 0 0,0 0 0 0 0,-1 0 0 0 0,1 1 0 0 0,-1-1 0 0 0,1 1 0 0 0,-1-1 0 0 0,0 1 0 0 0,1 0 0 0 0,-1-1 0 0 0,0 1 0 0 0,0 0 0 0 0,0 0 0 0 0,0 0 0 0 0,0 3 0 0 0,9 26 187 0 0,-1 0-1 0 0,7 61 1 0 0,-13-74-113 0 0,9 76 244 0 0,-9-55-112 0 0,3 0 1 0 0,1 0-1 0 0,21 65 1 0 0,-24-91-180 0 0,4 7 109 0 0,14 29 1 0 0,-20-44-132 0 0,1-1 1 0 0,0 1 0 0 0,0 0-1 0 0,1-1 1 0 0,-1 0 0 0 0,1 1-1 0 0,0-1 1 0 0,0-1-1 0 0,0 1 1 0 0,10 5 0 0 0,-12-8-24 0 0,0 0 0 0 0,0 0 0 0 0,1-1 0 0 0,-1 1 0 0 0,0-1 0 0 0,1 0 0 0 0,-1 1 0 0 0,1-1 0 0 0,-1 0 0 0 0,0 0-1 0 0,1-1 1 0 0,-1 1 0 0 0,1-1 0 0 0,-1 1 0 0 0,0-1 0 0 0,0 1 0 0 0,1-1 0 0 0,-1 0 0 0 0,0 0 0 0 0,0 0 0 0 0,0-1 0 0 0,0 1 0 0 0,0 0 0 0 0,0-1 0 0 0,2-2 0 0 0,5-3-59 0 0,-1-1 0 0 0,-1 1 0 0 0,1-2 0 0 0,6-9-1 0 0,0-3-199 0 0,-1-1-1 0 0,17-36 1 0 0,14-52-732 0 0,-28 69 626 0 0,36-114-499 0 0,-4 9 732 0 0,-9 39 164 0 0,44-105 222 0 0,-81 207-242 0 0,-1 3 7 0 0,0-1 0 0 0,0 1-1 0 0,0-1 1 0 0,1 1-1 0 0,0-1 1 0 0,-1 1-1 0 0,1 0 1 0 0,4-4 0 0 0,-6 8 30 0 0,0-1 1 0 0,1 1 0 0 0,-1 0 0 0 0,0 0 0 0 0,0 0-1 0 0,0 0 1 0 0,0 0 0 0 0,-1 3 0 0 0,-15 100 587 0 0,-3 119 0 0 0,18-168-303 0 0,3 1-1 0 0,2-1 0 0 0,22 108 1 0 0,-16-131-282 0 0,1 0 0 0 0,2-1 0 0 0,1-1 0 0 0,2 0 0 0 0,1 0 0 0 0,25 33 0 0 0,-40-61-46 0 0,1 0 0 0 0,0 0 0 0 0,0 1 0 0 0,0-2-1 0 0,0 1 1 0 0,1 0 0 0 0,-1-1 0 0 0,1 0 0 0 0,0 1 0 0 0,-1-1 0 0 0,6 1 0 0 0,-7-2-140 0 0,-1-1 0 0 0,1 1 0 0 0,0-1 0 0 0,0 1 0 0 0,-1-1 0 0 0,1 0 1 0 0,0 0-1 0 0,0 0 0 0 0,0 0 0 0 0,-1 0 0 0 0,1 0 0 0 0,3-1 0 0 0,-4 0-208 0 0,0 1 0 0 0,1-1 0 0 0,-1 0 0 0 0,0 0 0 0 0,1 1 0 0 0,-1-1 0 0 0,0 0 0 0 0,0 0 0 0 0,0 0 0 0 0,0 0 0 0 0,0 0 0 0 0,0 0 1 0 0,0-1-1 0 0,0 1 0 0 0,0 0 0 0 0,0-1 0 0 0,0 0 0 0 0,2-7-1732 0 0,-3-1 78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6:15.2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173 73 1728 0 0,'1'-3'1721'0'0,"1"0"0"0"0,-1 1 0 0 0,1-1 0 0 0,-1 0 0 0 0,0 0 0 0 0,-1-1 0 0 0,1 1 0 0 0,0 0 0 0 0,-1 0 0 0 0,1-7 0 0 0,-2 9-1382 0 0,1 0 0 0 0,0 0 0 0 0,0 0 0 0 0,-1 0 0 0 0,1 0-1 0 0,-1 0 1 0 0,1 0 0 0 0,-1 0 0 0 0,1 0 0 0 0,-1 0 0 0 0,0 0 0 0 0,1 0 0 0 0,-2-1 0 0 0,0 1-194 0 0,0-1 1 0 0,1 1 0 0 0,-1 0 0 0 0,0 0 0 0 0,0 0 0 0 0,0 0 0 0 0,0 0 0 0 0,-4-1-1 0 0,0 0-18 0 0,0 1-1 0 0,0-1 1 0 0,0 1-1 0 0,0 1 0 0 0,0-1 1 0 0,0 1-1 0 0,0 0 1 0 0,0 1-1 0 0,0 0 1 0 0,0-1-1 0 0,0 2 0 0 0,0-1 1 0 0,-10 5-1 0 0,12-5-110 0 0,0 1-1 0 0,0 0 1 0 0,0 1-1 0 0,1-1 1 0 0,-1 1-1 0 0,1-1 1 0 0,0 1-1 0 0,-1 0 1 0 0,1 0-1 0 0,1 0 1 0 0,-1 1-1 0 0,0-1 1 0 0,1 1-1 0 0,0 0 1 0 0,-1-1-1 0 0,2 1 1 0 0,-1 0-1 0 0,0 0 1 0 0,1 0-1 0 0,-2 6 0 0 0,3-4-21 0 0,-1-1 0 0 0,1 1 0 0 0,0 0 0 0 0,1-1 0 0 0,-1 1 0 0 0,1-1 0 0 0,0 1 0 0 0,0-1 0 0 0,1 1 0 0 0,0-1 0 0 0,0 0 0 0 0,0 0 0 0 0,0 0 0 0 0,1 0 0 0 0,0 0 0 0 0,4 5 0 0 0,1 1-8 0 0,0-1 0 0 0,0 0 0 0 0,1-1 0 0 0,0 0 0 0 0,1 0 0 0 0,12 8 0 0 0,-12-11 11 0 0,0 0-1 0 0,1-1 1 0 0,17 6-1 0 0,-20-8 1 0 0,1 0-1 0 0,-1 1 1 0 0,1 0 0 0 0,-1 0-1 0 0,0 1 1 0 0,-1 0-1 0 0,8 6 1 0 0,-11-7 6 0 0,0-1 0 0 0,-1 1 0 0 0,0 0 0 0 0,1 1 0 0 0,-1-1 0 0 0,-1 1 0 0 0,1-1 0 0 0,-1 1 0 0 0,1 0 0 0 0,-1 0 0 0 0,2 8 1 0 0,-3-10 16 0 0,-1 1 0 0 0,0-1 0 0 0,1 0 0 0 0,-1 0 1 0 0,0 0-1 0 0,0 0 0 0 0,-1 0 0 0 0,1 1 1 0 0,-1-1-1 0 0,1 0 0 0 0,-1 0 0 0 0,0 0 1 0 0,0 0-1 0 0,-1 0 0 0 0,1-1 0 0 0,0 1 1 0 0,-1 0-1 0 0,0 0 0 0 0,0-1 0 0 0,-3 5 1 0 0,-1-2 101 0 0,1 0 1 0 0,-1 0 0 0 0,0-1 0 0 0,0 1 0 0 0,0-1-1 0 0,-1-1 1 0 0,1 1 0 0 0,-1-1 0 0 0,0 0 0 0 0,-12 2 0 0 0,8-2-47 0 0,0 0 0 0 0,0-2 0 0 0,-1 1 0 0 0,1-2 1 0 0,-1 1-1 0 0,-14-3 0 0 0,23 2-122 0 0,0-1 1 0 0,-1 1-1 0 0,1-1 0 0 0,-1-1 1 0 0,1 1-1 0 0,0 0 0 0 0,0-1 1 0 0,-1 1-1 0 0,1-1 0 0 0,0 0 1 0 0,1 0-1 0 0,-1 0 0 0 0,0-1 1 0 0,1 1-1 0 0,-1-1 0 0 0,1 1 1 0 0,-1-1-1 0 0,1 0 0 0 0,0 0 1 0 0,0 0-1 0 0,1 0 0 0 0,-2-3 1 0 0,1 2-241 0 0,0 0 1 0 0,1 0-1 0 0,-1 0 1 0 0,1-1-1 0 0,0 1 1 0 0,1 0-1 0 0,-1 0 1 0 0,1-1-1 0 0,0 1 1 0 0,0 0-1 0 0,0 0 1 0 0,0-1-1 0 0,1 1 1 0 0,-1 0-1 0 0,1 0 1 0 0,1-1-1 0 0,1-5 1 0 0,0 4-548 0 0,1 0 0 0 0,-1 0 0 0 0,1 1 0 0 0,0-1 1 0 0,0 1-1 0 0,0 0 0 0 0,1 1 0 0 0,0-1 1 0 0,0 1-1 0 0,6-5 0 0 0,14-7-1714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6:15.4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15 5017 0 0,'-6'-1'7655'0'0,"-10"0"2152"0"0,14 1-6919 0 0,8 2-1887 0 0,0 0-920 0 0,1-1 0 0 0,-1 0-1 0 0,1 0 1 0 0,-1-1 0 0 0,1 0-1 0 0,8-1 1 0 0,43-8-262 0 0,-18 2 51 0 0,-29 6 138 0 0,0 0 0 0 0,0 1 0 0 0,0 0 0 0 0,11 1 0 0 0,-18 0-308 0 0,1 0 1 0 0,-1 0 0 0 0,0 0 0 0 0,0 1 0 0 0,7 2 0 0 0,-9-3-363 0 0,0 1-1 0 0,0-1 1 0 0,0 0 0 0 0,0 1-1 0 0,0 0 1 0 0,0-1-1 0 0,0 1 1 0 0,0 0 0 0 0,0 0-1 0 0,1 3 1 0 0,0 1-1548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6:15.6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37 4753 0 0,'2'-7'21648'0'0,"3"8"-23018"0"0,31 1 1982 0 0,-1-2 1 0 0,0-1 0 0 0,50-9 0 0 0,-9-1-1524 0 0,-26 2-3830 0 0,-38 8 2131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6:16.4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300 100 512 0 0,'1'-1'567'0'0,"0"0"-1"0"0,0 1 1 0 0,-1-1 0 0 0,1 0-1 0 0,0 0 1 0 0,-1 1-1 0 0,1-1 1 0 0,-1 0 0 0 0,1 0-1 0 0,-1 0 1 0 0,1 0-1 0 0,-1 0 1 0 0,0 1 0 0 0,1-1-1 0 0,-1 0 1 0 0,0 0 0 0 0,0 0-1 0 0,1 0 1 0 0,-1 0-1 0 0,0 0 1 0 0,0 0 0 0 0,0 0-1 0 0,-1-2 1 0 0,-6-26 6949 0 0,2 13-6335 0 0,5 15-1071 0 0,0-1 1 0 0,0 1 0 0 0,0-1 0 0 0,-1 1-1 0 0,1-1 1 0 0,-1 1 0 0 0,1 0 0 0 0,-1-1 0 0 0,0 1-1 0 0,1 0 1 0 0,-1 0 0 0 0,0-1 0 0 0,0 1-1 0 0,0 0 1 0 0,0 0 0 0 0,0 0 0 0 0,0 0-1 0 0,0 0 1 0 0,0 0 0 0 0,0 0 0 0 0,0 0 0 0 0,-1 1-1 0 0,1-1 1 0 0,0 0 0 0 0,-1 1 0 0 0,1-1-1 0 0,-2 0 1 0 0,0 1 49 0 0,-1 0 1 0 0,1 0-1 0 0,-1 0 0 0 0,1 0 1 0 0,-1 0-1 0 0,1 1 0 0 0,-1 0 1 0 0,1-1-1 0 0,0 1 0 0 0,-6 2 1 0 0,-3 3 37 0 0,-1 0 1 0 0,1 1 0 0 0,0 0 0 0 0,0 0 0 0 0,1 1 0 0 0,0 1-1 0 0,0 0 1 0 0,1 1 0 0 0,-11 13 0 0 0,6-5 41 0 0,0 1 0 0 0,2 1 0 0 0,0 0 0 0 0,-16 35 0 0 0,26-48-202 0 0,0 1-1 0 0,0 0 0 0 0,1 0 0 0 0,0 0 1 0 0,0 0-1 0 0,0 0 0 0 0,1 1 1 0 0,1-1-1 0 0,-1 0 0 0 0,2 11 0 0 0,0-13-36 0 0,0 0-1 0 0,0 1 0 0 0,1-1 0 0 0,0 0 0 0 0,0 0 0 0 0,0 0 0 0 0,1-1 1 0 0,0 1-1 0 0,0 0 0 0 0,0-1 0 0 0,1 0 0 0 0,0 0 0 0 0,8 9 0 0 0,-4-7-57 0 0,0-1 0 0 0,0 0 0 0 0,0 0 0 0 0,1-1 0 0 0,-1 0 0 0 0,1 0 0 0 0,1-1 0 0 0,-1-1 0 0 0,1 1 0 0 0,-1-1 0 0 0,18 2 0 0 0,0-1-524 0 0,-1-1 0 0 0,1-2 0 0 0,32-2 0 0 0,-38 0-846 0 0,1-1 1 0 0,-1-2-1 0 0,0 0 1 0 0,31-10 0 0 0,-13 0-2559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6:16.7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95 0 4201 0 0,'-10'1'22002'0'0,"12"10"-21514"0"0,-2 14 57 0 0,-1-1 1 0 0,-2 0-1 0 0,0 0 0 0 0,-2 0 0 0 0,-7 24 1 0 0,-2 13-200 0 0,1 24-144 0 0,-1 5-503 0 0,9-71-1571 0 0,-7 21 0 0 0,10-33-444 0 0,0-4-1902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6:20.1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113 0 5305 0 0,'-21'7'6794'0'0,"0"-5"7073"0"0,0-5-11755 0 0,1 2-616 0 0,5 2-279 0 0,6 5-737 0 0,4 0-328 0 0,5 2-72 0 0,1-1-88 0 0,5 1-104 0 0,0-1-72 0 0,1-3 40 0 0,2 2-448 0 0,-2 0-345 0 0,0-1-95 0 0,3 3-2569 0 0,-3 0 2065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13.5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60 168 512 0 0,'-2'1'1344'0'0,"0"0"1"0"0,0 0-1 0 0,0 0 0 0 0,0-1 0 0 0,0 1 0 0 0,0-1 1 0 0,0 1-1 0 0,-4-1 0 0 0,3 0-432 0 0,0 1 1 0 0,0-1-1 0 0,0-1 1 0 0,0 1-1 0 0,0 0 1 0 0,0-1-1 0 0,0 1 1 0 0,0-1-1 0 0,0 0 1 0 0,-4-2-1 0 0,7 3-842 0 0,0 0 0 0 0,0 0 0 0 0,0-1 0 0 0,0 1-1 0 0,0 0 1 0 0,-1-1 0 0 0,1 1 0 0 0,0 0-1 0 0,0 0 1 0 0,0-1 0 0 0,0 1 0 0 0,0 0-1 0 0,0-1 1 0 0,0 1 0 0 0,0 0 0 0 0,0-1 0 0 0,0 1-1 0 0,0 0 1 0 0,1 0 0 0 0,-1-1 0 0 0,0 1-1 0 0,0 0 1 0 0,0-1 0 0 0,0 1 0 0 0,0 0-1 0 0,1 0 1 0 0,-1-1 0 0 0,0 1 0 0 0,0 0 0 0 0,0 0-1 0 0,1-1 1 0 0,-1 1 0 0 0,0 0 0 0 0,0 0-1 0 0,1 0 1 0 0,-1-1 0 0 0,12-10 434 0 0,-9 9-227 0 0,27-22 160 0 0,1 1 1 0 0,50-29 0 0 0,-64 42-385 0 0,32-13 0 0 0,-43 20-15 0 0,1 1 1 0 0,-1 0-1 0 0,1 0 1 0 0,0 1-1 0 0,0 0 1 0 0,-1 0-1 0 0,1 0 1 0 0,10 1-1 0 0,-15 0-14 0 0,-1 1-1 0 0,1-1 1 0 0,0 0-1 0 0,-1 1 1 0 0,1-1-1 0 0,-1 1 1 0 0,1-1-1 0 0,-1 1 1 0 0,0 0-1 0 0,1 0 1 0 0,-1 0-1 0 0,0-1 1 0 0,1 1-1 0 0,-1 1 1 0 0,0-1-1 0 0,0 0 0 0 0,2 2 1 0 0,-2 0 9 0 0,1-1-1 0 0,0 1 1 0 0,-1 0 0 0 0,0 0 0 0 0,1 0-1 0 0,-1 0 1 0 0,0 0 0 0 0,0 4-1 0 0,1 4 71 0 0,-1-1-1 0 0,-1 1 1 0 0,0 0-1 0 0,-1 11 1 0 0,-2 11 171 0 0,1-14-107 0 0,0 33 1 0 0,2-46-159 0 0,1 1-1 0 0,0 0 1 0 0,0-1 0 0 0,0 1 0 0 0,1-1 0 0 0,0 1-1 0 0,0-1 1 0 0,6 10 0 0 0,-4-9-36 0 0,0 0-1 0 0,0 0 1 0 0,1 0 0 0 0,0-1-1 0 0,0 0 1 0 0,1 0 0 0 0,12 10-1 0 0,-14-13-56 0 0,1 0 0 0 0,0 0 0 0 0,0-1 0 0 0,1 1 0 0 0,-1-1 0 0 0,0 0 0 0 0,1 0 0 0 0,-1-1 0 0 0,1 0 0 0 0,0 0 0 0 0,11 1 0 0 0,-8-2-562 0 0,1-1-1 0 0,0 0 1 0 0,0 0 0 0 0,0-1 0 0 0,-1 0-1 0 0,11-4 1 0 0,30-12-9622 0 0,-40 14 7108 0 0,3-1 80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13.8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674 1 2280 0 0,'-22'11'12348'0'0,"-2"-5"-7096"0"0,17-4-4447 0 0,1 0 1 0 0,-1 0-1 0 0,0 0 0 0 0,-11 7 0 0 0,-37 28 1442 0 0,-83 72-1 0 0,91-69-1906 0 0,-115 78 8 0 0,66-51-290 0 0,92-64-58 0 0,-5 3-31 0 0,-1 1 1 0 0,1 0-1 0 0,0 1 0 0 0,1 0 1 0 0,-1 1-1 0 0,-11 15 0 0 0,19-22 5 0 0,0-1 0 0 0,1 0 0 0 0,-1 1 0 0 0,0-1 0 0 0,1 1 0 0 0,-1-1 0 0 0,1 1 0 0 0,-1-1 0 0 0,1 1 0 0 0,0-1 0 0 0,0 1-1 0 0,-1-1 1 0 0,1 1 0 0 0,0-1 0 0 0,1 3 0 0 0,-1-3-61 0 0,0 0-1 0 0,0 0 0 0 0,1-1 1 0 0,-1 1-1 0 0,1 0 0 0 0,-1 0 1 0 0,1 0-1 0 0,-1 0 0 0 0,1 0 1 0 0,0-1-1 0 0,-1 1 0 0 0,1 0 1 0 0,0-1-1 0 0,-1 1 1 0 0,1 0-1 0 0,0-1 0 0 0,0 1 1 0 0,1 0-1 0 0,1 0-620 0 0,0 0 0 0 0,1 0 0 0 0,-1 0 0 0 0,1 0-1 0 0,-1 0 1 0 0,0-1 0 0 0,1 0 0 0 0,-1 0 0 0 0,1 0 0 0 0,0 0 0 0 0,-1 0 0 0 0,4-1-1 0 0,25-6-5515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5:15.0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270 109 512 0 0,'0'-2'571'0'0,"0"0"-1"0"0,0 0 0 0 0,0 0 1 0 0,0 0-1 0 0,1 0 1 0 0,-1 0-1 0 0,1 0 0 0 0,0 0 1 0 0,-1 0-1 0 0,1 0 1 0 0,0 0-1 0 0,0 0 0 0 0,0 1 1 0 0,3-4-1 0 0,5-10 3458 0 0,-8 13-3171 0 0,3-7 247 0 0,-4 9-991 0 0,0-1-1 0 0,0 1 1 0 0,0 0 0 0 0,0 0 0 0 0,0 0 0 0 0,0 0-1 0 0,0-1 1 0 0,0 1 0 0 0,0 0 0 0 0,0 0 0 0 0,0 0 0 0 0,0 0-1 0 0,0-1 1 0 0,0 1 0 0 0,0 0 0 0 0,0 0 0 0 0,0 0-1 0 0,0 0 1 0 0,-1-1 0 0 0,1 1 0 0 0,0 0 0 0 0,0 0-1 0 0,0 0 1 0 0,0 0 0 0 0,0 0 0 0 0,0-1 0 0 0,0 1 0 0 0,-1 0-1 0 0,1 0 1 0 0,0 0 0 0 0,0 0 0 0 0,0 0 0 0 0,0 0-1 0 0,-1 0 1 0 0,1 0 0 0 0,0 0 0 0 0,0 0 0 0 0,0 0 0 0 0,0 0-1 0 0,-1-1 1 0 0,1 1 0 0 0,0 0 0 0 0,0 0 0 0 0,0 0-1 0 0,0 0 1 0 0,-1 1 396 0 0,-3-2 977 0 0,4 1-1461 0 0,-1 0 0 0 0,0-1 0 0 0,1 1 0 0 0,-1 0 0 0 0,1 0 0 0 0,-1 0 0 0 0,1 0 0 0 0,-1 0 0 0 0,0-1 0 0 0,1 1 0 0 0,-1 0 0 0 0,1 0 1 0 0,-1-1-1 0 0,1 1 0 0 0,-1 0 0 0 0,1-1 0 0 0,0 1 0 0 0,-1-1 0 0 0,0-1 35 0 0,-1 0 0 0 0,1 0 0 0 0,0 1 0 0 0,0-1 0 0 0,-1 0 1 0 0,1 1-1 0 0,-1 0 0 0 0,0-1 0 0 0,1 1 0 0 0,-1 0 0 0 0,0-1 0 0 0,0 1 0 0 0,1 0 0 0 0,-5-1 1 0 0,-31-7 1665 0 0,18 5-1032 0 0,11 2-423 0 0,1 2 0 0 0,-1-1 0 0 0,0 1 0 0 0,0 0 0 0 0,-15 2 1 0 0,-10 0 243 0 0,27-2-457 0 0,-6 1 535 0 0,12 1-270 0 0,8 2-129 0 0,-1-1-75 0 0,8 4 155 0 0,-14-6-265 0 0,-1-1 1 0 0,0 0 0 0 0,1 1 0 0 0,-1-1 0 0 0,0 0-1 0 0,0 1 1 0 0,1-1 0 0 0,-1 1 0 0 0,0-1-1 0 0,0 0 1 0 0,1 1 0 0 0,-1-1 0 0 0,0 1-1 0 0,0-1 1 0 0,0 1 0 0 0,0-1 0 0 0,0 1-1 0 0,0-1 1 0 0,0 0 0 0 0,0 1 0 0 0,0-1-1 0 0,0 1 1 0 0,0-1 0 0 0,0 1 0 0 0,0-1-1 0 0,0 1 1 0 0,0-1 0 0 0,0 1 0 0 0,0-1-1 0 0,-1 0 1 0 0,1 1 0 0 0,0 0 0 0 0,0-1-7 0 0,-1 0 1 0 0,1 0-1 0 0,0 1 1 0 0,0-1-1 0 0,0 0 1 0 0,0 0-1 0 0,0 0 1 0 0,0 0 0 0 0,0 0-1 0 0,0 1 1 0 0,0-1-1 0 0,0 0 1 0 0,0 0-1 0 0,0 0 1 0 0,0 0-1 0 0,0 1 1 0 0,0-1-1 0 0,0 0 1 0 0,0 0-1 0 0,1 0 1 0 0,-1 0 0 0 0,0 0-1 0 0,0 0 1 0 0,0 1-1 0 0,0-1 1 0 0,0 0-1 0 0,0 0 1 0 0,0 0-1 0 0,0 0 1 0 0,0 0-1 0 0,1 0 1 0 0,-1 1-1 0 0,0-1 1 0 0,0 0-1 0 0,0 0 1 0 0,0 0 0 0 0,1 0-1 0 0,9 3 66 0 0,17-2-45 0 0,-19 0-27 0 0,4 0 13 0 0,1 0 0 0 0,-1 1 0 0 0,0 1 0 0 0,14 4 0 0 0,-20-4-4 0 0,0-1 1 0 0,-1 1-1 0 0,1 0 0 0 0,-1 0 0 0 0,0 1 0 0 0,0-1 0 0 0,0 1 0 0 0,0 0 0 0 0,0 0 0 0 0,4 7 0 0 0,27 40 27 0 0,-28-38-27 0 0,0-1 1 0 0,1 0-1 0 0,0 0 0 0 0,17 15 0 0 0,-24-25-7 0 0,1 0 1 0 0,-1 0-1 0 0,1-1 0 0 0,0 1 0 0 0,0-1 0 0 0,0 1 1 0 0,0-1-1 0 0,0 0 0 0 0,0 0 0 0 0,0-1 0 0 0,0 1 1 0 0,0 0-1 0 0,1-1 0 0 0,-1 0 0 0 0,6 0 0 0 0,2-1 8 0 0,1-1 0 0 0,-1 0-1 0 0,12-4 1 0 0,-10 3-21 0 0,-13 3 19 0 0,0 0-1 0 0,0 0 1 0 0,0 0-1 0 0,0 0 1 0 0,0 0-1 0 0,0 0 0 0 0,0 0 1 0 0,0 0-1 0 0,0 0 1 0 0,0 0-1 0 0,0 0 1 0 0,0 0-1 0 0,0 0 1 0 0,0 0-1 0 0,0 1 1 0 0,0-1-1 0 0,0 0 1 0 0,0 0-1 0 0,0 0 0 0 0,0 0 1 0 0,0 0-1 0 0,0 0 1 0 0,0 0-1 0 0,0 0 1 0 0,0 0-1 0 0,0 0 1 0 0,0 0-1 0 0,0 0 1 0 0,0 0-1 0 0,0 0 1 0 0,0 0-1 0 0,0 0 1 0 0,0 0-1 0 0,1 0 0 0 0,-1 0 1 0 0,0 0-1 0 0,-10 6 185 0 0,-11 7 97 0 0,17-11-268 0 0,0 0 0 0 0,-1 1 0 0 0,1-1 0 0 0,1 1 0 0 0,-1 0 0 0 0,0 1 0 0 0,1-1 0 0 0,-1 0 0 0 0,1 1 0 0 0,0 0 0 0 0,0 0-1 0 0,0 0 1 0 0,1 0 0 0 0,0 0 0 0 0,-1 1 0 0 0,1-1 0 0 0,-1 5 0 0 0,3-9-17 0 0,0 1-1 0 0,0-1 1 0 0,0 0-1 0 0,0 0 1 0 0,0 0-1 0 0,0 0 1 0 0,0 0-1 0 0,-1 1 1 0 0,1-1-1 0 0,0 0 1 0 0,0 0-1 0 0,0 0 1 0 0,0 0-1 0 0,0 0 1 0 0,0 1-1 0 0,0-1 1 0 0,0 0-1 0 0,0 0 1 0 0,0 0 0 0 0,0 0-1 0 0,0 0 1 0 0,0 1-1 0 0,1-1 1 0 0,-1 0-1 0 0,0 0 1 0 0,0 0-1 0 0,0 0 1 0 0,0 0-1 0 0,0 1 1 0 0,0-1-1 0 0,0 0 1 0 0,0 0-1 0 0,0 0 1 0 0,0 0-1 0 0,1 0 1 0 0,-1 0-1 0 0,0 0 1 0 0,0 1-1 0 0,0-1 1 0 0,0 0 0 0 0,0 0-1 0 0,0 0 1 0 0,1 0-1 0 0,-1 0 1 0 0,8-4 32 0 0,5-9 22 0 0,-7 3 30 0 0,-6 9-83 0 0,0 1-1 0 0,0 0 1 0 0,0 0-1 0 0,0-1 1 0 0,0 1-1 0 0,0 0 1 0 0,0 0-1 0 0,0-1 0 0 0,0 1 1 0 0,0 0-1 0 0,0 0 1 0 0,0-1-1 0 0,0 1 1 0 0,0 0-1 0 0,0 0 0 0 0,0 0 1 0 0,-1-1-1 0 0,1 1 1 0 0,0 0-1 0 0,0 0 1 0 0,0-1-1 0 0,0 1 1 0 0,0 0-1 0 0,-1 0 0 0 0,1 0 1 0 0,0 0-1 0 0,0-1 1 0 0,0 1-1 0 0,0 0 1 0 0,-1 0-1 0 0,1 0 1 0 0,0 0-1 0 0,0 0 0 0 0,-1 0 1 0 0,1 0-1 0 0,0 0 1 0 0,0-1-1 0 0,0 1 1 0 0,-1 0-1 0 0,1 0 1 0 0,0 0-1 0 0,0 0 0 0 0,-1 0 1 0 0,1 0-1 0 0,0 0 1 0 0,0 0-1 0 0,-1 0 1 0 0,1 1-1 0 0,0-1 0 0 0,-18 19 58 0 0,-24 19-33 0 0,29-25-18 0 0,-19 14-1 0 0,-89 48-2 0 0,5-3 22 0 0,101-61-42 0 0,1 0-1 0 0,0 1 1 0 0,1 1-1 0 0,0 0 1 0 0,-16 23-1 0 0,28-35 5 0 0,0 0 0 0 0,0 0 0 0 0,1 0-1 0 0,-1 0 1 0 0,0 0 0 0 0,1 1 0 0 0,-1-1 0 0 0,1 0 0 0 0,-1 0-1 0 0,1 1 1 0 0,0-1 0 0 0,-1 0 0 0 0,1 1 0 0 0,0-1-1 0 0,0 2 1 0 0,0-2 1 0 0,0-1-1 0 0,0 0 1 0 0,0 0-1 0 0,0 1 0 0 0,1-1 1 0 0,-1 0-1 0 0,0 0 1 0 0,0 0-1 0 0,0 1 0 0 0,0-1 1 0 0,0 0-1 0 0,1 0 1 0 0,-1 0-1 0 0,0 0 1 0 0,0 1-1 0 0,0-1 0 0 0,1 0 1 0 0,-1 0-1 0 0,0 0 1 0 0,0 0-1 0 0,1 0 1 0 0,-1 0-1 0 0,0 0 0 0 0,0 0 1 0 0,1 1-1 0 0,-1-1 1 0 0,1 0-1 0 0,12-3-354 0 0,62-36-3766 0 0,-17 8-5693 0 0,-29 18 3481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6:27.3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104 310 512 0 0,'-17'8'1999'0'0,"12"-6"-990"0"0,0 0 0 0 0,0 0-1 0 0,0 1 1 0 0,1-1-1 0 0,-1 1 1 0 0,1 1-1 0 0,-1-1 1 0 0,1 0-1 0 0,0 1 1 0 0,0 0-1 0 0,-5 8 1 0 0,-1 5 1004 0 0,9-14-1353 0 0,-1 1 0 0 0,0 0 0 0 0,-1 0 0 0 0,1-1 0 0 0,-5 5 1666 0 0,10-13-1858 0 0,5-6-377 0 0,75-78 499 0 0,-11 12-494 0 0,-45 47 58 0 0,1 1 0 0 0,1 1 0 0 0,1 1 0 0 0,2 2-1 0 0,60-38 1 0 0,-89 62-115 0 0,0-1 0 0 0,0 1 0 0 0,0 0-1 0 0,0 0 1 0 0,0 0 0 0 0,0 0 0 0 0,0 1-1 0 0,1-1 1 0 0,5 0 0 0 0,-8 1-36 0 0,-1 0 1 0 0,1 1-1 0 0,-1-1 1 0 0,1 0-1 0 0,0 0 0 0 0,-1 0 1 0 0,1 0-1 0 0,-1 0 1 0 0,1 1-1 0 0,-1-1 1 0 0,1 0-1 0 0,-1 0 0 0 0,1 1 1 0 0,-1-1-1 0 0,1 0 1 0 0,-1 1-1 0 0,1-1 1 0 0,-1 1-1 0 0,0-1 0 0 0,1 0 1 0 0,-1 1-1 0 0,1 0 1 0 0,-1 0-2 0 0,1 1 0 0 0,-1-1 0 0 0,0 0 0 0 0,0 0 0 0 0,0 0 0 0 0,0 0 1 0 0,0 0-1 0 0,0 1 0 0 0,0-1 0 0 0,0 0 0 0 0,-1 0 0 0 0,1 0 0 0 0,0 0 1 0 0,-1 0-1 0 0,1 0 0 0 0,-1 2 0 0 0,0-2 0 0 0,0 1 0 0 0,0-1 0 0 0,0 0-1 0 0,0 1 1 0 0,0-1 0 0 0,0 0 0 0 0,0 0 0 0 0,0 0 0 0 0,-1 0 0 0 0,1 0-1 0 0,0 0 1 0 0,-1 0 0 0 0,1 0 0 0 0,-1 0 0 0 0,1-1 0 0 0,-1 1 0 0 0,1 0-1 0 0,-1-1 1 0 0,0 1 0 0 0,1-1 0 0 0,-1 0 0 0 0,0 0 0 0 0,-1 1 0 0 0,2-1-2 0 0,0 0 0 0 0,-1 0 0 0 0,1 0 0 0 0,0 0 1 0 0,-1 0-1 0 0,1-1 0 0 0,0 1 0 0 0,-1 0 0 0 0,1 0 1 0 0,0-1-1 0 0,0 1 0 0 0,0-1 0 0 0,-1 1 0 0 0,1-1 1 0 0,0 0-1 0 0,0 1 0 0 0,0-1 0 0 0,0 0 0 0 0,0 0 1 0 0,0 0-1 0 0,0 1 0 0 0,0-1 0 0 0,0 0 0 0 0,1 0 1 0 0,-1 0-1 0 0,0-1 0 0 0,1 1 0 0 0,-1 0 1 0 0,0-2-1 0 0,0 0 11 0 0,0 1 0 0 0,0-1 0 0 0,1 1 0 0 0,0-1 1 0 0,-1 1-1 0 0,1-1 0 0 0,0-2 0 0 0,0 4-9 0 0,1 1-1 0 0,-1-1 0 0 0,0 0 1 0 0,0 0-1 0 0,1 0 1 0 0,-1 0-1 0 0,1 0 0 0 0,-1 0 1 0 0,1 1-1 0 0,-1-1 0 0 0,1 0 1 0 0,-1 0-1 0 0,1 1 1 0 0,0-1-1 0 0,-1 1 0 0 0,1-1 1 0 0,0 0-1 0 0,-1 1 1 0 0,1-1-1 0 0,0 1 0 0 0,2-1 1 0 0,-16 12 110 0 0,7-4-27 0 0,-16-6 146 0 0,16 1-202 0 0,0 2 1 0 0,0-1 0 0 0,0 1-1 0 0,0-1 1 0 0,1 2 0 0 0,-1-1-1 0 0,1 1 1 0 0,0-1 0 0 0,-6 8-1 0 0,-2 5 35 0 0,-18 31 0 0 0,-4 5 213 0 0,16-30-132 0 0,-1-2 0 0 0,-43 36 0 0 0,16-16 110 0 0,40-34-190 0 0,-1 0 0 0 0,1 1 1 0 0,0 1-1 0 0,1-1 0 0 0,-8 13 1 0 0,14-21-63 0 0,0 0 0 0 0,0 0 1 0 0,0 0-1 0 0,0 1 0 0 0,0-1 1 0 0,0 0-1 0 0,0 0 0 0 0,0 0 1 0 0,0 0-1 0 0,0 0 0 0 0,0 0 1 0 0,0 0-1 0 0,0 0 0 0 0,0 1 1 0 0,0-1-1 0 0,0 0 0 0 0,0 0 1 0 0,0 0-1 0 0,0 0 0 0 0,0 0 1 0 0,0 0-1 0 0,0 0 0 0 0,0 0 1 0 0,0 0-1 0 0,0 1 0 0 0,0-1 1 0 0,1 0-1 0 0,-1 0 0 0 0,0 0 1 0 0,0 0-1 0 0,0 0 0 0 0,0 0 0 0 0,0 0 1 0 0,0 0-1 0 0,0 0 0 0 0,0 0 1 0 0,0 0-1 0 0,0 0 0 0 0,0 0 1 0 0,1 1-1 0 0,-1-1 0 0 0,0 0 1 0 0,0 0-1 0 0,0 0 0 0 0,0 0 1 0 0,0 0-1 0 0,0 0 0 0 0,0 0 1 0 0,1 0-1 0 0,7 0 93 0 0,9-4 21 0 0,3-9 104 0 0,-20 12-215 0 0,1 1 0 0 0,-1 0 1 0 0,1-1-1 0 0,-1 1 0 0 0,1 0 0 0 0,-1-1 1 0 0,1 1-1 0 0,-1 0 0 0 0,1-1 0 0 0,-1 1 1 0 0,0-1-1 0 0,1 1 0 0 0,-1-1 1 0 0,0 1-1 0 0,0-1 0 0 0,1 1 0 0 0,-1-1 1 0 0,0 1-1 0 0,0-1 0 0 0,0 1 0 0 0,1-1 1 0 0,-1 0-1 0 0,0 1 0 0 0,0-1 0 0 0,0 1 1 0 0,0-1-1 0 0,0 1 0 0 0,0-1 0 0 0,0 0 1 0 0,0 1-1 0 0,0-1 0 0 0,-1 1 0 0 0,1-1 1 0 0,0 1-1 0 0,0-1 0 0 0,0 1 0 0 0,-1-1 1 0 0,1 0-1 0 0,-1 1-32 0 0,1-1 0 0 0,-1 1-1 0 0,1-1 1 0 0,0 1 0 0 0,-1-1 0 0 0,1 1 0 0 0,0-1-1 0 0,0 1 1 0 0,0-1 0 0 0,-1 1 0 0 0,1-1 0 0 0,0 1-1 0 0,0-1 1 0 0,0 0 0 0 0,0 1 0 0 0,0-1 0 0 0,0 1-1 0 0,0-1 1 0 0,0 1 0 0 0,0-1 0 0 0,0 0 0 0 0,0 1-1 0 0,0-1 1 0 0,0 1 0 0 0,1-1 0 0 0,-1 1 0 0 0,0-1-1 0 0,0 1 1 0 0,0-1 0 0 0,1 1 0 0 0,-1-1 0 0 0,0 1-1 0 0,1-1 1 0 0,-1 1 0 0 0,1 0 0 0 0,-1-1 0 0 0,0 1-1 0 0,1-1 1 0 0,0 1 0 0 0,22-17-6990 0 0,-18 14 2805 0 0,5-3 779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6:22.6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145 134 512 0 0,'-5'-5'490'0'0,"-16"-17"1475"0"0,20 21-1561 0 0,0-1 0 0 0,0 1 0 0 0,0-1 0 0 0,0 0 0 0 0,0 1 0 0 0,0-1 0 0 0,0 0 0 0 0,1 0 0 0 0,-1 0 0 0 0,1 1 0 0 0,-1-1 0 0 0,0-3 0 0 0,9-15 1297 0 0,-3 10-1099 0 0,-4 8-521 0 0,-1 1 0 0 0,1 0 0 0 0,-1-1 0 0 0,1 1 0 0 0,-1-1-1 0 0,0 1 1 0 0,0-1 0 0 0,0 1 0 0 0,0-1 0 0 0,0 1 0 0 0,0-1 0 0 0,0 1-1 0 0,0-1 1 0 0,-1 1 0 0 0,1-1 0 0 0,-1 1 0 0 0,1-1 0 0 0,-1 1 0 0 0,1 0-1 0 0,-1-1 1 0 0,0 1 0 0 0,0 0 0 0 0,0 0 0 0 0,1-1 0 0 0,-1 1 0 0 0,0 0-1 0 0,-1 0 1 0 0,1 0 0 0 0,0 0 0 0 0,0 0 0 0 0,0 0 0 0 0,-1 1 0 0 0,1-1 0 0 0,0 0-1 0 0,-1 1 1 0 0,1-1 0 0 0,0 0 0 0 0,-1 1 0 0 0,1 0 0 0 0,-2-1 0 0 0,0 0 29 0 0,-1 0 1 0 0,1 1-1 0 0,0-1 0 0 0,0 1 1 0 0,-1-1-1 0 0,1 1 1 0 0,0 0-1 0 0,-1 1 1 0 0,1-1-1 0 0,0 0 1 0 0,-1 1-1 0 0,1 0 1 0 0,0 0-1 0 0,0 0 1 0 0,0 0-1 0 0,0 0 1 0 0,-6 4-1 0 0,6-3-36 0 0,1 1-1 0 0,-1-1 1 0 0,1 1-1 0 0,-1-1 1 0 0,1 1-1 0 0,0 0 1 0 0,0 0-1 0 0,0 0 1 0 0,1 0-1 0 0,-1 0 1 0 0,1 0 0 0 0,0 1-1 0 0,-1-1 1 0 0,2 0-1 0 0,-1 1 1 0 0,0-1-1 0 0,1 1 1 0 0,-1-1-1 0 0,1 8 1 0 0,1 3 325 0 0,1-1-1 0 0,0 1 1 0 0,7 25 0 0 0,2 3 633 0 0,-5-9-404 0 0,-2-13-381 0 0,-1-1 0 0 0,1 30 0 0 0,-22 220 321 0 0,12-210-506 0 0,-8 122 233 0 0,12-130-183 0 0,9 80 0 0 0,31 135 111 0 0,-11-81-174 0 0,19 249 40 0 0,-42-349-52 0 0,-4-1 0 0 0,-3 0 0 0 0,-17 97 1 0 0,13-141 11 0 0,-15 109 182 0 0,20-125-173 0 0,1 0 0 0 0,1 1-1 0 0,1-1 1 0 0,5 27 0 0 0,-4-39 10 0 0,1 0 0 0 0,1 0 0 0 0,0 0 0 0 0,1 0 1 0 0,8 14-1 0 0,36 51 416 0 0,-30-48-259 0 0,-18-28-225 0 0,13 23 112 0 0,-13-23-91 0 0,-1 0 1 0 0,1 0-1 0 0,0 0 1 0 0,-1 0-1 0 0,0 0 1 0 0,1 1-1 0 0,-1-1 1 0 0,0 0-1 0 0,1 0 1 0 0,-1 0-1 0 0,0 0 0 0 0,0 1 1 0 0,0-1-1 0 0,0 0 1 0 0,0 0-1 0 0,0 0 1 0 0,0 1-1 0 0,-1 1 1 0 0,0-2-3 0 0,-1 0 1 0 0,1 0-1 0 0,0 0 0 0 0,-1 0 1 0 0,1 0-1 0 0,-1 0 1 0 0,1 0-1 0 0,-1-1 0 0 0,1 1 1 0 0,-1 0-1 0 0,-2 0 1 0 0,3-1-13 0 0,0 0 1 0 0,0 1 0 0 0,0-1 0 0 0,0 0-1 0 0,0 0 1 0 0,0 1 0 0 0,0-1 0 0 0,0 0-1 0 0,0 0 1 0 0,0 0 0 0 0,0 0 0 0 0,0-1-1 0 0,0 1 1 0 0,0 0 0 0 0,0 0 0 0 0,0-1-1 0 0,0 1 1 0 0,-2-1 0 0 0,3 1-8 0 0,0-1 1 0 0,0 1 0 0 0,0 0-1 0 0,0 0 1 0 0,0-1 0 0 0,0 1-1 0 0,0 0 1 0 0,0 0 0 0 0,0 0-1 0 0,1-1 1 0 0,-1 1 0 0 0,0 0 0 0 0,0 0-1 0 0,0 0 1 0 0,0-1 0 0 0,0 1-1 0 0,0 0 1 0 0,1 0 0 0 0,-1 0-1 0 0,0 0 1 0 0,0 0 0 0 0,0-1-1 0 0,0 1 1 0 0,1 0 0 0 0,-1 0-1 0 0,0 0 1 0 0,0 0 0 0 0,0 0-1 0 0,1 0 1 0 0,-1 0 0 0 0,0 0-1 0 0,0 0 1 0 0,1 0 0 0 0,-1 0-1 0 0,0 0 1 0 0,0 0 0 0 0,0 0-1 0 0,1 0 1 0 0,-1 0 0 0 0,0 0-1 0 0,0 0 1 0 0,1 0 0 0 0,-1 0-1 0 0,12-2 7 0 0,31-6 38 0 0,-35 8-76 0 0,6 0 31 0 0,-1 1-1 0 0,15 1 1 0 0,-9 1-3 0 0,-1-2 0 0 0,0 0-1 0 0,0-1 1 0 0,27-4 0 0 0,74-17 16 0 0,-72 11-2 0 0,132-21-45 0 0,-141 26 28 0 0,47-11-15 0 0,43-6 2 0 0,311-15-61 0 0,-341 31 93 0 0,529-26 53 0 0,-223 26-21 0 0,-65 6-69 0 0,646 3-43 0 0,464-20 6 0 0,-355 6-23 0 0,-399 15-123 0 0,137 4-413 0 0,-136 11 534 0 0,654-6 109 0 0,-1200-13-28 0 0,120 0-41 0 0,799 5 4 0 0,196-32-63 0 0,-1165 22 105 0 0,833-34 36 0 0,0 59-4 0 0,-376 15 62 0 0,-484-30-88 0 0,955 10 94 0 0,-405-40-88 0 0,-1-23-55 0 0,-265 18 55 0 0,924-22-6 0 0,-406 71 6 0 0,-227 2-66 0 0,416-39 110 0 0,-999 15-53 0 0,114-3-28 0 0,317-9 50 0 0,0 30-36 0 0,122 37-14 0 0,-284-40 92 0 0,-248-11-57 0 0,6-1-80 0 0,160-19 0 0 0,-248 18 68 0 0,21-4 3 0 0,-24 5-30 0 0,0 0-1 0 0,0 0 1 0 0,0 0 0 0 0,0-1 0 0 0,0 1-1 0 0,0-1 1 0 0,0 1 0 0 0,0-1-1 0 0,-1 1 1 0 0,1-1 0 0 0,0 1 0 0 0,0-1-1 0 0,-1 1 1 0 0,1-1 0 0 0,0 0-1 0 0,-1 0 1 0 0,1 1 0 0 0,0-1 0 0 0,-1 0-1 0 0,1-1 1 0 0,-1 1-3 0 0,0 1 0 0 0,0-1 0 0 0,0 1-1 0 0,0-1 1 0 0,0 0 0 0 0,-1 1 0 0 0,1-1 0 0 0,0 1-1 0 0,0-1 1 0 0,-1 0 0 0 0,1 1 0 0 0,0-1 0 0 0,-1 1 0 0 0,1-1-1 0 0,0 1 1 0 0,-1-1 0 0 0,1 1 0 0 0,-1 0 0 0 0,1-1-1 0 0,-1 1 1 0 0,1-1 0 0 0,-1 1 0 0 0,1 0 0 0 0,-1 0 0 0 0,1-1-1 0 0,-2 1 1 0 0,-19-9-3266 0 0,16 6 120 0 0,-1 2 1549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6:17.3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330 82 512 0 0,'1'-3'1223'0'0,"1"0"1"0"0,-1 0-1 0 0,0 0 0 0 0,1-1 0 0 0,-2 1 0 0 0,1-1 1 0 0,0 1-1 0 0,-1 0 0 0 0,1-1 0 0 0,-1 0 1 0 0,0 1-1 0 0,-1-7 0 0 0,1 8-1017 0 0,0 1 1 0 0,-1-1 0 0 0,1 1-1 0 0,0-1 1 0 0,-1 1-1 0 0,1-1 1 0 0,-1 1-1 0 0,0 0 1 0 0,0-1-1 0 0,1 1 1 0 0,-1 0-1 0 0,0 0 1 0 0,0-1-1 0 0,0 1 1 0 0,0 0-1 0 0,0 0 1 0 0,0 0-1 0 0,-1 0 1 0 0,1 0-1 0 0,0 1 1 0 0,-1-1-1 0 0,1 0 1 0 0,0 0-1 0 0,-1 1 1 0 0,1-1-1 0 0,-1 1 1 0 0,1-1-1 0 0,-1 1 1 0 0,1 0-1 0 0,-1 0 1 0 0,-1-1-1 0 0,-11 1 166 0 0,1 1 0 0 0,0-1 0 0 0,-1 2-1 0 0,1 0 1 0 0,-24 7 0 0 0,-62 28 603 0 0,89-33-858 0 0,0 0 0 0 0,1 1-1 0 0,-1 1 1 0 0,1-1 0 0 0,-10 9 0 0 0,16-11-91 0 0,0 0 1 0 0,0-1-1 0 0,0 1 0 0 0,1 0 1 0 0,-1 1-1 0 0,1-1 1 0 0,0 0-1 0 0,0 1 1 0 0,0-1-1 0 0,0 1 0 0 0,1 0 1 0 0,0-1-1 0 0,-1 1 1 0 0,1 0-1 0 0,1 0 1 0 0,-1 0-1 0 0,0 5 1 0 0,1-6-23 0 0,-1 0 1 0 0,1 1-1 0 0,0-1 1 0 0,0 0 0 0 0,1 0-1 0 0,-1 0 1 0 0,1 0-1 0 0,-1 0 1 0 0,1 0 0 0 0,0 0-1 0 0,0 0 1 0 0,1 0 0 0 0,-1 0-1 0 0,0 0 1 0 0,1 0-1 0 0,0-1 1 0 0,0 1 0 0 0,-1-1-1 0 0,2 1 1 0 0,-1-1 0 0 0,0 0-1 0 0,0 1 1 0 0,1-1-1 0 0,-1-1 1 0 0,1 1 0 0 0,0 0-1 0 0,4 2 1 0 0,19 7-47 0 0,2-1 0 0 0,0-1 0 0 0,50 9 0 0 0,26 8-131 0 0,-89-22 120 0 0,-1 2 1 0 0,0 0 0 0 0,0 0 0 0 0,25 17 0 0 0,-37-21 48 0 0,1 0 0 0 0,-1 0 0 0 0,1 0-1 0 0,-1 0 1 0 0,0 0 0 0 0,0 0 0 0 0,0 1-1 0 0,0-1 1 0 0,0 1 0 0 0,-1-1-1 0 0,1 1 1 0 0,-1 0 0 0 0,1 0 0 0 0,-1-1-1 0 0,0 1 1 0 0,0 0 0 0 0,0 6 0 0 0,0-5 8 0 0,-1 0 0 0 0,0 0 0 0 0,-1 0 1 0 0,1 1-1 0 0,-1-1 0 0 0,0 0 0 0 0,0 0 1 0 0,0 0-1 0 0,0 0 0 0 0,-1 0 0 0 0,-3 6 1 0 0,0-1 33 0 0,0-1 1 0 0,-1-1 0 0 0,1 1 0 0 0,-2-1-1 0 0,1 0 1 0 0,-1-1 0 0 0,0 1-1 0 0,0-1 1 0 0,-1-1 0 0 0,-15 10 0 0 0,11-10 24 0 0,1 0 1 0 0,-1-1 0 0 0,0-1 0 0 0,0 0 0 0 0,0-1-1 0 0,-1 0 1 0 0,1 0 0 0 0,0-2 0 0 0,-1 1 0 0 0,1-2 0 0 0,-1 1-1 0 0,1-2 1 0 0,-17-3 0 0 0,26 4-109 0 0,-1 0 0 0 0,1 0 0 0 0,0 0 1 0 0,0 0-1 0 0,-1-1 0 0 0,1 1 0 0 0,0-1 0 0 0,0 0 0 0 0,1 0 1 0 0,-1 0-1 0 0,0 0 0 0 0,1 0 0 0 0,-1-1 0 0 0,1 1 0 0 0,0-1 0 0 0,0 0 1 0 0,0 0-1 0 0,0 1 0 0 0,0-1 0 0 0,0 0 0 0 0,1-1 0 0 0,0 1 1 0 0,-1 0-1 0 0,0-6 0 0 0,1 4-477 0 0,0 0 1 0 0,1 0 0 0 0,-1 0-1 0 0,1 0 1 0 0,0 0 0 0 0,1 0-1 0 0,-1 0 1 0 0,1 0-1 0 0,0 0 1 0 0,0 0 0 0 0,1 0-1 0 0,-1 0 1 0 0,1 0-1 0 0,0 1 1 0 0,0-1 0 0 0,4-5-1 0 0,12-14-1844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6:18.6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26 1024 0 0,'-10'-18'6705'0'0,"10"17"-6184"0"0,-1 0 0 0 0,1 1 0 0 0,0-1 1 0 0,-1 1-1 0 0,1-1 0 0 0,-1 1 1 0 0,1-1-1 0 0,0 1 0 0 0,-1 0 0 0 0,1-1 1 0 0,-1 1-1 0 0,0-1 0 0 0,1 1 0 0 0,-1 0 1 0 0,1 0-1 0 0,-2-1 0 0 0,1 24 4478 0 0,1-23-4922 0 0,0 0-1 0 0,0 0 1 0 0,0 0 0 0 0,0 1 0 0 0,0-1 0 0 0,0 0 0 0 0,1 0 0 0 0,-1 0 0 0 0,0 0-1 0 0,0 0 1 0 0,0 1 0 0 0,0-1 0 0 0,0 0 0 0 0,1 0 0 0 0,-1 0 0 0 0,0 0 0 0 0,0 0 0 0 0,0 0-1 0 0,0 0 1 0 0,1 0 0 0 0,-1 0 0 0 0,0 0 0 0 0,0 0 0 0 0,0 0 0 0 0,0 0 0 0 0,1 1 0 0 0,-1-1-1 0 0,0-1 1 0 0,0 1 0 0 0,0 0 0 0 0,0 0 0 0 0,1 0 0 0 0,-1 0 0 0 0,0 0 0 0 0,0 0 0 0 0,1 0 0 0 0,7 2 682 0 0,-8-2-735 0 0,0 0 1 0 0,0 0-1 0 0,0 0 1 0 0,0 1-1 0 0,0-1 0 0 0,0 0 1 0 0,1 0-1 0 0,-1 0 1 0 0,0 1-1 0 0,0-1 0 0 0,0 0 1 0 0,0 0-1 0 0,0 1 1 0 0,0-1-1 0 0,0 0 0 0 0,0 0 1 0 0,0 1-1 0 0,0-1 1 0 0,0 0-1 0 0,0 0 1 0 0,0 1-1 0 0,0-1 0 0 0,0 0 1 0 0,0 0-1 0 0,-1 1 1 0 0,1-1-1 0 0,0 0 0 0 0,0 0 1 0 0,0 0-1 0 0,0 1 1 0 0,0-1-1 0 0,-1 0 1 0 0,1 0-1 0 0,0 0 0 0 0,0 1 1 0 0,0-1-1 0 0,-3 6 456 0 0,3-5-468 0 0,0-1 1 0 0,0 1 0 0 0,0-1 0 0 0,-1 0 0 0 0,1 1 0 0 0,0-1-1 0 0,0 1 1 0 0,0-1 0 0 0,0 0 0 0 0,-1 1 0 0 0,1-1 0 0 0,0 0 0 0 0,0 1-1 0 0,-1-1 1 0 0,1 0 0 0 0,0 1 0 0 0,0-1 0 0 0,-1 0 0 0 0,1 1-1 0 0,0-1 1 0 0,-1 0 0 0 0,1 0 0 0 0,0 0 0 0 0,-1 1 0 0 0,1-1 0 0 0,-1 0-1 0 0,1 0 1 0 0,0 0 0 0 0,-1 0 0 0 0,0 0 0 0 0,1 0 73 0 0,-9 0-20 0 0,2 1 102 0 0,8 1-38 0 0,13-1-53 0 0,-3-4-20 0 0,-9 2-26 0 0,0 0 0 0 0,0 1-1 0 0,0-1 1 0 0,0 1 0 0 0,0-1 0 0 0,0 1 0 0 0,0 0-1 0 0,0 0 1 0 0,0 0 0 0 0,0 0 0 0 0,1 0 0 0 0,-1 0-1 0 0,0 0 1 0 0,0 1 0 0 0,0-1 0 0 0,0 1 0 0 0,0 0-1 0 0,0-1 1 0 0,0 1 0 0 0,2 1 0 0 0,10 10 83 0 0,86 64 245 0 0,-82-64-363 0 0,1-1 1 0 0,0 0-1 0 0,34 13 0 0 0,-43-21-8 0 0,0 0 0 0 0,1-1 0 0 0,-1 0-1 0 0,0 0 1 0 0,19-1 0 0 0,-3-1 28 0 0,29-5 0 0 0,-55 4-14 0 0,1 1 0 0 0,-1 0 1 0 0,1 0-1 0 0,0 0 0 0 0,-1 0 0 0 0,1 0 0 0 0,-1 0 0 0 0,1 0 0 0 0,0 0 1 0 0,-1 0-1 0 0,1 0 0 0 0,0 0 0 0 0,-1 0 0 0 0,1 0 0 0 0,-1 1 0 0 0,2-1 1 0 0,-6 6 141 0 0,-16 6 198 0 0,7-7-107 0 0,2 1 1 0 0,-1 0-1 0 0,1 1 1 0 0,-17 13-1 0 0,25-18-230 0 0,0 0 0 0 0,1 0-1 0 0,-1 0 1 0 0,1 1 0 0 0,0-1 0 0 0,-1 1-1 0 0,1 0 1 0 0,0-1 0 0 0,1 1 0 0 0,-1 0-1 0 0,0 0 1 0 0,1 0 0 0 0,0 1 0 0 0,0-1-1 0 0,0 0 1 0 0,0 0 0 0 0,0 1-1 0 0,1-1 1 0 0,-1 0 0 0 0,1 1 0 0 0,0-1-1 0 0,0 1 1 0 0,1 3 0 0 0,-1-6-6 0 0,0-1 1 0 0,0 0-1 0 0,0 1 1 0 0,0-1-1 0 0,0 1 1 0 0,0-1-1 0 0,1 1 1 0 0,-1-1-1 0 0,0 0 1 0 0,0 1-1 0 0,0-1 1 0 0,1 1-1 0 0,-1-1 1 0 0,0 0-1 0 0,1 1 1 0 0,-1-1-1 0 0,0 0 1 0 0,1 1-1 0 0,-1-1 1 0 0,0 0-1 0 0,1 0 1 0 0,-1 1-1 0 0,1-1 1 0 0,-1 0-1 0 0,1 0 1 0 0,-1 0-1 0 0,0 0 1 0 0,1 0-1 0 0,-1 1 1 0 0,1-1-1 0 0,-1 0 1 0 0,1 0-1 0 0,-1 0 1 0 0,1 0-1 0 0,-1 0 1 0 0,1 0-1 0 0,-1 0 1 0 0,0-1-1 0 0,1 1 1 0 0,-1 0-1 0 0,1 0 1 0 0,-1 0-1 0 0,1 0 1 0 0,-1-1-1 0 0,0 1 1 0 0,1 0-1 0 0,-1 0 1 0 0,1 0-1 0 0,-1-1 1 0 0,22-15 45 0 0,-20 14-50 0 0,0 1 8 0 0,-1-1 0 0 0,1 1 0 0 0,-1-1 0 0 0,1 1 0 0 0,-1-1 1 0 0,0 0-1 0 0,1 1 0 0 0,-1-1 0 0 0,0 0 0 0 0,0 0 1 0 0,-1 0-1 0 0,1 0 0 0 0,0 0 0 0 0,-1 0 0 0 0,1 0 0 0 0,-1 0 1 0 0,1-3-1 0 0,-1 5-4 0 0,0 1-1 0 0,0-1 1 0 0,0 0 0 0 0,0 0 0 0 0,0 0 0 0 0,0 0 0 0 0,0 0-1 0 0,0 0 1 0 0,0 0 0 0 0,0 0 0 0 0,0 0 0 0 0,0 0-1 0 0,0 0 1 0 0,0 0 0 0 0,-1 0 0 0 0,1 0 0 0 0,0 0 0 0 0,0 0-1 0 0,0 0 1 0 0,0 0 0 0 0,0 0 0 0 0,0 0 0 0 0,0 0-1 0 0,0 0 1 0 0,0 0 0 0 0,0 0 0 0 0,0 0 0 0 0,0 0 0 0 0,0 0-1 0 0,0 0 1 0 0,0 0 0 0 0,0 0 0 0 0,0 0 0 0 0,0 0 0 0 0,0 0-1 0 0,0 0 1 0 0,-1 0 0 0 0,1 0 0 0 0,0 0 0 0 0,0 0-1 0 0,0 0 1 0 0,0 0 0 0 0,0 0 0 0 0,0 0 0 0 0,0 0 0 0 0,0 0-1 0 0,0 0 1 0 0,0 0 0 0 0,0 0 0 0 0,0 0 0 0 0,0 0-1 0 0,0 0 1 0 0,0 0 0 0 0,0 0 0 0 0,0 0 0 0 0,0-1 0 0 0,0 1-1 0 0,0 0 1 0 0,0 0 0 0 0,0 0 0 0 0,-2 5-19 0 0,1-5 19 0 0,1 0 0 0 0,0 0-1 0 0,0 0 1 0 0,0 1 0 0 0,0-1 0 0 0,0 0 0 0 0,0 0 0 0 0,0 1 0 0 0,0-1-1 0 0,0 0 1 0 0,0 0 0 0 0,0 1 0 0 0,0-1 0 0 0,0 0 0 0 0,0 1 0 0 0,0-1 0 0 0,0 0-1 0 0,0 0 1 0 0,0 0 0 0 0,0 1 0 0 0,1-1 0 0 0,-1 0 0 0 0,0 0 0 0 0,0 1 0 0 0,0-1-1 0 0,0 0 1 0 0,0 0 0 0 0,1 0 0 0 0,-1 1 0 0 0,0-1 0 0 0,0 0 0 0 0,0 0-1 0 0,1 0 1 0 0,-1 0 0 0 0,0 1 0 0 0,0-1 0 0 0,0 0 0 0 0,1 0 0 0 0,-1 0 0 0 0,0 0-1 0 0,0 0 1 0 0,1 0 0 0 0,-1 0 0 0 0,0 0 0 0 0,0 0 0 0 0,1 0 0 0 0,-1 0-1 0 0,0 0 1 0 0,0 0 0 0 0,1 0 0 0 0,-1 0 0 0 0,0 0 0 0 0,0 0 0 0 0,1 0 0 0 0,-1 0-1 0 0,0 0 1 0 0,0 0 0 0 0,1-1 0 0 0,-1 1 0 0 0,0 0 0 0 0,0 0 0 0 0,1 0-1 0 0,-1 0 1 0 0,0 0 0 0 0,0-1 0 0 0,0 1 0 0 0,1 0 0 0 0,0-1 5 0 0,0 0 0 0 0,-1 0 0 0 0,1 0 0 0 0,0 0 1 0 0,0 1-1 0 0,-1-1 0 0 0,1 0 0 0 0,0-1 0 0 0,-1 1 0 0 0,1 0 0 0 0,-1 0 1 0 0,1 0-1 0 0,-1 0 0 0 0,0 0 0 0 0,1-2 0 0 0,7-2 20 0 0,-4 7-13 0 0,-4 6 1 0 0,-3-2 7 0 0,-1 0 0 0 0,1 0 0 0 0,-1 0-1 0 0,0 0 1 0 0,0-1 0 0 0,0 1 0 0 0,-1-1 0 0 0,0 0 0 0 0,-11 8 0 0 0,9-7 13 0 0,-1 1 1 0 0,1 0 0 0 0,1 1-1 0 0,-10 12 1 0 0,-13 24 44 0 0,15-23 4 0 0,-20 35 0 0 0,26-38-84 0 0,-1 0 0 0 0,-1-1 0 0 0,-1 0 0 0 0,-13 15 0 0 0,19-27-21 0 0,1 0 0 0 0,-1 0 0 0 0,0-1 0 0 0,0 0 0 0 0,-1 0 0 0 0,-10 6 0 0 0,12-8-4 0 0,1 0 1 0 0,-1-1-1 0 0,0 0 0 0 0,0 0 0 0 0,0 0 1 0 0,1 0-1 0 0,-1 0 0 0 0,0-1 1 0 0,0 0-1 0 0,0 0 0 0 0,0 0 1 0 0,-7-1-1 0 0,10 1 5 0 0,0 0 0 0 0,1 0 0 0 0,-1 0 0 0 0,0 0 1 0 0,0-1-1 0 0,0 1 0 0 0,0 0 0 0 0,0 0 0 0 0,1-1 0 0 0,-1 1 1 0 0,0-1-1 0 0,0 1 0 0 0,1 0 0 0 0,-1-1 0 0 0,0 0 0 0 0,0 1 1 0 0,1-1-1 0 0,-1 1 0 0 0,1-1 0 0 0,-1 0 0 0 0,0 1 0 0 0,1-1 0 0 0,-1 0 1 0 0,1-1-1 0 0,-1 1-16 0 0,1 0 0 0 0,0 0 1 0 0,0 0-1 0 0,0 0 0 0 0,0 0 1 0 0,1 0-1 0 0,-1 0 0 0 0,0-1 1 0 0,0 1-1 0 0,1 0 0 0 0,-1 0 1 0 0,0 0-1 0 0,1 0 0 0 0,-1 0 1 0 0,1 0-1 0 0,0-1 0 0 0,3-4-289 0 0,1 0-1 0 0,0 1 1 0 0,-1-1-1 0 0,10-6 1 0 0,-9 8-379 0 0,1-1 0 0 0,0 1 1 0 0,0 1-1 0 0,1-1 0 0 0,-1 1 1 0 0,10-3-1 0 0,24-5-6184 0 0,-22 9 3295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6:19.3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347 306 512 0 0,'-3'-4'883'0'0,"0"1"0"0"0,0-1 0 0 0,0 1 0 0 0,0 0 0 0 0,0 0 1 0 0,-1 0-1 0 0,0 1 0 0 0,1-1 0 0 0,-1 1 0 0 0,0 0 0 0 0,0 0 0 0 0,0 0 0 0 0,-1 0 0 0 0,1 1 0 0 0,0 0 0 0 0,-1 0 0 0 0,1 0 0 0 0,0 0 0 0 0,-1 1 0 0 0,1-1 1 0 0,-1 1-1 0 0,1 0 0 0 0,-1 1 0 0 0,-5 0 0 0 0,5 1-516 0 0,0 0 0 0 0,0 1 1 0 0,1 0-1 0 0,-1 0 0 0 0,1 0 0 0 0,-1 0 1 0 0,1 0-1 0 0,0 1 0 0 0,-4 5 0 0 0,1-2-60 0 0,-9 10 13 0 0,0 0 0 0 0,2 0 0 0 0,0 2 0 0 0,1 0 0 0 0,1 0 0 0 0,-10 22 0 0 0,3-1-16 0 0,3 1 0 0 0,-14 50 0 0 0,26-77-269 0 0,1-1 0 0 0,0 1 0 0 0,1 0 0 0 0,1 0 0 0 0,0 23 0 0 0,1-28-41 0 0,1-1 0 0 0,1 1 0 0 0,-1-1 0 0 0,1 1 0 0 0,1-1 0 0 0,0 0 0 0 0,0 0 0 0 0,0 0 0 0 0,1-1 0 0 0,7 11 0 0 0,-5-9-23 0 0,0 0-1 0 0,1-1 1 0 0,0 0 0 0 0,0 0 0 0 0,1-1 0 0 0,-1 0 0 0 0,2 0 0 0 0,-1-1 0 0 0,1 0 0 0 0,12 6-1 0 0,-13-9-17 0 0,0 0-1 0 0,0 0 0 0 0,0 0 0 0 0,1-1 0 0 0,-1 0 0 0 0,0-1 0 0 0,1 0 0 0 0,0 0 0 0 0,-1-1 0 0 0,1 0 1 0 0,-1-1-1 0 0,1 0 0 0 0,9-2 0 0 0,3-3-175 0 0,0 0 0 0 0,-1-2 0 0 0,0-1 0 0 0,-1 0 0 0 0,0-1 1 0 0,0-1-1 0 0,31-25 0 0 0,-41 28 183 0 0,-1 0 1 0 0,1-1 0 0 0,-1 0-1 0 0,-1 0 1 0 0,0-1 0 0 0,0 0-1 0 0,-1-1 1 0 0,0 1 0 0 0,0-1-1 0 0,-2 0 1 0 0,1 0 0 0 0,4-19-1 0 0,0-10 56 0 0,-2 0 0 0 0,4-57 0 0 0,0-112 160 0 0,-11 172-94 0 0,-2 0-1 0 0,-1 1 1 0 0,-15-62-1 0 0,16 91-43 0 0,0-1-1 0 0,0 1 1 0 0,-1 0-1 0 0,0 0 1 0 0,-1 0-1 0 0,1 1 1 0 0,-1-1-1 0 0,-6-7 1 0 0,8 12-8 0 0,0-1 0 0 0,-1 1 0 0 0,1 0 0 0 0,-1 0 0 0 0,1 0 0 0 0,-1 0 0 0 0,0 0 0 0 0,0 0 0 0 0,0 1 0 0 0,0 0 0 0 0,0-1 0 0 0,0 1 0 0 0,0 0 0 0 0,0 0 0 0 0,0 1 0 0 0,-1-1 0 0 0,1 1 0 0 0,0-1 0 0 0,0 1 0 0 0,-1 0 0 0 0,-3 1 0 0 0,1 0 9 0 0,0 0 0 0 0,0 0 0 0 0,0 1 0 0 0,1 0 0 0 0,-1 0 0 0 0,0 1 1 0 0,1 0-1 0 0,-1 0 0 0 0,1 0 0 0 0,-10 8 0 0 0,-2 3 31 0 0,-25 29 0 0 0,32-32-47 0 0,-30 33 21 0 0,1 1-1 0 0,3 2 1 0 0,-31 53-1 0 0,50-71-163 0 0,1 1 0 0 0,2 0 0 0 0,1 2 0 0 0,1-1 0 0 0,2 1 0 0 0,-12 62 0 0 0,20-82-272 0 0,1 0-1 0 0,0 1 1 0 0,1-1 0 0 0,1 0 0 0 0,3 23 0 0 0,-3-27-367 0 0,2 0 0 0 0,-1 0 0 0 0,1 0 1 0 0,0 0-1 0 0,1 0 0 0 0,0 0 0 0 0,0-1 0 0 0,1 0 1 0 0,6 8-1 0 0,14 14-3774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6:19.9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92 136 0 0,'-12'-6'18176'0'0,"11"12"-16833"0"0,-1 26 4173 0 0,1-23-4917 0 0,1 0 0 0 0,0 0 0 0 0,1 11 0 0 0,5 77 1382 0 0,-1-13-1337 0 0,1 30-365 0 0,-9-180-720 0 0,3 40 311 0 0,3-88-276 0 0,-1 96 371 0 0,1 1-1 0 0,0 0 1 0 0,1 0 0 0 0,10-27 0 0 0,-6 26-32 0 0,0 1 0 0 0,20-32 0 0 0,-25 44 59 0 0,1 0 0 0 0,-1 0 0 0 0,1 0-1 0 0,1 0 1 0 0,-1 1 0 0 0,1-1 0 0 0,-1 1 0 0 0,1 0 0 0 0,1 1 0 0 0,-1-1 0 0 0,0 1 0 0 0,12-5 0 0 0,-15 8 6 0 0,-1-1 0 0 0,1 1 0 0 0,0-1 0 0 0,0 1 0 0 0,0 0 0 0 0,0-1 0 0 0,0 1 1 0 0,1 0-1 0 0,-1 0 0 0 0,0 1 0 0 0,0-1 0 0 0,0 0 0 0 0,0 1 0 0 0,0-1 0 0 0,-1 1 0 0 0,1-1 1 0 0,0 1-1 0 0,2 1 0 0 0,-1 0 3 0 0,-1 0-1 0 0,0-1 1 0 0,0 1 0 0 0,0 0 0 0 0,0 1-1 0 0,0-1 1 0 0,0 0 0 0 0,-1 0 0 0 0,1 1-1 0 0,-1-1 1 0 0,2 5 0 0 0,2 6 12 0 0,-1 0 0 0 0,0 0 0 0 0,-1 0 0 0 0,1 20 0 0 0,-2-21-5 0 0,6 68 65 0 0,-7-56-102 0 0,1 1-1 0 0,1-1 1 0 0,2 0-1 0 0,9 32 1 0 0,-12-52-98 0 0,0 0 0 0 0,-1 0 1 0 0,1 0-1 0 0,1 0 0 0 0,2 4 0 0 0,-5-7-142 0 0,1 0-1 0 0,0 0 1 0 0,0 0-1 0 0,0 0 0 0 0,0-1 1 0 0,0 1-1 0 0,0 0 0 0 0,0 0 1 0 0,0-1-1 0 0,0 1 0 0 0,0 0 1 0 0,0-1-1 0 0,1 1 1 0 0,-1-1-1 0 0,0 1 0 0 0,0-1 1 0 0,1 0-1 0 0,-1 0 0 0 0,0 1 1 0 0,0-1-1 0 0,3 0 0 0 0,4-2-2681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4:06:29.1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281 158 512 0 0,'0'-1'222'0'0,"1"-1"0"0"0,-1 0-1 0 0,0 1 1 0 0,1-1 0 0 0,-1 0-1 0 0,1 1 1 0 0,-1-1 0 0 0,1 1 0 0 0,0-1-1 0 0,0 1 1 0 0,0-1 0 0 0,0 1-1 0 0,0 0 1 0 0,0-1 0 0 0,0 1 0 0 0,0 0-1 0 0,0 0 1 0 0,2-2 0 0 0,29-17 1116 0 0,-19 13-1174 0 0,-11 5-183 0 0,7-3 679 0 0,1-1 1 0 0,-2 0-1 0 0,12-10 0 0 0,-18 13-105 0 0,1 0 0 0 0,-1 1-1 0 0,0-1 1 0 0,1 0-1 0 0,-2-1 1 0 0,1 1 0 0 0,0 0-1 0 0,0-1 1 0 0,-1 1 0 0 0,0-1-1 0 0,0 1 1 0 0,0-1 0 0 0,1-4-1 0 0,-3-5 1417 0 0,1 12-1899 0 0,0 1 0 0 0,-1 0 0 0 0,1 0 0 0 0,0 0 1 0 0,0 0-1 0 0,0-1 0 0 0,-1 1 0 0 0,1 0 0 0 0,0 0 1 0 0,0 0-1 0 0,0 0 0 0 0,-1 0 0 0 0,1-1 0 0 0,0 1 1 0 0,0 0-1 0 0,-1 0 0 0 0,1 0 0 0 0,0 0 0 0 0,0 0 1 0 0,-1 0-1 0 0,1 0 0 0 0,0 0 0 0 0,0 0 0 0 0,-1 0 1 0 0,1 0-1 0 0,0 0 0 0 0,0 0 0 0 0,-1 0 0 0 0,-1 1 214 0 0,-1 0 1 0 0,1 0-1 0 0,-1 0 0 0 0,1 1 0 0 0,0-1 0 0 0,0 1 0 0 0,-4 2 1 0 0,-22 18 917 0 0,14-12-688 0 0,0 0-1 0 0,1 2 0 0 0,-17 18 1 0 0,11-5-36 0 0,-22 38 1 0 0,16-23-291 0 0,-34 66 199 0 0,-3 4-13 0 0,55-100-267 0 0,-1-1 0 0 0,-17 17 0 0 0,13-14 139 0 0,3 14 331 0 0,8-24-546 0 0,0-1-28 0 0,1 1 0 0 0,-1-1 0 0 0,0 0 0 0 0,1 0 0 0 0,-1 0 0 0 0,0 0 0 0 0,0-1 0 0 0,1 1 0 0 0,-1 0 0 0 0,0 0 0 0 0,0 0 0 0 0,0-1 0 0 0,0 1 0 0 0,0 0 0 0 0,0-1 0 0 0,0 1 0 0 0,-1-1 0 0 0,-1 1 0 0 0,3-1 33 0 0,10-16-56 0 0,-3 6 27 0 0,25-42-53 0 0,-21 35 4 0 0,17-37 0 0 0,-15 26 4 0 0,25-46-1 0 0,-30 62 36 0 0,1-1-1 0 0,1 1 1 0 0,0 0-1 0 0,0 1 1 0 0,18-15 0 0 0,-10 12-13 0 0,1 0 0 0 0,0 1 0 0 0,1 1 0 0 0,0 1 0 0 0,1 1 0 0 0,1 1 0 0 0,-1 0 0 0 0,29-6 0 0 0,-43 13 8 0 0,1 0-1 0 0,1 0-1 0 0,15-8 1 0 0,-57 12 49 0 0,31-2-46 0 0,-21 6-3 0 0,21-5 2 0 0,1-1-1 0 0,0 1 1 0 0,-1-1-1 0 0,1 1 1 0 0,0-1-1 0 0,0 1 1 0 0,-1 0-1 0 0,1 0 0 0 0,0 0 1 0 0,0 0-1 0 0,0 0 1 0 0,0 0-1 0 0,-1 1 1 0 0,1-1-4 0 0,1-1 1 0 0,0 0-1 0 0,0 0 1 0 0,0 1-1 0 0,0-1 1 0 0,0 0-1 0 0,0 0 1 0 0,0 0-1 0 0,0 1 1 0 0,0-1-1 0 0,0 0 1 0 0,0 0-1 0 0,0 1 1 0 0,0-1-1 0 0,0 0 1 0 0,0 0-1 0 0,1 0 1 0 0,-1 1-1 0 0,0-1 1 0 0,0 0-1 0 0,0 0 1 0 0,0 0-1 0 0,0 1 1 0 0,0-1-1 0 0,1 0 1 0 0,-1 0-1 0 0,0 0 1 0 0,0 0-1 0 0,0 1 1 0 0,0-1-1 0 0,1 0 1 0 0,-1 0-1 0 0,0 0 1 0 0,0 0-1 0 0,0 0 1 0 0,1 0-1 0 0,-1 0 1 0 0,0 0-1 0 0,0 0 1 0 0,0 0-1 0 0,1 0 1 0 0,-1 1-1 0 0,0-1 1 0 0,0 0-1 0 0,1 0 1 0 0,-1 0-1 0 0,0-1 1 0 0,0 1-1 0 0,0 0 1 0 0,1 0-1 0 0,-1 0 1 0 0,0 0-1 0 0,0 0 1 0 0,1 0-1 0 0,15-2-598 0 0,-15 2 343 0 0,25-2-3295 0 0,-9 4-6837 0 0,-10 2 3635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14.3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2813 512 0 0,'0'-1'339'0'0,"-1"-1"-1"0"0,1 0 1 0 0,0 0-1 0 0,-1 1 1 0 0,0-1-1 0 0,1 0 1 0 0,-1 1-1 0 0,0-1 1 0 0,0 1-1 0 0,0-1 1 0 0,0 1 0 0 0,-2-3-1 0 0,0-1 1285 0 0,2 5-1479 0 0,1-1 0 0 0,-1 1 0 0 0,1 0 0 0 0,-1 0 0 0 0,1-1 0 0 0,0 1 0 0 0,-1 0 0 0 0,1 0 0 0 0,-1 0 0 0 0,1 0 0 0 0,-1-1 1 0 0,1 1-1 0 0,-1 0 0 0 0,1 0 0 0 0,-1 0 0 0 0,1 0 0 0 0,-1 0 0 0 0,1 0 0 0 0,-1 0 0 0 0,1 1 0 0 0,-1-1 0 0 0,1 0 0 0 0,0 0 0 0 0,-1 0 0 0 0,1 0 0 0 0,-1 1 0 0 0,0-1 0 0 0,1 0-52 0 0,0 0-1 0 0,0 0 1 0 0,0 0 0 0 0,0 0-1 0 0,0 0 1 0 0,0 0 0 0 0,0 0 0 0 0,0-1-1 0 0,0 1 1 0 0,0 0 0 0 0,0 0-1 0 0,0 0 1 0 0,0 0 0 0 0,0 0-1 0 0,0 0 1 0 0,0 0 0 0 0,0 0-1 0 0,0 0 1 0 0,-1-1 550 0 0,1 1-551 0 0,0 0 1 0 0,0 0 0 0 0,0 0-1 0 0,0 0 1 0 0,0 0 0 0 0,0 0-1 0 0,0 0 1 0 0,0 0 0 0 0,-1 0-1 0 0,1 0 1 0 0,0 0 0 0 0,0-1-1 0 0,0 1 1 0 0,0 0 0 0 0,0 0-1 0 0,0 0 1 0 0,8-9 625 0 0,0 0 0 0 0,1 0 0 0 0,0 0 0 0 0,1 1-1 0 0,14-10 1 0 0,0 0-330 0 0,118-98 687 0 0,210-155 1322 0 0,-259 209-2112 0 0,111-94 0 0 0,-85 54-218 0 0,164-109 0 0 0,-180 143-27 0 0,128-110 1 0 0,-141 96 77 0 0,127-107 47 0 0,-142 127-164 0 0,-2-3-1 0 0,105-119 1 0 0,-108 99-5 0 0,142-131 0 0 0,-152 165-11 0 0,258-239 95 0 0,-274 245-20 0 0,71-52 1 0 0,58-25-94 0 0,-166 117 46 0 0,-1 1-19 0 0,0 0 0 0 0,-1 0 0 0 0,1 0 1 0 0,-1-1-1 0 0,6-6 0 0 0,-11 11 5 0 0,0 0 1 0 0,0 0-1 0 0,0 0 0 0 0,1-1 0 0 0,-1 1 1 0 0,0 0-1 0 0,0 0 0 0 0,0 0 0 0 0,0 0 1 0 0,0-1-1 0 0,0 1 0 0 0,0 0 0 0 0,0 0 1 0 0,1 0-1 0 0,-1-1 0 0 0,0 1 1 0 0,0 0-1 0 0,0 0 0 0 0,0 0 0 0 0,0-1 1 0 0,0 1-1 0 0,0 0 0 0 0,0 0 0 0 0,0-1 1 0 0,0 1-1 0 0,-1 0 0 0 0,1 0 0 0 0,0 0 1 0 0,0-1-1 0 0,0 1 0 0 0,0 0 0 0 0,0 0 1 0 0,0 0-1 0 0,0-1 0 0 0,-8-2-89 0 0,-12 1-132 0 0,19 2 209 0 0,-8 1-558 0 0,-1-1 1 0 0,1 1-1 0 0,-14 3 1 0 0,-10 8-7161 0 0,21-5 2960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15.1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160 18 512 0 0,'-7'-2'813'0'0,"1"-1"-1"0"0,-1 1 0 0 0,0 0 1 0 0,0 1-1 0 0,0-1 1 0 0,0 1-1 0 0,0 1 0 0 0,0-1 1 0 0,-8 2-1 0 0,-12-2 1174 0 0,18 0-1387 0 0,5 0-167 0 0,0 0 0 0 0,0 1 0 0 0,0 0 0 0 0,0 0 0 0 0,0 0 0 0 0,0 0 0 0 0,0 1 0 0 0,0-1 0 0 0,-4 2 0 0 0,8-2-384 0 0,-1 0 1 0 0,1 0-1 0 0,0 0 0 0 0,0 0 1 0 0,0 0-1 0 0,0 0 1 0 0,0 1-1 0 0,0-1 1 0 0,0 0-1 0 0,-1 0 1 0 0,1 0-1 0 0,0 0 0 0 0,0 0 1 0 0,0 0-1 0 0,0 0 1 0 0,0 0-1 0 0,0 0 1 0 0,0 0-1 0 0,0 1 1 0 0,0-1-1 0 0,0 0 0 0 0,0 0 1 0 0,0 0-1 0 0,0 0 1 0 0,0 0-1 0 0,0 0 1 0 0,0 1-1 0 0,0-1 0 0 0,0 0 1 0 0,0 0-1 0 0,0 0 1 0 0,0 0-1 0 0,0 0 1 0 0,0 0-1 0 0,0 0 1 0 0,0 1-1 0 0,0-1 0 0 0,0 0 1 0 0,0 0-1 0 0,0 0 1 0 0,0 0-1 0 0,0 0 1 0 0,0 0-1 0 0,6 6 706 0 0,9 1-261 0 0,6-1 60 0 0,0 0 1 0 0,43 4 0 0 0,45-3 382 0 0,-17-2-266 0 0,124 8 233 0 0,14 1-371 0 0,113 17-255 0 0,256 26-174 0 0,-464-42-132 0 0,362 32 364 0 0,1706 48-1074 0 0,-1545-71-1994 0 0,-630-22 2455 0 0,-8-2-201 0 0,1 2 1 0 0,22 4-1 0 0,-35-3-347 0 0,-10-1 340 0 0,-16 1-593 0 0,-31 0-1455 0 0,-22 0 1077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16.3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47 512 0 0,'11'-9'1611'0'0,"-8"5"539"0"0,-7 5 955 0 0,1 0-2591 0 0,1-1 0 0 0,-1 0 0 0 0,0 1 1 0 0,1-1-1 0 0,-1-1 0 0 0,1 1 1 0 0,-1 0-1 0 0,-4-2 0 0 0,-8 1 2112 0 0,14 1-2462 0 0,0 0-1 0 0,-1-1 1 0 0,1 1-1 0 0,0 0 1 0 0,0 0-1 0 0,0 0 1 0 0,0-1-1 0 0,0 1 1 0 0,0 0-1 0 0,0-1 1 0 0,0 1-1 0 0,0-1 1 0 0,0 1-1 0 0,0-1 1 0 0,1 1-1 0 0,-1-1 1 0 0,0 0-1 0 0,0 1 1 0 0,0-1-1 0 0,-1-2 1 0 0,2 3-78 0 0,0-1-1 0 0,-1 0 1 0 0,1 1 0 0 0,0-1 0 0 0,0 0-1 0 0,0 1 1 0 0,-1-1 0 0 0,1 0 0 0 0,0 1-1 0 0,0-1 1 0 0,0 0 0 0 0,0 0 0 0 0,0 1 0 0 0,0-1-1 0 0,0 0 1 0 0,1 1 0 0 0,-1-1 0 0 0,0 0-1 0 0,0 1 1 0 0,0-1 0 0 0,1 0 0 0 0,-1 1-1 0 0,0-1 1 0 0,1 0 0 0 0,-1 1 0 0 0,1-1-1 0 0,-1 1 1 0 0,1-1 0 0 0,-1 1 0 0 0,1-2-1 0 0,2 1 946 0 0,-3 5-520 0 0,-5 10-278 0 0,3-8-70 0 0,2-3-126 0 0,0 1 0 0 0,0-1-1 0 0,0 1 1 0 0,1-1 0 0 0,-1 0 0 0 0,1 1-1 0 0,-1-1 1 0 0,1 1 0 0 0,0-1-1 0 0,1 0 1 0 0,-1 0 0 0 0,1 0 0 0 0,-1 0-1 0 0,1 0 1 0 0,0 0 0 0 0,0 0-1 0 0,0 0 1 0 0,4 3 0 0 0,4 5 31 0 0,1-1-1 0 0,1-1 1 0 0,12 9-1 0 0,-8-6 23 0 0,84 70 285 0 0,30 22-23 0 0,199 117-172 0 0,-61-42-180 0 0,2-13 33 0 0,10-15-56 0 0,-29-34 70 0 0,105 60 28 0 0,-252-114-57 0 0,118 70 82 0 0,-27-18-121 0 0,-136-77-11 0 0,65 56 0 0 0,-34-13 81 0 0,-80-74-8 0 0,-16-15 23 0 0,-5-9 15 0 0,8 12 5 0 0,0-1-1 0 0,1 0 1 0 0,0 0-1 0 0,-3-12 0 0 0,3-5-1377 0 0,2 21 519 0 0,1 0 1 0 0,-1-1 0 0 0,1 1-1 0 0,-1 0 1 0 0,1-1 0 0 0,-1 1-1 0 0,2-2 1 0 0,0 1-1416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17.5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22 512 0 0,'-11'-3'4200'0'0,"9"2"-3679"0"0,0 0 0 0 0,-1 0 0 0 0,1 1-1 0 0,0-1 1 0 0,0 1 0 0 0,-1-1 0 0 0,1 1 0 0 0,-3 0-1 0 0,5 0-488 0 0,-1 0 0 0 0,1 0-1 0 0,0 0 1 0 0,0 0 0 0 0,0 0 0 0 0,0 0-1 0 0,0 0 1 0 0,0 0 0 0 0,-1 0-1 0 0,1 1 1 0 0,0-1 0 0 0,0 0-1 0 0,0 0 1 0 0,0 0 0 0 0,0 0 0 0 0,0 0-1 0 0,0 0 1 0 0,0 1 0 0 0,-1-1-1 0 0,1 0 1 0 0,0 0 0 0 0,0 0-1 0 0,0 0 1 0 0,0 0 0 0 0,0 1 0 0 0,0-1-1 0 0,0 0 1 0 0,0 0 0 0 0,0 0-1 0 0,0 0 1 0 0,0 0 0 0 0,0 1 0 0 0,0-1-1 0 0,0 0 1 0 0,0 0 0 0 0,0 0-1 0 0,0 0 1 0 0,0 0 0 0 0,0 1-1 0 0,0-1 1 0 0,0 0 0 0 0,1 0 0 0 0,-1 0-1 0 0,0 0 1 0 0,0 0 0 0 0,0 1-1 0 0,0-1 1 0 0,0 0 0 0 0,0 0-1 0 0,0 0 1 0 0,0 0 0 0 0,1 0 0 0 0,-1 0-1 0 0,0 0 1 0 0,0 0 0 0 0,0 0-1 0 0,0 1 1 0 0,0-1 0 0 0,1 0-1 0 0,-1 0 1 0 0,0 0 0 0 0,0 0 0 0 0,0 0-1 0 0,0 0 1 0 0,0 0 0 0 0,1 0-1 0 0,-1 0 1 0 0,0 0 0 0 0,11 4 1332 0 0,14-1 3870 0 0,-25-3-5204 0 0,0 0 0 0 0,0 0 0 0 0,1 0-1 0 0,-1 0 1 0 0,0 0 0 0 0,0 0 0 0 0,1 1-1 0 0,-1-1 1 0 0,0 0 0 0 0,0 0 0 0 0,0 0 0 0 0,0 0-1 0 0,1 0 1 0 0,-1 1 0 0 0,0-1 0 0 0,0 0 0 0 0,0 0-1 0 0,0 0 1 0 0,1 0 0 0 0,-1 1 0 0 0,0-1-1 0 0,0 0 1 0 0,0 0 0 0 0,0 0 0 0 0,0 1 0 0 0,0-1-1 0 0,0 1-20 0 0,0-1 0 0 0,1 0 0 0 0,-1 1 0 0 0,0-1 0 0 0,0 0 0 0 0,0 0 0 0 0,0 1 0 0 0,0-1 0 0 0,1 0 0 0 0,-1 0 0 0 0,0 1 0 0 0,0-1 0 0 0,0 0 0 0 0,1 0 0 0 0,-1 1 0 0 0,0-1 0 0 0,0 0 0 0 0,1 0 0 0 0,-1 0 0 0 0,0 0 0 0 0,1 1 0 0 0,-1-1 0 0 0,0 0 0 0 0,1 0 0 0 0,-1 0 0 0 0,0 0 0 0 0,0 0-1 0 0,1 0 1 0 0,0-5 980 0 0,2-13 591 0 0,-3 18-1572 0 0,0 0 0 0 0,0 0 0 0 0,0 0 0 0 0,0 0 0 0 0,0 0 0 0 0,0 0 0 0 0,0 0 0 0 0,0-1 0 0 0,0 1 0 0 0,0 0 0 0 0,0 0 0 0 0,0 0 0 0 0,0 0-1 0 0,0 0 1 0 0,0 0 0 0 0,0 0 0 0 0,0 0 0 0 0,0 0 0 0 0,0 0 0 0 0,0 0 0 0 0,0-1 0 0 0,-1 1 0 0 0,1 0 0 0 0,0 0 0 0 0,0 0 0 0 0,0 0 0 0 0,0 0 0 0 0,0 0 0 0 0,0 0 0 0 0,0 0 0 0 0,0 0 0 0 0,0 0-1 0 0,0 0 1 0 0,0 0 0 0 0,0 0 0 0 0,0 0 0 0 0,0 0 0 0 0,-1 0 0 0 0,1 0 0 0 0,0 0 0 0 0,0 0 0 0 0,0 0 0 0 0,0 0 0 0 0,0 0 0 0 0,0 0 0 0 0,0 0 0 0 0,0 0 0 0 0,0 0 0 0 0,0 0 0 0 0,0 0-1 0 0,-1 0 1 0 0,1 0 0 0 0,0 0 0 0 0,0 0 0 0 0,-8 9 22 0 0,18-14 448 0 0,-6 2-357 0 0,0 1 0 0 0,0 0-1 0 0,1-1 1 0 0,-1 1-1 0 0,1 1 1 0 0,4-2 0 0 0,-10 23-4 0 0,1-20-117 0 0,0 1 1 0 0,1-1-1 0 0,-1 1 1 0 0,1-1-1 0 0,-1 1 0 0 0,1-1 1 0 0,-1 1-1 0 0,1-1 0 0 0,-1 0 1 0 0,1 1-1 0 0,0-1 0 0 0,-1 0 1 0 0,1 0-1 0 0,-1 1 1 0 0,1-1-1 0 0,0 0 0 0 0,-1 0 1 0 0,1 0-1 0 0,0 0 0 0 0,-1 0 1 0 0,1 0-1 0 0,0 0 1 0 0,0 0-1 0 0,18 1 39 0 0,33-3 9 0 0,60 6 1 0 0,-46 0-18 0 0,34 0-40 0 0,183 2-31 0 0,-111-6-18 0 0,13 0 184 0 0,143-13-184 0 0,352-11 5 0 0,-2 22-172 0 0,-103 43-2457 0 0,-469-23-401 0 0,-38-2-3518 0 0,-51-12 3417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21.0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8 512 0 0,'1'-3'0'0'0,"-1"0"136"0"0,-1 2-528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9:26:24.1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16 135 512 0 0,'-3'-15'1013'0'0,"2"10"-397"0"0,0 1-1 0 0,0-1 0 0 0,0 0 1 0 0,1 1-1 0 0,0-1 0 0 0,0 0 0 0 0,0 1 1 0 0,0-1-1 0 0,1 0 0 0 0,-1 1 1 0 0,1-1-1 0 0,0 1 0 0 0,1-1 1 0 0,-1 1-1 0 0,3-6 0 0 0,0 4 889 0 0,0-1-1 0 0,0 1 0 0 0,1-1 0 0 0,8-8 1142 0 0,-21 23-1785 0 0,4-3-761 0 0,0 0-1 0 0,0 0 1 0 0,1 1-1 0 0,-1-1 0 0 0,1 1 1 0 0,0 0-1 0 0,1 0 1 0 0,-1 0-1 0 0,1 0 0 0 0,0 0 1 0 0,1 0-1 0 0,-1 1 1 0 0,0 9-1 0 0,1 7 102 0 0,1 1-1 0 0,2 30 1 0 0,-2-54-195 0 0,4 31 238 0 0,1-1 1 0 0,1 0-1 0 0,2 0 0 0 0,1-1 0 0 0,18 43 0 0 0,-12-32 185 0 0,18 77 0 0 0,-2 45 90 0 0,-30-154-503 0 0,4 27 41 0 0,-1 0 1 0 0,-2 1 0 0 0,-2-1-1 0 0,-1 0 1 0 0,-7 46 0 0 0,-31 190 73 0 0,19-88-17 0 0,7-54-120 0 0,5-24 50 0 0,8 154 0 0 0,10-93-13 0 0,0 56 34 0 0,-4-45-43 0 0,-2-74 63 0 0,-3-86-53 0 0,0 0 1 0 0,1 1-1 0 0,4 16 0 0 0,-5-29-25 0 0,1 0 0 0 0,-1 0 0 0 0,1 0 0 0 0,0 0 0 0 0,0-1 0 0 0,1 1-1 0 0,-1-1 1 0 0,1 1 0 0 0,0-1 0 0 0,0 0 0 0 0,0 0 0 0 0,1 0 0 0 0,0 0 0 0 0,5 4-1 0 0,-8-8-8 0 0,1 1 0 0 0,-1 0 0 0 0,1-1 0 0 0,-1 1 0 0 0,1-1 0 0 0,-1 1 0 0 0,1-1 0 0 0,-1 0-1 0 0,1 0 1 0 0,0 0 0 0 0,-1 0 0 0 0,1 0 0 0 0,0 0 0 0 0,-1 0 0 0 0,1 0 0 0 0,-1-1 0 0 0,1 1 0 0 0,0 0 0 0 0,-1-1-1 0 0,1 0 1 0 0,-1 1 0 0 0,1-1 0 0 0,-1 0 0 0 0,0 0 0 0 0,1 0 0 0 0,-1 0 0 0 0,0 0 0 0 0,1 0 0 0 0,-1 0-1 0 0,2-3 1 0 0,-1 2-8 0 0,0 0 0 0 0,0 0 0 0 0,0 0-1 0 0,0-1 1 0 0,0 1 0 0 0,-1-1 0 0 0,1 0-1 0 0,-1 1 1 0 0,0-1 0 0 0,0 0 0 0 0,0 0-1 0 0,0 0 1 0 0,0 0 0 0 0,0 0 0 0 0,0-5-1 0 0,-2 3-74 0 0,0 0-1 0 0,-1 0 0 0 0,1 0 1 0 0,-1 0-1 0 0,0 0 0 0 0,0 1 1 0 0,-1-1-1 0 0,1 1 0 0 0,-1-1 1 0 0,0 1-1 0 0,0 0 0 0 0,-1 0 1 0 0,1 0-1 0 0,-8-5 0 0 0,-2-3-1954 0 0,-1 2-1 0 0,-30-19 1 0 0,35 24 709 0 0,5 2-384 0 0,0 1 0 0 0,-1 0 0 0 0,1-1-1 0 0,-10-2 1 0 0,2 3-1006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22.0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1 8 0 0,'-7'3'0'0'0,"-2"0"0"0"0,2 0 0 0 0,1-1 0 0 0,2 1 0 0 0,1 0 0 0 0,2-1 0 0 0,-1-1 0 0 0,2 1 0 0 0,2-2 0 0 0,1 1 0 0 0,1-1 0 0 0,2-1 0 0 0,0 1 0 0 0,1-2 0 0 0,1 1 0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23.4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2181 8 0 0,'-11'0'2060'0'0,"8"0"-915"0"0,0 1-1 0 0,0-1 0 0 0,0 0 0 0 0,0-1 1 0 0,0 1-1 0 0,-5-1 0 0 0,-6-1 1434 0 0,15 2-2536 0 0,-1 0 0 0 0,0 0 0 0 0,0 0-1 0 0,0 0 1 0 0,0 0 0 0 0,0 0 0 0 0,0 0-1 0 0,0 0 1 0 0,0 0 0 0 0,1 1 0 0 0,-1-1-1 0 0,0 0 1 0 0,0 0 0 0 0,0 0 0 0 0,0 0-1 0 0,0 0 1 0 0,0 0 0 0 0,0 1 0 0 0,0-1-1 0 0,0 0 1 0 0,0 0 0 0 0,0 0 0 0 0,0 0-1 0 0,0 0 1 0 0,0 1 0 0 0,0-1 0 0 0,0 0-1 0 0,0 0 1 0 0,0 0 0 0 0,0 0 0 0 0,0 0-1 0 0,0 0 1 0 0,0 1 0 0 0,0-1 0 0 0,0 0 0 0 0,0 0-1 0 0,0 0 1 0 0,0 0 0 0 0,0 0 0 0 0,0 0-1 0 0,-1 1 1 0 0,1-1 0 0 0,0 0 0 0 0,0 0-1 0 0,0 0 1 0 0,0 0 0 0 0,0 0 0 0 0,0 0-1 0 0,0 0 1 0 0,-1 0 0 0 0,1 0 0 0 0,0 0-1 0 0,0 1 1 0 0,0-1 0 0 0,0 0 0 0 0,0 0-1 0 0,0 0 1 0 0,-1 0 0 0 0,1 0 0 0 0,0 0-1 0 0,0 0 1 0 0,0 0 0 0 0,0 0 0 0 0,0 0-1 0 0,-1 0 1 0 0,1 0 0 0 0,9 11 1597 0 0,-9-11-1614 0 0,1-1 1 0 0,-1 0-1 0 0,0 0 1 0 0,1 1-1 0 0,-1-1 1 0 0,0 0-1 0 0,1 1 1 0 0,-1-1-1 0 0,1 1 1 0 0,-1-1-1 0 0,1 0 1 0 0,-1 1-1 0 0,1-1 1 0 0,0 1-1 0 0,-1-1 1 0 0,1 1-1 0 0,0 0 0 0 0,-1-1 1 0 0,1 1-1 0 0,0 0 1 0 0,-1-1-1 0 0,1 1 1 0 0,1 0-1 0 0,21-7 304 0 0,-19 6-230 0 0,11 0 56 0 0,-15 1-150 0 0,0 0 0 0 0,1 0 1 0 0,-1 0-1 0 0,1 0 0 0 0,-1 0 1 0 0,1 0-1 0 0,-1 0 1 0 0,0 0-1 0 0,1 0 0 0 0,-1 0 1 0 0,1 1-1 0 0,-1-1 1 0 0,1 0-1 0 0,-1 0 0 0 0,0 0 1 0 0,1 0-1 0 0,-1 1 0 0 0,0-1 1 0 0,1 0-1 0 0,-1 0 1 0 0,0 1-1 0 0,1-1 0 0 0,-1 0 1 0 0,0 1-1 0 0,0-1 1 0 0,1 1-1 0 0,-21 8 130 0 0,15-7-116 0 0,1 0 1 0 0,-1 0 0 0 0,1 0-1 0 0,0 1 1 0 0,0 0-1 0 0,0 0 1 0 0,1 0 0 0 0,-1 0-1 0 0,0 0 1 0 0,1 1-1 0 0,0-1 1 0 0,0 1 0 0 0,-5 8-1 0 0,8-12-15 0 0,0 0-1 0 0,0 0 1 0 0,0 0 0 0 0,0 0-1 0 0,0 0 1 0 0,0 0-1 0 0,0 0 1 0 0,0 0-1 0 0,0 0 1 0 0,0 0-1 0 0,0 0 1 0 0,0 1 0 0 0,-1-1-1 0 0,1 0 1 0 0,0 0-1 0 0,0 0 1 0 0,0 0-1 0 0,0 0 1 0 0,0 0-1 0 0,0 0 1 0 0,0 0-1 0 0,0 0 1 0 0,0 0 0 0 0,0 0-1 0 0,0 0 1 0 0,0 1-1 0 0,0-1 1 0 0,0 0-1 0 0,0 0 1 0 0,0 0-1 0 0,0 0 1 0 0,0 0 0 0 0,0 0-1 0 0,0 0 1 0 0,0 0-1 0 0,0 0 1 0 0,0 0-1 0 0,1 0 1 0 0,-1 0-1 0 0,0 1 1 0 0,0-1-1 0 0,0 0 1 0 0,0 0 0 0 0,0 0-1 0 0,0 0 1 0 0,0 0-1 0 0,0 0 1 0 0,0 0-1 0 0,0 0 1 0 0,0 0-1 0 0,0 0 1 0 0,0 0 0 0 0,0 0-1 0 0,0 0 1 0 0,1 0-1 0 0,-1 0 1 0 0,0 0-1 0 0,0 0 1 0 0,7-3 181 0 0,16-11 115 0 0,-6 4-113 0 0,-3 4-128 0 0,-11 5-50 0 0,-1 1-1 0 0,0-1 0 0 0,0 0 1 0 0,1 0-1 0 0,-1 0 0 0 0,0 0 1 0 0,0 0-1 0 0,2-2 1 0 0,32-30 265 0 0,-36 32-256 0 0,-4 3 11 0 0,1 0 0 0 0,-1 0 0 0 0,1 0 0 0 0,-1 1 0 0 0,-4 4 1 0 0,-3 1 39 0 0,2-1 4 0 0,17-10-38 0 0,16-10 29 0 0,70-51 76 0 0,-7 6 4 0 0,14-12 34 0 0,-45 32-88 0 0,95-81-1 0 0,36-80 8 0 0,-12 12-71 0 0,-127 141-36 0 0,212-221 107 0 0,-241 245-86 0 0,267-282 240 0 0,-239 261-185 0 0,254-244 271 0 0,-101 91 42 0 0,-157 159-268 0 0,3 2 0 0 0,91-55 0 0 0,-85 61-103 0 0,0-2 3 0 0,66-26 1 0 0,-144 68-191 0 0,-4 2 86 0 0,-33 10-1 0 0,42-17-19 0 0,-11 4-125 0 0,0-2 0 0 0,-1-1 0 0 0,0-2 0 0 0,-35 1 1 0 0,68-6 194 0 0,0 1 0 0 0,0-1 0 0 0,0 0 1 0 0,-1 0-1 0 0,1 0 0 0 0,0 0 0 0 0,0 0 1 0 0,0 0-1 0 0,-1 0 0 0 0,1 0 0 0 0,0 0 1 0 0,0 0-1 0 0,0 0 0 0 0,-1 0 1 0 0,1 0-1 0 0,0 0 0 0 0,0 0 0 0 0,0 0 1 0 0,-1 0-1 0 0,1 0 0 0 0,0-1 0 0 0,0 1 1 0 0,0 0-1 0 0,-1 0 0 0 0,1 0 1 0 0,0 0-1 0 0,0 0 0 0 0,0 0 0 0 0,0-1 1 0 0,0 1-1 0 0,-1 0 0 0 0,1 0 0 0 0,0 0 1 0 0,0 0-1 0 0,0-1 0 0 0,0 1 1 0 0,0 0-1 0 0,0 0 0 0 0,0 0 0 0 0,0 0 1 0 0,-1-1-1 0 0,1 1 0 0 0,0 0 0 0 0,8-9-1667 0 0,14-6-1260 0 0,10 0-3003 0 0,-21 11 4271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25.1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68 175 512 0 0,'2'-7'988'0'0,"0"-1"1"0"0,0 0-1 0 0,-1 1 0 0 0,1-1 0 0 0,-2 0 0 0 0,1 0 1 0 0,-1 0-1 0 0,-2-15 0 0 0,2 20-757 0 0,-1 1 0 0 0,1-1 1 0 0,-1 0-1 0 0,0 1 0 0 0,0-1 0 0 0,0 0 0 0 0,0 1 1 0 0,-1-1-1 0 0,1 1 0 0 0,-1 0 0 0 0,1-1 1 0 0,-1 1-1 0 0,0 0 0 0 0,0 0 0 0 0,0 0 0 0 0,0 0 1 0 0,0 0-1 0 0,-1 1 0 0 0,1-1 0 0 0,0 1 0 0 0,-1-1 1 0 0,1 1-1 0 0,-1 0 0 0 0,0 0 0 0 0,1 0 0 0 0,-4-1 1 0 0,4 2-49 0 0,0 0 1 0 0,0 0-1 0 0,1-1 1 0 0,-1 1-1 0 0,0-1 1 0 0,1 1-1 0 0,-1-1 1 0 0,1 0 0 0 0,-1 0-1 0 0,1 0 1 0 0,-3-1-1 0 0,4 2-105 0 0,-1-1 0 0 0,1 1 1 0 0,0 0-1 0 0,0 0 0 0 0,-1-1 0 0 0,1 1 0 0 0,0 0 0 0 0,0-1 0 0 0,0 1 0 0 0,0 0 1 0 0,-1-1-1 0 0,1 1 0 0 0,0 0 0 0 0,0-1 0 0 0,0 1 0 0 0,0 0 0 0 0,0-1 0 0 0,0 1 1 0 0,0 0-1 0 0,0-1 0 0 0,0 1 0 0 0,0-1 0 0 0,0 0-17 0 0,1 0 1 0 0,-1 1-1 0 0,0-1 0 0 0,1 0 0 0 0,-1 1 1 0 0,1-1-1 0 0,-1 0 0 0 0,1 1 0 0 0,-1-1 1 0 0,1 1-1 0 0,0-1 0 0 0,-1 1 1 0 0,1-1-1 0 0,1 0 0 0 0,3-5 352 0 0,-1 3 257 0 0,-3 12-334 0 0,-1-6-295 0 0,0 0 0 0 0,0 0 0 0 0,0 0 0 0 0,0 0 0 0 0,1 0 0 0 0,-1 1 0 0 0,1-1 0 0 0,0 0 0 0 0,0 0 0 0 0,0-1 1 0 0,0 1-1 0 0,0 0 0 0 0,1 0 0 0 0,-1-1 0 0 0,1 1 0 0 0,0 0 0 0 0,3 2 0 0 0,3 5 145 0 0,1 0 1 0 0,-1 0-1 0 0,12 22 1 0 0,-18-27-128 0 0,0 0-1 0 0,0 0 1 0 0,0 0 0 0 0,-1 0 0 0 0,0 0 0 0 0,0 0 0 0 0,0 0 0 0 0,-1 0-1 0 0,1 0 1 0 0,-1 0 0 0 0,0 0 0 0 0,-2 10 0 0 0,0-2 0 0 0,0 0 0 0 0,1 0 0 0 0,0 0 0 0 0,1 0 0 0 0,1 0 1 0 0,0 0-1 0 0,0 1 0 0 0,6 19 0 0 0,3-1 75 0 0,2 0 0 0 0,27 53 1 0 0,-30-69-84 0 0,-1 1 1 0 0,-1 1 0 0 0,0-1-1 0 0,-2 1 1 0 0,0 0-1 0 0,0 0 1 0 0,-2 1 0 0 0,0-1-1 0 0,0 31 1 0 0,2 56 275 0 0,-3-88-223 0 0,1 0 1 0 0,1 0-1 0 0,0 0 1 0 0,8 16-1 0 0,11 20 48 0 0,-13-31-85 0 0,0 0-1 0 0,-2 1 0 0 0,10 39 1 0 0,-17-54-47 0 0,0 1 0 0 0,0 0 0 0 0,-1 0 0 0 0,0 0 1 0 0,-1 0-1 0 0,0 0 0 0 0,0-1 0 0 0,-1 1 0 0 0,0 0 0 0 0,0-1 1 0 0,-1 1-1 0 0,0-1 0 0 0,-1 0 0 0 0,0 0 0 0 0,0 0 0 0 0,-6 8 0 0 0,7-12-4 0 0,1 1-1 0 0,0-1 0 0 0,0 1 0 0 0,0 0 0 0 0,0-1 0 0 0,1 1 0 0 0,0 0 1 0 0,0 0-1 0 0,0 0 0 0 0,0 0 0 0 0,1 0 0 0 0,0 0 0 0 0,0 0 0 0 0,1 6 1 0 0,1 0 9 0 0,1-1 1 0 0,0 0 0 0 0,0 1-1 0 0,1-1 1 0 0,8 15 0 0 0,-4-10 15 0 0,-1-2-3 0 0,0 0-1 0 0,-1 0 1 0 0,-1 1 0 0 0,0-1 0 0 0,-1 1-1 0 0,0 0 1 0 0,3 25 0 0 0,-7-14 20 0 0,-2 26 1 0 0,-1 25 12 0 0,4-68-58 0 0,0 1 0 0 0,0-1 1 0 0,1 1-1 0 0,0-1 0 0 0,0 0 1 0 0,7 15-1 0 0,3 0 9 0 0,1-1 0 0 0,17 22 0 0 0,-8-12 11 0 0,-18-25-28 0 0,1 0 0 0 0,-1 0-1 0 0,0 1 1 0 0,-1-1 0 0 0,0 1 0 0 0,3 10 0 0 0,-5-13 5 0 0,0 0-1 0 0,-1 0 1 0 0,1 1 0 0 0,-1-1-1 0 0,0 0 1 0 0,-1 0 0 0 0,1 0 0 0 0,-1 0-1 0 0,0 0 1 0 0,0 0 0 0 0,-3 7-1 0 0,-14 34 17 0 0,-9 22-33 0 0,25-61 12 0 0,0 0-1 0 0,0 0 1 0 0,1 1-1 0 0,0-1 1 0 0,1 0-1 0 0,-1 1 1 0 0,2 10-1 0 0,0-11-5 0 0,1-1 0 0 0,0 1 0 0 0,0-1 0 0 0,0 1 0 0 0,1-1 0 0 0,0 0 0 0 0,0 0 0 0 0,0 0 0 0 0,7 7 0 0 0,-8-10 0 0 0,0 0 0 0 0,0-1 0 0 0,0 1 0 0 0,0-1 0 0 0,0 0 0 0 0,1 0 0 0 0,-1 1 0 0 0,1-2 0 0 0,0 1 0 0 0,0 0 0 0 0,0 0 0 0 0,-1-1 0 0 0,1 0 0 0 0,1 1 0 0 0,-1-1 0 0 0,0 0 0 0 0,0-1 0 0 0,0 1 0 0 0,0-1 0 0 0,1 1 0 0 0,3-1 0 0 0,-4 0-20 0 0,0-1 1 0 0,0 0-1 0 0,0 0 0 0 0,0 0 1 0 0,0 0-1 0 0,0 0 0 0 0,-1 0 1 0 0,1-1-1 0 0,0 1 0 0 0,-1-1 0 0 0,1 0 1 0 0,-1 0-1 0 0,1 0 0 0 0,-1 0 1 0 0,0 0-1 0 0,0 0 0 0 0,0-1 1 0 0,0 1-1 0 0,2-6 0 0 0,-2 6-63 0 0,-1 0-1 0 0,0 0 1 0 0,0 0-1 0 0,-1 0 0 0 0,1-1 1 0 0,0 1-1 0 0,-1 0 1 0 0,1-1-1 0 0,-1 1 1 0 0,0 0-1 0 0,0-1 1 0 0,0 1-1 0 0,0-1 1 0 0,0 1-1 0 0,-1 0 0 0 0,1-1 1 0 0,0 1-1 0 0,-1 0 1 0 0,0-1-1 0 0,0 1 1 0 0,0 0-1 0 0,0 0 1 0 0,0 0-1 0 0,0 0 1 0 0,0 0-1 0 0,-2-2 1 0 0,-8-8-1345 0 0,-16-14 0 0 0,-6-7-4109 0 0,29 27 3134 0 0,1 1-367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3:33.5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17 137 512 0 0,'-3'-7'12835'0'0,"3"6"-12678"0"0,-1 1-1 0 0,1 0 0 0 0,0 0 1 0 0,0-1-1 0 0,0 1 0 0 0,-1 0 1 0 0,1 0-1 0 0,0 0 0 0 0,-1-1 1 0 0,1 1-1 0 0,0 0 0 0 0,0 0 1 0 0,-1 0-1 0 0,1 0 1 0 0,0 0-1 0 0,-1-1 0 0 0,1 1 1 0 0,0 0-1 0 0,-1 0 0 0 0,1 0 1 0 0,0 0-1 0 0,-1 0 0 0 0,1 0 1 0 0,0 0-1 0 0,-1 0 0 0 0,1 0 1 0 0,0 0-1 0 0,-1 1 1 0 0,1-1-1 0 0,0 0 0 0 0,-1 0 1 0 0,1 0-1 0 0,0 0 0 0 0,-1 0 1 0 0,1 0-1 0 0,0 1 0 0 0,0-1 1 0 0,-1 0-1 0 0,1 1 1 0 0,0-1-128 0 0,0 0 1 0 0,0 0 0 0 0,-1 0-1 0 0,1 0 1 0 0,0 0 0 0 0,0 0 0 0 0,0 0-1 0 0,0 0 1 0 0,0 0 0 0 0,0 0-1 0 0,0 0 1 0 0,0 1 0 0 0,0-1 0 0 0,0 0-1 0 0,0 0 1 0 0,0 0 0 0 0,0 0-1 0 0,0 0 1 0 0,0 0 0 0 0,0 0 0 0 0,0 0-1 0 0,0 0 1 0 0,0 0 0 0 0,0 1-1 0 0,0-1 1 0 0,0 0 0 0 0,0 0 0 0 0,0 0-1 0 0,0 0 1 0 0,0 0 0 0 0,0 0-1 0 0,0 0 1 0 0,0 0 0 0 0,0 0 0 0 0,0 1-1 0 0,0-1 1 0 0,0 0 0 0 0,0 0-1 0 0,0 0 1 0 0,0 0 0 0 0,1 0 0 0 0,-1 0-1 0 0,0 0 1 0 0,0 0 0 0 0,0 0-1 0 0,0 0 1 0 0,0 0 0 0 0,0 0 0 0 0,0 0-1 0 0,0 0 1 0 0,0 0 0 0 0,0 0-1 0 0,1 0 1 0 0,-1 0 0 0 0,0 0 0 0 0,0 0-1 0 0,0 0 1 0 0,0 0 0 0 0,0 0-1 0 0,0 0 1 0 0,0 0 0 0 0,12 1 664 0 0,12-3-287 0 0,49-18 235 0 0,60-13-344 0 0,72 6 50 0 0,-123 18-129 0 0,11-2 82 0 0,119-10 299 0 0,-132 16-377 0 0,-7 1 6 0 0,138 9-1 0 0,-156 0-171 0 0,54 6 43 0 0,206 28 98 0 0,-147-15-193 0 0,-18-2 37 0 0,2 6-80 0 0,12 0 57 0 0,-103-19-3 0 0,76 21 0 0 0,-67-13-61 0 0,166 37 144 0 0,-105-32-62 0 0,-32-7-10 0 0,-94-14-29 0 0,254 39 138 0 0,-163-31-118 0 0,60 3 20 0 0,-54-10-56 0 0,105-4 58 0 0,-139-3-44 0 0,72-3-4 0 0,28-6-24 0 0,0 0 68 0 0,-143 12-50 0 0,0 0 0 0 0,0-2 1 0 0,25-6-1 0 0,-6 0 93 0 0,51-4-88 0 0,19-5-10 0 0,126-22-4 0 0,-34 7 7 0 0,-153 24 20 0 0,-4 1-3 0 0,0-1-1 0 0,93-35 0 0 0,-82 21-64 0 0,-50 19-433 0 0,-18 4 187 0 0,-17 3-515 0 0,20-1 482 0 0,0 0 0 0 0,0 0 0 0 0,0 1 0 0 0,-6 3 0 0 0,10-5-74 0 0,0 1 0 0 0,0 0 0 0 0,-1 0 0 0 0,1 0 0 0 0,0-1 0 0 0,0 1 0 0 0,0 0 0 0 0,0 0 0 0 0,-1 2-1 0 0,2-2-139 0 0,-1 0 0 0 0,1-1-1 0 0,0 1 1 0 0,-1-1-1 0 0,1 1 1 0 0,0 0-1 0 0,0 0 1 0 0,0-1-1 0 0,0 1 1 0 0,0 0 0 0 0,0-1-1 0 0,0 1 1 0 0,0 0-1 0 0,0-1 1 0 0,0 1-1 0 0,0 0 1 0 0,0-1-1 0 0,0 1 1 0 0,0 0 0 0 0,1 0-1 0 0,1 3-1549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4:26.1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47 114 512 0 0,'-9'-3'1438'0'0,"-13"-6"2723"0"0,6 7 3256 0 0,38 9-2588 0 0,-7-5-4241 0 0,0-1 1 0 0,0 0-1 0 0,0-1 0 0 0,24-4 0 0 0,60-14 390 0 0,4 0-418 0 0,0 6-200 0 0,185 3 1 0 0,-205 13-492 0 0,129-12-1 0 0,-201 7 14 0 0,0-1 0 0 0,12-3-1 0 0,-20 4 31 0 0,0 0 1 0 0,0 0-1 0 0,0 0 0 0 0,0 0 0 0 0,0-1 0 0 0,-1 1 1 0 0,1-1-1 0 0,-1 1 0 0 0,1-1 0 0 0,-1 0 1 0 0,0 0-1 0 0,4-4 0 0 0,-6 6 37 0 0,1 0 0 0 0,-1-1 0 0 0,0 1 0 0 0,0 0 0 0 0,0 0 0 0 0,1-1 0 0 0,-1 1 0 0 0,0 0-1 0 0,0 0 1 0 0,0-1 0 0 0,0 1 0 0 0,0 0 0 0 0,0-1 0 0 0,0 1 0 0 0,0 0 0 0 0,0-1 0 0 0,0 1 0 0 0,0 0 0 0 0,0 0 0 0 0,0-1 0 0 0,0 1 0 0 0,0 0 0 0 0,0-1 0 0 0,0 1 0 0 0,0 0 0 0 0,0 0-1 0 0,0-1 1 0 0,0 1 0 0 0,-1 0 0 0 0,1-1 0 0 0,0 1 0 0 0,0 0 0 0 0,-1-1 0 0 0,-10-3-1539 0 0,-14 3-1695 0 0,12 3 1245 0 0,-2-1-153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4:26.6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22 157 8 0 0,'-6'-19'2684'0'0,"1"-1"-1"0"0,1 0 1 0 0,1-1 0 0 0,1 1-1 0 0,0-28 1 0 0,4 39-1324 0 0,2 10-96 0 0,-3 0-1151 0 0,0 0 0 0 0,-1 0 0 0 0,1 0 0 0 0,0 0 0 0 0,-1 0 0 0 0,1 0-1 0 0,-1 0 1 0 0,1 0 0 0 0,-1 0 0 0 0,1 3 0 0 0,2 20 542 0 0,1 29 0 0 0,-2-9-58 0 0,5 180 942 0 0,1-64-982 0 0,-1-45-335 0 0,-7-104-221 0 0,0 6 17 0 0,5 29 0 0 0,-5-42-23 0 0,1 0 0 0 0,0-1 0 0 0,0 1-1 0 0,0 0 1 0 0,0 0 0 0 0,1-1 0 0 0,0 1 0 0 0,-1-1-1 0 0,1 1 1 0 0,1-1 0 0 0,-1 0 0 0 0,0 0-1 0 0,4 4 1 0 0,-5-6-23 0 0,0-1 0 0 0,1 1-1 0 0,-1 0 1 0 0,0 0 0 0 0,1-1-1 0 0,-1 1 1 0 0,1 0 0 0 0,-1-1-1 0 0,0 0 1 0 0,1 1 0 0 0,0-1-1 0 0,-1 0 1 0 0,1 0 0 0 0,-1 0-1 0 0,1 0 1 0 0,-1 0 0 0 0,1 0-1 0 0,-1 0 1 0 0,1 0 0 0 0,-1-1-1 0 0,1 1 1 0 0,-1 0 0 0 0,1-1-1 0 0,-1 0 1 0 0,1 1 0 0 0,-1-1-1 0 0,0 0 1 0 0,1 0 0 0 0,-1 1-1 0 0,0-1 1 0 0,0 0 0 0 0,2-2-1 0 0,2-1-290 0 0,-1 0 0 0 0,0 0 0 0 0,-1-1-1 0 0,1 1 1 0 0,-1-1 0 0 0,0 1 0 0 0,5-10-1 0 0,-5 8-823 0 0,-1-1-1 0 0,0 0 0 0 0,0 1 0 0 0,0-1 0 0 0,-1 0 0 0 0,1-12 0 0 0,-2 5-2195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4:26.9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116 39 2080 0 0,'-36'7'6974'0'0,"29"-6"-6077"0"0,0 0 0 0 0,0 1-1 0 0,0-1 1 0 0,0 1 0 0 0,0 1-1 0 0,1-1 1 0 0,-12 7-1 0 0,17-8-750 0 0,0-1 0 0 0,0 1 0 0 0,1-1 1 0 0,-1 1-1 0 0,0 0 0 0 0,0-1 0 0 0,0 1 0 0 0,1 0 0 0 0,-1 0 0 0 0,0 0 0 0 0,1 0 0 0 0,-1-1 0 0 0,0 1 0 0 0,1 0 0 0 0,-1 0 0 0 0,1 0 0 0 0,0 0 0 0 0,-1 0 0 0 0,1 2 0 0 0,0-2-73 0 0,0 0 1 0 0,0-1 0 0 0,0 1 0 0 0,1 0-1 0 0,-1 0 1 0 0,0-1 0 0 0,1 1-1 0 0,-1 0 1 0 0,0-1 0 0 0,1 1 0 0 0,-1-1-1 0 0,1 1 1 0 0,-1-1 0 0 0,1 1-1 0 0,-1 0 1 0 0,1-1 0 0 0,-1 0 0 0 0,1 1-1 0 0,0-1 1 0 0,-1 1 0 0 0,2-1-1 0 0,2 3 52 0 0,1-2 1 0 0,-1 1-1 0 0,1 0 0 0 0,-1-1 0 0 0,1 0 0 0 0,0 0 0 0 0,6 0 0 0 0,19-1 35 0 0,0-2 1 0 0,0 0-1 0 0,56-14 0 0 0,-28 4-166 0 0,33-4-169 0 0,276-42-2000 0 0,-362 58 2106 0 0,43-4-2181 0 0,-44 4 1643 0 0,1 1 0 0 0,-1-1 1 0 0,0 1-1 0 0,1 0 1 0 0,-1 0-1 0 0,0 0 0 0 0,1 0 1 0 0,5 3-1 0 0,4 6-3595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4:27.7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391 518 512 0 0,'4'-7'377'0'0,"-1"-1"0"0"0,0 1 1 0 0,0-1-1 0 0,0 0 0 0 0,-1 0 0 0 0,0 0 0 0 0,-1 0 1 0 0,0-1-1 0 0,0 1 0 0 0,0 0 0 0 0,-1-1 0 0 0,-1 1 0 0 0,0 0 1 0 0,0 0-1 0 0,0-1 0 0 0,-1 1 0 0 0,-4-11 0 0 0,5 14-174 0 0,-2-1-1 0 0,1 1 0 0 0,-1 0 0 0 0,1-1 1 0 0,-2 1-1 0 0,1 1 0 0 0,0-1 0 0 0,-1 0 1 0 0,0 1-1 0 0,0 0 0 0 0,0 0 0 0 0,-1 0 1 0 0,1 0-1 0 0,-1 1 0 0 0,0 0 0 0 0,0 0 1 0 0,0 0-1 0 0,0 0 0 0 0,-1 1 0 0 0,1 0 1 0 0,-1 0-1 0 0,1 0 0 0 0,-1 1 0 0 0,0 0 1 0 0,-6-1-1 0 0,-2 2 90 0 0,0 0 0 0 0,0 0 0 0 0,0 1-1 0 0,0 1 1 0 0,0 0 0 0 0,0 1 0 0 0,1 1 0 0 0,-1 0 0 0 0,1 1 0 0 0,0 0-1 0 0,0 1 1 0 0,-18 11 0 0 0,24-12-255 0 0,1-1 1 0 0,-1 1-1 0 0,1 0 0 0 0,0 0 0 0 0,0 1 1 0 0,1-1-1 0 0,0 1 0 0 0,0 1 0 0 0,0-1 0 0 0,0 1 1 0 0,1-1-1 0 0,1 2 0 0 0,-1-1 0 0 0,1 0 1 0 0,0 0-1 0 0,0 1 0 0 0,1 0 0 0 0,0-1 1 0 0,1 1-1 0 0,0 0 0 0 0,0 0 0 0 0,0 0 0 0 0,1 11 1 0 0,1-13-15 0 0,0 0 1 0 0,0 1-1 0 0,1-1 1 0 0,-1 0-1 0 0,1 0 1 0 0,0 0-1 0 0,1-1 1 0 0,0 1-1 0 0,0 0 1 0 0,0-1-1 0 0,0 0 1 0 0,1 0-1 0 0,0 0 1 0 0,0 0 0 0 0,0 0-1 0 0,1-1 1 0 0,-1 0-1 0 0,1 0 1 0 0,0 0-1 0 0,0-1 1 0 0,1 1-1 0 0,-1-1 1 0 0,11 4-1 0 0,-7-3-28 0 0,1-1-1 0 0,-1 0 1 0 0,1 0-1 0 0,0-1 0 0 0,0-1 1 0 0,0 0-1 0 0,0 0 1 0 0,0 0-1 0 0,1-2 1 0 0,-1 1-1 0 0,0-1 1 0 0,0-1-1 0 0,0 1 1 0 0,10-5-1 0 0,-11 3-58 0 0,1 0 0 0 0,-1-1 0 0 0,0 0 0 0 0,-1-1 0 0 0,1 0 0 0 0,-1 0 0 0 0,0-1 0 0 0,0 0 0 0 0,0-1 0 0 0,-1 1 0 0 0,0-2 0 0 0,7-9 0 0 0,-9 11 59 0 0,-1 0-1 0 0,0-1 1 0 0,-1 1 0 0 0,0-1-1 0 0,0 0 1 0 0,0 0-1 0 0,-1 0 1 0 0,0 0-1 0 0,0-1 1 0 0,-1 1 0 0 0,0-1-1 0 0,0 1 1 0 0,-1-1-1 0 0,0 1 1 0 0,0-1-1 0 0,-3-12 1 0 0,-10-45 88 0 0,-26-70-1 0 0,-8-34 693 0 0,46 162-647 0 0,1 5-12 0 0,0 0 1 0 0,-1-1-1 0 0,1 1 1 0 0,0 0-1 0 0,-1-1 0 0 0,0 1 1 0 0,0 0-1 0 0,1 0 0 0 0,-1 0 1 0 0,-1-1-1 0 0,-1-2 0 0 0,0 28 1147 0 0,3 38-813 0 0,12 80-1 0 0,-7-110-441 0 0,1 0 1 0 0,2 0-1 0 0,1-1 0 0 0,18 42 1 0 0,-8-27-148 0 0,19 38-155 0 0,-33-75-23 0 0,0 0 0 0 0,0 0-1 0 0,0-1 1 0 0,1 0-1 0 0,0 0 1 0 0,1 0 0 0 0,12 9-1 0 0,-16-13-365 0 0,0-1 0 0 0,1 0-1 0 0,-1 0 1 0 0,1-1 0 0 0,0 1-1 0 0,0-1 1 0 0,-1 0 0 0 0,1 0-1 0 0,0 0 1 0 0,0 0 0 0 0,0-1-1 0 0,7 1 1 0 0,0-1-957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4:28.0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84 1816 0 0,'-1'0'189'0'0,"1"-1"0"0"0,0 1 0 0 0,-1 0 0 0 0,1 0 0 0 0,0 0 0 0 0,0 0 0 0 0,-1 0 0 0 0,1 0 0 0 0,0 0 0 0 0,-1 0 0 0 0,1 0 0 0 0,0 0 0 0 0,0 0 0 0 0,-1 1 0 0 0,1-1 0 0 0,0 0 0 0 0,-1 0 0 0 0,1 0 0 0 0,0 0 0 0 0,0 0 0 0 0,-1 0 0 0 0,1 1 0 0 0,0-1 0 0 0,0 0 0 0 0,0 0 0 0 0,-1 0 0 0 0,1 1 0 0 0,0-1 0 0 0,0 0 0 0 0,-1 1 0 0 0,7 6 2418 0 0,21 12-1554 0 0,-18-14 25 0 0,0 1-821 0 0,0 0 0 0 0,0-1 0 0 0,1-1 0 0 0,0 1 0 0 0,0-2 0 0 0,0 1-1 0 0,1-1 1 0 0,-1-1 0 0 0,1 0 0 0 0,-1 0 0 0 0,1-1 0 0 0,16-1 0 0 0,-17 0-256 0 0,0-1 0 0 0,0 0 0 0 0,-1 0 0 0 0,1-1 0 0 0,0-1 1 0 0,-1 1-1 0 0,1-2 0 0 0,-1 1 0 0 0,0-1 0 0 0,0-1 0 0 0,0 1 0 0 0,-1-2 1 0 0,13-9-1 0 0,-20 14-1 0 0,1 0 1 0 0,-1 1-1 0 0,0-1 1 0 0,0 0 0 0 0,0 0-1 0 0,0-1 1 0 0,0 1-1 0 0,0 0 1 0 0,-1 0 0 0 0,1 0-1 0 0,0-1 1 0 0,0 1-1 0 0,-1 0 1 0 0,1-1-1 0 0,-1 1 1 0 0,1 0 0 0 0,-1-1-1 0 0,0 1 1 0 0,0-1-1 0 0,1 1 1 0 0,-1-1 0 0 0,0 1-1 0 0,0-1 1 0 0,0 1-1 0 0,-1 0 1 0 0,1-1-1 0 0,0 1 1 0 0,0-1 0 0 0,-1 1-1 0 0,1-1 1 0 0,-1 1-1 0 0,1 0 1 0 0,-1-1-1 0 0,0 1 1 0 0,1 0 0 0 0,-1 0-1 0 0,0 0 1 0 0,0-1-1 0 0,0 1 1 0 0,-2-1 0 0 0,-1-3-5 0 0,-1 1 0 0 0,1 1 0 0 0,-1-1 0 0 0,0 0 0 0 0,-1 1 1 0 0,1 0-1 0 0,0 1 0 0 0,-8-4 0 0 0,-2 1 45 0 0,-1 0 1 0 0,0 1-1 0 0,0 1 0 0 0,-20-2 0 0 0,28 4 84 0 0,-1 1 0 0 0,1 0 0 0 0,-1 0-1 0 0,0 1 1 0 0,1 0 0 0 0,-1 1-1 0 0,1 0 1 0 0,0 0 0 0 0,-14 6 0 0 0,16-5-57 0 0,0 1 1 0 0,1-1-1 0 0,-1 1 1 0 0,1 0-1 0 0,0 1 1 0 0,0-1-1 0 0,1 1 1 0 0,-1 0-1 0 0,1 0 1 0 0,0 0-1 0 0,1 1 1 0 0,-1-1-1 0 0,1 1 1 0 0,0 0-1 0 0,0 0 1 0 0,1 0-1 0 0,0 0 1 0 0,0 0-1 0 0,0 1 1 0 0,1-1-1 0 0,0 1 1 0 0,0-1-1 0 0,1 1 1 0 0,-1 0-1 0 0,2-1 1 0 0,-1 1-1 0 0,1-1 1 0 0,0 1-1 0 0,0-1 1 0 0,0 1-1 0 0,1-1 1 0 0,0 0-1 0 0,1 0 1 0 0,-1 0-1 0 0,1 0 1 0 0,0 0-1 0 0,1 0 1 0 0,-1-1-1 0 0,1 1 1 0 0,0-1-1 0 0,0 0 1 0 0,1 0-1 0 0,9 7 1 0 0,-4-5-113 0 0,0-1 0 0 0,0-1 0 0 0,1 0 0 0 0,-1 0 0 0 0,1-1 0 0 0,0-1 0 0 0,0 0 0 0 0,17 3 0 0 0,12 0-780 0 0,42-1 0 0 0,-71-4 540 0 0,116 0-7421 0 0,-89-5 3665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4:28.9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146 91 8 0 0,'-5'0'617'0'0,"5"0"-394"0"0,0 0 0 0 0,0 0 0 0 0,-1 1 0 0 0,1-1 1 0 0,0 0-1 0 0,0 0 0 0 0,0 0 0 0 0,-1 0 0 0 0,1 0 0 0 0,0 0 0 0 0,0 0 1 0 0,-2 1 1338 0 0,2 0-1339 0 0,0-1 0 0 0,0 0 0 0 0,0 0 0 0 0,0 0 0 0 0,0 1 0 0 0,0-1 1 0 0,-1 0-1 0 0,1 0 0 0 0,0 0 0 0 0,0 1 0 0 0,0-1 0 0 0,0 0 0 0 0,0 0 0 0 0,0 1 1 0 0,0-1-1 0 0,0 0 0 0 0,0 1 1379 0 0,1-1-1468 0 0,-1 0 1 0 0,0 0 0 0 0,1 0 0 0 0,-1 0 0 0 0,0 0 0 0 0,1-1 0 0 0,-1 1 0 0 0,0 0-1 0 0,0 0 1 0 0,1 0 0 0 0,-1-1 0 0 0,0 1 0 0 0,0 0 0 0 0,1-1 0 0 0,-1 1 0 0 0,0 0-1 0 0,0 0 1 0 0,0-1 0 0 0,0 1 0 0 0,1 0 0 0 0,-1-1 0 0 0,0 1 0 0 0,0 0 0 0 0,0-1-1 0 0,0 1 1 0 0,0 0 0 0 0,0-1 0 0 0,0 1 0 0 0,0-1 0 0 0,0 1 0 0 0,0 0 0 0 0,0-1 0 0 0,0 1-1 0 0,0 0 1 0 0,0-1 0 0 0,0 1 0 0 0,-1-1 0 0 0,-3-14 625 0 0,0 11-545 0 0,-10-11 1046 0 0,14 15-1228 0 0,-1 0-1 0 0,1-1 1 0 0,-1 1-1 0 0,1 0 0 0 0,-1 0 1 0 0,1 0-1 0 0,0-1 1 0 0,-1 1-1 0 0,1 0 0 0 0,-1 0 1 0 0,1 0-1 0 0,-1 0 1 0 0,1 0-1 0 0,-1 0 0 0 0,1 0 1 0 0,-1 0-1 0 0,1 0 1 0 0,-1 0-1 0 0,1 1 0 0 0,-1-1 1 0 0,1 0-1 0 0,-1 0 0 0 0,1 0 1 0 0,0 0-1 0 0,-1 1 1 0 0,1-1-1 0 0,-1 0 0 0 0,1 0 1 0 0,0 1-1 0 0,-1-1 1 0 0,1 0-1 0 0,0 1 0 0 0,-1-1 1 0 0,1 0-1 0 0,0 1 1 0 0,-1 0-1 0 0,-7 7 686 0 0,7-7-531 0 0,-1 1-1 0 0,1-1 0 0 0,0 1 0 0 0,-1-1 0 0 0,1 1 0 0 0,0-1 1 0 0,0 1-1 0 0,-1 2 0 0 0,-4 9 780 0 0,4-9-803 0 0,0-1-1 0 0,1 0 0 0 0,-1 1 1 0 0,1-1-1 0 0,0 1 1 0 0,0 0-1 0 0,-1 6 1 0 0,1 3-6 0 0,1 1 0 0 0,0-1 0 0 0,0 0 0 0 0,1 0 1 0 0,1 0-1 0 0,0 0 0 0 0,6 17 0 0 0,-2-12-7 0 0,13 30 1 0 0,-15-42-154 0 0,-1 1 0 0 0,1-1 1 0 0,0 0-1 0 0,0 0 1 0 0,0 0-1 0 0,1-1 1 0 0,8 9-1 0 0,-11-13-7 0 0,0 0 0 0 0,-1 0 0 0 0,1 0 0 0 0,0 0 0 0 0,-1 0 0 0 0,1 0 0 0 0,0 0 0 0 0,0-1 0 0 0,0 1 0 0 0,0 0 0 0 0,-1-1 0 0 0,1 0 0 0 0,0 1 0 0 0,0-1 0 0 0,0 0 0 0 0,0 0 0 0 0,0 0 0 0 0,0 0 0 0 0,0-1 0 0 0,0 1 0 0 0,0 0 0 0 0,0-1-1 0 0,0 1 1 0 0,0-1 0 0 0,0 0 0 0 0,-1 0 0 0 0,1 0 0 0 0,0 0 0 0 0,2-2 0 0 0,4-3-73 0 0,0 0 0 0 0,-1-1-1 0 0,0 0 1 0 0,11-15 0 0 0,-1 2-105 0 0,-11 14 134 0 0,0-1-1 0 0,0 0 1 0 0,-1 0 0 0 0,0 0 0 0 0,-1 0 0 0 0,1-1 0 0 0,2-9-1 0 0,-5 13 25 0 0,-1 0 0 0 0,0 0 0 0 0,0 0-1 0 0,0 0 1 0 0,0-1 0 0 0,-1 1-1 0 0,0 0 1 0 0,0 0 0 0 0,0-1 0 0 0,0 1-1 0 0,-1 0 1 0 0,0 0 0 0 0,0 0-1 0 0,0 0 1 0 0,0 0 0 0 0,-3-7 0 0 0,3 9 6 0 0,-9-19-206 0 0,0 0 1 0 0,-2 1-1 0 0,-16-24 1 0 0,24 39 188 0 0,-1-1 0 0 0,0 1 0 0 0,0 0 1 0 0,-1 0-1 0 0,0 0 0 0 0,-8-4 0 0 0,11 6 32 0 0,-1 1 0 0 0,0 1-1 0 0,1-1 1 0 0,-1 1 0 0 0,0-1 0 0 0,0 1-1 0 0,0 0 1 0 0,-1 1 0 0 0,1-1-1 0 0,0 1 1 0 0,0-1 0 0 0,-5 2-1 0 0,6-1 11 0 0,0 1 0 0 0,0-1 0 0 0,0 1 0 0 0,0 0 0 0 0,1 0-1 0 0,-1 1 1 0 0,0-1 0 0 0,0 1 0 0 0,1-1 0 0 0,-1 1 0 0 0,1 0 0 0 0,-1 0-1 0 0,1 0 1 0 0,-3 3 0 0 0,-4 5 27 0 0,-15 22 0 0 0,13-17 6 0 0,1-2-2 0 0,2-4 57 0 0,1 0 0 0 0,0 1 0 0 0,1 0 0 0 0,-7 15 0 0 0,11-21-60 0 0,1-1 0 0 0,0 1-1 0 0,0 0 1 0 0,0 0 0 0 0,0 0 0 0 0,1 0-1 0 0,0 0 1 0 0,0 0 0 0 0,0 0 0 0 0,0-1-1 0 0,0 1 1 0 0,1 0 0 0 0,0 0 0 0 0,-1 0 0 0 0,2 0-1 0 0,-1 0 1 0 0,2 4 0 0 0,2 1 13 0 0,0 0 1 0 0,0 0-1 0 0,0 0 1 0 0,1-1 0 0 0,1 0-1 0 0,-1 0 1 0 0,1 0-1 0 0,1-1 1 0 0,-1 0-1 0 0,1-1 1 0 0,17 11-1 0 0,-19-13-46 0 0,0-1 0 0 0,0 0 0 0 0,0 0 0 0 0,0-1 0 0 0,1 0 0 0 0,-1 0-1 0 0,1 0 1 0 0,-1-1 0 0 0,1 0 0 0 0,-1 0 0 0 0,1-1 0 0 0,0 0 0 0 0,0 0 0 0 0,-1-1 0 0 0,1 1-1 0 0,-1-1 1 0 0,1-1 0 0 0,0 1 0 0 0,5-3 0 0 0,21-11-105 0 0,-1 0-1 0 0,45-31 1 0 0,-51 27 61 0 0,-22 15 40 0 0,0-1 0 0 0,1 1 0 0 0,-1-1 1 0 0,-1 0-1 0 0,7-10 0 0 0,-8 11 4 0 0,-1 1 1 0 0,1-1 0 0 0,-1 1-1 0 0,0-1 1 0 0,1-5 0 0 0,-1-9-10 0 0,-6-1 1 0 0,-2 6 4 0 0,1 5 7 0 0,0 0-1 0 0,0 0 1 0 0,-15-15-1 0 0,-12-2-2 0 0,11 12 25 0 0,7 6 9 0 0,-10-2 60 0 0,9 6 47 0 0,14 3-122 0 0,1 0 0 0 0,-1 1-1 0 0,1-1 1 0 0,0 0-1 0 0,-1 0 1 0 0,1 1 0 0 0,0-1-1 0 0,-1 1 1 0 0,1 0-1 0 0,0-1 1 0 0,-2 2-1 0 0,1 0 5 0 0,0-1-1 0 0,0 1 1 0 0,1-1-1 0 0,-1 1 1 0 0,1 0-1 0 0,0 0 0 0 0,-1 0 1 0 0,1 0-1 0 0,0 0 1 0 0,0 0-1 0 0,0 0 1 0 0,0 4-1 0 0,-5 23 163 0 0,6 13 146 0 0,0-35-277 0 0,1 1 0 0 0,1-1 0 0 0,0 0 0 0 0,0 0 0 0 0,0 1 0 0 0,1-1 0 0 0,0-1 0 0 0,0 1 1 0 0,0 0-1 0 0,1-1 0 0 0,0 0 0 0 0,6 7 0 0 0,-3-5-13 0 0,0-1 0 0 0,1 0 0 0 0,0 0-1 0 0,0-1 1 0 0,0 0 0 0 0,1-1 0 0 0,0 1 0 0 0,10 3 0 0 0,0-1-148 0 0,1-1 1 0 0,0-1 0 0 0,0-1-1 0 0,1 0 1 0 0,0-2-1 0 0,-1 0 1 0 0,1-2 0 0 0,25 0-1 0 0,-37-2-406 0 0,1 0 0 0 0,-1 0-1 0 0,0 0 1 0 0,17-6 0 0 0,-18 4-1082 0 0,-1 0-1 0 0,0 0 1 0 0,11-8 0 0 0,-1 0-2845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19:58.9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218 85 512 0 0,'-1'-1'278'0'0,"-20"-20"-85"0"0,11 17 2953 0 0,10 4-3090 0 0,0 0 0 0 0,0 0 0 0 0,0 0 0 0 0,0 0 0 0 0,0 0 0 0 0,0 0 0 0 0,-1 1 0 0 0,1-1 0 0 0,0 0 0 0 0,0 0 0 0 0,0 0 0 0 0,0 0 0 0 0,0 0 0 0 0,0 0 0 0 0,0 0 0 0 0,0 1 0 0 0,0-1 0 0 0,0 0 0 0 0,-1 0 0 0 0,1 0 0 0 0,0 0 0 0 0,0 0 0 0 0,0 0 0 0 0,0 1 0 0 0,0-1 0 0 0,0 0 0 0 0,0 0 0 0 0,0 0 0 0 0,0 0 0 0 0,0 0 0 0 0,0 1 0 0 0,0-1 0 0 0,0 0 0 0 0,0 0 0 0 0,0 0 0 0 0,1 0 0 0 0,-1 0 0 0 0,0 0 0 0 0,0 1 0 0 0,0-1 0 0 0,0 0 0 0 0,0 0 0 0 0,0 0 0 0 0,0 0 0 0 0,0 0 0 0 0,0 0 0 0 0,1 1 0 0 0,4 7 613 0 0,-4-6-197 0 0,6 11 264 0 0,2-1 0 0 0,-1 0 0 0 0,1-1 1 0 0,1 0-1 0 0,0 0 0 0 0,12 9 0 0 0,1-1-278 0 0,1-2 0 0 0,27 16-1 0 0,-34-23-356 0 0,1-1 0 0 0,1-1 0 0 0,28 8 0 0 0,61 11-35 0 0,-75-20-101 0 0,0-2 1 0 0,0 0 0 0 0,42-1-1 0 0,-61-4 18 0 0,-1-1 0 0 0,1 0 0 0 0,0-2 0 0 0,0 1 0 0 0,-1-1 0 0 0,0-1 0 0 0,1 0 0 0 0,-2-1 0 0 0,1-1 0 0 0,20-12-1 0 0,-18 9 68 0 0,0-2-1 0 0,-1 0 0 0 0,-1 0 0 0 0,1-2 0 0 0,-2 1 0 0 0,18-25 1 0 0,-24 30 19 0 0,-1-1 1 0 0,0 1-1 0 0,-1-1 1 0 0,0-1-1 0 0,0 1 1 0 0,-1 0-1 0 0,0-1 1 0 0,0 0-1 0 0,-1 0 1 0 0,0 0-1 0 0,-1 0 1 0 0,0 0-1 0 0,0 0 1 0 0,-1-17-1 0 0,0 25-60 0 0,0-1-1 0 0,0 1 0 0 0,-1 0 0 0 0,1 0 0 0 0,0-1 0 0 0,-1 1 0 0 0,1 0 0 0 0,0 0 1 0 0,-1 0-1 0 0,1-1 0 0 0,-1 1 0 0 0,0 0 0 0 0,1 0 0 0 0,-1 0 0 0 0,0 0 0 0 0,0 0 0 0 0,0 0 1 0 0,0 0-1 0 0,0 0 0 0 0,0 1 0 0 0,0-1 0 0 0,0 0 0 0 0,0 0 0 0 0,0 1 0 0 0,0-1 1 0 0,0 1-1 0 0,-1-1 0 0 0,1 1 0 0 0,0-1 0 0 0,0 1 0 0 0,-1 0 0 0 0,1 0 0 0 0,0-1 0 0 0,0 1 1 0 0,-1 0-1 0 0,1 0 0 0 0,0 0 0 0 0,-1 1 0 0 0,1-1 0 0 0,-2 1 0 0 0,-4 0-6 0 0,1 1-1 0 0,0-1 0 0 0,0 2 0 0 0,0-1 0 0 0,1 1 1 0 0,-1 0-1 0 0,-5 3 0 0 0,-7 7 22 0 0,1 0-1 0 0,0 1 1 0 0,2 0-1 0 0,-1 2 1 0 0,2 0-1 0 0,-16 21 1 0 0,-65 114 7 0 0,28-20 3 0 0,32-60-72 0 0,8-16 81 0 0,-40 73-67 0 0,52-102 46 0 0,-2-1-1 0 0,-36 42 0 0 0,26-40-52 0 0,-2-1 0 0 0,0-1 0 0 0,-1-2-1 0 0,-2-1 1 0 0,0-1 0 0 0,-48 22 0 0 0,67-37 37 0 0,1 0 0 0 0,-1-1 0 0 0,0-1-1 0 0,0 0 1 0 0,-1-1 0 0 0,1-1 0 0 0,-1 0 0 0 0,1 0 0 0 0,-1-1 0 0 0,0-1 0 0 0,-15-2 0 0 0,27 2-5 0 0,0 0 0 0 0,0-1 0 0 0,1 1 0 0 0,-1-1 1 0 0,0 0-1 0 0,0 1 0 0 0,0-1 0 0 0,0 0 1 0 0,1 0-1 0 0,-1 0 0 0 0,0 0 0 0 0,1-1 1 0 0,-1 1-1 0 0,1 0 0 0 0,-1-1 0 0 0,1 1 1 0 0,-3-3-1 0 0,3 1 4 0 0,-1 0-1 0 0,1 0 1 0 0,0 0 0 0 0,0 0-1 0 0,0 0 1 0 0,0 0 0 0 0,0-1-1 0 0,0 1 1 0 0,1-7 0 0 0,0-3 5 0 0,0 0 0 0 0,2 0 0 0 0,-1 0 0 0 0,6-16 0 0 0,-4 17 9 0 0,1 1 0 0 0,0-1 0 0 0,1 1 0 0 0,0 0 0 0 0,1 0 0 0 0,0 1 0 0 0,0 0 0 0 0,1 0-1 0 0,1 0 1 0 0,0 1 0 0 0,0 0 0 0 0,1 1 0 0 0,0-1 0 0 0,0 2 0 0 0,1-1 0 0 0,0 2 0 0 0,0-1 0 0 0,1 1 0 0 0,-1 1 0 0 0,1 0-1 0 0,1 0 1 0 0,21-5 0 0 0,-27 9 14 0 0,-1 0 0 0 0,0 0-1 0 0,1 1 1 0 0,-1 0 0 0 0,0 0 0 0 0,1 1-1 0 0,-1-1 1 0 0,0 1 0 0 0,0 1-1 0 0,8 1 1 0 0,-5 1-9 0 0,0-1 0 0 0,0 1 0 0 0,0 0 0 0 0,-1 1 0 0 0,13 10 0 0 0,-3 0-3 0 0,-1 1 0 0 0,0 1 0 0 0,-2 0 0 0 0,14 20 0 0 0,-13-14 15 0 0,2 0 1 0 0,1-2-1 0 0,0 0 0 0 0,2 0 1 0 0,32 24-1 0 0,-44-38 11 0 0,1-1 0 0 0,0 0 0 0 0,1-1-1 0 0,-1 0 1 0 0,17 6 0 0 0,-22-10-39 0 0,0 0-1 0 0,1 0 1 0 0,0 0 0 0 0,-1 0-1 0 0,1-1 1 0 0,-1 0 0 0 0,1 0-1 0 0,0 0 1 0 0,-1 0 0 0 0,1-1-1 0 0,-1 0 1 0 0,1 0 0 0 0,-1 0-1 0 0,1 0 1 0 0,5-4 0 0 0,9-4-449 0 0,32-21 1 0 0,-39 22-2996 0 0,17-17 0 0 0,-19 15 1089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4:29.0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3 4033 0 0,'-5'1'1221'0'0,"3"-1"-171"0"0,-1 1 0 0 0,1-1 0 0 0,0 0 1 0 0,0 0-1 0 0,0 0 0 0 0,0 0 1 0 0,0 0-1 0 0,-1 0 0 0 0,1-1 0 0 0,0 1 1 0 0,0-1-1 0 0,0 1 0 0 0,-2-2 1 0 0,16 17 2839 0 0,2 3-3852 0 0,13 6-779 0 0,-7-11-3287 0 0,-11-7 2315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4:29.2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21 3777 0 0,'-18'5'4313'0'0,"5"-3"3368"0"0,3-1-6064 0 0,6-1-105 0 0,4 2-360 0 0,1 1-272 0 0,2 1 105 0 0,1-1-505 0 0,4 1-352 0 0,2-3-136 0 0,1-1-120 0 0,8-1-344 0 0,1-3-769 0 0,0-3 705 0 0,8-4-3745 0 0,-4 1 2697 0 0,2-3-112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4:31.3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91 512 0 0,'-2'3'9988'0'0,"-3"6"-7439"0"0,2 5-1554 0 0,0 0-1 0 0,1 1 1 0 0,1-1-1 0 0,1 22 0 0 0,-1 4-166 0 0,0-16-398 0 0,0 1 0 0 0,2-1 0 0 0,8 46 0 0 0,-6-56-244 0 0,1 1-1 0 0,1-1 0 0 0,0 0 1 0 0,0 0-1 0 0,2-1 1 0 0,-1 0-1 0 0,15 21 1 0 0,-20-33-190 0 0,-1 0 1 0 0,0-1 0 0 0,1 1 0 0 0,-1-1-1 0 0,1 1 1 0 0,-1 0 0 0 0,1-1 0 0 0,-1 1-1 0 0,1-1 1 0 0,-1 1 0 0 0,1-1 0 0 0,-1 0-1 0 0,1 1 1 0 0,0-1 0 0 0,-1 1 0 0 0,1-1-1 0 0,-1 0 1 0 0,1 0 0 0 0,1 1 0 0 0,-2-1-3 0 0,0-1-1 0 0,1 1 1 0 0,-1 0 0 0 0,0 0 0 0 0,0-1 0 0 0,1 1 0 0 0,-1 0 0 0 0,0 0 0 0 0,0-1 0 0 0,1 1 0 0 0,-1 0 0 0 0,0-1 0 0 0,0 1 0 0 0,0 0 0 0 0,0-1 0 0 0,1 1-1 0 0,-1-1 1 0 0,0 1 0 0 0,0 0 0 0 0,0-1 0 0 0,0 1 0 0 0,0 0 0 0 0,0-1 0 0 0,0 0 0 0 0,-2-33-294 0 0,2 29 274 0 0,-2-23-45 0 0,2 0-1 0 0,1 0 1 0 0,5-35-1 0 0,23-83-17 0 0,-25 131 84 0 0,0 0 0 0 0,1 1 0 0 0,9-20-1 0 0,-11 28 3 0 0,1 0 0 0 0,-1 0 0 0 0,1 0 0 0 0,0 0 0 0 0,1 1 0 0 0,-1 0 0 0 0,1-1-1 0 0,0 2 1 0 0,9-8 0 0 0,-13 11 9 0 0,1 0 0 0 0,0 0 0 0 0,-1 0 1 0 0,1 0-1 0 0,0 0 0 0 0,0 0 0 0 0,0 1 0 0 0,0-1 0 0 0,0 0 0 0 0,0 1 0 0 0,0 0 0 0 0,0-1 0 0 0,0 1 1 0 0,0 0-1 0 0,0 0 0 0 0,0 0 0 0 0,0 0 0 0 0,4 1 0 0 0,-4 0 6 0 0,1 0 0 0 0,-1 0 0 0 0,1 1 0 0 0,-1-1 0 0 0,0 1 1 0 0,1-1-1 0 0,-1 1 0 0 0,0 0 0 0 0,0-1 0 0 0,0 1 0 0 0,0 0 0 0 0,2 4 0 0 0,3 4 54 0 0,-1 2 0 0 0,0-1 0 0 0,0 1 0 0 0,6 20 0 0 0,-12-32-63 0 0,11 35 276 0 0,-2 0 0 0 0,5 45 0 0 0,-9-45 192 0 0,2-1 1 0 0,16 51-1 0 0,-23-84-467 0 0,1-1 0 0 0,-1 1 0 0 0,0-1 0 0 0,0 1 0 0 0,0 0 0 0 0,1-1 1 0 0,-1 1-1 0 0,0-1 0 0 0,1 1 0 0 0,-1-1 0 0 0,0 1 0 0 0,1-1 0 0 0,-1 1 0 0 0,0-1 0 0 0,1 1 0 0 0,-1-1 1 0 0,1 1-1 0 0,-1-1 0 0 0,1 0 0 0 0,-1 1 0 0 0,1-1 0 0 0,0 0 0 0 0,0 1 0 0 0,0-1-4 0 0,-1-1 0 0 0,1 1 0 0 0,0 0 0 0 0,-1 0 0 0 0,1 0 0 0 0,-1-1 0 0 0,1 1-1 0 0,-1 0 1 0 0,1-1 0 0 0,-1 1 0 0 0,1 0 0 0 0,-1-1 0 0 0,1 1 0 0 0,-1-1 0 0 0,1 1-1 0 0,-1-1 1 0 0,0 1 0 0 0,1-1 0 0 0,-1 0 0 0 0,4-5-33 0 0,0-1-1 0 0,-1 0 1 0 0,2-7-1 0 0,-3 8 5 0 0,82-204-596 0 0,-80 201 626 0 0,0 1 1 0 0,0 0 0 0 0,1 0 0 0 0,11-14-1 0 0,-14 19 1 0 0,1 0 0 0 0,-1 0-1 0 0,1 1 1 0 0,0-1 0 0 0,-1 1-1 0 0,1 0 1 0 0,1 0-1 0 0,-1 0 1 0 0,0 0 0 0 0,0 0-1 0 0,1 1 1 0 0,-1-1-1 0 0,1 1 1 0 0,-1 0 0 0 0,5-1-1 0 0,-6 2 9 0 0,0 0 0 0 0,0 1 0 0 0,-1-1-1 0 0,1 1 1 0 0,0-1 0 0 0,0 1 0 0 0,-1 0-1 0 0,1-1 1 0 0,-1 1 0 0 0,1 0-1 0 0,-1 0 1 0 0,1 0 0 0 0,-1 0 0 0 0,1 0-1 0 0,-1 1 1 0 0,0-1 0 0 0,1 0 0 0 0,-1 1-1 0 0,0-1 1 0 0,0 0 0 0 0,0 1 0 0 0,0 0-1 0 0,-1-1 1 0 0,2 2 0 0 0,3 7 73 0 0,-1 0 0 0 0,6 16-1 0 0,-8-21-58 0 0,6 21 76 0 0,14 27-1 0 0,-18-44-94 0 0,1 0 0 0 0,1-1 0 0 0,-1 1 0 0 0,1-1 0 0 0,1-1 0 0 0,10 12 0 0 0,-13-16-11 0 0,0 0 1 0 0,-1 0-1 0 0,1 0 1 0 0,0-1-1 0 0,0 1 1 0 0,1-1-1 0 0,-1 0 1 0 0,0 0-1 0 0,1-1 1 0 0,8 3 0 0 0,-9-3-7 0 0,-1-1 1 0 0,0 0 0 0 0,1 0 0 0 0,-1 0 0 0 0,1 0 0 0 0,-1 0 0 0 0,0-1 0 0 0,1 1 0 0 0,-1-1 0 0 0,0 0 0 0 0,1 0 0 0 0,-1 0 0 0 0,0 0 0 0 0,0-1 0 0 0,0 0 0 0 0,3-1 0 0 0,5-5-185 0 0,-1-1 0 0 0,1 1 0 0 0,-2-2 0 0 0,16-18-1 0 0,29-46-1057 0 0,-56 77 1259 0 0,0 1 1 0 0,1-1 0 0 0,-1 1-1 0 0,1 0 1 0 0,0-1 0 0 0,0 1-1 0 0,0 0 1 0 0,1 0 0 0 0,-1-1 0 0 0,1 1-1 0 0,0 0 1 0 0,0 0 0 0 0,1 0-1 0 0,-1 0 1 0 0,1 0 0 0 0,-1-1-1 0 0,1 1 1 0 0,2 5 0 0 0,-2-6 0 0 0,1 1 0 0 0,-1-1 0 0 0,1 0 0 0 0,0 0 0 0 0,-1 1 0 0 0,1-1 0 0 0,1 0 0 0 0,-1-1 0 0 0,0 1 0 0 0,1 0 0 0 0,-1-1 0 0 0,1 1 1 0 0,0-1-1 0 0,0 0 0 0 0,0 0 0 0 0,0 0 0 0 0,0 0 0 0 0,0 0 0 0 0,1-1 0 0 0,-1 1 0 0 0,5 0 0 0 0,-1-1-14 0 0,0 0-1 0 0,0 0 1 0 0,0-1-1 0 0,0 0 1 0 0,0 0 0 0 0,0-1-1 0 0,0 0 1 0 0,0 0-1 0 0,0-1 1 0 0,-1 0-1 0 0,1 0 1 0 0,-1 0 0 0 0,1-1-1 0 0,-1 0 1 0 0,12-7-1 0 0,-13 6-2 0 0,0 1-1 0 0,-1 0 0 0 0,1-1 0 0 0,-1 0 0 0 0,0 0 0 0 0,0 0 0 0 0,0-1 0 0 0,0 1 0 0 0,-1-1 0 0 0,0 0 0 0 0,0 0 0 0 0,0 0 0 0 0,-1 0 0 0 0,1-1 0 0 0,-1 1 0 0 0,-1-1 0 0 0,1 1 0 0 0,-1-1 1 0 0,1-9-1 0 0,-2 3 24 0 0,0 1 0 0 0,-1 0 1 0 0,-1-1-1 0 0,0 1 0 0 0,0 0 0 0 0,-1-1 1 0 0,-1 2-1 0 0,0-1 0 0 0,0 0 1 0 0,-1 1-1 0 0,-1 0 0 0 0,0 0 1 0 0,0 0-1 0 0,0 1 0 0 0,-1 0 1 0 0,-15-15-1 0 0,20 23 5 0 0,1-1 0 0 0,-1 1 0 0 0,0-1 0 0 0,0 1 1 0 0,0 0-1 0 0,0 0 0 0 0,0 0 0 0 0,0 0 0 0 0,0 0 0 0 0,0 0 0 0 0,0 0 0 0 0,-1 1 1 0 0,1-1-1 0 0,0 1 0 0 0,0 0 0 0 0,-1-1 0 0 0,1 1 0 0 0,-3 1 0 0 0,2-1 38 0 0,-1 1-1 0 0,0 0 0 0 0,1 0 0 0 0,-1 0 1 0 0,1 0-1 0 0,0 1 0 0 0,-1 0 1 0 0,1-1-1 0 0,0 1 0 0 0,-4 3 0 0 0,-2 2 62 0 0,1 1 1 0 0,1-1-1 0 0,-1 1 0 0 0,1 1 0 0 0,0-1 0 0 0,-8 16 0 0 0,7-11-16 0 0,1-1 0 0 0,1 1 0 0 0,0 0 0 0 0,1 1 0 0 0,1 0 0 0 0,0 0 0 0 0,-3 17 0 0 0,6-26-82 0 0,1-1 0 0 0,-1 1 0 0 0,1-1-1 0 0,1 1 1 0 0,-1 0 0 0 0,0-1 0 0 0,1 1 0 0 0,0-1-1 0 0,0 1 1 0 0,1-1 0 0 0,-1 1 0 0 0,1-1-1 0 0,0 0 1 0 0,0 0 0 0 0,0 0 0 0 0,1 0 0 0 0,-1 0-1 0 0,1 0 1 0 0,0-1 0 0 0,0 1 0 0 0,0-1-1 0 0,1 0 1 0 0,-1 0 0 0 0,1 0 0 0 0,0 0 0 0 0,5 3-1 0 0,-4-3-12 0 0,0-1-1 0 0,0 1 0 0 0,0-1 1 0 0,1 0-1 0 0,-1-1 1 0 0,1 1-1 0 0,-1-1 0 0 0,1 0 1 0 0,-1-1-1 0 0,1 1 1 0 0,11-1-1 0 0,-9-1-22 0 0,1-1-1 0 0,-1 1 1 0 0,1-1 0 0 0,-1-1-1 0 0,0 0 1 0 0,0 0 0 0 0,9-5-1 0 0,0-1-33 0 0,-2-1-1 0 0,1-1 1 0 0,-1 0-1 0 0,-1-1 1 0 0,0-1-1 0 0,19-23 1 0 0,-27 30 64 0 0,0-1 0 0 0,-1 0-1 0 0,0-1 1 0 0,-1 0 0 0 0,1 1 0 0 0,-1-1 0 0 0,-1-1 0 0 0,0 1 0 0 0,0 0-1 0 0,-1-1 1 0 0,1 1 0 0 0,-2-1 0 0 0,0 0 0 0 0,0 0 0 0 0,0 0 0 0 0,-1 0-1 0 0,-1-9 1 0 0,1 17-5 0 0,0 1-1 0 0,0-1 0 0 0,0 0 1 0 0,0 1-1 0 0,0-1 0 0 0,0 1 1 0 0,0-1-1 0 0,0 1 1 0 0,0-1-1 0 0,-1 1 0 0 0,1-1 1 0 0,0 1-1 0 0,0-1 0 0 0,-1 1 1 0 0,1-1-1 0 0,0 1 0 0 0,0-1 1 0 0,-1 1-1 0 0,1-1 1 0 0,-1 1-1 0 0,0-1 0 0 0,1 1 5 0 0,0 0-1 0 0,-1 0 0 0 0,1 0 0 0 0,-1 0 1 0 0,1 0-1 0 0,0 0 0 0 0,-1 0 1 0 0,1 0-1 0 0,0 0 0 0 0,-1 1 0 0 0,1-1 1 0 0,0 0-1 0 0,-1 0 0 0 0,1 0 0 0 0,0 0 1 0 0,-1 1-1 0 0,1-1 0 0 0,0 0 1 0 0,-1 0-1 0 0,1 1 0 0 0,0-1 0 0 0,-1 1 1 0 0,-13 21 340 0 0,10-12-274 0 0,0 0 1 0 0,1 0-1 0 0,1 1 0 0 0,-1-1 0 0 0,2 0 0 0 0,-1 1 0 0 0,1 19 0 0 0,2-17-48 0 0,-1 0 1 0 0,2 0-1 0 0,0 0 0 0 0,0 0 0 0 0,1-1 1 0 0,6 15-1 0 0,-5-19-35 0 0,0 1 1 0 0,1-1-1 0 0,0 0 0 0 0,0-1 1 0 0,1 1-1 0 0,0-1 0 0 0,0 0 1 0 0,1-1-1 0 0,0 0 1 0 0,0 0-1 0 0,0 0 0 0 0,1-1 1 0 0,0 0-1 0 0,0 0 0 0 0,0-1 1 0 0,0 0-1 0 0,17 5 1 0 0,-22-8-4 0 0,0 0 0 0 0,1-1 1 0 0,-1 1-1 0 0,1-1 1 0 0,-1 0-1 0 0,1 0 1 0 0,-1 0-1 0 0,1 0 1 0 0,-1-1-1 0 0,1 1 0 0 0,-1-1 1 0 0,0 0-1 0 0,6-2 1 0 0,-4 0-20 0 0,0 1 1 0 0,0-1-1 0 0,-1 0 0 0 0,1 0 1 0 0,-1 0-1 0 0,0-1 1 0 0,0 0-1 0 0,4-4 1 0 0,-1-1-7 0 0,0 0 0 0 0,-1-1 1 0 0,0 1-1 0 0,-1-1 0 0 0,0 0 1 0 0,-1 0-1 0 0,0-1 0 0 0,3-10 1 0 0,-3 2 21 0 0,-1 1 1 0 0,0-20-1 0 0,-1 20 23 0 0,0 1-1 0 0,6-27 1 0 0,-7 42 37 0 0,0 3-8 0 0,-1 8 24 0 0,-1 13 31 0 0,-1-5-33 0 0,1 0 1 0 0,0 0-1 0 0,1 0 0 0 0,1 0 1 0 0,1 0-1 0 0,0 0 0 0 0,7 21 1 0 0,-7-28-80 0 0,1-1 0 0 0,0 0 0 0 0,1-1 0 0 0,0 1 1 0 0,0-1-1 0 0,1 1 0 0 0,0-1 0 0 0,0-1 0 0 0,1 1 1 0 0,0-1-1 0 0,0 0 0 0 0,1 0 0 0 0,0-1 0 0 0,13 10 0 0 0,-17-14-103 0 0,0-1-1 0 0,0 1 1 0 0,0-1-1 0 0,0 0 1 0 0,0 0-1 0 0,1 0 1 0 0,-1 0-1 0 0,0 0 1 0 0,0-1-1 0 0,1 0 1 0 0,-1 0-1 0 0,0 0 1 0 0,1 0-1 0 0,-1 0 1 0 0,1 0-1 0 0,3-2 1 0 0,23-8-3327 0 0,-4-6-3628 0 0,-13 6 2730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4:31.5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 0 4457 0 0,'-4'1'2610'0'0,"-19"1"6366"0"0,-3 4-3636 0 0,25-5-5132 0 0,0-1-1 0 0,-1 1 0 0 0,1 0 0 0 0,-1-1 0 0 0,1 1 0 0 0,0 0 0 0 0,0 0 0 0 0,-1 0 0 0 0,1 0 0 0 0,0 0 0 0 0,0 0 0 0 0,-1 2 0 0 0,1-2-164 0 0,1 0 0 0 0,-1-1 0 0 0,1 1 0 0 0,0 0-1 0 0,0 0 1 0 0,0 0 0 0 0,-1 0 0 0 0,1-1 0 0 0,0 1 0 0 0,0 0 0 0 0,0 0 0 0 0,0 0-1 0 0,0 0 1 0 0,0 0 0 0 0,1 0 0 0 0,-1 0 0 0 0,0-1 0 0 0,0 1 0 0 0,1 0 0 0 0,-1 0-1 0 0,0 0 1 0 0,1-1 0 0 0,0 2 0 0 0,1 1-49 0 0,-1-1 0 0 0,1 1 0 0 0,0-1 0 0 0,0 0 0 0 0,1 0 0 0 0,-1 0 0 0 0,0 0 0 0 0,1 0 0 0 0,-1 0 0 0 0,4 1 0 0 0,30 13-939 0 0,-27-12 397 0 0,57 22-8050 0 0,-42-17 5534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4:31.9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61 135 4305 0 0,'-25'-12'8832'0'0,"22"10"-7909"0"0,0 1 0 0 0,-1 0-1 0 0,1-1 1 0 0,0 0-1 0 0,0 0 1 0 0,0 0-1 0 0,0 0 1 0 0,-4-4 0 0 0,7 6-843 0 0,-1 0 0 0 0,1 0 0 0 0,0-1 0 0 0,0 1 0 0 0,-1 0 0 0 0,1 0 0 0 0,0 0 0 0 0,0-1 0 0 0,0 1 0 0 0,-1 0 0 0 0,1-1 0 0 0,0 1-1 0 0,0 0 1 0 0,0 0 0 0 0,0-1 0 0 0,0 1 0 0 0,0 0 0 0 0,-1-1 0 0 0,1 1 0 0 0,0 0 0 0 0,0-1 0 0 0,0 1 0 0 0,0 0 0 0 0,0-1 0 0 0,0 1 0 0 0,0 0 0 0 0,1-1 0 0 0,-1 1 0 0 0,0 0 0 0 0,0 0 0 0 0,0-1 0 0 0,0 1 0 0 0,0 0 0 0 0,0-1 0 0 0,0 1 0 0 0,1 0 0 0 0,-1 0 0 0 0,0-1 0 0 0,0 1 0 0 0,0 0 0 0 0,1 0 0 0 0,-1-1 0 0 0,0 1 0 0 0,0 0 0 0 0,1 0 0 0 0,-1 0 0 0 0,0 0 0 0 0,1-1 0 0 0,-1 1 0 0 0,0 0 0 0 0,0 0 0 0 0,1 0 0 0 0,0 0 0 0 0,-1 0-2 0 0,1-1-1 0 0,0 1 1 0 0,0 0 0 0 0,-1 0-1 0 0,1 0 1 0 0,0 0-1 0 0,0 0 1 0 0,0 0-1 0 0,-1 0 1 0 0,1 0 0 0 0,0 1-1 0 0,0-1 1 0 0,-1 0-1 0 0,1 0 1 0 0,0 1-1 0 0,0-1 1 0 0,-1 0 0 0 0,1 1-1 0 0,0-1 1 0 0,-1 1-1 0 0,1-1 1 0 0,1 2 0 0 0,0 1 15 0 0,0 0 0 0 0,0 1 0 0 0,0-1 0 0 0,-1 1 0 0 0,1 0 0 0 0,-1-1 0 0 0,0 1 0 0 0,0 0 0 0 0,0 0 0 0 0,0 5 0 0 0,2 41 241 0 0,-5-3-153 0 0,0-24-83 0 0,3 37-1 0 0,0-53-102 0 0,-1-1 0 0 0,2 1 1 0 0,-1-1-1 0 0,1 1 0 0 0,0-1 0 0 0,0 0 0 0 0,1 0 0 0 0,-1 1 1 0 0,2-2-1 0 0,3 7 0 0 0,-7-11 2 0 0,0-1 1 0 0,0 0 0 0 0,1 1-1 0 0,-1-1 1 0 0,0 0-1 0 0,0 1 1 0 0,1-1-1 0 0,-1 0 1 0 0,0 0-1 0 0,0 1 1 0 0,1-1 0 0 0,-1 0-1 0 0,0 0 1 0 0,1 1-1 0 0,-1-1 1 0 0,0 0-1 0 0,1 0 1 0 0,-1 0-1 0 0,1 0 1 0 0,-1 0 0 0 0,0 0-1 0 0,1 0 1 0 0,-1 1-1 0 0,0-1 1 0 0,1 0-1 0 0,-1 0 1 0 0,1 0-1 0 0,-1-1 1 0 0,0 1-1 0 0,1 0 1 0 0,0 0-6 0 0,0-1-1 0 0,0 1 1 0 0,0-1-1 0 0,0 0 1 0 0,-1 1-1 0 0,1-1 0 0 0,0 0 1 0 0,0 1-1 0 0,-1-1 1 0 0,1 0-1 0 0,0-1 1 0 0,14-31-195 0 0,-12 27 164 0 0,39-103-230 0 0,24-50 283 0 0,-66 157-13 0 0,7-12-9 0 0,11-18-1 0 0,-16 28 12 0 0,0 1 0 0 0,0 0 0 0 0,1 1 1 0 0,-1-1-1 0 0,0 0 0 0 0,1 1 0 0 0,0-1 0 0 0,0 1 0 0 0,-1 0 0 0 0,1 0 0 0 0,1 0 0 0 0,4-2 0 0 0,-8 4-1 0 0,1 0 1 0 0,-1 0-1 0 0,1 0 1 0 0,-1 0-1 0 0,0 0 0 0 0,1 0 1 0 0,-1 0-1 0 0,1 0 1 0 0,-1 0-1 0 0,1 0 0 0 0,-1 1 1 0 0,0-1-1 0 0,1 0 0 0 0,-1 0 1 0 0,1 1-1 0 0,-1-1 1 0 0,0 0-1 0 0,1 0 0 0 0,-1 1 1 0 0,0-1-1 0 0,1 0 0 0 0,-1 1 1 0 0,0-1-1 0 0,0 0 1 0 0,1 1-1 0 0,-1-1 0 0 0,0 0 1 0 0,0 1-1 0 0,0-1 1 0 0,1 1-1 0 0,-1-1 0 0 0,0 1 1 0 0,0-1-1 0 0,0 0 0 0 0,0 1 1 0 0,0-1-1 0 0,0 1 1 0 0,3 21 21 0 0,-2-19-16 0 0,1 91-26 0 0,-3-65 51 0 0,1-1 0 0 0,6 40 0 0 0,-5-59-111 0 0,1-1 0 0 0,0 0 0 0 0,1 0 0 0 0,0 1 0 0 0,0-2 0 0 0,1 1 0 0 0,-1 0 0 0 0,2-1 0 0 0,-1 1-1 0 0,1-1 1 0 0,0 0 0 0 0,8 8 0 0 0,-10-13-141 0 0,-1 1-1 0 0,1-1 0 0 0,0 0 1 0 0,0 0-1 0 0,0 0 1 0 0,0 0-1 0 0,0 0 0 0 0,0-1 1 0 0,0 0-1 0 0,0 1 0 0 0,0-1 1 0 0,1 0-1 0 0,-1 0 1 0 0,1-1-1 0 0,-1 1 0 0 0,7 0 1 0 0,-6-2-300 0 0,0 1 0 0 0,0-1 1 0 0,0 0-1 0 0,0 0 0 0 0,0 0 0 0 0,-1 0 1 0 0,1-1-1 0 0,0 1 0 0 0,-1-1 0 0 0,1 0 1 0 0,-1 0-1 0 0,1-1 0 0 0,-1 1 1 0 0,4-4-1 0 0,7-7-2223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4:32.1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1 2088 0 0,'-9'0'1958'0'0,"3"1"698"0"0,0-1-1 0 0,0 1 0 0 0,-11 3 0 0 0,15-4-2371 0 0,1 1 0 0 0,0-1-1 0 0,0 1 1 0 0,0-1 0 0 0,0 1-1 0 0,0-1 1 0 0,-1 1 0 0 0,1 0-1 0 0,0-1 1 0 0,1 1-1 0 0,-1 0 1 0 0,0 0 0 0 0,0 0-1 0 0,0 0 1 0 0,0 0 0 0 0,1 0-1 0 0,-1 0 1 0 0,0 0 0 0 0,1 0-1 0 0,-1 0 1 0 0,1 0-1 0 0,-1 1 1 0 0,1-1 0 0 0,0 0-1 0 0,-1 1 1 0 0,0 12 335 0 0,0 0-1 0 0,1-1 1 0 0,1 1-1 0 0,3 23 1 0 0,17 56 212 0 0,0 2-54 0 0,1 112-110 0 0,6 37-663 0 0,-22-214-396 0 0,2 0 0 0 0,17 45 0 0 0,-15-51-1952 0 0,20 34 0 0 0,-27-52 1110 0 0,0-1 0 0 0,1-1 0 0 0,6 8 0 0 0,-1-3-881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4:32.3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80 132 4569 0 0,'-6'1'2132'0'0,"-1"0"-1"0"0,1-1 1 0 0,-1 0-1 0 0,0 0 1 0 0,1-1-1 0 0,-12-2 1 0 0,-4-6 260 0 0,22 9-2259 0 0,0-1-1 0 0,1 1 1 0 0,-1 0 0 0 0,0-1 0 0 0,0 1-1 0 0,1 0 1 0 0,-1-1 0 0 0,0 1-1 0 0,1 0 1 0 0,-1-1 0 0 0,1 1-1 0 0,-1 0 1 0 0,0 0 0 0 0,1 0 0 0 0,-1-1-1 0 0,1 1 1 0 0,-1 0 0 0 0,1 0-1 0 0,-1 0 1 0 0,0 0 0 0 0,1 0 0 0 0,-1 0-1 0 0,1 0 1 0 0,0 0 0 0 0,18-5 453 0 0,133-27 174 0 0,-26 4-894 0 0,-33 6-292 0 0,-39 8-1055 0 0,1 3-3567 0 0,-36 8 1674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4:33.4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357 120 512 0 0,'-12'-17'1379'0'0,"4"5"1156"0"0,-1 1-1 0 0,1 0 0 0 0,-19-17 1 0 0,23 25-2204 0 0,1 0 0 0 0,0 1 0 0 0,-1 0 1 0 0,0-1-1 0 0,1 1 0 0 0,-1 1 0 0 0,0-1 1 0 0,0 0-1 0 0,0 1 0 0 0,0 0 0 0 0,0 0 1 0 0,0 0-1 0 0,-1 1 0 0 0,1-1 0 0 0,0 1 1 0 0,-8 0-1 0 0,-2 2 73 0 0,1 0 1 0 0,0 1-1 0 0,0 0 0 0 0,1 1 1 0 0,-1 0-1 0 0,1 1 0 0 0,0 1 1 0 0,0 0-1 0 0,-14 10 0 0 0,20-13-312 0 0,0 2 0 0 0,0-1-1 0 0,1 0 1 0 0,-1 1-1 0 0,1 0 1 0 0,1 0 0 0 0,-1 1-1 0 0,1 0 1 0 0,0-1-1 0 0,0 1 1 0 0,0 0 0 0 0,1 1-1 0 0,0-1 1 0 0,0 1-1 0 0,1-1 1 0 0,0 1-1 0 0,0 0 1 0 0,-2 13 0 0 0,4-14-90 0 0,0-1 1 0 0,1 0-1 0 0,0 0 1 0 0,0 0-1 0 0,0 1 1 0 0,0-1-1 0 0,1 0 1 0 0,0 0-1 0 0,0-1 1 0 0,0 1-1 0 0,1 0 1 0 0,-1-1-1 0 0,1 1 1 0 0,0-1-1 0 0,1 0 1 0 0,-1 0-1 0 0,1 0 0 0 0,-1 0 1 0 0,7 3-1 0 0,0 2-26 0 0,1-2 0 0 0,-1 1-1 0 0,1-2 1 0 0,1 1-1 0 0,-1-2 1 0 0,25 9-1 0 0,-25-10-42 0 0,0-2-1 0 0,1 0 0 0 0,-1 0 1 0 0,1-1-1 0 0,0 0 1 0 0,-1-1-1 0 0,1-1 0 0 0,0 0 1 0 0,-1 0-1 0 0,14-4 1 0 0,-16 3-61 0 0,0 0 0 0 0,0-1 0 0 0,-1 0 0 0 0,0-1 1 0 0,1 0-1 0 0,-1 0 0 0 0,-1 0 0 0 0,1-1 1 0 0,-1-1-1 0 0,1 1 0 0 0,-2-1 0 0 0,1 0 1 0 0,10-12-1 0 0,-15 15 120 0 0,-1 1-1 0 0,1-1 1 0 0,0 1 0 0 0,-1-1 0 0 0,1 0 0 0 0,-1 1 0 0 0,0-1 0 0 0,0 0-1 0 0,0 0 1 0 0,0 0 0 0 0,-1 0 0 0 0,1 0 0 0 0,-1 0 0 0 0,0 0 0 0 0,0 0-1 0 0,0 0 1 0 0,0 0 0 0 0,0 0 0 0 0,-2-5 0 0 0,0 0 22 0 0,-1 1 1 0 0,0 1-1 0 0,-1-1 1 0 0,1 0-1 0 0,-1 1 1 0 0,-8-11-1 0 0,-10-13 4 0 0,-28-37 138 0 0,45 61-120 0 0,-1 1 0 0 0,0-1-1 0 0,1 1 1 0 0,-2 0 0 0 0,1 0-1 0 0,0 1 1 0 0,-1 0 0 0 0,-8-4-1 0 0,12 7-6 0 0,0 0 1 0 0,1 0-1 0 0,-1 0 0 0 0,0 0 0 0 0,0 1 0 0 0,1-1 0 0 0,-1 1 1 0 0,0 0-1 0 0,0 0 0 0 0,0 0 0 0 0,0 0 0 0 0,1 0 0 0 0,-1 1 1 0 0,0-1-1 0 0,0 1 0 0 0,0 0 0 0 0,1-1 0 0 0,-4 3 1 0 0,2-1 26 0 0,1 0 0 0 0,-1 1 0 0 0,1-1 0 0 0,-1 1 0 0 0,1 0 0 0 0,0 0 1 0 0,0 0-1 0 0,0 1 0 0 0,1-1 0 0 0,-5 7 0 0 0,-1 5 134 0 0,1 0 0 0 0,1 1-1 0 0,0 0 1 0 0,-7 31 0 0 0,11-35-148 0 0,0 0 0 0 0,0 1 1 0 0,1-1-1 0 0,1 1 0 0 0,0-1 1 0 0,1 1-1 0 0,0-1 0 0 0,1 1 1 0 0,6 21-1 0 0,-6-27-44 0 0,0-1-1 0 0,0 0 1 0 0,1 1 0 0 0,0-1-1 0 0,0 0 1 0 0,0 0 0 0 0,1 0 0 0 0,0-1-1 0 0,0 1 1 0 0,1-1 0 0 0,-1 0-1 0 0,1 0 1 0 0,0-1 0 0 0,0 1 0 0 0,1-1-1 0 0,0 0 1 0 0,-1 0 0 0 0,1-1-1 0 0,9 4 1 0 0,-10-6-15 0 0,0 1 1 0 0,0-2-1 0 0,0 1 0 0 0,0 0 0 0 0,0-1 0 0 0,0 0 1 0 0,0 0-1 0 0,0-1 0 0 0,0 1 0 0 0,0-1 0 0 0,0 0 1 0 0,0 0-1 0 0,0-1 0 0 0,-1 1 0 0 0,1-1 0 0 0,5-3 1 0 0,9-5-124 0 0,-1-1 0 0 0,26-19 1 0 0,-30 20 64 0 0,2-1 28 0 0,-1-1-1 0 0,-1 0 1 0 0,0-1-1 0 0,17-19 1 0 0,-25 24 45 0 0,-1 0 0 0 0,1 0 0 0 0,-2 0 0 0 0,1 0 0 0 0,-1-1 0 0 0,0 0-1 0 0,-1 1 1 0 0,0-2 0 0 0,0 1 0 0 0,1-16 0 0 0,-1 8 60 0 0,3-28 113 0 0,-5 42-148 0 0,-1 0 0 0 0,0 0 0 0 0,-1 0 0 0 0,1 0 0 0 0,0 0 0 0 0,-1 0 0 0 0,1 0-1 0 0,-1 0 1 0 0,0 0 0 0 0,0 0 0 0 0,-2-3 0 0 0,3 5-5 0 0,-1 1 0 0 0,1-1 0 0 0,0 1 0 0 0,0-1-1 0 0,-1 1 1 0 0,1 0 0 0 0,0-1 0 0 0,-1 1 0 0 0,1-1 0 0 0,0 1 0 0 0,-1 0-1 0 0,1-1 1 0 0,-1 1 0 0 0,1 0 0 0 0,-1 0 0 0 0,1-1 0 0 0,0 1-1 0 0,-1 0 1 0 0,1 0 0 0 0,-1 0 0 0 0,1-1 0 0 0,-1 1 0 0 0,1 0-1 0 0,-1 0 1 0 0,1 0 0 0 0,-1 0 0 0 0,0 0 0 0 0,1 0 0 0 0,-1 0-1 0 0,-1 1 8 0 0,1-1 0 0 0,0 1 0 0 0,0-1 0 0 0,0 1 0 0 0,1 0-1 0 0,-1-1 1 0 0,0 1 0 0 0,0 0 0 0 0,0 0 0 0 0,0 0 0 0 0,1 0-1 0 0,-2 1 1 0 0,-2 4 80 0 0,1 0 1 0 0,0-1-1 0 0,-3 11 0 0 0,2-1-62 0 0,1 1-1 0 0,0 0 1 0 0,1 0-1 0 0,0 0 1 0 0,2 0-1 0 0,0 0 1 0 0,1 0-1 0 0,0 0 0 0 0,1 0 1 0 0,1 0-1 0 0,1-1 1 0 0,5 16-1 0 0,-6-23-39 0 0,0 0 0 0 0,1-1 0 0 0,0 0 0 0 0,0 0 0 0 0,0 0 0 0 0,1 0 0 0 0,0 0 0 0 0,1-1 0 0 0,0 0 0 0 0,0 0 0 0 0,0-1 0 0 0,0 0-1 0 0,1 0 1 0 0,0 0 0 0 0,12 6 0 0 0,-12-8-136 0 0,-1 0-1 0 0,1 0 1 0 0,0-1-1 0 0,0 0 1 0 0,0-1 0 0 0,0 1-1 0 0,0-1 1 0 0,0 0-1 0 0,0-1 1 0 0,0 0-1 0 0,0 0 1 0 0,1-1-1 0 0,-1 1 1 0 0,0-2 0 0 0,0 1-1 0 0,0-1 1 0 0,0 0-1 0 0,8-4 1 0 0,25-16-3446 0 0,-15 4-1985 0 0,-10 7 1396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4:33.9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122 14 6361 0 0,'-29'-1'10221'0'0,"5"0"-6372"0"0,-10 3-2497 0 0,13 6-202 0 0,20-8-1089 0 0,0 0 1 0 0,0 0-1 0 0,0 1 0 0 0,1-1 0 0 0,-1 1 1 0 0,0-1-1 0 0,0 1 0 0 0,1-1 1 0 0,-1 1-1 0 0,0-1 0 0 0,1 1 0 0 0,-1 0 1 0 0,1-1-1 0 0,-1 1 0 0 0,1 0 0 0 0,-1-1 1 0 0,1 1-1 0 0,-1 0 0 0 0,0 1 1 0 0,2-2-20 0 0,-1 1 0 0 0,0-1 1 0 0,0 1-1 0 0,1-1 1 0 0,-1 1-1 0 0,1-1 0 0 0,-1 0 1 0 0,0 1-1 0 0,1-1 1 0 0,-1 0-1 0 0,1 1 0 0 0,-1-1 1 0 0,0 0-1 0 0,1 0 1 0 0,-1 1-1 0 0,1-1 0 0 0,-1 0 1 0 0,1 0-1 0 0,-1 0 1 0 0,1 1-1 0 0,0-1 0 0 0,-1 0 1 0 0,1 0-1 0 0,-1 0 1 0 0,1 0-1 0 0,-1 0 0 0 0,1 0 1 0 0,0 0-1 0 0,19-1 330 0 0,-18 1-290 0 0,7-1 89 0 0,-1 0 0 0 0,1 0 0 0 0,9-4 0 0 0,-15 4-142 0 0,0 0 0 0 0,0 0-1 0 0,0 0 1 0 0,0-1 0 0 0,0 1 0 0 0,0-1 0 0 0,0 0 0 0 0,-1 1 0 0 0,1-1 0 0 0,-1-1 0 0 0,4-2-1 0 0,-6 5-25 0 0,0 0-1 0 0,0 0 1 0 0,0-1-1 0 0,1 1 1 0 0,-1 0-1 0 0,0 0 1 0 0,0 0-1 0 0,0 0 1 0 0,0 0-1 0 0,0-1 1 0 0,0 1 0 0 0,0 0-1 0 0,1 0 1 0 0,-1 0-1 0 0,0-1 1 0 0,0 1-1 0 0,0 0 1 0 0,0 0-1 0 0,0 0 1 0 0,0-1-1 0 0,0 1 1 0 0,0 0-1 0 0,0 0 1 0 0,0 0-1 0 0,0-1 1 0 0,0 1-1 0 0,0 0 1 0 0,0 0-1 0 0,0 0 1 0 0,-1-1-1 0 0,1 1 1 0 0,0 0-1 0 0,0 0 1 0 0,0 0-1 0 0,0-1 1 0 0,0 1-1 0 0,0 0 1 0 0,-9-3 15 0 0,-12 5-70 0 0,15-1 22 0 0,-34 12 3 0 0,38-12 7 0 0,0 0 0 0 0,-1 0-1 0 0,1 1 1 0 0,0-1 0 0 0,0 0-1 0 0,-1 1 1 0 0,1-1-1 0 0,0 1 1 0 0,1 0 0 0 0,-1 0-1 0 0,0 0 1 0 0,0 0 0 0 0,-1 2-1 0 0,3-4 5 0 0,0 1 0 0 0,-1-1 0 0 0,1 0 0 0 0,0 1 0 0 0,0-1-1 0 0,0 1 1 0 0,0-1 0 0 0,-1 0 0 0 0,1 1 0 0 0,0-1 0 0 0,0 1-1 0 0,0-1 1 0 0,0 1 0 0 0,0-1 0 0 0,0 0 0 0 0,0 1 0 0 0,0-1 0 0 0,0 1-1 0 0,0-1 1 0 0,0 1 0 0 0,1-1 0 0 0,-1 0 0 0 0,0 1 0 0 0,0-1-1 0 0,0 1 1 0 0,0-1 0 0 0,1 1 0 0 0,0-1 6 0 0,-1 1 0 0 0,1-1-1 0 0,0 1 1 0 0,-1-1 0 0 0,1 0 0 0 0,0 1-1 0 0,0-1 1 0 0,-1 0 0 0 0,1 0 0 0 0,0 0-1 0 0,0 1 1 0 0,0-1 0 0 0,-1 0 0 0 0,2 0 0 0 0,33-4 57 0 0,-27 2-85 0 0,39-2 324 0 0,-47 4-283 0 0,0 0 0 0 0,0 0 0 0 0,0 0 0 0 0,0 1 0 0 0,1-1 0 0 0,-1 0 0 0 0,0 0 0 0 0,0 0 0 0 0,0 0 0 0 0,0 0 0 0 0,0 1 0 0 0,0-1 0 0 0,0 0 0 0 0,0 0 0 0 0,0 0 0 0 0,0 0 0 0 0,0 1 0 0 0,0-1 0 0 0,0 0 0 0 0,0 0 0 0 0,0 0 0 0 0,-1 0 0 0 0,1 0 0 0 0,0 1 0 0 0,0-1 0 0 0,0 0 0 0 0,0 0 0 0 0,0 0 0 0 0,0 0 0 0 0,0 0 0 0 0,0 0 0 0 0,0 1 0 0 0,-1-1 0 0 0,1 0 0 0 0,0 0 0 0 0,0 0 0 0 0,0 0 0 0 0,0 0 0 0 0,0 0 0 0 0,0 0 0 0 0,-1 0 0 0 0,1 0 0 0 0,0 0 0 0 0,0 0 0 0 0,-7 6 126 0 0,6-5-102 0 0,0 0 0 0 0,0-1 0 0 0,0 1 0 0 0,0 0 0 0 0,0 0 0 0 0,0 0 0 0 0,0 0 1 0 0,0 0-1 0 0,0 0 0 0 0,0 0 0 0 0,0 0 0 0 0,1 0 0 0 0,-1 1 0 0 0,0-1 0 0 0,1 0 1 0 0,-2 3-1 0 0,2-3-7 0 0,0 0 0 0 0,1 1 0 0 0,-1-1 0 0 0,0 1 0 0 0,0-1 0 0 0,1 0 0 0 0,-1 1 1 0 0,0-1-1 0 0,1 1 0 0 0,-1-1 0 0 0,1 0 0 0 0,0 0 0 0 0,0 1 0 0 0,-1-1 0 0 0,1 0 0 0 0,1 2 1 0 0,17 20 238 0 0,-11-14-200 0 0,-1 1 0 0 0,0-1 0 0 0,0 1 0 0 0,-1 1 0 0 0,-1-1 0 0 0,7 17 0 0 0,-5-1-29 0 0,-1 0 0 0 0,-2 0 0 0 0,0 1 1 0 0,-2-1-1 0 0,-1 30 0 0 0,0-12-29 0 0,-1-34 0 0 0,1 1 0 0 0,0-1-1 0 0,0 0 1 0 0,6 18 0 0 0,-7-26-58 0 0,1 0-1 0 0,-1 0 1 0 0,1-1 0 0 0,0 1 0 0 0,0 0 0 0 0,-1-1 0 0 0,1 1 0 0 0,0-1-1 0 0,0 1 1 0 0,1-1 0 0 0,-1 1 0 0 0,0-1 0 0 0,0 0 0 0 0,1 0 0 0 0,-1 0-1 0 0,1 1 1 0 0,-1-1 0 0 0,1-1 0 0 0,-1 1 0 0 0,1 0 0 0 0,0 0 0 0 0,-1 0-1 0 0,1-1 1 0 0,0 1 0 0 0,-1-1 0 0 0,1 0 0 0 0,0 1 0 0 0,0-1 0 0 0,0 0-1 0 0,-1 0 1 0 0,1 0 0 0 0,0 0 0 0 0,0 0 0 0 0,0-1 0 0 0,2 0 0 0 0,3-1-875 0 0,-1 0 0 0 0,1-1 0 0 0,-1 0 0 0 0,0 0 1 0 0,0 0-1 0 0,9-7 0 0 0,-6 3-885 0 0,20-11-2782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4:34.3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86 159 512 0 0,'-2'-8'1082'0'0,"-1"0"-1"0"0,1 1 1 0 0,-7-12-1 0 0,0 4 5509 0 0,-18-23-1 0 0,0 0-562 0 0,27 37-5930 0 0,-1 0 1 0 0,0 0 0 0 0,0 0-1 0 0,1 0 1 0 0,-1 0 0 0 0,1 0-1 0 0,-1 0 1 0 0,1 0-1 0 0,0 0 1 0 0,-1 0 0 0 0,1-1-1 0 0,0 1 1 0 0,0 0 0 0 0,-1 0-1 0 0,1-3 1 0 0,1 4-80 0 0,-1-1 0 0 0,0 1 0 0 0,0 0 0 0 0,1-1 0 0 0,-1 1 0 0 0,0 0-1 0 0,0-1 1 0 0,1 1 0 0 0,-1 0 0 0 0,0-1 0 0 0,1 1 0 0 0,-1 0 0 0 0,0 0 0 0 0,1 0 0 0 0,-1-1 0 0 0,1 1 0 0 0,-1 0 0 0 0,0 0 0 0 0,1 0 0 0 0,-1 0 0 0 0,1 0 0 0 0,-1-1 0 0 0,1 1 0 0 0,-1 0 0 0 0,0 0 0 0 0,1 0 0 0 0,0 0 0 0 0,4 1-46 0 0,-1-1 0 0 0,0 1 0 0 0,0 0 0 0 0,1 0 0 0 0,-1 1 0 0 0,7 2 1 0 0,-4 0-419 0 0,-1 0 0 0 0,1 0 0 0 0,-1 0 0 0 0,0 1 1 0 0,6 5-1 0 0,12 16-7056 0 0,-12-12 2599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19:59.6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62 512 0 0,'8'-23'2672'0'0,"-8"21"-2326"0"0,0 0 0 0 0,0 0 0 0 0,0 0 0 0 0,1 0 0 0 0,-1 1 0 0 0,1-1-1 0 0,0 0 1 0 0,-1 0 0 0 0,1 1 0 0 0,0-1 0 0 0,0 0 0 0 0,0 1-1 0 0,0-1 1 0 0,1 1 0 0 0,-1-1 0 0 0,0 1 0 0 0,0 0 0 0 0,1-1-1 0 0,-1 1 1 0 0,1 0 0 0 0,-1 0 0 0 0,1 0 0 0 0,0 0 0 0 0,2-1 0 0 0,-4 2-294 0 0,0 0 1 0 0,0 0-1 0 0,1 1 0 0 0,-1-1 1 0 0,0 0-1 0 0,0 0 1 0 0,0 0-1 0 0,0 0 1 0 0,1 0-1 0 0,-1 0 1 0 0,0 1-1 0 0,0-1 1 0 0,0 0-1 0 0,0 0 1 0 0,0 0-1 0 0,1 1 1 0 0,-1-1-1 0 0,0 0 1 0 0,0 0-1 0 0,0 0 1 0 0,0 1-1 0 0,0-1 1 0 0,0 0-1 0 0,0 0 1 0 0,0 0-1 0 0,0 1 1 0 0,0-1-1 0 0,0 0 1 0 0,0 0-1 0 0,0 1 1 0 0,0-1-1 0 0,0 0 1 0 0,0 9 419 0 0,-1 3-14 0 0,-1 0 0 0 0,-1-1 0 0 0,0 0 0 0 0,-6 14 0 0 0,5-11-120 0 0,-1 0 1 0 0,-2 19-1 0 0,5-25-261 0 0,1 1 0 0 0,1 0 0 0 0,0-1 0 0 0,0 1 0 0 0,1 0 0 0 0,0 0 0 0 0,0-1 0 0 0,1 1 0 0 0,3 11 1 0 0,-4-17-78 0 0,1 0 0 0 0,-1 0 0 0 0,0-1 0 0 0,1 1 0 0 0,-1-1 0 0 0,1 1 0 0 0,0-1 0 0 0,0 0 0 0 0,0 1 0 0 0,0-1 0 0 0,0 0 0 0 0,1 0 0 0 0,-1-1 0 0 0,1 1 0 0 0,-1 0 0 0 0,1-1 0 0 0,-1 1 0 0 0,1-1 0 0 0,0 0 0 0 0,0 0 0 0 0,0 0 0 0 0,0 0 0 0 0,0-1 0 0 0,0 1 0 0 0,0-1 0 0 0,0 0 0 0 0,0 0 0 0 0,0 0 0 0 0,0 0 0 0 0,4-1 0 0 0,1 0-171 0 0,0-1 1 0 0,0 0-1 0 0,0 0 1 0 0,0-1-1 0 0,-1 0 1 0 0,0 0-1 0 0,1-1 1 0 0,11-8-1 0 0,-10 6-1032 0 0,0-1-1 0 0,-1 0 0 0 0,10-10 0 0 0,-5 1-1315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4:34.8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28 123 3233 0 0,'-5'-11'3784'0'0,"0"-1"1"0"0,0 0-1 0 0,1 1 1 0 0,1-2 0 0 0,-2-13-1 0 0,5 37-3513 0 0,1 0 0 0 0,0-1 0 0 0,1 1-1 0 0,0 0 1 0 0,6 15 0 0 0,25 50-12 0 0,-8-18-16 0 0,-16-34-149 0 0,17 39 91 0 0,-22-55-182 0 0,0 0 0 0 0,0-1 0 0 0,1 1-1 0 0,0-1 1 0 0,9 10 0 0 0,-13-17-5 0 0,-1 0 0 0 0,0 0 0 0 0,0 0 0 0 0,0 1-1 0 0,0-1 1 0 0,0 0 0 0 0,1 0 0 0 0,-1 0-1 0 0,0 0 1 0 0,0 0 0 0 0,0 0 0 0 0,0 1-1 0 0,1-1 1 0 0,-1 0 0 0 0,0 0 0 0 0,0 0 0 0 0,0 0-1 0 0,1 0 1 0 0,-1 0 0 0 0,0 0 0 0 0,0 0-1 0 0,0 0 1 0 0,1 0 0 0 0,-1 0 0 0 0,0 0 0 0 0,0 0-1 0 0,1 0 1 0 0,-1 0 0 0 0,0 0 0 0 0,0 0-1 0 0,0 0 1 0 0,1 0 0 0 0,-1-1 0 0 0,0 1 0 0 0,0 0-1 0 0,0 0 1 0 0,0 0 0 0 0,1 0 0 0 0,-1 0-1 0 0,5-11-55 0 0,0-15-79 0 0,-5 24 109 0 0,20-109-114 0 0,-15 95 123 0 0,0 1 1 0 0,0-1-1 0 0,2 1 1 0 0,15-28 0 0 0,-10 24-25 0 0,1 0 1 0 0,24-26 0 0 0,-32 39 35 0 0,0 1 1 0 0,1 0 0 0 0,-1 0 0 0 0,1 0 0 0 0,0 1-1 0 0,1 0 1 0 0,-1 0 0 0 0,1 0 0 0 0,0 1 0 0 0,0 0-1 0 0,12-4 1 0 0,-15 7 4 0 0,0-1 0 0 0,0 1 0 0 0,0-1-1 0 0,1 1 1 0 0,-1 0 0 0 0,0 1 0 0 0,0-1-1 0 0,0 1 1 0 0,0 0 0 0 0,0 0 0 0 0,0 0-1 0 0,0 0 1 0 0,0 1 0 0 0,0-1 0 0 0,-1 1-1 0 0,1 0 1 0 0,-1 0 0 0 0,1 1 0 0 0,-1-1 0 0 0,0 1-1 0 0,0 0 1 0 0,0-1 0 0 0,0 1 0 0 0,0 1-1 0 0,3 4 1 0 0,5 8-2 0 0,-2 0 0 0 0,1 1 1 0 0,-2 0-1 0 0,8 24 0 0 0,-4-13-3 0 0,-3-6-207 0 0,17 36-1196 0 0,-6-20-3846 0 0,-10-22 1657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4:35.4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99 203 512 0 0,'-6'0'1599'0'0,"1"1"1"0"0,-1 0-1 0 0,1 0 0 0 0,0 0 1 0 0,0 1-1 0 0,0 0 1 0 0,0 0-1 0 0,0 0 0 0 0,0 1 1 0 0,-5 3-1 0 0,-19 8 2871 0 0,29-14-4403 0 0,0 0-1 0 0,-1 1 0 0 0,1-1 0 0 0,0 0 0 0 0,0 0 0 0 0,0 0 0 0 0,-1 0 0 0 0,1 0 0 0 0,0 0 0 0 0,0 0 0 0 0,-1 0 0 0 0,1 0 0 0 0,0 0 1 0 0,0 0-1 0 0,-1 0 0 0 0,1 0 0 0 0,0 0 0 0 0,0 0 0 0 0,-1 0 0 0 0,1 0 0 0 0,0 0 0 0 0,0 0 0 0 0,-1 0 0 0 0,1 0 0 0 0,0 0 0 0 0,0 0 1 0 0,0 0-1 0 0,-1 0 0 0 0,1-1 0 0 0,0 1 0 0 0,0 0 0 0 0,0 0 0 0 0,-1-1 0 0 0,1-8 775 0 0,8-10-433 0 0,5-3-340 0 0,1 1-1 0 0,1 0 1 0 0,1 1 0 0 0,1 1-1 0 0,1 0 1 0 0,0 1 0 0 0,41-29-1 0 0,-55 43-77 0 0,0 2 0 0 0,1-1 0 0 0,0 0 0 0 0,0 1 0 0 0,0 0 0 0 0,7-2-1 0 0,-10 4 7 0 0,-1-1 1 0 0,0 1-1 0 0,1 0 0 0 0,-1 0 0 0 0,1 0 0 0 0,-1 0 0 0 0,0 0 0 0 0,1 0 0 0 0,-1 0 0 0 0,0 0 0 0 0,1 0 1 0 0,-1 1-1 0 0,0-1 0 0 0,1 1 0 0 0,-1-1 0 0 0,0 1 0 0 0,0-1 0 0 0,1 1 0 0 0,-1 0 0 0 0,0-1 0 0 0,0 1 1 0 0,0 0-1 0 0,0 0 0 0 0,0 0 0 0 0,0 0 0 0 0,0 0 0 0 0,0 0 0 0 0,0 0 0 0 0,1 2 0 0 0,2 5-8 0 0,-1 0 0 0 0,0 0 0 0 0,0 1 0 0 0,0-1 0 0 0,-1 1 0 0 0,1 9 0 0 0,4 56 45 0 0,-5-33-40 0 0,1-1-9 0 0,9 66 90 0 0,-10-96-82 0 0,1 1 1 0 0,0-1-1 0 0,0 1 0 0 0,1-1 1 0 0,1 0-1 0 0,-1 0 1 0 0,11 14-1 0 0,-14-22-49 0 0,1 1-1 0 0,0-1 1 0 0,1 1-1 0 0,-1-1 1 0 0,0 0 0 0 0,1 0-1 0 0,-1 0 1 0 0,1 0 0 0 0,-1-1-1 0 0,1 1 1 0 0,0-1-1 0 0,0 1 1 0 0,0-1 0 0 0,0 0-1 0 0,6 1 1 0 0,-7-1-138 0 0,1-1 1 0 0,-1 0-1 0 0,0 0 1 0 0,1 0-1 0 0,-1 0 1 0 0,0 0-1 0 0,1-1 1 0 0,-1 1-1 0 0,0-1 1 0 0,0 1-1 0 0,1-1 1 0 0,-1 0-1 0 0,0 0 1 0 0,0 0-1 0 0,0 0 1 0 0,0 0-1 0 0,0-1 1 0 0,0 1-1 0 0,0-1 1 0 0,-1 1-1 0 0,1-1 1 0 0,1-2-1 0 0,1 0-1037 0 0,-1 0 0 0 0,0 0-1 0 0,0-1 1 0 0,0 0 0 0 0,-1 0 0 0 0,1 1-1 0 0,1-8 1 0 0,3-8-4320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4:35.6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19 2312 0 0,'-10'-7'4113'0'0,"1"1"2353"0"0,-1 3-4602 0 0,7 2 977 0 0,2 0-2177 0 0,3 1 224 0 0,6 2-264 0 0,2 1-248 0 0,1 2-280 0 0,4 0-16 0 0,-1 1-72 0 0,3 3-104 0 0,-1-2-296 0 0,2 2-56 0 0,2 2-1904 0 0,0-1-2745 0 0,0 1-9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4:35.9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36 139 4209 0 0,'-21'-84'13330'0'0,"8"29"-8751"0"0,11 75-2406 0 0,10 44-1436 0 0,4 74-277 0 0,-15 86-23 0 0,-1 1-56 0 0,6-178-366 0 0,1 0 1 0 0,3 0 0 0 0,17 68-1 0 0,-20-104-74 0 0,1 1 0 0 0,0-1 0 0 0,1 0 0 0 0,0 0 0 0 0,1 0 0 0 0,0-1 0 0 0,0 0 0 0 0,13 15 1 0 0,-15-21-180 0 0,-1-1 1 0 0,1 0 0 0 0,-1 0 0 0 0,1 0 0 0 0,0 0 0 0 0,0-1 0 0 0,0 1 0 0 0,1-1 0 0 0,-1 0 0 0 0,8 3 0 0 0,-8-5-230 0 0,-1 1 0 0 0,1 0 0 0 0,0-1 0 0 0,-1 0 0 0 0,1 0-1 0 0,0 0 1 0 0,0 0 0 0 0,0-1 0 0 0,-1 1 0 0 0,1-1 0 0 0,0 0 0 0 0,-1 0 0 0 0,1 0 0 0 0,-1-1 0 0 0,5-1 0 0 0,5-6-3183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4:36.3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11 4241 0 0,'-3'0'676'0'0,"-16"3"7973"0"0,19-3-8457 0 0,-1 0 0 0 0,1 0-1 0 0,-1 0 1 0 0,1 0 0 0 0,-1 0 0 0 0,1 0-1 0 0,-1 0 1 0 0,1 0 0 0 0,-1 0 0 0 0,1 0 0 0 0,-1 0-1 0 0,1-1 1 0 0,0 1 0 0 0,-1 0 0 0 0,1 0-1 0 0,-1 0 1 0 0,1-1 0 0 0,-1 1 0 0 0,1 0-1 0 0,0-1 1 0 0,-1 1 0 0 0,1 0 0 0 0,-1-1-1 0 0,1 1 1 0 0,0 0 0 0 0,-1-1 0 0 0,1 1 0 0 0,0-1-1 0 0,0 1 1 0 0,-1-1 0 0 0,1 0-148 0 0,1 1 0 0 0,-1 0 0 0 0,0-1-1 0 0,0 1 1 0 0,1 0 0 0 0,-1-1 0 0 0,0 1 0 0 0,0 0 0 0 0,1-1 0 0 0,-1 1 0 0 0,0 0 0 0 0,1 0 0 0 0,-1-1 0 0 0,0 1 0 0 0,1 0-1 0 0,-1 0 1 0 0,1 0 0 0 0,-1 0 0 0 0,0-1 0 0 0,1 1 0 0 0,-1 0 0 0 0,1 0 0 0 0,-1 0 0 0 0,1 0 0 0 0,-1 0 0 0 0,0 0 0 0 0,1 0-1 0 0,-1 0 1 0 0,1 0 0 0 0,17 0 519 0 0,-16 0-448 0 0,167 6 1158 0 0,-141-3-1338 0 0,0 1 0 0 0,0 1-1 0 0,53 17 1 0 0,-71-18-132 0 0,0 0-1 0 0,0 1 1 0 0,-1 0-1 0 0,1 0 1 0 0,-1 1-1 0 0,0 0 1 0 0,-1 1-1 0 0,11 10 1 0 0,-15-13 138 0 0,0 1 0 0 0,0 0 0 0 0,-1 0 0 0 0,1 0 1 0 0,-1 0-1 0 0,0 1 0 0 0,0-1 0 0 0,-1 1 0 0 0,0 0 0 0 0,0-1 0 0 0,0 1 0 0 0,-1 0 1 0 0,0 0-1 0 0,0 1 0 0 0,0 11 0 0 0,-1-5 265 0 0,-1 25 1999 0 0,1-37-2160 0 0,0 0-1 0 0,0 0 1 0 0,0 0 0 0 0,0-1-1 0 0,0 1 1 0 0,1 0-1 0 0,-1-1 1 0 0,0 1 0 0 0,0 0-1 0 0,1 0 1 0 0,-1-1 0 0 0,0 1-1 0 0,1 0 1 0 0,-1-1-1 0 0,1 1 1 0 0,-1-1 0 0 0,1 1-1 0 0,-1 0 1 0 0,1-1 0 0 0,-1 1-1 0 0,1-1 1 0 0,0 0-1 0 0,-1 1 1 0 0,1-1 0 0 0,0 1-1 0 0,-1-1 1 0 0,1 0-1 0 0,0 0 1 0 0,0 1 0 0 0,-1-1-1 0 0,1 0 1 0 0,0 0 0 0 0,0 0-1 0 0,-1 0 1 0 0,1 0-1 0 0,1 0 1 0 0,28 1 259 0 0,-21-2-297 0 0,0-1 1 0 0,0 0-1 0 0,0 0 0 0 0,0-1 0 0 0,13-5 0 0 0,41-24-27 0 0,-62 32 21 0 0,2-2-9 0 0,0 0-1 0 0,0 0 1 0 0,1 0 0 0 0,-1 0-1 0 0,-1-1 1 0 0,1 1 0 0 0,0-1-1 0 0,-1 0 1 0 0,1 0 0 0 0,-1 1-1 0 0,0-2 1 0 0,0 1 0 0 0,3-6-1 0 0,-4 7-1 0 0,-1 1 0 0 0,1-1 0 0 0,-1 0 0 0 0,0 1 0 0 0,0-1 0 0 0,0 0 0 0 0,0 1 0 0 0,0-1 0 0 0,0 0 0 0 0,0 0 0 0 0,0 1 0 0 0,-1-1 0 0 0,1 0-1 0 0,0 1 1 0 0,-1-1 0 0 0,0 0 0 0 0,1 1 0 0 0,-1-1 0 0 0,0 1 0 0 0,0-1 0 0 0,0 1 0 0 0,0-1 0 0 0,0 1 0 0 0,0 0 0 0 0,0 0 0 0 0,0-1 0 0 0,-1 1 0 0 0,1 0 0 0 0,-1 0 0 0 0,1 0-1 0 0,-3-1 1 0 0,0-1 17 0 0,-1 1 0 0 0,0-1-1 0 0,0 1 1 0 0,0 0 0 0 0,0 0-1 0 0,0 0 1 0 0,0 1 0 0 0,-1 0-1 0 0,1 0 1 0 0,0 0 0 0 0,-1 1-1 0 0,1 0 1 0 0,-1 0 0 0 0,1 0-1 0 0,-1 1 1 0 0,1-1 0 0 0,0 1-1 0 0,-8 3 1 0 0,6-2 102 0 0,1 0 0 0 0,-1 1 0 0 0,1 0 0 0 0,0 0 0 0 0,0 1 0 0 0,0 0 0 0 0,1 0 0 0 0,-1 0 0 0 0,1 1 0 0 0,0-1 0 0 0,0 1 0 0 0,1 0 0 0 0,0 1 0 0 0,-5 6 0 0 0,0 3 140 0 0,0-1 0 0 0,2 1 0 0 0,0 1 0 0 0,0-1 0 0 0,-7 31 0 0 0,12-36-143 0 0,0-1 1 0 0,1 1-1 0 0,1-1 1 0 0,-1 1-1 0 0,1-1 1 0 0,1 1-1 0 0,0-1 1 0 0,0 1-1 0 0,1-1 0 0 0,0 0 1 0 0,7 17-1 0 0,-5-14-511 0 0,1-1 0 0 0,1 0 0 0 0,0 0 0 0 0,1-1 0 0 0,-1 0 0 0 0,2 0 0 0 0,0 0 0 0 0,0-1 0 0 0,0 0 0 0 0,1-1 0 0 0,1 0 0 0 0,-1 0 0 0 0,1-1 0 0 0,1-1 0 0 0,-1 1 0 0 0,1-1 0 0 0,0-1 0 0 0,1 0-1 0 0,-1-1 1 0 0,1 0 0 0 0,0-1 0 0 0,0 0 0 0 0,0-1 0 0 0,20 2 0 0 0,-4-4-3925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4:37.0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155 233 512 0 0,'-2'1'990'0'0,"0"1"-1"0"0,0-1 1 0 0,0 1-1 0 0,1 0 1 0 0,-1-1-1 0 0,0 1 1 0 0,1 0-1 0 0,-1 0 1 0 0,-1 4 0 0 0,1-2-12 0 0,1-1 1 0 0,0 1 0 0 0,-1-1-1 0 0,1 1 1 0 0,0 6 0 0 0,-1 3 597 0 0,2 1 0 0 0,2 23 0 0 0,-1-4-46 0 0,-1-3-336 0 0,-1-1-1 0 0,-9 52 1 0 0,10-81-1186 0 0,0 0 0 0 0,-1-1-1 0 0,1 1 1 0 0,0 0 0 0 0,0 0 0 0 0,0 0 0 0 0,0 0-1 0 0,0 0 1 0 0,0-1 0 0 0,-1 1 0 0 0,1 0 0 0 0,0 0-1 0 0,0 0 1 0 0,0 0 0 0 0,0 0 0 0 0,-1 0 0 0 0,1 0-1 0 0,0 0 1 0 0,0-1 0 0 0,0 1 0 0 0,0 0 0 0 0,-1 0-1 0 0,1 0 1 0 0,0 0 0 0 0,0 0 0 0 0,0 0 0 0 0,-1 0-1 0 0,1 0 1 0 0,0 0 0 0 0,0 0 0 0 0,0 0 0 0 0,-1 0-1 0 0,1 0 1 0 0,0 1 0 0 0,0-1 0 0 0,0 0 0 0 0,-1 0-1 0 0,1 0 1 0 0,0 0 0 0 0,0 0 0 0 0,0 0 0 0 0,0 0-1 0 0,0 0 1 0 0,-1 1 0 0 0,1-1 0 0 0,0 0 0 0 0,0 0-1 0 0,0 0 1 0 0,0 0 0 0 0,0 1 0 0 0,0-1 0 0 0,0 0-1 0 0,-1 0 1 0 0,1 0 0 0 0,0 0 0 0 0,0 1 0 0 0,0-1-1 0 0,0 0 1 0 0,0 0 0 0 0,0 0 0 0 0,0 1 0 0 0,0-1-1 0 0,0 0 1 0 0,-8-17 61 0 0,7 15-53 0 0,-39-114 10 0 0,18 46 11 0 0,13 43-33 0 0,1 0 1 0 0,2 0-1 0 0,0 0 1 0 0,2-1-1 0 0,1 0 1 0 0,1 0-1 0 0,3-40 1 0 0,-1 65-9 0 0,1-1 0 0 0,-1 1 0 0 0,1 0 0 0 0,0 0 0 0 0,-1 0-1 0 0,2 0 1 0 0,-1 0 0 0 0,0 0 0 0 0,0 0 0 0 0,1 1 0 0 0,0-1 0 0 0,-1 0 0 0 0,4-2 0 0 0,-4 3-2 0 0,1 1 0 0 0,-1 0 1 0 0,1 0-1 0 0,-1 0 0 0 0,1 0 0 0 0,-1 1 0 0 0,1-1 0 0 0,0 0 0 0 0,-1 1 0 0 0,1-1 1 0 0,0 1-1 0 0,0-1 0 0 0,0 1 0 0 0,-1 0 0 0 0,1 0 0 0 0,0-1 0 0 0,0 2 1 0 0,0-1-1 0 0,0 0 0 0 0,-1 0 0 0 0,1 0 0 0 0,0 1 0 0 0,3 1 0 0 0,3 0-22 0 0,0 1-1 0 0,-1 1 0 0 0,1-1 0 0 0,-1 1 0 0 0,0 1 0 0 0,8 5 0 0 0,38 36-909 0 0,-1-1-1193 0 0,-16-19 15 0 0,19 14-5479 0 0,-31-24 3867 0 0,-3 0 811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4:37.7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187 170 2441 0 0,'-28'-28'10040'0'0,"-7"-6"-2219"0"0,33 33-7647 0 0,0 0 0 0 0,1 0 0 0 0,-1 1 0 0 0,0-1 0 0 0,0 0 1 0 0,1 1-1 0 0,-1-1 0 0 0,0 1 0 0 0,0 0 0 0 0,0 0 0 0 0,0-1 1 0 0,0 1-1 0 0,0 1 0 0 0,0-1 0 0 0,0 0 0 0 0,1 0 0 0 0,-1 1 1 0 0,0-1-1 0 0,0 1 0 0 0,0-1 0 0 0,1 1 0 0 0,-1 0 0 0 0,-3 1 1 0 0,1 1 19 0 0,-1-1 0 0 0,1 1 0 0 0,0 0 0 0 0,0 0 0 0 0,0 0 0 0 0,0 1 0 0 0,-6 7 0 0 0,6-5-134 0 0,-1 1 0 0 0,1 1 0 0 0,0-1 0 0 0,0 1 1 0 0,1-1-1 0 0,0 1 0 0 0,1 0 0 0 0,-1 0 1 0 0,2 0-1 0 0,-1 1 0 0 0,1-1 0 0 0,0 0 0 0 0,1 1 1 0 0,0-1-1 0 0,1 12 0 0 0,0-14-59 0 0,0 0 0 0 0,0 0 0 0 0,1 0 1 0 0,-1-1-1 0 0,1 1 0 0 0,1 0 0 0 0,-1-1 0 0 0,1 1 0 0 0,0-1 0 0 0,0 0 0 0 0,1 0 1 0 0,-1 0-1 0 0,1-1 0 0 0,0 1 0 0 0,0-1 0 0 0,1 0 0 0 0,-1 0 0 0 0,1 0 0 0 0,0-1 1 0 0,0 0-1 0 0,10 6 0 0 0,-1-4-47 0 0,0 0 1 0 0,1 0 0 0 0,-1-2-1 0 0,1 0 1 0 0,0 0-1 0 0,0-1 1 0 0,-1-1 0 0 0,1-1-1 0 0,28-2 1 0 0,-31 1-47 0 0,0-1-1 0 0,0 0 1 0 0,0-1 0 0 0,0 0-1 0 0,-1-1 1 0 0,1-1 0 0 0,-1 1 0 0 0,0-2-1 0 0,-1 1 1 0 0,1-2 0 0 0,-1 1-1 0 0,15-14 1 0 0,-21 16 85 0 0,0 0 0 0 0,-1 0 0 0 0,0 0-1 0 0,0-1 1 0 0,0 1 0 0 0,-1-1 0 0 0,1 1 0 0 0,-1-1 0 0 0,0 0-1 0 0,-1 0 1 0 0,1 0 0 0 0,-1-1 0 0 0,0 1 0 0 0,0 0 0 0 0,0 0-1 0 0,-1-1 1 0 0,0 1 0 0 0,-1-9 0 0 0,-1-6 11 0 0,-1 1-1 0 0,-1-1 1 0 0,-10-29 0 0 0,11 40 2 0 0,0-1 1 0 0,-1 1-1 0 0,0 0 0 0 0,0 0 1 0 0,-1 1-1 0 0,0-1 1 0 0,-1 1-1 0 0,-8-10 1 0 0,10 14 13 0 0,-1-1 0 0 0,0 1 0 0 0,0 0-1 0 0,0 0 1 0 0,-1 1 0 0 0,1-1 0 0 0,-1 1 0 0 0,0 0 0 0 0,0 1 0 0 0,0-1 0 0 0,0 1 0 0 0,0 0 0 0 0,-11-1 0 0 0,8 2 18 0 0,-1 0 0 0 0,1 1 1 0 0,-1 0-1 0 0,1 0 0 0 0,-1 1 0 0 0,1 0 0 0 0,-1 1 0 0 0,1 0 0 0 0,0 0 1 0 0,0 1-1 0 0,0 0 0 0 0,0 1 0 0 0,1 0 0 0 0,-1 1 0 0 0,1-1 0 0 0,0 1 1 0 0,0 1-1 0 0,0 0 0 0 0,1 0 0 0 0,0 0 0 0 0,-10 12 0 0 0,9-7 1 0 0,0-1-1 0 0,0 1 1 0 0,1 1-1 0 0,0-1 1 0 0,1 1-1 0 0,0 0 1 0 0,1 1-1 0 0,1-1 1 0 0,0 1-1 0 0,0 0 1 0 0,2 0-1 0 0,-1 0 0 0 0,2 1 1 0 0,-1 24-1 0 0,2-32-36 0 0,1 0 0 0 0,-1 0-1 0 0,1-1 1 0 0,0 1 0 0 0,1-1-1 0 0,-1 1 1 0 0,1-1 0 0 0,0 1-1 0 0,1-1 1 0 0,-1 0-1 0 0,1 0 1 0 0,0 0 0 0 0,0 0-1 0 0,7 7 1 0 0,-4-6-3 0 0,0-1 1 0 0,0 0-1 0 0,0 0 1 0 0,1-1-1 0 0,-1 1 1 0 0,1-1-1 0 0,0-1 1 0 0,1 1-1 0 0,12 3 1 0 0,-3-2-35 0 0,1-2 1 0 0,-1 1 0 0 0,1-2-1 0 0,0-1 1 0 0,0 0 0 0 0,-1-1 0 0 0,1-1-1 0 0,32-5 1 0 0,-38 4-3 0 0,0-1-1 0 0,-1-1 1 0 0,1 0 0 0 0,-1 0-1 0 0,0-1 1 0 0,0-1 0 0 0,-1 0-1 0 0,1 0 1 0 0,12-11 0 0 0,-17 12 29 0 0,0-1 0 0 0,0 0 0 0 0,0 0 0 0 0,-1 0 0 0 0,1-1 0 0 0,-2 0 0 0 0,1 0 0 0 0,-1 0 0 0 0,0 0 1 0 0,0-1-1 0 0,-1 1 0 0 0,0-1 0 0 0,0 0 0 0 0,1-12 0 0 0,1-21 12 0 0,-2 0-1 0 0,-3-51 1 0 0,0 47 102 0 0,5 129 57 0 0,1-12-32 0 0,-6-28-144 0 0,0-13 82 0 0,4 35 0 0 0,-2-57-72 0 0,-1 0 0 0 0,1 0 1 0 0,0-1-1 0 0,1 1 1 0 0,0-1-1 0 0,0 1 0 0 0,1-1 1 0 0,7 11-1 0 0,-10-16-38 0 0,1-1-1 0 0,0 1 0 0 0,0-1 1 0 0,0 0-1 0 0,0 1 1 0 0,1-1-1 0 0,-1 0 1 0 0,0-1-1 0 0,1 1 1 0 0,0 0-1 0 0,-1-1 0 0 0,1 1 1 0 0,0-1-1 0 0,0 0 1 0 0,-1 0-1 0 0,1 0 1 0 0,0 0-1 0 0,0 0 1 0 0,0-1-1 0 0,6 1 1 0 0,-4-1-169 0 0,-1-1 0 0 0,0 1 1 0 0,0-1-1 0 0,1 0 1 0 0,-1 0-1 0 0,0 0 1 0 0,0-1-1 0 0,0 1 1 0 0,0-1-1 0 0,0 0 1 0 0,0 0-1 0 0,0-1 1 0 0,-1 1-1 0 0,4-4 1 0 0,4-3-1260 0 0,-1 0 0 0 0,-1-1 1 0 0,0 0-1 0 0,0 0 0 0 0,-1-1 1 0 0,-1 0-1 0 0,11-20 0 0 0,-9 13-1255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4:37.9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77 80 2873 0 0,'0'-8'1463'0'0,"0"1"0"0"0,-1-1 0 0 0,0 1 0 0 0,0-1 0 0 0,-3-7 0 0 0,4 14-1287 0 0,-1 0 1 0 0,1-1-1 0 0,0 1 0 0 0,-1 0 1 0 0,1-1-1 0 0,-1 1 1 0 0,0 0-1 0 0,1 0 0 0 0,-1 0 1 0 0,0-1-1 0 0,0 1 0 0 0,0 0 1 0 0,1 0-1 0 0,-1 0 0 0 0,0 0 1 0 0,0 0-1 0 0,-1 1 0 0 0,1-1 1 0 0,0 0-1 0 0,0 0 0 0 0,0 1 1 0 0,0-1-1 0 0,-1 1 0 0 0,1-1 1 0 0,0 1-1 0 0,-1-1 0 0 0,1 1 1 0 0,0 0-1 0 0,-1 0 0 0 0,1-1 1 0 0,0 1-1 0 0,-1 0 1 0 0,1 0-1 0 0,0 1 0 0 0,-1-1 1 0 0,-1 0-1 0 0,2 1-26 0 0,0-1 0 0 0,0 1 0 0 0,0 0 0 0 0,0-1 0 0 0,0 1 0 0 0,0 0 0 0 0,0 0 0 0 0,0-1 0 0 0,0 1 0 0 0,1 0 0 0 0,-1 0 0 0 0,0 0 0 0 0,0 0 0 0 0,1 0 0 0 0,-1 0 0 0 0,1 0 0 0 0,-1 0 0 0 0,1 1 0 0 0,-1-1 0 0 0,1 2 0 0 0,-6 26 1050 0 0,5-24-942 0 0,-4 37 716 0 0,3 81 1 0 0,3-71-611 0 0,2 334 1369 0 0,-5-270-1501 0 0,0 128 36 0 0,2-224-271 0 0,2-1-1 0 0,0 1 1 0 0,1-1 0 0 0,0 1 0 0 0,2-1-1 0 0,9 23 1 0 0,-12-36-128 0 0,1 1 1 0 0,0-1-1 0 0,1 0 0 0 0,0-1 1 0 0,0 1-1 0 0,0-1 0 0 0,0 1 0 0 0,1-1 1 0 0,6 5-1 0 0,-7-7-163 0 0,1 0 1 0 0,-1 0 0 0 0,0-1-1 0 0,1 1 1 0 0,0-1-1 0 0,-1 0 1 0 0,1-1-1 0 0,0 1 1 0 0,0-1-1 0 0,0 0 1 0 0,0 0-1 0 0,0 0 1 0 0,10-1-1 0 0,8-2-2698 0 0,-1-4-128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4:38.4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0 4177 0 0,'-6'2'1808'0'0,"4"-2"-847"0"0,0 0-1 0 0,0 0 1 0 0,0 1-1 0 0,0-1 0 0 0,0 1 1 0 0,1-1-1 0 0,-1 1 1 0 0,0 0-1 0 0,0 0 1 0 0,1-1-1 0 0,-4 4 0 0 0,5-4-929 0 0,0 0 0 0 0,0 1 0 0 0,0-1 0 0 0,0 1-1 0 0,0-1 1 0 0,0 0 0 0 0,0 1 0 0 0,0-1 0 0 0,0 0-1 0 0,0 1 1 0 0,0-1 0 0 0,0 1 0 0 0,0-1 0 0 0,1 0-1 0 0,-1 1 1 0 0,0-1 0 0 0,0 0 0 0 0,0 1 0 0 0,0-1 0 0 0,1 0-1 0 0,-1 1 1 0 0,0-1 0 0 0,0 0 0 0 0,1 1 0 0 0,-1-1-1 0 0,0 0 1 0 0,1 0 0 0 0,-1 1 0 0 0,1-1 0 0 0,11 8 396 0 0,-12-8-394 0 0,50 26 653 0 0,2-2 0 0 0,0-3 0 0 0,63 17 0 0 0,-71-25-629 0 0,80 21-327 0 0,-118-33 255 0 0,0 1 0 0 0,0-1 0 0 0,-1 1 0 0 0,1 1 0 0 0,0-1 0 0 0,-1 1 0 0 0,0 0 0 0 0,1 0 1 0 0,6 5-1 0 0,-10-5 38 0 0,1 0 1 0 0,0 0-1 0 0,-1-1 1 0 0,0 1-1 0 0,0 1 1 0 0,0-1-1 0 0,0 0 1 0 0,0 0-1 0 0,0 1 1 0 0,-1-1-1 0 0,0 1 1 0 0,1-1 0 0 0,-1 1-1 0 0,-1 0 1 0 0,1 0-1 0 0,0 4 1 0 0,-1-5 38 0 0,0 0 1 0 0,1-1-1 0 0,-1 1 0 0 0,1 0 1 0 0,-1 0-1 0 0,1-1 1 0 0,0 1-1 0 0,0-1 1 0 0,0 1-1 0 0,0-1 1 0 0,1 1-1 0 0,-1-1 1 0 0,1 0-1 0 0,-1 0 1 0 0,5 4-1 0 0,-5-4-36 0 0,1-1 1 0 0,0 0-1 0 0,0 0 0 0 0,0 0 0 0 0,0 0 1 0 0,1 0-1 0 0,-1 0 0 0 0,0-1 0 0 0,0 1 1 0 0,0-1-1 0 0,1 0 0 0 0,-1 1 0 0 0,0-1 1 0 0,0 0-1 0 0,1 0 0 0 0,-1 0 0 0 0,0-1 0 0 0,0 1 1 0 0,4-2-1 0 0,7-1-15 0 0,1 0 1 0 0,-1-1 0 0 0,-1-1-1 0 0,1 0 1 0 0,-1-1-1 0 0,0-1 1 0 0,0 0-1 0 0,11-8 1 0 0,-18 11 12 0 0,1 0 0 0 0,-1-1 0 0 0,0 1 0 0 0,-1-1-1 0 0,1 0 1 0 0,-1-1 0 0 0,0 1 0 0 0,-1-1 0 0 0,1 1 0 0 0,-1-1 0 0 0,0 0 0 0 0,0-1 0 0 0,-1 1 0 0 0,0 0 0 0 0,0-1 0 0 0,0 1 0 0 0,-1-1 0 0 0,1-7 0 0 0,-2 12-6 0 0,0-1 0 0 0,0 1 1 0 0,0-1-1 0 0,0 1 0 0 0,-1-1 1 0 0,1 1-1 0 0,-1-1 0 0 0,1 1 0 0 0,-1-1 1 0 0,0 1-1 0 0,0 0 0 0 0,0-1 1 0 0,-1 1-1 0 0,1 0 0 0 0,0 0 1 0 0,-1 0-1 0 0,1 0 0 0 0,-1 0 0 0 0,0 0 1 0 0,1 1-1 0 0,-1-1 0 0 0,0 0 1 0 0,0 1-1 0 0,0-1 0 0 0,-1 1 1 0 0,1 0-1 0 0,0 0 0 0 0,0 0 0 0 0,-1 0 1 0 0,1 0-1 0 0,0 0 0 0 0,-6 0 1 0 0,-6-2 155 0 0,0 1 1 0 0,0 1-1 0 0,-1 0 1 0 0,-22 2-1 0 0,24 0-21 0 0,3-1 6 0 0,1 1-1 0 0,-1 0 0 0 0,1 1 0 0 0,-1-1 1 0 0,1 2-1 0 0,0 0 0 0 0,-1 0 0 0 0,2 0 1 0 0,-1 1-1 0 0,0 1 0 0 0,1-1 0 0 0,-1 1 0 0 0,1 1 1 0 0,1 0-1 0 0,-1 0 0 0 0,1 0 0 0 0,0 1 1 0 0,0 0-1 0 0,-6 9 0 0 0,2-2 13 0 0,1-1-1 0 0,1 2 1 0 0,0-1-1 0 0,-8 20 1 0 0,14-25-139 0 0,-1-1 0 0 0,1 0-1 0 0,1 1 1 0 0,0 0 0 0 0,0-1 0 0 0,1 1 0 0 0,0 0-1 0 0,0 0 1 0 0,2 16 0 0 0,0-19-38 0 0,0-1 0 0 0,1 1 0 0 0,-1-1 0 0 0,1 1-1 0 0,1-1 1 0 0,-1 0 0 0 0,1 0 0 0 0,0 0 0 0 0,0 0 0 0 0,0 0 0 0 0,1-1 0 0 0,0 0 0 0 0,-1 1-1 0 0,2-1 1 0 0,-1-1 0 0 0,0 1 0 0 0,10 5 0 0 0,-1 0-130 0 0,2-1 0 0 0,-1 0 0 0 0,1-2 0 0 0,31 11 1 0 0,-31-13-381 0 0,0-1 0 0 0,1 0 0 0 0,-1-1 0 0 0,1 0 0 0 0,-1-2 1 0 0,25-1-1 0 0,-19-1-1661 0 0,24-5 0 0 0,21-12-7149 0 0,-32 9 3002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4:52.1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160 30 512 0 0,'-32'-4'3859'0'0,"27"3"-3304"0"0,0 0 1 0 0,0 0 0 0 0,0 1-1 0 0,-1-1 1 0 0,1 1-1 0 0,0 1 1 0 0,-6 0-1 0 0,2 0 296 0 0,1 1 0 0 0,-1 0-1 0 0,1 0 1 0 0,0 1 0 0 0,0 0-1 0 0,0 1 1 0 0,-15 8 0 0 0,37-18 2570 0 0,-4 2-3078 0 0,0 1 1 0 0,0 0-1 0 0,0 1 1 0 0,12-2-1 0 0,-21 4-321 0 0,-1 0 0 0 0,0 0 0 0 0,0 0 0 0 0,0 1 0 0 0,1-1 0 0 0,-1 0 0 0 0,0 0 0 0 0,0 0 0 0 0,1 0 0 0 0,-1 0 0 0 0,0 0 0 0 0,0 0 0 0 0,0 0 0 0 0,1 0 0 0 0,-1 1 0 0 0,0-1-1 0 0,0 0 1 0 0,0 0 0 0 0,0 0 0 0 0,1 0 0 0 0,-1 1 0 0 0,0-1 0 0 0,0 0 0 0 0,0 0 0 0 0,0 0 0 0 0,0 1 0 0 0,0-1 0 0 0,1 0 0 0 0,-1 0 0 0 0,0 1 0 0 0,0-1 0 0 0,0 0 0 0 0,0 1 0 0 0,-1 10 688 0 0,-6 10 282 0 0,6-20-978 0 0,1-1 0 0 0,0 0-1 0 0,0 0 0 0 0,0 0 0 0 0,0 0 0 0 0,0 0 0 0 0,0 0 0 0 0,-1 0 1 0 0,1 1-1 0 0,0-1 0 0 0,0 0 0 0 0,0 0 0 0 0,0 0 0 0 0,0 0 1 0 0,0 0-1 0 0,0 0 0 0 0,0 1 0 0 0,0-1 0 0 0,0 0 0 0 0,0 0 1 0 0,0 0-1 0 0,0 0 0 0 0,0 0 0 0 0,0 1 0 0 0,0-1 0 0 0,0 0 0 0 0,0 0 1 0 0,0 0-1 0 0,0 0 0 0 0,0 0 0 0 0,0 1 0 0 0,0-1 0 0 0,0 0 1 0 0,0 0-1 0 0,0 0 0 0 0,0 0 0 0 0,0 0 0 0 0,0 1 0 0 0,0-1 1 0 0,0 0-1 0 0,0 0 0 0 0,0 0 0 0 0,0 0 0 0 0,1 0 0 0 0,-1 0 0 0 0,0 0 1 0 0,0 0-1 0 0,0 1 0 0 0,0-1 0 0 0,0 0 0 0 0,0 0 0 0 0,1 0 1 0 0,-1 0-1 0 0,0 0 0 0 0,0 0 0 0 0,0 0 0 0 0,0 0 0 0 0,0 0 1 0 0,0 0-1 0 0,1 0 0 0 0,7 1 183 0 0,-7-1-172 0 0,0 1 1 0 0,0-1 0 0 0,1 0 0 0 0,-1 0 0 0 0,0 0-1 0 0,0 0 1 0 0,1 0 0 0 0,-1 0 0 0 0,0-1 0 0 0,0 1-1 0 0,3-1 1 0 0,84-28 387 0 0,-38 16-325 0 0,1 2 0 0 0,58-5-1 0 0,-78 13-37 0 0,0 1 0 0 0,0 1 0 0 0,51 5 0 0 0,-76-3-41 0 0,1 1 0 0 0,-1-1 0 0 0,0 1 0 0 0,10 3 0 0 0,-15-4-4 0 0,-1-1 1 0 0,1 0-1 0 0,0 1 0 0 0,0-1 1 0 0,0 1-1 0 0,0-1 1 0 0,-1 1-1 0 0,1 0 0 0 0,0-1 1 0 0,-1 1-1 0 0,1 0 1 0 0,0-1-1 0 0,-1 1 0 0 0,1 0 1 0 0,-1 0-1 0 0,1 1 0 0 0,-1-1 0 0 0,0 0 0 0 0,0 0 0 0 0,0-1 0 0 0,0 1 0 0 0,0 0 0 0 0,0 0 0 0 0,0 0-1 0 0,0-1 1 0 0,-1 1 0 0 0,1 0 0 0 0,0 0 0 0 0,-1-1 0 0 0,1 1 0 0 0,0 0-1 0 0,-1-1 1 0 0,1 1 0 0 0,-1 0 0 0 0,1-1 0 0 0,-1 1 0 0 0,1-1 0 0 0,-1 1 0 0 0,0-1-1 0 0,1 1 1 0 0,-2 0 0 0 0,-39 32-15 0 0,23-19 39 0 0,1 0 0 0 0,-29 30 0 0 0,23-13-50 0 0,2 1 0 0 0,0 0-1 0 0,-25 58 1 0 0,-15 25 16 0 0,49-97 27 0 0,0 0 0 0 0,0-1 1 0 0,-2-1-1 0 0,-17 17 0 0 0,7-12-27 0 0,13-12 25 0 0,1 0 1 0 0,-12 14-1 0 0,21-22-18 0 0,1-1 0 0 0,0 0-1 0 0,0 0 1 0 0,0 0 0 0 0,-1 1-1 0 0,1-1 1 0 0,0 0 0 0 0,0 0-1 0 0,0 1 1 0 0,0-1 0 0 0,0 0-1 0 0,0 0 1 0 0,-1 1 0 0 0,1-1-1 0 0,0 0 1 0 0,0 1 0 0 0,0-1-1 0 0,0 0 1 0 0,0 0 0 0 0,0 1-1 0 0,0-1 1 0 0,0 0 0 0 0,0 1 0 0 0,0-1-1 0 0,0 0 1 0 0,0 0 0 0 0,1 1-1 0 0,-1-1 1 0 0,0 0 0 0 0,0 0-1 0 0,0 1 1 0 0,0-1 0 0 0,10 5 17 0 0,19-3-2 0 0,-25-2-17 0 0,288 0 39 0 0,-160-8-96 0 0,24-1-6 0 0,-150 8-650 0 0,-8-1-302 0 0,-14-7-2912 0 0,0 1-4580 0 0,10 4 4136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19:59.7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5 2497 0 0,'-10'-3'2592'0'0,"-1"3"2441"0"0,0 0-4889 0 0,6 0 136 0 0,1 1-56 0 0,3 0 192 0 0,2-1 145 0 0,3 0-185 0 0,1 0-24 0 0,3-1-136 0 0,1 0-136 0 0,4 0-280 0 0,-2 1-136 0 0,0 1 16 0 0,3 4-3017 0 0,-4 1 2289 0 0,0 2-761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4:52.3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54 2593 0 0,'-44'-12'11350'0'0,"131"24"-6643"0"0,3-9-3677 0 0,94-11-1238 0 0,-1-12-478 0 0,-60 0-3079 0 0,-71 11 851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4:53.0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15 512 0 0,'-3'1'530'0'0,"0"-1"0"0"0,1 1 0 0 0,-1-1-1 0 0,0 0 1 0 0,0 0 0 0 0,-4 0 0 0 0,5 0 421 0 0,1-1 1 0 0,-1 1-1 0 0,0 0 1 0 0,1-1-1 0 0,-1 0 0 0 0,1 1 1 0 0,0-1-1 0 0,-1 0 1 0 0,1 1-1 0 0,-1-1 1 0 0,1 0-1 0 0,0 0 1 0 0,-2-1-1 0 0,28-2 1535 0 0,-20 4-2534 0 0,29-2 344 0 0,-32 2-385 0 0,0 0 1 0 0,0 0 0 0 0,0 0-1 0 0,-1 0 1 0 0,1 1 0 0 0,0-1-1 0 0,0 1 1 0 0,0-1 0 0 0,0 1-1 0 0,-1 0 1 0 0,1-1-1 0 0,0 1 1 0 0,-1 0 0 0 0,3 2-1 0 0,-2 0-1386 0 0,-1 1-308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4:53.1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 1088 0 0,'0'-6'11315'0'0,"0"8"-10987"0"0,3 1-96 0 0,2 0 104 0 0,-2 0-96 0 0,1 1 104 0 0,-1 0-144 0 0,-3-1-152 0 0,1 1-192 0 0,1-1 32 0 0,-2 0-72 0 0,0 0-336 0 0,0 0-760 0 0,-2 0-249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4:53.5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7 3409 0 0,'-27'0'10239'0'0,"10"0"-7628"0"0,24 5-356 0 0,6 0-1533 0 0,14 0-284 0 0,0-1-1 0 0,1-2 1 0 0,39-1-1 0 0,-53-1-453 0 0,21-2 50 0 0,52-9-1 0 0,17-1-1452 0 0,-88 10 571 0 0,-12 2-19 0 0,0-1 0 0 0,0 1 0 0 0,0 0 0 0 0,1 0 0 0 0,-1 0 0 0 0,7 2 0 0 0,-4 0-1808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4:53.7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63 8 0 0,'25'-1'9843'0'0,"1"0"-4648"0"0,8-1-2513 0 0,18-2-3081 0 0,47-2-98 0 0,-55 3 69 0 0,54-12 1 0 0,-5-5-3263 0 0,-59 14 2269 0 0,-1 2 117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4:54.8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316 6 512 0 0,'-2'-1'560'0'0,"0"0"0"0"0,0 0 0 0 0,0 1 0 0 0,0-1 0 0 0,0 1-1 0 0,0-1 1 0 0,0 1 0 0 0,0 0 0 0 0,-1 0 0 0 0,1 0 0 0 0,0 0 0 0 0,0 0 0 0 0,0 0-1 0 0,0 1 1 0 0,-3 0 0 0 0,1 0 45 0 0,-1 1 0 0 0,1 0 0 0 0,0 0 0 0 0,0 0 0 0 0,0 0 0 0 0,-7 6-1 0 0,-1 2 347 0 0,-1 2 0 0 0,-20 25 0 0 0,30-33-618 0 0,-20 25 290 0 0,2 1 1 0 0,1 1-1 0 0,2 1 0 0 0,1 0 0 0 0,1 2 0 0 0,2 0 0 0 0,1 0 1 0 0,2 1-1 0 0,1 0 0 0 0,-5 41 0 0 0,13-58-511 0 0,1-1 0 0 0,0 1 1 0 0,1-1-1 0 0,1 1 0 0 0,0-1 0 0 0,1 0 0 0 0,9 31 1 0 0,-4-26-69 0 0,1 0 1 0 0,1 0 0 0 0,0-1 0 0 0,2-1 0 0 0,19 29 0 0 0,-16-30-141 0 0,0 0-1 0 0,2-1 1 0 0,0-1 0 0 0,1 0-1 0 0,0-1 1 0 0,1-1-1 0 0,1 0 1 0 0,1-2 0 0 0,21 12-1 0 0,-22-15-889 0 0,1-1 0 0 0,0-1 0 0 0,42 11 0 0 0,-42-15-802 0 0,0 0 1 0 0,1-2 0 0 0,-1 0 0 0 0,30-2 0 0 0,-5-3-447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4:57.3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99 194 512 0 0,'-88'-1'18361'0'0,"88"1"-18281"0"0,-1 0-1 0 0,1 0 0 0 0,0 0 0 0 0,-1 0 0 0 0,1 0 1 0 0,0 0-1 0 0,-1 0 0 0 0,1 0 0 0 0,-1 0 0 0 0,1 0 0 0 0,0 0 1 0 0,-1 0-1 0 0,1 0 0 0 0,0 0 0 0 0,-1 0 0 0 0,1-1 1 0 0,0 1-1 0 0,-1 0 0 0 0,1 0 0 0 0,0 0 0 0 0,0 0 1 0 0,-1-1-1 0 0,1 1 0 0 0,0 0 0 0 0,-1 0 0 0 0,1-1 1 0 0,0 1-1 0 0,0 0 0 0 0,0-1 0 0 0,-1 1 0 0 0,1 0 0 0 0,0 0 1 0 0,0-1-1 0 0,0 1 0 0 0,0 0 0 0 0,0-1 0 0 0,-1 0 1 0 0,2 0 36 0 0,-1 0 1 0 0,0-1-1 0 0,1 1 1 0 0,-1 0-1 0 0,0 0 0 0 0,1-1 1 0 0,0 1-1 0 0,-1 0 1 0 0,1 0-1 0 0,1-2 1 0 0,25-27 414 0 0,-26 28-418 0 0,16-15 37 0 0,1 1-1 0 0,0 0 1 0 0,1 2 0 0 0,1 0 0 0 0,0 1 0 0 0,1 0 0 0 0,36-14 0 0 0,-53 25-131 0 0,-1 1 1 0 0,1 0 0 0 0,0-1 0 0 0,0 2 0 0 0,0-1-1 0 0,0 0 1 0 0,0 1 0 0 0,0 0 0 0 0,0-1 0 0 0,1 2-1 0 0,-1-1 1 0 0,0 0 0 0 0,0 1 0 0 0,0 0 0 0 0,0 0 0 0 0,0 0-1 0 0,-1 0 1 0 0,1 1 0 0 0,0 0 0 0 0,0-1 0 0 0,-1 1-1 0 0,1 1 1 0 0,-1-1 0 0 0,0 0 0 0 0,0 1 0 0 0,0 0-1 0 0,0-1 1 0 0,0 1 0 0 0,0 1 0 0 0,-1-1 0 0 0,1 0-1 0 0,2 5 1 0 0,5 9 48 0 0,-1 0 0 0 0,11 25 0 0 0,-11-21-29 0 0,15 26 0 0 0,33 36 72 0 0,-48-73-106 0 0,-1 0-1 0 0,2 0 1 0 0,-1-1 0 0 0,1-1 0 0 0,18 13 0 0 0,-21-17-48 0 0,0-1 1 0 0,0 0-1 0 0,0 0 1 0 0,1-1-1 0 0,-1 0 1 0 0,1 0-1 0 0,-1-1 1 0 0,1 1-1 0 0,0-2 1 0 0,-1 1-1 0 0,1-1 1 0 0,0 0-1 0 0,0-1 1 0 0,-1 0-1 0 0,1 0 1 0 0,7-3-1 0 0,-2 1-641 0 0,-1-1 0 0 0,0 0-1 0 0,19-10 1 0 0,-20 8-1051 0 0,0-1-1 0 0,-1 0 1 0 0,14-11 0 0 0,-8 3-191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4:57.5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495 0 3609 0 0,'-21'6'7910'0'0,"-1"-1"-3934"0"0,14-4-3284 0 0,-1 1 0 0 0,1 0-1 0 0,0 0 1 0 0,-11 5-1 0 0,7 0-36 0 0,0 0-1 0 0,0 0 0 0 0,1 2 1 0 0,-11 10-1 0 0,-37 40 98 0 0,42-41-539 0 0,-19 20-24 0 0,-136 155-19 0 0,171-192-172 0 0,-28 43-114 0 0,26-40 8 0 0,1 0 0 0 0,0 0 1 0 0,0 1-1 0 0,0-1 1 0 0,1 1-1 0 0,-1-1 0 0 0,1 1 1 0 0,-1 7-1 0 0,2-11-16 0 0,0 0 0 0 0,0-1 0 0 0,0 1 1 0 0,0 0-1 0 0,0-1 0 0 0,0 1 0 0 0,0 0 0 0 0,0-1 0 0 0,1 1 0 0 0,-1-1 0 0 0,0 1 1 0 0,0 0-1 0 0,1-1 0 0 0,-1 1 0 0 0,0-1 0 0 0,0 1 0 0 0,1 0 0 0 0,-1-1 0 0 0,1 1 0 0 0,-1-1 1 0 0,1 0-1 0 0,-1 1 0 0 0,1-1 0 0 0,-1 1 0 0 0,1-1 0 0 0,-1 0 0 0 0,1 1 0 0 0,-1-1 1 0 0,1 0-1 0 0,-1 1 0 0 0,1-1 0 0 0,0 0 0 0 0,-1 0 0 0 0,1 0 0 0 0,0 1 0 0 0,0-1 0 0 0,14 2-2951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4:58.0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214 3 3097 0 0,'-3'-3'10198'0'0,"-4"6"-6853"0"0,-5 5-1364 0 0,4 7-952 0 0,1 0-1 0 0,0 0 1 0 0,1 1-1 0 0,-5 22 1 0 0,-9 23-356 0 0,-53 85-190 0 0,25-53-1554 0 0,37-66-1294 0 0,11-11-2285 0 0,4-8 1875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4:58.6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325 181 512 0 0,'3'-16'7440'0'0,"-3"13"-6845"0"0,0 1 1 0 0,1-1-1 0 0,-1 1 0 0 0,1-1 0 0 0,0 1 0 0 0,1-4 1 0 0,13-22 2835 0 0,-9 17-2672 0 0,0 1 0 0 0,-1 0 0 0 0,0-1 0 0 0,-1 0 0 0 0,5-21 0 0 0,-9 31-706 0 0,1 0-1 0 0,-1 0 1 0 0,0 0-1 0 0,0 0 1 0 0,0 0-1 0 0,0 0 0 0 0,0 0 1 0 0,0 0-1 0 0,0 0 1 0 0,0 0-1 0 0,-1-1 1 0 0,1 1-1 0 0,0 0 1 0 0,-1 0-1 0 0,1 0 1 0 0,0 1-1 0 0,-1-1 0 0 0,1 0 1 0 0,-1 0-1 0 0,0 0 1 0 0,1 0-1 0 0,-1 0 1 0 0,0 1-1 0 0,1-1 1 0 0,-1 0-1 0 0,0 0 0 0 0,0 1 1 0 0,0-1-1 0 0,0 1 1 0 0,1-1-1 0 0,-1 1 1 0 0,0-1-1 0 0,0 1 1 0 0,0-1-1 0 0,0 1 1 0 0,0 0-1 0 0,0 0 0 0 0,0-1 1 0 0,0 1-1 0 0,-1 0 1 0 0,1 0-1 0 0,-1 0 1 0 0,-6 0 18 0 0,0 0 1 0 0,1 1 0 0 0,-1 0 0 0 0,-11 3-1 0 0,18-4-53 0 0,-26 6-19 0 0,-106 27 105 0 0,118-28-93 0 0,0 0 0 0 0,1 1 0 0 0,0 1 0 0 0,0 1 0 0 0,0 0 0 0 0,-19 15 0 0 0,30-21-11 0 0,1 0-1 0 0,-1 1 1 0 0,1-1 0 0 0,0 1 0 0 0,0-1 0 0 0,0 1 0 0 0,0 0 0 0 0,0 0 0 0 0,1 0 0 0 0,-1 0 0 0 0,1 0 0 0 0,-2 6 0 0 0,3-8-5 0 0,-1 1-1 0 0,1 0 1 0 0,0-1 0 0 0,0 1 0 0 0,0 0 0 0 0,0-1-1 0 0,0 1 1 0 0,1-1 0 0 0,-1 1 0 0 0,0 0-1 0 0,1-1 1 0 0,-1 1 0 0 0,1-1 0 0 0,0 1 0 0 0,-1-1-1 0 0,1 0 1 0 0,0 1 0 0 0,0-1 0 0 0,0 0-1 0 0,0 1 1 0 0,0-1 0 0 0,0 0 0 0 0,0 0 0 0 0,0 0-1 0 0,1 0 1 0 0,-1 0 0 0 0,0 0 0 0 0,3 1 0 0 0,5 3-20 0 0,0-1 1 0 0,0 0 0 0 0,1 0 0 0 0,-1-1-1 0 0,1 0 1 0 0,17 2 0 0 0,64 3-64 0 0,-66-6 63 0 0,69 7-129 0 0,-80-7 144 0 0,1 1 1 0 0,-1 1-1 0 0,0 0 0 0 0,19 8 0 0 0,-30-10 21 0 0,-1-1 1 0 0,1 0-1 0 0,0 1 1 0 0,-1-1-1 0 0,1 1 0 0 0,-1 0 1 0 0,1 0-1 0 0,-1 0 1 0 0,0 0-1 0 0,0 1 0 0 0,0-1 1 0 0,0 1-1 0 0,0-1 1 0 0,0 1-1 0 0,-1-1 0 0 0,1 1 1 0 0,-1 0-1 0 0,2 4 0 0 0,-3-3 9 0 0,1-1 0 0 0,-1 0 0 0 0,0 1 0 0 0,0-1 0 0 0,0 1 0 0 0,0-1 0 0 0,0 1 0 0 0,-1-1 0 0 0,0 1 0 0 0,0-1 0 0 0,0 1 0 0 0,0-1 0 0 0,0 0 0 0 0,-1 0 0 0 0,1 0 0 0 0,-3 4 0 0 0,-3 4 73 0 0,0-1 0 0 0,0 1 0 0 0,-1-1 0 0 0,0-1 0 0 0,-1 1 0 0 0,0-2 0 0 0,-15 12 0 0 0,17-15-81 0 0,0 0 0 0 0,0-1 0 0 0,0 0-1 0 0,-1 0 1 0 0,1-1 0 0 0,-1 0 0 0 0,0 0 0 0 0,0-1 0 0 0,0 0-1 0 0,0-1 1 0 0,0 1 0 0 0,-13-1 0 0 0,20-1-58 0 0,-1 0 1 0 0,1 0-1 0 0,0 0 0 0 0,0 0 1 0 0,0-1-1 0 0,-1 1 1 0 0,1 0-1 0 0,0-1 0 0 0,0 1 1 0 0,0-1-1 0 0,0 1 1 0 0,0-1-1 0 0,0 1 1 0 0,0-1-1 0 0,0 0 0 0 0,0 0 1 0 0,0 1-1 0 0,0-1 1 0 0,0 0-1 0 0,0 0 0 0 0,0 0 1 0 0,1 0-1 0 0,-1 0 1 0 0,0 0-1 0 0,1 0 1 0 0,-1 0-1 0 0,1 0 0 0 0,-1 0 1 0 0,1-1-1 0 0,-1 1 1 0 0,1 0-1 0 0,0 0 0 0 0,0 0 1 0 0,0-1-1 0 0,0 1 1 0 0,0 0-1 0 0,0 0 1 0 0,0-2-1 0 0,0-2-570 0 0,0 0-1 0 0,1 0 1 0 0,0 1-1 0 0,0-1 1 0 0,0 0-1 0 0,0 0 1 0 0,1 1 0 0 0,2-7-1 0 0,8-9-3126 0 0,3-2 1490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0:00.3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39 512 0 0,'0'-4'844'0'0,"1"0"-1"0"0,0 0 1 0 0,1 0 0 0 0,2-7 0 0 0,-4 10-661 0 0,0 1 1 0 0,0-1 0 0 0,0 0 0 0 0,1 1 0 0 0,-1-1 0 0 0,0 1 0 0 0,1-1 0 0 0,-1 1 0 0 0,0-1-1 0 0,1 1 1 0 0,-1-1 0 0 0,0 1 0 0 0,1 0 0 0 0,-1-1 0 0 0,1 1 0 0 0,-1-1 0 0 0,0 1 0 0 0,1 0 0 0 0,-1 0-1 0 0,1-1 1 0 0,0 1 0 0 0,-1 0 0 0 0,1 0 0 0 0,-1-1 0 0 0,1 1 0 0 0,-1 0 0 0 0,1 0 0 0 0,-1 0-1 0 0,1 0 1 0 0,0 0 0 0 0,-1 0 0 0 0,1 0 0 0 0,-1 0 0 0 0,1 0 0 0 0,-1 0 0 0 0,1 0 0 0 0,0 0-1 0 0,-1 1 1 0 0,1-1 0 0 0,-1 0 0 0 0,1 0 0 0 0,-1 0 0 0 0,1 1 0 0 0,-1-1 0 0 0,1 0 0 0 0,0 1 0 0 0,0 1-8 0 0,0-1 1 0 0,0 0 0 0 0,0 1-1 0 0,0-1 1 0 0,0 0 0 0 0,0 1-1 0 0,-1-1 1 0 0,1 1 0 0 0,0-1-1 0 0,-1 1 1 0 0,1-1 0 0 0,-1 1-1 0 0,0 0 1 0 0,1 2 0 0 0,0 27 565 0 0,-2-22-503 0 0,0 47 205 0 0,2 61-71 0 0,0-105-369 0 0,1 1 0 0 0,0-1 0 0 0,0 0 1 0 0,1-1-1 0 0,1 1 0 0 0,0-1 1 0 0,8 15-1 0 0,-12-25 2 0 0,0 0 1 0 0,1 0-1 0 0,-1 0 1 0 0,1 0-1 0 0,-1-1 1 0 0,1 1-1 0 0,-1 0 1 0 0,1 0-1 0 0,-1-1 1 0 0,1 1-1 0 0,0 0 1 0 0,-1-1 0 0 0,1 1-1 0 0,0 0 1 0 0,0-1-1 0 0,0 1 1 0 0,0-1-1 0 0,-1 1 1 0 0,1-1-1 0 0,0 0 1 0 0,0 1-1 0 0,1-1 1 0 0,-1 0-2 0 0,0 0 0 0 0,0 0 1 0 0,0-1-1 0 0,-1 1 0 0 0,1 0 1 0 0,0-1-1 0 0,0 1 0 0 0,-1 0 1 0 0,1-1-1 0 0,0 1 0 0 0,-1-1 1 0 0,1 1-1 0 0,0-1 0 0 0,-1 0 1 0 0,1 1-1 0 0,-1-1 1 0 0,1 0-1 0 0,-1 1 0 0 0,1-1 1 0 0,-1 0-1 0 0,3-5-1 0 0,0 1 0 0 0,-1 0 0 0 0,0 0 0 0 0,0-1 0 0 0,-1 1 0 0 0,2-7 1 0 0,-2-8-64 0 0,0 0 0 0 0,-4-38 0 0 0,2 36-21 0 0,0 0 0 0 0,2-27 0 0 0,0 42 77 0 0,0 1-1 0 0,0-1 0 0 0,1 1 0 0 0,-1-1 1 0 0,1 1-1 0 0,1 0 0 0 0,-1 0 0 0 0,1 0 0 0 0,0 0 1 0 0,1 1-1 0 0,7-11 0 0 0,-9 14 5 0 0,0 0 0 0 0,0-1 0 0 0,1 1 0 0 0,-1 0-1 0 0,1 0 1 0 0,-1 0 0 0 0,1 0 0 0 0,0 0 0 0 0,0 1 0 0 0,0-1-1 0 0,3 0 1 0 0,-4 1 6 0 0,0 1 0 0 0,0 0 0 0 0,-1-1 1 0 0,1 1-1 0 0,0 0 0 0 0,0 0 0 0 0,0 0 0 0 0,0 0 0 0 0,-1 1 0 0 0,1-1 0 0 0,0 0 0 0 0,0 1 0 0 0,-1-1 0 0 0,1 1 0 0 0,0 0 0 0 0,-1-1 0 0 0,1 1 0 0 0,0 0 0 0 0,-1 0 0 0 0,1 0 0 0 0,1 2 0 0 0,12 10 81 0 0,0 0 0 0 0,0 1-1 0 0,-2 1 1 0 0,0 0 0 0 0,0 1-1 0 0,-2 0 1 0 0,0 1 0 0 0,-1 1-1 0 0,0-1 1 0 0,10 32 0 0 0,-14-34-112 0 0,11 25 1 0 0,-14-35-143 0 0,-1 0 1 0 0,1-1-1 0 0,0 1 0 0 0,0-1 1 0 0,1 0-1 0 0,-1 0 1 0 0,1 0-1 0 0,0-1 0 0 0,4 4 1 0 0,-7-6-88 0 0,0-1 1 0 0,-1 0 0 0 0,1 1-1 0 0,0-1 1 0 0,0 0 0 0 0,-1 0-1 0 0,1 0 1 0 0,0 1 0 0 0,-1-1-1 0 0,1 0 1 0 0,0 0 0 0 0,0 0-1 0 0,-1 0 1 0 0,1 0-1 0 0,0 0 1 0 0,0-1 0 0 0,-1 1-1 0 0,1 0 1 0 0,0 0 0 0 0,0 0-1 0 0,-1-1 1 0 0,2 0 0 0 0,4-3-2798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4:58.8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 8 0 0,'3'-1'0'0'0,"0"-2"0"0"0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4:59.1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172 13 2016 0 0,'3'-13'14916'0'0,"-2"18"-11162"0"0,0 7-3138 0 0,-1 1 0 0 0,-1-1 0 0 0,0 0 0 0 0,0 0 0 0 0,-7 23 0 0 0,5-20-341 0 0,-4 20 117 0 0,-2-2 0 0 0,-1 1 0 0 0,-17 36 0 0 0,18-52-634 0 0,0 0 0 0 0,-18 24 0 0 0,18-30-940 0 0,-1 1 0 0 0,-1-2 0 0 0,-20 19 0 0 0,28-28-481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5:00.0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123 306 512 0 0,'-4'0'754'0'0,"-27"2"11852"0"0,17 3-10440 0 0,6-1-899 0 0,0-1-1 0 0,0 0 1 0 0,0-1-1 0 0,0 0 1 0 0,-1 0-1 0 0,-12 1 1 0 0,21-3-1245 0 0,-1 0 0 0 0,1 0-1 0 0,0 0 1 0 0,0 0 0 0 0,0 0 0 0 0,0 0 0 0 0,0 0-1 0 0,0 0 1 0 0,0 0 0 0 0,0 0 0 0 0,-1 0-1 0 0,1 0 1 0 0,0 0 0 0 0,0 0 0 0 0,0 0 0 0 0,0 0-1 0 0,0 0 1 0 0,0 0 0 0 0,0 0 0 0 0,0 0 0 0 0,0 0-1 0 0,0 0 1 0 0,0 0 0 0 0,-1 0 0 0 0,1-1 0 0 0,0 1-1 0 0,0 0 1 0 0,0 0 0 0 0,0 0 0 0 0,0 0 0 0 0,0 0-1 0 0,0 0 1 0 0,0 0 0 0 0,0 0 0 0 0,0 0 0 0 0,0 0-1 0 0,0-1 1 0 0,0 1 0 0 0,0 0 0 0 0,0 0-1 0 0,0 0 1 0 0,0 0 0 0 0,0 0 0 0 0,0 0 0 0 0,0 0-1 0 0,0 0 1 0 0,0 0 0 0 0,0-1 0 0 0,0 1 0 0 0,4-6 297 0 0,7-6-347 0 0,-11 11 82 0 0,56-53 94 0 0,71-77-169 0 0,-118 119 19 0 0,-1 2-9 0 0,18-18 0 0 0,-24 26 7 0 0,0 0-1 0 0,0 0 1 0 0,0 1 0 0 0,0-1 0 0 0,1 1 0 0 0,-1-1 0 0 0,1 1 0 0 0,-1 0 0 0 0,1 0 0 0 0,-1 0 0 0 0,1 0 0 0 0,0 0-1 0 0,-1 1 1 0 0,6-1 0 0 0,-7 1 4 0 0,0 0 0 0 0,0 1 0 0 0,0-1 0 0 0,0 1 0 0 0,0-1 1 0 0,-1 1-1 0 0,1-1 0 0 0,0 1 0 0 0,0 0 0 0 0,0-1 0 0 0,0 1 0 0 0,-1 0 0 0 0,1 0 0 0 0,0-1 0 0 0,-1 1 0 0 0,1 0 0 0 0,-1 0 0 0 0,1 0 0 0 0,-1 0 0 0 0,1 0 0 0 0,-1 0 0 0 0,0 0 0 0 0,1 0 0 0 0,-1 0 0 0 0,0 0 0 0 0,0 0 0 0 0,0 2 0 0 0,4 31 26 0 0,-4-34-27 0 0,0 24-14 0 0,-6 46 0 0 0,-2 10 6 0 0,8-71 10 0 0,1 0 0 0 0,0 1 0 0 0,0-1 0 0 0,0 0 0 0 0,1 0 0 0 0,5 14 0 0 0,-4-17-5 0 0,-1 1 0 0 0,1-1 1 0 0,1 0-1 0 0,-1 0 0 0 0,1 0 1 0 0,0 0-1 0 0,1-1 0 0 0,-1 0 0 0 0,1 0 1 0 0,0 0-1 0 0,0 0 0 0 0,1-1 1 0 0,9 7-1 0 0,-10-9-2 0 0,-1 0 0 0 0,0 0 0 0 0,1 0 0 0 0,0-1 0 0 0,-1 1 0 0 0,1-1 0 0 0,0 0 0 0 0,-1-1 0 0 0,1 1-1 0 0,0-1 1 0 0,0 0 0 0 0,0 0 0 0 0,0 0 0 0 0,-1-1 0 0 0,1 0 0 0 0,0 1 0 0 0,0-2 0 0 0,-1 1 0 0 0,1-1 0 0 0,7-3 0 0 0,0-1-15 0 0,0 0 0 0 0,-1-1 1 0 0,0-1-1 0 0,0 1 0 0 0,0-2 0 0 0,-1 0 1 0 0,0 0-1 0 0,10-13 0 0 0,-14 14 20 0 0,1-1 0 0 0,-2 0 0 0 0,1 0 0 0 0,-1-1 0 0 0,-1 1 0 0 0,1-1 0 0 0,-2 0 0 0 0,1-1 0 0 0,-2 1 1 0 0,4-20-1 0 0,-4-3 9 0 0,-1 0 1 0 0,-5-49 0 0 0,1-5 227 0 0,2 80-93 0 0,-1 14-127 0 0,-1 14-5 0 0,4 0 3 0 0,0 0 1 0 0,2 0 0 0 0,1 0 0 0 0,0 0-1 0 0,2-1 1 0 0,0 1 0 0 0,16 34-1 0 0,8 4-50 0 0,43 64 0 0 0,-17-31-69 0 0,-30-43 66 0 0,-2 2 0 0 0,27 81 1 0 0,-45-112 42 0 0,0 1 0 0 0,-2 1 1 0 0,0-1-1 0 0,-1 1 0 0 0,-1-1 0 0 0,-1 1 1 0 0,-1 0-1 0 0,-1 0 0 0 0,-1-1 1 0 0,-1 1-1 0 0,-1-1 0 0 0,-11 37 1 0 0,11-48 4 0 0,-1 0 0 0 0,0 0 0 0 0,-1 0 0 0 0,0-1 0 0 0,-1 0 1 0 0,1 0-1 0 0,-2-1 0 0 0,1 0 0 0 0,-1 0 0 0 0,0-1 0 0 0,-11 8 0 0 0,7-7 6 0 0,0 0 0 0 0,-1 0 0 0 0,0-1 0 0 0,0-1-1 0 0,-1 0 1 0 0,0 0 0 0 0,-26 5 0 0 0,25-9 4 0 0,0 0 1 0 0,1-1 0 0 0,-1 0 0 0 0,0-1-1 0 0,-25-4 1 0 0,15 0 121 0 0,1-2 0 0 0,-38-12 0 0 0,57 17-61 0 0,0-1-1 0 0,0 0 1 0 0,0 0 0 0 0,1-1-1 0 0,-1 0 1 0 0,0 1-1 0 0,1-2 1 0 0,0 1 0 0 0,0 0-1 0 0,0-1 1 0 0,-6-6-1 0 0,8 7-57 0 0,1 0-1 0 0,-1 0 0 0 0,1 0 1 0 0,-1 0-1 0 0,1 0 0 0 0,0 0 1 0 0,0 0-1 0 0,0 0 0 0 0,1-1 1 0 0,-1 1-1 0 0,1 0 0 0 0,0-1 1 0 0,0 1-1 0 0,0 0 0 0 0,0-1 0 0 0,0 1 1 0 0,1 0-1 0 0,-1-1 0 0 0,3-4 1 0 0,3-11-47 0 0,1 0 0 0 0,1 0 0 0 0,1 1 0 0 0,1 1 0 0 0,0-1 0 0 0,17-20 0 0 0,4-2-112 0 0,50-47 1 0 0,48-31-426 0 0,-99 95-160 0 0,1 1 0 0 0,54-29 0 0 0,-64 40-712 0 0,0 2 1 0 0,1 1-1 0 0,0 0 0 0 0,28-4 0 0 0,-26 7-1047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5:00.5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3 114 512 0 0,'-1'-29'2115'0'0,"0"17"925"0"0,1 0 0 0 0,0 1 0 0 0,3-23 0 0 0,-3 33-2806 0 0,1 0-1 0 0,-1 1 1 0 0,0-1 0 0 0,0 0-1 0 0,1 0 1 0 0,-1 1 0 0 0,0-1-1 0 0,1 0 1 0 0,-1 1 0 0 0,0-1-1 0 0,1 0 1 0 0,-1 1 0 0 0,1-1-1 0 0,-1 1 1 0 0,1-1 0 0 0,0 0-1 0 0,-1 1 1 0 0,1 0 0 0 0,-1-1-1 0 0,1 1 1 0 0,0-1 0 0 0,0 1-1 0 0,-1 0 1 0 0,2-1 0 0 0,0 1-6 0 0,0-1 0 0 0,0 1 0 0 0,0 0 0 0 0,0 0 0 0 0,-1 0 0 0 0,1 1 1 0 0,0-1-1 0 0,0 0 0 0 0,0 1 0 0 0,2 0 0 0 0,3 2 101 0 0,1 0 0 0 0,0 1-1 0 0,11 7 1 0 0,23 19 339 0 0,54 50-1 0 0,-54-43-540 0 0,243 226 490 0 0,-256-232-605 0 0,-1 0 1 0 0,-1 2-1 0 0,31 49 0 0 0,-44-57 1 0 0,0 0 1 0 0,-2 1-1 0 0,0 1 1 0 0,-2-1-1 0 0,13 57 1 0 0,-16-51 56 0 0,-2-1 1 0 0,-1 1-1 0 0,-2 0 1 0 0,-1 0-1 0 0,-2 0 1 0 0,-1 0-1 0 0,-1 0 1 0 0,-13 51-1 0 0,4-37 20 0 0,-2-1 0 0 0,-2 0 0 0 0,-28 53-1 0 0,34-80-250 0 0,0-1 0 0 0,-1 1 1 0 0,-1-2-1 0 0,-1 0 0 0 0,0 0 0 0 0,-1-1 0 0 0,-1-1 0 0 0,0 0 0 0 0,-1-1 0 0 0,-19 12 1 0 0,11-11-1389 0 0,-25 11 0 0 0,-2-4-4319 0 0,25-12 3511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5:01.5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557 94 512 0 0,'0'-3'443'0'0,"0"-1"0"0"0,0 0 0 0 0,-1 1 0 0 0,1-1 0 0 0,-1 0 0 0 0,0 1 0 0 0,0-1-1 0 0,0 1 1 0 0,0-1 0 0 0,-1 1 0 0 0,1-1 0 0 0,-1 1 0 0 0,0 0 0 0 0,0 0 0 0 0,0 0 0 0 0,0 0 0 0 0,-1 0 0 0 0,1 0 0 0 0,-1 1-1 0 0,0-1 1 0 0,0 1 0 0 0,0 0 0 0 0,0 0 0 0 0,0 0 0 0 0,0 0 0 0 0,-1 0 0 0 0,1 1 0 0 0,0-1 0 0 0,-1 1 0 0 0,1 0 0 0 0,-1 0-1 0 0,0 0 1 0 0,-5 0 0 0 0,-16-2 62 0 0,0 2-1 0 0,0 0 0 0 0,0 2 1 0 0,0 0-1 0 0,1 2 0 0 0,-1 1 1 0 0,0 1-1 0 0,1 1 0 0 0,0 1 1 0 0,-30 13-1 0 0,44-16-297 0 0,-1 1-1 0 0,1 1 0 0 0,0 0 1 0 0,1 0-1 0 0,0 1 0 0 0,-1 0 1 0 0,2 0-1 0 0,-1 1 0 0 0,-12 16 1 0 0,13-13-53 0 0,1 0 1 0 0,0 1-1 0 0,0 0 1 0 0,2 0-1 0 0,-1 0 1 0 0,2 1-1 0 0,0 0 1 0 0,-3 14-1 0 0,2-7-40 0 0,1 0-1 0 0,2 0 0 0 0,0 0 1 0 0,1 0-1 0 0,0 1 1 0 0,4 22-1 0 0,-2-35-102 0 0,0 1 0 0 0,1-1 0 0 0,0 0 0 0 0,1 1 0 0 0,0-1 0 0 0,0 0 0 0 0,0-1 0 0 0,1 1 0 0 0,0-1-1 0 0,1 1 1 0 0,-1-1 0 0 0,2-1 0 0 0,-1 1 0 0 0,1-1 0 0 0,0 1 0 0 0,0-2 0 0 0,8 7 0 0 0,-1-3-31 0 0,1-2-1 0 0,-1 1 1 0 0,1-2-1 0 0,0 0 1 0 0,1 0-1 0 0,0-2 0 0 0,21 5 1 0 0,-5-3-176 0 0,0-2-1 0 0,52 0 1 0 0,-70-4-67 0 0,1-1 0 0 0,-1 0 0 0 0,0-1 0 0 0,0 0 0 0 0,19-6 1 0 0,-25 6-455 0 0,0-1 0 0 0,0 0 1 0 0,-1 0-1 0 0,1-1 0 0 0,-1 0 1 0 0,0 0-1 0 0,0 0 0 0 0,-1-1 1 0 0,1 0-1 0 0,-1 0 0 0 0,7-8 1 0 0,-2-2-1179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5:01.7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53 2304 0 0,'1'0'8026'0'0,"6"-5"-7514"0"0,5 0-184 0 0,5 0 144 0 0,5 1-383 0 0,13-2 407 0 0,1 2-248 0 0,4 0-232 0 0,18-2-336 0 0,-2 0-793 0 0,2 3 737 0 0,7-1-2520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5:02.1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33 2232 0 0,'-10'-32'13210'0'0,"10"38"-8751"0"0,-1 10-2772 0 0,-1 0-1082 0 0,-2 70 509 0 0,0 152 168 0 0,6-195-1005 0 0,0 2 132 0 0,10 66 0 0 0,-9-99-433 0 0,-1 1 0 0 0,2-1 0 0 0,0 0 1 0 0,0 0-1 0 0,1 0 0 0 0,1 0 0 0 0,0-1 0 0 0,0 0 0 0 0,15 18 0 0 0,-20-26-34 0 0,1-1 0 0 0,0 0-1 0 0,0-1 1 0 0,0 1 0 0 0,0 0-1 0 0,0 0 1 0 0,0-1 0 0 0,1 1-1 0 0,-1-1 1 0 0,0 0-1 0 0,1 0 1 0 0,-1 0 0 0 0,1 0-1 0 0,4 1 1 0 0,-6-2-230 0 0,1 0-1 0 0,0 0 1 0 0,-1 0-1 0 0,1 0 1 0 0,0 0-1 0 0,-1 0 1 0 0,1-1-1 0 0,0 1 1 0 0,2-1-1 0 0,-2 0-648 0 0,1 0-1 0 0,-1-1 0 0 0,0 1 1 0 0,0 0-1 0 0,0-1 1 0 0,0 1-1 0 0,2-3 0 0 0,6-7-4796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5:02.4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45 2769 0 0,'-13'-5'5457'0'0,"-24"-7"1"0"0,22 7 1270 0 0,23 8-6467 0 0,0-2-1 0 0,0 1 0 0 0,-1-1 0 0 0,1 0 0 0 0,0-1 0 0 0,15-1 1 0 0,0 1-93 0 0,23-1-20 0 0,89-14 0 0 0,-97 9-153 0 0,1 1 0 0 0,-1 2 0 0 0,69 4 0 0 0,-100-1 6 0 0,0 1 0 0 0,0 1 0 0 0,-1-1 0 0 0,1 1 0 0 0,10 4 0 0 0,-15-5-2 0 0,0 0 0 0 0,0 0 0 0 0,0 1 0 0 0,0-1 0 0 0,0 0 0 0 0,0 1 0 0 0,0-1 0 0 0,-1 1 0 0 0,1-1 0 0 0,-1 1 0 0 0,1 0 0 0 0,-1 0 0 0 0,1 0 0 0 0,-1 0 0 0 0,0 0 0 0 0,0 0 0 0 0,0 0 0 0 0,0 0 0 0 0,0 1 1 0 0,0 3-1 0 0,0 1 2 0 0,-1 0 1 0 0,0 0 0 0 0,0 0 0 0 0,0 0 0 0 0,-1 0 0 0 0,0 0 0 0 0,-1 0 0 0 0,0 0 0 0 0,0-1 0 0 0,0 1 0 0 0,-1 0 0 0 0,0-1 0 0 0,-5 9 0 0 0,0-2 2 0 0,-1 0 0 0 0,0 0 1 0 0,-1 0-1 0 0,-21 20 1 0 0,17-21 21 0 0,0-1 0 0 0,0-1 0 0 0,-1 0-1 0 0,-1-1 1 0 0,-32 14 0 0 0,7-7-16 0 0,-53 13 0 0 0,76-24-65 0 0,0-1 1 0 0,-23 2-1 0 0,35-6-189 0 0,0 0-1 0 0,0 1 1 0 0,0-2 0 0 0,0 1-1 0 0,0-1 1 0 0,0 0 0 0 0,0 0-1 0 0,0 0 1 0 0,0-1 0 0 0,-9-4-1 0 0,14 5-133 0 0,-1 0-1 0 0,1 0 1 0 0,0 0-1 0 0,-1 0 1 0 0,1 0-1 0 0,0 0 0 0 0,0 0 1 0 0,0 0-1 0 0,-1 0 1 0 0,1-1-1 0 0,1 1 1 0 0,-3-3-1 0 0,1-5-1477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5:02.7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67 512 0 0,'-2'-2'1215'0'0,"0"1"0"0"0,0 0 0 0 0,0-1 1 0 0,0 1-1 0 0,0-1 0 0 0,0 0 0 0 0,0 0 0 0 0,0 0 0 0 0,1 0 0 0 0,-1 0 0 0 0,1 0 0 0 0,0 0 1 0 0,-1 0-1 0 0,1-1 0 0 0,-1-2 0 0 0,1 3-670 0 0,0 0 0 0 0,0 0 0 0 0,1-1 1 0 0,-1 1-1 0 0,1 0 0 0 0,-1 0 0 0 0,1 0 0 0 0,0 0 1 0 0,0-1-1 0 0,0-3 0 0 0,0 6-507 0 0,0 0-1 0 0,1-1 1 0 0,-1 1 0 0 0,0 0 0 0 0,0 0-1 0 0,0-1 1 0 0,0 1 0 0 0,0 0-1 0 0,1 0 1 0 0,-1-1 0 0 0,0 1 0 0 0,0 0-1 0 0,0 0 1 0 0,1-1 0 0 0,-1 1 0 0 0,0 0-1 0 0,0 0 1 0 0,1 0 0 0 0,-1 0 0 0 0,0-1-1 0 0,1 1 1 0 0,-1 0 0 0 0,0 0-1 0 0,1 0 1 0 0,-1 0 0 0 0,0 0 0 0 0,0 0-1 0 0,1 0 1 0 0,-1 0 0 0 0,0 0 0 0 0,1 0-1 0 0,-1 0 1 0 0,0 0 0 0 0,1 0 0 0 0,-1 0-1 0 0,0 0 1 0 0,1 0 0 0 0,-1 0-1 0 0,0 0 1 0 0,0 0 0 0 0,1 1 0 0 0,-1-1-1 0 0,0 0 1 0 0,1 0 0 0 0,-1 0 0 0 0,0 1-1 0 0,17 9 347 0 0,-15-8-315 0 0,11 7-38 0 0,-2 0 1 0 0,1 0-1 0 0,-1 1 0 0 0,0 1 1 0 0,-1-1-1 0 0,11 17 1 0 0,106 167-316 0 0,-120-184-61 0 0,1 0 1 0 0,16 16 0 0 0,1-8-2333 0 0,-23-17 1794 0 0,1 1 1 0 0,0-1 0 0 0,-1 0 0 0 0,1 0 0 0 0,0 0-1 0 0,0-1 1 0 0,4 2 0 0 0,2-2-2604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5:02.9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360 1 3777 0 0,'-8'1'4750'0'0,"-14"3"4776"0"0,19-3-9111 0 0,1 0-1 0 0,-1 0 1 0 0,0 0 0 0 0,1 0-1 0 0,-1 1 1 0 0,1-1 0 0 0,0 1-1 0 0,-1-1 1 0 0,1 1 0 0 0,-3 3-1 0 0,-23 22 1066 0 0,-38 27-1 0 0,-90 48-1480 0 0,150-98-196 0 0,0 0-1 0 0,0 1 0 0 0,0-1 1 0 0,-7 8-1 0 0,12-11 36 0 0,0-1 0 0 0,0 1 0 0 0,0 0 0 0 0,0 0 0 0 0,1 0 0 0 0,-1 0 0 0 0,0 0 0 0 0,0 0 0 0 0,1 0-1 0 0,-1 1 1 0 0,0-1 0 0 0,1 0 0 0 0,0 0 0 0 0,-1 0 0 0 0,1 1 0 0 0,0-1 0 0 0,-1 0 0 0 0,1 0 0 0 0,0 1 0 0 0,0-1 0 0 0,0 0-1 0 0,0 1 1 0 0,0-1 0 0 0,0 0 0 0 0,1 0 0 0 0,-1 1 0 0 0,0-1 0 0 0,1 0 0 0 0,-1 0 0 0 0,0 1 0 0 0,1-1 0 0 0,0 0-1 0 0,0 1 1 0 0,10 9-1227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0:00.7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99 1032 0 0,'-1'0'392'0'0,"0"0"0"0"0,1 0 0 0 0,-1 1 0 0 0,0-1 0 0 0,0 0 0 0 0,1 1 0 0 0,-1-1 0 0 0,0 1 0 0 0,1-1 0 0 0,-1 1 0 0 0,1-1 0 0 0,-1 1 0 0 0,0-1 0 0 0,1 1 0 0 0,-1-1-1 0 0,1 1 1 0 0,-1 0 0 0 0,1-1 0 0 0,0 1 0 0 0,-1 0 0 0 0,1 0 0 0 0,0-1 0 0 0,-1 2 0 0 0,1 0 18 0 0,-1 0 0 0 0,1 1-1 0 0,0-1 1 0 0,0 0 0 0 0,0 0-1 0 0,0 0 1 0 0,0 0 0 0 0,0 0-1 0 0,1 3 1 0 0,0-1-239 0 0,1 0 0 0 0,-1 0 0 0 0,0-1 0 0 0,1 1 0 0 0,0 0 0 0 0,0-1 0 0 0,0 1 0 0 0,0-1 0 0 0,5 7 0 0 0,-2-7-138 0 0,0 1 1 0 0,-1-1-1 0 0,1 0 0 0 0,0-1 1 0 0,1 1-1 0 0,-1-1 0 0 0,0 0 0 0 0,1 0 1 0 0,-1-1-1 0 0,1 1 0 0 0,-1-1 0 0 0,1 0 1 0 0,0-1-1 0 0,-1 0 0 0 0,1 0 1 0 0,8 0-1 0 0,-2-2-31 0 0,-1 1 0 0 0,0-1 0 0 0,0-1 0 0 0,1 0 1 0 0,-1-1-1 0 0,-1 0 0 0 0,13-6 0 0 0,-18 8-6 0 0,-1 0-1 0 0,0-1 1 0 0,-1 1 0 0 0,1-1 0 0 0,0 0-1 0 0,-1 0 1 0 0,1 0 0 0 0,3-6 0 0 0,-6 8-1 0 0,0-1 0 0 0,0 1 0 0 0,0-1 0 0 0,0 1-1 0 0,-1-1 1 0 0,1 1 0 0 0,-1-1 0 0 0,1 1 0 0 0,-1-1 0 0 0,0 0 0 0 0,1 1 0 0 0,-1-1 0 0 0,0 0 0 0 0,0 1 0 0 0,0-1 0 0 0,0 0 0 0 0,0 1 0 0 0,-1-1 0 0 0,1 0 0 0 0,0 1 0 0 0,-1-1 0 0 0,1 1-1 0 0,-1-1 1 0 0,0 1 0 0 0,1-1 0 0 0,-3-1 0 0 0,-5-11-95 0 0,-1 0 0 0 0,-18-20 0 0 0,23 29 88 0 0,0 1 0 0 0,0 0-1 0 0,0 0 1 0 0,-1 1 0 0 0,1-1-1 0 0,-1 1 1 0 0,0 0-1 0 0,0 0 1 0 0,0 1 0 0 0,0-1-1 0 0,-7-1 1 0 0,9 4 6 0 0,-1-1-1 0 0,1 1 0 0 0,0 0 1 0 0,0 1-1 0 0,-1-1 1 0 0,1 0-1 0 0,0 1 1 0 0,0 0-1 0 0,0-1 1 0 0,0 1-1 0 0,-1 0 1 0 0,1 1-1 0 0,1-1 0 0 0,-1 1 1 0 0,0-1-1 0 0,0 1 1 0 0,0 0-1 0 0,-3 3 1 0 0,-3 3 49 0 0,0 0 1 0 0,1 0 0 0 0,-13 17 0 0 0,14-16-14 0 0,1 0 0 0 0,1 0 0 0 0,0 1 1 0 0,0 0-1 0 0,1 0 0 0 0,0 0 0 0 0,0 0 0 0 0,1 1 1 0 0,1 0-1 0 0,0-1 0 0 0,0 1 0 0 0,1 0 0 0 0,1 0 0 0 0,0 0 1 0 0,0 0-1 0 0,1 0 0 0 0,3 16 0 0 0,-3-19-34 0 0,1-1 0 0 0,0 1 0 0 0,1-1 0 0 0,0 0 0 0 0,0 0 0 0 0,0 0 0 0 0,1 0 0 0 0,0 0 0 0 0,0-1-1 0 0,1 0 1 0 0,0 0 0 0 0,0 0 0 0 0,0 0 0 0 0,1-1 0 0 0,0 0 0 0 0,0 0 0 0 0,0 0 0 0 0,0-1 0 0 0,1 0 0 0 0,0 0 0 0 0,0-1 0 0 0,0 0-1 0 0,0 0 1 0 0,0 0 0 0 0,11 1 0 0 0,-5-2-153 0 0,0 0-1 0 0,0-1 1 0 0,0 0 0 0 0,0-1-1 0 0,0 0 1 0 0,1-2-1 0 0,-1 1 1 0 0,0-1-1 0 0,16-6 1 0 0,-15 4-1259 0 0,-1-1-1 0 0,0 0 1 0 0,1-2-1 0 0,22-14 1 0 0,-12 5-1869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5:07.9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1 159 512 0 0,'2'-18'1255'0'0,"0"1"776"0"0,0 0-1 0 0,-2 0 0 0 0,1 1 1 0 0,-2-1-1 0 0,-3-21 1 0 0,1 20 1451 0 0,4 28 359 0 0,0 17-2734 0 0,2 0 0 0 0,6 27 0 0 0,0 5-332 0 0,11 216 1254 0 0,-20-248-1963 0 0,2-1 0 0 0,1 0 0 0 0,1-1 0 0 0,1 1 0 0 0,1-1 1 0 0,10 26-1 0 0,-13-43-65 0 0,1 0 1 0 0,0 0 0 0 0,1 0 0 0 0,8 11-1 0 0,-11-17-26 0 0,-1 0 0 0 0,0 0 0 0 0,1-1-1 0 0,-1 1 1 0 0,1-1 0 0 0,0 1-1 0 0,-1-1 1 0 0,1 1 0 0 0,0-1 0 0 0,0 0-1 0 0,0 0 1 0 0,0 0 0 0 0,0 0 0 0 0,0 0-1 0 0,0-1 1 0 0,0 1 0 0 0,1-1 0 0 0,-1 1-1 0 0,0-1 1 0 0,0 0 0 0 0,0 1 0 0 0,1-1-1 0 0,-1 0 1 0 0,3-1 0 0 0,-4 1-54 0 0,0-1 0 0 0,0 1 0 0 0,0 0 0 0 0,-1-1 1 0 0,1 1-1 0 0,0-1 0 0 0,0 1 0 0 0,-1-1 0 0 0,1 0 0 0 0,0 1 1 0 0,-1-1-1 0 0,1 0 0 0 0,0 1 0 0 0,-1-1 0 0 0,1 0 1 0 0,-1 0-1 0 0,0 1 0 0 0,1-1 0 0 0,-1 0 0 0 0,1 0 0 0 0,-1 0 1 0 0,0 0-1 0 0,0 0 0 0 0,0 1 0 0 0,1-1 0 0 0,-1 0 0 0 0,0 0 1 0 0,0 0-1 0 0,0 0 0 0 0,0 0 0 0 0,0 0 0 0 0,-1 0 0 0 0,1 0 1 0 0,0 1-1 0 0,0-1 0 0 0,-1-2 0 0 0,0-1-1078 0 0,-1 0 1 0 0,1-1-1 0 0,-1 1 0 0 0,0 0 1 0 0,-4-8-1 0 0,-3 0-2629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5:08.2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6 177 184 0 0,'-3'-16'2898'0'0,"3"12"-1684"0"0,-1 0 0 0 0,0 0 0 0 0,1 0-1 0 0,0 0 1 0 0,0 0 0 0 0,0 0 0 0 0,1-5 0 0 0,0 7-970 0 0,0-1 0 0 0,-1 0 1 0 0,2 1-1 0 0,-1 0 1 0 0,0-1-1 0 0,0 1 1 0 0,1-1-1 0 0,2-2 1 0 0,3-4-61 0 0,0 1 0 0 0,0 1 0 0 0,0-1 0 0 0,1 1 0 0 0,0 0 1 0 0,1 1-1 0 0,0 0 0 0 0,0 0 0 0 0,0 1 0 0 0,0 0 0 0 0,1 0 1 0 0,0 1-1 0 0,0 1 0 0 0,0 0 0 0 0,0 0 0 0 0,1 1 0 0 0,-1 0 1 0 0,1 1-1 0 0,12-1 0 0 0,0 2-29 0 0,-1 1-1 0 0,1 1 1 0 0,0 1-1 0 0,37 10 1 0 0,-18 0-48 0 0,61 26 1 0 0,-81-29-122 0 0,-2 0-1 0 0,1 1 1 0 0,-2 1-1 0 0,1 1 1 0 0,31 29-1 0 0,-39-30-12 0 0,0 0 0 0 0,-1 1 0 0 0,-1 0 0 0 0,0 0 0 0 0,-1 1 0 0 0,0 1 0 0 0,-1-1 0 0 0,11 31-1 0 0,-14-29 42 0 0,0 0-1 0 0,0 1 0 0 0,-2 0 0 0 0,0 0 0 0 0,-1 0 0 0 0,-1 0 0 0 0,0 0 0 0 0,-1 0 0 0 0,-5 30 0 0 0,4-38 35 0 0,-1 1 0 0 0,-1 0 0 0 0,0-1-1 0 0,0 1 1 0 0,-1-1 0 0 0,0 0-1 0 0,0 0 1 0 0,-1-1 0 0 0,-1 1 0 0 0,1-1-1 0 0,-1 0 1 0 0,-1 0 0 0 0,1-1-1 0 0,-1 0 1 0 0,-1 0 0 0 0,1-1 0 0 0,-1 0-1 0 0,-9 6 1 0 0,-1-2 89 0 0,-1-1 0 0 0,0-1 0 0 0,0 0 0 0 0,-31 7-1 0 0,-82 13 354 0 0,123-27-476 0 0,-68 10-1342 0 0,-119 3 0 0 0,166-14-1528 0 0,2 0-300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5:35.3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86 53 512 0 0,'-36'15'6679'0'0,"16"-1"2027"0"0,5 6-2686 0 0,1-1-4271 0 0,20-28-1503 0 0,0 0-1 0 0,0 0 0 0 0,-1 0 1 0 0,5-12-1 0 0,6-11 77 0 0,-15 30-304 0 0,1 0-1 0 0,-1 0 1 0 0,1 0 0 0 0,-1 0 0 0 0,1 0 0 0 0,0 0 0 0 0,0 0 0 0 0,0 1-1 0 0,0-1 1 0 0,0 1 0 0 0,0 0 0 0 0,0-1 0 0 0,0 1 0 0 0,0 0 0 0 0,1 0-1 0 0,-1 0 1 0 0,0 1 0 0 0,1-1 0 0 0,-1 0 0 0 0,1 1 0 0 0,-1 0 0 0 0,5-1-1 0 0,4 2 13 0 0,-1-1 0 0 0,1 2 0 0 0,-1-1-1 0 0,12 5 1 0 0,2-1 0 0 0,-13-4-12 0 0,1 0 0 0 0,-1-1 0 0 0,1 0 0 0 0,-1-1 0 0 0,0 0 0 0 0,1-1 0 0 0,11-3 0 0 0,2 0 106 0 0,-19 3-97 0 0,1 1 0 0 0,-1 1 0 0 0,0-1 0 0 0,1 1 0 0 0,-1 0 0 0 0,12 2 0 0 0,-14-1-14 0 0,-1 0 0 0 0,0 0 0 0 0,0 0 0 0 0,0 0 0 0 0,0 1 0 0 0,0-1 0 0 0,0 1 0 0 0,0 0 0 0 0,0 0 0 0 0,-1 0 0 0 0,1 0 0 0 0,-1 1 0 0 0,1-1 0 0 0,3 5 0 0 0,17 26 7 0 0,-16-21 4 0 0,2-1-1 0 0,-1 0 0 0 0,15 14 1 0 0,-20-22-26 0 0,0 0 1 0 0,1 0-1 0 0,0-1 1 0 0,0 1-1 0 0,0-1 1 0 0,0 0 0 0 0,0 0-1 0 0,0 0 1 0 0,1 0-1 0 0,-1-1 1 0 0,1 0 0 0 0,-1 0-1 0 0,1 0 1 0 0,6 0-1 0 0,3-1-3 0 0,-1-1-1 0 0,1 0 0 0 0,-1-1 1 0 0,1 0-1 0 0,-1-1 1 0 0,0-1-1 0 0,25-10 0 0 0,-16 4-144 0 0,0-1-1 0 0,-1-1 0 0 0,32-23 0 0 0,-44 25-144 0 0,-9 10 236 0 0,0 0 0 0 0,0 0 0 0 0,0-1 0 0 0,0 1 0 0 0,1 0-1 0 0,-1-1 1 0 0,0 1 0 0 0,0 0 0 0 0,0 0 0 0 0,0-1-1 0 0,0 1 1 0 0,0 0 0 0 0,0 0 0 0 0,0-1 0 0 0,-1 1 0 0 0,1 0-1 0 0,0 0 1 0 0,0-1 0 0 0,0 1 0 0 0,0 0 0 0 0,0 0-1 0 0,0-1 1 0 0,0 1 0 0 0,-1 0 0 0 0,1-1 0 0 0,-1 1-199 0 0,0-1-1 0 0,0 0 1 0 0,0 1 0 0 0,0-1 0 0 0,0 1 0 0 0,0 0 0 0 0,0-1 0 0 0,-1 1 0 0 0,1 0 0 0 0,0 0-1 0 0,0-1 1 0 0,0 1 0 0 0,0 0 0 0 0,-1 0 0 0 0,1 0 0 0 0,-2 1 0 0 0,-14 1-2273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5:36.0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76 8 0 0,'-2'0'645'0'0,"0"-1"-1"0"0,0 1 1 0 0,0-1-1 0 0,0 1 1 0 0,0-1 0 0 0,0 1-1 0 0,0 0 1 0 0,0 0 0 0 0,0 0-1 0 0,0 0 1 0 0,0 1-1 0 0,1-1 1 0 0,-1 0 0 0 0,0 1-1 0 0,-3 1 1 0 0,4-2-161 0 0,-1 1 0 0 0,1 0 0 0 0,0 0 0 0 0,0 0 0 0 0,0 0 0 0 0,0 0 0 0 0,0 0 0 0 0,0 0 0 0 0,0 0 0 0 0,0 0 0 0 0,0 0 0 0 0,0 1 0 0 0,0-1 0 0 0,1 0 0 0 0,-1 1 0 0 0,1-1 0 0 0,-1 0 0 0 0,1 1 0 0 0,-1 2 0 0 0,-3 10 1746 0 0,3-11-702 0 0,5-6-517 0 0,4-2-827 0 0,22-15 137 0 0,2 1 0 0 0,57-26 0 0 0,-76 40-289 0 0,0 0-1 0 0,0 1 1 0 0,1 0 0 0 0,0 1-1 0 0,-1 1 1 0 0,1 0-1 0 0,0 1 1 0 0,0 0-1 0 0,0 2 1 0 0,19 1 0 0 0,-26-1-27 0 0,0 1 1 0 0,1 0-1 0 0,-1 1 0 0 0,0-1 1 0 0,0 1-1 0 0,0 1 1 0 0,-1-1-1 0 0,13 9 1 0 0,0 3 46 0 0,24 25 1 0 0,-21-19-15 0 0,-14-14-32 0 0,1 0 0 0 0,-1-1 1 0 0,1 0-1 0 0,1 0 0 0 0,-1-1 1 0 0,1 0-1 0 0,0 0 0 0 0,0-2 1 0 0,1 1-1 0 0,-1-1 0 0 0,13 2 1 0 0,-10-3-25 0 0,1-1 1 0 0,-1 0 0 0 0,1 0 0 0 0,-1-2 0 0 0,1 0 0 0 0,-1 0-1 0 0,1-1 1 0 0,21-7 0 0 0,-10 2-108 0 0,-1-2 1 0 0,28-13-1 0 0,-44 18-251 0 0,0-1 1 0 0,0 0-1 0 0,0 0 0 0 0,-1 0 1 0 0,0-1-1 0 0,0 0 1 0 0,0-1-1 0 0,-1 1 0 0 0,9-13 1 0 0,-14 17-353 0 0,1 1-1 0 0,-1-1 1 0 0,0 0 0 0 0,0 0 0 0 0,-1 0 0 0 0,1 1 0 0 0,1-4 0 0 0,-3 0-3029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5:44.7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50 553 512 0 0,'-5'3'1744'0'0,"1"1"0"0"0,-1-1 0 0 0,1 1 0 0 0,0-1 0 0 0,0 1-1 0 0,-5 7 1 0 0,8-10-1384 0 0,-1 2 0 0 0,1-1 0 0 0,-1 0 0 0 0,1 0 0 0 0,0 0 0 0 0,0 1 0 0 0,0-1 0 0 0,0 0 0 0 0,0 1 0 0 0,1-1 0 0 0,-1 1 0 0 0,1-1 0 0 0,-1 1 0 0 0,1-1 0 0 0,0 1 0 0 0,0 3 0 0 0,1-5-329 0 0,-1-1 0 0 0,0 1 1 0 0,0-1-1 0 0,1 1 0 0 0,-1-1 0 0 0,0 1 1 0 0,1-1-1 0 0,-1 0 0 0 0,1 1 1 0 0,-1-1-1 0 0,0 1 0 0 0,1-1 0 0 0,-1 0 1 0 0,1 0-1 0 0,-1 1 0 0 0,1-1 0 0 0,-1 0 1 0 0,1 0-1 0 0,0 1 0 0 0,-1-1 1 0 0,1 0-1 0 0,-1 0 0 0 0,1 0 0 0 0,-1 0 1 0 0,1 0-1 0 0,-1 0 0 0 0,1 0 1 0 0,0 0-1 0 0,-1 0 0 0 0,1 0 0 0 0,-1 0 1 0 0,1 0-1 0 0,-1-1 0 0 0,2 1 1 0 0,19-7 577 0 0,-9 1-224 0 0,0-2-1 0 0,0 0 1 0 0,-1 0-1 0 0,17-17 1 0 0,-6 4 244 0 0,19-27 1 0 0,-28 31-435 0 0,-1-1 1 0 0,-1 0-1 0 0,0-1 0 0 0,12-31 0 0 0,23-84 188 0 0,-31 87-302 0 0,-1 7 20 0 0,-1 2 231 0 0,12-59 0 0 0,-24 94-278 0 0,-1 1 0 0 0,0 0 0 0 0,1 0 1 0 0,-1 0-1 0 0,-1 0 0 0 0,1-1 1 0 0,0 1-1 0 0,-1-3 0 0 0,1 5-43 0 0,0 0-1 0 0,0 0 1 0 0,0 0 0 0 0,0 0-1 0 0,0-1 1 0 0,0 1 0 0 0,0 0-1 0 0,0 0 1 0 0,0 0 0 0 0,0 0-1 0 0,0 0 1 0 0,-1 0 0 0 0,1 0-1 0 0,0-1 1 0 0,0 1 0 0 0,0 0-1 0 0,0 0 1 0 0,0 0-1 0 0,0 0 1 0 0,0 0 0 0 0,-1 0-1 0 0,1 0 1 0 0,0 0 0 0 0,0 0-1 0 0,0 0 1 0 0,0 0 0 0 0,0 0-1 0 0,0 0 1 0 0,-1 0 0 0 0,1 0-1 0 0,0 0 1 0 0,0 0 0 0 0,0 0-1 0 0,0 0 1 0 0,0 0-1 0 0,0 0 1 0 0,-1 0 0 0 0,1 0-1 0 0,0 0 1 0 0,0 0 0 0 0,0 0-1 0 0,-9 10 261 0 0,4 1-243 0 0,1-1 0 0 0,0 1 0 0 0,0 1 0 0 0,1-1 0 0 0,1 0 0 0 0,0 1-1 0 0,0-1 1 0 0,1 1 0 0 0,0 0 0 0 0,2 13 0 0 0,2 12-7 0 0,13 68 0 0 0,-2-35 86 0 0,8 125 0 0 0,-21-88-21 0 0,4 63 111 0 0,1-130-50 0 0,14 54 1 0 0,-14-72 194 0 0,-7-22-331 0 0,1-1-1 0 0,0 1 0 0 0,0 0 0 0 0,-1-1 0 0 0,1 1 0 0 0,0 0 0 0 0,0 0 0 0 0,-1-1 1 0 0,1 1-1 0 0,0 0 0 0 0,-1 0 0 0 0,1-1 0 0 0,0 1 0 0 0,-1 0 0 0 0,1 0 0 0 0,0 0 0 0 0,-1 0 1 0 0,1-1-1 0 0,0 1 0 0 0,-1 0 0 0 0,1 0 0 0 0,-1 0 0 0 0,1 0 0 0 0,-1 0 0 0 0,-12-1 222 0 0,13 1-98 0 0,-2-13 33 0 0,0 12-162 0 0,0 0 0 0 0,1 0-1 0 0,-1 0 1 0 0,0 0 0 0 0,0 0 0 0 0,0 0 0 0 0,0 1 0 0 0,0-1 0 0 0,0 1-1 0 0,0 0 1 0 0,0-1 0 0 0,0 1 0 0 0,0 0 0 0 0,0 0 0 0 0,0 0-1 0 0,0 1 1 0 0,-2-1 0 0 0,-6 2 0 0 0,0 1-1 0 0,-12 4 1 0 0,-1 1 22 0 0,-57 20-2 0 0,28-9 31 0 0,44-16-50 0 0,4-2-4 0 0,0 0 1 0 0,0 0 0 0 0,0 1 0 0 0,0-1 0 0 0,1 1 0 0 0,-1 0-1 0 0,-5 4 1 0 0,31-5-35 0 0,46-8 112 0 0,82-7-10 0 0,-76 8-106 0 0,127-27 1 0 0,-199 33 34 0 0,0-1 0 0 0,0 1-1 0 0,0 0 1 0 0,1 0 0 0 0,-1 0 0 0 0,0 0 0 0 0,0 0-1 0 0,1 0 1 0 0,-1 0 0 0 0,4 2 0 0 0,-6-2-1 0 0,0 0 1 0 0,0 0 0 0 0,1 0-1 0 0,-1 0 1 0 0,0 1 0 0 0,1-1 0 0 0,-1 0-1 0 0,0 0 1 0 0,0 0 0 0 0,1 1-1 0 0,-1-1 1 0 0,0 0 0 0 0,0 0-1 0 0,1 1 1 0 0,-1-1 0 0 0,0 0-1 0 0,0 1 1 0 0,0-1 0 0 0,0 0-1 0 0,0 1 1 0 0,1-1 0 0 0,-1 0-1 0 0,0 1 1 0 0,0-1 0 0 0,0 1-1 0 0,0 0 0 0 0,0 0-1 0 0,-1 0 1 0 0,1 0-1 0 0,0 0 0 0 0,-1 0 1 0 0,1-1-1 0 0,0 1 1 0 0,-1 0-1 0 0,1 0 0 0 0,-1 0 1 0 0,1 0-1 0 0,-1-1 1 0 0,-1 2-1 0 0,-38 36-1095 0 0,48-38-4619 0 0,7-5 899 0 0,-2-2-255 0 0,1-1-392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5:45.3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27 1920 0 0,'-5'-8'6267'0'0,"5"7"-5460"0"0,-1 0 0 0 0,0 1-1 0 0,1-1 1 0 0,-1 0 0 0 0,0 0-1 0 0,1-1 1 0 0,-1 1 0 0 0,1 0-1 0 0,0 0 1 0 0,-1 0 0 0 0,1 0-1 0 0,0 0 1 0 0,0 0 0 0 0,-1-1-1 0 0,1-1 1 0 0,-10 21 3967 0 0,8-3-4226 0 0,0 0 0 0 0,1 0 0 0 0,0 1 0 0 0,2 21 1 0 0,12 63 16 0 0,-11-82-378 0 0,2 5-71 0 0,-3-7-64 0 0,1 0 0 0 0,1-1 0 0 0,1 0 0 0 0,0 1 0 0 0,9 18 0 0 0,-13-34-52 0 0,0 0 0 0 0,0 0 0 0 0,0 0 0 0 0,0 0 0 0 0,0 0 0 0 0,0 0 0 0 0,0 0 0 0 0,0 1 0 0 0,0-1 0 0 0,0 0 0 0 0,0 0 0 0 0,0 0 0 0 0,0 0 0 0 0,0 0 0 0 0,0 0-1 0 0,0 0 1 0 0,1 0 0 0 0,-1 0 0 0 0,0 0 0 0 0,0 0 0 0 0,0 0 0 0 0,0 0 0 0 0,0 0 0 0 0,0 0 0 0 0,0 0 0 0 0,0 0 0 0 0,0 0 0 0 0,0 0 0 0 0,0 0 0 0 0,1 0 0 0 0,-1 0 0 0 0,0 0 0 0 0,0 0 0 0 0,0 0 0 0 0,0 0 0 0 0,0 0 0 0 0,0 0 0 0 0,0 0 0 0 0,0 0 0 0 0,0 0 0 0 0,0 0 0 0 0,1 0 0 0 0,-1 0-1 0 0,0 0 1 0 0,0 0 0 0 0,0 0 0 0 0,0 0 0 0 0,0 0 0 0 0,0 0 0 0 0,0 0 0 0 0,0 0 0 0 0,0 0 0 0 0,0-1 0 0 0,5-6-20 0 0,3-14-11 0 0,-7 16 44 0 0,66-153-65 0 0,-62 144 38 0 0,1 1 0 0 0,1-1-1 0 0,0 1 1 0 0,1 0 0 0 0,0 1 0 0 0,15-17-1 0 0,-19 24 13 0 0,1 0-1 0 0,0 0 0 0 0,1 1 0 0 0,-1-1 1 0 0,1 1-1 0 0,0 1 0 0 0,0-1 0 0 0,0 1 0 0 0,0 0 1 0 0,1 1-1 0 0,-1-1 0 0 0,1 1 0 0 0,0 0 1 0 0,-1 1-1 0 0,1 0 0 0 0,9-1 0 0 0,-13 2 4 0 0,0 0-1 0 0,0 0 1 0 0,0 1-1 0 0,0-1 0 0 0,0 1 1 0 0,0-1-1 0 0,0 1 1 0 0,0 0-1 0 0,-1 0 0 0 0,1 0 1 0 0,0 1-1 0 0,0-1 1 0 0,4 4-1 0 0,-3-2 5 0 0,0 1 0 0 0,0 0 0 0 0,0-1 0 0 0,-1 2-1 0 0,1-1 1 0 0,-1 0 0 0 0,3 6 0 0 0,2 5 25 0 0,-1-1 1 0 0,-1 1-1 0 0,-1 1 0 0 0,5 17 0 0 0,-5-9 105 0 0,2-1 0 0 0,0-1-1 0 0,2 1 1 0 0,11 20 0 0 0,-16-36-385 0 0,0 0 1 0 0,1 0-1 0 0,0-1 0 0 0,0 0 1 0 0,0 0-1 0 0,11 8 0 0 0,-11-10-650 0 0,1 0 0 0 0,-1-1 0 0 0,1 0 0 0 0,-1 0 0 0 0,1 0-1 0 0,0-1 1 0 0,0 0 0 0 0,0 0 0 0 0,10 2 0 0 0,4-2-8419 0 0,-14-3 5712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00.8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52 544 512 0 0,'-15'3'1354'0'0,"-8"2"1336"0"0,23-5-2385 0 0,-1 1 0 0 0,0-1 1 0 0,0 0-1 0 0,0 1 0 0 0,0-1 0 0 0,1 0 0 0 0,-1 1 0 0 0,0-1 1 0 0,0 1-1 0 0,0-1 0 0 0,1 1 0 0 0,-1 0 0 0 0,0-1 0 0 0,1 1 1 0 0,-1 0-1 0 0,1-1 0 0 0,-1 1 0 0 0,0 1 0 0 0,1-2-158 0 0,1 1-1 0 0,-1-1 1 0 0,0 1-1 0 0,0-1 1 0 0,0 0-1 0 0,1 1 1 0 0,-1-1-1 0 0,0 1 1 0 0,1-1-1 0 0,-1 1 1 0 0,0-1-1 0 0,1 0 1 0 0,-1 1-1 0 0,0-1 1 0 0,1 0 0 0 0,-1 0-1 0 0,1 1 1 0 0,-1-1-1 0 0,1 0 1 0 0,-1 0-1 0 0,1 1 1 0 0,-1-1-1 0 0,1 0 1 0 0,-1 0-1 0 0,1 0 1 0 0,-1 0-1 0 0,1 0 1 0 0,21 6 741 0 0,-16-5-351 0 0,3 2-279 0 0,1-1 0 0 0,0 0 1 0 0,-1 0-1 0 0,1-1 0 0 0,0 0 0 0 0,0-1 0 0 0,0 0 0 0 0,-1-1 0 0 0,1 0 1 0 0,0-1-1 0 0,-1 0 0 0 0,1 0 0 0 0,-1-1 0 0 0,1 0 0 0 0,-1 0 0 0 0,0-1 1 0 0,0-1-1 0 0,-1 1 0 0 0,1-2 0 0 0,13-9 0 0 0,-7 2 15 0 0,0 0 0 0 0,-1-1 0 0 0,0-1-1 0 0,-1 0 1 0 0,20-29 0 0 0,-16 16 71 0 0,-2 0 1 0 0,22-54-1 0 0,-5-3-62 0 0,34-81 312 0 0,-66 164-566 0 0,1-1-8 0 0,0 0 1 0 0,1 1-1 0 0,-1-1 0 0 0,0 0 0 0 0,1 1 1 0 0,-1-1-1 0 0,1 1 0 0 0,0 0 0 0 0,0-1 1 0 0,0 1-1 0 0,4-3 0 0 0,-6 5-15 0 0,0 0 0 0 0,1 0 0 0 0,-1 1 0 0 0,0-1 0 0 0,0 0 0 0 0,0 0 0 0 0,1 0 0 0 0,-1 0 0 0 0,0 1 0 0 0,0-1 0 0 0,0 0 0 0 0,0 0 0 0 0,0 0 0 0 0,1 1 0 0 0,-1-1 1 0 0,0 0-1 0 0,0 0 0 0 0,0 1 0 0 0,0-1 0 0 0,0 0 0 0 0,0 0 0 0 0,0 0 0 0 0,0 1 0 0 0,0-1 0 0 0,0 0 0 0 0,0 0 0 0 0,0 1 0 0 0,0-1 0 0 0,0 0 0 0 0,0 1 0 0 0,0-1 0 0 0,0 0 0 0 0,0 0 0 0 0,0 0 0 0 0,0 1 0 0 0,0-1 0 0 0,-2 12 65 0 0,-44 149 62 0 0,42-141-132 0 0,1 0 1 0 0,1 0 0 0 0,0 1-1 0 0,2-1 1 0 0,0 1 0 0 0,4 23-1 0 0,-3-38-2 0 0,0 1 0 0 0,1-1 0 0 0,0 0 0 0 0,0 0 0 0 0,0-1 0 0 0,1 1 0 0 0,0 0-1 0 0,0-1 1 0 0,0 0 0 0 0,1 1 0 0 0,-1-1 0 0 0,1-1 0 0 0,1 1 0 0 0,-1 0 0 0 0,6 4 0 0 0,-5-6-5 0 0,-1 0 0 0 0,1 0 1 0 0,0 0-1 0 0,-1-1 0 0 0,1 0 1 0 0,1 0-1 0 0,-1 0 0 0 0,0 0 1 0 0,0-1-1 0 0,1 0 0 0 0,-1 0 1 0 0,0-1-1 0 0,1 1 0 0 0,-1-1 1 0 0,1 0-1 0 0,-1 0 0 0 0,11-3 1 0 0,-8 2 4 0 0,1-2 0 0 0,-1 1 0 0 0,1-1 0 0 0,-1-1 0 0 0,0 1 0 0 0,0-1 0 0 0,0-1 0 0 0,-1 1 0 0 0,1-1 0 0 0,-1-1 0 0 0,0 1 0 0 0,-1-1 0 0 0,1-1 0 0 0,-1 1 1 0 0,-1-1-1 0 0,1 0 0 0 0,-1 0 0 0 0,6-11 0 0 0,-4 4-2 0 0,0-1-1 0 0,-1 1 1 0 0,-1-1 0 0 0,-1 0 0 0 0,0 0 0 0 0,0 0 0 0 0,-2-1-1 0 0,0 1 1 0 0,0-27 0 0 0,-11-102 188 0 0,8 142-182 0 0,-1 5 4 0 0,-2 8 37 0 0,3 2-41 0 0,0 0 1 0 0,1 0-1 0 0,1 0 1 0 0,0 0-1 0 0,1-1 1 0 0,0 1-1 0 0,1 0 1 0 0,0-1-1 0 0,1 1 1 0 0,0-1-1 0 0,1 0 1 0 0,7 13-1 0 0,2 0 0 0 0,1 0 0 0 0,1-2 0 0 0,1 0 0 0 0,29 30 0 0 0,-32-37-8 0 0,2-1 0 0 0,0 0 0 0 0,0-1-1 0 0,1-1 1 0 0,21 12 0 0 0,-30-20-226 0 0,1-1 1 0 0,0 0-1 0 0,0-1 0 0 0,0 0 1 0 0,0 0-1 0 0,0-1 0 0 0,1 0 1 0 0,-1 0-1 0 0,1-1 0 0 0,-1-1 1 0 0,1 0-1 0 0,-1 0 0 0 0,19-3 1 0 0,-18 2-1036 0 0,-1-2-1 0 0,1 1 1 0 0,16-8 0 0 0,4-5-2266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10.1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598 152 512 0 0,'-3'-12'856'0'0,"-1"0"-1"0"0,0 0 0 0 0,0 0 1 0 0,-1 1-1 0 0,-1 0 1 0 0,-13-20-1 0 0,16 27-564 0 0,-1-1 0 0 0,1 1-1 0 0,-1 1 1 0 0,0-1 0 0 0,-1 0-1 0 0,1 1 1 0 0,0 0-1 0 0,-1 0 1 0 0,0 0 0 0 0,0 1-1 0 0,0 0 1 0 0,0 0 0 0 0,0 0-1 0 0,0 0 1 0 0,0 1 0 0 0,-1 0-1 0 0,1 0 1 0 0,-7 0 0 0 0,-2 0 63 0 0,0 2 1 0 0,0 0 0 0 0,0 0 0 0 0,0 2 0 0 0,0 0 0 0 0,1 0-1 0 0,-1 1 1 0 0,1 1 0 0 0,0 0 0 0 0,0 1 0 0 0,1 0-1 0 0,-20 13 1 0 0,6 0 308 0 0,0 0-1 0 0,1 2 1 0 0,1 0 0 0 0,-29 36-1 0 0,40-42-456 0 0,1 0-1 0 0,1 1 0 0 0,1 1 0 0 0,0 0 1 0 0,1 0-1 0 0,1 1 0 0 0,0 0 0 0 0,2 0 0 0 0,0 1 1 0 0,1 0-1 0 0,1 0 0 0 0,0 0 0 0 0,2 1 1 0 0,0-1-1 0 0,2 30 0 0 0,1-33-170 0 0,0 1 0 0 0,2-1 0 0 0,0 0 0 0 0,1 0 0 0 0,0 0 0 0 0,1 0 0 0 0,1-1 0 0 0,0 0 0 0 0,2 0-1 0 0,-1-1 1 0 0,2 1 0 0 0,0-2 0 0 0,0 1 0 0 0,2-1 0 0 0,-1-1 0 0 0,2 0 0 0 0,-1 0 0 0 0,24 16 0 0 0,-24-20-75 0 0,0-2 1 0 0,0 1-1 0 0,1-1 1 0 0,-1-1-1 0 0,2 0 1 0 0,-1-1-1 0 0,0 0 1 0 0,14 2-1 0 0,-7-3-217 0 0,-1-1 1 0 0,1 0-1 0 0,1-2 0 0 0,34-3 0 0 0,-15-3-1309 0 0,0-1 0 0 0,-1-3 0 0 0,0-1 0 0 0,61-27 0 0 0,-60 21-881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13.1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115 293 512 0 0,'-1'-1'367'0'0,"1"0"0"0"0,-1-1 1 0 0,1 1-1 0 0,-1 0 0 0 0,0 0 0 0 0,1 0 0 0 0,-1 0 0 0 0,0 0 1 0 0,0 0-1 0 0,0 0 0 0 0,0 0 0 0 0,0 0 0 0 0,0 0 0 0 0,0 0 0 0 0,0 1 1 0 0,0-1-1 0 0,-1 0 0 0 0,1 1 0 0 0,0-1 0 0 0,0 1 0 0 0,0-1 1 0 0,-1 1-1 0 0,1 0 0 0 0,0-1 0 0 0,-1 1 0 0 0,1 0 0 0 0,0 0 0 0 0,-1 0 1 0 0,1 0-1 0 0,0 0 0 0 0,-1 0 0 0 0,1 1 0 0 0,0-1 0 0 0,-1 0 1 0 0,1 1-1 0 0,-2 0 0 0 0,2-1-204 0 0,-1 1 0 0 0,1-1 1 0 0,0 1-1 0 0,0-1 0 0 0,0 1 1 0 0,0 0-1 0 0,0-1 0 0 0,0 1 0 0 0,0 0 1 0 0,0 0-1 0 0,0 0 0 0 0,0 0 1 0 0,0 0-1 0 0,1 0 0 0 0,-1 0 1 0 0,0 0-1 0 0,1 0 0 0 0,-1 0 0 0 0,1 0 1 0 0,-1 0-1 0 0,1 0 0 0 0,-1 0 1 0 0,1 1-1 0 0,0-1 0 0 0,-1 0 0 0 0,1 0 1 0 0,0 1-1 0 0,0-1 0 0 0,0 0 1 0 0,0 0-1 0 0,0 1 0 0 0,0-1 0 0 0,1 0 1 0 0,-1 0-1 0 0,0 1 0 0 0,1-1 1 0 0,-1 0-1 0 0,1 0 0 0 0,0 2 0 0 0,2 2 8 0 0,-1 0 0 0 0,2 0-1 0 0,-1-1 1 0 0,0 1-1 0 0,1-1 1 0 0,0 1 0 0 0,0-1-1 0 0,0 0 1 0 0,1-1-1 0 0,-1 1 1 0 0,1-1-1 0 0,9 5 1 0 0,-6-4-109 0 0,-1-1 0 0 0,1 0 0 0 0,1-1 0 0 0,-1 1 0 0 0,0-2 0 0 0,0 1 0 0 0,1-1 0 0 0,8 0 1 0 0,-1-1-70 0 0,0-1 1 0 0,-1 0-1 0 0,1-2 1 0 0,-1 0-1 0 0,1 0 1 0 0,-1-1-1 0 0,0-1 1 0 0,-1-1-1 0 0,17-7 1 0 0,-17 6-10 0 0,-1-1 0 0 0,0-1 0 0 0,0 1 0 0 0,18-18 1 0 0,-27 23 6 0 0,0-1 1 0 0,-1 0 0 0 0,1-1-1 0 0,-1 1 1 0 0,0-1 0 0 0,-1 1-1 0 0,4-8 1 0 0,-5 9 1 0 0,0 0 0 0 0,0 0 0 0 0,0 0-1 0 0,0 0 1 0 0,-1 0 0 0 0,1-1 0 0 0,-1 1 0 0 0,0 0 0 0 0,0 0 0 0 0,0-1 0 0 0,-1 1 0 0 0,1 0-1 0 0,-2-4 1 0 0,-1-1-13 0 0,-1 0-1 0 0,0 1 0 0 0,-1 0 0 0 0,0 0 1 0 0,0 0-1 0 0,0 0 0 0 0,-1 1 1 0 0,-12-11-1 0 0,4 3 5 0 0,12 11 12 0 0,-17-17-8 0 0,0 1 0 0 0,-33-24 0 0 0,46 39 22 0 0,0-1-1 0 0,-1 1 1 0 0,0 0 0 0 0,0 1 0 0 0,0 0 0 0 0,0 0 0 0 0,-1 1 0 0 0,1-1 0 0 0,-1 2 0 0 0,1-1 0 0 0,-1 1-1 0 0,0 0 1 0 0,-11 1 0 0 0,13 0 0 0 0,0 1-1 0 0,1 1 1 0 0,-1-1-1 0 0,1 1 0 0 0,-1 0 1 0 0,1 0-1 0 0,0 1 1 0 0,-1-1-1 0 0,1 1 0 0 0,0 0 1 0 0,1 1-1 0 0,-1-1 1 0 0,1 1-1 0 0,-8 8 1 0 0,-1 2 53 0 0,1 1 0 0 0,0 0 0 0 0,-10 19 0 0 0,12-17 15 0 0,1 0 0 0 0,1 0 0 0 0,0 1 0 0 0,2 0 0 0 0,0 0 0 0 0,1 1 1 0 0,1-1-1 0 0,0 1 0 0 0,2 0 0 0 0,0 0 0 0 0,1 1 0 0 0,1-1 0 0 0,4 32 0 0 0,0-27 16 0 0,1 1-1 0 0,1 0 0 0 0,1-1 1 0 0,1 0-1 0 0,1 0 0 0 0,1-1 1 0 0,1-1-1 0 0,1 1 0 0 0,28 38 1 0 0,-1-15 63 0 0,-36-41-142 0 0,1-2 0 0 0,1 1 0 0 0,-1 0-1 0 0,0-1 1 0 0,1 0 0 0 0,0 0 0 0 0,0 0 0 0 0,8 4-1 0 0,-13-7-13 0 0,1 0-1 0 0,-1 0 0 0 0,0 0 0 0 0,1-1 0 0 0,-1 1 0 0 0,0 0 0 0 0,0 0 0 0 0,1 0 0 0 0,-1 0 0 0 0,0 0 0 0 0,1 0 0 0 0,-1 0 0 0 0,0 0 0 0 0,0-1 0 0 0,1 1 0 0 0,-1 0 0 0 0,0 0 0 0 0,0 0 0 0 0,0-1 0 0 0,1 1 0 0 0,-1 0 0 0 0,0 0 0 0 0,0 0 0 0 0,0-1 0 0 0,1 1 0 0 0,-1 0 0 0 0,0-1 0 0 0,0 1 0 0 0,0 0 0 0 0,0 0 0 0 0,0-1 0 0 0,0 1 0 0 0,0 0 0 0 0,0-1 0 0 0,0 1 0 0 0,0 0 1 0 0,0 0-1 0 0,0-1 0 0 0,0 1 0 0 0,0 0 0 0 0,0-1 0 0 0,0-18-7 0 0,0 15 0 0 0,0-1-3 0 0,0-18-37 0 0,0 0 1 0 0,6-31 0 0 0,-4 46 33 0 0,0 1-1 0 0,0-1 1 0 0,0 1 0 0 0,1 0 0 0 0,0 0 0 0 0,0 0-1 0 0,1 1 1 0 0,0-1 0 0 0,0 1 0 0 0,0 0 0 0 0,8-8-1 0 0,-7 9 11 0 0,0 0-1 0 0,1 1 0 0 0,0-1 0 0 0,0 1 0 0 0,0 0 0 0 0,0 0 0 0 0,0 1 0 0 0,1 0 0 0 0,0 0 0 0 0,0 1 0 0 0,-1 0 1 0 0,1 0-1 0 0,1 0 0 0 0,-1 1 0 0 0,0 0 0 0 0,0 0 0 0 0,8 1 0 0 0,-9 0 6 0 0,-1 1-1 0 0,1-1 1 0 0,-1 1 0 0 0,1 0-1 0 0,-1 1 1 0 0,1-1 0 0 0,-1 1-1 0 0,0 0 1 0 0,0 1 0 0 0,0-1-1 0 0,0 1 1 0 0,0 0 0 0 0,0 0-1 0 0,-1 0 1 0 0,1 1 0 0 0,-1 0-1 0 0,0 0 1 0 0,0 0 0 0 0,0 0-1 0 0,-1 1 1 0 0,0-1 0 0 0,4 7-1 0 0,4 12 20 0 0,9 24-1 0 0,8 17 5 0 0,-23-55-15 0 0,0 0 0 0 0,0 0 0 0 0,1 0 0 0 0,0-1 0 0 0,8 9 0 0 0,-11-15-9 0 0,0 1-1 0 0,0-1 1 0 0,0 1 0 0 0,0-1-1 0 0,1 0 1 0 0,-1 0 0 0 0,1 0 0 0 0,-1-1-1 0 0,1 1 1 0 0,0-1 0 0 0,-1 0-1 0 0,1 0 1 0 0,0 0 0 0 0,0-1-1 0 0,0 1 1 0 0,6-1 0 0 0,-5-1-18 0 0,1 1 1 0 0,-1-1-1 0 0,1-1 1 0 0,-1 1-1 0 0,0-1 0 0 0,1 0 1 0 0,-1 0-1 0 0,0 0 1 0 0,0-1-1 0 0,-1 1 1 0 0,1-1-1 0 0,0-1 1 0 0,-1 1-1 0 0,0-1 0 0 0,0 1 1 0 0,0-1-1 0 0,0 0 1 0 0,0-1-1 0 0,2-4 1 0 0,3-4-55 0 0,0 0 0 0 0,-1-1 0 0 0,-1 0-1 0 0,0 0 1 0 0,7-22 0 0 0,-7 8-3 0 0,-7 27 73 0 0,1-1 0 0 0,-1 0 0 0 0,0 0 0 0 0,0 0-1 0 0,0 1 1 0 0,0-1 0 0 0,0 0 0 0 0,0 0 0 0 0,-1 0-1 0 0,1 1 1 0 0,-1-1 0 0 0,0-3 0 0 0,1 5 1 0 0,0 0 0 0 0,0 0 0 0 0,-1 0 0 0 0,1 0 1 0 0,0-1-1 0 0,0 1 0 0 0,0 0 0 0 0,0 0 0 0 0,0 0 0 0 0,-1 0 0 0 0,1 0 1 0 0,0 0-1 0 0,0 0 0 0 0,0 0 0 0 0,0 0 0 0 0,0 0 0 0 0,-1 0 0 0 0,1-1 1 0 0,0 1-1 0 0,0 0 0 0 0,0 0 0 0 0,0 0 0 0 0,-1 0 0 0 0,1 0 0 0 0,0 0 0 0 0,0 0 1 0 0,0 1-1 0 0,0-1 0 0 0,-1 0 0 0 0,1 0 0 0 0,0 0 0 0 0,0 0 0 0 0,0 0 1 0 0,0 0-1 0 0,0 0 0 0 0,-1 0 0 0 0,1 0 0 0 0,-7 7 6 0 0,-3 9 2 0 0,7-9 2 0 0,0 0 0 0 0,0 0 0 0 0,1 1 0 0 0,0-1 0 0 0,1 1 0 0 0,0-1 0 0 0,0 1 0 0 0,0 0 0 0 0,1 0 0 0 0,0-1 0 0 0,2 9 0 0 0,-1-11-5 0 0,0 0 1 0 0,0-1-1 0 0,0 1 1 0 0,1 0 0 0 0,0-1-1 0 0,0 0 1 0 0,0 1-1 0 0,0-1 1 0 0,1 0 0 0 0,-1 0-1 0 0,1 0 1 0 0,0-1-1 0 0,1 1 1 0 0,-1-1 0 0 0,0 0-1 0 0,1 1 1 0 0,0-1-1 0 0,0-1 1 0 0,4 3 0 0 0,-1-1-10 0 0,-1-1 0 0 0,1 0 0 0 0,0-1 0 0 0,0 0 0 0 0,0 0 0 0 0,0 0 0 0 0,0-1 0 0 0,0 0 0 0 0,0-1 0 0 0,1 1 0 0 0,-1-1 0 0 0,0-1 0 0 0,0 1 0 0 0,1-1 0 0 0,-1-1 0 0 0,0 1 0 0 0,0-1 0 0 0,12-5 0 0 0,-12 4-16 0 0,1-1 0 0 0,-1 1 0 0 0,0-2 0 0 0,0 1 0 0 0,0-1 0 0 0,-1 0 0 0 0,1 0 0 0 0,-1-1 0 0 0,-1 1 0 0 0,1-1 0 0 0,-1-1 0 0 0,0 1 0 0 0,0-1 0 0 0,-1 0 0 0 0,0 0 0 0 0,5-11 0 0 0,-7 12 8 0 0,-1 0 0 0 0,0 0 1 0 0,0 0-1 0 0,0 0 1 0 0,0-1-1 0 0,-1 1 0 0 0,0 0 1 0 0,-1 0-1 0 0,1 0 1 0 0,-1-1-1 0 0,-1 1 0 0 0,1 0 1 0 0,-1 0-1 0 0,-4-10 1 0 0,1 5 1 0 0,0 0 1 0 0,0 1 0 0 0,-1 0 0 0 0,-1 0 0 0 0,1 1 0 0 0,-2-1 0 0 0,-7-7 0 0 0,10 13 10 0 0,1 0-1 0 0,-1 1 1 0 0,0 0 0 0 0,0 0 0 0 0,-1 0 0 0 0,1 1-1 0 0,0 0 1 0 0,-1 0 0 0 0,1 0 0 0 0,-1 0 0 0 0,0 1-1 0 0,0 0 1 0 0,1 0 0 0 0,-1 1 0 0 0,0-1 0 0 0,0 1-1 0 0,0 1 1 0 0,0-1 0 0 0,0 1 0 0 0,1 0 0 0 0,-1 0-1 0 0,0 1 1 0 0,-8 3 0 0 0,9-3 12 0 0,-1 0-1 0 0,1 0 1 0 0,0 1-1 0 0,0 0 1 0 0,0 0-1 0 0,0 1 1 0 0,0 0-1 0 0,1-1 1 0 0,-1 1-1 0 0,-5 7 1 0 0,8-7-13 0 0,-1-1-1 0 0,1 1 1 0 0,0-1 0 0 0,0 1 0 0 0,0 0-1 0 0,0 0 1 0 0,1 0 0 0 0,0 0 0 0 0,-1 0 0 0 0,1 0-1 0 0,1 1 1 0 0,-1-1 0 0 0,1 0 0 0 0,0 0-1 0 0,0 6 1 0 0,0-7 3 0 0,0-1 0 0 0,1 0 0 0 0,-1 1 0 0 0,1-1-1 0 0,-1 0 1 0 0,1 0 0 0 0,0 1 0 0 0,0-1 0 0 0,0 0 0 0 0,0 0 0 0 0,1 0-1 0 0,-1 0 1 0 0,0 0 0 0 0,1 0 0 0 0,2 2 0 0 0,0-1-2 0 0,-1 0 1 0 0,1-1-1 0 0,0 1 1 0 0,0-1 0 0 0,-1 0-1 0 0,2 0 1 0 0,6 2-1 0 0,5 0 8 0 0,0 0-1 0 0,0-1 1 0 0,24 0-1 0 0,-38-2-5 0 0,14-1 0 0 0,0 0-1 0 0,0 0 1 0 0,0-1 0 0 0,0-1 0 0 0,-1-1-1 0 0,1 0 1 0 0,-1-1 0 0 0,1-1 0 0 0,-1 0-1 0 0,-1-1 1 0 0,1-1 0 0 0,-1 0 0 0 0,0-1-1 0 0,22-16 1 0 0,27-28 107 0 0,-54 47 184 0 0,-9 12-75 0 0,-11 23 18 0 0,5-16-205 0 0,3-5-27 0 0,0-1-1 0 0,1 1 0 0 0,0 0 0 0 0,1 0 0 0 0,0 0 0 0 0,0-1 0 0 0,1 1 0 0 0,0 0 1 0 0,2 13-1 0 0,-1-16-3 0 0,1 0 1 0 0,0 0 0 0 0,0 0-1 0 0,0 0 1 0 0,1 0 0 0 0,-1 0 0 0 0,2-1-1 0 0,-1 0 1 0 0,0 1 0 0 0,1-1-1 0 0,0 0 1 0 0,0-1 0 0 0,1 1-1 0 0,5 4 1 0 0,-3-3-6 0 0,1 0 0 0 0,0 0 0 0 0,0-1 0 0 0,0 0-1 0 0,0-1 1 0 0,1 0 0 0 0,0 0 0 0 0,0-1 0 0 0,16 4 0 0 0,-18-5-5 0 0,0-1 0 0 0,0-1 0 0 0,0 1 0 0 0,0-1 0 0 0,0-1 0 0 0,0 1 0 0 0,0-1 0 0 0,0 0 0 0 0,0-1 0 0 0,-1 0 0 0 0,1 0 0 0 0,0 0 0 0 0,11-6 0 0 0,-10 3-38 0 0,0 0 1 0 0,1 0-1 0 0,-1 0 0 0 0,-1-1 0 0 0,1-1 0 0 0,-1 1 0 0 0,0-1 0 0 0,-1 0 0 0 0,9-13 0 0 0,-12 16-272 0 0,0-1 1 0 0,0 0-1 0 0,-1 0 0 0 0,0 0 0 0 0,0-1 1 0 0,0 1-1 0 0,0 0 0 0 0,-1-1 0 0 0,0 1 1 0 0,0-1-1 0 0,-1 1 0 0 0,1-1 0 0 0,-1 0 1 0 0,-1 1-1 0 0,1-1 0 0 0,-1 1 0 0 0,-2-11 1 0 0,0 6-1164 0 0,0 1 1 0 0,-1 0-1 0 0,0 1 1 0 0,0-1 0 0 0,-6-8-1 0 0,-2 0-3091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13.3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15 2945 0 0,'-2'-2'1318'0'0,"0"1"1"0"0,-1-1 0 0 0,1 1-1 0 0,0 0 1 0 0,0 0 0 0 0,-1 0-1 0 0,-3 0 1 0 0,-1-1-29 0 0,1 1 0 0 0,-1 0 0 0 0,-10 1 1 0 0,17 0-1235 0 0,-1 0 0 0 0,1 0 0 0 0,-1 0 0 0 0,1 0 0 0 0,-1 0 1 0 0,1 0-1 0 0,-1 1 0 0 0,1-1 0 0 0,-1 0 0 0 0,1 0 1 0 0,-1 1-1 0 0,1-1 0 0 0,0 0 0 0 0,-1 1 0 0 0,1-1 0 0 0,-1 0 1 0 0,1 1-1 0 0,0-1 0 0 0,-1 1 0 0 0,1-1 0 0 0,0 1 0 0 0,0-1 1 0 0,-1 1-1 0 0,1-1 0 0 0,0 0 0 0 0,0 1 0 0 0,0-1 0 0 0,0 1 1 0 0,0 0-1 0 0,-1-1 0 0 0,1 1 0 0 0,0-1 0 0 0,0 1 0 0 0,0-1 1 0 0,0 1-1 0 0,0-1 0 0 0,1 1 0 0 0,-1-1 0 0 0,0 1 0 0 0,0-1 1 0 0,0 1-1 0 0,0-1 0 0 0,0 1 0 0 0,1 0 0 0 0,0 2 1 0 0,0 0 1 0 0,0 0-1 0 0,0 0 0 0 0,0 0 0 0 0,0 0 0 0 0,3 3 0 0 0,-1-3-86 0 0,-1 0 0 0 0,1-1 0 0 0,0 1 0 0 0,0-1 0 0 0,-1 0 1 0 0,1 0-1 0 0,1 0 0 0 0,-1 0 0 0 0,0 0 0 0 0,0-1 0 0 0,1 1 0 0 0,3 0 0 0 0,8 2-1734 0 0,25 3 0 0 0,-6-1-4420 0 0,-16-2 4072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0:01.4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142 160 1624 0 0,'-6'3'306'0'0,"-1"0"-1"0"0,1 1 0 0 0,0-1 0 0 0,0 1 1 0 0,0 1-1 0 0,1-1 0 0 0,0 1 0 0 0,-1 0 1 0 0,2 0-1 0 0,-1 0 0 0 0,0 1 0 0 0,1-1 1 0 0,0 1-1 0 0,1 0 0 0 0,-1 1 0 0 0,1-1 1 0 0,0 1-1 0 0,1-1 0 0 0,-1 1 0 0 0,-1 9 1 0 0,3-10-65 0 0,0 0 1 0 0,0 1-1 0 0,1-1 1 0 0,0 1-1 0 0,0-1 1 0 0,1 0-1 0 0,-1 1 1 0 0,1-1-1 0 0,1 0 1 0 0,-1 0-1 0 0,1 0 1 0 0,0 0-1 0 0,0 0 1 0 0,1 0-1 0 0,0 0 1 0 0,0-1-1 0 0,0 1 1 0 0,1-1 0 0 0,0 0-1 0 0,0 0 1 0 0,0 0-1 0 0,9 8 1 0 0,-9-10-250 0 0,0 1 0 0 0,0-1 1 0 0,1 0-1 0 0,-1 0 1 0 0,1-1-1 0 0,0 1 0 0 0,-1-1 1 0 0,1 0-1 0 0,0 0 1 0 0,1-1-1 0 0,-1 1 0 0 0,0-1 1 0 0,0 0-1 0 0,1-1 1 0 0,-1 1-1 0 0,0-1 0 0 0,1 0 1 0 0,-1 0-1 0 0,0-1 1 0 0,1 0-1 0 0,-1 0 0 0 0,0 0 1 0 0,0 0-1 0 0,0-1 1 0 0,0 0-1 0 0,0 0 0 0 0,0 0 1 0 0,0-1-1 0 0,5-3 1 0 0,0 0 38 0 0,0-1 1 0 0,0 0-1 0 0,0-1 1 0 0,-1 0-1 0 0,0-1 1 0 0,14-18 0 0 0,-19 21-42 0 0,1-2 1 0 0,-1 1 0 0 0,0 0 0 0 0,0-1 0 0 0,-1 1-1 0 0,0-1 1 0 0,0 0 0 0 0,-1 0 0 0 0,0 0 0 0 0,1-17 0 0 0,-1-1-368 0 0,-1 0 0 0 0,-5-44 1 0 0,3 61 303 0 0,0 0 0 0 0,-1 0 0 0 0,0 1 0 0 0,-1-1 0 0 0,0 0 0 0 0,0 1 0 0 0,-1 0 0 0 0,0 0 0 0 0,0 0 0 0 0,-1 0 0 0 0,-7-9 0 0 0,10 14 57 0 0,0 1-1 0 0,-1 0 1 0 0,1-1 0 0 0,-1 1-1 0 0,1 0 1 0 0,-1 0 0 0 0,0 1 0 0 0,0-1-1 0 0,0 1 1 0 0,0-1 0 0 0,0 1-1 0 0,0 0 1 0 0,0 0 0 0 0,0 0 0 0 0,0 0-1 0 0,-6 0 1 0 0,4 1 23 0 0,0 1 0 0 0,0-1 1 0 0,0 1-1 0 0,0-1 0 0 0,0 1 0 0 0,0 1 0 0 0,1-1 1 0 0,-1 1-1 0 0,-8 4 0 0 0,0 1 48 0 0,1 0 0 0 0,0 1-1 0 0,1 1 1 0 0,-1 0 0 0 0,2 1 0 0 0,-17 17-1 0 0,9-5 112 0 0,-31 47-1 0 0,42-56-48 0 0,-1 1-1 0 0,2-1 1 0 0,0 1-1 0 0,1 0 1 0 0,-6 22-1 0 0,10-32-65 0 0,0 1 0 0 0,1-1 0 0 0,-1 1 0 0 0,1-1 0 0 0,0 1 0 0 0,0-1 0 0 0,1 1 0 0 0,-1-1 0 0 0,1 1 0 0 0,0-1 0 0 0,0 1 0 0 0,0-1 0 0 0,1 0 0 0 0,0 1 0 0 0,-1-1 0 0 0,1 0 0 0 0,1 0 0 0 0,-1 0 0 0 0,1-1 0 0 0,-1 1 0 0 0,5 3 0 0 0,-2-2-10 0 0,0-1 1 0 0,0 0 0 0 0,0 0-1 0 0,1 0 1 0 0,-1-1 0 0 0,1 0 0 0 0,0 0-1 0 0,0 0 1 0 0,0-1 0 0 0,1 0 0 0 0,-1 0-1 0 0,0-1 1 0 0,13 2 0 0 0,-10-3-19 0 0,0 0 0 0 0,0 0 1 0 0,0-1-1 0 0,0 0 0 0 0,0-1 0 0 0,0 0 1 0 0,-1 0-1 0 0,1-1 0 0 0,-1 0 1 0 0,1 0-1 0 0,-1-1 0 0 0,9-5 0 0 0,-5 1-1 0 0,0 0 0 0 0,0 0 0 0 0,-1-1-1 0 0,0 0 1 0 0,-1-1 0 0 0,18-22 0 0 0,-23 25-27 0 0,-1 0 0 0 0,1 0 0 0 0,-2-1 0 0 0,1 0 0 0 0,-1 1 0 0 0,0-1 1 0 0,-1 0-1 0 0,0-1 0 0 0,0 1 0 0 0,1-9 0 0 0,-1-10-30 0 0,-2-47 0 0 0,0 67 34 0 0,0 3-3 0 0,-2-23-80 0 0,2 26 82 0 0,-1-1-1 0 0,1 1 1 0 0,0 0-1 0 0,0-1 1 0 0,-1 1-1 0 0,1 0 1 0 0,-1-1-1 0 0,1 1 1 0 0,-1 0-1 0 0,0 0 1 0 0,1 0-1 0 0,-1 0 1 0 0,0 0-1 0 0,0-1 1 0 0,-1 0-1 0 0,1 2 4 0 0,1 0 0 0 0,-1 0 0 0 0,1 0 0 0 0,-1 0 0 0 0,1-1 0 0 0,0 1 0 0 0,-1 0 0 0 0,1 1 0 0 0,-1-1 0 0 0,1 0-1 0 0,-1 0 1 0 0,1 0 0 0 0,-1 0 0 0 0,1 0 0 0 0,0 0 0 0 0,-1 0 0 0 0,1 1 0 0 0,-1-1 0 0 0,1 0 0 0 0,0 0 0 0 0,-1 1-1 0 0,1-1 1 0 0,0 0 0 0 0,-1 0 0 0 0,1 1 0 0 0,0-1 0 0 0,0 0 0 0 0,-1 1 0 0 0,1-1 0 0 0,-1 1 0 0 0,-9 14 31 0 0,9-13-15 0 0,-4 6 37 0 0,1-1-1 0 0,0 1 1 0 0,0 0 0 0 0,1-1 0 0 0,0 2 0 0 0,0-1 0 0 0,1 0 0 0 0,-2 12-1 0 0,4-16-23 0 0,-1 0-1 0 0,1 1 0 0 0,0-1 0 0 0,0 0 1 0 0,1 0-1 0 0,-1 0 0 0 0,1 0 0 0 0,0 0 1 0 0,0 0-1 0 0,0 0 0 0 0,1 0 0 0 0,-1 0 1 0 0,1 0-1 0 0,0 0 0 0 0,0-1 0 0 0,0 1 1 0 0,1-1-1 0 0,-1 1 0 0 0,4 3 0 0 0,2-1-2 0 0,-1 0 0 0 0,1 0-1 0 0,1 0 1 0 0,-1-1 0 0 0,1 0-1 0 0,-1 0 1 0 0,1-1-1 0 0,12 4 1 0 0,7 0-716 0 0,43 8-1 0 0,-37-11-2292 0 0,-18-4 918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13.7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272 52 2433 0 0,'-3'4'6814'0'0,"-3"-4"-3629"0"0,6-1-3053 0 0,-1 1 1 0 0,1 0 0 0 0,-1 0 0 0 0,1-1-1 0 0,0 1 1 0 0,-1 0 0 0 0,1-1-1 0 0,0 1 1 0 0,-1-1 0 0 0,1 1-1 0 0,0 0 1 0 0,-1-1 0 0 0,1 1 0 0 0,0-1-1 0 0,0 1 1 0 0,-1-1 0 0 0,1 1-1 0 0,0-1 1 0 0,0 1 0 0 0,0-1 0 0 0,0 1-1 0 0,0-1 1 0 0,0 1 0 0 0,0-1-1 0 0,0 1 1 0 0,0-1 0 0 0,0 1-1 0 0,0-1 1 0 0,0 0 0 0 0,0 0-25 0 0,1-1 1 0 0,-1 1-1 0 0,0 0 0 0 0,0-1 1 0 0,0 1-1 0 0,0 0 1 0 0,0-1-1 0 0,0 1 1 0 0,0 0-1 0 0,-1-1 0 0 0,1 1 1 0 0,0 0-1 0 0,-1-1 1 0 0,1 1-1 0 0,-1 0 0 0 0,1-1 1 0 0,-1 1-1 0 0,0 0 1 0 0,0 0-1 0 0,1 0 1 0 0,-1 0-1 0 0,0 0 0 0 0,0 0 1 0 0,0 0-1 0 0,0 0 1 0 0,0 0-1 0 0,0 0 0 0 0,0 0 1 0 0,0 1-1 0 0,-1-1 1 0 0,1 0-1 0 0,0 1 0 0 0,0-1 1 0 0,-1 1-1 0 0,1 0 1 0 0,0-1-1 0 0,-1 1 1 0 0,-1-1-1 0 0,-3 1 6 0 0,1-1-1 0 0,0 1 1 0 0,-1-1-1 0 0,1 1 1 0 0,-1 1 0 0 0,1-1-1 0 0,-1 1 1 0 0,-7 2-1 0 0,2 1 26 0 0,1 1-1 0 0,-1 0 1 0 0,1 0-1 0 0,0 1 1 0 0,1 0-1 0 0,0 1 1 0 0,0 0-1 0 0,0 0 0 0 0,1 1 1 0 0,0 0-1 0 0,0 0 1 0 0,1 1-1 0 0,0 0 1 0 0,1 1-1 0 0,0-1 1 0 0,0 1-1 0 0,1 0 1 0 0,1 1-1 0 0,-1-1 1 0 0,2 1-1 0 0,-1 0 1 0 0,-2 18-1 0 0,6-25-118 0 0,-1-1 0 0 0,1 1 0 0 0,0 0 1 0 0,0 0-1 0 0,1 0 0 0 0,-1 0 0 0 0,1 0 0 0 0,0-1 0 0 0,0 1 0 0 0,0 0 1 0 0,0-1-1 0 0,1 1 0 0 0,0-1 0 0 0,-1 1 0 0 0,1-1 0 0 0,3 4 0 0 0,-1-3-15 0 0,-1 0 0 0 0,1-1-1 0 0,0 1 1 0 0,0-1 0 0 0,0 0-1 0 0,0 0 1 0 0,1-1 0 0 0,-1 1 0 0 0,1-1-1 0 0,9 3 1 0 0,1-1-45 0 0,1 0-1 0 0,0-1 1 0 0,0-1 0 0 0,0 0 0 0 0,0-2-1 0 0,28-1 1 0 0,-23-1-201 0 0,-1-1 0 0 0,0-1 0 0 0,-1-1 0 0 0,1 0 0 0 0,-1-2 0 0 0,26-12 0 0 0,-4-1-4599 0 0,64-45-1 0 0,-81 48 1571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14.1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 51 2705 0 0,'-8'1'2542'0'0,"0"0"-605"0"0,0 1 0 0 0,0 0 0 0 0,-13 4 0 0 0,18-5-1705 0 0,1 0-1 0 0,0 1 1 0 0,0-1-1 0 0,0 0 1 0 0,0 1-1 0 0,0-1 1 0 0,0 1 0 0 0,0-1-1 0 0,1 1 1 0 0,-1 0-1 0 0,1 0 1 0 0,-1 0-1 0 0,1 0 1 0 0,0 0-1 0 0,-1 0 1 0 0,-1 4 0 0 0,2-2-8 0 0,0 0 0 0 0,-1 0 0 0 0,1 0 0 0 0,1-1 1 0 0,-1 1-1 0 0,0 0 0 0 0,1 0 0 0 0,0 0 0 0 0,0 0 1 0 0,0 0-1 0 0,0 0 0 0 0,1 0 0 0 0,0 0 0 0 0,-1 0 1 0 0,2 0-1 0 0,-1 0 0 0 0,3 5 0 0 0,-2-5-134 0 0,0 0-1 0 0,1-1 1 0 0,-1 1-1 0 0,1-1 1 0 0,0 0-1 0 0,0 1 1 0 0,1-1-1 0 0,-1-1 1 0 0,0 1-1 0 0,1 0 1 0 0,0-1-1 0 0,0 0 1 0 0,0 0-1 0 0,0 0 1 0 0,7 2-1 0 0,4 1-28 0 0,0-2-1 0 0,0 0 1 0 0,1 0-1 0 0,-1-1 1 0 0,1-1-1 0 0,29-2 1 0 0,-21-1-70 0 0,-1-1-1 0 0,1-1 1 0 0,40-13 0 0 0,-51 13-17 0 0,0-1 0 0 0,-1 0 0 0 0,0-1 0 0 0,0-1 0 0 0,14-10 0 0 0,-22 15 11 0 0,0-1 0 0 0,0 0 0 0 0,0 0 0 0 0,-1-1-1 0 0,1 1 1 0 0,-1-1 0 0 0,0 0 0 0 0,0 0 0 0 0,-1 0 0 0 0,1 0-1 0 0,-1 0 1 0 0,0 0 0 0 0,0-1 0 0 0,0 1 0 0 0,-1-1 0 0 0,1 1-1 0 0,-1-1 1 0 0,1-6 0 0 0,-2 8 1 0 0,0 0-1 0 0,0 0 0 0 0,-1 0 1 0 0,1 0-1 0 0,-1 0 0 0 0,1 0 1 0 0,-1 0-1 0 0,0 0 1 0 0,0 0-1 0 0,0 0 0 0 0,-1 0 1 0 0,1 1-1 0 0,-1-1 1 0 0,1 0-1 0 0,-1 1 0 0 0,0-1 1 0 0,0 1-1 0 0,0 0 0 0 0,-1 0 1 0 0,1 0-1 0 0,0 0 1 0 0,-1 0-1 0 0,1 0 0 0 0,-1 0 1 0 0,0 1-1 0 0,1-1 1 0 0,-1 1-1 0 0,0 0 0 0 0,-4-1 1 0 0,-4-2 3 0 0,1 2 1 0 0,-1 0 0 0 0,1 0-1 0 0,-1 1 1 0 0,0 0-1 0 0,0 0 1 0 0,-13 2 0 0 0,5 1 43 0 0,0 1 1 0 0,-1 0 0 0 0,1 1 0 0 0,0 1-1 0 0,1 1 1 0 0,-21 9 0 0 0,27-9 54 0 0,0 0 0 0 0,1 0 0 0 0,0 1 0 0 0,0 1 1 0 0,0 0-1 0 0,1 0 0 0 0,0 1 0 0 0,1 1 0 0 0,-16 19 0 0 0,16-17 66 0 0,1 0-1 0 0,1 1 1 0 0,0 0-1 0 0,0 0 1 0 0,1 1-1 0 0,-7 25 1 0 0,11-34-152 0 0,1 0 1 0 0,0 1-1 0 0,1-1 1 0 0,-1 0-1 0 0,1 0 1 0 0,0 1-1 0 0,0-1 1 0 0,1 0-1 0 0,-1 0 0 0 0,1 0 1 0 0,1 1-1 0 0,-1-1 1 0 0,1 0-1 0 0,-1 0 1 0 0,1-1-1 0 0,1 1 0 0 0,-1 0 1 0 0,1-1-1 0 0,0 1 1 0 0,0-1-1 0 0,0 0 1 0 0,5 6-1 0 0,0-3-93 0 0,0-1 0 0 0,1 0-1 0 0,-1 0 1 0 0,1-1 0 0 0,0 0 0 0 0,0-1 0 0 0,1 0-1 0 0,-1 0 1 0 0,1-1 0 0 0,0 0 0 0 0,0-1-1 0 0,18 3 1 0 0,4-2-1554 0 0,0-2-1 0 0,56-3 1 0 0,7-10-4820 0 0,-52 4 4057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5:15.1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69 181 512 0 0,'-4'7'2496'0'0,"-1"0"0"0"0,1 1 0 0 0,-6 13 0 0 0,-6 24 3840 0 0,-1 3-1502 0 0,9-37-2905 0 0,8-11-1894 0 0,0 0 0 0 0,0 0 0 0 0,0 0 0 0 0,0 0 0 0 0,-1 0 1 0 0,1 0-1 0 0,0 0 0 0 0,0 0 0 0 0,0 0 0 0 0,0 0 0 0 0,-1 0 0 0 0,1 0 0 0 0,0 0 1 0 0,0 0-1 0 0,0 0 0 0 0,0-1 0 0 0,0 1 0 0 0,-1 0 0 0 0,1 0 0 0 0,0 0 1 0 0,0 0-1 0 0,0 0 0 0 0,0 0 0 0 0,0-1 0 0 0,0 1 0 0 0,0 0 0 0 0,0 0 0 0 0,-1 0 1 0 0,1 0-1 0 0,0-1 0 0 0,0 1 0 0 0,0 0 0 0 0,0 0 0 0 0,0 0 0 0 0,0 0 1 0 0,0-1-1 0 0,0 1 0 0 0,0 0 0 0 0,0-3 51 0 0,-1 0 0 0 0,1 1 0 0 0,0-1 0 0 0,0 0-1 0 0,0 0 1 0 0,1 0 0 0 0,0-3 0 0 0,5-17-11 0 0,1 1 0 0 0,1-1-1 0 0,1 1 1 0 0,1 1 0 0 0,1 0-1 0 0,1 0 1 0 0,1 1 0 0 0,0 1-1 0 0,28-30 1 0 0,-35 43-70 0 0,0 0 0 0 0,1 1 0 0 0,0 0 0 0 0,1 0 0 0 0,-1 1 0 0 0,1 0 0 0 0,0 0 0 0 0,0 0 0 0 0,0 1 0 0 0,0 1 0 0 0,1-1 0 0 0,-1 1 0 0 0,1 1 0 0 0,-1 0 0 0 0,1 0 0 0 0,0 0 0 0 0,-1 1 0 0 0,1 1 0 0 0,0-1 1 0 0,-1 1-1 0 0,1 1 0 0 0,0-1 0 0 0,-1 2 0 0 0,0-1 0 0 0,13 6 0 0 0,-14-4 10 0 0,0 1 1 0 0,0 0 0 0 0,0 0-1 0 0,0 0 1 0 0,-1 1 0 0 0,0 0 0 0 0,0 0-1 0 0,-1 1 1 0 0,1-1 0 0 0,-1 1-1 0 0,-1 0 1 0 0,0 1 0 0 0,0-1 0 0 0,0 1-1 0 0,5 15 1 0 0,0 8 73 0 0,-1 1 0 0 0,7 60 1 0 0,-9-44-60 0 0,17 60 24 0 0,-20-95-48 0 0,2 0 0 0 0,0 0 0 0 0,0-1 0 0 0,1 1-1 0 0,0-1 1 0 0,9 11 0 0 0,-12-19-74 0 0,0 0 0 0 0,0-1 1 0 0,0 0-1 0 0,1 1 0 0 0,-1-1 1 0 0,1-1-1 0 0,0 1 0 0 0,0 0 1 0 0,0-1-1 0 0,0 0 0 0 0,0 0 0 0 0,0 0 1 0 0,1 0-1 0 0,-1-1 0 0 0,0 0 1 0 0,1 0-1 0 0,7 1 0 0 0,-6-1-61 0 0,0-1 0 0 0,0 0 0 0 0,-1-1 1 0 0,1 0-1 0 0,0 1 0 0 0,0-2 0 0 0,-1 1 0 0 0,1-1 0 0 0,-1 0 0 0 0,0 0 0 0 0,1 0 0 0 0,-1-1 0 0 0,8-5 0 0 0,0-1-2057 0 0,21-20-1 0 0,-6 0-4340 0 0,-9 6 1447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5:15.6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567 37 1200 0 0,'-2'-5'1514'0'0,"1"1"563"0"0,0 0 0 0 0,-1 0-1 0 0,1 0 1 0 0,1 0 0 0 0,-2-5 0 0 0,2 8-2039 0 0,0 1 1 0 0,0 0-1 0 0,-1 0 0 0 0,1 0 1 0 0,0-1-1 0 0,-1 1 0 0 0,1 0 0 0 0,0 0 1 0 0,-1 0-1 0 0,1 0 0 0 0,0 0 0 0 0,-1 0 1 0 0,1 0-1 0 0,-1 0 0 0 0,1 0 0 0 0,0 0 1 0 0,-1 0-1 0 0,1 0 0 0 0,0 0 0 0 0,-1 0 1 0 0,1 0-1 0 0,0 0 0 0 0,-1 0 0 0 0,1 0 1 0 0,0 0-1 0 0,-1 1 0 0 0,1-1 0 0 0,0 0 1 0 0,-1 0-1 0 0,1 0 0 0 0,-1 1 0 0 0,-13 6 27 0 0,14-7-37 0 0,-2 0 163 0 0,0 1 0 0 0,1 0 1 0 0,-1 0-1 0 0,0-1 1 0 0,1 1-1 0 0,-1 0 0 0 0,1 0 1 0 0,0 1-1 0 0,-1-1 1 0 0,1 0-1 0 0,0 0 0 0 0,0 1 1 0 0,0-1-1 0 0,0 0 1 0 0,0 1-1 0 0,0-1 0 0 0,0 1 1 0 0,0 0-1 0 0,0-1 1 0 0,1 1-1 0 0,-1 0 0 0 0,0 2 1 0 0,1-4-66 0 0,0 0-91 0 0,1 0-1 0 0,-1 0 0 0 0,0 0 1 0 0,1-1-1 0 0,-1 1 0 0 0,0 0 1 0 0,0-1-1 0 0,1 1 0 0 0,-1 0 0 0 0,0-1 1 0 0,0 1-1 0 0,1 0 0 0 0,-1-1 1 0 0,0 1-1 0 0,0-1 0 0 0,0 1 1 0 0,0 0-1 0 0,0-1 0 0 0,0 1 0 0 0,0-1 1 0 0,0 1-1 0 0,0 0 0 0 0,0-1 1 0 0,0 1-1 0 0,0-1 0 0 0,0 1 1 0 0,0 0-1 0 0,0-1 0 0 0,0 1 0 0 0,0-1 1 0 0,0 1-1 0 0,-1 0 0 0 0,1-1 1 0 0,0 1-1 0 0,0 0 0 0 0,0-1 1 0 0,-1 1-1 0 0,1 0 0 0 0,0-1 0 0 0,0 1 1 0 0,-1 0-1 0 0,1-1 0 0 0,0 1 1 0 0,-1 0-1 0 0,0-1 0 0 0,-1 1 52 0 0,-1 0 0 0 0,1 0 0 0 0,-1 0 1 0 0,1 1-1 0 0,-1-1 0 0 0,1 0 0 0 0,0 1 0 0 0,-1 0 0 0 0,1 0 0 0 0,-1-1 0 0 0,1 1 0 0 0,0 1 0 0 0,0-1 0 0 0,0 0 0 0 0,-1 0 1 0 0,1 1-1 0 0,1 0 0 0 0,-1-1 0 0 0,-3 3 0 0 0,-4 6 194 0 0,-1 1-1 0 0,-9 14 1 0 0,12-16-150 0 0,-71 99 448 0 0,-7 10-181 0 0,63-90-298 0 0,-2-1 1 0 0,-29 25-1 0 0,27-29-117 0 0,4-4-24 0 0,0 0 1 0 0,2 2-1 0 0,-35 44 1 0 0,52-58-541 0 0,9-9-266 0 0,11-9-546 0 0,65-61-10292 0 0,-52 45 8764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5:16.6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369 54 512 0 0,'5'-3'65'0'0,"-6"2"-254"0"0,1 3-64 0 0,8 4 6727 0 0,-12-2-5144 0 0,-6 1-1735 0 0,8-5 661 0 0,1 0 0 0 0,0 0 0 0 0,0 0 1 0 0,0 0-1 0 0,0 0 0 0 0,0 0 1 0 0,0 0-1 0 0,0 1 0 0 0,0-1 1 0 0,0 0-1 0 0,0 1 0 0 0,0-1 0 0 0,0 1 1 0 0,0-1-1 0 0,0 1 0 0 0,-1 1 491 0 0,15-17 998 0 0,-13 14-1646 0 0,1 0-1 0 0,0 0 1 0 0,-1-1 0 0 0,0 1 0 0 0,1 0 0 0 0,-1 0 0 0 0,0 0 0 0 0,1 0 0 0 0,-1-1 0 0 0,0 1-1 0 0,0 0 1 0 0,0 0 0 0 0,0-1 0 0 0,0 1 0 0 0,0 0 0 0 0,0 0 0 0 0,-1 0 0 0 0,1-1 0 0 0,0 1 0 0 0,-1 0-1 0 0,1 0 1 0 0,-2-2 0 0 0,1 1 59 0 0,0 0-1 0 0,-1 1 0 0 0,1-1 1 0 0,-1 1-1 0 0,0 0 1 0 0,1-1-1 0 0,-1 1 0 0 0,0 0 1 0 0,0 0-1 0 0,0 0 1 0 0,1 0-1 0 0,-4-1 0 0 0,-3 0 203 0 0,0 0-1 0 0,0 0 0 0 0,0 0 0 0 0,0 1 1 0 0,-15 0-1 0 0,-4 1 119 0 0,0 2 0 0 0,0 1 0 0 0,0 1 0 0 0,0 1 0 0 0,1 2 0 0 0,-44 16 0 0 0,66-21-392 0 0,0 0 1 0 0,0 0 0 0 0,0 0-1 0 0,1 0 1 0 0,-1 0 0 0 0,1 1-1 0 0,-6 5 1 0 0,8-8-82 0 0,0 1-1 0 0,1 0 1 0 0,-1 0-1 0 0,1 0 0 0 0,-1 0 1 0 0,1 0-1 0 0,-1 0 1 0 0,1 0-1 0 0,-1 0 1 0 0,1 0-1 0 0,0 0 1 0 0,-1 0-1 0 0,1 0 1 0 0,0 0-1 0 0,0 0 1 0 0,0 0-1 0 0,0 0 1 0 0,0 0-1 0 0,0 0 1 0 0,0 0-1 0 0,0 0 1 0 0,0 0-1 0 0,1 0 1 0 0,-1 0-1 0 0,0 0 1 0 0,1 0-1 0 0,-1 0 1 0 0,1 0-1 0 0,-1 0 1 0 0,1 0-1 0 0,-1 0 1 0 0,1 0-1 0 0,0-1 1 0 0,-1 1-1 0 0,2 1 1 0 0,4 3-14 0 0,0 1 1 0 0,0-1-1 0 0,0 0 1 0 0,1-1-1 0 0,0 1 1 0 0,11 4-1 0 0,-10-5 14 0 0,0 1 0 0 0,0 0-1 0 0,0 0 1 0 0,12 11 0 0 0,128 132 13 0 0,-134-134-18 0 0,-1 1-1 0 0,-1 0 0 0 0,21 32 0 0 0,-29-40 27 0 0,0 0 1 0 0,-1 0-1 0 0,1 0 0 0 0,-2 1 1 0 0,1-1-1 0 0,-1 1 0 0 0,0 0 1 0 0,-1 0-1 0 0,1-1 0 0 0,-2 1 0 0 0,1 0 1 0 0,-1 12-1 0 0,-1-15 28 0 0,-1 0-1 0 0,1 0 1 0 0,-1 0 0 0 0,0 0-1 0 0,0 0 1 0 0,-1 0-1 0 0,1 0 1 0 0,-1 0 0 0 0,0-1-1 0 0,0 0 1 0 0,-1 1 0 0 0,1-1-1 0 0,-1-1 1 0 0,0 1-1 0 0,0 0 1 0 0,-6 3 0 0 0,-1 1 15 0 0,0-1 0 0 0,-1 0 0 0 0,0 0 1 0 0,0-2-1 0 0,-18 7 0 0 0,22-9-69 0 0,0-1 0 0 0,-1 0-1 0 0,1 0 1 0 0,0-1 0 0 0,-1 0 0 0 0,-11 0 0 0 0,17-1-54 0 0,-1 0 1 0 0,1-1-1 0 0,0 1 1 0 0,0-1 0 0 0,0 0-1 0 0,0 0 1 0 0,0 0-1 0 0,0 0 1 0 0,0 0 0 0 0,0-1-1 0 0,0 1 1 0 0,1-1-1 0 0,-1 0 1 0 0,0 0 0 0 0,1 0-1 0 0,0 0 1 0 0,-1 0-1 0 0,1 0 1 0 0,0-1-1 0 0,-2-2 1 0 0,1-1-501 0 0,0 1 0 0 0,0-1 0 0 0,0 0-1 0 0,1 0 1 0 0,0 0 0 0 0,0 0 0 0 0,0 0 0 0 0,1-1 0 0 0,0 1-1 0 0,1 0 1 0 0,-1-1 0 0 0,1 1 0 0 0,0-1 0 0 0,2-11 0 0 0,4-10-1203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18.1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237 29 512 0 0,'5'-5'483'0'0,"4"-5"3756"0"0,-10 9-4119 0 0,1 1 0 0 0,-1 0 0 0 0,1 0 1 0 0,-1-1-1 0 0,1 1 0 0 0,-1 0 0 0 0,1 0 0 0 0,-1 0 0 0 0,1-1 0 0 0,-1 1 1 0 0,1 0-1 0 0,-1 0 0 0 0,1 0 0 0 0,-1 0 0 0 0,1 0 0 0 0,-1 0 0 0 0,1 0 1 0 0,-1 0-1 0 0,1 1 0 0 0,-1-1 0 0 0,0 0 0 0 0,1 0 0 0 0,-1 0 0 0 0,1 0 1 0 0,-1 1-1 0 0,-5 0 524 0 0,-1 0 0 0 0,1 0 0 0 0,-1-1 0 0 0,1 1 0 0 0,0-1 1 0 0,-1-1-1 0 0,1 0 0 0 0,-1 1 0 0 0,-6-3 0 0 0,12 2-375 0 0,0 1-1 0 0,-1 0 0 0 0,1 0 1 0 0,0 0-1 0 0,0 0 1 0 0,0 0-1 0 0,-1 0 1 0 0,1 0-1 0 0,0 1 1 0 0,0-1-1 0 0,-1 0 0 0 0,1 1 1 0 0,0-1-1 0 0,0 1 1 0 0,0-1-1 0 0,-1 2 1 0 0,-24 12 84 0 0,18-9 63 0 0,7-4-375 0 0,-17 9 377 0 0,1 1 1 0 0,0 0 0 0 0,-23 21-1 0 0,38-31-393 0 0,1 1 0 0 0,-1-1 0 0 0,1 0-1 0 0,0 1 1 0 0,-1 0 0 0 0,1-1 0 0 0,0 1-1 0 0,0 0 1 0 0,0 0 0 0 0,0-1-1 0 0,1 1 1 0 0,-1 0 0 0 0,0 0 0 0 0,1 0-1 0 0,-1 0 1 0 0,1 0 0 0 0,0 0 0 0 0,-1 0-1 0 0,1 0 1 0 0,0 0 0 0 0,0 0 0 0 0,0 1-1 0 0,1-1 1 0 0,-1 0 0 0 0,0 0 0 0 0,2 3-1 0 0,0-2-9 0 0,0 0-1 0 0,0 0 0 0 0,0 0 0 0 0,0 0 0 0 0,0 0 1 0 0,1-1-1 0 0,-1 1 0 0 0,1-1 0 0 0,-1 0 1 0 0,1 0-1 0 0,0 0 0 0 0,0 0 0 0 0,0 0 1 0 0,6 2-1 0 0,9 3-30 0 0,0-1 0 0 0,0-1 1 0 0,0 0-1 0 0,1-2 0 0 0,0 0 0 0 0,0-1 1 0 0,-1-1-1 0 0,1 0 0 0 0,26-4 0 0 0,-42 3-12 0 0,1 0-1 0 0,-1-1 0 0 0,1 1 0 0 0,-1-1 0 0 0,0 0 0 0 0,1 0 1 0 0,-1-1-1 0 0,0 1 0 0 0,0-1 0 0 0,0 1 0 0 0,0-1 0 0 0,0 0 1 0 0,0 0-1 0 0,0-1 0 0 0,0 1 0 0 0,-1 0 0 0 0,3-4 0 0 0,-4 4 0 0 0,1 0 0 0 0,-1-1 0 0 0,0 1-1 0 0,0-1 1 0 0,0 0 0 0 0,0 1-1 0 0,0-1 1 0 0,0 0 0 0 0,-1 0 0 0 0,0 1-1 0 0,1-1 1 0 0,-1 0 0 0 0,0 0 0 0 0,0 0-1 0 0,0 1 1 0 0,-1-1 0 0 0,1 0 0 0 0,-1 0-1 0 0,0 1 1 0 0,1-1 0 0 0,-3-4 0 0 0,-1-2-30 0 0,0 1 0 0 0,0-1 0 0 0,-1 1 0 0 0,0 0 0 0 0,-1 0 0 0 0,1 1 0 0 0,-2 0 0 0 0,1 0 0 0 0,-1 0 1 0 0,-9-7-1 0 0,10 9 26 0 0,0 1 0 0 0,1 0 1 0 0,-1 1-1 0 0,-1-1 0 0 0,1 1 1 0 0,0 1-1 0 0,-1-1 1 0 0,0 1-1 0 0,1 0 0 0 0,-1 0 1 0 0,0 1-1 0 0,0 0 0 0 0,0 0 1 0 0,-10 1-1 0 0,15 0-69 0 0,1 0-1 0 0,-1 0 1 0 0,1 0-1 0 0,0 0 1 0 0,-1 0-1 0 0,1 1 1 0 0,-1-1 0 0 0,1 1-1 0 0,0-1 1 0 0,0 1-1 0 0,-1-1 1 0 0,1 1-1 0 0,0 0 1 0 0,0 0 0 0 0,0-1-1 0 0,0 1 1 0 0,0 0-1 0 0,0 0 1 0 0,0 0-1 0 0,0 0 1 0 0,0 0 0 0 0,0 1-1 0 0,-1 1 1 0 0,1-2-492 0 0,1 1 0 0 0,-1 0 1 0 0,1-1-1 0 0,0 1 1 0 0,-1 0-1 0 0,1 0 0 0 0,0 0 1 0 0,0-1-1 0 0,0 1 0 0 0,0 0 1 0 0,0 0-1 0 0,1 2 0 0 0,3 8-3636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19.9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189 92 512 0 0,'-7'-6'854'0'0,"1"0"-1"0"0,0 0 1 0 0,0 0 0 0 0,1-1-1 0 0,-7-11 1 0 0,5 9 1405 0 0,0 0 0 0 0,-9-10 0 0 0,15 18-2150 0 0,1 1 0 0 0,-1-1 0 0 0,0 1 0 0 0,1-1 0 0 0,-1 1 0 0 0,0 0 0 0 0,1-1 0 0 0,-1 1 0 0 0,0 0 0 0 0,1 0 0 0 0,-1-1 0 0 0,0 1 0 0 0,0 0 0 0 0,0 0 0 0 0,1 0 0 0 0,-1 0 0 0 0,0 0 0 0 0,0 0 0 0 0,1 0 0 0 0,-1 0 0 0 0,0 0 0 0 0,0 0 0 0 0,1 1 0 0 0,-1-1 0 0 0,0 0 0 0 0,0 0 0 0 0,1 1 0 0 0,-1-1 0 0 0,0 0 0 0 0,1 1 0 0 0,-1-1 0 0 0,0 1 0 0 0,1-1 0 0 0,-1 1 0 0 0,1-1 0 0 0,-1 1 0 0 0,1 0 0 0 0,-1-1 0 0 0,0 2 1 0 0,-3 3 144 0 0,0 0 1 0 0,0 0 0 0 0,-4 10 0 0 0,6-13-105 0 0,-10 20 386 0 0,0 0 0 0 0,1 0 0 0 0,-12 37-1 0 0,21-51-460 0 0,0 0 0 0 0,0 0 0 0 0,1 1 0 0 0,0-1 0 0 0,1 0 1 0 0,-1 1-1 0 0,1-1 0 0 0,1 0 0 0 0,0 1 0 0 0,0-1 0 0 0,1 0 0 0 0,-1 0 0 0 0,2 0 0 0 0,4 12 0 0 0,-4-15-64 0 0,-1 0 0 0 0,1 0 0 0 0,0 0 0 0 0,0 0 0 0 0,1-1 0 0 0,0 0 0 0 0,-1 1 0 0 0,2-1 0 0 0,-1-1 0 0 0,0 1 0 0 0,1-1-1 0 0,5 4 1 0 0,-3-3-15 0 0,0-1-1 0 0,0 0 1 0 0,0 0-1 0 0,0 0 0 0 0,1-1 1 0 0,-1 0-1 0 0,1-1 0 0 0,9 1 1 0 0,-4-1-26 0 0,-1-1 0 0 0,0-1 0 0 0,0 0 0 0 0,0 0 0 0 0,0-1 1 0 0,0-1-1 0 0,0 0 0 0 0,0 0 0 0 0,-1-1 0 0 0,0-1 0 0 0,13-7 0 0 0,-14 7-10 0 0,-1-1-1 0 0,0 0 0 0 0,0-1 0 0 0,0 0 0 0 0,-1 0 0 0 0,0-1 0 0 0,-1 0 0 0 0,10-12 0 0 0,-14 15 26 0 0,0 0 0 0 0,-1 0 0 0 0,1 0 0 0 0,-1 0 0 0 0,0 0 0 0 0,0 0 0 0 0,0-1 0 0 0,-1 1 0 0 0,0-1 0 0 0,0 1-1 0 0,-1-1 1 0 0,1 1 0 0 0,-1-1 0 0 0,0 1 0 0 0,0-1 0 0 0,-1 0 0 0 0,0 1 0 0 0,-1-7 0 0 0,-1 5 4 0 0,1-1 0 0 0,-1 1 0 0 0,0 0 1 0 0,-1 0-1 0 0,1 0 0 0 0,-1 0 0 0 0,-1 0 0 0 0,0 1 1 0 0,1 0-1 0 0,-2 0 0 0 0,1 0 0 0 0,-8-6 1 0 0,5 6 23 0 0,-1 0 1 0 0,1 0-1 0 0,-1 1 1 0 0,0 0-1 0 0,-1 0 1 0 0,1 1-1 0 0,-1 1 1 0 0,-19-6-1 0 0,19 7 13 0 0,-1 0 0 0 0,0 1 0 0 0,0 0 0 0 0,0 1 0 0 0,0 0 0 0 0,0 1 1 0 0,1 0-1 0 0,-17 3 0 0 0,19-2-10 0 0,0 1 0 0 0,0-1 1 0 0,0 1-1 0 0,0 1 1 0 0,1 0-1 0 0,-1 0 1 0 0,1 0-1 0 0,0 1 1 0 0,1 0-1 0 0,-1 0 1 0 0,-8 9-1 0 0,14-12-22 0 0,-1 0 0 0 0,0 0 0 0 0,0 0 1 0 0,1 0-1 0 0,0 0 0 0 0,-1 0 0 0 0,1 1 0 0 0,0-1 0 0 0,0 0 0 0 0,0 1 1 0 0,0-1-1 0 0,0 1 0 0 0,1-1 0 0 0,-1 1 0 0 0,1 0 0 0 0,0-1 0 0 0,0 1 0 0 0,0-1 1 0 0,0 1-1 0 0,0 3 0 0 0,1-3-5 0 0,0-1 0 0 0,0 0-1 0 0,0 1 1 0 0,0-1 0 0 0,0 0 0 0 0,0 0 0 0 0,0 0 0 0 0,1 0-1 0 0,-1 0 1 0 0,1 0 0 0 0,0-1 0 0 0,-1 1 0 0 0,1 0 0 0 0,0-1-1 0 0,0 1 1 0 0,0-1 0 0 0,0 0 0 0 0,0 0 0 0 0,1 1 0 0 0,-1-1-1 0 0,0-1 1 0 0,3 2 0 0 0,8 2-298 0 0,0-1 0 0 0,-1-1 0 0 0,1 0-1 0 0,0-1 1 0 0,0 0 0 0 0,17-2 0 0 0,78-11-6048 0 0,-105 12 6123 0 0,35-7-2772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20.3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75 648 2689 0 0,'-1'1'11803'0'0,"10"22"-10017"0"0,0 0-1 0 0,6 27 0 0 0,3 8-810 0 0,-5-21-486 0 0,11 26 86 0 0,20 93 0 0 0,-43-135-494 0 0,-2-18-5 0 0,-3-12-47 0 0,0-7-20 0 0,1 0 1 0 0,-1-29 0 0 0,-1-2-1 0 0,-64-300-1 0 0,44 237-52 0 0,-6-24-30 0 0,-21-108 131 0 0,51 234-50 0 0,-6-41 7 0 0,7 44-15 0 0,0 0 1 0 0,0 0 0 0 0,0-1 0 0 0,1 1-1 0 0,-1 0 1 0 0,1 0 0 0 0,2-5 0 0 0,-3 9-4 0 0,1 0 1 0 0,-1 0 0 0 0,1 0 0 0 0,-1 0 0 0 0,1 1 0 0 0,-1-1 0 0 0,1 0 0 0 0,0 1 0 0 0,-1-1 0 0 0,1 0 0 0 0,0 1 0 0 0,0-1 0 0 0,-1 1 0 0 0,1-1 0 0 0,0 1 0 0 0,0-1 0 0 0,0 1 0 0 0,0-1 0 0 0,0 1 0 0 0,0 0 0 0 0,0 0 0 0 0,0-1 0 0 0,0 1 0 0 0,-1 0 0 0 0,1 0 0 0 0,0 0 0 0 0,0 0 0 0 0,0 0 0 0 0,0 0 0 0 0,0 0 0 0 0,0 1 0 0 0,0-1 0 0 0,2 1 0 0 0,3 0-9 0 0,0 1 1 0 0,0 0 0 0 0,11 6 0 0 0,-15-7 16 0 0,225 114-624 0 0,-125-63-460 0 0,-78-40 622 0 0,89 51-1809 0 0,-101-56 1298 0 0,-1 1-1 0 0,0 1 1 0 0,0 0 0 0 0,-1 1 0 0 0,0 0 0 0 0,17 22-1 0 0,-15-12-419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20.5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25 139 3097 0 0,'-1'1'179'0'0,"0"0"591"0"0,-1 0-1 0 0,0-1 0 0 0,1 1 0 0 0,-1 0 0 0 0,1-1 0 0 0,-1 1 0 0 0,0-1 0 0 0,1 1 0 0 0,-1-1 0 0 0,0 0 1 0 0,0 0-1 0 0,-2 0 0 0 0,5-1-755 0 0,0 0 0 0 0,0 0 0 0 0,-1 0 0 0 0,1 0 0 0 0,0 0 0 0 0,0 0 0 0 0,1 1 0 0 0,-1-1 0 0 0,0 0 0 0 0,0 1 0 0 0,2-2 0 0 0,42-13 153 0 0,1 2-1 0 0,50-8 1 0 0,-33 7-135 0 0,-40 9-19 0 0,167-34-201 0 0,2 14-2819 0 0,-146 23 2136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22.1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9 351 512 0 0,'-1'0'248'0'0,"1"1"-1"0"0,-1 0 1 0 0,0-1-1 0 0,1 1 1 0 0,-1 0 0 0 0,1-1-1 0 0,-1 1 1 0 0,1 0-1 0 0,-1 0 1 0 0,1 0 0 0 0,-1-1-1 0 0,1 1 1 0 0,0 0-1 0 0,0 0 1 0 0,-1 0-1 0 0,1 0 1 0 0,0 0 0 0 0,0 0-1 0 0,0 0 1 0 0,0 0-1 0 0,0 0 1 0 0,0 0 0 0 0,0-1-1 0 0,0 1 1 0 0,0 0-1 0 0,0 0 1 0 0,1 0-1 0 0,-1 0 1 0 0,0 0 0 0 0,1 0-1 0 0,-1 0 1 0 0,1-1-1 0 0,-1 1 1 0 0,1 0 0 0 0,-1 0-1 0 0,1 0 1 0 0,-1-1-1 0 0,1 1 1 0 0,0 0-1 0 0,-1-1 1 0 0,1 1 0 0 0,1 0-1 0 0,0 0-35 0 0,0 1 0 0 0,0-1 1 0 0,-1 0-1 0 0,1 0 0 0 0,0 0 0 0 0,0 0 0 0 0,0-1 0 0 0,1 1 0 0 0,-1-1 0 0 0,0 1 1 0 0,0-1-1 0 0,0 0 0 0 0,0 1 0 0 0,0-1 0 0 0,1 0 0 0 0,-1 0 0 0 0,4-1 1 0 0,1-2 209 0 0,-1 0 0 0 0,1-1 1 0 0,-1 1-1 0 0,1-1 1 0 0,-1 0-1 0 0,0-1 1 0 0,6-6-1 0 0,1 1-74 0 0,16-16-17 0 0,40-45 1 0 0,-58 58-255 0 0,0 0 1 0 0,-1-1 0 0 0,-1-1-1 0 0,0 1 1 0 0,-1-2 0 0 0,-1 1-1 0 0,0-1 1 0 0,-1 0 0 0 0,-1 0-1 0 0,0-1 1 0 0,-1 1 0 0 0,3-33-1 0 0,-7 48-37 0 0,0 0 1 0 0,0-1-1 0 0,0 1 0 0 0,0 0 0 0 0,0-1 0 0 0,0 1 0 0 0,0-1 0 0 0,-1 1 1 0 0,0-3-1 0 0,1 4-20 0 0,0 0 0 0 0,0 0 0 0 0,0-1 0 0 0,-1 1 0 0 0,1 0 0 0 0,0 0 1 0 0,0-1-1 0 0,0 1 0 0 0,-1 0 0 0 0,1 0 0 0 0,0 0 0 0 0,0-1 0 0 0,-1 1 0 0 0,1 0 1 0 0,0 0-1 0 0,-1 0 0 0 0,1 0 0 0 0,0-1 0 0 0,0 1 0 0 0,-1 0 0 0 0,1 0 0 0 0,0 0 1 0 0,-1 0-1 0 0,1 0 0 0 0,0 0 0 0 0,-1 0 0 0 0,-1 1 41 0 0,0-1-1 0 0,1 1 1 0 0,-1 0-1 0 0,0-1 1 0 0,1 1-1 0 0,-1 0 1 0 0,0 0-1 0 0,1 0 0 0 0,-1 0 1 0 0,1 1-1 0 0,0-1 1 0 0,-3 2-1 0 0,-1 3-17 0 0,-1 1 0 0 0,1-1 0 0 0,0 1 0 0 0,0 0 0 0 0,1 0 0 0 0,0 0 0 0 0,0 1 0 0 0,1-1 0 0 0,0 1 0 0 0,0 0-1 0 0,1 0 1 0 0,0 0 0 0 0,0 0 0 0 0,1 0 0 0 0,0 1 0 0 0,0 10 0 0 0,2-11-40 0 0,-1-1 0 0 0,1 1 0 0 0,0-1 0 0 0,1 0 0 0 0,0 1 0 0 0,0-1 0 0 0,0 0 0 0 0,1 0 0 0 0,0-1 0 0 0,0 1 0 0 0,1 0 0 0 0,0-1 0 0 0,0 0 0 0 0,1 0 0 0 0,-1 0 0 0 0,1-1 0 0 0,1 1 0 0 0,8 6 0 0 0,-7-6-16 0 0,0-1-1 0 0,1 0 0 0 0,0 0 1 0 0,0 0-1 0 0,0-1 1 0 0,1-1-1 0 0,0 1 0 0 0,-1-1 1 0 0,1-1-1 0 0,0 0 0 0 0,1 0 1 0 0,-1 0-1 0 0,0-1 1 0 0,0-1-1 0 0,0 0 0 0 0,1 0 1 0 0,-1-1-1 0 0,0 0 1 0 0,0 0-1 0 0,1-1 0 0 0,-1 0 1 0 0,-1-1-1 0 0,1 0 1 0 0,0 0-1 0 0,-1-1 0 0 0,1 0 1 0 0,-1 0-1 0 0,12-10 0 0 0,-11 8-13 0 0,0-1-1 0 0,0-1 0 0 0,-1 0 0 0 0,0 0 1 0 0,0 0-1 0 0,10-15 0 0 0,-15 18 17 0 0,0 0-1 0 0,0 0 1 0 0,-1-1-1 0 0,0 1 1 0 0,0-1-1 0 0,0 1 1 0 0,0-1-1 0 0,-1 0 1 0 0,0 0-1 0 0,0 1 1 0 0,0-1-1 0 0,-1 0 1 0 0,0 0-1 0 0,-1-8 1 0 0,-14-61 242 0 0,3 17-42 0 0,36 172 91 0 0,-4-24-252 0 0,-16-73 1 0 0,0 0 0 0 0,0 0 0 0 0,14 30 0 0 0,-16-42-46 0 0,0-1 0 0 0,0 0 1 0 0,1 0-1 0 0,-1 0 0 0 0,1 0 1 0 0,0 0-1 0 0,0-1 0 0 0,1 1 1 0 0,-1-1-1 0 0,1 0 0 0 0,0 0 1 0 0,-1 0-1 0 0,1 0 0 0 0,1-1 1 0 0,-1 1-1 0 0,0-1 0 0 0,0 0 1 0 0,1 0-1 0 0,4 1 1 0 0,1-2-572 0 0,0 1 1 0 0,0-1 0 0 0,0 0 0 0 0,0-1 0 0 0,0-1 0 0 0,0 1 0 0 0,0-1 0 0 0,0-1 0 0 0,0 0 0 0 0,10-4 0 0 0,9-4-1148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0:01.7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75 688 0 0,'-3'8'1206'0'0,"1"0"1"0"0,0 0-1 0 0,1 0 0 0 0,0 0 1 0 0,0 0-1 0 0,0 0 0 0 0,1 1 1 0 0,1 8-1 0 0,12 68 3516 0 0,-11-74-4219 0 0,2 11 255 0 0,-1-4-138 0 0,6 21 0 0 0,-8-35-569 0 0,1 1 0 0 0,-1-1-1 0 0,1 0 1 0 0,0 0 0 0 0,0 0-1 0 0,0 0 1 0 0,1 0 0 0 0,0-1-1 0 0,-1 1 1 0 0,5 3-1 0 0,-7-6-39 0 0,1 0 0 0 0,0 0 0 0 0,0-1 0 0 0,0 1 0 0 0,0 0 0 0 0,0 0 0 0 0,0-1 0 0 0,0 1 0 0 0,1-1 0 0 0,-1 1 0 0 0,0-1 0 0 0,0 1 0 0 0,0-1 0 0 0,0 0 0 0 0,1 1 0 0 0,-1-1 0 0 0,0 0 0 0 0,0 0 0 0 0,1 0 0 0 0,-1 0 0 0 0,2 0 0 0 0,-1-1-9 0 0,-1 0-1 0 0,1 1 1 0 0,-1-1-1 0 0,0 0 1 0 0,1 0-1 0 0,-1 0 0 0 0,0 1 1 0 0,0-2-1 0 0,0 1 1 0 0,0 0-1 0 0,0 0 1 0 0,0 0-1 0 0,0 0 1 0 0,0-1-1 0 0,1 0 0 0 0,1-5-46 0 0,0 1-1 0 0,0-1 1 0 0,-1 0 0 0 0,1 0-1 0 0,-2 0 1 0 0,3-10-1 0 0,-4 5-49 0 0,0 0-1 0 0,0-1 0 0 0,-1 1 1 0 0,0 0-1 0 0,-2 0 1 0 0,1 0-1 0 0,-8-21 1 0 0,6 19-65 0 0,0 0 0 0 0,1-1 0 0 0,0 1 0 0 0,1-1 0 0 0,0-15 0 0 0,2 23 146 0 0,0 1 1 0 0,1 0-1 0 0,0-1 1 0 0,0 1 0 0 0,1 0-1 0 0,0 0 1 0 0,4-11-1 0 0,-5 15 21 0 0,0 0 1 0 0,0 0-1 0 0,1 0 0 0 0,-1 0 0 0 0,1 0 0 0 0,-1 0 1 0 0,1 0-1 0 0,0 0 0 0 0,-1 1 0 0 0,1-1 0 0 0,0 1 1 0 0,0 0-1 0 0,0-1 0 0 0,0 1 0 0 0,0 0 0 0 0,1 0 1 0 0,-1 0-1 0 0,0 0 0 0 0,0 1 0 0 0,1-1 0 0 0,-1 0 1 0 0,0 1-1 0 0,5 0 0 0 0,18 0 26 0 0,0 1 0 0 0,41 9 1 0 0,13 0-467 0 0,-30-8-1352 0 0,-24-1 333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22.7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224 584 1416 0 0,'-32'-9'6003'0'0,"23"8"-5145"0"0,-1 0 1 0 0,1 0-1 0 0,0 1 1 0 0,0 0-1 0 0,-1 1 1 0 0,-9 1-1 0 0,-14 5 1468 0 0,24-4-1448 0 0,0-1-1 0 0,0 0 1 0 0,0-1-1 0 0,0 0 1 0 0,0-1-1 0 0,-13 0 1 0 0,21 0-820 0 0,1 0 1 0 0,-1-1-1 0 0,1 1 1 0 0,0 0-1 0 0,-1 0 1 0 0,1 0-1 0 0,0-1 1 0 0,-1 1-1 0 0,1 0 1 0 0,0 0-1 0 0,-1-1 1 0 0,1 1-1 0 0,0 0 1 0 0,-1-1-1 0 0,1 1 1 0 0,0 0-1 0 0,0-1 1 0 0,0 1-1 0 0,-1 0 1 0 0,1-1-1 0 0,0 1 1 0 0,0-1-1 0 0,0 1 1 0 0,0 0-1 0 0,0-1 1 0 0,0 1-1 0 0,0-1 1 0 0,-1 1-1 0 0,1-1 1 0 0,0 1-1 0 0,1 0 1 0 0,-1-1-1 0 0,0 1 1 0 0,0-1-1 0 0,0 1 1 0 0,0 0-1 0 0,0-1 1 0 0,0 1-1 0 0,0-1 1 0 0,1 1-1 0 0,-1 0 1 0 0,0-1-1 0 0,0 1 1 0 0,1-1-1 0 0,11-22 908 0 0,-9 18-687 0 0,29-55 124 0 0,2 2 0 0 0,3 2 0 0 0,82-97 0 0 0,-91 126-400 0 0,1 1 0 0 0,0 2 0 0 0,2 1 0 0 0,1 1 0 0 0,41-20 1 0 0,-57 32-3 0 0,1 2 1 0 0,1 0 0 0 0,0 1-1 0 0,0 1 1 0 0,0 0 0 0 0,24-3-1 0 0,-35 8 0 0 0,1 1-1 0 0,-1-1 1 0 0,0 2-1 0 0,0-1 1 0 0,1 1-1 0 0,-1 0 1 0 0,0 0 0 0 0,10 3-1 0 0,-12-2 0 0 0,0 0-1 0 0,0 1 1 0 0,0-1-1 0 0,0 1 1 0 0,-1 0-1 0 0,1 0 1 0 0,-1 1-1 0 0,0-1 1 0 0,0 1 0 0 0,0 0-1 0 0,0 0 1 0 0,4 6-1 0 0,-1 1 12 0 0,0 1-1 0 0,-1-1 1 0 0,-1 1-1 0 0,0 1 1 0 0,0-1-1 0 0,-1 1 1 0 0,-1-1-1 0 0,0 1 1 0 0,0 0-1 0 0,-2 1 1 0 0,1-1-1 0 0,-2 0 1 0 0,-1 19-1 0 0,-1 0 23 0 0,-2-1 0 0 0,-2 0 0 0 0,0 1 0 0 0,-16 43 0 0 0,5-30 20 0 0,-1 0-1 0 0,-2-1 1 0 0,-2-1-1 0 0,-2-1 1 0 0,-2-1-1 0 0,-1-2 1 0 0,-63 69-1 0 0,67-83-32 0 0,-42 47 14 0 0,58-63-42 0 0,0 1 1 0 0,0 1-1 0 0,1-1 1 0 0,0 1-1 0 0,-7 19 0 0 0,12-28-19 0 0,0 1-1 0 0,0 0 0 0 0,1-1 0 0 0,-1 1 1 0 0,1 0-1 0 0,-1-1 0 0 0,1 1 0 0 0,0 0 0 0 0,0 0 1 0 0,0-1-1 0 0,0 1 0 0 0,1 0 0 0 0,-1-1 1 0 0,1 1-1 0 0,0 0 0 0 0,0-1 0 0 0,0 1 1 0 0,0-1-1 0 0,0 1 0 0 0,0-1 0 0 0,3 4 0 0 0,-1-2-78 0 0,1-1 0 0 0,-1 0-1 0 0,0 0 1 0 0,1 0 0 0 0,0 0-1 0 0,0-1 1 0 0,0 1-1 0 0,0-1 1 0 0,0 0 0 0 0,0 0-1 0 0,0-1 1 0 0,5 2 0 0 0,3 0-428 0 0,-1 0 0 0 0,1-1 0 0 0,-1-1 0 0 0,1 0 0 0 0,0 0 0 0 0,0-1 0 0 0,17-2 0 0 0,-1-2-3479 0 0,54-16-1 0 0,-36 7 65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23.5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46 254 3081 0 0,'-15'8'9377'0'0,"5"-6"-6765"0"0,35-23-772 0 0,-10 10-1407 0 0,0-1 1 0 0,-1-1-1 0 0,0-1 0 0 0,-1 0 0 0 0,-1 0 0 0 0,0-1 1 0 0,-1-1-1 0 0,-1 0 0 0 0,0 0 0 0 0,8-21 0 0 0,-18 36-372 0 0,1 0-1 0 0,-1 0 1 0 0,0 0-1 0 0,1 0 1 0 0,-1 0-1 0 0,0 0 1 0 0,0 0-1 0 0,1 0 1 0 0,-1 0-1 0 0,0 0 1 0 0,0 0-1 0 0,0 0 1 0 0,-1-2-1 0 0,1 3-27 0 0,0 0 0 0 0,0-1 0 0 0,0 1 0 0 0,0-1 0 0 0,-1 1 0 0 0,1 0 0 0 0,0-1 0 0 0,0 1 0 0 0,-1 0 0 0 0,1-1 0 0 0,0 1 0 0 0,-1 0 0 0 0,1 0 0 0 0,0-1 0 0 0,-1 1 0 0 0,1 0 0 0 0,0 0-1 0 0,-1 0 1 0 0,1-1 0 0 0,-1 1 0 0 0,1 0 0 0 0,-1 0 0 0 0,-2 0 46 0 0,0-1-1 0 0,1 1 1 0 0,-1 0-1 0 0,0 1 1 0 0,0-1-1 0 0,1 0 1 0 0,-1 1-1 0 0,0 0 1 0 0,-2 1-1 0 0,-8 2 45 0 0,1 0-1 0 0,0 2 0 0 0,0 0 1 0 0,1 0-1 0 0,-1 1 1 0 0,-12 10-1 0 0,19-14-86 0 0,1 1-1 0 0,-1 0 0 0 0,1 1 1 0 0,0-1-1 0 0,0 1 0 0 0,0-1 1 0 0,0 1-1 0 0,1 0 1 0 0,0 1-1 0 0,0-1 0 0 0,0 1 1 0 0,1-1-1 0 0,0 1 0 0 0,0 0 1 0 0,-2 9-1 0 0,4-12-28 0 0,0-1-1 0 0,0 0 0 0 0,0 0 1 0 0,0 0-1 0 0,0 0 1 0 0,0 0-1 0 0,0 1 0 0 0,1-1 1 0 0,-1 0-1 0 0,1 0 1 0 0,0 0-1 0 0,-1 0 1 0 0,1 0-1 0 0,0 0 0 0 0,0-1 1 0 0,0 1-1 0 0,3 3 1 0 0,-2-3-5 0 0,1 1 1 0 0,-1-1-1 0 0,0 0 0 0 0,1-1 1 0 0,0 1-1 0 0,-1 0 1 0 0,1-1-1 0 0,0 1 1 0 0,0-1-1 0 0,0 0 1 0 0,3 1-1 0 0,0-1-10 0 0,1 1 0 0 0,-1-1 0 0 0,0-1-1 0 0,0 1 1 0 0,0-1 0 0 0,1 0 0 0 0,-1 0 0 0 0,0-1-1 0 0,0 0 1 0 0,1 0 0 0 0,9-4 0 0 0,-8 2 8 0 0,0-1-1 0 0,0 0 1 0 0,-1-1 0 0 0,1 0 0 0 0,-1 0 0 0 0,0-1-1 0 0,-1 1 1 0 0,0-1 0 0 0,1-1 0 0 0,-2 1 0 0 0,1-1-1 0 0,8-15 1 0 0,-11 18 4 0 0,-1 0 0 0 0,0-1-1 0 0,0 1 1 0 0,0-1 0 0 0,0 1-1 0 0,-1-1 1 0 0,0 0 0 0 0,0 1-1 0 0,0-1 1 0 0,-1 0 0 0 0,1 0-1 0 0,-1 0 1 0 0,0 0 0 0 0,-1 0-1 0 0,1 0 1 0 0,-1 1 0 0 0,0-1-1 0 0,0 0 1 0 0,-1 0 0 0 0,1 1-1 0 0,-1-1 1 0 0,0 1 0 0 0,0-1-1 0 0,-5-6 1 0 0,5 8 3 0 0,0 0-1 0 0,0 1 1 0 0,-1-1 0 0 0,1 1-1 0 0,-1 0 1 0 0,1-1-1 0 0,-1 1 1 0 0,0 0 0 0 0,0 0-1 0 0,0 1 1 0 0,0-1-1 0 0,0 1 1 0 0,0-1 0 0 0,0 1-1 0 0,-1 0 1 0 0,1 0-1 0 0,0 1 1 0 0,-1-1 0 0 0,1 1-1 0 0,-1-1 1 0 0,1 1-1 0 0,-1 0 1 0 0,1 0 0 0 0,0 1-1 0 0,-1-1 1 0 0,1 1-1 0 0,-1-1 1 0 0,1 1 0 0 0,-6 3-1 0 0,4-2 1 0 0,-1 0-1 0 0,1 0 0 0 0,0 1 1 0 0,0 0-1 0 0,0 0 1 0 0,0 1-1 0 0,0-1 0 0 0,1 1 1 0 0,0 0-1 0 0,0 0 1 0 0,0 1-1 0 0,0-1 0 0 0,0 1 1 0 0,1 0-1 0 0,0 0 0 0 0,-5 9 1 0 0,6-8-6 0 0,0 0 1 0 0,1 0-1 0 0,-1 0 0 0 0,1 0 0 0 0,0 0 1 0 0,1 0-1 0 0,-1 0 0 0 0,1 0 1 0 0,1 0-1 0 0,-1 0 0 0 0,3 12 1 0 0,-3-15-8 0 0,1-1 1 0 0,0 1 0 0 0,0-1 0 0 0,0 0-1 0 0,0 1 1 0 0,0-1 0 0 0,1 0-1 0 0,-1 0 1 0 0,1 0 0 0 0,-1 0 0 0 0,1 0-1 0 0,0 0 1 0 0,-1 0 0 0 0,1-1-1 0 0,0 1 1 0 0,0 0 0 0 0,1-1 0 0 0,-1 0-1 0 0,0 1 1 0 0,0-1 0 0 0,1 0-1 0 0,-1 0 1 0 0,0-1 0 0 0,1 1 0 0 0,-1 0-1 0 0,1-1 1 0 0,-1 1 0 0 0,1-1-1 0 0,0 0 1 0 0,3 0 0 0 0,-1 0-19 0 0,-1 0 0 0 0,1-1 0 0 0,0 0 1 0 0,-1 0-1 0 0,1 0 0 0 0,-1 0 0 0 0,0-1 0 0 0,1 0 0 0 0,-1 0 1 0 0,0 0-1 0 0,0 0 0 0 0,0-1 0 0 0,0 1 0 0 0,0-1 0 0 0,-1 0 1 0 0,1 0-1 0 0,-1 0 0 0 0,0-1 0 0 0,3-3 0 0 0,-4 4 15 0 0,0 0 0 0 0,0 0 0 0 0,0 0 0 0 0,-1 0 0 0 0,1 0 0 0 0,-1 0 0 0 0,0 0 0 0 0,0 0 1 0 0,0 0-1 0 0,0-1 0 0 0,-1 1 0 0 0,0 0 0 0 0,1-1 0 0 0,-1 1 0 0 0,0-1 0 0 0,0 1 0 0 0,-1 0 0 0 0,1-1 0 0 0,-1 1 0 0 0,0 0 0 0 0,1-1 0 0 0,-2 1 0 0 0,1 0 0 0 0,0 0 0 0 0,0 0 0 0 0,-4-5 0 0 0,3 5 21 0 0,0 0 0 0 0,0 1 1 0 0,0-1-1 0 0,-1 0 0 0 0,1 1 0 0 0,-1 0 0 0 0,1 0 1 0 0,-1-1-1 0 0,0 2 0 0 0,0-1 0 0 0,0 0 0 0 0,0 0 0 0 0,0 1 1 0 0,0 0-1 0 0,0 0 0 0 0,0 0 0 0 0,-1 0 0 0 0,1 0 1 0 0,0 0-1 0 0,-1 1 0 0 0,1 0 0 0 0,-1 0 0 0 0,1 0 1 0 0,0 0-1 0 0,-1 0 0 0 0,1 1 0 0 0,-1-1 0 0 0,1 1 1 0 0,-6 2-1 0 0,3-1 9 0 0,1 0 1 0 0,-1 0-1 0 0,0 1 1 0 0,1 0-1 0 0,0 0 1 0 0,0 1-1 0 0,0-1 1 0 0,0 1-1 0 0,0 0 1 0 0,1 1-1 0 0,-1-1 1 0 0,1 1-1 0 0,0 0 1 0 0,1 0-1 0 0,-6 9 1 0 0,6-8-17 0 0,0 0 0 0 0,0 1 0 0 0,1-1 1 0 0,-1 1-1 0 0,2 0 0 0 0,-3 8 1 0 0,4-14-9 0 0,0 1 1 0 0,0 0-1 0 0,0 0 1 0 0,0-1 0 0 0,0 1-1 0 0,0 0 1 0 0,1-1-1 0 0,-1 1 1 0 0,1 0 0 0 0,-1-1-1 0 0,1 1 1 0 0,-1-1-1 0 0,1 1 1 0 0,0-1 0 0 0,0 1-1 0 0,-1-1 1 0 0,1 1-1 0 0,0-1 1 0 0,1 0 0 0 0,-1 0-1 0 0,0 1 1 0 0,0-1-1 0 0,0 0 1 0 0,1 0 0 0 0,-1 0-1 0 0,1 0 1 0 0,-1 0-1 0 0,1-1 1 0 0,-1 1 0 0 0,3 1-1 0 0,1 0-59 0 0,0-1 1 0 0,1 1-1 0 0,-1-1 0 0 0,0 0 0 0 0,0-1 0 0 0,0 1 0 0 0,1-1 1 0 0,-1 0-1 0 0,0-1 0 0 0,0 1 0 0 0,1-1 0 0 0,-1 0 1 0 0,0 0-1 0 0,0 0 0 0 0,0-1 0 0 0,0 0 0 0 0,0 0 0 0 0,0 0 1 0 0,-1 0-1 0 0,1-1 0 0 0,-1 0 0 0 0,0 0 0 0 0,1 0 0 0 0,-1-1 1 0 0,-1 1-1 0 0,1-1 0 0 0,0 0 0 0 0,-1 0 0 0 0,0 0 1 0 0,3-5-1 0 0,-5 7-63 0 0,0 0 1 0 0,0 0 0 0 0,0-1-1 0 0,-1 1 1 0 0,1 0 0 0 0,-1 0-1 0 0,0-1 1 0 0,1 1 0 0 0,-1 0-1 0 0,0 0 1 0 0,0-1 0 0 0,-1 1-1 0 0,1 0 1 0 0,0-1 0 0 0,-1 1-1 0 0,1 0 1 0 0,-2-3-1 0 0,-5-8-3454 0 0,-4 3-4015 0 0,9 8 5372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42.4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54 668 512 0 0,'-6'6'2818'0'0,"0"0"0"0"0,0 1 0 0 0,-10 14 0 0 0,14-16-2198 0 0,-1 0-1 0 0,0 0 1 0 0,1 1 0 0 0,0-1 0 0 0,0 1-1 0 0,1-1 1 0 0,-1 1 0 0 0,1-1 0 0 0,0 1 0 0 0,1 8-1 0 0,-1-14-597 0 0,1 1 0 0 0,1-1 1 0 0,-1 0-1 0 0,0 1 0 0 0,0-1 0 0 0,0 0 0 0 0,0 1 0 0 0,0-1 0 0 0,0 0 0 0 0,0 1 0 0 0,0-1 0 0 0,1 0 0 0 0,-1 1 0 0 0,0-1 0 0 0,0 0 0 0 0,0 1 0 0 0,1-1 1 0 0,-1 0-1 0 0,0 0 0 0 0,0 1 0 0 0,1-1 0 0 0,-1 0 0 0 0,0 0 0 0 0,1 0 0 0 0,-1 1 0 0 0,0-1 0 0 0,0 0 0 0 0,1 0 0 0 0,13 1 416 0 0,11-7-146 0 0,-12-1-272 0 0,0 0 0 0 0,0-1 0 0 0,-1 0 1 0 0,0-1-1 0 0,0-1 0 0 0,11-11 0 0 0,-10 8-45 0 0,10-7 31 0 0,11-9 3 0 0,0-3-1 0 0,51-63 1 0 0,-74 79 2 0 0,-1 0 1 0 0,-1-1-1 0 0,-1 0 1 0 0,-1 0-1 0 0,0-1 1 0 0,6-26-1 0 0,18-115 236 0 0,-29 145-218 0 0,3-21 329 0 0,-1 0 1 0 0,-2 0-1 0 0,-3-43 1 0 0,1 77-321 0 0,0 0 1 0 0,0 0 0 0 0,0 0 0 0 0,0 0-1 0 0,0 0 1 0 0,0 0 0 0 0,-1 0 0 0 0,1 0-1 0 0,0 0 1 0 0,-1 0 0 0 0,1 0 0 0 0,-1 0-1 0 0,1 0 1 0 0,-1 1 0 0 0,1-1 0 0 0,-1 0-1 0 0,-1-1 1 0 0,2 2-24 0 0,0 0 1 0 0,0 0-1 0 0,0 0 0 0 0,0 0 1 0 0,0 0-1 0 0,-1 0 0 0 0,1 0 1 0 0,0 0-1 0 0,0 0 0 0 0,0 0 0 0 0,0 0 1 0 0,-1 0-1 0 0,1 0 0 0 0,0 0 1 0 0,0 0-1 0 0,0 0 0 0 0,0 0 1 0 0,-1 0-1 0 0,1 0 0 0 0,0 0 1 0 0,0 0-1 0 0,0 0 0 0 0,0 1 1 0 0,0-1-1 0 0,0 0 0 0 0,-1 0 1 0 0,1 0-1 0 0,0 0 0 0 0,0 0 1 0 0,0 0-1 0 0,0 1 0 0 0,0-1 1 0 0,0 0-1 0 0,-4 11 219 0 0,1 15-43 0 0,1-1 0 0 0,2 0 0 0 0,5 49 0 0 0,-1-22-67 0 0,1 9-59 0 0,4 0-1 0 0,1-1 0 0 0,34 104 1 0 0,-42-158-68 0 0,0 1 1 0 0,1-1-1 0 0,0 0 0 0 0,0 0 1 0 0,0-1-1 0 0,1 1 1 0 0,0-1-1 0 0,0 0 1 0 0,0 0-1 0 0,0 0 1 0 0,1 0-1 0 0,5 3 1 0 0,-7-6-4 0 0,-1 0 0 0 0,1 0 0 0 0,-1-1 0 0 0,1 0 0 0 0,0 1 0 0 0,0-1 0 0 0,0 0 0 0 0,-1 0 0 0 0,1-1 0 0 0,0 1 1 0 0,0 0-1 0 0,0-1 0 0 0,0 0 0 0 0,0 0 0 0 0,0 0 0 0 0,1 0 0 0 0,-1 0 0 0 0,0-1 0 0 0,0 1 0 0 0,-1-1 0 0 0,1 0 0 0 0,0 0 0 0 0,0 0 1 0 0,0 0-1 0 0,0 0 0 0 0,-1-1 0 0 0,6-3 0 0 0,-1 0-27 0 0,1-2 0 0 0,-1 1 0 0 0,1-1 0 0 0,-2 0-1 0 0,1 0 1 0 0,-1-1 0 0 0,0 0 0 0 0,5-10 0 0 0,-4 5 18 0 0,-1 0-1 0 0,0 0 1 0 0,0-1 0 0 0,6-25-1 0 0,-4-7 30 0 0,5-83 1 0 0,2-16 15 0 0,-11 122-8 0 0,-3 12 7 0 0,1-1 1 0 0,0 1 0 0 0,5-12 0 0 0,-5 29 84 0 0,-1 8-38 0 0,-9 70 17 0 0,-1 65-9 0 0,10-131-69 0 0,0-1-1 0 0,1 0 0 0 0,0 0 0 0 0,2 0 0 0 0,0 0 1 0 0,11 27-1 0 0,-11-34-16 0 0,0 0 1 0 0,1-1-1 0 0,0 0 1 0 0,1 0-1 0 0,0 0 0 0 0,0-1 1 0 0,1 0-1 0 0,0 0 1 0 0,13 10-1 0 0,-16-15-64 0 0,0 1 0 0 0,1-1 0 0 0,0-1-1 0 0,0 1 1 0 0,0-1 0 0 0,0 0 0 0 0,0 0 0 0 0,0 0 0 0 0,0-1 0 0 0,1 0 0 0 0,-1 0 0 0 0,1 0-1 0 0,-1 0 1 0 0,0-1 0 0 0,1 0 0 0 0,-1 0 0 0 0,1-1 0 0 0,-1 0 0 0 0,1 0 0 0 0,5-2 0 0 0,4-1-1008 0 0,0-1 0 0 0,0-1 0 0 0,-1 0 0 0 0,0-1 1 0 0,20-14-1 0 0,-9 2-1868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42.8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0 4361 0 0,'-17'9'10749'0'0,"6"-4"-6730"0"0,4 2-3904 0 0,7-7-95 0 0,0 1 0 0 0,0-1-1 0 0,1 1 1 0 0,-1-1 0 0 0,0 1 0 0 0,0 0-1 0 0,1-1 1 0 0,-1 1 0 0 0,0-1 0 0 0,1 1-1 0 0,-1-1 1 0 0,1 0 0 0 0,-1 1 0 0 0,0-1-1 0 0,1 1 1 0 0,-1-1 0 0 0,1 0-1 0 0,-1 1 1 0 0,1-1 0 0 0,-1 0 0 0 0,1 0-1 0 0,0 1 1 0 0,-1-1 0 0 0,1 0 0 0 0,0 0-1 0 0,16 7 122 0 0,-13-6-326 0 0,1-1 0 0 0,0 0 0 0 0,0 0 0 0 0,0 0 0 0 0,0 0 0 0 0,9-3 0 0 0,13 1-7232 0 0,-22 2 5753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42.9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 2497 0 0,'-1'6'7625'0'0,"-1"-1"-3782"0"0,1-4-3724 0 0,1-1 0 0 0,0 0-1 0 0,-1 1 1 0 0,1-1 0 0 0,0 1 0 0 0,0-1-1 0 0,0 0 1 0 0,-1 1 0 0 0,1-1-1 0 0,0 1 1 0 0,0-1 0 0 0,0 1-1 0 0,0-1 1 0 0,0 1 0 0 0,0-1 0 0 0,0 1-1 0 0,0-1 1 0 0,0 1 0 0 0,0-1-1 0 0,0 1 1 0 0,0-1 0 0 0,0 1-1 0 0,0-1 1 0 0,1 0 0 0 0,-1 1 0 0 0,0-1-1 0 0,0 1 1 0 0,0-1 0 0 0,1 1-1 0 0,-1-1 1 0 0,0 0 0 0 0,1 1-1 0 0,-1-1 1 0 0,0 0 0 0 0,1 1 0 0 0,-1-1-1 0 0,0 0 1 0 0,1 1 0 0 0,-1-1-1 0 0,1 0 1 0 0,1 2 97 0 0,0 0 0 0 0,1-1 0 0 0,-1 0-1 0 0,0 1 1 0 0,1-1 0 0 0,3 1 0 0 0,9 0-2091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44.0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30 8 0 0,'-11'0'1866'0'0,"-10"-1"5258"0"0,9 0-896 0 0,17 0-3297 0 0,14 0-1954 0 0,28-5 0 0 0,-7 0-589 0 0,10 1-179 0 0,-19 0-162 0 0,0 3 0 0 0,36 0 1 0 0,-60 3-89 0 0,0 1 1 0 0,0-1-1 0 0,0 1 1 0 0,0 1-1 0 0,0-1 1 0 0,-1 1 0 0 0,1 0-1 0 0,-1 1 1 0 0,12 7-1 0 0,8 11-6169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44.2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45 2272 0 0,'-9'-4'12198'0'0,"29"5"-9542"0"0,-6-1-1559 0 0,31 2 266 0 0,61 9 1 0 0,-92-9-1441 0 0,0-2-1 0 0,0 1 1 0 0,0-2 0 0 0,0 0-1 0 0,27-6 1 0 0,68-24-5986 0 0,-76 21 1755 0 0,-9 3 2403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46.9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32 629 512 0 0,'-18'-1'15503'0'0,"18"2"-15081"0"0,-4 5 2204 0 0,-3 3-3664 0 0,4-6 2062 0 0,4-1-209 0 0,10-4 336 0 0,-10 1-1038 0 0,1 1-1 0 0,0-1 0 0 0,0 1 0 0 0,0 0 1 0 0,-1-1-1 0 0,1 1 0 0 0,0 0 0 0 0,0 0 1 0 0,0 0-1 0 0,1 1 0 0 0,-1-1-101 0 0,-1 1 0 0 0,0-1 0 0 0,0 0 0 0 0,1 0 0 0 0,-1 0 0 0 0,0 1-1 0 0,1-1 1 0 0,-1 0 0 0 0,0-1 0 0 0,1 1 0 0 0,-1 0 0 0 0,0 0 0 0 0,0 0 0 0 0,1-1 0 0 0,-1 1 0 0 0,0-1-1 0 0,0 1 1 0 0,0-1 0 0 0,3-1 0 0 0,22-16-14 0 0,-20 12 25 0 0,5-3-10 0 0,0-1 0 0 0,-1-1 0 0 0,0 0-1 0 0,-1 0 1 0 0,0-1 0 0 0,-1 0 0 0 0,13-24-1 0 0,36-99 69 0 0,-33 71-25 0 0,9-31-69 0 0,0-1 77 0 0,-26 79-18 0 0,0 0 1 0 0,2 1 0 0 0,14-22 0 0 0,-9 21 71 0 0,-13 16-79 0 0,0 0-1 0 0,0 0 0 0 0,-1 0 0 0 0,1 1 0 0 0,0-1 1 0 0,0 0-1 0 0,0 1 0 0 0,0-1 0 0 0,1 1 1 0 0,-1-1-1 0 0,0 1 0 0 0,0-1 0 0 0,0 1 1 0 0,0 0-1 0 0,2-1 0 0 0,-3 2 22 0 0,0 1 0 0 0,0-1-1 0 0,0 0 1 0 0,0 0 0 0 0,0 0 0 0 0,0 0 0 0 0,-1 1-1 0 0,1-1 1 0 0,0 0 0 0 0,0 0 0 0 0,-1 0-1 0 0,0 1 1 0 0,-4 6 67 0 0,0-1 0 0 0,0 1-1 0 0,1-1 1 0 0,0 1 0 0 0,1 1 0 0 0,-1-1-1 0 0,2 0 1 0 0,-1 1 0 0 0,1 0 0 0 0,0-1-1 0 0,1 1 1 0 0,0 0 0 0 0,0 14 0 0 0,1-12-76 0 0,0 23 84 0 0,1 0-1 0 0,7 43 1 0 0,-6-66-131 0 0,1 0 1 0 0,0 0 0 0 0,0-1 0 0 0,1 1-1 0 0,0-1 1 0 0,1 0 0 0 0,1 0 0 0 0,-1-1-1 0 0,1 1 1 0 0,1-1 0 0 0,7 9 0 0 0,-10-14 6 0 0,0 0-7 0 0,0 1-1 0 0,1-1 1 0 0,-1 1-1 0 0,1-1 1 0 0,6 3-1 0 0,-10-6-4 0 0,0 0-1 0 0,0-1 1 0 0,0 1 0 0 0,1-1-1 0 0,-1 1 1 0 0,0-1 0 0 0,0 0-1 0 0,0 1 1 0 0,0-1 0 0 0,1 0-1 0 0,-1 0 1 0 0,0 0 0 0 0,0 0-1 0 0,0 0 1 0 0,1 0-1 0 0,-1 0 1 0 0,0 0 0 0 0,0-1-1 0 0,0 1 1 0 0,0 0 0 0 0,1-1-1 0 0,-1 1 1 0 0,0-1 0 0 0,0 1-1 0 0,0-1 1 0 0,0 1 0 0 0,0-1-1 0 0,0 0 1 0 0,0 1-1 0 0,0-1 1 0 0,-1 0 0 0 0,1 0-1 0 0,1-1 1 0 0,4-7-12 0 0,0 1 0 0 0,-1-1 0 0 0,0 0 0 0 0,-1 0 0 0 0,4-12 0 0 0,5-8-43 0 0,43-104-53 0 0,-6 14-7 0 0,-37 93 82 0 0,-6 13 24 0 0,-1-1 0 0 0,10-28 0 0 0,-16 41 10 0 0,0 1 1 0 0,0 0-1 0 0,0 0 1 0 0,0 0-1 0 0,0 0 1 0 0,0 0-1 0 0,0 0 1 0 0,0 0-1 0 0,0-1 1 0 0,0 1-1 0 0,0 0 1 0 0,0 0-1 0 0,0 0 0 0 0,0 0 1 0 0,0 0-1 0 0,0 0 1 0 0,0-1-1 0 0,0 1 1 0 0,0 0-1 0 0,0 0 1 0 0,0 0-1 0 0,0 0 1 0 0,0 0-1 0 0,0 0 1 0 0,0 0-1 0 0,0-1 1 0 0,0 1-1 0 0,-1 0 0 0 0,1 0 1 0 0,0 0-1 0 0,0 0 1 0 0,0 0-1 0 0,0 0 1 0 0,0 0-1 0 0,0 0 1 0 0,0 0-1 0 0,0 0 1 0 0,0 0-1 0 0,-1-1 1 0 0,1 1-1 0 0,0 0 1 0 0,0 0-1 0 0,-7 2-21 0 0,-5 5 0 0 0,9-3 30 0 0,-1 0 0 0 0,1 0 0 0 0,0 0 0 0 0,0 0 0 0 0,0 1 0 0 0,0 0 0 0 0,1-1 0 0 0,0 1 0 0 0,0 0 0 0 0,0 0 0 0 0,-2 9 0 0 0,0 8 2 0 0,-4 32-1 0 0,6-33 10 0 0,-1-3-12 0 0,1 1 1 0 0,1-1 0 0 0,1 0 0 0 0,1 1 0 0 0,6 34 0 0 0,-6-46-8 0 0,1 0 0 0 0,0 0 1 0 0,1 1-1 0 0,0-2 0 0 0,0 1 1 0 0,0 0-1 0 0,1 0 0 0 0,0-1 1 0 0,0 0-1 0 0,1 0 0 0 0,0 0 1 0 0,0-1-1 0 0,0 1 1 0 0,0-1-1 0 0,1 0 0 0 0,0-1 1 0 0,8 6-1 0 0,-8-7-32 0 0,-1 0 1 0 0,1 0-1 0 0,0 0 1 0 0,1-1-1 0 0,-1 0 1 0 0,0 0-1 0 0,1-1 1 0 0,-1 0-1 0 0,1 0 0 0 0,-1 0 1 0 0,1-1-1 0 0,0 0 1 0 0,-1 0-1 0 0,1 0 1 0 0,-1-1-1 0 0,1 0 1 0 0,9-3-1 0 0,-7 1-407 0 0,-1 0 1 0 0,0 0-1 0 0,0-1 1 0 0,-1 0-1 0 0,11-7 0 0 0,-9 4-1316 0 0,0 0 0 0 0,-1-1-1 0 0,15-15 1 0 0,-10 8-884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47.4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350 136 1472 0 0,'4'-8'4808'0'0,"-2"-10"-2745"0"0,2-3 38 0 0,-2 16-1221 0 0,-1 0 0 0 0,1 1 0 0 0,-1-1 0 0 0,0 0 0 0 0,0 0 0 0 0,0 1 0 0 0,-1-6 0 0 0,0 7-609 0 0,0 1 0 0 0,0 0-1 0 0,0-1 1 0 0,0 1 0 0 0,-1-1 0 0 0,1 1 0 0 0,-1 0 0 0 0,0 0 0 0 0,1-1 0 0 0,-1 1-1 0 0,0 0 1 0 0,0 0 0 0 0,-1 0 0 0 0,1 0 0 0 0,0 0 0 0 0,-3-2 0 0 0,3 3-192 0 0,0 0 0 0 0,0 1 0 0 0,0-1-1 0 0,0 1 1 0 0,0-1 0 0 0,0 1 0 0 0,0 0 0 0 0,0-1 0 0 0,0 1 0 0 0,0 0 0 0 0,0 0 0 0 0,-1 0 0 0 0,1 0 0 0 0,0 0 0 0 0,0 0 0 0 0,0 0 0 0 0,0 0-1 0 0,-1 0 1 0 0,1 1 0 0 0,0-1 0 0 0,-1 1 0 0 0,-2 0 36 0 0,1 0 0 0 0,-1 1 0 0 0,1-1 0 0 0,-1 1 0 0 0,-3 2 0 0 0,-5 6 150 0 0,0 0 1 0 0,0 1 0 0 0,1 0 0 0 0,1 1-1 0 0,0 0 1 0 0,-10 16 0 0 0,-45 85 502 0 0,44-73-500 0 0,-5 10 169 0 0,-32 87 0 0 0,47-102-295 0 0,0 1-1 0 0,2 1 1 0 0,-5 54 0 0 0,12-77-125 0 0,2 0 0 0 0,0 1 0 0 0,0-1 1 0 0,2 1-1 0 0,-1-1 0 0 0,2 0 1 0 0,0 1-1 0 0,1-1 0 0 0,6 16 1 0 0,-6-20-30 0 0,1-1 0 0 0,0 0 0 0 0,0-1 0 0 0,0 1 1 0 0,1-1-1 0 0,1 0 0 0 0,-1-1 0 0 0,1 1 0 0 0,0-1 1 0 0,1 0-1 0 0,0-1 0 0 0,0 0 0 0 0,0 0 0 0 0,10 4 1 0 0,-2-2-142 0 0,1-1 1 0 0,0 0-1 0 0,0-1 1 0 0,0-1-1 0 0,1-1 1 0 0,22 3-1 0 0,-25-6-482 0 0,0 0 0 0 0,0-1-1 0 0,17-1 1 0 0,-21-1-616 0 0,0 1 0 0 0,0-2 0 0 0,0 0 0 0 0,17-6 0 0 0,-8-1-2010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47.9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84 8 0 0,'-15'-4'4374'0'0,"11"4"-2612"0"0,-1-1-1 0 0,1-1 1 0 0,0 1-1 0 0,-8-4 1 0 0,10 4-1515 0 0,1 1 0 0 0,0-1 0 0 0,0 0 0 0 0,0 0 0 0 0,0 0 0 0 0,0 0 0 0 0,0 0 0 0 0,0 0 0 0 0,0 0 0 0 0,0 0 0 0 0,1-1 0 0 0,-1 1 0 0 0,0 0 0 0 0,1 0 0 0 0,-1-1 0 0 0,1 1 0 0 0,-1 0 0 0 0,1-1 0 0 0,0 1 0 0 0,-1-2 0 0 0,1 2-167 0 0,0 0 0 0 0,1 0 0 0 0,-1 0 0 0 0,0-1 0 0 0,1 1-1 0 0,-1 0 1 0 0,0 0 0 0 0,1 0 0 0 0,-1 0 0 0 0,1 0 0 0 0,0 0 0 0 0,-1 0-1 0 0,1 0 1 0 0,0 1 0 0 0,0-1 0 0 0,-1 0 0 0 0,1 0 0 0 0,0 0 0 0 0,0 1-1 0 0,0-1 1 0 0,0 1 0 0 0,0-1 0 0 0,0 0 0 0 0,1 1 0 0 0,3-3 102 0 0,-1 1 1 0 0,1 0 0 0 0,0 0 0 0 0,6-1-1 0 0,21-2 289 0 0,0 1 0 0 0,0 2-1 0 0,54 2 1 0 0,-71 1-365 0 0,-14-1-104 0 0,100 5 137 0 0,-88-3-118 0 0,1 0 1 0 0,0 1-1 0 0,-1 0 0 0 0,0 1 0 0 0,17 7 0 0 0,-28-10-1 0 0,0 1 0 0 0,0-1 0 0 0,1 0 0 0 0,-1 1 0 0 0,0-1 0 0 0,0 1 0 0 0,0 0 0 0 0,0-1 0 0 0,-1 1 0 0 0,1 0 0 0 0,-1 0 0 0 0,1 0 1 0 0,-1 0-1 0 0,1 1 0 0 0,1 3 0 0 0,-2-2 27 0 0,0 0 0 0 0,0-1 0 0 0,0 1 0 0 0,-1 0 0 0 0,1 0 1 0 0,-1 0-1 0 0,0 0 0 0 0,0 0 0 0 0,-1 5 0 0 0,-2 6 93 0 0,-1 0-1 0 0,0-1 1 0 0,-1 1-1 0 0,-8 16 1 0 0,11-27-131 0 0,-9 19 62 0 0,-2 0-1 0 0,-1-1 1 0 0,-18 23 0 0 0,-20 34 126 0 0,49-74-161 0 0,0 0 0 0 0,1 0 1 0 0,0 0-1 0 0,0 0 0 0 0,1 1 1 0 0,-1-1-1 0 0,1 0 0 0 0,0 1 1 0 0,0-1-1 0 0,1 1 0 0 0,0-1 0 0 0,0 9 1 0 0,0-12-29 0 0,1 1 0 0 0,0 0 0 0 0,-1 0 0 0 0,1-1 1 0 0,0 1-1 0 0,0-1 0 0 0,1 1 0 0 0,-1-1 0 0 0,0 1 0 0 0,1-1 0 0 0,-1 0 1 0 0,1 0-1 0 0,0 0 0 0 0,0 0 0 0 0,0 0 0 0 0,0 0 0 0 0,0 0 1 0 0,0 0-1 0 0,0-1 0 0 0,1 1 0 0 0,-1-1 0 0 0,1 0 0 0 0,-1 0 0 0 0,1 0 1 0 0,-1 0-1 0 0,6 1 0 0 0,2 0-5 0 0,0 0 0 0 0,0 0 0 0 0,0-1 0 0 0,1-1 1 0 0,-1 0-1 0 0,0 0 0 0 0,0-1 0 0 0,0-1 0 0 0,18-3 0 0 0,-5-2-553 0 0,0-1 0 0 0,43-22 0 0 0,-64 29 321 0 0,14-9-2035 0 0,-7 0-2743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9T01:34:25.3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202 151 512 0 0,'11'-8'219'0'0,"-8"6"100"0"0,-8 5 181 0 0,-4 2 1159 0 0,0 0 1 0 0,-1 0 0 0 0,-18 5 0 0 0,-10 5 680 0 0,29-11-1845 0 0,1 1 1 0 0,-1 0-1 0 0,1 0 1 0 0,0 1-1 0 0,0 0 1 0 0,1 0-1 0 0,-1 1 1 0 0,2 0-1 0 0,-1 0 1 0 0,-9 13-1 0 0,13-15-392 0 0,0 0-1 0 0,0 1 1 0 0,1-1 0 0 0,0 1-1 0 0,0-1 1 0 0,0 1-1 0 0,0 0 1 0 0,1-1 0 0 0,0 1-1 0 0,0 0 1 0 0,1 0 0 0 0,0 0-1 0 0,0 0 1 0 0,0 0 0 0 0,0 0-1 0 0,1 0 1 0 0,0 0 0 0 0,4 11-1 0 0,-2-10-76 0 0,0 0 1 0 0,0-1-1 0 0,1 1 0 0 0,0-1 0 0 0,1 0 1 0 0,-1 0-1 0 0,1 0 0 0 0,0 0 0 0 0,0-1 0 0 0,1 0 1 0 0,0 0-1 0 0,-1-1 0 0 0,2 1 0 0 0,-1-1 1 0 0,7 3-1 0 0,0 0-14 0 0,1-1 0 0 0,0 0 1 0 0,0-1-1 0 0,0 0 0 0 0,0-1 0 0 0,25 3 1 0 0,-29-6-38 0 0,-1 0 0 0 0,0-1 1 0 0,1 0-1 0 0,-1-1 1 0 0,1 0-1 0 0,-1 0 0 0 0,0-1 1 0 0,1 0-1 0 0,-1 0 1 0 0,16-8-1 0 0,-20 8-39 0 0,0-1-1 0 0,-1 0 1 0 0,1 0-1 0 0,0 0 1 0 0,-1-1-1 0 0,0 1 1 0 0,0-1-1 0 0,0 0 1 0 0,0 0-1 0 0,0-1 1 0 0,-1 1-1 0 0,0-1 1 0 0,0 0-1 0 0,0 0 1 0 0,-1 0-1 0 0,1 0 1 0 0,-1 0-1 0 0,-1 0 1 0 0,3-8-1 0 0,0-7-359 0 0,-2 0-1 0 0,0-1 0 0 0,-1 1 0 0 0,-2-34 1 0 0,-17-81-1588 0 0,16 122 1926 0 0,0 1 0 0 0,-1-1 1 0 0,-1 0-1 0 0,0 1 0 0 0,-8-17 1 0 0,10 26 102 0 0,1 0 0 0 0,-1 0 1 0 0,0 0-1 0 0,0 1 0 0 0,0-1 1 0 0,0 1-1 0 0,0-1 0 0 0,-1 1 1 0 0,1 0-1 0 0,-1-1 1 0 0,1 1-1 0 0,-1 1 0 0 0,0-1 1 0 0,0 0-1 0 0,0 1 0 0 0,0-1 1 0 0,0 1-1 0 0,0 0 0 0 0,0 0 1 0 0,-1 0-1 0 0,1 0 1 0 0,0 1-1 0 0,0 0 0 0 0,-1-1 1 0 0,1 1-1 0 0,-4 0 0 0 0,-3 2 78 0 0,1 0 0 0 0,0 0 0 0 0,0 0-1 0 0,0 1 1 0 0,0 1 0 0 0,1-1-1 0 0,-1 1 1 0 0,1 1 0 0 0,0 0 0 0 0,0 0-1 0 0,0 0 1 0 0,1 1 0 0 0,0 0 0 0 0,0 1-1 0 0,-7 8 1 0 0,1 0 146 0 0,0 1 0 0 0,1 1 0 0 0,1 0 0 0 0,0 0 1 0 0,1 1-1 0 0,-7 20 0 0 0,12-26-86 0 0,1 1 0 0 0,0-1 0 0 0,0 1 0 0 0,2 0 0 0 0,-1 0 0 0 0,2 0 0 0 0,0 1 0 0 0,0 17 0 0 0,2-23-94 0 0,0 0 1 0 0,0 0 0 0 0,1 0 0 0 0,0-1 0 0 0,0 1-1 0 0,1 0 1 0 0,0-1 0 0 0,0 1 0 0 0,1-1 0 0 0,-1 0-1 0 0,2 0 1 0 0,-1 0 0 0 0,1-1 0 0 0,10 11 0 0 0,-6-8-52 0 0,1-1 1 0 0,-1-1-1 0 0,2 0 1 0 0,-1 0-1 0 0,1-1 1 0 0,0 0 0 0 0,0-1-1 0 0,0 0 1 0 0,1 0-1 0 0,0-2 1 0 0,0 1-1 0 0,0-2 1 0 0,0 1-1 0 0,0-2 1 0 0,23 1 0 0 0,-27-2-43 0 0,0 0 0 0 0,0-1 0 0 0,0 0 0 0 0,0 0 0 0 0,0-1 0 0 0,0 0 0 0 0,0 0 0 0 0,-1-1 1 0 0,1 0-1 0 0,-1-1 0 0 0,1 1 0 0 0,-1-1 0 0 0,-1-1 0 0 0,1 1 0 0 0,0-1 0 0 0,-1 0 1 0 0,0-1-1 0 0,0 0 0 0 0,-1 0 0 0 0,0 0 0 0 0,0 0 0 0 0,0-1 0 0 0,-1 0 0 0 0,7-13 0 0 0,-8 12-11 0 0,0-1-1 0 0,-1 1 1 0 0,0 0-1 0 0,0-1 1 0 0,-1 1-1 0 0,0-1 1 0 0,-1 0-1 0 0,1 1 1 0 0,-2-1-1 0 0,1 0 1 0 0,-1 1-1 0 0,-1-1 1 0 0,-2-8-1 0 0,-5-15 46 0 0,-2 1-1 0 0,-15-32 1 0 0,20 48 10 0 0,2 7 4 0 0,3 3 18 0 0,-2 0 1 0 0,1 0-1 0 0,-1 0 1 0 0,-3-5-1 0 0,6 10-32 0 0,0 0 0 0 0,0 0 0 0 0,0 0 0 0 0,0 0 0 0 0,0 0 0 0 0,0 0 0 0 0,0 0 0 0 0,0 0 0 0 0,0 0 0 0 0,-1-1 0 0 0,1 1 0 0 0,0 0 0 0 0,0 0 0 0 0,0 0 0 0 0,0 0-1 0 0,0 0 1 0 0,0 0 0 0 0,0 0 0 0 0,0 0 0 0 0,0 0 0 0 0,0 0 0 0 0,-1 0 0 0 0,1 0 0 0 0,0 0 0 0 0,0 0 0 0 0,0 0 0 0 0,0 0 0 0 0,0 0 0 0 0,0 0 0 0 0,0 0 0 0 0,0 0 0 0 0,0 0 0 0 0,0 0 0 0 0,-1 0-1 0 0,1 0 1 0 0,0 0 0 0 0,0 1 0 0 0,0-1 0 0 0,0 0 0 0 0,0 0 0 0 0,0 0 0 0 0,0 0 0 0 0,0 0 0 0 0,0 0 0 0 0,0 0 0 0 0,0 0 0 0 0,0 0 0 0 0,0 0 0 0 0,0 0 0 0 0,0 0 0 0 0,0 0 0 0 0,-1 1 0 0 0,-2 7 87 0 0,0 8 116 0 0,3-6-118 0 0,-1-1 1 0 0,1 1 0 0 0,1 0-1 0 0,0-1 1 0 0,0 1 0 0 0,1-1-1 0 0,0 0 1 0 0,0 1 0 0 0,1-1-1 0 0,8 15 1 0 0,1 1 114 0 0,1-1 0 0 0,25 33-1 0 0,-21-34-202 0 0,1-2 0 0 0,1 0-1 0 0,1-1 1 0 0,0-1 0 0 0,2-1-1 0 0,26 18 1 0 0,-41-32-202 0 0,-1 0 1 0 0,1-1-1 0 0,0 0 0 0 0,0 0 0 0 0,0 0 1 0 0,11 2-1 0 0,-9-3-1696 0 0,-1-1 1 0 0,0 0-1 0 0,10 0 0 0 0,-2-1-3262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0:02.7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0 123 512 0 0,'4'-15'1071'0'0,"5"-26"0"0"0,-7 29-258 0 0,0 0-1 0 0,1 0 0 0 0,7-19 0 0 0,-10 31-736 0 0,0 1 0 0 0,0-1 0 0 0,0 0 0 0 0,0 0 0 0 0,0 1 0 0 0,1-1 0 0 0,-1 0 0 0 0,0 0 0 0 0,0 1 0 0 0,0-1 0 0 0,0 0 0 0 0,0 0 0 0 0,0 0 0 0 0,0 1 0 0 0,0-1 0 0 0,1 0 0 0 0,-1 0 0 0 0,0 0 0 0 0,0 1 0 0 0,0-1 0 0 0,1 0 0 0 0,-1 0 0 0 0,0 0 0 0 0,0 0 0 0 0,0 0 0 0 0,1 1 0 0 0,-1-1 0 0 0,0 0 0 0 0,0 0 0 0 0,0 0 0 0 0,1 0 0 0 0,-1 0 0 0 0,0 0 0 0 0,0 0 0 0 0,1 0 1 0 0,-1 0-1 0 0,0 0 0 0 0,0 0 0 0 0,1 0 0 0 0,-1 0 0 0 0,0 0 0 0 0,0 0 0 0 0,1 0 0 0 0,-1 0 0 0 0,0 0 0 0 0,0 0 0 0 0,1 0 0 0 0,-1-1 0 0 0,0 1 0 0 0,0 0 0 0 0,0 0 0 0 0,1 0 0 0 0,-1 0 0 0 0,0 0 0 0 0,0-1 0 0 0,0 1 0 0 0,0 0 0 0 0,1 0 0 0 0,-1 0 0 0 0,0-1 0 0 0,0 1 0 0 0,0 0 0 0 0,0 0 0 0 0,0 0 0 0 0,0-1 0 0 0,0 1 0 0 0,0 0 0 0 0,1 0 0 0 0,-1-1 0 0 0,5 19 1557 0 0,-2 31-431 0 0,-5 66 0 0 0,0-46-1001 0 0,1 16-14 0 0,3 254 43 0 0,-2-326-209 0 0,1 6 42 0 0,0 0-1 0 0,1 0 1 0 0,1 0-1 0 0,8 26 1 0 0,-11-44-66 0 0,0-1 0 0 0,0 0 0 0 0,0 0 0 0 0,0 1 0 0 0,1-1 0 0 0,-1 0 0 0 0,0 0 0 0 0,0 0-1 0 0,0 0 1 0 0,0 1 0 0 0,0-1 0 0 0,0 0 0 0 0,0 0 0 0 0,0 0 0 0 0,0 1 0 0 0,1-1 0 0 0,-1 0 0 0 0,0 0 0 0 0,0 0 0 0 0,0 0 0 0 0,0 0 0 0 0,1 0 0 0 0,-1 1 0 0 0,0-1 0 0 0,0 0 0 0 0,0 0 0 0 0,1 0 0 0 0,-1 0 0 0 0,0 0 0 0 0,0 0 0 0 0,0 0 0 0 0,1 0 0 0 0,-1 0 0 0 0,0 0 0 0 0,0 0 0 0 0,0 0 0 0 0,1 0-1 0 0,5-6-364 0 0,1-13-990 0 0,-1-9-2013 0 0,-2 11 2077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48.2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36 3729 0 0,'0'1'498'0'0,"0"-1"-1"0"0,0 1 1 0 0,0 0 0 0 0,0-1 0 0 0,0 1-1 0 0,0-1 1 0 0,0 1 0 0 0,0 0-1 0 0,0-1 1 0 0,0 1 0 0 0,0-1 0 0 0,0 1-1 0 0,0 0 1 0 0,1-1 0 0 0,-1 1 0 0 0,0-1-1 0 0,0 1 1 0 0,1-1 0 0 0,-1 1 0 0 0,0-1-1 0 0,1 1 1 0 0,13 8 2758 0 0,-6-6-3488 0 0,0-1-1 0 0,14 2 0 0 0,-14-3 1485 0 0,41 6-1023 0 0,1-1 0 0 0,0-3 0 0 0,-1-2 0 0 0,1-3 0 0 0,0-1 0 0 0,0-3-1 0 0,72-17 1 0 0,-61 7-529 0 0,21-5-1344 0 0,-27 9-4071 0 0,-42 10 3563 0 0,-4 2 245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48.7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38 1640 0 0,'2'-13'3708'0'0,"1"-3"4036"0"0,-2 15-7588 0 0,-1 1-1 0 0,0-1 1 0 0,1 1 0 0 0,-1-1 0 0 0,0 1-1 0 0,1-1 1 0 0,-1 1 0 0 0,1-1-1 0 0,-1 1 1 0 0,1-1 0 0 0,-1 1 0 0 0,1 0-1 0 0,-1-1 1 0 0,1 1 0 0 0,-1 0-1 0 0,1 0 1 0 0,-1-1 0 0 0,1 1 0 0 0,-1 0-1 0 0,1 0 1 0 0,0 0 0 0 0,-1 0 0 0 0,1 0-1 0 0,0 0 1 0 0,8-1 419 0 0,1 2-1 0 0,-1-1 1 0 0,0 1-1 0 0,0 1 1 0 0,0 0 0 0 0,0 0-1 0 0,0 1 1 0 0,0 0 0 0 0,-1 0-1 0 0,1 1 1 0 0,9 6 0 0 0,12 8 179 0 0,44 36 1 0 0,-65-47-558 0 0,33 26 91 0 0,-2 2 0 0 0,-2 1 0 0 0,-1 3 0 0 0,60 79 0 0 0,-79-92-249 0 0,0 2 0 0 0,-2 0 0 0 0,-1 1-1 0 0,-2 1 1 0 0,0 0 0 0 0,-2 0 0 0 0,-2 1 0 0 0,0 1-1 0 0,4 38 1 0 0,-9-29-2 0 0,-2 0-1 0 0,-2-1 0 0 0,-1 1 1 0 0,-2 0-1 0 0,-11 46 0 0 0,-1-20-22 0 0,-3 0 0 0 0,-33 79 0 0 0,43-125-80 0 0,-2 6 19 0 0,-27 50 0 0 0,34-71-103 0 0,-1 0 0 0 0,0 0-1 0 0,0 0 1 0 0,-1 0-1 0 0,1-1 1 0 0,-1 0-1 0 0,-1 0 1 0 0,1 0 0 0 0,-1-1-1 0 0,1 1 1 0 0,-1-1-1 0 0,0-1 1 0 0,-8 4-1 0 0,11-5-118 0 0,0-1 0 0 0,0-1 0 0 0,-1 1 0 0 0,1 0 0 0 0,0-1 0 0 0,0 1 0 0 0,0-1 0 0 0,-1 0 0 0 0,1 0 0 0 0,0 0 0 0 0,0-1 0 0 0,-4 0 0 0 0,5 0-699 0 0,-1 0 1 0 0,0 0-1 0 0,0 0 0 0 0,1 0 1 0 0,-1 0-1 0 0,1-1 0 0 0,-1 1 1 0 0,-2-3-1 0 0,-7-6-2313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49.7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43 512 0 0,'0'-1'626'0'0,"-1"0"0"0"0,0 1 0 0 0,-11-11 14558 0 0,32 8-13863 0 0,32-10-543 0 0,-5 0-950 0 0,-34 13-338 0 0,-13 0 419 0 0,0 0 1 0 0,1 0-1 0 0,-1 0 0 0 0,0 0 1 0 0,0 0-1 0 0,0 0 0 0 0,1 0 1 0 0,-1 0-1 0 0,0 0 0 0 0,0 0 1 0 0,0 0-1 0 0,0 0 0 0 0,1 0 1 0 0,-1 0-1 0 0,0 0 0 0 0,0 0 1 0 0,0 0-1 0 0,0 0 0 0 0,0 0 1 0 0,1 1-1 0 0,-1-1 0 0 0,0 0 1 0 0,0 0-1 0 0,0 0 0 0 0,0 0 1 0 0,0 0-1 0 0,0 0 0 0 0,1 1 1 0 0,-1-1-1 0 0,0 0 0 0 0,0 0 1 0 0,0 0-1 0 0,0 0 0 0 0,0 1 1 0 0,0-1-1 0 0,0 0 0 0 0,0 0 1 0 0,0 0-1 0 0,0 1 0 0 0,0-1 1 0 0,0 0-1 0 0,0 0 0 0 0,0 0 1 0 0,0 0-1 0 0,0 1 0 0 0,0-1 1 0 0,0 0-1 0 0,0 0 0 0 0,0 0 1 0 0,0 0-1 0 0,0 1 0 0 0,-1-1 1 0 0,1 0-1 0 0,0 0 0 0 0,0 0 1 0 0,0 0-1 0 0,0 0 0 0 0,0 1 1 0 0,0-1-1 0 0,0 0 0 0 0,-1 0 1 0 0,1 0-1 0 0,-3 3-1161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49.9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0 1488 0 0,'-1'3'920'0'0,"0"-1"-1"0"0,-1 0 0 0 0,0 0 0 0 0,1 0 1 0 0,-1-1-1 0 0,0 1 0 0 0,0 0 0 0 0,0-1 1 0 0,0 1-1 0 0,0-1 0 0 0,-3 2 0 0 0,3-2-484 0 0,0 0-1 0 0,0 0 1 0 0,0 1 0 0 0,0-1-1 0 0,0 1 1 0 0,0-1-1 0 0,1 1 1 0 0,-1-1 0 0 0,1 1-1 0 0,-1 0 1 0 0,-1 2-1 0 0,3-3-388 0 0,0-1 0 0 0,-1 0 0 0 0,1 1 0 0 0,0-1 0 0 0,0 1 0 0 0,0-1 0 0 0,-1 1 0 0 0,1-1 0 0 0,0 1 0 0 0,0-1-1 0 0,0 1 1 0 0,0-1 0 0 0,0 1 0 0 0,0-1 0 0 0,0 1 0 0 0,0-1 0 0 0,0 1 0 0 0,0-1 0 0 0,0 1 0 0 0,0-1 0 0 0,0 1-1 0 0,0-1 1 0 0,1 1 0 0 0,-1-1 0 0 0,0 0 0 0 0,0 1 0 0 0,0-1 0 0 0,1 1 0 0 0,-1-1 0 0 0,1 1 0 0 0,0-1-27 0 0,-1 1 1 0 0,1 0-1 0 0,0-1 1 0 0,0 0-1 0 0,0 1 1 0 0,0-1-1 0 0,1 1 1 0 0,-1-1-1 0 0,0 0 1 0 0,0 0-1 0 0,0 0 1 0 0,0 0 0 0 0,1 0-1 0 0,4 0-110 0 0,-1 0 1 0 0,1-1-1 0 0,-1 0 0 0 0,7-1 0 0 0,-8 0-154 0 0,0 1 0 0 0,0-1 0 0 0,-1 0 0 0 0,8-4 0 0 0,3-5-3403 0 0,-9 6 1363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50.2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36 2849 0 0,'-17'-13'16752'0'0,"28"13"-16363"0"0,132 7 4363 0 0,0 1-4322 0 0,-111-10-1023 0 0,1-1-1 0 0,49-12 1 0 0,-14 2-5125 0 0,-47 9 2647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50.4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 1208 0 0,'-7'13'15396'0'0,"17"-10"-13372"0"0,127 19 2194 0 0,-17-1-4336 0 0,-102-19-399 0 0,0-1 0 0 0,20 0 0 0 0,11-5-3338 0 0,-26 1 1368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51.9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621 203 512 0 0,'16'-11'1540'0'0,"0"-1"1"0"0,-1 0-1 0 0,0-1 0 0 0,-1-1 1 0 0,0-1-1 0 0,-1 0 0 0 0,-1 0 1 0 0,-1-1-1 0 0,17-31 0 0 0,-11 21 950 0 0,-17 26-2456 0 0,0 0-1 0 0,0 0 1 0 0,0-1 0 0 0,0 1-1 0 0,0 0 1 0 0,0-1-1 0 0,0 1 1 0 0,0 0-1 0 0,0 0 1 0 0,0-1 0 0 0,0 1-1 0 0,0 0 1 0 0,0 0-1 0 0,0-1 1 0 0,0 1-1 0 0,-1 0 1 0 0,1 0-1 0 0,0 0 1 0 0,0-1 0 0 0,0 1-1 0 0,0 0 1 0 0,-1 0-1 0 0,1 0 1 0 0,0-1-1 0 0,0 1 1 0 0,0 0 0 0 0,-1 0-1 0 0,1 0 1 0 0,0 0-1 0 0,0 0 1 0 0,-1-1-1 0 0,1 1 1 0 0,0 0 0 0 0,0 0-1 0 0,-1 0 1 0 0,1 0-1 0 0,0 0 1 0 0,-1 0-1 0 0,1 0 1 0 0,0 0 0 0 0,0 0-1 0 0,-1 0 1 0 0,1 0-1 0 0,0 0 1 0 0,0 0-1 0 0,-1 0 1 0 0,1 0-1 0 0,0 0 1 0 0,-1 1 0 0 0,-13 1 814 0 0,-17 9 45 0 0,-39 19-1 0 0,53-22-707 0 0,-105 38 737 0 0,55-23-483 0 0,29-9-271 0 0,-210 87 556 0 0,136-34-240 0 0,105-63-446 0 0,1 1 1 0 0,-1-1 0 0 0,1 2 0 0 0,0-1-1 0 0,0 1 1 0 0,0-1 0 0 0,1 2-1 0 0,-8 10 1 0 0,13-17-33 0 0,0 1-1 0 0,0-1 1 0 0,0 1 0 0 0,-1-1-1 0 0,1 0 1 0 0,0 1 0 0 0,0-1-1 0 0,0 1 1 0 0,0-1 0 0 0,0 1-1 0 0,0-1 1 0 0,0 1 0 0 0,0-1-1 0 0,0 0 1 0 0,0 1 0 0 0,0-1 0 0 0,0 1-1 0 0,0-1 1 0 0,1 1 0 0 0,-1-1-1 0 0,0 0 1 0 0,0 1 0 0 0,0-1-1 0 0,1 1 1 0 0,-1-1 0 0 0,0 0-1 0 0,0 1 1 0 0,1-1 0 0 0,-1 0-1 0 0,0 1 1 0 0,1-1 0 0 0,-1 0-1 0 0,0 1 1 0 0,1-1 0 0 0,-1 0-1 0 0,1 0 1 0 0,-1 0 0 0 0,0 1 0 0 0,1-1-1 0 0,-1 0 1 0 0,1 0 0 0 0,-1 0-1 0 0,1 0 1 0 0,-1 0 0 0 0,0 0-1 0 0,1 0 1 0 0,-1 0 0 0 0,1 0-1 0 0,31 2 148 0 0,-20-1-39 0 0,13 1-62 0 0,97 15 94 0 0,-30 0-132 0 0,76 17-3 0 0,-160-32-9 0 0,-1 0 0 0 0,1 0 0 0 0,-1 1-1 0 0,0 0 1 0 0,0 1 0 0 0,0 0 0 0 0,0 0 0 0 0,-1 0 0 0 0,8 7 0 0 0,-12-9-3 0 0,0 0 0 0 0,0 0 0 0 0,0 0 0 0 0,0 0 0 0 0,-1 0 0 0 0,1 1 1 0 0,-1-1-1 0 0,0 1 0 0 0,0-1 0 0 0,0 1 0 0 0,0 0 0 0 0,0-1 0 0 0,0 1 0 0 0,-1 0 1 0 0,1 0-1 0 0,-1-1 0 0 0,0 1 0 0 0,0 0 0 0 0,0 0 0 0 0,0 0 0 0 0,0-1 0 0 0,-1 1 1 0 0,1 0-1 0 0,-1 0 0 0 0,0-1 0 0 0,1 1 0 0 0,-1 0 0 0 0,-3 3 0 0 0,2 1 13 0 0,-2 0-1 0 0,1-1 0 0 0,-1 1 0 0 0,0-1 0 0 0,0 0 0 0 0,0 0 1 0 0,-8 7-1 0 0,-29 30-5 0 0,-45 41-36 0 0,-12-10-38 0 0,62-48 70 0 0,0 1-1 0 0,-53 54 1 0 0,77-69-5 0 0,2 1 0 0 0,0-1 0 0 0,0 2 0 0 0,-8 14 0 0 0,16-24 2 0 0,0 0 0 0 0,0 0 1 0 0,1 0-1 0 0,-1 0 1 0 0,1 1-1 0 0,0-1 0 0 0,0 0 1 0 0,0 1-1 0 0,1-1 0 0 0,-1 1 1 0 0,1-1-1 0 0,0 1 1 0 0,1-1-1 0 0,-1 1 0 0 0,1-1 1 0 0,-1 1-1 0 0,2-1 0 0 0,-1 1 1 0 0,3 5-1 0 0,-3-7 2 0 0,1-1 0 0 0,-1 1 0 0 0,1-1 0 0 0,0 1 1 0 0,0-1-1 0 0,0 0 0 0 0,0 0 0 0 0,0 0 0 0 0,1 0 0 0 0,-1 0 0 0 0,0 0 0 0 0,1-1 1 0 0,0 1-1 0 0,-1-1 0 0 0,1 0 0 0 0,0 0 0 0 0,0 0 0 0 0,0 0 0 0 0,-1 0 0 0 0,1 0 0 0 0,6 0 0 0 0,4 0 4 0 0,1-1-1 0 0,-1 0 0 0 0,21-2 0 0 0,-24 1 6 0 0,9-1-17 0 0,301-14-29 0 0,0 30-121 0 0,-159-9-1046 0 0,-159-5-850 0 0,-5 1 16 0 0,-14-1-1667 0 0,-2 1 761 0 0,0 1 928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53.6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39 227 512 0 0,'-38'-3'15042'0'0,"38"3"-14946"0"0,0 0-1 0 0,0 0 1 0 0,0 0 0 0 0,0 0 0 0 0,0 0 0 0 0,0 0 0 0 0,0 0-1 0 0,0 0 1 0 0,0 0 0 0 0,0 0 0 0 0,0-1 0 0 0,0 1 0 0 0,0 0 0 0 0,0 0-1 0 0,0 0 1 0 0,0 0 0 0 0,0 0 192 0 0,0 0-193 0 0,4-7 1848 0 0,6-4-868 0 0,41-25 1216 0 0,13-11-1030 0 0,-40 26-882 0 0,0 2 0 0 0,33-19 1 0 0,-46 31-259 0 0,1 1 0 0 0,0 1 1 0 0,0-1-1 0 0,0 2 0 0 0,0 0 1 0 0,1 0-1 0 0,24-3 0 0 0,-33 7-86 0 0,0 0 0 0 0,1 0-1 0 0,-1 0 1 0 0,0 0 0 0 0,1 1 0 0 0,-1-1-1 0 0,0 1 1 0 0,1 0 0 0 0,-1 1-1 0 0,0-1 1 0 0,0 1 0 0 0,0 0 0 0 0,4 2-1 0 0,-3 0-3 0 0,0-1-1 0 0,0 2 0 0 0,0-1 1 0 0,0 0-1 0 0,-1 1 1 0 0,0 0-1 0 0,0 0 0 0 0,4 6 1 0 0,3 8 18 0 0,-1 1 1 0 0,-1 0-1 0 0,13 44 1 0 0,-20-59-45 0 0,12 40 8 0 0,27 73 54 0 0,-36-105-99 0 0,2 0 0 0 0,0 0 0 0 0,0-1 1 0 0,1 0-1 0 0,0-1 0 0 0,17 18 0 0 0,-23-27-34 0 0,0 0 0 0 0,0 1 0 0 0,1-1 0 0 0,-1 0 0 0 0,1-1 0 0 0,0 1 0 0 0,0 0 0 0 0,0-1 0 0 0,0 1 0 0 0,0-1 0 0 0,0 0 0 0 0,0 0 0 0 0,0 0 0 0 0,0 0 0 0 0,0-1-1 0 0,4 1 1 0 0,-3-1-309 0 0,-1-1 0 0 0,0 1 0 0 0,0-1 0 0 0,1 0 0 0 0,-1 0 0 0 0,0 0 0 0 0,0 0 0 0 0,0 0 0 0 0,0-1 0 0 0,0 1 0 0 0,0-1 0 0 0,0 0-1 0 0,-1 0 1 0 0,1 0 0 0 0,4-4 0 0 0,6-8-2169 0 0,1-1-185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54.0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469 31 40 0 0,'-2'-1'539'0'0,"1"0"-1"0"0,-1 1 1 0 0,1-1-1 0 0,-1 0 1 0 0,1 0 0 0 0,0 0-1 0 0,-1-1 1 0 0,1 1 0 0 0,0 0-1 0 0,0 0 1 0 0,0-1-1 0 0,0 1 1 0 0,-1-3 0 0 0,-7-8 6238 0 0,6 18-1490 0 0,-7 11-4007 0 0,7-13-720 0 0,-22 36 454 0 0,-56 65 0 0 0,-43 28-875 0 0,51-63-45 0 0,-19 20 116 0 0,90-88-217 0 0,-19 24-55 0 0,20-25 51 0 0,1 1-1 0 0,-1-1 1 0 0,0 0-1 0 0,1 0 1 0 0,-1 0 0 0 0,1 1-1 0 0,-1-1 1 0 0,1 0-1 0 0,0 1 1 0 0,-1-1-1 0 0,1 0 1 0 0,0 1 0 0 0,0-1-1 0 0,0 0 1 0 0,0 1-1 0 0,0-1 1 0 0,0 1-1 0 0,1-1 1 0 0,-1 0 0 0 0,0 1-1 0 0,1 0 1 0 0,0-1-41 0 0,0 0 0 0 0,-1 0 1 0 0,1-1-1 0 0,0 1 0 0 0,0 0 0 0 0,0-1 1 0 0,0 1-1 0 0,0-1 0 0 0,0 1 0 0 0,0-1 1 0 0,0 1-1 0 0,0-1 0 0 0,0 0 1 0 0,0 0-1 0 0,0 1 0 0 0,0-1 0 0 0,0 0 1 0 0,0 0-1 0 0,0 0 0 0 0,0 0 0 0 0,0 0 1 0 0,0 0-1 0 0,0 0 0 0 0,2-1 0 0 0,26-6-2170 0 0,-12 0 307 0 0,3-1-287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54.3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87 1 3081 0 0,'-3'-1'9867'0'0,"-4"3"-7263"0"0,-4 4-1870 0 0,7-2-308 0 0,0-1 1 0 0,0 1-1 0 0,1 0 0 0 0,-1 1 1 0 0,1-1-1 0 0,0 0 0 0 0,0 1 1 0 0,0 0-1 0 0,-2 7 0 0 0,-17 48 1867 0 0,20-54-2215 0 0,1-1 0 0 0,-1 0-1 0 0,1 1 1 0 0,1-1 0 0 0,-1 1-1 0 0,1-1 1 0 0,0 1 0 0 0,0-1-1 0 0,1 1 1 0 0,-1-1 0 0 0,1 1-1 0 0,0-1 1 0 0,1 0 0 0 0,-1 1-1 0 0,1-1 1 0 0,0 0 0 0 0,1 0-1 0 0,4 7 1 0 0,-4-6-88 0 0,1-1-1 0 0,1 0 1 0 0,-1 0-1 0 0,1-1 1 0 0,0 1-1 0 0,0-1 1 0 0,0 0-1 0 0,0-1 1 0 0,1 1-1 0 0,0-1 1 0 0,0 0-1 0 0,0 0 1 0 0,0-1-1 0 0,0 0 1 0 0,9 3 0 0 0,-4-3-182 0 0,0 0 0 0 0,0-1 0 0 0,0 0 0 0 0,1-1 0 0 0,-1 0 0 0 0,0-1 0 0 0,1 0 1 0 0,-1 0-1 0 0,0-2 0 0 0,17-4 0 0 0,-15 2-1749 0 0,0 0 1 0 0,0-1-1 0 0,-1 0 1 0 0,22-14-1 0 0,-8 1-1490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0:03.1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86 411 680 0 0,'-8'-9'590'0'0,"0"0"0"0"0,0 0 0 0 0,1-1 0 0 0,0 0 1 0 0,0 0-1 0 0,1 0 0 0 0,0-1 0 0 0,1 0 0 0 0,1 0 0 0 0,0 0 0 0 0,0-1 0 0 0,1 1 0 0 0,0-1 0 0 0,1 0 0 0 0,-1-22 0 0 0,3 24-399 0 0,0 0-1 0 0,0 0 0 0 0,1 0 1 0 0,1 0-1 0 0,0 0 1 0 0,0 1-1 0 0,1-1 0 0 0,6-15 1 0 0,-6 19-128 0 0,1-1 0 0 0,-1 0 0 0 0,2 1 0 0 0,-1 0 0 0 0,1 0 0 0 0,-1 0 0 0 0,2 0-1 0 0,-1 1 1 0 0,1 0 0 0 0,0 0 0 0 0,0 0 0 0 0,7-3 0 0 0,-4 2-27 0 0,1 1 0 0 0,0 1 0 0 0,0-1 0 0 0,0 2 0 0 0,1-1 0 0 0,-1 1 0 0 0,1 1 0 0 0,0 0 0 0 0,20-1 0 0 0,-14 3-41 0 0,1 1 0 0 0,-1 1 0 0 0,0 1 1 0 0,0 0-1 0 0,24 8 0 0 0,-23-6-13 0 0,-1 1 1 0 0,-1 1-1 0 0,1 0 0 0 0,-1 1 0 0 0,23 16 1 0 0,-28-16-21 0 0,-1 1 1 0 0,0 0-1 0 0,0 0 1 0 0,-1 0-1 0 0,0 1 1 0 0,-1 1-1 0 0,0 0 1 0 0,7 12-1 0 0,-7-8-12 0 0,-1 0 0 0 0,-1 0-1 0 0,0 0 1 0 0,-1 1 0 0 0,0 0 0 0 0,-1 0 0 0 0,-1 1 0 0 0,-1-1-1 0 0,0 1 1 0 0,-1-1 0 0 0,-3 33 0 0 0,1-35 64 0 0,-1 0 0 0 0,-1 1 0 0 0,0-1 0 0 0,-1-1 0 0 0,-1 1 0 0 0,0 0 0 0 0,-1-1 0 0 0,0 0-1 0 0,-1-1 1 0 0,0 1 0 0 0,-1-1 0 0 0,0-1 0 0 0,-19 21 0 0 0,1-8 13 0 0,-43 34-1 0 0,55-48-96 0 0,-1 0 0 0 0,1-1 0 0 0,-2-1 0 0 0,1-1 0 0 0,-21 8 1 0 0,29-13-279 0 0,0-1 1 0 0,1 1-1 0 0,-1-1 1 0 0,0 0-1 0 0,0-1 1 0 0,0 0 0 0 0,-10 0-1 0 0,-3-3-997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54.5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0 3169 0 0,'-7'15'12106'0'0,"-3"-14"-11450"0"0,1 1 1585 0 0,3-2-2145 0 0,6 3-16 0 0,2-2-48 0 0,4 3-40 0 0,-1-1 8 0 0,0 2-40 0 0,2-1-48 0 0,-3-1-176 0 0,2-2-80 0 0,1 1-1089 0 0,0 2-1327 0 0,-1-1-73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55.0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274 288 1464 0 0,'32'-61'8649'0'0,"-12"23"-5879"0"0,-20 37-2667 0 0,12-20 1517 0 0,11-30 0 0 0,-21 45-1401 0 0,0 0 0 0 0,0 0 1 0 0,-1 0-1 0 0,0-1 0 0 0,0 1 1 0 0,0 0-1 0 0,-1-1 1 0 0,1 1-1 0 0,-2 0 0 0 0,0-9 1 0 0,0 13-172 0 0,1 0 1 0 0,-1 1-1 0 0,0-1 1 0 0,0 0 0 0 0,0 1-1 0 0,0-1 1 0 0,0 1-1 0 0,0-1 1 0 0,0 1-1 0 0,-1-1 1 0 0,1 1 0 0 0,0 0-1 0 0,-1 0 1 0 0,1 0-1 0 0,-1-1 1 0 0,0 2 0 0 0,1-1-1 0 0,-1 0 1 0 0,0 0-1 0 0,1 0 1 0 0,-1 1-1 0 0,0-1 1 0 0,-2 0 0 0 0,-6-1 85 0 0,0 0 0 0 0,-20-1 0 0 0,26 3-85 0 0,-17-1 66 0 0,-1 1 0 0 0,0 0 0 0 0,0 2 0 0 0,-30 6 0 0 0,41-6 30 0 0,0 1-1 0 0,0 1 1 0 0,1-1 0 0 0,-1 1 0 0 0,1 1 0 0 0,0 0-1 0 0,0 1 1 0 0,0 0 0 0 0,1 0 0 0 0,-11 10-1 0 0,18-15-120 0 0,0 1-1 0 0,1-1 0 0 0,-1 1 0 0 0,1 0 0 0 0,-1 0 0 0 0,1-1 1 0 0,0 1-1 0 0,0 0 0 0 0,0 0 0 0 0,0 0 0 0 0,0 0 0 0 0,0 0 1 0 0,1 0-1 0 0,-1 0 0 0 0,1 1 0 0 0,-1-1 0 0 0,1 0 0 0 0,0 0 1 0 0,0 0-1 0 0,0 1 0 0 0,0-1 0 0 0,1 3 0 0 0,-1-2-9 0 0,1 0 1 0 0,0-1-1 0 0,1 1 0 0 0,-1-1 0 0 0,0 1 0 0 0,1-1 1 0 0,-1 0-1 0 0,1 0 0 0 0,0 0 0 0 0,-1 1 0 0 0,1-2 0 0 0,0 1 1 0 0,0 0-1 0 0,1 0 0 0 0,-1-1 0 0 0,0 1 0 0 0,4 1 1 0 0,18 9-27 0 0,1-2 1 0 0,48 13 0 0 0,-55-18 5 0 0,64 14-135 0 0,1 0 3 0 0,-71-16 115 0 0,0 1 1 0 0,-1 1 0 0 0,1 0-1 0 0,16 10 1 0 0,-24-13 24 0 0,0 1 1 0 0,-1 0-1 0 0,1 0 1 0 0,-1 0-1 0 0,1 1 0 0 0,-1-1 1 0 0,0 1-1 0 0,0 0 1 0 0,-1-1-1 0 0,1 1 0 0 0,-1 1 1 0 0,0-1-1 0 0,0 0 1 0 0,3 8-1 0 0,-4-9 1 0 0,-1 1-1 0 0,1-1 1 0 0,-1 1-1 0 0,1-1 1 0 0,-1 1-1 0 0,0-1 1 0 0,-1 1-1 0 0,1-1 1 0 0,0 1-1 0 0,-1-1 1 0 0,0 1-1 0 0,0-1 1 0 0,0 1-1 0 0,0-1 1 0 0,0 0 0 0 0,-1 0-1 0 0,0 0 1 0 0,1 0-1 0 0,-1 0 1 0 0,-3 3-1 0 0,-3 4 14 0 0,0-1 0 0 0,-1-1-1 0 0,-1 0 1 0 0,1 0 0 0 0,-1-1 0 0 0,-20 11-1 0 0,-71 30 324 0 0,84-41-214 0 0,8-3-70 0 0,-1-1 0 0 0,1 1 1 0 0,-1-1-1 0 0,0-1 0 0 0,0 0 1 0 0,0-1-1 0 0,-15 1 0 0 0,24-2-60 0 0,1 1-1 0 0,-1-1 1 0 0,1 0-1 0 0,0 0 0 0 0,-1 0 1 0 0,1 0-1 0 0,-1 0 1 0 0,1 0-1 0 0,0 0 0 0 0,-1 0 1 0 0,1 0-1 0 0,0 0 0 0 0,-1 0 1 0 0,1 0-1 0 0,-1-1 1 0 0,1 1-1 0 0,0 0 0 0 0,-1 0 1 0 0,1 0-1 0 0,0 0 0 0 0,-1-1 1 0 0,1 1-1 0 0,0 0 1 0 0,-1 0-1 0 0,1-1 0 0 0,0 1 1 0 0,-1 0-1 0 0,1-1 1 0 0,0 1-1 0 0,0 0 0 0 0,0-1 1 0 0,-1 1-1 0 0,1 0 0 0 0,0-1 1 0 0,0 1-1 0 0,0 0 1 0 0,0-1-1 0 0,-1 1 0 0 0,1-1 1 0 0,0 1-1 0 0,0 0 1 0 0,0-1-1 0 0,0 1 0 0 0,0-1 1 0 0,0 1-1 0 0,0 0 0 0 0,0-1 1 0 0,0 1-1 0 0,1-1 1 0 0,-1 1-1 0 0,0 0 0 0 0,0-1 1 0 0,0 1-1 0 0,0 0 1 0 0,0-1-1 0 0,1 1 0 0 0,-1 0 1 0 0,0-1-1 0 0,0 1 0 0 0,1 0 1 0 0,-1-1-1 0 0,18-22-690 0 0,-17 22 600 0 0,16-16-1965 0 0,29-23-1 0 0,1 8-3997 0 0,-24 18 4025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55.3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2473 0 0,'4'6'9317'0'0,"-1"1"-4268"0"0,4 18-2448 0 0,-5-17-1082 0 0,2 10-128 0 0,-1-1 1 0 0,1 29-1 0 0,-2-18-776 0 0,2 49 551 0 0,-3-44-953 0 0,1 0 0 0 0,8 36 0 0 0,-8-63-244 0 0,0 1 0 0 0,0 0 1 0 0,0-1-1 0 0,1 1 0 0 0,0-1 1 0 0,8 12-1 0 0,-10-16-96 0 0,1 0 1 0 0,-1 0 0 0 0,1 0-1 0 0,-1-1 1 0 0,1 1 0 0 0,-1 0-1 0 0,1-1 1 0 0,0 1-1 0 0,0-1 1 0 0,0 0 0 0 0,-1 1-1 0 0,2-1 1 0 0,-1 0-1 0 0,0 0 1 0 0,0 0 0 0 0,0-1-1 0 0,0 1 1 0 0,0 0 0 0 0,1-1-1 0 0,-1 1 1 0 0,0-1-1 0 0,1 0 1 0 0,-1 0 0 0 0,0 0-1 0 0,3 0 1 0 0,-3-1-203 0 0,0 1 1 0 0,0-1-1 0 0,-1 0 1 0 0,1 1-1 0 0,0-1 1 0 0,-1 0-1 0 0,1 0 1 0 0,-1 0-1 0 0,3-2 1 0 0,11-13-6261 0 0,-4 1 821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55.4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32 3433 0 0,'-1'-11'5033'0'0,"-5"2"2448"0"0,-6 3-4800 0 0,5 3-1049 0 0,4 0-1600 0 0,9 3-96 0 0,1 2 16 0 0,1 1-304 0 0,-3-2-672 0 0,1 2-192 0 0,-2 0-2449 0 0,1 3 1873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56.3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136 156 512 0 0,'-19'0'772'0'0,"12"0"381"0"0,0 0-1 0 0,0 0 1 0 0,0-1 0 0 0,0 0 0 0 0,0 0-1 0 0,0-1 1 0 0,1 0 0 0 0,-14-5-1 0 0,20 7-855 0 0,-1-1 0 0 0,0 0-1 0 0,1 1 1 0 0,-1-1-1 0 0,1 0 1 0 0,-1 0-1 0 0,1 1 1 0 0,-1-1-1 0 0,1 0 1 0 0,-1 0 0 0 0,1 0-1 0 0,-1-2 2744 0 0,1 5-2880 0 0,-3 2 360 0 0,1-1 0 0 0,0 1-1 0 0,-1-1 1 0 0,0 1 0 0 0,-5 4-1 0 0,6-7-319 0 0,1 1 0 0 0,-1-1 0 0 0,1 1-1 0 0,-1 0 1 0 0,1 0 0 0 0,-1 0 0 0 0,0 3 0 0 0,2-5-169 0 0,0 0 0 0 0,-1 1-1 0 0,1-1 1 0 0,0 0 0 0 0,0 0 0 0 0,0 1 0 0 0,0-1 0 0 0,0 0 0 0 0,0 0 0 0 0,0 0 0 0 0,0 1 0 0 0,0-1 0 0 0,0 0 0 0 0,1 0 0 0 0,-1 0 0 0 0,0 1 0 0 0,0-1 0 0 0,0 0 0 0 0,0 0 0 0 0,0 1 0 0 0,0-1 0 0 0,0 0 0 0 0,0 0 0 0 0,1 0 0 0 0,-1 0 0 0 0,0 1 0 0 0,0-1 0 0 0,0 0 0 0 0,0 0 0 0 0,1 0 0 0 0,12 3 372 0 0,13-5-127 0 0,-1-1-1 0 0,29-6 0 0 0,-18 3-191 0 0,97-17 104 0 0,235-30 65 0 0,527 26-211 0 0,-773 25-68 0 0,255-8 27 0 0,-3-27 40 0 0,-336 32 19 0 0,1 1 0 0 0,64 2 0 0 0,-101 2-52 0 0,19 2 54 0 0,-20-2-62 0 0,0 0-1 0 0,0 0 1 0 0,0 0-1 0 0,0 0 1 0 0,0 1 0 0 0,0-1-1 0 0,1 0 1 0 0,-1 1-1 0 0,0-1 1 0 0,0 1-1 0 0,0-1 1 0 0,0 1-1 0 0,-1 0 1 0 0,3 0 0 0 0,-3-1-2 0 0,-1 1 0 0 0,1-1 1 0 0,0 0-1 0 0,0 0 0 0 0,0 0 1 0 0,0 1-1 0 0,0-1 0 0 0,0 0 1 0 0,-1 0-1 0 0,1 0 1 0 0,0 1-1 0 0,0-1 0 0 0,0 0 1 0 0,0 0-1 0 0,-1 0 0 0 0,1 0 1 0 0,0 0-1 0 0,0 0 0 0 0,0 1 1 0 0,-1-1-1 0 0,1 0 1 0 0,0 0-1 0 0,0 0 0 0 0,0 0 1 0 0,-1 0-1 0 0,1 0 0 0 0,0 0 1 0 0,0 0-1 0 0,-1 0 0 0 0,1 0 1 0 0,0 0-1 0 0,0 0 1 0 0,-1 0-1 0 0,-9 1-72 0 0,9-1 61 0 0,-126 2-3418 0 0,42-7-6190 0 0,57 2 7044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56.9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72 1864 0 0,'-3'-19'7184'0'0,"2"17"-6392"0"0,0-1 0 0 0,1 1 0 0 0,-1 0 0 0 0,1-1 1 0 0,0 1-1 0 0,-1-1 0 0 0,1 1 0 0 0,1-4 0 0 0,-1 5-660 0 0,0 1 0 0 0,0-1 0 0 0,0 1 0 0 0,0 0 1 0 0,1-1-1 0 0,-1 1 0 0 0,0-1 0 0 0,0 1 0 0 0,1 0 0 0 0,-1-1 0 0 0,0 1 0 0 0,0 0 0 0 0,1-1 1 0 0,-1 1-1 0 0,0 0 0 0 0,1 0 0 0 0,-1-1 0 0 0,1 1 0 0 0,-1 0 0 0 0,1-1 0 0 0,0 1 92 0 0,1 0-1 0 0,-1-1 0 0 0,0 1 0 0 0,1 0 0 0 0,-1 0 0 0 0,0 0 0 0 0,1 0 0 0 0,-1 0 1 0 0,0 0-1 0 0,2 1 0 0 0,-1-1-73 0 0,-1 1 0 0 0,0-1 0 0 0,1 1 0 0 0,-1 0-1 0 0,0-1 1 0 0,1 1 0 0 0,-1 0 0 0 0,0 0 0 0 0,0 0 0 0 0,0 0 0 0 0,0 0 0 0 0,0 0 0 0 0,0 0 0 0 0,0 0 0 0 0,0 0-1 0 0,0 0 1 0 0,0 1 0 0 0,-1-1 0 0 0,2 2 0 0 0,10 30 915 0 0,-9-23-787 0 0,3 8-102 0 0,-2 0 0 0 0,0 1 0 0 0,0-1 0 0 0,-2 1 1 0 0,0-1-1 0 0,-2 1 0 0 0,0 0 0 0 0,-1 0 0 0 0,0-1 0 0 0,-2 1 0 0 0,-8 34 1 0 0,3-24-113 0 0,35-57-174 0 0,73-90-73 0 0,-50 57 212 0 0,-33 40-39 0 0,1 0 0 0 0,2 1 0 0 0,0 1 0 0 0,42-31 0 0 0,-56 46 10 0 0,2-1 0 0 0,-1 2 0 0 0,0-1 0 0 0,1 1 0 0 0,-1 0 0 0 0,1 1-1 0 0,0 0 1 0 0,0 0 0 0 0,9 0 0 0 0,-11 1 5 0 0,1 1-1 0 0,-1 0 0 0 0,0 1 0 0 0,0 0 1 0 0,0 0-1 0 0,1 0 0 0 0,-1 1 0 0 0,0 0 1 0 0,-1 0-1 0 0,1 0 0 0 0,0 1 0 0 0,-1 0 1 0 0,8 5-1 0 0,-1 0 1 0 0,-1 1 0 0 0,0 0 0 0 0,-1 0 1 0 0,15 18-1 0 0,32 50-42 0 0,-16-21 77 0 0,-20-29-96 0 0,16 21 164 0 0,-32-43-401 0 0,0 0 0 0 0,0 0-1 0 0,1 0 1 0 0,0 0 0 0 0,10 6 0 0 0,-14-10-171 0 0,-1-1 0 0 0,1 1 0 0 0,-1-1 0 0 0,1 1 0 0 0,-1-1 0 0 0,1 0 0 0 0,-1 1 0 0 0,1-1 0 0 0,-1 0 0 0 0,1 0 0 0 0,0 0 0 0 0,-1 0 0 0 0,3-1 0 0 0,3-1-2973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57.7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43 512 0 0,'1'-2'779'0'0,"-1"0"0"0"0,1 1 0 0 0,0-1-1 0 0,-1 1 1 0 0,1-1 0 0 0,-1 0 0 0 0,0 0 0 0 0,1 1 0 0 0,-1-4 0 0 0,0 3-184 0 0,0 0 1 0 0,0 1 0 0 0,0-1-1 0 0,1 0 1 0 0,-1 1 0 0 0,1-1 0 0 0,-1 1-1 0 0,1-1 1 0 0,1-2 0 0 0,-2 4-526 0 0,0 0 0 0 0,0 0 0 0 0,-1 0 0 0 0,1 0 0 0 0,0 0 0 0 0,0 0 0 0 0,0 0 0 0 0,0 0 0 0 0,0 0 0 0 0,0 0 0 0 0,0 0 0 0 0,0 0 0 0 0,0 0 0 0 0,0 0 0 0 0,0 0 1 0 0,-1 0-1 0 0,1-1 0 0 0,0 1 0 0 0,0 0 0 0 0,0 0 0 0 0,0 0 0 0 0,0 0 0 0 0,0 0 0 0 0,0 0 0 0 0,0 0 0 0 0,0 0 0 0 0,0 0 0 0 0,0 0 0 0 0,0 0 0 0 0,0 0 0 0 0,0-1 0 0 0,0 1 0 0 0,0 0 0 0 0,0 0 1 0 0,0 0-1 0 0,0 0 0 0 0,0 0 0 0 0,0 0 0 0 0,0 0 0 0 0,0 0 0 0 0,0 0 0 0 0,0 0 0 0 0,0 0 0 0 0,0-1 0 0 0,0 1 0 0 0,0 0 0 0 0,0 0 0 0 0,0 0 0 0 0,0 0 0 0 0,0 0 0 0 0,0 0 0 0 0,0 0 0 0 0,0 0 0 0 0,0 0 1 0 0,0 0-1 0 0,0 0 0 0 0,0 0 0 0 0,0-1 0 0 0,0 1 0 0 0,1 0 0 0 0,-1 0 0 0 0,0 0 0 0 0,0 0 0 0 0,-7 7 1980 0 0,1 9-1119 0 0,0 1 0 0 0,1 1 0 0 0,-5 26 0 0 0,8-33-829 0 0,1 0 0 0 0,0 1-1 0 0,1-1 1 0 0,0 0-1 0 0,1 1 1 0 0,3 17 0 0 0,-4-25-101 0 0,1 0 0 0 0,1 0 1 0 0,-1 0-1 0 0,0 0 0 0 0,1-1 1 0 0,0 1-1 0 0,0-1 0 0 0,0 1 1 0 0,0-1-1 0 0,1 0 0 0 0,-1 0 1 0 0,1 0-1 0 0,0 0 0 0 0,0 0 1 0 0,0 0-1 0 0,0-1 0 0 0,0 1 1 0 0,1-1-1 0 0,-1 0 0 0 0,1 0 0 0 0,-1-1 1 0 0,1 1-1 0 0,6 1 0 0 0,-4-1-121 0 0,0-1 0 0 0,0 0-1 0 0,-1-1 1 0 0,1 0-1 0 0,0 0 1 0 0,0 0-1 0 0,0 0 1 0 0,0-1 0 0 0,0 0-1 0 0,-1-1 1 0 0,1 1-1 0 0,0-1 1 0 0,-1 0-1 0 0,1 0 1 0 0,8-5 0 0 0,3-4-1959 0 0,0 0 1 0 0,18-16 0 0 0,-11 7-1824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57.9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3737 0 0,'3'1'11450'0'0,"-4"-1"-10906"0"0,2 0-600 0 0,3 0 80 0 0,2 0 80 0 0,1 2-112 0 0,1 1-80 0 0,-3 0-16 0 0,1 2-912 0 0,0-2-976 0 0,1 2-337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58.2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17 3161 0 0,'4'7'14317'0'0,"1"-6"-10781"0"0,2 0-3409 0 0,14-1 331 0 0,1-1 0 0 0,-1 0 0 0 0,42-9 0 0 0,-38 5-479 0 0,1 1 0 0 0,29 0 0 0 0,-41 4-347 0 0,-1-1 410 0 0,1 2 1 0 0,21 2-1 0 0,-31-2-475 0 0,0 0-1 0 0,1 0 1 0 0,-1 1 0 0 0,7 3-1 0 0,-9-4-329 0 0,1 1 1 0 0,0 0-1 0 0,-1-1 0 0 0,1 1 1 0 0,-1 1-1 0 0,1-1 0 0 0,2 4 0 0 0,-1 1-1317 0 0,0 2 434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58.4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72 1400 0 0,'5'0'10787'0'0,"-3"0"-9771"0"0,4 0 1848 0 0,4 2-2824 0 0,6-5-48 0 0,2 0-96 0 0,7-3 176 0 0,-2-1-120 0 0,3 0-112 0 0,6-3-632 0 0,-1 3-232 0 0,1-1 88 0 0,4 0-545 0 0,-3 0-143 0 0,-1 1 216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0:04.1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47 109 512 0 0,'4'23'4906'0'0,"8"21"-2172"0"0,-4-17-1277 0 0,17 52 1129 0 0,-17-58-2370 0 0,-1 0-1 0 0,0 1 1 0 0,-2 0-1 0 0,-1 1 1 0 0,3 38-1 0 0,-14-88 532 0 0,1-80-231 0 0,0-8-309 0 0,2 83-229 0 0,-6-45 21 0 0,8 66 2 0 0,0 0 1 0 0,-2 0-1 0 0,1 0 0 0 0,-9-18 1 0 0,11 28-3 0 0,1 0 1 0 0,-1-1-1 0 0,0 1 0 0 0,1 0 1 0 0,-1 0-1 0 0,0 0 1 0 0,0 0-1 0 0,1 0 0 0 0,-1 0 1 0 0,0 0-1 0 0,0 0 1 0 0,0 0-1 0 0,0 0 0 0 0,0 0 1 0 0,-1 1-1 0 0,1-1 1 0 0,0 0-1 0 0,0 1 0 0 0,0-1 1 0 0,-1 1-1 0 0,1-1 1 0 0,0 1-1 0 0,0 0 0 0 0,-1 0 1 0 0,1-1-1 0 0,0 1 1 0 0,-1 0-1 0 0,1 0 0 0 0,-1 0 1 0 0,1 0-1 0 0,0 1 0 0 0,-1-1 1 0 0,1 0-1 0 0,0 0 1 0 0,0 1-1 0 0,-1-1 0 0 0,1 1 1 0 0,0-1-1 0 0,0 1 1 0 0,0 0-1 0 0,-1-1 0 0 0,1 1 1 0 0,0 0-1 0 0,0 0 1 0 0,-1 1-1 0 0,0 0-3 0 0,0 0 1 0 0,-1 0-1 0 0,1 0 0 0 0,0 0 1 0 0,1 1-1 0 0,-1-1 0 0 0,0 1 0 0 0,1-1 1 0 0,-1 1-1 0 0,1 0 0 0 0,0-1 1 0 0,0 1-1 0 0,0 0 0 0 0,0 0 1 0 0,1 0-1 0 0,-1 0 0 0 0,1 0 1 0 0,-1 0-1 0 0,1 0 0 0 0,0 3 1 0 0,1-4-2 0 0,-1 1 1 0 0,1-1-1 0 0,0 0 1 0 0,0 0 0 0 0,0 0-1 0 0,0 1 1 0 0,0-1 0 0 0,0 0-1 0 0,0 0 1 0 0,1 0 0 0 0,-1-1-1 0 0,1 1 1 0 0,-1 0 0 0 0,3 2-1 0 0,0-1 16 0 0,0-1 0 0 0,1 1 0 0 0,-1 0-1 0 0,0-1 1 0 0,1 0 0 0 0,6 2 0 0 0,3 0 53 0 0,1 0 1 0 0,-1-1-1 0 0,24 1 1 0 0,-2-2 19 0 0,0-2 1 0 0,1-2-1 0 0,-2-1 1 0 0,53-12-1 0 0,-75 12-46 0 0,0 0 0 0 0,-1-1-1 0 0,0-1 1 0 0,0 0 0 0 0,0 0 0 0 0,14-9-1 0 0,-32 19-5 0 0,0 1 0 0 0,1 0-1 0 0,0 0 1 0 0,1 0-1 0 0,-1 1 1 0 0,1-1 0 0 0,0 1-1 0 0,1 0 1 0 0,-1 0-1 0 0,2 1 1 0 0,-1-1 0 0 0,-2 14-1 0 0,4-17-34 0 0,1 1 0 0 0,-1-1 0 0 0,1 0-1 0 0,0 0 1 0 0,1 1 0 0 0,-1-1 0 0 0,1 0 0 0 0,0 0 0 0 0,0 0-1 0 0,0 0 1 0 0,0 0 0 0 0,1 0 0 0 0,0 0 0 0 0,0 0 0 0 0,0 0-1 0 0,0-1 1 0 0,0 1 0 0 0,1-1 0 0 0,-1 0 0 0 0,1 1 0 0 0,0-1-1 0 0,0-1 1 0 0,6 6 0 0 0,5 1-16 0 0,1 0 0 0 0,0 0 0 0 0,0-2 0 0 0,26 10 1 0 0,-15-6 11 0 0,-10-5 16 0 0,31 9 1 0 0,-42-14-9 0 0,0 1 1 0 0,1-1-1 0 0,-1-1 1 0 0,0 1-1 0 0,1-1 0 0 0,-1 0 1 0 0,1 0-1 0 0,-1-1 1 0 0,0 1-1 0 0,6-3 0 0 0,-8 3 6 0 0,-1-1-1 0 0,0 0 1 0 0,0 0-1 0 0,0 0 1 0 0,1 0-1 0 0,-1 0 1 0 0,0 0-1 0 0,0-1 1 0 0,-1 1-1 0 0,1-1 1 0 0,0 1-1 0 0,0-1 1 0 0,-1 0-1 0 0,1 0 0 0 0,-1 1 1 0 0,1-1-1 0 0,-1 0 1 0 0,0 0-1 0 0,0-1 1 0 0,0 1-1 0 0,0 0 1 0 0,1-4-1 0 0,-2 2-10 0 0,1 0-1 0 0,-1 0 1 0 0,0 0-1 0 0,0 0 1 0 0,0 0-1 0 0,-1 0 1 0 0,1 0-1 0 0,-1 0 1 0 0,0 0 0 0 0,0 0-1 0 0,0 1 1 0 0,-3-6-1 0 0,-8-16-35 0 0,0 1-1 0 0,-2 1 0 0 0,0 0 1 0 0,-18-20-1 0 0,28 38 36 0 0,0 1-1 0 0,1 0 0 0 0,-1 1 1 0 0,0-1-1 0 0,-1 1 0 0 0,1 0 0 0 0,-1 0 1 0 0,1 0-1 0 0,-1 0 0 0 0,0 1 0 0 0,0 0 1 0 0,0 0-1 0 0,0 0 0 0 0,-1 0 1 0 0,1 1-1 0 0,0 0 0 0 0,-1 0 0 0 0,1 1 1 0 0,-1-1-1 0 0,1 1 0 0 0,0 0 0 0 0,-1 1 1 0 0,1-1-1 0 0,-1 1 0 0 0,1 0 1 0 0,0 1-1 0 0,-1-1 0 0 0,1 1 0 0 0,0 0 1 0 0,0 0-1 0 0,0 1 0 0 0,1-1 1 0 0,-1 1-1 0 0,0 0 0 0 0,1 1 0 0 0,0-1 1 0 0,0 1-1 0 0,0-1 0 0 0,0 1 0 0 0,-5 7 1 0 0,5-6 16 0 0,1 0 1 0 0,0 0-1 0 0,0 0 0 0 0,0 0 1 0 0,0 0-1 0 0,1 0 1 0 0,-3 8-1 0 0,5-11-5 0 0,-1-1 0 0 0,1 1 1 0 0,0-1-1 0 0,0 1 0 0 0,-1-1 0 0 0,1 1 0 0 0,0-1 0 0 0,1 1 0 0 0,-1-1 1 0 0,0 0-1 0 0,0 1 0 0 0,0-1 0 0 0,1 1 0 0 0,-1-1 0 0 0,1 1 0 0 0,-1-1 0 0 0,1 0 1 0 0,0 1-1 0 0,-1-1 0 0 0,1 0 0 0 0,0 0 0 0 0,0 1 0 0 0,0-1 0 0 0,0 0 1 0 0,0 0-1 0 0,0 0 0 0 0,0 0 0 0 0,0 0 0 0 0,1 0 0 0 0,-1-1 0 0 0,0 1 0 0 0,1 0 1 0 0,0 0-1 0 0,4 1 17 0 0,0 0 1 0 0,-1 0-1 0 0,1-1 1 0 0,0 0-1 0 0,0 0 1 0 0,7 0-1 0 0,37-1 4 0 0,-42 0-18 0 0,9-1 14 0 0,-1-1 0 0 0,0-1 1 0 0,0 0-1 0 0,0-1 0 0 0,0-1 0 0 0,19-8 0 0 0,88-49 33 0 0,-104 52-54 0 0,-6 2-49 0 0,-8 5 44 0 0,0 0 1 0 0,0 0-1 0 0,1 0 0 0 0,8-2 1 0 0,-14 5-3 0 0,1 0 0 0 0,-1 0 1 0 0,0 0-1 0 0,0 1 0 0 0,0-1 0 0 0,0 0 1 0 0,0 0-1 0 0,0 1 0 0 0,0-1 1 0 0,0 0-1 0 0,0 0 0 0 0,1 0 0 0 0,-1 1 1 0 0,0-1-1 0 0,0 0 0 0 0,0 0 0 0 0,0 1 1 0 0,0-1-1 0 0,0 0 0 0 0,-1 0 0 0 0,1 1 1 0 0,0-1-1 0 0,0 0 0 0 0,0 0 1 0 0,0 1-1 0 0,0-1 0 0 0,0 0 0 0 0,0 0 1 0 0,0 0-1 0 0,0 1 0 0 0,-1-1 0 0 0,1 0 1 0 0,0 0-1 0 0,0 1 0 0 0,-5 9-245 0 0,-5 8-153 0 0,7-13-514 0 0,0 1 0 0 0,0-1 0 0 0,0 1-1 0 0,1 0 1 0 0,0-1 0 0 0,0 1 0 0 0,-1 8-1 0 0,2-4-1233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58.6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79 0 304 0 0,'-1'2'828'0'0,"0"0"0"0"0,0-1-1 0 0,0 0 1 0 0,0 1 0 0 0,0-1-1 0 0,-1 1 1 0 0,1-1 0 0 0,0 0 0 0 0,-1 0-1 0 0,1 0 1 0 0,-1 0 0 0 0,1 0-1 0 0,-1 0 1 0 0,0 0 0 0 0,1-1 0 0 0,-1 1-1 0 0,0-1 1 0 0,1 1 0 0 0,-4 0-1 0 0,-12 5 4215 0 0,15-5-5020 0 0,1 0 1 0 0,-1-1-1 0 0,1 1 1 0 0,0 0-1 0 0,-1 0 1 0 0,1 0-1 0 0,0 1 1 0 0,0-1-1 0 0,-2 2 1 0 0,1 1 125 0 0,0 0 1 0 0,0 0-1 0 0,0 0 0 0 0,0 0 1 0 0,1 0-1 0 0,0 1 1 0 0,0-1-1 0 0,0 0 0 0 0,0 1 1 0 0,1-1-1 0 0,0 1 1 0 0,-1-1-1 0 0,2 9 0 0 0,1-1-42 0 0,0 0-1 0 0,0 0 1 0 0,8 21-1 0 0,-1-12-126 0 0,1-1 0 0 0,1 0 0 0 0,0 0 0 0 0,20 24-1 0 0,7 11-3093 0 0,-38-55 3029 0 0,2 5-1501 0 0,-1-2-2449 0 0,-1 0 1497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6:59.7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43 184 512 0 0,'-1'-2'1275'0'0,"-10"-18"7256"0"0,10 19-8368 0 0,1 1-1 0 0,0-1 1 0 0,0 1 0 0 0,0 0 0 0 0,0-1 0 0 0,0 1 0 0 0,0 0 0 0 0,0-1 0 0 0,0 1 0 0 0,0-1 0 0 0,0 1 0 0 0,0 0 0 0 0,0-1-1 0 0,0 1 1 0 0,0-1 0 0 0,0 1 0 0 0,0 0 0 0 0,0-1 0 0 0,1 1 0 0 0,-1 0 0 0 0,0-1 0 0 0,0 1 0 0 0,0 0 0 0 0,1-1 0 0 0,-1 1-1 0 0,0 0 1 0 0,0-1 0 0 0,1 1 0 0 0,-1 0 0 0 0,0 0 0 0 0,0-1 0 0 0,1 1 0 0 0,-1 0 0 0 0,0 0 0 0 0,1 0 0 0 0,-1-1 0 0 0,1 1-1 0 0,-1 0 1 0 0,0 0 0 0 0,1 0 0 0 0,-1 0 0 0 0,0 0 0 0 0,1 0 0 0 0,-1 0 0 0 0,1 0 0 0 0,-1 0 0 0 0,0 0 0 0 0,1 0 0 0 0,-1 0 0 0 0,1 0-1 0 0,-1 0 1 0 0,1 3 626 0 0,0 0 0 0 0,-1 0 0 0 0,0 0 0 0 0,0 1 0 0 0,0 4-1 0 0,0-4-260 0 0,-1 15 63 0 0,-1 1 0 0 0,-1-1-1 0 0,-1 1 1 0 0,-7 21 0 0 0,-3 13 35 0 0,11-43-532 0 0,2-9-52 0 0,0 0 0 0 0,0 0-1 0 0,1 1 1 0 0,-1-1 0 0 0,1 0 0 0 0,0 0 0 0 0,-1 1 0 0 0,1-1-1 0 0,0 0 1 0 0,0 1 0 0 0,1 4 0 0 0,-1-7-39 0 0,0 0-1 0 0,0 0 1 0 0,1 0-1 0 0,-1 0 1 0 0,0 0 0 0 0,0 1-1 0 0,0-1 1 0 0,0 0-1 0 0,0 0 1 0 0,0 0 0 0 0,0 0-1 0 0,0 0 1 0 0,1 0-1 0 0,-1 0 1 0 0,0 0 0 0 0,0 1-1 0 0,0-1 1 0 0,0 0-1 0 0,0 0 1 0 0,0 0 0 0 0,1 0-1 0 0,-1 0 1 0 0,0 0-1 0 0,0 0 1 0 0,0 0-1 0 0,0 0 1 0 0,0 0 0 0 0,1 0-1 0 0,-1 0 1 0 0,0 0-1 0 0,0 0 1 0 0,0 0 0 0 0,0 0-1 0 0,0 0 1 0 0,1 0-1 0 0,-1 0 1 0 0,0 0 0 0 0,0 0-1 0 0,8-5 34 0 0,5-7-48 0 0,3-9-24 0 0,0 0-1 0 0,-2-2 1 0 0,-1 0-1 0 0,14-31 1 0 0,14-26-23 0 0,-24 50 18 0 0,-8 13 17 0 0,1 0 0 0 0,0 1 1 0 0,1 0-1 0 0,16-17 0 0 0,-24 31 24 0 0,0-1 0 0 0,0 0 0 0 0,0 1 0 0 0,0 0 0 0 0,1 0 0 0 0,-1 0 0 0 0,1 0 0 0 0,-1 0 1 0 0,1 1-1 0 0,0 0 0 0 0,0 0 0 0 0,0 0 0 0 0,0 0 0 0 0,5 0 0 0 0,-6 0-2 0 0,1 1 1 0 0,-1 1-1 0 0,0-1 0 0 0,0 0 1 0 0,0 1-1 0 0,0-1 0 0 0,0 1 1 0 0,0 0-1 0 0,0 0 0 0 0,-1 0 1 0 0,1 0-1 0 0,0 1 0 0 0,0-1 1 0 0,-1 1-1 0 0,1 0 1 0 0,-1-1-1 0 0,1 1 0 0 0,-1 0 1 0 0,3 3-1 0 0,4 7 9 0 0,0 0-1 0 0,0 1 1 0 0,-1 0 0 0 0,12 27 0 0 0,19 62 0 0 0,-30-74 0 0 0,-1-7-144 0 0,17 47 382 0 0,-21-59-722 0 0,1-1 0 0 0,-1 1 0 0 0,2-1 0 0 0,-1 0 0 0 0,9 10 0 0 0,-12-17-85 0 0,-1 1-1 0 0,1 0 1 0 0,0-1 0 0 0,0 1-1 0 0,0-1 1 0 0,0 1-1 0 0,0-1 1 0 0,0 0 0 0 0,0 0-1 0 0,0 0 1 0 0,1 0 0 0 0,4 1-1 0 0,5-1-1519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7:03.8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52 559 512 0 0,'-10'0'1750'0'0,"-10"-4"10504"0"0,9-2-11955 0 0,10 6-239 0 0,0 0 0 0 0,1-1 0 0 0,-1 1 0 0 0,1 0 0 0 0,-1-1 0 0 0,0 1 0 0 0,1-1 0 0 0,-1 1 0 0 0,1-1 0 0 0,-1 1 0 0 0,1-1 0 0 0,0 0 0 0 0,-1 1 0 0 0,1-1 0 0 0,0 1 0 0 0,-1-1 0 0 0,1 0 0 0 0,0 1 0 0 0,0-1 0 0 0,-1 0 0 0 0,1 0 0 0 0,0 1 0 0 0,0-1 0 0 0,0 0 0 0 0,0 1 0 0 0,0-1 0 0 0,0-1 0 0 0,1 1-7 0 0,-1-1 1 0 0,1 1 0 0 0,-1 0-1 0 0,1 0 1 0 0,0-1 0 0 0,0 1-1 0 0,0 0 1 0 0,0 0 0 0 0,0 0-1 0 0,0 0 1 0 0,0 0 0 0 0,0 0-1 0 0,1-1 1 0 0,5-2 58 0 0,1-1 0 0 0,-1 1 0 0 0,14-5 0 0 0,183-79 654 0 0,-72 34-677 0 0,51-25 54 0 0,294-126 105 0 0,-435 188-187 0 0,42-23-1 0 0,-64 30-77 0 0,-72 28-1778 0 0,-55 29-4789 0 0,84-36 4529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7:04.3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93 8 0 0,'0'-2'371'0'0,"0"1"0"0"0,0-1 1 0 0,0 1-1 0 0,0-1 0 0 0,0 0 0 0 0,1 1 0 0 0,-1-1 1 0 0,1 1-1 0 0,-1-1 0 0 0,1 1 0 0 0,-1-1 0 0 0,1 1 1 0 0,0-1-1 0 0,0 1 0 0 0,1-2 0 0 0,0 0 521 0 0,1 1-1 0 0,0 0 0 0 0,0 0 1 0 0,-1 0-1 0 0,1 1 0 0 0,5-3 1 0 0,11-5 50 0 0,0 1-1 0 0,1 1 1 0 0,0 1 0 0 0,33-7 0 0 0,-32 10-744 0 0,1 1-1 0 0,0 0 1 0 0,0 1 0 0 0,-1 2-1 0 0,1 0 1 0 0,0 1 0 0 0,32 8-1 0 0,-49-8-188 0 0,1-1-1 0 0,-1 1 1 0 0,1 1-1 0 0,-1-1 1 0 0,0 1 0 0 0,0 0-1 0 0,0 0 1 0 0,-1 0-1 0 0,1 0 1 0 0,-1 1-1 0 0,0 0 1 0 0,0 0-1 0 0,0 0 1 0 0,0 1-1 0 0,-1-1 1 0 0,1 1-1 0 0,-1 0 1 0 0,0 0-1 0 0,-1 0 1 0 0,1 0 0 0 0,-1 0-1 0 0,0 1 1 0 0,1 5-1 0 0,-1-3 1 0 0,-1 0-1 0 0,1 0 1 0 0,-2 0-1 0 0,1 0 1 0 0,-1-1-1 0 0,0 1 1 0 0,-1 0-1 0 0,0 0 1 0 0,0 0-1 0 0,0 0 1 0 0,-1 0-1 0 0,-1-1 1 0 0,1 1-1 0 0,-1-1 1 0 0,0 0-1 0 0,-5 8 1 0 0,-1-1-20 0 0,0-1 0 0 0,-1 0 0 0 0,-1 0 0 0 0,0-1 0 0 0,0-1-1 0 0,-22 18 1 0 0,15-17-88 0 0,-1 0 0 0 0,0-1 0 0 0,0 0-1 0 0,-30 10 1 0 0,27-12-94 0 0,-17 5-1811 0 0,-58 32 0 0 0,83-36-358 0 0,3 0-414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7:06.0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36 158 512 0 0,'0'-2'114'0'0,"0"0"0"0"0,-1-1 0 0 0,1 1 0 0 0,-1-1 0 0 0,0 1 0 0 0,0 0 0 0 0,0-1 0 0 0,0 1 0 0 0,-1-2 0 0 0,0 1 303 0 0,1 1 0 0 0,0 0 0 0 0,0 0 0 0 0,0-1 0 0 0,1-7 10158 0 0,16 43-8154 0 0,-12-17-2155 0 0,-1 0 0 0 0,0-1 0 0 0,-1 1 0 0 0,0 1 0 0 0,-1-1 0 0 0,-1 0 0 0 0,-1 0 0 0 0,0 0 0 0 0,-1 0 0 0 0,-1 0-1 0 0,0 0 1 0 0,-2-1 0 0 0,-5 17 0 0 0,1-13-73 0 0,6-12-52 0 0,0-1-1 0 0,0 1 1 0 0,1 0-1 0 0,0 0 1 0 0,0 0-1 0 0,-2 14 1 0 0,4-21-137 0 0,0 1-1 0 0,0-1 1 0 0,0 0 0 0 0,0 0 0 0 0,0 0 0 0 0,0 0 0 0 0,0 0 0 0 0,0 0 0 0 0,0 1 0 0 0,0-1 0 0 0,0 0 0 0 0,1 0 0 0 0,-1 0 0 0 0,0 0 0 0 0,0 0 0 0 0,0 0 0 0 0,0 0-1 0 0,0 0 1 0 0,0 1 0 0 0,0-1 0 0 0,0 0 0 0 0,0 0 0 0 0,0 0 0 0 0,1 0 0 0 0,-1 0 0 0 0,0 0 0 0 0,0 0 0 0 0,0 0 0 0 0,0 0 0 0 0,0 0 0 0 0,0 0 0 0 0,0 0-1 0 0,1 0 1 0 0,-1 0 0 0 0,0 0 0 0 0,0 0 0 0 0,0 0 0 0 0,0 0 0 0 0,0 0 0 0 0,0 0 0 0 0,1 0 0 0 0,-1 0 0 0 0,0 0 0 0 0,0 0 0 0 0,9-3 28 0 0,7-7-45 0 0,10-11 1 0 0,-2-1-1 0 0,-1-1 1 0 0,0 0 0 0 0,-2-2 0 0 0,-1-1 0 0 0,-1 0-1 0 0,20-37 1 0 0,-8 3-2 0 0,-17 32 45 0 0,2 1 0 0 0,24-35 0 0 0,-37 58-20 0 0,1 0-1 0 0,0 0 1 0 0,0 0 0 0 0,0 0-1 0 0,1 1 1 0 0,-1-1-1 0 0,1 1 1 0 0,0 0 0 0 0,0 1-1 0 0,0-1 1 0 0,0 1 0 0 0,0 0-1 0 0,6-1 1 0 0,-9 2 0 0 0,1 1 1 0 0,-1-1-1 0 0,0 1 1 0 0,1 0-1 0 0,-1 0 0 0 0,0 0 1 0 0,0 0-1 0 0,1 0 1 0 0,-1 1-1 0 0,0-1 1 0 0,0 1-1 0 0,1-1 0 0 0,-1 1 1 0 0,0 0-1 0 0,0 0 1 0 0,0 0-1 0 0,0 0 1 0 0,0 0-1 0 0,0 0 0 0 0,0 1 1 0 0,0-1-1 0 0,-1 1 1 0 0,1-1-1 0 0,0 1 1 0 0,-1 0-1 0 0,1-1 0 0 0,-1 1 1 0 0,0 0-1 0 0,1 0 1 0 0,-1 0-1 0 0,0 0 1 0 0,0 0-1 0 0,1 4 0 0 0,1 3 18 0 0,-1 0 0 0 0,0 0 0 0 0,0 0 0 0 0,-1 0 0 0 0,0 0 0 0 0,-1 1 0 0 0,0 16-1 0 0,-14 67 125 0 0,8-60-124 0 0,4-21-12 0 0,1-5-13 0 0,-1 1 0 0 0,1 0 1 0 0,0 0-1 0 0,1 0 0 0 0,1 14 0 0 0,-1-20-20 0 0,0-1 0 0 0,1 1 0 0 0,-1-1 0 0 0,1 1 0 0 0,-1 0 0 0 0,1-1 0 0 0,0 1 0 0 0,0-1 0 0 0,-1 0 1 0 0,1 1-1 0 0,0-1 0 0 0,0 0 0 0 0,0 1 0 0 0,1-1 0 0 0,-1 0 0 0 0,0 0 0 0 0,0 0 0 0 0,1 0 0 0 0,-1 0 0 0 0,0 0 0 0 0,1 0 0 0 0,-1-1 0 0 0,1 1 0 0 0,-1 0 0 0 0,1-1 0 0 0,-1 1 0 0 0,1-1 0 0 0,0 0 0 0 0,-1 0 0 0 0,1 1 0 0 0,0-1 0 0 0,-1 0 0 0 0,1 0 0 0 0,2-1 0 0 0,2 1-260 0 0,1-1 0 0 0,-1 0 0 0 0,1 0 0 0 0,-1 0 0 0 0,0-1 0 0 0,10-4 0 0 0,37-19-3529 0 0,-39 17 2426 0 0,56-32-7031 0 0,-48 27 6334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7:06.5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149 61 712 0 0,'-3'-1'538'0'0,"-1"1"1"0"0,1 0-1 0 0,-1-1 1 0 0,1 1-1 0 0,-1 1 0 0 0,1-1 1 0 0,-1 0-1 0 0,0 1 0 0 0,1 0 1 0 0,-1 0-1 0 0,1 0 0 0 0,0 0 1 0 0,-5 3-1 0 0,2-1 41 0 0,1 0 0 0 0,0 0-1 0 0,0 1 1 0 0,1 0 0 0 0,-1 0 0 0 0,1 0 0 0 0,-6 7-1 0 0,3-2-197 0 0,1-1-1 0 0,0 1 0 0 0,1 1 1 0 0,0-1-1 0 0,0 1 0 0 0,1 0 1 0 0,1 0-1 0 0,-5 18 0 0 0,7-20-304 0 0,0-1-1 0 0,0 0 1 0 0,1 0-1 0 0,0 1 1 0 0,1-1 0 0 0,-1 0-1 0 0,1 0 1 0 0,1 1-1 0 0,3 10 1 0 0,-4-14-57 0 0,1 0 0 0 0,-1 0 0 0 0,1 0 0 0 0,0 0-1 0 0,0 0 1 0 0,1-1 0 0 0,-1 1 0 0 0,1-1 0 0 0,0 0 0 0 0,-1 0 0 0 0,1 0 0 0 0,1 0 0 0 0,-1 0 0 0 0,0 0 0 0 0,1-1 0 0 0,-1 0-1 0 0,8 4 1 0 0,-7-4-15 0 0,1-1 0 0 0,-1 1 0 0 0,1-1 0 0 0,0 0 0 0 0,-1 0 0 0 0,1-1 0 0 0,-1 1 0 0 0,1-1 0 0 0,0 0 0 0 0,0 0 0 0 0,-1-1 0 0 0,7-1-1 0 0,-5 1-2 0 0,1-2 0 0 0,-1 1-1 0 0,0-1 1 0 0,0 0-1 0 0,0 0 1 0 0,-1 0-1 0 0,1-1 1 0 0,6-5-1 0 0,0-1-21 0 0,1 0 0 0 0,-2-1-1 0 0,1-1 1 0 0,15-20-1 0 0,-24 27 16 0 0,0 0 0 0 0,1 0 0 0 0,-2 0 0 0 0,1 0 0 0 0,-1-1 0 0 0,0 1 0 0 0,0-1 0 0 0,0 0 0 0 0,-1 0 0 0 0,1 0 0 0 0,-2 0 0 0 0,1 1 0 0 0,-1-1-1 0 0,0 0 1 0 0,-1-11 0 0 0,0 9-1 0 0,-1 0-1 0 0,0 0 0 0 0,-1 1 0 0 0,1-1 1 0 0,-2 1-1 0 0,1-1 0 0 0,-1 1 0 0 0,0 0 1 0 0,0 0-1 0 0,-1 1 0 0 0,0-1 0 0 0,0 1 1 0 0,-1 0-1 0 0,0 0 0 0 0,0 1 0 0 0,0 0 1 0 0,0 0-1 0 0,-10-5 0 0 0,11 6 20 0 0,-1 1 0 0 0,1 1 1 0 0,-1-1-1 0 0,0 1 0 0 0,0 0 1 0 0,0 0-1 0 0,0 1 0 0 0,-1 0 0 0 0,1 0 1 0 0,0 0-1 0 0,-1 1 0 0 0,1 0 0 0 0,0 0 1 0 0,-1 0-1 0 0,1 1 0 0 0,0 0 0 0 0,0 0 1 0 0,0 1-1 0 0,-1 0 0 0 0,2 0 0 0 0,-1 0 1 0 0,0 1-1 0 0,-10 6 0 0 0,14-8-11 0 0,0 0 0 0 0,1 0 0 0 0,0 0 0 0 0,-1 0 0 0 0,1 0 0 0 0,-1 1 0 0 0,1-1 0 0 0,0 0 0 0 0,0 1 0 0 0,0-1 0 0 0,0 1 0 0 0,0 0 0 0 0,0-1 0 0 0,0 1 0 0 0,1 0 0 0 0,-1-1 0 0 0,1 1-1 0 0,-1 0 1 0 0,1 0 0 0 0,-1 0 0 0 0,1 0 0 0 0,0-1 0 0 0,0 1 0 0 0,0 3 0 0 0,0-4 4 0 0,1 0-1 0 0,-1 1 0 0 0,1-1 1 0 0,-1 0-1 0 0,1 1 1 0 0,0-1-1 0 0,-1 0 0 0 0,1 0 1 0 0,0 0-1 0 0,0 0 1 0 0,0 1-1 0 0,0-1 0 0 0,0 0 1 0 0,0-1-1 0 0,0 1 1 0 0,0 0-1 0 0,0 0 0 0 0,0 0 1 0 0,1-1-1 0 0,-1 1 1 0 0,0 0-1 0 0,0-1 0 0 0,1 1 1 0 0,-1-1-1 0 0,0 0 1 0 0,1 1-1 0 0,-1-1 0 0 0,1 0 1 0 0,-1 0-1 0 0,0 0 1 0 0,1 0-1 0 0,1 0 0 0 0,33-2-17 0 0,-1-2 0 0 0,1-2-1 0 0,-1-1 1 0 0,37-12 0 0 0,-33 7-376 0 0,25-6-743 0 0,-21 11-5718 0 0,-37 7 4674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7:07.0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111 23 1928 0 0,'-1'0'365'0'0,"0"0"-1"0"0,1 0 0 0 0,-1-1 0 0 0,1 1 0 0 0,-1 0 0 0 0,0 0 0 0 0,1 0 0 0 0,-1 0 1 0 0,0 0-1 0 0,1 0 0 0 0,-1 0 0 0 0,1 0 0 0 0,-1 0 0 0 0,0 0 0 0 0,1 0 0 0 0,-2 1 1 0 0,2-1-229 0 0,0 0 1 0 0,-1 0 0 0 0,1 1 0 0 0,0-1 0 0 0,0 0 0 0 0,-1 0 0 0 0,1 1-1 0 0,0-1 1 0 0,0 0 0 0 0,0 1 0 0 0,-1-1 0 0 0,1 0 0 0 0,0 1 0 0 0,0-1 0 0 0,0 0-1 0 0,0 1 1 0 0,0-1 0 0 0,0 0 0 0 0,0 1 0 0 0,0-1 0 0 0,0 0 0 0 0,0 1-1 0 0,6 25 1617 0 0,-2-12-474 0 0,0 14 853 0 0,0 56 0 0 0,-5-63-1786 0 0,2 1 0 0 0,0-1 0 0 0,1 0 0 0 0,1 0 0 0 0,8 26 0 0 0,9 6-128 0 0,-17-49-213 0 0,-1 1 1 0 0,0-1 0 0 0,1 0-1 0 0,0 0 1 0 0,0 0 0 0 0,0 0-1 0 0,1 0 1 0 0,-1-1 0 0 0,5 4-1 0 0,-7-6-1 0 0,-1-1 0 0 0,1 1-1 0 0,-1-1 1 0 0,1 0 0 0 0,0 1-1 0 0,-1-1 1 0 0,1 0 0 0 0,-1 1-1 0 0,1-1 1 0 0,0 0-1 0 0,-1 0 1 0 0,1 1 0 0 0,0-1-1 0 0,-1 0 1 0 0,1 0 0 0 0,0 0-1 0 0,-1 0 1 0 0,1 0 0 0 0,0 0-1 0 0,-1 0 1 0 0,1 0-1 0 0,0 0 1 0 0,-1-1 0 0 0,1 1-1 0 0,0 0 1 0 0,-1 0 0 0 0,1-1-1 0 0,0 1 1 0 0,0-1-5 0 0,0 0-1 0 0,0 0 1 0 0,0-1-1 0 0,0 1 1 0 0,0 0 0 0 0,0 0-1 0 0,0 0 1 0 0,-1-1 0 0 0,1 1-1 0 0,-1 0 1 0 0,1-1 0 0 0,0-2-1 0 0,0-1-19 0 0,0 0-1 0 0,0-1 0 0 0,-1 1 1 0 0,1-1-1 0 0,-1 1 0 0 0,-1-7 0 0 0,0 5 33 0 0,-1 1 0 0 0,0 0 0 0 0,0 0 0 0 0,-1 0 0 0 0,0 1 0 0 0,0-1 0 0 0,0 1 0 0 0,-5-7 0 0 0,-35-39-44 0 0,24 31 81 0 0,-18-21-93 0 0,15 18 108 0 0,1 0-1 0 0,-20-31 1 0 0,41 53-58 0 0,-1 0 1 0 0,0 0 0 0 0,0 0-1 0 0,0 0 1 0 0,1-1 0 0 0,-1 1-1 0 0,0 0 1 0 0,1-1 0 0 0,0 1-1 0 0,-1 0 1 0 0,1-1 0 0 0,0 1-1 0 0,-1 0 1 0 0,1-1 0 0 0,0 1-1 0 0,0-3 1 0 0,1 4-4 0 0,-1-1-1 0 0,1 0 1 0 0,0 0-1 0 0,-1 1 1 0 0,1-1 0 0 0,0 0-1 0 0,0 1 1 0 0,-1-1-1 0 0,1 1 1 0 0,0-1 0 0 0,0 1-1 0 0,0-1 1 0 0,0 1-1 0 0,0 0 1 0 0,0-1 0 0 0,0 1-1 0 0,0 0 1 0 0,0 0-1 0 0,0 0 1 0 0,0-1 0 0 0,0 1-1 0 0,2 1 1 0 0,308-32 295 0 0,-136 0-620 0 0,-155 26 146 0 0,-56 16-7754 0 0,17-2 4077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7:08.9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8 604 2008 0 0,'-2'-8'2697'0'0,"1"5"-2073"0"0,0 0 0 0 0,0 0 1 0 0,0-1-1 0 0,0 1 0 0 0,1 0 1 0 0,0-1-1 0 0,-1-3 0 0 0,2 6-528 0 0,-1 0 0 0 0,0 0-1 0 0,0 1 1 0 0,1-1 0 0 0,-1 0 0 0 0,0 0-1 0 0,1 0 1 0 0,-1 0 0 0 0,1 0 0 0 0,-1 1 0 0 0,1-1-1 0 0,0 0 1 0 0,-1 0 0 0 0,1 1 0 0 0,0-1-1 0 0,-1 0 1 0 0,1 1 0 0 0,0-1 0 0 0,0 1 0 0 0,0-1-1 0 0,-1 1 1 0 0,1-1 0 0 0,0 1 0 0 0,0 0-1 0 0,0-1 1 0 0,0 1 0 0 0,0 0 0 0 0,0 0-1 0 0,0 0 1 0 0,1 0 0 0 0,11-3 1044 0 0,-12 2-1012 0 0,0 1-1 0 0,0-1 1 0 0,0 1 0 0 0,0 0-1 0 0,0-1 1 0 0,-1 1-1 0 0,1 0 1 0 0,0 0-1 0 0,0 0 1 0 0,0 0 0 0 0,0-1-1 0 0,0 1 1 0 0,0 1-1 0 0,0-1 1 0 0,0 0 0 0 0,0 0-1 0 0,0 0 1 0 0,0 0-1 0 0,0 1 1 0 0,0-1-1 0 0,0 0 1 0 0,0 1 0 0 0,0-1-1 0 0,-1 1 1 0 0,1-1-1 0 0,0 1 1 0 0,0 0 0 0 0,0-1-1 0 0,-1 1 1 0 0,1 0-1 0 0,0-1 1 0 0,-1 1 0 0 0,1 0-1 0 0,-1 0 1 0 0,1-1-1 0 0,-1 1 1 0 0,1 0-1 0 0,-1 0 1 0 0,1 0 0 0 0,-1 0-1 0 0,1 1 1 0 0,2 6 198 0 0,0 1 0 0 0,-1-1-1 0 0,1 1 1 0 0,-2-1 0 0 0,3 18 0 0 0,-4 44 496 0 0,-1-52-692 0 0,0 0 0 0 0,2 0 0 0 0,0-1 0 0 0,4 19 0 0 0,-2-22-124 0 0,-2-8 48 0 0,0 0-1 0 0,1-1 1 0 0,-1 1 0 0 0,1-1-1 0 0,0 1 1 0 0,5 8 0 0 0,-7-14-50 0 0,0 0 1 0 0,0 0 0 0 0,0 1 0 0 0,0-1 0 0 0,0 0 0 0 0,1 0 0 0 0,-1 0 0 0 0,0 0 0 0 0,0 0 0 0 0,0 0 0 0 0,0 1 0 0 0,0-1 0 0 0,0 0 0 0 0,1 0-1 0 0,-1 0 1 0 0,0 0 0 0 0,0 0 0 0 0,0 0 0 0 0,0 0 0 0 0,1 0 0 0 0,-1 0 0 0 0,0 0 0 0 0,0 0 0 0 0,0 0 0 0 0,0 0 0 0 0,1 0 0 0 0,-1 0 0 0 0,0 0-1 0 0,0 0 1 0 0,0 0 0 0 0,0 0 0 0 0,1 0 0 0 0,-1 0 0 0 0,0 0 0 0 0,0 0 0 0 0,0 0 0 0 0,0 0 0 0 0,1 0 0 0 0,4-7 48 0 0,2-10-46 0 0,0-14 10 0 0,7-56 0 0 0,1-3-2 0 0,-12 76-25 0 0,1 0 0 0 0,0 0 0 0 0,1 1 1 0 0,9-17-1 0 0,-11 25 10 0 0,-1 0 1 0 0,1 1 0 0 0,1-1 0 0 0,-1 1-1 0 0,0 0 1 0 0,1 0 0 0 0,0 0 0 0 0,0 1-1 0 0,0-1 1 0 0,1 1 0 0 0,-1 0 0 0 0,1 0-1 0 0,-1 0 1 0 0,1 1 0 0 0,0 0 0 0 0,6-2-1 0 0,-6 3 6 0 0,-1 0-1 0 0,0 0 0 0 0,1 0 0 0 0,-1 1 0 0 0,0 0 0 0 0,1 0 1 0 0,-1 0-1 0 0,1 1 0 0 0,-1-1 0 0 0,0 1 0 0 0,1 0 1 0 0,-1 0-1 0 0,0 1 0 0 0,0-1 0 0 0,0 1 0 0 0,0 0 0 0 0,0 0 1 0 0,0 0-1 0 0,0 0 0 0 0,4 5 0 0 0,3 2 1 0 0,0 1 0 0 0,-1 1 0 0 0,0 0 0 0 0,-1 0 0 0 0,0 1 1 0 0,-1 0-1 0 0,12 22 0 0 0,0 8 103 0 0,15 48 0 0 0,-30-76-80 0 0,-1-3 16 0 0,-1-5-27 0 0,-1 0 1 0 0,0 0-1 0 0,0 1 1 0 0,0-1 0 0 0,0 12-1 0 0,-13-39 19 0 0,9 8-80 0 0,1-1-1 0 0,0 0 1 0 0,1 1-1 0 0,0-1 1 0 0,1 0-1 0 0,4-21 1 0 0,3-1-39 0 0,15-41 0 0 0,-19 65 53 0 0,1 0-1 0 0,0 0 0 0 0,0 1 1 0 0,1 0-1 0 0,9-12 0 0 0,-13 19 25 0 0,1 0 0 0 0,0 1-1 0 0,0-1 1 0 0,1 1 0 0 0,-1 0-1 0 0,1 0 1 0 0,-1 0 0 0 0,1 1 0 0 0,0-1-1 0 0,0 1 1 0 0,0 0 0 0 0,0 0-1 0 0,1 0 1 0 0,-1 0 0 0 0,0 1 0 0 0,1 0-1 0 0,4-1 1 0 0,-7 2 8 0 0,0-1 1 0 0,0 1-1 0 0,0 0 1 0 0,-1 0-1 0 0,1 0 1 0 0,0 1-1 0 0,0-1 0 0 0,0 0 1 0 0,-1 1-1 0 0,1-1 1 0 0,0 1-1 0 0,0 0 1 0 0,-1-1-1 0 0,1 1 1 0 0,-1 0-1 0 0,1 0 0 0 0,-1 0 1 0 0,2 1-1 0 0,-1 1 1 0 0,1-1-1 0 0,-1 0 0 0 0,-1 1 1 0 0,1-1-1 0 0,0 1 0 0 0,-1 0 1 0 0,1-1-1 0 0,-1 1 0 0 0,2 5 0 0 0,0 5 23 0 0,0 0-1 0 0,-1 0 0 0 0,1 25 0 0 0,-3-33-8 0 0,1 18 25 0 0,-5 27-1 0 0,2-28-2 0 0,2 30 0 0 0,0-49-39 0 0,0 0-1 0 0,0 0 1 0 0,1 0 0 0 0,-1 0-1 0 0,1 0 1 0 0,0 0-1 0 0,0 0 1 0 0,0 0-1 0 0,0 0 1 0 0,1 0 0 0 0,-1 0-1 0 0,1 0 1 0 0,0-1-1 0 0,-1 1 1 0 0,1-1-1 0 0,0 0 1 0 0,1 1 0 0 0,-1-1-1 0 0,0 0 1 0 0,4 3-1 0 0,-2-4-5 0 0,-1 1-1 0 0,1 0 1 0 0,-1-1-1 0 0,1 0 1 0 0,0 0-1 0 0,-1 0 1 0 0,1 0-1 0 0,0-1 1 0 0,0 1-1 0 0,0-1 0 0 0,-1 0 1 0 0,1 0-1 0 0,0 0 1 0 0,0-1-1 0 0,0 1 1 0 0,4-2-1 0 0,5-2-29 0 0,-1 0-1 0 0,0-1 0 0 0,0 0 0 0 0,-1-1 1 0 0,1-1-1 0 0,-1 1 0 0 0,-1-2 1 0 0,1 1-1 0 0,-1-2 0 0 0,0 1 0 0 0,-1-1 1 0 0,9-11-1 0 0,-14 13-65 0 0,0 1 1 0 0,0 0 0 0 0,0-1-1 0 0,-1 0 1 0 0,0 0-1 0 0,0 0 1 0 0,-1 0 0 0 0,0 0-1 0 0,0 0 1 0 0,-1-1-1 0 0,1-13 1 0 0,-1 17 79 0 0,-1 0 0 0 0,-1-1 0 0 0,1 1 1 0 0,0 0-1 0 0,-1-1 0 0 0,0 1 0 0 0,0 0 0 0 0,0 0 0 0 0,-1 0 0 0 0,0 0 1 0 0,1 0-1 0 0,-1 0 0 0 0,0 0 0 0 0,-1 1 0 0 0,1-1 0 0 0,-1 1 0 0 0,0-1 1 0 0,1 1-1 0 0,-1 0 0 0 0,-1 0 0 0 0,-6-5 0 0 0,10 8 24 0 0,-1-1-1 0 0,1 1 1 0 0,-1-1 0 0 0,1 1-1 0 0,-1 0 1 0 0,0-1-1 0 0,1 1 1 0 0,-1 0 0 0 0,0-1-1 0 0,1 1 1 0 0,-1 0-1 0 0,0 0 1 0 0,0 0 0 0 0,1 0-1 0 0,-1 0 1 0 0,0 0-1 0 0,0 0 1 0 0,1 0 0 0 0,-1 0-1 0 0,0 0 1 0 0,1 0-1 0 0,-1 0 1 0 0,0 0-1 0 0,0 0 1 0 0,1 1 0 0 0,-1-1-1 0 0,0 0 1 0 0,0 1-1 0 0,-1 1 2 0 0,1-1-1 0 0,0 0 0 0 0,0 0 0 0 0,0 1 0 0 0,0-1 0 0 0,0 1 0 0 0,1-1 0 0 0,-1 1 0 0 0,0-1 1 0 0,1 1-1 0 0,-1 0 0 0 0,0 1 0 0 0,0 7 30 0 0,-1-1 0 0 0,1 1 0 0 0,0 12 0 0 0,1-14-12 0 0,1 0 0 0 0,-1 0 0 0 0,1 0 0 0 0,1 0 0 0 0,0-1 0 0 0,0 1 0 0 0,0-1 0 0 0,1 1 0 0 0,0-1 0 0 0,0 0 0 0 0,1 0 0 0 0,0 0 0 0 0,0 0 0 0 0,1-1 0 0 0,0 0 1 0 0,0 0-1 0 0,0 0 0 0 0,1 0 0 0 0,0-1 0 0 0,0 0 0 0 0,0 0 0 0 0,0-1 0 0 0,1 0 0 0 0,8 4 0 0 0,-8-4-25 0 0,0 0 1 0 0,1-1-1 0 0,-1-1 0 0 0,1 1 1 0 0,0-1-1 0 0,0 0 0 0 0,0-1 1 0 0,14 2-1 0 0,-16-3 2 0 0,0-1-1 0 0,0 1 1 0 0,0-1-1 0 0,0 0 0 0 0,0-1 1 0 0,0 1-1 0 0,-1-1 1 0 0,1 0-1 0 0,-1-1 1 0 0,1 1-1 0 0,-1-1 1 0 0,8-6-1 0 0,-6 4 4 0 0,0 0 0 0 0,0 0 0 0 0,-1-1 0 0 0,0 0 1 0 0,0-1-1 0 0,-1 0 0 0 0,0 1 0 0 0,0-1 0 0 0,6-12 0 0 0,-9 15-25 0 0,0 0 0 0 0,-1 0 0 0 0,1 0 0 0 0,-1 0 0 0 0,0-1 0 0 0,0 1 0 0 0,-1 0-1 0 0,1-1 1 0 0,-1 1 0 0 0,0 0 0 0 0,0-1 0 0 0,0 1 0 0 0,-1 0 0 0 0,0-1 0 0 0,1 1 0 0 0,-1 0 0 0 0,-1 0 0 0 0,1 0 0 0 0,-1 0 0 0 0,-2-6 0 0 0,4 10 19 0 0,-10-19-103 0 0,-1 0 0 0 0,0 1 0 0 0,-1 1 0 0 0,-25-27 0 0 0,34 40 111 0 0,-1 1-1 0 0,1-1 1 0 0,-1 1-1 0 0,0 0 1 0 0,0 1-1 0 0,0-1 1 0 0,0 1-1 0 0,0-1 1 0 0,-1 1-1 0 0,1 1 1 0 0,-1-1 0 0 0,1 1-1 0 0,-1-1 1 0 0,0 1-1 0 0,0 1 1 0 0,1-1-1 0 0,-1 0 1 0 0,0 1-1 0 0,0 0 1 0 0,0 1-1 0 0,0-1 1 0 0,1 1-1 0 0,-1 0 1 0 0,0 0-1 0 0,1 0 1 0 0,-10 4-1 0 0,9-3 10 0 0,0 1 0 0 0,1 0 0 0 0,-1 0 0 0 0,0 0 0 0 0,1 0 0 0 0,0 1 0 0 0,0 0 0 0 0,0-1 0 0 0,1 2 0 0 0,-1-1 0 0 0,1 0 0 0 0,0 1 0 0 0,0-1 0 0 0,0 1 0 0 0,1 0 0 0 0,-1 0 0 0 0,1 0 0 0 0,0 0 0 0 0,-1 8 0 0 0,1-4 26 0 0,1-1 0 0 0,-1 1 0 0 0,2-1 0 0 0,-1 1 0 0 0,1-1 0 0 0,0 1 0 0 0,1-1 0 0 0,0 1 0 0 0,0-1 0 0 0,1 1 0 0 0,5 13 0 0 0,-4-14-14 0 0,1 1-1 0 0,0-1 0 0 0,0 0 1 0 0,1-1-1 0 0,0 1 0 0 0,0-1 1 0 0,9 10-1 0 0,-10-14-22 0 0,-1 0-1 0 0,0 0 1 0 0,1 0 0 0 0,0 0-1 0 0,-1-1 1 0 0,1 1 0 0 0,0-1-1 0 0,1 0 1 0 0,-1 0 0 0 0,0-1 0 0 0,0 1-1 0 0,1-1 1 0 0,-1 0 0 0 0,1 0-1 0 0,-1-1 1 0 0,7 1 0 0 0,-8-1-3 0 0,0 0 0 0 0,-1-1 1 0 0,1 1-1 0 0,0-1 1 0 0,-1 0-1 0 0,1 0 1 0 0,-1 0-1 0 0,1 0 0 0 0,-1 0 1 0 0,0 0-1 0 0,1-1 1 0 0,-1 1-1 0 0,0-1 0 0 0,0 0 1 0 0,0 0-1 0 0,0 1 1 0 0,0-1-1 0 0,-1 0 1 0 0,3-3-1 0 0,3-5-13 0 0,-1 0 0 0 0,10-21 0 0 0,-10 20-14 0 0,0-4 34 0 0,-1 0-1 0 0,0-1 0 0 0,-1 1 1 0 0,-1-1-1 0 0,0 0 0 0 0,1-23 1 0 0,-3 19-19 0 0,2 0 1 0 0,1-1 0 0 0,5-19 0 0 0,-13 67 99 0 0,-4 3 4 0 0,3-13-54 0 0,1 1 1 0 0,-3 20-1 0 0,7-32-18 0 0,-1 0-1 0 0,1 0 0 0 0,0 0 0 0 0,1 0 0 0 0,0 0 0 0 0,0 1 0 0 0,0-1 0 0 0,1 0 0 0 0,0-1 0 0 0,2 8 0 0 0,0-6-2 0 0,0 0 0 0 0,1-1 0 0 0,-1 1-1 0 0,1-1 1 0 0,0 0 0 0 0,1 0 0 0 0,-1-1 0 0 0,1 0-1 0 0,0 0 1 0 0,1 0 0 0 0,-1 0 0 0 0,1-1-1 0 0,0 0 1 0 0,0-1 0 0 0,0 1 0 0 0,12 2 0 0 0,-5-1-12 0 0,0-1 0 0 0,0-1 0 0 0,1-1 1 0 0,-1 0-1 0 0,1 0 0 0 0,-1-1 0 0 0,1-1 1 0 0,17-3-1 0 0,-19 1-7 0 0,0-1 0 0 0,0 0 0 0 0,0-1 0 0 0,0-1 0 0 0,-1 0 0 0 0,1 0 0 0 0,-1-2 0 0 0,17-11 0 0 0,-1-2 27 0 0,0-2 0 0 0,26-26-1 0 0,-48 41-43 0 0,0-1-1 0 0,0 1 1 0 0,0-1-1 0 0,-1-1 1 0 0,0 1-1 0 0,0-1 1 0 0,-1 0-1 0 0,-1 0 1 0 0,1 0-1 0 0,-1 0 1 0 0,-1-1-1 0 0,0 1 1 0 0,2-18-1 0 0,-1-10-177 0 0,-2 0 0 0 0,-4-45 0 0 0,1 45 101 0 0,-2 1 0 0 0,-1-1 0 0 0,-18-64 0 0 0,21 95 125 0 0,0 0 0 0 0,0 1 1 0 0,-1-1-1 0 0,1 1 0 0 0,-2 0 0 0 0,1 0 0 0 0,0 0 0 0 0,-1 0 1 0 0,-6-5-1 0 0,9 8-6 0 0,-1 1 0 0 0,1 0 0 0 0,0 0 0 0 0,-1 0 0 0 0,0 0 0 0 0,1 0 0 0 0,-1 0 0 0 0,0 0 0 0 0,1 1 0 0 0,-1-1 1 0 0,0 1-1 0 0,0-1 0 0 0,0 1 0 0 0,0 0 0 0 0,1 0 0 0 0,-1-1 0 0 0,0 1 0 0 0,0 0 0 0 0,0 1 0 0 0,0-1 0 0 0,0 0 0 0 0,1 1 0 0 0,-1-1 1 0 0,0 1-1 0 0,0-1 0 0 0,1 1 0 0 0,-1 0 0 0 0,0-1 0 0 0,1 1 0 0 0,-1 0 0 0 0,0 0 0 0 0,1 1 0 0 0,-3 1 0 0 0,-6 6 52 0 0,-1 1 0 0 0,1 0 0 0 0,1 1 0 0 0,0 0 0 0 0,1 1-1 0 0,0 0 1 0 0,-8 16 0 0 0,5-6-7 0 0,1 1 1 0 0,1 0-1 0 0,-9 33 1 0 0,12-31 48 0 0,0 1 1 0 0,2 0 0 0 0,1 0 0 0 0,0 33 0 0 0,3-47-71 0 0,1-1 1 0 0,0 1-1 0 0,1-1 1 0 0,0 1-1 0 0,1-1 1 0 0,0 0-1 0 0,1 0 1 0 0,0 0-1 0 0,1 0 1 0 0,0-1-1 0 0,13 20 1 0 0,4-1-1 0 0,1 0 0 0 0,27 25 0 0 0,-38-42-64 0 0,1-1 0 0 0,0 0 0 0 0,0-1 0 0 0,1-1 0 0 0,0 0 0 0 0,28 12 0 0 0,-38-19 17 0 0,-1-1 0 0 0,1 0 0 0 0,0 0 0 0 0,0 0 0 0 0,0 0-1 0 0,0-1 1 0 0,0 1 0 0 0,0-1 0 0 0,0 0 0 0 0,1 0 0 0 0,-1-1 0 0 0,0 1 0 0 0,0-1 0 0 0,0 0 0 0 0,-1 0 0 0 0,1 0 0 0 0,0-1 0 0 0,6-2 0 0 0,-4 0-21 0 0,-1 0 0 0 0,1 0 1 0 0,0 0-1 0 0,-1-1 0 0 0,0 1 1 0 0,0-1-1 0 0,-1-1 0 0 0,1 1 0 0 0,-1-1 1 0 0,4-6-1 0 0,-1 0-59 0 0,0 0 0 0 0,0-1 0 0 0,-2 0 0 0 0,1 0 0 0 0,-2-1 0 0 0,0 1 0 0 0,0-1 0 0 0,-1 0 0 0 0,-1 0 0 0 0,1-25-1 0 0,-2 13 30 0 0,-1 2-43 0 0,7-47 0 0 0,-4 64 107 0 0,-1 9 2 0 0,1 15 118 0 0,-5-5-84 0 0,-2 70 277 0 0,5-72-259 0 0,0 0-1 0 0,0 0 1 0 0,1 0-1 0 0,0-1 1 0 0,1 1-1 0 0,4 11 1 0 0,1-2 7 0 0,19 33 1 0 0,-22-45-85 0 0,0 0 1 0 0,0 1 0 0 0,1-2 0 0 0,-1 1 0 0 0,2-1-1 0 0,12 11 1 0 0,-14-14-5 0 0,-1 0 0 0 0,1-1 0 0 0,-1 0 0 0 0,1 0 0 0 0,0 0 0 0 0,0-1 0 0 0,0 1 0 0 0,0-1 0 0 0,0 0 0 0 0,1-1 0 0 0,-1 1 0 0 0,0-1 0 0 0,0 0 0 0 0,0 0-1 0 0,1-1 1 0 0,-1 0 0 0 0,9-2 0 0 0,-5 1-663 0 0,-1-1-1 0 0,1 0 0 0 0,15-8 0 0 0,-16 6-1354 0 0,0 0 0 0 0,0-1 0 0 0,9-8 0 0 0,-2 1-2471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7:09.0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25 3993 0 0,'-25'-11'8093'0'0,"7"2"-2160"0"0,7 5-4728 0 0,26 15-210 0 0,0-7-1470 0 0,-11-3 276 0 0,-1-1 0 0 0,0 1 0 0 0,0 0 0 0 0,0 0 0 0 0,0 1 0 0 0,3 1 0 0 0,-5-3-222 0 0,0 1 0 0 0,0 0 0 0 0,0 0 0 0 0,0 0 1 0 0,0 0-1 0 0,0 0 0 0 0,0 0 0 0 0,-1 0 0 0 0,1 0 1 0 0,0 0-1 0 0,-1 0 0 0 0,2 2 0 0 0,1 5-2825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7:09.7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88 105 512 0 0,'-41'-3'7317'0'0,"0"0"-2719"0"0,35 4-1549 0 0,15-3-1055 0 0,149-46 841 0 0,-150 46-2754 0 0,190-40 491 0 0,-197 42-572 0 0,11-2 56 0 0,25-1-1 0 0,-35 3-50 0 0,0-1 1 0 0,1 1-1 0 0,-1 1 0 0 0,0-1 0 0 0,0 0 0 0 0,0 0 0 0 0,0 1 0 0 0,0-1 0 0 0,1 1 0 0 0,-1 0 0 0 0,0 0 0 0 0,0-1 1 0 0,0 1-1 0 0,0 0 0 0 0,-1 1 0 0 0,1-1 0 0 0,0 0 0 0 0,0 1 0 0 0,1 1 0 0 0,-2-2 3 0 0,0 1 1 0 0,-1-1-1 0 0,1 1 0 0 0,-1-1 0 0 0,1 1 0 0 0,-1-1 0 0 0,0 1 1 0 0,1 0-1 0 0,-1-1 0 0 0,0 1 0 0 0,0-1 0 0 0,0 1 0 0 0,0 0 1 0 0,-1-1-1 0 0,1 1 0 0 0,0-1 0 0 0,-1 1 0 0 0,1-1 0 0 0,-1 1 1 0 0,1-1-1 0 0,-2 2 0 0 0,-1 5 11 0 0,-1-1 0 0 0,-9 12 0 0 0,8-12-17 0 0,-45 59 65 0 0,29-40-59 0 0,-30 50 0 0 0,49-73-9 0 0,0 0 0 0 0,1 0 0 0 0,0 0 0 0 0,0 0 0 0 0,0 1 0 0 0,0-1 0 0 0,0 0 0 0 0,0 1 0 0 0,1-1 0 0 0,0 0 1 0 0,0 1-1 0 0,0-1 0 0 0,0 1 0 0 0,0-1 0 0 0,0 1 0 0 0,1-1 0 0 0,0 0 0 0 0,0 1 0 0 0,0-1 0 0 0,0 0 0 0 0,0 0 0 0 0,1 0 0 0 0,-1 1 1 0 0,1-1-1 0 0,0-1 0 0 0,0 1 0 0 0,0 0 0 0 0,0 0 0 0 0,1-1 0 0 0,-1 0 0 0 0,1 1 0 0 0,-1-1 0 0 0,1 0 0 0 0,0 0 0 0 0,0 0 1 0 0,0 0-1 0 0,0-1 0 0 0,0 1 0 0 0,0-1 0 0 0,0 0 0 0 0,1 0 0 0 0,-1 0 0 0 0,0 0 0 0 0,1-1 0 0 0,-1 1 0 0 0,1-1 0 0 0,6 0 1 0 0,5-3-221 0 0,-1-1 0 0 0,0 0 0 0 0,0-1 1 0 0,0 0-1 0 0,0-1 0 0 0,17-10 1 0 0,5-3-1784 0 0,15-3-6807 0 0,-38 17 4443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0:05.4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161 107 512 0 0,'-6'1'258'0'0,"-1"0"0"0"0,2 1 1 0 0,-1 0-1 0 0,0 0 0 0 0,0 0 0 0 0,1 1 0 0 0,-1 0 0 0 0,1 0 0 0 0,0 1 0 0 0,-1-1 1 0 0,2 1-1 0 0,-1 0 0 0 0,0 0 0 0 0,1 1 0 0 0,0-1 0 0 0,0 1 0 0 0,-6 9 1 0 0,2-1 370 0 0,-1 1 1 0 0,2 0 0 0 0,0 0 0 0 0,1 1 0 0 0,-8 26 0 0 0,11-30-413 0 0,1 1 0 0 0,0-1 0 0 0,0 0 1 0 0,1 1-1 0 0,0-1 0 0 0,1 1 0 0 0,0 0 0 0 0,4 16 0 0 0,-4-24-190 0 0,1 0-1 0 0,0 1 0 0 0,1-1 1 0 0,-1 0-1 0 0,1 0 0 0 0,0 0 0 0 0,0-1 1 0 0,0 1-1 0 0,0 0 0 0 0,1-1 1 0 0,-1 1-1 0 0,1-1 0 0 0,0 0 0 0 0,0 0 1 0 0,0 0-1 0 0,1 0 0 0 0,-1 0 1 0 0,1-1-1 0 0,-1 0 0 0 0,1 1 0 0 0,0-2 1 0 0,0 1-1 0 0,0 0 0 0 0,0-1 1 0 0,5 2-1 0 0,-1-2-27 0 0,1 1 1 0 0,-1-2-1 0 0,0 1 1 0 0,1-1-1 0 0,-1-1 1 0 0,0 1-1 0 0,1-1 1 0 0,-1-1-1 0 0,0 0 1 0 0,0 0-1 0 0,0 0 1 0 0,15-8-1 0 0,-4 1 20 0 0,-1-1 0 0 0,0 0 0 0 0,32-26 0 0 0,-42 30-24 0 0,-1 0-1 0 0,0 0 1 0 0,-1-1 0 0 0,0 0-1 0 0,0-1 1 0 0,0 0 0 0 0,-1 1-1 0 0,0-2 1 0 0,0 1 0 0 0,-1-1-1 0 0,0 1 1 0 0,3-15 0 0 0,-4 11-39 0 0,0 0 0 0 0,-1-1 0 0 0,-1 0 0 0 0,0 1 0 0 0,-1-1 1 0 0,0 0-1 0 0,-1 1 0 0 0,-4-23 0 0 0,3 22 6 0 0,-1 1 0 0 0,0 0-1 0 0,-1 1 1 0 0,0-1 0 0 0,-1 0-1 0 0,0 1 1 0 0,-7-11 0 0 0,9 18 35 0 0,0 0 1 0 0,0 0-1 0 0,0 1 1 0 0,0-1-1 0 0,-1 1 1 0 0,1 0-1 0 0,-1 0 0 0 0,0 0 1 0 0,0 0-1 0 0,0 0 1 0 0,0 1-1 0 0,-1 0 1 0 0,1 0-1 0 0,0 0 0 0 0,-1 1 1 0 0,1-1-1 0 0,-1 1 1 0 0,0 0-1 0 0,0 0 1 0 0,-9 0-1 0 0,7 2 7 0 0,0-1 1 0 0,-1 1-1 0 0,1 0 1 0 0,0 1-1 0 0,0 0 0 0 0,0 0 1 0 0,0 0-1 0 0,1 1 1 0 0,-1 0-1 0 0,1 1 1 0 0,-1-1-1 0 0,1 1 0 0 0,0 0 1 0 0,0 1-1 0 0,1-1 1 0 0,0 1-1 0 0,-1 0 1 0 0,-3 7-1 0 0,-10 10 52 0 0,2 1-1 0 0,1 1 1 0 0,-15 28 0 0 0,31-52-55 0 0,-4 8 24 0 0,-1 0-1 0 0,2 0 1 0 0,-1 0 0 0 0,1 0-1 0 0,0 0 1 0 0,1 1 0 0 0,0-1-1 0 0,-1 10 1 0 0,2-14-5 0 0,1 1-1 0 0,1-1 1 0 0,-1 0-1 0 0,0 0 1 0 0,1 0 0 0 0,0 0-1 0 0,0 0 1 0 0,0 0-1 0 0,0 0 1 0 0,1 0-1 0 0,-1-1 1 0 0,1 1 0 0 0,0 0-1 0 0,0-1 1 0 0,1 1-1 0 0,-1-1 1 0 0,1 0-1 0 0,-1 0 1 0 0,5 4 0 0 0,1-1 13 0 0,0 0 1 0 0,0 0 0 0 0,0 0 0 0 0,1-1 0 0 0,-1 0-1 0 0,1-1 1 0 0,1 0 0 0 0,-1-1 0 0 0,0 0 0 0 0,1 0-1 0 0,0-1 1 0 0,0 0 0 0 0,-1 0 0 0 0,1-1 0 0 0,13-1-1 0 0,-14 0 3 0 0,0 0 0 0 0,0-1 0 0 0,0 0 0 0 0,0-1 0 0 0,0 0 0 0 0,-1 0 0 0 0,1-1 0 0 0,-1 0-1 0 0,1 0 1 0 0,-1-1 0 0 0,0 0 0 0 0,0-1 0 0 0,-1 0 0 0 0,1 0 0 0 0,-1 0 0 0 0,0-1 0 0 0,6-7-1 0 0,-6 5-30 0 0,-1-1 0 0 0,0 0-1 0 0,-1 0 1 0 0,0-1-1 0 0,0 0 1 0 0,-1 1 0 0 0,0-2-1 0 0,-1 1 1 0 0,0 0-1 0 0,0-1 1 0 0,0-10 0 0 0,2-17-87 0 0,-2-66 0 0 0,-3 103 84 0 0,1-15 61 0 0,-1 12-50 0 0,1-1 0 0 0,-1 1-1 0 0,0-1 1 0 0,0 1 0 0 0,-1-1 0 0 0,1 1-1 0 0,-3-7 1 0 0,3 10-3 0 0,0 1 0 0 0,0 0 0 0 0,0 0-1 0 0,0 0 1 0 0,0 0 0 0 0,0 0 0 0 0,0-1 0 0 0,0 1 0 0 0,0 0-1 0 0,0 0 1 0 0,0 0 0 0 0,-1 0 0 0 0,1 0 0 0 0,0 0 0 0 0,0 0-1 0 0,0-1 1 0 0,0 1 0 0 0,0 0 0 0 0,0 0 0 0 0,0 0-1 0 0,0 0 1 0 0,-1 0 0 0 0,1 0 0 0 0,0 0 0 0 0,0 0 0 0 0,0 0-1 0 0,0 0 1 0 0,0 0 0 0 0,-1 0 0 0 0,1 0 0 0 0,0 0 0 0 0,0 0-1 0 0,0 0 1 0 0,0 0 0 0 0,0 0 0 0 0,-1 0 0 0 0,1 0 0 0 0,0 0-1 0 0,0 0 1 0 0,0 0 0 0 0,0 0 0 0 0,-5 6 242 0 0,-2 8 71 0 0,6-7-253 0 0,-1-1 0 0 0,1 1 0 0 0,0 0 0 0 0,1-1 0 0 0,0 1 0 0 0,0 0 0 0 0,0 0 0 0 0,1-1 0 0 0,0 1 0 0 0,2 7 0 0 0,4 11 77 0 0,11 29 0 0 0,-16-48-129 0 0,5 9 51 0 0,0 0 0 0 0,0 0 0 0 0,17 22 1 0 0,34 39 154 0 0,-6-8-25 0 0,-10-12-56 0 0,35 53 50 0 0,-70-97-157 0 0,-1 1 1 0 0,1-1-1 0 0,-2 1 1 0 0,0 0 0 0 0,-1 0-1 0 0,0 1 1 0 0,3 18-1 0 0,-7-26-12 0 0,1 0 0 0 0,-1 1 0 0 0,0-1 0 0 0,-1 1 0 0 0,1-1 0 0 0,-1 1 0 0 0,0-1 0 0 0,-1 0 0 0 0,0 0 0 0 0,0 0 0 0 0,0 0 0 0 0,-4 7 0 0 0,1-5-2 0 0,0 0 1 0 0,0 0-1 0 0,-1-1 0 0 0,0 0 1 0 0,0 0-1 0 0,0-1 1 0 0,-14 11-1 0 0,0-3 24 0 0,-2-1 1 0 0,0-1-1 0 0,0 0 0 0 0,-1-2 0 0 0,-33 10 0 0 0,40-14 5 0 0,-1-2 0 0 0,0 0 0 0 0,0 0-1 0 0,0-2 1 0 0,0 0 0 0 0,-21-1 0 0 0,28-1 8 0 0,1-1 0 0 0,-1 0 0 0 0,1-1 0 0 0,0 1 0 0 0,-1-2 0 0 0,1 0 1 0 0,0 0-1 0 0,0 0 0 0 0,1-1 0 0 0,-1 0 0 0 0,1-1 0 0 0,-15-10 1 0 0,19 10-29 0 0,0 1 1 0 0,-1-1 0 0 0,1 1 0 0 0,1-1 0 0 0,-1-1 0 0 0,1 1 0 0 0,0 0 0 0 0,0-1 0 0 0,1 1 0 0 0,-1-1 0 0 0,1 0 0 0 0,1 0-1 0 0,-1 0 1 0 0,1 0 0 0 0,0 0 0 0 0,0-12 0 0 0,0 2-31 0 0,1 0 1 0 0,1 0-1 0 0,1 0 1 0 0,0 1-1 0 0,6-23 0 0 0,0 13-24 0 0,1 1-1 0 0,1-1 1 0 0,0 2-1 0 0,2 0 1 0 0,1 0-1 0 0,31-40 1 0 0,-23 36-104 0 0,1 2 1 0 0,2 1 0 0 0,0 1 0 0 0,53-39-1 0 0,-31 34-1686 0 0,-14 13-3351 0 0,-18 10 3454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7:09.9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0 3225 0 0,'-13'1'6861'0'0,"0"0"2074"0"0,19 0-8944 0 0,59 11-70 0 0,1-3-1 0 0,0-3 1 0 0,77-3 0 0 0,10-14-6403 0 0,-114 7 3319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7:10.3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94 3161 0 0,'-39'-6'12946'0'0,"51"20"-10529"0"0,-5-10-2194 0 0,-1 0-1 0 0,1-1 1 0 0,0 0 0 0 0,0-1-1 0 0,1 1 1 0 0,-1-2-1 0 0,15 3 1 0 0,-14-2-206 0 0,-5-1 1 0 0,168 26 515 0 0,-152-26-538 0 0,0 0-1 0 0,0-1 1 0 0,0-1 0 0 0,0-1 0 0 0,-1 0 0 0 0,1-2-1 0 0,20-5 1 0 0,-33 6-27 0 0,0 1 1 0 0,1 0-1 0 0,-1-1 1 0 0,0 0-1 0 0,0-1 0 0 0,10-7 1 0 0,-15 10 12 0 0,0 1 0 0 0,0-1 0 0 0,0-1 0 0 0,0 1 0 0 0,0 0 0 0 0,0 0 0 0 0,0 0 0 0 0,-1 0 0 0 0,1-1 0 0 0,0 1 0 0 0,-1 0 0 0 0,1-1 0 0 0,-1 1 0 0 0,1 0 0 0 0,-1-1 0 0 0,0 1 0 0 0,0-1 0 0 0,1 1 0 0 0,-1-1 0 0 0,0 1 0 0 0,0 0 0 0 0,0-1 0 0 0,-1 1 0 0 0,1-1 0 0 0,0 1 0 0 0,0-1 0 0 0,-1 1 0 0 0,1 0 0 0 0,-1-1 0 0 0,1 1 0 0 0,-1 0 0 0 0,0-1 0 0 0,1 1 0 0 0,-1 0 0 0 0,0 0 0 0 0,0 0 0 0 0,-1-2 0 0 0,-3-2-37 0 0,0 0 0 0 0,0 0 1 0 0,0 1-1 0 0,0 0 0 0 0,-1 0 0 0 0,0 0 0 0 0,1 0 0 0 0,-1 1 0 0 0,-1 0 0 0 0,1 0 0 0 0,0 1 1 0 0,-1 0-1 0 0,-8-2 0 0 0,-2 0 65 0 0,0 2 0 0 0,0 0 1 0 0,0 0-1 0 0,-19 2 0 0 0,22 1 47 0 0,-1 0-1 0 0,1 0 1 0 0,0 2-1 0 0,0-1 1 0 0,0 2-1 0 0,1 0 1 0 0,-19 8-1 0 0,23-7 45 0 0,1-1 0 0 0,0 1 0 0 0,0 0 0 0 0,0 0 0 0 0,1 1 0 0 0,0 0 0 0 0,0 0 0 0 0,1 1 0 0 0,-1 0 0 0 0,1 0 0 0 0,1 1 0 0 0,-7 10 0 0 0,8-11-21 0 0,0 1 0 0 0,0 0 0 0 0,0 1 0 0 0,1-1 0 0 0,0 0 0 0 0,1 1 0 0 0,-2 11-1 0 0,4-16-70 0 0,-1 0-1 0 0,1 0 1 0 0,0 0-1 0 0,1 0 1 0 0,-1 0-1 0 0,1 0 0 0 0,0 0 1 0 0,-1 0-1 0 0,2 0 1 0 0,-1-1-1 0 0,0 1 1 0 0,1 0-1 0 0,0-1 0 0 0,0 1 1 0 0,0-1-1 0 0,0 1 1 0 0,0-1-1 0 0,4 4 1 0 0,1-1-8 0 0,0 0 1 0 0,0 0 0 0 0,0 0-1 0 0,1-1 1 0 0,-1-1 0 0 0,1 1-1 0 0,0-1 1 0 0,10 3 0 0 0,73 21-170 0 0,-62-20 112 0 0,-2-1-544 0 0,1-1 0 0 0,-1-2 1 0 0,55 2-1 0 0,29-11-7531 0 0,-70 1 3283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7:10.9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311 601 1528 0 0,'3'1'865'0'0,"0"-1"0"0"0,0 1-1 0 0,-1-1 1 0 0,1 0 0 0 0,0 1 0 0 0,0-1-1 0 0,0-1 1 0 0,0 1 0 0 0,0 0-1 0 0,5-2 1 0 0,-3 1-320 0 0,0-1-1 0 0,0 0 1 0 0,0 0 0 0 0,0 0 0 0 0,7-5-1 0 0,-7 3-433 0 0,0 1 0 0 0,-1 0 0 0 0,1-1 0 0 0,-1 0-1 0 0,0 0 1 0 0,0-1 0 0 0,0 1 0 0 0,-1-1 0 0 0,1 0-1 0 0,-1 0 1 0 0,4-7 0 0 0,-6 7-75 0 0,0 1-1 0 0,0-1 1 0 0,-1 1 0 0 0,1-1-1 0 0,-1 0 1 0 0,0 1 0 0 0,0-1 0 0 0,0 0-1 0 0,-1 0 1 0 0,0 1 0 0 0,0-1-1 0 0,0 1 1 0 0,0-1 0 0 0,-1 1-1 0 0,1-1 1 0 0,-1 1 0 0 0,-4-7-1 0 0,-1 0-29 0 0,0 0 0 0 0,-1 0-1 0 0,0 0 1 0 0,-1 1 0 0 0,-10-9-1 0 0,12 13 65 0 0,0 0 0 0 0,0 0-1 0 0,-1 1 1 0 0,0 1 0 0 0,0-1-1 0 0,0 1 1 0 0,0 1 0 0 0,-1-1-1 0 0,0 1 1 0 0,0 1 0 0 0,0 0-1 0 0,0 0 1 0 0,0 0 0 0 0,0 1-1 0 0,0 1 1 0 0,-10 0 0 0 0,10 0 62 0 0,1 1 0 0 0,-1 0 1 0 0,1 0-1 0 0,-1 1 0 0 0,1 0 1 0 0,0 1-1 0 0,0 0 0 0 0,0 0 0 0 0,0 0 1 0 0,0 1-1 0 0,1 1 0 0 0,-1-1 1 0 0,1 1-1 0 0,0 0 0 0 0,1 1 1 0 0,-1-1-1 0 0,-6 9 0 0 0,4-3-7 0 0,0 0 1 0 0,1 1-1 0 0,1-1 0 0 0,0 1 0 0 0,1 1 0 0 0,-10 23 1 0 0,15-31-113 0 0,-1-1 0 0 0,1 1 0 0 0,0-1 0 0 0,0 1 0 0 0,1-1 0 0 0,0 1 0 0 0,-1-1 1 0 0,1 1-1 0 0,1 0 0 0 0,-1-1 0 0 0,1 1 0 0 0,-1-1 0 0 0,1 1 0 0 0,1-1 0 0 0,-1 1 0 0 0,1-1 1 0 0,-1 0-1 0 0,1 0 0 0 0,1 0 0 0 0,-1 0 0 0 0,0 0 0 0 0,1 0 0 0 0,0 0 0 0 0,3 3 1 0 0,2 0-4 0 0,0-1 1 0 0,0 0-1 0 0,1-1 1 0 0,-1 0-1 0 0,1 0 1 0 0,0 0 0 0 0,0-1-1 0 0,1-1 1 0 0,-1 0-1 0 0,1 0 1 0 0,0-1 0 0 0,0 0-1 0 0,0 0 1 0 0,19 0-1 0 0,-15-2-17 0 0,0 0 0 0 0,1-1 0 0 0,-1-1 0 0 0,0 0 0 0 0,0-1-1 0 0,-1 0 1 0 0,1-1 0 0 0,0-1 0 0 0,-1 0 0 0 0,13-7 0 0 0,-10 3-21 0 0,-1 0 1 0 0,-1-1-1 0 0,0 0 1 0 0,0-1 0 0 0,16-18-1 0 0,-25 23-44 0 0,0 0 0 0 0,1-1 0 0 0,-2 0 0 0 0,1 1-1 0 0,-1-2 1 0 0,0 1 0 0 0,-1 0 0 0 0,1-1 0 0 0,-2 1-1 0 0,1-1 1 0 0,-1 0 0 0 0,0 0 0 0 0,1-13 0 0 0,-2 2-216 0 0,-2 0 0 0 0,0 0 0 0 0,-5-27 1 0 0,-17-55-382 0 0,20 86 568 0 0,-5-18 141 0 0,-1 1-1 0 0,-2 1 1 0 0,0-1-1 0 0,-19-32 1 0 0,29 63-5 0 0,0-1 1 0 0,1 1 0 0 0,-1 0-1 0 0,0 0 1 0 0,0 0 0 0 0,0 0-1 0 0,0 0 1 0 0,0 0 0 0 0,0 0-1 0 0,-2-2 1 0 0,2 3-15 0 0,1 0 0 0 0,0 0-1 0 0,-1 0 1 0 0,1 0 0 0 0,0-1 0 0 0,-1 1 0 0 0,1 0 0 0 0,0 0-1 0 0,-1 0 1 0 0,1 0 0 0 0,0 0 0 0 0,-1 0 0 0 0,1 0 0 0 0,0 0-1 0 0,-1 0 1 0 0,1 1 0 0 0,-1-1 0 0 0,1 0 0 0 0,0 0 0 0 0,-1 0-1 0 0,1 0 1 0 0,0 0 0 0 0,0 1 0 0 0,-1-1 0 0 0,1 0-1 0 0,-1 1 1 0 0,-1 1 60 0 0,1 0 0 0 0,-1 0-1 0 0,1 1 1 0 0,0-1 0 0 0,-1 0-1 0 0,1 1 1 0 0,0 0 0 0 0,1-1 0 0 0,-2 4-1 0 0,-2 11-33 0 0,1-1-1 0 0,1 1 0 0 0,0 0 1 0 0,1-1-1 0 0,1 1 1 0 0,0 0-1 0 0,2 0 0 0 0,0-1 1 0 0,0 1-1 0 0,2-1 0 0 0,5 17 1 0 0,5 9-22 0 0,2-1 1 0 0,2-1 0 0 0,24 39-1 0 0,-23-44 32 0 0,-4-5-129 0 0,2-1 0 0 0,1-1-1 0 0,25 31 1 0 0,-27-43-1559 0 0,1 0 1 0 0,18 13-1 0 0,-25-22-473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7:11.4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79 8 0 0,'3'-3'0'0'0,"1"0"0"0"0,0 0 0 0 0,1 1 0 0 0,-1-1 0 0 0,0 1 0 0 0,1 0 0 0 0,6-2 0 0 0,-8 3 0 0 0,0 0 0 0 0,1 0 0 0 0,-1 0 0 0 0,0-1 0 0 0,0 1 0 0 0,0-1 0 0 0,-1 1 0 0 0,1-1 0 0 0,0 0 0 0 0,-1 0 0 0 0,1-1 0 0 0,-1 1 0 0 0,1 0 0 0 0,-1-1 0 0 0,0 1 0 0 0,3-7 0 0 0,-4 8 6 0 0,-1 0 0 0 0,1 0 0 0 0,-1 0 0 0 0,0 0 0 0 0,1 0 0 0 0,-1 0-1 0 0,0 0 1 0 0,0-1 0 0 0,0 1 0 0 0,1 0 0 0 0,-2-2 0 0 0,1 3-1 0 0,0 0 0 0 0,0 0 0 0 0,0-1 0 0 0,0 1 0 0 0,0 0 0 0 0,0 0 0 0 0,0-1-1 0 0,-1 1 1 0 0,1 0 0 0 0,0 0 0 0 0,0-1 0 0 0,0 1 0 0 0,-1 0 0 0 0,1 0 0 0 0,0 0 0 0 0,0-1 0 0 0,0 1 0 0 0,-1 0 0 0 0,1 0 0 0 0,0 0 0 0 0,0 0 0 0 0,-1 0-1 0 0,1 0 1 0 0,0-1 0 0 0,-1 1 0 0 0,1 0 0 0 0,0 0 0 0 0,-1 0 0 0 0,-2 0 7 0 0,0 1-1 0 0,0-1 1 0 0,0 1 0 0 0,0-1 0 0 0,0 1-1 0 0,-5 2 1 0 0,1 0-308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7:12.3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340 145 8 0 0,'2'-3'312'0'0,"-1"0"0"0"0,1 0 1 0 0,-1-1-1 0 0,0 1 0 0 0,0 0 0 0 0,0-1 0 0 0,0 1 1 0 0,0-1-1 0 0,-1 1 0 0 0,0-1 0 0 0,0 1 0 0 0,0-1 1 0 0,0 1-1 0 0,0-1 0 0 0,-1 1 0 0 0,1-1 0 0 0,-1 1 1 0 0,0-1-1 0 0,0 1 0 0 0,0 0 0 0 0,-1-1 0 0 0,-2-4 1 0 0,2 5-67 0 0,1 0 0 0 0,-1 0 0 0 0,0 0 0 0 0,0 0 0 0 0,0 1 0 0 0,-1-1 0 0 0,1 1 0 0 0,-1-1 0 0 0,1 1 0 0 0,-1 0 0 0 0,0 0 0 0 0,0 0 0 0 0,0 0 0 0 0,0 0 0 0 0,0 1 0 0 0,-1-1 0 0 0,1 1 0 0 0,0 0 0 0 0,-1 0 0 0 0,1 0 0 0 0,0 1 0 0 0,-6-1 0 0 0,0 1 19 0 0,0 1 1 0 0,0 0-1 0 0,0 1 0 0 0,1 0 1 0 0,-1 0-1 0 0,1 1 1 0 0,-1 0-1 0 0,1 0 0 0 0,0 1 1 0 0,0 0-1 0 0,1 0 1 0 0,-1 1-1 0 0,1 0 0 0 0,0 1 1 0 0,-9 8-1 0 0,-3 6 254 0 0,0 1 0 0 0,2 0-1 0 0,-25 39 1 0 0,37-52-416 0 0,0 0 0 0 0,1 0 0 0 0,-1 1 0 0 0,2-1 1 0 0,-1 1-1 0 0,2 0 0 0 0,-4 11 0 0 0,6-17-84 0 0,-1-1-1 0 0,1 1 1 0 0,0 0 0 0 0,0 0 0 0 0,0 0-1 0 0,0-1 1 0 0,0 1 0 0 0,0 0 0 0 0,1 0-1 0 0,-1-1 1 0 0,1 1 0 0 0,0 0-1 0 0,0-1 1 0 0,0 1 0 0 0,0-1 0 0 0,1 1-1 0 0,-1-1 1 0 0,0 1 0 0 0,1-1 0 0 0,0 0-1 0 0,0 0 1 0 0,-1 0 0 0 0,1 0 0 0 0,1 0-1 0 0,-1 0 1 0 0,0 0 0 0 0,0-1 0 0 0,4 2-1 0 0,1 1-12 0 0,1-1-1 0 0,0 0 1 0 0,1 0-1 0 0,-1-1 1 0 0,0 0-1 0 0,1 0 1 0 0,0-1-1 0 0,-1 0 1 0 0,1-1-1 0 0,11 0 1 0 0,4-2-115 0 0,0-1 0 0 0,35-9 0 0 0,-30 4-83 0 0,-1-1 0 0 0,0-2 0 0 0,0-1 0 0 0,39-22-1 0 0,-62 31 176 0 0,0 0 0 0 0,0-1-1 0 0,-1 1 1 0 0,1-1-1 0 0,-1 0 1 0 0,1 0-1 0 0,-1 0 1 0 0,0-1-1 0 0,4-6 1 0 0,-7 9-32 0 0,1-1 0 0 0,-1 0 0 0 0,0 0 0 0 0,0 1 0 0 0,0-1 0 0 0,0 0 0 0 0,-1 0 0 0 0,1 0 0 0 0,-1 0 0 0 0,1 0 0 0 0,-1 0 1 0 0,0 0-1 0 0,0 0 0 0 0,-1 0 0 0 0,1 0 0 0 0,-1 0 0 0 0,1 0 0 0 0,-1 0 0 0 0,-2-6 0 0 0,-2-3-214 0 0,-1 0 0 0 0,0 1 0 0 0,-1 0 0 0 0,0 0 0 0 0,-1 0-1 0 0,0 1 1 0 0,0 0 0 0 0,-18-16 0 0 0,19 20 242 0 0,0 1 0 0 0,0-1 0 0 0,0 1 1 0 0,-1 1-1 0 0,1-1 0 0 0,-1 1 0 0 0,0 1 0 0 0,-1-1 0 0 0,1 1 0 0 0,-1 1 0 0 0,1 0 0 0 0,-1 0 0 0 0,-15-1 0 0 0,13 3 140 0 0,0 1 0 0 0,0 0 0 0 0,0 0 0 0 0,0 1 0 0 0,1 0 0 0 0,-1 1 0 0 0,1 1 0 0 0,-1-1 0 0 0,1 2 0 0 0,0-1 0 0 0,1 1 0 0 0,-1 1 0 0 0,1 0 0 0 0,0 0 0 0 0,0 1 0 0 0,1 0 0 0 0,0 0 0 0 0,0 1 0 0 0,1 0 0 0 0,0 1 0 0 0,0-1 0 0 0,1 1 0 0 0,0 1 0 0 0,1-1 0 0 0,0 1 0 0 0,0 0 0 0 0,1 0 0 0 0,1 0 0 0 0,-5 16 0 0 0,7-21-98 0 0,1 0 0 0 0,-1 0-1 0 0,1 0 1 0 0,-1 0-1 0 0,1-1 1 0 0,1 1 0 0 0,-1 0-1 0 0,1 0 1 0 0,0 0-1 0 0,0 0 1 0 0,0-1 0 0 0,1 1-1 0 0,-1 0 1 0 0,1-1-1 0 0,0 1 1 0 0,1-1 0 0 0,5 8-1 0 0,-4-7-10 0 0,0 0 0 0 0,1 0 0 0 0,0-1 0 0 0,0 1 0 0 0,0-1 0 0 0,0 0 0 0 0,1-1 0 0 0,0 0 0 0 0,0 0 0 0 0,0 0 0 0 0,0 0 0 0 0,12 3 0 0 0,-5-3-31 0 0,1 0 0 0 0,-1 0 0 0 0,1-1 0 0 0,-1-1 0 0 0,1 0 0 0 0,20-2 0 0 0,-24 0 14 0 0,-1-1 0 0 0,0 0 0 0 0,0 0 0 0 0,0-1 0 0 0,0 0 0 0 0,0 0 0 0 0,0-1 0 0 0,-1 0 0 0 0,1-1 0 0 0,8-7-1 0 0,-10 8 5 0 0,0-1 0 0 0,-1 0 0 0 0,1-1 0 0 0,-1 0 0 0 0,10-13 0 0 0,-14 17 3 0 0,-1 0-1 0 0,0-1 1 0 0,1 0-1 0 0,-1 1 1 0 0,0-1 0 0 0,0 1-1 0 0,-1-1 1 0 0,1 0-1 0 0,0 0 1 0 0,-1 0-1 0 0,0 1 1 0 0,0-1-1 0 0,0 0 1 0 0,0 0 0 0 0,0 0-1 0 0,0 1 1 0 0,-1-1-1 0 0,1 0 1 0 0,-1 0-1 0 0,0 1 1 0 0,-1-5-1 0 0,-14-28 64 0 0,11 26-8 0 0,1-1-1 0 0,-1 0 0 0 0,2 0 1 0 0,-6-21-1 0 0,9 31-53 0 0,0 0 0 0 0,0 0 0 0 0,0 0 0 0 0,0 0 0 0 0,0 0 0 0 0,0 0 0 0 0,0 0-1 0 0,0 0 1 0 0,0 0 0 0 0,0-1 0 0 0,0 1 0 0 0,0 0 0 0 0,0 0 0 0 0,0 0 0 0 0,0 0 0 0 0,0 0 0 0 0,0 0 0 0 0,0 0-1 0 0,0 0 1 0 0,0-1 0 0 0,0 1 0 0 0,0 0 0 0 0,0 0 0 0 0,0 0 0 0 0,0 0 0 0 0,0 0 0 0 0,0 0 0 0 0,0 0 0 0 0,0 0-1 0 0,0-1 1 0 0,0 1 0 0 0,0 0 0 0 0,0 0 0 0 0,0 0 0 0 0,0 0 0 0 0,0 0 0 0 0,1 0 0 0 0,-1 0 0 0 0,0 0 0 0 0,0 0-1 0 0,0 0 1 0 0,0 0 0 0 0,0 0 0 0 0,0 0 0 0 0,0-1 0 0 0,0 1 0 0 0,0 0 0 0 0,1 0 0 0 0,-1 0 0 0 0,0 0 0 0 0,5 5 44 0 0,4 9 2 0 0,84 157-132 0 0,38 83 82 0 0,-114-215 90 0 0,-2 0 1 0 0,-2 0 0 0 0,-2 1 0 0 0,12 77 0 0 0,-21-99 74 0 0,-1 1 1 0 0,-1 0 0 0 0,-1 0 0 0 0,-1 0 0 0 0,0 0 0 0 0,-7 26-1 0 0,6-33-8 0 0,0-1-1 0 0,-1 0 1 0 0,-1 0-1 0 0,1-1 0 0 0,-2 1 1 0 0,1-1-1 0 0,-2 0 1 0 0,1-1-1 0 0,-1 1 0 0 0,-1-1 1 0 0,-13 13-1 0 0,15-17-95 0 0,-1-1 0 0 0,1 1 0 0 0,-1-1-1 0 0,-1 0 1 0 0,1-1 0 0 0,-1 0 0 0 0,1 0 0 0 0,-1 0-1 0 0,0-1 1 0 0,0 0 0 0 0,0-1 0 0 0,0 1 0 0 0,0-2-1 0 0,0 1 1 0 0,0-1 0 0 0,0 0 0 0 0,0-1-1 0 0,0 0 1 0 0,-1 0 0 0 0,2-1 0 0 0,-1 0 0 0 0,0 0-1 0 0,0-1 1 0 0,1 0 0 0 0,-1-1 0 0 0,1 1 0 0 0,0-1-1 0 0,0-1 1 0 0,0 1 0 0 0,1-1 0 0 0,-1 0 0 0 0,-7-9-1 0 0,1-2-70 0 0,1 0 1 0 0,1-1-1 0 0,1 0 0 0 0,1 0 0 0 0,0-1 0 0 0,-12-38 0 0 0,11 24-90 0 0,2-1-1 0 0,1-1 1 0 0,-3-43-1 0 0,9 61 78 0 0,1-1-1 0 0,0 0 1 0 0,1 1-1 0 0,1-1 1 0 0,0 1-1 0 0,2-1 0 0 0,0 1 1 0 0,0 0-1 0 0,2 0 1 0 0,0 1-1 0 0,0-1 1 0 0,13-19-1 0 0,-13 25-130 0 0,1 0 0 0 0,0 1 0 0 0,0 0 0 0 0,1 0 0 0 0,0 0 0 0 0,1 1-1 0 0,0 0 1 0 0,0 1 0 0 0,1 0 0 0 0,0 1 0 0 0,0 0 0 0 0,0 0 0 0 0,1 1 0 0 0,0 0 0 0 0,0 1 0 0 0,0 0-1 0 0,1 1 1 0 0,14-3 0 0 0,85-3-8045 0 0,-84 9 6255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7:12.9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282 44 1104 0 0,'-15'-9'3299'0'0,"5"2"-847"0"0,-1 1 0 0 0,-19-8-1 0 0,26 12-2043 0 0,-1 1-1 0 0,1 0 0 0 0,-1 0 0 0 0,0 0 1 0 0,0 0-1 0 0,0 1 0 0 0,1 0 0 0 0,-1 0 1 0 0,0 0-1 0 0,-6 1 0 0 0,0 1 107 0 0,1 1-1 0 0,0 0 1 0 0,0 1 0 0 0,0 0-1 0 0,0 0 1 0 0,-18 12 0 0 0,23-13-348 0 0,-1 1 0 0 0,1 0 1 0 0,0 0-1 0 0,0 0 0 0 0,0 1 0 0 0,0 0 1 0 0,1 0-1 0 0,0 0 0 0 0,0 0 1 0 0,0 1-1 0 0,1-1 0 0 0,-4 10 0 0 0,6-12-132 0 0,0 0-1 0 0,0 0 0 0 0,0 0 0 0 0,0 0 0 0 0,1 1 1 0 0,-1-1-1 0 0,1 0 0 0 0,0 1 0 0 0,0-1 0 0 0,0 0 1 0 0,1 0-1 0 0,-1 1 0 0 0,1-1 0 0 0,-1 0 1 0 0,1 0-1 0 0,2 6 0 0 0,0-5-22 0 0,-1 0 1 0 0,0-1-1 0 0,1 1 0 0 0,0 0 1 0 0,0-1-1 0 0,0 1 0 0 0,0-1 1 0 0,1 0-1 0 0,-1 0 0 0 0,8 4 1 0 0,3 1-59 0 0,0-1 1 0 0,1-1-1 0 0,0 0 1 0 0,0-1 0 0 0,27 6-1 0 0,-21-7-44 0 0,-1 0-1 0 0,0-1 1 0 0,1-2-1 0 0,32 0 1 0 0,-43-2-14 0 0,1 0 1 0 0,-1-1-1 0 0,0 0 1 0 0,0 0-1 0 0,1-1 1 0 0,-1-1-1 0 0,-1 0 1 0 0,1 0-1 0 0,-1-1 1 0 0,17-10-1 0 0,-25 14 82 0 0,1 0 0 0 0,-1 0 0 0 0,1-1 0 0 0,-1 1 0 0 0,0 0 0 0 0,0-1 0 0 0,1 1 0 0 0,-1 0 0 0 0,0-1 0 0 0,0 1 0 0 0,0-1 0 0 0,0 0 0 0 0,-1 1 0 0 0,1-1 0 0 0,0 0 0 0 0,-1 0-1 0 0,1 1 1 0 0,0-5 0 0 0,-1 4-31 0 0,0-1 0 0 0,-1 1 0 0 0,1-1 0 0 0,-1 0 0 0 0,1 1 0 0 0,-1-1 0 0 0,0 1 0 0 0,0-1 0 0 0,0 1 0 0 0,0 0 0 0 0,0-1 0 0 0,-2-1 0 0 0,-4-6-155 0 0,0 1 0 0 0,-1 0 0 0 0,0 0 1 0 0,-15-11-1 0 0,22 19 205 0 0,-11-10 6 0 0,0 2 0 0 0,-1-1 0 0 0,0 2 0 0 0,-1 0 1 0 0,1 0-1 0 0,-2 1 0 0 0,1 1 0 0 0,-24-7 0 0 0,30 11 61 0 0,0 0-1 0 0,1 1 0 0 0,-1 0 0 0 0,0 0 1 0 0,1 1-1 0 0,-1-1 0 0 0,0 2 1 0 0,1-1-1 0 0,-1 1 0 0 0,0 1 1 0 0,1-1-1 0 0,-1 1 0 0 0,1 1 0 0 0,0-1 1 0 0,-1 1-1 0 0,1 0 0 0 0,0 1 1 0 0,1 0-1 0 0,-10 6 0 0 0,11-5-23 0 0,0-1-1 0 0,0 1 0 0 0,0 0 0 0 0,1 0 1 0 0,-1 1-1 0 0,1-1 0 0 0,1 1 1 0 0,-1 0-1 0 0,1 0 0 0 0,0 0 1 0 0,0 0-1 0 0,1 0 0 0 0,0 1 0 0 0,-2 7 1 0 0,3-10-31 0 0,1 0 1 0 0,-1 0-1 0 0,1 1 1 0 0,0-1-1 0 0,0 0 1 0 0,0 0-1 0 0,0 1 1 0 0,1-1-1 0 0,0 0 1 0 0,0 0-1 0 0,0 1 1 0 0,0-1-1 0 0,1 0 1 0 0,-1 0-1 0 0,1-1 1 0 0,0 1-1 0 0,0 0 1 0 0,1 0 0 0 0,-1-1-1 0 0,1 0 1 0 0,0 1-1 0 0,0-1 1 0 0,3 3-1 0 0,3 0-10 0 0,-1 0 0 0 0,1 0 0 0 0,0-1 0 0 0,0 0 0 0 0,0-1 0 0 0,1 0 0 0 0,0-1 0 0 0,0 1 0 0 0,13 1 0 0 0,1-1-8 0 0,1-1 0 0 0,43 0-1 0 0,-54-3-22 0 0,-1-1 0 0 0,0-1 0 0 0,0 0 0 0 0,0-1 0 0 0,0-1 0 0 0,-1 0 0 0 0,1 0 0 0 0,-1-1 0 0 0,0-1-1 0 0,14-8 1 0 0,-22 12 3 0 0,-1 0 0 0 0,0-1 0 0 0,0 1 0 0 0,-1-1 0 0 0,1 1 0 0 0,0-1 0 0 0,-1 0 0 0 0,0 0 0 0 0,0 0 0 0 0,1 0-1 0 0,-2 0 1 0 0,1-1 0 0 0,0 1 0 0 0,-1 0 0 0 0,2-7 0 0 0,-2 6-7 0 0,0 0 0 0 0,-1-1 0 0 0,0 1-1 0 0,0 0 1 0 0,0 0 0 0 0,-1-1 0 0 0,1 1 0 0 0,-1 0 0 0 0,0 0-1 0 0,0 0 1 0 0,0 0 0 0 0,-1 0 0 0 0,-2-6 0 0 0,-7-15 39 0 0,6 14 129 0 0,0 0 0 0 0,0 0 0 0 0,-1 1 0 0 0,-13-18 0 0 0,19 28-106 0 0,0 0 0 0 0,0-1 0 0 0,0 1 0 0 0,0 0 0 0 0,0-1 0 0 0,-1 1 0 0 0,1 0 0 0 0,0 0 0 0 0,0-1 1 0 0,0 1-1 0 0,-1 0 0 0 0,1 0 0 0 0,0 0 0 0 0,-1-1 0 0 0,1 1 0 0 0,0 0 0 0 0,0 0 0 0 0,-1 0 0 0 0,1 0 0 0 0,0 0 0 0 0,-1 0 0 0 0,1-1 0 0 0,0 1 0 0 0,-1 0 0 0 0,1 0 0 0 0,0 0 0 0 0,-1 0 0 0 0,1 0 0 0 0,0 0 0 0 0,-1 0 0 0 0,1 0 0 0 0,0 0 0 0 0,-1 1 0 0 0,-2 9 453 0 0,6 17-185 0 0,6 8-188 0 0,29 64 0 0 0,-26-70-151 0 0,-6-15 30 0 0,1 1-1 0 0,1-1 1 0 0,1 0-1 0 0,18 24 1 0 0,-4-12-809 0 0,32 27 0 0 0,-49-47 157 0 0,7 6-1279 0 0,-2-6-2239 0 0,-5-4 2343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7:13.3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81 3657 0 0,'-7'-11'6686'0'0,"6"10"-5988"0"0,0-1-1 0 0,0 1 1 0 0,0-1-1 0 0,0 0 0 0 0,0 1 1 0 0,0-1-1 0 0,0 0 1 0 0,0-3-1 0 0,1 4-588 0 0,0 0-1 0 0,0 0 0 0 0,0 0 0 0 0,0 0 1 0 0,0 0-1 0 0,1 0 0 0 0,-1-1 0 0 0,0 1 1 0 0,1 0-1 0 0,-1 0 0 0 0,1 0 0 0 0,-1 0 1 0 0,1 0-1 0 0,-1 0 0 0 0,1 0 1 0 0,0 1-1 0 0,0-1 0 0 0,1-1 0 0 0,0-1 26 0 0,0 1-1 0 0,0-1 1 0 0,0 1-1 0 0,0 0 0 0 0,0 0 1 0 0,1 0-1 0 0,-1 0 1 0 0,1 0-1 0 0,-1 0 1 0 0,1 1-1 0 0,0-1 0 0 0,0 1 1 0 0,0 0-1 0 0,0 0 1 0 0,0 0-1 0 0,0 0 0 0 0,0 0 1 0 0,0 1-1 0 0,0-1 1 0 0,0 1-1 0 0,5 0 1 0 0,-7 1-72 0 0,0-1 0 0 0,0 0 1 0 0,0 1-1 0 0,0 0 0 0 0,0-1 1 0 0,0 1-1 0 0,-1 0 1 0 0,1-1-1 0 0,0 1 0 0 0,0 0 1 0 0,-1 0-1 0 0,1 0 0 0 0,0 0 1 0 0,-1 0-1 0 0,1 0 1 0 0,-1-1-1 0 0,1 1 0 0 0,-1 1 1 0 0,1-1-1 0 0,-1 0 0 0 0,0 0 1 0 0,1 1-1 0 0,4 27 660 0 0,-5-28-711 0 0,4 37 697 0 0,-1 1 0 0 0,-4 50 0 0 0,-15 80 610 0 0,0 14-675 0 0,15-156-581 0 0,-2 21-71 0 0,6 51 1 0 0,-2-86-2 0 0,0 1 1 0 0,2 0 0 0 0,0 0-1 0 0,0-1 1 0 0,1 0 0 0 0,1 1 0 0 0,0-2-1 0 0,9 18 1 0 0,-12-28-2 0 0,-1 0-1 0 0,0-1 1 0 0,1 1 0 0 0,-1 0 0 0 0,1 0 0 0 0,-1-1-1 0 0,1 1 1 0 0,3 2 0 0 0,-4-4-6 0 0,-1 1 1 0 0,1-1-1 0 0,-1 0 1 0 0,1 0 0 0 0,-1 0-1 0 0,1 0 1 0 0,-1 1-1 0 0,1-1 1 0 0,0 0-1 0 0,-1 0 1 0 0,1 0-1 0 0,-1 0 1 0 0,1 0-1 0 0,-1 0 1 0 0,1 0 0 0 0,0-1-1 0 0,-1 1 1 0 0,1 0-1 0 0,-1 0 1 0 0,1 0-1 0 0,-1-1 1 0 0,1 1-1 0 0,-1 0 1 0 0,1 0 0 0 0,-1-1-1 0 0,1 1 1 0 0,-1 0-1 0 0,1-1 1 0 0,-1 1-1 0 0,0-1 1 0 0,1 1-1 0 0,-1-1 1 0 0,0 1-1 0 0,1 0 1 0 0,-1-1 0 0 0,0 1-1 0 0,1-1 1 0 0,-1 0-1 0 0,0 1 1 0 0,0-1-1 0 0,1 0 1 0 0,2-7-725 0 0,1 0 1 0 0,-1 0 0 0 0,-1-1-1 0 0,4-12 1 0 0,-5 11-932 0 0,0 0-1 0 0,0-1 1 0 0,-1 1 0 0 0,0 0 0 0 0,-1 0 0 0 0,-3-16-1 0 0,-1 4-567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7:13.6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112 115 2681 0 0,'-21'-8'7016'0'0,"0"0"-4041"0"0,6 1-1364 0 0,0 1 0 0 0,-25-5 0 0 0,82 2 931 0 0,-9 1-2114 0 0,35-14 1 0 0,-44 13-308 0 0,1 1 1 0 0,51-9 0 0 0,-67 16-110 0 0,0 1 0 0 0,0 0 0 0 0,-1 0 0 0 0,1 0 0 0 0,0 1 0 0 0,-1 1 0 0 0,1-1 0 0 0,0 1 0 0 0,-1 1 0 0 0,0-1 0 0 0,0 2 0 0 0,0-1 0 0 0,8 5 0 0 0,-6-2-8 0 0,-1 0 0 0 0,0 0 0 0 0,0 1 1 0 0,0 1-1 0 0,-1-1 0 0 0,-1 1 0 0 0,1 1 0 0 0,-1-1 1 0 0,0 1-1 0 0,-1 0 0 0 0,7 14 0 0 0,-9-15 2 0 0,0 0 0 0 0,-1 1-1 0 0,0-1 1 0 0,-1 0-1 0 0,0 1 1 0 0,0 0 0 0 0,-1 0-1 0 0,0-1 1 0 0,0 1-1 0 0,-1 0 1 0 0,0 0-1 0 0,-1 0 1 0 0,0 0 0 0 0,-4 15-1 0 0,-1-2 75 0 0,-1 0 0 0 0,-18 36 0 0 0,20-48-62 0 0,0-1 0 0 0,-1 0-1 0 0,0 0 1 0 0,0 0-1 0 0,-1-1 1 0 0,0 0 0 0 0,-1 0-1 0 0,-9 7 1 0 0,11-11-44 0 0,1-1 0 0 0,-1 0 0 0 0,0 0 0 0 0,0-1-1 0 0,0 0 1 0 0,0 0 0 0 0,0 0 0 0 0,0-1 0 0 0,0 0 0 0 0,-9 1 0 0 0,-10-1-508 0 0,-32-2 0 0 0,46 1 273 0 0,-10-2-1626 0 0,-27-4 1 0 0,14-2-972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8:22.8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54 512 0 0,'-1'-2'404'0'0,"-9"-10"2921"0"0,0 1 0 0 0,-19-17-1 0 0,29 28-3277 0 0,0 0 0 0 0,0 0 0 0 0,0 0 0 0 0,0 0-1 0 0,0 0 1 0 0,0 0 0 0 0,0 0 0 0 0,-1 0 0 0 0,1 0 0 0 0,0 0-1 0 0,0 0 1 0 0,0 0 0 0 0,0 0 0 0 0,0 0 0 0 0,0 0 0 0 0,0 0-1 0 0,0 0 1 0 0,0 0 0 0 0,0 0 0 0 0,0 0 0 0 0,-1 0 0 0 0,1 0-1 0 0,0 0 1 0 0,0 0 0 0 0,0 0 0 0 0,0 0 0 0 0,0 0 0 0 0,0 0-1 0 0,0 0 1 0 0,0 0 0 0 0,0 0 0 0 0,0 0 0 0 0,0 0-1 0 0,0 0 1 0 0,0 0 0 0 0,0 0 0 0 0,0 0 0 0 0,-1 1 0 0 0,1-1-1 0 0,0 0 1 0 0,0 0 0 0 0,0 0 0 0 0,0 0 0 0 0,0 0 0 0 0,0 0-1 0 0,0 0 1 0 0,0 0 0 0 0,0 0 0 0 0,0 0 0 0 0,0 0 0 0 0,0 1-1 0 0,-1 7 1139 0 0,1 13-153 0 0,0-19-683 0 0,2 46 2101 0 0,18 94 0 0 0,-11-92-1488 0 0,4 81 1 0 0,-24 97 459 0 0,-18 1-848 0 0,20-171-378 0 0,-6 36-63 0 0,-4 26 45 0 0,17-93-149 0 0,0 0 0 0 0,3 39-1 0 0,1-51-69 0 0,4 23 0 0 0,-5-34 18 0 0,0 0 0 0 0,0 0 0 0 0,1 0 0 0 0,-1-1 0 0 0,1 1 0 0 0,0 0 0 0 0,0-1 0 0 0,0 0 0 0 0,0 1-1 0 0,5 5 1 0 0,-6-9 0 0 0,0 1 0 0 0,0 0 0 0 0,-1-1 0 0 0,1 1 0 0 0,0-1 0 0 0,0 1 0 0 0,0-1 0 0 0,-1 1 0 0 0,1-1 1 0 0,0 1-1 0 0,0-1 0 0 0,0 0 0 0 0,0 0 0 0 0,0 1 0 0 0,0-1 0 0 0,0 0 0 0 0,0 0 0 0 0,0 0 0 0 0,0 0 0 0 0,0 0 0 0 0,0 0 0 0 0,1-1 0 0 0,-1 1-93 0 0,1-1-1 0 0,-1 0 1 0 0,1 0 0 0 0,-1 0 0 0 0,1 1 0 0 0,-1-1 0 0 0,0 0-1 0 0,1-1 1 0 0,-1 1 0 0 0,0 0 0 0 0,2-3 0 0 0,1-1-570 0 0,-1 0 0 0 0,1-1 0 0 0,-1 0 0 0 0,0 0 0 0 0,2-8 0 0 0,-2 6-1212 0 0,-1 0 0 0 0,-1-1 0 0 0,2-8 1 0 0,-1-4-3514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8:23.0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7 3265 0 0,'-8'-5'8369'0'0,"-2"4"-3913"0"0,10 1-4385 0 0,0 0 0 0 0,0-1 0 0 0,-1 1-1 0 0,1 0 1 0 0,0 0 0 0 0,0 0 0 0 0,0 0 0 0 0,0 1 0 0 0,-1-1 0 0 0,1 0 0 0 0,0 0 0 0 0,0 0 0 0 0,0 0-1 0 0,0 0 1 0 0,-1 0 0 0 0,1 0 0 0 0,0 0 0 0 0,0 0 0 0 0,0 0 0 0 0,0 0 0 0 0,-1 0 0 0 0,1 1 0 0 0,0-1-1 0 0,0 0 1 0 0,0 0 0 0 0,0 0 0 0 0,0 0 0 0 0,0 0 0 0 0,0 1 0 0 0,0-1 0 0 0,-1 0 0 0 0,1 0 0 0 0,6 9 1949 0 0,2-3-1665 0 0,0-1 0 0 0,0 0 0 0 0,0 0 1 0 0,1 0-1 0 0,-1-1 0 0 0,1 0 0 0 0,0-1 1 0 0,0 0-1 0 0,1-1 0 0 0,15 3 0 0 0,9 0-145 0 0,54-1-1 0 0,-87-4-198 0 0,55-1 204 0 0,94-14 1 0 0,-47-2-1055 0 0,-3-2-3932 0 0,-91 17 4027 0 0,-5 1-3444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0:06.3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141 153 512 0 0,'0'0'20'0'0,"0"-1"1"0"0,0 1-1 0 0,0 0 0 0 0,0 0 0 0 0,0-1 1 0 0,0 1-1 0 0,0 0 0 0 0,0 0 1 0 0,0 0-1 0 0,0-1 0 0 0,0 1 0 0 0,0 0 1 0 0,0 0-1 0 0,0-1 0 0 0,0 1 0 0 0,0 0 1 0 0,0 0-1 0 0,0 0 0 0 0,-1 0 1 0 0,1-1-1 0 0,0 1 0 0 0,0 0 0 0 0,0 0 1 0 0,0 0-1 0 0,0 0 0 0 0,-1-1 0 0 0,1 1 1 0 0,0 0-1 0 0,0 0 0 0 0,0 0 0 0 0,-1 0 1 0 0,1 0-1 0 0,0 0 0 0 0,0 0 1 0 0,0 0-1 0 0,-1 0 0 0 0,1-1 0 0 0,0 1 1 0 0,0 0-1 0 0,-1 0 0 0 0,1 0 0 0 0,-13 5 1893 0 0,-10 12 1244 0 0,23-16-3143 0 0,-3 1 210 0 0,0 0 0 0 0,1 0 0 0 0,-1 1 1 0 0,1 0-1 0 0,0-1 0 0 0,0 1 0 0 0,0 0 1 0 0,0 0-1 0 0,0 0 0 0 0,0 0 0 0 0,1 1 1 0 0,0-1-1 0 0,0 0 0 0 0,0 0 0 0 0,0 1 1 0 0,0-1-1 0 0,0 1 0 0 0,1-1 0 0 0,0 1 0 0 0,0 5 1 0 0,1-2 25 0 0,0-1 0 0 0,0 1 0 0 0,1-1 1 0 0,0 0-1 0 0,0 0 0 0 0,1 0 0 0 0,0 0 1 0 0,0 0-1 0 0,0 0 0 0 0,5 6 0 0 0,5 4 329 0 0,0 0 1 0 0,16 13-1 0 0,-18-19-295 0 0,-1 1 0 0 0,0 0 0 0 0,0 0 0 0 0,-1 1 0 0 0,10 18 0 0 0,-18-27-224 0 0,1 1 0 0 0,-1-1 0 0 0,0 0 1 0 0,0 0-1 0 0,-1 1 0 0 0,1-1 0 0 0,-1 0 0 0 0,1 1 0 0 0,-1 4 0 0 0,0-7-28 0 0,0 0-1 0 0,0 0 1 0 0,0 0 0 0 0,0 0-1 0 0,-1 0 1 0 0,1 0 0 0 0,0-1-1 0 0,0 1 1 0 0,-1 0 0 0 0,1 0 0 0 0,-1 0-1 0 0,1 0 1 0 0,-1 0 0 0 0,1 0-1 0 0,-1-1 1 0 0,1 1 0 0 0,-1 0 0 0 0,1 0-1 0 0,-1-1 1 0 0,0 1 0 0 0,0-1-1 0 0,1 1 1 0 0,-1 0 0 0 0,0-1 0 0 0,0 1-1 0 0,0-1 1 0 0,0 0 0 0 0,1 1-1 0 0,-1-1 1 0 0,0 0 0 0 0,0 1 0 0 0,0-1-1 0 0,0 0 1 0 0,0 0 0 0 0,0 0-1 0 0,-1 0 1 0 0,1 0-14 0 0,0 0 0 0 0,0 0-1 0 0,0-1 1 0 0,0 1 0 0 0,1 0-1 0 0,-1-1 1 0 0,0 1 0 0 0,0-1-1 0 0,0 1 1 0 0,1-1 0 0 0,-1 1 0 0 0,0-1-1 0 0,1 1 1 0 0,-1-1 0 0 0,1 0-1 0 0,-1 1 1 0 0,0-1 0 0 0,1 0 0 0 0,0 0-1 0 0,-1 1 1 0 0,1-1 0 0 0,-1 0-1 0 0,1 0 1 0 0,0 0 0 0 0,-1-1 0 0 0,-6-27 82 0 0,4 19 23 0 0,-31-152 265 0 0,1 11-273 0 0,27 123-147 0 0,2 9 38 0 0,-9-26-1 0 0,11 41-5 0 0,0-1 0 0 0,0 1 0 0 0,0 0 0 0 0,0-1 0 0 0,-1 1 1 0 0,1 0-1 0 0,-1 0 0 0 0,0 1 0 0 0,0-1 0 0 0,-7-5 0 0 0,9 8-1 0 0,0 0-1 0 0,0 0 1 0 0,0 1-1 0 0,0-1 1 0 0,0 0-1 0 0,0 1 1 0 0,0-1-1 0 0,0 1 1 0 0,0-1-1 0 0,0 1 1 0 0,0 0-1 0 0,-1-1 1 0 0,1 1 0 0 0,0 0-1 0 0,0 0 1 0 0,0 0-1 0 0,0 0 1 0 0,-1 0-1 0 0,1 0 1 0 0,0 0-1 0 0,0 0 1 0 0,0 0-1 0 0,0 0 1 0 0,-1 1 0 0 0,1-1-1 0 0,0 0 1 0 0,0 1-1 0 0,0-1 1 0 0,0 1-1 0 0,0 0 1 0 0,0-1-1 0 0,0 1 1 0 0,0 0-1 0 0,0-1 1 0 0,0 1-1 0 0,-1 2 1 0 0,0-1-11 0 0,1 0 0 0 0,-1 1 0 0 0,1-1 0 0 0,0 1 0 0 0,0-1 0 0 0,0 1 0 0 0,0 0 0 0 0,0-1 0 0 0,0 1 0 0 0,1 0-1 0 0,-1 0 1 0 0,1-1 0 0 0,0 1 0 0 0,0 4 0 0 0,0-3 18 0 0,1 0-1 0 0,0 1 0 0 0,0-1 0 0 0,0 0 1 0 0,1 0-1 0 0,-1 0 0 0 0,1 0 1 0 0,0 0-1 0 0,0-1 0 0 0,1 1 0 0 0,-1 0 1 0 0,1-1-1 0 0,0 0 0 0 0,0 0 1 0 0,0 0-1 0 0,0 0 0 0 0,0 0 0 0 0,1 0 1 0 0,-1-1-1 0 0,5 3 0 0 0,3 1 5 0 0,0 0 0 0 0,0-1-1 0 0,0 0 1 0 0,1-1 0 0 0,23 5 0 0 0,2-3-134 0 0,0-2 1 0 0,0-1-1 0 0,1-2 1 0 0,44-4-1 0 0,-80 2-58 0 0,9 2-1397 0 0,-7 4-2878 0 0,-3-1 2701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8:23.3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24 118 1496 0 0,'9'-38'6036'0'0,"-9"32"-5324"0"0,1 0 0 0 0,0 0 0 0 0,1 1 0 0 0,-1-1 0 0 0,1 0 0 0 0,0 0 1 0 0,1 1-1 0 0,-1-1 0 0 0,1 1 0 0 0,0 0 0 0 0,6-8 0 0 0,-9 13-609 0 0,0 0 1 0 0,1-1-1 0 0,-1 1 1 0 0,0 0-1 0 0,0 0 1 0 0,1-1-1 0 0,-1 1 0 0 0,0 0 1 0 0,0 0-1 0 0,1-1 1 0 0,-1 1-1 0 0,0 0 1 0 0,1 0-1 0 0,-1 0 1 0 0,0 0-1 0 0,1-1 1 0 0,-1 1-1 0 0,0 0 1 0 0,1 0-1 0 0,-1 0 0 0 0,1 0 1 0 0,-1 0-1 0 0,0 0 1 0 0,1 0-1 0 0,-1 0 1 0 0,0 0-1 0 0,1 0 1 0 0,-1 0-1 0 0,1 0 1 0 0,-1 0-1 0 0,0 0 1 0 0,1 1-1 0 0,0-1 20 0 0,-1 1 0 0 0,1 0-1 0 0,-1-1 1 0 0,1 1 0 0 0,-1 0 0 0 0,0 0-1 0 0,1-1 1 0 0,-1 1 0 0 0,0 0 0 0 0,1 0-1 0 0,-1 0 1 0 0,0-1 0 0 0,0 3 0 0 0,2 32 1019 0 0,-2-32-948 0 0,-4 96 1155 0 0,-32 169-1 0 0,11-103-1116 0 0,17-106-141 0 0,1 81 1 0 0,8-115-135 0 0,1 0 0 0 0,0 0 0 0 0,2-1 0 0 0,1 1 0 0 0,16 46 0 0 0,-17-60-156 0 0,2 1 1 0 0,0-1-1 0 0,0 0 0 0 0,14 18 0 0 0,-14-22-525 0 0,-1-1-1 0 0,1 1 1 0 0,1-2 0 0 0,10 9-1 0 0,-4-6-1957 0 0,-3-6-2172 0 0,-6-3 1168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8:24.3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61 215 1600 0 0,'-2'-1'400'0'0,"1"1"0"0"0,-1 0 1 0 0,1 0-1 0 0,0 0 0 0 0,-1 0 0 0 0,1 1 0 0 0,-1-1 0 0 0,1 0 0 0 0,0 1 0 0 0,-1-1 0 0 0,1 0 0 0 0,0 1 0 0 0,-1 0 0 0 0,1-1 0 0 0,0 1 0 0 0,0 0 1 0 0,0 0-1 0 0,-1-1 0 0 0,1 1 0 0 0,0 0 0 0 0,0 0 0 0 0,0 0 0 0 0,0 2 0 0 0,0-1 10 0 0,0 0-1 0 0,0 1 1 0 0,0-1-1 0 0,1 1 1 0 0,0-1-1 0 0,-1 1 1 0 0,1-1-1 0 0,0 1 1 0 0,0-1 0 0 0,0 1-1 0 0,0 0 1 0 0,1 3-1 0 0,7 39 2244 0 0,20 68-1 0 0,-26-107-2579 0 0,0 1 0 0 0,1-1 0 0 0,0 0 0 0 0,0 0 0 0 0,0 0 0 0 0,1-1 0 0 0,0 1 0 0 0,0-1 0 0 0,7 7 0 0 0,-9-10-69 0 0,-1 0-1 0 0,1 0 1 0 0,1-1 0 0 0,-1 1 0 0 0,0-1 0 0 0,0 1 0 0 0,1-1 0 0 0,-1 0-1 0 0,0 0 1 0 0,1 0 0 0 0,-1 0 0 0 0,1 0 0 0 0,0 0 0 0 0,-1-1-1 0 0,1 1 1 0 0,-1-1 0 0 0,1 0 0 0 0,0 0 0 0 0,-1 0 0 0 0,1 0 0 0 0,0 0-1 0 0,-1-1 1 0 0,1 1 0 0 0,0-1 0 0 0,4-1 0 0 0,0-1-52 0 0,1-1 1 0 0,-1 0-1 0 0,0 0 1 0 0,-1 0-1 0 0,1-1 0 0 0,-1 0 1 0 0,0 0-1 0 0,0-1 1 0 0,0 1-1 0 0,-1-1 1 0 0,0-1-1 0 0,0 1 1 0 0,-1-1-1 0 0,1 1 0 0 0,-1-1 1 0 0,-1-1-1 0 0,0 1 1 0 0,0 0-1 0 0,0-1 1 0 0,-1 0-1 0 0,0 1 0 0 0,0-1 1 0 0,-1 0-1 0 0,0 0 1 0 0,0 0-1 0 0,-1-10 1 0 0,-1 5-56 0 0,0 1 1 0 0,-1-1-1 0 0,0 1 1 0 0,-1-1-1 0 0,-1 1 1 0 0,0 0-1 0 0,-1 0 1 0 0,0 0-1 0 0,0 1 1 0 0,-1 0-1 0 0,-9-13 1 0 0,12 19 96 0 0,-1 0 1 0 0,0 1-1 0 0,0-1 1 0 0,0 1-1 0 0,0 0 1 0 0,-1 0-1 0 0,0 0 1 0 0,0 1-1 0 0,0-1 1 0 0,0 1-1 0 0,0 0 1 0 0,-1 1-1 0 0,1-1 1 0 0,-1 1-1 0 0,1 0 1 0 0,-1 1 0 0 0,0-1-1 0 0,0 1 1 0 0,0 0-1 0 0,0 1 1 0 0,0-1-1 0 0,0 1 1 0 0,0 0-1 0 0,0 1 1 0 0,-10 1-1 0 0,12 0 41 0 0,-1-1-1 0 0,0 1 0 0 0,0 0 0 0 0,1 1 0 0 0,-1-1 1 0 0,1 1-1 0 0,0 0 0 0 0,0 0 0 0 0,0 0 1 0 0,0 0-1 0 0,1 1 0 0 0,-1 0 0 0 0,1-1 1 0 0,0 1-1 0 0,0 1 0 0 0,0-1 0 0 0,0 0 1 0 0,1 1-1 0 0,0-1 0 0 0,0 1 0 0 0,0 0 1 0 0,0 0-1 0 0,1-1 0 0 0,0 1 0 0 0,-1 6 0 0 0,1-6 17 0 0,1 0-1 0 0,-1 1 0 0 0,1-1 1 0 0,0 0-1 0 0,0 1 0 0 0,1-1 1 0 0,0 0-1 0 0,0 1 0 0 0,0-1 0 0 0,4 9 1 0 0,-4-10-24 0 0,1-1 0 0 0,0 1 0 0 0,0-1 0 0 0,0 0 0 0 0,0 0 0 0 0,1 0 0 0 0,-1 0 0 0 0,1 0 0 0 0,0 0 0 0 0,0 0 0 0 0,0-1 0 0 0,0 0 0 0 0,0 1 1 0 0,0-1-1 0 0,6 2 0 0 0,4 1 5 0 0,0 0 0 0 0,0-2 0 0 0,0 1 1 0 0,0-2-1 0 0,1 0 0 0 0,-1 0 0 0 0,1-1 1 0 0,16-1-1 0 0,-5-2-33 0 0,-1 0-1 0 0,0-2 1 0 0,41-10 0 0 0,-49 8-5 0 0,1 0 0 0 0,-1-1 0 0 0,0 0 0 0 0,-1-1-1 0 0,0-1 1 0 0,0-1 0 0 0,-1 0 0 0 0,0-1 0 0 0,22-22 0 0 0,-33 29 9 0 0,1 0 1 0 0,-2-1-1 0 0,1 1 1 0 0,0-1 0 0 0,-1 0-1 0 0,0 0 1 0 0,3-9-1 0 0,-5 12 5 0 0,1 0-1 0 0,-1 0 1 0 0,0 0-1 0 0,1 0 1 0 0,-1 0 0 0 0,0 1-1 0 0,0-1 1 0 0,0 0-1 0 0,-1 0 1 0 0,1 0-1 0 0,-1-3 1 0 0,1 5-2 0 0,-1-1-1 0 0,1 0 1 0 0,-1 0 0 0 0,1 0-1 0 0,-1 1 1 0 0,1-1 0 0 0,-1 0-1 0 0,0 0 1 0 0,1 1 0 0 0,-1-1 0 0 0,0 1-1 0 0,0-1 1 0 0,1 0 0 0 0,-1 1-1 0 0,0 0 1 0 0,0-1 0 0 0,0 1-1 0 0,0-1 1 0 0,1 1 0 0 0,-1 0-1 0 0,0 0 1 0 0,0-1 0 0 0,0 1-1 0 0,-1 0 1 0 0,0 0 19 0 0,0 0 1 0 0,0 0-1 0 0,1 1 0 0 0,-1-1 0 0 0,0 0 0 0 0,0 1 1 0 0,1 0-1 0 0,-1-1 0 0 0,1 1 0 0 0,-1 0 1 0 0,0-1-1 0 0,1 1 0 0 0,-1 0 0 0 0,1 0 0 0 0,0 1 1 0 0,-1-1-1 0 0,1 0 0 0 0,0 0 0 0 0,-1 1 1 0 0,1-1-1 0 0,0 0 0 0 0,0 1 0 0 0,0-1 1 0 0,1 1-1 0 0,-1-1 0 0 0,-1 4 0 0 0,-1 1 45 0 0,1 0 0 0 0,-1 0 0 0 0,1 1 1 0 0,1-1-1 0 0,-3 13 0 0 0,4-12-45 0 0,0-1 1 0 0,0 1-1 0 0,1 0 1 0 0,0 0 0 0 0,0 0-1 0 0,0-1 1 0 0,1 1-1 0 0,0 0 1 0 0,0-1-1 0 0,1 0 1 0 0,0 1 0 0 0,0-1-1 0 0,1 0 1 0 0,-1-1-1 0 0,1 1 1 0 0,0-1-1 0 0,1 1 1 0 0,-1-1 0 0 0,1 0-1 0 0,0-1 1 0 0,7 6-1 0 0,-5-4-14 0 0,1-1 0 0 0,0 0 0 0 0,0-1 0 0 0,0 1 0 0 0,0-1 0 0 0,1-1 0 0 0,0 0 0 0 0,0 0 0 0 0,-1 0 0 0 0,1-1 0 0 0,1-1-1 0 0,-1 0 1 0 0,0 0 0 0 0,0 0 0 0 0,13-2 0 0 0,-15 0-14 0 0,0-1-1 0 0,-1 1 1 0 0,0-1-1 0 0,1-1 1 0 0,-1 1-1 0 0,0-1 1 0 0,0 0-1 0 0,0-1 1 0 0,-1 1-1 0 0,1-1 1 0 0,-1 0-1 0 0,10-9 1 0 0,-11 8-19 0 0,0 1 0 0 0,0-1 0 0 0,0 1 0 0 0,-1-1 0 0 0,1 0 0 0 0,-1 0 1 0 0,0-1-1 0 0,-1 1 0 0 0,1-1 0 0 0,-1 1 0 0 0,0-1 0 0 0,0 0 0 0 0,-1 0 1 0 0,1-9-1 0 0,-2 8 20 0 0,0-1-1 0 0,-1 1 1 0 0,0-1 0 0 0,-1 0-1 0 0,0 1 1 0 0,0 0 0 0 0,-1-1 0 0 0,1 1-1 0 0,-2 0 1 0 0,1 0 0 0 0,-1 1 0 0 0,-6-10-1 0 0,10 16 8 0 0,0-1-1 0 0,-1 1 1 0 0,1 0-1 0 0,0-1 0 0 0,-1 1 1 0 0,1-1-1 0 0,0 1 1 0 0,-1 0-1 0 0,1-1 0 0 0,-1 1 1 0 0,1 0-1 0 0,0-1 0 0 0,-1 1 1 0 0,1 0-1 0 0,-1 0 1 0 0,1-1-1 0 0,-1 1 0 0 0,1 0 1 0 0,-1 0-1 0 0,1 0 1 0 0,-1 0-1 0 0,1 0 0 0 0,-1 0 1 0 0,1 0-1 0 0,-1 0 1 0 0,0 0-1 0 0,1 0 0 0 0,-1 0 1 0 0,1 0-1 0 0,-1 0 0 0 0,1 0 1 0 0,-1 0-1 0 0,0 1 4 0 0,0 0-1 0 0,0 0 1 0 0,0 0 0 0 0,0 0-1 0 0,1 0 1 0 0,-1 0-1 0 0,0 0 1 0 0,1 0-1 0 0,-1 0 1 0 0,1 0 0 0 0,-1 1-1 0 0,0 1 1 0 0,-1 6 47 0 0,0-1 0 0 0,-2 15 0 0 0,4-22-53 0 0,-1 7 43 0 0,1 1 0 0 0,0-1 1 0 0,0 1-1 0 0,0 0 0 0 0,1-1 0 0 0,1 1 0 0 0,-1-1 0 0 0,1 1 0 0 0,4 10 1 0 0,-3-14-12 0 0,-1 0 1 0 0,1 0-1 0 0,0 0 1 0 0,0 0 0 0 0,0 0-1 0 0,1-1 1 0 0,0 0 0 0 0,0 1-1 0 0,0-1 1 0 0,0-1 0 0 0,1 1-1 0 0,-1 0 1 0 0,1-1-1 0 0,10 5 1 0 0,-1-1 0 0 0,1-1 0 0 0,0 0 0 0 0,0-1 0 0 0,1 0 0 0 0,-1-2-1 0 0,26 4 1 0 0,-32-6-24 0 0,0-1-1 0 0,-1 0 0 0 0,1 0 1 0 0,0-1-1 0 0,0 0 1 0 0,-1-1-1 0 0,1 1 0 0 0,-1-2 1 0 0,1 1-1 0 0,-1-1 0 0 0,0-1 1 0 0,0 1-1 0 0,12-8 0 0 0,-12 6-2 0 0,-1-1 0 0 0,1 0 0 0 0,-1 0 0 0 0,0-1 0 0 0,8-9 0 0 0,-12 12-8 0 0,0 0 0 0 0,-1 0 0 0 0,1 0 0 0 0,-1 0 1 0 0,0 0-1 0 0,0-1 0 0 0,-1 1 0 0 0,1-1 0 0 0,-1 1 0 0 0,0-1 1 0 0,0 0-1 0 0,0-7 0 0 0,-1 2 3 0 0,-1-1 0 0 0,1 1 0 0 0,-2-1 0 0 0,0 1 0 0 0,0 0 0 0 0,-1-1 0 0 0,-5-11 1 0 0,-35-69-34 0 0,20 44-20 0 0,22 46 47 0 0,0-1 0 0 0,1 1 0 0 0,-1-1 0 0 0,0 1 0 0 0,1-1 0 0 0,-1 1 0 0 0,1-1-1 0 0,0 1 1 0 0,0-1 0 0 0,-1 0 0 0 0,1 1 0 0 0,0-1 0 0 0,0 1 0 0 0,1-1 0 0 0,-1 0 0 0 0,0-1 0 0 0,1 2-4 0 0,-1 0-1 0 0,1 1 1 0 0,0-1 0 0 0,-1 0 0 0 0,1 1-1 0 0,0-1 1 0 0,-1 0 0 0 0,1 1 0 0 0,0-1-1 0 0,0 1 1 0 0,-1-1 0 0 0,1 1 0 0 0,0-1 0 0 0,0 1-1 0 0,0 0 1 0 0,0-1 0 0 0,0 1 0 0 0,-1 0-1 0 0,1 0 1 0 0,0 0 0 0 0,0 0 0 0 0,0 0 0 0 0,0 0-1 0 0,0 0 1 0 0,0 0 0 0 0,0 0 0 0 0,2 0-1 0 0,11 2-419 0 0,1 0 1 0 0,15 5-1 0 0,-18-3-963 0 0,1-1 1 0 0,-1-1-1 0 0,22 1 1 0 0,24-1-8428 0 0,-37-1 7152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8:28.2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228 182 512 0 0,'-1'-5'220'0'0,"0"1"0"0"0,0-1 0 0 0,1 0 0 0 0,0 0 0 0 0,0 0 0 0 0,0 1 0 0 0,0-1 0 0 0,1 0 0 0 0,0 0 0 0 0,0 0 0 0 0,0 1 0 0 0,1-1 0 0 0,0 1 0 0 0,2-5 0 0 0,7-30 2852 0 0,-11 37-2770 0 0,1-1 0 0 0,-1 0 0 0 0,0 0 0 0 0,0 0 0 0 0,0 0 1 0 0,0 0-1 0 0,-1 0 0 0 0,1 0 0 0 0,-1 0 0 0 0,0 1 0 0 0,-2-6 0 0 0,3 7-172 0 0,-1-1 0 0 0,1 1 0 0 0,-1-1 0 0 0,0 0-1 0 0,0 1 1 0 0,0-1 0 0 0,0 1 0 0 0,0 0 0 0 0,0-1 0 0 0,0 1 0 0 0,0 0 0 0 0,0 0 0 0 0,-1 0 0 0 0,1-1 0 0 0,0 1 0 0 0,-1 1-1 0 0,1-1 1 0 0,-1 0 0 0 0,1 0 0 0 0,-1 0 0 0 0,0 1 0 0 0,1-1 0 0 0,-1 1 0 0 0,0-1 0 0 0,1 1 0 0 0,-1 0 0 0 0,0 0 0 0 0,0 0-1 0 0,1 0 1 0 0,-1 0 0 0 0,0 0 0 0 0,1 0 0 0 0,-1 0 0 0 0,0 1 0 0 0,-3 0 0 0 0,1 1 14 0 0,-1 0 0 0 0,1 0 0 0 0,0 1 0 0 0,-1-1 1 0 0,1 1-1 0 0,0 0 0 0 0,1 0 0 0 0,-1 1 0 0 0,0-1 0 0 0,1 1 0 0 0,-4 5 1 0 0,-5 9 281 0 0,0 1 1 0 0,2 0-1 0 0,0 1 1 0 0,2 0-1 0 0,-13 40 1 0 0,-17 110 1826 0 0,36-158-2059 0 0,-8 46 276 0 0,2 0 0 0 0,3 0 1 0 0,2 0-1 0 0,9 112 0 0 0,-4-154-455 0 0,1-1 0 0 0,0 1-1 0 0,1-1 1 0 0,0 0 0 0 0,2 0-1 0 0,-1 0 1 0 0,15 24 0 0 0,-16-32-77 0 0,1-1 1 0 0,-1 1-1 0 0,1-1 1 0 0,1 0-1 0 0,-1-1 0 0 0,1 1 1 0 0,0-1-1 0 0,0 0 1 0 0,1 0-1 0 0,-1-1 0 0 0,1 0 1 0 0,0 0-1 0 0,0 0 1 0 0,0-1-1 0 0,1 0 1 0 0,-1-1-1 0 0,11 3 0 0 0,-7-3-452 0 0,0-1-1 0 0,0 0 0 0 0,0-1 1 0 0,17-1-1 0 0,-5-2-2803 0 0,27-6-1 0 0,-20 1-423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8:28.5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 1768 0 0,'0'-1'560'0'0,"0"0"-1"0"0,0 0 0 0 0,0 0 0 0 0,0 0 0 0 0,0 1 0 0 0,1-1 0 0 0,-1 0 1 0 0,0 0-1 0 0,1 0 0 0 0,-1 0 0 0 0,1 0 0 0 0,-1 0 0 0 0,1 0 1 0 0,-1 0-1 0 0,1 1 0 0 0,0-1 0 0 0,-1 0 0 0 0,1 1 0 0 0,1-2 1 0 0,-1 2-374 0 0,0 0 1 0 0,-1 0-1 0 0,1 1 1 0 0,0-1 0 0 0,-1 0-1 0 0,1 0 1 0 0,-1 1 0 0 0,1-1-1 0 0,0 1 1 0 0,-1-1-1 0 0,1 0 1 0 0,-1 1 0 0 0,1-1-1 0 0,-1 1 1 0 0,1-1 0 0 0,-1 1-1 0 0,1 0 1 0 0,-1-1 0 0 0,0 1-1 0 0,1-1 1 0 0,-1 1-1 0 0,0 0 1 0 0,0-1 0 0 0,1 1-1 0 0,-1 0 1 0 0,0-1 0 0 0,0 2-1 0 0,64 135 2722 0 0,-49-111-2842 0 0,1 0-1 0 0,0-1 1 0 0,23 24-1 0 0,-37-46-69 0 0,1-1 1 0 0,-1 1-1 0 0,1-1 0 0 0,0 1 0 0 0,0-1 1 0 0,0 0-1 0 0,0 0 0 0 0,1 0 0 0 0,-1-1 1 0 0,0 1-1 0 0,1-1 0 0 0,-1 0 0 0 0,6 2 1 0 0,-7-3-105 0 0,0 0 1 0 0,-1 0 0 0 0,1 0-1 0 0,0 0 1 0 0,0 0 0 0 0,-1 0-1 0 0,1 0 1 0 0,0-1 0 0 0,0 1 0 0 0,-1-1-1 0 0,1 1 1 0 0,2-2 0 0 0,-2 1-254 0 0,0 0 0 0 0,0-1 1 0 0,0 1-1 0 0,-1 0 0 0 0,1-1 1 0 0,-1 0-1 0 0,1 1 0 0 0,-1-1 1 0 0,0 0-1 0 0,1 1 1 0 0,-1-1-1 0 0,1-3 0 0 0,3-6-2138 0 0,-1-1-659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8:28.7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278 12 248 0 0,'7'-12'8999'0'0,"-7"12"-8868"0"0,3 9 6445 0 0,-2 0-6704 0 0,-1 5 575 0 0,0-1 0 0 0,-1 1 0 0 0,0-1 0 0 0,-1 1 0 0 0,-1-1 0 0 0,0 0 0 0 0,-1 0 0 0 0,-1 0 0 0 0,1-1 0 0 0,-2 1 0 0 0,0-1 0 0 0,0 0 0 0 0,-11 13 0 0 0,-10 11 52 0 0,-2-1 0 0 0,-51 49-1 0 0,72-76-376 0 0,-5 5-101 0 0,3-4-24 0 0,0 1 0 0 0,0 0 0 0 0,1 0 0 0 0,1 1 0 0 0,0 0 0 0 0,-8 15 0 0 0,16-26-14 0 0,0 1 0 0 0,-1-1 0 0 0,1 1 0 0 0,0-1-1 0 0,0 1 1 0 0,-1 0 0 0 0,1-1 0 0 0,0 1-1 0 0,0-1 1 0 0,0 1 0 0 0,0 0 0 0 0,0-1 0 0 0,0 1-1 0 0,0-1 1 0 0,0 1 0 0 0,0 0 0 0 0,0-1 0 0 0,0 1-1 0 0,0-1 1 0 0,0 1 0 0 0,1 0 0 0 0,-1 0-35 0 0,1-1 0 0 0,-1 0 0 0 0,0 0 0 0 0,1 1 0 0 0,-1-1 0 0 0,1 0 0 0 0,-1 0 0 0 0,0 0 0 0 0,1 0 0 0 0,-1 1 1 0 0,1-1-1 0 0,-1 0 0 0 0,1 0 0 0 0,-1 0 0 0 0,1 0 0 0 0,-1 0 0 0 0,0 0 0 0 0,1 0 0 0 0,-1 0 0 0 0,1-1 0 0 0,0 1 0 0 0,3-1-641 0 0,0-1 0 0 0,0 1-1 0 0,0-1 1 0 0,6-3 0 0 0,9-8-2584 0 0,-2-1 770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8:28.9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108 0 760 0 0,'-2'2'1150'0'0,"-1"0"-1"0"0,0 0 0 0 0,1 1 1 0 0,0-1-1 0 0,-1 0 1 0 0,1 1-1 0 0,0 0 1 0 0,0 0-1 0 0,-1 3 1 0 0,0-1-67 0 0,1 0 0 0 0,-1 1 1 0 0,1-1-1 0 0,-2 10 0 0 0,2 4-211 0 0,0 0 0 0 0,0 25-1 0 0,1-21 9 0 0,-7 81 176 0 0,6-89-1039 0 0,-1 0-1 0 0,-1 0 1 0 0,0-1 0 0 0,-12 27 0 0 0,14-37-111 0 0,-22 41-1758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8:29.1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17 1560 0 0,'-6'1'12797'0'0,"16"3"-8142"0"0,-1-2-4611 0 0,12 2 717 0 0,1 0 0 0 0,-1-2-1 0 0,1-1 1 0 0,27-1 0 0 0,85-16-524 0 0,-90 6-771 0 0,-14 3-3094 0 0,-22 6-1517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8:29.4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16 3625 0 0,'-14'-16'15599'0'0,"22"26"-14752"0"0,82 82 2630 0 0,0 4-2358 0 0,114 136-751 0 0,-185-206-344 0 0,-2 1 1 0 0,-1 0 0 0 0,-2 1 0 0 0,0 1-1 0 0,-2 0 1 0 0,-1 0 0 0 0,-1 2-1 0 0,-2-1 1 0 0,-1 1 0 0 0,5 52 0 0 0,-10-57-176 0 0,-2 0 1 0 0,0 0 0 0 0,-2 0-1 0 0,0 0 1 0 0,-2-1 0 0 0,-1 1-1 0 0,-1-1 1 0 0,-1 0 0 0 0,-2 0-1 0 0,0-1 1 0 0,-1 0 0 0 0,-2-1 0 0 0,-18 29-1 0 0,-9 3-2193 0 0,-2-5 730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8:30.3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1 102 512 0 0,'15'-33'2200'0'0,"1"-3"2448"0"0,4 3 3283 0 0,-23 43-2575 0 0,-3 14-4432 0 0,4-16-404 0 0,-6 31 244 0 0,-6 65 0 0 0,6 41-237 0 0,6-97-365 0 0,3 218 370 0 0,2-229-579 0 0,1 0 0 0 0,3-1 0 0 0,0 0 0 0 0,3 0 1 0 0,14 37-1 0 0,-19-62-43 0 0,0 0 0 0 0,0 0 1 0 0,1-1-1 0 0,0 0 1 0 0,0 0-1 0 0,1-1 1 0 0,15 16-1 0 0,-18-22-140 0 0,-1 0 1 0 0,1 0-1 0 0,1 0 0 0 0,-1 0 1 0 0,0-1-1 0 0,1 1 1 0 0,-1-1-1 0 0,9 3 0 0 0,-9-4-238 0 0,1 0 0 0 0,-1-1 0 0 0,0 1 0 0 0,0-1 0 0 0,1 0 0 0 0,-1 0 0 0 0,1 0 0 0 0,-1 0-1 0 0,0-1 1 0 0,0 0 0 0 0,6-1 0 0 0,11-8-3869 0 0,-1-5 1078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8:30.5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57 3873 0 0,'-11'4'4585'0'0,"3"-1"3849"0"0,4-2-7650 0 0,6 1 488 0 0,6-2-992 0 0,8 1 504 0 0,3-1-240 0 0,4 0-176 0 0,7 0-312 0 0,3-3 49 0 0,4 0-154 0 0,10-5-15 0 0,-4-1-136 0 0,2-1-56 0 0,7-3-968 0 0,-9 3-1769 0 0,-1-2-31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0:07.3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144 137 512 0 0,'-1'-6'205'0'0,"0"0"1"0"0,1-1-1 0 0,-1 0 0 0 0,2-7 0 0 0,-1 9 492 0 0,0 0-1 0 0,0-1 1 0 0,0 1-1 0 0,-1 0 1 0 0,1 0-1 0 0,-4-10 0 0 0,4 15-634 0 0,0 0 0 0 0,0-1 0 0 0,-1 1 0 0 0,1 0 0 0 0,0-1 0 0 0,-1 1 0 0 0,1 0 0 0 0,0-1 0 0 0,-1 1-1 0 0,1 0 1 0 0,0 0 0 0 0,-1 0 0 0 0,1-1 0 0 0,-1 1 0 0 0,1 0 0 0 0,0 0 0 0 0,-1 0 0 0 0,1 0 0 0 0,-1 0-1 0 0,1-1 1 0 0,-1 1 0 0 0,1 0 0 0 0,0 0 0 0 0,-1 0 0 0 0,1 0 0 0 0,-1 0 0 0 0,1 0 0 0 0,-1 1 0 0 0,1-1 0 0 0,0 0-1 0 0,-1 0 1 0 0,1 0 0 0 0,-1 0 0 0 0,1 0 0 0 0,0 1 0 0 0,-1-1 0 0 0,1 0 0 0 0,-1 1 0 0 0,-15 9 935 0 0,5 0-717 0 0,1 0 1 0 0,0 1 0 0 0,1 0-1 0 0,1 0 1 0 0,-15 25-1 0 0,17-26-156 0 0,1 0 0 0 0,1 1 0 0 0,-1 0 0 0 0,2-1-1 0 0,-1 1 1 0 0,2 0 0 0 0,-1 1 0 0 0,0 11 0 0 0,3-17-83 0 0,1-1 0 0 0,-1 1 0 0 0,1-1 0 0 0,-1 1-1 0 0,2-1 1 0 0,-1 0 0 0 0,1 1 0 0 0,-1-1 0 0 0,1 0 0 0 0,1 0 0 0 0,-1 0 0 0 0,1-1 0 0 0,0 1 0 0 0,0 0 0 0 0,0-1 0 0 0,1 0 0 0 0,-1 0 0 0 0,1 0 0 0 0,0 0 0 0 0,0-1 0 0 0,1 1 0 0 0,-1-1 0 0 0,1 0 0 0 0,-1 0 0 0 0,1-1 0 0 0,0 1 0 0 0,0-1-1 0 0,0 0 1 0 0,0 0 0 0 0,1-1 0 0 0,-1 0 0 0 0,0 0 0 0 0,1 0 0 0 0,-1 0 0 0 0,1-1 0 0 0,-1 0 0 0 0,1 0 0 0 0,-1-1 0 0 0,1 1 0 0 0,-1-1 0 0 0,0 0 0 0 0,1-1 0 0 0,-1 1 0 0 0,9-5 0 0 0,-2 1 24 0 0,-1-1 1 0 0,0-1-1 0 0,0 0 1 0 0,-1 0 0 0 0,0-1-1 0 0,14-14 1 0 0,-20 17-68 0 0,0 0 1 0 0,0 0 0 0 0,0 0 0 0 0,0 0 0 0 0,-1-1 0 0 0,0 1 0 0 0,0-1-1 0 0,-1 0 1 0 0,1 0 0 0 0,-1 0 0 0 0,-1 0 0 0 0,1 0 0 0 0,-1-1-1 0 0,1-11 1 0 0,-2 3-55 0 0,-1-1 1 0 0,-1 1-1 0 0,0 0 0 0 0,0 0 0 0 0,-2 1 1 0 0,0-1-1 0 0,-1 1 0 0 0,0-1 0 0 0,-1 1 0 0 0,-11-19 1 0 0,15 30 42 0 0,1 1 0 0 0,-1-1 1 0 0,0 1-1 0 0,1-1 0 0 0,-1 1 1 0 0,0 0-1 0 0,0 0 1 0 0,0 0-1 0 0,-1 0 0 0 0,1 1 1 0 0,0-1-1 0 0,-1 1 0 0 0,1-1 1 0 0,-1 1-1 0 0,0 0 0 0 0,-4-2 1 0 0,5 3 4 0 0,-1-1 0 0 0,1 1 1 0 0,-1 0-1 0 0,1 0 0 0 0,-1 0 0 0 0,1 0 1 0 0,-1 1-1 0 0,1-1 0 0 0,-1 1 1 0 0,1-1-1 0 0,0 1 0 0 0,-1 0 1 0 0,1 0-1 0 0,0 0 0 0 0,-1 0 0 0 0,1 0 1 0 0,0 1-1 0 0,-4 2 0 0 0,-3 3 23 0 0,1 1 0 0 0,0 1-1 0 0,0-1 1 0 0,0 1-1 0 0,1 1 1 0 0,0 0 0 0 0,-9 17-1 0 0,2 3 93 0 0,-17 47 0 0 0,27-67-86 0 0,1 0-1 0 0,0 0 0 0 0,1 0 1 0 0,0 0-1 0 0,1 1 1 0 0,-1 12-1 0 0,2-20-11 0 0,1 1 0 0 0,-1-1 0 0 0,0 0-1 0 0,1 1 1 0 0,-1-1 0 0 0,1 0 0 0 0,0 1 0 0 0,0-1-1 0 0,1 0 1 0 0,-1 0 0 0 0,1 0 0 0 0,-1 0 0 0 0,1 0-1 0 0,0 0 1 0 0,0-1 0 0 0,0 1 0 0 0,0-1 0 0 0,1 1-1 0 0,-1-1 1 0 0,1 0 0 0 0,-1 0 0 0 0,7 4-1 0 0,-3-3 18 0 0,-1-1-1 0 0,1 0 0 0 0,0 0 0 0 0,0 0 0 0 0,0-1 0 0 0,0 0 1 0 0,0 0-1 0 0,1-1 0 0 0,-1 1 0 0 0,0-1 0 0 0,0-1 0 0 0,1 1 1 0 0,-1-1-1 0 0,0 0 0 0 0,0 0 0 0 0,0-1 0 0 0,0 0 0 0 0,0 0 0 0 0,5-3 1 0 0,6-3 35 0 0,0-1 0 0 0,0-1 0 0 0,-1 0 1 0 0,29-24-1 0 0,-38 27-71 0 0,-1 1-1 0 0,1-1 1 0 0,-1 0 0 0 0,0 0-1 0 0,-1-1 1 0 0,1 0 0 0 0,-2 0-1 0 0,5-9 1 0 0,-7 12 12 0 0,0 0 0 0 0,0 1 0 0 0,0-1 0 0 0,-1 0-1 0 0,0 0 1 0 0,0 0 0 0 0,0 0 0 0 0,0-1 0 0 0,-1 1 0 0 0,0 0 0 0 0,0 0-1 0 0,-1 0 1 0 0,1 0 0 0 0,-1 0 0 0 0,0 0 0 0 0,-2-6 0 0 0,2 10-1 0 0,1 0 1 0 0,0 0 0 0 0,-1 0 0 0 0,1-1 0 0 0,-1 1 0 0 0,1 0 0 0 0,-1 1-1 0 0,0-1 1 0 0,1 0 0 0 0,-1 0 0 0 0,0 0 0 0 0,0 0 0 0 0,1 0 0 0 0,-1 1-1 0 0,0-1 1 0 0,0 0 0 0 0,0 1 0 0 0,-2-2 0 0 0,2 2 4 0 0,0 0 0 0 0,1 0 0 0 0,-1 0 0 0 0,0 0 0 0 0,0 0 0 0 0,0 0-1 0 0,0 0 1 0 0,1 0 0 0 0,-1 0 0 0 0,0 1 0 0 0,0-1 0 0 0,0 0 0 0 0,1 0 0 0 0,-1 1 0 0 0,0-1 0 0 0,0 1 0 0 0,1-1 0 0 0,-1 1 0 0 0,0 0 0 0 0,-3 2 21 0 0,1 0-1 0 0,0 0 1 0 0,0 1 0 0 0,0-1-1 0 0,0 1 1 0 0,1 0 0 0 0,-4 6 0 0 0,2-2 40 0 0,0 0 0 0 0,1 0 0 0 0,0 1 0 0 0,0 0 0 0 0,1 0 0 0 0,0 0 0 0 0,1 0 0 0 0,0 0 0 0 0,0 17 0 0 0,1-21-33 0 0,1 1 0 0 0,-1-1 0 0 0,1 0 0 0 0,1 0 0 0 0,-1 0 1 0 0,1 0-1 0 0,0-1 0 0 0,0 1 0 0 0,0 0 0 0 0,1-1 0 0 0,-1 1 1 0 0,1-1-1 0 0,0 0 0 0 0,1 0 0 0 0,-1 0 0 0 0,1 0 0 0 0,0-1 0 0 0,7 6 1 0 0,0-1-36 0 0,0-1 1 0 0,1-1-1 0 0,0 0 1 0 0,0-1-1 0 0,14 5 1 0 0,65 14-595 0 0,-76-21-728 0 0,0-1 0 0 0,0 0-1 0 0,28-1 1 0 0,-26-2-284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8:30.9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165 124 4057 0 0,'-33'8'8969'0'0,"2"6"-3875"0"0,24-10-4802 0 0,-1 1 0 0 0,1 1 0 0 0,0-1 1 0 0,1 1-1 0 0,-1 0 0 0 0,1 1 0 0 0,0 0 1 0 0,1 0-1 0 0,-1 0 0 0 0,1 0 0 0 0,1 1 1 0 0,0 0-1 0 0,0 0 0 0 0,0 0 0 0 0,-3 13 1 0 0,5-15-234 0 0,0 0 0 0 0,1 0 0 0 0,0 1 0 0 0,0-1 1 0 0,0 1-1 0 0,1-1 0 0 0,0 0 0 0 0,1 1 1 0 0,-1-1-1 0 0,1 1 0 0 0,3 11 0 0 0,-3-14-51 0 0,1 0 1 0 0,0 0-1 0 0,0 0 0 0 0,0-1 0 0 0,1 1 0 0 0,-1 0 0 0 0,1-1 1 0 0,0 1-1 0 0,0-1 0 0 0,0 0 0 0 0,0 0 0 0 0,1 0 0 0 0,-1-1 0 0 0,1 1 1 0 0,-1-1-1 0 0,1 1 0 0 0,8 2 0 0 0,-3-2-21 0 0,0 0 0 0 0,0 0 0 0 0,1-1 0 0 0,-1-1-1 0 0,1 1 1 0 0,-1-2 0 0 0,1 1 0 0 0,-1-1 0 0 0,1-1 0 0 0,-1 1 0 0 0,1-2-1 0 0,11-2 1 0 0,-7 1-39 0 0,-1-1-1 0 0,0-1 0 0 0,0 0 1 0 0,-1 0-1 0 0,0-1 0 0 0,0-1 1 0 0,20-14-1 0 0,-26 17 36 0 0,0-1 1 0 0,0 0 0 0 0,-1-1-1 0 0,0 1 1 0 0,0-1-1 0 0,0 0 1 0 0,0 0-1 0 0,-1 0 1 0 0,0-1-1 0 0,-1 1 1 0 0,0-1-1 0 0,0 0 1 0 0,0 0-1 0 0,-1-1 1 0 0,1 1 0 0 0,-2 0-1 0 0,1-1 1 0 0,-1 1-1 0 0,0-1 1 0 0,-1 1-1 0 0,0-1 1 0 0,0 1-1 0 0,-1-1 1 0 0,0 1-1 0 0,0-1 1 0 0,0 1-1 0 0,-1-1 1 0 0,0 1 0 0 0,-1 0-1 0 0,0 0 1 0 0,-3-7-1 0 0,0 3 26 0 0,-1 0 0 0 0,0 0-1 0 0,0 1 1 0 0,-1 0 0 0 0,0 1-1 0 0,0-1 1 0 0,-1 1 0 0 0,-1 1-1 0 0,0 0 1 0 0,0 0 0 0 0,-13-7-1 0 0,17 12 29 0 0,0 0 0 0 0,0 0 0 0 0,0 0 0 0 0,0 1 0 0 0,-1-1 0 0 0,1 2 0 0 0,-1-1 0 0 0,1 1 0 0 0,-1 0 0 0 0,1 0 0 0 0,-1 1 0 0 0,0 0 0 0 0,0 0 0 0 0,1 0 0 0 0,-1 1 0 0 0,0 0 0 0 0,1 1 0 0 0,-1-1 0 0 0,1 1 0 0 0,0 0 0 0 0,-1 1 0 0 0,-9 5 0 0 0,11-5-2 0 0,1 1 1 0 0,-1-1-1 0 0,1 1 1 0 0,0 0-1 0 0,0 1 0 0 0,0-1 1 0 0,1 1-1 0 0,-1-1 1 0 0,1 1-1 0 0,0 0 0 0 0,1 0 1 0 0,-1 1-1 0 0,1-1 1 0 0,0 0-1 0 0,0 1 0 0 0,1 0 1 0 0,-1-1-1 0 0,1 1 1 0 0,0 10-1 0 0,0-11-43 0 0,1-1 0 0 0,0 1 1 0 0,0 0-1 0 0,0-1 0 0 0,1 1 0 0 0,0-1 1 0 0,0 1-1 0 0,0-1 0 0 0,0 1 0 0 0,1-1 0 0 0,-1 1 1 0 0,1-1-1 0 0,0 0 0 0 0,0 0 0 0 0,1 0 0 0 0,-1 0 1 0 0,1-1-1 0 0,0 1 0 0 0,0 0 0 0 0,0-1 1 0 0,1 0-1 0 0,-1 0 0 0 0,1 0 0 0 0,7 4 0 0 0,0-2-108 0 0,1 0 0 0 0,1-1 0 0 0,-1 0-1 0 0,0-1 1 0 0,1-1 0 0 0,0 0 0 0 0,-1 0-1 0 0,1-2 1 0 0,17 0 0 0 0,-7-1-1381 0 0,28-5 1 0 0,19-10-5855 0 0,-30 4 4273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8:33.1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324 40 512 0 0,'-1'-3'379'0'0,"0"1"1"0"0,0-1-1 0 0,0 1 0 0 0,-1 0 0 0 0,1 0 1 0 0,-1 0-1 0 0,0 0 0 0 0,1 0 0 0 0,-1 0 1 0 0,0 0-1 0 0,0 0 0 0 0,0 1 0 0 0,-1-1 1 0 0,1 1-1 0 0,0-1 0 0 0,-1 1 1 0 0,1 0-1 0 0,-5-2 0 0 0,3 2 125 0 0,-1 1-1 0 0,1-1 1 0 0,0 1-1 0 0,-1 0 1 0 0,1 0 0 0 0,0 0-1 0 0,-1 0 1 0 0,1 1-1 0 0,0 0 1 0 0,-8 2 0 0 0,2 0 88 0 0,1 1 1 0 0,0 0-1 0 0,0 0 1 0 0,1 1-1 0 0,-1 0 1 0 0,1 1-1 0 0,0-1 1 0 0,1 2-1 0 0,-13 12 1 0 0,10-7-346 0 0,1 1 0 0 0,1 0 0 0 0,0 0 0 0 0,1 1 0 0 0,0 0 0 0 0,2 0 0 0 0,-1 1 0 0 0,2 0 0 0 0,0 0 1 0 0,0 0-1 0 0,2 0 0 0 0,0 1 0 0 0,0-1 0 0 0,2 27 0 0 0,0-37-244 0 0,0 0 0 0 0,1 0 1 0 0,-1 0-1 0 0,1-1 0 0 0,0 1 0 0 0,1 0 0 0 0,-1-1 1 0 0,1 1-1 0 0,0-1 0 0 0,0 1 0 0 0,0-1 1 0 0,0 0-1 0 0,1 0 0 0 0,0 0 0 0 0,0 0 1 0 0,0 0-1 0 0,0-1 0 0 0,1 1 0 0 0,-1-1 0 0 0,1 0 1 0 0,0 0-1 0 0,0 0 0 0 0,0-1 0 0 0,0 1 1 0 0,1-1-1 0 0,-1 0 0 0 0,1 0 0 0 0,-1 0 0 0 0,1-1 1 0 0,5 1-1 0 0,2 1-49 0 0,0-2 0 0 0,0 1-1 0 0,1-2 1 0 0,-1 0 0 0 0,1 0 0 0 0,-1-1 0 0 0,0 0-1 0 0,1-1 1 0 0,19-6 0 0 0,-22 4-31 0 0,-1 1 0 0 0,1-1 0 0 0,-1 0 0 0 0,0-1 0 0 0,0 0-1 0 0,-1 0 1 0 0,0-1 0 0 0,0 0 0 0 0,0-1 0 0 0,-1 0 0 0 0,0 0 0 0 0,10-12 0 0 0,-14 14 52 0 0,1-1 1 0 0,-1 1-1 0 0,0-1 1 0 0,-1 0 0 0 0,1 0-1 0 0,-1 0 1 0 0,0 0-1 0 0,-1 0 1 0 0,0 0 0 0 0,0-1-1 0 0,0 1 1 0 0,0-1 0 0 0,-1 1-1 0 0,0 0 1 0 0,-1-1-1 0 0,1 1 1 0 0,-1 0 0 0 0,-2-9-1 0 0,-1 3 28 0 0,0-1 0 0 0,-1 1 0 0 0,0 0 0 0 0,0 0 0 0 0,-2 1 0 0 0,1-1 0 0 0,-1 1 0 0 0,-9-10 1 0 0,12 17 1 0 0,1 0 1 0 0,-1 0 0 0 0,1 1 0 0 0,-1 0 0 0 0,0-1 0 0 0,-1 1 0 0 0,1 0 0 0 0,0 1 0 0 0,-1-1 0 0 0,0 1 0 0 0,1 0 0 0 0,-1 0 0 0 0,0 1-1 0 0,-5-2 1 0 0,2 2 19 0 0,1 0 0 0 0,0 0 0 0 0,-1 1 0 0 0,1 0-1 0 0,-1 0 1 0 0,1 1 0 0 0,-1 0 0 0 0,1 0-1 0 0,-8 3 1 0 0,3 0 23 0 0,0 0 0 0 0,1 1 0 0 0,-1 1 0 0 0,1-1 1 0 0,0 2-1 0 0,0 0 0 0 0,0 0 0 0 0,1 1 0 0 0,0 0 0 0 0,1 1 0 0 0,-10 10 0 0 0,9-6 10 0 0,1 0-1 0 0,1 0 1 0 0,0 1 0 0 0,0 0-1 0 0,2 1 1 0 0,-1 0-1 0 0,2 0 1 0 0,0 0 0 0 0,1 0-1 0 0,0 1 1 0 0,2-1 0 0 0,0 1-1 0 0,-1 20 1 0 0,3-32-55 0 0,0 1 0 0 0,0 0 0 0 0,1 0 1 0 0,-1-1-1 0 0,1 1 0 0 0,0 0 0 0 0,0-1 0 0 0,1 1 1 0 0,-1-1-1 0 0,1 0 0 0 0,0 1 0 0 0,0-1 0 0 0,1 0 0 0 0,-1 0 1 0 0,1 0-1 0 0,0 0 0 0 0,0-1 0 0 0,0 1 0 0 0,0-1 1 0 0,1 0-1 0 0,-1 0 0 0 0,1 0 0 0 0,0 0 0 0 0,0 0 0 0 0,0-1 1 0 0,0 0-1 0 0,0 0 0 0 0,1 0 0 0 0,-1 0 0 0 0,6 1 1 0 0,7 0-37 0 0,0 0 0 0 0,0-2 0 0 0,0 0 0 0 0,0 0 0 0 0,1-2 0 0 0,-1 0 0 0 0,0-1 0 0 0,0 0 0 0 0,0-2 0 0 0,-1 0 0 0 0,1-1 0 0 0,-1 0 0 0 0,0-1 0 0 0,0-1 0 0 0,-1-1 0 0 0,0 0 0 0 0,0-1 0 0 0,-1-1 0 0 0,0 0 1 0 0,-1-1-1 0 0,0 0 0 0 0,0-1 0 0 0,20-26 0 0 0,-29 32 40 0 0,-1 0 1 0 0,1 0 0 0 0,-1-1-1 0 0,-1 1 1 0 0,1-1 0 0 0,-1 0-1 0 0,0 0 1 0 0,-1 0 0 0 0,1 0-1 0 0,-1 0 1 0 0,-1 0 0 0 0,1 0-1 0 0,-1-1 1 0 0,-1 1 0 0 0,1 0-1 0 0,-1 0 1 0 0,0 0-1 0 0,-3-8 1 0 0,2 8 33 0 0,0-1-1 0 0,0 1 1 0 0,-1 0 0 0 0,0 0-1 0 0,-1 0 1 0 0,1 1-1 0 0,-1-1 1 0 0,0 1 0 0 0,-1 0-1 0 0,0 0 1 0 0,0 0-1 0 0,0 1 1 0 0,0 0 0 0 0,-1 0-1 0 0,0 0 1 0 0,0 0-1 0 0,-8-4 1 0 0,13 9-30 0 0,1 0 0 0 0,-1 0 1 0 0,1-1-1 0 0,-1 1 0 0 0,1 0 0 0 0,-1 0 0 0 0,1-1 1 0 0,-1 1-1 0 0,1 0 0 0 0,-1 0 0 0 0,1 0 1 0 0,-1 0-1 0 0,1 0 0 0 0,-1 0 0 0 0,1 0 1 0 0,-1 0-1 0 0,1 0 0 0 0,-1 0 0 0 0,0 0 0 0 0,1 0 1 0 0,-1 0-1 0 0,1 1 0 0 0,-1-1 0 0 0,1 0 1 0 0,-1 0-1 0 0,1 1 0 0 0,-1-1 0 0 0,1 0 0 0 0,0 0 1 0 0,-1 1-1 0 0,1-1 0 0 0,-1 1 0 0 0,1-1 1 0 0,-1 1-1 0 0,1 0-7 0 0,0-1 1 0 0,0 1 0 0 0,0-1-1 0 0,0 1 1 0 0,-1-1 0 0 0,1 1-1 0 0,1-1 1 0 0,-1 1-1 0 0,0-1 1 0 0,0 1 0 0 0,0-1-1 0 0,0 1 1 0 0,0-1 0 0 0,0 1-1 0 0,0-1 1 0 0,1 1-1 0 0,-1-1 1 0 0,0 1 0 0 0,0-1-1 0 0,1 1 1 0 0,-1-1 0 0 0,0 0-1 0 0,1 1 1 0 0,-1-1-1 0 0,0 1 1 0 0,1-1 0 0 0,-1 0-1 0 0,1 1 1 0 0,-1-1 0 0 0,1 0-1 0 0,-1 0 1 0 0,1 1 0 0 0,-1-1-1 0 0,1 0 1 0 0,-1 0-1 0 0,1 0 1 0 0,5 3 194 0 0,1-2 0 0 0,-1 1 0 0 0,0-1 0 0 0,1 0 0 0 0,-1 0-1 0 0,1 0 1 0 0,11-2 0 0 0,-12 1 334 0 0,-6 0-292 0 0,-16 4 1131 0 0,-20 10-595 0 0,33-13-738 0 0,1 0 0 0 0,-1 1 0 0 0,1-1 1 0 0,-1 1-1 0 0,1 0 0 0 0,0-1 0 0 0,-1 1 0 0 0,1 0 0 0 0,0 0 0 0 0,0 1 1 0 0,-2 2-1 0 0,4-5-36 0 0,0 1 1 0 0,0-1-1 0 0,0 0 0 0 0,0 0 1 0 0,-1 1-1 0 0,1-1 0 0 0,0 0 1 0 0,0 0-1 0 0,0 0 1 0 0,0 1-1 0 0,0-1 0 0 0,0 0 1 0 0,0 0-1 0 0,0 1 1 0 0,0-1-1 0 0,0 0 0 0 0,0 0 1 0 0,0 1-1 0 0,0-1 1 0 0,1 0-1 0 0,-1 0 0 0 0,0 1 1 0 0,0-1-1 0 0,0 0 1 0 0,0 0-1 0 0,0 1 0 0 0,0-1 1 0 0,0 0-1 0 0,1 0 0 0 0,-1 0 1 0 0,0 1-1 0 0,0-1 1 0 0,0 0-1 0 0,1 0 0 0 0,10 4 56 0 0,18-3 47 0 0,-26-1-60 0 0,-2 0-32 0 0,-1 0 0 0 0,1 0 0 0 0,0 0 0 0 0,-1 0 0 0 0,1 0 0 0 0,0 0 0 0 0,-1 0 0 0 0,1 0 0 0 0,0 0 0 0 0,-1 0 0 0 0,1 0 0 0 0,0 1 0 0 0,-1-1 0 0 0,1 0 0 0 0,0 0 0 0 0,0 1 0 0 0,-6 6 364 0 0,-4 2-328 0 0,4-3-27 0 0,0 0 1 0 0,1 1-1 0 0,0 0 1 0 0,0 0-1 0 0,0 0 1 0 0,1 0 0 0 0,0 0-1 0 0,0 1 1 0 0,0 0-1 0 0,1-1 1 0 0,1 1-1 0 0,-2 11 1 0 0,2-6-31 0 0,1 0-1 0 0,1 1 1 0 0,0-1-1 0 0,1 0 1 0 0,0 0 0 0 0,7 23-1 0 0,8 10-37 0 0,40 81 0 0 0,7 15-78 0 0,-60-129 80 0 0,0-1 1 0 0,0 1-1 0 0,-2 0 1 0 0,0 0-1 0 0,1 15 0 0 0,-3-23-14 0 0,0 0 0 0 0,-1 0 1 0 0,1 0-1 0 0,-1 0 0 0 0,0 0 0 0 0,0 0 0 0 0,-2 5 0 0 0,2-7-20 0 0,-1 0 0 0 0,1-1 0 0 0,0 0 0 0 0,-1 1 0 0 0,1-1 0 0 0,-1 0 0 0 0,0 1 0 0 0,0-1 0 0 0,0 0 0 0 0,0 0 0 0 0,0-1 0 0 0,0 1 1 0 0,-4 2-1 0 0,5-3 11 0 0,1-1 1 0 0,0 0 0 0 0,-1 0 0 0 0,1 1-1 0 0,0-1 1 0 0,-1 0 0 0 0,1 0 0 0 0,0 0 0 0 0,-1 1-1 0 0,1-1 1 0 0,-1 0 0 0 0,1 0 0 0 0,0 0-1 0 0,-1 0 1 0 0,1 0 0 0 0,-1 0 0 0 0,1 0 0 0 0,0 0-1 0 0,-1 0 1 0 0,1 0 0 0 0,-1 0 0 0 0,1 0-1 0 0,0 0 1 0 0,-1 0 0 0 0,1 0 0 0 0,0 0 0 0 0,-1-1-1 0 0,1 1 1 0 0,-1 0 0 0 0,1 0 0 0 0,-1-1-57 0 0,1 0 1 0 0,0 1 0 0 0,-1-1-1 0 0,1 0 1 0 0,0 1-1 0 0,0-1 1 0 0,0 0 0 0 0,0 0-1 0 0,0 1 1 0 0,0-1-1 0 0,0 0 1 0 0,0 1 0 0 0,0-1-1 0 0,0 0 1 0 0,0 0-1 0 0,8-26-2734 0 0,8-6-1706 0 0,-6 13 1815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8:34.2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63 128 0 0,'-7'-5'3226'0'0,"6"4"-2461"0"0,1 0-1 0 0,-1 0 1 0 0,1 0-1 0 0,-1 0 1 0 0,1 1-1 0 0,-5-12 13683 0 0,5 11-14337 0 0,-4 8 1021 0 0,2-2-814 0 0,0 1 0 0 0,0-1 0 0 0,0 1 0 0 0,1 0 0 0 0,0-1 0 0 0,0 1 0 0 0,1 0 0 0 0,-1 8 1 0 0,6 49-226 0 0,-2-34 103 0 0,-1-10-172 0 0,0-1 1 0 0,1 0 0 0 0,1 1-1 0 0,1-1 1 0 0,9 23 0 0 0,-11-33-34 0 0,1-1 0 0 0,-1 0 0 0 0,1 0 0 0 0,1 0 0 0 0,-1-1 0 0 0,1 0 1 0 0,0 1-1 0 0,1-2 0 0 0,-1 1 0 0 0,1-1 0 0 0,0 1 0 0 0,1-2 0 0 0,-1 1 0 0 0,1-1 1 0 0,8 4-1 0 0,-9-5-26 0 0,1 0 1 0 0,0 0-1 0 0,-1-1 0 0 0,1 0 1 0 0,0 0-1 0 0,1-1 1 0 0,-1 0-1 0 0,0 0 1 0 0,0-1-1 0 0,13 0 0 0 0,-16-1-30 0 0,0 0-1 0 0,0 0 1 0 0,0 0-1 0 0,0 0 1 0 0,0-1-1 0 0,-1 1 0 0 0,1-1 1 0 0,-1 0-1 0 0,1 0 1 0 0,-1 0-1 0 0,0-1 0 0 0,1 1 1 0 0,-1-1-1 0 0,0 0 1 0 0,-1 0-1 0 0,1 0 0 0 0,-1 0 1 0 0,1 0-1 0 0,-1-1 1 0 0,3-5-1 0 0,-2 3-63 0 0,-1 0 1 0 0,1-1-1 0 0,-1 1 1 0 0,-1-1-1 0 0,1 1 0 0 0,-1-1 1 0 0,0 1-1 0 0,-1-1 0 0 0,0 0 1 0 0,0 1-1 0 0,0-1 1 0 0,-2-6-1 0 0,-2-12-92 0 0,-14-45 0 0 0,11 46 243 0 0,2 5 12 0 0,1 3-24 0 0,-9-21 1 0 0,13 37-9 0 0,0 0 1 0 0,0 0-1 0 0,0 0 1 0 0,0 1-1 0 0,0-1 1 0 0,0 0-1 0 0,0 0 1 0 0,0 0-1 0 0,0 0 1 0 0,0 0-1 0 0,0 0 1 0 0,0 0-1 0 0,0 0 1 0 0,0 0 0 0 0,0 0-1 0 0,0 0 1 0 0,0 1-1 0 0,0-1 1 0 0,0 0-1 0 0,0 0 1 0 0,0 0-1 0 0,0 0 1 0 0,0 0-1 0 0,0 0 1 0 0,-1 0-1 0 0,1 0 1 0 0,0 0-1 0 0,0 0 1 0 0,0 0-1 0 0,0 0 1 0 0,0 0 0 0 0,0 0-1 0 0,0 0 1 0 0,0 0-1 0 0,0 0 1 0 0,0 0-1 0 0,-1 0 1 0 0,1 0-1 0 0,0 0 1 0 0,0 0-1 0 0,0 0 1 0 0,0 0-1 0 0,0 0 1 0 0,0 0-1 0 0,0 0 1 0 0,0 0-1 0 0,0 0 1 0 0,0 0 0 0 0,-1 0-1 0 0,1 0 1 0 0,0 0-1 0 0,0 0 1 0 0,0 0-1 0 0,0 0 1 0 0,0 0-1 0 0,0 0 1 0 0,0-1-1 0 0,0 1 1 0 0,0 0-1 0 0,0 0 1 0 0,0 0-1 0 0,0 0 1 0 0,-4 15 98 0 0,0 20 49 0 0,4-17-110 0 0,0 1 1 0 0,0-1-1 0 0,2 1 1 0 0,0-1-1 0 0,2 0 0 0 0,0 0 1 0 0,0 0-1 0 0,2 0 1 0 0,0-1-1 0 0,13 24 0 0 0,-18-38-37 0 0,1 0-1 0 0,-1-1 0 0 0,1 1 0 0 0,0 0 1 0 0,0-1-1 0 0,0 1 0 0 0,1-1 1 0 0,-1 0-1 0 0,1 0 0 0 0,-1 0 0 0 0,1 0 1 0 0,-1 0-1 0 0,1-1 0 0 0,0 1 0 0 0,0-1 1 0 0,0 1-1 0 0,0-1 0 0 0,0 0 1 0 0,0 0-1 0 0,0-1 0 0 0,1 1 0 0 0,-1-1 1 0 0,0 1-1 0 0,7-1 0 0 0,-4-1-23 0 0,0 0 0 0 0,-1 0 0 0 0,1-1 0 0 0,0 1 0 0 0,0-1 0 0 0,0-1 0 0 0,-1 1 0 0 0,0-1 0 0 0,1 0 0 0 0,-1 0 0 0 0,0 0 0 0 0,6-7 0 0 0,0 1-13 0 0,0-1 1 0 0,-1 0 0 0 0,-1-1 0 0 0,0 0 0 0 0,0 0-1 0 0,-1-1 1 0 0,0 0 0 0 0,-1-1 0 0 0,-1 0 0 0 0,0 0-1 0 0,-1 0 1 0 0,0-1 0 0 0,-1 1 0 0 0,0-1 0 0 0,-2 0-1 0 0,3-20 1 0 0,-3 6 77 0 0,-2 17 18 0 0,1-1 1 0 0,3-13-1 0 0,-2 21 153 0 0,0 10-79 0 0,0 12 49 0 0,-9 58 233 0 0,4-56-314 0 0,1 1 0 0 0,1-1 0 0 0,3 38 0 0 0,-2-52-98 0 0,1 0 0 0 0,0-1 0 0 0,1 1 1 0 0,0-1-1 0 0,0 1 0 0 0,0-1 0 0 0,0 1 1 0 0,1-1-1 0 0,0 0 0 0 0,0 0 1 0 0,0 0-1 0 0,1-1 0 0 0,-1 1 0 0 0,1-1 1 0 0,0 0-1 0 0,0 0 0 0 0,1 0 0 0 0,4 3 1 0 0,-4-4-10 0 0,-1 0 1 0 0,1-1 0 0 0,-1 0 0 0 0,1 0 0 0 0,0 0-1 0 0,0 0 1 0 0,0-1 0 0 0,0 0 0 0 0,0 0 0 0 0,0 0-1 0 0,0 0 1 0 0,7-1 0 0 0,-5 0-5 0 0,0-1 0 0 0,1 0 0 0 0,-1 0 0 0 0,1-1 0 0 0,-1 0 0 0 0,0 0 0 0 0,13-7 0 0 0,-9 3-43 0 0,0 0 0 0 0,0-1 0 0 0,-1 0 0 0 0,0-1 0 0 0,0 0 0 0 0,-1 0 0 0 0,0-1 1 0 0,0-1-1 0 0,12-17 0 0 0,-16 19-15 0 0,-2 1 1 0 0,1-1-1 0 0,-1 0 0 0 0,0 0 1 0 0,0 0-1 0 0,-1 0 1 0 0,0 0-1 0 0,-1 0 0 0 0,0-1 1 0 0,0 1-1 0 0,-1-1 1 0 0,0 1-1 0 0,-1-11 0 0 0,0 6-2 0 0,-1 1 0 0 0,-1 0 0 0 0,0 0 0 0 0,0 0-1 0 0,-1 0 1 0 0,0 1 0 0 0,-1 0 0 0 0,-10-17-1 0 0,11 23 78 0 0,1 0-1 0 0,-1 1 1 0 0,0-1-1 0 0,-1 1 0 0 0,1 0 1 0 0,-1 0-1 0 0,0 0 0 0 0,0 1 1 0 0,0-1-1 0 0,-1 1 0 0 0,1 0 1 0 0,-1 1-1 0 0,0 0 0 0 0,1-1 1 0 0,-1 2-1 0 0,0-1 0 0 0,0 1 1 0 0,0 0-1 0 0,0 0 0 0 0,-11 0 1 0 0,9 1 63 0 0,0 0 1 0 0,1 1-1 0 0,-1 0 0 0 0,0 0 1 0 0,1 0-1 0 0,-1 1 0 0 0,1 0 1 0 0,-1 1-1 0 0,1 0 0 0 0,0 0 1 0 0,0 0-1 0 0,0 1 1 0 0,1 0-1 0 0,-1 0 0 0 0,1 1 1 0 0,-7 6-1 0 0,2 1 120 0 0,0 0-1 0 0,0 1 1 0 0,1 0-1 0 0,0 1 1 0 0,2 1-1 0 0,-1-1 1 0 0,2 1 0 0 0,0 0-1 0 0,-9 30 1 0 0,14-37-167 0 0,0-1-1 0 0,1 1 1 0 0,0-1 0 0 0,0 1 0 0 0,0 0 0 0 0,1-1 0 0 0,0 1 0 0 0,1 0 0 0 0,0-1-1 0 0,0 1 1 0 0,1-1 0 0 0,-1 1 0 0 0,2-1 0 0 0,-1 0 0 0 0,1 1 0 0 0,0-1 0 0 0,0-1-1 0 0,1 1 1 0 0,0 0 0 0 0,1-1 0 0 0,-1 0 0 0 0,1 0 0 0 0,8 8 0 0 0,-6-8-32 0 0,0-1 0 0 0,0 0 1 0 0,0-1-1 0 0,1 0 1 0 0,-1 0-1 0 0,1 0 1 0 0,0-1-1 0 0,0 0 0 0 0,0-1 1 0 0,1 0-1 0 0,-1 0 1 0 0,0 0-1 0 0,1-1 0 0 0,-1-1 1 0 0,1 1-1 0 0,13-2 1 0 0,-10 0-25 0 0,0-1 0 0 0,0 0 0 0 0,0 0 0 0 0,0-1 0 0 0,-1 0 0 0 0,1-1 0 0 0,-1-1 0 0 0,0 0 1 0 0,0 0-1 0 0,0-1 0 0 0,11-8 0 0 0,-14 7-68 0 0,0 0 0 0 0,0 0 0 0 0,-1-1 0 0 0,0 0 0 0 0,0 0 0 0 0,-1 0 0 0 0,0-1 0 0 0,0 0 0 0 0,-1-1 0 0 0,0 1 0 0 0,5-15 0 0 0,-5 7-25 0 0,0 0 0 0 0,-2-1 0 0 0,0 0 0 0 0,0 1 1 0 0,-1-36-1 0 0,-1 30 117 0 0,-1 15 39 0 0,1 0-1 0 0,-1-1 0 0 0,-1 1 1 0 0,1 0-1 0 0,-5-16 0 0 0,5 24-26 0 0,0 0-1 0 0,0 0 1 0 0,0 0-1 0 0,0-1 1 0 0,0 1-1 0 0,0 0 1 0 0,0 0-1 0 0,0 0 1 0 0,-1-1-1 0 0,1 1 1 0 0,0 0-1 0 0,0 0 1 0 0,0 0-1 0 0,0 0 1 0 0,0-1-1 0 0,-1 1 0 0 0,1 0 1 0 0,0 0-1 0 0,0 0 1 0 0,0 0-1 0 0,-1 0 1 0 0,1 0-1 0 0,0 0 1 0 0,0 0-1 0 0,-1-1 1 0 0,1 1-1 0 0,0 0 1 0 0,0 0-1 0 0,0 0 1 0 0,-1 0-1 0 0,1 0 1 0 0,0 0-1 0 0,0 0 1 0 0,-1 0-1 0 0,1 1 1 0 0,0-1-1 0 0,0 0 1 0 0,0 0-1 0 0,-1 0 1 0 0,1 0-1 0 0,0 0 1 0 0,0 0-1 0 0,0 0 1 0 0,-1 0-1 0 0,1 1 1 0 0,0-1-1 0 0,0 0 1 0 0,0 0-1 0 0,0 0 1 0 0,-1 0-1 0 0,1 0 1 0 0,0 1-1 0 0,0-1 1 0 0,0 0-1 0 0,0 0 1 0 0,0 0-1 0 0,0 1 1 0 0,0-1-1 0 0,-1 0 1 0 0,1 1-1 0 0,-8 11 200 0 0,1 1-119 0 0,2 1 0 0 0,-1-1 0 0 0,2 1 0 0 0,-1 0 0 0 0,2 0 1 0 0,-2 17-1 0 0,2-9-75 0 0,2 0 1 0 0,0 1 0 0 0,4 29-1 0 0,-2-43 11 0 0,1-1 0 0 0,0 1 0 0 0,0 0 1 0 0,1-1-1 0 0,0 1 0 0 0,0-1 0 0 0,1 0 0 0 0,0 0 0 0 0,1-1 0 0 0,-1 1 0 0 0,1-1 0 0 0,1 0 0 0 0,9 10 0 0 0,-11-13-272 0 0,1 0 0 0 0,-1 0 0 0 0,1-1 0 0 0,0 1 1 0 0,0-1-1 0 0,1 0 0 0 0,-1-1 0 0 0,1 1 0 0 0,5 1 0 0 0,-6-3-523 0 0,0 0-1 0 0,-1 0 0 0 0,1 0 0 0 0,0-1 0 0 0,0 1 0 0 0,0-1 1 0 0,-1-1-1 0 0,1 1 0 0 0,0-1 0 0 0,0 1 0 0 0,0-2 1 0 0,5-1-1 0 0,3-1-1666 0 0,0-2 185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8:35.3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38 702 1992 0 0,'-2'0'754'0'0,"0"0"-1"0"0,0 0 1 0 0,1 0-1 0 0,-1 0 0 0 0,0 0 1 0 0,0 0-1 0 0,1 1 1 0 0,-1-1-1 0 0,0 1 1 0 0,1-1-1 0 0,-1 1 0 0 0,1-1 1 0 0,-1 1-1 0 0,1 0 1 0 0,-1 0-1 0 0,-2 2 0 0 0,3-2-389 0 0,1 1 1 0 0,-1-1-1 0 0,0 0 0 0 0,0 1 0 0 0,1 0 0 0 0,-1-1 0 0 0,1 1 0 0 0,-1-1 0 0 0,1 1 0 0 0,0 0 0 0 0,-1-1 0 0 0,1 1 0 0 0,0 0 1 0 0,0-1-1 0 0,0 1 0 0 0,1 0 0 0 0,-1 1 0 0 0,2 104 3836 0 0,-2-37-3164 0 0,1-46-760 0 0,4 55 420 0 0,-4-71-648 0 0,0 0-1 0 0,1 0 1 0 0,0 0 0 0 0,1-1-1 0 0,-1 1 1 0 0,2 0 0 0 0,5 11-1 0 0,-8-18-46 0 0,0 0 0 0 0,0 0 1 0 0,-1 0-1 0 0,1 1 0 0 0,0-1 0 0 0,0 0 0 0 0,0 0 0 0 0,0 0 0 0 0,0 0 0 0 0,0 0 0 0 0,0-1 0 0 0,0 1 0 0 0,1 0 1 0 0,-1 0-1 0 0,0-1 0 0 0,0 1 0 0 0,1-1 0 0 0,-1 1 0 0 0,0-1 0 0 0,1 0 0 0 0,-1 1 0 0 0,2-1 0 0 0,-1 0-5 0 0,0 0 0 0 0,-1-1 0 0 0,1 1 0 0 0,0-1-1 0 0,0 1 1 0 0,-1-1 0 0 0,1 0 0 0 0,-1 0 0 0 0,1 0-1 0 0,-1 1 1 0 0,1-1 0 0 0,-1-1 0 0 0,0 1 0 0 0,1 0 0 0 0,1-2-1 0 0,1-2-35 0 0,1-1 0 0 0,-1 0 1 0 0,0 0-1 0 0,-1 0 0 0 0,1 0 0 0 0,-1-1 0 0 0,4-12 0 0 0,-1-7-44 0 0,5-46 0 0 0,-2 2 105 0 0,-7 59-17 0 0,1-7-10 0 0,1-1 0 0 0,1 1 0 0 0,0 1 0 0 0,1-1 0 0 0,8-17 0 0 0,-11 32 5 0 0,-1-1-1 0 0,1 0 1 0 0,-1 1-1 0 0,1 0 1 0 0,0 0-1 0 0,0 0 0 0 0,1 0 1 0 0,-1 0-1 0 0,1 0 1 0 0,-1 1-1 0 0,1 0 1 0 0,0-1-1 0 0,0 2 1 0 0,4-3-1 0 0,-6 3 5 0 0,0 1 0 0 0,1-1-1 0 0,-1 0 1 0 0,0 1-1 0 0,1 0 1 0 0,-1-1 0 0 0,0 1-1 0 0,1 0 1 0 0,-1 0 0 0 0,1 1-1 0 0,-1-1 1 0 0,0 0-1 0 0,1 1 1 0 0,-1-1 0 0 0,0 1-1 0 0,0 0 1 0 0,1 0 0 0 0,-1 0-1 0 0,0 0 1 0 0,0 0-1 0 0,0 0 1 0 0,0 1 0 0 0,0-1-1 0 0,0 1 1 0 0,-1-1 0 0 0,1 1-1 0 0,1 2 1 0 0,4 4 15 0 0,-1 0-1 0 0,-1 1 1 0 0,1 0 0 0 0,-1 0-1 0 0,-1 1 1 0 0,0 0 0 0 0,0-1-1 0 0,3 15 1 0 0,0 10 121 0 0,3 42 0 0 0,0-2 75 0 0,-7-60-168 0 0,0-1 0 0 0,0 0 1 0 0,1-1-1 0 0,9 20 0 0 0,-12-29-50 0 0,1 0 0 0 0,0 0 0 0 0,0-1 0 0 0,0 1 0 0 0,0 0 0 0 0,0-1 0 0 0,0 1 0 0 0,1-1 1 0 0,-1 0-1 0 0,5 3 0 0 0,-5-4-7 0 0,0 0 0 0 0,0 0 0 0 0,-1 0 1 0 0,1-1-1 0 0,0 1 0 0 0,0-1 0 0 0,0 1 1 0 0,0-1-1 0 0,0 0 0 0 0,0 0 1 0 0,0 0-1 0 0,0 0 0 0 0,0 0 0 0 0,0 0 1 0 0,0-1-1 0 0,0 1 0 0 0,0 0 0 0 0,0-1 1 0 0,2-1-1 0 0,2-1-150 0 0,1 0 0 0 0,-1-1 0 0 0,-1 1 0 0 0,1-1 0 0 0,0-1 0 0 0,-1 1 0 0 0,0-1 0 0 0,9-10 0 0 0,-6 5-529 0 0,0 0-1 0 0,-1-1 1 0 0,11-21 0 0 0,-8 6-549 0 0,0 0 0 0 0,-2 0 0 0 0,7-44 0 0 0,-3 16-95 0 0,-10 47 1219 0 0,-1 3 114 0 0,0-1-1 0 0,0 1 1 0 0,0-1 0 0 0,0 1-1 0 0,-1-1 1 0 0,1 1-1 0 0,-2-10 1 0 0,1 14 28 0 0,0 0 1 0 0,0 0 0 0 0,0 0 0 0 0,0-1-1 0 0,0 1 1 0 0,0 0 0 0 0,0 0-1 0 0,0 0 1 0 0,-1 0 0 0 0,1 0 0 0 0,0 0-1 0 0,0-1 1 0 0,0 1 0 0 0,0 0 0 0 0,0 0-1 0 0,0 0 1 0 0,0 0 0 0 0,-1 0-1 0 0,1 0 1 0 0,0 0 0 0 0,0 0 0 0 0,0 0-1 0 0,0 0 1 0 0,0 0 0 0 0,-1 0-1 0 0,1 0 1 0 0,0-1 0 0 0,0 1 0 0 0,0 0-1 0 0,0 0 1 0 0,-1 0 0 0 0,1 0-1 0 0,0 1 1 0 0,0-1 0 0 0,0 0 0 0 0,0 0-1 0 0,0 0 1 0 0,-1 0 0 0 0,1 0-1 0 0,0 0 1 0 0,-8 5 1168 0 0,-4 9 753 0 0,10-11-1694 0 0,1 0 0 0 0,0 1 0 0 0,0-1 0 0 0,1 0 0 0 0,-1 0 0 0 0,1 0 1 0 0,-1 5-1 0 0,1-7-185 0 0,0 0 1 0 0,0 0-1 0 0,0 0 1 0 0,0 0-1 0 0,0 0 1 0 0,0 1-1 0 0,0-1 1 0 0,1 0 0 0 0,-1 0-1 0 0,0 0 1 0 0,1 0-1 0 0,-1 0 1 0 0,0 0-1 0 0,1 0 1 0 0,0 0-1 0 0,-1 0 1 0 0,1 0-1 0 0,-1 0 1 0 0,1 0-1 0 0,0 0 1 0 0,0 0 0 0 0,1 1-1 0 0,-1-3-31 0 0,0-1-1 0 0,-1 1 1 0 0,1 0-1 0 0,-1 0 0 0 0,1-1 1 0 0,-1 1-1 0 0,0 0 1 0 0,1-1-1 0 0,-1 1 1 0 0,0 0-1 0 0,0-1 1 0 0,0-1-1 0 0,-10-65 298 0 0,11 61-183 0 0,2 8 95 0 0,3 8 125 0 0,0 16-62 0 0,-4-20-290 0 0,-1 1 0 0 0,1 0 0 0 0,-1 0 0 0 0,0 8 0 0 0,-1-10-23 0 0,-1 12 45 0 0,-1-16-11 0 0,-2-11-12 0 0,2 3-14 0 0,0-1 0 0 0,0 1 0 0 0,1-1 0 0 0,0 0 0 0 0,1-16 0 0 0,7-45 2 0 0,-6 61 2 0 0,7-47 13 0 0,-2 16-23 0 0,1-58-1 0 0,8-332-24 0 0,-12 406 109 0 0,-2 19 33 0 0,-2 17-1 0 0,-2 5-46 0 0,-15 118 304 0 0,0 143 1 0 0,18-229-326 0 0,-1 2 47 0 0,2 0-1 0 0,10 68 1 0 0,5-8-17 0 0,0 5-85 0 0,-11-92 5 0 0,1-1 1 0 0,16 43-1 0 0,27 64-306 0 0,-48-129 263 0 0,-1 0 0 0 0,0 0 0 0 0,0 0 1 0 0,1 0-1 0 0,-1 0 0 0 0,1 0 0 0 0,-1 0 0 0 0,1 0 0 0 0,0 0 0 0 0,-1 0 0 0 0,1 0 0 0 0,0 0 0 0 0,-1 0 0 0 0,1-1 0 0 0,0 1 1 0 0,0 0-1 0 0,0 0 0 0 0,0-1 0 0 0,0 1 0 0 0,0-1 0 0 0,0 1 0 0 0,0-1 0 0 0,0 1 0 0 0,0-1 0 0 0,0 0 0 0 0,0 1 1 0 0,0-1-1 0 0,0 0 0 0 0,0 0 0 0 0,0 0 0 0 0,0 0 0 0 0,1 0 0 0 0,-1 0 0 0 0,0 0 0 0 0,0 0 0 0 0,0 0 0 0 0,0-1 0 0 0,0 1 1 0 0,0 0-1 0 0,0-1 0 0 0,0 1 0 0 0,0-1 0 0 0,0 1 0 0 0,0-1 0 0 0,1 0 0 0 0,6-4-823 0 0,-1-1-1 0 0,0 1 0 0 0,0-1 0 0 0,9-10 1 0 0,-11 11 60 0 0,26-28-6183 0 0,-14 13 4402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8:35.5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22 4345 0 0,'-6'8'8053'0'0,"0"2"201"0"0,6-10-8204 0 0,0 1 0 0 0,0 0 0 0 0,0-1 0 0 0,0 1 0 0 0,0-1 0 0 0,1 1 0 0 0,-1 0 0 0 0,0-1 0 0 0,0 1 0 0 0,1-1 0 0 0,-1 1 0 0 0,0-1 0 0 0,1 1 0 0 0,-1-1 0 0 0,1 1 0 0 0,-1-1 0 0 0,0 0-1 0 0,1 1 1 0 0,-1-1 0 0 0,1 1 0 0 0,0-1 0 0 0,5 5 224 0 0,0-1 0 0 0,0 0-1 0 0,1-1 1 0 0,0 0 0 0 0,-1 0-1 0 0,1 0 1 0 0,0-1-1 0 0,1 0 1 0 0,-1 0 0 0 0,0 0-1 0 0,0-1 1 0 0,1 0 0 0 0,-1-1-1 0 0,1 0 1 0 0,-1 0 0 0 0,12-2-1 0 0,9-3-450 0 0,1 0-1 0 0,52-20 1 0 0,-67 21 248 0 0,3-2-258 0 0,81-23-1137 0 0,-82 26-62 0 0,0 0 0 0 0,18 0 1 0 0,-33 3 1053 0 0,1-1 1 0 0,-1 1-1 0 0,0 0 0 0 0,0 0 1 0 0,1 0-1 0 0,-1 0 1 0 0,0 0-1 0 0,1 0 0 0 0,-1 1 1 0 0,0-1-1 0 0,0 0 1 0 0,1 1-1 0 0,-1-1 1 0 0,0 1-1 0 0,0-1 0 0 0,0 1 1 0 0,0 0-1 0 0,0-1 1 0 0,0 1-1 0 0,0 0 0 0 0,0 0 1 0 0,0 0-1 0 0,0 0 1 0 0,0 0-1 0 0,0 0 1 0 0,0 0-1 0 0,-1 0 0 0 0,1 0 1 0 0,1 2-1 0 0,-1 5-1264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8:35.6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0 1808 0 0,'0'1'303'0'0,"-22"65"11395"0"0,18-52-9622 0 0,0 0 0 0 0,-2 28 0 0 0,6-37-1909 0 0,-1 1 0 0 0,1-1-1 0 0,0 1 1 0 0,0-1 0 0 0,1 1 0 0 0,0-1-1 0 0,0 1 1 0 0,0-1 0 0 0,1 0 0 0 0,-1 1 0 0 0,1-1-1 0 0,0 0 1 0 0,1 0 0 0 0,-1 0 0 0 0,1-1 0 0 0,0 1-1 0 0,1-1 1 0 0,-1 1 0 0 0,1-1 0 0 0,-1 0-1 0 0,1 0 1 0 0,0-1 0 0 0,5 4 0 0 0,-4-3-147 0 0,1-1-1 0 0,-1 0 1 0 0,1 0 0 0 0,-1 0-1 0 0,1-1 1 0 0,0 1 0 0 0,0-1 0 0 0,0-1-1 0 0,1 1 1 0 0,-1-1 0 0 0,0 0-1 0 0,0-1 1 0 0,1 0 0 0 0,-1 0 0 0 0,0 0-1 0 0,10-2 1 0 0,-9 1-355 0 0,0-1 0 0 0,0 0 1 0 0,0-1-1 0 0,0 1 0 0 0,-1-1 0 0 0,0-1 0 0 0,1 1 1 0 0,-1-1-1 0 0,6-5 0 0 0,18-15-8268 0 0,-19 15 6141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8:35.8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1 5865 0 0,'-8'5'6122'0'0,"-11"-2"5904"0"0,3-1-11578 0 0,5-2-8 0 0,8 4-224 0 0,3 2-8 0 0,6 0-32 0 0,-1-1-80 0 0,0 0-24 0 0,0-2-48 0 0,3-1-120 0 0,-3 1-96 0 0,3 0 32 0 0,2 2-680 0 0,-3 0-704 0 0,0 1-200 0 0,2 3-3938 0 0,-1-2 3106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8:36.5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112 731 512 0 0,'-9'3'6539'0'0,"8"3"-1600"0"0,14 7 941 0 0,-11-12-5606 0 0,0 1 1 0 0,0 0 0 0 0,0-1-1 0 0,0 1 1 0 0,0 0 0 0 0,1 3-1 0 0,1 3 207 0 0,-1 1 0 0 0,0-1 0 0 0,-1 0-1 0 0,0 1 1 0 0,0-1 0 0 0,-1 1 0 0 0,1 9 0 0 0,-3 64 1086 0 0,0-57-1137 0 0,-6 69 733 0 0,7-93-1161 0 0,-1-1 0 0 0,1 0-1 0 0,0 0 1 0 0,0 0 0 0 0,0 0 0 0 0,0 0-1 0 0,0 1 1 0 0,0-1 0 0 0,0 0 0 0 0,0 0-1 0 0,0 0 1 0 0,0 0 0 0 0,0 0 0 0 0,0 1-1 0 0,0-1 1 0 0,0 0 0 0 0,0 0 0 0 0,0 0-1 0 0,0 0 1 0 0,0 0 0 0 0,1 1 0 0 0,-1-1 0 0 0,0 0-1 0 0,0 0 1 0 0,0 0 0 0 0,0 0 0 0 0,0 0-1 0 0,0 0 1 0 0,0 0 0 0 0,0 1 0 0 0,0-1-1 0 0,1 0 1 0 0,-1 0 0 0 0,0 0 0 0 0,0 0-1 0 0,0 0 1 0 0,0 0 0 0 0,0 0 0 0 0,1 0-1 0 0,4-4 9 0 0,3-11-37 0 0,-4 6 19 0 0,-1 1-1 0 0,0-1 1 0 0,-1 1-1 0 0,0-1 0 0 0,0 0 1 0 0,-1 0-1 0 0,1-13 1 0 0,-2 7-1 0 0,0 0 1 0 0,-1 0 0 0 0,-5-25 0 0 0,-1 15 27 0 0,-1 0 0 0 0,-2 1 1 0 0,-15-31-1 0 0,10 24-8 0 0,-11-35 0 0 0,5-5-25 0 0,-20-118 1 0 0,34 142 1 0 0,3-1 1 0 0,1 1 0 0 0,7-78 0 0 0,-3 117 21 0 0,0-1 0 0 0,0 0 1 0 0,1 1-1 0 0,0 0 0 0 0,1-1 1 0 0,4-8-1 0 0,-6 14-16 0 0,0 1 0 0 0,1-1 0 0 0,-1 1 0 0 0,1-1 0 0 0,0 1-1 0 0,0-1 1 0 0,0 1 0 0 0,0 0 0 0 0,0 0 0 0 0,0 0 0 0 0,1 0 0 0 0,-1 0 0 0 0,1 1 0 0 0,-1-1 0 0 0,1 1 0 0 0,0 0 0 0 0,-1 0 0 0 0,1-1 0 0 0,0 2 0 0 0,0-1-1 0 0,4-1 1 0 0,16 1-46 0 0,0 1 0 0 0,0 0 0 0 0,0 2 0 0 0,0 1 0 0 0,23 5-1 0 0,-30-5 20 0 0,12 2-150 0 0,-1 1-1 0 0,1 1 1 0 0,-1 1 0 0 0,0 2 0 0 0,30 15 0 0 0,-47-20-181 0 0,0 1 0 0 0,-1 0 1 0 0,1 1-1 0 0,-1 0 0 0 0,-1 1 1 0 0,14 14-1 0 0,-17-16-254 0 0,0 1 0 0 0,-1 0 0 0 0,0 0 0 0 0,0 0 0 0 0,0 0 0 0 0,-1 1-1 0 0,0 0 1 0 0,0-1 0 0 0,-1 1 0 0 0,2 11 0 0 0,0 11-1273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8:36.7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70 664 0 0,'-3'-12'5842'0'0,"0"-5"4694"0"0,6 9-7348 0 0,6 2-3342 0 0,3 2 569 0 0,0 0 0 0 0,0 0 1 0 0,0 1-1 0 0,0 1 0 0 0,15-2 0 0 0,66 1 208 0 0,-65 2-613 0 0,167 0-555 0 0,-65 4-3426 0 0,-85-1 1138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8:37.4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54 208 2208 0 0,'-11'-22'7245'0'0,"-10"-38"-1"0"0,21 60-7126 0 0,0-1 0 0 0,0 1 1 0 0,0 0-1 0 0,0-1 0 0 0,-1 1 1 0 0,1-1-1 0 0,0 1 0 0 0,0-1 1 0 0,0 1-1 0 0,0 0 0 0 0,-1-1 0 0 0,1 1 1 0 0,0 0-1 0 0,0-1 0 0 0,-1 1 1 0 0,1 0-1 0 0,0-1 0 0 0,-1 1 1 0 0,1 0-1 0 0,0 0 0 0 0,-1-1 0 0 0,0 1 1 0 0,-5 4 1840 0 0,-1 16-306 0 0,6-8-1552 0 0,0 0 0 0 0,1-1 0 0 0,0 1 0 0 0,1 0-1 0 0,0-1 1 0 0,1 1 0 0 0,1 0 0 0 0,0-1 0 0 0,0 0 0 0 0,1 0 0 0 0,0 0-1 0 0,1 0 1 0 0,0-1 0 0 0,1 1 0 0 0,0-1 0 0 0,1 0 0 0 0,0-1-1 0 0,0 0 1 0 0,1 0 0 0 0,12 10 0 0 0,-17-16-123 0 0,1 0 0 0 0,-1 0 0 0 0,1 0 1 0 0,0 0-1 0 0,0-1 0 0 0,0 0 0 0 0,1 0 0 0 0,-1 0 0 0 0,0 0 0 0 0,1-1 0 0 0,-1 0 0 0 0,1 0 1 0 0,0 0-1 0 0,-1 0 0 0 0,1-1 0 0 0,0 0 0 0 0,-1 0 0 0 0,1 0 0 0 0,0 0 0 0 0,-1-1 1 0 0,1 0-1 0 0,0 0 0 0 0,-1 0 0 0 0,1 0 0 0 0,-1-1 0 0 0,5-2 0 0 0,1-1-93 0 0,0-1-1 0 0,-1-1 0 0 0,1 0 1 0 0,-2 0-1 0 0,13-12 0 0 0,-18 15 89 0 0,1 0 0 0 0,-1-1 0 0 0,0 1 0 0 0,-1 0 0 0 0,1-1 0 0 0,-1 0 0 0 0,0 0 0 0 0,0 0 0 0 0,0 0-1 0 0,-1 0 1 0 0,1 0 0 0 0,-1 0 0 0 0,0 0 0 0 0,-1-6 0 0 0,1-4 67 0 0,-2 0 0 0 0,0 0 0 0 0,-1 0 0 0 0,-5-17 1 0 0,-19-59 429 0 0,9 38 94 0 0,16 49-449 0 0,0 1-1 0 0,0-1 1 0 0,-1 1-1 0 0,1 0 1 0 0,-5-6-1 0 0,6 8-95 0 0,0 1-1 0 0,-1-1 0 0 0,1 1 0 0 0,0 0 1 0 0,-1-1-1 0 0,1 1 0 0 0,0-1 0 0 0,-1 1 1 0 0,1 0-1 0 0,0 0 0 0 0,-1-1 1 0 0,1 1-1 0 0,-1 0 0 0 0,1 0 0 0 0,-1-1 1 0 0,1 1-1 0 0,0 0 0 0 0,-1 0 0 0 0,1 0 1 0 0,-1 0-1 0 0,1 0 0 0 0,-1 0 1 0 0,1 0-1 0 0,-1 0 0 0 0,1 0 0 0 0,-1 0 1 0 0,1 0-1 0 0,-1 0 0 0 0,1 0 0 0 0,-1 0 1 0 0,1 0-1 0 0,-1 0 0 0 0,1 0 1 0 0,-1 1-1 0 0,1-1 0 0 0,0 0 0 0 0,-1 0 1 0 0,1 1-1 0 0,-1-1 0 0 0,1 0 0 0 0,0 0 1 0 0,-1 1-1 0 0,1-1 0 0 0,0 1 1 0 0,-1-1-1 0 0,1 0 0 0 0,0 1 0 0 0,-1-1 1 0 0,1 1-1 0 0,0-1 0 0 0,0 0 0 0 0,0 1 1 0 0,-1-1-1 0 0,1 2 0 0 0,-3 3 3 0 0,0 1 0 0 0,0 0 0 0 0,1 0-1 0 0,0 0 1 0 0,0 0 0 0 0,1 1 0 0 0,-1-1 0 0 0,1 0-1 0 0,0 1 1 0 0,1-1 0 0 0,0 1 0 0 0,0-1-1 0 0,0 0 1 0 0,1 1 0 0 0,0-1 0 0 0,0 1 0 0 0,1-1-1 0 0,2 8 1 0 0,5 9-33 0 0,1-1-1 0 0,1 0 1 0 0,22 32-1 0 0,-5-7 16 0 0,202 313-52 0 0,-208-328 28 0 0,-2 1 0 0 0,-1 0 0 0 0,-2 2 0 0 0,15 41 1 0 0,-14-23 35 0 0,-3 1 0 0 0,11 68 0 0 0,-23-104 10 0 0,0-1 1 0 0,-2 1-1 0 0,0 0 0 0 0,-3 34 0 0 0,2-45-9 0 0,-2-1 0 0 0,1 1 0 0 0,-1 0 0 0 0,0-1 0 0 0,0 1 0 0 0,-1-1 0 0 0,0 1 0 0 0,0-1 1 0 0,-1 0-1 0 0,1 0 0 0 0,-1-1 0 0 0,-1 1 0 0 0,1-1 0 0 0,-1 0 0 0 0,-9 8 0 0 0,9-9 17 0 0,-1 0-1 0 0,0-1 1 0 0,0 0 0 0 0,0 0 0 0 0,-1 0-1 0 0,1-1 1 0 0,-1 0 0 0 0,1 0-1 0 0,-1-1 1 0 0,0 0 0 0 0,-12 1-1 0 0,-2-1 154 0 0,-1-1 0 0 0,-30-5 0 0 0,23 1 8 0 0,1-2 0 0 0,0-1 1 0 0,0-1-1 0 0,-42-18 1 0 0,29 7 54 0 0,1-2 0 0 0,-45-32 0 0 0,75 47-170 0 0,0-1 1 0 0,1-1 0 0 0,0 1 0 0 0,0-2-1 0 0,-10-12 1 0 0,16 17-75 0 0,0 0-1 0 0,0-1 1 0 0,1 1 0 0 0,-1 0-1 0 0,1-1 1 0 0,0 0 0 0 0,0 1 0 0 0,1-1-1 0 0,0 0 1 0 0,0 0 0 0 0,0 0-1 0 0,0 0 1 0 0,1 0 0 0 0,-1 0-1 0 0,2-6 1 0 0,0 2-27 0 0,0 1-1 0 0,1 0 0 0 0,0 0 1 0 0,0 0-1 0 0,1 0 0 0 0,0 0 1 0 0,0 1-1 0 0,1-1 0 0 0,5-8 1 0 0,-2 6-12 0 0,1 0 1 0 0,0 0-1 0 0,0 1 0 0 0,1 0 1 0 0,15-12-1 0 0,1 3-137 0 0,1 2 0 0 0,1 0 0 0 0,0 1 0 0 0,33-12 0 0 0,24-6-1183 0 0,47-22-2346 0 0,-49 11-4585 0 0,-56 28 3376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0:08.4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74 1232 0 0,'-2'1'639'0'0,"0"0"0"0"0,0 1 0 0 0,1-1 0 0 0,-1 0 0 0 0,1 1 0 0 0,-1-1 0 0 0,1 1 0 0 0,0-1 0 0 0,-1 1 0 0 0,1 0 0 0 0,0 0 0 0 0,0-1 0 0 0,-1 4 0 0 0,2-3-309 0 0,-1 0 0 0 0,1 1 0 0 0,0-1 1 0 0,0 0-1 0 0,0 0 0 0 0,0 1 0 0 0,0-1 0 0 0,2 4 0 0 0,2 11 990 0 0,2 1-1 0 0,13 29 1 0 0,-9-25-895 0 0,22 44 427 0 0,-22-49-771 0 0,-1 0 0 0 0,-1 1 1 0 0,-1 1-1 0 0,6 20 0 0 0,-11-28-94 0 0,-1-5 25 0 0,0 0-1 0 0,0 0 1 0 0,1 0-1 0 0,0 0 1 0 0,0-1-1 0 0,0 1 1 0 0,1-1-1 0 0,0 0 1 0 0,6 9-1 0 0,-9-13-11 0 0,0-1 0 0 0,0 0 0 0 0,0 0 0 0 0,0 0 0 0 0,0 0-1 0 0,0 0 1 0 0,1 0 0 0 0,-1 0 0 0 0,0 0 0 0 0,0 0 0 0 0,0 1-1 0 0,0-1 1 0 0,0 0 0 0 0,1 0 0 0 0,-1 0 0 0 0,0 0 0 0 0,0 0 0 0 0,0 0-1 0 0,0 0 1 0 0,1 0 0 0 0,-1 0 0 0 0,0 0 0 0 0,0 0 0 0 0,0 0-1 0 0,0 0 1 0 0,1 0 0 0 0,-1-1 0 0 0,0 1 0 0 0,0 0 0 0 0,0 0 0 0 0,0 0-1 0 0,0 0 1 0 0,1 0 0 0 0,-1 0 0 0 0,0 0 0 0 0,0 0 0 0 0,0 0-1 0 0,0-1 1 0 0,0 1 0 0 0,1 0 0 0 0,4-9 43 0 0,1-11-42 0 0,-2-14 0 0 0,0-56 0 0 0,-3 57-41 0 0,8-62 0 0 0,-5 69 37 0 0,10-39-34 0 0,-13 59 39 0 0,1 0 0 0 0,0 0 0 0 0,1 0 1 0 0,-1 1-1 0 0,1-1 0 0 0,0 1 1 0 0,1 0-1 0 0,4-6 0 0 0,-7 10 4 0 0,-1 0-1 0 0,1 0 0 0 0,0 1 0 0 0,-1-1 1 0 0,1 0-1 0 0,0 1 0 0 0,0-1 0 0 0,-1 1 1 0 0,1-1-1 0 0,0 1 0 0 0,0-1 1 0 0,0 1-1 0 0,0 0 0 0 0,0-1 0 0 0,0 1 1 0 0,0 0-1 0 0,0 0 0 0 0,-1 0 0 0 0,1 0 1 0 0,0 0-1 0 0,0 0 0 0 0,0 0 1 0 0,2 0-1 0 0,-2 1 8 0 0,1-1 0 0 0,0 1 0 0 0,-1 0 0 0 0,1-1 1 0 0,-1 1-1 0 0,1 0 0 0 0,-1 0 0 0 0,1 1 0 0 0,-1-1 0 0 0,1 0 1 0 0,1 3-1 0 0,3 4 74 0 0,1 1 1 0 0,-2-1-1 0 0,8 16 1 0 0,-9-17-18 0 0,23 44 225 0 0,-9-15 119 0 0,2 0 1 0 0,46 62 0 0 0,-66-97-420 0 0,2 2 26 0 0,1 0 0 0 0,0 0-1 0 0,-1-1 1 0 0,1 1-1 0 0,0 0 1 0 0,6 3 0 0 0,-8-6-17 0 0,-1 1 0 0 0,1-1 0 0 0,0 0 0 0 0,0 0 0 0 0,0 1 1 0 0,0-1-1 0 0,-1 0 0 0 0,1 0 0 0 0,0 0 0 0 0,0 0 0 0 0,0 0 0 0 0,0 0 1 0 0,0 0-1 0 0,-1-1 0 0 0,1 1 0 0 0,0 0 0 0 0,0 0 0 0 0,0-1 0 0 0,-1 1 1 0 0,1 0-1 0 0,0-1 0 0 0,0 1 0 0 0,-1-1 0 0 0,1 1 0 0 0,0-1 0 0 0,-1 1 0 0 0,1-1 1 0 0,0 0-1 0 0,-1 1 0 0 0,1-1 0 0 0,-1 0 0 0 0,1 1 0 0 0,-1-1 0 0 0,0 0 1 0 0,1 0-1 0 0,0 0 0 0 0,4-9-53 0 0,1 0 0 0 0,-2-1 0 0 0,1 1 0 0 0,-1-1 0 0 0,3-15 0 0 0,8-57-260 0 0,-7 35 185 0 0,-3 17 51 0 0,-4 18 67 0 0,1 1-1 0 0,0 0 1 0 0,1 0-1 0 0,0 0 0 0 0,1 0 1 0 0,7-14-1 0 0,-11 26 9 0 0,0-1-1 0 0,0 1 0 0 0,0 0 0 0 0,0 0 1 0 0,0-1-1 0 0,1 1 0 0 0,-1 0 0 0 0,0-1 0 0 0,0 1 1 0 0,0 0-1 0 0,0 0 0 0 0,0 0 0 0 0,1-1 1 0 0,-1 1-1 0 0,0 0 0 0 0,0 0 0 0 0,0-1 0 0 0,1 1 1 0 0,-1 0-1 0 0,0 0 0 0 0,0 0 0 0 0,1 0 1 0 0,-1 0-1 0 0,0-1 0 0 0,0 1 0 0 0,1 0 0 0 0,-1 0 1 0 0,0 0-1 0 0,1 0 0 0 0,-1 0 0 0 0,0 0 1 0 0,0 0-1 0 0,1 0 0 0 0,-1 0 0 0 0,0 0 0 0 0,1 0 1 0 0,-1 0-1 0 0,0 0 0 0 0,0 0 0 0 0,1 0 1 0 0,-1 0-1 0 0,0 1 0 0 0,1-1 0 0 0,-1 0 0 0 0,0 0 1 0 0,0 0-1 0 0,1 0 0 0 0,-1 0 0 0 0,0 1 1 0 0,0-1-1 0 0,0 0 0 0 0,1 0 0 0 0,-1 0 1 0 0,0 1-1 0 0,0-1 0 0 0,0 0 0 0 0,0 0 0 0 0,1 1 1 0 0,-1-1-1 0 0,0 0 0 0 0,0 0 0 0 0,0 1 1 0 0,0-1-1 0 0,0 0 0 0 0,0 1 0 0 0,0-1 0 0 0,0 1 1 0 0,8 23 75 0 0,-8-21-67 0 0,15 60 164 0 0,5 24-37 0 0,-16-75-128 0 0,0 0 0 0 0,1-1 1 0 0,1 1-1 0 0,-1-1 0 0 0,10 12 1 0 0,-11-17-1 0 0,1 0 0 0 0,-1 0 0 0 0,1-1 0 0 0,8 7 0 0 0,-11-10-5 0 0,1 0 1 0 0,-1-1-1 0 0,1 1 1 0 0,-1-1-1 0 0,1 1 1 0 0,0-1-1 0 0,-1 0 1 0 0,1 0-1 0 0,0 0 1 0 0,0 0-1 0 0,0-1 1 0 0,0 1-1 0 0,5 0 1 0 0,-6-2-12 0 0,0 0 1 0 0,0 1-1 0 0,0-1 1 0 0,-1 0-1 0 0,1 0 1 0 0,0 0-1 0 0,-1 0 1 0 0,1 0-1 0 0,0-1 1 0 0,-1 1-1 0 0,0 0 1 0 0,1-1-1 0 0,-1 1 1 0 0,0-1-1 0 0,2-1 1 0 0,-1 0-27 0 0,0 1 0 0 0,0-1 1 0 0,0 1-1 0 0,1 0 0 0 0,4-4 1 0 0,-4 4-7 0 0,-2 2 40 0 0,-1 0 0 0 0,0-1 0 0 0,0 1 0 0 0,0 0 0 0 0,0 0 0 0 0,0-1 0 0 0,1 1 0 0 0,-1 0 0 0 0,0 0 0 0 0,0 0 0 0 0,0 0 0 0 0,1-1 0 0 0,-1 1 0 0 0,0 0 0 0 0,0 0 0 0 0,1 0 0 0 0,-1 0 0 0 0,0 0 0 0 0,0 0 0 0 0,1 0 0 0 0,-1-1 0 0 0,0 1 0 0 0,0 0 0 0 0,1 0 0 0 0,-1 0 0 0 0,0 0 0 0 0,0 0 0 0 0,1 0 0 0 0,-1 0 0 0 0,0 0 0 0 0,0 0 0 0 0,1 1 0 0 0,-1-1 0 0 0,0 0 0 0 0,1 0 0 0 0,-1 0 0 0 0,0 0 0 0 0,0 0 0 0 0,0 0 0 0 0,1 0 0 0 0,-1 1 0 0 0,0-1 0 0 0,0 0 0 0 0,1 0 0 0 0,-1 0 0 0 0,0 1 0 0 0,0-1 0 0 0,0 0 0 0 0,0 0 0 0 0,1 1 0 0 0,-1-1 1 0 0,0 0 0 0 0,0 0 1 0 0,0 1-1 0 0,0-1 0 0 0,0 0 1 0 0,0 0-1 0 0,0 0 0 0 0,0 1 1 0 0,0-1-1 0 0,-1 0 0 0 0,1 0 0 0 0,0 0 1 0 0,0 1-1 0 0,0-1 0 0 0,0 0 1 0 0,0 0-1 0 0,0 0 0 0 0,0 0 1 0 0,0 1-1 0 0,-1-1 0 0 0,1 0 1 0 0,0 0-1 0 0,0 0 0 0 0,0 0 0 0 0,0 0 1 0 0,-1 0-1 0 0,1 1 0 0 0,0-1 1 0 0,0 0-1 0 0,0 0 0 0 0,0 0 1 0 0,-1 0-1 0 0,1 0 0 0 0,0 0 1 0 0,0 0-1 0 0,0 0 0 0 0,-1 0 0 0 0,-11 2-49 0 0,3 0 17 0 0,5 0 13 0 0,1 0 0 0 0,-1 1-1 0 0,1-1 1 0 0,-7 7-1 0 0,9-8 23 0 0,0 0 0 0 0,0 0 0 0 0,-1 0 0 0 0,1 1 0 0 0,0-1 0 0 0,0 1 0 0 0,1-1 0 0 0,-1 1 0 0 0,0-1 0 0 0,0 1 0 0 0,1 0 0 0 0,-1-1 0 0 0,1 1 0 0 0,-1 3 0 0 0,10-5 122 0 0,-9-1-124 0 0,0 1 1 0 0,0 0-1 0 0,0 0 1 0 0,0 0 0 0 0,0 0-1 0 0,0 0 1 0 0,0 0-1 0 0,0 0 1 0 0,-1 0 0 0 0,1 0-1 0 0,0 0 1 0 0,0-1-1 0 0,0 1 1 0 0,0 0 0 0 0,0 0-1 0 0,0 0 1 0 0,0 0-1 0 0,0 0 1 0 0,0 0 0 0 0,0 0-1 0 0,0 0 1 0 0,0-1 0 0 0,0 1-1 0 0,0 0 1 0 0,0 0-1 0 0,0 0 1 0 0,0 0 0 0 0,0 0-1 0 0,0 0 1 0 0,0 0-1 0 0,0-1 1 0 0,0 1 0 0 0,0 0-1 0 0,0 0 1 0 0,0 0-1 0 0,1 0 1 0 0,-1 0 0 0 0,0 0-1 0 0,0 0 1 0 0,0 0-1 0 0,0 0 1 0 0,0-1 0 0 0,0 1-1 0 0,0 0 1 0 0,0 0 0 0 0,-5-2-13 0 0,6 0 21 0 0,7 0-13 0 0,-7 3 35 0 0,-4 2-74 0 0,-4 1-147 0 0,-6-3-2186 0 0,7-1-2313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8:38.1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494 32 512 0 0,'-2'-3'779'0'0,"-1"1"0"0"0,0-1 0 0 0,0 0 1 0 0,0 1-1 0 0,0 0 0 0 0,0 0 0 0 0,0 0 0 0 0,0 0 0 0 0,-1 0 0 0 0,1 1 0 0 0,-1-1 1 0 0,1 1-1 0 0,-1 0 0 0 0,1 0 0 0 0,-8-1 0 0 0,5 2-210 0 0,0 0 0 0 0,0 0 0 0 0,0 1-1 0 0,0 0 1 0 0,1 0 0 0 0,-1 0 0 0 0,0 0 0 0 0,1 1 0 0 0,-9 4 0 0 0,-3 3 11 0 0,0 1 1 0 0,0 0-1 0 0,0 2 1 0 0,2 0 0 0 0,-17 15-1 0 0,5-2-232 0 0,2 1-1 0 0,1 1 1 0 0,1 1 0 0 0,1 1-1 0 0,1 1 1 0 0,2 1-1 0 0,1 1 1 0 0,2 0 0 0 0,1 2-1 0 0,2-1 1 0 0,-10 37 0 0 0,20-59-305 0 0,1-1 1 0 0,0 1 0 0 0,1-1 0 0 0,0 1 0 0 0,1-1-1 0 0,0 1 1 0 0,1 0 0 0 0,0-1 0 0 0,1 1 0 0 0,0-1 0 0 0,4 12-1 0 0,0-5-39 0 0,1-1-1 0 0,0 0 1 0 0,2-1-1 0 0,0 1 1 0 0,20 26-1 0 0,-15-25-32 0 0,-1-1 0 0 0,2 0 0 0 0,0-1-1 0 0,1-1 1 0 0,0 0 0 0 0,1-2-1 0 0,1 1 1 0 0,21 10 0 0 0,-28-17-141 0 0,0-1 1 0 0,0-1-1 0 0,1 1 1 0 0,0-2-1 0 0,-1 0 1 0 0,1 0-1 0 0,0-1 1 0 0,0-1 0 0 0,0 0-1 0 0,1 0 1 0 0,-1-1-1 0 0,0-1 1 0 0,0 0-1 0 0,0-1 1 0 0,19-4-1 0 0,1-5-3930 0 0,56-29 0 0 0,-57 25 242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8:38.3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0 3385 0 0,'-38'13'14224'0'0,"37"-13"-14171"0"0,1 1-1 0 0,0-1 1 0 0,0 0 0 0 0,-1 0-1 0 0,1 1 1 0 0,0-1-1 0 0,0 0 1 0 0,0 0 0 0 0,0 1-1 0 0,-1-1 1 0 0,1 0 0 0 0,0 0-1 0 0,0 1 1 0 0,0-1-1 0 0,0 0 1 0 0,0 1 0 0 0,0-1-1 0 0,0 0 1 0 0,0 1 0 0 0,0-1-1 0 0,0 0 1 0 0,0 0-1 0 0,0 1 1 0 0,0-1 0 0 0,0 0-1 0 0,0 1 1 0 0,0-1-1 0 0,0 0 1 0 0,0 1 0 0 0,0-1-1 0 0,0 0 1 0 0,0 1 0 0 0,0-1-1 0 0,1 0 1 0 0,-1 0-1 0 0,0 1 1 0 0,0-1 0 0 0,0 0-1 0 0,1 0 1 0 0,-1 0 0 0 0,0 1-1 0 0,0-1 1 0 0,1 0-1 0 0,13 14 21 0 0,-10-11 200 0 0,26 28 601 0 0,-8-8-652 0 0,41 34-1 0 0,34 18-184 0 0,64 47-3761 0 0,-150-114 1165 0 0,-2-2-283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8:38.5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325 18 3089 0 0,'0'-1'469'0'0,"0"0"-1"0"0,0 0 1 0 0,0 0 0 0 0,-1 0 0 0 0,1 1 0 0 0,0-1 0 0 0,0 0 0 0 0,-1 0 0 0 0,1 0 0 0 0,-1 1 0 0 0,1-1 0 0 0,-1 0 0 0 0,1 1-1 0 0,-1-1 1 0 0,0 0 0 0 0,1 1 0 0 0,-1-1 0 0 0,0 1 0 0 0,1-1 0 0 0,-1 1 0 0 0,-1-1 0 0 0,1 0-224 0 0,0 1 0 0 0,0 0 0 0 0,-1-1 0 0 0,1 1 0 0 0,0 0 0 0 0,0 0 0 0 0,0 0-1 0 0,-1 0 1 0 0,1 0 0 0 0,0 0 0 0 0,0 1 0 0 0,0-1 0 0 0,-3 1 0 0 0,0 0 184 0 0,1 1 0 0 0,-1 0 0 0 0,0 0 0 0 0,0 0 0 0 0,1 1 0 0 0,-1-1 0 0 0,-5 6 0 0 0,-41 48 1401 0 0,2 3 1 0 0,-44 69 0 0 0,65-89-1427 0 0,21-30-401 0 0,-1 1 1 0 0,1 1 0 0 0,1-1 0 0 0,0 1 0 0 0,-4 15-1 0 0,7-22-110 0 0,1 0-1 0 0,1 0 0 0 0,-1 0 0 0 0,1 0 0 0 0,-1 0 0 0 0,1 0 0 0 0,0 1 1 0 0,1 4-1 0 0,0-7-80 0 0,-1 0-1 0 0,1 1 1 0 0,0-1 0 0 0,-1 0 0 0 0,1 0-1 0 0,0 0 1 0 0,0 0 0 0 0,1 0 0 0 0,-1 0-1 0 0,0 0 1 0 0,1-1 0 0 0,-1 1 0 0 0,1 0 0 0 0,-1-1-1 0 0,5 4 1 0 0,-4-4-394 0 0,-1 0 0 0 0,1 0 0 0 0,0-1-1 0 0,0 1 1 0 0,0 0 0 0 0,1-1 0 0 0,-1 1 0 0 0,0-1 0 0 0,0 0-1 0 0,0 0 1 0 0,0 0 0 0 0,0 0 0 0 0,0 0 0 0 0,4-1 0 0 0,7-1-4238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8:38.7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24 3441 0 0,'6'-15'5825'0'0,"-3"6"4559"0"0,6 104-5737 0 0,-6-56-4085 0 0,-3 1 1 0 0,-2-1-1 0 0,-9 64 0 0 0,-11 9 218 0 0,-15 93-2426 0 0,37-192-35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8:38.9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1 3137 0 0,'-52'36'17085'0'0,"52"-35"-17001"0"0,-1-1 1 0 0,0 1 0 0 0,1 0 0 0 0,-1 0-1 0 0,1-1 1 0 0,-1 1 0 0 0,1 0 0 0 0,0 0-1 0 0,-1 0 1 0 0,1-1 0 0 0,0 1 0 0 0,-1 0-1 0 0,1 0 1 0 0,0 0 0 0 0,0 0 0 0 0,0 0-1 0 0,0 0 1 0 0,0 0 0 0 0,0-1 0 0 0,0 1-1 0 0,0 0 1 0 0,0 0 0 0 0,0 0 0 0 0,0 0-1 0 0,1 0 1 0 0,-1 0 0 0 0,0-1 0 0 0,1 1-1 0 0,-1 0 1 0 0,1 0 0 0 0,-1 0 0 0 0,1-1-1 0 0,-1 1 1 0 0,1 0 0 0 0,-1 0 0 0 0,1-1-1 0 0,1 2 1 0 0,3 3 81 0 0,0 0 0 0 0,1 0-1 0 0,9 7 1 0 0,-9-7 25 0 0,7 3-140 0 0,0 0 0 0 0,0-1 1 0 0,0 0-1 0 0,1-1 0 0 0,0 0 1 0 0,0-2-1 0 0,1 1 0 0 0,26 3 0 0 0,-8-3-68 0 0,0-2 1 0 0,63-2-1 0 0,-76-3-131 0 0,1 0 0 0 0,-1-1 0 0 0,31-10 1 0 0,-5-1-3519 0 0,-19 5-1055 0 0,-11 5 202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8:39.4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24 512 0 0,'3'-12'1833'0'0,"-3"11"-1192"0"0,1 0 1 0 0,-1 1-1 0 0,0-1 0 0 0,1 0 0 0 0,-1 1 1 0 0,1-1-1 0 0,-1 1 0 0 0,1-1 1 0 0,-1 1-1 0 0,1-1 0 0 0,0 1 0 0 0,-1-1 1 0 0,1 1-1 0 0,-1 0 0 0 0,1-1 1 0 0,0 1-1 0 0,0 0 0 0 0,-1 0 0 0 0,1-1 1 0 0,0 1-1 0 0,0 0 0 0 0,10-1 1669 0 0,9 3-1659 0 0,1 0 1 0 0,-1 2-1 0 0,0 0 1 0 0,0 1 0 0 0,0 1-1 0 0,29 13 1 0 0,-41-15-498 0 0,0 0 1 0 0,0 1 0 0 0,0-1-1 0 0,0 2 1 0 0,-1-1 0 0 0,0 1-1 0 0,0 0 1 0 0,0 1-1 0 0,9 11 1 0 0,-8-7 33 0 0,-1 0-1 0 0,0 1 0 0 0,0 0 1 0 0,-1 0-1 0 0,8 26 1 0 0,-6-11 63 0 0,-2 1 1 0 0,-1 0 0 0 0,-1 0-1 0 0,-1 0 1 0 0,-2 50 0 0 0,-3-49-126 0 0,-1 1 1 0 0,-2 0 0 0 0,-1-1 0 0 0,-1 0-1 0 0,-2 0 1 0 0,-16 38 0 0 0,8-29-264 0 0,-2-1 0 0 0,-1-1-1 0 0,-2 0 1 0 0,-28 33 0 0 0,47-65 47 0 0,-1 2-326 0 0,0-1 0 0 0,-1 1 1 0 0,1-1-1 0 0,-1-1 0 0 0,0 1 0 0 0,0-1 1 0 0,0 1-1 0 0,-10 4 0 0 0,9-8-2377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8:39.8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76 461 512 0 0,'-6'-3'1716'0'0,"1"-1"-1"0"0,0 1 0 0 0,0-1 1 0 0,0 0-1 0 0,0 0 1 0 0,-3-5-1 0 0,4 4-468 0 0,0 1 0 0 0,1-1 0 0 0,0 0 0 0 0,0 0 0 0 0,-4-10 0 0 0,4 7-709 0 0,1 0 0 0 0,0 0 0 0 0,0 0 0 0 0,1-1 0 0 0,0 1 0 0 0,0 0 0 0 0,1-1 0 0 0,0 1 0 0 0,2-11 0 0 0,0 3-503 0 0,1 0 0 0 0,1 1 0 0 0,1 0 0 0 0,0-1 1 0 0,1 1-1 0 0,1 1 0 0 0,0 0 0 0 0,0 0 0 0 0,2 0 0 0 0,11-14 0 0 0,-11 17-32 0 0,1 1 1 0 0,0 0-1 0 0,0 0 0 0 0,1 1 0 0 0,1 1 0 0 0,-1-1 0 0 0,1 2 1 0 0,1 0-1 0 0,-1 0 0 0 0,1 1 0 0 0,1 1 0 0 0,-1 0 0 0 0,1 1 1 0 0,-1 0-1 0 0,1 1 0 0 0,0 1 0 0 0,1 0 0 0 0,-1 1 0 0 0,0 1 1 0 0,0 0-1 0 0,0 0 0 0 0,1 2 0 0 0,21 4 0 0 0,-29-4 4 0 0,1 0 0 0 0,-1 0-1 0 0,1 1 1 0 0,-1 0 0 0 0,0 0 0 0 0,0 0 0 0 0,-1 1-1 0 0,1 0 1 0 0,-1 1 0 0 0,0 0 0 0 0,0 0-1 0 0,7 7 1 0 0,-6-4 2 0 0,0 1-1 0 0,0 0 1 0 0,-1 0 0 0 0,0 0-1 0 0,-1 1 1 0 0,0 0-1 0 0,6 20 1 0 0,-5-10 43 0 0,-1 1 0 0 0,0 0 1 0 0,-2 1-1 0 0,-1-1 0 0 0,-1 0 0 0 0,0 1 1 0 0,-2-1-1 0 0,-4 30 0 0 0,1-26 70 0 0,-2 0 0 0 0,-1 0 0 0 0,-17 41 1 0 0,-42 68 391 0 0,8-14-118 0 0,40-77-271 0 0,-16 56 1 0 0,30-83-165 0 0,0 1 1 0 0,1 0-1 0 0,0 0 1 0 0,2 0-1 0 0,0 1 1 0 0,2 26-1 0 0,1-37-107 0 0,-1-1-1 0 0,1 1 1 0 0,0-1 0 0 0,0 0-1 0 0,0 0 1 0 0,1 0-1 0 0,0 0 1 0 0,0 0 0 0 0,1 0-1 0 0,0-1 1 0 0,0 0-1 0 0,0 1 1 0 0,0-2 0 0 0,8 8-1 0 0,-6-7-844 0 0,0-1-1 0 0,-1 0 1 0 0,2 0-1 0 0,-1 0 1 0 0,0 0-1 0 0,1-1 1 0 0,-1 0-1 0 0,9 2 1 0 0,8 0-3890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8:40.2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13 198 512 0 0,'-3'21'2514'0'0,"-6"0"9414"0"0,9-15-3903 0 0,5 1-5201 0 0,11 3-2936 0 0,-15-9 439 0 0,72 38-187 0 0,-71-39-136 0 0,1 1 1 0 0,-1 0 0 0 0,0-1-1 0 0,1 1 1 0 0,-1-1-1 0 0,1 0 1 0 0,-1 1 0 0 0,0-1-1 0 0,1 0 1 0 0,-1-1 0 0 0,1 1-1 0 0,-1 0 1 0 0,0-1 0 0 0,1 1-1 0 0,-1-1 1 0 0,0 0 0 0 0,1 0-1 0 0,1-1 1 0 0,6-3-12 0 0,-2 0 0 0 0,1-1 0 0 0,8-7 0 0 0,-3 3-32 0 0,-7 5 3 0 0,-1-1 1 0 0,1 0-1 0 0,-1 0 1 0 0,0 0-1 0 0,0-1 1 0 0,-1 0-1 0 0,0 0 0 0 0,0-1 1 0 0,0 1-1 0 0,-1-1 1 0 0,-1 0-1 0 0,1 0 1 0 0,-1 0-1 0 0,0-1 0 0 0,-1 1 1 0 0,0-1-1 0 0,-1 0 1 0 0,1 1-1 0 0,-2-1 1 0 0,1 0-1 0 0,-1 0 1 0 0,0 1-1 0 0,-3-12 0 0 0,3 17 61 0 0,0 0-1 0 0,-1 0 1 0 0,1 0-1 0 0,-1 0 0 0 0,0 0 1 0 0,0 0-1 0 0,0 1 0 0 0,0-1 1 0 0,-1 0-1 0 0,1 1 1 0 0,-1-1-1 0 0,1 1 0 0 0,-1-1 1 0 0,0 1-1 0 0,0 0 0 0 0,0-1 1 0 0,0 1-1 0 0,0 0 1 0 0,-1 1-1 0 0,1-1 0 0 0,-1 0 1 0 0,1 1-1 0 0,-1-1 0 0 0,-3-1 1 0 0,2 2 45 0 0,-1 0 1 0 0,1 0 0 0 0,-1 1 0 0 0,1-1-1 0 0,0 1 1 0 0,-1 0 0 0 0,1 0-1 0 0,-1 0 1 0 0,1 1 0 0 0,-1 0-1 0 0,1-1 1 0 0,0 2 0 0 0,0-1-1 0 0,-1 0 1 0 0,-5 4 0 0 0,-2 1 29 0 0,1 1-1 0 0,0 0 1 0 0,1 1 0 0 0,-1 0 0 0 0,2 0-1 0 0,-1 1 1 0 0,1 1 0 0 0,1-1 0 0 0,-16 23-1 0 0,23-31-94 0 0,0 1-1 0 0,0-1 0 0 0,0 1 0 0 0,0 0 0 0 0,1 0 0 0 0,-1 0 1 0 0,0-1-1 0 0,1 1 0 0 0,-1 0 0 0 0,1 0 0 0 0,0 0 1 0 0,-1 0-1 0 0,1 0 0 0 0,0 0 0 0 0,0 0 0 0 0,0 0 1 0 0,1 0-1 0 0,-1 0 0 0 0,0 0 0 0 0,1 0 0 0 0,-1 0 0 0 0,1-1 1 0 0,0 1-1 0 0,-1 0 0 0 0,3 2 0 0 0,-2-2-1 0 0,1 0 1 0 0,-1 0-1 0 0,1 0 0 0 0,0-1 0 0 0,0 1 1 0 0,0-1-1 0 0,0 1 0 0 0,0-1 1 0 0,0 0-1 0 0,0 0 0 0 0,0 0 0 0 0,0 0 1 0 0,0 0-1 0 0,1 0 0 0 0,-1-1 0 0 0,0 1 1 0 0,1-1-1 0 0,-1 0 0 0 0,1 1 0 0 0,3-1 1 0 0,0-1-7 0 0,0 0 1 0 0,0 1 0 0 0,-1-2 0 0 0,1 1-1 0 0,0-1 1 0 0,-1 0 0 0 0,0 0 0 0 0,1 0 0 0 0,-1-1-1 0 0,9-6 1 0 0,-11 8 0 0 0,-1-1 0 0 0,0 1 0 0 0,0-1 0 0 0,0 1 0 0 0,0-1 0 0 0,0 0 0 0 0,0 0 0 0 0,0 0 0 0 0,-1 0 0 0 0,1-1 0 0 0,-1 1 0 0 0,1 0 0 0 0,-1-1 0 0 0,0 1 0 0 0,0-1 0 0 0,0 1 0 0 0,0-1 0 0 0,0 1 0 0 0,-1-1 0 0 0,1 0-1 0 0,-1 1 1 0 0,0-1 0 0 0,0 0 0 0 0,0 1 0 0 0,0-6 0 0 0,0 8 4 0 0,0-1-1 0 0,0 0 1 0 0,-1 1-1 0 0,1-1 0 0 0,0 0 1 0 0,0 1-1 0 0,-1-1 0 0 0,1 0 1 0 0,0 1-1 0 0,-1-1 1 0 0,1 1-1 0 0,0-1 0 0 0,-1 0 1 0 0,1 1-1 0 0,-1-1 1 0 0,1 1-1 0 0,-1-1 0 0 0,1 1 1 0 0,-1 0-1 0 0,1-1 1 0 0,-1 1-1 0 0,0-1 0 0 0,1 1 1 0 0,-1 0-1 0 0,0 0 0 0 0,0-1 1 0 0,-1 1 3 0 0,1 0 0 0 0,-1 0 0 0 0,1 0 0 0 0,-1 0 0 0 0,1 0 0 0 0,-1 1 0 0 0,1-1 1 0 0,0 0-1 0 0,-1 1 0 0 0,1-1 0 0 0,-1 1 0 0 0,0 0 0 0 0,-4 2-13 0 0,1 1 1 0 0,-1-1-1 0 0,1 1 0 0 0,-8 8 1 0 0,2-2-197 0 0,-14 15 82 0 0,24-23-231 0 0,0 0 1 0 0,-1 0 0 0 0,1 0 0 0 0,0 0 0 0 0,0 0 0 0 0,0 0 0 0 0,0 0 0 0 0,1 0 0 0 0,-1 0-1 0 0,1 0 1 0 0,-1 1 0 0 0,1-1 0 0 0,-1 2 0 0 0,3 3-3838 0 0,2-1-942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8:48.972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71 17 512 0 0,'0'0'-12'0'0,"0"0"0"0"0,0-1 0 0 0,1 1 0 0 0,-1 0 0 0 0,0 0 0 0 0,-1-1 0 0 0,1 1 0 0 0,0 0 0 0 0,0 0 0 0 0,0-1 0 0 0,0 1 0 0 0,0 0 0 0 0,0 0 0 0 0,0 0 1 0 0,0-1-1 0 0,0 1 0 0 0,0 0 0 0 0,-1 0 0 0 0,1 0 0 0 0,0-1 0 0 0,0 1 0 0 0,0 0 0 0 0,0 0 0 0 0,-1 0 0 0 0,1 0 0 0 0,0-1 0 0 0,0 1 0 0 0,0 0 0 0 0,-1 0 0 0 0,1 0 0 0 0,0 0 0 0 0,0 0 0 0 0,0 0 0 0 0,-1 0 0 0 0,1 0 0 0 0,0 0 0 0 0,0 0 0 0 0,-1 0 0 0 0,1 0 0 0 0,0 0 0 0 0,0 0 0 0 0,-1 0 1 0 0,1 0-1 0 0,0 0 0 0 0,0 0 0 0 0,0 0 0 0 0,-1 0 0 0 0,-15 6 952 0 0,0 0 4958 0 0,16-6-5553 0 0,-1-1 0 0 0,1 1 0 0 0,-1-1 0 0 0,0 1 0 0 0,1-1 0 0 0,-1 1 0 0 0,1-1 0 0 0,-1 1 0 0 0,1-1 0 0 0,0 0 0 0 0,-1 1 0 0 0,1-1 0 0 0,-1 1 0 0 0,1-1 0 0 0,0 0 0 0 0,0 0 0 0 0,-1-1-1 0 0,-6-9 3759 0 0,6 12-3917 0 0,1-1 0 0 0,-1 1 0 0 0,1-1 0 0 0,-1 1 0 0 0,1-1 0 0 0,-1 1 0 0 0,1 0 0 0 0,0-1 0 0 0,-1 1 0 0 0,1 0 0 0 0,0-1 0 0 0,0 1 0 0 0,0 0 0 0 0,0-1 0 0 0,-1 1 0 0 0,1 0 0 0 0,0 0 1 0 0,0-1-1 0 0,0 2 0 0 0,0 2 271 0 0,-5 22 180 0 0,2 0 0 0 0,1 0 1 0 0,2 38-1 0 0,0-40-498 0 0,56 902 2065 0 0,-35-533-2176 0 0,-25-303 7 0 0,2-61-19 0 0,0 0 0 0 0,4 36 1 0 0,-2-63-18 0 0,0 0 1 0 0,1 0-1 0 0,-1 0 1 0 0,0 0 0 0 0,1 0-1 0 0,0 0 1 0 0,-1-1-1 0 0,1 1 1 0 0,0 0-1 0 0,0 0 1 0 0,0-1 0 0 0,2 3-1 0 0,-3-3-3 0 0,1-1 0 0 0,0 0 0 0 0,-1 1 0 0 0,1-1 0 0 0,-1 0 0 0 0,1 1 0 0 0,0-1 0 0 0,-1 0 0 0 0,1 0 0 0 0,0 1-1 0 0,-1-1 1 0 0,1 0 0 0 0,0 0 0 0 0,-1 0 0 0 0,1 0 0 0 0,0 0 0 0 0,0 0 0 0 0,-1 0 0 0 0,1 0 0 0 0,0 0 0 0 0,-1 0 0 0 0,1 0 0 0 0,0-1 0 0 0,-1 1-1 0 0,1 0 1 0 0,0 0 0 0 0,-1-1 0 0 0,1 1 0 0 0,-1-1 0 0 0,1 1 0 0 0,0 0 0 0 0,-1-1 0 0 0,1 1 0 0 0,-1-1 0 0 0,1 1 0 0 0,-1-1 0 0 0,1 0 0 0 0,7-8-191 0 0,0 1 0 0 0,-1-1 1 0 0,0-1-1 0 0,10-16 0 0 0,19-45-1797 0 0,-20 37-1411 0 0,-2-2 0 0 0,-2 0 0 0 0,14-65 1 0 0,-18 61 1215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8:49.505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1 99 2240 0 0,'3'-25'6137'0'0,"-4"22"-5598"0"0,1 0-1 0 0,1 0 1 0 0,-1 0 0 0 0,0 0 0 0 0,1 0-1 0 0,0 0 1 0 0,0 0 0 0 0,-1 0 0 0 0,2 1-1 0 0,-1-1 1 0 0,0 0 0 0 0,3-4 0 0 0,-1 4 89 0 0,0 0 0 0 0,0 0-1 0 0,1-1 1 0 0,-1 2 0 0 0,1-1 0 0 0,0 0 0 0 0,6-2 0 0 0,-8 4-446 0 0,-1 0 0 0 0,1 0-1 0 0,-1 1 1 0 0,1-1 0 0 0,0 1-1 0 0,0-1 1 0 0,-1 1 0 0 0,1 0 0 0 0,0 0-1 0 0,2 0 1 0 0,-3 0-98 0 0,-1 0 0 0 0,1 0 0 0 0,0 0 0 0 0,0 1 1 0 0,0-1-1 0 0,-1 0 0 0 0,1 1 0 0 0,0-1 0 0 0,0 0 0 0 0,-1 1 0 0 0,1-1 0 0 0,0 1 0 0 0,-1-1 0 0 0,1 1 0 0 0,0-1 1 0 0,-1 1-1 0 0,1 0 0 0 0,-1-1 0 0 0,1 1 0 0 0,-1 0 0 0 0,1-1 0 0 0,-1 2 0 0 0,2 4 111 0 0,0 0 0 0 0,-1 0 0 0 0,0 0 0 0 0,0 0 0 0 0,0 0 0 0 0,-1 0 0 0 0,0 0 0 0 0,-1 11 0 0 0,0 13 76 0 0,2-13-113 0 0,0 8 144 0 0,1-1 0 0 0,1 0 0 0 0,1 1 0 0 0,13 40 0 0 0,-13-51-186 0 0,0 1-1 0 0,0 0 1 0 0,-2 0-1 0 0,0 0 1 0 0,0 26-1 0 0,-9 79 107 0 0,4-81-190 0 0,2-31-28 0 0,-12 252 87 0 0,14-212-70 0 0,1 0 1 0 0,3 0-1 0 0,15 66 0 0 0,-10-70-12 0 0,3 0 0 0 0,1-1 0 0 0,24 48 0 0 0,-30-74-17 0 0,2 0 0 0 0,0-1 0 0 0,1 0 1 0 0,0-1-1 0 0,1 0 0 0 0,1-1 1 0 0,0 0-1 0 0,1-1 0 0 0,0 0 1 0 0,21 13-1 0 0,-18-15-2 0 0,42 25-199 0 0,-72-40-1138 0 0,-19-10-1 0 0,6-2-10 0 0,-53-33-5767 0 0,68 41 4991 0 0,0-1 0 0 0,1 0-1 0 0,0-1 1 0 0,-15-17-1 0 0,12 8 184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0:14.8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24 512 0 0,'-3'-1'125'0'0,"0"-1"1"0"0,-1 1-1 0 0,1-1 1 0 0,0 0-1 0 0,0 0 0 0 0,-3-3 1 0 0,-1-3 3824 0 0,5 13 1506 0 0,-1 27-4225 0 0,3-6-1005 0 0,2 1-1 0 0,0-1 1 0 0,10 42 0 0 0,-5-28-211 0 0,-2-3 17 0 0,-5-28-56 0 0,1 0 0 0 0,0 1 0 0 0,1-1 0 0 0,0 0-1 0 0,0 0 1 0 0,6 12 0 0 0,-8-21 22 0 0,0 1 1 0 0,1-1-1 0 0,-1 0 1 0 0,0 1-1 0 0,0-1 0 0 0,1 1 1 0 0,-1-1-1 0 0,0 0 1 0 0,0 1-1 0 0,1-1 0 0 0,-1 0 1 0 0,0 0-1 0 0,1 1 1 0 0,-1-1-1 0 0,1 0 0 0 0,-1 0 1 0 0,0 1-1 0 0,1-1 1 0 0,-1 0-1 0 0,1 0 0 0 0,-1 0 1 0 0,0 0-1 0 0,1 0 1 0 0,-1 1-1 0 0,1-1 0 0 0,0 0 1 0 0,12-6-90 0 0,9-17 7 0 0,-20 21 114 0 0,11-14-51 0 0,-1 0 0 0 0,-1-1-1 0 0,0 0 1 0 0,8-20 0 0 0,27-76 163 0 0,-46 112-139 0 0,8-18 42 0 0,-7 18-36 0 0,-1 0 0 0 0,1 0 0 0 0,-1 0 0 0 0,1 0 0 0 0,0 0-1 0 0,-1 1 1 0 0,1-1 0 0 0,0 0 0 0 0,-1 0 0 0 0,1 1 0 0 0,0-1 0 0 0,0 0 0 0 0,0 1 0 0 0,0-1 0 0 0,1 0 0 0 0,-1 1 1 0 0,-1 0-1 0 0,0 0 1 0 0,1 0 0 0 0,-1 0-1 0 0,0 0 1 0 0,1 0 0 0 0,-1 1 0 0 0,0-1-1 0 0,0 0 1 0 0,1 0 0 0 0,-1 0 0 0 0,0 0-1 0 0,0 1 1 0 0,1-1 0 0 0,-1 0 0 0 0,0 0-1 0 0,0 1 1 0 0,0-1 0 0 0,1 0 0 0 0,-1 0-1 0 0,0 1 1 0 0,0-1 0 0 0,0 0 0 0 0,0 0-1 0 0,1 1 1 0 0,-1-1 0 0 0,0 0 0 0 0,0 1-1 0 0,0-1 1 0 0,0 0 0 0 0,0 1 0 0 0,2 12 46 0 0,-2-12-50 0 0,3 18 103 0 0,1 22 128 0 0,18 66-1 0 0,-19-95-219 0 0,1-1 1 0 0,0 1-1 0 0,1-1 1 0 0,0 0-1 0 0,1 0 1 0 0,0-1-1 0 0,1 0 1 0 0,0 0-1 0 0,0 0 1 0 0,12 10-1 0 0,-17-17-15 0 0,1-1-1 0 0,-1 0 1 0 0,1 0 0 0 0,-1 0-1 0 0,1-1 1 0 0,0 1 0 0 0,0 0-1 0 0,0-1 1 0 0,0 0 0 0 0,0 0-1 0 0,0 0 1 0 0,1 0 0 0 0,-1 0-1 0 0,0-1 1 0 0,0 1 0 0 0,4-1-1 0 0,-3 0 6 0 0,1 0 0 0 0,-1-1-1 0 0,0 0 1 0 0,1 0-1 0 0,-1 0 1 0 0,0-1 0 0 0,0 1-1 0 0,0-1 1 0 0,0 0 0 0 0,6-4-1 0 0,5-5 16 0 0,-1-1 1 0 0,0 0-1 0 0,-1-1 0 0 0,19-23 0 0 0,-24 27-23 0 0,-1 0 12 0 0,1-1 0 0 0,-1 0 0 0 0,0-1 0 0 0,-1 1 0 0 0,0-1 0 0 0,4-13 0 0 0,-3 4 72 0 0,-1 0 1 0 0,5-38 0 0 0,-10 53-64 0 0,-1 3-5 0 0,0 0 0 0 0,0 1 0 0 0,0-1 0 0 0,0 0 0 0 0,1 0 0 0 0,-1 1 0 0 0,1-1 0 0 0,-1 0 0 0 0,1 1 0 0 0,-1-1 0 0 0,1 1 0 0 0,0-1 0 0 0,0 1 0 0 0,1-2 0 0 0,-2 3-6 0 0,1 0 0 0 0,-1 0-1 0 0,0 0 1 0 0,0 0 0 0 0,1 0 0 0 0,-1 0-1 0 0,0 0 1 0 0,1 1 0 0 0,-1-1 0 0 0,0 0-1 0 0,0 0 1 0 0,1 0 0 0 0,-1 1 0 0 0,0-1 0 0 0,0 0-1 0 0,0 0 1 0 0,1 0 0 0 0,-1 1 0 0 0,0-1-1 0 0,0 0 1 0 0,0 0 0 0 0,0 1 0 0 0,0-1-1 0 0,0 0 1 0 0,1 1 0 0 0,-1-1 0 0 0,0 0-1 0 0,0 0 1 0 0,0 1 0 0 0,0-1 0 0 0,0 1-1 0 0,3 14 144 0 0,-2-10-113 0 0,6 18-3 0 0,1 0-1 0 0,1-1 1 0 0,1 0 0 0 0,14 24 0 0 0,-20-39-34 0 0,0 0 0 0 0,1-1 0 0 0,-1 0 0 0 0,1 1 1 0 0,1-2-1 0 0,-1 1 0 0 0,1-1 0 0 0,0 1 0 0 0,1-2 1 0 0,-1 1-1 0 0,1-1 0 0 0,0 0 0 0 0,0 0 0 0 0,0-1 1 0 0,0 0-1 0 0,12 4 0 0 0,-15-7-3 0 0,-1 0 0 0 0,0 0-1 0 0,1 0 1 0 0,-1 0 0 0 0,0-1 0 0 0,1 0-1 0 0,-1 1 1 0 0,0-1 0 0 0,0 0 0 0 0,0 0 0 0 0,0-1-1 0 0,0 1 1 0 0,0-1 0 0 0,0 1 0 0 0,0-1-1 0 0,0 0 1 0 0,-1 0 0 0 0,5-4 0 0 0,4-5-23 0 0,0 0 1 0 0,15-19 0 0 0,-17 17 40 0 0,0 0 1 0 0,0-1-1 0 0,-1 0 1 0 0,-1-1-1 0 0,0 1 0 0 0,-1-1 1 0 0,-1-1-1 0 0,0 1 1 0 0,3-24-1 0 0,-6 30-26 0 0,-2 5 28 0 0,1 0 1 0 0,-1 1 0 0 0,1-1-1 0 0,0 0 1 0 0,0 1 0 0 0,1-1 0 0 0,1-3-1 0 0,-1 16 343 0 0,-3 9 2 0 0,1-16-341 0 0,-1 10 6 0 0,1-1 0 0 0,1 0 0 0 0,0 0 0 0 0,1 0 0 0 0,0 0 0 0 0,0 0 0 0 0,2 0 0 0 0,-1-1 0 0 0,1 1 0 0 0,0-1 0 0 0,1 0 0 0 0,11 16 0 0 0,-12-20-47 0 0,0 0 0 0 0,1 0-1 0 0,0 0 1 0 0,0-1-1 0 0,1 0 1 0 0,-1 0-1 0 0,1 0 1 0 0,0-1 0 0 0,1 0-1 0 0,-1 0 1 0 0,1 0-1 0 0,-1-1 1 0 0,1 0-1 0 0,0-1 1 0 0,0 1 0 0 0,1-1-1 0 0,-1 0 1 0 0,0-1-1 0 0,15 1 1 0 0,-17-2-103 0 0,0 0 0 0 0,0 0 1 0 0,0 0-1 0 0,0-1 0 0 0,1 0 0 0 0,-1 0 1 0 0,0-1-1 0 0,0 1 0 0 0,-1-1 0 0 0,1 0 1 0 0,0 0-1 0 0,0-1 0 0 0,-1 1 1 0 0,5-4-1 0 0,-4 1-633 0 0,1 1 0 0 0,-1-1 0 0 0,0 0 0 0 0,-1-1-1 0 0,1 1 1 0 0,3-7 0 0 0,3-5-2136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9:15.669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66 208 512 0 0,'-1'-1'290'0'0,"1"0"0"0"0,0 0 0 0 0,-1 0 0 0 0,1 0 0 0 0,-1 0 0 0 0,0 0 0 0 0,1 0 0 0 0,-1 1 0 0 0,1-1 0 0 0,-1 0 0 0 0,0 0 0 0 0,0 1 0 0 0,0-1 0 0 0,1 0 0 0 0,-1 1 0 0 0,0-1 1 0 0,0 1-1 0 0,0-1 0 0 0,0 1 0 0 0,0-1 0 0 0,0 1 0 0 0,0 0 0 0 0,0-1 0 0 0,0 1 0 0 0,0 0 0 0 0,-2 0 0 0 0,1 0 25 0 0,0 1 0 0 0,0-1 0 0 0,0 1 0 0 0,0 0 0 0 0,0 0 0 0 0,1-1 0 0 0,-1 1 0 0 0,0 1 0 0 0,0-1 0 0 0,1 0 0 0 0,-1 0 0 0 0,1 1 0 0 0,-3 1 0 0 0,-1 2 190 0 0,5-5-389 0 0,-1 1-1 0 0,0 0 1 0 0,0-1 0 0 0,1 1 0 0 0,-1 0 0 0 0,0-1-1 0 0,1 1 1 0 0,-1 0 0 0 0,0 0 0 0 0,1 0 0 0 0,-1 0-1 0 0,1 0 1 0 0,-1 0 0 0 0,1-1 0 0 0,0 1 0 0 0,0 0 0 0 0,-1 0-1 0 0,1 0 1 0 0,0 2 0 0 0,0-2 85 0 0,1-2-141 0 0,0 0-1 0 0,0 1 0 0 0,0-1 0 0 0,1 0 1 0 0,-1 0-1 0 0,0 0 0 0 0,0 0 0 0 0,0 0 1 0 0,-1 0-1 0 0,1 0 0 0 0,0 0 0 0 0,1-1 1 0 0,7-7-9 0 0,-9 9 2 0 0,-6 7 1209 0 0,6-7-1214 0 0,0-1-1 0 0,0 1 1 0 0,0 0 0 0 0,0-1 0 0 0,0 1-1 0 0,0 0 1 0 0,0-1 0 0 0,0 1 0 0 0,0 0-1 0 0,0-1 1 0 0,0 1 0 0 0,0 0 0 0 0,0-1-1 0 0,-1 1 1 0 0,1 0 0 0 0,0 0 0 0 0,0-1 0 0 0,0 1-1 0 0,0 0 1 0 0,-1-1 0 0 0,1 1 0 0 0,0 0-1 0 0,0 0 1 0 0,-1 0 0 0 0,1-1 0 0 0,0 1-1 0 0,0 0 1 0 0,-1 0 0 0 0,1 0 0 0 0,0 0-1 0 0,-1-1 1 0 0,1 1 0 0 0,0 0 0 0 0,-1 0-1 0 0,1 0 1 0 0,-1 0-21 0 0,1 0 0 0 0,0 0 0 0 0,-1-1 0 0 0,1 1 0 0 0,-1 0-1 0 0,1 0 1 0 0,0 0 0 0 0,-1-1 0 0 0,1 1 0 0 0,0 0 0 0 0,-1 0 0 0 0,1-1-1 0 0,0 1 1 0 0,-1 0 0 0 0,1-1 0 0 0,0 1 0 0 0,-1 0 0 0 0,1-1 0 0 0,0 1 0 0 0,0 0-1 0 0,0-1 1 0 0,-1 1 0 0 0,1-1 0 0 0,0 1 0 0 0,0-1 0 0 0,0-1 34 0 0,0 0 0 0 0,0 1 0 0 0,0-1 0 0 0,0 0 0 0 0,1 1 1 0 0,-1-1-1 0 0,0 1 0 0 0,1-1 0 0 0,0 0 0 0 0,-1 1 0 0 0,1-1 1 0 0,0 1-1 0 0,0-1 0 0 0,-1 1 0 0 0,1 0 0 0 0,2-2 0 0 0,19-23 177 0 0,-18 22-172 0 0,6-7-22 0 0,8-9 17 0 0,1 1 0 0 0,0 0 0 0 0,25-17 0 0 0,-38 32-49 0 0,1 0 0 0 0,-1 0 0 0 0,1 0 0 0 0,0 1 0 0 0,0 0 0 0 0,0 0 0 0 0,0 1-1 0 0,0 0 1 0 0,0 0 0 0 0,1 1 0 0 0,-1 0 0 0 0,1 0 0 0 0,-1 0 0 0 0,1 1 0 0 0,-1 0 0 0 0,9 2-1 0 0,-10-1 5 0 0,-1 1-1 0 0,0 0 0 0 0,0 0 1 0 0,0 0-1 0 0,0 1 1 0 0,0-1-1 0 0,0 1 0 0 0,-1 0 1 0 0,1 1-1 0 0,-1-1 0 0 0,0 1 1 0 0,0 0-1 0 0,0 0 0 0 0,-1 0 1 0 0,1 0-1 0 0,-1 1 0 0 0,5 8 1 0 0,3 7 207 0 0,-1 1 1 0 0,13 40-1 0 0,-6-9 71 0 0,-6-19 32 0 0,28 64 0 0 0,-31-81-311 0 0,1 1-13 0 0,0 0-1 0 0,18 24 0 0 0,-24-37-11 0 0,0 0 0 0 0,1 0 0 0 0,-1 0 0 0 0,1 0 0 0 0,0-1 0 0 0,0 0 0 0 0,1 0 0 0 0,-1 0 0 0 0,0 0 0 0 0,1-1 0 0 0,0 1 0 0 0,0-1 0 0 0,-1 0 0 0 0,8 1 0 0 0,-5-2-160 0 0,1 0 1 0 0,-1 0-1 0 0,0-1 0 0 0,1 1 0 0 0,-1-2 0 0 0,0 1 1 0 0,1-1-1 0 0,-1 0 0 0 0,12-4 0 0 0,21-12-2658 0 0,-1-5-3772 0 0,-16 8 1811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9:16.012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427 145 208 0 0,'18'-138'14562'0'0,"-17"132"-12693"0"0,-3 5-575 0 0,-6 10 38 0 0,-10 19-434 0 0,-78 143 1276 0 0,74-139-1913 0 0,0-2 0 0 0,-2 0 0 0 0,-35 32 0 0 0,31-35-115 0 0,-59 59 157 0 0,72-69-551 0 0,0 0 1 0 0,2 1-1 0 0,-16 25 1 0 0,22-25-1131 0 0,7-17 1211 0 0,-1-1 0 0 0,1 1 0 0 0,0-1 0 0 0,0 0 0 0 0,0 1 0 0 0,0-1 0 0 0,0 1 0 0 0,0-1 0 0 0,0 1 0 0 0,0-1 0 0 0,0 0 0 0 0,0 1 0 0 0,1-1 0 0 0,-1 1 0 0 0,0-1 0 0 0,0 0 0 0 0,0 1 0 0 0,0-1 0 0 0,1 1 0 0 0,-1-1 0 0 0,0 0 0 0 0,0 1 0 0 0,1-1 0 0 0,-1 0 0 0 0,0 1-1 0 0,0-1 1 0 0,1 0 0 0 0,-1 0 0 0 0,0 1 0 0 0,1-1 0 0 0,-1 0 0 0 0,1 0 0 0 0,-1 0 0 0 0,0 1 0 0 0,1-1 0 0 0,-1 0 0 0 0,1 0 0 0 0,12 1-3081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9:16.954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327 144 512 0 0,'3'-4'938'0'0,"-1"0"0"0"0,0-1 0 0 0,0 1 0 0 0,0-1 0 0 0,0 1 0 0 0,-1-1 0 0 0,1 1 0 0 0,-1-1 0 0 0,0 0 0 0 0,-1 0 0 0 0,1-8 0 0 0,-1 8-439 0 0,-1 1 0 0 0,1-1 1 0 0,-1 0-1 0 0,0 1 0 0 0,0-1 0 0 0,-1 0 0 0 0,1 1 0 0 0,-1 0 1 0 0,0-1-1 0 0,0 1 0 0 0,0 0 0 0 0,-4-4 0 0 0,5 6-378 0 0,0 0-1 0 0,-1 1 0 0 0,1 0 1 0 0,-1-1-1 0 0,0 1 0 0 0,1 0 1 0 0,-1 0-1 0 0,0 0 0 0 0,0 0 1 0 0,0 0-1 0 0,1 0 1 0 0,-1 0-1 0 0,0 1 0 0 0,0-1 1 0 0,0 1-1 0 0,0-1 0 0 0,0 1 1 0 0,0 0-1 0 0,-1 0 0 0 0,1 0 1 0 0,0 0-1 0 0,0 0 0 0 0,-3 1 1 0 0,-5 0 71 0 0,0 2 1 0 0,-1 0-1 0 0,-13 5 0 0 0,11-3-62 0 0,-14 4 232 0 0,-46 25 1 0 0,61-28-260 0 0,1 1-1 0 0,0 0 1 0 0,0 1-1 0 0,0 1 1 0 0,1-1-1 0 0,-10 13 1 0 0,18-19-73 0 0,-1 1 0 0 0,1 0 0 0 0,0 0 0 0 0,0 1 0 0 0,0-1 0 0 0,0 0 0 0 0,1 1 0 0 0,-1-1 1 0 0,1 1-1 0 0,0 0 0 0 0,0-1 0 0 0,0 1 0 0 0,0 0 0 0 0,1 0 0 0 0,0-1 0 0 0,-1 6 0 0 0,2-5-20 0 0,-1-1 1 0 0,1 0-1 0 0,0 0 0 0 0,0 0 0 0 0,0 0 0 0 0,0 0 0 0 0,1 0 0 0 0,-1 0 0 0 0,1 0 0 0 0,0 0 0 0 0,0-1 0 0 0,0 1 1 0 0,0-1-1 0 0,0 1 0 0 0,0-1 0 0 0,1 0 0 0 0,-1 0 0 0 0,1 0 0 0 0,2 2 0 0 0,7 3 5 0 0,0-1 0 0 0,0 0 0 0 0,0-1 0 0 0,1 0 0 0 0,0-1 0 0 0,-1 0 0 0 0,2-1 0 0 0,15 2 0 0 0,3-2-30 0 0,1-1 0 0 0,39-3 0 0 0,-6-5-49 0 0,-45 3 37 0 0,1 1 1 0 0,-1 0-1 0 0,31 3 0 0 0,-49 0 33 0 0,0-1-1 0 0,0 0 1 0 0,0 1 0 0 0,0 0 0 0 0,0-1-1 0 0,-1 1 1 0 0,1 0 0 0 0,0 1 0 0 0,0-1 0 0 0,0 0-1 0 0,-1 1 1 0 0,1 0 0 0 0,-1-1 0 0 0,1 1-1 0 0,-1 0 1 0 0,0 0 0 0 0,0 1 0 0 0,0-1 0 0 0,0 0-1 0 0,0 1 1 0 0,3 4 0 0 0,-4-3 1 0 0,0-1 1 0 0,0 1-1 0 0,0-1 1 0 0,-1 1-1 0 0,1-1 0 0 0,-1 1 1 0 0,0-1-1 0 0,1 1 1 0 0,-2-1-1 0 0,1 1 1 0 0,0-1-1 0 0,-1 1 0 0 0,0-1 1 0 0,1 1-1 0 0,-1-1 1 0 0,-1 1-1 0 0,1-1 0 0 0,-3 5 1 0 0,-11 17 80 0 0,-1 0 1 0 0,-1 0 0 0 0,-1-2-1 0 0,-26 27 1 0 0,20-22 51 0 0,-1-2 1 0 0,-2 0 0 0 0,0-2 0 0 0,-47 32 0 0 0,70-53-135 0 0,-1-1 0 0 0,1 0 0 0 0,0 0 0 0 0,-1 0 0 0 0,0 0 0 0 0,1-1 0 0 0,-1 1 0 0 0,0-1 0 0 0,0 0 0 0 0,1-1 1 0 0,-1 1-1 0 0,-7-1 0 0 0,9-1-67 0 0,1 1 1 0 0,0 0 0 0 0,-1-1-1 0 0,1 0 1 0 0,0 0 0 0 0,0 1 0 0 0,0-1-1 0 0,0 0 1 0 0,0-1 0 0 0,0 1-1 0 0,0 0 1 0 0,0-1 0 0 0,0 1-1 0 0,1-1 1 0 0,-1 1 0 0 0,0-1-1 0 0,1 0 1 0 0,0 0 0 0 0,-1 0 0 0 0,1 0-1 0 0,0 0 1 0 0,0 0 0 0 0,0 0-1 0 0,0 0 1 0 0,0 0 0 0 0,0 0-1 0 0,0-5 1 0 0,0 3-406 0 0,0-1 0 0 0,0 1 0 0 0,1-1-1 0 0,0 0 1 0 0,0 0 0 0 0,0 1 0 0 0,0-1 0 0 0,1 0 0 0 0,0 1 0 0 0,2-8-1 0 0,5-9-2647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9:17.994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45 114 1064 0 0,'-7'-1'1226'0'0,"4"1"-490"0"0,0 0 0 0 0,0 0 0 0 0,0-1 0 0 0,0 1 1 0 0,0-1-1 0 0,0 0 0 0 0,0 0 0 0 0,0 0 0 0 0,0 0 0 0 0,-5-4 1 0 0,8 5-514 0 0,1-1 0 0 0,-1 1 1 0 0,1-1-1 0 0,-1 1 0 0 0,0-1 1 0 0,1 1-1 0 0,-1-1 0 0 0,1 1 1 0 0,0 0-1 0 0,-1-1 0 0 0,1 1 1 0 0,-1 0-1 0 0,1-1 0 0 0,-1 1 1 0 0,1 0-1 0 0,0 0 0 0 0,-1-1 1 0 0,1 1-1 0 0,0 0 0 0 0,0 0 1 0 0,17-5 787 0 0,15 0 776 0 0,-32 5-1683 0 0,1 0-1 0 0,-1 0 0 0 0,1 0 1 0 0,-1 0-1 0 0,1 0 0 0 0,0 0 0 0 0,-1 0 1 0 0,1 1-1 0 0,-1-1 0 0 0,1 0 1 0 0,-1 1-1 0 0,0 0 0 0 0,1-1 0 0 0,-1 1 1 0 0,1 0-1 0 0,-1-1 0 0 0,0 1 1 0 0,2 2-1 0 0,-2-2-50 0 0,-1 0-1 0 0,0-1 1 0 0,0 1 0 0 0,0 0 0 0 0,0 0-1 0 0,0 0 1 0 0,0 0 0 0 0,-1-1 0 0 0,1 1-1 0 0,0 0 1 0 0,0 0 0 0 0,-1 0 0 0 0,1-1-1 0 0,0 1 1 0 0,-1 0 0 0 0,1-1 0 0 0,0 1-1 0 0,-1 0 1 0 0,1 0 0 0 0,-1-1 0 0 0,0 1-1 0 0,1-1 1 0 0,-1 1 0 0 0,1-1 0 0 0,-1 1-1 0 0,0-1 1 0 0,-1 2 0 0 0,-1 0-9 0 0,0 0-1 0 0,0 1 1 0 0,0-1 0 0 0,0-1-1 0 0,-5 3 1 0 0,-3-1 1140 0 0,23-4-640 0 0,-11 1-526 0 0,-2 0-14 0 0,1 1 1 0 0,0-1 0 0 0,0 0-1 0 0,0 0 1 0 0,0 0-1 0 0,0 1 1 0 0,0-1 0 0 0,0 0-1 0 0,0 0 1 0 0,0 1 0 0 0,0-1-1 0 0,0 0 1 0 0,-1 0 0 0 0,1 0-1 0 0,0 1 1 0 0,1-1-1 0 0,-1 0 1 0 0,0 0 0 0 0,0 1-1 0 0,0-1 1 0 0,0 0 0 0 0,0 0-1 0 0,0 1 1 0 0,0-1 0 0 0,0 0-1 0 0,0 0 1 0 0,0 0-1 0 0,0 1 1 0 0,1-1 0 0 0,-1 0-1 0 0,0 0 1 0 0,0 0 0 0 0,0 1-1 0 0,0-1 1 0 0,1 0 0 0 0,-1 0-1 0 0,0 0 1 0 0,0 0-1 0 0,0 0 1 0 0,1 0 0 0 0,-1 1-1 0 0,0-1 1 0 0,0 0 0 0 0,1 0-1 0 0,-1 0 1 0 0,0 0 0 0 0,0 0-1 0 0,0 0 1 0 0,1 0-1 0 0,-1 0 1 0 0,0 0 0 0 0,0 0-1 0 0,1 0 1 0 0,-1 0 0 0 0,0 0-1 0 0,0 0 1 0 0,1 0 0 0 0,-1 0-1 0 0,0 0 1 0 0,1-1-1 0 0,12-1 31 0 0,27-10 66 0 0,0 2 0 0 0,1 1 0 0 0,61-4 0 0 0,-49 6-112 0 0,395-37-31 0 0,-217 45-106 0 0,-177 1 105 0 0,114 10 141 0 0,5 0-71 0 0,-135-11-11 0 0,0-2 0 0 0,58-9-1 0 0,19-17-85 0 0,17-3-17 0 0,-129 29 70 0 0,0 1 0 0 0,0 0 1 0 0,0 0-1 0 0,0 0 0 0 0,-1 0 1 0 0,1 1-1 0 0,5 1 0 0 0,-7-2 11 0 0,-1 0-1 0 0,1 0 0 0 0,-1 0 1 0 0,0 0-1 0 0,1 1 1 0 0,-1-1-1 0 0,1 0 0 0 0,-1 0 1 0 0,0 1-1 0 0,1-1 1 0 0,-1 0-1 0 0,0 0 1 0 0,0 1-1 0 0,1-1 0 0 0,-1 0 1 0 0,0 1-1 0 0,1-1 1 0 0,-1 1-1 0 0,0-1 0 0 0,0 0 1 0 0,0 1-1 0 0,1 0 1 0 0,-1 0-7 0 0,0-1 0 0 0,-1 1 0 0 0,1 0 0 0 0,0 0 1 0 0,0-1-1 0 0,0 1 0 0 0,-1 0 0 0 0,1 0 0 0 0,0-1 0 0 0,-1 1 1 0 0,1 0-1 0 0,0-1 0 0 0,-1 1 0 0 0,1 0 0 0 0,-1-1 0 0 0,1 1 0 0 0,-2 0 1 0 0,-6 7-208 0 0,0-1 0 0 0,-1-1 0 0 0,0 0 0 0 0,0 0 0 0 0,-20 8 0 0 0,1 1-327 0 0,23-12 398 0 0,-65 41-1817 0 0,61-37 443 0 0,0 0 0 0 0,-14 16-1 0 0,7-7-5605 0 0,12-12 3679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9:20.301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27 568 512 0 0,'-5'4'8118'0'0,"1"-2"-3906"0"0,3-1-4030 0 0,0-1 0 0 0,0 0 0 0 0,0 1 0 0 0,0-1 0 0 0,0 1 0 0 0,1 0 0 0 0,-1-1 0 0 0,0 1 0 0 0,0 0 0 0 0,1-1 0 0 0,-1 1 0 0 0,0 0 0 0 0,1 0 0 0 0,-1 0 0 0 0,1 0 0 0 0,-1-1 0 0 0,1 1 0 0 0,-1 1-1 0 0,0 1 194 0 0,0 0-1 0 0,1-1 0 0 0,-1 1 1 0 0,1-1-1 0 0,0 1 0 0 0,0 0 1 0 0,0-1-1 0 0,0 6 1 0 0,0-7-325 0 0,0 0 1 0 0,1-1 0 0 0,-1 1-1 0 0,0-1 1 0 0,0 1 0 0 0,0-1-1 0 0,1 1 1 0 0,-1-1 0 0 0,0 0-1 0 0,0 1 1 0 0,1-1 0 0 0,-1 1 0 0 0,0-1-1 0 0,1 1 1 0 0,-1-1 0 0 0,1 0-1 0 0,-1 1 1 0 0,0-1 0 0 0,1 0-1 0 0,-1 1 1 0 0,1-1 0 0 0,-1 0 0 0 0,1 0-1 0 0,-1 0 1 0 0,1 1 0 0 0,-1-1-1 0 0,1 0 1 0 0,-1 0 0 0 0,1 0-1 0 0,-1 0 1 0 0,1 0 0 0 0,-1 0 0 0 0,1 0-1 0 0,0 0 1 0 0,-1 0 0 0 0,1 0-1 0 0,-1 0 1 0 0,1 0 0 0 0,-1 0-1 0 0,1-1 1 0 0,-1 1 0 0 0,1 0 0 0 0,-1 0-1 0 0,1-1 1 0 0,-1 1 0 0 0,1 0-1 0 0,-1 0 1 0 0,0-1 0 0 0,1 0-1 0 0,13-6 84 0 0,0-2 0 0 0,-1 0-1 0 0,0-1 1 0 0,-1 0-1 0 0,18-18 1 0 0,47-64-45 0 0,-63 72 8 0 0,-2 0 0 0 0,0-1 0 0 0,18-42 0 0 0,15-70 384 0 0,-31 87-273 0 0,-12 42-154 0 0,-1-2 53 0 0,1 0 0 0 0,0 0 1 0 0,1 0-1 0 0,-1 1 0 0 0,1-1 1 0 0,5-7-1 0 0,-8 13-99 0 0,0 0-1 0 0,0 0 1 0 0,0 0-1 0 0,1 0 1 0 0,-1-1-1 0 0,0 1 1 0 0,0 0 0 0 0,0 0-1 0 0,0 0 1 0 0,0 0-1 0 0,0 0 1 0 0,0 0-1 0 0,0 0 1 0 0,0 0 0 0 0,0 0-1 0 0,1 0 1 0 0,-1 0-1 0 0,0 0 1 0 0,0 0-1 0 0,0 0 1 0 0,0 0-1 0 0,0 0 1 0 0,0 0 0 0 0,0 0-1 0 0,0 0 1 0 0,1 0-1 0 0,-1 0 1 0 0,0 0-1 0 0,0 0 1 0 0,0 0 0 0 0,0 0-1 0 0,0 0 1 0 0,0 0-1 0 0,0 0 1 0 0,0 0-1 0 0,0 0 1 0 0,1 1 0 0 0,-1-1-1 0 0,0 0 1 0 0,0 0-1 0 0,0 0 1 0 0,0 0-1 0 0,0 0 1 0 0,0 0 0 0 0,0 0-1 0 0,0 0 1 0 0,0 0-1 0 0,0 1 1 0 0,3 7 139 0 0,-1 9-10 0 0,-3 64 131 0 0,0 45-35 0 0,2-98-116 0 0,2-1-1 0 0,8 42 1 0 0,-9-64-109 0 0,-1 1 1 0 0,1-1 0 0 0,0 0 0 0 0,0 0 0 0 0,0 0 0 0 0,1-1 0 0 0,-1 1-1 0 0,1 0 1 0 0,0-1 0 0 0,1 0 0 0 0,7 8 0 0 0,-10-11-14 0 0,1 1 0 0 0,0-1 1 0 0,0 1-1 0 0,0-1 0 0 0,1 0 1 0 0,-1 0-1 0 0,0 0 0 0 0,0 0 1 0 0,1 0-1 0 0,-1-1 0 0 0,0 1 1 0 0,1-1-1 0 0,-1 1 0 0 0,1-1 1 0 0,-1 0-1 0 0,1 0 0 0 0,-1 0 1 0 0,1 0-1 0 0,-1-1 0 0 0,0 1 1 0 0,1-1-1 0 0,-1 1 0 0 0,1-1 1 0 0,-1 0-1 0 0,0 0 0 0 0,0 0 1 0 0,0 0-1 0 0,3-2 0 0 0,4-3-45 0 0,0 0-1 0 0,-1 0 1 0 0,0-1-1 0 0,0 0 0 0 0,-1-1 1 0 0,9-12-1 0 0,-3 4-60 0 0,-1-2 0 0 0,12-23 1 0 0,-13 20 68 0 0,-2-1 1 0 0,0 0-1 0 0,-2-1 1 0 0,0 0 0 0 0,-2 0-1 0 0,0 0 1 0 0,2-35 0 0 0,-7 56 41 0 0,1-21-12 0 0,1 0 0 0 0,2 0 1 0 0,0 0-1 0 0,1 0 1 0 0,10-27-1 0 0,-15 50 21 0 0,1-1-1 0 0,-1 0 1 0 0,0 0-1 0 0,0 1 1 0 0,1-1-1 0 0,-1 0 0 0 0,0 1 1 0 0,1-1-1 0 0,-1 1 1 0 0,1-1-1 0 0,-1 0 1 0 0,0 1-1 0 0,1-1 0 0 0,0 1 1 0 0,-1-1-1 0 0,1 1 1 0 0,-1 0-1 0 0,1-1 0 0 0,0 1 1 0 0,-1-1-1 0 0,1 1 1 0 0,1-1-1 0 0,-2 2-1 0 0,1-1-1 0 0,-1 1 1 0 0,1-1-1 0 0,-1 0 1 0 0,0 1 0 0 0,1-1-1 0 0,-1 1 1 0 0,1-1-1 0 0,-1 1 1 0 0,0-1-1 0 0,1 1 1 0 0,-1-1-1 0 0,0 1 1 0 0,0-1 0 0 0,0 1-1 0 0,1-1 1 0 0,-1 1-1 0 0,0 0 1 0 0,0-1-1 0 0,0 1 1 0 0,0-1-1 0 0,0 1 1 0 0,0 0 0 0 0,0-1-1 0 0,0 1 1 0 0,0-1-1 0 0,0 2 1 0 0,-2 62 200 0 0,0-32-121 0 0,4 52 0 0 0,2-25-17 0 0,5 37 160 0 0,-7-86-223 0 0,0 0 1 0 0,0-1-1 0 0,1 0 1 0 0,0 1 0 0 0,1-1-1 0 0,0-1 1 0 0,8 14-1 0 0,-10-19-33 0 0,1 0 1 0 0,-1 1-1 0 0,1-1 0 0 0,0 0 0 0 0,0 0 0 0 0,0 0 0 0 0,0-1 0 0 0,1 1 0 0 0,-1-1 0 0 0,1 0 0 0 0,-1 0 1 0 0,1 0-1 0 0,0 0 0 0 0,4 1 0 0 0,-2-2-22 0 0,0 0 0 0 0,-1 0 0 0 0,1 0 0 0 0,0-1 0 0 0,0 1 0 0 0,0-2 0 0 0,-1 1 0 0 0,1 0 1 0 0,7-3-1 0 0,-2 1-634 0 0,0-1 0 0 0,0-1 0 0 0,-1 0 0 0 0,13-6 0 0 0,-10 3-2378 0 0,-1-1 1 0 0,18-12 0 0 0,-7 0-3163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9:23.517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324 0 512 0 0,'-37'4'8349'0'0,"-19"9"-3383"0"0,31-7-3022 0 0,-9 1 250 0 0,-2-2-1 0 0,1-2 0 0 0,-52-1 0 0 0,74-3-1045 0 0,23 4-261 0 0,17 4-244 0 0,37 6-1 0 0,-43-9-391 0 0,3-1-166 0 0,1 0-1 0 0,-1-2 0 0 0,1-1 1 0 0,0-1-1 0 0,-1-1 0 0 0,0-1 1 0 0,32-8-1 0 0,42-9-10 0 0,-168 21-25 0 0,-43 15 21 0 0,5 0-137 0 0,97-15 79 0 0,0 0 0 0 0,0-1 0 0 0,0 0 0 0 0,0-1 1 0 0,-11-2-1 0 0,23 3-13 0 0,-1 0 1 0 0,0-1-1 0 0,0 1 1 0 0,0 0-1 0 0,0 0 1 0 0,0 0-1 0 0,0 0 1 0 0,0 0-1 0 0,0 0 0 0 0,0 0 1 0 0,0 0-1 0 0,0 0 1 0 0,0 0-1 0 0,0 0 1 0 0,0 0-1 0 0,0-1 1 0 0,0 1-1 0 0,0 0 1 0 0,0 0-1 0 0,0 0 1 0 0,0 0-1 0 0,0 0 0 0 0,0 0 1 0 0,0 0-1 0 0,0 0 1 0 0,0 0-1 0 0,0 0 1 0 0,0-1-1 0 0,0 1 1 0 0,0 0-1 0 0,0 0 1 0 0,0 0-1 0 0,0 0 0 0 0,0 0 1 0 0,0 0-1 0 0,0 0 1 0 0,0 0-1 0 0,0 0 1 0 0,0 0-1 0 0,0 0 1 0 0,0 0-1 0 0,-1 0 1 0 0,1 0-1 0 0,0-1 1 0 0,0 1-1 0 0,0 0 0 0 0,0 0 1 0 0,0 0-1 0 0,0 0 1 0 0,0 0-1 0 0,0 0 1 0 0,0 0-1 0 0,0 0 1 0 0,0 0-1 0 0,-1 0 1 0 0,15-4-18 0 0,19 0 15 0 0,-7 2-4 0 0,99-3 10 0 0,-110 6-2 0 0,1 0-1 0 0,0 1 0 0 0,-1 1 1 0 0,1 0-1 0 0,28 11 1 0 0,-41-13-1 0 0,1 1 1 0 0,-1-1-1 0 0,1-1 0 0 0,-1 1 1 0 0,1 0-1 0 0,-1-1 0 0 0,1 0 1 0 0,0 0-1 0 0,-1 0 0 0 0,1 0 1 0 0,3-1-1 0 0,-5 1-1 0 0,0-1 0 0 0,-1 1 0 0 0,1-1 0 0 0,0 0 1 0 0,-1 1-1 0 0,1-1 0 0 0,-1 0 0 0 0,1 0 0 0 0,-1 0 0 0 0,1 0 0 0 0,-1 0 0 0 0,1 0 0 0 0,-1 0 0 0 0,0 0 0 0 0,0-1 0 0 0,0 1 1 0 0,0 0-1 0 0,0-1 0 0 0,0 1 0 0 0,0-1 0 0 0,0 0 0 0 0,0 1 0 0 0,-1-1 0 0 0,2-3 0 0 0,-2 5 3 0 0,0 0 0 0 0,0 0 0 0 0,0-1 0 0 0,0 1 1 0 0,0 0-1 0 0,0 0 0 0 0,0-1 0 0 0,0 1 0 0 0,0 0 0 0 0,0 0 0 0 0,0 0 0 0 0,0-1 0 0 0,0 1 0 0 0,0 0 0 0 0,0 0 0 0 0,0 0 0 0 0,-1-1 0 0 0,1 1 0 0 0,0 0 1 0 0,0 0-1 0 0,0 0 0 0 0,0 0 0 0 0,0-1 0 0 0,0 1 0 0 0,-1 0 0 0 0,1 0 0 0 0,0 0 0 0 0,0 0 0 0 0,0 0 0 0 0,0 0 0 0 0,-1-1 0 0 0,1 1 0 0 0,0 0 0 0 0,-1 0 1 0 0,-9-2 7 0 0,-12 5-69 0 0,-50 11-4 0 0,1 3 0 0 0,-76 30 0 0 0,108-29 13 0 0,39-20 46 0 0,0 1-1 0 0,0-1 0 0 0,0 1 1 0 0,0-1-1 0 0,0 1 0 0 0,0-1 0 0 0,1 1 1 0 0,-1-1-1 0 0,1 1 0 0 0,0-3 0 0 0,1-1 6 0 0,-1 2 1 0 0,0 0 1 0 0,0 0-1 0 0,1 0 1 0 0,-1 1-1 0 0,1-1 1 0 0,-1 0-1 0 0,4-3 0 0 0,-4 5 0 0 0,0 0-1 0 0,1 0 0 0 0,-1 1 0 0 0,0-1 0 0 0,1 0 0 0 0,-1 1 0 0 0,0-1 0 0 0,1 1 0 0 0,-1 0 0 0 0,1-1 0 0 0,-1 1 0 0 0,1 0 0 0 0,-1 0 0 0 0,1 0 0 0 0,-1 0 0 0 0,1 0 0 0 0,-1 0 0 0 0,3 1 0 0 0,27 2-18 0 0,11 3 8 0 0,0-2 0 0 0,1-3 0 0 0,61-4 0 0 0,-91 2 11 0 0,0-2 0 0 0,16-4-1 0 0,-74 10-417 0 0,9-1-542 0 0,-3 1-1803 0 0,14 2-2715 0 0,17-2 2119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9:25.017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6 838 512 0 0,'0'0'262'0'0,"-1"0"0"0"0,1 1-1 0 0,0-1 1 0 0,-1 0 0 0 0,1 0 0 0 0,0 1 0 0 0,-1-1-1 0 0,1 0 1 0 0,0 1 0 0 0,-1-1 0 0 0,1 0 0 0 0,0 1-1 0 0,0-1 1 0 0,-1 0 0 0 0,1 1 0 0 0,0-1-1 0 0,0 1 1 0 0,0-1 0 0 0,0 0 0 0 0,0 1 0 0 0,-1-1-1 0 0,1 1 1 0 0,0-1 0 0 0,0 1 0 0 0,0-1 0 0 0,0 1-1 0 0,0-1 1 0 0,0 0 0 0 0,0 1 0 0 0,0-1 0 0 0,1 1-1 0 0,-1-1 1 0 0,0 1 0 0 0,0-1 0 0 0,0 0-1 0 0,0 1 1 0 0,1-1 0 0 0,-1 1 0 0 0,0-1 0 0 0,0 0-1 0 0,0 1 1 0 0,1-1 0 0 0,-1 0 0 0 0,0 1 0 0 0,1-1-1 0 0,-1 0 1 0 0,0 0 0 0 0,1 1 0 0 0,-1-1-1 0 0,1 0 1 0 0,0 1 0 0 0,0 0 72 0 0,1 0-1 0 0,-1 0 1 0 0,1 1 0 0 0,-1-1-1 0 0,1-1 1 0 0,0 1 0 0 0,-1 0-1 0 0,1 0 1 0 0,0 0 0 0 0,0-1 0 0 0,3 1-1 0 0,-1-1-107 0 0,1-1 0 0 0,0 0 1 0 0,0 0-1 0 0,0 0 0 0 0,-1 0 0 0 0,1-1 0 0 0,0 0 0 0 0,-1 0 0 0 0,7-4 1 0 0,37-27 970 0 0,-36 24-998 0 0,14-12 449 0 0,-1-1 1 0 0,0-1-1 0 0,37-47 0 0 0,-48 50-460 0 0,0 0 1 0 0,-2 0-1 0 0,0-1 1 0 0,-1-1-1 0 0,-1 0 0 0 0,-1-1 1 0 0,8-34-1 0 0,-3 0 31 0 0,12-113-1 0 0,-7-69 1145 0 0,-19 239-1341 0 0,0 0 0 0 0,0 0-1 0 0,0 0 1 0 0,0 0 0 0 0,-1 0-1 0 0,1 0 1 0 0,0 0 0 0 0,0 0 0 0 0,0 0-1 0 0,0 0 1 0 0,0 0 0 0 0,0 0-1 0 0,0 0 1 0 0,0 0 0 0 0,0 0-1 0 0,0 0 1 0 0,0 0 0 0 0,0 0 0 0 0,-1 0-1 0 0,1 0 1 0 0,0 0 0 0 0,0 0-1 0 0,0 0 1 0 0,0 0 0 0 0,0 0 0 0 0,0 0-1 0 0,0 0 1 0 0,0 0 0 0 0,0 0-1 0 0,0 0 1 0 0,0 0 0 0 0,0 0-1 0 0,0-1 1 0 0,0 1 0 0 0,0 0 0 0 0,0 0-1 0 0,0 0 1 0 0,0 0 0 0 0,0 0-1 0 0,0 0 1 0 0,0 0 0 0 0,-1 0-1 0 0,1 0 1 0 0,-6 13 297 0 0,-8 20-148 0 0,5 6-83 0 0,-9 74 1 0 0,12-68-49 0 0,-1 7 148 0 0,3 2 1 0 0,3 95-1 0 0,9-85 189 0 0,22 85 0 0 0,-3-16-100 0 0,27 213 210 0 0,-48-298-473 0 0,2 3 54 0 0,1 69 1 0 0,-9-113-68 0 0,-1-1 14 0 0,1-1 1 0 0,1 1-1 0 0,-1 0 1 0 0,3 9-1 0 0,-3-15-14 0 0,0 0 0 0 0,0 0-1 0 0,0 0 1 0 0,0 0 0 0 0,0 0 0 0 0,0 1-1 0 0,0-1 1 0 0,0 0 0 0 0,0 0-1 0 0,0 0 1 0 0,0 0 0 0 0,0 0-1 0 0,0 0 1 0 0,0 0 0 0 0,0 0-1 0 0,0 0 1 0 0,1 0 0 0 0,-1 0-1 0 0,0 0 1 0 0,0 0 0 0 0,0 0 0 0 0,0 0-1 0 0,0 0 1 0 0,0 0 0 0 0,0 0-1 0 0,0 0 1 0 0,0 0 0 0 0,0 0-1 0 0,0 0 1 0 0,0 0 0 0 0,0 0-1 0 0,0 0 1 0 0,1 0 0 0 0,-1 0-1 0 0,0 0 1 0 0,0 0 0 0 0,0 0 0 0 0,0 0-1 0 0,0 0 1 0 0,0 0 0 0 0,0 0-1 0 0,0 0 1 0 0,0 0 0 0 0,0 0-1 0 0,0 0 1 0 0,0 0 0 0 0,0 0-1 0 0,0 0 1 0 0,0 0 0 0 0,0 0-1 0 0,1-1 1 0 0,-1 1 0 0 0,0 0 0 0 0,0 0-1 0 0,0 0 1 0 0,0 0 0 0 0,0 0-1 0 0,0 0 1 0 0,0 0 0 0 0,4-7 4 0 0,3-7-17 0 0,-4 4 56 0 0,-1 6-32 0 0,0 0 0 0 0,-1 0-1 0 0,0 0 1 0 0,0 0 0 0 0,0-1-1 0 0,0-4 1 0 0,-1 8-12 0 0,0 0 1 0 0,0 0-1 0 0,0 0 0 0 0,0 1 0 0 0,-1-1 0 0 0,1 0 1 0 0,0 0-1 0 0,-1 0 0 0 0,1 1 0 0 0,0-1 1 0 0,-1 0-1 0 0,1 1 0 0 0,-1-1 0 0 0,1 0 0 0 0,-1 1 1 0 0,1-1-1 0 0,-1 0 0 0 0,1 1 0 0 0,-1-1 0 0 0,0 1 1 0 0,1-1-1 0 0,-1 1 0 0 0,0-1 0 0 0,0 1 1 0 0,1 0-1 0 0,-1-1 0 0 0,0 1 0 0 0,0 0 0 0 0,1 0 1 0 0,-1-1-1 0 0,0 1 0 0 0,0 0 0 0 0,0 0 1 0 0,0 0-1 0 0,1 0 0 0 0,-1 0 0 0 0,0 0 0 0 0,0 0 1 0 0,-1 1-1 0 0,-6-1-17 0 0,-1 1 0 0 0,-16 4 0 0 0,18-4 8 0 0,-1 1 0 0 0,0-1 0 0 0,0 0 1 0 0,-14-1-1 0 0,-134-11 24 0 0,115 8-18 0 0,0 2 1 0 0,1 2 0 0 0,-49 6-1 0 0,87-5 2 0 0,8 0-2 0 0,10 0 7 0 0,27-2-50 0 0,102-2-53 0 0,-107-1 82 0 0,69-12-1 0 0,184-26-6 0 0,-286 41 24 0 0,78-5-10 0 0,-70 4 4 0 0,1 2-1 0 0,0 0 1 0 0,25 5-1 0 0,-34-4 54 0 0,-5 0-33 0 0,-12 1-66 0 0,-21 0-242 0 0,-39-7-2427 0 0,48 2-1999 0 0,0-1-5032 0 0,20 3 5476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9:25.536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36 11 3489 0 0,'0'-1'539'0'0,"-1"1"1"0"0,1-1 0 0 0,0 1 0 0 0,0-1-1 0 0,-1 1 1 0 0,1-1 0 0 0,0 1-1 0 0,-1-1 1 0 0,1 1 0 0 0,-1-2 1079 0 0,0 2-1079 0 0,1 0-1 0 0,-1-1 1 0 0,1 1 0 0 0,-1 0-1 0 0,1-1 1 0 0,-1 1 0 0 0,1 0-1 0 0,-1-1 1 0 0,1 1 0 0 0,-1 0 0 0 0,0 0-1 0 0,0 0-270 0 0,1 0-1 0 0,-1 0 0 0 0,0 1 1 0 0,1-1-1 0 0,-1 0 0 0 0,1 0 1 0 0,-1 1-1 0 0,0-1 0 0 0,1 1 1 0 0,-1-1-1 0 0,1 0 0 0 0,-1 1 1 0 0,1-1-1 0 0,0 1 0 0 0,-1-1 1 0 0,1 1-1 0 0,-1-1 0 0 0,1 2 1 0 0,-2 1 272 0 0,0 1 1 0 0,0 0-1 0 0,0 0 0 0 0,1 0 1 0 0,-2 7-1 0 0,1-1-264 0 0,2 0-1 0 0,-1 0 1 0 0,1 0 0 0 0,0 0-1 0 0,1 0 1 0 0,0 0 0 0 0,1 0 0 0 0,0-1-1 0 0,1 1 1 0 0,5 13 0 0 0,5 9 21 0 0,30 51 1 0 0,-4-9 150 0 0,-29-54-376 0 0,12 29 65 0 0,-27-68-153 0 0,0 0 0 0 0,2 0 0 0 0,1 0 0 0 0,0-1 0 0 0,1-24 0 0 0,3 8-5 0 0,0-1-1 0 0,9-36 1 0 0,-9 66 14 0 0,-1 0 0 0 0,1 1 0 0 0,1-1 0 0 0,-1 1 0 0 0,1-1-1 0 0,0 1 1 0 0,1 0 0 0 0,-1 0 0 0 0,8-9 0 0 0,-9 13 8 0 0,-1 0 1 0 0,1 1-1 0 0,-1-1 0 0 0,1 1 1 0 0,0-1-1 0 0,-1 1 0 0 0,1 0 1 0 0,0 0-1 0 0,0 0 0 0 0,0 0 1 0 0,0 0-1 0 0,0 0 1 0 0,0 0-1 0 0,0 0 0 0 0,0 1 1 0 0,0 0-1 0 0,1-1 0 0 0,-1 1 1 0 0,0 0-1 0 0,0 0 0 0 0,0 0 1 0 0,1 0-1 0 0,-1 0 0 0 0,0 0 1 0 0,0 1-1 0 0,0-1 1 0 0,0 1-1 0 0,0 0 0 0 0,0-1 1 0 0,0 1-1 0 0,0 0 0 0 0,0 0 1 0 0,3 3-1 0 0,7 4 14 0 0,-1 0 0 0 0,-1 1 0 0 0,1 0 0 0 0,-2 1 0 0 0,1 0 0 0 0,14 21 0 0 0,38 74 160 0 0,-50-82-136 0 0,-5-11-40 0 0,0-1 0 0 0,0 0 0 0 0,1 0-1 0 0,0-1 1 0 0,1 0 0 0 0,15 13 0 0 0,-20-20-71 0 0,0 1-1 0 0,0-1 1 0 0,0 0-1 0 0,1 0 1 0 0,-1-1-1 0 0,1 1 1 0 0,0-1 0 0 0,-1 0-1 0 0,1 0 1 0 0,0-1-1 0 0,1 0 1 0 0,-1 1-1 0 0,0-2 1 0 0,0 1 0 0 0,0 0-1 0 0,1-1 1 0 0,-1 0-1 0 0,0-1 1 0 0,6 0-1 0 0,-6-1-689 0 0,1 0-1 0 0,-1 0 0 0 0,0-1 1 0 0,0 1-1 0 0,0-1 0 0 0,-1 0 0 0 0,1-1 1 0 0,-1 1-1 0 0,0-1 0 0 0,0 0 0 0 0,5-5 1 0 0,1-2-2651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9:25.962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50 106 1720 0 0,'2'-17'1216'0'0,"1"3"1277"0"0,-1 0-1 0 0,-1 1 0 0 0,-1-25 0 0 0,0 38-2384 0 0,0-1 0 0 0,1 1 0 0 0,-1 0 0 0 0,0-1 0 0 0,0 1 0 0 0,0 0 1 0 0,0-1-1 0 0,0 1 0 0 0,0 0 0 0 0,0-1 0 0 0,-1 1 0 0 0,1 0 0 0 0,0-1 0 0 0,0 1 0 0 0,0 0 0 0 0,0 0 0 0 0,0-1 0 0 0,0 1 0 0 0,-1 0 0 0 0,1-1 0 0 0,0 1 0 0 0,0 0 0 0 0,0 0 0 0 0,-1-1 0 0 0,1 1 0 0 0,0 0 0 0 0,0 0 0 0 0,-1-1 0 0 0,1 1 0 0 0,0 0 0 0 0,0 0 0 0 0,-1 0 0 0 0,1 0 0 0 0,0 0 0 0 0,-1-1 0 0 0,1 1 0 0 0,0 0 0 0 0,-1 0 0 0 0,1 0 0 0 0,0 0 0 0 0,-1 0 0 0 0,1 0 0 0 0,0 0 0 0 0,-1 0 0 0 0,1 0 0 0 0,0 0 0 0 0,-1 0 0 0 0,1 0 0 0 0,0 0 0 0 0,-1 0 0 0 0,1 1 0 0 0,0-1 0 0 0,-1 0 0 0 0,1 0 0 0 0,0 0 0 0 0,0 0 0 0 0,-1 1 0 0 0,1-1 0 0 0,0 0 0 0 0,0 0 0 0 0,-1 0 0 0 0,1 1 0 0 0,-2 1 274 0 0,-1 0 1 0 0,1 0-1 0 0,0 0 0 0 0,1 0 1 0 0,-1 0-1 0 0,-1 3 0 0 0,-2 5 3 0 0,1-1 0 0 0,0 1 0 0 0,1 0 0 0 0,0 0 0 0 0,0 0 1 0 0,1 1-1 0 0,-1 15 0 0 0,1 76 751 0 0,2-92-1043 0 0,48 478 2171 0 0,-14-212-1839 0 0,45 246-356 0 0,-77-514-125 0 0,2 8-110 0 0,10 30 1 0 0,-13-42 58 0 0,1 0-1 0 0,-1-1 1 0 0,1 1 0 0 0,0-1 0 0 0,0 1 0 0 0,1-1-1 0 0,-1 0 1 0 0,1 0 0 0 0,-1 0 0 0 0,1 0 0 0 0,0-1-1 0 0,0 1 1 0 0,6 3 0 0 0,-8-6 19 0 0,-1 1 0 0 0,1-1 0 0 0,0 0 0 0 0,0 1 0 0 0,0-1-1 0 0,0 0 1 0 0,0 0 0 0 0,-1 0 0 0 0,1 0 0 0 0,0 0 0 0 0,0 0 0 0 0,0 0 0 0 0,0 0 0 0 0,0 0 0 0 0,0 0 0 0 0,0 0 0 0 0,-1-1 0 0 0,1 1 0 0 0,0 0-1 0 0,0-1 1 0 0,0 1 0 0 0,-1 0 0 0 0,1-1 0 0 0,0 1 0 0 0,0-1 0 0 0,-1 1 0 0 0,1-1 0 0 0,0 0 0 0 0,-1 1 0 0 0,1-1 0 0 0,-1 0 0 0 0,1 1 0 0 0,-1-1-1 0 0,1 0 1 0 0,0 0 0 0 0,2-5-1043 0 0,1 0 0 0 0,-1 0 0 0 0,3-11 0 0 0,-2 8-660 0 0,14-36-5972 0 0,-7 21 4904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9:26.230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51 1 3505 0 0,'-7'2'1292'0'0,"-17"6"8227"0"0,13 2-5075 0 0,7 0-4295 0 0,2 6 968 0 0,1 1 0 0 0,0-1-1 0 0,1 0 1 0 0,0 1 0 0 0,6 29-1 0 0,-3-18-694 0 0,41 244 2121 0 0,17-1-1771 0 0,-8-40-396 0 0,-12-42-107 0 0,24 119-478 0 0,-62-292 58 0 0,9 37-95 0 0,-10-48-102 0 0,-1 1 0 0 0,1-1 0 0 0,1 0-1 0 0,-1-1 1 0 0,1 1 0 0 0,-1 0-1 0 0,7 6 1 0 0,-4-7-2186 0 0,0-5-166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0:15.0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21 1872 0 0,'-50'-3'6675'0'0,"25"2"-4410"0"0,20-1 899 0 0,16-1-3366 0 0,1-1 1 0 0,0 2-1 0 0,0 0 0 0 0,-1 0 0 0 0,1 1 0 0 0,0 1 1 0 0,0-1-1 0 0,20 4 0 0 0,-14 1-444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9:27.518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77 133 512 0 0,'-16'-5'3968'0'0,"8"4"-99"0"0,0 1 0 0 0,0 0 0 0 0,-8 0 0 0 0,-4 1 1003 0 0,40-12-2950 0 0,137-57-1249 0 0,-123 56-532 0 0,2 1 1 0 0,58-10-1 0 0,-85 19-78 0 0,1 1 0 0 0,-1 0 0 0 0,0 1 0 0 0,16 1 0 0 0,-23-1-47 0 0,0 0 1 0 0,0 1-1 0 0,0-1 1 0 0,0 0-1 0 0,0 1 1 0 0,0 0 0 0 0,0-1-1 0 0,0 1 1 0 0,-1 0-1 0 0,1 0 1 0 0,0 0-1 0 0,0 0 1 0 0,-1 1-1 0 0,1-1 1 0 0,-1 0-1 0 0,1 1 1 0 0,-1-1-1 0 0,1 1 1 0 0,-1-1 0 0 0,0 1-1 0 0,0 0 1 0 0,0-1-1 0 0,0 1 1 0 0,0 0-1 0 0,0 0 1 0 0,0 0-1 0 0,0 3 1 0 0,0 1 16 0 0,0 1-1 0 0,-1 0 1 0 0,0-1 0 0 0,0 1-1 0 0,0-1 1 0 0,-1 1 0 0 0,0 0-1 0 0,0-1 1 0 0,-1 0 0 0 0,-2 8 0 0 0,-5 10 109 0 0,-16 29 0 0 0,19-41-89 0 0,-10 17 64 0 0,-1-1 0 0 0,-1-1 0 0 0,-33 36 0 0 0,-4 6 173 0 0,54-67-278 0 0,-1 0 0 0 0,1 0 0 0 0,0 0 0 0 0,0 0 0 0 0,0 0 0 0 0,0 0 0 0 0,0 0 1 0 0,0 0-1 0 0,1 1 0 0 0,-1-1 0 0 0,1 0 0 0 0,-1 0 0 0 0,1 4 0 0 0,0-5-12 0 0,0 1 0 0 0,1-1 0 0 0,-1 0-1 0 0,0 0 1 0 0,1 0 0 0 0,-1 0 0 0 0,1 0 0 0 0,-1 0 0 0 0,1 0-1 0 0,-1-1 1 0 0,1 1 0 0 0,0 0 0 0 0,-1 0 0 0 0,1 0 0 0 0,0 0-1 0 0,0-1 1 0 0,-1 1 0 0 0,1 0 0 0 0,0-1 0 0 0,0 1 0 0 0,0-1-1 0 0,0 1 1 0 0,0-1 0 0 0,0 1 0 0 0,0-1 0 0 0,0 0-1 0 0,0 1 1 0 0,0-1 0 0 0,0 0 0 0 0,2 0 0 0 0,4 1-12 0 0,0 0 1 0 0,0-1-1 0 0,0 0 0 0 0,0 0 1 0 0,0 0-1 0 0,13-4 0 0 0,44-13-79 0 0,-33 8 33 0 0,15-6-25 0 0,-27 9 41 0 0,-1 0 0 0 0,1 1 0 0 0,0 1 0 0 0,21-2 0 0 0,-37 6 17 0 0,0 0 0 0 0,0 0 1 0 0,0 0-1 0 0,0 0 1 0 0,-1 0-1 0 0,1 1 0 0 0,0 0 1 0 0,0-1-1 0 0,0 1 0 0 0,-1 0 1 0 0,1 0-1 0 0,5 3 1 0 0,-7-3-18 0 0,-1 0 0 0 0,1 0 1 0 0,0 0-1 0 0,0 0 0 0 0,0 0 1 0 0,-1 0-1 0 0,1 0 0 0 0,0 0 1 0 0,-1 0-1 0 0,1 0 0 0 0,-1 0 1 0 0,0 0-1 0 0,1 0 0 0 0,-1 0 1 0 0,0 1-1 0 0,1-1 0 0 0,-1 0 1 0 0,0 0-1 0 0,0 0 0 0 0,0 1 1 0 0,0-1-1 0 0,0 0 0 0 0,-1 0 1 0 0,1 0-1 0 0,0 0 1 0 0,0 1-1 0 0,-1-1 0 0 0,1 0 1 0 0,-1 0-1 0 0,1 0 0 0 0,-1 0 1 0 0,1 0-1 0 0,-2 1 0 0 0,-1 4-636 0 0,-1 0-1 0 0,0 0 1 0 0,0 0 0 0 0,0-1-1 0 0,-1 0 1 0 0,0 0-1 0 0,-8 6 1 0 0,8-7-960 0 0,0 0 0 0 0,0-1 1 0 0,0 0-1 0 0,-1 0 0 0 0,-5 2 0 0 0,-5 1-1137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9:45.582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581 97 512 0 0,'6'-7'34'0'0,"1"0"-1"0"0,0 1 0 0 0,1-1 1 0 0,9-5-1 0 0,18-17 3473 0 0,-27 19-1572 0 0,-7 8-1389 0 0,0 1 0 0 0,0-1 0 0 0,0 0 0 0 0,0 1 0 0 0,0-1 0 0 0,0 1 0 0 0,1 0 0 0 0,-1-1 0 0 0,1 1 0 0 0,-1 0 0 0 0,3-1 458 0 0,-5 6-808 0 0,0 1 0 0 0,0-1 0 0 0,0 0-1 0 0,-1 0 1 0 0,0 1 0 0 0,0-1 0 0 0,0 0-1 0 0,0 0 1 0 0,-6 7 0 0 0,-2 5-94 0 0,-6 12 7 0 0,-2-1-1 0 0,-2 0 1 0 0,0-2 0 0 0,-1 0 0 0 0,-42 37-1 0 0,15-21 2 0 0,-1-3 0 0 0,-58 33 0 0 0,-22 0 80 0 0,77-44-95 0 0,37-20 56 0 0,-28 9 0 0 0,-9 5 436 0 0,52-21-583 0 0,0 0 0 0 0,0 0 0 0 0,0 0 0 0 0,0 0 0 0 0,1 0 0 0 0,-1 0 0 0 0,0 0 0 0 0,0 0 1 0 0,0 0-1 0 0,0 0 0 0 0,0 0 0 0 0,0 0 0 0 0,0 0 0 0 0,0 0 0 0 0,0 0 0 0 0,0 0 0 0 0,0 0 0 0 0,0 0 1 0 0,0 0-1 0 0,0 0 0 0 0,0 0 0 0 0,0 0 0 0 0,0 0 0 0 0,0 0 0 0 0,0 0 0 0 0,0 1 0 0 0,0-1 0 0 0,0 0 0 0 0,0 0 1 0 0,0 0-1 0 0,0 0 0 0 0,0 0 0 0 0,0 0 0 0 0,0 0 0 0 0,0 0 0 0 0,0 0 0 0 0,0 0 0 0 0,0 0 0 0 0,0 0 1 0 0,0 0-1 0 0,0 0 0 0 0,0 0 0 0 0,0 0 0 0 0,0 0 0 0 0,0 0 0 0 0,0 0 0 0 0,0 0 0 0 0,0 0 0 0 0,0 0 0 0 0,0 0 1 0 0,0 0-1 0 0,-1 0 0 0 0,1 0 0 0 0,0 1 0 0 0,0-1 0 0 0,0 0 0 0 0,0 0 0 0 0,0 0 0 0 0,0 0 0 0 0,0 0 1 0 0,0 0-1 0 0,0 0 0 0 0,0 0 0 0 0,0 0 0 0 0,0 0 0 0 0,6 1 30 0 0,7-1-45 0 0,76-16 143 0 0,-51 9-50 0 0,43-3-1 0 0,14 5 200 0 0,98 8 0 0 0,-139 5-198 0 0,1 2 0 0 0,93 29 0 0 0,-101-25-152 0 0,-28-9 135 0 0,-3 1-71 0 0,1-2-1 0 0,0 0 0 0 0,0-1 1 0 0,31 2-1 0 0,-78-5-4419 0 0,-41 6 0 0 0,44-2 2551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9:45.815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0 40 1016 0 0,'1'0'492'0'0,"1"0"-1"0"0,-1 0 0 0 0,0-1 1 0 0,0 1-1 0 0,0 0 1 0 0,0 0-1 0 0,0-1 0 0 0,0 1 1 0 0,0-1-1 0 0,0 1 1 0 0,0-1-1 0 0,0 1 1 0 0,0-1-1 0 0,0 0 0 0 0,0 1 1 0 0,-1-1-1 0 0,1 0 1 0 0,0 0-1 0 0,0 0 0 0 0,-1 0 1 0 0,1 0-1 0 0,0 1 1 0 0,0-3-1 0 0,0 2-178 0 0,0-1-1 0 0,0 1 1 0 0,0-1-1 0 0,0 1 1 0 0,1 0-1 0 0,-1-1 1 0 0,0 1-1 0 0,1 0 1 0 0,2-2-1 0 0,1 1-269 0 0,0 0 1 0 0,0 1-1 0 0,0 0 0 0 0,0 0 0 0 0,0 0 0 0 0,1 0 0 0 0,9 1 0 0 0,38 3 267 0 0,-50-3-288 0 0,216 28 770 0 0,-63-7-452 0 0,157 7-332 0 0,-288-27-271 0 0,53 5-838 0 0,-27 4-3079 0 0,-38-6 2774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9:46.716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21 68 512 0 0,'-2'-34'4134'0'0,"-1"0"4415"0"0,4 37-8147 0 0,-1 0 1 0 0,1 0-1 0 0,-1 0 1 0 0,1 0-1 0 0,-1 0 0 0 0,0 0 1 0 0,0 5-1 0 0,0-7-150 0 0,-10 221 4581 0 0,4-113-3885 0 0,4-71-764 0 0,1 0-1 0 0,2 0 0 0 0,12 69 1 0 0,-10-93-173 0 0,1 0 1 0 0,0 0 0 0 0,1 0-1 0 0,0-1 1 0 0,13 21 0 0 0,-13-26-37 0 0,0 0-1 0 0,1-1 1 0 0,0 0 0 0 0,0 0 0 0 0,1 0 0 0 0,0 0 0 0 0,0-1 0 0 0,0 0 0 0 0,14 7 0 0 0,-21-12-30 0 0,1-1 1 0 0,-1 1 0 0 0,1-1 0 0 0,0 0 0 0 0,-1 1 0 0 0,1-1 0 0 0,0 0 0 0 0,-1 1 0 0 0,1-1 0 0 0,0 0-1 0 0,-1 0 1 0 0,1 1 0 0 0,0-1 0 0 0,0 0 0 0 0,-1 0 0 0 0,1 0 0 0 0,0 0 0 0 0,0 0 0 0 0,-1 0 0 0 0,1 0-1 0 0,0 0 1 0 0,0-1 0 0 0,-1 1 0 0 0,1 0 0 0 0,1-1 0 0 0,-2 1-139 0 0,0-1 1 0 0,0 0 0 0 0,0 1-1 0 0,0-1 1 0 0,0 0-1 0 0,0 1 1 0 0,0-1 0 0 0,0 0-1 0 0,0 1 1 0 0,-1-1-1 0 0,1 0 1 0 0,0 1-1 0 0,0-1 1 0 0,0 0 0 0 0,-1 1-1 0 0,1-1 1 0 0,0 1-1 0 0,-1-1 1 0 0,1 0 0 0 0,-1 1-1 0 0,1-1 1 0 0,0 1-1 0 0,-1-1 1 0 0,1 1-1 0 0,-1-1 1 0 0,0 1 0 0 0,1 0-1 0 0,-1-1 1 0 0,-8-7-2481 0 0,-2 1-65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9:47.166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132 213 2697 0 0,'-27'-8'6606'0'0,"21"7"-5922"0"0,0 0 0 0 0,0 1 1 0 0,0-1-1 0 0,-9 2 0 0 0,5 0 41 0 0,0 1 0 0 0,0 0 0 0 0,0 0 0 0 0,-15 7 0 0 0,38-10 3112 0 0,70-8-2396 0 0,535-65 557 0 0,-219 19-1866 0 0,26-2-36 0 0,-355 48-113 0 0,43-3-59 0 0,-107 11 7 0 0,-1 1 0 0 0,1 0 1 0 0,-1 0-1 0 0,1 0 0 0 0,-1 1 0 0 0,1 0 1 0 0,-1 0-1 0 0,0 0 0 0 0,0 1 0 0 0,6 2 1 0 0,-10-4 17 0 0,-1 0 1 0 0,1 0-1 0 0,-1 0 1 0 0,0 1-1 0 0,1-1 1 0 0,-1 0 0 0 0,1 0-1 0 0,-1 1 1 0 0,0-1-1 0 0,1 0 1 0 0,-1 1 0 0 0,0-1-1 0 0,1 0 1 0 0,-1 1-1 0 0,0-1 1 0 0,1 1-1 0 0,-1-1 1 0 0,0 1 0 0 0,0-1-1 0 0,0 0 1 0 0,1 1-1 0 0,-1-1 1 0 0,0 1-1 0 0,0-1 1 0 0,0 1 0 0 0,0-1-1 0 0,0 1 1 0 0,0-1-1 0 0,0 1 1 0 0,0-1 0 0 0,0 1-1 0 0,0-1 1 0 0,0 1-1 0 0,-1 0 1 0 0,1 0-211 0 0,-1 1 1 0 0,0-1 0 0 0,0 0-1 0 0,1 0 1 0 0,-1 1 0 0 0,0-1-1 0 0,0 0 1 0 0,0 0-1 0 0,-1 0 1 0 0,-1 1 0 0 0,-18 12-2728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9:47.967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28 1 8 0 0,'-7'0'0'0'0,"0"0"728"0"0,2 1-544 0 0,1-1 416 0 0,1 2-552 0 0,2-2 24 0 0,1 1-72 0 0,2 1-160 0 0,0-2 48 0 0,1 0-72 0 0,0-2-128 0 0,0-1-8 0 0,-1 2 120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9:48.220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1 215 8 0 0,'21'-43'1355'0'0,"44"-83"6413"0"0,-47 99-5326 0 0,-16 25-2123 0 0,-1 1 1 0 0,0-1-1 0 0,1 0 1 0 0,-1 1-1 0 0,1 0 1 0 0,0-1-1 0 0,-1 1 1 0 0,1 0-1 0 0,0-1 1 0 0,0 1-1 0 0,0 0 1 0 0,3-1-1 0 0,-5 2-261 0 0,1 0 1 0 0,-1 0-1 0 0,0 0 1 0 0,1 0-1 0 0,-1 0 0 0 0,0 1 1 0 0,1-1-1 0 0,-1 0 1 0 0,0 0-1 0 0,0 0 0 0 0,1 0 1 0 0,-1 0-1 0 0,0 1 1 0 0,0-1-1 0 0,1 0 0 0 0,-1 0 1 0 0,0 0-1 0 0,0 1 1 0 0,0-1-1 0 0,1 0 0 0 0,-1 0 1 0 0,0 1-1 0 0,0-1 1 0 0,0 0-1 0 0,0 0 0 0 0,0 1 1 0 0,1-1-1 0 0,-1 0 1 0 0,0 1-1 0 0,0-1 0 0 0,0 0 1 0 0,0 0-1 0 0,0 1 1 0 0,0-1-1 0 0,0 0 0 0 0,0 1 1 0 0,0-1-1 0 0,0 0 1 0 0,0 1-1 0 0,-1-1 0 0 0,0 17 322 0 0,1-15-248 0 0,-9 44 65 0 0,-15 52-1 0 0,-8 37 874 0 0,31-128-889 0 0,0 1 0 0 0,0-1 0 0 0,1 0 0 0 0,0 0 0 0 0,1 1-1 0 0,1 9 1 0 0,-1-14-147 0 0,-1-1 0 0 0,1 0 0 0 0,0 0 0 0 0,-1 1 0 0 0,1-1-1 0 0,1 0 1 0 0,-1 0 0 0 0,0 0 0 0 0,0 0 0 0 0,1 0-1 0 0,-1 0 1 0 0,1 0 0 0 0,0 0 0 0 0,-1-1 0 0 0,1 1 0 0 0,0-1-1 0 0,0 1 1 0 0,0-1 0 0 0,0 0 0 0 0,0 1 0 0 0,1-1 0 0 0,3 1-1 0 0,3 1-10 0 0,0-1 0 0 0,0 0-1 0 0,1-1 1 0 0,-1 0 0 0 0,1-1-1 0 0,-1 1 1 0 0,16-3-1 0 0,68-16-61 0 0,-44 8-21 0 0,24-5-768 0 0,0-2 0 0 0,120-48 1 0 0,-184 62 334 0 0,24-12-1355 0 0,-16 2-3378 0 0,-14 8 1513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9:48.520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0 47 1696 0 0,'17'-22'9052'0'0,"1"7"-6087"0"0,-15 14-2800 0 0,0-1-1 0 0,-1 1 1 0 0,1 0 0 0 0,0 0-1 0 0,0 0 1 0 0,0 0-1 0 0,1 1 1 0 0,-1-1 0 0 0,0 1-1 0 0,0 0 1 0 0,0 0-1 0 0,0 0 1 0 0,0 0 0 0 0,5 2-1 0 0,-7-2-97 0 0,0 0 1 0 0,0 0-1 0 0,0 0 0 0 0,0 1 0 0 0,0-1 0 0 0,0 0 1 0 0,0 1-1 0 0,0-1 0 0 0,0 1 0 0 0,0-1 1 0 0,0 1-1 0 0,0 0 0 0 0,-1-1 0 0 0,1 1 0 0 0,0 0 1 0 0,0-1-1 0 0,-1 1 0 0 0,1 0 0 0 0,0 0 1 0 0,-1 0-1 0 0,2 1 0 0 0,-1 1 24 0 0,-1-1-1 0 0,1 0 1 0 0,-1 0 0 0 0,1 0 0 0 0,-1 0-1 0 0,0 0 1 0 0,0 1 0 0 0,0-1 0 0 0,0 0-1 0 0,-1 3 1 0 0,0 5 245 0 0,-2 0-1 0 0,1 0 1 0 0,-8 14-1 0 0,10-22-258 0 0,-22 49 930 0 0,12-29-438 0 0,1 1-1 0 0,1 0 1 0 0,1 0-1 0 0,-8 40 1 0 0,13-38-402 0 0,0 1 0 0 0,2-1 0 0 0,0 1 1 0 0,2-1-1 0 0,1 1 0 0 0,6 25 0 0 0,-6-37-194 0 0,1-1 0 0 0,0 0-1 0 0,1 0 1 0 0,1 0 0 0 0,0-1 0 0 0,0 0-1 0 0,1 0 1 0 0,1-1 0 0 0,0 1 0 0 0,0-2-1 0 0,1 1 1 0 0,19 16 0 0 0,-27-26-31 0 0,0 0 0 0 0,0 0 0 0 0,0 0 0 0 0,0 0 0 0 0,0 0 0 0 0,0-1 0 0 0,0 1 0 0 0,1 0 0 0 0,-1-1 0 0 0,0 1 0 0 0,0-1 0 0 0,0 1 0 0 0,1-1 0 0 0,-1 0 0 0 0,0 0 0 0 0,0 1 0 0 0,1-1 0 0 0,-1 0 0 0 0,0 0 0 0 0,1 0-1 0 0,-1 0 1 0 0,0 0 0 0 0,0-1 0 0 0,1 1 0 0 0,-1 0 0 0 0,0 0 0 0 0,0-1 0 0 0,1 1 0 0 0,-1-1 0 0 0,0 1 0 0 0,0-1 0 0 0,0 0 0 0 0,2 0 0 0 0,-2-1-342 0 0,1 0-1 0 0,-1 0 0 0 0,1 0 0 0 0,-1 0 1 0 0,0 0-1 0 0,0 0 0 0 0,0-1 1 0 0,0 1-1 0 0,0 0 0 0 0,0 0 1 0 0,-1-1-1 0 0,1 1 0 0 0,-1-1 0 0 0,1 1 1 0 0,-1 0-1 0 0,0-5 0 0 0,0-5-1855 0 0,-3-1-61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19:48.776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26 57 3809 0 0,'-14'-12'16787'0'0,"6"-4"-15762"0"0,4 3 1447 0 0,4 3-2288 0 0,0 4-32 0 0,6 6-72 0 0,2 5-8 0 0,1 0-72 0 0,0 4-32 0 0,-1 1-128 0 0,0 3-96 0 0,-1 0 8 0 0,-3 2-568 0 0,-2-1-256 0 0,-2 3-241 0 0,-3 4-1999 0 0,-3 2 2071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0:24.4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99 512 0 0,'0'-4'555'0'0,"0"1"0"0"0,-1-1 0 0 0,1 0 0 0 0,-1 0 0 0 0,0 1 0 0 0,1-1 0 0 0,-2 0 0 0 0,-2-6 0 0 0,10 29 4816 0 0,-3 16-3361 0 0,0-5-1064 0 0,34 331 5590 0 0,-37-359-6520 0 0,-1 259 928 0 0,-7 9-423 0 0,8-257-485 0 0,0-11-24 0 0,1 0-1 0 0,-1 1 0 0 0,0-1 1 0 0,0 0-1 0 0,1 0 0 0 0,-1 1 1 0 0,1-1-1 0 0,1 4 0 0 0,-2-6-6 0 0,1 0-1 0 0,-1 0 0 0 0,0 1 1 0 0,0-1-1 0 0,0 0 1 0 0,0 0-1 0 0,0 0 0 0 0,1 1 1 0 0,-1-1-1 0 0,0 0 1 0 0,0 0-1 0 0,0 0 0 0 0,1 0 1 0 0,-1 1-1 0 0,0-1 0 0 0,0 0 1 0 0,1 0-1 0 0,-1 0 1 0 0,0 0-1 0 0,0 0 0 0 0,1 0 1 0 0,-1 0-1 0 0,0 0 0 0 0,1 0 1 0 0,-1 0-1 0 0,0 0 1 0 0,0 0-1 0 0,1 0 0 0 0,0 0 3 0 0,0 0-1 0 0,-1-1 1 0 0,1 1-1 0 0,0-1 1 0 0,-1 1-1 0 0,1-1 1 0 0,0 1-1 0 0,-1-1 1 0 0,1 0 0 0 0,0 1-1 0 0,-1-1 1 0 0,1 0-1 0 0,-1 1 1 0 0,1-2-1 0 0,3-5-8 0 0,-1 0 1 0 0,1 0-1 0 0,-1 0 1 0 0,-1-1-1 0 0,0 1 1 0 0,0-1-1 0 0,0 1 0 0 0,-1-1 1 0 0,1-13-1 0 0,-1-9 36 0 0,-4-33 1 0 0,3 63-35 0 0,-9-98 20 0 0,-28-123-1 0 0,-6-37-40 0 0,40 232-3 0 0,-3-13 19 0 0,1-45 0 0 0,5 69 1 0 0,0-1 1 0 0,2 1 0 0 0,0 0-1 0 0,0 0 1 0 0,1 0 0 0 0,6-15-1 0 0,-8 28 4 0 0,0-1 0 0 0,0 1 1 0 0,0 0-1 0 0,0 0 0 0 0,0 0 0 0 0,1 0 0 0 0,-1 0 0 0 0,0 0 0 0 0,1 0 0 0 0,0 0 0 0 0,-1 1 0 0 0,1-1 0 0 0,0 0 0 0 0,0 1 0 0 0,0 0 0 0 0,0-1 0 0 0,3 0 0 0 0,-2 1 0 0 0,0 0 1 0 0,1 0-1 0 0,-1 0 0 0 0,1 0 1 0 0,-1 1-1 0 0,0 0 0 0 0,1-1 1 0 0,-1 1-1 0 0,1 1 0 0 0,6 0 0 0 0,1 1 4 0 0,0 1-1 0 0,0 1 1 0 0,0 0-1 0 0,0 1 1 0 0,-1-1-1 0 0,13 9 0 0 0,-9-4 17 0 0,1 1 0 0 0,-1 1-1 0 0,-1 0 1 0 0,0 0 0 0 0,-1 2-1 0 0,0 0 1 0 0,14 19 0 0 0,-12-12 60 0 0,-2 1 0 0 0,0 0 1 0 0,-1 1-1 0 0,14 40 1 0 0,-12-20 126 0 0,-2 1 1 0 0,-3 0-1 0 0,0 0 1 0 0,-3 1-1 0 0,-1 66 1 0 0,-5-24 36 0 0,5 125 81 0 0,-3-198-296 0 0,0-1 0 0 0,1 1 1 0 0,6 16-1 0 0,-8-27-26 0 0,1 0 1 0 0,0 1 0 0 0,-1-1-1 0 0,1 0 1 0 0,0 1 0 0 0,1-1-1 0 0,-1 0 1 0 0,0 0 0 0 0,1 0-1 0 0,-1 0 1 0 0,1 0 0 0 0,-1 0-1 0 0,1-1 1 0 0,0 1 0 0 0,0 0-1 0 0,0-1 1 0 0,0 1 0 0 0,0-1-1 0 0,0 0 1 0 0,0 0 0 0 0,1 0-1 0 0,-1 0 1 0 0,0 0 0 0 0,4 1-1 0 0,-5-2-4 0 0,0-1 0 0 0,0 1-1 0 0,0 0 1 0 0,1 0-1 0 0,-1 0 1 0 0,0-1 0 0 0,0 1-1 0 0,0 0 1 0 0,0-1 0 0 0,0 1-1 0 0,0-1 1 0 0,0 1-1 0 0,0-1 1 0 0,0 0 0 0 0,0 0-1 0 0,0 1 1 0 0,0-1 0 0 0,0 0-1 0 0,0 0 1 0 0,-1 0-1 0 0,1 0 1 0 0,0 0 0 0 0,0 0-1 0 0,-1 0 1 0 0,1 0 0 0 0,-1 0-1 0 0,1-2 1 0 0,2-4-6 0 0,-1 1 0 0 0,0-1 0 0 0,2-8 0 0 0,-1-5-36 0 0,0 0 0 0 0,-2 1 0 0 0,0-1 1 0 0,-3-28-1 0 0,-15-80-121 0 0,5 50 19 0 0,-10-180-219 0 0,22 229 349 0 0,2-1 1 0 0,0 1 0 0 0,2 0 0 0 0,1 0-1 0 0,1 0 1 0 0,18-48 0 0 0,-20 67 7 0 0,1 0 1 0 0,0 0 0 0 0,0 0 0 0 0,1 1-1 0 0,1-1 1 0 0,0 2 0 0 0,0-1-1 0 0,0 1 1 0 0,15-12 0 0 0,-19 17 6 0 0,0 1 0 0 0,1-1 0 0 0,-1 1 1 0 0,1 0-1 0 0,-1 0 0 0 0,1 0 0 0 0,0 0 1 0 0,0 1-1 0 0,0 0 0 0 0,0 0 0 0 0,0 0 1 0 0,0 0-1 0 0,0 0 0 0 0,0 1 0 0 0,0 0 1 0 0,0 0-1 0 0,1 0 0 0 0,-1 0 0 0 0,0 1 1 0 0,0-1-1 0 0,0 1 0 0 0,0 0 0 0 0,0 1 1 0 0,0-1-1 0 0,0 1 0 0 0,0-1 0 0 0,-1 1 1 0 0,6 4-1 0 0,0 0 20 0 0,0 2 0 0 0,-1-1 0 0 0,0 1 0 0 0,0 0-1 0 0,-1 1 1 0 0,0-1 0 0 0,0 2 0 0 0,-1-1 0 0 0,0 1 0 0 0,-1 0 0 0 0,0 0 0 0 0,4 12 0 0 0,3 14 84 0 0,-1 1 1 0 0,7 44-1 0 0,-11-26 50 0 0,-2 0 0 0 0,-3 101-1 0 0,-3-80-53 0 0,1-38-73 0 0,-1 1-9 0 0,2 1 0 0 0,9 63 0 0 0,-8-90-54 0 0,1-1 1 0 0,1 0-1 0 0,0 0 1 0 0,0 0 0 0 0,1 0-1 0 0,1-1 1 0 0,0 0-1 0 0,0 0 1 0 0,1 0 0 0 0,0-1-1 0 0,1 0 1 0 0,14 13-1 0 0,-18-19-137 0 0,0-1 0 0 0,0 0 1 0 0,0 0-1 0 0,1 0 0 0 0,-1 0 0 0 0,1 0 0 0 0,0-1 0 0 0,0 0 0 0 0,0 0 0 0 0,0-1 0 0 0,9 3 0 0 0,-10-4-317 0 0,0 1 0 0 0,1-1 0 0 0,-1 0 0 0 0,0 0 0 0 0,1 0-1 0 0,-1-1 1 0 0,1 0 0 0 0,-1 0 0 0 0,0 0 0 0 0,0 0 0 0 0,0 0-1 0 0,0-1 1 0 0,0 0 0 0 0,7-3 0 0 0,6-8-1185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08T08:20:15.4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1 2465 0 0,'-18'19'4603'0'0,"16"-17"-4204"0"0,-1 1 1 0 0,0-1-1 0 0,1 1 1 0 0,0-1-1 0 0,-1 1 1 0 0,1 0 0 0 0,0 0-1 0 0,1 0 1 0 0,-1 0-1 0 0,0 0 1 0 0,1 0-1 0 0,0 0 1 0 0,0 1-1 0 0,0-1 1 0 0,0 0-1 0 0,0 1 1 0 0,0 3-1 0 0,2 3-125 0 0,0 0-1 0 0,0-1 1 0 0,1 1 0 0 0,0-1-1 0 0,1 0 1 0 0,0 1-1 0 0,7 14 1 0 0,0-3-324 0 0,1-2 1 0 0,16 23-1 0 0,-26-40 38 0 0,1-1 0 0 0,-1 1 0 0 0,0 0-1 0 0,1-1 1 0 0,-1 1 0 0 0,1-1-1 0 0,-1 1 1 0 0,1-1 0 0 0,0 0 0 0 0,-1 1-1 0 0,1-1 1 0 0,0 0 0 0 0,0 0-1 0 0,0-1 1 0 0,0 1 0 0 0,0 0 0 0 0,3 0-1 0 0,-3-1 5 0 0,0 0 0 0 0,-1 0-1 0 0,1 0 1 0 0,0-1 0 0 0,0 1-1 0 0,-1 0 1 0 0,1-1 0 0 0,0 0-1 0 0,-1 1 1 0 0,1-1 0 0 0,-1 0 0 0 0,1 0-1 0 0,-1 0 1 0 0,1 0 0 0 0,-1 0-1 0 0,0 0 1 0 0,1 0 0 0 0,-1 0-1 0 0,0-1 1 0 0,0 1 0 0 0,2-3-1 0 0,15-22-53 0 0,21-38 0 0 0,-25 38 258 0 0,35-46 0 0 0,-45 67-106 0 0,0 1-1 0 0,1-1 1 0 0,0 1-1 0 0,0 0 1 0 0,0 0-1 0 0,0 0 1 0 0,1 1-1 0 0,-1-1 1 0 0,1 2-1 0 0,0-1 1 0 0,7-2-1 0 0,-10 4-19 0 0,0 0 1 0 0,-1 1-1 0 0,1-1 0 0 0,0 1 0 0 0,0-1 1 0 0,0 1-1 0 0,-1 0 0 0 0,1 0 0 0 0,0 1 1 0 0,0-1-1 0 0,0 0 0 0 0,0 1 0 0 0,-1 0 1 0 0,1-1-1 0 0,0 1 0 0 0,-1 0 0 0 0,1 1 1 0 0,-1-1-1 0 0,1 0 0 0 0,-1 1 0 0 0,1-1 1 0 0,-1 1-1 0 0,0 0 0 0 0,0 0 0 0 0,0 0 1 0 0,0 0-1 0 0,3 3 0 0 0,1 6 160 0 0,0-1 1 0 0,0 1-1 0 0,-1 0 0 0 0,6 17 1 0 0,-6-13-129 0 0,14 26 0 0 0,-16-37-174 0 0,0 1 1 0 0,-1-1-1 0 0,1 0 1 0 0,1-1-1 0 0,-1 1 0 0 0,0 0 1 0 0,1-1-1 0 0,0 0 0 0 0,0 0 1 0 0,5 3-1 0 0,-7-5-83 0 0,0 0 0 0 0,0 0 1 0 0,-1 0-1 0 0,1-1 0 0 0,0 1 0 0 0,0-1 0 0 0,0 1 0 0 0,0-1 0 0 0,0 0 0 0 0,0 0 0 0 0,0 0 0 0 0,0 0 1 0 0,3 0-1 0 0,-2-1-531 0 0,0 0 0 0 0,0 1 0 0 0,0-1 0 0 0,0 0 0 0 0,0-1 0 0 0,0 1 0 0 0,5-4 0 0 0,3-3-2324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0:24.9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49 306 512 0 0,'-19'-13'3652'0'0,"15"11"-2301"0"0,1 0-1 0 0,0 0 0 0 0,0 0 0 0 0,0-1 0 0 0,0 1 0 0 0,0-1 1 0 0,-3-4-1 0 0,6 7-1291 0 0,0 0 0 0 0,-1 0 0 0 0,1 0 0 0 0,0 0 0 0 0,0 0 0 0 0,0-1 0 0 0,0 1 0 0 0,0 0 0 0 0,0 0 0 0 0,0 0 0 0 0,0 0 0 0 0,0-1 0 0 0,0 1 0 0 0,0 0 0 0 0,0 0 0 0 0,0 0 0 0 0,0 0 0 0 0,0-1 0 0 0,0 1 0 0 0,0 0 0 0 0,0 0 0 0 0,0 0 0 0 0,0 0 0 0 0,0-1 0 0 0,0 1 0 0 0,0 0 0 0 0,0 0 0 0 0,0 0 0 0 0,0 0 0 0 0,0 0 0 0 0,0-1 0 0 0,0 1 0 0 0,0 0 0 0 0,0 0 0 0 0,1 0 0 0 0,-1 0 0 0 0,0 0 0 0 0,0 0 0 0 0,0-1 0 0 0,0 1 0 0 0,0 0 0 0 0,1 0 0 0 0,9-2 838 0 0,12 4-320 0 0,41 27 795 0 0,-49-21-1215 0 0,0-1 1 0 0,1 0 0 0 0,0-1 0 0 0,0-1 0 0 0,1-1 0 0 0,22 5 0 0 0,-29-9-152 0 0,0 1 0 0 0,0-1 0 0 0,0-1 0 0 0,-1 0 0 0 0,1 0 0 0 0,0-1 0 0 0,-1 0 0 0 0,1 0 0 0 0,-1-1 0 0 0,0 0 0 0 0,0-1 0 0 0,0 1 0 0 0,0-2 0 0 0,0 1 0 0 0,-1-1 0 0 0,0 0 0 0 0,0-1 0 0 0,0 1 0 0 0,-1-1 0 0 0,0-1 0 0 0,0 1 0 0 0,0-1 0 0 0,-1 0 1 0 0,0-1-1 0 0,0 1 0 0 0,5-13 0 0 0,-7 13-16 0 0,0 0 1 0 0,-1 0 0 0 0,0-1 0 0 0,-1 1 0 0 0,1 0 0 0 0,-1-1 0 0 0,-1 1-1 0 0,1 0 1 0 0,-1-1 0 0 0,0 1 0 0 0,-1-1 0 0 0,0 1 0 0 0,0-1 0 0 0,-1 1-1 0 0,0 0 1 0 0,0 0 0 0 0,0 0 0 0 0,-1 0 0 0 0,0 0 0 0 0,-1 0 0 0 0,1 1-1 0 0,-1 0 1 0 0,-1 0 0 0 0,1 0 0 0 0,-1 0 0 0 0,0 0 0 0 0,-8-6 0 0 0,10 9 14 0 0,-1 1 0 0 0,1 0 0 0 0,0 0 1 0 0,0 0-1 0 0,-1 1 0 0 0,1-1 1 0 0,-1 1-1 0 0,0 0 0 0 0,1 0 1 0 0,-1 0-1 0 0,0 0 0 0 0,1 1 1 0 0,-1-1-1 0 0,0 1 0 0 0,0 0 0 0 0,0 0 1 0 0,1 1-1 0 0,-1-1 0 0 0,0 1 1 0 0,0 0-1 0 0,1 0 0 0 0,-1 0 1 0 0,0 0-1 0 0,1 0 0 0 0,-6 4 1 0 0,-1 0 29 0 0,1 1 0 0 0,-1 0 0 0 0,1 1 0 0 0,0 0 0 0 0,1 0 0 0 0,0 1 0 0 0,-11 12 0 0 0,10-8 26 0 0,1 0 0 0 0,0 0 0 0 0,0 1 0 0 0,1 0 0 0 0,1 1 0 0 0,0-1 0 0 0,1 1 0 0 0,1 1 1 0 0,0-1-1 0 0,0 0 0 0 0,2 1 0 0 0,0 0 0 0 0,0-1 0 0 0,2 22 0 0 0,0-25-43 0 0,1-1 0 0 0,0 1 0 0 0,1 0 0 0 0,0-1 0 0 0,0 0 0 0 0,1 1 0 0 0,1-1 0 0 0,0 0 0 0 0,0-1 0 0 0,1 1 0 0 0,0-1 0 0 0,0 1 0 0 0,1-2 0 0 0,0 1 0 0 0,1-1 0 0 0,0 0 0 0 0,1 0 0 0 0,-1-1 0 0 0,1 1 0 0 0,16 9 0 0 0,-8-8-145 0 0,1 0 1 0 0,1-1-1 0 0,-1 0 1 0 0,2-2-1 0 0,-1 0 0 0 0,0-1 1 0 0,1-1-1 0 0,0 0 1 0 0,0-2-1 0 0,24 1 0 0 0,-24-3-742 0 0,-1-1 1 0 0,0 0-1 0 0,1-2 0 0 0,-1 0 0 0 0,0-1 0 0 0,25-9 0 0 0,-16 3-1454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0:25.5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118 254 1376 0 0,'-7'5'1237'0'0,"1"-1"0"0"0,0 1 0 0 0,-1 0-1 0 0,2 0 1 0 0,-1 1 0 0 0,1 0 0 0 0,-7 9-1 0 0,10-12-997 0 0,0 0 0 0 0,1 0 0 0 0,-1 0 0 0 0,1 1 0 0 0,0-1 0 0 0,0 0-1 0 0,0 0 1 0 0,0 1 0 0 0,1-1 0 0 0,-1 1 0 0 0,1-1 0 0 0,0 0-1 0 0,0 1 1 0 0,0-1 0 0 0,1 1 0 0 0,-1-1 0 0 0,1 0 0 0 0,-1 1 0 0 0,3 5-1 0 0,0-4-101 0 0,-1 0-1 0 0,1 0 0 0 0,0-1 0 0 0,0 1 1 0 0,0-1-1 0 0,1 1 0 0 0,-1-1 0 0 0,1 0 1 0 0,0 0-1 0 0,1-1 0 0 0,-1 1 0 0 0,0-1 1 0 0,1 0-1 0 0,0 0 0 0 0,6 3 0 0 0,1-1-55 0 0,0 0-1 0 0,0 0 1 0 0,1-1 0 0 0,-1-1-1 0 0,19 3 1 0 0,-22-5-69 0 0,0-1 0 0 0,0 0 1 0 0,0 0-1 0 0,0 0 0 0 0,0-1 0 0 0,0-1 1 0 0,0 0-1 0 0,0 0 0 0 0,-1 0 1 0 0,1-1-1 0 0,-1-1 0 0 0,0 1 0 0 0,1-1 1 0 0,-2-1-1 0 0,1 1 0 0 0,0-1 1 0 0,8-9-1 0 0,-9 9-24 0 0,-1-1 0 0 0,0 0 1 0 0,0-1-1 0 0,-1 0 0 0 0,0 0 1 0 0,0 0-1 0 0,-1 0 0 0 0,0 0 0 0 0,0-1 1 0 0,0 0-1 0 0,-1 0 0 0 0,0 0 1 0 0,-1 0-1 0 0,0-1 0 0 0,0 1 0 0 0,-1-1 1 0 0,0 1-1 0 0,0-13 0 0 0,-2 7-79 0 0,0 0 0 0 0,-1-1 0 0 0,0 2 1 0 0,-1-1-1 0 0,-1 0 0 0 0,0 0 0 0 0,-1 1 0 0 0,-13-24 0 0 0,15 30 85 0 0,-1 0 0 0 0,-1 1 0 0 0,1-1-1 0 0,-1 1 1 0 0,0 0 0 0 0,-1 1 0 0 0,1-1 0 0 0,-1 1 0 0 0,0 0 0 0 0,0 1 0 0 0,-1 0 0 0 0,1 0 0 0 0,-1 0-1 0 0,0 0 1 0 0,0 1 0 0 0,0 0 0 0 0,-15-3 0 0 0,11 4 79 0 0,0 1 0 0 0,0 0 0 0 0,-1 0 1 0 0,1 1-1 0 0,-1 1 0 0 0,1 0 0 0 0,0 0 0 0 0,0 1 0 0 0,0 1 0 0 0,0 0 0 0 0,0 0 1 0 0,0 1-1 0 0,1 0 0 0 0,-1 1 0 0 0,-17 11 0 0 0,21-11-4 0 0,0 0 1 0 0,0 0-1 0 0,0 1 0 0 0,1 0 0 0 0,0 0 1 0 0,0 1-1 0 0,0 0 0 0 0,1 0 1 0 0,0 0-1 0 0,0 1 0 0 0,1-1 0 0 0,0 1 1 0 0,0 0-1 0 0,1 0 0 0 0,0 0 0 0 0,1 1 1 0 0,-1-1-1 0 0,2 1 0 0 0,-1 0 0 0 0,1-1 1 0 0,0 11-1 0 0,1-14-22 0 0,1 1 0 0 0,-1-1 0 0 0,1 0-1 0 0,0 1 1 0 0,1-1 0 0 0,-1 0 0 0 0,1 0 0 0 0,0 1-1 0 0,0-1 1 0 0,1-1 0 0 0,2 6 0 0 0,0-2 15 0 0,1-1 0 0 0,0 0 1 0 0,0 0-1 0 0,0-1 0 0 0,1 0 0 0 0,8 6 1 0 0,2 0 5 0 0,0-1 0 0 0,1-1 0 0 0,0 0 1 0 0,1-2-1 0 0,22 8 0 0 0,-31-13-70 0 0,1 1-1 0 0,0-2 1 0 0,-1 0-1 0 0,1 0 1 0 0,0-1 0 0 0,0 0-1 0 0,0-1 1 0 0,17-1-1 0 0,-21 0 1 0 0,0-1-1 0 0,1 1 0 0 0,-1-1 0 0 0,0-1 1 0 0,0 1-1 0 0,0-1 0 0 0,-1-1 0 0 0,1 1 1 0 0,-1-1-1 0 0,1 0 0 0 0,-1-1 0 0 0,-1 1 1 0 0,8-8-1 0 0,-7 6-6 0 0,0 0 0 0 0,0 0 0 0 0,-1 0 0 0 0,0-1 1 0 0,0 0-1 0 0,-1 0 0 0 0,0 0 0 0 0,0-1 0 0 0,-1 1 0 0 0,0-1 0 0 0,0 0 0 0 0,0 0 0 0 0,-1 0 1 0 0,-1 0-1 0 0,1 0 0 0 0,-1-1 0 0 0,0-13 0 0 0,-2 8 10 0 0,0-1 0 0 0,-1 0 1 0 0,-1 1-1 0 0,0-1 0 0 0,-6-15 0 0 0,-30-68 23 0 0,35 89-19 0 0,3 5 23 0 0,-1 2 0 0 0,1-1 0 0 0,-1 0 0 0 0,1 0 0 0 0,-1 0-1 0 0,0 1 1 0 0,0-1 0 0 0,-3-2 0 0 0,5 5-16 0 0,-1 0-1 0 0,1-1 0 0 0,0 1 1 0 0,-1 0-1 0 0,1 0 0 0 0,-1-1 0 0 0,1 1 1 0 0,0 0-1 0 0,-1 0 0 0 0,1 0 1 0 0,-1 0-1 0 0,1 0 0 0 0,-1 0 1 0 0,1-1-1 0 0,0 1 0 0 0,-1 0 1 0 0,1 0-1 0 0,-1 0 0 0 0,1 0 1 0 0,-1 1-1 0 0,1-1 0 0 0,-1 0 1 0 0,1 0-1 0 0,-1 0 0 0 0,0 1 18 0 0,0-1-1 0 0,0 1 0 0 0,1 0 1 0 0,-1 0-1 0 0,0-1 1 0 0,0 1-1 0 0,1 0 0 0 0,-1 0 1 0 0,1 0-1 0 0,-1 0 1 0 0,0 0-1 0 0,1 0 0 0 0,0 0 1 0 0,-1 2-1 0 0,-6 17 82 0 0,2 0 1 0 0,1 0-1 0 0,0 1 0 0 0,1 0 0 0 0,2 0 1 0 0,0-1-1 0 0,1 1 0 0 0,1 0 0 0 0,1 0 1 0 0,1 0-1 0 0,0-1 0 0 0,2 1 0 0 0,0-1 1 0 0,10 21-1 0 0,-13-34-119 0 0,2 0 0 0 0,-1 0 0 0 0,1-1 0 0 0,0 1 0 0 0,1-1-1 0 0,-1 0 1 0 0,1 0 0 0 0,1-1 0 0 0,-1 1 0 0 0,9 6 0 0 0,-5-6-124 0 0,1 0 1 0 0,0-1-1 0 0,0 0 0 0 0,0 0 0 0 0,0-1 0 0 0,17 4 0 0 0,-11-3-880 0 0,0-2-1 0 0,23 2 1 0 0,8-4-4244 0 0,-16-2 2995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0:25.8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17 512 0 0,'10'-6'400'0'0,"-3"0"-80"0"0,2 2-664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0:26.2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312 56 280 0 0,'0'-3'693'0'0,"0"-1"0"0"0,-1 1 0 0 0,1 0 0 0 0,0 0-1 0 0,-1-1 1 0 0,0 1 0 0 0,1 0 0 0 0,-1 0 0 0 0,-1 0 0 0 0,1 0 0 0 0,-2-3 0 0 0,2 5-480 0 0,0-1 0 0 0,0 1 0 0 0,0 0 0 0 0,0 0 0 0 0,0 0 0 0 0,0 0 0 0 0,0 1 0 0 0,0-1 0 0 0,-1 0 0 0 0,1 0 0 0 0,0 1 0 0 0,-1-1 0 0 0,1 1 1 0 0,0-1-1 0 0,-1 1 0 0 0,1 0 0 0 0,-1-1 0 0 0,1 1 0 0 0,0 0 0 0 0,-1 0 0 0 0,1 0 0 0 0,-1 0 0 0 0,1 0 0 0 0,-1 0 0 0 0,1 1 0 0 0,-1-1 0 0 0,-1 1 0 0 0,-15 4 132 0 0,0 1 0 0 0,0 1 0 0 0,-27 15 0 0 0,-25 8-22 0 0,-16 3 1158 0 0,85-33-1462 0 0,1 1 0 0 0,0-1 0 0 0,-1 0 0 0 0,1 0 0 0 0,-1 0 0 0 0,1 0 0 0 0,0 1 0 0 0,-1-1 0 0 0,1 0 0 0 0,0 0 0 0 0,-1 1 0 0 0,1-1 0 0 0,0 0 0 0 0,-1 1 0 0 0,1-1 0 0 0,0 0 0 0 0,0 1 0 0 0,-1-1 0 0 0,1 0 0 0 0,0 1 0 0 0,0-1 0 0 0,0 1 0 0 0,-1-1 0 0 0,1 0 0 0 0,0 1 0 0 0,0-1 0 0 0,0 1 0 0 0,0-1 0 0 0,0 0 0 0 0,0 1 0 0 0,0-1 0 0 0,0 1 0 0 0,0-1 0 0 0,0 1 0 0 0,0-1 0 0 0,0 0 0 0 0,0 1 0 0 0,1-1 0 0 0,-1 1 0 0 0,0-1 0 0 0,0 0 0 0 0,0 1 0 0 0,0-1 0 0 0,1 1 0 0 0,-1-1 0 0 0,0 0 0 0 0,1 1 0 0 0,-1-1 0 0 0,0 0 0 0 0,0 0 0 0 0,1 1 0 0 0,-1-1 0 0 0,0 0 0 0 0,2 1 0 0 0,24 18 225 0 0,-19-15-160 0 0,1 2-65 0 0,9 7 75 0 0,1-1 0 0 0,21 11 0 0 0,-32-20-60 0 0,0 0-1 0 0,0 0 0 0 0,1-1 1 0 0,-1 0-1 0 0,1 0 1 0 0,-1-1-1 0 0,1 0 0 0 0,0 0 1 0 0,11-1-1 0 0,59-5 165 0 0,34-1-20 0 0,-87 5-152 0 0,-15 1 1 0 0,0-1 0 0 0,0 2 1 0 0,1-1-1 0 0,-1 1 0 0 0,14 4 1 0 0,-23-5-24 0 0,0 0 1 0 0,0 0 0 0 0,-1 0 0 0 0,1 1 0 0 0,0-1-1 0 0,0 0 1 0 0,-1 1 0 0 0,1-1 0 0 0,0 0 0 0 0,-1 1-1 0 0,1-1 1 0 0,0 1 0 0 0,-1-1 0 0 0,1 1 0 0 0,-1 0-1 0 0,1-1 1 0 0,-1 1 0 0 0,1-1 0 0 0,-1 1-1 0 0,1 0 1 0 0,-1-1 0 0 0,0 1 0 0 0,1 0 0 0 0,-1 0-1 0 0,0-1 1 0 0,0 1 0 0 0,1 1 0 0 0,-1-1 8 0 0,-1 1 0 0 0,1-1 0 0 0,0 1-1 0 0,0-1 1 0 0,-1 1 0 0 0,1-1 0 0 0,-1 0 0 0 0,1 1 0 0 0,-1-1 0 0 0,0 1 0 0 0,1-1 0 0 0,-3 3 0 0 0,-2 2 22 0 0,-1 1 0 0 0,0-1 0 0 0,-10 9 0 0 0,-167 132 534 0 0,154-126-421 0 0,-36 21 0 0 0,54-36-107 0 0,0 0 0 0 0,-1-1 0 0 0,1-1-1 0 0,-1 1 1 0 0,0-2 0 0 0,-24 5 0 0 0,35-8-55 0 0,-1 0 0 0 0,1 0-1 0 0,0 1 1 0 0,-1-1 0 0 0,1 0-1 0 0,0 0 1 0 0,-1-1 0 0 0,1 1-1 0 0,0 0 1 0 0,-1 0 0 0 0,1-1-1 0 0,0 1 1 0 0,0 0 0 0 0,-1-1-1 0 0,1 0 1 0 0,0 1 0 0 0,0-1-1 0 0,0 0 1 0 0,0 1 0 0 0,-1-1-1 0 0,1 0 1 0 0,-1-2 0 0 0,1 1-141 0 0,-1 0-1 0 0,2 0 1 0 0,-1 0 0 0 0,0 0-1 0 0,0 0 1 0 0,1 0 0 0 0,-1 0 0 0 0,1 0-1 0 0,-1-1 1 0 0,1 1 0 0 0,0 0 0 0 0,0 0-1 0 0,1-4 1 0 0,-1-3-1311 0 0,2 0-1 0 0,-1 0 1 0 0,1 0-1 0 0,1 1 0 0 0,4-13 1 0 0,3-7-1109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0:26.9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52 512 0 0,'-2'-25'3643'0'0,"0"-1"5917"0"0,0 103-4033 0 0,0-24-3637 0 0,7 74-1 0 0,-3-111-1826 0 0,0 0 0 0 0,1 0-1 0 0,1-1 1 0 0,0 1 0 0 0,1-1-1 0 0,1 0 1 0 0,1-1-1 0 0,0 1 1 0 0,10 15 0 0 0,-14-26-62 0 0,0 0 0 0 0,0 0 0 0 0,0-1 1 0 0,1 1-1 0 0,0-1 0 0 0,-1 1 1 0 0,1-1-1 0 0,0 0 0 0 0,1 0 0 0 0,-1-1 1 0 0,0 0-1 0 0,9 4 0 0 0,-10-5-5 0 0,1 0 0 0 0,0 0-1 0 0,0-1 1 0 0,-1 1 0 0 0,1-1 0 0 0,0 1-1 0 0,0-1 1 0 0,-1-1 0 0 0,1 1 0 0 0,0 0-1 0 0,0-1 1 0 0,-1 0 0 0 0,1 0-1 0 0,0 0 1 0 0,-1 0 0 0 0,7-4 0 0 0,1 0 0 0 0,-1-1 0 0 0,-1-1 0 0 0,1 0 0 0 0,-1 0 1 0 0,0-1-1 0 0,-1 0 0 0 0,0-1 0 0 0,0 1 0 0 0,-1-1 0 0 0,0-1 1 0 0,-1 0-1 0 0,1 0 0 0 0,-2 0 0 0 0,0 0 0 0 0,0-1 0 0 0,-1 0 1 0 0,0 0-1 0 0,-1 0 0 0 0,3-15 0 0 0,-3 5 17 0 0,-1 0 0 0 0,-1 0 0 0 0,-1 1-1 0 0,0-1 1 0 0,-2 0 0 0 0,0 0 0 0 0,-1 1 0 0 0,-2-1 0 0 0,-12-38 0 0 0,17 58-9 0 0,-1 0 1 0 0,1 0 0 0 0,0 0 0 0 0,0 1-1 0 0,-1-1 1 0 0,1 0 0 0 0,0 1-1 0 0,-1-1 1 0 0,1 0 0 0 0,-1 0-1 0 0,1 1 1 0 0,-1-1 0 0 0,1 1-1 0 0,-1-1 1 0 0,1 0 0 0 0,-1 1 0 0 0,0-1-1 0 0,1 1 1 0 0,-2-1 0 0 0,1 1-1 0 0,1 0 0 0 0,-1 0 1 0 0,1 0-1 0 0,-1 0 1 0 0,1 0-1 0 0,-1 0 0 0 0,1 1 1 0 0,-1-1-1 0 0,1 0 1 0 0,-1 0-1 0 0,1 0 0 0 0,0 1 1 0 0,-1-1-1 0 0,1 0 1 0 0,-1 1-1 0 0,1-1 0 0 0,0 0 1 0 0,-1 1-1 0 0,1-1 1 0 0,0 0-1 0 0,0 1 0 0 0,-1-1 1 0 0,1 1-1 0 0,-3 4 21 0 0,1 0-1 0 0,-1 0 1 0 0,1 0 0 0 0,-2 7-1 0 0,0 4 5 0 0,1 0-1 0 0,0 0 1 0 0,1 0-1 0 0,1 1 0 0 0,0-1 1 0 0,2 0-1 0 0,0 1 0 0 0,0-1 1 0 0,1 0-1 0 0,1 0 0 0 0,1 0 1 0 0,6 18-1 0 0,-4-18-35 0 0,1 0 0 0 0,0-1 0 0 0,0 0-1 0 0,2 0 1 0 0,0-1 0 0 0,1 0 0 0 0,0 0 0 0 0,1-1 0 0 0,0 0 0 0 0,1-1-1 0 0,23 18 1 0 0,-28-25-27 0 0,0-1-1 0 0,1 1 1 0 0,0-1-1 0 0,0-1 1 0 0,0 1 0 0 0,0-1-1 0 0,11 2 1 0 0,-12-3-383 0 0,0-1 1 0 0,0 0-1 0 0,12-1 1 0 0,-13 0-514 0 0,-1 0-1 0 0,1-1 1 0 0,-1 0 0 0 0,1 0 0 0 0,5-3-1 0 0,1 0-2248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0:27.5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46 148 8 0 0,'-1'0'67'0'0,"-22"-9"8345"0"0,22 9-8021 0 0,0 0 0 0 0,0-1 0 0 0,0 1 0 0 0,0 0 0 0 0,0 0 0 0 0,0 0 0 0 0,0 0 0 0 0,0 0 0 0 0,0 0 0 0 0,0 0 0 0 0,0 0 0 0 0,0 0 0 0 0,0 0 0 0 0,0 0 0 0 0,0 1 0 0 0,0-1 0 0 0,0 0 0 0 0,0 1 0 0 0,-2 0 0 0 0,3 0-279 0 0,1 0-1 0 0,-1 0 1 0 0,0 0-1 0 0,0 0 0 0 0,0 0 1 0 0,0-1-1 0 0,1 1 0 0 0,-1 0 1 0 0,1 0-1 0 0,-1 0 0 0 0,0 0 1 0 0,1-1-1 0 0,0 2 0 0 0,1 1 127 0 0,9 24 1276 0 0,8 31-1 0 0,-12-35-757 0 0,1 0 0 0 0,16 34-1 0 0,45 88 1627 0 0,-64-137-2273 0 0,-5-8-107 0 0,0 0 0 0 0,0 0 0 0 0,0 0-1 0 0,0 0 1 0 0,0 0 0 0 0,0 0-1 0 0,0 0 1 0 0,0 0 0 0 0,0 0-1 0 0,0 0 1 0 0,0 0 0 0 0,0 0 0 0 0,0 0-1 0 0,0 0 1 0 0,0 0 0 0 0,0 0-1 0 0,0 0 1 0 0,0 0 0 0 0,1 0 0 0 0,-1-1-1 0 0,0 1 1 0 0,0 0 0 0 0,0 0-1 0 0,0 0 1 0 0,0 0 0 0 0,0 0-1 0 0,0 0 1 0 0,0 0 0 0 0,0 0 0 0 0,0 0-1 0 0,0 0 1 0 0,0 0 0 0 0,0 0-1 0 0,0 0 1 0 0,0 0 0 0 0,0 0-1 0 0,0 0 1 0 0,0 0 0 0 0,0 0 0 0 0,0 0-1 0 0,0 0 1 0 0,0 0 0 0 0,0 0-1 0 0,0 0 1 0 0,0 0 0 0 0,0 0-1 0 0,0 0 1 0 0,0 0 0 0 0,0 0 0 0 0,1 0-1 0 0,-1 0 1 0 0,0 0 0 0 0,0 0-1 0 0,0 0 1 0 0,0 0 0 0 0,0 0 0 0 0,0 0-1 0 0,-3-16 126 0 0,0 1-144 0 0,1-28 52 0 0,5-47 0 0 0,-1-13 4 0 0,-2 66-43 0 0,1 20 0 0 0,-1 1 0 0 0,-1-1 1 0 0,0 1-1 0 0,-2-1 0 0 0,-4-20 0 0 0,5 34 9 0 0,1-1 1 0 0,0 1-1 0 0,-1 0 0 0 0,0 0 0 0 0,0 0 0 0 0,0 0 0 0 0,0 0 0 0 0,0 0 0 0 0,-1 0 0 0 0,-4-3 1 0 0,6 5-6 0 0,0 0 0 0 0,-1 0 1 0 0,1 0-1 0 0,-1 0 1 0 0,1 0-1 0 0,-1 0 1 0 0,0 1-1 0 0,1-1 0 0 0,-1 0 1 0 0,0 1-1 0 0,1 0 1 0 0,-1-1-1 0 0,0 1 1 0 0,0 0-1 0 0,1 0 0 0 0,-1 0 1 0 0,0 0-1 0 0,0 0 1 0 0,0 0-1 0 0,1 0 1 0 0,-1 1-1 0 0,0-1 1 0 0,-2 1-1 0 0,4 0-1 0 0,-1-1 0 0 0,0 0 0 0 0,1 0-1 0 0,-1 0 1 0 0,1 1 0 0 0,-1-1 0 0 0,1 0 0 0 0,-1 1 0 0 0,0-1 0 0 0,1 0-1 0 0,-1 1 1 0 0,1-1 0 0 0,0 1 0 0 0,-1-1 0 0 0,1 1 0 0 0,-1-1 0 0 0,1 1-1 0 0,0-1 1 0 0,-1 1 0 0 0,1-1 0 0 0,0 1 0 0 0,-1 0 0 0 0,1-1 0 0 0,0 1 0 0 0,0 0-1 0 0,0-1 1 0 0,0 1 0 0 0,0-1 0 0 0,-1 1 0 0 0,1 0 0 0 0,0-1 0 0 0,0 1-1 0 0,1 0 1 0 0,-1-1 0 0 0,0 1 0 0 0,0 0 0 0 0,0-1 0 0 0,0 1 0 0 0,0-1-1 0 0,1 1 1 0 0,-1 0 0 0 0,1 0 0 0 0,0 1 3 0 0,1 1 0 0 0,-1-1 0 0 0,1 0 0 0 0,0 0 1 0 0,-1 0-1 0 0,1 0 0 0 0,0-1 0 0 0,0 1 0 0 0,5 2 0 0 0,8 4 15 0 0,2 0 0 0 0,-1-2 0 0 0,1 0 0 0 0,0 0 0 0 0,0-2 0 0 0,0 0 0 0 0,1-1 0 0 0,21 1 0 0 0,-25-4-1 0 0,0-1-1 0 0,0 0 1 0 0,0-1-1 0 0,22-6 1 0 0,53-22-8 0 0,-78 26-15 0 0,3-2 23 0 0,-1 0-1 0 0,-1-1 1 0 0,1-1-1 0 0,20-16 1 0 0,2-1-22 0 0,-39 29 17 0 0,0 0 0 0 0,0 1 1 0 0,1-1-1 0 0,-1 1 0 0 0,1 0 0 0 0,0 0 1 0 0,1 0-1 0 0,-4 8 0 0 0,-3 6 8 0 0,5-10-4 0 0,-1 1-1 0 0,2-1 0 0 0,0 1 1 0 0,0 0-1 0 0,1 0 1 0 0,0 0-1 0 0,0 0 1 0 0,1 0-1 0 0,1 1 1 0 0,-1-1-1 0 0,2 0 1 0 0,0 0-1 0 0,0 1 1 0 0,1-1-1 0 0,2 11 1 0 0,0-10 4 0 0,-1 1 0 0 0,1 0 0 0 0,1-1 1 0 0,0 0-1 0 0,1 0 0 0 0,0 0 0 0 0,1-1 0 0 0,0 0 1 0 0,0 0-1 0 0,1 0 0 0 0,0-1 0 0 0,13 10 0 0 0,-13-13-5 0 0,0-1-1 0 0,0 0 0 0 0,0 0 0 0 0,1-1 0 0 0,0 0 1 0 0,0 0-1 0 0,0-1 0 0 0,1 0 0 0 0,-1-1 0 0 0,1 0 0 0 0,-1 0 1 0 0,1-1-1 0 0,16 0 0 0 0,-17-2-129 0 0,-1 1 0 0 0,1-1 1 0 0,0 0-1 0 0,-1-1 0 0 0,1 0 0 0 0,-1 0 0 0 0,0-1 1 0 0,0 0-1 0 0,0 0 0 0 0,0-1 0 0 0,0 0 0 0 0,-1 0 1 0 0,1-1-1 0 0,-1 0 0 0 0,10-9 0 0 0,-14 11-557 0 0,-1-1 0 0 0,1 1 0 0 0,0-1 0 0 0,-1 1 0 0 0,0-1 0 0 0,3-5-1 0 0,-2-2-1834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0:27.7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129 65 512 0 0,'-45'-8'837'0'0,"16"-1"3001"0"0,6-2 2965 0 0,2-3 4441 0 0,12 2-8926 0 0,9 12-2303 0 0,0 0 1 0 0,0 0-1 0 0,0-1 0 0 0,0 1 0 0 0,-1 0 0 0 0,1 0 0 0 0,0-1 1 0 0,0 1-1 0 0,0 0 0 0 0,0-1 0 0 0,0 1 0 0 0,0 0 1 0 0,0-1-1 0 0,0 1 0 0 0,0 0 0 0 0,0 0 0 0 0,0-1 1 0 0,0 1-1 0 0,0 0 0 0 0,0-1 0 0 0,0 1 0 0 0,0 0 1 0 0,0-1-1 0 0,0 1 0 0 0,0 0 0 0 0,0-1 0 0 0,0 1 0 0 0,1 0 1 0 0,-1 0-1 0 0,0-1 0 0 0,0 1 0 0 0,0 0 0 0 0,1 0 1 0 0,-1-1-1 0 0,0 1 0 0 0,0 0 0 0 0,0 0 0 0 0,1 0 1 0 0,-1-1-1 0 0,1 1 0 0 0,-1 0-13 0 0,1 0-1 0 0,-1 0 1 0 0,1 0 0 0 0,0 1 0 0 0,-1-1 0 0 0,1 0-1 0 0,-1 0 1 0 0,1 0 0 0 0,-1 1 0 0 0,1-1 0 0 0,-1 0-1 0 0,1 1 1 0 0,-1-1 0 0 0,0 0 0 0 0,1 1 0 0 0,-1-1-1 0 0,1 0 1 0 0,-1 1 0 0 0,0-1 0 0 0,1 1-1 0 0,-1 0 1 0 0,11 14-24 0 0,-8-10-48 0 0,29 42-1931 0 0,-15-14-3023 0 0,-8-15 2763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0:28.4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20 512 0 0,'0'-1'456'0'0,"0"1"1"0"0,0-1-1 0 0,0 0 0 0 0,0 1 1 0 0,0-1-1 0 0,0 1 0 0 0,0-1 1 0 0,0 0-1 0 0,0 1 0 0 0,0-1 1 0 0,0 1-1 0 0,0-1 0 0 0,-1 0 1 0 0,1 1-1 0 0,0-1 0 0 0,0 1 0 0 0,-1-1 1 0 0,1 1-1 0 0,0-1 0 0 0,-1 1 1 0 0,1-1-1 0 0,0 1 0 0 0,-1-1 1 0 0,1 1-1 0 0,-1-1 0 0 0,1 1 1 0 0,-1 0-1 0 0,1-1 0 0 0,-1 1 1 0 0,1 0-1 0 0,-1-1 0 0 0,0 1-267 0 0,1-1 0 0 0,-1 1 1 0 0,1 0-1 0 0,-1 0 0 0 0,1-1 0 0 0,0 1 0 0 0,-1 0 0 0 0,1 0 0 0 0,-1 0 0 0 0,1 0 0 0 0,-1 0 0 0 0,1-1 1 0 0,-1 1-1 0 0,1 0 0 0 0,-1 0 0 0 0,1 0 0 0 0,-1 0 0 0 0,1 1 0 0 0,-1-1 0 0 0,1 0 0 0 0,-1 0 1 0 0,1 0-1 0 0,-1 0 0 0 0,1 0 0 0 0,-1 1 0 0 0,1-1 0 0 0,-1 0 0 0 0,1 0 0 0 0,-1 1 0 0 0,1-1 0 0 0,0 0 1 0 0,-1 1-1 0 0,1-1 0 0 0,0 0 0 0 0,-1 1 0 0 0,1-1 0 0 0,0 1 0 0 0,-1-1 0 0 0,1 0 0 0 0,0 2 1 0 0,-3 6 47 0 0,1 1 1 0 0,1 1-1 0 0,-1-1 1 0 0,1 0-1 0 0,1 0 1 0 0,0 0 0 0 0,2 17-1 0 0,-1-5-32 0 0,1 10-4 0 0,1-1 0 0 0,2 0 0 0 0,1 0 0 0 0,1 0 0 0 0,2 0 0 0 0,1-1 0 0 0,1-1 0 0 0,27 50 0 0 0,-35-73-183 0 0,17 28 91 0 0,-19-31-95 0 0,1-1 1 0 0,-1 1-1 0 0,0 0 1 0 0,1-1-1 0 0,-1 1 0 0 0,1-1 1 0 0,-1 1-1 0 0,1-1 1 0 0,0 0-1 0 0,0 0 1 0 0,0 0-1 0 0,-1 0 1 0 0,1 0-1 0 0,3 1 1 0 0,-5-2-8 0 0,0 0 0 0 0,1 0 1 0 0,-1 0-1 0 0,1-1 0 0 0,-1 1 1 0 0,0 0-1 0 0,1 0 0 0 0,-1 0 0 0 0,1 0 1 0 0,-1 0-1 0 0,0-1 0 0 0,1 1 1 0 0,-1 0-1 0 0,0 0 0 0 0,0-1 0 0 0,1 1 1 0 0,-1 0-1 0 0,0 0 0 0 0,1-1 1 0 0,-1 1-1 0 0,0 0 0 0 0,0-1 1 0 0,0 1-1 0 0,1 0 0 0 0,-1-1 0 0 0,0 1 1 0 0,0-1-1 0 0,0 1 0 0 0,0 0 1 0 0,0-1-1 0 0,0 1 0 0 0,0 0 0 0 0,0-1 1 0 0,0 1-1 0 0,0-1 0 0 0,0 0 1 0 0,1-17-10 0 0,-1 15 18 0 0,-5-50 49 0 0,2 37-54 0 0,1-22 1 0 0,2 12-8 0 0,1 0 0 0 0,2 1 1 0 0,9-43-1 0 0,-8 55-19 0 0,-1 0 1 0 0,2 0-1 0 0,0 1 0 0 0,0-1 1 0 0,1 1-1 0 0,1 1 0 0 0,0-1 1 0 0,16-18-1 0 0,-19 25 10 0 0,1 1 0 0 0,0-1 0 0 0,0 1 0 0 0,0 0-1 0 0,0 1 1 0 0,1 0 0 0 0,-1-1 0 0 0,1 2 0 0 0,0-1 0 0 0,0 1-1 0 0,0 0 1 0 0,0 0 0 0 0,1 0 0 0 0,11-1 0 0 0,-13 3 3 0 0,1-1 1 0 0,0 1-1 0 0,0 0 0 0 0,0 1 1 0 0,-1-1-1 0 0,1 1 0 0 0,0 1 1 0 0,0-1-1 0 0,-1 1 0 0 0,1-1 1 0 0,-1 2-1 0 0,0-1 0 0 0,1 1 1 0 0,-1-1-1 0 0,0 1 0 0 0,7 6 1 0 0,-6-3 1 0 0,0 0 1 0 0,0 0-1 0 0,-1 1 1 0 0,1 0-1 0 0,-1 0 1 0 0,-1 0-1 0 0,7 14 1 0 0,0 5 26 0 0,8 28 0 0 0,0 0 4 0 0,-6-15-40 0 0,7 15 12 0 0,-18-49-12 0 0,0 0 0 0 0,1-1 0 0 0,0 1 0 0 0,0 0 0 0 0,0-1-1 0 0,1 0 1 0 0,-1 0 0 0 0,6 4 0 0 0,-8-7-25 0 0,0 0-1 0 0,1 0 1 0 0,-1 0 0 0 0,0 0-1 0 0,1-1 1 0 0,-1 1 0 0 0,1 0-1 0 0,0-1 1 0 0,-1 1 0 0 0,1-1-1 0 0,-1 0 1 0 0,1 1 0 0 0,-1-1-1 0 0,1 0 1 0 0,0 0 0 0 0,-1 0-1 0 0,3 0 1 0 0,0-1-216 0 0,-1 0 1 0 0,1 0-1 0 0,-1 0 1 0 0,1 0-1 0 0,-1-1 0 0 0,0 1 1 0 0,5-4-1 0 0,3-2-1657 0 0,-1 0-1 0 0,0-1 1 0 0,12-13-1 0 0,-4 2-115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0:29.2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141 120 2769 0 0,'-21'-6'8564'0'0,"-4"0"-3034"0"0,-1 4-3405 0 0,24 3-1891 0 0,0-1-1 0 0,0 1 1 0 0,0 0-1 0 0,0 0 0 0 0,0 0 1 0 0,0 0-1 0 0,0 1 1 0 0,1-1-1 0 0,-1 0 1 0 0,0 1-1 0 0,1 0 1 0 0,-1-1-1 0 0,1 1 1 0 0,0 0-1 0 0,-2 2 1 0 0,-17 30 1036 0 0,17-27-1138 0 0,1 0 0 0 0,-1 0 0 0 0,1 1 0 0 0,0-1 0 0 0,1 0 0 0 0,0 1 0 0 0,0-1 0 0 0,0 1 0 0 0,1-1 0 0 0,0 1 0 0 0,1-1 0 0 0,0 1 0 0 0,2 11 0 0 0,0-9-69 0 0,0-1-1 0 0,1 1 0 0 0,0-1 0 0 0,0 0 0 0 0,1 0 0 0 0,1-1 0 0 0,-1 1 0 0 0,1-1 0 0 0,10 11 0 0 0,-7-10-77 0 0,0 0 1 0 0,1 0-1 0 0,-1-2 0 0 0,2 1 1 0 0,-1-1-1 0 0,1 0 0 0 0,0-1 1 0 0,0-1-1 0 0,1 1 0 0 0,-1-2 1 0 0,1 0-1 0 0,0 0 0 0 0,1-1 1 0 0,-1 0-1 0 0,0-1 0 0 0,22 0 1 0 0,-22-2-83 0 0,0-1 1 0 0,1-1 0 0 0,-1 0 0 0 0,-1 0-1 0 0,1-2 1 0 0,0 1 0 0 0,-1-1 0 0 0,1-1-1 0 0,-1 0 1 0 0,-1-1 0 0 0,1 0 0 0 0,-1 0-1 0 0,0-1 1 0 0,0 0 0 0 0,-1-1 0 0 0,0 0-1 0 0,14-17 1 0 0,-20 21-7 0 0,-1 1-1 0 0,1-2 0 0 0,-1 1 1 0 0,0 0-1 0 0,0 0 0 0 0,0-1 1 0 0,-1 1-1 0 0,1-1 0 0 0,-1 1 1 0 0,0-1-1 0 0,-1 0 0 0 0,1 1 1 0 0,-1-1-1 0 0,0 0 0 0 0,0 0 1 0 0,0 1-1 0 0,-1-1 0 0 0,0 0 1 0 0,0 1-1 0 0,0-1 0 0 0,-2-5 1 0 0,-4-10-432 0 0,-2 1 0 0 0,0 0 0 0 0,-17-27 0 0 0,10 18 174 0 0,9 14 281 0 0,-1 0 0 0 0,-1 1-1 0 0,0-1 1 0 0,-1 2 0 0 0,-16-16 0 0 0,22 24 96 0 0,-1 0 0 0 0,0 0 0 0 0,0 0 0 0 0,-1 1 0 0 0,1-1 1 0 0,-1 1-1 0 0,0 1 0 0 0,0-1 0 0 0,0 1 0 0 0,0 0 0 0 0,0 1 1 0 0,0-1-1 0 0,-1 1 0 0 0,1 0 0 0 0,0 1 0 0 0,-10 0 0 0 0,7 0 48 0 0,0 2-1 0 0,0-1 0 0 0,0 1 0 0 0,0 0 0 0 0,0 1 0 0 0,1 0 0 0 0,-1 1 0 0 0,1 0 0 0 0,0 0 0 0 0,0 0 0 0 0,0 1 0 0 0,0 1 0 0 0,1-1 0 0 0,-13 14 0 0 0,6-5 218 0 0,1 0 0 0 0,1 2 1 0 0,0 0-1 0 0,1 0 0 0 0,-17 35 0 0 0,23-41-143 0 0,1 0-1 0 0,0 0 1 0 0,1 1-1 0 0,0-1 1 0 0,0 1-1 0 0,1-1 1 0 0,1 1-1 0 0,-1 16 1 0 0,2-18-57 0 0,1 0 1 0 0,0 0 0 0 0,0-1 0 0 0,1 1-1 0 0,0 0 1 0 0,1 0 0 0 0,0-1-1 0 0,0 0 1 0 0,1 1 0 0 0,6 11 0 0 0,-4-11-35 0 0,1 1 1 0 0,0-1 0 0 0,0 0 0 0 0,1 0 0 0 0,0-1-1 0 0,0 0 1 0 0,1 0 0 0 0,0-1 0 0 0,0 0 0 0 0,1-1-1 0 0,13 7 1 0 0,-15-9-47 0 0,1 0 0 0 0,0-1 0 0 0,0 0 0 0 0,0-1 0 0 0,0 0 0 0 0,0 0 0 0 0,1-1 0 0 0,-1 0 0 0 0,1-1 0 0 0,-1 0 0 0 0,0-1 0 0 0,1 0 0 0 0,-1 0 0 0 0,12-3 0 0 0,-3-2-6 0 0,0-1 1 0 0,-1 0-1 0 0,0-1 1 0 0,0-1-1 0 0,-1 0 1 0 0,0-1-1 0 0,-1-1 1 0 0,0-1-1 0 0,0 0 1 0 0,24-27-1 0 0,-34 32 4 0 0,1 0 0 0 0,-2-1 0 0 0,1 1-1 0 0,-1-1 1 0 0,0 0 0 0 0,0 0 0 0 0,-1-1 0 0 0,0 1-1 0 0,-1-1 1 0 0,0 1 0 0 0,0-1 0 0 0,0 0 0 0 0,-2 0-1 0 0,1-12 1 0 0,-1 2-28 0 0,-1 0 1 0 0,-1 1-1 0 0,0-1 0 0 0,-2 1 0 0 0,-10-33 1 0 0,12 45 17 0 0,-1 0 1 0 0,1 0-1 0 0,-2 0 1 0 0,-6-10-1 0 0,9 14 16 0 0,-1 1 1 0 0,1 0-1 0 0,0-1 0 0 0,0 1 0 0 0,-1 0 0 0 0,1 0 0 0 0,0 0 0 0 0,-1 0 1 0 0,1 0-1 0 0,-4-1 0 0 0,5 2 1 0 0,-1-1 0 0 0,0 1 1 0 0,1 0-1 0 0,-1 0 0 0 0,0 0 0 0 0,0 0 1 0 0,1 0-1 0 0,-1 0 0 0 0,0 0 0 0 0,1 0 1 0 0,-1 0-1 0 0,0 1 0 0 0,1-1 1 0 0,-1 0-1 0 0,0 0 0 0 0,1 1 0 0 0,-1-1 1 0 0,0 0-1 0 0,1 1 0 0 0,-1-1 0 0 0,1 0 1 0 0,-1 1-1 0 0,1-1 0 0 0,-1 1 0 0 0,1-1 1 0 0,-2 2-1 0 0,0 0-5 0 0,1 1 0 0 0,-1 0 0 0 0,1-1 0 0 0,0 1 0 0 0,-1 0 0 0 0,1 0 0 0 0,0-1 0 0 0,0 1 0 0 0,1 0 0 0 0,-1 6-1 0 0,-2 30 17 0 0,4-28-20 0 0,0 1 0 0 0,1-1 0 0 0,0 0 0 0 0,0 0 0 0 0,1 0 1 0 0,8 19-1 0 0,34 62 7 0 0,-28-61 2 0 0,14 28 29 0 0,3-1-1 0 0,2-2 0 0 0,74 88 1 0 0,-67-95 15 0 0,68 98 1 0 0,-96-121-22 0 0,-1 0 0 0 0,-1 1-1 0 0,-2 0 1 0 0,9 29 0 0 0,-18-48 17 0 0,0 1-1 0 0,0-1 0 0 0,-1 0 1 0 0,0 0-1 0 0,0 1 1 0 0,-1-1-1 0 0,0 0 1 0 0,-1 1-1 0 0,0-1 1 0 0,0 0-1 0 0,-4 15 1 0 0,3-17-15 0 0,-1 0 0 0 0,1 0 0 0 0,-1-1-1 0 0,0 1 1 0 0,-1 0 0 0 0,1-1 0 0 0,-1 0 0 0 0,0 0 0 0 0,-1 0 0 0 0,1 0 0 0 0,-1-1 0 0 0,0 0 0 0 0,0 0-1 0 0,0 0 1 0 0,-10 5 0 0 0,2-2-9 0 0,-1-1 0 0 0,0-1-1 0 0,0 0 1 0 0,-1-1 0 0 0,1 0-1 0 0,-1-1 1 0 0,-21 1 0 0 0,3-2 36 0 0,-1-2 1 0 0,-41-4 0 0 0,37 0-55 0 0,1-2 1 0 0,-56-15 0 0 0,77 16 9 0 0,0 0 1 0 0,0-2-1 0 0,1 1 0 0 0,0-2 0 0 0,0 0 1 0 0,1-1-1 0 0,0 0 0 0 0,-15-14 0 0 0,23 18-10 0 0,1-1 0 0 0,0 1 0 0 0,0-1 0 0 0,0-1 0 0 0,1 1-1 0 0,0-1 1 0 0,0 1 0 0 0,0-1 0 0 0,1-1 0 0 0,0 1-1 0 0,1 0 1 0 0,-1-1 0 0 0,1 1 0 0 0,-1-13 0 0 0,2 11-15 0 0,1-1 0 0 0,0 0-1 0 0,0 1 1 0 0,1-1 0 0 0,1 0 0 0 0,0 1 0 0 0,0-1 0 0 0,0 1 0 0 0,1 0 0 0 0,1 0-1 0 0,5-12 1 0 0,-1 6-36 0 0,1 1 0 0 0,14-20 0 0 0,-11 20 3 0 0,0 0-1 0 0,0 1 1 0 0,29-22-1 0 0,-21 20-67 0 0,1 1 0 0 0,30-14 0 0 0,16-3-312 0 0,55-15-2169 0 0,-40 17-5453 0 0,-36 15 2110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0T17:20:30.4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19 190 512 0 0,'-5'-17'1831'0'0,"1"0"1"0"0,0 0-1 0 0,1 0 0 0 0,1 0 0 0 0,1 0 1 0 0,2-35-1 0 0,-1 50-1650 0 0,0 0-1 0 0,1 0 1 0 0,-1 0-1 0 0,1 0 1 0 0,-1 0 0 0 0,1 0-1 0 0,0 1 1 0 0,0-1 0 0 0,0 0-1 0 0,0 0 1 0 0,0 1 0 0 0,0-1-1 0 0,0 1 1 0 0,1-1 0 0 0,-1 1-1 0 0,1-1 1 0 0,1-1 0 0 0,-2 3-123 0 0,0-1 0 0 0,0 1 0 0 0,-1 0 0 0 0,1-1 0 0 0,0 1 0 0 0,0 0 0 0 0,0 0 1 0 0,0-1-1 0 0,-1 1 0 0 0,1 0 0 0 0,0 0 0 0 0,0 0 0 0 0,0 0 0 0 0,0 0 0 0 0,0 0 0 0 0,-1 0 0 0 0,1 0 1 0 0,0 1-1 0 0,0-1 0 0 0,0 0 0 0 0,0 0 0 0 0,-1 1 0 0 0,1-1 0 0 0,0 1 0 0 0,0-1 0 0 0,-1 1 0 0 0,1-1 1 0 0,0 1-1 0 0,-1-1 0 0 0,1 1 0 0 0,0-1 0 0 0,-1 1 0 0 0,1 0 0 0 0,-1-1 0 0 0,1 1 0 0 0,-1 0 0 0 0,1 0 0 0 0,-1-1 1 0 0,1 3-1 0 0,7 13 332 0 0,0 1 0 0 0,-1 0 0 0 0,-1 1 1 0 0,-1-1-1 0 0,0 1 0 0 0,-1 0 0 0 0,2 29 1 0 0,-5 112 820 0 0,-3-49-787 0 0,1-51-300 0 0,3 36 93 0 0,-1-84-225 0 0,0 0 0 0 0,1 0 0 0 0,1-1-1 0 0,0 1 1 0 0,0-1 0 0 0,8 16 0 0 0,-11-25-1 0 0,0 0 0 0 0,1 1 0 0 0,-1-1 0 0 0,1-1 1 0 0,0 1-1 0 0,-1 0 0 0 0,1 0 0 0 0,0 0 0 0 0,-1 0 0 0 0,1 0 1 0 0,0 0-1 0 0,0-1 0 0 0,0 1 0 0 0,0 0 0 0 0,0-1 0 0 0,0 1 1 0 0,0-1-1 0 0,0 1 0 0 0,0-1 0 0 0,0 1 0 0 0,0-1 0 0 0,0 0 1 0 0,0 0-1 0 0,0 1 0 0 0,2-1 0 0 0,-2 0-28 0 0,1-1-1 0 0,-1 1 0 0 0,0 0 1 0 0,0-1-1 0 0,0 1 1 0 0,1-1-1 0 0,-1 1 1 0 0,0-1-1 0 0,0 0 1 0 0,0 0-1 0 0,0 1 0 0 0,0-1 1 0 0,0 0-1 0 0,-1 0 1 0 0,1 0-1 0 0,0 0 1 0 0,0 0-1 0 0,-1 0 0 0 0,1 0 1 0 0,0 0-1 0 0,-1 0 1 0 0,1-2-1 0 0,2-3-502 0 0,-1 0 1 0 0,0 0-1 0 0,-1 0 0 0 0,1 0 0 0 0,0-12 1 0 0,-1 7-1745 0 0,-1-1 0 0 0,-2-15 0 0 0,-1 6 330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E9104-102F-4CB5-829C-A81A04BF0B09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35408-F2A7-4939-B989-2BCBB51CC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838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35408-F2A7-4939-B989-2BCBB51CC39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142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9248-FAB3-49F7-AFC1-959F32891106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DCC2-7F50-496F-AC66-ECF334A44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758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9248-FAB3-49F7-AFC1-959F32891106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DCC2-7F50-496F-AC66-ECF334A44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15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9248-FAB3-49F7-AFC1-959F32891106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DCC2-7F50-496F-AC66-ECF334A44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90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9248-FAB3-49F7-AFC1-959F32891106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DCC2-7F50-496F-AC66-ECF334A44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644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9248-FAB3-49F7-AFC1-959F32891106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DCC2-7F50-496F-AC66-ECF334A44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76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9248-FAB3-49F7-AFC1-959F32891106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DCC2-7F50-496F-AC66-ECF334A44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05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9248-FAB3-49F7-AFC1-959F32891106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DCC2-7F50-496F-AC66-ECF334A44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01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9248-FAB3-49F7-AFC1-959F32891106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DCC2-7F50-496F-AC66-ECF334A44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0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9248-FAB3-49F7-AFC1-959F32891106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DCC2-7F50-496F-AC66-ECF334A44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18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9248-FAB3-49F7-AFC1-959F32891106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DCC2-7F50-496F-AC66-ECF334A44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45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9248-FAB3-49F7-AFC1-959F32891106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DCC2-7F50-496F-AC66-ECF334A44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8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D9248-FAB3-49F7-AFC1-959F32891106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9DCC2-7F50-496F-AC66-ECF334A44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45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.xml"/><Relationship Id="rId138" Type="http://schemas.openxmlformats.org/officeDocument/2006/relationships/image" Target="../media/image69.png"/><Relationship Id="rId159" Type="http://schemas.openxmlformats.org/officeDocument/2006/relationships/customXml" Target="../ink/ink30.xml"/><Relationship Id="rId170" Type="http://schemas.openxmlformats.org/officeDocument/2006/relationships/image" Target="../media/image85.png"/><Relationship Id="rId191" Type="http://schemas.openxmlformats.org/officeDocument/2006/relationships/customXml" Target="../ink/ink46.xml"/><Relationship Id="rId226" Type="http://schemas.openxmlformats.org/officeDocument/2006/relationships/image" Target="../media/image3.png"/><Relationship Id="rId247" Type="http://schemas.openxmlformats.org/officeDocument/2006/relationships/customXml" Target="../ink/ink72.xml"/><Relationship Id="rId107" Type="http://schemas.openxmlformats.org/officeDocument/2006/relationships/customXml" Target="../ink/ink4.xml"/><Relationship Id="rId268" Type="http://schemas.openxmlformats.org/officeDocument/2006/relationships/image" Target="../media/image34.png"/><Relationship Id="rId128" Type="http://schemas.openxmlformats.org/officeDocument/2006/relationships/image" Target="../media/image64.png"/><Relationship Id="rId149" Type="http://schemas.openxmlformats.org/officeDocument/2006/relationships/customXml" Target="../ink/ink25.xml"/><Relationship Id="rId5" Type="http://schemas.openxmlformats.org/officeDocument/2006/relationships/customXml" Target="../ink/ink1.xml"/><Relationship Id="rId160" Type="http://schemas.openxmlformats.org/officeDocument/2006/relationships/image" Target="../media/image80.png"/><Relationship Id="rId181" Type="http://schemas.openxmlformats.org/officeDocument/2006/relationships/customXml" Target="../ink/ink41.xml"/><Relationship Id="rId216" Type="http://schemas.openxmlformats.org/officeDocument/2006/relationships/image" Target="../media/image10.png"/><Relationship Id="rId237" Type="http://schemas.openxmlformats.org/officeDocument/2006/relationships/customXml" Target="../ink/ink67.xml"/><Relationship Id="rId258" Type="http://schemas.openxmlformats.org/officeDocument/2006/relationships/image" Target="../media/image29.png"/><Relationship Id="rId118" Type="http://schemas.openxmlformats.org/officeDocument/2006/relationships/image" Target="../media/image59.png"/><Relationship Id="rId139" Type="http://schemas.openxmlformats.org/officeDocument/2006/relationships/customXml" Target="../ink/ink20.xml"/><Relationship Id="rId150" Type="http://schemas.openxmlformats.org/officeDocument/2006/relationships/image" Target="../media/image75.png"/><Relationship Id="rId171" Type="http://schemas.openxmlformats.org/officeDocument/2006/relationships/customXml" Target="../ink/ink36.xml"/><Relationship Id="rId192" Type="http://schemas.openxmlformats.org/officeDocument/2006/relationships/image" Target="../media/image96.png"/><Relationship Id="rId206" Type="http://schemas.openxmlformats.org/officeDocument/2006/relationships/image" Target="../media/image5.png"/><Relationship Id="rId227" Type="http://schemas.openxmlformats.org/officeDocument/2006/relationships/customXml" Target="../ink/ink62.xml"/><Relationship Id="rId248" Type="http://schemas.openxmlformats.org/officeDocument/2006/relationships/image" Target="../media/image24.png"/><Relationship Id="rId103" Type="http://schemas.openxmlformats.org/officeDocument/2006/relationships/customXml" Target="../ink/ink2.xml"/><Relationship Id="rId108" Type="http://schemas.openxmlformats.org/officeDocument/2006/relationships/image" Target="../media/image54.png"/><Relationship Id="rId124" Type="http://schemas.openxmlformats.org/officeDocument/2006/relationships/image" Target="../media/image62.png"/><Relationship Id="rId129" Type="http://schemas.openxmlformats.org/officeDocument/2006/relationships/customXml" Target="../ink/ink15.xml"/><Relationship Id="rId140" Type="http://schemas.openxmlformats.org/officeDocument/2006/relationships/image" Target="../media/image70.png"/><Relationship Id="rId145" Type="http://schemas.openxmlformats.org/officeDocument/2006/relationships/customXml" Target="../ink/ink23.xml"/><Relationship Id="rId161" Type="http://schemas.openxmlformats.org/officeDocument/2006/relationships/customXml" Target="../ink/ink31.xml"/><Relationship Id="rId166" Type="http://schemas.openxmlformats.org/officeDocument/2006/relationships/image" Target="../media/image83.png"/><Relationship Id="rId182" Type="http://schemas.openxmlformats.org/officeDocument/2006/relationships/image" Target="../media/image91.png"/><Relationship Id="rId187" Type="http://schemas.openxmlformats.org/officeDocument/2006/relationships/customXml" Target="../ink/ink44.xml"/><Relationship Id="rId217" Type="http://schemas.openxmlformats.org/officeDocument/2006/relationships/customXml" Target="../ink/ink57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8.png"/><Relationship Id="rId233" Type="http://schemas.openxmlformats.org/officeDocument/2006/relationships/customXml" Target="../ink/ink65.xml"/><Relationship Id="rId238" Type="http://schemas.openxmlformats.org/officeDocument/2006/relationships/image" Target="../media/image19.png"/><Relationship Id="rId254" Type="http://schemas.openxmlformats.org/officeDocument/2006/relationships/image" Target="../media/image27.png"/><Relationship Id="rId259" Type="http://schemas.openxmlformats.org/officeDocument/2006/relationships/customXml" Target="../ink/ink78.xml"/><Relationship Id="rId114" Type="http://schemas.openxmlformats.org/officeDocument/2006/relationships/image" Target="../media/image57.png"/><Relationship Id="rId119" Type="http://schemas.openxmlformats.org/officeDocument/2006/relationships/customXml" Target="../ink/ink10.xml"/><Relationship Id="rId130" Type="http://schemas.openxmlformats.org/officeDocument/2006/relationships/image" Target="../media/image65.png"/><Relationship Id="rId135" Type="http://schemas.openxmlformats.org/officeDocument/2006/relationships/customXml" Target="../ink/ink18.xml"/><Relationship Id="rId151" Type="http://schemas.openxmlformats.org/officeDocument/2006/relationships/customXml" Target="../ink/ink26.xml"/><Relationship Id="rId156" Type="http://schemas.openxmlformats.org/officeDocument/2006/relationships/image" Target="../media/image78.png"/><Relationship Id="rId177" Type="http://schemas.openxmlformats.org/officeDocument/2006/relationships/customXml" Target="../ink/ink39.xml"/><Relationship Id="rId198" Type="http://schemas.openxmlformats.org/officeDocument/2006/relationships/image" Target="../media/image99.png"/><Relationship Id="rId172" Type="http://schemas.openxmlformats.org/officeDocument/2006/relationships/image" Target="../media/image86.png"/><Relationship Id="rId193" Type="http://schemas.openxmlformats.org/officeDocument/2006/relationships/customXml" Target="../ink/ink47.xml"/><Relationship Id="rId207" Type="http://schemas.openxmlformats.org/officeDocument/2006/relationships/customXml" Target="../ink/ink52.xml"/><Relationship Id="rId223" Type="http://schemas.openxmlformats.org/officeDocument/2006/relationships/customXml" Target="../ink/ink60.xml"/><Relationship Id="rId228" Type="http://schemas.openxmlformats.org/officeDocument/2006/relationships/image" Target="../media/image4.png"/><Relationship Id="rId244" Type="http://schemas.openxmlformats.org/officeDocument/2006/relationships/image" Target="../media/image22.png"/><Relationship Id="rId249" Type="http://schemas.openxmlformats.org/officeDocument/2006/relationships/customXml" Target="../ink/ink73.xml"/><Relationship Id="rId109" Type="http://schemas.openxmlformats.org/officeDocument/2006/relationships/customXml" Target="../ink/ink5.xml"/><Relationship Id="rId260" Type="http://schemas.openxmlformats.org/officeDocument/2006/relationships/image" Target="../media/image30.png"/><Relationship Id="rId265" Type="http://schemas.openxmlformats.org/officeDocument/2006/relationships/customXml" Target="../ink/ink81.xml"/><Relationship Id="rId104" Type="http://schemas.openxmlformats.org/officeDocument/2006/relationships/image" Target="../media/image52.png"/><Relationship Id="rId120" Type="http://schemas.openxmlformats.org/officeDocument/2006/relationships/image" Target="../media/image60.png"/><Relationship Id="rId125" Type="http://schemas.openxmlformats.org/officeDocument/2006/relationships/customXml" Target="../ink/ink13.xml"/><Relationship Id="rId141" Type="http://schemas.openxmlformats.org/officeDocument/2006/relationships/customXml" Target="../ink/ink21.xml"/><Relationship Id="rId146" Type="http://schemas.openxmlformats.org/officeDocument/2006/relationships/image" Target="../media/image73.png"/><Relationship Id="rId167" Type="http://schemas.openxmlformats.org/officeDocument/2006/relationships/customXml" Target="../ink/ink34.xml"/><Relationship Id="rId188" Type="http://schemas.openxmlformats.org/officeDocument/2006/relationships/image" Target="../media/image94.png"/><Relationship Id="rId162" Type="http://schemas.openxmlformats.org/officeDocument/2006/relationships/image" Target="../media/image81.png"/><Relationship Id="rId183" Type="http://schemas.openxmlformats.org/officeDocument/2006/relationships/customXml" Target="../ink/ink42.xml"/><Relationship Id="rId213" Type="http://schemas.openxmlformats.org/officeDocument/2006/relationships/customXml" Target="../ink/ink55.xml"/><Relationship Id="rId218" Type="http://schemas.openxmlformats.org/officeDocument/2006/relationships/image" Target="../media/image11.png"/><Relationship Id="rId234" Type="http://schemas.openxmlformats.org/officeDocument/2006/relationships/image" Target="../media/image17.png"/><Relationship Id="rId239" Type="http://schemas.openxmlformats.org/officeDocument/2006/relationships/customXml" Target="../ink/ink68.xml"/><Relationship Id="rId2" Type="http://schemas.openxmlformats.org/officeDocument/2006/relationships/notesSlide" Target="../notesSlides/notesSlide1.xml"/><Relationship Id="rId250" Type="http://schemas.openxmlformats.org/officeDocument/2006/relationships/image" Target="../media/image25.png"/><Relationship Id="rId255" Type="http://schemas.openxmlformats.org/officeDocument/2006/relationships/customXml" Target="../ink/ink76.xml"/><Relationship Id="rId110" Type="http://schemas.openxmlformats.org/officeDocument/2006/relationships/image" Target="../media/image55.png"/><Relationship Id="rId115" Type="http://schemas.openxmlformats.org/officeDocument/2006/relationships/customXml" Target="../ink/ink8.xml"/><Relationship Id="rId131" Type="http://schemas.openxmlformats.org/officeDocument/2006/relationships/customXml" Target="../ink/ink16.xml"/><Relationship Id="rId136" Type="http://schemas.openxmlformats.org/officeDocument/2006/relationships/image" Target="../media/image68.png"/><Relationship Id="rId157" Type="http://schemas.openxmlformats.org/officeDocument/2006/relationships/customXml" Target="../ink/ink29.xml"/><Relationship Id="rId178" Type="http://schemas.openxmlformats.org/officeDocument/2006/relationships/image" Target="../media/image89.png"/><Relationship Id="rId152" Type="http://schemas.openxmlformats.org/officeDocument/2006/relationships/image" Target="../media/image76.png"/><Relationship Id="rId173" Type="http://schemas.openxmlformats.org/officeDocument/2006/relationships/customXml" Target="../ink/ink37.xml"/><Relationship Id="rId194" Type="http://schemas.openxmlformats.org/officeDocument/2006/relationships/image" Target="../media/image97.png"/><Relationship Id="rId199" Type="http://schemas.openxmlformats.org/officeDocument/2006/relationships/customXml" Target="../ink/ink50.xml"/><Relationship Id="rId208" Type="http://schemas.openxmlformats.org/officeDocument/2006/relationships/image" Target="../media/image6.png"/><Relationship Id="rId229" Type="http://schemas.openxmlformats.org/officeDocument/2006/relationships/customXml" Target="../ink/ink63.xml"/><Relationship Id="rId224" Type="http://schemas.openxmlformats.org/officeDocument/2006/relationships/image" Target="../media/image14.png"/><Relationship Id="rId240" Type="http://schemas.openxmlformats.org/officeDocument/2006/relationships/image" Target="../media/image20.png"/><Relationship Id="rId245" Type="http://schemas.openxmlformats.org/officeDocument/2006/relationships/customXml" Target="../ink/ink71.xml"/><Relationship Id="rId261" Type="http://schemas.openxmlformats.org/officeDocument/2006/relationships/customXml" Target="../ink/ink79.xml"/><Relationship Id="rId266" Type="http://schemas.openxmlformats.org/officeDocument/2006/relationships/image" Target="../media/image33.png"/><Relationship Id="rId105" Type="http://schemas.openxmlformats.org/officeDocument/2006/relationships/customXml" Target="../ink/ink3.xml"/><Relationship Id="rId126" Type="http://schemas.openxmlformats.org/officeDocument/2006/relationships/image" Target="../media/image63.png"/><Relationship Id="rId147" Type="http://schemas.openxmlformats.org/officeDocument/2006/relationships/customXml" Target="../ink/ink24.xml"/><Relationship Id="rId168" Type="http://schemas.openxmlformats.org/officeDocument/2006/relationships/image" Target="../media/image84.png"/><Relationship Id="rId121" Type="http://schemas.openxmlformats.org/officeDocument/2006/relationships/customXml" Target="../ink/ink11.xml"/><Relationship Id="rId142" Type="http://schemas.openxmlformats.org/officeDocument/2006/relationships/image" Target="../media/image71.png"/><Relationship Id="rId163" Type="http://schemas.openxmlformats.org/officeDocument/2006/relationships/customXml" Target="../ink/ink32.xml"/><Relationship Id="rId184" Type="http://schemas.openxmlformats.org/officeDocument/2006/relationships/image" Target="../media/image92.png"/><Relationship Id="rId189" Type="http://schemas.openxmlformats.org/officeDocument/2006/relationships/customXml" Target="../ink/ink45.xml"/><Relationship Id="rId219" Type="http://schemas.openxmlformats.org/officeDocument/2006/relationships/customXml" Target="../ink/ink58.xml"/><Relationship Id="rId3" Type="http://schemas.openxmlformats.org/officeDocument/2006/relationships/image" Target="../media/image1.png"/><Relationship Id="rId214" Type="http://schemas.openxmlformats.org/officeDocument/2006/relationships/image" Target="../media/image9.png"/><Relationship Id="rId230" Type="http://schemas.openxmlformats.org/officeDocument/2006/relationships/image" Target="../media/image15.png"/><Relationship Id="rId235" Type="http://schemas.openxmlformats.org/officeDocument/2006/relationships/customXml" Target="../ink/ink66.xml"/><Relationship Id="rId251" Type="http://schemas.openxmlformats.org/officeDocument/2006/relationships/customXml" Target="../ink/ink74.xml"/><Relationship Id="rId256" Type="http://schemas.openxmlformats.org/officeDocument/2006/relationships/image" Target="../media/image28.png"/><Relationship Id="rId116" Type="http://schemas.openxmlformats.org/officeDocument/2006/relationships/image" Target="../media/image58.png"/><Relationship Id="rId137" Type="http://schemas.openxmlformats.org/officeDocument/2006/relationships/customXml" Target="../ink/ink19.xml"/><Relationship Id="rId158" Type="http://schemas.openxmlformats.org/officeDocument/2006/relationships/image" Target="../media/image79.png"/><Relationship Id="rId111" Type="http://schemas.openxmlformats.org/officeDocument/2006/relationships/customXml" Target="../ink/ink6.xml"/><Relationship Id="rId132" Type="http://schemas.openxmlformats.org/officeDocument/2006/relationships/image" Target="../media/image66.png"/><Relationship Id="rId153" Type="http://schemas.openxmlformats.org/officeDocument/2006/relationships/customXml" Target="../ink/ink27.xml"/><Relationship Id="rId174" Type="http://schemas.openxmlformats.org/officeDocument/2006/relationships/image" Target="../media/image87.png"/><Relationship Id="rId179" Type="http://schemas.openxmlformats.org/officeDocument/2006/relationships/customXml" Target="../ink/ink40.xml"/><Relationship Id="rId195" Type="http://schemas.openxmlformats.org/officeDocument/2006/relationships/customXml" Target="../ink/ink48.xml"/><Relationship Id="rId209" Type="http://schemas.openxmlformats.org/officeDocument/2006/relationships/customXml" Target="../ink/ink53.xml"/><Relationship Id="rId190" Type="http://schemas.openxmlformats.org/officeDocument/2006/relationships/image" Target="../media/image95.png"/><Relationship Id="rId220" Type="http://schemas.openxmlformats.org/officeDocument/2006/relationships/image" Target="../media/image12.png"/><Relationship Id="rId225" Type="http://schemas.openxmlformats.org/officeDocument/2006/relationships/customXml" Target="../ink/ink61.xml"/><Relationship Id="rId241" Type="http://schemas.openxmlformats.org/officeDocument/2006/relationships/customXml" Target="../ink/ink69.xml"/><Relationship Id="rId246" Type="http://schemas.openxmlformats.org/officeDocument/2006/relationships/image" Target="../media/image23.png"/><Relationship Id="rId267" Type="http://schemas.openxmlformats.org/officeDocument/2006/relationships/customXml" Target="../ink/ink82.xml"/><Relationship Id="rId106" Type="http://schemas.openxmlformats.org/officeDocument/2006/relationships/image" Target="../media/image53.png"/><Relationship Id="rId127" Type="http://schemas.openxmlformats.org/officeDocument/2006/relationships/customXml" Target="../ink/ink14.xml"/><Relationship Id="rId262" Type="http://schemas.openxmlformats.org/officeDocument/2006/relationships/image" Target="../media/image31.png"/><Relationship Id="rId122" Type="http://schemas.openxmlformats.org/officeDocument/2006/relationships/image" Target="../media/image61.png"/><Relationship Id="rId143" Type="http://schemas.openxmlformats.org/officeDocument/2006/relationships/customXml" Target="../ink/ink22.xml"/><Relationship Id="rId148" Type="http://schemas.openxmlformats.org/officeDocument/2006/relationships/image" Target="../media/image74.png"/><Relationship Id="rId164" Type="http://schemas.openxmlformats.org/officeDocument/2006/relationships/image" Target="../media/image82.png"/><Relationship Id="rId169" Type="http://schemas.openxmlformats.org/officeDocument/2006/relationships/customXml" Target="../ink/ink35.xml"/><Relationship Id="rId185" Type="http://schemas.openxmlformats.org/officeDocument/2006/relationships/customXml" Target="../ink/ink43.xml"/><Relationship Id="rId4" Type="http://schemas.openxmlformats.org/officeDocument/2006/relationships/image" Target="../media/image2.png"/><Relationship Id="rId180" Type="http://schemas.openxmlformats.org/officeDocument/2006/relationships/image" Target="../media/image90.png"/><Relationship Id="rId210" Type="http://schemas.openxmlformats.org/officeDocument/2006/relationships/image" Target="../media/image7.png"/><Relationship Id="rId215" Type="http://schemas.openxmlformats.org/officeDocument/2006/relationships/customXml" Target="../ink/ink56.xml"/><Relationship Id="rId236" Type="http://schemas.openxmlformats.org/officeDocument/2006/relationships/image" Target="../media/image18.png"/><Relationship Id="rId257" Type="http://schemas.openxmlformats.org/officeDocument/2006/relationships/customXml" Target="../ink/ink77.xml"/><Relationship Id="rId231" Type="http://schemas.openxmlformats.org/officeDocument/2006/relationships/customXml" Target="../ink/ink64.xml"/><Relationship Id="rId252" Type="http://schemas.openxmlformats.org/officeDocument/2006/relationships/image" Target="../media/image26.png"/><Relationship Id="rId112" Type="http://schemas.openxmlformats.org/officeDocument/2006/relationships/image" Target="../media/image56.png"/><Relationship Id="rId133" Type="http://schemas.openxmlformats.org/officeDocument/2006/relationships/customXml" Target="../ink/ink17.xml"/><Relationship Id="rId154" Type="http://schemas.openxmlformats.org/officeDocument/2006/relationships/image" Target="../media/image77.png"/><Relationship Id="rId175" Type="http://schemas.openxmlformats.org/officeDocument/2006/relationships/customXml" Target="../ink/ink38.xml"/><Relationship Id="rId196" Type="http://schemas.openxmlformats.org/officeDocument/2006/relationships/image" Target="../media/image98.png"/><Relationship Id="rId200" Type="http://schemas.openxmlformats.org/officeDocument/2006/relationships/image" Target="../media/image100.png"/><Relationship Id="rId221" Type="http://schemas.openxmlformats.org/officeDocument/2006/relationships/customXml" Target="../ink/ink59.xml"/><Relationship Id="rId242" Type="http://schemas.openxmlformats.org/officeDocument/2006/relationships/image" Target="../media/image21.png"/><Relationship Id="rId263" Type="http://schemas.openxmlformats.org/officeDocument/2006/relationships/customXml" Target="../ink/ink80.xml"/><Relationship Id="rId102" Type="http://schemas.openxmlformats.org/officeDocument/2006/relationships/image" Target="../media/image51.png"/><Relationship Id="rId123" Type="http://schemas.openxmlformats.org/officeDocument/2006/relationships/customXml" Target="../ink/ink12.xml"/><Relationship Id="rId144" Type="http://schemas.openxmlformats.org/officeDocument/2006/relationships/image" Target="../media/image72.png"/><Relationship Id="rId165" Type="http://schemas.openxmlformats.org/officeDocument/2006/relationships/customXml" Target="../ink/ink33.xml"/><Relationship Id="rId186" Type="http://schemas.openxmlformats.org/officeDocument/2006/relationships/image" Target="../media/image93.png"/><Relationship Id="rId211" Type="http://schemas.openxmlformats.org/officeDocument/2006/relationships/customXml" Target="../ink/ink54.xml"/><Relationship Id="rId232" Type="http://schemas.openxmlformats.org/officeDocument/2006/relationships/image" Target="../media/image16.png"/><Relationship Id="rId253" Type="http://schemas.openxmlformats.org/officeDocument/2006/relationships/customXml" Target="../ink/ink75.xml"/><Relationship Id="rId113" Type="http://schemas.openxmlformats.org/officeDocument/2006/relationships/customXml" Target="../ink/ink7.xml"/><Relationship Id="rId134" Type="http://schemas.openxmlformats.org/officeDocument/2006/relationships/image" Target="../media/image67.png"/><Relationship Id="rId155" Type="http://schemas.openxmlformats.org/officeDocument/2006/relationships/customXml" Target="../ink/ink28.xml"/><Relationship Id="rId176" Type="http://schemas.openxmlformats.org/officeDocument/2006/relationships/image" Target="../media/image88.png"/><Relationship Id="rId197" Type="http://schemas.openxmlformats.org/officeDocument/2006/relationships/customXml" Target="../ink/ink49.xml"/><Relationship Id="rId201" Type="http://schemas.openxmlformats.org/officeDocument/2006/relationships/customXml" Target="../ink/ink51.xml"/><Relationship Id="rId222" Type="http://schemas.openxmlformats.org/officeDocument/2006/relationships/image" Target="../media/image13.png"/><Relationship Id="rId243" Type="http://schemas.openxmlformats.org/officeDocument/2006/relationships/customXml" Target="../ink/ink70.xml"/><Relationship Id="rId264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19.png"/><Relationship Id="rId21" Type="http://schemas.openxmlformats.org/officeDocument/2006/relationships/image" Target="../media/image2061.png"/><Relationship Id="rId324" Type="http://schemas.openxmlformats.org/officeDocument/2006/relationships/customXml" Target="../ink/ink2296.xml"/><Relationship Id="rId531" Type="http://schemas.openxmlformats.org/officeDocument/2006/relationships/image" Target="../media/image2306.png"/><Relationship Id="rId170" Type="http://schemas.openxmlformats.org/officeDocument/2006/relationships/customXml" Target="../ink/ink2219.xml"/><Relationship Id="rId268" Type="http://schemas.openxmlformats.org/officeDocument/2006/relationships/customXml" Target="../ink/ink2268.xml"/><Relationship Id="rId475" Type="http://schemas.openxmlformats.org/officeDocument/2006/relationships/image" Target="../media/image2278.png"/><Relationship Id="rId32" Type="http://schemas.openxmlformats.org/officeDocument/2006/relationships/customXml" Target="../ink/ink2150.xml"/><Relationship Id="rId128" Type="http://schemas.openxmlformats.org/officeDocument/2006/relationships/customXml" Target="../ink/ink2198.xml"/><Relationship Id="rId335" Type="http://schemas.openxmlformats.org/officeDocument/2006/relationships/image" Target="../media/image2208.png"/><Relationship Id="rId542" Type="http://schemas.openxmlformats.org/officeDocument/2006/relationships/customXml" Target="../ink/ink2398.xml"/><Relationship Id="rId181" Type="http://schemas.openxmlformats.org/officeDocument/2006/relationships/image" Target="../media/image2134.png"/><Relationship Id="rId402" Type="http://schemas.openxmlformats.org/officeDocument/2006/relationships/customXml" Target="../ink/ink2330.xml"/><Relationship Id="rId279" Type="http://schemas.openxmlformats.org/officeDocument/2006/relationships/image" Target="../media/image2180.png"/><Relationship Id="rId486" Type="http://schemas.openxmlformats.org/officeDocument/2006/relationships/customXml" Target="../ink/ink2372.xml"/><Relationship Id="rId43" Type="http://schemas.openxmlformats.org/officeDocument/2006/relationships/image" Target="../media/image1875.png"/><Relationship Id="rId139" Type="http://schemas.openxmlformats.org/officeDocument/2006/relationships/image" Target="../media/image2114.png"/><Relationship Id="rId346" Type="http://schemas.openxmlformats.org/officeDocument/2006/relationships/customXml" Target="../ink/ink2304.xml"/><Relationship Id="rId553" Type="http://schemas.openxmlformats.org/officeDocument/2006/relationships/image" Target="../media/image2229.png"/><Relationship Id="rId85" Type="http://schemas.openxmlformats.org/officeDocument/2006/relationships/image" Target="../media/image2090.png"/><Relationship Id="rId150" Type="http://schemas.openxmlformats.org/officeDocument/2006/relationships/customXml" Target="../ink/ink2209.xml"/><Relationship Id="rId192" Type="http://schemas.openxmlformats.org/officeDocument/2006/relationships/customXml" Target="../ink/ink2230.xml"/><Relationship Id="rId206" Type="http://schemas.openxmlformats.org/officeDocument/2006/relationships/customXml" Target="../ink/ink2237.xml"/><Relationship Id="rId413" Type="http://schemas.openxmlformats.org/officeDocument/2006/relationships/image" Target="../media/image2247.png"/><Relationship Id="rId248" Type="http://schemas.openxmlformats.org/officeDocument/2006/relationships/customXml" Target="../ink/ink2258.xml"/><Relationship Id="rId455" Type="http://schemas.openxmlformats.org/officeDocument/2006/relationships/image" Target="../media/image2268.png"/><Relationship Id="rId497" Type="http://schemas.openxmlformats.org/officeDocument/2006/relationships/image" Target="../media/image2289.png"/><Relationship Id="rId12" Type="http://schemas.openxmlformats.org/officeDocument/2006/relationships/customXml" Target="../ink/ink2140.xml"/><Relationship Id="rId108" Type="http://schemas.openxmlformats.org/officeDocument/2006/relationships/customXml" Target="../ink/ink2188.xml"/><Relationship Id="rId315" Type="http://schemas.openxmlformats.org/officeDocument/2006/relationships/image" Target="../media/image2198.png"/><Relationship Id="rId357" Type="http://schemas.openxmlformats.org/officeDocument/2006/relationships/image" Target="../media/image2219.png"/><Relationship Id="rId54" Type="http://schemas.openxmlformats.org/officeDocument/2006/relationships/customXml" Target="../ink/ink2161.xml"/><Relationship Id="rId96" Type="http://schemas.openxmlformats.org/officeDocument/2006/relationships/customXml" Target="../ink/ink2182.xml"/><Relationship Id="rId161" Type="http://schemas.openxmlformats.org/officeDocument/2006/relationships/image" Target="../media/image2125.png"/><Relationship Id="rId217" Type="http://schemas.openxmlformats.org/officeDocument/2006/relationships/image" Target="../media/image2151.png"/><Relationship Id="rId399" Type="http://schemas.openxmlformats.org/officeDocument/2006/relationships/image" Target="../media/image2240.png"/><Relationship Id="rId259" Type="http://schemas.openxmlformats.org/officeDocument/2006/relationships/image" Target="../media/image2170.png"/><Relationship Id="rId424" Type="http://schemas.openxmlformats.org/officeDocument/2006/relationships/customXml" Target="../ink/ink2341.xml"/><Relationship Id="rId466" Type="http://schemas.openxmlformats.org/officeDocument/2006/relationships/customXml" Target="../ink/ink2362.xml"/><Relationship Id="rId23" Type="http://schemas.openxmlformats.org/officeDocument/2006/relationships/image" Target="../media/image2062.png"/><Relationship Id="rId119" Type="http://schemas.openxmlformats.org/officeDocument/2006/relationships/image" Target="../media/image2104.png"/><Relationship Id="rId270" Type="http://schemas.openxmlformats.org/officeDocument/2006/relationships/customXml" Target="../ink/ink2269.xml"/><Relationship Id="rId326" Type="http://schemas.openxmlformats.org/officeDocument/2006/relationships/customXml" Target="../ink/ink2297.xml"/><Relationship Id="rId533" Type="http://schemas.openxmlformats.org/officeDocument/2006/relationships/image" Target="../media/image2307.png"/><Relationship Id="rId65" Type="http://schemas.openxmlformats.org/officeDocument/2006/relationships/image" Target="../media/image2081.png"/><Relationship Id="rId130" Type="http://schemas.openxmlformats.org/officeDocument/2006/relationships/customXml" Target="../ink/ink2199.xml"/><Relationship Id="rId368" Type="http://schemas.openxmlformats.org/officeDocument/2006/relationships/customXml" Target="../ink/ink2315.xml"/><Relationship Id="rId172" Type="http://schemas.openxmlformats.org/officeDocument/2006/relationships/customXml" Target="../ink/ink2220.xml"/><Relationship Id="rId228" Type="http://schemas.openxmlformats.org/officeDocument/2006/relationships/customXml" Target="../ink/ink2248.xml"/><Relationship Id="rId435" Type="http://schemas.openxmlformats.org/officeDocument/2006/relationships/image" Target="../media/image2258.png"/><Relationship Id="rId477" Type="http://schemas.openxmlformats.org/officeDocument/2006/relationships/image" Target="../media/image2279.png"/><Relationship Id="rId281" Type="http://schemas.openxmlformats.org/officeDocument/2006/relationships/image" Target="../media/image2181.png"/><Relationship Id="rId337" Type="http://schemas.openxmlformats.org/officeDocument/2006/relationships/image" Target="../media/image2209.png"/><Relationship Id="rId502" Type="http://schemas.openxmlformats.org/officeDocument/2006/relationships/customXml" Target="../ink/ink2380.xml"/><Relationship Id="rId34" Type="http://schemas.openxmlformats.org/officeDocument/2006/relationships/customXml" Target="../ink/ink2151.xml"/><Relationship Id="rId76" Type="http://schemas.openxmlformats.org/officeDocument/2006/relationships/customXml" Target="../ink/ink2172.xml"/><Relationship Id="rId141" Type="http://schemas.openxmlformats.org/officeDocument/2006/relationships/image" Target="../media/image2115.png"/><Relationship Id="rId544" Type="http://schemas.openxmlformats.org/officeDocument/2006/relationships/customXml" Target="../ink/ink2399.xml"/><Relationship Id="rId7" Type="http://schemas.openxmlformats.org/officeDocument/2006/relationships/image" Target="../media/image2055.png"/><Relationship Id="rId183" Type="http://schemas.openxmlformats.org/officeDocument/2006/relationships/image" Target="../media/image2135.png"/><Relationship Id="rId239" Type="http://schemas.openxmlformats.org/officeDocument/2006/relationships/image" Target="../media/image2160.png"/><Relationship Id="rId390" Type="http://schemas.openxmlformats.org/officeDocument/2006/relationships/customXml" Target="../ink/ink2324.xml"/><Relationship Id="rId404" Type="http://schemas.openxmlformats.org/officeDocument/2006/relationships/customXml" Target="../ink/ink2331.xml"/><Relationship Id="rId446" Type="http://schemas.openxmlformats.org/officeDocument/2006/relationships/customXml" Target="../ink/ink2352.xml"/><Relationship Id="rId250" Type="http://schemas.openxmlformats.org/officeDocument/2006/relationships/customXml" Target="../ink/ink2259.xml"/><Relationship Id="rId292" Type="http://schemas.openxmlformats.org/officeDocument/2006/relationships/customXml" Target="../ink/ink2280.xml"/><Relationship Id="rId306" Type="http://schemas.openxmlformats.org/officeDocument/2006/relationships/customXml" Target="../ink/ink2287.xml"/><Relationship Id="rId488" Type="http://schemas.openxmlformats.org/officeDocument/2006/relationships/customXml" Target="../ink/ink2373.xml"/><Relationship Id="rId45" Type="http://schemas.openxmlformats.org/officeDocument/2006/relationships/image" Target="../media/image2072.png"/><Relationship Id="rId87" Type="http://schemas.openxmlformats.org/officeDocument/2006/relationships/image" Target="../media/image2091.png"/><Relationship Id="rId110" Type="http://schemas.openxmlformats.org/officeDocument/2006/relationships/customXml" Target="../ink/ink2189.xml"/><Relationship Id="rId348" Type="http://schemas.openxmlformats.org/officeDocument/2006/relationships/customXml" Target="../ink/ink2305.xml"/><Relationship Id="rId513" Type="http://schemas.openxmlformats.org/officeDocument/2006/relationships/image" Target="../media/image2297.png"/><Relationship Id="rId555" Type="http://schemas.openxmlformats.org/officeDocument/2006/relationships/image" Target="../media/image2230.png"/><Relationship Id="rId152" Type="http://schemas.openxmlformats.org/officeDocument/2006/relationships/customXml" Target="../ink/ink2210.xml"/><Relationship Id="rId194" Type="http://schemas.openxmlformats.org/officeDocument/2006/relationships/customXml" Target="../ink/ink2231.xml"/><Relationship Id="rId208" Type="http://schemas.openxmlformats.org/officeDocument/2006/relationships/customXml" Target="../ink/ink2238.xml"/><Relationship Id="rId415" Type="http://schemas.openxmlformats.org/officeDocument/2006/relationships/image" Target="../media/image2248.png"/><Relationship Id="rId457" Type="http://schemas.openxmlformats.org/officeDocument/2006/relationships/image" Target="../media/image2269.png"/><Relationship Id="rId261" Type="http://schemas.openxmlformats.org/officeDocument/2006/relationships/image" Target="../media/image2171.png"/><Relationship Id="rId499" Type="http://schemas.openxmlformats.org/officeDocument/2006/relationships/image" Target="../media/image2290.png"/><Relationship Id="rId14" Type="http://schemas.openxmlformats.org/officeDocument/2006/relationships/customXml" Target="../ink/ink2141.xml"/><Relationship Id="rId56" Type="http://schemas.openxmlformats.org/officeDocument/2006/relationships/customXml" Target="../ink/ink2162.xml"/><Relationship Id="rId317" Type="http://schemas.openxmlformats.org/officeDocument/2006/relationships/image" Target="../media/image2199.png"/><Relationship Id="rId359" Type="http://schemas.openxmlformats.org/officeDocument/2006/relationships/image" Target="../media/image2220.png"/><Relationship Id="rId524" Type="http://schemas.openxmlformats.org/officeDocument/2006/relationships/customXml" Target="../ink/ink2389.xml"/><Relationship Id="rId98" Type="http://schemas.openxmlformats.org/officeDocument/2006/relationships/customXml" Target="../ink/ink2183.xml"/><Relationship Id="rId121" Type="http://schemas.openxmlformats.org/officeDocument/2006/relationships/image" Target="../media/image2105.png"/><Relationship Id="rId163" Type="http://schemas.openxmlformats.org/officeDocument/2006/relationships/image" Target="../media/image2126.png"/><Relationship Id="rId219" Type="http://schemas.openxmlformats.org/officeDocument/2006/relationships/image" Target="../media/image2152.png"/><Relationship Id="rId370" Type="http://schemas.openxmlformats.org/officeDocument/2006/relationships/customXml" Target="../ink/ink2316.xml"/><Relationship Id="rId426" Type="http://schemas.openxmlformats.org/officeDocument/2006/relationships/customXml" Target="../ink/ink2342.xml"/><Relationship Id="rId230" Type="http://schemas.openxmlformats.org/officeDocument/2006/relationships/customXml" Target="../ink/ink2249.xml"/><Relationship Id="rId468" Type="http://schemas.openxmlformats.org/officeDocument/2006/relationships/customXml" Target="../ink/ink2363.xml"/><Relationship Id="rId25" Type="http://schemas.openxmlformats.org/officeDocument/2006/relationships/image" Target="../media/image2063.png"/><Relationship Id="rId67" Type="http://schemas.openxmlformats.org/officeDocument/2006/relationships/image" Target="../media/image2082.png"/><Relationship Id="rId272" Type="http://schemas.openxmlformats.org/officeDocument/2006/relationships/customXml" Target="../ink/ink2270.xml"/><Relationship Id="rId328" Type="http://schemas.openxmlformats.org/officeDocument/2006/relationships/customXml" Target="../ink/ink2298.xml"/><Relationship Id="rId535" Type="http://schemas.openxmlformats.org/officeDocument/2006/relationships/image" Target="../media/image2308.png"/><Relationship Id="rId132" Type="http://schemas.openxmlformats.org/officeDocument/2006/relationships/customXml" Target="../ink/ink2200.xml"/><Relationship Id="rId174" Type="http://schemas.openxmlformats.org/officeDocument/2006/relationships/customXml" Target="../ink/ink2221.xml"/><Relationship Id="rId381" Type="http://schemas.openxmlformats.org/officeDocument/2006/relationships/image" Target="../media/image2231.png"/><Relationship Id="rId241" Type="http://schemas.openxmlformats.org/officeDocument/2006/relationships/image" Target="../media/image2161.png"/><Relationship Id="rId437" Type="http://schemas.openxmlformats.org/officeDocument/2006/relationships/image" Target="../media/image2259.png"/><Relationship Id="rId479" Type="http://schemas.openxmlformats.org/officeDocument/2006/relationships/image" Target="../media/image2280.png"/><Relationship Id="rId36" Type="http://schemas.openxmlformats.org/officeDocument/2006/relationships/customXml" Target="../ink/ink2152.xml"/><Relationship Id="rId283" Type="http://schemas.openxmlformats.org/officeDocument/2006/relationships/image" Target="../media/image2182.png"/><Relationship Id="rId490" Type="http://schemas.openxmlformats.org/officeDocument/2006/relationships/customXml" Target="../ink/ink2374.xml"/><Relationship Id="rId504" Type="http://schemas.openxmlformats.org/officeDocument/2006/relationships/customXml" Target="../ink/ink2381.xml"/><Relationship Id="rId546" Type="http://schemas.openxmlformats.org/officeDocument/2006/relationships/customXml" Target="../ink/ink2400.xml"/><Relationship Id="rId78" Type="http://schemas.openxmlformats.org/officeDocument/2006/relationships/customXml" Target="../ink/ink2173.xml"/><Relationship Id="rId101" Type="http://schemas.openxmlformats.org/officeDocument/2006/relationships/image" Target="../media/image2097.png"/><Relationship Id="rId143" Type="http://schemas.openxmlformats.org/officeDocument/2006/relationships/image" Target="../media/image2116.png"/><Relationship Id="rId185" Type="http://schemas.openxmlformats.org/officeDocument/2006/relationships/image" Target="../media/image2136.png"/><Relationship Id="rId350" Type="http://schemas.openxmlformats.org/officeDocument/2006/relationships/customXml" Target="../ink/ink2306.xml"/><Relationship Id="rId406" Type="http://schemas.openxmlformats.org/officeDocument/2006/relationships/customXml" Target="../ink/ink2332.xml"/><Relationship Id="rId9" Type="http://schemas.openxmlformats.org/officeDocument/2006/relationships/image" Target="../media/image2056.png"/><Relationship Id="rId210" Type="http://schemas.openxmlformats.org/officeDocument/2006/relationships/customXml" Target="../ink/ink2239.xml"/><Relationship Id="rId392" Type="http://schemas.openxmlformats.org/officeDocument/2006/relationships/customXml" Target="../ink/ink2325.xml"/><Relationship Id="rId448" Type="http://schemas.openxmlformats.org/officeDocument/2006/relationships/customXml" Target="../ink/ink2353.xml"/><Relationship Id="rId252" Type="http://schemas.openxmlformats.org/officeDocument/2006/relationships/customXml" Target="../ink/ink2260.xml"/><Relationship Id="rId294" Type="http://schemas.openxmlformats.org/officeDocument/2006/relationships/customXml" Target="../ink/ink2281.xml"/><Relationship Id="rId308" Type="http://schemas.openxmlformats.org/officeDocument/2006/relationships/customXml" Target="../ink/ink2288.xml"/><Relationship Id="rId515" Type="http://schemas.openxmlformats.org/officeDocument/2006/relationships/image" Target="../media/image2298.png"/><Relationship Id="rId47" Type="http://schemas.openxmlformats.org/officeDocument/2006/relationships/image" Target="../media/image2073.png"/><Relationship Id="rId89" Type="http://schemas.openxmlformats.org/officeDocument/2006/relationships/image" Target="../media/image2092.png"/><Relationship Id="rId112" Type="http://schemas.openxmlformats.org/officeDocument/2006/relationships/customXml" Target="../ink/ink2190.xml"/><Relationship Id="rId154" Type="http://schemas.openxmlformats.org/officeDocument/2006/relationships/customXml" Target="../ink/ink2211.xml"/><Relationship Id="rId361" Type="http://schemas.openxmlformats.org/officeDocument/2006/relationships/image" Target="../media/image2221.png"/><Relationship Id="rId557" Type="http://schemas.openxmlformats.org/officeDocument/2006/relationships/image" Target="../media/image2300.png"/><Relationship Id="rId196" Type="http://schemas.openxmlformats.org/officeDocument/2006/relationships/customXml" Target="../ink/ink2232.xml"/><Relationship Id="rId417" Type="http://schemas.openxmlformats.org/officeDocument/2006/relationships/image" Target="../media/image2249.png"/><Relationship Id="rId459" Type="http://schemas.openxmlformats.org/officeDocument/2006/relationships/image" Target="../media/image2270.png"/><Relationship Id="rId16" Type="http://schemas.openxmlformats.org/officeDocument/2006/relationships/customXml" Target="../ink/ink2142.xml"/><Relationship Id="rId221" Type="http://schemas.openxmlformats.org/officeDocument/2006/relationships/image" Target="../media/image2048.png"/><Relationship Id="rId263" Type="http://schemas.openxmlformats.org/officeDocument/2006/relationships/image" Target="../media/image2172.png"/><Relationship Id="rId319" Type="http://schemas.openxmlformats.org/officeDocument/2006/relationships/image" Target="../media/image2200.png"/><Relationship Id="rId470" Type="http://schemas.openxmlformats.org/officeDocument/2006/relationships/customXml" Target="../ink/ink2364.xml"/><Relationship Id="rId526" Type="http://schemas.openxmlformats.org/officeDocument/2006/relationships/customXml" Target="../ink/ink2390.xml"/><Relationship Id="rId58" Type="http://schemas.openxmlformats.org/officeDocument/2006/relationships/customXml" Target="../ink/ink2163.xml"/><Relationship Id="rId123" Type="http://schemas.openxmlformats.org/officeDocument/2006/relationships/image" Target="../media/image2106.png"/><Relationship Id="rId330" Type="http://schemas.openxmlformats.org/officeDocument/2006/relationships/customXml" Target="../ink/ink2299.xml"/><Relationship Id="rId165" Type="http://schemas.openxmlformats.org/officeDocument/2006/relationships/image" Target="../media/image2127.png"/><Relationship Id="rId372" Type="http://schemas.openxmlformats.org/officeDocument/2006/relationships/customXml" Target="../ink/ink2317.xml"/><Relationship Id="rId428" Type="http://schemas.openxmlformats.org/officeDocument/2006/relationships/customXml" Target="../ink/ink2343.xml"/><Relationship Id="rId232" Type="http://schemas.openxmlformats.org/officeDocument/2006/relationships/customXml" Target="../ink/ink2250.xml"/><Relationship Id="rId274" Type="http://schemas.openxmlformats.org/officeDocument/2006/relationships/customXml" Target="../ink/ink2271.xml"/><Relationship Id="rId481" Type="http://schemas.openxmlformats.org/officeDocument/2006/relationships/image" Target="../media/image2281.png"/><Relationship Id="rId27" Type="http://schemas.openxmlformats.org/officeDocument/2006/relationships/image" Target="../media/image2064.png"/><Relationship Id="rId69" Type="http://schemas.openxmlformats.org/officeDocument/2006/relationships/image" Target="../media/image2083.png"/><Relationship Id="rId134" Type="http://schemas.openxmlformats.org/officeDocument/2006/relationships/customXml" Target="../ink/ink2201.xml"/><Relationship Id="rId537" Type="http://schemas.openxmlformats.org/officeDocument/2006/relationships/image" Target="../media/image2309.png"/><Relationship Id="rId80" Type="http://schemas.openxmlformats.org/officeDocument/2006/relationships/customXml" Target="../ink/ink2174.xml"/><Relationship Id="rId176" Type="http://schemas.openxmlformats.org/officeDocument/2006/relationships/customXml" Target="../ink/ink2222.xml"/><Relationship Id="rId383" Type="http://schemas.openxmlformats.org/officeDocument/2006/relationships/image" Target="../media/image2232.png"/><Relationship Id="rId439" Type="http://schemas.openxmlformats.org/officeDocument/2006/relationships/image" Target="../media/image2260.png"/><Relationship Id="rId201" Type="http://schemas.openxmlformats.org/officeDocument/2006/relationships/image" Target="../media/image2143.png"/><Relationship Id="rId243" Type="http://schemas.openxmlformats.org/officeDocument/2006/relationships/image" Target="../media/image2162.png"/><Relationship Id="rId285" Type="http://schemas.openxmlformats.org/officeDocument/2006/relationships/image" Target="../media/image2183.png"/><Relationship Id="rId450" Type="http://schemas.openxmlformats.org/officeDocument/2006/relationships/customXml" Target="../ink/ink2354.xml"/><Relationship Id="rId506" Type="http://schemas.openxmlformats.org/officeDocument/2006/relationships/customXml" Target="../ink/ink2382.xml"/><Relationship Id="rId38" Type="http://schemas.openxmlformats.org/officeDocument/2006/relationships/customXml" Target="../ink/ink2153.xml"/><Relationship Id="rId103" Type="http://schemas.openxmlformats.org/officeDocument/2006/relationships/image" Target="../media/image2098.png"/><Relationship Id="rId310" Type="http://schemas.openxmlformats.org/officeDocument/2006/relationships/customXml" Target="../ink/ink2289.xml"/><Relationship Id="rId492" Type="http://schemas.openxmlformats.org/officeDocument/2006/relationships/customXml" Target="../ink/ink2375.xml"/><Relationship Id="rId548" Type="http://schemas.openxmlformats.org/officeDocument/2006/relationships/customXml" Target="../ink/ink2401.xml"/><Relationship Id="rId91" Type="http://schemas.openxmlformats.org/officeDocument/2006/relationships/image" Target="../media/image1899.png"/><Relationship Id="rId145" Type="http://schemas.openxmlformats.org/officeDocument/2006/relationships/image" Target="../media/image2117.png"/><Relationship Id="rId187" Type="http://schemas.openxmlformats.org/officeDocument/2006/relationships/image" Target="../media/image2137.png"/><Relationship Id="rId352" Type="http://schemas.openxmlformats.org/officeDocument/2006/relationships/customXml" Target="../ink/ink2307.xml"/><Relationship Id="rId394" Type="http://schemas.openxmlformats.org/officeDocument/2006/relationships/customXml" Target="../ink/ink2326.xml"/><Relationship Id="rId408" Type="http://schemas.openxmlformats.org/officeDocument/2006/relationships/customXml" Target="../ink/ink2333.xml"/><Relationship Id="rId212" Type="http://schemas.openxmlformats.org/officeDocument/2006/relationships/customXml" Target="../ink/ink2240.xml"/><Relationship Id="rId254" Type="http://schemas.openxmlformats.org/officeDocument/2006/relationships/customXml" Target="../ink/ink2261.xml"/><Relationship Id="rId49" Type="http://schemas.openxmlformats.org/officeDocument/2006/relationships/image" Target="../media/image1878.png"/><Relationship Id="rId114" Type="http://schemas.openxmlformats.org/officeDocument/2006/relationships/customXml" Target="../ink/ink2191.xml"/><Relationship Id="rId296" Type="http://schemas.openxmlformats.org/officeDocument/2006/relationships/customXml" Target="../ink/ink2282.xml"/><Relationship Id="rId461" Type="http://schemas.openxmlformats.org/officeDocument/2006/relationships/image" Target="../media/image2271.png"/><Relationship Id="rId517" Type="http://schemas.openxmlformats.org/officeDocument/2006/relationships/image" Target="../media/image2299.png"/><Relationship Id="rId60" Type="http://schemas.openxmlformats.org/officeDocument/2006/relationships/customXml" Target="../ink/ink2164.xml"/><Relationship Id="rId156" Type="http://schemas.openxmlformats.org/officeDocument/2006/relationships/customXml" Target="../ink/ink2212.xml"/><Relationship Id="rId198" Type="http://schemas.openxmlformats.org/officeDocument/2006/relationships/customXml" Target="../ink/ink2233.xml"/><Relationship Id="rId321" Type="http://schemas.openxmlformats.org/officeDocument/2006/relationships/image" Target="../media/image2201.png"/><Relationship Id="rId363" Type="http://schemas.openxmlformats.org/officeDocument/2006/relationships/image" Target="../media/image2222.png"/><Relationship Id="rId419" Type="http://schemas.openxmlformats.org/officeDocument/2006/relationships/image" Target="../media/image2250.png"/><Relationship Id="rId223" Type="http://schemas.openxmlformats.org/officeDocument/2006/relationships/image" Target="../media/image2049.png"/><Relationship Id="rId430" Type="http://schemas.openxmlformats.org/officeDocument/2006/relationships/customXml" Target="../ink/ink2344.xml"/><Relationship Id="rId18" Type="http://schemas.openxmlformats.org/officeDocument/2006/relationships/customXml" Target="../ink/ink2143.xml"/><Relationship Id="rId265" Type="http://schemas.openxmlformats.org/officeDocument/2006/relationships/image" Target="../media/image2173.png"/><Relationship Id="rId472" Type="http://schemas.openxmlformats.org/officeDocument/2006/relationships/customXml" Target="../ink/ink2365.xml"/><Relationship Id="rId528" Type="http://schemas.openxmlformats.org/officeDocument/2006/relationships/customXml" Target="../ink/ink2391.xml"/><Relationship Id="rId125" Type="http://schemas.openxmlformats.org/officeDocument/2006/relationships/image" Target="../media/image2107.png"/><Relationship Id="rId167" Type="http://schemas.openxmlformats.org/officeDocument/2006/relationships/image" Target="../media/image2128.png"/><Relationship Id="rId332" Type="http://schemas.openxmlformats.org/officeDocument/2006/relationships/customXml" Target="../ink/ink2300.xml"/><Relationship Id="rId374" Type="http://schemas.openxmlformats.org/officeDocument/2006/relationships/customXml" Target="../ink/ink2318.xml"/><Relationship Id="rId71" Type="http://schemas.openxmlformats.org/officeDocument/2006/relationships/image" Target="../media/image2084.png"/><Relationship Id="rId234" Type="http://schemas.openxmlformats.org/officeDocument/2006/relationships/customXml" Target="../ink/ink2251.xml"/><Relationship Id="rId2" Type="http://schemas.openxmlformats.org/officeDocument/2006/relationships/customXml" Target="../ink/ink2135.xml"/><Relationship Id="rId29" Type="http://schemas.openxmlformats.org/officeDocument/2006/relationships/image" Target="../media/image2065.png"/><Relationship Id="rId276" Type="http://schemas.openxmlformats.org/officeDocument/2006/relationships/customXml" Target="../ink/ink2272.xml"/><Relationship Id="rId441" Type="http://schemas.openxmlformats.org/officeDocument/2006/relationships/image" Target="../media/image2261.png"/><Relationship Id="rId483" Type="http://schemas.openxmlformats.org/officeDocument/2006/relationships/image" Target="../media/image2282.png"/><Relationship Id="rId539" Type="http://schemas.openxmlformats.org/officeDocument/2006/relationships/image" Target="../media/image2310.png"/><Relationship Id="rId40" Type="http://schemas.openxmlformats.org/officeDocument/2006/relationships/customXml" Target="../ink/ink2154.xml"/><Relationship Id="rId136" Type="http://schemas.openxmlformats.org/officeDocument/2006/relationships/customXml" Target="../ink/ink2202.xml"/><Relationship Id="rId178" Type="http://schemas.openxmlformats.org/officeDocument/2006/relationships/customXml" Target="../ink/ink2223.xml"/><Relationship Id="rId301" Type="http://schemas.openxmlformats.org/officeDocument/2006/relationships/image" Target="../media/image2191.png"/><Relationship Id="rId550" Type="http://schemas.openxmlformats.org/officeDocument/2006/relationships/customXml" Target="../ink/ink2402.xml"/><Relationship Id="rId82" Type="http://schemas.openxmlformats.org/officeDocument/2006/relationships/customXml" Target="../ink/ink2175.xml"/><Relationship Id="rId203" Type="http://schemas.openxmlformats.org/officeDocument/2006/relationships/image" Target="../media/image2144.png"/><Relationship Id="rId385" Type="http://schemas.openxmlformats.org/officeDocument/2006/relationships/image" Target="../media/image2233.png"/><Relationship Id="rId245" Type="http://schemas.openxmlformats.org/officeDocument/2006/relationships/image" Target="../media/image2163.png"/><Relationship Id="rId287" Type="http://schemas.openxmlformats.org/officeDocument/2006/relationships/image" Target="../media/image2184.png"/><Relationship Id="rId410" Type="http://schemas.openxmlformats.org/officeDocument/2006/relationships/customXml" Target="../ink/ink2334.xml"/><Relationship Id="rId452" Type="http://schemas.openxmlformats.org/officeDocument/2006/relationships/customXml" Target="../ink/ink2355.xml"/><Relationship Id="rId494" Type="http://schemas.openxmlformats.org/officeDocument/2006/relationships/customXml" Target="../ink/ink2376.xml"/><Relationship Id="rId508" Type="http://schemas.openxmlformats.org/officeDocument/2006/relationships/customXml" Target="../ink/ink2383.xml"/><Relationship Id="rId105" Type="http://schemas.openxmlformats.org/officeDocument/2006/relationships/image" Target="../media/image2099.png"/><Relationship Id="rId147" Type="http://schemas.openxmlformats.org/officeDocument/2006/relationships/image" Target="../media/image2118.png"/><Relationship Id="rId312" Type="http://schemas.openxmlformats.org/officeDocument/2006/relationships/customXml" Target="../ink/ink2290.xml"/><Relationship Id="rId354" Type="http://schemas.openxmlformats.org/officeDocument/2006/relationships/customXml" Target="../ink/ink2308.xml"/><Relationship Id="rId51" Type="http://schemas.openxmlformats.org/officeDocument/2006/relationships/image" Target="../media/image2074.png"/><Relationship Id="rId93" Type="http://schemas.openxmlformats.org/officeDocument/2006/relationships/image" Target="../media/image2093.png"/><Relationship Id="rId189" Type="http://schemas.openxmlformats.org/officeDocument/2006/relationships/image" Target="../media/image2138.png"/><Relationship Id="rId396" Type="http://schemas.openxmlformats.org/officeDocument/2006/relationships/customXml" Target="../ink/ink2327.xml"/><Relationship Id="rId214" Type="http://schemas.openxmlformats.org/officeDocument/2006/relationships/customXml" Target="../ink/ink2241.xml"/><Relationship Id="rId256" Type="http://schemas.openxmlformats.org/officeDocument/2006/relationships/customXml" Target="../ink/ink2262.xml"/><Relationship Id="rId298" Type="http://schemas.openxmlformats.org/officeDocument/2006/relationships/customXml" Target="../ink/ink2283.xml"/><Relationship Id="rId421" Type="http://schemas.openxmlformats.org/officeDocument/2006/relationships/image" Target="../media/image2251.png"/><Relationship Id="rId463" Type="http://schemas.openxmlformats.org/officeDocument/2006/relationships/image" Target="../media/image2272.png"/><Relationship Id="rId116" Type="http://schemas.openxmlformats.org/officeDocument/2006/relationships/customXml" Target="../ink/ink2192.xml"/><Relationship Id="rId158" Type="http://schemas.openxmlformats.org/officeDocument/2006/relationships/customXml" Target="../ink/ink2213.xml"/><Relationship Id="rId323" Type="http://schemas.openxmlformats.org/officeDocument/2006/relationships/image" Target="../media/image2202.png"/><Relationship Id="rId530" Type="http://schemas.openxmlformats.org/officeDocument/2006/relationships/customXml" Target="../ink/ink2392.xml"/><Relationship Id="rId20" Type="http://schemas.openxmlformats.org/officeDocument/2006/relationships/customXml" Target="../ink/ink2144.xml"/><Relationship Id="rId62" Type="http://schemas.openxmlformats.org/officeDocument/2006/relationships/customXml" Target="../ink/ink2165.xml"/><Relationship Id="rId365" Type="http://schemas.openxmlformats.org/officeDocument/2006/relationships/image" Target="../media/image2223.png"/><Relationship Id="rId225" Type="http://schemas.openxmlformats.org/officeDocument/2006/relationships/image" Target="../media/image2153.png"/><Relationship Id="rId267" Type="http://schemas.openxmlformats.org/officeDocument/2006/relationships/image" Target="../media/image2174.png"/><Relationship Id="rId432" Type="http://schemas.openxmlformats.org/officeDocument/2006/relationships/customXml" Target="../ink/ink2345.xml"/><Relationship Id="rId474" Type="http://schemas.openxmlformats.org/officeDocument/2006/relationships/customXml" Target="../ink/ink2366.xml"/><Relationship Id="rId127" Type="http://schemas.openxmlformats.org/officeDocument/2006/relationships/image" Target="../media/image2108.png"/><Relationship Id="rId31" Type="http://schemas.openxmlformats.org/officeDocument/2006/relationships/image" Target="../media/image2066.png"/><Relationship Id="rId73" Type="http://schemas.openxmlformats.org/officeDocument/2006/relationships/image" Target="../media/image2085.png"/><Relationship Id="rId169" Type="http://schemas.openxmlformats.org/officeDocument/2006/relationships/image" Target="../media/image2129.png"/><Relationship Id="rId334" Type="http://schemas.openxmlformats.org/officeDocument/2006/relationships/customXml" Target="../ink/ink2301.xml"/><Relationship Id="rId376" Type="http://schemas.openxmlformats.org/officeDocument/2006/relationships/customXml" Target="../ink/ink2319.xml"/><Relationship Id="rId541" Type="http://schemas.openxmlformats.org/officeDocument/2006/relationships/image" Target="../media/image2311.png"/><Relationship Id="rId4" Type="http://schemas.openxmlformats.org/officeDocument/2006/relationships/customXml" Target="../ink/ink2136.xml"/><Relationship Id="rId180" Type="http://schemas.openxmlformats.org/officeDocument/2006/relationships/customXml" Target="../ink/ink2224.xml"/><Relationship Id="rId236" Type="http://schemas.openxmlformats.org/officeDocument/2006/relationships/customXml" Target="../ink/ink2252.xml"/><Relationship Id="rId278" Type="http://schemas.openxmlformats.org/officeDocument/2006/relationships/customXml" Target="../ink/ink2273.xml"/><Relationship Id="rId401" Type="http://schemas.openxmlformats.org/officeDocument/2006/relationships/image" Target="../media/image2241.png"/><Relationship Id="rId443" Type="http://schemas.openxmlformats.org/officeDocument/2006/relationships/image" Target="../media/image2262.png"/><Relationship Id="rId303" Type="http://schemas.openxmlformats.org/officeDocument/2006/relationships/image" Target="../media/image2192.png"/><Relationship Id="rId485" Type="http://schemas.openxmlformats.org/officeDocument/2006/relationships/image" Target="../media/image2283.png"/><Relationship Id="rId42" Type="http://schemas.openxmlformats.org/officeDocument/2006/relationships/customXml" Target="../ink/ink2155.xml"/><Relationship Id="rId84" Type="http://schemas.openxmlformats.org/officeDocument/2006/relationships/customXml" Target="../ink/ink2176.xml"/><Relationship Id="rId138" Type="http://schemas.openxmlformats.org/officeDocument/2006/relationships/customXml" Target="../ink/ink2203.xml"/><Relationship Id="rId345" Type="http://schemas.openxmlformats.org/officeDocument/2006/relationships/image" Target="../media/image2213.png"/><Relationship Id="rId387" Type="http://schemas.openxmlformats.org/officeDocument/2006/relationships/image" Target="../media/image2234.png"/><Relationship Id="rId510" Type="http://schemas.openxmlformats.org/officeDocument/2006/relationships/customXml" Target="../ink/ink2384.xml"/><Relationship Id="rId552" Type="http://schemas.openxmlformats.org/officeDocument/2006/relationships/customXml" Target="../ink/ink2403.xml"/><Relationship Id="rId191" Type="http://schemas.openxmlformats.org/officeDocument/2006/relationships/image" Target="../media/image1981.png"/><Relationship Id="rId205" Type="http://schemas.openxmlformats.org/officeDocument/2006/relationships/image" Target="../media/image2145.png"/><Relationship Id="rId247" Type="http://schemas.openxmlformats.org/officeDocument/2006/relationships/image" Target="../media/image2164.png"/><Relationship Id="rId412" Type="http://schemas.openxmlformats.org/officeDocument/2006/relationships/customXml" Target="../ink/ink2335.xml"/><Relationship Id="rId107" Type="http://schemas.openxmlformats.org/officeDocument/2006/relationships/image" Target="../media/image2100.png"/><Relationship Id="rId289" Type="http://schemas.openxmlformats.org/officeDocument/2006/relationships/image" Target="../media/image2185.png"/><Relationship Id="rId454" Type="http://schemas.openxmlformats.org/officeDocument/2006/relationships/customXml" Target="../ink/ink2356.xml"/><Relationship Id="rId496" Type="http://schemas.openxmlformats.org/officeDocument/2006/relationships/customXml" Target="../ink/ink2377.xml"/><Relationship Id="rId11" Type="http://schemas.openxmlformats.org/officeDocument/2006/relationships/image" Target="../media/image2057.png"/><Relationship Id="rId53" Type="http://schemas.openxmlformats.org/officeDocument/2006/relationships/image" Target="../media/image2075.png"/><Relationship Id="rId149" Type="http://schemas.openxmlformats.org/officeDocument/2006/relationships/image" Target="../media/image2119.png"/><Relationship Id="rId314" Type="http://schemas.openxmlformats.org/officeDocument/2006/relationships/customXml" Target="../ink/ink2291.xml"/><Relationship Id="rId356" Type="http://schemas.openxmlformats.org/officeDocument/2006/relationships/customXml" Target="../ink/ink2309.xml"/><Relationship Id="rId398" Type="http://schemas.openxmlformats.org/officeDocument/2006/relationships/customXml" Target="../ink/ink2328.xml"/><Relationship Id="rId95" Type="http://schemas.openxmlformats.org/officeDocument/2006/relationships/image" Target="../media/image2094.png"/><Relationship Id="rId160" Type="http://schemas.openxmlformats.org/officeDocument/2006/relationships/customXml" Target="../ink/ink2214.xml"/><Relationship Id="rId216" Type="http://schemas.openxmlformats.org/officeDocument/2006/relationships/customXml" Target="../ink/ink2242.xml"/><Relationship Id="rId423" Type="http://schemas.openxmlformats.org/officeDocument/2006/relationships/image" Target="../media/image2252.png"/><Relationship Id="rId258" Type="http://schemas.openxmlformats.org/officeDocument/2006/relationships/customXml" Target="../ink/ink2263.xml"/><Relationship Id="rId465" Type="http://schemas.openxmlformats.org/officeDocument/2006/relationships/image" Target="../media/image2273.png"/><Relationship Id="rId22" Type="http://schemas.openxmlformats.org/officeDocument/2006/relationships/customXml" Target="../ink/ink2145.xml"/><Relationship Id="rId64" Type="http://schemas.openxmlformats.org/officeDocument/2006/relationships/customXml" Target="../ink/ink2166.xml"/><Relationship Id="rId118" Type="http://schemas.openxmlformats.org/officeDocument/2006/relationships/customXml" Target="../ink/ink2193.xml"/><Relationship Id="rId325" Type="http://schemas.openxmlformats.org/officeDocument/2006/relationships/image" Target="../media/image2203.png"/><Relationship Id="rId367" Type="http://schemas.openxmlformats.org/officeDocument/2006/relationships/image" Target="../media/image2224.png"/><Relationship Id="rId532" Type="http://schemas.openxmlformats.org/officeDocument/2006/relationships/customXml" Target="../ink/ink2393.xml"/><Relationship Id="rId171" Type="http://schemas.openxmlformats.org/officeDocument/2006/relationships/image" Target="../media/image2130.png"/><Relationship Id="rId227" Type="http://schemas.openxmlformats.org/officeDocument/2006/relationships/image" Target="../media/image2154.png"/><Relationship Id="rId269" Type="http://schemas.openxmlformats.org/officeDocument/2006/relationships/image" Target="../media/image2175.png"/><Relationship Id="rId434" Type="http://schemas.openxmlformats.org/officeDocument/2006/relationships/customXml" Target="../ink/ink2346.xml"/><Relationship Id="rId476" Type="http://schemas.openxmlformats.org/officeDocument/2006/relationships/customXml" Target="../ink/ink2367.xml"/><Relationship Id="rId33" Type="http://schemas.openxmlformats.org/officeDocument/2006/relationships/image" Target="../media/image2067.png"/><Relationship Id="rId129" Type="http://schemas.openxmlformats.org/officeDocument/2006/relationships/image" Target="../media/image2109.png"/><Relationship Id="rId280" Type="http://schemas.openxmlformats.org/officeDocument/2006/relationships/customXml" Target="../ink/ink2274.xml"/><Relationship Id="rId336" Type="http://schemas.openxmlformats.org/officeDocument/2006/relationships/customXml" Target="../ink/ink2302.xml"/><Relationship Id="rId501" Type="http://schemas.openxmlformats.org/officeDocument/2006/relationships/image" Target="../media/image2291.png"/><Relationship Id="rId543" Type="http://schemas.openxmlformats.org/officeDocument/2006/relationships/image" Target="../media/image2312.png"/><Relationship Id="rId75" Type="http://schemas.openxmlformats.org/officeDocument/2006/relationships/image" Target="../media/image2086.png"/><Relationship Id="rId140" Type="http://schemas.openxmlformats.org/officeDocument/2006/relationships/customXml" Target="../ink/ink2204.xml"/><Relationship Id="rId182" Type="http://schemas.openxmlformats.org/officeDocument/2006/relationships/customXml" Target="../ink/ink2225.xml"/><Relationship Id="rId403" Type="http://schemas.openxmlformats.org/officeDocument/2006/relationships/image" Target="../media/image2242.png"/><Relationship Id="rId6" Type="http://schemas.openxmlformats.org/officeDocument/2006/relationships/customXml" Target="../ink/ink2137.xml"/><Relationship Id="rId238" Type="http://schemas.openxmlformats.org/officeDocument/2006/relationships/customXml" Target="../ink/ink2253.xml"/><Relationship Id="rId445" Type="http://schemas.openxmlformats.org/officeDocument/2006/relationships/image" Target="../media/image2263.png"/><Relationship Id="rId487" Type="http://schemas.openxmlformats.org/officeDocument/2006/relationships/image" Target="../media/image2284.png"/><Relationship Id="rId291" Type="http://schemas.openxmlformats.org/officeDocument/2006/relationships/image" Target="../media/image2186.png"/><Relationship Id="rId305" Type="http://schemas.openxmlformats.org/officeDocument/2006/relationships/image" Target="../media/image2193.png"/><Relationship Id="rId347" Type="http://schemas.openxmlformats.org/officeDocument/2006/relationships/image" Target="../media/image2214.png"/><Relationship Id="rId512" Type="http://schemas.openxmlformats.org/officeDocument/2006/relationships/customXml" Target="../ink/ink2385.xml"/><Relationship Id="rId44" Type="http://schemas.openxmlformats.org/officeDocument/2006/relationships/customXml" Target="../ink/ink2156.xml"/><Relationship Id="rId86" Type="http://schemas.openxmlformats.org/officeDocument/2006/relationships/customXml" Target="../ink/ink2177.xml"/><Relationship Id="rId151" Type="http://schemas.openxmlformats.org/officeDocument/2006/relationships/image" Target="../media/image2120.png"/><Relationship Id="rId389" Type="http://schemas.openxmlformats.org/officeDocument/2006/relationships/image" Target="../media/image2235.png"/><Relationship Id="rId554" Type="http://schemas.openxmlformats.org/officeDocument/2006/relationships/customXml" Target="../ink/ink2404.xml"/><Relationship Id="rId193" Type="http://schemas.openxmlformats.org/officeDocument/2006/relationships/image" Target="../media/image2139.png"/><Relationship Id="rId207" Type="http://schemas.openxmlformats.org/officeDocument/2006/relationships/image" Target="../media/image2146.png"/><Relationship Id="rId249" Type="http://schemas.openxmlformats.org/officeDocument/2006/relationships/image" Target="../media/image2165.png"/><Relationship Id="rId414" Type="http://schemas.openxmlformats.org/officeDocument/2006/relationships/customXml" Target="../ink/ink2336.xml"/><Relationship Id="rId456" Type="http://schemas.openxmlformats.org/officeDocument/2006/relationships/customXml" Target="../ink/ink2357.xml"/><Relationship Id="rId498" Type="http://schemas.openxmlformats.org/officeDocument/2006/relationships/customXml" Target="../ink/ink2378.xml"/><Relationship Id="rId13" Type="http://schemas.openxmlformats.org/officeDocument/2006/relationships/image" Target="../media/image2058.png"/><Relationship Id="rId109" Type="http://schemas.openxmlformats.org/officeDocument/2006/relationships/image" Target="../media/image2101.png"/><Relationship Id="rId260" Type="http://schemas.openxmlformats.org/officeDocument/2006/relationships/customXml" Target="../ink/ink2264.xml"/><Relationship Id="rId316" Type="http://schemas.openxmlformats.org/officeDocument/2006/relationships/customXml" Target="../ink/ink2292.xml"/><Relationship Id="rId523" Type="http://schemas.openxmlformats.org/officeDocument/2006/relationships/image" Target="../media/image2302.png"/><Relationship Id="rId55" Type="http://schemas.openxmlformats.org/officeDocument/2006/relationships/image" Target="../media/image2076.png"/><Relationship Id="rId97" Type="http://schemas.openxmlformats.org/officeDocument/2006/relationships/image" Target="../media/image2095.png"/><Relationship Id="rId120" Type="http://schemas.openxmlformats.org/officeDocument/2006/relationships/customXml" Target="../ink/ink2194.xml"/><Relationship Id="rId358" Type="http://schemas.openxmlformats.org/officeDocument/2006/relationships/customXml" Target="../ink/ink2310.xml"/><Relationship Id="rId162" Type="http://schemas.openxmlformats.org/officeDocument/2006/relationships/customXml" Target="../ink/ink2215.xml"/><Relationship Id="rId218" Type="http://schemas.openxmlformats.org/officeDocument/2006/relationships/customXml" Target="../ink/ink2243.xml"/><Relationship Id="rId425" Type="http://schemas.openxmlformats.org/officeDocument/2006/relationships/image" Target="../media/image2253.png"/><Relationship Id="rId467" Type="http://schemas.openxmlformats.org/officeDocument/2006/relationships/image" Target="../media/image2274.png"/><Relationship Id="rId271" Type="http://schemas.openxmlformats.org/officeDocument/2006/relationships/image" Target="../media/image2176.png"/><Relationship Id="rId24" Type="http://schemas.openxmlformats.org/officeDocument/2006/relationships/customXml" Target="../ink/ink2146.xml"/><Relationship Id="rId66" Type="http://schemas.openxmlformats.org/officeDocument/2006/relationships/customXml" Target="../ink/ink2167.xml"/><Relationship Id="rId131" Type="http://schemas.openxmlformats.org/officeDocument/2006/relationships/image" Target="../media/image2110.png"/><Relationship Id="rId327" Type="http://schemas.openxmlformats.org/officeDocument/2006/relationships/image" Target="../media/image2204.png"/><Relationship Id="rId369" Type="http://schemas.openxmlformats.org/officeDocument/2006/relationships/image" Target="../media/image2225.png"/><Relationship Id="rId534" Type="http://schemas.openxmlformats.org/officeDocument/2006/relationships/customXml" Target="../ink/ink2394.xml"/><Relationship Id="rId173" Type="http://schemas.openxmlformats.org/officeDocument/2006/relationships/image" Target="../media/image2131.png"/><Relationship Id="rId229" Type="http://schemas.openxmlformats.org/officeDocument/2006/relationships/image" Target="../media/image2155.png"/><Relationship Id="rId436" Type="http://schemas.openxmlformats.org/officeDocument/2006/relationships/customXml" Target="../ink/ink2347.xml"/><Relationship Id="rId240" Type="http://schemas.openxmlformats.org/officeDocument/2006/relationships/customXml" Target="../ink/ink2254.xml"/><Relationship Id="rId478" Type="http://schemas.openxmlformats.org/officeDocument/2006/relationships/customXml" Target="../ink/ink2368.xml"/><Relationship Id="rId35" Type="http://schemas.openxmlformats.org/officeDocument/2006/relationships/image" Target="../media/image2068.png"/><Relationship Id="rId77" Type="http://schemas.openxmlformats.org/officeDocument/2006/relationships/image" Target="../media/image1892.png"/><Relationship Id="rId100" Type="http://schemas.openxmlformats.org/officeDocument/2006/relationships/customXml" Target="../ink/ink2184.xml"/><Relationship Id="rId282" Type="http://schemas.openxmlformats.org/officeDocument/2006/relationships/customXml" Target="../ink/ink2275.xml"/><Relationship Id="rId338" Type="http://schemas.openxmlformats.org/officeDocument/2006/relationships/customXml" Target="../ink/ink2303.xml"/><Relationship Id="rId503" Type="http://schemas.openxmlformats.org/officeDocument/2006/relationships/image" Target="../media/image2292.png"/><Relationship Id="rId545" Type="http://schemas.openxmlformats.org/officeDocument/2006/relationships/image" Target="../media/image2313.png"/><Relationship Id="rId8" Type="http://schemas.openxmlformats.org/officeDocument/2006/relationships/customXml" Target="../ink/ink2138.xml"/><Relationship Id="rId142" Type="http://schemas.openxmlformats.org/officeDocument/2006/relationships/customXml" Target="../ink/ink2205.xml"/><Relationship Id="rId184" Type="http://schemas.openxmlformats.org/officeDocument/2006/relationships/customXml" Target="../ink/ink2226.xml"/><Relationship Id="rId391" Type="http://schemas.openxmlformats.org/officeDocument/2006/relationships/image" Target="../media/image2236.png"/><Relationship Id="rId405" Type="http://schemas.openxmlformats.org/officeDocument/2006/relationships/image" Target="../media/image2243.png"/><Relationship Id="rId447" Type="http://schemas.openxmlformats.org/officeDocument/2006/relationships/image" Target="../media/image2264.png"/><Relationship Id="rId251" Type="http://schemas.openxmlformats.org/officeDocument/2006/relationships/image" Target="../media/image2166.png"/><Relationship Id="rId489" Type="http://schemas.openxmlformats.org/officeDocument/2006/relationships/image" Target="../media/image2285.png"/><Relationship Id="rId46" Type="http://schemas.openxmlformats.org/officeDocument/2006/relationships/customXml" Target="../ink/ink2157.xml"/><Relationship Id="rId293" Type="http://schemas.openxmlformats.org/officeDocument/2006/relationships/image" Target="../media/image2187.png"/><Relationship Id="rId307" Type="http://schemas.openxmlformats.org/officeDocument/2006/relationships/image" Target="../media/image2194.png"/><Relationship Id="rId349" Type="http://schemas.openxmlformats.org/officeDocument/2006/relationships/image" Target="../media/image2215.png"/><Relationship Id="rId514" Type="http://schemas.openxmlformats.org/officeDocument/2006/relationships/customXml" Target="../ink/ink2386.xml"/><Relationship Id="rId556" Type="http://schemas.openxmlformats.org/officeDocument/2006/relationships/customXml" Target="../ink/ink2405.xml"/><Relationship Id="rId88" Type="http://schemas.openxmlformats.org/officeDocument/2006/relationships/customXml" Target="../ink/ink2178.xml"/><Relationship Id="rId111" Type="http://schemas.openxmlformats.org/officeDocument/2006/relationships/image" Target="../media/image2102.png"/><Relationship Id="rId153" Type="http://schemas.openxmlformats.org/officeDocument/2006/relationships/image" Target="../media/image2121.png"/><Relationship Id="rId195" Type="http://schemas.openxmlformats.org/officeDocument/2006/relationships/image" Target="../media/image2140.png"/><Relationship Id="rId209" Type="http://schemas.openxmlformats.org/officeDocument/2006/relationships/image" Target="../media/image2147.png"/><Relationship Id="rId360" Type="http://schemas.openxmlformats.org/officeDocument/2006/relationships/customXml" Target="../ink/ink2311.xml"/><Relationship Id="rId416" Type="http://schemas.openxmlformats.org/officeDocument/2006/relationships/customXml" Target="../ink/ink2337.xml"/><Relationship Id="rId220" Type="http://schemas.openxmlformats.org/officeDocument/2006/relationships/customXml" Target="../ink/ink2244.xml"/><Relationship Id="rId458" Type="http://schemas.openxmlformats.org/officeDocument/2006/relationships/customXml" Target="../ink/ink2358.xml"/><Relationship Id="rId15" Type="http://schemas.openxmlformats.org/officeDocument/2006/relationships/image" Target="../media/image1861.png"/><Relationship Id="rId57" Type="http://schemas.openxmlformats.org/officeDocument/2006/relationships/image" Target="../media/image2077.png"/><Relationship Id="rId262" Type="http://schemas.openxmlformats.org/officeDocument/2006/relationships/customXml" Target="../ink/ink2265.xml"/><Relationship Id="rId318" Type="http://schemas.openxmlformats.org/officeDocument/2006/relationships/customXml" Target="../ink/ink2293.xml"/><Relationship Id="rId525" Type="http://schemas.openxmlformats.org/officeDocument/2006/relationships/image" Target="../media/image2303.png"/><Relationship Id="rId99" Type="http://schemas.openxmlformats.org/officeDocument/2006/relationships/image" Target="../media/image2096.png"/><Relationship Id="rId122" Type="http://schemas.openxmlformats.org/officeDocument/2006/relationships/customXml" Target="../ink/ink2195.xml"/><Relationship Id="rId164" Type="http://schemas.openxmlformats.org/officeDocument/2006/relationships/customXml" Target="../ink/ink2216.xml"/><Relationship Id="rId371" Type="http://schemas.openxmlformats.org/officeDocument/2006/relationships/image" Target="../media/image2226.png"/><Relationship Id="rId427" Type="http://schemas.openxmlformats.org/officeDocument/2006/relationships/image" Target="../media/image2254.png"/><Relationship Id="rId469" Type="http://schemas.openxmlformats.org/officeDocument/2006/relationships/image" Target="../media/image2275.png"/><Relationship Id="rId26" Type="http://schemas.openxmlformats.org/officeDocument/2006/relationships/customXml" Target="../ink/ink2147.xml"/><Relationship Id="rId231" Type="http://schemas.openxmlformats.org/officeDocument/2006/relationships/image" Target="../media/image2156.png"/><Relationship Id="rId273" Type="http://schemas.openxmlformats.org/officeDocument/2006/relationships/image" Target="../media/image2177.png"/><Relationship Id="rId329" Type="http://schemas.openxmlformats.org/officeDocument/2006/relationships/image" Target="../media/image2205.png"/><Relationship Id="rId480" Type="http://schemas.openxmlformats.org/officeDocument/2006/relationships/customXml" Target="../ink/ink2369.xml"/><Relationship Id="rId536" Type="http://schemas.openxmlformats.org/officeDocument/2006/relationships/customXml" Target="../ink/ink2395.xml"/><Relationship Id="rId68" Type="http://schemas.openxmlformats.org/officeDocument/2006/relationships/customXml" Target="../ink/ink2168.xml"/><Relationship Id="rId133" Type="http://schemas.openxmlformats.org/officeDocument/2006/relationships/image" Target="../media/image2111.png"/><Relationship Id="rId175" Type="http://schemas.openxmlformats.org/officeDocument/2006/relationships/image" Target="../media/image1973.png"/><Relationship Id="rId200" Type="http://schemas.openxmlformats.org/officeDocument/2006/relationships/customXml" Target="../ink/ink2234.xml"/><Relationship Id="rId382" Type="http://schemas.openxmlformats.org/officeDocument/2006/relationships/customXml" Target="../ink/ink2320.xml"/><Relationship Id="rId438" Type="http://schemas.openxmlformats.org/officeDocument/2006/relationships/customXml" Target="../ink/ink2348.xml"/><Relationship Id="rId242" Type="http://schemas.openxmlformats.org/officeDocument/2006/relationships/customXml" Target="../ink/ink2255.xml"/><Relationship Id="rId284" Type="http://schemas.openxmlformats.org/officeDocument/2006/relationships/customXml" Target="../ink/ink2276.xml"/><Relationship Id="rId491" Type="http://schemas.openxmlformats.org/officeDocument/2006/relationships/image" Target="../media/image2286.png"/><Relationship Id="rId505" Type="http://schemas.openxmlformats.org/officeDocument/2006/relationships/image" Target="../media/image2293.png"/><Relationship Id="rId37" Type="http://schemas.openxmlformats.org/officeDocument/2006/relationships/image" Target="../media/image2069.png"/><Relationship Id="rId79" Type="http://schemas.openxmlformats.org/officeDocument/2006/relationships/image" Target="../media/image2087.png"/><Relationship Id="rId102" Type="http://schemas.openxmlformats.org/officeDocument/2006/relationships/customXml" Target="../ink/ink2185.xml"/><Relationship Id="rId144" Type="http://schemas.openxmlformats.org/officeDocument/2006/relationships/customXml" Target="../ink/ink2206.xml"/><Relationship Id="rId547" Type="http://schemas.openxmlformats.org/officeDocument/2006/relationships/image" Target="../media/image2210.png"/><Relationship Id="rId90" Type="http://schemas.openxmlformats.org/officeDocument/2006/relationships/customXml" Target="../ink/ink2179.xml"/><Relationship Id="rId186" Type="http://schemas.openxmlformats.org/officeDocument/2006/relationships/customXml" Target="../ink/ink2227.xml"/><Relationship Id="rId351" Type="http://schemas.openxmlformats.org/officeDocument/2006/relationships/image" Target="../media/image2216.png"/><Relationship Id="rId393" Type="http://schemas.openxmlformats.org/officeDocument/2006/relationships/image" Target="../media/image2237.png"/><Relationship Id="rId407" Type="http://schemas.openxmlformats.org/officeDocument/2006/relationships/image" Target="../media/image2244.png"/><Relationship Id="rId449" Type="http://schemas.openxmlformats.org/officeDocument/2006/relationships/image" Target="../media/image2265.png"/><Relationship Id="rId211" Type="http://schemas.openxmlformats.org/officeDocument/2006/relationships/image" Target="../media/image2148.png"/><Relationship Id="rId253" Type="http://schemas.openxmlformats.org/officeDocument/2006/relationships/image" Target="../media/image2167.png"/><Relationship Id="rId295" Type="http://schemas.openxmlformats.org/officeDocument/2006/relationships/image" Target="../media/image2188.png"/><Relationship Id="rId309" Type="http://schemas.openxmlformats.org/officeDocument/2006/relationships/image" Target="../media/image2195.png"/><Relationship Id="rId460" Type="http://schemas.openxmlformats.org/officeDocument/2006/relationships/customXml" Target="../ink/ink2359.xml"/><Relationship Id="rId516" Type="http://schemas.openxmlformats.org/officeDocument/2006/relationships/customXml" Target="../ink/ink2387.xml"/><Relationship Id="rId48" Type="http://schemas.openxmlformats.org/officeDocument/2006/relationships/customXml" Target="../ink/ink2158.xml"/><Relationship Id="rId113" Type="http://schemas.openxmlformats.org/officeDocument/2006/relationships/image" Target="../media/image2103.png"/><Relationship Id="rId320" Type="http://schemas.openxmlformats.org/officeDocument/2006/relationships/customXml" Target="../ink/ink2294.xml"/><Relationship Id="rId155" Type="http://schemas.openxmlformats.org/officeDocument/2006/relationships/image" Target="../media/image2122.png"/><Relationship Id="rId197" Type="http://schemas.openxmlformats.org/officeDocument/2006/relationships/image" Target="../media/image2141.png"/><Relationship Id="rId362" Type="http://schemas.openxmlformats.org/officeDocument/2006/relationships/customXml" Target="../ink/ink2312.xml"/><Relationship Id="rId418" Type="http://schemas.openxmlformats.org/officeDocument/2006/relationships/customXml" Target="../ink/ink2338.xml"/><Relationship Id="rId222" Type="http://schemas.openxmlformats.org/officeDocument/2006/relationships/customXml" Target="../ink/ink2245.xml"/><Relationship Id="rId264" Type="http://schemas.openxmlformats.org/officeDocument/2006/relationships/customXml" Target="../ink/ink2266.xml"/><Relationship Id="rId471" Type="http://schemas.openxmlformats.org/officeDocument/2006/relationships/image" Target="../media/image2276.png"/><Relationship Id="rId17" Type="http://schemas.openxmlformats.org/officeDocument/2006/relationships/image" Target="../media/image2059.png"/><Relationship Id="rId59" Type="http://schemas.openxmlformats.org/officeDocument/2006/relationships/image" Target="../media/image2078.png"/><Relationship Id="rId124" Type="http://schemas.openxmlformats.org/officeDocument/2006/relationships/customXml" Target="../ink/ink2196.xml"/><Relationship Id="rId527" Type="http://schemas.openxmlformats.org/officeDocument/2006/relationships/image" Target="../media/image2304.png"/><Relationship Id="rId70" Type="http://schemas.openxmlformats.org/officeDocument/2006/relationships/customXml" Target="../ink/ink2169.xml"/><Relationship Id="rId166" Type="http://schemas.openxmlformats.org/officeDocument/2006/relationships/customXml" Target="../ink/ink2217.xml"/><Relationship Id="rId331" Type="http://schemas.openxmlformats.org/officeDocument/2006/relationships/image" Target="../media/image2206.png"/><Relationship Id="rId373" Type="http://schemas.openxmlformats.org/officeDocument/2006/relationships/image" Target="../media/image2227.png"/><Relationship Id="rId429" Type="http://schemas.openxmlformats.org/officeDocument/2006/relationships/image" Target="../media/image2255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2157.png"/><Relationship Id="rId440" Type="http://schemas.openxmlformats.org/officeDocument/2006/relationships/customXml" Target="../ink/ink2349.xml"/><Relationship Id="rId28" Type="http://schemas.openxmlformats.org/officeDocument/2006/relationships/customXml" Target="../ink/ink2148.xml"/><Relationship Id="rId275" Type="http://schemas.openxmlformats.org/officeDocument/2006/relationships/image" Target="../media/image2178.png"/><Relationship Id="rId300" Type="http://schemas.openxmlformats.org/officeDocument/2006/relationships/customXml" Target="../ink/ink2284.xml"/><Relationship Id="rId482" Type="http://schemas.openxmlformats.org/officeDocument/2006/relationships/customXml" Target="../ink/ink2370.xml"/><Relationship Id="rId538" Type="http://schemas.openxmlformats.org/officeDocument/2006/relationships/customXml" Target="../ink/ink2396.xml"/><Relationship Id="rId81" Type="http://schemas.openxmlformats.org/officeDocument/2006/relationships/image" Target="../media/image2088.png"/><Relationship Id="rId135" Type="http://schemas.openxmlformats.org/officeDocument/2006/relationships/image" Target="../media/image2112.png"/><Relationship Id="rId177" Type="http://schemas.openxmlformats.org/officeDocument/2006/relationships/image" Target="../media/image2132.png"/><Relationship Id="rId384" Type="http://schemas.openxmlformats.org/officeDocument/2006/relationships/customXml" Target="../ink/ink2321.xml"/><Relationship Id="rId202" Type="http://schemas.openxmlformats.org/officeDocument/2006/relationships/customXml" Target="../ink/ink2235.xml"/><Relationship Id="rId244" Type="http://schemas.openxmlformats.org/officeDocument/2006/relationships/customXml" Target="../ink/ink2256.xml"/><Relationship Id="rId39" Type="http://schemas.openxmlformats.org/officeDocument/2006/relationships/image" Target="../media/image2070.png"/><Relationship Id="rId286" Type="http://schemas.openxmlformats.org/officeDocument/2006/relationships/customXml" Target="../ink/ink2277.xml"/><Relationship Id="rId451" Type="http://schemas.openxmlformats.org/officeDocument/2006/relationships/image" Target="../media/image2266.png"/><Relationship Id="rId493" Type="http://schemas.openxmlformats.org/officeDocument/2006/relationships/image" Target="../media/image2287.png"/><Relationship Id="rId507" Type="http://schemas.openxmlformats.org/officeDocument/2006/relationships/image" Target="../media/image2294.png"/><Relationship Id="rId549" Type="http://schemas.openxmlformats.org/officeDocument/2006/relationships/image" Target="../media/image2211.png"/><Relationship Id="rId50" Type="http://schemas.openxmlformats.org/officeDocument/2006/relationships/customXml" Target="../ink/ink2159.xml"/><Relationship Id="rId104" Type="http://schemas.openxmlformats.org/officeDocument/2006/relationships/customXml" Target="../ink/ink2186.xml"/><Relationship Id="rId146" Type="http://schemas.openxmlformats.org/officeDocument/2006/relationships/customXml" Target="../ink/ink2207.xml"/><Relationship Id="rId188" Type="http://schemas.openxmlformats.org/officeDocument/2006/relationships/customXml" Target="../ink/ink2228.xml"/><Relationship Id="rId311" Type="http://schemas.openxmlformats.org/officeDocument/2006/relationships/image" Target="../media/image2196.png"/><Relationship Id="rId353" Type="http://schemas.openxmlformats.org/officeDocument/2006/relationships/image" Target="../media/image2217.png"/><Relationship Id="rId395" Type="http://schemas.openxmlformats.org/officeDocument/2006/relationships/image" Target="../media/image2238.png"/><Relationship Id="rId409" Type="http://schemas.openxmlformats.org/officeDocument/2006/relationships/image" Target="../media/image2245.png"/><Relationship Id="rId92" Type="http://schemas.openxmlformats.org/officeDocument/2006/relationships/customXml" Target="../ink/ink2180.xml"/><Relationship Id="rId213" Type="http://schemas.openxmlformats.org/officeDocument/2006/relationships/image" Target="../media/image2149.png"/><Relationship Id="rId420" Type="http://schemas.openxmlformats.org/officeDocument/2006/relationships/customXml" Target="../ink/ink2339.xml"/><Relationship Id="rId255" Type="http://schemas.openxmlformats.org/officeDocument/2006/relationships/image" Target="../media/image2168.png"/><Relationship Id="rId297" Type="http://schemas.openxmlformats.org/officeDocument/2006/relationships/image" Target="../media/image2189.png"/><Relationship Id="rId462" Type="http://schemas.openxmlformats.org/officeDocument/2006/relationships/customXml" Target="../ink/ink2360.xml"/><Relationship Id="rId518" Type="http://schemas.openxmlformats.org/officeDocument/2006/relationships/customXml" Target="../ink/ink2388.xml"/><Relationship Id="rId115" Type="http://schemas.openxmlformats.org/officeDocument/2006/relationships/image" Target="../media/image1918.png"/><Relationship Id="rId157" Type="http://schemas.openxmlformats.org/officeDocument/2006/relationships/image" Target="../media/image2123.png"/><Relationship Id="rId322" Type="http://schemas.openxmlformats.org/officeDocument/2006/relationships/customXml" Target="../ink/ink2295.xml"/><Relationship Id="rId364" Type="http://schemas.openxmlformats.org/officeDocument/2006/relationships/customXml" Target="../ink/ink2313.xml"/><Relationship Id="rId61" Type="http://schemas.openxmlformats.org/officeDocument/2006/relationships/image" Target="../media/image2079.png"/><Relationship Id="rId199" Type="http://schemas.openxmlformats.org/officeDocument/2006/relationships/image" Target="../media/image2142.png"/><Relationship Id="rId19" Type="http://schemas.openxmlformats.org/officeDocument/2006/relationships/image" Target="../media/image2060.png"/><Relationship Id="rId224" Type="http://schemas.openxmlformats.org/officeDocument/2006/relationships/customXml" Target="../ink/ink2246.xml"/><Relationship Id="rId266" Type="http://schemas.openxmlformats.org/officeDocument/2006/relationships/customXml" Target="../ink/ink2267.xml"/><Relationship Id="rId431" Type="http://schemas.openxmlformats.org/officeDocument/2006/relationships/image" Target="../media/image2256.png"/><Relationship Id="rId473" Type="http://schemas.openxmlformats.org/officeDocument/2006/relationships/image" Target="../media/image2277.png"/><Relationship Id="rId529" Type="http://schemas.openxmlformats.org/officeDocument/2006/relationships/image" Target="../media/image2305.png"/><Relationship Id="rId30" Type="http://schemas.openxmlformats.org/officeDocument/2006/relationships/customXml" Target="../ink/ink2149.xml"/><Relationship Id="rId126" Type="http://schemas.openxmlformats.org/officeDocument/2006/relationships/customXml" Target="../ink/ink2197.xml"/><Relationship Id="rId168" Type="http://schemas.openxmlformats.org/officeDocument/2006/relationships/customXml" Target="../ink/ink2218.xml"/><Relationship Id="rId333" Type="http://schemas.openxmlformats.org/officeDocument/2006/relationships/image" Target="../media/image2207.png"/><Relationship Id="rId540" Type="http://schemas.openxmlformats.org/officeDocument/2006/relationships/customXml" Target="../ink/ink2397.xml"/><Relationship Id="rId72" Type="http://schemas.openxmlformats.org/officeDocument/2006/relationships/customXml" Target="../ink/ink2170.xml"/><Relationship Id="rId375" Type="http://schemas.openxmlformats.org/officeDocument/2006/relationships/image" Target="../media/image2228.png"/><Relationship Id="rId3" Type="http://schemas.openxmlformats.org/officeDocument/2006/relationships/image" Target="../media/image2053.png"/><Relationship Id="rId235" Type="http://schemas.openxmlformats.org/officeDocument/2006/relationships/image" Target="../media/image2158.png"/><Relationship Id="rId277" Type="http://schemas.openxmlformats.org/officeDocument/2006/relationships/image" Target="../media/image2179.png"/><Relationship Id="rId400" Type="http://schemas.openxmlformats.org/officeDocument/2006/relationships/customXml" Target="../ink/ink2329.xml"/><Relationship Id="rId442" Type="http://schemas.openxmlformats.org/officeDocument/2006/relationships/customXml" Target="../ink/ink2350.xml"/><Relationship Id="rId484" Type="http://schemas.openxmlformats.org/officeDocument/2006/relationships/customXml" Target="../ink/ink2371.xml"/><Relationship Id="rId137" Type="http://schemas.openxmlformats.org/officeDocument/2006/relationships/image" Target="../media/image2113.png"/><Relationship Id="rId302" Type="http://schemas.openxmlformats.org/officeDocument/2006/relationships/customXml" Target="../ink/ink2285.xml"/><Relationship Id="rId41" Type="http://schemas.openxmlformats.org/officeDocument/2006/relationships/image" Target="../media/image2071.png"/><Relationship Id="rId83" Type="http://schemas.openxmlformats.org/officeDocument/2006/relationships/image" Target="../media/image2089.png"/><Relationship Id="rId179" Type="http://schemas.openxmlformats.org/officeDocument/2006/relationships/image" Target="../media/image2133.png"/><Relationship Id="rId386" Type="http://schemas.openxmlformats.org/officeDocument/2006/relationships/customXml" Target="../ink/ink2322.xml"/><Relationship Id="rId551" Type="http://schemas.openxmlformats.org/officeDocument/2006/relationships/image" Target="../media/image2212.png"/><Relationship Id="rId190" Type="http://schemas.openxmlformats.org/officeDocument/2006/relationships/customXml" Target="../ink/ink2229.xml"/><Relationship Id="rId204" Type="http://schemas.openxmlformats.org/officeDocument/2006/relationships/customXml" Target="../ink/ink2236.xml"/><Relationship Id="rId246" Type="http://schemas.openxmlformats.org/officeDocument/2006/relationships/customXml" Target="../ink/ink2257.xml"/><Relationship Id="rId288" Type="http://schemas.openxmlformats.org/officeDocument/2006/relationships/customXml" Target="../ink/ink2278.xml"/><Relationship Id="rId411" Type="http://schemas.openxmlformats.org/officeDocument/2006/relationships/image" Target="../media/image2246.png"/><Relationship Id="rId453" Type="http://schemas.openxmlformats.org/officeDocument/2006/relationships/image" Target="../media/image2267.png"/><Relationship Id="rId509" Type="http://schemas.openxmlformats.org/officeDocument/2006/relationships/image" Target="../media/image2295.png"/><Relationship Id="rId106" Type="http://schemas.openxmlformats.org/officeDocument/2006/relationships/customXml" Target="../ink/ink2187.xml"/><Relationship Id="rId313" Type="http://schemas.openxmlformats.org/officeDocument/2006/relationships/image" Target="../media/image2197.png"/><Relationship Id="rId495" Type="http://schemas.openxmlformats.org/officeDocument/2006/relationships/image" Target="../media/image2288.png"/><Relationship Id="rId10" Type="http://schemas.openxmlformats.org/officeDocument/2006/relationships/customXml" Target="../ink/ink2139.xml"/><Relationship Id="rId52" Type="http://schemas.openxmlformats.org/officeDocument/2006/relationships/customXml" Target="../ink/ink2160.xml"/><Relationship Id="rId94" Type="http://schemas.openxmlformats.org/officeDocument/2006/relationships/customXml" Target="../ink/ink2181.xml"/><Relationship Id="rId148" Type="http://schemas.openxmlformats.org/officeDocument/2006/relationships/customXml" Target="../ink/ink2208.xml"/><Relationship Id="rId355" Type="http://schemas.openxmlformats.org/officeDocument/2006/relationships/image" Target="../media/image2218.png"/><Relationship Id="rId397" Type="http://schemas.openxmlformats.org/officeDocument/2006/relationships/image" Target="../media/image2239.png"/><Relationship Id="rId215" Type="http://schemas.openxmlformats.org/officeDocument/2006/relationships/image" Target="../media/image2150.png"/><Relationship Id="rId257" Type="http://schemas.openxmlformats.org/officeDocument/2006/relationships/image" Target="../media/image2169.png"/><Relationship Id="rId422" Type="http://schemas.openxmlformats.org/officeDocument/2006/relationships/customXml" Target="../ink/ink2340.xml"/><Relationship Id="rId464" Type="http://schemas.openxmlformats.org/officeDocument/2006/relationships/customXml" Target="../ink/ink2361.xml"/><Relationship Id="rId299" Type="http://schemas.openxmlformats.org/officeDocument/2006/relationships/image" Target="../media/image2190.png"/><Relationship Id="rId63" Type="http://schemas.openxmlformats.org/officeDocument/2006/relationships/image" Target="../media/image2080.png"/><Relationship Id="rId159" Type="http://schemas.openxmlformats.org/officeDocument/2006/relationships/image" Target="../media/image2124.png"/><Relationship Id="rId366" Type="http://schemas.openxmlformats.org/officeDocument/2006/relationships/customXml" Target="../ink/ink2314.xml"/><Relationship Id="rId226" Type="http://schemas.openxmlformats.org/officeDocument/2006/relationships/customXml" Target="../ink/ink2247.xml"/><Relationship Id="rId433" Type="http://schemas.openxmlformats.org/officeDocument/2006/relationships/image" Target="../media/image2257.png"/><Relationship Id="rId74" Type="http://schemas.openxmlformats.org/officeDocument/2006/relationships/customXml" Target="../ink/ink2171.xml"/><Relationship Id="rId500" Type="http://schemas.openxmlformats.org/officeDocument/2006/relationships/customXml" Target="../ink/ink2379.xml"/><Relationship Id="rId5" Type="http://schemas.openxmlformats.org/officeDocument/2006/relationships/image" Target="../media/image2054.png"/><Relationship Id="rId237" Type="http://schemas.openxmlformats.org/officeDocument/2006/relationships/image" Target="../media/image2159.png"/><Relationship Id="rId444" Type="http://schemas.openxmlformats.org/officeDocument/2006/relationships/customXml" Target="../ink/ink2351.xml"/><Relationship Id="rId290" Type="http://schemas.openxmlformats.org/officeDocument/2006/relationships/customXml" Target="../ink/ink2279.xml"/><Relationship Id="rId304" Type="http://schemas.openxmlformats.org/officeDocument/2006/relationships/customXml" Target="../ink/ink2286.xml"/><Relationship Id="rId388" Type="http://schemas.openxmlformats.org/officeDocument/2006/relationships/customXml" Target="../ink/ink2323.xml"/><Relationship Id="rId511" Type="http://schemas.openxmlformats.org/officeDocument/2006/relationships/image" Target="../media/image2296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19.png"/><Relationship Id="rId671" Type="http://schemas.openxmlformats.org/officeDocument/2006/relationships/image" Target="../media/image2359.png"/><Relationship Id="rId21" Type="http://schemas.openxmlformats.org/officeDocument/2006/relationships/image" Target="../media/image2061.png"/><Relationship Id="rId324" Type="http://schemas.openxmlformats.org/officeDocument/2006/relationships/customXml" Target="../ink/ink2567.xml"/><Relationship Id="rId531" Type="http://schemas.openxmlformats.org/officeDocument/2006/relationships/image" Target="../media/image2447.png"/><Relationship Id="rId629" Type="http://schemas.openxmlformats.org/officeDocument/2006/relationships/image" Target="../media/image2496.png"/><Relationship Id="rId170" Type="http://schemas.openxmlformats.org/officeDocument/2006/relationships/customXml" Target="../ink/ink2490.xml"/><Relationship Id="rId268" Type="http://schemas.openxmlformats.org/officeDocument/2006/relationships/customXml" Target="../ink/ink2539.xml"/><Relationship Id="rId475" Type="http://schemas.openxmlformats.org/officeDocument/2006/relationships/image" Target="../media/image2419.png"/><Relationship Id="rId32" Type="http://schemas.openxmlformats.org/officeDocument/2006/relationships/customXml" Target="../ink/ink2421.xml"/><Relationship Id="rId128" Type="http://schemas.openxmlformats.org/officeDocument/2006/relationships/customXml" Target="../ink/ink2469.xml"/><Relationship Id="rId335" Type="http://schemas.openxmlformats.org/officeDocument/2006/relationships/image" Target="../media/image2356.png"/><Relationship Id="rId542" Type="http://schemas.openxmlformats.org/officeDocument/2006/relationships/customXml" Target="../ink/ink2671.xml"/><Relationship Id="rId181" Type="http://schemas.openxmlformats.org/officeDocument/2006/relationships/image" Target="../media/image2134.png"/><Relationship Id="rId402" Type="http://schemas.openxmlformats.org/officeDocument/2006/relationships/customXml" Target="../ink/ink2601.xml"/><Relationship Id="rId279" Type="http://schemas.openxmlformats.org/officeDocument/2006/relationships/image" Target="../media/image2334.png"/><Relationship Id="rId486" Type="http://schemas.openxmlformats.org/officeDocument/2006/relationships/customXml" Target="../ink/ink2643.xml"/><Relationship Id="rId43" Type="http://schemas.openxmlformats.org/officeDocument/2006/relationships/image" Target="../media/image1875.png"/><Relationship Id="rId139" Type="http://schemas.openxmlformats.org/officeDocument/2006/relationships/image" Target="../media/image2114.png"/><Relationship Id="rId346" Type="http://schemas.openxmlformats.org/officeDocument/2006/relationships/customXml" Target="../ink/ink2575.xml"/><Relationship Id="rId553" Type="http://schemas.openxmlformats.org/officeDocument/2006/relationships/image" Target="../media/image2458.png"/><Relationship Id="rId192" Type="http://schemas.openxmlformats.org/officeDocument/2006/relationships/customXml" Target="../ink/ink2501.xml"/><Relationship Id="rId206" Type="http://schemas.openxmlformats.org/officeDocument/2006/relationships/customXml" Target="../ink/ink2508.xml"/><Relationship Id="rId413" Type="http://schemas.openxmlformats.org/officeDocument/2006/relationships/image" Target="../media/image2389.png"/><Relationship Id="rId497" Type="http://schemas.openxmlformats.org/officeDocument/2006/relationships/image" Target="../media/image2430.png"/><Relationship Id="rId620" Type="http://schemas.openxmlformats.org/officeDocument/2006/relationships/customXml" Target="../ink/ink2710.xml"/><Relationship Id="rId357" Type="http://schemas.openxmlformats.org/officeDocument/2006/relationships/image" Target="../media/image2219.png"/><Relationship Id="rId54" Type="http://schemas.openxmlformats.org/officeDocument/2006/relationships/customXml" Target="../ink/ink2432.xml"/><Relationship Id="rId217" Type="http://schemas.openxmlformats.org/officeDocument/2006/relationships/image" Target="../media/image2151.png"/><Relationship Id="rId564" Type="http://schemas.openxmlformats.org/officeDocument/2006/relationships/customXml" Target="../ink/ink2682.xml"/><Relationship Id="rId424" Type="http://schemas.openxmlformats.org/officeDocument/2006/relationships/customXml" Target="../ink/ink2612.xml"/><Relationship Id="rId631" Type="http://schemas.openxmlformats.org/officeDocument/2006/relationships/image" Target="../media/image2497.png"/><Relationship Id="rId270" Type="http://schemas.openxmlformats.org/officeDocument/2006/relationships/customXml" Target="../ink/ink2540.xml"/><Relationship Id="rId65" Type="http://schemas.openxmlformats.org/officeDocument/2006/relationships/image" Target="../media/image2081.png"/><Relationship Id="rId130" Type="http://schemas.openxmlformats.org/officeDocument/2006/relationships/customXml" Target="../ink/ink2470.xml"/><Relationship Id="rId368" Type="http://schemas.openxmlformats.org/officeDocument/2006/relationships/customXml" Target="../ink/ink2586.xml"/><Relationship Id="rId575" Type="http://schemas.openxmlformats.org/officeDocument/2006/relationships/image" Target="../media/image2469.png"/><Relationship Id="rId228" Type="http://schemas.openxmlformats.org/officeDocument/2006/relationships/customXml" Target="../ink/ink2519.xml"/><Relationship Id="rId435" Type="http://schemas.openxmlformats.org/officeDocument/2006/relationships/image" Target="../media/image2399.png"/><Relationship Id="rId642" Type="http://schemas.openxmlformats.org/officeDocument/2006/relationships/customXml" Target="../ink/ink2721.xml"/><Relationship Id="rId281" Type="http://schemas.openxmlformats.org/officeDocument/2006/relationships/image" Target="../media/image2335.png"/><Relationship Id="rId502" Type="http://schemas.openxmlformats.org/officeDocument/2006/relationships/customXml" Target="../ink/ink2651.xml"/><Relationship Id="rId76" Type="http://schemas.openxmlformats.org/officeDocument/2006/relationships/customXml" Target="../ink/ink2443.xml"/><Relationship Id="rId141" Type="http://schemas.openxmlformats.org/officeDocument/2006/relationships/image" Target="../media/image2115.png"/><Relationship Id="rId586" Type="http://schemas.openxmlformats.org/officeDocument/2006/relationships/customXml" Target="../ink/ink2693.xml"/><Relationship Id="rId7" Type="http://schemas.openxmlformats.org/officeDocument/2006/relationships/image" Target="../media/image2055.png"/><Relationship Id="rId239" Type="http://schemas.openxmlformats.org/officeDocument/2006/relationships/image" Target="../media/image2160.png"/><Relationship Id="rId446" Type="http://schemas.openxmlformats.org/officeDocument/2006/relationships/customXml" Target="../ink/ink2623.xml"/><Relationship Id="rId653" Type="http://schemas.openxmlformats.org/officeDocument/2006/relationships/image" Target="../media/image2508.png"/><Relationship Id="rId292" Type="http://schemas.openxmlformats.org/officeDocument/2006/relationships/customXml" Target="../ink/ink2551.xml"/><Relationship Id="rId306" Type="http://schemas.openxmlformats.org/officeDocument/2006/relationships/customXml" Target="../ink/ink2558.xml"/><Relationship Id="rId87" Type="http://schemas.openxmlformats.org/officeDocument/2006/relationships/image" Target="../media/image2091.png"/><Relationship Id="rId513" Type="http://schemas.openxmlformats.org/officeDocument/2006/relationships/image" Target="../media/image2438.png"/><Relationship Id="rId597" Type="http://schemas.openxmlformats.org/officeDocument/2006/relationships/image" Target="../media/image2480.png"/><Relationship Id="rId152" Type="http://schemas.openxmlformats.org/officeDocument/2006/relationships/customXml" Target="../ink/ink2481.xml"/><Relationship Id="rId457" Type="http://schemas.openxmlformats.org/officeDocument/2006/relationships/image" Target="../media/image2410.png"/><Relationship Id="rId664" Type="http://schemas.openxmlformats.org/officeDocument/2006/relationships/customXml" Target="../ink/ink2732.xml"/><Relationship Id="rId14" Type="http://schemas.openxmlformats.org/officeDocument/2006/relationships/customXml" Target="../ink/ink2412.xml"/><Relationship Id="rId317" Type="http://schemas.openxmlformats.org/officeDocument/2006/relationships/image" Target="../media/image2199.png"/><Relationship Id="rId524" Type="http://schemas.openxmlformats.org/officeDocument/2006/relationships/customXml" Target="../ink/ink2662.xml"/><Relationship Id="rId98" Type="http://schemas.openxmlformats.org/officeDocument/2006/relationships/customXml" Target="../ink/ink2454.xml"/><Relationship Id="rId163" Type="http://schemas.openxmlformats.org/officeDocument/2006/relationships/image" Target="../media/image2126.png"/><Relationship Id="rId370" Type="http://schemas.openxmlformats.org/officeDocument/2006/relationships/customXml" Target="../ink/ink2587.xml"/><Relationship Id="rId230" Type="http://schemas.openxmlformats.org/officeDocument/2006/relationships/customXml" Target="../ink/ink2520.xml"/><Relationship Id="rId468" Type="http://schemas.openxmlformats.org/officeDocument/2006/relationships/customXml" Target="../ink/ink2634.xml"/><Relationship Id="rId25" Type="http://schemas.openxmlformats.org/officeDocument/2006/relationships/image" Target="../media/image2063.png"/><Relationship Id="rId328" Type="http://schemas.openxmlformats.org/officeDocument/2006/relationships/customXml" Target="../ink/ink2569.xml"/><Relationship Id="rId535" Type="http://schemas.openxmlformats.org/officeDocument/2006/relationships/image" Target="../media/image2449.png"/><Relationship Id="rId174" Type="http://schemas.openxmlformats.org/officeDocument/2006/relationships/customXml" Target="../ink/ink2492.xml"/><Relationship Id="rId381" Type="http://schemas.openxmlformats.org/officeDocument/2006/relationships/image" Target="../media/image2374.png"/><Relationship Id="rId602" Type="http://schemas.openxmlformats.org/officeDocument/2006/relationships/customXml" Target="../ink/ink2701.xml"/><Relationship Id="rId241" Type="http://schemas.openxmlformats.org/officeDocument/2006/relationships/image" Target="../media/image2317.png"/><Relationship Id="rId479" Type="http://schemas.openxmlformats.org/officeDocument/2006/relationships/image" Target="../media/image2421.png"/><Relationship Id="rId36" Type="http://schemas.openxmlformats.org/officeDocument/2006/relationships/customXml" Target="../ink/ink2423.xml"/><Relationship Id="rId546" Type="http://schemas.openxmlformats.org/officeDocument/2006/relationships/customXml" Target="../ink/ink2673.xml"/><Relationship Id="rId101" Type="http://schemas.openxmlformats.org/officeDocument/2006/relationships/image" Target="../media/image2097.png"/><Relationship Id="rId185" Type="http://schemas.openxmlformats.org/officeDocument/2006/relationships/image" Target="../media/image2136.png"/><Relationship Id="rId406" Type="http://schemas.openxmlformats.org/officeDocument/2006/relationships/customXml" Target="../ink/ink2603.xml"/><Relationship Id="rId392" Type="http://schemas.openxmlformats.org/officeDocument/2006/relationships/customXml" Target="../ink/ink2596.xml"/><Relationship Id="rId613" Type="http://schemas.openxmlformats.org/officeDocument/2006/relationships/image" Target="../media/image2488.png"/><Relationship Id="rId252" Type="http://schemas.openxmlformats.org/officeDocument/2006/relationships/customXml" Target="../ink/ink2531.xml"/><Relationship Id="rId47" Type="http://schemas.openxmlformats.org/officeDocument/2006/relationships/image" Target="../media/image2073.png"/><Relationship Id="rId112" Type="http://schemas.openxmlformats.org/officeDocument/2006/relationships/customXml" Target="../ink/ink2461.xml"/><Relationship Id="rId557" Type="http://schemas.openxmlformats.org/officeDocument/2006/relationships/image" Target="../media/image2460.png"/><Relationship Id="rId196" Type="http://schemas.openxmlformats.org/officeDocument/2006/relationships/customXml" Target="../ink/ink2503.xml"/><Relationship Id="rId417" Type="http://schemas.openxmlformats.org/officeDocument/2006/relationships/image" Target="../media/image2391.png"/><Relationship Id="rId624" Type="http://schemas.openxmlformats.org/officeDocument/2006/relationships/customXml" Target="../ink/ink2712.xml"/><Relationship Id="rId263" Type="http://schemas.openxmlformats.org/officeDocument/2006/relationships/image" Target="../media/image2326.png"/><Relationship Id="rId470" Type="http://schemas.openxmlformats.org/officeDocument/2006/relationships/customXml" Target="../ink/ink2635.xml"/><Relationship Id="rId58" Type="http://schemas.openxmlformats.org/officeDocument/2006/relationships/customXml" Target="../ink/ink2434.xml"/><Relationship Id="rId123" Type="http://schemas.openxmlformats.org/officeDocument/2006/relationships/image" Target="../media/image2106.png"/><Relationship Id="rId330" Type="http://schemas.openxmlformats.org/officeDocument/2006/relationships/customXml" Target="../ink/ink2570.xml"/><Relationship Id="rId568" Type="http://schemas.openxmlformats.org/officeDocument/2006/relationships/customXml" Target="../ink/ink2684.xml"/><Relationship Id="rId428" Type="http://schemas.openxmlformats.org/officeDocument/2006/relationships/customXml" Target="../ink/ink2614.xml"/><Relationship Id="rId635" Type="http://schemas.openxmlformats.org/officeDocument/2006/relationships/image" Target="../media/image2499.png"/><Relationship Id="rId232" Type="http://schemas.openxmlformats.org/officeDocument/2006/relationships/customXml" Target="../ink/ink2521.xml"/><Relationship Id="rId274" Type="http://schemas.openxmlformats.org/officeDocument/2006/relationships/customXml" Target="../ink/ink2542.xml"/><Relationship Id="rId481" Type="http://schemas.openxmlformats.org/officeDocument/2006/relationships/image" Target="../media/image2422.png"/><Relationship Id="rId27" Type="http://schemas.openxmlformats.org/officeDocument/2006/relationships/image" Target="../media/image2064.png"/><Relationship Id="rId69" Type="http://schemas.openxmlformats.org/officeDocument/2006/relationships/image" Target="../media/image2083.png"/><Relationship Id="rId134" Type="http://schemas.openxmlformats.org/officeDocument/2006/relationships/customXml" Target="../ink/ink2472.xml"/><Relationship Id="rId537" Type="http://schemas.openxmlformats.org/officeDocument/2006/relationships/image" Target="../media/image2450.png"/><Relationship Id="rId579" Type="http://schemas.openxmlformats.org/officeDocument/2006/relationships/image" Target="../media/image2471.png"/><Relationship Id="rId80" Type="http://schemas.openxmlformats.org/officeDocument/2006/relationships/customXml" Target="../ink/ink2445.xml"/><Relationship Id="rId176" Type="http://schemas.openxmlformats.org/officeDocument/2006/relationships/customXml" Target="../ink/ink2493.xml"/><Relationship Id="rId383" Type="http://schemas.openxmlformats.org/officeDocument/2006/relationships/image" Target="../media/image2375.png"/><Relationship Id="rId439" Type="http://schemas.openxmlformats.org/officeDocument/2006/relationships/image" Target="../media/image2401.png"/><Relationship Id="rId590" Type="http://schemas.openxmlformats.org/officeDocument/2006/relationships/customXml" Target="../ink/ink2695.xml"/><Relationship Id="rId604" Type="http://schemas.openxmlformats.org/officeDocument/2006/relationships/customXml" Target="../ink/ink2702.xml"/><Relationship Id="rId646" Type="http://schemas.openxmlformats.org/officeDocument/2006/relationships/customXml" Target="../ink/ink2723.xml"/><Relationship Id="rId201" Type="http://schemas.openxmlformats.org/officeDocument/2006/relationships/image" Target="../media/image2143.png"/><Relationship Id="rId243" Type="http://schemas.openxmlformats.org/officeDocument/2006/relationships/image" Target="../media/image2318.png"/><Relationship Id="rId285" Type="http://schemas.openxmlformats.org/officeDocument/2006/relationships/image" Target="../media/image2183.png"/><Relationship Id="rId450" Type="http://schemas.openxmlformats.org/officeDocument/2006/relationships/customXml" Target="../ink/ink2625.xml"/><Relationship Id="rId506" Type="http://schemas.openxmlformats.org/officeDocument/2006/relationships/customXml" Target="../ink/ink2653.xml"/><Relationship Id="rId38" Type="http://schemas.openxmlformats.org/officeDocument/2006/relationships/customXml" Target="../ink/ink2424.xml"/><Relationship Id="rId103" Type="http://schemas.openxmlformats.org/officeDocument/2006/relationships/image" Target="../media/image2098.png"/><Relationship Id="rId310" Type="http://schemas.openxmlformats.org/officeDocument/2006/relationships/customXml" Target="../ink/ink2560.xml"/><Relationship Id="rId492" Type="http://schemas.openxmlformats.org/officeDocument/2006/relationships/customXml" Target="../ink/ink2646.xml"/><Relationship Id="rId548" Type="http://schemas.openxmlformats.org/officeDocument/2006/relationships/customXml" Target="../ink/ink2674.xml"/><Relationship Id="rId91" Type="http://schemas.openxmlformats.org/officeDocument/2006/relationships/image" Target="../media/image1899.png"/><Relationship Id="rId145" Type="http://schemas.openxmlformats.org/officeDocument/2006/relationships/image" Target="../media/image2117.png"/><Relationship Id="rId187" Type="http://schemas.openxmlformats.org/officeDocument/2006/relationships/image" Target="../media/image2137.png"/><Relationship Id="rId352" Type="http://schemas.openxmlformats.org/officeDocument/2006/relationships/customXml" Target="../ink/ink2578.xml"/><Relationship Id="rId394" Type="http://schemas.openxmlformats.org/officeDocument/2006/relationships/customXml" Target="../ink/ink2597.xml"/><Relationship Id="rId408" Type="http://schemas.openxmlformats.org/officeDocument/2006/relationships/customXml" Target="../ink/ink2604.xml"/><Relationship Id="rId615" Type="http://schemas.openxmlformats.org/officeDocument/2006/relationships/image" Target="../media/image2489.png"/><Relationship Id="rId212" Type="http://schemas.openxmlformats.org/officeDocument/2006/relationships/customXml" Target="../ink/ink2511.xml"/><Relationship Id="rId254" Type="http://schemas.openxmlformats.org/officeDocument/2006/relationships/customXml" Target="../ink/ink2532.xml"/><Relationship Id="rId657" Type="http://schemas.openxmlformats.org/officeDocument/2006/relationships/image" Target="../media/image2510.png"/><Relationship Id="rId49" Type="http://schemas.openxmlformats.org/officeDocument/2006/relationships/image" Target="../media/image1878.png"/><Relationship Id="rId114" Type="http://schemas.openxmlformats.org/officeDocument/2006/relationships/customXml" Target="../ink/ink2462.xml"/><Relationship Id="rId296" Type="http://schemas.openxmlformats.org/officeDocument/2006/relationships/customXml" Target="../ink/ink2553.xml"/><Relationship Id="rId461" Type="http://schemas.openxmlformats.org/officeDocument/2006/relationships/image" Target="../media/image2412.png"/><Relationship Id="rId517" Type="http://schemas.openxmlformats.org/officeDocument/2006/relationships/image" Target="../media/image2440.png"/><Relationship Id="rId559" Type="http://schemas.openxmlformats.org/officeDocument/2006/relationships/image" Target="../media/image2461.png"/><Relationship Id="rId60" Type="http://schemas.openxmlformats.org/officeDocument/2006/relationships/customXml" Target="../ink/ink2435.xml"/><Relationship Id="rId156" Type="http://schemas.openxmlformats.org/officeDocument/2006/relationships/customXml" Target="../ink/ink2483.xml"/><Relationship Id="rId198" Type="http://schemas.openxmlformats.org/officeDocument/2006/relationships/customXml" Target="../ink/ink2504.xml"/><Relationship Id="rId321" Type="http://schemas.openxmlformats.org/officeDocument/2006/relationships/image" Target="../media/image2350.png"/><Relationship Id="rId363" Type="http://schemas.openxmlformats.org/officeDocument/2006/relationships/image" Target="../media/image2366.png"/><Relationship Id="rId419" Type="http://schemas.openxmlformats.org/officeDocument/2006/relationships/image" Target="../media/image2392.png"/><Relationship Id="rId570" Type="http://schemas.openxmlformats.org/officeDocument/2006/relationships/customXml" Target="../ink/ink2685.xml"/><Relationship Id="rId626" Type="http://schemas.openxmlformats.org/officeDocument/2006/relationships/customXml" Target="../ink/ink2713.xml"/><Relationship Id="rId223" Type="http://schemas.openxmlformats.org/officeDocument/2006/relationships/image" Target="../media/image2049.png"/><Relationship Id="rId430" Type="http://schemas.openxmlformats.org/officeDocument/2006/relationships/customXml" Target="../ink/ink2615.xml"/><Relationship Id="rId668" Type="http://schemas.openxmlformats.org/officeDocument/2006/relationships/customXml" Target="../ink/ink2734.xml"/><Relationship Id="rId18" Type="http://schemas.openxmlformats.org/officeDocument/2006/relationships/customXml" Target="../ink/ink2414.xml"/><Relationship Id="rId265" Type="http://schemas.openxmlformats.org/officeDocument/2006/relationships/image" Target="../media/image2327.png"/><Relationship Id="rId472" Type="http://schemas.openxmlformats.org/officeDocument/2006/relationships/customXml" Target="../ink/ink2636.xml"/><Relationship Id="rId528" Type="http://schemas.openxmlformats.org/officeDocument/2006/relationships/customXml" Target="../ink/ink2664.xml"/><Relationship Id="rId125" Type="http://schemas.openxmlformats.org/officeDocument/2006/relationships/image" Target="../media/image2107.png"/><Relationship Id="rId167" Type="http://schemas.openxmlformats.org/officeDocument/2006/relationships/image" Target="../media/image2128.png"/><Relationship Id="rId332" Type="http://schemas.openxmlformats.org/officeDocument/2006/relationships/customXml" Target="../ink/ink2571.xml"/><Relationship Id="rId374" Type="http://schemas.openxmlformats.org/officeDocument/2006/relationships/customXml" Target="../ink/ink2589.xml"/><Relationship Id="rId581" Type="http://schemas.openxmlformats.org/officeDocument/2006/relationships/image" Target="../media/image2472.png"/><Relationship Id="rId71" Type="http://schemas.openxmlformats.org/officeDocument/2006/relationships/image" Target="../media/image2084.png"/><Relationship Id="rId234" Type="http://schemas.openxmlformats.org/officeDocument/2006/relationships/customXml" Target="../ink/ink2522.xml"/><Relationship Id="rId637" Type="http://schemas.openxmlformats.org/officeDocument/2006/relationships/image" Target="../media/image2500.png"/><Relationship Id="rId2" Type="http://schemas.openxmlformats.org/officeDocument/2006/relationships/customXml" Target="../ink/ink2406.xml"/><Relationship Id="rId29" Type="http://schemas.openxmlformats.org/officeDocument/2006/relationships/image" Target="../media/image2065.png"/><Relationship Id="rId276" Type="http://schemas.openxmlformats.org/officeDocument/2006/relationships/customXml" Target="../ink/ink2543.xml"/><Relationship Id="rId441" Type="http://schemas.openxmlformats.org/officeDocument/2006/relationships/image" Target="../media/image2402.png"/><Relationship Id="rId483" Type="http://schemas.openxmlformats.org/officeDocument/2006/relationships/image" Target="../media/image2423.png"/><Relationship Id="rId539" Type="http://schemas.openxmlformats.org/officeDocument/2006/relationships/image" Target="../media/image2451.png"/><Relationship Id="rId40" Type="http://schemas.openxmlformats.org/officeDocument/2006/relationships/customXml" Target="../ink/ink2425.xml"/><Relationship Id="rId136" Type="http://schemas.openxmlformats.org/officeDocument/2006/relationships/customXml" Target="../ink/ink2473.xml"/><Relationship Id="rId178" Type="http://schemas.openxmlformats.org/officeDocument/2006/relationships/customXml" Target="../ink/ink2494.xml"/><Relationship Id="rId301" Type="http://schemas.openxmlformats.org/officeDocument/2006/relationships/image" Target="../media/image2343.png"/><Relationship Id="rId550" Type="http://schemas.openxmlformats.org/officeDocument/2006/relationships/customXml" Target="../ink/ink2675.xml"/><Relationship Id="rId82" Type="http://schemas.openxmlformats.org/officeDocument/2006/relationships/customXml" Target="../ink/ink2446.xml"/><Relationship Id="rId203" Type="http://schemas.openxmlformats.org/officeDocument/2006/relationships/image" Target="../media/image2144.png"/><Relationship Id="rId385" Type="http://schemas.openxmlformats.org/officeDocument/2006/relationships/image" Target="../media/image2376.png"/><Relationship Id="rId592" Type="http://schemas.openxmlformats.org/officeDocument/2006/relationships/customXml" Target="../ink/ink2696.xml"/><Relationship Id="rId606" Type="http://schemas.openxmlformats.org/officeDocument/2006/relationships/customXml" Target="../ink/ink2703.xml"/><Relationship Id="rId648" Type="http://schemas.openxmlformats.org/officeDocument/2006/relationships/customXml" Target="../ink/ink2724.xml"/><Relationship Id="rId245" Type="http://schemas.openxmlformats.org/officeDocument/2006/relationships/image" Target="../media/image2319.png"/><Relationship Id="rId287" Type="http://schemas.openxmlformats.org/officeDocument/2006/relationships/image" Target="../media/image2337.png"/><Relationship Id="rId410" Type="http://schemas.openxmlformats.org/officeDocument/2006/relationships/customXml" Target="../ink/ink2605.xml"/><Relationship Id="rId452" Type="http://schemas.openxmlformats.org/officeDocument/2006/relationships/customXml" Target="../ink/ink2626.xml"/><Relationship Id="rId494" Type="http://schemas.openxmlformats.org/officeDocument/2006/relationships/customXml" Target="../ink/ink2647.xml"/><Relationship Id="rId508" Type="http://schemas.openxmlformats.org/officeDocument/2006/relationships/customXml" Target="../ink/ink2654.xml"/><Relationship Id="rId105" Type="http://schemas.openxmlformats.org/officeDocument/2006/relationships/image" Target="../media/image2099.png"/><Relationship Id="rId147" Type="http://schemas.openxmlformats.org/officeDocument/2006/relationships/image" Target="../media/image2118.png"/><Relationship Id="rId312" Type="http://schemas.openxmlformats.org/officeDocument/2006/relationships/customXml" Target="../ink/ink2561.xml"/><Relationship Id="rId354" Type="http://schemas.openxmlformats.org/officeDocument/2006/relationships/customXml" Target="../ink/ink2579.xml"/><Relationship Id="rId51" Type="http://schemas.openxmlformats.org/officeDocument/2006/relationships/image" Target="../media/image2074.png"/><Relationship Id="rId93" Type="http://schemas.openxmlformats.org/officeDocument/2006/relationships/image" Target="../media/image2093.png"/><Relationship Id="rId189" Type="http://schemas.openxmlformats.org/officeDocument/2006/relationships/image" Target="../media/image2138.png"/><Relationship Id="rId396" Type="http://schemas.openxmlformats.org/officeDocument/2006/relationships/customXml" Target="../ink/ink2598.xml"/><Relationship Id="rId561" Type="http://schemas.openxmlformats.org/officeDocument/2006/relationships/image" Target="../media/image2462.png"/><Relationship Id="rId617" Type="http://schemas.openxmlformats.org/officeDocument/2006/relationships/image" Target="../media/image2490.png"/><Relationship Id="rId659" Type="http://schemas.openxmlformats.org/officeDocument/2006/relationships/image" Target="../media/image2511.png"/><Relationship Id="rId214" Type="http://schemas.openxmlformats.org/officeDocument/2006/relationships/customXml" Target="../ink/ink2512.xml"/><Relationship Id="rId256" Type="http://schemas.openxmlformats.org/officeDocument/2006/relationships/customXml" Target="../ink/ink2533.xml"/><Relationship Id="rId298" Type="http://schemas.openxmlformats.org/officeDocument/2006/relationships/customXml" Target="../ink/ink2554.xml"/><Relationship Id="rId421" Type="http://schemas.openxmlformats.org/officeDocument/2006/relationships/image" Target="../media/image2393.png"/><Relationship Id="rId463" Type="http://schemas.openxmlformats.org/officeDocument/2006/relationships/image" Target="../media/image2413.png"/><Relationship Id="rId519" Type="http://schemas.openxmlformats.org/officeDocument/2006/relationships/image" Target="../media/image2441.png"/><Relationship Id="rId670" Type="http://schemas.openxmlformats.org/officeDocument/2006/relationships/customXml" Target="../ink/ink2735.xml"/><Relationship Id="rId116" Type="http://schemas.openxmlformats.org/officeDocument/2006/relationships/customXml" Target="../ink/ink2463.xml"/><Relationship Id="rId158" Type="http://schemas.openxmlformats.org/officeDocument/2006/relationships/customXml" Target="../ink/ink2484.xml"/><Relationship Id="rId323" Type="http://schemas.openxmlformats.org/officeDocument/2006/relationships/image" Target="../media/image2202.png"/><Relationship Id="rId530" Type="http://schemas.openxmlformats.org/officeDocument/2006/relationships/customXml" Target="../ink/ink2665.xml"/><Relationship Id="rId20" Type="http://schemas.openxmlformats.org/officeDocument/2006/relationships/customXml" Target="../ink/ink2415.xml"/><Relationship Id="rId62" Type="http://schemas.openxmlformats.org/officeDocument/2006/relationships/customXml" Target="../ink/ink2436.xml"/><Relationship Id="rId365" Type="http://schemas.openxmlformats.org/officeDocument/2006/relationships/image" Target="../media/image2367.png"/><Relationship Id="rId572" Type="http://schemas.openxmlformats.org/officeDocument/2006/relationships/customXml" Target="../ink/ink2686.xml"/><Relationship Id="rId628" Type="http://schemas.openxmlformats.org/officeDocument/2006/relationships/customXml" Target="../ink/ink2714.xml"/><Relationship Id="rId225" Type="http://schemas.openxmlformats.org/officeDocument/2006/relationships/image" Target="../media/image2153.png"/><Relationship Id="rId267" Type="http://schemas.openxmlformats.org/officeDocument/2006/relationships/image" Target="../media/image2328.png"/><Relationship Id="rId432" Type="http://schemas.openxmlformats.org/officeDocument/2006/relationships/customXml" Target="../ink/ink2616.xml"/><Relationship Id="rId474" Type="http://schemas.openxmlformats.org/officeDocument/2006/relationships/customXml" Target="../ink/ink2637.xml"/><Relationship Id="rId127" Type="http://schemas.openxmlformats.org/officeDocument/2006/relationships/image" Target="../media/image2108.png"/><Relationship Id="rId31" Type="http://schemas.openxmlformats.org/officeDocument/2006/relationships/image" Target="../media/image2066.png"/><Relationship Id="rId73" Type="http://schemas.openxmlformats.org/officeDocument/2006/relationships/image" Target="../media/image2085.png"/><Relationship Id="rId169" Type="http://schemas.openxmlformats.org/officeDocument/2006/relationships/image" Target="../media/image2129.png"/><Relationship Id="rId334" Type="http://schemas.openxmlformats.org/officeDocument/2006/relationships/customXml" Target="../ink/ink2572.xml"/><Relationship Id="rId376" Type="http://schemas.openxmlformats.org/officeDocument/2006/relationships/customXml" Target="../ink/ink2590.xml"/><Relationship Id="rId541" Type="http://schemas.openxmlformats.org/officeDocument/2006/relationships/image" Target="../media/image2452.png"/><Relationship Id="rId583" Type="http://schemas.openxmlformats.org/officeDocument/2006/relationships/image" Target="../media/image2473.png"/><Relationship Id="rId639" Type="http://schemas.openxmlformats.org/officeDocument/2006/relationships/image" Target="../media/image2501.png"/><Relationship Id="rId4" Type="http://schemas.openxmlformats.org/officeDocument/2006/relationships/customXml" Target="../ink/ink2407.xml"/><Relationship Id="rId180" Type="http://schemas.openxmlformats.org/officeDocument/2006/relationships/customXml" Target="../ink/ink2495.xml"/><Relationship Id="rId236" Type="http://schemas.openxmlformats.org/officeDocument/2006/relationships/customXml" Target="../ink/ink2523.xml"/><Relationship Id="rId278" Type="http://schemas.openxmlformats.org/officeDocument/2006/relationships/customXml" Target="../ink/ink2544.xml"/><Relationship Id="rId401" Type="http://schemas.openxmlformats.org/officeDocument/2006/relationships/image" Target="../media/image2383.png"/><Relationship Id="rId443" Type="http://schemas.openxmlformats.org/officeDocument/2006/relationships/image" Target="../media/image2403.png"/><Relationship Id="rId650" Type="http://schemas.openxmlformats.org/officeDocument/2006/relationships/customXml" Target="../ink/ink2725.xml"/><Relationship Id="rId303" Type="http://schemas.openxmlformats.org/officeDocument/2006/relationships/image" Target="../media/image2344.png"/><Relationship Id="rId485" Type="http://schemas.openxmlformats.org/officeDocument/2006/relationships/image" Target="../media/image2424.png"/><Relationship Id="rId42" Type="http://schemas.openxmlformats.org/officeDocument/2006/relationships/customXml" Target="../ink/ink2426.xml"/><Relationship Id="rId84" Type="http://schemas.openxmlformats.org/officeDocument/2006/relationships/customXml" Target="../ink/ink2447.xml"/><Relationship Id="rId138" Type="http://schemas.openxmlformats.org/officeDocument/2006/relationships/customXml" Target="../ink/ink2474.xml"/><Relationship Id="rId345" Type="http://schemas.openxmlformats.org/officeDocument/2006/relationships/image" Target="../media/image2360.png"/><Relationship Id="rId387" Type="http://schemas.openxmlformats.org/officeDocument/2006/relationships/image" Target="../media/image2377.png"/><Relationship Id="rId510" Type="http://schemas.openxmlformats.org/officeDocument/2006/relationships/customXml" Target="../ink/ink2655.xml"/><Relationship Id="rId552" Type="http://schemas.openxmlformats.org/officeDocument/2006/relationships/customXml" Target="../ink/ink2676.xml"/><Relationship Id="rId594" Type="http://schemas.openxmlformats.org/officeDocument/2006/relationships/customXml" Target="../ink/ink2697.xml"/><Relationship Id="rId608" Type="http://schemas.openxmlformats.org/officeDocument/2006/relationships/customXml" Target="../ink/ink2704.xml"/><Relationship Id="rId191" Type="http://schemas.openxmlformats.org/officeDocument/2006/relationships/image" Target="../media/image1981.png"/><Relationship Id="rId205" Type="http://schemas.openxmlformats.org/officeDocument/2006/relationships/image" Target="../media/image2145.png"/><Relationship Id="rId247" Type="http://schemas.openxmlformats.org/officeDocument/2006/relationships/image" Target="../media/image2320.png"/><Relationship Id="rId412" Type="http://schemas.openxmlformats.org/officeDocument/2006/relationships/customXml" Target="../ink/ink2606.xml"/><Relationship Id="rId107" Type="http://schemas.openxmlformats.org/officeDocument/2006/relationships/image" Target="../media/image2100.png"/><Relationship Id="rId289" Type="http://schemas.openxmlformats.org/officeDocument/2006/relationships/image" Target="../media/image2338.png"/><Relationship Id="rId454" Type="http://schemas.openxmlformats.org/officeDocument/2006/relationships/customXml" Target="../ink/ink2627.xml"/><Relationship Id="rId496" Type="http://schemas.openxmlformats.org/officeDocument/2006/relationships/customXml" Target="../ink/ink2648.xml"/><Relationship Id="rId661" Type="http://schemas.openxmlformats.org/officeDocument/2006/relationships/image" Target="../media/image2512.png"/><Relationship Id="rId11" Type="http://schemas.openxmlformats.org/officeDocument/2006/relationships/image" Target="../media/image2057.png"/><Relationship Id="rId53" Type="http://schemas.openxmlformats.org/officeDocument/2006/relationships/image" Target="../media/image2075.png"/><Relationship Id="rId149" Type="http://schemas.openxmlformats.org/officeDocument/2006/relationships/image" Target="../media/image2119.png"/><Relationship Id="rId314" Type="http://schemas.openxmlformats.org/officeDocument/2006/relationships/customXml" Target="../ink/ink2562.xml"/><Relationship Id="rId356" Type="http://schemas.openxmlformats.org/officeDocument/2006/relationships/customXml" Target="../ink/ink2580.xml"/><Relationship Id="rId398" Type="http://schemas.openxmlformats.org/officeDocument/2006/relationships/customXml" Target="../ink/ink2599.xml"/><Relationship Id="rId521" Type="http://schemas.openxmlformats.org/officeDocument/2006/relationships/image" Target="../media/image2442.png"/><Relationship Id="rId563" Type="http://schemas.openxmlformats.org/officeDocument/2006/relationships/image" Target="../media/image2463.png"/><Relationship Id="rId619" Type="http://schemas.openxmlformats.org/officeDocument/2006/relationships/image" Target="../media/image2491.png"/><Relationship Id="rId95" Type="http://schemas.openxmlformats.org/officeDocument/2006/relationships/image" Target="../media/image2094.png"/><Relationship Id="rId160" Type="http://schemas.openxmlformats.org/officeDocument/2006/relationships/customXml" Target="../ink/ink2485.xml"/><Relationship Id="rId216" Type="http://schemas.openxmlformats.org/officeDocument/2006/relationships/customXml" Target="../ink/ink2513.xml"/><Relationship Id="rId423" Type="http://schemas.openxmlformats.org/officeDocument/2006/relationships/image" Target="../media/image2394.png"/><Relationship Id="rId258" Type="http://schemas.openxmlformats.org/officeDocument/2006/relationships/customXml" Target="../ink/ink2534.xml"/><Relationship Id="rId465" Type="http://schemas.openxmlformats.org/officeDocument/2006/relationships/image" Target="../media/image2414.png"/><Relationship Id="rId630" Type="http://schemas.openxmlformats.org/officeDocument/2006/relationships/customXml" Target="../ink/ink2715.xml"/><Relationship Id="rId672" Type="http://schemas.openxmlformats.org/officeDocument/2006/relationships/customXml" Target="../ink/ink2736.xml"/><Relationship Id="rId22" Type="http://schemas.openxmlformats.org/officeDocument/2006/relationships/customXml" Target="../ink/ink2416.xml"/><Relationship Id="rId64" Type="http://schemas.openxmlformats.org/officeDocument/2006/relationships/customXml" Target="../ink/ink2437.xml"/><Relationship Id="rId118" Type="http://schemas.openxmlformats.org/officeDocument/2006/relationships/customXml" Target="../ink/ink2464.xml"/><Relationship Id="rId325" Type="http://schemas.openxmlformats.org/officeDocument/2006/relationships/image" Target="../media/image2351.png"/><Relationship Id="rId367" Type="http://schemas.openxmlformats.org/officeDocument/2006/relationships/image" Target="../media/image2368.png"/><Relationship Id="rId532" Type="http://schemas.openxmlformats.org/officeDocument/2006/relationships/customXml" Target="../ink/ink2666.xml"/><Relationship Id="rId574" Type="http://schemas.openxmlformats.org/officeDocument/2006/relationships/customXml" Target="../ink/ink2687.xml"/><Relationship Id="rId171" Type="http://schemas.openxmlformats.org/officeDocument/2006/relationships/image" Target="../media/image2130.png"/><Relationship Id="rId227" Type="http://schemas.openxmlformats.org/officeDocument/2006/relationships/image" Target="../media/image2154.png"/><Relationship Id="rId269" Type="http://schemas.openxmlformats.org/officeDocument/2006/relationships/image" Target="../media/image2329.png"/><Relationship Id="rId434" Type="http://schemas.openxmlformats.org/officeDocument/2006/relationships/customXml" Target="../ink/ink2617.xml"/><Relationship Id="rId476" Type="http://schemas.openxmlformats.org/officeDocument/2006/relationships/customXml" Target="../ink/ink2638.xml"/><Relationship Id="rId641" Type="http://schemas.openxmlformats.org/officeDocument/2006/relationships/image" Target="../media/image2502.png"/><Relationship Id="rId33" Type="http://schemas.openxmlformats.org/officeDocument/2006/relationships/image" Target="../media/image2067.png"/><Relationship Id="rId129" Type="http://schemas.openxmlformats.org/officeDocument/2006/relationships/image" Target="../media/image2109.png"/><Relationship Id="rId280" Type="http://schemas.openxmlformats.org/officeDocument/2006/relationships/customXml" Target="../ink/ink2545.xml"/><Relationship Id="rId336" Type="http://schemas.openxmlformats.org/officeDocument/2006/relationships/customXml" Target="../ink/ink2573.xml"/><Relationship Id="rId501" Type="http://schemas.openxmlformats.org/officeDocument/2006/relationships/image" Target="../media/image2432.png"/><Relationship Id="rId543" Type="http://schemas.openxmlformats.org/officeDocument/2006/relationships/image" Target="../media/image2453.png"/><Relationship Id="rId75" Type="http://schemas.openxmlformats.org/officeDocument/2006/relationships/image" Target="../media/image2086.png"/><Relationship Id="rId140" Type="http://schemas.openxmlformats.org/officeDocument/2006/relationships/customXml" Target="../ink/ink2475.xml"/><Relationship Id="rId182" Type="http://schemas.openxmlformats.org/officeDocument/2006/relationships/customXml" Target="../ink/ink2496.xml"/><Relationship Id="rId403" Type="http://schemas.openxmlformats.org/officeDocument/2006/relationships/image" Target="../media/image2384.png"/><Relationship Id="rId585" Type="http://schemas.openxmlformats.org/officeDocument/2006/relationships/image" Target="../media/image2474.png"/><Relationship Id="rId6" Type="http://schemas.openxmlformats.org/officeDocument/2006/relationships/customXml" Target="../ink/ink2408.xml"/><Relationship Id="rId238" Type="http://schemas.openxmlformats.org/officeDocument/2006/relationships/customXml" Target="../ink/ink2524.xml"/><Relationship Id="rId445" Type="http://schemas.openxmlformats.org/officeDocument/2006/relationships/image" Target="../media/image2404.png"/><Relationship Id="rId487" Type="http://schemas.openxmlformats.org/officeDocument/2006/relationships/image" Target="../media/image2425.png"/><Relationship Id="rId610" Type="http://schemas.openxmlformats.org/officeDocument/2006/relationships/customXml" Target="../ink/ink2705.xml"/><Relationship Id="rId652" Type="http://schemas.openxmlformats.org/officeDocument/2006/relationships/customXml" Target="../ink/ink2726.xml"/><Relationship Id="rId291" Type="http://schemas.openxmlformats.org/officeDocument/2006/relationships/image" Target="../media/image2339.png"/><Relationship Id="rId305" Type="http://schemas.openxmlformats.org/officeDocument/2006/relationships/image" Target="../media/image2345.png"/><Relationship Id="rId347" Type="http://schemas.openxmlformats.org/officeDocument/2006/relationships/image" Target="../media/image2361.png"/><Relationship Id="rId512" Type="http://schemas.openxmlformats.org/officeDocument/2006/relationships/customXml" Target="../ink/ink2656.xml"/><Relationship Id="rId44" Type="http://schemas.openxmlformats.org/officeDocument/2006/relationships/customXml" Target="../ink/ink2427.xml"/><Relationship Id="rId86" Type="http://schemas.openxmlformats.org/officeDocument/2006/relationships/customXml" Target="../ink/ink2448.xml"/><Relationship Id="rId151" Type="http://schemas.openxmlformats.org/officeDocument/2006/relationships/image" Target="../media/image2120.png"/><Relationship Id="rId389" Type="http://schemas.openxmlformats.org/officeDocument/2006/relationships/image" Target="../media/image2235.png"/><Relationship Id="rId554" Type="http://schemas.openxmlformats.org/officeDocument/2006/relationships/customXml" Target="../ink/ink2677.xml"/><Relationship Id="rId596" Type="http://schemas.openxmlformats.org/officeDocument/2006/relationships/customXml" Target="../ink/ink2698.xml"/><Relationship Id="rId193" Type="http://schemas.openxmlformats.org/officeDocument/2006/relationships/image" Target="../media/image2139.png"/><Relationship Id="rId207" Type="http://schemas.openxmlformats.org/officeDocument/2006/relationships/image" Target="../media/image2146.png"/><Relationship Id="rId249" Type="http://schemas.openxmlformats.org/officeDocument/2006/relationships/image" Target="../media/image2321.png"/><Relationship Id="rId414" Type="http://schemas.openxmlformats.org/officeDocument/2006/relationships/customXml" Target="../ink/ink2607.xml"/><Relationship Id="rId456" Type="http://schemas.openxmlformats.org/officeDocument/2006/relationships/customXml" Target="../ink/ink2628.xml"/><Relationship Id="rId498" Type="http://schemas.openxmlformats.org/officeDocument/2006/relationships/customXml" Target="../ink/ink2649.xml"/><Relationship Id="rId621" Type="http://schemas.openxmlformats.org/officeDocument/2006/relationships/image" Target="../media/image2492.png"/><Relationship Id="rId663" Type="http://schemas.openxmlformats.org/officeDocument/2006/relationships/image" Target="../media/image2513.png"/><Relationship Id="rId13" Type="http://schemas.openxmlformats.org/officeDocument/2006/relationships/image" Target="../media/image2058.png"/><Relationship Id="rId109" Type="http://schemas.openxmlformats.org/officeDocument/2006/relationships/image" Target="../media/image2101.png"/><Relationship Id="rId260" Type="http://schemas.openxmlformats.org/officeDocument/2006/relationships/customXml" Target="../ink/ink2535.xml"/><Relationship Id="rId316" Type="http://schemas.openxmlformats.org/officeDocument/2006/relationships/customXml" Target="../ink/ink2563.xml"/><Relationship Id="rId523" Type="http://schemas.openxmlformats.org/officeDocument/2006/relationships/image" Target="../media/image2443.png"/><Relationship Id="rId55" Type="http://schemas.openxmlformats.org/officeDocument/2006/relationships/image" Target="../media/image2076.png"/><Relationship Id="rId97" Type="http://schemas.openxmlformats.org/officeDocument/2006/relationships/image" Target="../media/image2095.png"/><Relationship Id="rId120" Type="http://schemas.openxmlformats.org/officeDocument/2006/relationships/customXml" Target="../ink/ink2465.xml"/><Relationship Id="rId358" Type="http://schemas.openxmlformats.org/officeDocument/2006/relationships/customXml" Target="../ink/ink2581.xml"/><Relationship Id="rId565" Type="http://schemas.openxmlformats.org/officeDocument/2006/relationships/image" Target="../media/image2464.png"/><Relationship Id="rId162" Type="http://schemas.openxmlformats.org/officeDocument/2006/relationships/customXml" Target="../ink/ink2486.xml"/><Relationship Id="rId218" Type="http://schemas.openxmlformats.org/officeDocument/2006/relationships/customXml" Target="../ink/ink2514.xml"/><Relationship Id="rId425" Type="http://schemas.openxmlformats.org/officeDocument/2006/relationships/image" Target="../media/image2395.png"/><Relationship Id="rId467" Type="http://schemas.openxmlformats.org/officeDocument/2006/relationships/image" Target="../media/image2415.png"/><Relationship Id="rId632" Type="http://schemas.openxmlformats.org/officeDocument/2006/relationships/customXml" Target="../ink/ink2716.xml"/><Relationship Id="rId271" Type="http://schemas.openxmlformats.org/officeDocument/2006/relationships/image" Target="../media/image2330.png"/><Relationship Id="rId24" Type="http://schemas.openxmlformats.org/officeDocument/2006/relationships/customXml" Target="../ink/ink2417.xml"/><Relationship Id="rId66" Type="http://schemas.openxmlformats.org/officeDocument/2006/relationships/customXml" Target="../ink/ink2438.xml"/><Relationship Id="rId131" Type="http://schemas.openxmlformats.org/officeDocument/2006/relationships/image" Target="../media/image2110.png"/><Relationship Id="rId327" Type="http://schemas.openxmlformats.org/officeDocument/2006/relationships/image" Target="../media/image2352.png"/><Relationship Id="rId369" Type="http://schemas.openxmlformats.org/officeDocument/2006/relationships/image" Target="../media/image2369.png"/><Relationship Id="rId534" Type="http://schemas.openxmlformats.org/officeDocument/2006/relationships/customXml" Target="../ink/ink2667.xml"/><Relationship Id="rId576" Type="http://schemas.openxmlformats.org/officeDocument/2006/relationships/customXml" Target="../ink/ink2688.xml"/><Relationship Id="rId173" Type="http://schemas.openxmlformats.org/officeDocument/2006/relationships/image" Target="../media/image2131.png"/><Relationship Id="rId229" Type="http://schemas.openxmlformats.org/officeDocument/2006/relationships/image" Target="../media/image2155.png"/><Relationship Id="rId436" Type="http://schemas.openxmlformats.org/officeDocument/2006/relationships/customXml" Target="../ink/ink2618.xml"/><Relationship Id="rId601" Type="http://schemas.openxmlformats.org/officeDocument/2006/relationships/image" Target="../media/image2482.png"/><Relationship Id="rId643" Type="http://schemas.openxmlformats.org/officeDocument/2006/relationships/image" Target="../media/image2503.png"/><Relationship Id="rId240" Type="http://schemas.openxmlformats.org/officeDocument/2006/relationships/customXml" Target="../ink/ink2525.xml"/><Relationship Id="rId478" Type="http://schemas.openxmlformats.org/officeDocument/2006/relationships/customXml" Target="../ink/ink2639.xml"/><Relationship Id="rId35" Type="http://schemas.openxmlformats.org/officeDocument/2006/relationships/image" Target="../media/image2068.png"/><Relationship Id="rId77" Type="http://schemas.openxmlformats.org/officeDocument/2006/relationships/image" Target="../media/image1892.png"/><Relationship Id="rId100" Type="http://schemas.openxmlformats.org/officeDocument/2006/relationships/customXml" Target="../ink/ink2455.xml"/><Relationship Id="rId282" Type="http://schemas.openxmlformats.org/officeDocument/2006/relationships/customXml" Target="../ink/ink2546.xml"/><Relationship Id="rId338" Type="http://schemas.openxmlformats.org/officeDocument/2006/relationships/customXml" Target="../ink/ink2574.xml"/><Relationship Id="rId503" Type="http://schemas.openxmlformats.org/officeDocument/2006/relationships/image" Target="../media/image2433.png"/><Relationship Id="rId545" Type="http://schemas.openxmlformats.org/officeDocument/2006/relationships/image" Target="../media/image2454.png"/><Relationship Id="rId587" Type="http://schemas.openxmlformats.org/officeDocument/2006/relationships/image" Target="../media/image2475.png"/><Relationship Id="rId8" Type="http://schemas.openxmlformats.org/officeDocument/2006/relationships/customXml" Target="../ink/ink2409.xml"/><Relationship Id="rId142" Type="http://schemas.openxmlformats.org/officeDocument/2006/relationships/customXml" Target="../ink/ink2476.xml"/><Relationship Id="rId184" Type="http://schemas.openxmlformats.org/officeDocument/2006/relationships/customXml" Target="../ink/ink2497.xml"/><Relationship Id="rId391" Type="http://schemas.openxmlformats.org/officeDocument/2006/relationships/image" Target="../media/image2378.png"/><Relationship Id="rId405" Type="http://schemas.openxmlformats.org/officeDocument/2006/relationships/image" Target="../media/image2385.png"/><Relationship Id="rId447" Type="http://schemas.openxmlformats.org/officeDocument/2006/relationships/image" Target="../media/image2405.png"/><Relationship Id="rId612" Type="http://schemas.openxmlformats.org/officeDocument/2006/relationships/customXml" Target="../ink/ink2706.xml"/><Relationship Id="rId251" Type="http://schemas.openxmlformats.org/officeDocument/2006/relationships/image" Target="../media/image2166.png"/><Relationship Id="rId489" Type="http://schemas.openxmlformats.org/officeDocument/2006/relationships/image" Target="../media/image2426.png"/><Relationship Id="rId654" Type="http://schemas.openxmlformats.org/officeDocument/2006/relationships/customXml" Target="../ink/ink2727.xml"/><Relationship Id="rId46" Type="http://schemas.openxmlformats.org/officeDocument/2006/relationships/customXml" Target="../ink/ink2428.xml"/><Relationship Id="rId293" Type="http://schemas.openxmlformats.org/officeDocument/2006/relationships/image" Target="../media/image2340.png"/><Relationship Id="rId307" Type="http://schemas.openxmlformats.org/officeDocument/2006/relationships/image" Target="../media/image2346.png"/><Relationship Id="rId349" Type="http://schemas.openxmlformats.org/officeDocument/2006/relationships/image" Target="../media/image2215.png"/><Relationship Id="rId514" Type="http://schemas.openxmlformats.org/officeDocument/2006/relationships/customXml" Target="../ink/ink2657.xml"/><Relationship Id="rId556" Type="http://schemas.openxmlformats.org/officeDocument/2006/relationships/customXml" Target="../ink/ink2678.xml"/><Relationship Id="rId88" Type="http://schemas.openxmlformats.org/officeDocument/2006/relationships/customXml" Target="../ink/ink2449.xml"/><Relationship Id="rId111" Type="http://schemas.openxmlformats.org/officeDocument/2006/relationships/image" Target="../media/image2102.png"/><Relationship Id="rId153" Type="http://schemas.openxmlformats.org/officeDocument/2006/relationships/image" Target="../media/image2121.png"/><Relationship Id="rId195" Type="http://schemas.openxmlformats.org/officeDocument/2006/relationships/image" Target="../media/image2140.png"/><Relationship Id="rId209" Type="http://schemas.openxmlformats.org/officeDocument/2006/relationships/image" Target="../media/image2147.png"/><Relationship Id="rId360" Type="http://schemas.openxmlformats.org/officeDocument/2006/relationships/customXml" Target="../ink/ink2582.xml"/><Relationship Id="rId416" Type="http://schemas.openxmlformats.org/officeDocument/2006/relationships/customXml" Target="../ink/ink2608.xml"/><Relationship Id="rId598" Type="http://schemas.openxmlformats.org/officeDocument/2006/relationships/customXml" Target="../ink/ink2699.xml"/><Relationship Id="rId220" Type="http://schemas.openxmlformats.org/officeDocument/2006/relationships/customXml" Target="../ink/ink2515.xml"/><Relationship Id="rId458" Type="http://schemas.openxmlformats.org/officeDocument/2006/relationships/customXml" Target="../ink/ink2629.xml"/><Relationship Id="rId623" Type="http://schemas.openxmlformats.org/officeDocument/2006/relationships/image" Target="../media/image2493.png"/><Relationship Id="rId665" Type="http://schemas.openxmlformats.org/officeDocument/2006/relationships/image" Target="../media/image2514.png"/><Relationship Id="rId15" Type="http://schemas.openxmlformats.org/officeDocument/2006/relationships/image" Target="../media/image1861.png"/><Relationship Id="rId57" Type="http://schemas.openxmlformats.org/officeDocument/2006/relationships/image" Target="../media/image2077.png"/><Relationship Id="rId262" Type="http://schemas.openxmlformats.org/officeDocument/2006/relationships/customXml" Target="../ink/ink2536.xml"/><Relationship Id="rId318" Type="http://schemas.openxmlformats.org/officeDocument/2006/relationships/customXml" Target="../ink/ink2564.xml"/><Relationship Id="rId525" Type="http://schemas.openxmlformats.org/officeDocument/2006/relationships/image" Target="../media/image2444.png"/><Relationship Id="rId567" Type="http://schemas.openxmlformats.org/officeDocument/2006/relationships/image" Target="../media/image2465.png"/><Relationship Id="rId99" Type="http://schemas.openxmlformats.org/officeDocument/2006/relationships/image" Target="../media/image2096.png"/><Relationship Id="rId122" Type="http://schemas.openxmlformats.org/officeDocument/2006/relationships/customXml" Target="../ink/ink2466.xml"/><Relationship Id="rId164" Type="http://schemas.openxmlformats.org/officeDocument/2006/relationships/customXml" Target="../ink/ink2487.xml"/><Relationship Id="rId371" Type="http://schemas.openxmlformats.org/officeDocument/2006/relationships/image" Target="../media/image2226.png"/><Relationship Id="rId427" Type="http://schemas.openxmlformats.org/officeDocument/2006/relationships/image" Target="../media/image2396.png"/><Relationship Id="rId469" Type="http://schemas.openxmlformats.org/officeDocument/2006/relationships/image" Target="../media/image2416.png"/><Relationship Id="rId634" Type="http://schemas.openxmlformats.org/officeDocument/2006/relationships/customXml" Target="../ink/ink2717.xml"/><Relationship Id="rId26" Type="http://schemas.openxmlformats.org/officeDocument/2006/relationships/customXml" Target="../ink/ink2418.xml"/><Relationship Id="rId231" Type="http://schemas.openxmlformats.org/officeDocument/2006/relationships/image" Target="../media/image2156.png"/><Relationship Id="rId273" Type="http://schemas.openxmlformats.org/officeDocument/2006/relationships/image" Target="../media/image2331.png"/><Relationship Id="rId329" Type="http://schemas.openxmlformats.org/officeDocument/2006/relationships/image" Target="../media/image2353.png"/><Relationship Id="rId480" Type="http://schemas.openxmlformats.org/officeDocument/2006/relationships/customXml" Target="../ink/ink2640.xml"/><Relationship Id="rId536" Type="http://schemas.openxmlformats.org/officeDocument/2006/relationships/customXml" Target="../ink/ink2668.xml"/><Relationship Id="rId68" Type="http://schemas.openxmlformats.org/officeDocument/2006/relationships/customXml" Target="../ink/ink2439.xml"/><Relationship Id="rId133" Type="http://schemas.openxmlformats.org/officeDocument/2006/relationships/image" Target="../media/image2111.png"/><Relationship Id="rId175" Type="http://schemas.openxmlformats.org/officeDocument/2006/relationships/image" Target="../media/image1973.png"/><Relationship Id="rId578" Type="http://schemas.openxmlformats.org/officeDocument/2006/relationships/customXml" Target="../ink/ink2689.xml"/><Relationship Id="rId200" Type="http://schemas.openxmlformats.org/officeDocument/2006/relationships/customXml" Target="../ink/ink2505.xml"/><Relationship Id="rId382" Type="http://schemas.openxmlformats.org/officeDocument/2006/relationships/customXml" Target="../ink/ink2591.xml"/><Relationship Id="rId438" Type="http://schemas.openxmlformats.org/officeDocument/2006/relationships/customXml" Target="../ink/ink2619.xml"/><Relationship Id="rId603" Type="http://schemas.openxmlformats.org/officeDocument/2006/relationships/image" Target="../media/image2483.png"/><Relationship Id="rId645" Type="http://schemas.openxmlformats.org/officeDocument/2006/relationships/image" Target="../media/image2504.png"/><Relationship Id="rId242" Type="http://schemas.openxmlformats.org/officeDocument/2006/relationships/customXml" Target="../ink/ink2526.xml"/><Relationship Id="rId284" Type="http://schemas.openxmlformats.org/officeDocument/2006/relationships/customXml" Target="../ink/ink2547.xml"/><Relationship Id="rId491" Type="http://schemas.openxmlformats.org/officeDocument/2006/relationships/image" Target="../media/image2427.png"/><Relationship Id="rId505" Type="http://schemas.openxmlformats.org/officeDocument/2006/relationships/image" Target="../media/image2434.png"/><Relationship Id="rId37" Type="http://schemas.openxmlformats.org/officeDocument/2006/relationships/image" Target="../media/image2069.png"/><Relationship Id="rId79" Type="http://schemas.openxmlformats.org/officeDocument/2006/relationships/image" Target="../media/image2087.png"/><Relationship Id="rId102" Type="http://schemas.openxmlformats.org/officeDocument/2006/relationships/customXml" Target="../ink/ink2456.xml"/><Relationship Id="rId144" Type="http://schemas.openxmlformats.org/officeDocument/2006/relationships/customXml" Target="../ink/ink2477.xml"/><Relationship Id="rId547" Type="http://schemas.openxmlformats.org/officeDocument/2006/relationships/image" Target="../media/image2455.png"/><Relationship Id="rId589" Type="http://schemas.openxmlformats.org/officeDocument/2006/relationships/image" Target="../media/image2476.png"/><Relationship Id="rId90" Type="http://schemas.openxmlformats.org/officeDocument/2006/relationships/customXml" Target="../ink/ink2450.xml"/><Relationship Id="rId186" Type="http://schemas.openxmlformats.org/officeDocument/2006/relationships/customXml" Target="../ink/ink2498.xml"/><Relationship Id="rId351" Type="http://schemas.openxmlformats.org/officeDocument/2006/relationships/image" Target="../media/image2216.png"/><Relationship Id="rId393" Type="http://schemas.openxmlformats.org/officeDocument/2006/relationships/image" Target="../media/image2379.png"/><Relationship Id="rId407" Type="http://schemas.openxmlformats.org/officeDocument/2006/relationships/image" Target="../media/image2386.png"/><Relationship Id="rId449" Type="http://schemas.openxmlformats.org/officeDocument/2006/relationships/image" Target="../media/image2406.png"/><Relationship Id="rId614" Type="http://schemas.openxmlformats.org/officeDocument/2006/relationships/customXml" Target="../ink/ink2707.xml"/><Relationship Id="rId656" Type="http://schemas.openxmlformats.org/officeDocument/2006/relationships/customXml" Target="../ink/ink2728.xml"/><Relationship Id="rId211" Type="http://schemas.openxmlformats.org/officeDocument/2006/relationships/image" Target="../media/image2148.png"/><Relationship Id="rId253" Type="http://schemas.openxmlformats.org/officeDocument/2006/relationships/image" Target="../media/image2322.png"/><Relationship Id="rId295" Type="http://schemas.openxmlformats.org/officeDocument/2006/relationships/image" Target="../media/image2188.png"/><Relationship Id="rId309" Type="http://schemas.openxmlformats.org/officeDocument/2006/relationships/image" Target="../media/image2347.png"/><Relationship Id="rId460" Type="http://schemas.openxmlformats.org/officeDocument/2006/relationships/customXml" Target="../ink/ink2630.xml"/><Relationship Id="rId516" Type="http://schemas.openxmlformats.org/officeDocument/2006/relationships/customXml" Target="../ink/ink2658.xml"/><Relationship Id="rId48" Type="http://schemas.openxmlformats.org/officeDocument/2006/relationships/customXml" Target="../ink/ink2429.xml"/><Relationship Id="rId113" Type="http://schemas.openxmlformats.org/officeDocument/2006/relationships/image" Target="../media/image2103.png"/><Relationship Id="rId320" Type="http://schemas.openxmlformats.org/officeDocument/2006/relationships/customXml" Target="../ink/ink2565.xml"/><Relationship Id="rId558" Type="http://schemas.openxmlformats.org/officeDocument/2006/relationships/customXml" Target="../ink/ink2679.xml"/><Relationship Id="rId155" Type="http://schemas.openxmlformats.org/officeDocument/2006/relationships/image" Target="../media/image2122.png"/><Relationship Id="rId197" Type="http://schemas.openxmlformats.org/officeDocument/2006/relationships/image" Target="../media/image2141.png"/><Relationship Id="rId362" Type="http://schemas.openxmlformats.org/officeDocument/2006/relationships/customXml" Target="../ink/ink2583.xml"/><Relationship Id="rId418" Type="http://schemas.openxmlformats.org/officeDocument/2006/relationships/customXml" Target="../ink/ink2609.xml"/><Relationship Id="rId625" Type="http://schemas.openxmlformats.org/officeDocument/2006/relationships/image" Target="../media/image2494.png"/><Relationship Id="rId222" Type="http://schemas.openxmlformats.org/officeDocument/2006/relationships/customXml" Target="../ink/ink2516.xml"/><Relationship Id="rId264" Type="http://schemas.openxmlformats.org/officeDocument/2006/relationships/customXml" Target="../ink/ink2537.xml"/><Relationship Id="rId471" Type="http://schemas.openxmlformats.org/officeDocument/2006/relationships/image" Target="../media/image2417.png"/><Relationship Id="rId667" Type="http://schemas.openxmlformats.org/officeDocument/2006/relationships/image" Target="../media/image2301.png"/><Relationship Id="rId17" Type="http://schemas.openxmlformats.org/officeDocument/2006/relationships/image" Target="../media/image2059.png"/><Relationship Id="rId59" Type="http://schemas.openxmlformats.org/officeDocument/2006/relationships/image" Target="../media/image2078.png"/><Relationship Id="rId124" Type="http://schemas.openxmlformats.org/officeDocument/2006/relationships/customXml" Target="../ink/ink2467.xml"/><Relationship Id="rId527" Type="http://schemas.openxmlformats.org/officeDocument/2006/relationships/image" Target="../media/image2445.png"/><Relationship Id="rId569" Type="http://schemas.openxmlformats.org/officeDocument/2006/relationships/image" Target="../media/image2466.png"/><Relationship Id="rId70" Type="http://schemas.openxmlformats.org/officeDocument/2006/relationships/customXml" Target="../ink/ink2440.xml"/><Relationship Id="rId166" Type="http://schemas.openxmlformats.org/officeDocument/2006/relationships/customXml" Target="../ink/ink2488.xml"/><Relationship Id="rId331" Type="http://schemas.openxmlformats.org/officeDocument/2006/relationships/image" Target="../media/image2354.png"/><Relationship Id="rId373" Type="http://schemas.openxmlformats.org/officeDocument/2006/relationships/image" Target="../media/image2370.png"/><Relationship Id="rId429" Type="http://schemas.openxmlformats.org/officeDocument/2006/relationships/image" Target="../media/image2397.png"/><Relationship Id="rId580" Type="http://schemas.openxmlformats.org/officeDocument/2006/relationships/customXml" Target="../ink/ink2690.xml"/><Relationship Id="rId636" Type="http://schemas.openxmlformats.org/officeDocument/2006/relationships/customXml" Target="../ink/ink2718.xml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2314.png"/><Relationship Id="rId440" Type="http://schemas.openxmlformats.org/officeDocument/2006/relationships/customXml" Target="../ink/ink2620.xml"/><Relationship Id="rId28" Type="http://schemas.openxmlformats.org/officeDocument/2006/relationships/customXml" Target="../ink/ink2419.xml"/><Relationship Id="rId275" Type="http://schemas.openxmlformats.org/officeDocument/2006/relationships/image" Target="../media/image2332.png"/><Relationship Id="rId300" Type="http://schemas.openxmlformats.org/officeDocument/2006/relationships/customXml" Target="../ink/ink2555.xml"/><Relationship Id="rId482" Type="http://schemas.openxmlformats.org/officeDocument/2006/relationships/customXml" Target="../ink/ink2641.xml"/><Relationship Id="rId538" Type="http://schemas.openxmlformats.org/officeDocument/2006/relationships/customXml" Target="../ink/ink2669.xml"/><Relationship Id="rId81" Type="http://schemas.openxmlformats.org/officeDocument/2006/relationships/image" Target="../media/image2088.png"/><Relationship Id="rId135" Type="http://schemas.openxmlformats.org/officeDocument/2006/relationships/image" Target="../media/image2112.png"/><Relationship Id="rId177" Type="http://schemas.openxmlformats.org/officeDocument/2006/relationships/image" Target="../media/image2132.png"/><Relationship Id="rId384" Type="http://schemas.openxmlformats.org/officeDocument/2006/relationships/customXml" Target="../ink/ink2592.xml"/><Relationship Id="rId591" Type="http://schemas.openxmlformats.org/officeDocument/2006/relationships/image" Target="../media/image2477.png"/><Relationship Id="rId605" Type="http://schemas.openxmlformats.org/officeDocument/2006/relationships/image" Target="../media/image2484.png"/><Relationship Id="rId202" Type="http://schemas.openxmlformats.org/officeDocument/2006/relationships/customXml" Target="../ink/ink2506.xml"/><Relationship Id="rId244" Type="http://schemas.openxmlformats.org/officeDocument/2006/relationships/customXml" Target="../ink/ink2527.xml"/><Relationship Id="rId647" Type="http://schemas.openxmlformats.org/officeDocument/2006/relationships/image" Target="../media/image2505.png"/><Relationship Id="rId39" Type="http://schemas.openxmlformats.org/officeDocument/2006/relationships/image" Target="../media/image2070.png"/><Relationship Id="rId286" Type="http://schemas.openxmlformats.org/officeDocument/2006/relationships/customXml" Target="../ink/ink2548.xml"/><Relationship Id="rId451" Type="http://schemas.openxmlformats.org/officeDocument/2006/relationships/image" Target="../media/image2407.png"/><Relationship Id="rId493" Type="http://schemas.openxmlformats.org/officeDocument/2006/relationships/image" Target="../media/image2428.png"/><Relationship Id="rId507" Type="http://schemas.openxmlformats.org/officeDocument/2006/relationships/image" Target="../media/image2435.png"/><Relationship Id="rId549" Type="http://schemas.openxmlformats.org/officeDocument/2006/relationships/image" Target="../media/image2456.png"/><Relationship Id="rId50" Type="http://schemas.openxmlformats.org/officeDocument/2006/relationships/customXml" Target="../ink/ink2430.xml"/><Relationship Id="rId104" Type="http://schemas.openxmlformats.org/officeDocument/2006/relationships/customXml" Target="../ink/ink2457.xml"/><Relationship Id="rId146" Type="http://schemas.openxmlformats.org/officeDocument/2006/relationships/customXml" Target="../ink/ink2478.xml"/><Relationship Id="rId188" Type="http://schemas.openxmlformats.org/officeDocument/2006/relationships/customXml" Target="../ink/ink2499.xml"/><Relationship Id="rId311" Type="http://schemas.openxmlformats.org/officeDocument/2006/relationships/image" Target="../media/image2348.png"/><Relationship Id="rId353" Type="http://schemas.openxmlformats.org/officeDocument/2006/relationships/image" Target="../media/image2362.png"/><Relationship Id="rId395" Type="http://schemas.openxmlformats.org/officeDocument/2006/relationships/image" Target="../media/image2380.png"/><Relationship Id="rId409" Type="http://schemas.openxmlformats.org/officeDocument/2006/relationships/image" Target="../media/image2387.png"/><Relationship Id="rId560" Type="http://schemas.openxmlformats.org/officeDocument/2006/relationships/customXml" Target="../ink/ink2680.xml"/><Relationship Id="rId92" Type="http://schemas.openxmlformats.org/officeDocument/2006/relationships/customXml" Target="../ink/ink2451.xml"/><Relationship Id="rId213" Type="http://schemas.openxmlformats.org/officeDocument/2006/relationships/image" Target="../media/image2149.png"/><Relationship Id="rId420" Type="http://schemas.openxmlformats.org/officeDocument/2006/relationships/customXml" Target="../ink/ink2610.xml"/><Relationship Id="rId616" Type="http://schemas.openxmlformats.org/officeDocument/2006/relationships/customXml" Target="../ink/ink2708.xml"/><Relationship Id="rId658" Type="http://schemas.openxmlformats.org/officeDocument/2006/relationships/customXml" Target="../ink/ink2729.xml"/><Relationship Id="rId255" Type="http://schemas.openxmlformats.org/officeDocument/2006/relationships/image" Target="../media/image2168.png"/><Relationship Id="rId297" Type="http://schemas.openxmlformats.org/officeDocument/2006/relationships/image" Target="../media/image2341.png"/><Relationship Id="rId462" Type="http://schemas.openxmlformats.org/officeDocument/2006/relationships/customXml" Target="../ink/ink2631.xml"/><Relationship Id="rId518" Type="http://schemas.openxmlformats.org/officeDocument/2006/relationships/customXml" Target="../ink/ink2659.xml"/><Relationship Id="rId115" Type="http://schemas.openxmlformats.org/officeDocument/2006/relationships/image" Target="../media/image1918.png"/><Relationship Id="rId157" Type="http://schemas.openxmlformats.org/officeDocument/2006/relationships/image" Target="../media/image2123.png"/><Relationship Id="rId322" Type="http://schemas.openxmlformats.org/officeDocument/2006/relationships/customXml" Target="../ink/ink2566.xml"/><Relationship Id="rId364" Type="http://schemas.openxmlformats.org/officeDocument/2006/relationships/customXml" Target="../ink/ink2584.xml"/><Relationship Id="rId61" Type="http://schemas.openxmlformats.org/officeDocument/2006/relationships/image" Target="../media/image2079.png"/><Relationship Id="rId199" Type="http://schemas.openxmlformats.org/officeDocument/2006/relationships/image" Target="../media/image2142.png"/><Relationship Id="rId571" Type="http://schemas.openxmlformats.org/officeDocument/2006/relationships/image" Target="../media/image2467.png"/><Relationship Id="rId627" Type="http://schemas.openxmlformats.org/officeDocument/2006/relationships/image" Target="../media/image2495.png"/><Relationship Id="rId669" Type="http://schemas.openxmlformats.org/officeDocument/2006/relationships/image" Target="../media/image2358.png"/><Relationship Id="rId19" Type="http://schemas.openxmlformats.org/officeDocument/2006/relationships/image" Target="../media/image2060.png"/><Relationship Id="rId224" Type="http://schemas.openxmlformats.org/officeDocument/2006/relationships/customXml" Target="../ink/ink2517.xml"/><Relationship Id="rId266" Type="http://schemas.openxmlformats.org/officeDocument/2006/relationships/customXml" Target="../ink/ink2538.xml"/><Relationship Id="rId431" Type="http://schemas.openxmlformats.org/officeDocument/2006/relationships/image" Target="../media/image2256.png"/><Relationship Id="rId473" Type="http://schemas.openxmlformats.org/officeDocument/2006/relationships/image" Target="../media/image2418.png"/><Relationship Id="rId529" Type="http://schemas.openxmlformats.org/officeDocument/2006/relationships/image" Target="../media/image2446.png"/><Relationship Id="rId30" Type="http://schemas.openxmlformats.org/officeDocument/2006/relationships/customXml" Target="../ink/ink2420.xml"/><Relationship Id="rId126" Type="http://schemas.openxmlformats.org/officeDocument/2006/relationships/customXml" Target="../ink/ink2468.xml"/><Relationship Id="rId168" Type="http://schemas.openxmlformats.org/officeDocument/2006/relationships/customXml" Target="../ink/ink2489.xml"/><Relationship Id="rId333" Type="http://schemas.openxmlformats.org/officeDocument/2006/relationships/image" Target="../media/image2355.png"/><Relationship Id="rId540" Type="http://schemas.openxmlformats.org/officeDocument/2006/relationships/customXml" Target="../ink/ink2670.xml"/><Relationship Id="rId72" Type="http://schemas.openxmlformats.org/officeDocument/2006/relationships/customXml" Target="../ink/ink2441.xml"/><Relationship Id="rId375" Type="http://schemas.openxmlformats.org/officeDocument/2006/relationships/image" Target="../media/image2371.png"/><Relationship Id="rId582" Type="http://schemas.openxmlformats.org/officeDocument/2006/relationships/customXml" Target="../ink/ink2691.xml"/><Relationship Id="rId638" Type="http://schemas.openxmlformats.org/officeDocument/2006/relationships/customXml" Target="../ink/ink2719.xml"/><Relationship Id="rId3" Type="http://schemas.openxmlformats.org/officeDocument/2006/relationships/image" Target="../media/image2053.png"/><Relationship Id="rId235" Type="http://schemas.openxmlformats.org/officeDocument/2006/relationships/image" Target="../media/image2315.png"/><Relationship Id="rId277" Type="http://schemas.openxmlformats.org/officeDocument/2006/relationships/image" Target="../media/image2333.png"/><Relationship Id="rId400" Type="http://schemas.openxmlformats.org/officeDocument/2006/relationships/customXml" Target="../ink/ink2600.xml"/><Relationship Id="rId442" Type="http://schemas.openxmlformats.org/officeDocument/2006/relationships/customXml" Target="../ink/ink2621.xml"/><Relationship Id="rId484" Type="http://schemas.openxmlformats.org/officeDocument/2006/relationships/customXml" Target="../ink/ink2642.xml"/><Relationship Id="rId137" Type="http://schemas.openxmlformats.org/officeDocument/2006/relationships/image" Target="../media/image2113.png"/><Relationship Id="rId302" Type="http://schemas.openxmlformats.org/officeDocument/2006/relationships/customXml" Target="../ink/ink2556.xml"/><Relationship Id="rId41" Type="http://schemas.openxmlformats.org/officeDocument/2006/relationships/image" Target="../media/image2071.png"/><Relationship Id="rId83" Type="http://schemas.openxmlformats.org/officeDocument/2006/relationships/image" Target="../media/image2089.png"/><Relationship Id="rId179" Type="http://schemas.openxmlformats.org/officeDocument/2006/relationships/image" Target="../media/image2133.png"/><Relationship Id="rId386" Type="http://schemas.openxmlformats.org/officeDocument/2006/relationships/customXml" Target="../ink/ink2593.xml"/><Relationship Id="rId551" Type="http://schemas.openxmlformats.org/officeDocument/2006/relationships/image" Target="../media/image2457.png"/><Relationship Id="rId593" Type="http://schemas.openxmlformats.org/officeDocument/2006/relationships/image" Target="../media/image2478.png"/><Relationship Id="rId607" Type="http://schemas.openxmlformats.org/officeDocument/2006/relationships/image" Target="../media/image2485.png"/><Relationship Id="rId649" Type="http://schemas.openxmlformats.org/officeDocument/2006/relationships/image" Target="../media/image2506.png"/><Relationship Id="rId190" Type="http://schemas.openxmlformats.org/officeDocument/2006/relationships/customXml" Target="../ink/ink2500.xml"/><Relationship Id="rId204" Type="http://schemas.openxmlformats.org/officeDocument/2006/relationships/customXml" Target="../ink/ink2507.xml"/><Relationship Id="rId246" Type="http://schemas.openxmlformats.org/officeDocument/2006/relationships/customXml" Target="../ink/ink2528.xml"/><Relationship Id="rId288" Type="http://schemas.openxmlformats.org/officeDocument/2006/relationships/customXml" Target="../ink/ink2549.xml"/><Relationship Id="rId411" Type="http://schemas.openxmlformats.org/officeDocument/2006/relationships/image" Target="../media/image2388.png"/><Relationship Id="rId453" Type="http://schemas.openxmlformats.org/officeDocument/2006/relationships/image" Target="../media/image2408.png"/><Relationship Id="rId509" Type="http://schemas.openxmlformats.org/officeDocument/2006/relationships/image" Target="../media/image2436.png"/><Relationship Id="rId660" Type="http://schemas.openxmlformats.org/officeDocument/2006/relationships/customXml" Target="../ink/ink2730.xml"/><Relationship Id="rId106" Type="http://schemas.openxmlformats.org/officeDocument/2006/relationships/customXml" Target="../ink/ink2458.xml"/><Relationship Id="rId313" Type="http://schemas.openxmlformats.org/officeDocument/2006/relationships/image" Target="../media/image2197.png"/><Relationship Id="rId495" Type="http://schemas.openxmlformats.org/officeDocument/2006/relationships/image" Target="../media/image2429.png"/><Relationship Id="rId10" Type="http://schemas.openxmlformats.org/officeDocument/2006/relationships/customXml" Target="../ink/ink2410.xml"/><Relationship Id="rId52" Type="http://schemas.openxmlformats.org/officeDocument/2006/relationships/customXml" Target="../ink/ink2431.xml"/><Relationship Id="rId94" Type="http://schemas.openxmlformats.org/officeDocument/2006/relationships/customXml" Target="../ink/ink2452.xml"/><Relationship Id="rId148" Type="http://schemas.openxmlformats.org/officeDocument/2006/relationships/customXml" Target="../ink/ink2479.xml"/><Relationship Id="rId355" Type="http://schemas.openxmlformats.org/officeDocument/2006/relationships/image" Target="../media/image2363.png"/><Relationship Id="rId397" Type="http://schemas.openxmlformats.org/officeDocument/2006/relationships/image" Target="../media/image2381.png"/><Relationship Id="rId520" Type="http://schemas.openxmlformats.org/officeDocument/2006/relationships/customXml" Target="../ink/ink2660.xml"/><Relationship Id="rId562" Type="http://schemas.openxmlformats.org/officeDocument/2006/relationships/customXml" Target="../ink/ink2681.xml"/><Relationship Id="rId618" Type="http://schemas.openxmlformats.org/officeDocument/2006/relationships/customXml" Target="../ink/ink2709.xml"/><Relationship Id="rId215" Type="http://schemas.openxmlformats.org/officeDocument/2006/relationships/image" Target="../media/image2150.png"/><Relationship Id="rId257" Type="http://schemas.openxmlformats.org/officeDocument/2006/relationships/image" Target="../media/image2323.png"/><Relationship Id="rId422" Type="http://schemas.openxmlformats.org/officeDocument/2006/relationships/customXml" Target="../ink/ink2611.xml"/><Relationship Id="rId464" Type="http://schemas.openxmlformats.org/officeDocument/2006/relationships/customXml" Target="../ink/ink2632.xml"/><Relationship Id="rId299" Type="http://schemas.openxmlformats.org/officeDocument/2006/relationships/image" Target="../media/image2342.png"/><Relationship Id="rId63" Type="http://schemas.openxmlformats.org/officeDocument/2006/relationships/image" Target="../media/image2080.png"/><Relationship Id="rId159" Type="http://schemas.openxmlformats.org/officeDocument/2006/relationships/image" Target="../media/image2124.png"/><Relationship Id="rId366" Type="http://schemas.openxmlformats.org/officeDocument/2006/relationships/customXml" Target="../ink/ink2585.xml"/><Relationship Id="rId573" Type="http://schemas.openxmlformats.org/officeDocument/2006/relationships/image" Target="../media/image2468.png"/><Relationship Id="rId226" Type="http://schemas.openxmlformats.org/officeDocument/2006/relationships/customXml" Target="../ink/ink2518.xml"/><Relationship Id="rId433" Type="http://schemas.openxmlformats.org/officeDocument/2006/relationships/image" Target="../media/image2398.png"/><Relationship Id="rId640" Type="http://schemas.openxmlformats.org/officeDocument/2006/relationships/customXml" Target="../ink/ink2720.xml"/><Relationship Id="rId74" Type="http://schemas.openxmlformats.org/officeDocument/2006/relationships/customXml" Target="../ink/ink2442.xml"/><Relationship Id="rId500" Type="http://schemas.openxmlformats.org/officeDocument/2006/relationships/customXml" Target="../ink/ink2650.xml"/><Relationship Id="rId584" Type="http://schemas.openxmlformats.org/officeDocument/2006/relationships/customXml" Target="../ink/ink2692.xml"/><Relationship Id="rId5" Type="http://schemas.openxmlformats.org/officeDocument/2006/relationships/image" Target="../media/image2054.png"/><Relationship Id="rId237" Type="http://schemas.openxmlformats.org/officeDocument/2006/relationships/image" Target="../media/image2316.png"/><Relationship Id="rId444" Type="http://schemas.openxmlformats.org/officeDocument/2006/relationships/customXml" Target="../ink/ink2622.xml"/><Relationship Id="rId651" Type="http://schemas.openxmlformats.org/officeDocument/2006/relationships/image" Target="../media/image2507.png"/><Relationship Id="rId290" Type="http://schemas.openxmlformats.org/officeDocument/2006/relationships/customXml" Target="../ink/ink2550.xml"/><Relationship Id="rId304" Type="http://schemas.openxmlformats.org/officeDocument/2006/relationships/customXml" Target="../ink/ink2557.xml"/><Relationship Id="rId388" Type="http://schemas.openxmlformats.org/officeDocument/2006/relationships/customXml" Target="../ink/ink2594.xml"/><Relationship Id="rId511" Type="http://schemas.openxmlformats.org/officeDocument/2006/relationships/image" Target="../media/image2437.png"/><Relationship Id="rId609" Type="http://schemas.openxmlformats.org/officeDocument/2006/relationships/image" Target="../media/image2486.png"/><Relationship Id="rId85" Type="http://schemas.openxmlformats.org/officeDocument/2006/relationships/image" Target="../media/image2090.png"/><Relationship Id="rId150" Type="http://schemas.openxmlformats.org/officeDocument/2006/relationships/customXml" Target="../ink/ink2480.xml"/><Relationship Id="rId595" Type="http://schemas.openxmlformats.org/officeDocument/2006/relationships/image" Target="../media/image2479.png"/><Relationship Id="rId248" Type="http://schemas.openxmlformats.org/officeDocument/2006/relationships/customXml" Target="../ink/ink2529.xml"/><Relationship Id="rId455" Type="http://schemas.openxmlformats.org/officeDocument/2006/relationships/image" Target="../media/image2409.png"/><Relationship Id="rId662" Type="http://schemas.openxmlformats.org/officeDocument/2006/relationships/customXml" Target="../ink/ink2731.xml"/><Relationship Id="rId12" Type="http://schemas.openxmlformats.org/officeDocument/2006/relationships/customXml" Target="../ink/ink2411.xml"/><Relationship Id="rId108" Type="http://schemas.openxmlformats.org/officeDocument/2006/relationships/customXml" Target="../ink/ink2459.xml"/><Relationship Id="rId315" Type="http://schemas.openxmlformats.org/officeDocument/2006/relationships/image" Target="../media/image2349.png"/><Relationship Id="rId522" Type="http://schemas.openxmlformats.org/officeDocument/2006/relationships/customXml" Target="../ink/ink2661.xml"/><Relationship Id="rId96" Type="http://schemas.openxmlformats.org/officeDocument/2006/relationships/customXml" Target="../ink/ink2453.xml"/><Relationship Id="rId161" Type="http://schemas.openxmlformats.org/officeDocument/2006/relationships/image" Target="../media/image2125.png"/><Relationship Id="rId399" Type="http://schemas.openxmlformats.org/officeDocument/2006/relationships/image" Target="../media/image2382.png"/><Relationship Id="rId259" Type="http://schemas.openxmlformats.org/officeDocument/2006/relationships/image" Target="../media/image2324.png"/><Relationship Id="rId466" Type="http://schemas.openxmlformats.org/officeDocument/2006/relationships/customXml" Target="../ink/ink2633.xml"/><Relationship Id="rId673" Type="http://schemas.openxmlformats.org/officeDocument/2006/relationships/image" Target="../media/image2372.png"/><Relationship Id="rId23" Type="http://schemas.openxmlformats.org/officeDocument/2006/relationships/image" Target="../media/image2062.png"/><Relationship Id="rId119" Type="http://schemas.openxmlformats.org/officeDocument/2006/relationships/image" Target="../media/image2104.png"/><Relationship Id="rId326" Type="http://schemas.openxmlformats.org/officeDocument/2006/relationships/customXml" Target="../ink/ink2568.xml"/><Relationship Id="rId533" Type="http://schemas.openxmlformats.org/officeDocument/2006/relationships/image" Target="../media/image2448.png"/><Relationship Id="rId172" Type="http://schemas.openxmlformats.org/officeDocument/2006/relationships/customXml" Target="../ink/ink2491.xml"/><Relationship Id="rId477" Type="http://schemas.openxmlformats.org/officeDocument/2006/relationships/image" Target="../media/image2420.png"/><Relationship Id="rId600" Type="http://schemas.openxmlformats.org/officeDocument/2006/relationships/customXml" Target="../ink/ink2700.xml"/><Relationship Id="rId337" Type="http://schemas.openxmlformats.org/officeDocument/2006/relationships/image" Target="../media/image2357.png"/><Relationship Id="rId34" Type="http://schemas.openxmlformats.org/officeDocument/2006/relationships/customXml" Target="../ink/ink2422.xml"/><Relationship Id="rId544" Type="http://schemas.openxmlformats.org/officeDocument/2006/relationships/customXml" Target="../ink/ink2672.xml"/><Relationship Id="rId183" Type="http://schemas.openxmlformats.org/officeDocument/2006/relationships/image" Target="../media/image2135.png"/><Relationship Id="rId390" Type="http://schemas.openxmlformats.org/officeDocument/2006/relationships/customXml" Target="../ink/ink2595.xml"/><Relationship Id="rId404" Type="http://schemas.openxmlformats.org/officeDocument/2006/relationships/customXml" Target="../ink/ink2602.xml"/><Relationship Id="rId611" Type="http://schemas.openxmlformats.org/officeDocument/2006/relationships/image" Target="../media/image2487.png"/><Relationship Id="rId250" Type="http://schemas.openxmlformats.org/officeDocument/2006/relationships/customXml" Target="../ink/ink2530.xml"/><Relationship Id="rId488" Type="http://schemas.openxmlformats.org/officeDocument/2006/relationships/customXml" Target="../ink/ink2644.xml"/><Relationship Id="rId45" Type="http://schemas.openxmlformats.org/officeDocument/2006/relationships/image" Target="../media/image2072.png"/><Relationship Id="rId110" Type="http://schemas.openxmlformats.org/officeDocument/2006/relationships/customXml" Target="../ink/ink2460.xml"/><Relationship Id="rId348" Type="http://schemas.openxmlformats.org/officeDocument/2006/relationships/customXml" Target="../ink/ink2576.xml"/><Relationship Id="rId555" Type="http://schemas.openxmlformats.org/officeDocument/2006/relationships/image" Target="../media/image2459.png"/><Relationship Id="rId194" Type="http://schemas.openxmlformats.org/officeDocument/2006/relationships/customXml" Target="../ink/ink2502.xml"/><Relationship Id="rId208" Type="http://schemas.openxmlformats.org/officeDocument/2006/relationships/customXml" Target="../ink/ink2509.xml"/><Relationship Id="rId415" Type="http://schemas.openxmlformats.org/officeDocument/2006/relationships/image" Target="../media/image2390.png"/><Relationship Id="rId622" Type="http://schemas.openxmlformats.org/officeDocument/2006/relationships/customXml" Target="../ink/ink2711.xml"/><Relationship Id="rId261" Type="http://schemas.openxmlformats.org/officeDocument/2006/relationships/image" Target="../media/image2325.png"/><Relationship Id="rId499" Type="http://schemas.openxmlformats.org/officeDocument/2006/relationships/image" Target="../media/image2431.png"/><Relationship Id="rId56" Type="http://schemas.openxmlformats.org/officeDocument/2006/relationships/customXml" Target="../ink/ink2433.xml"/><Relationship Id="rId359" Type="http://schemas.openxmlformats.org/officeDocument/2006/relationships/image" Target="../media/image2364.png"/><Relationship Id="rId566" Type="http://schemas.openxmlformats.org/officeDocument/2006/relationships/customXml" Target="../ink/ink2683.xml"/><Relationship Id="rId121" Type="http://schemas.openxmlformats.org/officeDocument/2006/relationships/image" Target="../media/image2105.png"/><Relationship Id="rId219" Type="http://schemas.openxmlformats.org/officeDocument/2006/relationships/image" Target="../media/image2152.png"/><Relationship Id="rId426" Type="http://schemas.openxmlformats.org/officeDocument/2006/relationships/customXml" Target="../ink/ink2613.xml"/><Relationship Id="rId633" Type="http://schemas.openxmlformats.org/officeDocument/2006/relationships/image" Target="../media/image2498.png"/><Relationship Id="rId67" Type="http://schemas.openxmlformats.org/officeDocument/2006/relationships/image" Target="../media/image2082.png"/><Relationship Id="rId272" Type="http://schemas.openxmlformats.org/officeDocument/2006/relationships/customXml" Target="../ink/ink2541.xml"/><Relationship Id="rId577" Type="http://schemas.openxmlformats.org/officeDocument/2006/relationships/image" Target="../media/image2470.png"/><Relationship Id="rId132" Type="http://schemas.openxmlformats.org/officeDocument/2006/relationships/customXml" Target="../ink/ink2471.xml"/><Relationship Id="rId437" Type="http://schemas.openxmlformats.org/officeDocument/2006/relationships/image" Target="../media/image2400.png"/><Relationship Id="rId644" Type="http://schemas.openxmlformats.org/officeDocument/2006/relationships/customXml" Target="../ink/ink2722.xml"/><Relationship Id="rId283" Type="http://schemas.openxmlformats.org/officeDocument/2006/relationships/image" Target="../media/image2336.png"/><Relationship Id="rId490" Type="http://schemas.openxmlformats.org/officeDocument/2006/relationships/customXml" Target="../ink/ink2645.xml"/><Relationship Id="rId504" Type="http://schemas.openxmlformats.org/officeDocument/2006/relationships/customXml" Target="../ink/ink2652.xml"/><Relationship Id="rId78" Type="http://schemas.openxmlformats.org/officeDocument/2006/relationships/customXml" Target="../ink/ink2444.xml"/><Relationship Id="rId143" Type="http://schemas.openxmlformats.org/officeDocument/2006/relationships/image" Target="../media/image2116.png"/><Relationship Id="rId350" Type="http://schemas.openxmlformats.org/officeDocument/2006/relationships/customXml" Target="../ink/ink2577.xml"/><Relationship Id="rId588" Type="http://schemas.openxmlformats.org/officeDocument/2006/relationships/customXml" Target="../ink/ink2694.xml"/><Relationship Id="rId9" Type="http://schemas.openxmlformats.org/officeDocument/2006/relationships/image" Target="../media/image2056.png"/><Relationship Id="rId210" Type="http://schemas.openxmlformats.org/officeDocument/2006/relationships/customXml" Target="../ink/ink2510.xml"/><Relationship Id="rId448" Type="http://schemas.openxmlformats.org/officeDocument/2006/relationships/customXml" Target="../ink/ink2624.xml"/><Relationship Id="rId655" Type="http://schemas.openxmlformats.org/officeDocument/2006/relationships/image" Target="../media/image2509.png"/><Relationship Id="rId294" Type="http://schemas.openxmlformats.org/officeDocument/2006/relationships/customXml" Target="../ink/ink2552.xml"/><Relationship Id="rId308" Type="http://schemas.openxmlformats.org/officeDocument/2006/relationships/customXml" Target="../ink/ink2559.xml"/><Relationship Id="rId515" Type="http://schemas.openxmlformats.org/officeDocument/2006/relationships/image" Target="../media/image2439.png"/><Relationship Id="rId89" Type="http://schemas.openxmlformats.org/officeDocument/2006/relationships/image" Target="../media/image2092.png"/><Relationship Id="rId154" Type="http://schemas.openxmlformats.org/officeDocument/2006/relationships/customXml" Target="../ink/ink2482.xml"/><Relationship Id="rId361" Type="http://schemas.openxmlformats.org/officeDocument/2006/relationships/image" Target="../media/image2365.png"/><Relationship Id="rId599" Type="http://schemas.openxmlformats.org/officeDocument/2006/relationships/image" Target="../media/image2481.png"/><Relationship Id="rId459" Type="http://schemas.openxmlformats.org/officeDocument/2006/relationships/image" Target="../media/image2411.png"/><Relationship Id="rId666" Type="http://schemas.openxmlformats.org/officeDocument/2006/relationships/customXml" Target="../ink/ink2733.xml"/><Relationship Id="rId16" Type="http://schemas.openxmlformats.org/officeDocument/2006/relationships/customXml" Target="../ink/ink2413.xml"/><Relationship Id="rId221" Type="http://schemas.openxmlformats.org/officeDocument/2006/relationships/image" Target="../media/image2048.png"/><Relationship Id="rId319" Type="http://schemas.openxmlformats.org/officeDocument/2006/relationships/image" Target="../media/image2200.png"/><Relationship Id="rId526" Type="http://schemas.openxmlformats.org/officeDocument/2006/relationships/customXml" Target="../ink/ink2663.xml"/><Relationship Id="rId165" Type="http://schemas.openxmlformats.org/officeDocument/2006/relationships/image" Target="../media/image2127.png"/><Relationship Id="rId372" Type="http://schemas.openxmlformats.org/officeDocument/2006/relationships/customXml" Target="../ink/ink2588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72.png"/><Relationship Id="rId21" Type="http://schemas.openxmlformats.org/officeDocument/2006/relationships/image" Target="../media/image2524.png"/><Relationship Id="rId324" Type="http://schemas.openxmlformats.org/officeDocument/2006/relationships/customXml" Target="../ink/ink2896.xml"/><Relationship Id="rId531" Type="http://schemas.openxmlformats.org/officeDocument/2006/relationships/image" Target="../media/image2779.png"/><Relationship Id="rId170" Type="http://schemas.openxmlformats.org/officeDocument/2006/relationships/customXml" Target="../ink/ink2821.xml"/><Relationship Id="rId268" Type="http://schemas.openxmlformats.org/officeDocument/2006/relationships/customXml" Target="../ink/ink2868.xml"/><Relationship Id="rId475" Type="http://schemas.openxmlformats.org/officeDocument/2006/relationships/image" Target="../media/image2751.png"/><Relationship Id="rId32" Type="http://schemas.openxmlformats.org/officeDocument/2006/relationships/customXml" Target="../ink/ink2752.xml"/><Relationship Id="rId128" Type="http://schemas.openxmlformats.org/officeDocument/2006/relationships/customXml" Target="../ink/ink2800.xml"/><Relationship Id="rId335" Type="http://schemas.openxmlformats.org/officeDocument/2006/relationships/image" Target="../media/image2681.png"/><Relationship Id="rId542" Type="http://schemas.openxmlformats.org/officeDocument/2006/relationships/customXml" Target="../ink/ink3002.xml"/><Relationship Id="rId181" Type="http://schemas.openxmlformats.org/officeDocument/2006/relationships/image" Target="../media/image2604.png"/><Relationship Id="rId402" Type="http://schemas.openxmlformats.org/officeDocument/2006/relationships/customXml" Target="../ink/ink2935.xml"/><Relationship Id="rId279" Type="http://schemas.openxmlformats.org/officeDocument/2006/relationships/image" Target="../media/image2653.png"/><Relationship Id="rId43" Type="http://schemas.openxmlformats.org/officeDocument/2006/relationships/image" Target="../media/image2535.png"/><Relationship Id="rId139" Type="http://schemas.openxmlformats.org/officeDocument/2006/relationships/image" Target="../media/image2583.png"/><Relationship Id="rId346" Type="http://schemas.openxmlformats.org/officeDocument/2006/relationships/customXml" Target="../ink/ink2907.xml"/><Relationship Id="rId553" Type="http://schemas.openxmlformats.org/officeDocument/2006/relationships/image" Target="../media/image2790.png"/><Relationship Id="rId192" Type="http://schemas.openxmlformats.org/officeDocument/2006/relationships/customXml" Target="../ink/ink2832.xml"/><Relationship Id="rId206" Type="http://schemas.openxmlformats.org/officeDocument/2006/relationships/customXml" Target="../ink/ink2839.xml"/><Relationship Id="rId413" Type="http://schemas.openxmlformats.org/officeDocument/2006/relationships/image" Target="../media/image2720.png"/><Relationship Id="rId497" Type="http://schemas.openxmlformats.org/officeDocument/2006/relationships/image" Target="../media/image2762.png"/><Relationship Id="rId357" Type="http://schemas.openxmlformats.org/officeDocument/2006/relationships/image" Target="../media/image2692.png"/><Relationship Id="rId54" Type="http://schemas.openxmlformats.org/officeDocument/2006/relationships/customXml" Target="../ink/ink2763.xml"/><Relationship Id="rId217" Type="http://schemas.openxmlformats.org/officeDocument/2006/relationships/image" Target="../media/image2622.png"/><Relationship Id="rId564" Type="http://schemas.openxmlformats.org/officeDocument/2006/relationships/customXml" Target="../ink/ink3013.xml"/><Relationship Id="rId424" Type="http://schemas.openxmlformats.org/officeDocument/2006/relationships/customXml" Target="../ink/ink2946.xml"/><Relationship Id="rId23" Type="http://schemas.openxmlformats.org/officeDocument/2006/relationships/image" Target="../media/image2525.png"/><Relationship Id="rId119" Type="http://schemas.openxmlformats.org/officeDocument/2006/relationships/image" Target="../media/image2573.png"/><Relationship Id="rId270" Type="http://schemas.openxmlformats.org/officeDocument/2006/relationships/customXml" Target="../ink/ink2869.xml"/><Relationship Id="rId326" Type="http://schemas.openxmlformats.org/officeDocument/2006/relationships/customXml" Target="../ink/ink2897.xml"/><Relationship Id="rId533" Type="http://schemas.openxmlformats.org/officeDocument/2006/relationships/image" Target="../media/image2780.png"/><Relationship Id="rId65" Type="http://schemas.openxmlformats.org/officeDocument/2006/relationships/image" Target="../media/image2546.png"/><Relationship Id="rId130" Type="http://schemas.openxmlformats.org/officeDocument/2006/relationships/customXml" Target="../ink/ink2801.xml"/><Relationship Id="rId368" Type="http://schemas.openxmlformats.org/officeDocument/2006/relationships/customXml" Target="../ink/ink2918.xml"/><Relationship Id="rId172" Type="http://schemas.openxmlformats.org/officeDocument/2006/relationships/customXml" Target="../ink/ink2822.xml"/><Relationship Id="rId228" Type="http://schemas.openxmlformats.org/officeDocument/2006/relationships/customXml" Target="../ink/ink2850.xml"/><Relationship Id="rId435" Type="http://schemas.openxmlformats.org/officeDocument/2006/relationships/image" Target="../media/image2731.png"/><Relationship Id="rId477" Type="http://schemas.openxmlformats.org/officeDocument/2006/relationships/image" Target="../media/image2752.png"/><Relationship Id="rId281" Type="http://schemas.openxmlformats.org/officeDocument/2006/relationships/image" Target="../media/image2654.png"/><Relationship Id="rId337" Type="http://schemas.openxmlformats.org/officeDocument/2006/relationships/image" Target="../media/image2682.png"/><Relationship Id="rId502" Type="http://schemas.openxmlformats.org/officeDocument/2006/relationships/customXml" Target="../ink/ink2982.xml"/><Relationship Id="rId34" Type="http://schemas.openxmlformats.org/officeDocument/2006/relationships/customXml" Target="../ink/ink2753.xml"/><Relationship Id="rId76" Type="http://schemas.openxmlformats.org/officeDocument/2006/relationships/customXml" Target="../ink/ink2774.xml"/><Relationship Id="rId141" Type="http://schemas.openxmlformats.org/officeDocument/2006/relationships/image" Target="../media/image2584.png"/><Relationship Id="rId379" Type="http://schemas.openxmlformats.org/officeDocument/2006/relationships/image" Target="../media/image2703.png"/><Relationship Id="rId544" Type="http://schemas.openxmlformats.org/officeDocument/2006/relationships/customXml" Target="../ink/ink3003.xml"/><Relationship Id="rId7" Type="http://schemas.openxmlformats.org/officeDocument/2006/relationships/image" Target="../media/image2517.png"/><Relationship Id="rId183" Type="http://schemas.openxmlformats.org/officeDocument/2006/relationships/image" Target="../media/image2605.png"/><Relationship Id="rId239" Type="http://schemas.openxmlformats.org/officeDocument/2006/relationships/image" Target="../media/image2633.png"/><Relationship Id="rId390" Type="http://schemas.openxmlformats.org/officeDocument/2006/relationships/customXml" Target="../ink/ink2929.xml"/><Relationship Id="rId404" Type="http://schemas.openxmlformats.org/officeDocument/2006/relationships/customXml" Target="../ink/ink2936.xml"/><Relationship Id="rId446" Type="http://schemas.openxmlformats.org/officeDocument/2006/relationships/customXml" Target="../ink/ink2957.xml"/><Relationship Id="rId250" Type="http://schemas.openxmlformats.org/officeDocument/2006/relationships/customXml" Target="../ink/ink2861.xml"/><Relationship Id="rId292" Type="http://schemas.openxmlformats.org/officeDocument/2006/relationships/customXml" Target="../ink/ink2880.xml"/><Relationship Id="rId306" Type="http://schemas.openxmlformats.org/officeDocument/2006/relationships/customXml" Target="../ink/ink2887.xml"/><Relationship Id="rId45" Type="http://schemas.openxmlformats.org/officeDocument/2006/relationships/image" Target="../media/image2536.png"/><Relationship Id="rId87" Type="http://schemas.openxmlformats.org/officeDocument/2006/relationships/image" Target="../media/image2557.png"/><Relationship Id="rId110" Type="http://schemas.openxmlformats.org/officeDocument/2006/relationships/customXml" Target="../ink/ink2791.xml"/><Relationship Id="rId348" Type="http://schemas.openxmlformats.org/officeDocument/2006/relationships/customXml" Target="../ink/ink2908.xml"/><Relationship Id="rId513" Type="http://schemas.openxmlformats.org/officeDocument/2006/relationships/image" Target="../media/image2770.png"/><Relationship Id="rId555" Type="http://schemas.openxmlformats.org/officeDocument/2006/relationships/image" Target="../media/image2791.png"/><Relationship Id="rId152" Type="http://schemas.openxmlformats.org/officeDocument/2006/relationships/customXml" Target="../ink/ink2812.xml"/><Relationship Id="rId194" Type="http://schemas.openxmlformats.org/officeDocument/2006/relationships/customXml" Target="../ink/ink2833.xml"/><Relationship Id="rId208" Type="http://schemas.openxmlformats.org/officeDocument/2006/relationships/customXml" Target="../ink/ink2840.xml"/><Relationship Id="rId415" Type="http://schemas.openxmlformats.org/officeDocument/2006/relationships/image" Target="../media/image2721.png"/><Relationship Id="rId457" Type="http://schemas.openxmlformats.org/officeDocument/2006/relationships/image" Target="../media/image2742.png"/><Relationship Id="rId261" Type="http://schemas.openxmlformats.org/officeDocument/2006/relationships/image" Target="../media/image2644.png"/><Relationship Id="rId499" Type="http://schemas.openxmlformats.org/officeDocument/2006/relationships/image" Target="../media/image2763.png"/><Relationship Id="rId14" Type="http://schemas.openxmlformats.org/officeDocument/2006/relationships/customXml" Target="../ink/ink2743.xml"/><Relationship Id="rId56" Type="http://schemas.openxmlformats.org/officeDocument/2006/relationships/customXml" Target="../ink/ink2764.xml"/><Relationship Id="rId317" Type="http://schemas.openxmlformats.org/officeDocument/2006/relationships/image" Target="../media/image2672.png"/><Relationship Id="rId359" Type="http://schemas.openxmlformats.org/officeDocument/2006/relationships/image" Target="../media/image2693.png"/><Relationship Id="rId524" Type="http://schemas.openxmlformats.org/officeDocument/2006/relationships/customXml" Target="../ink/ink2993.xml"/><Relationship Id="rId566" Type="http://schemas.openxmlformats.org/officeDocument/2006/relationships/customXml" Target="../ink/ink3014.xml"/><Relationship Id="rId98" Type="http://schemas.openxmlformats.org/officeDocument/2006/relationships/customXml" Target="../ink/ink2785.xml"/><Relationship Id="rId121" Type="http://schemas.openxmlformats.org/officeDocument/2006/relationships/image" Target="../media/image2574.png"/><Relationship Id="rId163" Type="http://schemas.openxmlformats.org/officeDocument/2006/relationships/image" Target="../media/image2595.png"/><Relationship Id="rId219" Type="http://schemas.openxmlformats.org/officeDocument/2006/relationships/image" Target="../media/image2623.png"/><Relationship Id="rId370" Type="http://schemas.openxmlformats.org/officeDocument/2006/relationships/customXml" Target="../ink/ink2919.xml"/><Relationship Id="rId426" Type="http://schemas.openxmlformats.org/officeDocument/2006/relationships/customXml" Target="../ink/ink2947.xml"/><Relationship Id="rId230" Type="http://schemas.openxmlformats.org/officeDocument/2006/relationships/customXml" Target="../ink/ink2851.xml"/><Relationship Id="rId468" Type="http://schemas.openxmlformats.org/officeDocument/2006/relationships/customXml" Target="../ink/ink2968.xml"/><Relationship Id="rId25" Type="http://schemas.openxmlformats.org/officeDocument/2006/relationships/image" Target="../media/image2526.png"/><Relationship Id="rId67" Type="http://schemas.openxmlformats.org/officeDocument/2006/relationships/image" Target="../media/image2547.png"/><Relationship Id="rId272" Type="http://schemas.openxmlformats.org/officeDocument/2006/relationships/customXml" Target="../ink/ink2870.xml"/><Relationship Id="rId328" Type="http://schemas.openxmlformats.org/officeDocument/2006/relationships/customXml" Target="../ink/ink2898.xml"/><Relationship Id="rId535" Type="http://schemas.openxmlformats.org/officeDocument/2006/relationships/image" Target="../media/image2781.png"/><Relationship Id="rId132" Type="http://schemas.openxmlformats.org/officeDocument/2006/relationships/customXml" Target="../ink/ink2802.xml"/><Relationship Id="rId174" Type="http://schemas.openxmlformats.org/officeDocument/2006/relationships/customXml" Target="../ink/ink2823.xml"/><Relationship Id="rId381" Type="http://schemas.openxmlformats.org/officeDocument/2006/relationships/image" Target="../media/image2704.png"/><Relationship Id="rId241" Type="http://schemas.openxmlformats.org/officeDocument/2006/relationships/image" Target="../media/image2634.png"/><Relationship Id="rId437" Type="http://schemas.openxmlformats.org/officeDocument/2006/relationships/image" Target="../media/image2732.png"/><Relationship Id="rId479" Type="http://schemas.openxmlformats.org/officeDocument/2006/relationships/image" Target="../media/image2753.png"/><Relationship Id="rId36" Type="http://schemas.openxmlformats.org/officeDocument/2006/relationships/customXml" Target="../ink/ink2754.xml"/><Relationship Id="rId283" Type="http://schemas.openxmlformats.org/officeDocument/2006/relationships/image" Target="../media/image2655.png"/><Relationship Id="rId339" Type="http://schemas.openxmlformats.org/officeDocument/2006/relationships/image" Target="../media/image2683.png"/><Relationship Id="rId490" Type="http://schemas.openxmlformats.org/officeDocument/2006/relationships/customXml" Target="../ink/ink2976.xml"/><Relationship Id="rId504" Type="http://schemas.openxmlformats.org/officeDocument/2006/relationships/customXml" Target="../ink/ink2983.xml"/><Relationship Id="rId546" Type="http://schemas.openxmlformats.org/officeDocument/2006/relationships/customXml" Target="../ink/ink3004.xml"/><Relationship Id="rId78" Type="http://schemas.openxmlformats.org/officeDocument/2006/relationships/customXml" Target="../ink/ink2775.xml"/><Relationship Id="rId101" Type="http://schemas.openxmlformats.org/officeDocument/2006/relationships/image" Target="../media/image2564.png"/><Relationship Id="rId143" Type="http://schemas.openxmlformats.org/officeDocument/2006/relationships/image" Target="../media/image2585.png"/><Relationship Id="rId185" Type="http://schemas.openxmlformats.org/officeDocument/2006/relationships/image" Target="../media/image2606.png"/><Relationship Id="rId350" Type="http://schemas.openxmlformats.org/officeDocument/2006/relationships/customXml" Target="../ink/ink2909.xml"/><Relationship Id="rId406" Type="http://schemas.openxmlformats.org/officeDocument/2006/relationships/customXml" Target="../ink/ink2937.xml"/><Relationship Id="rId9" Type="http://schemas.openxmlformats.org/officeDocument/2006/relationships/image" Target="../media/image2518.png"/><Relationship Id="rId210" Type="http://schemas.openxmlformats.org/officeDocument/2006/relationships/customXml" Target="../ink/ink2841.xml"/><Relationship Id="rId392" Type="http://schemas.openxmlformats.org/officeDocument/2006/relationships/customXml" Target="../ink/ink2930.xml"/><Relationship Id="rId448" Type="http://schemas.openxmlformats.org/officeDocument/2006/relationships/customXml" Target="../ink/ink2958.xml"/><Relationship Id="rId294" Type="http://schemas.openxmlformats.org/officeDocument/2006/relationships/customXml" Target="../ink/ink2881.xml"/><Relationship Id="rId308" Type="http://schemas.openxmlformats.org/officeDocument/2006/relationships/customXml" Target="../ink/ink2888.xml"/><Relationship Id="rId515" Type="http://schemas.openxmlformats.org/officeDocument/2006/relationships/image" Target="../media/image2771.png"/><Relationship Id="rId47" Type="http://schemas.openxmlformats.org/officeDocument/2006/relationships/image" Target="../media/image2537.png"/><Relationship Id="rId89" Type="http://schemas.openxmlformats.org/officeDocument/2006/relationships/image" Target="../media/image2558.png"/><Relationship Id="rId112" Type="http://schemas.openxmlformats.org/officeDocument/2006/relationships/customXml" Target="../ink/ink2792.xml"/><Relationship Id="rId154" Type="http://schemas.openxmlformats.org/officeDocument/2006/relationships/customXml" Target="../ink/ink2813.xml"/><Relationship Id="rId361" Type="http://schemas.openxmlformats.org/officeDocument/2006/relationships/image" Target="../media/image2694.png"/><Relationship Id="rId557" Type="http://schemas.openxmlformats.org/officeDocument/2006/relationships/image" Target="../media/image2792.png"/><Relationship Id="rId196" Type="http://schemas.openxmlformats.org/officeDocument/2006/relationships/customXml" Target="../ink/ink2834.xml"/><Relationship Id="rId417" Type="http://schemas.openxmlformats.org/officeDocument/2006/relationships/image" Target="../media/image2722.png"/><Relationship Id="rId459" Type="http://schemas.openxmlformats.org/officeDocument/2006/relationships/image" Target="../media/image2743.png"/><Relationship Id="rId16" Type="http://schemas.openxmlformats.org/officeDocument/2006/relationships/customXml" Target="../ink/ink2744.xml"/><Relationship Id="rId221" Type="http://schemas.openxmlformats.org/officeDocument/2006/relationships/image" Target="../media/image2624.png"/><Relationship Id="rId263" Type="http://schemas.openxmlformats.org/officeDocument/2006/relationships/image" Target="../media/image2645.png"/><Relationship Id="rId319" Type="http://schemas.openxmlformats.org/officeDocument/2006/relationships/image" Target="../media/image2673.png"/><Relationship Id="rId470" Type="http://schemas.openxmlformats.org/officeDocument/2006/relationships/customXml" Target="../ink/ink2969.xml"/><Relationship Id="rId526" Type="http://schemas.openxmlformats.org/officeDocument/2006/relationships/customXml" Target="../ink/ink2994.xml"/><Relationship Id="rId58" Type="http://schemas.openxmlformats.org/officeDocument/2006/relationships/customXml" Target="../ink/ink2765.xml"/><Relationship Id="rId123" Type="http://schemas.openxmlformats.org/officeDocument/2006/relationships/image" Target="../media/image2575.png"/><Relationship Id="rId330" Type="http://schemas.openxmlformats.org/officeDocument/2006/relationships/customXml" Target="../ink/ink2899.xml"/><Relationship Id="rId568" Type="http://schemas.openxmlformats.org/officeDocument/2006/relationships/customXml" Target="../ink/ink3015.xml"/><Relationship Id="rId165" Type="http://schemas.openxmlformats.org/officeDocument/2006/relationships/image" Target="../media/image2596.png"/><Relationship Id="rId372" Type="http://schemas.openxmlformats.org/officeDocument/2006/relationships/customXml" Target="../ink/ink2920.xml"/><Relationship Id="rId428" Type="http://schemas.openxmlformats.org/officeDocument/2006/relationships/customXml" Target="../ink/ink2948.xml"/><Relationship Id="rId232" Type="http://schemas.openxmlformats.org/officeDocument/2006/relationships/customXml" Target="../ink/ink2852.xml"/><Relationship Id="rId274" Type="http://schemas.openxmlformats.org/officeDocument/2006/relationships/customXml" Target="../ink/ink2871.xml"/><Relationship Id="rId481" Type="http://schemas.openxmlformats.org/officeDocument/2006/relationships/image" Target="../media/image2754.png"/><Relationship Id="rId27" Type="http://schemas.openxmlformats.org/officeDocument/2006/relationships/image" Target="../media/image2527.png"/><Relationship Id="rId69" Type="http://schemas.openxmlformats.org/officeDocument/2006/relationships/image" Target="../media/image2548.png"/><Relationship Id="rId134" Type="http://schemas.openxmlformats.org/officeDocument/2006/relationships/customXml" Target="../ink/ink2803.xml"/><Relationship Id="rId537" Type="http://schemas.openxmlformats.org/officeDocument/2006/relationships/image" Target="../media/image2782.png"/><Relationship Id="rId80" Type="http://schemas.openxmlformats.org/officeDocument/2006/relationships/customXml" Target="../ink/ink2776.xml"/><Relationship Id="rId176" Type="http://schemas.openxmlformats.org/officeDocument/2006/relationships/customXml" Target="../ink/ink2824.xml"/><Relationship Id="rId341" Type="http://schemas.openxmlformats.org/officeDocument/2006/relationships/image" Target="../media/image2684.png"/><Relationship Id="rId383" Type="http://schemas.openxmlformats.org/officeDocument/2006/relationships/image" Target="../media/image2705.png"/><Relationship Id="rId439" Type="http://schemas.openxmlformats.org/officeDocument/2006/relationships/image" Target="../media/image2733.png"/><Relationship Id="rId201" Type="http://schemas.openxmlformats.org/officeDocument/2006/relationships/image" Target="../media/image2614.png"/><Relationship Id="rId243" Type="http://schemas.openxmlformats.org/officeDocument/2006/relationships/image" Target="../media/image2635.png"/><Relationship Id="rId285" Type="http://schemas.openxmlformats.org/officeDocument/2006/relationships/image" Target="../media/image2656.png"/><Relationship Id="rId450" Type="http://schemas.openxmlformats.org/officeDocument/2006/relationships/customXml" Target="../ink/ink2959.xml"/><Relationship Id="rId506" Type="http://schemas.openxmlformats.org/officeDocument/2006/relationships/customXml" Target="../ink/ink2984.xml"/><Relationship Id="rId38" Type="http://schemas.openxmlformats.org/officeDocument/2006/relationships/customXml" Target="../ink/ink2755.xml"/><Relationship Id="rId103" Type="http://schemas.openxmlformats.org/officeDocument/2006/relationships/image" Target="../media/image2565.png"/><Relationship Id="rId310" Type="http://schemas.openxmlformats.org/officeDocument/2006/relationships/customXml" Target="../ink/ink2889.xml"/><Relationship Id="rId492" Type="http://schemas.openxmlformats.org/officeDocument/2006/relationships/customXml" Target="../ink/ink2977.xml"/><Relationship Id="rId548" Type="http://schemas.openxmlformats.org/officeDocument/2006/relationships/customXml" Target="../ink/ink3005.xml"/><Relationship Id="rId91" Type="http://schemas.openxmlformats.org/officeDocument/2006/relationships/image" Target="../media/image2559.png"/><Relationship Id="rId145" Type="http://schemas.openxmlformats.org/officeDocument/2006/relationships/image" Target="../media/image2586.png"/><Relationship Id="rId187" Type="http://schemas.openxmlformats.org/officeDocument/2006/relationships/image" Target="../media/image2607.png"/><Relationship Id="rId352" Type="http://schemas.openxmlformats.org/officeDocument/2006/relationships/customXml" Target="../ink/ink2910.xml"/><Relationship Id="rId394" Type="http://schemas.openxmlformats.org/officeDocument/2006/relationships/customXml" Target="../ink/ink2931.xml"/><Relationship Id="rId408" Type="http://schemas.openxmlformats.org/officeDocument/2006/relationships/customXml" Target="../ink/ink2938.xml"/><Relationship Id="rId212" Type="http://schemas.openxmlformats.org/officeDocument/2006/relationships/customXml" Target="../ink/ink2842.xml"/><Relationship Id="rId49" Type="http://schemas.openxmlformats.org/officeDocument/2006/relationships/image" Target="../media/image2538.png"/><Relationship Id="rId114" Type="http://schemas.openxmlformats.org/officeDocument/2006/relationships/customXml" Target="../ink/ink2793.xml"/><Relationship Id="rId296" Type="http://schemas.openxmlformats.org/officeDocument/2006/relationships/customXml" Target="../ink/ink2882.xml"/><Relationship Id="rId461" Type="http://schemas.openxmlformats.org/officeDocument/2006/relationships/image" Target="../media/image2744.png"/><Relationship Id="rId517" Type="http://schemas.openxmlformats.org/officeDocument/2006/relationships/image" Target="../media/image2772.png"/><Relationship Id="rId559" Type="http://schemas.openxmlformats.org/officeDocument/2006/relationships/image" Target="../media/image2793.png"/><Relationship Id="rId60" Type="http://schemas.openxmlformats.org/officeDocument/2006/relationships/customXml" Target="../ink/ink2766.xml"/><Relationship Id="rId156" Type="http://schemas.openxmlformats.org/officeDocument/2006/relationships/customXml" Target="../ink/ink2814.xml"/><Relationship Id="rId198" Type="http://schemas.openxmlformats.org/officeDocument/2006/relationships/customXml" Target="../ink/ink2835.xml"/><Relationship Id="rId321" Type="http://schemas.openxmlformats.org/officeDocument/2006/relationships/image" Target="../media/image2674.png"/><Relationship Id="rId363" Type="http://schemas.openxmlformats.org/officeDocument/2006/relationships/image" Target="../media/image2695.png"/><Relationship Id="rId419" Type="http://schemas.openxmlformats.org/officeDocument/2006/relationships/image" Target="../media/image2723.png"/><Relationship Id="rId570" Type="http://schemas.openxmlformats.org/officeDocument/2006/relationships/customXml" Target="../ink/ink3016.xml"/><Relationship Id="rId223" Type="http://schemas.openxmlformats.org/officeDocument/2006/relationships/image" Target="../media/image2625.png"/><Relationship Id="rId430" Type="http://schemas.openxmlformats.org/officeDocument/2006/relationships/customXml" Target="../ink/ink2949.xml"/><Relationship Id="rId18" Type="http://schemas.openxmlformats.org/officeDocument/2006/relationships/customXml" Target="../ink/ink2745.xml"/><Relationship Id="rId265" Type="http://schemas.openxmlformats.org/officeDocument/2006/relationships/image" Target="../media/image2646.png"/><Relationship Id="rId472" Type="http://schemas.openxmlformats.org/officeDocument/2006/relationships/customXml" Target="../ink/ink2970.xml"/><Relationship Id="rId528" Type="http://schemas.openxmlformats.org/officeDocument/2006/relationships/customXml" Target="../ink/ink2995.xml"/><Relationship Id="rId125" Type="http://schemas.openxmlformats.org/officeDocument/2006/relationships/image" Target="../media/image2576.png"/><Relationship Id="rId167" Type="http://schemas.openxmlformats.org/officeDocument/2006/relationships/image" Target="../media/image2597.png"/><Relationship Id="rId332" Type="http://schemas.openxmlformats.org/officeDocument/2006/relationships/customXml" Target="../ink/ink2900.xml"/><Relationship Id="rId374" Type="http://schemas.openxmlformats.org/officeDocument/2006/relationships/customXml" Target="../ink/ink2921.xml"/><Relationship Id="rId71" Type="http://schemas.openxmlformats.org/officeDocument/2006/relationships/image" Target="../media/image2549.png"/><Relationship Id="rId234" Type="http://schemas.openxmlformats.org/officeDocument/2006/relationships/customXml" Target="../ink/ink2853.xml"/><Relationship Id="rId2" Type="http://schemas.openxmlformats.org/officeDocument/2006/relationships/customXml" Target="../ink/ink2737.xml"/><Relationship Id="rId29" Type="http://schemas.openxmlformats.org/officeDocument/2006/relationships/image" Target="../media/image2528.png"/><Relationship Id="rId276" Type="http://schemas.openxmlformats.org/officeDocument/2006/relationships/customXml" Target="../ink/ink2872.xml"/><Relationship Id="rId441" Type="http://schemas.openxmlformats.org/officeDocument/2006/relationships/image" Target="../media/image2734.png"/><Relationship Id="rId539" Type="http://schemas.openxmlformats.org/officeDocument/2006/relationships/image" Target="../media/image2783.png"/><Relationship Id="rId40" Type="http://schemas.openxmlformats.org/officeDocument/2006/relationships/customXml" Target="../ink/ink2756.xml"/><Relationship Id="rId136" Type="http://schemas.openxmlformats.org/officeDocument/2006/relationships/customXml" Target="../ink/ink2804.xml"/><Relationship Id="rId178" Type="http://schemas.openxmlformats.org/officeDocument/2006/relationships/customXml" Target="../ink/ink2825.xml"/><Relationship Id="rId301" Type="http://schemas.openxmlformats.org/officeDocument/2006/relationships/image" Target="../media/image2664.png"/><Relationship Id="rId343" Type="http://schemas.openxmlformats.org/officeDocument/2006/relationships/image" Target="../media/image2685.png"/><Relationship Id="rId550" Type="http://schemas.openxmlformats.org/officeDocument/2006/relationships/customXml" Target="../ink/ink3006.xml"/><Relationship Id="rId82" Type="http://schemas.openxmlformats.org/officeDocument/2006/relationships/customXml" Target="../ink/ink2777.xml"/><Relationship Id="rId203" Type="http://schemas.openxmlformats.org/officeDocument/2006/relationships/image" Target="../media/image2615.png"/><Relationship Id="rId385" Type="http://schemas.openxmlformats.org/officeDocument/2006/relationships/image" Target="../media/image2706.png"/><Relationship Id="rId245" Type="http://schemas.openxmlformats.org/officeDocument/2006/relationships/image" Target="../media/image2636.png"/><Relationship Id="rId287" Type="http://schemas.openxmlformats.org/officeDocument/2006/relationships/image" Target="../media/image2657.png"/><Relationship Id="rId410" Type="http://schemas.openxmlformats.org/officeDocument/2006/relationships/customXml" Target="../ink/ink2939.xml"/><Relationship Id="rId452" Type="http://schemas.openxmlformats.org/officeDocument/2006/relationships/customXml" Target="../ink/ink2960.xml"/><Relationship Id="rId494" Type="http://schemas.openxmlformats.org/officeDocument/2006/relationships/customXml" Target="../ink/ink2978.xml"/><Relationship Id="rId508" Type="http://schemas.openxmlformats.org/officeDocument/2006/relationships/customXml" Target="../ink/ink2985.xml"/><Relationship Id="rId105" Type="http://schemas.openxmlformats.org/officeDocument/2006/relationships/image" Target="../media/image2566.png"/><Relationship Id="rId147" Type="http://schemas.openxmlformats.org/officeDocument/2006/relationships/image" Target="../media/image2587.png"/><Relationship Id="rId312" Type="http://schemas.openxmlformats.org/officeDocument/2006/relationships/customXml" Target="../ink/ink2890.xml"/><Relationship Id="rId354" Type="http://schemas.openxmlformats.org/officeDocument/2006/relationships/customXml" Target="../ink/ink2911.xml"/><Relationship Id="rId51" Type="http://schemas.openxmlformats.org/officeDocument/2006/relationships/image" Target="../media/image2539.png"/><Relationship Id="rId93" Type="http://schemas.openxmlformats.org/officeDocument/2006/relationships/image" Target="../media/image2560.png"/><Relationship Id="rId189" Type="http://schemas.openxmlformats.org/officeDocument/2006/relationships/image" Target="../media/image2608.png"/><Relationship Id="rId396" Type="http://schemas.openxmlformats.org/officeDocument/2006/relationships/customXml" Target="../ink/ink2932.xml"/><Relationship Id="rId561" Type="http://schemas.openxmlformats.org/officeDocument/2006/relationships/image" Target="../media/image2794.png"/><Relationship Id="rId214" Type="http://schemas.openxmlformats.org/officeDocument/2006/relationships/customXml" Target="../ink/ink2843.xml"/><Relationship Id="rId256" Type="http://schemas.openxmlformats.org/officeDocument/2006/relationships/customXml" Target="../ink/ink2862.xml"/><Relationship Id="rId298" Type="http://schemas.openxmlformats.org/officeDocument/2006/relationships/customXml" Target="../ink/ink2883.xml"/><Relationship Id="rId421" Type="http://schemas.openxmlformats.org/officeDocument/2006/relationships/image" Target="../media/image2724.png"/><Relationship Id="rId463" Type="http://schemas.openxmlformats.org/officeDocument/2006/relationships/image" Target="../media/image2745.png"/><Relationship Id="rId519" Type="http://schemas.openxmlformats.org/officeDocument/2006/relationships/image" Target="../media/image2773.png"/><Relationship Id="rId116" Type="http://schemas.openxmlformats.org/officeDocument/2006/relationships/customXml" Target="../ink/ink2794.xml"/><Relationship Id="rId158" Type="http://schemas.openxmlformats.org/officeDocument/2006/relationships/customXml" Target="../ink/ink2815.xml"/><Relationship Id="rId323" Type="http://schemas.openxmlformats.org/officeDocument/2006/relationships/image" Target="../media/image2675.png"/><Relationship Id="rId530" Type="http://schemas.openxmlformats.org/officeDocument/2006/relationships/customXml" Target="../ink/ink2996.xml"/><Relationship Id="rId20" Type="http://schemas.openxmlformats.org/officeDocument/2006/relationships/customXml" Target="../ink/ink2746.xml"/><Relationship Id="rId62" Type="http://schemas.openxmlformats.org/officeDocument/2006/relationships/customXml" Target="../ink/ink2767.xml"/><Relationship Id="rId365" Type="http://schemas.openxmlformats.org/officeDocument/2006/relationships/image" Target="../media/image2696.png"/><Relationship Id="rId225" Type="http://schemas.openxmlformats.org/officeDocument/2006/relationships/image" Target="../media/image2626.png"/><Relationship Id="rId267" Type="http://schemas.openxmlformats.org/officeDocument/2006/relationships/image" Target="../media/image2647.png"/><Relationship Id="rId432" Type="http://schemas.openxmlformats.org/officeDocument/2006/relationships/customXml" Target="../ink/ink2950.xml"/><Relationship Id="rId474" Type="http://schemas.openxmlformats.org/officeDocument/2006/relationships/customXml" Target="../ink/ink2971.xml"/><Relationship Id="rId127" Type="http://schemas.openxmlformats.org/officeDocument/2006/relationships/image" Target="../media/image2577.png"/><Relationship Id="rId31" Type="http://schemas.openxmlformats.org/officeDocument/2006/relationships/image" Target="../media/image2529.png"/><Relationship Id="rId73" Type="http://schemas.openxmlformats.org/officeDocument/2006/relationships/image" Target="../media/image2550.png"/><Relationship Id="rId169" Type="http://schemas.openxmlformats.org/officeDocument/2006/relationships/image" Target="../media/image2598.png"/><Relationship Id="rId334" Type="http://schemas.openxmlformats.org/officeDocument/2006/relationships/customXml" Target="../ink/ink2901.xml"/><Relationship Id="rId376" Type="http://schemas.openxmlformats.org/officeDocument/2006/relationships/customXml" Target="../ink/ink2922.xml"/><Relationship Id="rId541" Type="http://schemas.openxmlformats.org/officeDocument/2006/relationships/image" Target="../media/image2784.png"/><Relationship Id="rId4" Type="http://schemas.openxmlformats.org/officeDocument/2006/relationships/customXml" Target="../ink/ink2738.xml"/><Relationship Id="rId180" Type="http://schemas.openxmlformats.org/officeDocument/2006/relationships/customXml" Target="../ink/ink2826.xml"/><Relationship Id="rId236" Type="http://schemas.openxmlformats.org/officeDocument/2006/relationships/customXml" Target="../ink/ink2854.xml"/><Relationship Id="rId278" Type="http://schemas.openxmlformats.org/officeDocument/2006/relationships/customXml" Target="../ink/ink2873.xml"/><Relationship Id="rId401" Type="http://schemas.openxmlformats.org/officeDocument/2006/relationships/image" Target="../media/image2714.png"/><Relationship Id="rId443" Type="http://schemas.openxmlformats.org/officeDocument/2006/relationships/image" Target="../media/image2735.png"/><Relationship Id="rId303" Type="http://schemas.openxmlformats.org/officeDocument/2006/relationships/image" Target="../media/image2665.png"/><Relationship Id="rId42" Type="http://schemas.openxmlformats.org/officeDocument/2006/relationships/customXml" Target="../ink/ink2757.xml"/><Relationship Id="rId84" Type="http://schemas.openxmlformats.org/officeDocument/2006/relationships/customXml" Target="../ink/ink2778.xml"/><Relationship Id="rId138" Type="http://schemas.openxmlformats.org/officeDocument/2006/relationships/customXml" Target="../ink/ink2805.xml"/><Relationship Id="rId345" Type="http://schemas.openxmlformats.org/officeDocument/2006/relationships/image" Target="../media/image2686.png"/><Relationship Id="rId387" Type="http://schemas.openxmlformats.org/officeDocument/2006/relationships/image" Target="../media/image2707.png"/><Relationship Id="rId510" Type="http://schemas.openxmlformats.org/officeDocument/2006/relationships/customXml" Target="../ink/ink2986.xml"/><Relationship Id="rId552" Type="http://schemas.openxmlformats.org/officeDocument/2006/relationships/customXml" Target="../ink/ink3007.xml"/><Relationship Id="rId191" Type="http://schemas.openxmlformats.org/officeDocument/2006/relationships/image" Target="../media/image2609.png"/><Relationship Id="rId205" Type="http://schemas.openxmlformats.org/officeDocument/2006/relationships/image" Target="../media/image2616.png"/><Relationship Id="rId247" Type="http://schemas.openxmlformats.org/officeDocument/2006/relationships/image" Target="../media/image2637.png"/><Relationship Id="rId412" Type="http://schemas.openxmlformats.org/officeDocument/2006/relationships/customXml" Target="../ink/ink2940.xml"/><Relationship Id="rId107" Type="http://schemas.openxmlformats.org/officeDocument/2006/relationships/image" Target="../media/image2567.png"/><Relationship Id="rId289" Type="http://schemas.openxmlformats.org/officeDocument/2006/relationships/image" Target="../media/image2658.png"/><Relationship Id="rId454" Type="http://schemas.openxmlformats.org/officeDocument/2006/relationships/customXml" Target="../ink/ink2961.xml"/><Relationship Id="rId496" Type="http://schemas.openxmlformats.org/officeDocument/2006/relationships/customXml" Target="../ink/ink2979.xml"/><Relationship Id="rId11" Type="http://schemas.openxmlformats.org/officeDocument/2006/relationships/image" Target="../media/image2519.png"/><Relationship Id="rId53" Type="http://schemas.openxmlformats.org/officeDocument/2006/relationships/image" Target="../media/image2540.png"/><Relationship Id="rId149" Type="http://schemas.openxmlformats.org/officeDocument/2006/relationships/image" Target="../media/image2588.png"/><Relationship Id="rId314" Type="http://schemas.openxmlformats.org/officeDocument/2006/relationships/customXml" Target="../ink/ink2891.xml"/><Relationship Id="rId356" Type="http://schemas.openxmlformats.org/officeDocument/2006/relationships/customXml" Target="../ink/ink2912.xml"/><Relationship Id="rId398" Type="http://schemas.openxmlformats.org/officeDocument/2006/relationships/customXml" Target="../ink/ink2933.xml"/><Relationship Id="rId521" Type="http://schemas.openxmlformats.org/officeDocument/2006/relationships/image" Target="../media/image2774.png"/><Relationship Id="rId563" Type="http://schemas.openxmlformats.org/officeDocument/2006/relationships/image" Target="../media/image2373.png"/><Relationship Id="rId95" Type="http://schemas.openxmlformats.org/officeDocument/2006/relationships/image" Target="../media/image2561.png"/><Relationship Id="rId160" Type="http://schemas.openxmlformats.org/officeDocument/2006/relationships/customXml" Target="../ink/ink2816.xml"/><Relationship Id="rId216" Type="http://schemas.openxmlformats.org/officeDocument/2006/relationships/customXml" Target="../ink/ink2844.xml"/><Relationship Id="rId423" Type="http://schemas.openxmlformats.org/officeDocument/2006/relationships/image" Target="../media/image2725.png"/><Relationship Id="rId258" Type="http://schemas.openxmlformats.org/officeDocument/2006/relationships/customXml" Target="../ink/ink2863.xml"/><Relationship Id="rId465" Type="http://schemas.openxmlformats.org/officeDocument/2006/relationships/image" Target="../media/image2746.png"/><Relationship Id="rId22" Type="http://schemas.openxmlformats.org/officeDocument/2006/relationships/customXml" Target="../ink/ink2747.xml"/><Relationship Id="rId64" Type="http://schemas.openxmlformats.org/officeDocument/2006/relationships/customXml" Target="../ink/ink2768.xml"/><Relationship Id="rId118" Type="http://schemas.openxmlformats.org/officeDocument/2006/relationships/customXml" Target="../ink/ink2795.xml"/><Relationship Id="rId325" Type="http://schemas.openxmlformats.org/officeDocument/2006/relationships/image" Target="../media/image2676.png"/><Relationship Id="rId367" Type="http://schemas.openxmlformats.org/officeDocument/2006/relationships/image" Target="../media/image2697.png"/><Relationship Id="rId532" Type="http://schemas.openxmlformats.org/officeDocument/2006/relationships/customXml" Target="../ink/ink2997.xml"/><Relationship Id="rId171" Type="http://schemas.openxmlformats.org/officeDocument/2006/relationships/image" Target="../media/image2599.png"/><Relationship Id="rId227" Type="http://schemas.openxmlformats.org/officeDocument/2006/relationships/image" Target="../media/image2627.png"/><Relationship Id="rId269" Type="http://schemas.openxmlformats.org/officeDocument/2006/relationships/image" Target="../media/image2648.png"/><Relationship Id="rId434" Type="http://schemas.openxmlformats.org/officeDocument/2006/relationships/customXml" Target="../ink/ink2951.xml"/><Relationship Id="rId476" Type="http://schemas.openxmlformats.org/officeDocument/2006/relationships/customXml" Target="../ink/ink2972.xml"/><Relationship Id="rId33" Type="http://schemas.openxmlformats.org/officeDocument/2006/relationships/image" Target="../media/image2530.png"/><Relationship Id="rId129" Type="http://schemas.openxmlformats.org/officeDocument/2006/relationships/image" Target="../media/image2578.png"/><Relationship Id="rId280" Type="http://schemas.openxmlformats.org/officeDocument/2006/relationships/customXml" Target="../ink/ink2874.xml"/><Relationship Id="rId336" Type="http://schemas.openxmlformats.org/officeDocument/2006/relationships/customXml" Target="../ink/ink2902.xml"/><Relationship Id="rId501" Type="http://schemas.openxmlformats.org/officeDocument/2006/relationships/image" Target="../media/image2764.png"/><Relationship Id="rId543" Type="http://schemas.openxmlformats.org/officeDocument/2006/relationships/image" Target="../media/image2785.png"/><Relationship Id="rId75" Type="http://schemas.openxmlformats.org/officeDocument/2006/relationships/image" Target="../media/image2551.png"/><Relationship Id="rId140" Type="http://schemas.openxmlformats.org/officeDocument/2006/relationships/customXml" Target="../ink/ink2806.xml"/><Relationship Id="rId182" Type="http://schemas.openxmlformats.org/officeDocument/2006/relationships/customXml" Target="../ink/ink2827.xml"/><Relationship Id="rId378" Type="http://schemas.openxmlformats.org/officeDocument/2006/relationships/customXml" Target="../ink/ink2923.xml"/><Relationship Id="rId403" Type="http://schemas.openxmlformats.org/officeDocument/2006/relationships/image" Target="../media/image2715.png"/><Relationship Id="rId6" Type="http://schemas.openxmlformats.org/officeDocument/2006/relationships/customXml" Target="../ink/ink2739.xml"/><Relationship Id="rId238" Type="http://schemas.openxmlformats.org/officeDocument/2006/relationships/customXml" Target="../ink/ink2855.xml"/><Relationship Id="rId445" Type="http://schemas.openxmlformats.org/officeDocument/2006/relationships/image" Target="../media/image2736.png"/><Relationship Id="rId291" Type="http://schemas.openxmlformats.org/officeDocument/2006/relationships/image" Target="../media/image2659.png"/><Relationship Id="rId305" Type="http://schemas.openxmlformats.org/officeDocument/2006/relationships/image" Target="../media/image2666.png"/><Relationship Id="rId347" Type="http://schemas.openxmlformats.org/officeDocument/2006/relationships/image" Target="../media/image2687.png"/><Relationship Id="rId512" Type="http://schemas.openxmlformats.org/officeDocument/2006/relationships/customXml" Target="../ink/ink2987.xml"/><Relationship Id="rId44" Type="http://schemas.openxmlformats.org/officeDocument/2006/relationships/customXml" Target="../ink/ink2758.xml"/><Relationship Id="rId86" Type="http://schemas.openxmlformats.org/officeDocument/2006/relationships/customXml" Target="../ink/ink2779.xml"/><Relationship Id="rId151" Type="http://schemas.openxmlformats.org/officeDocument/2006/relationships/image" Target="../media/image2589.png"/><Relationship Id="rId389" Type="http://schemas.openxmlformats.org/officeDocument/2006/relationships/image" Target="../media/image2708.png"/><Relationship Id="rId554" Type="http://schemas.openxmlformats.org/officeDocument/2006/relationships/customXml" Target="../ink/ink3008.xml"/><Relationship Id="rId193" Type="http://schemas.openxmlformats.org/officeDocument/2006/relationships/image" Target="../media/image2610.png"/><Relationship Id="rId207" Type="http://schemas.openxmlformats.org/officeDocument/2006/relationships/image" Target="../media/image2617.png"/><Relationship Id="rId249" Type="http://schemas.openxmlformats.org/officeDocument/2006/relationships/image" Target="../media/image2638.png"/><Relationship Id="rId414" Type="http://schemas.openxmlformats.org/officeDocument/2006/relationships/customXml" Target="../ink/ink2941.xml"/><Relationship Id="rId456" Type="http://schemas.openxmlformats.org/officeDocument/2006/relationships/customXml" Target="../ink/ink2962.xml"/><Relationship Id="rId498" Type="http://schemas.openxmlformats.org/officeDocument/2006/relationships/customXml" Target="../ink/ink2980.xml"/><Relationship Id="rId13" Type="http://schemas.openxmlformats.org/officeDocument/2006/relationships/image" Target="../media/image2520.png"/><Relationship Id="rId109" Type="http://schemas.openxmlformats.org/officeDocument/2006/relationships/image" Target="../media/image2568.png"/><Relationship Id="rId260" Type="http://schemas.openxmlformats.org/officeDocument/2006/relationships/customXml" Target="../ink/ink2864.xml"/><Relationship Id="rId316" Type="http://schemas.openxmlformats.org/officeDocument/2006/relationships/customXml" Target="../ink/ink2892.xml"/><Relationship Id="rId523" Type="http://schemas.openxmlformats.org/officeDocument/2006/relationships/image" Target="../media/image2775.png"/><Relationship Id="rId55" Type="http://schemas.openxmlformats.org/officeDocument/2006/relationships/image" Target="../media/image2541.png"/><Relationship Id="rId97" Type="http://schemas.openxmlformats.org/officeDocument/2006/relationships/image" Target="../media/image2562.png"/><Relationship Id="rId120" Type="http://schemas.openxmlformats.org/officeDocument/2006/relationships/customXml" Target="../ink/ink2796.xml"/><Relationship Id="rId358" Type="http://schemas.openxmlformats.org/officeDocument/2006/relationships/customXml" Target="../ink/ink2913.xml"/><Relationship Id="rId565" Type="http://schemas.openxmlformats.org/officeDocument/2006/relationships/image" Target="../media/image2639.png"/><Relationship Id="rId162" Type="http://schemas.openxmlformats.org/officeDocument/2006/relationships/customXml" Target="../ink/ink2817.xml"/><Relationship Id="rId218" Type="http://schemas.openxmlformats.org/officeDocument/2006/relationships/customXml" Target="../ink/ink2845.xml"/><Relationship Id="rId425" Type="http://schemas.openxmlformats.org/officeDocument/2006/relationships/image" Target="../media/image2726.png"/><Relationship Id="rId467" Type="http://schemas.openxmlformats.org/officeDocument/2006/relationships/image" Target="../media/image2747.png"/><Relationship Id="rId271" Type="http://schemas.openxmlformats.org/officeDocument/2006/relationships/image" Target="../media/image2649.png"/><Relationship Id="rId24" Type="http://schemas.openxmlformats.org/officeDocument/2006/relationships/customXml" Target="../ink/ink2748.xml"/><Relationship Id="rId66" Type="http://schemas.openxmlformats.org/officeDocument/2006/relationships/customXml" Target="../ink/ink2769.xml"/><Relationship Id="rId131" Type="http://schemas.openxmlformats.org/officeDocument/2006/relationships/image" Target="../media/image2579.png"/><Relationship Id="rId327" Type="http://schemas.openxmlformats.org/officeDocument/2006/relationships/image" Target="../media/image2677.png"/><Relationship Id="rId369" Type="http://schemas.openxmlformats.org/officeDocument/2006/relationships/image" Target="../media/image2698.png"/><Relationship Id="rId534" Type="http://schemas.openxmlformats.org/officeDocument/2006/relationships/customXml" Target="../ink/ink2998.xml"/><Relationship Id="rId173" Type="http://schemas.openxmlformats.org/officeDocument/2006/relationships/image" Target="../media/image2600.png"/><Relationship Id="rId229" Type="http://schemas.openxmlformats.org/officeDocument/2006/relationships/image" Target="../media/image2628.png"/><Relationship Id="rId380" Type="http://schemas.openxmlformats.org/officeDocument/2006/relationships/customXml" Target="../ink/ink2924.xml"/><Relationship Id="rId436" Type="http://schemas.openxmlformats.org/officeDocument/2006/relationships/customXml" Target="../ink/ink2952.xml"/><Relationship Id="rId240" Type="http://schemas.openxmlformats.org/officeDocument/2006/relationships/customXml" Target="../ink/ink2856.xml"/><Relationship Id="rId478" Type="http://schemas.openxmlformats.org/officeDocument/2006/relationships/customXml" Target="../ink/ink2973.xml"/><Relationship Id="rId35" Type="http://schemas.openxmlformats.org/officeDocument/2006/relationships/image" Target="../media/image2531.png"/><Relationship Id="rId77" Type="http://schemas.openxmlformats.org/officeDocument/2006/relationships/image" Target="../media/image2552.png"/><Relationship Id="rId100" Type="http://schemas.openxmlformats.org/officeDocument/2006/relationships/customXml" Target="../ink/ink2786.xml"/><Relationship Id="rId282" Type="http://schemas.openxmlformats.org/officeDocument/2006/relationships/customXml" Target="../ink/ink2875.xml"/><Relationship Id="rId338" Type="http://schemas.openxmlformats.org/officeDocument/2006/relationships/customXml" Target="../ink/ink2903.xml"/><Relationship Id="rId503" Type="http://schemas.openxmlformats.org/officeDocument/2006/relationships/image" Target="../media/image2765.png"/><Relationship Id="rId545" Type="http://schemas.openxmlformats.org/officeDocument/2006/relationships/image" Target="../media/image2786.png"/><Relationship Id="rId8" Type="http://schemas.openxmlformats.org/officeDocument/2006/relationships/customXml" Target="../ink/ink2740.xml"/><Relationship Id="rId142" Type="http://schemas.openxmlformats.org/officeDocument/2006/relationships/customXml" Target="../ink/ink2807.xml"/><Relationship Id="rId184" Type="http://schemas.openxmlformats.org/officeDocument/2006/relationships/customXml" Target="../ink/ink2828.xml"/><Relationship Id="rId391" Type="http://schemas.openxmlformats.org/officeDocument/2006/relationships/image" Target="../media/image2709.png"/><Relationship Id="rId405" Type="http://schemas.openxmlformats.org/officeDocument/2006/relationships/image" Target="../media/image2716.png"/><Relationship Id="rId447" Type="http://schemas.openxmlformats.org/officeDocument/2006/relationships/image" Target="../media/image2737.png"/><Relationship Id="rId489" Type="http://schemas.openxmlformats.org/officeDocument/2006/relationships/image" Target="../media/image2758.png"/><Relationship Id="rId46" Type="http://schemas.openxmlformats.org/officeDocument/2006/relationships/customXml" Target="../ink/ink2759.xml"/><Relationship Id="rId293" Type="http://schemas.openxmlformats.org/officeDocument/2006/relationships/image" Target="../media/image2660.png"/><Relationship Id="rId307" Type="http://schemas.openxmlformats.org/officeDocument/2006/relationships/image" Target="../media/image2667.png"/><Relationship Id="rId349" Type="http://schemas.openxmlformats.org/officeDocument/2006/relationships/image" Target="../media/image2688.png"/><Relationship Id="rId514" Type="http://schemas.openxmlformats.org/officeDocument/2006/relationships/customXml" Target="../ink/ink2988.xml"/><Relationship Id="rId556" Type="http://schemas.openxmlformats.org/officeDocument/2006/relationships/customXml" Target="../ink/ink3009.xml"/><Relationship Id="rId88" Type="http://schemas.openxmlformats.org/officeDocument/2006/relationships/customXml" Target="../ink/ink2780.xml"/><Relationship Id="rId111" Type="http://schemas.openxmlformats.org/officeDocument/2006/relationships/image" Target="../media/image2569.png"/><Relationship Id="rId153" Type="http://schemas.openxmlformats.org/officeDocument/2006/relationships/image" Target="../media/image2590.png"/><Relationship Id="rId195" Type="http://schemas.openxmlformats.org/officeDocument/2006/relationships/image" Target="../media/image2611.png"/><Relationship Id="rId209" Type="http://schemas.openxmlformats.org/officeDocument/2006/relationships/image" Target="../media/image2618.png"/><Relationship Id="rId360" Type="http://schemas.openxmlformats.org/officeDocument/2006/relationships/customXml" Target="../ink/ink2914.xml"/><Relationship Id="rId416" Type="http://schemas.openxmlformats.org/officeDocument/2006/relationships/customXml" Target="../ink/ink2942.xml"/><Relationship Id="rId220" Type="http://schemas.openxmlformats.org/officeDocument/2006/relationships/customXml" Target="../ink/ink2846.xml"/><Relationship Id="rId458" Type="http://schemas.openxmlformats.org/officeDocument/2006/relationships/customXml" Target="../ink/ink2963.xml"/><Relationship Id="rId15" Type="http://schemas.openxmlformats.org/officeDocument/2006/relationships/image" Target="../media/image2521.png"/><Relationship Id="rId57" Type="http://schemas.openxmlformats.org/officeDocument/2006/relationships/image" Target="../media/image2542.png"/><Relationship Id="rId262" Type="http://schemas.openxmlformats.org/officeDocument/2006/relationships/customXml" Target="../ink/ink2865.xml"/><Relationship Id="rId318" Type="http://schemas.openxmlformats.org/officeDocument/2006/relationships/customXml" Target="../ink/ink2893.xml"/><Relationship Id="rId525" Type="http://schemas.openxmlformats.org/officeDocument/2006/relationships/image" Target="../media/image2776.png"/><Relationship Id="rId567" Type="http://schemas.openxmlformats.org/officeDocument/2006/relationships/image" Target="../media/image2640.png"/><Relationship Id="rId99" Type="http://schemas.openxmlformats.org/officeDocument/2006/relationships/image" Target="../media/image2563.png"/><Relationship Id="rId122" Type="http://schemas.openxmlformats.org/officeDocument/2006/relationships/customXml" Target="../ink/ink2797.xml"/><Relationship Id="rId164" Type="http://schemas.openxmlformats.org/officeDocument/2006/relationships/customXml" Target="../ink/ink2818.xml"/><Relationship Id="rId371" Type="http://schemas.openxmlformats.org/officeDocument/2006/relationships/image" Target="../media/image2699.png"/><Relationship Id="rId427" Type="http://schemas.openxmlformats.org/officeDocument/2006/relationships/image" Target="../media/image2727.png"/><Relationship Id="rId469" Type="http://schemas.openxmlformats.org/officeDocument/2006/relationships/image" Target="../media/image2748.png"/><Relationship Id="rId26" Type="http://schemas.openxmlformats.org/officeDocument/2006/relationships/customXml" Target="../ink/ink2749.xml"/><Relationship Id="rId231" Type="http://schemas.openxmlformats.org/officeDocument/2006/relationships/image" Target="../media/image2629.png"/><Relationship Id="rId273" Type="http://schemas.openxmlformats.org/officeDocument/2006/relationships/image" Target="../media/image2650.png"/><Relationship Id="rId329" Type="http://schemas.openxmlformats.org/officeDocument/2006/relationships/image" Target="../media/image2678.png"/><Relationship Id="rId480" Type="http://schemas.openxmlformats.org/officeDocument/2006/relationships/customXml" Target="../ink/ink2974.xml"/><Relationship Id="rId536" Type="http://schemas.openxmlformats.org/officeDocument/2006/relationships/customXml" Target="../ink/ink2999.xml"/><Relationship Id="rId68" Type="http://schemas.openxmlformats.org/officeDocument/2006/relationships/customXml" Target="../ink/ink2770.xml"/><Relationship Id="rId133" Type="http://schemas.openxmlformats.org/officeDocument/2006/relationships/image" Target="../media/image2580.png"/><Relationship Id="rId175" Type="http://schemas.openxmlformats.org/officeDocument/2006/relationships/image" Target="../media/image2601.png"/><Relationship Id="rId340" Type="http://schemas.openxmlformats.org/officeDocument/2006/relationships/customXml" Target="../ink/ink2904.xml"/><Relationship Id="rId200" Type="http://schemas.openxmlformats.org/officeDocument/2006/relationships/customXml" Target="../ink/ink2836.xml"/><Relationship Id="rId382" Type="http://schemas.openxmlformats.org/officeDocument/2006/relationships/customXml" Target="../ink/ink2925.xml"/><Relationship Id="rId438" Type="http://schemas.openxmlformats.org/officeDocument/2006/relationships/customXml" Target="../ink/ink2953.xml"/><Relationship Id="rId242" Type="http://schemas.openxmlformats.org/officeDocument/2006/relationships/customXml" Target="../ink/ink2857.xml"/><Relationship Id="rId284" Type="http://schemas.openxmlformats.org/officeDocument/2006/relationships/customXml" Target="../ink/ink2876.xml"/><Relationship Id="rId491" Type="http://schemas.openxmlformats.org/officeDocument/2006/relationships/image" Target="../media/image2759.png"/><Relationship Id="rId505" Type="http://schemas.openxmlformats.org/officeDocument/2006/relationships/image" Target="../media/image2766.png"/><Relationship Id="rId37" Type="http://schemas.openxmlformats.org/officeDocument/2006/relationships/image" Target="../media/image2532.png"/><Relationship Id="rId79" Type="http://schemas.openxmlformats.org/officeDocument/2006/relationships/image" Target="../media/image2553.png"/><Relationship Id="rId102" Type="http://schemas.openxmlformats.org/officeDocument/2006/relationships/customXml" Target="../ink/ink2787.xml"/><Relationship Id="rId144" Type="http://schemas.openxmlformats.org/officeDocument/2006/relationships/customXml" Target="../ink/ink2808.xml"/><Relationship Id="rId547" Type="http://schemas.openxmlformats.org/officeDocument/2006/relationships/image" Target="../media/image2787.png"/><Relationship Id="rId90" Type="http://schemas.openxmlformats.org/officeDocument/2006/relationships/customXml" Target="../ink/ink2781.xml"/><Relationship Id="rId186" Type="http://schemas.openxmlformats.org/officeDocument/2006/relationships/customXml" Target="../ink/ink2829.xml"/><Relationship Id="rId351" Type="http://schemas.openxmlformats.org/officeDocument/2006/relationships/image" Target="../media/image2689.png"/><Relationship Id="rId393" Type="http://schemas.openxmlformats.org/officeDocument/2006/relationships/image" Target="../media/image2710.png"/><Relationship Id="rId407" Type="http://schemas.openxmlformats.org/officeDocument/2006/relationships/image" Target="../media/image2717.png"/><Relationship Id="rId449" Type="http://schemas.openxmlformats.org/officeDocument/2006/relationships/image" Target="../media/image2738.png"/><Relationship Id="rId211" Type="http://schemas.openxmlformats.org/officeDocument/2006/relationships/image" Target="../media/image2619.png"/><Relationship Id="rId295" Type="http://schemas.openxmlformats.org/officeDocument/2006/relationships/image" Target="../media/image2661.png"/><Relationship Id="rId309" Type="http://schemas.openxmlformats.org/officeDocument/2006/relationships/image" Target="../media/image2668.png"/><Relationship Id="rId460" Type="http://schemas.openxmlformats.org/officeDocument/2006/relationships/customXml" Target="../ink/ink2964.xml"/><Relationship Id="rId516" Type="http://schemas.openxmlformats.org/officeDocument/2006/relationships/customXml" Target="../ink/ink2989.xml"/><Relationship Id="rId48" Type="http://schemas.openxmlformats.org/officeDocument/2006/relationships/customXml" Target="../ink/ink2760.xml"/><Relationship Id="rId113" Type="http://schemas.openxmlformats.org/officeDocument/2006/relationships/image" Target="../media/image2570.png"/><Relationship Id="rId320" Type="http://schemas.openxmlformats.org/officeDocument/2006/relationships/customXml" Target="../ink/ink2894.xml"/><Relationship Id="rId558" Type="http://schemas.openxmlformats.org/officeDocument/2006/relationships/customXml" Target="../ink/ink3010.xml"/><Relationship Id="rId155" Type="http://schemas.openxmlformats.org/officeDocument/2006/relationships/image" Target="../media/image2591.png"/><Relationship Id="rId197" Type="http://schemas.openxmlformats.org/officeDocument/2006/relationships/image" Target="../media/image2612.png"/><Relationship Id="rId362" Type="http://schemas.openxmlformats.org/officeDocument/2006/relationships/customXml" Target="../ink/ink2915.xml"/><Relationship Id="rId418" Type="http://schemas.openxmlformats.org/officeDocument/2006/relationships/customXml" Target="../ink/ink2943.xml"/><Relationship Id="rId222" Type="http://schemas.openxmlformats.org/officeDocument/2006/relationships/customXml" Target="../ink/ink2847.xml"/><Relationship Id="rId264" Type="http://schemas.openxmlformats.org/officeDocument/2006/relationships/customXml" Target="../ink/ink2866.xml"/><Relationship Id="rId471" Type="http://schemas.openxmlformats.org/officeDocument/2006/relationships/image" Target="../media/image2749.png"/><Relationship Id="rId17" Type="http://schemas.openxmlformats.org/officeDocument/2006/relationships/image" Target="../media/image2522.png"/><Relationship Id="rId59" Type="http://schemas.openxmlformats.org/officeDocument/2006/relationships/image" Target="../media/image2543.png"/><Relationship Id="rId124" Type="http://schemas.openxmlformats.org/officeDocument/2006/relationships/customXml" Target="../ink/ink2798.xml"/><Relationship Id="rId527" Type="http://schemas.openxmlformats.org/officeDocument/2006/relationships/image" Target="../media/image2777.png"/><Relationship Id="rId569" Type="http://schemas.openxmlformats.org/officeDocument/2006/relationships/image" Target="../media/image2755.png"/><Relationship Id="rId70" Type="http://schemas.openxmlformats.org/officeDocument/2006/relationships/customXml" Target="../ink/ink2771.xml"/><Relationship Id="rId166" Type="http://schemas.openxmlformats.org/officeDocument/2006/relationships/customXml" Target="../ink/ink2819.xml"/><Relationship Id="rId331" Type="http://schemas.openxmlformats.org/officeDocument/2006/relationships/image" Target="../media/image2679.png"/><Relationship Id="rId373" Type="http://schemas.openxmlformats.org/officeDocument/2006/relationships/image" Target="../media/image2700.png"/><Relationship Id="rId429" Type="http://schemas.openxmlformats.org/officeDocument/2006/relationships/image" Target="../media/image2728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2630.png"/><Relationship Id="rId440" Type="http://schemas.openxmlformats.org/officeDocument/2006/relationships/customXml" Target="../ink/ink2954.xml"/><Relationship Id="rId28" Type="http://schemas.openxmlformats.org/officeDocument/2006/relationships/customXml" Target="../ink/ink2750.xml"/><Relationship Id="rId275" Type="http://schemas.openxmlformats.org/officeDocument/2006/relationships/image" Target="../media/image2651.png"/><Relationship Id="rId300" Type="http://schemas.openxmlformats.org/officeDocument/2006/relationships/customXml" Target="../ink/ink2884.xml"/><Relationship Id="rId482" Type="http://schemas.openxmlformats.org/officeDocument/2006/relationships/customXml" Target="../ink/ink2975.xml"/><Relationship Id="rId538" Type="http://schemas.openxmlformats.org/officeDocument/2006/relationships/customXml" Target="../ink/ink3000.xml"/><Relationship Id="rId81" Type="http://schemas.openxmlformats.org/officeDocument/2006/relationships/image" Target="../media/image2554.png"/><Relationship Id="rId135" Type="http://schemas.openxmlformats.org/officeDocument/2006/relationships/image" Target="../media/image2581.png"/><Relationship Id="rId177" Type="http://schemas.openxmlformats.org/officeDocument/2006/relationships/image" Target="../media/image2602.png"/><Relationship Id="rId342" Type="http://schemas.openxmlformats.org/officeDocument/2006/relationships/customXml" Target="../ink/ink2905.xml"/><Relationship Id="rId384" Type="http://schemas.openxmlformats.org/officeDocument/2006/relationships/customXml" Target="../ink/ink2926.xml"/><Relationship Id="rId202" Type="http://schemas.openxmlformats.org/officeDocument/2006/relationships/customXml" Target="../ink/ink2837.xml"/><Relationship Id="rId244" Type="http://schemas.openxmlformats.org/officeDocument/2006/relationships/customXml" Target="../ink/ink2858.xml"/><Relationship Id="rId39" Type="http://schemas.openxmlformats.org/officeDocument/2006/relationships/image" Target="../media/image2533.png"/><Relationship Id="rId286" Type="http://schemas.openxmlformats.org/officeDocument/2006/relationships/customXml" Target="../ink/ink2877.xml"/><Relationship Id="rId451" Type="http://schemas.openxmlformats.org/officeDocument/2006/relationships/image" Target="../media/image2739.png"/><Relationship Id="rId493" Type="http://schemas.openxmlformats.org/officeDocument/2006/relationships/image" Target="../media/image2760.png"/><Relationship Id="rId507" Type="http://schemas.openxmlformats.org/officeDocument/2006/relationships/image" Target="../media/image2767.png"/><Relationship Id="rId549" Type="http://schemas.openxmlformats.org/officeDocument/2006/relationships/image" Target="../media/image2788.png"/><Relationship Id="rId50" Type="http://schemas.openxmlformats.org/officeDocument/2006/relationships/customXml" Target="../ink/ink2761.xml"/><Relationship Id="rId104" Type="http://schemas.openxmlformats.org/officeDocument/2006/relationships/customXml" Target="../ink/ink2788.xml"/><Relationship Id="rId146" Type="http://schemas.openxmlformats.org/officeDocument/2006/relationships/customXml" Target="../ink/ink2809.xml"/><Relationship Id="rId188" Type="http://schemas.openxmlformats.org/officeDocument/2006/relationships/customXml" Target="../ink/ink2830.xml"/><Relationship Id="rId311" Type="http://schemas.openxmlformats.org/officeDocument/2006/relationships/image" Target="../media/image2669.png"/><Relationship Id="rId353" Type="http://schemas.openxmlformats.org/officeDocument/2006/relationships/image" Target="../media/image2690.png"/><Relationship Id="rId395" Type="http://schemas.openxmlformats.org/officeDocument/2006/relationships/image" Target="../media/image2711.png"/><Relationship Id="rId409" Type="http://schemas.openxmlformats.org/officeDocument/2006/relationships/image" Target="../media/image2718.png"/><Relationship Id="rId560" Type="http://schemas.openxmlformats.org/officeDocument/2006/relationships/customXml" Target="../ink/ink3011.xml"/><Relationship Id="rId92" Type="http://schemas.openxmlformats.org/officeDocument/2006/relationships/customXml" Target="../ink/ink2782.xml"/><Relationship Id="rId213" Type="http://schemas.openxmlformats.org/officeDocument/2006/relationships/image" Target="../media/image2620.png"/><Relationship Id="rId420" Type="http://schemas.openxmlformats.org/officeDocument/2006/relationships/customXml" Target="../ink/ink2944.xml"/><Relationship Id="rId255" Type="http://schemas.openxmlformats.org/officeDocument/2006/relationships/image" Target="../media/image2641.png"/><Relationship Id="rId297" Type="http://schemas.openxmlformats.org/officeDocument/2006/relationships/image" Target="../media/image2662.png"/><Relationship Id="rId462" Type="http://schemas.openxmlformats.org/officeDocument/2006/relationships/customXml" Target="../ink/ink2965.xml"/><Relationship Id="rId518" Type="http://schemas.openxmlformats.org/officeDocument/2006/relationships/customXml" Target="../ink/ink2990.xml"/><Relationship Id="rId115" Type="http://schemas.openxmlformats.org/officeDocument/2006/relationships/image" Target="../media/image2571.png"/><Relationship Id="rId157" Type="http://schemas.openxmlformats.org/officeDocument/2006/relationships/image" Target="../media/image2592.png"/><Relationship Id="rId322" Type="http://schemas.openxmlformats.org/officeDocument/2006/relationships/customXml" Target="../ink/ink2895.xml"/><Relationship Id="rId364" Type="http://schemas.openxmlformats.org/officeDocument/2006/relationships/customXml" Target="../ink/ink2916.xml"/><Relationship Id="rId61" Type="http://schemas.openxmlformats.org/officeDocument/2006/relationships/image" Target="../media/image2544.png"/><Relationship Id="rId199" Type="http://schemas.openxmlformats.org/officeDocument/2006/relationships/image" Target="../media/image2613.png"/><Relationship Id="rId571" Type="http://schemas.openxmlformats.org/officeDocument/2006/relationships/image" Target="../media/image2756.png"/><Relationship Id="rId19" Type="http://schemas.openxmlformats.org/officeDocument/2006/relationships/image" Target="../media/image2523.png"/><Relationship Id="rId224" Type="http://schemas.openxmlformats.org/officeDocument/2006/relationships/customXml" Target="../ink/ink2848.xml"/><Relationship Id="rId266" Type="http://schemas.openxmlformats.org/officeDocument/2006/relationships/customXml" Target="../ink/ink2867.xml"/><Relationship Id="rId431" Type="http://schemas.openxmlformats.org/officeDocument/2006/relationships/image" Target="../media/image2729.png"/><Relationship Id="rId473" Type="http://schemas.openxmlformats.org/officeDocument/2006/relationships/image" Target="../media/image2750.png"/><Relationship Id="rId529" Type="http://schemas.openxmlformats.org/officeDocument/2006/relationships/image" Target="../media/image2778.png"/><Relationship Id="rId30" Type="http://schemas.openxmlformats.org/officeDocument/2006/relationships/customXml" Target="../ink/ink2751.xml"/><Relationship Id="rId126" Type="http://schemas.openxmlformats.org/officeDocument/2006/relationships/customXml" Target="../ink/ink2799.xml"/><Relationship Id="rId168" Type="http://schemas.openxmlformats.org/officeDocument/2006/relationships/customXml" Target="../ink/ink2820.xml"/><Relationship Id="rId333" Type="http://schemas.openxmlformats.org/officeDocument/2006/relationships/image" Target="../media/image2680.png"/><Relationship Id="rId540" Type="http://schemas.openxmlformats.org/officeDocument/2006/relationships/customXml" Target="../ink/ink3001.xml"/><Relationship Id="rId72" Type="http://schemas.openxmlformats.org/officeDocument/2006/relationships/customXml" Target="../ink/ink2772.xml"/><Relationship Id="rId375" Type="http://schemas.openxmlformats.org/officeDocument/2006/relationships/image" Target="../media/image2701.png"/><Relationship Id="rId3" Type="http://schemas.openxmlformats.org/officeDocument/2006/relationships/image" Target="../media/image2515.png"/><Relationship Id="rId235" Type="http://schemas.openxmlformats.org/officeDocument/2006/relationships/image" Target="../media/image2631.png"/><Relationship Id="rId277" Type="http://schemas.openxmlformats.org/officeDocument/2006/relationships/image" Target="../media/image2652.png"/><Relationship Id="rId400" Type="http://schemas.openxmlformats.org/officeDocument/2006/relationships/customXml" Target="../ink/ink2934.xml"/><Relationship Id="rId442" Type="http://schemas.openxmlformats.org/officeDocument/2006/relationships/customXml" Target="../ink/ink2955.xml"/><Relationship Id="rId137" Type="http://schemas.openxmlformats.org/officeDocument/2006/relationships/image" Target="../media/image2582.png"/><Relationship Id="rId302" Type="http://schemas.openxmlformats.org/officeDocument/2006/relationships/customXml" Target="../ink/ink2885.xml"/><Relationship Id="rId344" Type="http://schemas.openxmlformats.org/officeDocument/2006/relationships/customXml" Target="../ink/ink2906.xml"/><Relationship Id="rId41" Type="http://schemas.openxmlformats.org/officeDocument/2006/relationships/image" Target="../media/image2534.png"/><Relationship Id="rId83" Type="http://schemas.openxmlformats.org/officeDocument/2006/relationships/image" Target="../media/image2555.png"/><Relationship Id="rId179" Type="http://schemas.openxmlformats.org/officeDocument/2006/relationships/image" Target="../media/image2603.png"/><Relationship Id="rId386" Type="http://schemas.openxmlformats.org/officeDocument/2006/relationships/customXml" Target="../ink/ink2927.xml"/><Relationship Id="rId551" Type="http://schemas.openxmlformats.org/officeDocument/2006/relationships/image" Target="../media/image2789.png"/><Relationship Id="rId190" Type="http://schemas.openxmlformats.org/officeDocument/2006/relationships/customXml" Target="../ink/ink2831.xml"/><Relationship Id="rId204" Type="http://schemas.openxmlformats.org/officeDocument/2006/relationships/customXml" Target="../ink/ink2838.xml"/><Relationship Id="rId246" Type="http://schemas.openxmlformats.org/officeDocument/2006/relationships/customXml" Target="../ink/ink2859.xml"/><Relationship Id="rId288" Type="http://schemas.openxmlformats.org/officeDocument/2006/relationships/customXml" Target="../ink/ink2878.xml"/><Relationship Id="rId411" Type="http://schemas.openxmlformats.org/officeDocument/2006/relationships/image" Target="../media/image2719.png"/><Relationship Id="rId453" Type="http://schemas.openxmlformats.org/officeDocument/2006/relationships/image" Target="../media/image2740.png"/><Relationship Id="rId509" Type="http://schemas.openxmlformats.org/officeDocument/2006/relationships/image" Target="../media/image2768.png"/><Relationship Id="rId106" Type="http://schemas.openxmlformats.org/officeDocument/2006/relationships/customXml" Target="../ink/ink2789.xml"/><Relationship Id="rId313" Type="http://schemas.openxmlformats.org/officeDocument/2006/relationships/image" Target="../media/image2670.png"/><Relationship Id="rId495" Type="http://schemas.openxmlformats.org/officeDocument/2006/relationships/image" Target="../media/image2761.png"/><Relationship Id="rId10" Type="http://schemas.openxmlformats.org/officeDocument/2006/relationships/customXml" Target="../ink/ink2741.xml"/><Relationship Id="rId52" Type="http://schemas.openxmlformats.org/officeDocument/2006/relationships/customXml" Target="../ink/ink2762.xml"/><Relationship Id="rId94" Type="http://schemas.openxmlformats.org/officeDocument/2006/relationships/customXml" Target="../ink/ink2783.xml"/><Relationship Id="rId148" Type="http://schemas.openxmlformats.org/officeDocument/2006/relationships/customXml" Target="../ink/ink2810.xml"/><Relationship Id="rId355" Type="http://schemas.openxmlformats.org/officeDocument/2006/relationships/image" Target="../media/image2691.png"/><Relationship Id="rId397" Type="http://schemas.openxmlformats.org/officeDocument/2006/relationships/image" Target="../media/image2712.png"/><Relationship Id="rId520" Type="http://schemas.openxmlformats.org/officeDocument/2006/relationships/customXml" Target="../ink/ink2991.xml"/><Relationship Id="rId562" Type="http://schemas.openxmlformats.org/officeDocument/2006/relationships/customXml" Target="../ink/ink3012.xml"/><Relationship Id="rId215" Type="http://schemas.openxmlformats.org/officeDocument/2006/relationships/image" Target="../media/image2621.png"/><Relationship Id="rId257" Type="http://schemas.openxmlformats.org/officeDocument/2006/relationships/image" Target="../media/image2642.png"/><Relationship Id="rId422" Type="http://schemas.openxmlformats.org/officeDocument/2006/relationships/customXml" Target="../ink/ink2945.xml"/><Relationship Id="rId464" Type="http://schemas.openxmlformats.org/officeDocument/2006/relationships/customXml" Target="../ink/ink2966.xml"/><Relationship Id="rId299" Type="http://schemas.openxmlformats.org/officeDocument/2006/relationships/image" Target="../media/image2663.png"/><Relationship Id="rId63" Type="http://schemas.openxmlformats.org/officeDocument/2006/relationships/image" Target="../media/image2545.png"/><Relationship Id="rId159" Type="http://schemas.openxmlformats.org/officeDocument/2006/relationships/image" Target="../media/image2593.png"/><Relationship Id="rId366" Type="http://schemas.openxmlformats.org/officeDocument/2006/relationships/customXml" Target="../ink/ink2917.xml"/><Relationship Id="rId226" Type="http://schemas.openxmlformats.org/officeDocument/2006/relationships/customXml" Target="../ink/ink2849.xml"/><Relationship Id="rId433" Type="http://schemas.openxmlformats.org/officeDocument/2006/relationships/image" Target="../media/image2730.png"/><Relationship Id="rId74" Type="http://schemas.openxmlformats.org/officeDocument/2006/relationships/customXml" Target="../ink/ink2773.xml"/><Relationship Id="rId377" Type="http://schemas.openxmlformats.org/officeDocument/2006/relationships/image" Target="../media/image2702.png"/><Relationship Id="rId500" Type="http://schemas.openxmlformats.org/officeDocument/2006/relationships/customXml" Target="../ink/ink2981.xml"/><Relationship Id="rId5" Type="http://schemas.openxmlformats.org/officeDocument/2006/relationships/image" Target="../media/image2516.png"/><Relationship Id="rId237" Type="http://schemas.openxmlformats.org/officeDocument/2006/relationships/image" Target="../media/image2632.png"/><Relationship Id="rId444" Type="http://schemas.openxmlformats.org/officeDocument/2006/relationships/customXml" Target="../ink/ink2956.xml"/><Relationship Id="rId290" Type="http://schemas.openxmlformats.org/officeDocument/2006/relationships/customXml" Target="../ink/ink2879.xml"/><Relationship Id="rId304" Type="http://schemas.openxmlformats.org/officeDocument/2006/relationships/customXml" Target="../ink/ink2886.xml"/><Relationship Id="rId388" Type="http://schemas.openxmlformats.org/officeDocument/2006/relationships/customXml" Target="../ink/ink2928.xml"/><Relationship Id="rId511" Type="http://schemas.openxmlformats.org/officeDocument/2006/relationships/image" Target="../media/image2769.png"/><Relationship Id="rId85" Type="http://schemas.openxmlformats.org/officeDocument/2006/relationships/image" Target="../media/image2556.png"/><Relationship Id="rId150" Type="http://schemas.openxmlformats.org/officeDocument/2006/relationships/customXml" Target="../ink/ink2811.xml"/><Relationship Id="rId248" Type="http://schemas.openxmlformats.org/officeDocument/2006/relationships/customXml" Target="../ink/ink2860.xml"/><Relationship Id="rId455" Type="http://schemas.openxmlformats.org/officeDocument/2006/relationships/image" Target="../media/image2741.png"/><Relationship Id="rId12" Type="http://schemas.openxmlformats.org/officeDocument/2006/relationships/customXml" Target="../ink/ink2742.xml"/><Relationship Id="rId108" Type="http://schemas.openxmlformats.org/officeDocument/2006/relationships/customXml" Target="../ink/ink2790.xml"/><Relationship Id="rId315" Type="http://schemas.openxmlformats.org/officeDocument/2006/relationships/image" Target="../media/image2671.png"/><Relationship Id="rId522" Type="http://schemas.openxmlformats.org/officeDocument/2006/relationships/customXml" Target="../ink/ink2992.xml"/><Relationship Id="rId96" Type="http://schemas.openxmlformats.org/officeDocument/2006/relationships/customXml" Target="../ink/ink2784.xml"/><Relationship Id="rId161" Type="http://schemas.openxmlformats.org/officeDocument/2006/relationships/image" Target="../media/image2594.png"/><Relationship Id="rId399" Type="http://schemas.openxmlformats.org/officeDocument/2006/relationships/image" Target="../media/image2713.png"/><Relationship Id="rId259" Type="http://schemas.openxmlformats.org/officeDocument/2006/relationships/image" Target="../media/image2643.png"/><Relationship Id="rId466" Type="http://schemas.openxmlformats.org/officeDocument/2006/relationships/customXml" Target="../ink/ink2967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52.png"/><Relationship Id="rId299" Type="http://schemas.openxmlformats.org/officeDocument/2006/relationships/image" Target="../media/image2942.png"/><Relationship Id="rId21" Type="http://schemas.openxmlformats.org/officeDocument/2006/relationships/image" Target="../media/image2804.png"/><Relationship Id="rId63" Type="http://schemas.openxmlformats.org/officeDocument/2006/relationships/image" Target="../media/image2825.png"/><Relationship Id="rId159" Type="http://schemas.openxmlformats.org/officeDocument/2006/relationships/image" Target="../media/image2873.png"/><Relationship Id="rId324" Type="http://schemas.openxmlformats.org/officeDocument/2006/relationships/customXml" Target="../ink/ink3178.xml"/><Relationship Id="rId366" Type="http://schemas.openxmlformats.org/officeDocument/2006/relationships/customXml" Target="../ink/ink3199.xml"/><Relationship Id="rId170" Type="http://schemas.openxmlformats.org/officeDocument/2006/relationships/customXml" Target="../ink/ink3101.xml"/><Relationship Id="rId226" Type="http://schemas.openxmlformats.org/officeDocument/2006/relationships/customXml" Target="../ink/ink3129.xml"/><Relationship Id="rId433" Type="http://schemas.openxmlformats.org/officeDocument/2006/relationships/image" Target="../media/image3009.png"/><Relationship Id="rId268" Type="http://schemas.openxmlformats.org/officeDocument/2006/relationships/customXml" Target="../ink/ink3150.xml"/><Relationship Id="rId32" Type="http://schemas.openxmlformats.org/officeDocument/2006/relationships/customXml" Target="../ink/ink3032.xml"/><Relationship Id="rId74" Type="http://schemas.openxmlformats.org/officeDocument/2006/relationships/customXml" Target="../ink/ink3053.xml"/><Relationship Id="rId128" Type="http://schemas.openxmlformats.org/officeDocument/2006/relationships/customXml" Target="../ink/ink3080.xml"/><Relationship Id="rId335" Type="http://schemas.openxmlformats.org/officeDocument/2006/relationships/image" Target="../media/image2960.png"/><Relationship Id="rId377" Type="http://schemas.openxmlformats.org/officeDocument/2006/relationships/image" Target="../media/image2981.png"/><Relationship Id="rId5" Type="http://schemas.openxmlformats.org/officeDocument/2006/relationships/image" Target="../media/image2796.png"/><Relationship Id="rId181" Type="http://schemas.openxmlformats.org/officeDocument/2006/relationships/image" Target="../media/image2884.png"/><Relationship Id="rId237" Type="http://schemas.openxmlformats.org/officeDocument/2006/relationships/image" Target="../media/image2912.png"/><Relationship Id="rId402" Type="http://schemas.openxmlformats.org/officeDocument/2006/relationships/customXml" Target="../ink/ink3217.xml"/><Relationship Id="rId279" Type="http://schemas.openxmlformats.org/officeDocument/2006/relationships/image" Target="../media/image2932.png"/><Relationship Id="rId444" Type="http://schemas.openxmlformats.org/officeDocument/2006/relationships/customXml" Target="../ink/ink3238.xml"/><Relationship Id="rId43" Type="http://schemas.openxmlformats.org/officeDocument/2006/relationships/image" Target="../media/image2815.png"/><Relationship Id="rId139" Type="http://schemas.openxmlformats.org/officeDocument/2006/relationships/image" Target="../media/image2863.png"/><Relationship Id="rId290" Type="http://schemas.openxmlformats.org/officeDocument/2006/relationships/customXml" Target="../ink/ink3161.xml"/><Relationship Id="rId304" Type="http://schemas.openxmlformats.org/officeDocument/2006/relationships/customXml" Target="../ink/ink3168.xml"/><Relationship Id="rId346" Type="http://schemas.openxmlformats.org/officeDocument/2006/relationships/customXml" Target="../ink/ink3189.xml"/><Relationship Id="rId388" Type="http://schemas.openxmlformats.org/officeDocument/2006/relationships/customXml" Target="../ink/ink3210.xml"/><Relationship Id="rId85" Type="http://schemas.openxmlformats.org/officeDocument/2006/relationships/image" Target="../media/image2836.png"/><Relationship Id="rId150" Type="http://schemas.openxmlformats.org/officeDocument/2006/relationships/customXml" Target="../ink/ink3091.xml"/><Relationship Id="rId192" Type="http://schemas.openxmlformats.org/officeDocument/2006/relationships/customXml" Target="../ink/ink3112.xml"/><Relationship Id="rId206" Type="http://schemas.openxmlformats.org/officeDocument/2006/relationships/customXml" Target="../ink/ink3119.xml"/><Relationship Id="rId413" Type="http://schemas.openxmlformats.org/officeDocument/2006/relationships/image" Target="../media/image2999.png"/><Relationship Id="rId248" Type="http://schemas.openxmlformats.org/officeDocument/2006/relationships/customXml" Target="../ink/ink3140.xml"/><Relationship Id="rId455" Type="http://schemas.openxmlformats.org/officeDocument/2006/relationships/image" Target="../media/image3020.png"/><Relationship Id="rId12" Type="http://schemas.openxmlformats.org/officeDocument/2006/relationships/customXml" Target="../ink/ink3022.xml"/><Relationship Id="rId108" Type="http://schemas.openxmlformats.org/officeDocument/2006/relationships/customXml" Target="../ink/ink3070.xml"/><Relationship Id="rId315" Type="http://schemas.openxmlformats.org/officeDocument/2006/relationships/image" Target="../media/image2950.png"/><Relationship Id="rId357" Type="http://schemas.openxmlformats.org/officeDocument/2006/relationships/image" Target="../media/image2971.png"/><Relationship Id="rId54" Type="http://schemas.openxmlformats.org/officeDocument/2006/relationships/customXml" Target="../ink/ink3043.xml"/><Relationship Id="rId96" Type="http://schemas.openxmlformats.org/officeDocument/2006/relationships/customXml" Target="../ink/ink3064.xml"/><Relationship Id="rId161" Type="http://schemas.openxmlformats.org/officeDocument/2006/relationships/image" Target="../media/image2874.png"/><Relationship Id="rId217" Type="http://schemas.openxmlformats.org/officeDocument/2006/relationships/image" Target="../media/image2902.png"/><Relationship Id="rId399" Type="http://schemas.openxmlformats.org/officeDocument/2006/relationships/image" Target="../media/image2992.png"/><Relationship Id="rId259" Type="http://schemas.openxmlformats.org/officeDocument/2006/relationships/image" Target="../media/image2923.png"/><Relationship Id="rId424" Type="http://schemas.openxmlformats.org/officeDocument/2006/relationships/customXml" Target="../ink/ink3228.xml"/><Relationship Id="rId466" Type="http://schemas.openxmlformats.org/officeDocument/2006/relationships/customXml" Target="../ink/ink3249.xml"/><Relationship Id="rId23" Type="http://schemas.openxmlformats.org/officeDocument/2006/relationships/image" Target="../media/image2805.png"/><Relationship Id="rId119" Type="http://schemas.openxmlformats.org/officeDocument/2006/relationships/image" Target="../media/image2853.png"/><Relationship Id="rId270" Type="http://schemas.openxmlformats.org/officeDocument/2006/relationships/customXml" Target="../ink/ink3151.xml"/><Relationship Id="rId326" Type="http://schemas.openxmlformats.org/officeDocument/2006/relationships/customXml" Target="../ink/ink3179.xml"/><Relationship Id="rId65" Type="http://schemas.openxmlformats.org/officeDocument/2006/relationships/image" Target="../media/image2826.png"/><Relationship Id="rId130" Type="http://schemas.openxmlformats.org/officeDocument/2006/relationships/customXml" Target="../ink/ink3081.xml"/><Relationship Id="rId368" Type="http://schemas.openxmlformats.org/officeDocument/2006/relationships/customXml" Target="../ink/ink3200.xml"/><Relationship Id="rId172" Type="http://schemas.openxmlformats.org/officeDocument/2006/relationships/customXml" Target="../ink/ink3102.xml"/><Relationship Id="rId228" Type="http://schemas.openxmlformats.org/officeDocument/2006/relationships/customXml" Target="../ink/ink3130.xml"/><Relationship Id="rId435" Type="http://schemas.openxmlformats.org/officeDocument/2006/relationships/image" Target="../media/image3010.png"/><Relationship Id="rId281" Type="http://schemas.openxmlformats.org/officeDocument/2006/relationships/image" Target="../media/image2933.png"/><Relationship Id="rId337" Type="http://schemas.openxmlformats.org/officeDocument/2006/relationships/image" Target="../media/image2961.png"/><Relationship Id="rId34" Type="http://schemas.openxmlformats.org/officeDocument/2006/relationships/customXml" Target="../ink/ink3033.xml"/><Relationship Id="rId76" Type="http://schemas.openxmlformats.org/officeDocument/2006/relationships/customXml" Target="../ink/ink3054.xml"/><Relationship Id="rId141" Type="http://schemas.openxmlformats.org/officeDocument/2006/relationships/image" Target="../media/image2864.png"/><Relationship Id="rId379" Type="http://schemas.openxmlformats.org/officeDocument/2006/relationships/image" Target="../media/image2982.png"/><Relationship Id="rId7" Type="http://schemas.openxmlformats.org/officeDocument/2006/relationships/image" Target="../media/image2797.png"/><Relationship Id="rId183" Type="http://schemas.openxmlformats.org/officeDocument/2006/relationships/image" Target="../media/image2885.png"/><Relationship Id="rId239" Type="http://schemas.openxmlformats.org/officeDocument/2006/relationships/image" Target="../media/image2913.png"/><Relationship Id="rId390" Type="http://schemas.openxmlformats.org/officeDocument/2006/relationships/customXml" Target="../ink/ink3211.xml"/><Relationship Id="rId404" Type="http://schemas.openxmlformats.org/officeDocument/2006/relationships/customXml" Target="../ink/ink3218.xml"/><Relationship Id="rId446" Type="http://schemas.openxmlformats.org/officeDocument/2006/relationships/customXml" Target="../ink/ink3239.xml"/><Relationship Id="rId250" Type="http://schemas.openxmlformats.org/officeDocument/2006/relationships/customXml" Target="../ink/ink3141.xml"/><Relationship Id="rId292" Type="http://schemas.openxmlformats.org/officeDocument/2006/relationships/customXml" Target="../ink/ink3162.xml"/><Relationship Id="rId306" Type="http://schemas.openxmlformats.org/officeDocument/2006/relationships/customXml" Target="../ink/ink3169.xml"/><Relationship Id="rId45" Type="http://schemas.openxmlformats.org/officeDocument/2006/relationships/image" Target="../media/image2816.png"/><Relationship Id="rId87" Type="http://schemas.openxmlformats.org/officeDocument/2006/relationships/image" Target="../media/image2837.png"/><Relationship Id="rId110" Type="http://schemas.openxmlformats.org/officeDocument/2006/relationships/customXml" Target="../ink/ink3071.xml"/><Relationship Id="rId348" Type="http://schemas.openxmlformats.org/officeDocument/2006/relationships/customXml" Target="../ink/ink3190.xml"/><Relationship Id="rId152" Type="http://schemas.openxmlformats.org/officeDocument/2006/relationships/customXml" Target="../ink/ink3092.xml"/><Relationship Id="rId194" Type="http://schemas.openxmlformats.org/officeDocument/2006/relationships/customXml" Target="../ink/ink3113.xml"/><Relationship Id="rId208" Type="http://schemas.openxmlformats.org/officeDocument/2006/relationships/customXml" Target="../ink/ink3120.xml"/><Relationship Id="rId415" Type="http://schemas.openxmlformats.org/officeDocument/2006/relationships/image" Target="../media/image3000.png"/><Relationship Id="rId457" Type="http://schemas.openxmlformats.org/officeDocument/2006/relationships/image" Target="../media/image3021.png"/><Relationship Id="rId261" Type="http://schemas.openxmlformats.org/officeDocument/2006/relationships/image" Target="../media/image2924.png"/><Relationship Id="rId14" Type="http://schemas.openxmlformats.org/officeDocument/2006/relationships/customXml" Target="../ink/ink3023.xml"/><Relationship Id="rId56" Type="http://schemas.openxmlformats.org/officeDocument/2006/relationships/customXml" Target="../ink/ink3044.xml"/><Relationship Id="rId317" Type="http://schemas.openxmlformats.org/officeDocument/2006/relationships/image" Target="../media/image2951.png"/><Relationship Id="rId359" Type="http://schemas.openxmlformats.org/officeDocument/2006/relationships/image" Target="../media/image2972.png"/><Relationship Id="rId98" Type="http://schemas.openxmlformats.org/officeDocument/2006/relationships/customXml" Target="../ink/ink3065.xml"/><Relationship Id="rId121" Type="http://schemas.openxmlformats.org/officeDocument/2006/relationships/image" Target="../media/image2854.png"/><Relationship Id="rId163" Type="http://schemas.openxmlformats.org/officeDocument/2006/relationships/image" Target="../media/image2875.png"/><Relationship Id="rId219" Type="http://schemas.openxmlformats.org/officeDocument/2006/relationships/image" Target="../media/image2903.png"/><Relationship Id="rId370" Type="http://schemas.openxmlformats.org/officeDocument/2006/relationships/customXml" Target="../ink/ink3201.xml"/><Relationship Id="rId426" Type="http://schemas.openxmlformats.org/officeDocument/2006/relationships/customXml" Target="../ink/ink3229.xml"/><Relationship Id="rId230" Type="http://schemas.openxmlformats.org/officeDocument/2006/relationships/customXml" Target="../ink/ink3131.xml"/><Relationship Id="rId468" Type="http://schemas.openxmlformats.org/officeDocument/2006/relationships/customXml" Target="../ink/ink3250.xml"/><Relationship Id="rId25" Type="http://schemas.openxmlformats.org/officeDocument/2006/relationships/image" Target="../media/image2806.png"/><Relationship Id="rId67" Type="http://schemas.openxmlformats.org/officeDocument/2006/relationships/image" Target="../media/image2827.png"/><Relationship Id="rId272" Type="http://schemas.openxmlformats.org/officeDocument/2006/relationships/customXml" Target="../ink/ink3152.xml"/><Relationship Id="rId328" Type="http://schemas.openxmlformats.org/officeDocument/2006/relationships/customXml" Target="../ink/ink3180.xml"/><Relationship Id="rId132" Type="http://schemas.openxmlformats.org/officeDocument/2006/relationships/customXml" Target="../ink/ink3082.xml"/><Relationship Id="rId174" Type="http://schemas.openxmlformats.org/officeDocument/2006/relationships/customXml" Target="../ink/ink3103.xml"/><Relationship Id="rId381" Type="http://schemas.openxmlformats.org/officeDocument/2006/relationships/image" Target="../media/image2983.png"/><Relationship Id="rId241" Type="http://schemas.openxmlformats.org/officeDocument/2006/relationships/image" Target="../media/image2914.png"/><Relationship Id="rId437" Type="http://schemas.openxmlformats.org/officeDocument/2006/relationships/image" Target="../media/image3011.png"/><Relationship Id="rId36" Type="http://schemas.openxmlformats.org/officeDocument/2006/relationships/customXml" Target="../ink/ink3034.xml"/><Relationship Id="rId283" Type="http://schemas.openxmlformats.org/officeDocument/2006/relationships/image" Target="../media/image2934.png"/><Relationship Id="rId339" Type="http://schemas.openxmlformats.org/officeDocument/2006/relationships/image" Target="../media/image2962.png"/><Relationship Id="rId78" Type="http://schemas.openxmlformats.org/officeDocument/2006/relationships/customXml" Target="../ink/ink3055.xml"/><Relationship Id="rId101" Type="http://schemas.openxmlformats.org/officeDocument/2006/relationships/image" Target="../media/image2844.png"/><Relationship Id="rId143" Type="http://schemas.openxmlformats.org/officeDocument/2006/relationships/image" Target="../media/image2865.png"/><Relationship Id="rId185" Type="http://schemas.openxmlformats.org/officeDocument/2006/relationships/image" Target="../media/image2886.png"/><Relationship Id="rId350" Type="http://schemas.openxmlformats.org/officeDocument/2006/relationships/customXml" Target="../ink/ink3191.xml"/><Relationship Id="rId406" Type="http://schemas.openxmlformats.org/officeDocument/2006/relationships/customXml" Target="../ink/ink3219.xml"/><Relationship Id="rId9" Type="http://schemas.openxmlformats.org/officeDocument/2006/relationships/image" Target="../media/image2798.png"/><Relationship Id="rId210" Type="http://schemas.openxmlformats.org/officeDocument/2006/relationships/customXml" Target="../ink/ink3121.xml"/><Relationship Id="rId392" Type="http://schemas.openxmlformats.org/officeDocument/2006/relationships/customXml" Target="../ink/ink3212.xml"/><Relationship Id="rId448" Type="http://schemas.openxmlformats.org/officeDocument/2006/relationships/customXml" Target="../ink/ink3240.xml"/><Relationship Id="rId252" Type="http://schemas.openxmlformats.org/officeDocument/2006/relationships/customXml" Target="../ink/ink3142.xml"/><Relationship Id="rId294" Type="http://schemas.openxmlformats.org/officeDocument/2006/relationships/customXml" Target="../ink/ink3163.xml"/><Relationship Id="rId308" Type="http://schemas.openxmlformats.org/officeDocument/2006/relationships/customXml" Target="../ink/ink3170.xml"/><Relationship Id="rId47" Type="http://schemas.openxmlformats.org/officeDocument/2006/relationships/image" Target="../media/image2817.png"/><Relationship Id="rId89" Type="http://schemas.openxmlformats.org/officeDocument/2006/relationships/image" Target="../media/image2838.png"/><Relationship Id="rId112" Type="http://schemas.openxmlformats.org/officeDocument/2006/relationships/customXml" Target="../ink/ink3072.xml"/><Relationship Id="rId154" Type="http://schemas.openxmlformats.org/officeDocument/2006/relationships/customXml" Target="../ink/ink3093.xml"/><Relationship Id="rId361" Type="http://schemas.openxmlformats.org/officeDocument/2006/relationships/image" Target="../media/image2973.png"/><Relationship Id="rId196" Type="http://schemas.openxmlformats.org/officeDocument/2006/relationships/customXml" Target="../ink/ink3114.xml"/><Relationship Id="rId417" Type="http://schemas.openxmlformats.org/officeDocument/2006/relationships/image" Target="../media/image3001.png"/><Relationship Id="rId459" Type="http://schemas.openxmlformats.org/officeDocument/2006/relationships/image" Target="../media/image3022.png"/><Relationship Id="rId16" Type="http://schemas.openxmlformats.org/officeDocument/2006/relationships/customXml" Target="../ink/ink3024.xml"/><Relationship Id="rId221" Type="http://schemas.openxmlformats.org/officeDocument/2006/relationships/image" Target="../media/image2904.png"/><Relationship Id="rId263" Type="http://schemas.openxmlformats.org/officeDocument/2006/relationships/image" Target="../media/image2925.png"/><Relationship Id="rId319" Type="http://schemas.openxmlformats.org/officeDocument/2006/relationships/image" Target="../media/image2952.png"/><Relationship Id="rId470" Type="http://schemas.openxmlformats.org/officeDocument/2006/relationships/customXml" Target="../ink/ink3251.xml"/><Relationship Id="rId58" Type="http://schemas.openxmlformats.org/officeDocument/2006/relationships/customXml" Target="../ink/ink3045.xml"/><Relationship Id="rId123" Type="http://schemas.openxmlformats.org/officeDocument/2006/relationships/image" Target="../media/image2855.png"/><Relationship Id="rId330" Type="http://schemas.openxmlformats.org/officeDocument/2006/relationships/customXml" Target="../ink/ink3181.xml"/><Relationship Id="rId165" Type="http://schemas.openxmlformats.org/officeDocument/2006/relationships/image" Target="../media/image2876.png"/><Relationship Id="rId372" Type="http://schemas.openxmlformats.org/officeDocument/2006/relationships/customXml" Target="../ink/ink3202.xml"/><Relationship Id="rId428" Type="http://schemas.openxmlformats.org/officeDocument/2006/relationships/customXml" Target="../ink/ink3230.xml"/><Relationship Id="rId232" Type="http://schemas.openxmlformats.org/officeDocument/2006/relationships/customXml" Target="../ink/ink3132.xml"/><Relationship Id="rId274" Type="http://schemas.openxmlformats.org/officeDocument/2006/relationships/customXml" Target="../ink/ink3153.xml"/><Relationship Id="rId27" Type="http://schemas.openxmlformats.org/officeDocument/2006/relationships/image" Target="../media/image2807.png"/><Relationship Id="rId69" Type="http://schemas.openxmlformats.org/officeDocument/2006/relationships/image" Target="../media/image2828.png"/><Relationship Id="rId134" Type="http://schemas.openxmlformats.org/officeDocument/2006/relationships/customXml" Target="../ink/ink3083.xml"/><Relationship Id="rId80" Type="http://schemas.openxmlformats.org/officeDocument/2006/relationships/customXml" Target="../ink/ink3056.xml"/><Relationship Id="rId176" Type="http://schemas.openxmlformats.org/officeDocument/2006/relationships/customXml" Target="../ink/ink3104.xml"/><Relationship Id="rId341" Type="http://schemas.openxmlformats.org/officeDocument/2006/relationships/image" Target="../media/image2963.png"/><Relationship Id="rId383" Type="http://schemas.openxmlformats.org/officeDocument/2006/relationships/image" Target="../media/image2984.png"/><Relationship Id="rId439" Type="http://schemas.openxmlformats.org/officeDocument/2006/relationships/image" Target="../media/image3012.png"/><Relationship Id="rId201" Type="http://schemas.openxmlformats.org/officeDocument/2006/relationships/image" Target="../media/image2894.png"/><Relationship Id="rId243" Type="http://schemas.openxmlformats.org/officeDocument/2006/relationships/image" Target="../media/image2915.png"/><Relationship Id="rId285" Type="http://schemas.openxmlformats.org/officeDocument/2006/relationships/image" Target="../media/image2935.png"/><Relationship Id="rId450" Type="http://schemas.openxmlformats.org/officeDocument/2006/relationships/customXml" Target="../ink/ink3241.xml"/><Relationship Id="rId38" Type="http://schemas.openxmlformats.org/officeDocument/2006/relationships/customXml" Target="../ink/ink3035.xml"/><Relationship Id="rId103" Type="http://schemas.openxmlformats.org/officeDocument/2006/relationships/image" Target="../media/image2845.png"/><Relationship Id="rId310" Type="http://schemas.openxmlformats.org/officeDocument/2006/relationships/customXml" Target="../ink/ink3171.xml"/><Relationship Id="rId91" Type="http://schemas.openxmlformats.org/officeDocument/2006/relationships/image" Target="../media/image2839.png"/><Relationship Id="rId145" Type="http://schemas.openxmlformats.org/officeDocument/2006/relationships/image" Target="../media/image2866.png"/><Relationship Id="rId187" Type="http://schemas.openxmlformats.org/officeDocument/2006/relationships/image" Target="../media/image2887.png"/><Relationship Id="rId352" Type="http://schemas.openxmlformats.org/officeDocument/2006/relationships/customXml" Target="../ink/ink3192.xml"/><Relationship Id="rId394" Type="http://schemas.openxmlformats.org/officeDocument/2006/relationships/customXml" Target="../ink/ink3213.xml"/><Relationship Id="rId408" Type="http://schemas.openxmlformats.org/officeDocument/2006/relationships/customXml" Target="../ink/ink3220.xml"/><Relationship Id="rId212" Type="http://schemas.openxmlformats.org/officeDocument/2006/relationships/customXml" Target="../ink/ink3122.xml"/><Relationship Id="rId254" Type="http://schemas.openxmlformats.org/officeDocument/2006/relationships/customXml" Target="../ink/ink3143.xml"/><Relationship Id="rId49" Type="http://schemas.openxmlformats.org/officeDocument/2006/relationships/image" Target="../media/image2818.png"/><Relationship Id="rId114" Type="http://schemas.openxmlformats.org/officeDocument/2006/relationships/customXml" Target="../ink/ink3073.xml"/><Relationship Id="rId296" Type="http://schemas.openxmlformats.org/officeDocument/2006/relationships/customXml" Target="../ink/ink3164.xml"/><Relationship Id="rId461" Type="http://schemas.openxmlformats.org/officeDocument/2006/relationships/image" Target="../media/image3023.png"/><Relationship Id="rId60" Type="http://schemas.openxmlformats.org/officeDocument/2006/relationships/customXml" Target="../ink/ink3046.xml"/><Relationship Id="rId156" Type="http://schemas.openxmlformats.org/officeDocument/2006/relationships/customXml" Target="../ink/ink3094.xml"/><Relationship Id="rId198" Type="http://schemas.openxmlformats.org/officeDocument/2006/relationships/customXml" Target="../ink/ink3115.xml"/><Relationship Id="rId321" Type="http://schemas.openxmlformats.org/officeDocument/2006/relationships/image" Target="../media/image2953.png"/><Relationship Id="rId363" Type="http://schemas.openxmlformats.org/officeDocument/2006/relationships/image" Target="../media/image2974.png"/><Relationship Id="rId419" Type="http://schemas.openxmlformats.org/officeDocument/2006/relationships/image" Target="../media/image3002.png"/><Relationship Id="rId223" Type="http://schemas.openxmlformats.org/officeDocument/2006/relationships/image" Target="../media/image2905.png"/><Relationship Id="rId430" Type="http://schemas.openxmlformats.org/officeDocument/2006/relationships/customXml" Target="../ink/ink3231.xml"/><Relationship Id="rId18" Type="http://schemas.openxmlformats.org/officeDocument/2006/relationships/customXml" Target="../ink/ink3025.xml"/><Relationship Id="rId265" Type="http://schemas.openxmlformats.org/officeDocument/2006/relationships/image" Target="../media/image2926.png"/><Relationship Id="rId125" Type="http://schemas.openxmlformats.org/officeDocument/2006/relationships/image" Target="../media/image2856.png"/><Relationship Id="rId167" Type="http://schemas.openxmlformats.org/officeDocument/2006/relationships/image" Target="../media/image2877.png"/><Relationship Id="rId332" Type="http://schemas.openxmlformats.org/officeDocument/2006/relationships/customXml" Target="../ink/ink3182.xml"/><Relationship Id="rId374" Type="http://schemas.openxmlformats.org/officeDocument/2006/relationships/customXml" Target="../ink/ink3203.xml"/><Relationship Id="rId71" Type="http://schemas.openxmlformats.org/officeDocument/2006/relationships/image" Target="../media/image2829.png"/><Relationship Id="rId234" Type="http://schemas.openxmlformats.org/officeDocument/2006/relationships/customXml" Target="../ink/ink3133.xml"/><Relationship Id="rId2" Type="http://schemas.openxmlformats.org/officeDocument/2006/relationships/customXml" Target="../ink/ink3017.xml"/><Relationship Id="rId29" Type="http://schemas.openxmlformats.org/officeDocument/2006/relationships/image" Target="../media/image2808.png"/><Relationship Id="rId276" Type="http://schemas.openxmlformats.org/officeDocument/2006/relationships/customXml" Target="../ink/ink3154.xml"/><Relationship Id="rId441" Type="http://schemas.openxmlformats.org/officeDocument/2006/relationships/image" Target="../media/image3013.png"/><Relationship Id="rId40" Type="http://schemas.openxmlformats.org/officeDocument/2006/relationships/customXml" Target="../ink/ink3036.xml"/><Relationship Id="rId136" Type="http://schemas.openxmlformats.org/officeDocument/2006/relationships/customXml" Target="../ink/ink3084.xml"/><Relationship Id="rId178" Type="http://schemas.openxmlformats.org/officeDocument/2006/relationships/customXml" Target="../ink/ink3105.xml"/><Relationship Id="rId301" Type="http://schemas.openxmlformats.org/officeDocument/2006/relationships/image" Target="../media/image2943.png"/><Relationship Id="rId343" Type="http://schemas.openxmlformats.org/officeDocument/2006/relationships/image" Target="../media/image2964.png"/><Relationship Id="rId82" Type="http://schemas.openxmlformats.org/officeDocument/2006/relationships/customXml" Target="../ink/ink3057.xml"/><Relationship Id="rId203" Type="http://schemas.openxmlformats.org/officeDocument/2006/relationships/image" Target="../media/image2895.png"/><Relationship Id="rId385" Type="http://schemas.openxmlformats.org/officeDocument/2006/relationships/image" Target="../media/image2985.png"/><Relationship Id="rId19" Type="http://schemas.openxmlformats.org/officeDocument/2006/relationships/image" Target="../media/image2803.png"/><Relationship Id="rId224" Type="http://schemas.openxmlformats.org/officeDocument/2006/relationships/customXml" Target="../ink/ink3128.xml"/><Relationship Id="rId245" Type="http://schemas.openxmlformats.org/officeDocument/2006/relationships/image" Target="../media/image2916.png"/><Relationship Id="rId266" Type="http://schemas.openxmlformats.org/officeDocument/2006/relationships/customXml" Target="../ink/ink3149.xml"/><Relationship Id="rId287" Type="http://schemas.openxmlformats.org/officeDocument/2006/relationships/image" Target="../media/image2936.png"/><Relationship Id="rId410" Type="http://schemas.openxmlformats.org/officeDocument/2006/relationships/customXml" Target="../ink/ink3221.xml"/><Relationship Id="rId431" Type="http://schemas.openxmlformats.org/officeDocument/2006/relationships/image" Target="../media/image3008.png"/><Relationship Id="rId452" Type="http://schemas.openxmlformats.org/officeDocument/2006/relationships/customXml" Target="../ink/ink3242.xml"/><Relationship Id="rId30" Type="http://schemas.openxmlformats.org/officeDocument/2006/relationships/customXml" Target="../ink/ink3031.xml"/><Relationship Id="rId105" Type="http://schemas.openxmlformats.org/officeDocument/2006/relationships/image" Target="../media/image2846.png"/><Relationship Id="rId126" Type="http://schemas.openxmlformats.org/officeDocument/2006/relationships/customXml" Target="../ink/ink3079.xml"/><Relationship Id="rId147" Type="http://schemas.openxmlformats.org/officeDocument/2006/relationships/image" Target="../media/image2867.png"/><Relationship Id="rId168" Type="http://schemas.openxmlformats.org/officeDocument/2006/relationships/customXml" Target="../ink/ink3100.xml"/><Relationship Id="rId312" Type="http://schemas.openxmlformats.org/officeDocument/2006/relationships/customXml" Target="../ink/ink3172.xml"/><Relationship Id="rId333" Type="http://schemas.openxmlformats.org/officeDocument/2006/relationships/image" Target="../media/image2959.png"/><Relationship Id="rId354" Type="http://schemas.openxmlformats.org/officeDocument/2006/relationships/customXml" Target="../ink/ink3193.xml"/><Relationship Id="rId51" Type="http://schemas.openxmlformats.org/officeDocument/2006/relationships/image" Target="../media/image2819.png"/><Relationship Id="rId72" Type="http://schemas.openxmlformats.org/officeDocument/2006/relationships/customXml" Target="../ink/ink3052.xml"/><Relationship Id="rId93" Type="http://schemas.openxmlformats.org/officeDocument/2006/relationships/image" Target="../media/image2840.png"/><Relationship Id="rId189" Type="http://schemas.openxmlformats.org/officeDocument/2006/relationships/image" Target="../media/image2888.png"/><Relationship Id="rId375" Type="http://schemas.openxmlformats.org/officeDocument/2006/relationships/image" Target="../media/image2980.png"/><Relationship Id="rId396" Type="http://schemas.openxmlformats.org/officeDocument/2006/relationships/customXml" Target="../ink/ink3214.xml"/><Relationship Id="rId3" Type="http://schemas.openxmlformats.org/officeDocument/2006/relationships/image" Target="../media/image2795.png"/><Relationship Id="rId214" Type="http://schemas.openxmlformats.org/officeDocument/2006/relationships/customXml" Target="../ink/ink3123.xml"/><Relationship Id="rId235" Type="http://schemas.openxmlformats.org/officeDocument/2006/relationships/image" Target="../media/image2911.png"/><Relationship Id="rId256" Type="http://schemas.openxmlformats.org/officeDocument/2006/relationships/customXml" Target="../ink/ink3144.xml"/><Relationship Id="rId277" Type="http://schemas.openxmlformats.org/officeDocument/2006/relationships/image" Target="../media/image2931.png"/><Relationship Id="rId298" Type="http://schemas.openxmlformats.org/officeDocument/2006/relationships/customXml" Target="../ink/ink3165.xml"/><Relationship Id="rId400" Type="http://schemas.openxmlformats.org/officeDocument/2006/relationships/customXml" Target="../ink/ink3216.xml"/><Relationship Id="rId421" Type="http://schemas.openxmlformats.org/officeDocument/2006/relationships/image" Target="../media/image3003.png"/><Relationship Id="rId442" Type="http://schemas.openxmlformats.org/officeDocument/2006/relationships/customXml" Target="../ink/ink3237.xml"/><Relationship Id="rId463" Type="http://schemas.openxmlformats.org/officeDocument/2006/relationships/image" Target="../media/image3024.png"/><Relationship Id="rId116" Type="http://schemas.openxmlformats.org/officeDocument/2006/relationships/customXml" Target="../ink/ink3074.xml"/><Relationship Id="rId137" Type="http://schemas.openxmlformats.org/officeDocument/2006/relationships/image" Target="../media/image2862.png"/><Relationship Id="rId158" Type="http://schemas.openxmlformats.org/officeDocument/2006/relationships/customXml" Target="../ink/ink3095.xml"/><Relationship Id="rId302" Type="http://schemas.openxmlformats.org/officeDocument/2006/relationships/customXml" Target="../ink/ink3167.xml"/><Relationship Id="rId323" Type="http://schemas.openxmlformats.org/officeDocument/2006/relationships/image" Target="../media/image2954.png"/><Relationship Id="rId344" Type="http://schemas.openxmlformats.org/officeDocument/2006/relationships/customXml" Target="../ink/ink3188.xml"/><Relationship Id="rId20" Type="http://schemas.openxmlformats.org/officeDocument/2006/relationships/customXml" Target="../ink/ink3026.xml"/><Relationship Id="rId41" Type="http://schemas.openxmlformats.org/officeDocument/2006/relationships/image" Target="../media/image2814.png"/><Relationship Id="rId62" Type="http://schemas.openxmlformats.org/officeDocument/2006/relationships/customXml" Target="../ink/ink3047.xml"/><Relationship Id="rId83" Type="http://schemas.openxmlformats.org/officeDocument/2006/relationships/image" Target="../media/image2835.png"/><Relationship Id="rId179" Type="http://schemas.openxmlformats.org/officeDocument/2006/relationships/image" Target="../media/image2883.png"/><Relationship Id="rId365" Type="http://schemas.openxmlformats.org/officeDocument/2006/relationships/image" Target="../media/image2975.png"/><Relationship Id="rId386" Type="http://schemas.openxmlformats.org/officeDocument/2006/relationships/customXml" Target="../ink/ink3209.xml"/><Relationship Id="rId190" Type="http://schemas.openxmlformats.org/officeDocument/2006/relationships/customXml" Target="../ink/ink3111.xml"/><Relationship Id="rId204" Type="http://schemas.openxmlformats.org/officeDocument/2006/relationships/customXml" Target="../ink/ink3118.xml"/><Relationship Id="rId225" Type="http://schemas.openxmlformats.org/officeDocument/2006/relationships/image" Target="../media/image2906.png"/><Relationship Id="rId246" Type="http://schemas.openxmlformats.org/officeDocument/2006/relationships/customXml" Target="../ink/ink3139.xml"/><Relationship Id="rId267" Type="http://schemas.openxmlformats.org/officeDocument/2006/relationships/image" Target="../media/image2927.png"/><Relationship Id="rId288" Type="http://schemas.openxmlformats.org/officeDocument/2006/relationships/customXml" Target="../ink/ink3160.xml"/><Relationship Id="rId411" Type="http://schemas.openxmlformats.org/officeDocument/2006/relationships/image" Target="../media/image2998.png"/><Relationship Id="rId432" Type="http://schemas.openxmlformats.org/officeDocument/2006/relationships/customXml" Target="../ink/ink3232.xml"/><Relationship Id="rId453" Type="http://schemas.openxmlformats.org/officeDocument/2006/relationships/image" Target="../media/image3019.png"/><Relationship Id="rId106" Type="http://schemas.openxmlformats.org/officeDocument/2006/relationships/customXml" Target="../ink/ink3069.xml"/><Relationship Id="rId127" Type="http://schemas.openxmlformats.org/officeDocument/2006/relationships/image" Target="../media/image2857.png"/><Relationship Id="rId313" Type="http://schemas.openxmlformats.org/officeDocument/2006/relationships/image" Target="../media/image2949.png"/><Relationship Id="rId10" Type="http://schemas.openxmlformats.org/officeDocument/2006/relationships/customXml" Target="../ink/ink3021.xml"/><Relationship Id="rId31" Type="http://schemas.openxmlformats.org/officeDocument/2006/relationships/image" Target="../media/image2809.png"/><Relationship Id="rId52" Type="http://schemas.openxmlformats.org/officeDocument/2006/relationships/customXml" Target="../ink/ink3042.xml"/><Relationship Id="rId73" Type="http://schemas.openxmlformats.org/officeDocument/2006/relationships/image" Target="../media/image2830.png"/><Relationship Id="rId94" Type="http://schemas.openxmlformats.org/officeDocument/2006/relationships/customXml" Target="../ink/ink3063.xml"/><Relationship Id="rId148" Type="http://schemas.openxmlformats.org/officeDocument/2006/relationships/customXml" Target="../ink/ink3090.xml"/><Relationship Id="rId169" Type="http://schemas.openxmlformats.org/officeDocument/2006/relationships/image" Target="../media/image2878.png"/><Relationship Id="rId334" Type="http://schemas.openxmlformats.org/officeDocument/2006/relationships/customXml" Target="../ink/ink3183.xml"/><Relationship Id="rId355" Type="http://schemas.openxmlformats.org/officeDocument/2006/relationships/image" Target="../media/image2970.png"/><Relationship Id="rId376" Type="http://schemas.openxmlformats.org/officeDocument/2006/relationships/customXml" Target="../ink/ink3204.xml"/><Relationship Id="rId397" Type="http://schemas.openxmlformats.org/officeDocument/2006/relationships/image" Target="../media/image2991.png"/><Relationship Id="rId4" Type="http://schemas.openxmlformats.org/officeDocument/2006/relationships/customXml" Target="../ink/ink3018.xml"/><Relationship Id="rId180" Type="http://schemas.openxmlformats.org/officeDocument/2006/relationships/customXml" Target="../ink/ink3106.xml"/><Relationship Id="rId215" Type="http://schemas.openxmlformats.org/officeDocument/2006/relationships/image" Target="../media/image2901.png"/><Relationship Id="rId236" Type="http://schemas.openxmlformats.org/officeDocument/2006/relationships/customXml" Target="../ink/ink3134.xml"/><Relationship Id="rId257" Type="http://schemas.openxmlformats.org/officeDocument/2006/relationships/image" Target="../media/image2922.png"/><Relationship Id="rId278" Type="http://schemas.openxmlformats.org/officeDocument/2006/relationships/customXml" Target="../ink/ink3155.xml"/><Relationship Id="rId401" Type="http://schemas.openxmlformats.org/officeDocument/2006/relationships/image" Target="../media/image2993.png"/><Relationship Id="rId422" Type="http://schemas.openxmlformats.org/officeDocument/2006/relationships/customXml" Target="../ink/ink3227.xml"/><Relationship Id="rId443" Type="http://schemas.openxmlformats.org/officeDocument/2006/relationships/image" Target="../media/image3014.png"/><Relationship Id="rId464" Type="http://schemas.openxmlformats.org/officeDocument/2006/relationships/customXml" Target="../ink/ink3248.xml"/><Relationship Id="rId303" Type="http://schemas.openxmlformats.org/officeDocument/2006/relationships/image" Target="../media/image2944.png"/><Relationship Id="rId42" Type="http://schemas.openxmlformats.org/officeDocument/2006/relationships/customXml" Target="../ink/ink3037.xml"/><Relationship Id="rId84" Type="http://schemas.openxmlformats.org/officeDocument/2006/relationships/customXml" Target="../ink/ink3058.xml"/><Relationship Id="rId138" Type="http://schemas.openxmlformats.org/officeDocument/2006/relationships/customXml" Target="../ink/ink3085.xml"/><Relationship Id="rId345" Type="http://schemas.openxmlformats.org/officeDocument/2006/relationships/image" Target="../media/image2965.png"/><Relationship Id="rId387" Type="http://schemas.openxmlformats.org/officeDocument/2006/relationships/image" Target="../media/image2986.png"/><Relationship Id="rId191" Type="http://schemas.openxmlformats.org/officeDocument/2006/relationships/image" Target="../media/image2889.png"/><Relationship Id="rId205" Type="http://schemas.openxmlformats.org/officeDocument/2006/relationships/image" Target="../media/image2896.png"/><Relationship Id="rId247" Type="http://schemas.openxmlformats.org/officeDocument/2006/relationships/image" Target="../media/image2917.png"/><Relationship Id="rId412" Type="http://schemas.openxmlformats.org/officeDocument/2006/relationships/customXml" Target="../ink/ink3222.xml"/><Relationship Id="rId107" Type="http://schemas.openxmlformats.org/officeDocument/2006/relationships/image" Target="../media/image2847.png"/><Relationship Id="rId289" Type="http://schemas.openxmlformats.org/officeDocument/2006/relationships/image" Target="../media/image2937.png"/><Relationship Id="rId454" Type="http://schemas.openxmlformats.org/officeDocument/2006/relationships/customXml" Target="../ink/ink3243.xml"/><Relationship Id="rId11" Type="http://schemas.openxmlformats.org/officeDocument/2006/relationships/image" Target="../media/image2799.png"/><Relationship Id="rId53" Type="http://schemas.openxmlformats.org/officeDocument/2006/relationships/image" Target="../media/image2820.png"/><Relationship Id="rId149" Type="http://schemas.openxmlformats.org/officeDocument/2006/relationships/image" Target="../media/image2868.png"/><Relationship Id="rId314" Type="http://schemas.openxmlformats.org/officeDocument/2006/relationships/customXml" Target="../ink/ink3173.xml"/><Relationship Id="rId356" Type="http://schemas.openxmlformats.org/officeDocument/2006/relationships/customXml" Target="../ink/ink3194.xml"/><Relationship Id="rId398" Type="http://schemas.openxmlformats.org/officeDocument/2006/relationships/customXml" Target="../ink/ink3215.xml"/><Relationship Id="rId95" Type="http://schemas.openxmlformats.org/officeDocument/2006/relationships/image" Target="../media/image2841.png"/><Relationship Id="rId160" Type="http://schemas.openxmlformats.org/officeDocument/2006/relationships/customXml" Target="../ink/ink3096.xml"/><Relationship Id="rId216" Type="http://schemas.openxmlformats.org/officeDocument/2006/relationships/customXml" Target="../ink/ink3124.xml"/><Relationship Id="rId423" Type="http://schemas.openxmlformats.org/officeDocument/2006/relationships/image" Target="../media/image3004.png"/><Relationship Id="rId258" Type="http://schemas.openxmlformats.org/officeDocument/2006/relationships/customXml" Target="../ink/ink3145.xml"/><Relationship Id="rId465" Type="http://schemas.openxmlformats.org/officeDocument/2006/relationships/image" Target="../media/image3025.png"/><Relationship Id="rId22" Type="http://schemas.openxmlformats.org/officeDocument/2006/relationships/customXml" Target="../ink/ink3027.xml"/><Relationship Id="rId64" Type="http://schemas.openxmlformats.org/officeDocument/2006/relationships/customXml" Target="../ink/ink3048.xml"/><Relationship Id="rId118" Type="http://schemas.openxmlformats.org/officeDocument/2006/relationships/customXml" Target="../ink/ink3075.xml"/><Relationship Id="rId325" Type="http://schemas.openxmlformats.org/officeDocument/2006/relationships/image" Target="../media/image2955.png"/><Relationship Id="rId367" Type="http://schemas.openxmlformats.org/officeDocument/2006/relationships/image" Target="../media/image2976.png"/><Relationship Id="rId171" Type="http://schemas.openxmlformats.org/officeDocument/2006/relationships/image" Target="../media/image2879.png"/><Relationship Id="rId227" Type="http://schemas.openxmlformats.org/officeDocument/2006/relationships/image" Target="../media/image2907.png"/><Relationship Id="rId269" Type="http://schemas.openxmlformats.org/officeDocument/2006/relationships/image" Target="../media/image2928.png"/><Relationship Id="rId434" Type="http://schemas.openxmlformats.org/officeDocument/2006/relationships/customXml" Target="../ink/ink3233.xml"/><Relationship Id="rId33" Type="http://schemas.openxmlformats.org/officeDocument/2006/relationships/image" Target="../media/image2810.png"/><Relationship Id="rId129" Type="http://schemas.openxmlformats.org/officeDocument/2006/relationships/image" Target="../media/image2858.png"/><Relationship Id="rId280" Type="http://schemas.openxmlformats.org/officeDocument/2006/relationships/customXml" Target="../ink/ink3156.xml"/><Relationship Id="rId336" Type="http://schemas.openxmlformats.org/officeDocument/2006/relationships/customXml" Target="../ink/ink3184.xml"/><Relationship Id="rId75" Type="http://schemas.openxmlformats.org/officeDocument/2006/relationships/image" Target="../media/image2831.png"/><Relationship Id="rId140" Type="http://schemas.openxmlformats.org/officeDocument/2006/relationships/customXml" Target="../ink/ink3086.xml"/><Relationship Id="rId182" Type="http://schemas.openxmlformats.org/officeDocument/2006/relationships/customXml" Target="../ink/ink3107.xml"/><Relationship Id="rId378" Type="http://schemas.openxmlformats.org/officeDocument/2006/relationships/customXml" Target="../ink/ink3205.xml"/><Relationship Id="rId403" Type="http://schemas.openxmlformats.org/officeDocument/2006/relationships/image" Target="../media/image2994.png"/><Relationship Id="rId6" Type="http://schemas.openxmlformats.org/officeDocument/2006/relationships/customXml" Target="../ink/ink3019.xml"/><Relationship Id="rId238" Type="http://schemas.openxmlformats.org/officeDocument/2006/relationships/customXml" Target="../ink/ink3135.xml"/><Relationship Id="rId445" Type="http://schemas.openxmlformats.org/officeDocument/2006/relationships/image" Target="../media/image3015.png"/><Relationship Id="rId291" Type="http://schemas.openxmlformats.org/officeDocument/2006/relationships/image" Target="../media/image2938.png"/><Relationship Id="rId305" Type="http://schemas.openxmlformats.org/officeDocument/2006/relationships/image" Target="../media/image2945.png"/><Relationship Id="rId347" Type="http://schemas.openxmlformats.org/officeDocument/2006/relationships/image" Target="../media/image2966.png"/><Relationship Id="rId44" Type="http://schemas.openxmlformats.org/officeDocument/2006/relationships/customXml" Target="../ink/ink3038.xml"/><Relationship Id="rId86" Type="http://schemas.openxmlformats.org/officeDocument/2006/relationships/customXml" Target="../ink/ink3059.xml"/><Relationship Id="rId151" Type="http://schemas.openxmlformats.org/officeDocument/2006/relationships/image" Target="../media/image2869.png"/><Relationship Id="rId389" Type="http://schemas.openxmlformats.org/officeDocument/2006/relationships/image" Target="../media/image2987.png"/><Relationship Id="rId193" Type="http://schemas.openxmlformats.org/officeDocument/2006/relationships/image" Target="../media/image2890.png"/><Relationship Id="rId207" Type="http://schemas.openxmlformats.org/officeDocument/2006/relationships/image" Target="../media/image2897.png"/><Relationship Id="rId249" Type="http://schemas.openxmlformats.org/officeDocument/2006/relationships/image" Target="../media/image2918.png"/><Relationship Id="rId414" Type="http://schemas.openxmlformats.org/officeDocument/2006/relationships/customXml" Target="../ink/ink3223.xml"/><Relationship Id="rId456" Type="http://schemas.openxmlformats.org/officeDocument/2006/relationships/customXml" Target="../ink/ink3244.xml"/><Relationship Id="rId13" Type="http://schemas.openxmlformats.org/officeDocument/2006/relationships/image" Target="../media/image2800.png"/><Relationship Id="rId109" Type="http://schemas.openxmlformats.org/officeDocument/2006/relationships/image" Target="../media/image2848.png"/><Relationship Id="rId260" Type="http://schemas.openxmlformats.org/officeDocument/2006/relationships/customXml" Target="../ink/ink3146.xml"/><Relationship Id="rId316" Type="http://schemas.openxmlformats.org/officeDocument/2006/relationships/customXml" Target="../ink/ink3174.xml"/><Relationship Id="rId55" Type="http://schemas.openxmlformats.org/officeDocument/2006/relationships/image" Target="../media/image2821.png"/><Relationship Id="rId97" Type="http://schemas.openxmlformats.org/officeDocument/2006/relationships/image" Target="../media/image2842.png"/><Relationship Id="rId120" Type="http://schemas.openxmlformats.org/officeDocument/2006/relationships/customXml" Target="../ink/ink3076.xml"/><Relationship Id="rId358" Type="http://schemas.openxmlformats.org/officeDocument/2006/relationships/customXml" Target="../ink/ink3195.xml"/><Relationship Id="rId162" Type="http://schemas.openxmlformats.org/officeDocument/2006/relationships/customXml" Target="../ink/ink3097.xml"/><Relationship Id="rId218" Type="http://schemas.openxmlformats.org/officeDocument/2006/relationships/customXml" Target="../ink/ink3125.xml"/><Relationship Id="rId425" Type="http://schemas.openxmlformats.org/officeDocument/2006/relationships/image" Target="../media/image3005.png"/><Relationship Id="rId467" Type="http://schemas.openxmlformats.org/officeDocument/2006/relationships/image" Target="../media/image3026.png"/><Relationship Id="rId271" Type="http://schemas.openxmlformats.org/officeDocument/2006/relationships/image" Target="../media/image2929.png"/><Relationship Id="rId24" Type="http://schemas.openxmlformats.org/officeDocument/2006/relationships/customXml" Target="../ink/ink3028.xml"/><Relationship Id="rId66" Type="http://schemas.openxmlformats.org/officeDocument/2006/relationships/customXml" Target="../ink/ink3049.xml"/><Relationship Id="rId131" Type="http://schemas.openxmlformats.org/officeDocument/2006/relationships/image" Target="../media/image2859.png"/><Relationship Id="rId327" Type="http://schemas.openxmlformats.org/officeDocument/2006/relationships/image" Target="../media/image2956.png"/><Relationship Id="rId369" Type="http://schemas.openxmlformats.org/officeDocument/2006/relationships/image" Target="../media/image2977.png"/><Relationship Id="rId173" Type="http://schemas.openxmlformats.org/officeDocument/2006/relationships/image" Target="../media/image2880.png"/><Relationship Id="rId229" Type="http://schemas.openxmlformats.org/officeDocument/2006/relationships/image" Target="../media/image2908.png"/><Relationship Id="rId380" Type="http://schemas.openxmlformats.org/officeDocument/2006/relationships/customXml" Target="../ink/ink3206.xml"/><Relationship Id="rId436" Type="http://schemas.openxmlformats.org/officeDocument/2006/relationships/customXml" Target="../ink/ink3234.xml"/><Relationship Id="rId240" Type="http://schemas.openxmlformats.org/officeDocument/2006/relationships/customXml" Target="../ink/ink3136.xml"/><Relationship Id="rId35" Type="http://schemas.openxmlformats.org/officeDocument/2006/relationships/image" Target="../media/image2811.png"/><Relationship Id="rId77" Type="http://schemas.openxmlformats.org/officeDocument/2006/relationships/image" Target="../media/image2832.png"/><Relationship Id="rId100" Type="http://schemas.openxmlformats.org/officeDocument/2006/relationships/customXml" Target="../ink/ink3066.xml"/><Relationship Id="rId282" Type="http://schemas.openxmlformats.org/officeDocument/2006/relationships/customXml" Target="../ink/ink3157.xml"/><Relationship Id="rId338" Type="http://schemas.openxmlformats.org/officeDocument/2006/relationships/customXml" Target="../ink/ink3185.xml"/><Relationship Id="rId8" Type="http://schemas.openxmlformats.org/officeDocument/2006/relationships/customXml" Target="../ink/ink3020.xml"/><Relationship Id="rId142" Type="http://schemas.openxmlformats.org/officeDocument/2006/relationships/customXml" Target="../ink/ink3087.xml"/><Relationship Id="rId184" Type="http://schemas.openxmlformats.org/officeDocument/2006/relationships/customXml" Target="../ink/ink3108.xml"/><Relationship Id="rId391" Type="http://schemas.openxmlformats.org/officeDocument/2006/relationships/image" Target="../media/image2988.png"/><Relationship Id="rId405" Type="http://schemas.openxmlformats.org/officeDocument/2006/relationships/image" Target="../media/image2995.png"/><Relationship Id="rId447" Type="http://schemas.openxmlformats.org/officeDocument/2006/relationships/image" Target="../media/image3016.png"/><Relationship Id="rId251" Type="http://schemas.openxmlformats.org/officeDocument/2006/relationships/image" Target="../media/image2919.png"/><Relationship Id="rId46" Type="http://schemas.openxmlformats.org/officeDocument/2006/relationships/customXml" Target="../ink/ink3039.xml"/><Relationship Id="rId293" Type="http://schemas.openxmlformats.org/officeDocument/2006/relationships/image" Target="../media/image2939.png"/><Relationship Id="rId307" Type="http://schemas.openxmlformats.org/officeDocument/2006/relationships/image" Target="../media/image2946.png"/><Relationship Id="rId349" Type="http://schemas.openxmlformats.org/officeDocument/2006/relationships/image" Target="../media/image2967.png"/><Relationship Id="rId88" Type="http://schemas.openxmlformats.org/officeDocument/2006/relationships/customXml" Target="../ink/ink3060.xml"/><Relationship Id="rId111" Type="http://schemas.openxmlformats.org/officeDocument/2006/relationships/image" Target="../media/image2849.png"/><Relationship Id="rId153" Type="http://schemas.openxmlformats.org/officeDocument/2006/relationships/image" Target="../media/image2870.png"/><Relationship Id="rId195" Type="http://schemas.openxmlformats.org/officeDocument/2006/relationships/image" Target="../media/image2891.png"/><Relationship Id="rId209" Type="http://schemas.openxmlformats.org/officeDocument/2006/relationships/image" Target="../media/image2898.png"/><Relationship Id="rId360" Type="http://schemas.openxmlformats.org/officeDocument/2006/relationships/customXml" Target="../ink/ink3196.xml"/><Relationship Id="rId416" Type="http://schemas.openxmlformats.org/officeDocument/2006/relationships/customXml" Target="../ink/ink3224.xml"/><Relationship Id="rId220" Type="http://schemas.openxmlformats.org/officeDocument/2006/relationships/customXml" Target="../ink/ink3126.xml"/><Relationship Id="rId458" Type="http://schemas.openxmlformats.org/officeDocument/2006/relationships/customXml" Target="../ink/ink3245.xml"/><Relationship Id="rId15" Type="http://schemas.openxmlformats.org/officeDocument/2006/relationships/image" Target="../media/image2801.png"/><Relationship Id="rId57" Type="http://schemas.openxmlformats.org/officeDocument/2006/relationships/image" Target="../media/image2822.png"/><Relationship Id="rId262" Type="http://schemas.openxmlformats.org/officeDocument/2006/relationships/customXml" Target="../ink/ink3147.xml"/><Relationship Id="rId318" Type="http://schemas.openxmlformats.org/officeDocument/2006/relationships/customXml" Target="../ink/ink3175.xml"/><Relationship Id="rId99" Type="http://schemas.openxmlformats.org/officeDocument/2006/relationships/image" Target="../media/image2843.png"/><Relationship Id="rId122" Type="http://schemas.openxmlformats.org/officeDocument/2006/relationships/customXml" Target="../ink/ink3077.xml"/><Relationship Id="rId164" Type="http://schemas.openxmlformats.org/officeDocument/2006/relationships/customXml" Target="../ink/ink3098.xml"/><Relationship Id="rId371" Type="http://schemas.openxmlformats.org/officeDocument/2006/relationships/image" Target="../media/image2978.png"/><Relationship Id="rId427" Type="http://schemas.openxmlformats.org/officeDocument/2006/relationships/image" Target="../media/image3006.png"/><Relationship Id="rId469" Type="http://schemas.openxmlformats.org/officeDocument/2006/relationships/image" Target="../media/image3027.png"/><Relationship Id="rId26" Type="http://schemas.openxmlformats.org/officeDocument/2006/relationships/customXml" Target="../ink/ink3029.xml"/><Relationship Id="rId231" Type="http://schemas.openxmlformats.org/officeDocument/2006/relationships/image" Target="../media/image2909.png"/><Relationship Id="rId273" Type="http://schemas.openxmlformats.org/officeDocument/2006/relationships/image" Target="../media/image2930.png"/><Relationship Id="rId329" Type="http://schemas.openxmlformats.org/officeDocument/2006/relationships/image" Target="../media/image2957.png"/><Relationship Id="rId68" Type="http://schemas.openxmlformats.org/officeDocument/2006/relationships/customXml" Target="../ink/ink3050.xml"/><Relationship Id="rId133" Type="http://schemas.openxmlformats.org/officeDocument/2006/relationships/image" Target="../media/image2860.png"/><Relationship Id="rId175" Type="http://schemas.openxmlformats.org/officeDocument/2006/relationships/image" Target="../media/image2881.png"/><Relationship Id="rId340" Type="http://schemas.openxmlformats.org/officeDocument/2006/relationships/customXml" Target="../ink/ink3186.xml"/><Relationship Id="rId200" Type="http://schemas.openxmlformats.org/officeDocument/2006/relationships/customXml" Target="../ink/ink3116.xml"/><Relationship Id="rId382" Type="http://schemas.openxmlformats.org/officeDocument/2006/relationships/customXml" Target="../ink/ink3207.xml"/><Relationship Id="rId438" Type="http://schemas.openxmlformats.org/officeDocument/2006/relationships/customXml" Target="../ink/ink3235.xml"/><Relationship Id="rId242" Type="http://schemas.openxmlformats.org/officeDocument/2006/relationships/customXml" Target="../ink/ink3137.xml"/><Relationship Id="rId284" Type="http://schemas.openxmlformats.org/officeDocument/2006/relationships/customXml" Target="../ink/ink3158.xml"/><Relationship Id="rId37" Type="http://schemas.openxmlformats.org/officeDocument/2006/relationships/image" Target="../media/image2812.png"/><Relationship Id="rId79" Type="http://schemas.openxmlformats.org/officeDocument/2006/relationships/image" Target="../media/image2833.png"/><Relationship Id="rId102" Type="http://schemas.openxmlformats.org/officeDocument/2006/relationships/customXml" Target="../ink/ink3067.xml"/><Relationship Id="rId144" Type="http://schemas.openxmlformats.org/officeDocument/2006/relationships/customXml" Target="../ink/ink3088.xml"/><Relationship Id="rId90" Type="http://schemas.openxmlformats.org/officeDocument/2006/relationships/customXml" Target="../ink/ink3061.xml"/><Relationship Id="rId186" Type="http://schemas.openxmlformats.org/officeDocument/2006/relationships/customXml" Target="../ink/ink3109.xml"/><Relationship Id="rId351" Type="http://schemas.openxmlformats.org/officeDocument/2006/relationships/image" Target="../media/image2968.png"/><Relationship Id="rId393" Type="http://schemas.openxmlformats.org/officeDocument/2006/relationships/image" Target="../media/image2989.png"/><Relationship Id="rId407" Type="http://schemas.openxmlformats.org/officeDocument/2006/relationships/image" Target="../media/image2996.png"/><Relationship Id="rId449" Type="http://schemas.openxmlformats.org/officeDocument/2006/relationships/image" Target="../media/image3017.png"/><Relationship Id="rId211" Type="http://schemas.openxmlformats.org/officeDocument/2006/relationships/image" Target="../media/image2899.png"/><Relationship Id="rId253" Type="http://schemas.openxmlformats.org/officeDocument/2006/relationships/image" Target="../media/image2920.png"/><Relationship Id="rId295" Type="http://schemas.openxmlformats.org/officeDocument/2006/relationships/image" Target="../media/image2940.png"/><Relationship Id="rId309" Type="http://schemas.openxmlformats.org/officeDocument/2006/relationships/image" Target="../media/image2947.png"/><Relationship Id="rId460" Type="http://schemas.openxmlformats.org/officeDocument/2006/relationships/customXml" Target="../ink/ink3246.xml"/><Relationship Id="rId48" Type="http://schemas.openxmlformats.org/officeDocument/2006/relationships/customXml" Target="../ink/ink3040.xml"/><Relationship Id="rId113" Type="http://schemas.openxmlformats.org/officeDocument/2006/relationships/image" Target="../media/image2850.png"/><Relationship Id="rId320" Type="http://schemas.openxmlformats.org/officeDocument/2006/relationships/customXml" Target="../ink/ink3176.xml"/><Relationship Id="rId155" Type="http://schemas.openxmlformats.org/officeDocument/2006/relationships/image" Target="../media/image2871.png"/><Relationship Id="rId197" Type="http://schemas.openxmlformats.org/officeDocument/2006/relationships/image" Target="../media/image2892.png"/><Relationship Id="rId362" Type="http://schemas.openxmlformats.org/officeDocument/2006/relationships/customXml" Target="../ink/ink3197.xml"/><Relationship Id="rId418" Type="http://schemas.openxmlformats.org/officeDocument/2006/relationships/customXml" Target="../ink/ink3225.xml"/><Relationship Id="rId222" Type="http://schemas.openxmlformats.org/officeDocument/2006/relationships/customXml" Target="../ink/ink3127.xml"/><Relationship Id="rId264" Type="http://schemas.openxmlformats.org/officeDocument/2006/relationships/customXml" Target="../ink/ink3148.xml"/><Relationship Id="rId471" Type="http://schemas.openxmlformats.org/officeDocument/2006/relationships/image" Target="../media/image3028.png"/><Relationship Id="rId17" Type="http://schemas.openxmlformats.org/officeDocument/2006/relationships/image" Target="../media/image2802.png"/><Relationship Id="rId59" Type="http://schemas.openxmlformats.org/officeDocument/2006/relationships/image" Target="../media/image2823.png"/><Relationship Id="rId124" Type="http://schemas.openxmlformats.org/officeDocument/2006/relationships/customXml" Target="../ink/ink3078.xml"/><Relationship Id="rId70" Type="http://schemas.openxmlformats.org/officeDocument/2006/relationships/customXml" Target="../ink/ink3051.xml"/><Relationship Id="rId166" Type="http://schemas.openxmlformats.org/officeDocument/2006/relationships/customXml" Target="../ink/ink3099.xml"/><Relationship Id="rId331" Type="http://schemas.openxmlformats.org/officeDocument/2006/relationships/image" Target="../media/image2958.png"/><Relationship Id="rId373" Type="http://schemas.openxmlformats.org/officeDocument/2006/relationships/image" Target="../media/image2979.png"/><Relationship Id="rId429" Type="http://schemas.openxmlformats.org/officeDocument/2006/relationships/image" Target="../media/image3007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2910.png"/><Relationship Id="rId440" Type="http://schemas.openxmlformats.org/officeDocument/2006/relationships/customXml" Target="../ink/ink3236.xml"/><Relationship Id="rId28" Type="http://schemas.openxmlformats.org/officeDocument/2006/relationships/customXml" Target="../ink/ink3030.xml"/><Relationship Id="rId275" Type="http://schemas.openxmlformats.org/officeDocument/2006/relationships/image" Target="../media/image861.png"/><Relationship Id="rId300" Type="http://schemas.openxmlformats.org/officeDocument/2006/relationships/customXml" Target="../ink/ink3166.xml"/><Relationship Id="rId81" Type="http://schemas.openxmlformats.org/officeDocument/2006/relationships/image" Target="../media/image2834.png"/><Relationship Id="rId135" Type="http://schemas.openxmlformats.org/officeDocument/2006/relationships/image" Target="../media/image2861.png"/><Relationship Id="rId177" Type="http://schemas.openxmlformats.org/officeDocument/2006/relationships/image" Target="../media/image2882.png"/><Relationship Id="rId342" Type="http://schemas.openxmlformats.org/officeDocument/2006/relationships/customXml" Target="../ink/ink3187.xml"/><Relationship Id="rId384" Type="http://schemas.openxmlformats.org/officeDocument/2006/relationships/customXml" Target="../ink/ink3208.xml"/><Relationship Id="rId202" Type="http://schemas.openxmlformats.org/officeDocument/2006/relationships/customXml" Target="../ink/ink3117.xml"/><Relationship Id="rId244" Type="http://schemas.openxmlformats.org/officeDocument/2006/relationships/customXml" Target="../ink/ink3138.xml"/><Relationship Id="rId39" Type="http://schemas.openxmlformats.org/officeDocument/2006/relationships/image" Target="../media/image2813.png"/><Relationship Id="rId286" Type="http://schemas.openxmlformats.org/officeDocument/2006/relationships/customXml" Target="../ink/ink3159.xml"/><Relationship Id="rId451" Type="http://schemas.openxmlformats.org/officeDocument/2006/relationships/image" Target="../media/image3018.png"/><Relationship Id="rId50" Type="http://schemas.openxmlformats.org/officeDocument/2006/relationships/customXml" Target="../ink/ink3041.xml"/><Relationship Id="rId104" Type="http://schemas.openxmlformats.org/officeDocument/2006/relationships/customXml" Target="../ink/ink3068.xml"/><Relationship Id="rId146" Type="http://schemas.openxmlformats.org/officeDocument/2006/relationships/customXml" Target="../ink/ink3089.xml"/><Relationship Id="rId188" Type="http://schemas.openxmlformats.org/officeDocument/2006/relationships/customXml" Target="../ink/ink3110.xml"/><Relationship Id="rId311" Type="http://schemas.openxmlformats.org/officeDocument/2006/relationships/image" Target="../media/image2948.png"/><Relationship Id="rId353" Type="http://schemas.openxmlformats.org/officeDocument/2006/relationships/image" Target="../media/image2969.png"/><Relationship Id="rId395" Type="http://schemas.openxmlformats.org/officeDocument/2006/relationships/image" Target="../media/image2990.png"/><Relationship Id="rId409" Type="http://schemas.openxmlformats.org/officeDocument/2006/relationships/image" Target="../media/image2997.png"/><Relationship Id="rId92" Type="http://schemas.openxmlformats.org/officeDocument/2006/relationships/customXml" Target="../ink/ink3062.xml"/><Relationship Id="rId213" Type="http://schemas.openxmlformats.org/officeDocument/2006/relationships/image" Target="../media/image2900.png"/><Relationship Id="rId420" Type="http://schemas.openxmlformats.org/officeDocument/2006/relationships/customXml" Target="../ink/ink3226.xml"/><Relationship Id="rId255" Type="http://schemas.openxmlformats.org/officeDocument/2006/relationships/image" Target="../media/image2921.png"/><Relationship Id="rId297" Type="http://schemas.openxmlformats.org/officeDocument/2006/relationships/image" Target="../media/image2941.png"/><Relationship Id="rId462" Type="http://schemas.openxmlformats.org/officeDocument/2006/relationships/customXml" Target="../ink/ink3247.xml"/><Relationship Id="rId115" Type="http://schemas.openxmlformats.org/officeDocument/2006/relationships/image" Target="../media/image2851.png"/><Relationship Id="rId157" Type="http://schemas.openxmlformats.org/officeDocument/2006/relationships/image" Target="../media/image2872.png"/><Relationship Id="rId322" Type="http://schemas.openxmlformats.org/officeDocument/2006/relationships/customXml" Target="../ink/ink3177.xml"/><Relationship Id="rId364" Type="http://schemas.openxmlformats.org/officeDocument/2006/relationships/customXml" Target="../ink/ink3198.xml"/><Relationship Id="rId61" Type="http://schemas.openxmlformats.org/officeDocument/2006/relationships/image" Target="../media/image2824.png"/><Relationship Id="rId199" Type="http://schemas.openxmlformats.org/officeDocument/2006/relationships/image" Target="../media/image2893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86.png"/><Relationship Id="rId21" Type="http://schemas.openxmlformats.org/officeDocument/2006/relationships/image" Target="../media/image3038.png"/><Relationship Id="rId324" Type="http://schemas.openxmlformats.org/officeDocument/2006/relationships/customXml" Target="../ink/ink3413.xml"/><Relationship Id="rId531" Type="http://schemas.openxmlformats.org/officeDocument/2006/relationships/image" Target="../media/image3292.png"/><Relationship Id="rId629" Type="http://schemas.openxmlformats.org/officeDocument/2006/relationships/image" Target="../media/image3340.png"/><Relationship Id="rId170" Type="http://schemas.openxmlformats.org/officeDocument/2006/relationships/customXml" Target="../ink/ink3336.xml"/><Relationship Id="rId268" Type="http://schemas.openxmlformats.org/officeDocument/2006/relationships/customXml" Target="../ink/ink3385.xml"/><Relationship Id="rId475" Type="http://schemas.openxmlformats.org/officeDocument/2006/relationships/image" Target="../media/image3264.png"/><Relationship Id="rId32" Type="http://schemas.openxmlformats.org/officeDocument/2006/relationships/customXml" Target="../ink/ink3267.xml"/><Relationship Id="rId128" Type="http://schemas.openxmlformats.org/officeDocument/2006/relationships/customXml" Target="../ink/ink3315.xml"/><Relationship Id="rId335" Type="http://schemas.openxmlformats.org/officeDocument/2006/relationships/image" Target="../media/image3195.png"/><Relationship Id="rId542" Type="http://schemas.openxmlformats.org/officeDocument/2006/relationships/customXml" Target="../ink/ink3522.xml"/><Relationship Id="rId181" Type="http://schemas.openxmlformats.org/officeDocument/2006/relationships/image" Target="../media/image3118.png"/><Relationship Id="rId402" Type="http://schemas.openxmlformats.org/officeDocument/2006/relationships/customXml" Target="../ink/ink3452.xml"/><Relationship Id="rId279" Type="http://schemas.openxmlformats.org/officeDocument/2006/relationships/image" Target="../media/image3167.png"/><Relationship Id="rId486" Type="http://schemas.openxmlformats.org/officeDocument/2006/relationships/customXml" Target="../ink/ink3494.xml"/><Relationship Id="rId43" Type="http://schemas.openxmlformats.org/officeDocument/2006/relationships/image" Target="../media/image3049.png"/><Relationship Id="rId139" Type="http://schemas.openxmlformats.org/officeDocument/2006/relationships/image" Target="../media/image3097.png"/><Relationship Id="rId346" Type="http://schemas.openxmlformats.org/officeDocument/2006/relationships/customXml" Target="../ink/ink3424.xml"/><Relationship Id="rId553" Type="http://schemas.openxmlformats.org/officeDocument/2006/relationships/image" Target="../media/image3303.png"/><Relationship Id="rId192" Type="http://schemas.openxmlformats.org/officeDocument/2006/relationships/customXml" Target="../ink/ink3347.xml"/><Relationship Id="rId206" Type="http://schemas.openxmlformats.org/officeDocument/2006/relationships/customXml" Target="../ink/ink3354.xml"/><Relationship Id="rId413" Type="http://schemas.openxmlformats.org/officeDocument/2006/relationships/image" Target="../media/image3233.png"/><Relationship Id="rId497" Type="http://schemas.openxmlformats.org/officeDocument/2006/relationships/image" Target="../media/image3275.png"/><Relationship Id="rId620" Type="http://schemas.openxmlformats.org/officeDocument/2006/relationships/customXml" Target="../ink/ink3561.xml"/><Relationship Id="rId357" Type="http://schemas.openxmlformats.org/officeDocument/2006/relationships/image" Target="../media/image3206.png"/><Relationship Id="rId54" Type="http://schemas.openxmlformats.org/officeDocument/2006/relationships/customXml" Target="../ink/ink3278.xml"/><Relationship Id="rId217" Type="http://schemas.openxmlformats.org/officeDocument/2006/relationships/image" Target="../media/image3136.png"/><Relationship Id="rId564" Type="http://schemas.openxmlformats.org/officeDocument/2006/relationships/customXml" Target="../ink/ink3533.xml"/><Relationship Id="rId424" Type="http://schemas.openxmlformats.org/officeDocument/2006/relationships/customXml" Target="../ink/ink3463.xml"/><Relationship Id="rId631" Type="http://schemas.openxmlformats.org/officeDocument/2006/relationships/image" Target="../media/image3341.png"/><Relationship Id="rId270" Type="http://schemas.openxmlformats.org/officeDocument/2006/relationships/customXml" Target="../ink/ink3386.xml"/><Relationship Id="rId65" Type="http://schemas.openxmlformats.org/officeDocument/2006/relationships/image" Target="../media/image3060.png"/><Relationship Id="rId130" Type="http://schemas.openxmlformats.org/officeDocument/2006/relationships/customXml" Target="../ink/ink3316.xml"/><Relationship Id="rId368" Type="http://schemas.openxmlformats.org/officeDocument/2006/relationships/customXml" Target="../ink/ink3435.xml"/><Relationship Id="rId575" Type="http://schemas.openxmlformats.org/officeDocument/2006/relationships/image" Target="../media/image3313.png"/><Relationship Id="rId228" Type="http://schemas.openxmlformats.org/officeDocument/2006/relationships/customXml" Target="../ink/ink3365.xml"/><Relationship Id="rId435" Type="http://schemas.openxmlformats.org/officeDocument/2006/relationships/image" Target="../media/image3244.png"/><Relationship Id="rId642" Type="http://schemas.openxmlformats.org/officeDocument/2006/relationships/customXml" Target="../ink/ink3572.xml"/><Relationship Id="rId281" Type="http://schemas.openxmlformats.org/officeDocument/2006/relationships/image" Target="../media/image3168.png"/><Relationship Id="rId502" Type="http://schemas.openxmlformats.org/officeDocument/2006/relationships/customXml" Target="../ink/ink3502.xml"/><Relationship Id="rId76" Type="http://schemas.openxmlformats.org/officeDocument/2006/relationships/customXml" Target="../ink/ink3289.xml"/><Relationship Id="rId141" Type="http://schemas.openxmlformats.org/officeDocument/2006/relationships/image" Target="../media/image3098.png"/><Relationship Id="rId379" Type="http://schemas.openxmlformats.org/officeDocument/2006/relationships/image" Target="../media/image3217.png"/><Relationship Id="rId586" Type="http://schemas.openxmlformats.org/officeDocument/2006/relationships/customXml" Target="../ink/ink3544.xml"/><Relationship Id="rId7" Type="http://schemas.openxmlformats.org/officeDocument/2006/relationships/image" Target="../media/image3031.png"/><Relationship Id="rId239" Type="http://schemas.openxmlformats.org/officeDocument/2006/relationships/image" Target="../media/image3147.png"/><Relationship Id="rId446" Type="http://schemas.openxmlformats.org/officeDocument/2006/relationships/customXml" Target="../ink/ink3474.xml"/><Relationship Id="rId292" Type="http://schemas.openxmlformats.org/officeDocument/2006/relationships/customXml" Target="../ink/ink3397.xml"/><Relationship Id="rId306" Type="http://schemas.openxmlformats.org/officeDocument/2006/relationships/customXml" Target="../ink/ink3404.xml"/><Relationship Id="rId87" Type="http://schemas.openxmlformats.org/officeDocument/2006/relationships/image" Target="../media/image3071.png"/><Relationship Id="rId513" Type="http://schemas.openxmlformats.org/officeDocument/2006/relationships/image" Target="../media/image3283.png"/><Relationship Id="rId597" Type="http://schemas.openxmlformats.org/officeDocument/2006/relationships/image" Target="../media/image3324.png"/><Relationship Id="rId152" Type="http://schemas.openxmlformats.org/officeDocument/2006/relationships/customXml" Target="../ink/ink3327.xml"/><Relationship Id="rId457" Type="http://schemas.openxmlformats.org/officeDocument/2006/relationships/image" Target="../media/image3255.png"/><Relationship Id="rId14" Type="http://schemas.openxmlformats.org/officeDocument/2006/relationships/customXml" Target="../ink/ink3258.xml"/><Relationship Id="rId317" Type="http://schemas.openxmlformats.org/officeDocument/2006/relationships/image" Target="../media/image3186.png"/><Relationship Id="rId524" Type="http://schemas.openxmlformats.org/officeDocument/2006/relationships/customXml" Target="../ink/ink3513.xml"/><Relationship Id="rId98" Type="http://schemas.openxmlformats.org/officeDocument/2006/relationships/customXml" Target="../ink/ink3300.xml"/><Relationship Id="rId163" Type="http://schemas.openxmlformats.org/officeDocument/2006/relationships/image" Target="../media/image3109.png"/><Relationship Id="rId370" Type="http://schemas.openxmlformats.org/officeDocument/2006/relationships/customXml" Target="../ink/ink3436.xml"/><Relationship Id="rId230" Type="http://schemas.openxmlformats.org/officeDocument/2006/relationships/customXml" Target="../ink/ink3366.xml"/><Relationship Id="rId468" Type="http://schemas.openxmlformats.org/officeDocument/2006/relationships/customXml" Target="../ink/ink3485.xml"/><Relationship Id="rId25" Type="http://schemas.openxmlformats.org/officeDocument/2006/relationships/image" Target="../media/image3040.png"/><Relationship Id="rId328" Type="http://schemas.openxmlformats.org/officeDocument/2006/relationships/customXml" Target="../ink/ink3415.xml"/><Relationship Id="rId535" Type="http://schemas.openxmlformats.org/officeDocument/2006/relationships/image" Target="../media/image3294.png"/><Relationship Id="rId174" Type="http://schemas.openxmlformats.org/officeDocument/2006/relationships/customXml" Target="../ink/ink3338.xml"/><Relationship Id="rId381" Type="http://schemas.openxmlformats.org/officeDocument/2006/relationships/image" Target="../media/image3218.png"/><Relationship Id="rId602" Type="http://schemas.openxmlformats.org/officeDocument/2006/relationships/customXml" Target="../ink/ink3552.xml"/><Relationship Id="rId241" Type="http://schemas.openxmlformats.org/officeDocument/2006/relationships/image" Target="../media/image3148.png"/><Relationship Id="rId479" Type="http://schemas.openxmlformats.org/officeDocument/2006/relationships/image" Target="../media/image3266.png"/><Relationship Id="rId36" Type="http://schemas.openxmlformats.org/officeDocument/2006/relationships/customXml" Target="../ink/ink3269.xml"/><Relationship Id="rId339" Type="http://schemas.openxmlformats.org/officeDocument/2006/relationships/image" Target="../media/image3197.png"/><Relationship Id="rId546" Type="http://schemas.openxmlformats.org/officeDocument/2006/relationships/customXml" Target="../ink/ink3524.xml"/><Relationship Id="rId101" Type="http://schemas.openxmlformats.org/officeDocument/2006/relationships/image" Target="../media/image3078.png"/><Relationship Id="rId185" Type="http://schemas.openxmlformats.org/officeDocument/2006/relationships/image" Target="../media/image3120.png"/><Relationship Id="rId406" Type="http://schemas.openxmlformats.org/officeDocument/2006/relationships/customXml" Target="../ink/ink3454.xml"/><Relationship Id="rId392" Type="http://schemas.openxmlformats.org/officeDocument/2006/relationships/customXml" Target="../ink/ink3447.xml"/><Relationship Id="rId613" Type="http://schemas.openxmlformats.org/officeDocument/2006/relationships/image" Target="../media/image3332.png"/><Relationship Id="rId252" Type="http://schemas.openxmlformats.org/officeDocument/2006/relationships/customXml" Target="../ink/ink3377.xml"/><Relationship Id="rId47" Type="http://schemas.openxmlformats.org/officeDocument/2006/relationships/image" Target="../media/image3051.png"/><Relationship Id="rId89" Type="http://schemas.openxmlformats.org/officeDocument/2006/relationships/image" Target="../media/image3072.png"/><Relationship Id="rId112" Type="http://schemas.openxmlformats.org/officeDocument/2006/relationships/customXml" Target="../ink/ink3307.xml"/><Relationship Id="rId154" Type="http://schemas.openxmlformats.org/officeDocument/2006/relationships/customXml" Target="../ink/ink3328.xml"/><Relationship Id="rId361" Type="http://schemas.openxmlformats.org/officeDocument/2006/relationships/image" Target="../media/image3208.png"/><Relationship Id="rId557" Type="http://schemas.openxmlformats.org/officeDocument/2006/relationships/image" Target="../media/image3305.png"/><Relationship Id="rId599" Type="http://schemas.openxmlformats.org/officeDocument/2006/relationships/image" Target="../media/image3325.png"/><Relationship Id="rId196" Type="http://schemas.openxmlformats.org/officeDocument/2006/relationships/customXml" Target="../ink/ink3349.xml"/><Relationship Id="rId417" Type="http://schemas.openxmlformats.org/officeDocument/2006/relationships/image" Target="../media/image3235.png"/><Relationship Id="rId459" Type="http://schemas.openxmlformats.org/officeDocument/2006/relationships/image" Target="../media/image3256.png"/><Relationship Id="rId624" Type="http://schemas.openxmlformats.org/officeDocument/2006/relationships/customXml" Target="../ink/ink3563.xml"/><Relationship Id="rId16" Type="http://schemas.openxmlformats.org/officeDocument/2006/relationships/customXml" Target="../ink/ink3259.xml"/><Relationship Id="rId221" Type="http://schemas.openxmlformats.org/officeDocument/2006/relationships/image" Target="../media/image3138.png"/><Relationship Id="rId263" Type="http://schemas.openxmlformats.org/officeDocument/2006/relationships/image" Target="../media/image3159.png"/><Relationship Id="rId319" Type="http://schemas.openxmlformats.org/officeDocument/2006/relationships/image" Target="../media/image3187.png"/><Relationship Id="rId470" Type="http://schemas.openxmlformats.org/officeDocument/2006/relationships/customXml" Target="../ink/ink3486.xml"/><Relationship Id="rId526" Type="http://schemas.openxmlformats.org/officeDocument/2006/relationships/customXml" Target="../ink/ink3514.xml"/><Relationship Id="rId58" Type="http://schemas.openxmlformats.org/officeDocument/2006/relationships/customXml" Target="../ink/ink3280.xml"/><Relationship Id="rId123" Type="http://schemas.openxmlformats.org/officeDocument/2006/relationships/image" Target="../media/image3089.png"/><Relationship Id="rId330" Type="http://schemas.openxmlformats.org/officeDocument/2006/relationships/customXml" Target="../ink/ink3416.xml"/><Relationship Id="rId568" Type="http://schemas.openxmlformats.org/officeDocument/2006/relationships/customXml" Target="../ink/ink3535.xml"/><Relationship Id="rId165" Type="http://schemas.openxmlformats.org/officeDocument/2006/relationships/image" Target="../media/image3110.png"/><Relationship Id="rId372" Type="http://schemas.openxmlformats.org/officeDocument/2006/relationships/customXml" Target="../ink/ink3437.xml"/><Relationship Id="rId428" Type="http://schemas.openxmlformats.org/officeDocument/2006/relationships/customXml" Target="../ink/ink3465.xml"/><Relationship Id="rId635" Type="http://schemas.openxmlformats.org/officeDocument/2006/relationships/image" Target="../media/image3343.png"/><Relationship Id="rId232" Type="http://schemas.openxmlformats.org/officeDocument/2006/relationships/customXml" Target="../ink/ink3367.xml"/><Relationship Id="rId274" Type="http://schemas.openxmlformats.org/officeDocument/2006/relationships/customXml" Target="../ink/ink3388.xml"/><Relationship Id="rId481" Type="http://schemas.openxmlformats.org/officeDocument/2006/relationships/image" Target="../media/image3267.png"/><Relationship Id="rId27" Type="http://schemas.openxmlformats.org/officeDocument/2006/relationships/image" Target="../media/image3041.png"/><Relationship Id="rId69" Type="http://schemas.openxmlformats.org/officeDocument/2006/relationships/image" Target="../media/image3062.png"/><Relationship Id="rId134" Type="http://schemas.openxmlformats.org/officeDocument/2006/relationships/customXml" Target="../ink/ink3318.xml"/><Relationship Id="rId537" Type="http://schemas.openxmlformats.org/officeDocument/2006/relationships/image" Target="../media/image3295.png"/><Relationship Id="rId579" Type="http://schemas.openxmlformats.org/officeDocument/2006/relationships/image" Target="../media/image3315.png"/><Relationship Id="rId80" Type="http://schemas.openxmlformats.org/officeDocument/2006/relationships/customXml" Target="../ink/ink3291.xml"/><Relationship Id="rId176" Type="http://schemas.openxmlformats.org/officeDocument/2006/relationships/customXml" Target="../ink/ink3339.xml"/><Relationship Id="rId341" Type="http://schemas.openxmlformats.org/officeDocument/2006/relationships/image" Target="../media/image3198.png"/><Relationship Id="rId383" Type="http://schemas.openxmlformats.org/officeDocument/2006/relationships/image" Target="../media/image3219.png"/><Relationship Id="rId439" Type="http://schemas.openxmlformats.org/officeDocument/2006/relationships/image" Target="../media/image3246.png"/><Relationship Id="rId590" Type="http://schemas.openxmlformats.org/officeDocument/2006/relationships/customXml" Target="../ink/ink3546.xml"/><Relationship Id="rId604" Type="http://schemas.openxmlformats.org/officeDocument/2006/relationships/customXml" Target="../ink/ink3553.xml"/><Relationship Id="rId201" Type="http://schemas.openxmlformats.org/officeDocument/2006/relationships/image" Target="../media/image3128.png"/><Relationship Id="rId243" Type="http://schemas.openxmlformats.org/officeDocument/2006/relationships/image" Target="../media/image3149.png"/><Relationship Id="rId285" Type="http://schemas.openxmlformats.org/officeDocument/2006/relationships/image" Target="../media/image3170.png"/><Relationship Id="rId450" Type="http://schemas.openxmlformats.org/officeDocument/2006/relationships/customXml" Target="../ink/ink3476.xml"/><Relationship Id="rId506" Type="http://schemas.openxmlformats.org/officeDocument/2006/relationships/customXml" Target="../ink/ink3504.xml"/><Relationship Id="rId38" Type="http://schemas.openxmlformats.org/officeDocument/2006/relationships/customXml" Target="../ink/ink3270.xml"/><Relationship Id="rId103" Type="http://schemas.openxmlformats.org/officeDocument/2006/relationships/image" Target="../media/image3079.png"/><Relationship Id="rId310" Type="http://schemas.openxmlformats.org/officeDocument/2006/relationships/customXml" Target="../ink/ink3406.xml"/><Relationship Id="rId492" Type="http://schemas.openxmlformats.org/officeDocument/2006/relationships/customXml" Target="../ink/ink3497.xml"/><Relationship Id="rId548" Type="http://schemas.openxmlformats.org/officeDocument/2006/relationships/customXml" Target="../ink/ink3525.xml"/><Relationship Id="rId91" Type="http://schemas.openxmlformats.org/officeDocument/2006/relationships/image" Target="../media/image3073.png"/><Relationship Id="rId145" Type="http://schemas.openxmlformats.org/officeDocument/2006/relationships/image" Target="../media/image3100.png"/><Relationship Id="rId187" Type="http://schemas.openxmlformats.org/officeDocument/2006/relationships/image" Target="../media/image3121.png"/><Relationship Id="rId352" Type="http://schemas.openxmlformats.org/officeDocument/2006/relationships/customXml" Target="../ink/ink3427.xml"/><Relationship Id="rId394" Type="http://schemas.openxmlformats.org/officeDocument/2006/relationships/customXml" Target="../ink/ink3448.xml"/><Relationship Id="rId408" Type="http://schemas.openxmlformats.org/officeDocument/2006/relationships/customXml" Target="../ink/ink3455.xml"/><Relationship Id="rId615" Type="http://schemas.openxmlformats.org/officeDocument/2006/relationships/image" Target="../media/image3333.png"/><Relationship Id="rId212" Type="http://schemas.openxmlformats.org/officeDocument/2006/relationships/customXml" Target="../ink/ink3357.xml"/><Relationship Id="rId254" Type="http://schemas.openxmlformats.org/officeDocument/2006/relationships/customXml" Target="../ink/ink3378.xml"/><Relationship Id="rId49" Type="http://schemas.openxmlformats.org/officeDocument/2006/relationships/image" Target="../media/image3052.png"/><Relationship Id="rId114" Type="http://schemas.openxmlformats.org/officeDocument/2006/relationships/customXml" Target="../ink/ink3308.xml"/><Relationship Id="rId296" Type="http://schemas.openxmlformats.org/officeDocument/2006/relationships/customXml" Target="../ink/ink3399.xml"/><Relationship Id="rId461" Type="http://schemas.openxmlformats.org/officeDocument/2006/relationships/image" Target="../media/image3257.png"/><Relationship Id="rId517" Type="http://schemas.openxmlformats.org/officeDocument/2006/relationships/image" Target="../media/image3285.png"/><Relationship Id="rId559" Type="http://schemas.openxmlformats.org/officeDocument/2006/relationships/image" Target="../media/image3306.png"/><Relationship Id="rId60" Type="http://schemas.openxmlformats.org/officeDocument/2006/relationships/customXml" Target="../ink/ink3281.xml"/><Relationship Id="rId156" Type="http://schemas.openxmlformats.org/officeDocument/2006/relationships/customXml" Target="../ink/ink3329.xml"/><Relationship Id="rId198" Type="http://schemas.openxmlformats.org/officeDocument/2006/relationships/customXml" Target="../ink/ink3350.xml"/><Relationship Id="rId321" Type="http://schemas.openxmlformats.org/officeDocument/2006/relationships/image" Target="../media/image3188.png"/><Relationship Id="rId363" Type="http://schemas.openxmlformats.org/officeDocument/2006/relationships/image" Target="../media/image3209.png"/><Relationship Id="rId419" Type="http://schemas.openxmlformats.org/officeDocument/2006/relationships/image" Target="../media/image3236.png"/><Relationship Id="rId570" Type="http://schemas.openxmlformats.org/officeDocument/2006/relationships/customXml" Target="../ink/ink3536.xml"/><Relationship Id="rId626" Type="http://schemas.openxmlformats.org/officeDocument/2006/relationships/customXml" Target="../ink/ink3564.xml"/><Relationship Id="rId223" Type="http://schemas.openxmlformats.org/officeDocument/2006/relationships/image" Target="../media/image3139.png"/><Relationship Id="rId430" Type="http://schemas.openxmlformats.org/officeDocument/2006/relationships/customXml" Target="../ink/ink3466.xml"/><Relationship Id="rId18" Type="http://schemas.openxmlformats.org/officeDocument/2006/relationships/customXml" Target="../ink/ink3260.xml"/><Relationship Id="rId265" Type="http://schemas.openxmlformats.org/officeDocument/2006/relationships/image" Target="../media/image3160.png"/><Relationship Id="rId472" Type="http://schemas.openxmlformats.org/officeDocument/2006/relationships/customXml" Target="../ink/ink3487.xml"/><Relationship Id="rId528" Type="http://schemas.openxmlformats.org/officeDocument/2006/relationships/customXml" Target="../ink/ink3515.xml"/><Relationship Id="rId125" Type="http://schemas.openxmlformats.org/officeDocument/2006/relationships/image" Target="../media/image3090.png"/><Relationship Id="rId167" Type="http://schemas.openxmlformats.org/officeDocument/2006/relationships/image" Target="../media/image3111.png"/><Relationship Id="rId332" Type="http://schemas.openxmlformats.org/officeDocument/2006/relationships/customXml" Target="../ink/ink3417.xml"/><Relationship Id="rId374" Type="http://schemas.openxmlformats.org/officeDocument/2006/relationships/customXml" Target="../ink/ink3438.xml"/><Relationship Id="rId581" Type="http://schemas.openxmlformats.org/officeDocument/2006/relationships/image" Target="../media/image3316.png"/><Relationship Id="rId71" Type="http://schemas.openxmlformats.org/officeDocument/2006/relationships/image" Target="../media/image3063.png"/><Relationship Id="rId234" Type="http://schemas.openxmlformats.org/officeDocument/2006/relationships/customXml" Target="../ink/ink3368.xml"/><Relationship Id="rId637" Type="http://schemas.openxmlformats.org/officeDocument/2006/relationships/image" Target="../media/image3344.png"/><Relationship Id="rId2" Type="http://schemas.openxmlformats.org/officeDocument/2006/relationships/customXml" Target="../ink/ink3252.xml"/><Relationship Id="rId29" Type="http://schemas.openxmlformats.org/officeDocument/2006/relationships/image" Target="../media/image3042.png"/><Relationship Id="rId276" Type="http://schemas.openxmlformats.org/officeDocument/2006/relationships/customXml" Target="../ink/ink3389.xml"/><Relationship Id="rId441" Type="http://schemas.openxmlformats.org/officeDocument/2006/relationships/image" Target="../media/image3247.png"/><Relationship Id="rId483" Type="http://schemas.openxmlformats.org/officeDocument/2006/relationships/image" Target="../media/image3268.png"/><Relationship Id="rId539" Type="http://schemas.openxmlformats.org/officeDocument/2006/relationships/image" Target="../media/image3296.png"/><Relationship Id="rId40" Type="http://schemas.openxmlformats.org/officeDocument/2006/relationships/customXml" Target="../ink/ink3271.xml"/><Relationship Id="rId136" Type="http://schemas.openxmlformats.org/officeDocument/2006/relationships/customXml" Target="../ink/ink3319.xml"/><Relationship Id="rId178" Type="http://schemas.openxmlformats.org/officeDocument/2006/relationships/customXml" Target="../ink/ink3340.xml"/><Relationship Id="rId301" Type="http://schemas.openxmlformats.org/officeDocument/2006/relationships/image" Target="../media/image3178.png"/><Relationship Id="rId343" Type="http://schemas.openxmlformats.org/officeDocument/2006/relationships/image" Target="../media/image3199.png"/><Relationship Id="rId550" Type="http://schemas.openxmlformats.org/officeDocument/2006/relationships/customXml" Target="../ink/ink3526.xml"/><Relationship Id="rId82" Type="http://schemas.openxmlformats.org/officeDocument/2006/relationships/customXml" Target="../ink/ink3292.xml"/><Relationship Id="rId203" Type="http://schemas.openxmlformats.org/officeDocument/2006/relationships/image" Target="../media/image3129.png"/><Relationship Id="rId385" Type="http://schemas.openxmlformats.org/officeDocument/2006/relationships/image" Target="../media/image3220.png"/><Relationship Id="rId592" Type="http://schemas.openxmlformats.org/officeDocument/2006/relationships/customXml" Target="../ink/ink3547.xml"/><Relationship Id="rId606" Type="http://schemas.openxmlformats.org/officeDocument/2006/relationships/customXml" Target="../ink/ink3554.xml"/><Relationship Id="rId245" Type="http://schemas.openxmlformats.org/officeDocument/2006/relationships/image" Target="../media/image3150.png"/><Relationship Id="rId287" Type="http://schemas.openxmlformats.org/officeDocument/2006/relationships/image" Target="../media/image3171.png"/><Relationship Id="rId410" Type="http://schemas.openxmlformats.org/officeDocument/2006/relationships/customXml" Target="../ink/ink3456.xml"/><Relationship Id="rId452" Type="http://schemas.openxmlformats.org/officeDocument/2006/relationships/customXml" Target="../ink/ink3477.xml"/><Relationship Id="rId494" Type="http://schemas.openxmlformats.org/officeDocument/2006/relationships/customXml" Target="../ink/ink3498.xml"/><Relationship Id="rId508" Type="http://schemas.openxmlformats.org/officeDocument/2006/relationships/customXml" Target="../ink/ink3505.xml"/><Relationship Id="rId105" Type="http://schemas.openxmlformats.org/officeDocument/2006/relationships/image" Target="../media/image3080.png"/><Relationship Id="rId147" Type="http://schemas.openxmlformats.org/officeDocument/2006/relationships/image" Target="../media/image3101.png"/><Relationship Id="rId312" Type="http://schemas.openxmlformats.org/officeDocument/2006/relationships/customXml" Target="../ink/ink3407.xml"/><Relationship Id="rId354" Type="http://schemas.openxmlformats.org/officeDocument/2006/relationships/customXml" Target="../ink/ink3428.xml"/><Relationship Id="rId51" Type="http://schemas.openxmlformats.org/officeDocument/2006/relationships/image" Target="../media/image3053.png"/><Relationship Id="rId93" Type="http://schemas.openxmlformats.org/officeDocument/2006/relationships/image" Target="../media/image3074.png"/><Relationship Id="rId189" Type="http://schemas.openxmlformats.org/officeDocument/2006/relationships/image" Target="../media/image3122.png"/><Relationship Id="rId396" Type="http://schemas.openxmlformats.org/officeDocument/2006/relationships/customXml" Target="../ink/ink3449.xml"/><Relationship Id="rId561" Type="http://schemas.openxmlformats.org/officeDocument/2006/relationships/image" Target="../media/image1119.png"/><Relationship Id="rId617" Type="http://schemas.openxmlformats.org/officeDocument/2006/relationships/image" Target="../media/image3334.png"/><Relationship Id="rId214" Type="http://schemas.openxmlformats.org/officeDocument/2006/relationships/customXml" Target="../ink/ink3358.xml"/><Relationship Id="rId256" Type="http://schemas.openxmlformats.org/officeDocument/2006/relationships/customXml" Target="../ink/ink3379.xml"/><Relationship Id="rId298" Type="http://schemas.openxmlformats.org/officeDocument/2006/relationships/customXml" Target="../ink/ink3400.xml"/><Relationship Id="rId421" Type="http://schemas.openxmlformats.org/officeDocument/2006/relationships/image" Target="../media/image3237.png"/><Relationship Id="rId463" Type="http://schemas.openxmlformats.org/officeDocument/2006/relationships/image" Target="../media/image3258.png"/><Relationship Id="rId519" Type="http://schemas.openxmlformats.org/officeDocument/2006/relationships/image" Target="../media/image3286.png"/><Relationship Id="rId116" Type="http://schemas.openxmlformats.org/officeDocument/2006/relationships/customXml" Target="../ink/ink3309.xml"/><Relationship Id="rId158" Type="http://schemas.openxmlformats.org/officeDocument/2006/relationships/customXml" Target="../ink/ink3330.xml"/><Relationship Id="rId323" Type="http://schemas.openxmlformats.org/officeDocument/2006/relationships/image" Target="../media/image3189.png"/><Relationship Id="rId530" Type="http://schemas.openxmlformats.org/officeDocument/2006/relationships/customXml" Target="../ink/ink3516.xml"/><Relationship Id="rId20" Type="http://schemas.openxmlformats.org/officeDocument/2006/relationships/customXml" Target="../ink/ink3261.xml"/><Relationship Id="rId62" Type="http://schemas.openxmlformats.org/officeDocument/2006/relationships/customXml" Target="../ink/ink3282.xml"/><Relationship Id="rId365" Type="http://schemas.openxmlformats.org/officeDocument/2006/relationships/image" Target="../media/image3210.png"/><Relationship Id="rId572" Type="http://schemas.openxmlformats.org/officeDocument/2006/relationships/customXml" Target="../ink/ink3537.xml"/><Relationship Id="rId628" Type="http://schemas.openxmlformats.org/officeDocument/2006/relationships/customXml" Target="../ink/ink3565.xml"/><Relationship Id="rId225" Type="http://schemas.openxmlformats.org/officeDocument/2006/relationships/image" Target="../media/image3140.png"/><Relationship Id="rId267" Type="http://schemas.openxmlformats.org/officeDocument/2006/relationships/image" Target="../media/image3161.png"/><Relationship Id="rId432" Type="http://schemas.openxmlformats.org/officeDocument/2006/relationships/customXml" Target="../ink/ink3467.xml"/><Relationship Id="rId474" Type="http://schemas.openxmlformats.org/officeDocument/2006/relationships/customXml" Target="../ink/ink3488.xml"/><Relationship Id="rId127" Type="http://schemas.openxmlformats.org/officeDocument/2006/relationships/image" Target="../media/image3091.png"/><Relationship Id="rId31" Type="http://schemas.openxmlformats.org/officeDocument/2006/relationships/image" Target="../media/image3043.png"/><Relationship Id="rId73" Type="http://schemas.openxmlformats.org/officeDocument/2006/relationships/image" Target="../media/image3064.png"/><Relationship Id="rId169" Type="http://schemas.openxmlformats.org/officeDocument/2006/relationships/image" Target="../media/image3112.png"/><Relationship Id="rId334" Type="http://schemas.openxmlformats.org/officeDocument/2006/relationships/customXml" Target="../ink/ink3418.xml"/><Relationship Id="rId376" Type="http://schemas.openxmlformats.org/officeDocument/2006/relationships/customXml" Target="../ink/ink3439.xml"/><Relationship Id="rId541" Type="http://schemas.openxmlformats.org/officeDocument/2006/relationships/image" Target="../media/image3297.png"/><Relationship Id="rId583" Type="http://schemas.openxmlformats.org/officeDocument/2006/relationships/image" Target="../media/image3317.png"/><Relationship Id="rId639" Type="http://schemas.openxmlformats.org/officeDocument/2006/relationships/image" Target="../media/image3345.png"/><Relationship Id="rId4" Type="http://schemas.openxmlformats.org/officeDocument/2006/relationships/customXml" Target="../ink/ink3253.xml"/><Relationship Id="rId180" Type="http://schemas.openxmlformats.org/officeDocument/2006/relationships/customXml" Target="../ink/ink3341.xml"/><Relationship Id="rId236" Type="http://schemas.openxmlformats.org/officeDocument/2006/relationships/customXml" Target="../ink/ink3369.xml"/><Relationship Id="rId278" Type="http://schemas.openxmlformats.org/officeDocument/2006/relationships/customXml" Target="../ink/ink3390.xml"/><Relationship Id="rId401" Type="http://schemas.openxmlformats.org/officeDocument/2006/relationships/image" Target="../media/image3227.png"/><Relationship Id="rId443" Type="http://schemas.openxmlformats.org/officeDocument/2006/relationships/image" Target="../media/image3248.png"/><Relationship Id="rId303" Type="http://schemas.openxmlformats.org/officeDocument/2006/relationships/image" Target="../media/image3179.png"/><Relationship Id="rId485" Type="http://schemas.openxmlformats.org/officeDocument/2006/relationships/image" Target="../media/image3269.png"/><Relationship Id="rId42" Type="http://schemas.openxmlformats.org/officeDocument/2006/relationships/customXml" Target="../ink/ink3272.xml"/><Relationship Id="rId84" Type="http://schemas.openxmlformats.org/officeDocument/2006/relationships/customXml" Target="../ink/ink3293.xml"/><Relationship Id="rId138" Type="http://schemas.openxmlformats.org/officeDocument/2006/relationships/customXml" Target="../ink/ink3320.xml"/><Relationship Id="rId345" Type="http://schemas.openxmlformats.org/officeDocument/2006/relationships/image" Target="../media/image3200.png"/><Relationship Id="rId387" Type="http://schemas.openxmlformats.org/officeDocument/2006/relationships/image" Target="../media/image1190.png"/><Relationship Id="rId510" Type="http://schemas.openxmlformats.org/officeDocument/2006/relationships/customXml" Target="../ink/ink3506.xml"/><Relationship Id="rId552" Type="http://schemas.openxmlformats.org/officeDocument/2006/relationships/customXml" Target="../ink/ink3527.xml"/><Relationship Id="rId594" Type="http://schemas.openxmlformats.org/officeDocument/2006/relationships/customXml" Target="../ink/ink3548.xml"/><Relationship Id="rId608" Type="http://schemas.openxmlformats.org/officeDocument/2006/relationships/customXml" Target="../ink/ink3555.xml"/><Relationship Id="rId191" Type="http://schemas.openxmlformats.org/officeDocument/2006/relationships/image" Target="../media/image3123.png"/><Relationship Id="rId205" Type="http://schemas.openxmlformats.org/officeDocument/2006/relationships/image" Target="../media/image3130.png"/><Relationship Id="rId247" Type="http://schemas.openxmlformats.org/officeDocument/2006/relationships/image" Target="../media/image3151.png"/><Relationship Id="rId412" Type="http://schemas.openxmlformats.org/officeDocument/2006/relationships/customXml" Target="../ink/ink3457.xml"/><Relationship Id="rId107" Type="http://schemas.openxmlformats.org/officeDocument/2006/relationships/image" Target="../media/image3081.png"/><Relationship Id="rId289" Type="http://schemas.openxmlformats.org/officeDocument/2006/relationships/image" Target="../media/image3172.png"/><Relationship Id="rId454" Type="http://schemas.openxmlformats.org/officeDocument/2006/relationships/customXml" Target="../ink/ink3478.xml"/><Relationship Id="rId496" Type="http://schemas.openxmlformats.org/officeDocument/2006/relationships/customXml" Target="../ink/ink3499.xml"/><Relationship Id="rId11" Type="http://schemas.openxmlformats.org/officeDocument/2006/relationships/image" Target="../media/image3033.png"/><Relationship Id="rId53" Type="http://schemas.openxmlformats.org/officeDocument/2006/relationships/image" Target="../media/image3054.png"/><Relationship Id="rId149" Type="http://schemas.openxmlformats.org/officeDocument/2006/relationships/image" Target="../media/image3102.png"/><Relationship Id="rId314" Type="http://schemas.openxmlformats.org/officeDocument/2006/relationships/customXml" Target="../ink/ink3408.xml"/><Relationship Id="rId356" Type="http://schemas.openxmlformats.org/officeDocument/2006/relationships/customXml" Target="../ink/ink3429.xml"/><Relationship Id="rId398" Type="http://schemas.openxmlformats.org/officeDocument/2006/relationships/customXml" Target="../ink/ink3450.xml"/><Relationship Id="rId521" Type="http://schemas.openxmlformats.org/officeDocument/2006/relationships/image" Target="../media/image3287.png"/><Relationship Id="rId563" Type="http://schemas.openxmlformats.org/officeDocument/2006/relationships/image" Target="../media/image3307.png"/><Relationship Id="rId619" Type="http://schemas.openxmlformats.org/officeDocument/2006/relationships/image" Target="../media/image3335.png"/><Relationship Id="rId95" Type="http://schemas.openxmlformats.org/officeDocument/2006/relationships/image" Target="../media/image3075.png"/><Relationship Id="rId160" Type="http://schemas.openxmlformats.org/officeDocument/2006/relationships/customXml" Target="../ink/ink3331.xml"/><Relationship Id="rId216" Type="http://schemas.openxmlformats.org/officeDocument/2006/relationships/customXml" Target="../ink/ink3359.xml"/><Relationship Id="rId423" Type="http://schemas.openxmlformats.org/officeDocument/2006/relationships/image" Target="../media/image3238.png"/><Relationship Id="rId258" Type="http://schemas.openxmlformats.org/officeDocument/2006/relationships/customXml" Target="../ink/ink3380.xml"/><Relationship Id="rId465" Type="http://schemas.openxmlformats.org/officeDocument/2006/relationships/image" Target="../media/image3259.png"/><Relationship Id="rId630" Type="http://schemas.openxmlformats.org/officeDocument/2006/relationships/customXml" Target="../ink/ink3566.xml"/><Relationship Id="rId22" Type="http://schemas.openxmlformats.org/officeDocument/2006/relationships/customXml" Target="../ink/ink3262.xml"/><Relationship Id="rId64" Type="http://schemas.openxmlformats.org/officeDocument/2006/relationships/customXml" Target="../ink/ink3283.xml"/><Relationship Id="rId118" Type="http://schemas.openxmlformats.org/officeDocument/2006/relationships/customXml" Target="../ink/ink3310.xml"/><Relationship Id="rId325" Type="http://schemas.openxmlformats.org/officeDocument/2006/relationships/image" Target="../media/image3190.png"/><Relationship Id="rId367" Type="http://schemas.openxmlformats.org/officeDocument/2006/relationships/image" Target="../media/image3211.png"/><Relationship Id="rId532" Type="http://schemas.openxmlformats.org/officeDocument/2006/relationships/customXml" Target="../ink/ink3517.xml"/><Relationship Id="rId574" Type="http://schemas.openxmlformats.org/officeDocument/2006/relationships/customXml" Target="../ink/ink3538.xml"/><Relationship Id="rId171" Type="http://schemas.openxmlformats.org/officeDocument/2006/relationships/image" Target="../media/image3113.png"/><Relationship Id="rId227" Type="http://schemas.openxmlformats.org/officeDocument/2006/relationships/image" Target="../media/image3141.png"/><Relationship Id="rId269" Type="http://schemas.openxmlformats.org/officeDocument/2006/relationships/image" Target="../media/image3162.png"/><Relationship Id="rId434" Type="http://schemas.openxmlformats.org/officeDocument/2006/relationships/customXml" Target="../ink/ink3468.xml"/><Relationship Id="rId476" Type="http://schemas.openxmlformats.org/officeDocument/2006/relationships/customXml" Target="../ink/ink3489.xml"/><Relationship Id="rId641" Type="http://schemas.openxmlformats.org/officeDocument/2006/relationships/image" Target="../media/image3346.png"/><Relationship Id="rId33" Type="http://schemas.openxmlformats.org/officeDocument/2006/relationships/image" Target="../media/image3044.png"/><Relationship Id="rId129" Type="http://schemas.openxmlformats.org/officeDocument/2006/relationships/image" Target="../media/image3092.png"/><Relationship Id="rId280" Type="http://schemas.openxmlformats.org/officeDocument/2006/relationships/customXml" Target="../ink/ink3391.xml"/><Relationship Id="rId336" Type="http://schemas.openxmlformats.org/officeDocument/2006/relationships/customXml" Target="../ink/ink3419.xml"/><Relationship Id="rId501" Type="http://schemas.openxmlformats.org/officeDocument/2006/relationships/image" Target="../media/image3277.png"/><Relationship Id="rId543" Type="http://schemas.openxmlformats.org/officeDocument/2006/relationships/image" Target="../media/image3298.png"/><Relationship Id="rId75" Type="http://schemas.openxmlformats.org/officeDocument/2006/relationships/image" Target="../media/image3065.png"/><Relationship Id="rId140" Type="http://schemas.openxmlformats.org/officeDocument/2006/relationships/customXml" Target="../ink/ink3321.xml"/><Relationship Id="rId182" Type="http://schemas.openxmlformats.org/officeDocument/2006/relationships/customXml" Target="../ink/ink3342.xml"/><Relationship Id="rId378" Type="http://schemas.openxmlformats.org/officeDocument/2006/relationships/customXml" Target="../ink/ink3440.xml"/><Relationship Id="rId403" Type="http://schemas.openxmlformats.org/officeDocument/2006/relationships/image" Target="../media/image3228.png"/><Relationship Id="rId585" Type="http://schemas.openxmlformats.org/officeDocument/2006/relationships/image" Target="../media/image3318.png"/><Relationship Id="rId6" Type="http://schemas.openxmlformats.org/officeDocument/2006/relationships/customXml" Target="../ink/ink3254.xml"/><Relationship Id="rId238" Type="http://schemas.openxmlformats.org/officeDocument/2006/relationships/customXml" Target="../ink/ink3370.xml"/><Relationship Id="rId445" Type="http://schemas.openxmlformats.org/officeDocument/2006/relationships/image" Target="../media/image3249.png"/><Relationship Id="rId487" Type="http://schemas.openxmlformats.org/officeDocument/2006/relationships/image" Target="../media/image3270.png"/><Relationship Id="rId610" Type="http://schemas.openxmlformats.org/officeDocument/2006/relationships/customXml" Target="../ink/ink3556.xml"/><Relationship Id="rId291" Type="http://schemas.openxmlformats.org/officeDocument/2006/relationships/image" Target="../media/image3173.png"/><Relationship Id="rId305" Type="http://schemas.openxmlformats.org/officeDocument/2006/relationships/image" Target="../media/image3180.png"/><Relationship Id="rId347" Type="http://schemas.openxmlformats.org/officeDocument/2006/relationships/image" Target="../media/image3201.png"/><Relationship Id="rId512" Type="http://schemas.openxmlformats.org/officeDocument/2006/relationships/customXml" Target="../ink/ink3507.xml"/><Relationship Id="rId44" Type="http://schemas.openxmlformats.org/officeDocument/2006/relationships/customXml" Target="../ink/ink3273.xml"/><Relationship Id="rId86" Type="http://schemas.openxmlformats.org/officeDocument/2006/relationships/customXml" Target="../ink/ink3294.xml"/><Relationship Id="rId151" Type="http://schemas.openxmlformats.org/officeDocument/2006/relationships/image" Target="../media/image3103.png"/><Relationship Id="rId389" Type="http://schemas.openxmlformats.org/officeDocument/2006/relationships/image" Target="../media/image3221.png"/><Relationship Id="rId554" Type="http://schemas.openxmlformats.org/officeDocument/2006/relationships/customXml" Target="../ink/ink3528.xml"/><Relationship Id="rId596" Type="http://schemas.openxmlformats.org/officeDocument/2006/relationships/customXml" Target="../ink/ink3549.xml"/><Relationship Id="rId193" Type="http://schemas.openxmlformats.org/officeDocument/2006/relationships/image" Target="../media/image3124.png"/><Relationship Id="rId207" Type="http://schemas.openxmlformats.org/officeDocument/2006/relationships/image" Target="../media/image3131.png"/><Relationship Id="rId249" Type="http://schemas.openxmlformats.org/officeDocument/2006/relationships/image" Target="../media/image3152.png"/><Relationship Id="rId414" Type="http://schemas.openxmlformats.org/officeDocument/2006/relationships/customXml" Target="../ink/ink3458.xml"/><Relationship Id="rId456" Type="http://schemas.openxmlformats.org/officeDocument/2006/relationships/customXml" Target="../ink/ink3479.xml"/><Relationship Id="rId498" Type="http://schemas.openxmlformats.org/officeDocument/2006/relationships/customXml" Target="../ink/ink3500.xml"/><Relationship Id="rId621" Type="http://schemas.openxmlformats.org/officeDocument/2006/relationships/image" Target="../media/image3336.png"/><Relationship Id="rId13" Type="http://schemas.openxmlformats.org/officeDocument/2006/relationships/image" Target="../media/image3034.png"/><Relationship Id="rId109" Type="http://schemas.openxmlformats.org/officeDocument/2006/relationships/image" Target="../media/image3082.png"/><Relationship Id="rId260" Type="http://schemas.openxmlformats.org/officeDocument/2006/relationships/customXml" Target="../ink/ink3381.xml"/><Relationship Id="rId316" Type="http://schemas.openxmlformats.org/officeDocument/2006/relationships/customXml" Target="../ink/ink3409.xml"/><Relationship Id="rId523" Type="http://schemas.openxmlformats.org/officeDocument/2006/relationships/image" Target="../media/image3288.png"/><Relationship Id="rId55" Type="http://schemas.openxmlformats.org/officeDocument/2006/relationships/image" Target="../media/image3055.png"/><Relationship Id="rId97" Type="http://schemas.openxmlformats.org/officeDocument/2006/relationships/image" Target="../media/image3076.png"/><Relationship Id="rId120" Type="http://schemas.openxmlformats.org/officeDocument/2006/relationships/customXml" Target="../ink/ink3311.xml"/><Relationship Id="rId358" Type="http://schemas.openxmlformats.org/officeDocument/2006/relationships/customXml" Target="../ink/ink3430.xml"/><Relationship Id="rId565" Type="http://schemas.openxmlformats.org/officeDocument/2006/relationships/image" Target="../media/image3308.png"/><Relationship Id="rId162" Type="http://schemas.openxmlformats.org/officeDocument/2006/relationships/customXml" Target="../ink/ink3332.xml"/><Relationship Id="rId218" Type="http://schemas.openxmlformats.org/officeDocument/2006/relationships/customXml" Target="../ink/ink3360.xml"/><Relationship Id="rId425" Type="http://schemas.openxmlformats.org/officeDocument/2006/relationships/image" Target="../media/image3239.png"/><Relationship Id="rId467" Type="http://schemas.openxmlformats.org/officeDocument/2006/relationships/image" Target="../media/image3260.png"/><Relationship Id="rId632" Type="http://schemas.openxmlformats.org/officeDocument/2006/relationships/customXml" Target="../ink/ink3567.xml"/><Relationship Id="rId271" Type="http://schemas.openxmlformats.org/officeDocument/2006/relationships/image" Target="../media/image3163.png"/><Relationship Id="rId24" Type="http://schemas.openxmlformats.org/officeDocument/2006/relationships/customXml" Target="../ink/ink3263.xml"/><Relationship Id="rId66" Type="http://schemas.openxmlformats.org/officeDocument/2006/relationships/customXml" Target="../ink/ink3284.xml"/><Relationship Id="rId131" Type="http://schemas.openxmlformats.org/officeDocument/2006/relationships/image" Target="../media/image3093.png"/><Relationship Id="rId327" Type="http://schemas.openxmlformats.org/officeDocument/2006/relationships/image" Target="../media/image3191.png"/><Relationship Id="rId369" Type="http://schemas.openxmlformats.org/officeDocument/2006/relationships/image" Target="../media/image3212.png"/><Relationship Id="rId534" Type="http://schemas.openxmlformats.org/officeDocument/2006/relationships/customXml" Target="../ink/ink3518.xml"/><Relationship Id="rId576" Type="http://schemas.openxmlformats.org/officeDocument/2006/relationships/customXml" Target="../ink/ink3539.xml"/><Relationship Id="rId173" Type="http://schemas.openxmlformats.org/officeDocument/2006/relationships/image" Target="../media/image3114.png"/><Relationship Id="rId229" Type="http://schemas.openxmlformats.org/officeDocument/2006/relationships/image" Target="../media/image3142.png"/><Relationship Id="rId380" Type="http://schemas.openxmlformats.org/officeDocument/2006/relationships/customXml" Target="../ink/ink3441.xml"/><Relationship Id="rId436" Type="http://schemas.openxmlformats.org/officeDocument/2006/relationships/customXml" Target="../ink/ink3469.xml"/><Relationship Id="rId601" Type="http://schemas.openxmlformats.org/officeDocument/2006/relationships/image" Target="../media/image3326.png"/><Relationship Id="rId643" Type="http://schemas.openxmlformats.org/officeDocument/2006/relationships/image" Target="../media/image3347.png"/><Relationship Id="rId240" Type="http://schemas.openxmlformats.org/officeDocument/2006/relationships/customXml" Target="../ink/ink3371.xml"/><Relationship Id="rId478" Type="http://schemas.openxmlformats.org/officeDocument/2006/relationships/customXml" Target="../ink/ink3490.xml"/><Relationship Id="rId35" Type="http://schemas.openxmlformats.org/officeDocument/2006/relationships/image" Target="../media/image3045.png"/><Relationship Id="rId77" Type="http://schemas.openxmlformats.org/officeDocument/2006/relationships/image" Target="../media/image3066.png"/><Relationship Id="rId100" Type="http://schemas.openxmlformats.org/officeDocument/2006/relationships/customXml" Target="../ink/ink3301.xml"/><Relationship Id="rId282" Type="http://schemas.openxmlformats.org/officeDocument/2006/relationships/customXml" Target="../ink/ink3392.xml"/><Relationship Id="rId338" Type="http://schemas.openxmlformats.org/officeDocument/2006/relationships/customXml" Target="../ink/ink3420.xml"/><Relationship Id="rId503" Type="http://schemas.openxmlformats.org/officeDocument/2006/relationships/image" Target="../media/image3278.png"/><Relationship Id="rId545" Type="http://schemas.openxmlformats.org/officeDocument/2006/relationships/image" Target="../media/image3299.png"/><Relationship Id="rId587" Type="http://schemas.openxmlformats.org/officeDocument/2006/relationships/image" Target="../media/image3319.png"/><Relationship Id="rId8" Type="http://schemas.openxmlformats.org/officeDocument/2006/relationships/customXml" Target="../ink/ink3255.xml"/><Relationship Id="rId142" Type="http://schemas.openxmlformats.org/officeDocument/2006/relationships/customXml" Target="../ink/ink3322.xml"/><Relationship Id="rId184" Type="http://schemas.openxmlformats.org/officeDocument/2006/relationships/customXml" Target="../ink/ink3343.xml"/><Relationship Id="rId391" Type="http://schemas.openxmlformats.org/officeDocument/2006/relationships/image" Target="../media/image3222.png"/><Relationship Id="rId405" Type="http://schemas.openxmlformats.org/officeDocument/2006/relationships/image" Target="../media/image3229.png"/><Relationship Id="rId447" Type="http://schemas.openxmlformats.org/officeDocument/2006/relationships/image" Target="../media/image3250.png"/><Relationship Id="rId612" Type="http://schemas.openxmlformats.org/officeDocument/2006/relationships/customXml" Target="../ink/ink3557.xml"/><Relationship Id="rId251" Type="http://schemas.openxmlformats.org/officeDocument/2006/relationships/image" Target="../media/image3153.png"/><Relationship Id="rId489" Type="http://schemas.openxmlformats.org/officeDocument/2006/relationships/image" Target="../media/image3271.png"/><Relationship Id="rId46" Type="http://schemas.openxmlformats.org/officeDocument/2006/relationships/customXml" Target="../ink/ink3274.xml"/><Relationship Id="rId293" Type="http://schemas.openxmlformats.org/officeDocument/2006/relationships/image" Target="../media/image3174.png"/><Relationship Id="rId307" Type="http://schemas.openxmlformats.org/officeDocument/2006/relationships/image" Target="../media/image3181.png"/><Relationship Id="rId349" Type="http://schemas.openxmlformats.org/officeDocument/2006/relationships/image" Target="../media/image3202.png"/><Relationship Id="rId514" Type="http://schemas.openxmlformats.org/officeDocument/2006/relationships/customXml" Target="../ink/ink3508.xml"/><Relationship Id="rId556" Type="http://schemas.openxmlformats.org/officeDocument/2006/relationships/customXml" Target="../ink/ink3529.xml"/><Relationship Id="rId88" Type="http://schemas.openxmlformats.org/officeDocument/2006/relationships/customXml" Target="../ink/ink3295.xml"/><Relationship Id="rId111" Type="http://schemas.openxmlformats.org/officeDocument/2006/relationships/image" Target="../media/image3083.png"/><Relationship Id="rId153" Type="http://schemas.openxmlformats.org/officeDocument/2006/relationships/image" Target="../media/image3104.png"/><Relationship Id="rId195" Type="http://schemas.openxmlformats.org/officeDocument/2006/relationships/image" Target="../media/image3125.png"/><Relationship Id="rId209" Type="http://schemas.openxmlformats.org/officeDocument/2006/relationships/image" Target="../media/image3132.png"/><Relationship Id="rId360" Type="http://schemas.openxmlformats.org/officeDocument/2006/relationships/customXml" Target="../ink/ink3431.xml"/><Relationship Id="rId416" Type="http://schemas.openxmlformats.org/officeDocument/2006/relationships/customXml" Target="../ink/ink3459.xml"/><Relationship Id="rId598" Type="http://schemas.openxmlformats.org/officeDocument/2006/relationships/customXml" Target="../ink/ink3550.xml"/><Relationship Id="rId220" Type="http://schemas.openxmlformats.org/officeDocument/2006/relationships/customXml" Target="../ink/ink3361.xml"/><Relationship Id="rId458" Type="http://schemas.openxmlformats.org/officeDocument/2006/relationships/customXml" Target="../ink/ink3480.xml"/><Relationship Id="rId623" Type="http://schemas.openxmlformats.org/officeDocument/2006/relationships/image" Target="../media/image3337.png"/><Relationship Id="rId15" Type="http://schemas.openxmlformats.org/officeDocument/2006/relationships/image" Target="../media/image3035.png"/><Relationship Id="rId57" Type="http://schemas.openxmlformats.org/officeDocument/2006/relationships/image" Target="../media/image3056.png"/><Relationship Id="rId262" Type="http://schemas.openxmlformats.org/officeDocument/2006/relationships/customXml" Target="../ink/ink3382.xml"/><Relationship Id="rId318" Type="http://schemas.openxmlformats.org/officeDocument/2006/relationships/customXml" Target="../ink/ink3410.xml"/><Relationship Id="rId525" Type="http://schemas.openxmlformats.org/officeDocument/2006/relationships/image" Target="../media/image3289.png"/><Relationship Id="rId567" Type="http://schemas.openxmlformats.org/officeDocument/2006/relationships/image" Target="../media/image3309.png"/><Relationship Id="rId99" Type="http://schemas.openxmlformats.org/officeDocument/2006/relationships/image" Target="../media/image3077.png"/><Relationship Id="rId122" Type="http://schemas.openxmlformats.org/officeDocument/2006/relationships/customXml" Target="../ink/ink3312.xml"/><Relationship Id="rId164" Type="http://schemas.openxmlformats.org/officeDocument/2006/relationships/customXml" Target="../ink/ink3333.xml"/><Relationship Id="rId371" Type="http://schemas.openxmlformats.org/officeDocument/2006/relationships/image" Target="../media/image3213.png"/><Relationship Id="rId427" Type="http://schemas.openxmlformats.org/officeDocument/2006/relationships/image" Target="../media/image3240.png"/><Relationship Id="rId469" Type="http://schemas.openxmlformats.org/officeDocument/2006/relationships/image" Target="../media/image3261.png"/><Relationship Id="rId634" Type="http://schemas.openxmlformats.org/officeDocument/2006/relationships/customXml" Target="../ink/ink3568.xml"/><Relationship Id="rId26" Type="http://schemas.openxmlformats.org/officeDocument/2006/relationships/customXml" Target="../ink/ink3264.xml"/><Relationship Id="rId231" Type="http://schemas.openxmlformats.org/officeDocument/2006/relationships/image" Target="../media/image3143.png"/><Relationship Id="rId273" Type="http://schemas.openxmlformats.org/officeDocument/2006/relationships/image" Target="../media/image3164.png"/><Relationship Id="rId329" Type="http://schemas.openxmlformats.org/officeDocument/2006/relationships/image" Target="../media/image3192.png"/><Relationship Id="rId480" Type="http://schemas.openxmlformats.org/officeDocument/2006/relationships/customXml" Target="../ink/ink3491.xml"/><Relationship Id="rId536" Type="http://schemas.openxmlformats.org/officeDocument/2006/relationships/customXml" Target="../ink/ink3519.xml"/><Relationship Id="rId68" Type="http://schemas.openxmlformats.org/officeDocument/2006/relationships/customXml" Target="../ink/ink3285.xml"/><Relationship Id="rId133" Type="http://schemas.openxmlformats.org/officeDocument/2006/relationships/image" Target="../media/image3094.png"/><Relationship Id="rId175" Type="http://schemas.openxmlformats.org/officeDocument/2006/relationships/image" Target="../media/image3115.png"/><Relationship Id="rId340" Type="http://schemas.openxmlformats.org/officeDocument/2006/relationships/customXml" Target="../ink/ink3421.xml"/><Relationship Id="rId578" Type="http://schemas.openxmlformats.org/officeDocument/2006/relationships/customXml" Target="../ink/ink3540.xml"/><Relationship Id="rId200" Type="http://schemas.openxmlformats.org/officeDocument/2006/relationships/customXml" Target="../ink/ink3351.xml"/><Relationship Id="rId382" Type="http://schemas.openxmlformats.org/officeDocument/2006/relationships/customXml" Target="../ink/ink3442.xml"/><Relationship Id="rId438" Type="http://schemas.openxmlformats.org/officeDocument/2006/relationships/customXml" Target="../ink/ink3470.xml"/><Relationship Id="rId603" Type="http://schemas.openxmlformats.org/officeDocument/2006/relationships/image" Target="../media/image3327.png"/><Relationship Id="rId242" Type="http://schemas.openxmlformats.org/officeDocument/2006/relationships/customXml" Target="../ink/ink3372.xml"/><Relationship Id="rId284" Type="http://schemas.openxmlformats.org/officeDocument/2006/relationships/customXml" Target="../ink/ink3393.xml"/><Relationship Id="rId491" Type="http://schemas.openxmlformats.org/officeDocument/2006/relationships/image" Target="../media/image3272.png"/><Relationship Id="rId505" Type="http://schemas.openxmlformats.org/officeDocument/2006/relationships/image" Target="../media/image3279.png"/><Relationship Id="rId37" Type="http://schemas.openxmlformats.org/officeDocument/2006/relationships/image" Target="../media/image3046.png"/><Relationship Id="rId79" Type="http://schemas.openxmlformats.org/officeDocument/2006/relationships/image" Target="../media/image3067.png"/><Relationship Id="rId102" Type="http://schemas.openxmlformats.org/officeDocument/2006/relationships/customXml" Target="../ink/ink3302.xml"/><Relationship Id="rId144" Type="http://schemas.openxmlformats.org/officeDocument/2006/relationships/customXml" Target="../ink/ink3323.xml"/><Relationship Id="rId547" Type="http://schemas.openxmlformats.org/officeDocument/2006/relationships/image" Target="../media/image3300.png"/><Relationship Id="rId589" Type="http://schemas.openxmlformats.org/officeDocument/2006/relationships/image" Target="../media/image3320.png"/><Relationship Id="rId90" Type="http://schemas.openxmlformats.org/officeDocument/2006/relationships/customXml" Target="../ink/ink3296.xml"/><Relationship Id="rId186" Type="http://schemas.openxmlformats.org/officeDocument/2006/relationships/customXml" Target="../ink/ink3344.xml"/><Relationship Id="rId351" Type="http://schemas.openxmlformats.org/officeDocument/2006/relationships/image" Target="../media/image3203.png"/><Relationship Id="rId393" Type="http://schemas.openxmlformats.org/officeDocument/2006/relationships/image" Target="../media/image3223.png"/><Relationship Id="rId407" Type="http://schemas.openxmlformats.org/officeDocument/2006/relationships/image" Target="../media/image3230.png"/><Relationship Id="rId449" Type="http://schemas.openxmlformats.org/officeDocument/2006/relationships/image" Target="../media/image3251.png"/><Relationship Id="rId614" Type="http://schemas.openxmlformats.org/officeDocument/2006/relationships/customXml" Target="../ink/ink3558.xml"/><Relationship Id="rId211" Type="http://schemas.openxmlformats.org/officeDocument/2006/relationships/image" Target="../media/image3133.png"/><Relationship Id="rId253" Type="http://schemas.openxmlformats.org/officeDocument/2006/relationships/image" Target="../media/image3154.png"/><Relationship Id="rId295" Type="http://schemas.openxmlformats.org/officeDocument/2006/relationships/image" Target="../media/image3175.png"/><Relationship Id="rId309" Type="http://schemas.openxmlformats.org/officeDocument/2006/relationships/image" Target="../media/image3182.png"/><Relationship Id="rId460" Type="http://schemas.openxmlformats.org/officeDocument/2006/relationships/customXml" Target="../ink/ink3481.xml"/><Relationship Id="rId516" Type="http://schemas.openxmlformats.org/officeDocument/2006/relationships/customXml" Target="../ink/ink3509.xml"/><Relationship Id="rId48" Type="http://schemas.openxmlformats.org/officeDocument/2006/relationships/customXml" Target="../ink/ink3275.xml"/><Relationship Id="rId113" Type="http://schemas.openxmlformats.org/officeDocument/2006/relationships/image" Target="../media/image3084.png"/><Relationship Id="rId320" Type="http://schemas.openxmlformats.org/officeDocument/2006/relationships/customXml" Target="../ink/ink3411.xml"/><Relationship Id="rId558" Type="http://schemas.openxmlformats.org/officeDocument/2006/relationships/customXml" Target="../ink/ink3530.xml"/><Relationship Id="rId155" Type="http://schemas.openxmlformats.org/officeDocument/2006/relationships/image" Target="../media/image3105.png"/><Relationship Id="rId197" Type="http://schemas.openxmlformats.org/officeDocument/2006/relationships/image" Target="../media/image3126.png"/><Relationship Id="rId362" Type="http://schemas.openxmlformats.org/officeDocument/2006/relationships/customXml" Target="../ink/ink3432.xml"/><Relationship Id="rId418" Type="http://schemas.openxmlformats.org/officeDocument/2006/relationships/customXml" Target="../ink/ink3460.xml"/><Relationship Id="rId625" Type="http://schemas.openxmlformats.org/officeDocument/2006/relationships/image" Target="../media/image3338.png"/><Relationship Id="rId222" Type="http://schemas.openxmlformats.org/officeDocument/2006/relationships/customXml" Target="../ink/ink3362.xml"/><Relationship Id="rId264" Type="http://schemas.openxmlformats.org/officeDocument/2006/relationships/customXml" Target="../ink/ink3383.xml"/><Relationship Id="rId471" Type="http://schemas.openxmlformats.org/officeDocument/2006/relationships/image" Target="../media/image3262.png"/><Relationship Id="rId17" Type="http://schemas.openxmlformats.org/officeDocument/2006/relationships/image" Target="../media/image3036.png"/><Relationship Id="rId59" Type="http://schemas.openxmlformats.org/officeDocument/2006/relationships/image" Target="../media/image3057.png"/><Relationship Id="rId124" Type="http://schemas.openxmlformats.org/officeDocument/2006/relationships/customXml" Target="../ink/ink3313.xml"/><Relationship Id="rId527" Type="http://schemas.openxmlformats.org/officeDocument/2006/relationships/image" Target="../media/image3290.png"/><Relationship Id="rId569" Type="http://schemas.openxmlformats.org/officeDocument/2006/relationships/image" Target="../media/image3310.png"/><Relationship Id="rId70" Type="http://schemas.openxmlformats.org/officeDocument/2006/relationships/customXml" Target="../ink/ink3286.xml"/><Relationship Id="rId166" Type="http://schemas.openxmlformats.org/officeDocument/2006/relationships/customXml" Target="../ink/ink3334.xml"/><Relationship Id="rId331" Type="http://schemas.openxmlformats.org/officeDocument/2006/relationships/image" Target="../media/image3193.png"/><Relationship Id="rId373" Type="http://schemas.openxmlformats.org/officeDocument/2006/relationships/image" Target="../media/image3214.png"/><Relationship Id="rId429" Type="http://schemas.openxmlformats.org/officeDocument/2006/relationships/image" Target="../media/image3241.png"/><Relationship Id="rId580" Type="http://schemas.openxmlformats.org/officeDocument/2006/relationships/customXml" Target="../ink/ink3541.xml"/><Relationship Id="rId636" Type="http://schemas.openxmlformats.org/officeDocument/2006/relationships/customXml" Target="../ink/ink3569.xml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3144.png"/><Relationship Id="rId440" Type="http://schemas.openxmlformats.org/officeDocument/2006/relationships/customXml" Target="../ink/ink3471.xml"/><Relationship Id="rId28" Type="http://schemas.openxmlformats.org/officeDocument/2006/relationships/customXml" Target="../ink/ink3265.xml"/><Relationship Id="rId275" Type="http://schemas.openxmlformats.org/officeDocument/2006/relationships/image" Target="../media/image3165.png"/><Relationship Id="rId300" Type="http://schemas.openxmlformats.org/officeDocument/2006/relationships/customXml" Target="../ink/ink3401.xml"/><Relationship Id="rId482" Type="http://schemas.openxmlformats.org/officeDocument/2006/relationships/customXml" Target="../ink/ink3492.xml"/><Relationship Id="rId538" Type="http://schemas.openxmlformats.org/officeDocument/2006/relationships/customXml" Target="../ink/ink3520.xml"/><Relationship Id="rId81" Type="http://schemas.openxmlformats.org/officeDocument/2006/relationships/image" Target="../media/image3068.png"/><Relationship Id="rId135" Type="http://schemas.openxmlformats.org/officeDocument/2006/relationships/image" Target="../media/image3095.png"/><Relationship Id="rId177" Type="http://schemas.openxmlformats.org/officeDocument/2006/relationships/image" Target="../media/image3116.png"/><Relationship Id="rId342" Type="http://schemas.openxmlformats.org/officeDocument/2006/relationships/customXml" Target="../ink/ink3422.xml"/><Relationship Id="rId384" Type="http://schemas.openxmlformats.org/officeDocument/2006/relationships/customXml" Target="../ink/ink3443.xml"/><Relationship Id="rId591" Type="http://schemas.openxmlformats.org/officeDocument/2006/relationships/image" Target="../media/image3321.png"/><Relationship Id="rId605" Type="http://schemas.openxmlformats.org/officeDocument/2006/relationships/image" Target="../media/image3328.png"/><Relationship Id="rId202" Type="http://schemas.openxmlformats.org/officeDocument/2006/relationships/customXml" Target="../ink/ink3352.xml"/><Relationship Id="rId244" Type="http://schemas.openxmlformats.org/officeDocument/2006/relationships/customXml" Target="../ink/ink3373.xml"/><Relationship Id="rId39" Type="http://schemas.openxmlformats.org/officeDocument/2006/relationships/image" Target="../media/image3047.png"/><Relationship Id="rId286" Type="http://schemas.openxmlformats.org/officeDocument/2006/relationships/customXml" Target="../ink/ink3394.xml"/><Relationship Id="rId451" Type="http://schemas.openxmlformats.org/officeDocument/2006/relationships/image" Target="../media/image3252.png"/><Relationship Id="rId493" Type="http://schemas.openxmlformats.org/officeDocument/2006/relationships/image" Target="../media/image3273.png"/><Relationship Id="rId507" Type="http://schemas.openxmlformats.org/officeDocument/2006/relationships/image" Target="../media/image3280.png"/><Relationship Id="rId549" Type="http://schemas.openxmlformats.org/officeDocument/2006/relationships/image" Target="../media/image3301.png"/><Relationship Id="rId50" Type="http://schemas.openxmlformats.org/officeDocument/2006/relationships/customXml" Target="../ink/ink3276.xml"/><Relationship Id="rId104" Type="http://schemas.openxmlformats.org/officeDocument/2006/relationships/customXml" Target="../ink/ink3303.xml"/><Relationship Id="rId146" Type="http://schemas.openxmlformats.org/officeDocument/2006/relationships/customXml" Target="../ink/ink3324.xml"/><Relationship Id="rId188" Type="http://schemas.openxmlformats.org/officeDocument/2006/relationships/customXml" Target="../ink/ink3345.xml"/><Relationship Id="rId311" Type="http://schemas.openxmlformats.org/officeDocument/2006/relationships/image" Target="../media/image3183.png"/><Relationship Id="rId353" Type="http://schemas.openxmlformats.org/officeDocument/2006/relationships/image" Target="../media/image3204.png"/><Relationship Id="rId395" Type="http://schemas.openxmlformats.org/officeDocument/2006/relationships/image" Target="../media/image3224.png"/><Relationship Id="rId409" Type="http://schemas.openxmlformats.org/officeDocument/2006/relationships/image" Target="../media/image3231.png"/><Relationship Id="rId560" Type="http://schemas.openxmlformats.org/officeDocument/2006/relationships/customXml" Target="../ink/ink3531.xml"/><Relationship Id="rId92" Type="http://schemas.openxmlformats.org/officeDocument/2006/relationships/customXml" Target="../ink/ink3297.xml"/><Relationship Id="rId213" Type="http://schemas.openxmlformats.org/officeDocument/2006/relationships/image" Target="../media/image3134.png"/><Relationship Id="rId420" Type="http://schemas.openxmlformats.org/officeDocument/2006/relationships/customXml" Target="../ink/ink3461.xml"/><Relationship Id="rId616" Type="http://schemas.openxmlformats.org/officeDocument/2006/relationships/customXml" Target="../ink/ink3559.xml"/><Relationship Id="rId255" Type="http://schemas.openxmlformats.org/officeDocument/2006/relationships/image" Target="../media/image3155.png"/><Relationship Id="rId297" Type="http://schemas.openxmlformats.org/officeDocument/2006/relationships/image" Target="../media/image3176.png"/><Relationship Id="rId462" Type="http://schemas.openxmlformats.org/officeDocument/2006/relationships/customXml" Target="../ink/ink3482.xml"/><Relationship Id="rId518" Type="http://schemas.openxmlformats.org/officeDocument/2006/relationships/customXml" Target="../ink/ink3510.xml"/><Relationship Id="rId115" Type="http://schemas.openxmlformats.org/officeDocument/2006/relationships/image" Target="../media/image3085.png"/><Relationship Id="rId157" Type="http://schemas.openxmlformats.org/officeDocument/2006/relationships/image" Target="../media/image3106.png"/><Relationship Id="rId322" Type="http://schemas.openxmlformats.org/officeDocument/2006/relationships/customXml" Target="../ink/ink3412.xml"/><Relationship Id="rId364" Type="http://schemas.openxmlformats.org/officeDocument/2006/relationships/customXml" Target="../ink/ink3433.xml"/><Relationship Id="rId61" Type="http://schemas.openxmlformats.org/officeDocument/2006/relationships/image" Target="../media/image3058.png"/><Relationship Id="rId199" Type="http://schemas.openxmlformats.org/officeDocument/2006/relationships/image" Target="../media/image3127.png"/><Relationship Id="rId571" Type="http://schemas.openxmlformats.org/officeDocument/2006/relationships/image" Target="../media/image3311.png"/><Relationship Id="rId627" Type="http://schemas.openxmlformats.org/officeDocument/2006/relationships/image" Target="../media/image3339.png"/><Relationship Id="rId19" Type="http://schemas.openxmlformats.org/officeDocument/2006/relationships/image" Target="../media/image3037.png"/><Relationship Id="rId224" Type="http://schemas.openxmlformats.org/officeDocument/2006/relationships/customXml" Target="../ink/ink3363.xml"/><Relationship Id="rId266" Type="http://schemas.openxmlformats.org/officeDocument/2006/relationships/customXml" Target="../ink/ink3384.xml"/><Relationship Id="rId431" Type="http://schemas.openxmlformats.org/officeDocument/2006/relationships/image" Target="../media/image3242.png"/><Relationship Id="rId473" Type="http://schemas.openxmlformats.org/officeDocument/2006/relationships/image" Target="../media/image3263.png"/><Relationship Id="rId529" Type="http://schemas.openxmlformats.org/officeDocument/2006/relationships/image" Target="../media/image3291.png"/><Relationship Id="rId30" Type="http://schemas.openxmlformats.org/officeDocument/2006/relationships/customXml" Target="../ink/ink3266.xml"/><Relationship Id="rId126" Type="http://schemas.openxmlformats.org/officeDocument/2006/relationships/customXml" Target="../ink/ink3314.xml"/><Relationship Id="rId168" Type="http://schemas.openxmlformats.org/officeDocument/2006/relationships/customXml" Target="../ink/ink3335.xml"/><Relationship Id="rId333" Type="http://schemas.openxmlformats.org/officeDocument/2006/relationships/image" Target="../media/image3194.png"/><Relationship Id="rId540" Type="http://schemas.openxmlformats.org/officeDocument/2006/relationships/customXml" Target="../ink/ink3521.xml"/><Relationship Id="rId72" Type="http://schemas.openxmlformats.org/officeDocument/2006/relationships/customXml" Target="../ink/ink3287.xml"/><Relationship Id="rId375" Type="http://schemas.openxmlformats.org/officeDocument/2006/relationships/image" Target="../media/image3215.png"/><Relationship Id="rId582" Type="http://schemas.openxmlformats.org/officeDocument/2006/relationships/customXml" Target="../ink/ink3542.xml"/><Relationship Id="rId638" Type="http://schemas.openxmlformats.org/officeDocument/2006/relationships/customXml" Target="../ink/ink3570.xml"/><Relationship Id="rId3" Type="http://schemas.openxmlformats.org/officeDocument/2006/relationships/image" Target="../media/image3029.png"/><Relationship Id="rId235" Type="http://schemas.openxmlformats.org/officeDocument/2006/relationships/image" Target="../media/image3145.png"/><Relationship Id="rId277" Type="http://schemas.openxmlformats.org/officeDocument/2006/relationships/image" Target="../media/image3166.png"/><Relationship Id="rId400" Type="http://schemas.openxmlformats.org/officeDocument/2006/relationships/customXml" Target="../ink/ink3451.xml"/><Relationship Id="rId442" Type="http://schemas.openxmlformats.org/officeDocument/2006/relationships/customXml" Target="../ink/ink3472.xml"/><Relationship Id="rId484" Type="http://schemas.openxmlformats.org/officeDocument/2006/relationships/customXml" Target="../ink/ink3493.xml"/><Relationship Id="rId137" Type="http://schemas.openxmlformats.org/officeDocument/2006/relationships/image" Target="../media/image3096.png"/><Relationship Id="rId302" Type="http://schemas.openxmlformats.org/officeDocument/2006/relationships/customXml" Target="../ink/ink3402.xml"/><Relationship Id="rId344" Type="http://schemas.openxmlformats.org/officeDocument/2006/relationships/customXml" Target="../ink/ink3423.xml"/><Relationship Id="rId41" Type="http://schemas.openxmlformats.org/officeDocument/2006/relationships/image" Target="../media/image3048.png"/><Relationship Id="rId83" Type="http://schemas.openxmlformats.org/officeDocument/2006/relationships/image" Target="../media/image3069.png"/><Relationship Id="rId179" Type="http://schemas.openxmlformats.org/officeDocument/2006/relationships/image" Target="../media/image3117.png"/><Relationship Id="rId386" Type="http://schemas.openxmlformats.org/officeDocument/2006/relationships/customXml" Target="../ink/ink3444.xml"/><Relationship Id="rId551" Type="http://schemas.openxmlformats.org/officeDocument/2006/relationships/image" Target="../media/image3302.png"/><Relationship Id="rId593" Type="http://schemas.openxmlformats.org/officeDocument/2006/relationships/image" Target="../media/image3322.png"/><Relationship Id="rId607" Type="http://schemas.openxmlformats.org/officeDocument/2006/relationships/image" Target="../media/image3329.png"/><Relationship Id="rId190" Type="http://schemas.openxmlformats.org/officeDocument/2006/relationships/customXml" Target="../ink/ink3346.xml"/><Relationship Id="rId204" Type="http://schemas.openxmlformats.org/officeDocument/2006/relationships/customXml" Target="../ink/ink3353.xml"/><Relationship Id="rId246" Type="http://schemas.openxmlformats.org/officeDocument/2006/relationships/customXml" Target="../ink/ink3374.xml"/><Relationship Id="rId288" Type="http://schemas.openxmlformats.org/officeDocument/2006/relationships/customXml" Target="../ink/ink3395.xml"/><Relationship Id="rId411" Type="http://schemas.openxmlformats.org/officeDocument/2006/relationships/image" Target="../media/image3232.png"/><Relationship Id="rId453" Type="http://schemas.openxmlformats.org/officeDocument/2006/relationships/image" Target="../media/image3253.png"/><Relationship Id="rId509" Type="http://schemas.openxmlformats.org/officeDocument/2006/relationships/image" Target="../media/image3281.png"/><Relationship Id="rId106" Type="http://schemas.openxmlformats.org/officeDocument/2006/relationships/customXml" Target="../ink/ink3304.xml"/><Relationship Id="rId313" Type="http://schemas.openxmlformats.org/officeDocument/2006/relationships/image" Target="../media/image3184.png"/><Relationship Id="rId495" Type="http://schemas.openxmlformats.org/officeDocument/2006/relationships/image" Target="../media/image3274.png"/><Relationship Id="rId10" Type="http://schemas.openxmlformats.org/officeDocument/2006/relationships/customXml" Target="../ink/ink3256.xml"/><Relationship Id="rId52" Type="http://schemas.openxmlformats.org/officeDocument/2006/relationships/customXml" Target="../ink/ink3277.xml"/><Relationship Id="rId94" Type="http://schemas.openxmlformats.org/officeDocument/2006/relationships/customXml" Target="../ink/ink3298.xml"/><Relationship Id="rId148" Type="http://schemas.openxmlformats.org/officeDocument/2006/relationships/customXml" Target="../ink/ink3325.xml"/><Relationship Id="rId355" Type="http://schemas.openxmlformats.org/officeDocument/2006/relationships/image" Target="../media/image3205.png"/><Relationship Id="rId397" Type="http://schemas.openxmlformats.org/officeDocument/2006/relationships/image" Target="../media/image3225.png"/><Relationship Id="rId520" Type="http://schemas.openxmlformats.org/officeDocument/2006/relationships/customXml" Target="../ink/ink3511.xml"/><Relationship Id="rId562" Type="http://schemas.openxmlformats.org/officeDocument/2006/relationships/customXml" Target="../ink/ink3532.xml"/><Relationship Id="rId618" Type="http://schemas.openxmlformats.org/officeDocument/2006/relationships/customXml" Target="../ink/ink3560.xml"/><Relationship Id="rId215" Type="http://schemas.openxmlformats.org/officeDocument/2006/relationships/image" Target="../media/image3135.png"/><Relationship Id="rId257" Type="http://schemas.openxmlformats.org/officeDocument/2006/relationships/image" Target="../media/image3156.png"/><Relationship Id="rId422" Type="http://schemas.openxmlformats.org/officeDocument/2006/relationships/customXml" Target="../ink/ink3462.xml"/><Relationship Id="rId464" Type="http://schemas.openxmlformats.org/officeDocument/2006/relationships/customXml" Target="../ink/ink3483.xml"/><Relationship Id="rId299" Type="http://schemas.openxmlformats.org/officeDocument/2006/relationships/image" Target="../media/image3177.png"/><Relationship Id="rId63" Type="http://schemas.openxmlformats.org/officeDocument/2006/relationships/image" Target="../media/image3059.png"/><Relationship Id="rId159" Type="http://schemas.openxmlformats.org/officeDocument/2006/relationships/image" Target="../media/image3107.png"/><Relationship Id="rId366" Type="http://schemas.openxmlformats.org/officeDocument/2006/relationships/customXml" Target="../ink/ink3434.xml"/><Relationship Id="rId573" Type="http://schemas.openxmlformats.org/officeDocument/2006/relationships/image" Target="../media/image3312.png"/><Relationship Id="rId226" Type="http://schemas.openxmlformats.org/officeDocument/2006/relationships/customXml" Target="../ink/ink3364.xml"/><Relationship Id="rId433" Type="http://schemas.openxmlformats.org/officeDocument/2006/relationships/image" Target="../media/image3243.png"/><Relationship Id="rId640" Type="http://schemas.openxmlformats.org/officeDocument/2006/relationships/customXml" Target="../ink/ink3571.xml"/><Relationship Id="rId74" Type="http://schemas.openxmlformats.org/officeDocument/2006/relationships/customXml" Target="../ink/ink3288.xml"/><Relationship Id="rId377" Type="http://schemas.openxmlformats.org/officeDocument/2006/relationships/image" Target="../media/image3216.png"/><Relationship Id="rId500" Type="http://schemas.openxmlformats.org/officeDocument/2006/relationships/customXml" Target="../ink/ink3501.xml"/><Relationship Id="rId584" Type="http://schemas.openxmlformats.org/officeDocument/2006/relationships/customXml" Target="../ink/ink3543.xml"/><Relationship Id="rId5" Type="http://schemas.openxmlformats.org/officeDocument/2006/relationships/image" Target="../media/image3030.png"/><Relationship Id="rId237" Type="http://schemas.openxmlformats.org/officeDocument/2006/relationships/image" Target="../media/image3146.png"/><Relationship Id="rId444" Type="http://schemas.openxmlformats.org/officeDocument/2006/relationships/customXml" Target="../ink/ink3473.xml"/><Relationship Id="rId290" Type="http://schemas.openxmlformats.org/officeDocument/2006/relationships/customXml" Target="../ink/ink3396.xml"/><Relationship Id="rId304" Type="http://schemas.openxmlformats.org/officeDocument/2006/relationships/customXml" Target="../ink/ink3403.xml"/><Relationship Id="rId388" Type="http://schemas.openxmlformats.org/officeDocument/2006/relationships/customXml" Target="../ink/ink3445.xml"/><Relationship Id="rId511" Type="http://schemas.openxmlformats.org/officeDocument/2006/relationships/image" Target="../media/image3282.png"/><Relationship Id="rId609" Type="http://schemas.openxmlformats.org/officeDocument/2006/relationships/image" Target="../media/image3330.png"/><Relationship Id="rId85" Type="http://schemas.openxmlformats.org/officeDocument/2006/relationships/image" Target="../media/image3070.png"/><Relationship Id="rId150" Type="http://schemas.openxmlformats.org/officeDocument/2006/relationships/customXml" Target="../ink/ink3326.xml"/><Relationship Id="rId595" Type="http://schemas.openxmlformats.org/officeDocument/2006/relationships/image" Target="../media/image3323.png"/><Relationship Id="rId248" Type="http://schemas.openxmlformats.org/officeDocument/2006/relationships/customXml" Target="../ink/ink3375.xml"/><Relationship Id="rId455" Type="http://schemas.openxmlformats.org/officeDocument/2006/relationships/image" Target="../media/image3254.png"/><Relationship Id="rId12" Type="http://schemas.openxmlformats.org/officeDocument/2006/relationships/customXml" Target="../ink/ink3257.xml"/><Relationship Id="rId108" Type="http://schemas.openxmlformats.org/officeDocument/2006/relationships/customXml" Target="../ink/ink3305.xml"/><Relationship Id="rId315" Type="http://schemas.openxmlformats.org/officeDocument/2006/relationships/image" Target="../media/image3185.png"/><Relationship Id="rId522" Type="http://schemas.openxmlformats.org/officeDocument/2006/relationships/customXml" Target="../ink/ink3512.xml"/><Relationship Id="rId96" Type="http://schemas.openxmlformats.org/officeDocument/2006/relationships/customXml" Target="../ink/ink3299.xml"/><Relationship Id="rId161" Type="http://schemas.openxmlformats.org/officeDocument/2006/relationships/image" Target="../media/image3108.png"/><Relationship Id="rId399" Type="http://schemas.openxmlformats.org/officeDocument/2006/relationships/image" Target="../media/image3226.png"/><Relationship Id="rId259" Type="http://schemas.openxmlformats.org/officeDocument/2006/relationships/image" Target="../media/image3157.png"/><Relationship Id="rId466" Type="http://schemas.openxmlformats.org/officeDocument/2006/relationships/customXml" Target="../ink/ink3484.xml"/><Relationship Id="rId23" Type="http://schemas.openxmlformats.org/officeDocument/2006/relationships/image" Target="../media/image3039.png"/><Relationship Id="rId119" Type="http://schemas.openxmlformats.org/officeDocument/2006/relationships/image" Target="../media/image3087.png"/><Relationship Id="rId326" Type="http://schemas.openxmlformats.org/officeDocument/2006/relationships/customXml" Target="../ink/ink3414.xml"/><Relationship Id="rId533" Type="http://schemas.openxmlformats.org/officeDocument/2006/relationships/image" Target="../media/image3293.png"/><Relationship Id="rId172" Type="http://schemas.openxmlformats.org/officeDocument/2006/relationships/customXml" Target="../ink/ink3337.xml"/><Relationship Id="rId477" Type="http://schemas.openxmlformats.org/officeDocument/2006/relationships/image" Target="../media/image3265.png"/><Relationship Id="rId600" Type="http://schemas.openxmlformats.org/officeDocument/2006/relationships/customXml" Target="../ink/ink3551.xml"/><Relationship Id="rId337" Type="http://schemas.openxmlformats.org/officeDocument/2006/relationships/image" Target="../media/image3196.png"/><Relationship Id="rId34" Type="http://schemas.openxmlformats.org/officeDocument/2006/relationships/customXml" Target="../ink/ink3268.xml"/><Relationship Id="rId544" Type="http://schemas.openxmlformats.org/officeDocument/2006/relationships/customXml" Target="../ink/ink3523.xml"/><Relationship Id="rId183" Type="http://schemas.openxmlformats.org/officeDocument/2006/relationships/image" Target="../media/image3119.png"/><Relationship Id="rId390" Type="http://schemas.openxmlformats.org/officeDocument/2006/relationships/customXml" Target="../ink/ink3446.xml"/><Relationship Id="rId404" Type="http://schemas.openxmlformats.org/officeDocument/2006/relationships/customXml" Target="../ink/ink3453.xml"/><Relationship Id="rId611" Type="http://schemas.openxmlformats.org/officeDocument/2006/relationships/image" Target="../media/image3331.png"/><Relationship Id="rId250" Type="http://schemas.openxmlformats.org/officeDocument/2006/relationships/customXml" Target="../ink/ink3376.xml"/><Relationship Id="rId488" Type="http://schemas.openxmlformats.org/officeDocument/2006/relationships/customXml" Target="../ink/ink3495.xml"/><Relationship Id="rId45" Type="http://schemas.openxmlformats.org/officeDocument/2006/relationships/image" Target="../media/image3050.png"/><Relationship Id="rId110" Type="http://schemas.openxmlformats.org/officeDocument/2006/relationships/customXml" Target="../ink/ink3306.xml"/><Relationship Id="rId348" Type="http://schemas.openxmlformats.org/officeDocument/2006/relationships/customXml" Target="../ink/ink3425.xml"/><Relationship Id="rId555" Type="http://schemas.openxmlformats.org/officeDocument/2006/relationships/image" Target="../media/image3304.png"/><Relationship Id="rId194" Type="http://schemas.openxmlformats.org/officeDocument/2006/relationships/customXml" Target="../ink/ink3348.xml"/><Relationship Id="rId208" Type="http://schemas.openxmlformats.org/officeDocument/2006/relationships/customXml" Target="../ink/ink3355.xml"/><Relationship Id="rId415" Type="http://schemas.openxmlformats.org/officeDocument/2006/relationships/image" Target="../media/image3234.png"/><Relationship Id="rId622" Type="http://schemas.openxmlformats.org/officeDocument/2006/relationships/customXml" Target="../ink/ink3562.xml"/><Relationship Id="rId261" Type="http://schemas.openxmlformats.org/officeDocument/2006/relationships/image" Target="../media/image3158.png"/><Relationship Id="rId499" Type="http://schemas.openxmlformats.org/officeDocument/2006/relationships/image" Target="../media/image3276.png"/><Relationship Id="rId56" Type="http://schemas.openxmlformats.org/officeDocument/2006/relationships/customXml" Target="../ink/ink3279.xml"/><Relationship Id="rId359" Type="http://schemas.openxmlformats.org/officeDocument/2006/relationships/image" Target="../media/image3207.png"/><Relationship Id="rId566" Type="http://schemas.openxmlformats.org/officeDocument/2006/relationships/customXml" Target="../ink/ink3534.xml"/><Relationship Id="rId121" Type="http://schemas.openxmlformats.org/officeDocument/2006/relationships/image" Target="../media/image3088.png"/><Relationship Id="rId219" Type="http://schemas.openxmlformats.org/officeDocument/2006/relationships/image" Target="../media/image3137.png"/><Relationship Id="rId426" Type="http://schemas.openxmlformats.org/officeDocument/2006/relationships/customXml" Target="../ink/ink3464.xml"/><Relationship Id="rId633" Type="http://schemas.openxmlformats.org/officeDocument/2006/relationships/image" Target="../media/image3342.png"/><Relationship Id="rId67" Type="http://schemas.openxmlformats.org/officeDocument/2006/relationships/image" Target="../media/image3061.png"/><Relationship Id="rId272" Type="http://schemas.openxmlformats.org/officeDocument/2006/relationships/customXml" Target="../ink/ink3387.xml"/><Relationship Id="rId577" Type="http://schemas.openxmlformats.org/officeDocument/2006/relationships/image" Target="../media/image3314.png"/><Relationship Id="rId132" Type="http://schemas.openxmlformats.org/officeDocument/2006/relationships/customXml" Target="../ink/ink3317.xml"/><Relationship Id="rId437" Type="http://schemas.openxmlformats.org/officeDocument/2006/relationships/image" Target="../media/image3245.png"/><Relationship Id="rId283" Type="http://schemas.openxmlformats.org/officeDocument/2006/relationships/image" Target="../media/image3169.png"/><Relationship Id="rId490" Type="http://schemas.openxmlformats.org/officeDocument/2006/relationships/customXml" Target="../ink/ink3496.xml"/><Relationship Id="rId504" Type="http://schemas.openxmlformats.org/officeDocument/2006/relationships/customXml" Target="../ink/ink3503.xml"/><Relationship Id="rId78" Type="http://schemas.openxmlformats.org/officeDocument/2006/relationships/customXml" Target="../ink/ink3290.xml"/><Relationship Id="rId143" Type="http://schemas.openxmlformats.org/officeDocument/2006/relationships/image" Target="../media/image3099.png"/><Relationship Id="rId350" Type="http://schemas.openxmlformats.org/officeDocument/2006/relationships/customXml" Target="../ink/ink3426.xml"/><Relationship Id="rId588" Type="http://schemas.openxmlformats.org/officeDocument/2006/relationships/customXml" Target="../ink/ink3545.xml"/><Relationship Id="rId9" Type="http://schemas.openxmlformats.org/officeDocument/2006/relationships/image" Target="../media/image3032.png"/><Relationship Id="rId210" Type="http://schemas.openxmlformats.org/officeDocument/2006/relationships/customXml" Target="../ink/ink3356.xml"/><Relationship Id="rId448" Type="http://schemas.openxmlformats.org/officeDocument/2006/relationships/customXml" Target="../ink/ink3475.xml"/><Relationship Id="rId294" Type="http://schemas.openxmlformats.org/officeDocument/2006/relationships/customXml" Target="../ink/ink3398.xml"/><Relationship Id="rId308" Type="http://schemas.openxmlformats.org/officeDocument/2006/relationships/customXml" Target="../ink/ink3405.xml"/><Relationship Id="rId515" Type="http://schemas.openxmlformats.org/officeDocument/2006/relationships/image" Target="../media/image3284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04.png"/><Relationship Id="rId299" Type="http://schemas.openxmlformats.org/officeDocument/2006/relationships/image" Target="../media/image3495.png"/><Relationship Id="rId21" Type="http://schemas.openxmlformats.org/officeDocument/2006/relationships/image" Target="../media/image3357.png"/><Relationship Id="rId63" Type="http://schemas.openxmlformats.org/officeDocument/2006/relationships/image" Target="../media/image3377.png"/><Relationship Id="rId159" Type="http://schemas.openxmlformats.org/officeDocument/2006/relationships/image" Target="../media/image3425.png"/><Relationship Id="rId324" Type="http://schemas.openxmlformats.org/officeDocument/2006/relationships/customXml" Target="../ink/ink3734.xml"/><Relationship Id="rId366" Type="http://schemas.openxmlformats.org/officeDocument/2006/relationships/customXml" Target="../ink/ink3755.xml"/><Relationship Id="rId170" Type="http://schemas.openxmlformats.org/officeDocument/2006/relationships/customXml" Target="../ink/ink3657.xml"/><Relationship Id="rId226" Type="http://schemas.openxmlformats.org/officeDocument/2006/relationships/customXml" Target="../ink/ink3685.xml"/><Relationship Id="rId433" Type="http://schemas.openxmlformats.org/officeDocument/2006/relationships/image" Target="../media/image2588.png"/><Relationship Id="rId268" Type="http://schemas.openxmlformats.org/officeDocument/2006/relationships/customXml" Target="../ink/ink3706.xml"/><Relationship Id="rId475" Type="http://schemas.openxmlformats.org/officeDocument/2006/relationships/image" Target="../media/image3581.png"/><Relationship Id="rId32" Type="http://schemas.openxmlformats.org/officeDocument/2006/relationships/customXml" Target="../ink/ink3588.xml"/><Relationship Id="rId74" Type="http://schemas.openxmlformats.org/officeDocument/2006/relationships/customXml" Target="../ink/ink3609.xml"/><Relationship Id="rId128" Type="http://schemas.openxmlformats.org/officeDocument/2006/relationships/customXml" Target="../ink/ink3636.xml"/><Relationship Id="rId335" Type="http://schemas.openxmlformats.org/officeDocument/2006/relationships/image" Target="../media/image3513.png"/><Relationship Id="rId377" Type="http://schemas.openxmlformats.org/officeDocument/2006/relationships/image" Target="../media/image3534.png"/><Relationship Id="rId500" Type="http://schemas.openxmlformats.org/officeDocument/2006/relationships/customXml" Target="../ink/ink3822.xml"/><Relationship Id="rId5" Type="http://schemas.openxmlformats.org/officeDocument/2006/relationships/image" Target="../media/image3349.png"/><Relationship Id="rId181" Type="http://schemas.openxmlformats.org/officeDocument/2006/relationships/image" Target="../media/image3436.png"/><Relationship Id="rId237" Type="http://schemas.openxmlformats.org/officeDocument/2006/relationships/image" Target="../media/image3464.png"/><Relationship Id="rId402" Type="http://schemas.openxmlformats.org/officeDocument/2006/relationships/customXml" Target="../ink/ink3773.xml"/><Relationship Id="rId279" Type="http://schemas.openxmlformats.org/officeDocument/2006/relationships/image" Target="../media/image3485.png"/><Relationship Id="rId444" Type="http://schemas.openxmlformats.org/officeDocument/2006/relationships/customXml" Target="../ink/ink3794.xml"/><Relationship Id="rId486" Type="http://schemas.openxmlformats.org/officeDocument/2006/relationships/customXml" Target="../ink/ink3815.xml"/><Relationship Id="rId43" Type="http://schemas.openxmlformats.org/officeDocument/2006/relationships/image" Target="../media/image3368.png"/><Relationship Id="rId139" Type="http://schemas.openxmlformats.org/officeDocument/2006/relationships/image" Target="../media/image3415.png"/><Relationship Id="rId290" Type="http://schemas.openxmlformats.org/officeDocument/2006/relationships/customXml" Target="../ink/ink3717.xml"/><Relationship Id="rId304" Type="http://schemas.openxmlformats.org/officeDocument/2006/relationships/customXml" Target="../ink/ink3724.xml"/><Relationship Id="rId346" Type="http://schemas.openxmlformats.org/officeDocument/2006/relationships/customXml" Target="../ink/ink3745.xml"/><Relationship Id="rId388" Type="http://schemas.openxmlformats.org/officeDocument/2006/relationships/customXml" Target="../ink/ink3766.xml"/><Relationship Id="rId85" Type="http://schemas.openxmlformats.org/officeDocument/2006/relationships/image" Target="../media/image3388.png"/><Relationship Id="rId150" Type="http://schemas.openxmlformats.org/officeDocument/2006/relationships/customXml" Target="../ink/ink3647.xml"/><Relationship Id="rId192" Type="http://schemas.openxmlformats.org/officeDocument/2006/relationships/customXml" Target="../ink/ink3668.xml"/><Relationship Id="rId206" Type="http://schemas.openxmlformats.org/officeDocument/2006/relationships/customXml" Target="../ink/ink3675.xml"/><Relationship Id="rId413" Type="http://schemas.openxmlformats.org/officeDocument/2006/relationships/image" Target="../media/image3551.png"/><Relationship Id="rId248" Type="http://schemas.openxmlformats.org/officeDocument/2006/relationships/customXml" Target="../ink/ink3696.xml"/><Relationship Id="rId455" Type="http://schemas.openxmlformats.org/officeDocument/2006/relationships/image" Target="../media/image3571.png"/><Relationship Id="rId497" Type="http://schemas.openxmlformats.org/officeDocument/2006/relationships/image" Target="../media/image3592.png"/><Relationship Id="rId12" Type="http://schemas.openxmlformats.org/officeDocument/2006/relationships/customXml" Target="../ink/ink3578.xml"/><Relationship Id="rId108" Type="http://schemas.openxmlformats.org/officeDocument/2006/relationships/customXml" Target="../ink/ink3626.xml"/><Relationship Id="rId315" Type="http://schemas.openxmlformats.org/officeDocument/2006/relationships/image" Target="../media/image3503.png"/><Relationship Id="rId357" Type="http://schemas.openxmlformats.org/officeDocument/2006/relationships/image" Target="../media/image3524.png"/><Relationship Id="rId54" Type="http://schemas.openxmlformats.org/officeDocument/2006/relationships/customXml" Target="../ink/ink3599.xml"/><Relationship Id="rId96" Type="http://schemas.openxmlformats.org/officeDocument/2006/relationships/customXml" Target="../ink/ink3620.xml"/><Relationship Id="rId161" Type="http://schemas.openxmlformats.org/officeDocument/2006/relationships/image" Target="../media/image3426.png"/><Relationship Id="rId217" Type="http://schemas.openxmlformats.org/officeDocument/2006/relationships/image" Target="../media/image3454.png"/><Relationship Id="rId399" Type="http://schemas.openxmlformats.org/officeDocument/2006/relationships/image" Target="../media/image3545.png"/><Relationship Id="rId259" Type="http://schemas.openxmlformats.org/officeDocument/2006/relationships/image" Target="../media/image3475.png"/><Relationship Id="rId424" Type="http://schemas.openxmlformats.org/officeDocument/2006/relationships/customXml" Target="../ink/ink3784.xml"/><Relationship Id="rId466" Type="http://schemas.openxmlformats.org/officeDocument/2006/relationships/customXml" Target="../ink/ink3805.xml"/><Relationship Id="rId23" Type="http://schemas.openxmlformats.org/officeDocument/2006/relationships/image" Target="../media/image3358.png"/><Relationship Id="rId119" Type="http://schemas.openxmlformats.org/officeDocument/2006/relationships/image" Target="../media/image3405.png"/><Relationship Id="rId270" Type="http://schemas.openxmlformats.org/officeDocument/2006/relationships/customXml" Target="../ink/ink3707.xml"/><Relationship Id="rId326" Type="http://schemas.openxmlformats.org/officeDocument/2006/relationships/customXml" Target="../ink/ink3735.xml"/><Relationship Id="rId65" Type="http://schemas.openxmlformats.org/officeDocument/2006/relationships/image" Target="../media/image3378.png"/><Relationship Id="rId130" Type="http://schemas.openxmlformats.org/officeDocument/2006/relationships/customXml" Target="../ink/ink3637.xml"/><Relationship Id="rId368" Type="http://schemas.openxmlformats.org/officeDocument/2006/relationships/customXml" Target="../ink/ink3756.xml"/><Relationship Id="rId172" Type="http://schemas.openxmlformats.org/officeDocument/2006/relationships/customXml" Target="../ink/ink3658.xml"/><Relationship Id="rId228" Type="http://schemas.openxmlformats.org/officeDocument/2006/relationships/customXml" Target="../ink/ink3686.xml"/><Relationship Id="rId435" Type="http://schemas.openxmlformats.org/officeDocument/2006/relationships/image" Target="../media/image3561.png"/><Relationship Id="rId477" Type="http://schemas.openxmlformats.org/officeDocument/2006/relationships/image" Target="../media/image3582.png"/><Relationship Id="rId281" Type="http://schemas.openxmlformats.org/officeDocument/2006/relationships/image" Target="../media/image3486.png"/><Relationship Id="rId337" Type="http://schemas.openxmlformats.org/officeDocument/2006/relationships/image" Target="../media/image3514.png"/><Relationship Id="rId502" Type="http://schemas.openxmlformats.org/officeDocument/2006/relationships/customXml" Target="../ink/ink3823.xml"/><Relationship Id="rId34" Type="http://schemas.openxmlformats.org/officeDocument/2006/relationships/customXml" Target="../ink/ink3589.xml"/><Relationship Id="rId76" Type="http://schemas.openxmlformats.org/officeDocument/2006/relationships/customXml" Target="../ink/ink3610.xml"/><Relationship Id="rId141" Type="http://schemas.openxmlformats.org/officeDocument/2006/relationships/image" Target="../media/image3416.png"/><Relationship Id="rId379" Type="http://schemas.openxmlformats.org/officeDocument/2006/relationships/image" Target="../media/image3535.png"/><Relationship Id="rId7" Type="http://schemas.openxmlformats.org/officeDocument/2006/relationships/image" Target="../media/image3350.png"/><Relationship Id="rId183" Type="http://schemas.openxmlformats.org/officeDocument/2006/relationships/image" Target="../media/image3437.png"/><Relationship Id="rId239" Type="http://schemas.openxmlformats.org/officeDocument/2006/relationships/image" Target="../media/image3465.png"/><Relationship Id="rId390" Type="http://schemas.openxmlformats.org/officeDocument/2006/relationships/customXml" Target="../ink/ink3767.xml"/><Relationship Id="rId404" Type="http://schemas.openxmlformats.org/officeDocument/2006/relationships/customXml" Target="../ink/ink3774.xml"/><Relationship Id="rId446" Type="http://schemas.openxmlformats.org/officeDocument/2006/relationships/customXml" Target="../ink/ink3795.xml"/><Relationship Id="rId250" Type="http://schemas.openxmlformats.org/officeDocument/2006/relationships/customXml" Target="../ink/ink3697.xml"/><Relationship Id="rId292" Type="http://schemas.openxmlformats.org/officeDocument/2006/relationships/customXml" Target="../ink/ink3718.xml"/><Relationship Id="rId306" Type="http://schemas.openxmlformats.org/officeDocument/2006/relationships/customXml" Target="../ink/ink3725.xml"/><Relationship Id="rId488" Type="http://schemas.openxmlformats.org/officeDocument/2006/relationships/customXml" Target="../ink/ink3816.xml"/><Relationship Id="rId45" Type="http://schemas.openxmlformats.org/officeDocument/2006/relationships/image" Target="../media/image3369.png"/><Relationship Id="rId87" Type="http://schemas.openxmlformats.org/officeDocument/2006/relationships/image" Target="../media/image3389.png"/><Relationship Id="rId110" Type="http://schemas.openxmlformats.org/officeDocument/2006/relationships/customXml" Target="../ink/ink3627.xml"/><Relationship Id="rId348" Type="http://schemas.openxmlformats.org/officeDocument/2006/relationships/customXml" Target="../ink/ink3746.xml"/><Relationship Id="rId152" Type="http://schemas.openxmlformats.org/officeDocument/2006/relationships/customXml" Target="../ink/ink3648.xml"/><Relationship Id="rId194" Type="http://schemas.openxmlformats.org/officeDocument/2006/relationships/customXml" Target="../ink/ink3669.xml"/><Relationship Id="rId208" Type="http://schemas.openxmlformats.org/officeDocument/2006/relationships/customXml" Target="../ink/ink3676.xml"/><Relationship Id="rId415" Type="http://schemas.openxmlformats.org/officeDocument/2006/relationships/image" Target="../media/image3552.png"/><Relationship Id="rId457" Type="http://schemas.openxmlformats.org/officeDocument/2006/relationships/image" Target="../media/image3572.png"/><Relationship Id="rId261" Type="http://schemas.openxmlformats.org/officeDocument/2006/relationships/image" Target="../media/image3476.png"/><Relationship Id="rId499" Type="http://schemas.openxmlformats.org/officeDocument/2006/relationships/image" Target="../media/image3593.png"/><Relationship Id="rId14" Type="http://schemas.openxmlformats.org/officeDocument/2006/relationships/customXml" Target="../ink/ink3579.xml"/><Relationship Id="rId56" Type="http://schemas.openxmlformats.org/officeDocument/2006/relationships/customXml" Target="../ink/ink3600.xml"/><Relationship Id="rId317" Type="http://schemas.openxmlformats.org/officeDocument/2006/relationships/image" Target="../media/image3504.png"/><Relationship Id="rId359" Type="http://schemas.openxmlformats.org/officeDocument/2006/relationships/image" Target="../media/image3525.png"/><Relationship Id="rId98" Type="http://schemas.openxmlformats.org/officeDocument/2006/relationships/customXml" Target="../ink/ink3621.xml"/><Relationship Id="rId121" Type="http://schemas.openxmlformats.org/officeDocument/2006/relationships/image" Target="../media/image3406.png"/><Relationship Id="rId163" Type="http://schemas.openxmlformats.org/officeDocument/2006/relationships/image" Target="../media/image3427.png"/><Relationship Id="rId219" Type="http://schemas.openxmlformats.org/officeDocument/2006/relationships/image" Target="../media/image3455.png"/><Relationship Id="rId370" Type="http://schemas.openxmlformats.org/officeDocument/2006/relationships/customXml" Target="../ink/ink3757.xml"/><Relationship Id="rId426" Type="http://schemas.openxmlformats.org/officeDocument/2006/relationships/customXml" Target="../ink/ink3785.xml"/><Relationship Id="rId230" Type="http://schemas.openxmlformats.org/officeDocument/2006/relationships/customXml" Target="../ink/ink3687.xml"/><Relationship Id="rId468" Type="http://schemas.openxmlformats.org/officeDocument/2006/relationships/customXml" Target="../ink/ink3806.xml"/><Relationship Id="rId25" Type="http://schemas.openxmlformats.org/officeDocument/2006/relationships/image" Target="../media/image3359.png"/><Relationship Id="rId67" Type="http://schemas.openxmlformats.org/officeDocument/2006/relationships/image" Target="../media/image3379.png"/><Relationship Id="rId272" Type="http://schemas.openxmlformats.org/officeDocument/2006/relationships/customXml" Target="../ink/ink3708.xml"/><Relationship Id="rId328" Type="http://schemas.openxmlformats.org/officeDocument/2006/relationships/customXml" Target="../ink/ink3736.xml"/><Relationship Id="rId132" Type="http://schemas.openxmlformats.org/officeDocument/2006/relationships/customXml" Target="../ink/ink3638.xml"/><Relationship Id="rId174" Type="http://schemas.openxmlformats.org/officeDocument/2006/relationships/customXml" Target="../ink/ink3659.xml"/><Relationship Id="rId381" Type="http://schemas.openxmlformats.org/officeDocument/2006/relationships/image" Target="../media/image3536.png"/><Relationship Id="rId241" Type="http://schemas.openxmlformats.org/officeDocument/2006/relationships/image" Target="../media/image3466.png"/><Relationship Id="rId437" Type="http://schemas.openxmlformats.org/officeDocument/2006/relationships/image" Target="../media/image3562.png"/><Relationship Id="rId479" Type="http://schemas.openxmlformats.org/officeDocument/2006/relationships/image" Target="../media/image3583.png"/><Relationship Id="rId36" Type="http://schemas.openxmlformats.org/officeDocument/2006/relationships/customXml" Target="../ink/ink3590.xml"/><Relationship Id="rId283" Type="http://schemas.openxmlformats.org/officeDocument/2006/relationships/image" Target="../media/image3487.png"/><Relationship Id="rId339" Type="http://schemas.openxmlformats.org/officeDocument/2006/relationships/image" Target="../media/image3515.png"/><Relationship Id="rId490" Type="http://schemas.openxmlformats.org/officeDocument/2006/relationships/customXml" Target="../ink/ink3817.xml"/><Relationship Id="rId78" Type="http://schemas.openxmlformats.org/officeDocument/2006/relationships/customXml" Target="../ink/ink3611.xml"/><Relationship Id="rId101" Type="http://schemas.openxmlformats.org/officeDocument/2006/relationships/image" Target="../media/image3396.png"/><Relationship Id="rId143" Type="http://schemas.openxmlformats.org/officeDocument/2006/relationships/image" Target="../media/image3417.png"/><Relationship Id="rId185" Type="http://schemas.openxmlformats.org/officeDocument/2006/relationships/image" Target="../media/image3438.png"/><Relationship Id="rId350" Type="http://schemas.openxmlformats.org/officeDocument/2006/relationships/customXml" Target="../ink/ink3747.xml"/><Relationship Id="rId406" Type="http://schemas.openxmlformats.org/officeDocument/2006/relationships/customXml" Target="../ink/ink3775.xml"/><Relationship Id="rId9" Type="http://schemas.openxmlformats.org/officeDocument/2006/relationships/image" Target="../media/image3351.png"/><Relationship Id="rId210" Type="http://schemas.openxmlformats.org/officeDocument/2006/relationships/customXml" Target="../ink/ink3677.xml"/><Relationship Id="rId392" Type="http://schemas.openxmlformats.org/officeDocument/2006/relationships/customXml" Target="../ink/ink3768.xml"/><Relationship Id="rId448" Type="http://schemas.openxmlformats.org/officeDocument/2006/relationships/customXml" Target="../ink/ink3796.xml"/><Relationship Id="rId252" Type="http://schemas.openxmlformats.org/officeDocument/2006/relationships/customXml" Target="../ink/ink3698.xml"/><Relationship Id="rId294" Type="http://schemas.openxmlformats.org/officeDocument/2006/relationships/customXml" Target="../ink/ink3719.xml"/><Relationship Id="rId308" Type="http://schemas.openxmlformats.org/officeDocument/2006/relationships/customXml" Target="../ink/ink3726.xml"/><Relationship Id="rId47" Type="http://schemas.openxmlformats.org/officeDocument/2006/relationships/image" Target="../media/image3370.png"/><Relationship Id="rId89" Type="http://schemas.openxmlformats.org/officeDocument/2006/relationships/image" Target="../media/image3390.png"/><Relationship Id="rId112" Type="http://schemas.openxmlformats.org/officeDocument/2006/relationships/customXml" Target="../ink/ink3628.xml"/><Relationship Id="rId154" Type="http://schemas.openxmlformats.org/officeDocument/2006/relationships/customXml" Target="../ink/ink3649.xml"/><Relationship Id="rId361" Type="http://schemas.openxmlformats.org/officeDocument/2006/relationships/image" Target="../media/image3526.png"/><Relationship Id="rId196" Type="http://schemas.openxmlformats.org/officeDocument/2006/relationships/customXml" Target="../ink/ink3670.xml"/><Relationship Id="rId417" Type="http://schemas.openxmlformats.org/officeDocument/2006/relationships/image" Target="../media/image3553.png"/><Relationship Id="rId459" Type="http://schemas.openxmlformats.org/officeDocument/2006/relationships/image" Target="../media/image3573.png"/><Relationship Id="rId16" Type="http://schemas.openxmlformats.org/officeDocument/2006/relationships/customXml" Target="../ink/ink3580.xml"/><Relationship Id="rId221" Type="http://schemas.openxmlformats.org/officeDocument/2006/relationships/image" Target="../media/image3456.png"/><Relationship Id="rId263" Type="http://schemas.openxmlformats.org/officeDocument/2006/relationships/image" Target="../media/image3477.png"/><Relationship Id="rId319" Type="http://schemas.openxmlformats.org/officeDocument/2006/relationships/image" Target="../media/image3505.png"/><Relationship Id="rId470" Type="http://schemas.openxmlformats.org/officeDocument/2006/relationships/customXml" Target="../ink/ink3807.xml"/><Relationship Id="rId58" Type="http://schemas.openxmlformats.org/officeDocument/2006/relationships/customXml" Target="../ink/ink3601.xml"/><Relationship Id="rId123" Type="http://schemas.openxmlformats.org/officeDocument/2006/relationships/image" Target="../media/image3407.png"/><Relationship Id="rId330" Type="http://schemas.openxmlformats.org/officeDocument/2006/relationships/customXml" Target="../ink/ink3737.xml"/><Relationship Id="rId165" Type="http://schemas.openxmlformats.org/officeDocument/2006/relationships/image" Target="../media/image3428.png"/><Relationship Id="rId372" Type="http://schemas.openxmlformats.org/officeDocument/2006/relationships/customXml" Target="../ink/ink3758.xml"/><Relationship Id="rId428" Type="http://schemas.openxmlformats.org/officeDocument/2006/relationships/customXml" Target="../ink/ink3786.xml"/><Relationship Id="rId232" Type="http://schemas.openxmlformats.org/officeDocument/2006/relationships/customXml" Target="../ink/ink3688.xml"/><Relationship Id="rId274" Type="http://schemas.openxmlformats.org/officeDocument/2006/relationships/customXml" Target="../ink/ink3709.xml"/><Relationship Id="rId481" Type="http://schemas.openxmlformats.org/officeDocument/2006/relationships/image" Target="../media/image3584.png"/><Relationship Id="rId27" Type="http://schemas.openxmlformats.org/officeDocument/2006/relationships/image" Target="../media/image3360.png"/><Relationship Id="rId69" Type="http://schemas.openxmlformats.org/officeDocument/2006/relationships/image" Target="../media/image3380.png"/><Relationship Id="rId134" Type="http://schemas.openxmlformats.org/officeDocument/2006/relationships/customXml" Target="../ink/ink3639.xml"/><Relationship Id="rId80" Type="http://schemas.openxmlformats.org/officeDocument/2006/relationships/customXml" Target="../ink/ink3612.xml"/><Relationship Id="rId176" Type="http://schemas.openxmlformats.org/officeDocument/2006/relationships/customXml" Target="../ink/ink3660.xml"/><Relationship Id="rId341" Type="http://schemas.openxmlformats.org/officeDocument/2006/relationships/image" Target="../media/image3516.png"/><Relationship Id="rId383" Type="http://schemas.openxmlformats.org/officeDocument/2006/relationships/image" Target="../media/image3537.png"/><Relationship Id="rId439" Type="http://schemas.openxmlformats.org/officeDocument/2006/relationships/image" Target="../media/image3563.png"/><Relationship Id="rId201" Type="http://schemas.openxmlformats.org/officeDocument/2006/relationships/image" Target="../media/image3446.png"/><Relationship Id="rId243" Type="http://schemas.openxmlformats.org/officeDocument/2006/relationships/image" Target="../media/image3467.png"/><Relationship Id="rId285" Type="http://schemas.openxmlformats.org/officeDocument/2006/relationships/image" Target="../media/image3488.png"/><Relationship Id="rId450" Type="http://schemas.openxmlformats.org/officeDocument/2006/relationships/customXml" Target="../ink/ink3797.xml"/><Relationship Id="rId38" Type="http://schemas.openxmlformats.org/officeDocument/2006/relationships/customXml" Target="../ink/ink3591.xml"/><Relationship Id="rId103" Type="http://schemas.openxmlformats.org/officeDocument/2006/relationships/image" Target="../media/image3397.png"/><Relationship Id="rId310" Type="http://schemas.openxmlformats.org/officeDocument/2006/relationships/customXml" Target="../ink/ink3727.xml"/><Relationship Id="rId492" Type="http://schemas.openxmlformats.org/officeDocument/2006/relationships/customXml" Target="../ink/ink3818.xml"/><Relationship Id="rId91" Type="http://schemas.openxmlformats.org/officeDocument/2006/relationships/image" Target="../media/image3391.png"/><Relationship Id="rId145" Type="http://schemas.openxmlformats.org/officeDocument/2006/relationships/image" Target="../media/image3418.png"/><Relationship Id="rId187" Type="http://schemas.openxmlformats.org/officeDocument/2006/relationships/image" Target="../media/image3439.png"/><Relationship Id="rId352" Type="http://schemas.openxmlformats.org/officeDocument/2006/relationships/customXml" Target="../ink/ink3748.xml"/><Relationship Id="rId394" Type="http://schemas.openxmlformats.org/officeDocument/2006/relationships/customXml" Target="../ink/ink3769.xml"/><Relationship Id="rId408" Type="http://schemas.openxmlformats.org/officeDocument/2006/relationships/customXml" Target="../ink/ink3776.xml"/><Relationship Id="rId212" Type="http://schemas.openxmlformats.org/officeDocument/2006/relationships/customXml" Target="../ink/ink3678.xml"/><Relationship Id="rId254" Type="http://schemas.openxmlformats.org/officeDocument/2006/relationships/customXml" Target="../ink/ink3699.xml"/><Relationship Id="rId49" Type="http://schemas.openxmlformats.org/officeDocument/2006/relationships/image" Target="../media/image3371.png"/><Relationship Id="rId114" Type="http://schemas.openxmlformats.org/officeDocument/2006/relationships/customXml" Target="../ink/ink3629.xml"/><Relationship Id="rId296" Type="http://schemas.openxmlformats.org/officeDocument/2006/relationships/customXml" Target="../ink/ink3720.xml"/><Relationship Id="rId461" Type="http://schemas.openxmlformats.org/officeDocument/2006/relationships/image" Target="../media/image3574.png"/><Relationship Id="rId60" Type="http://schemas.openxmlformats.org/officeDocument/2006/relationships/customXml" Target="../ink/ink3602.xml"/><Relationship Id="rId156" Type="http://schemas.openxmlformats.org/officeDocument/2006/relationships/customXml" Target="../ink/ink3650.xml"/><Relationship Id="rId198" Type="http://schemas.openxmlformats.org/officeDocument/2006/relationships/customXml" Target="../ink/ink3671.xml"/><Relationship Id="rId321" Type="http://schemas.openxmlformats.org/officeDocument/2006/relationships/image" Target="../media/image3506.png"/><Relationship Id="rId363" Type="http://schemas.openxmlformats.org/officeDocument/2006/relationships/image" Target="../media/image3527.png"/><Relationship Id="rId419" Type="http://schemas.openxmlformats.org/officeDocument/2006/relationships/image" Target="../media/image3554.png"/><Relationship Id="rId223" Type="http://schemas.openxmlformats.org/officeDocument/2006/relationships/image" Target="../media/image3457.png"/><Relationship Id="rId430" Type="http://schemas.openxmlformats.org/officeDocument/2006/relationships/customXml" Target="../ink/ink3787.xml"/><Relationship Id="rId18" Type="http://schemas.openxmlformats.org/officeDocument/2006/relationships/customXml" Target="../ink/ink3581.xml"/><Relationship Id="rId265" Type="http://schemas.openxmlformats.org/officeDocument/2006/relationships/image" Target="../media/image3478.png"/><Relationship Id="rId472" Type="http://schemas.openxmlformats.org/officeDocument/2006/relationships/customXml" Target="../ink/ink3808.xml"/><Relationship Id="rId125" Type="http://schemas.openxmlformats.org/officeDocument/2006/relationships/image" Target="../media/image3408.png"/><Relationship Id="rId167" Type="http://schemas.openxmlformats.org/officeDocument/2006/relationships/image" Target="../media/image3429.png"/><Relationship Id="rId332" Type="http://schemas.openxmlformats.org/officeDocument/2006/relationships/customXml" Target="../ink/ink3738.xml"/><Relationship Id="rId374" Type="http://schemas.openxmlformats.org/officeDocument/2006/relationships/customXml" Target="../ink/ink3759.xml"/><Relationship Id="rId71" Type="http://schemas.openxmlformats.org/officeDocument/2006/relationships/image" Target="../media/image3381.png"/><Relationship Id="rId234" Type="http://schemas.openxmlformats.org/officeDocument/2006/relationships/customXml" Target="../ink/ink3689.xml"/><Relationship Id="rId2" Type="http://schemas.openxmlformats.org/officeDocument/2006/relationships/customXml" Target="../ink/ink3573.xml"/><Relationship Id="rId29" Type="http://schemas.openxmlformats.org/officeDocument/2006/relationships/image" Target="../media/image3361.png"/><Relationship Id="rId276" Type="http://schemas.openxmlformats.org/officeDocument/2006/relationships/customXml" Target="../ink/ink3710.xml"/><Relationship Id="rId441" Type="http://schemas.openxmlformats.org/officeDocument/2006/relationships/image" Target="../media/image3564.png"/><Relationship Id="rId483" Type="http://schemas.openxmlformats.org/officeDocument/2006/relationships/image" Target="../media/image3585.png"/><Relationship Id="rId40" Type="http://schemas.openxmlformats.org/officeDocument/2006/relationships/customXml" Target="../ink/ink3592.xml"/><Relationship Id="rId136" Type="http://schemas.openxmlformats.org/officeDocument/2006/relationships/customXml" Target="../ink/ink3640.xml"/><Relationship Id="rId178" Type="http://schemas.openxmlformats.org/officeDocument/2006/relationships/customXml" Target="../ink/ink3661.xml"/><Relationship Id="rId301" Type="http://schemas.openxmlformats.org/officeDocument/2006/relationships/image" Target="../media/image3496.png"/><Relationship Id="rId343" Type="http://schemas.openxmlformats.org/officeDocument/2006/relationships/image" Target="../media/image3517.png"/><Relationship Id="rId82" Type="http://schemas.openxmlformats.org/officeDocument/2006/relationships/customXml" Target="../ink/ink3613.xml"/><Relationship Id="rId203" Type="http://schemas.openxmlformats.org/officeDocument/2006/relationships/image" Target="../media/image3447.png"/><Relationship Id="rId385" Type="http://schemas.openxmlformats.org/officeDocument/2006/relationships/image" Target="../media/image3538.png"/><Relationship Id="rId245" Type="http://schemas.openxmlformats.org/officeDocument/2006/relationships/image" Target="../media/image3468.png"/><Relationship Id="rId287" Type="http://schemas.openxmlformats.org/officeDocument/2006/relationships/image" Target="../media/image3489.png"/><Relationship Id="rId410" Type="http://schemas.openxmlformats.org/officeDocument/2006/relationships/customXml" Target="../ink/ink3777.xml"/><Relationship Id="rId452" Type="http://schemas.openxmlformats.org/officeDocument/2006/relationships/customXml" Target="../ink/ink3798.xml"/><Relationship Id="rId494" Type="http://schemas.openxmlformats.org/officeDocument/2006/relationships/customXml" Target="../ink/ink3819.xml"/><Relationship Id="rId105" Type="http://schemas.openxmlformats.org/officeDocument/2006/relationships/image" Target="../media/image3398.png"/><Relationship Id="rId147" Type="http://schemas.openxmlformats.org/officeDocument/2006/relationships/image" Target="../media/image3419.png"/><Relationship Id="rId312" Type="http://schemas.openxmlformats.org/officeDocument/2006/relationships/customXml" Target="../ink/ink3728.xml"/><Relationship Id="rId354" Type="http://schemas.openxmlformats.org/officeDocument/2006/relationships/customXml" Target="../ink/ink3749.xml"/><Relationship Id="rId51" Type="http://schemas.openxmlformats.org/officeDocument/2006/relationships/image" Target="../media/image3372.png"/><Relationship Id="rId93" Type="http://schemas.openxmlformats.org/officeDocument/2006/relationships/image" Target="../media/image3392.png"/><Relationship Id="rId189" Type="http://schemas.openxmlformats.org/officeDocument/2006/relationships/image" Target="../media/image3440.png"/><Relationship Id="rId396" Type="http://schemas.openxmlformats.org/officeDocument/2006/relationships/customXml" Target="../ink/ink3770.xml"/><Relationship Id="rId214" Type="http://schemas.openxmlformats.org/officeDocument/2006/relationships/customXml" Target="../ink/ink3679.xml"/><Relationship Id="rId256" Type="http://schemas.openxmlformats.org/officeDocument/2006/relationships/customXml" Target="../ink/ink3700.xml"/><Relationship Id="rId298" Type="http://schemas.openxmlformats.org/officeDocument/2006/relationships/customXml" Target="../ink/ink3721.xml"/><Relationship Id="rId421" Type="http://schemas.openxmlformats.org/officeDocument/2006/relationships/image" Target="../media/image3555.png"/><Relationship Id="rId463" Type="http://schemas.openxmlformats.org/officeDocument/2006/relationships/image" Target="../media/image3575.png"/><Relationship Id="rId116" Type="http://schemas.openxmlformats.org/officeDocument/2006/relationships/customXml" Target="../ink/ink3630.xml"/><Relationship Id="rId158" Type="http://schemas.openxmlformats.org/officeDocument/2006/relationships/customXml" Target="../ink/ink3651.xml"/><Relationship Id="rId323" Type="http://schemas.openxmlformats.org/officeDocument/2006/relationships/image" Target="../media/image3507.png"/><Relationship Id="rId20" Type="http://schemas.openxmlformats.org/officeDocument/2006/relationships/customXml" Target="../ink/ink3582.xml"/><Relationship Id="rId62" Type="http://schemas.openxmlformats.org/officeDocument/2006/relationships/customXml" Target="../ink/ink3603.xml"/><Relationship Id="rId365" Type="http://schemas.openxmlformats.org/officeDocument/2006/relationships/image" Target="../media/image3528.png"/><Relationship Id="rId225" Type="http://schemas.openxmlformats.org/officeDocument/2006/relationships/image" Target="../media/image3458.png"/><Relationship Id="rId267" Type="http://schemas.openxmlformats.org/officeDocument/2006/relationships/image" Target="../media/image3479.png"/><Relationship Id="rId432" Type="http://schemas.openxmlformats.org/officeDocument/2006/relationships/customXml" Target="../ink/ink3788.xml"/><Relationship Id="rId474" Type="http://schemas.openxmlformats.org/officeDocument/2006/relationships/customXml" Target="../ink/ink3809.xml"/><Relationship Id="rId127" Type="http://schemas.openxmlformats.org/officeDocument/2006/relationships/image" Target="../media/image3409.png"/><Relationship Id="rId10" Type="http://schemas.openxmlformats.org/officeDocument/2006/relationships/customXml" Target="../ink/ink3577.xml"/><Relationship Id="rId31" Type="http://schemas.openxmlformats.org/officeDocument/2006/relationships/image" Target="../media/image3362.png"/><Relationship Id="rId52" Type="http://schemas.openxmlformats.org/officeDocument/2006/relationships/customXml" Target="../ink/ink3598.xml"/><Relationship Id="rId73" Type="http://schemas.openxmlformats.org/officeDocument/2006/relationships/image" Target="../media/image3382.png"/><Relationship Id="rId94" Type="http://schemas.openxmlformats.org/officeDocument/2006/relationships/customXml" Target="../ink/ink3619.xml"/><Relationship Id="rId148" Type="http://schemas.openxmlformats.org/officeDocument/2006/relationships/customXml" Target="../ink/ink3646.xml"/><Relationship Id="rId169" Type="http://schemas.openxmlformats.org/officeDocument/2006/relationships/image" Target="../media/image3430.png"/><Relationship Id="rId334" Type="http://schemas.openxmlformats.org/officeDocument/2006/relationships/customXml" Target="../ink/ink3739.xml"/><Relationship Id="rId355" Type="http://schemas.openxmlformats.org/officeDocument/2006/relationships/image" Target="../media/image3523.png"/><Relationship Id="rId376" Type="http://schemas.openxmlformats.org/officeDocument/2006/relationships/customXml" Target="../ink/ink3760.xml"/><Relationship Id="rId397" Type="http://schemas.openxmlformats.org/officeDocument/2006/relationships/image" Target="../media/image3544.png"/><Relationship Id="rId4" Type="http://schemas.openxmlformats.org/officeDocument/2006/relationships/customXml" Target="../ink/ink3574.xml"/><Relationship Id="rId180" Type="http://schemas.openxmlformats.org/officeDocument/2006/relationships/customXml" Target="../ink/ink3662.xml"/><Relationship Id="rId215" Type="http://schemas.openxmlformats.org/officeDocument/2006/relationships/image" Target="../media/image3453.png"/><Relationship Id="rId236" Type="http://schemas.openxmlformats.org/officeDocument/2006/relationships/customXml" Target="../ink/ink3690.xml"/><Relationship Id="rId257" Type="http://schemas.openxmlformats.org/officeDocument/2006/relationships/image" Target="../media/image3474.png"/><Relationship Id="rId278" Type="http://schemas.openxmlformats.org/officeDocument/2006/relationships/customXml" Target="../ink/ink3711.xml"/><Relationship Id="rId401" Type="http://schemas.openxmlformats.org/officeDocument/2006/relationships/image" Target="../media/image3546.png"/><Relationship Id="rId422" Type="http://schemas.openxmlformats.org/officeDocument/2006/relationships/customXml" Target="../ink/ink3783.xml"/><Relationship Id="rId443" Type="http://schemas.openxmlformats.org/officeDocument/2006/relationships/image" Target="../media/image3565.png"/><Relationship Id="rId464" Type="http://schemas.openxmlformats.org/officeDocument/2006/relationships/customXml" Target="../ink/ink3804.xml"/><Relationship Id="rId303" Type="http://schemas.openxmlformats.org/officeDocument/2006/relationships/image" Target="../media/image3497.png"/><Relationship Id="rId485" Type="http://schemas.openxmlformats.org/officeDocument/2006/relationships/image" Target="../media/image3586.png"/><Relationship Id="rId42" Type="http://schemas.openxmlformats.org/officeDocument/2006/relationships/customXml" Target="../ink/ink3593.xml"/><Relationship Id="rId84" Type="http://schemas.openxmlformats.org/officeDocument/2006/relationships/customXml" Target="../ink/ink3614.xml"/><Relationship Id="rId138" Type="http://schemas.openxmlformats.org/officeDocument/2006/relationships/customXml" Target="../ink/ink3641.xml"/><Relationship Id="rId345" Type="http://schemas.openxmlformats.org/officeDocument/2006/relationships/image" Target="../media/image3518.png"/><Relationship Id="rId387" Type="http://schemas.openxmlformats.org/officeDocument/2006/relationships/image" Target="../media/image3539.png"/><Relationship Id="rId191" Type="http://schemas.openxmlformats.org/officeDocument/2006/relationships/image" Target="../media/image3441.png"/><Relationship Id="rId205" Type="http://schemas.openxmlformats.org/officeDocument/2006/relationships/image" Target="../media/image3448.png"/><Relationship Id="rId247" Type="http://schemas.openxmlformats.org/officeDocument/2006/relationships/image" Target="../media/image3469.png"/><Relationship Id="rId412" Type="http://schemas.openxmlformats.org/officeDocument/2006/relationships/customXml" Target="../ink/ink3778.xml"/><Relationship Id="rId107" Type="http://schemas.openxmlformats.org/officeDocument/2006/relationships/image" Target="../media/image3399.png"/><Relationship Id="rId289" Type="http://schemas.openxmlformats.org/officeDocument/2006/relationships/image" Target="../media/image3490.png"/><Relationship Id="rId454" Type="http://schemas.openxmlformats.org/officeDocument/2006/relationships/customXml" Target="../ink/ink3799.xml"/><Relationship Id="rId496" Type="http://schemas.openxmlformats.org/officeDocument/2006/relationships/customXml" Target="../ink/ink3820.xml"/><Relationship Id="rId11" Type="http://schemas.openxmlformats.org/officeDocument/2006/relationships/image" Target="../media/image3352.png"/><Relationship Id="rId53" Type="http://schemas.openxmlformats.org/officeDocument/2006/relationships/image" Target="../media/image861.png"/><Relationship Id="rId149" Type="http://schemas.openxmlformats.org/officeDocument/2006/relationships/image" Target="../media/image3420.png"/><Relationship Id="rId314" Type="http://schemas.openxmlformats.org/officeDocument/2006/relationships/customXml" Target="../ink/ink3729.xml"/><Relationship Id="rId356" Type="http://schemas.openxmlformats.org/officeDocument/2006/relationships/customXml" Target="../ink/ink3750.xml"/><Relationship Id="rId398" Type="http://schemas.openxmlformats.org/officeDocument/2006/relationships/customXml" Target="../ink/ink3771.xml"/><Relationship Id="rId95" Type="http://schemas.openxmlformats.org/officeDocument/2006/relationships/image" Target="../media/image3393.png"/><Relationship Id="rId160" Type="http://schemas.openxmlformats.org/officeDocument/2006/relationships/customXml" Target="../ink/ink3652.xml"/><Relationship Id="rId216" Type="http://schemas.openxmlformats.org/officeDocument/2006/relationships/customXml" Target="../ink/ink3680.xml"/><Relationship Id="rId423" Type="http://schemas.openxmlformats.org/officeDocument/2006/relationships/image" Target="../media/image3556.png"/><Relationship Id="rId258" Type="http://schemas.openxmlformats.org/officeDocument/2006/relationships/customXml" Target="../ink/ink3701.xml"/><Relationship Id="rId465" Type="http://schemas.openxmlformats.org/officeDocument/2006/relationships/image" Target="../media/image3576.png"/><Relationship Id="rId22" Type="http://schemas.openxmlformats.org/officeDocument/2006/relationships/customXml" Target="../ink/ink3583.xml"/><Relationship Id="rId64" Type="http://schemas.openxmlformats.org/officeDocument/2006/relationships/customXml" Target="../ink/ink3604.xml"/><Relationship Id="rId118" Type="http://schemas.openxmlformats.org/officeDocument/2006/relationships/customXml" Target="../ink/ink3631.xml"/><Relationship Id="rId325" Type="http://schemas.openxmlformats.org/officeDocument/2006/relationships/image" Target="../media/image3508.png"/><Relationship Id="rId367" Type="http://schemas.openxmlformats.org/officeDocument/2006/relationships/image" Target="../media/image3529.png"/><Relationship Id="rId171" Type="http://schemas.openxmlformats.org/officeDocument/2006/relationships/image" Target="../media/image3431.png"/><Relationship Id="rId227" Type="http://schemas.openxmlformats.org/officeDocument/2006/relationships/image" Target="../media/image3459.png"/><Relationship Id="rId269" Type="http://schemas.openxmlformats.org/officeDocument/2006/relationships/image" Target="../media/image3480.png"/><Relationship Id="rId434" Type="http://schemas.openxmlformats.org/officeDocument/2006/relationships/customXml" Target="../ink/ink3789.xml"/><Relationship Id="rId476" Type="http://schemas.openxmlformats.org/officeDocument/2006/relationships/customXml" Target="../ink/ink3810.xml"/><Relationship Id="rId33" Type="http://schemas.openxmlformats.org/officeDocument/2006/relationships/image" Target="../media/image3363.png"/><Relationship Id="rId129" Type="http://schemas.openxmlformats.org/officeDocument/2006/relationships/image" Target="../media/image3410.png"/><Relationship Id="rId280" Type="http://schemas.openxmlformats.org/officeDocument/2006/relationships/customXml" Target="../ink/ink3712.xml"/><Relationship Id="rId336" Type="http://schemas.openxmlformats.org/officeDocument/2006/relationships/customXml" Target="../ink/ink3740.xml"/><Relationship Id="rId501" Type="http://schemas.openxmlformats.org/officeDocument/2006/relationships/image" Target="../media/image3594.png"/><Relationship Id="rId75" Type="http://schemas.openxmlformats.org/officeDocument/2006/relationships/image" Target="../media/image3383.png"/><Relationship Id="rId140" Type="http://schemas.openxmlformats.org/officeDocument/2006/relationships/customXml" Target="../ink/ink3642.xml"/><Relationship Id="rId182" Type="http://schemas.openxmlformats.org/officeDocument/2006/relationships/customXml" Target="../ink/ink3663.xml"/><Relationship Id="rId378" Type="http://schemas.openxmlformats.org/officeDocument/2006/relationships/customXml" Target="../ink/ink3761.xml"/><Relationship Id="rId403" Type="http://schemas.openxmlformats.org/officeDocument/2006/relationships/image" Target="../media/image3547.png"/><Relationship Id="rId6" Type="http://schemas.openxmlformats.org/officeDocument/2006/relationships/customXml" Target="../ink/ink3575.xml"/><Relationship Id="rId238" Type="http://schemas.openxmlformats.org/officeDocument/2006/relationships/customXml" Target="../ink/ink3691.xml"/><Relationship Id="rId445" Type="http://schemas.openxmlformats.org/officeDocument/2006/relationships/image" Target="../media/image3566.png"/><Relationship Id="rId487" Type="http://schemas.openxmlformats.org/officeDocument/2006/relationships/image" Target="../media/image3587.png"/><Relationship Id="rId291" Type="http://schemas.openxmlformats.org/officeDocument/2006/relationships/image" Target="../media/image3491.png"/><Relationship Id="rId305" Type="http://schemas.openxmlformats.org/officeDocument/2006/relationships/image" Target="../media/image3498.png"/><Relationship Id="rId347" Type="http://schemas.openxmlformats.org/officeDocument/2006/relationships/image" Target="../media/image3519.png"/><Relationship Id="rId44" Type="http://schemas.openxmlformats.org/officeDocument/2006/relationships/customXml" Target="../ink/ink3594.xml"/><Relationship Id="rId86" Type="http://schemas.openxmlformats.org/officeDocument/2006/relationships/customXml" Target="../ink/ink3615.xml"/><Relationship Id="rId151" Type="http://schemas.openxmlformats.org/officeDocument/2006/relationships/image" Target="../media/image3421.png"/><Relationship Id="rId389" Type="http://schemas.openxmlformats.org/officeDocument/2006/relationships/image" Target="../media/image3540.png"/><Relationship Id="rId193" Type="http://schemas.openxmlformats.org/officeDocument/2006/relationships/image" Target="../media/image3442.png"/><Relationship Id="rId207" Type="http://schemas.openxmlformats.org/officeDocument/2006/relationships/image" Target="../media/image3449.png"/><Relationship Id="rId249" Type="http://schemas.openxmlformats.org/officeDocument/2006/relationships/image" Target="../media/image3470.png"/><Relationship Id="rId414" Type="http://schemas.openxmlformats.org/officeDocument/2006/relationships/customXml" Target="../ink/ink3779.xml"/><Relationship Id="rId456" Type="http://schemas.openxmlformats.org/officeDocument/2006/relationships/customXml" Target="../ink/ink3800.xml"/><Relationship Id="rId498" Type="http://schemas.openxmlformats.org/officeDocument/2006/relationships/customXml" Target="../ink/ink3821.xml"/><Relationship Id="rId13" Type="http://schemas.openxmlformats.org/officeDocument/2006/relationships/image" Target="../media/image3353.png"/><Relationship Id="rId109" Type="http://schemas.openxmlformats.org/officeDocument/2006/relationships/image" Target="../media/image3400.png"/><Relationship Id="rId260" Type="http://schemas.openxmlformats.org/officeDocument/2006/relationships/customXml" Target="../ink/ink3702.xml"/><Relationship Id="rId316" Type="http://schemas.openxmlformats.org/officeDocument/2006/relationships/customXml" Target="../ink/ink3730.xml"/><Relationship Id="rId55" Type="http://schemas.openxmlformats.org/officeDocument/2006/relationships/image" Target="../media/image3373.png"/><Relationship Id="rId97" Type="http://schemas.openxmlformats.org/officeDocument/2006/relationships/image" Target="../media/image3394.png"/><Relationship Id="rId120" Type="http://schemas.openxmlformats.org/officeDocument/2006/relationships/customXml" Target="../ink/ink3632.xml"/><Relationship Id="rId358" Type="http://schemas.openxmlformats.org/officeDocument/2006/relationships/customXml" Target="../ink/ink3751.xml"/><Relationship Id="rId162" Type="http://schemas.openxmlformats.org/officeDocument/2006/relationships/customXml" Target="../ink/ink3653.xml"/><Relationship Id="rId218" Type="http://schemas.openxmlformats.org/officeDocument/2006/relationships/customXml" Target="../ink/ink3681.xml"/><Relationship Id="rId425" Type="http://schemas.openxmlformats.org/officeDocument/2006/relationships/image" Target="../media/image3557.png"/><Relationship Id="rId467" Type="http://schemas.openxmlformats.org/officeDocument/2006/relationships/image" Target="../media/image3577.png"/><Relationship Id="rId271" Type="http://schemas.openxmlformats.org/officeDocument/2006/relationships/image" Target="../media/image3481.png"/><Relationship Id="rId24" Type="http://schemas.openxmlformats.org/officeDocument/2006/relationships/customXml" Target="../ink/ink3584.xml"/><Relationship Id="rId66" Type="http://schemas.openxmlformats.org/officeDocument/2006/relationships/customXml" Target="../ink/ink3605.xml"/><Relationship Id="rId131" Type="http://schemas.openxmlformats.org/officeDocument/2006/relationships/image" Target="../media/image3411.png"/><Relationship Id="rId327" Type="http://schemas.openxmlformats.org/officeDocument/2006/relationships/image" Target="../media/image3509.png"/><Relationship Id="rId369" Type="http://schemas.openxmlformats.org/officeDocument/2006/relationships/image" Target="../media/image3530.png"/><Relationship Id="rId173" Type="http://schemas.openxmlformats.org/officeDocument/2006/relationships/image" Target="../media/image3432.png"/><Relationship Id="rId229" Type="http://schemas.openxmlformats.org/officeDocument/2006/relationships/image" Target="../media/image3460.png"/><Relationship Id="rId380" Type="http://schemas.openxmlformats.org/officeDocument/2006/relationships/customXml" Target="../ink/ink3762.xml"/><Relationship Id="rId436" Type="http://schemas.openxmlformats.org/officeDocument/2006/relationships/customXml" Target="../ink/ink3790.xml"/><Relationship Id="rId240" Type="http://schemas.openxmlformats.org/officeDocument/2006/relationships/customXml" Target="../ink/ink3692.xml"/><Relationship Id="rId478" Type="http://schemas.openxmlformats.org/officeDocument/2006/relationships/customXml" Target="../ink/ink3811.xml"/><Relationship Id="rId35" Type="http://schemas.openxmlformats.org/officeDocument/2006/relationships/image" Target="../media/image3364.png"/><Relationship Id="rId77" Type="http://schemas.openxmlformats.org/officeDocument/2006/relationships/image" Target="../media/image3384.png"/><Relationship Id="rId100" Type="http://schemas.openxmlformats.org/officeDocument/2006/relationships/customXml" Target="../ink/ink3622.xml"/><Relationship Id="rId282" Type="http://schemas.openxmlformats.org/officeDocument/2006/relationships/customXml" Target="../ink/ink3713.xml"/><Relationship Id="rId338" Type="http://schemas.openxmlformats.org/officeDocument/2006/relationships/customXml" Target="../ink/ink3741.xml"/><Relationship Id="rId503" Type="http://schemas.openxmlformats.org/officeDocument/2006/relationships/image" Target="../media/image3595.png"/><Relationship Id="rId8" Type="http://schemas.openxmlformats.org/officeDocument/2006/relationships/customXml" Target="../ink/ink3576.xml"/><Relationship Id="rId142" Type="http://schemas.openxmlformats.org/officeDocument/2006/relationships/customXml" Target="../ink/ink3643.xml"/><Relationship Id="rId184" Type="http://schemas.openxmlformats.org/officeDocument/2006/relationships/customXml" Target="../ink/ink3664.xml"/><Relationship Id="rId391" Type="http://schemas.openxmlformats.org/officeDocument/2006/relationships/image" Target="../media/image3541.png"/><Relationship Id="rId405" Type="http://schemas.openxmlformats.org/officeDocument/2006/relationships/image" Target="../media/image3548.png"/><Relationship Id="rId447" Type="http://schemas.openxmlformats.org/officeDocument/2006/relationships/image" Target="../media/image3567.png"/><Relationship Id="rId251" Type="http://schemas.openxmlformats.org/officeDocument/2006/relationships/image" Target="../media/image3471.png"/><Relationship Id="rId489" Type="http://schemas.openxmlformats.org/officeDocument/2006/relationships/image" Target="../media/image3588.png"/><Relationship Id="rId46" Type="http://schemas.openxmlformats.org/officeDocument/2006/relationships/customXml" Target="../ink/ink3595.xml"/><Relationship Id="rId293" Type="http://schemas.openxmlformats.org/officeDocument/2006/relationships/image" Target="../media/image3492.png"/><Relationship Id="rId307" Type="http://schemas.openxmlformats.org/officeDocument/2006/relationships/image" Target="../media/image3499.png"/><Relationship Id="rId349" Type="http://schemas.openxmlformats.org/officeDocument/2006/relationships/image" Target="../media/image3520.png"/><Relationship Id="rId88" Type="http://schemas.openxmlformats.org/officeDocument/2006/relationships/customXml" Target="../ink/ink3616.xml"/><Relationship Id="rId111" Type="http://schemas.openxmlformats.org/officeDocument/2006/relationships/image" Target="../media/image3401.png"/><Relationship Id="rId153" Type="http://schemas.openxmlformats.org/officeDocument/2006/relationships/image" Target="../media/image3422.png"/><Relationship Id="rId195" Type="http://schemas.openxmlformats.org/officeDocument/2006/relationships/image" Target="../media/image3443.png"/><Relationship Id="rId209" Type="http://schemas.openxmlformats.org/officeDocument/2006/relationships/image" Target="../media/image3450.png"/><Relationship Id="rId360" Type="http://schemas.openxmlformats.org/officeDocument/2006/relationships/customXml" Target="../ink/ink3752.xml"/><Relationship Id="rId416" Type="http://schemas.openxmlformats.org/officeDocument/2006/relationships/customXml" Target="../ink/ink3780.xml"/><Relationship Id="rId220" Type="http://schemas.openxmlformats.org/officeDocument/2006/relationships/customXml" Target="../ink/ink3682.xml"/><Relationship Id="rId458" Type="http://schemas.openxmlformats.org/officeDocument/2006/relationships/customXml" Target="../ink/ink3801.xml"/><Relationship Id="rId15" Type="http://schemas.openxmlformats.org/officeDocument/2006/relationships/image" Target="../media/image3354.png"/><Relationship Id="rId57" Type="http://schemas.openxmlformats.org/officeDocument/2006/relationships/image" Target="../media/image3374.png"/><Relationship Id="rId262" Type="http://schemas.openxmlformats.org/officeDocument/2006/relationships/customXml" Target="../ink/ink3703.xml"/><Relationship Id="rId318" Type="http://schemas.openxmlformats.org/officeDocument/2006/relationships/customXml" Target="../ink/ink3731.xml"/><Relationship Id="rId99" Type="http://schemas.openxmlformats.org/officeDocument/2006/relationships/image" Target="../media/image3395.png"/><Relationship Id="rId122" Type="http://schemas.openxmlformats.org/officeDocument/2006/relationships/customXml" Target="../ink/ink3633.xml"/><Relationship Id="rId164" Type="http://schemas.openxmlformats.org/officeDocument/2006/relationships/customXml" Target="../ink/ink3654.xml"/><Relationship Id="rId371" Type="http://schemas.openxmlformats.org/officeDocument/2006/relationships/image" Target="../media/image3531.png"/><Relationship Id="rId427" Type="http://schemas.openxmlformats.org/officeDocument/2006/relationships/image" Target="../media/image3558.png"/><Relationship Id="rId469" Type="http://schemas.openxmlformats.org/officeDocument/2006/relationships/image" Target="../media/image3578.png"/><Relationship Id="rId26" Type="http://schemas.openxmlformats.org/officeDocument/2006/relationships/customXml" Target="../ink/ink3585.xml"/><Relationship Id="rId231" Type="http://schemas.openxmlformats.org/officeDocument/2006/relationships/image" Target="../media/image3461.png"/><Relationship Id="rId273" Type="http://schemas.openxmlformats.org/officeDocument/2006/relationships/image" Target="../media/image3482.png"/><Relationship Id="rId329" Type="http://schemas.openxmlformats.org/officeDocument/2006/relationships/image" Target="../media/image3510.png"/><Relationship Id="rId480" Type="http://schemas.openxmlformats.org/officeDocument/2006/relationships/customXml" Target="../ink/ink3812.xml"/><Relationship Id="rId68" Type="http://schemas.openxmlformats.org/officeDocument/2006/relationships/customXml" Target="../ink/ink3606.xml"/><Relationship Id="rId133" Type="http://schemas.openxmlformats.org/officeDocument/2006/relationships/image" Target="../media/image3412.png"/><Relationship Id="rId175" Type="http://schemas.openxmlformats.org/officeDocument/2006/relationships/image" Target="../media/image3433.png"/><Relationship Id="rId340" Type="http://schemas.openxmlformats.org/officeDocument/2006/relationships/customXml" Target="../ink/ink3742.xml"/><Relationship Id="rId200" Type="http://schemas.openxmlformats.org/officeDocument/2006/relationships/customXml" Target="../ink/ink3672.xml"/><Relationship Id="rId382" Type="http://schemas.openxmlformats.org/officeDocument/2006/relationships/customXml" Target="../ink/ink3763.xml"/><Relationship Id="rId438" Type="http://schemas.openxmlformats.org/officeDocument/2006/relationships/customXml" Target="../ink/ink3791.xml"/><Relationship Id="rId242" Type="http://schemas.openxmlformats.org/officeDocument/2006/relationships/customXml" Target="../ink/ink3693.xml"/><Relationship Id="rId284" Type="http://schemas.openxmlformats.org/officeDocument/2006/relationships/customXml" Target="../ink/ink3714.xml"/><Relationship Id="rId491" Type="http://schemas.openxmlformats.org/officeDocument/2006/relationships/image" Target="../media/image3589.png"/><Relationship Id="rId37" Type="http://schemas.openxmlformats.org/officeDocument/2006/relationships/image" Target="../media/image3365.png"/><Relationship Id="rId79" Type="http://schemas.openxmlformats.org/officeDocument/2006/relationships/image" Target="../media/image3385.png"/><Relationship Id="rId102" Type="http://schemas.openxmlformats.org/officeDocument/2006/relationships/customXml" Target="../ink/ink3623.xml"/><Relationship Id="rId144" Type="http://schemas.openxmlformats.org/officeDocument/2006/relationships/customXml" Target="../ink/ink3644.xml"/><Relationship Id="rId90" Type="http://schemas.openxmlformats.org/officeDocument/2006/relationships/customXml" Target="../ink/ink3617.xml"/><Relationship Id="rId186" Type="http://schemas.openxmlformats.org/officeDocument/2006/relationships/customXml" Target="../ink/ink3665.xml"/><Relationship Id="rId351" Type="http://schemas.openxmlformats.org/officeDocument/2006/relationships/image" Target="../media/image3521.png"/><Relationship Id="rId393" Type="http://schemas.openxmlformats.org/officeDocument/2006/relationships/image" Target="../media/image3542.png"/><Relationship Id="rId407" Type="http://schemas.openxmlformats.org/officeDocument/2006/relationships/image" Target="../media/image3549.png"/><Relationship Id="rId449" Type="http://schemas.openxmlformats.org/officeDocument/2006/relationships/image" Target="../media/image3568.png"/><Relationship Id="rId211" Type="http://schemas.openxmlformats.org/officeDocument/2006/relationships/image" Target="../media/image3451.png"/><Relationship Id="rId253" Type="http://schemas.openxmlformats.org/officeDocument/2006/relationships/image" Target="../media/image3472.png"/><Relationship Id="rId295" Type="http://schemas.openxmlformats.org/officeDocument/2006/relationships/image" Target="../media/image3493.png"/><Relationship Id="rId309" Type="http://schemas.openxmlformats.org/officeDocument/2006/relationships/image" Target="../media/image3500.png"/><Relationship Id="rId460" Type="http://schemas.openxmlformats.org/officeDocument/2006/relationships/customXml" Target="../ink/ink3802.xml"/><Relationship Id="rId48" Type="http://schemas.openxmlformats.org/officeDocument/2006/relationships/customXml" Target="../ink/ink3596.xml"/><Relationship Id="rId113" Type="http://schemas.openxmlformats.org/officeDocument/2006/relationships/image" Target="../media/image3402.png"/><Relationship Id="rId320" Type="http://schemas.openxmlformats.org/officeDocument/2006/relationships/customXml" Target="../ink/ink3732.xml"/><Relationship Id="rId155" Type="http://schemas.openxmlformats.org/officeDocument/2006/relationships/image" Target="../media/image3423.png"/><Relationship Id="rId197" Type="http://schemas.openxmlformats.org/officeDocument/2006/relationships/image" Target="../media/image3444.png"/><Relationship Id="rId362" Type="http://schemas.openxmlformats.org/officeDocument/2006/relationships/customXml" Target="../ink/ink3753.xml"/><Relationship Id="rId418" Type="http://schemas.openxmlformats.org/officeDocument/2006/relationships/customXml" Target="../ink/ink3781.xml"/><Relationship Id="rId222" Type="http://schemas.openxmlformats.org/officeDocument/2006/relationships/customXml" Target="../ink/ink3683.xml"/><Relationship Id="rId264" Type="http://schemas.openxmlformats.org/officeDocument/2006/relationships/customXml" Target="../ink/ink3704.xml"/><Relationship Id="rId471" Type="http://schemas.openxmlformats.org/officeDocument/2006/relationships/image" Target="../media/image3579.png"/><Relationship Id="rId17" Type="http://schemas.openxmlformats.org/officeDocument/2006/relationships/image" Target="../media/image3355.png"/><Relationship Id="rId59" Type="http://schemas.openxmlformats.org/officeDocument/2006/relationships/image" Target="../media/image3375.png"/><Relationship Id="rId124" Type="http://schemas.openxmlformats.org/officeDocument/2006/relationships/customXml" Target="../ink/ink3634.xml"/><Relationship Id="rId70" Type="http://schemas.openxmlformats.org/officeDocument/2006/relationships/customXml" Target="../ink/ink3607.xml"/><Relationship Id="rId166" Type="http://schemas.openxmlformats.org/officeDocument/2006/relationships/customXml" Target="../ink/ink3655.xml"/><Relationship Id="rId331" Type="http://schemas.openxmlformats.org/officeDocument/2006/relationships/image" Target="../media/image3511.png"/><Relationship Id="rId373" Type="http://schemas.openxmlformats.org/officeDocument/2006/relationships/image" Target="../media/image3532.png"/><Relationship Id="rId429" Type="http://schemas.openxmlformats.org/officeDocument/2006/relationships/image" Target="../media/image3559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3462.png"/><Relationship Id="rId440" Type="http://schemas.openxmlformats.org/officeDocument/2006/relationships/customXml" Target="../ink/ink3792.xml"/><Relationship Id="rId28" Type="http://schemas.openxmlformats.org/officeDocument/2006/relationships/customXml" Target="../ink/ink3586.xml"/><Relationship Id="rId275" Type="http://schemas.openxmlformats.org/officeDocument/2006/relationships/image" Target="../media/image3483.png"/><Relationship Id="rId300" Type="http://schemas.openxmlformats.org/officeDocument/2006/relationships/customXml" Target="../ink/ink3722.xml"/><Relationship Id="rId482" Type="http://schemas.openxmlformats.org/officeDocument/2006/relationships/customXml" Target="../ink/ink3813.xml"/><Relationship Id="rId81" Type="http://schemas.openxmlformats.org/officeDocument/2006/relationships/image" Target="../media/image3386.png"/><Relationship Id="rId135" Type="http://schemas.openxmlformats.org/officeDocument/2006/relationships/image" Target="../media/image3413.png"/><Relationship Id="rId177" Type="http://schemas.openxmlformats.org/officeDocument/2006/relationships/image" Target="../media/image3434.png"/><Relationship Id="rId342" Type="http://schemas.openxmlformats.org/officeDocument/2006/relationships/customXml" Target="../ink/ink3743.xml"/><Relationship Id="rId384" Type="http://schemas.openxmlformats.org/officeDocument/2006/relationships/customXml" Target="../ink/ink3764.xml"/><Relationship Id="rId202" Type="http://schemas.openxmlformats.org/officeDocument/2006/relationships/customXml" Target="../ink/ink3673.xml"/><Relationship Id="rId244" Type="http://schemas.openxmlformats.org/officeDocument/2006/relationships/customXml" Target="../ink/ink3694.xml"/><Relationship Id="rId39" Type="http://schemas.openxmlformats.org/officeDocument/2006/relationships/image" Target="../media/image3366.png"/><Relationship Id="rId286" Type="http://schemas.openxmlformats.org/officeDocument/2006/relationships/customXml" Target="../ink/ink3715.xml"/><Relationship Id="rId451" Type="http://schemas.openxmlformats.org/officeDocument/2006/relationships/image" Target="../media/image3569.png"/><Relationship Id="rId493" Type="http://schemas.openxmlformats.org/officeDocument/2006/relationships/image" Target="../media/image3590.png"/><Relationship Id="rId50" Type="http://schemas.openxmlformats.org/officeDocument/2006/relationships/customXml" Target="../ink/ink3597.xml"/><Relationship Id="rId104" Type="http://schemas.openxmlformats.org/officeDocument/2006/relationships/customXml" Target="../ink/ink3624.xml"/><Relationship Id="rId146" Type="http://schemas.openxmlformats.org/officeDocument/2006/relationships/customXml" Target="../ink/ink3645.xml"/><Relationship Id="rId188" Type="http://schemas.openxmlformats.org/officeDocument/2006/relationships/customXml" Target="../ink/ink3666.xml"/><Relationship Id="rId311" Type="http://schemas.openxmlformats.org/officeDocument/2006/relationships/image" Target="../media/image3501.png"/><Relationship Id="rId353" Type="http://schemas.openxmlformats.org/officeDocument/2006/relationships/image" Target="../media/image3522.png"/><Relationship Id="rId395" Type="http://schemas.openxmlformats.org/officeDocument/2006/relationships/image" Target="../media/image3543.png"/><Relationship Id="rId409" Type="http://schemas.openxmlformats.org/officeDocument/2006/relationships/image" Target="../media/image3550.png"/><Relationship Id="rId92" Type="http://schemas.openxmlformats.org/officeDocument/2006/relationships/customXml" Target="../ink/ink3618.xml"/><Relationship Id="rId213" Type="http://schemas.openxmlformats.org/officeDocument/2006/relationships/image" Target="../media/image3452.png"/><Relationship Id="rId420" Type="http://schemas.openxmlformats.org/officeDocument/2006/relationships/customXml" Target="../ink/ink3782.xml"/><Relationship Id="rId255" Type="http://schemas.openxmlformats.org/officeDocument/2006/relationships/image" Target="../media/image3473.png"/><Relationship Id="rId297" Type="http://schemas.openxmlformats.org/officeDocument/2006/relationships/image" Target="../media/image3494.png"/><Relationship Id="rId462" Type="http://schemas.openxmlformats.org/officeDocument/2006/relationships/customXml" Target="../ink/ink3803.xml"/><Relationship Id="rId115" Type="http://schemas.openxmlformats.org/officeDocument/2006/relationships/image" Target="../media/image3403.png"/><Relationship Id="rId157" Type="http://schemas.openxmlformats.org/officeDocument/2006/relationships/image" Target="../media/image3424.png"/><Relationship Id="rId322" Type="http://schemas.openxmlformats.org/officeDocument/2006/relationships/customXml" Target="../ink/ink3733.xml"/><Relationship Id="rId364" Type="http://schemas.openxmlformats.org/officeDocument/2006/relationships/customXml" Target="../ink/ink3754.xml"/><Relationship Id="rId61" Type="http://schemas.openxmlformats.org/officeDocument/2006/relationships/image" Target="../media/image3376.png"/><Relationship Id="rId199" Type="http://schemas.openxmlformats.org/officeDocument/2006/relationships/image" Target="../media/image3445.png"/><Relationship Id="rId19" Type="http://schemas.openxmlformats.org/officeDocument/2006/relationships/image" Target="../media/image3356.png"/><Relationship Id="rId224" Type="http://schemas.openxmlformats.org/officeDocument/2006/relationships/customXml" Target="../ink/ink3684.xml"/><Relationship Id="rId266" Type="http://schemas.openxmlformats.org/officeDocument/2006/relationships/customXml" Target="../ink/ink3705.xml"/><Relationship Id="rId431" Type="http://schemas.openxmlformats.org/officeDocument/2006/relationships/image" Target="../media/image3560.png"/><Relationship Id="rId473" Type="http://schemas.openxmlformats.org/officeDocument/2006/relationships/image" Target="../media/image3580.png"/><Relationship Id="rId30" Type="http://schemas.openxmlformats.org/officeDocument/2006/relationships/customXml" Target="../ink/ink3587.xml"/><Relationship Id="rId126" Type="http://schemas.openxmlformats.org/officeDocument/2006/relationships/customXml" Target="../ink/ink3635.xml"/><Relationship Id="rId168" Type="http://schemas.openxmlformats.org/officeDocument/2006/relationships/customXml" Target="../ink/ink3656.xml"/><Relationship Id="rId333" Type="http://schemas.openxmlformats.org/officeDocument/2006/relationships/image" Target="../media/image3512.png"/><Relationship Id="rId72" Type="http://schemas.openxmlformats.org/officeDocument/2006/relationships/customXml" Target="../ink/ink3608.xml"/><Relationship Id="rId375" Type="http://schemas.openxmlformats.org/officeDocument/2006/relationships/image" Target="../media/image3533.png"/><Relationship Id="rId3" Type="http://schemas.openxmlformats.org/officeDocument/2006/relationships/image" Target="../media/image3348.png"/><Relationship Id="rId235" Type="http://schemas.openxmlformats.org/officeDocument/2006/relationships/image" Target="../media/image3463.png"/><Relationship Id="rId277" Type="http://schemas.openxmlformats.org/officeDocument/2006/relationships/image" Target="../media/image3484.png"/><Relationship Id="rId400" Type="http://schemas.openxmlformats.org/officeDocument/2006/relationships/customXml" Target="../ink/ink3772.xml"/><Relationship Id="rId442" Type="http://schemas.openxmlformats.org/officeDocument/2006/relationships/customXml" Target="../ink/ink3793.xml"/><Relationship Id="rId484" Type="http://schemas.openxmlformats.org/officeDocument/2006/relationships/customXml" Target="../ink/ink3814.xml"/><Relationship Id="rId137" Type="http://schemas.openxmlformats.org/officeDocument/2006/relationships/image" Target="../media/image3414.png"/><Relationship Id="rId302" Type="http://schemas.openxmlformats.org/officeDocument/2006/relationships/customXml" Target="../ink/ink3723.xml"/><Relationship Id="rId344" Type="http://schemas.openxmlformats.org/officeDocument/2006/relationships/customXml" Target="../ink/ink3744.xml"/><Relationship Id="rId41" Type="http://schemas.openxmlformats.org/officeDocument/2006/relationships/image" Target="../media/image3367.png"/><Relationship Id="rId83" Type="http://schemas.openxmlformats.org/officeDocument/2006/relationships/image" Target="../media/image3387.png"/><Relationship Id="rId179" Type="http://schemas.openxmlformats.org/officeDocument/2006/relationships/image" Target="../media/image3435.png"/><Relationship Id="rId386" Type="http://schemas.openxmlformats.org/officeDocument/2006/relationships/customXml" Target="../ink/ink3765.xml"/><Relationship Id="rId190" Type="http://schemas.openxmlformats.org/officeDocument/2006/relationships/customXml" Target="../ink/ink3667.xml"/><Relationship Id="rId204" Type="http://schemas.openxmlformats.org/officeDocument/2006/relationships/customXml" Target="../ink/ink3674.xml"/><Relationship Id="rId246" Type="http://schemas.openxmlformats.org/officeDocument/2006/relationships/customXml" Target="../ink/ink3695.xml"/><Relationship Id="rId288" Type="http://schemas.openxmlformats.org/officeDocument/2006/relationships/customXml" Target="../ink/ink3716.xml"/><Relationship Id="rId411" Type="http://schemas.openxmlformats.org/officeDocument/2006/relationships/image" Target="../media/image1190.png"/><Relationship Id="rId453" Type="http://schemas.openxmlformats.org/officeDocument/2006/relationships/image" Target="../media/image3570.png"/><Relationship Id="rId106" Type="http://schemas.openxmlformats.org/officeDocument/2006/relationships/customXml" Target="../ink/ink3625.xml"/><Relationship Id="rId313" Type="http://schemas.openxmlformats.org/officeDocument/2006/relationships/image" Target="../media/image3502.png"/><Relationship Id="rId495" Type="http://schemas.openxmlformats.org/officeDocument/2006/relationships/image" Target="../media/image3591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50.png"/><Relationship Id="rId21" Type="http://schemas.openxmlformats.org/officeDocument/2006/relationships/image" Target="../media/image3605.png"/><Relationship Id="rId324" Type="http://schemas.openxmlformats.org/officeDocument/2006/relationships/customXml" Target="../ink/ink3985.xml"/><Relationship Id="rId531" Type="http://schemas.openxmlformats.org/officeDocument/2006/relationships/image" Target="../media/image3725.png"/><Relationship Id="rId170" Type="http://schemas.openxmlformats.org/officeDocument/2006/relationships/customXml" Target="../ink/ink3908.xml"/><Relationship Id="rId268" Type="http://schemas.openxmlformats.org/officeDocument/2006/relationships/customXml" Target="../ink/ink3957.xml"/><Relationship Id="rId475" Type="http://schemas.openxmlformats.org/officeDocument/2006/relationships/image" Target="../media/image3697.png"/><Relationship Id="rId32" Type="http://schemas.openxmlformats.org/officeDocument/2006/relationships/customXml" Target="../ink/ink3839.xml"/><Relationship Id="rId128" Type="http://schemas.openxmlformats.org/officeDocument/2006/relationships/customXml" Target="../ink/ink3887.xml"/><Relationship Id="rId335" Type="http://schemas.openxmlformats.org/officeDocument/2006/relationships/image" Target="../media/image3627.png"/><Relationship Id="rId542" Type="http://schemas.openxmlformats.org/officeDocument/2006/relationships/customXml" Target="../ink/ink4094.xml"/><Relationship Id="rId181" Type="http://schemas.openxmlformats.org/officeDocument/2006/relationships/image" Target="../media/image2601.png"/><Relationship Id="rId402" Type="http://schemas.openxmlformats.org/officeDocument/2006/relationships/customXml" Target="../ink/ink4024.xml"/><Relationship Id="rId279" Type="http://schemas.openxmlformats.org/officeDocument/2006/relationships/image" Target="../media/image2758.png"/><Relationship Id="rId486" Type="http://schemas.openxmlformats.org/officeDocument/2006/relationships/customXml" Target="../ink/ink4066.xml"/><Relationship Id="rId43" Type="http://schemas.openxmlformats.org/officeDocument/2006/relationships/image" Target="../media/image3616.png"/><Relationship Id="rId139" Type="http://schemas.openxmlformats.org/officeDocument/2006/relationships/image" Target="../media/image2577.png"/><Relationship Id="rId346" Type="http://schemas.openxmlformats.org/officeDocument/2006/relationships/customXml" Target="../ink/ink3996.xml"/><Relationship Id="rId553" Type="http://schemas.openxmlformats.org/officeDocument/2006/relationships/image" Target="../media/image3736.png"/><Relationship Id="rId192" Type="http://schemas.openxmlformats.org/officeDocument/2006/relationships/customXml" Target="../ink/ink3919.xml"/><Relationship Id="rId206" Type="http://schemas.openxmlformats.org/officeDocument/2006/relationships/customXml" Target="../ink/ink3926.xml"/><Relationship Id="rId413" Type="http://schemas.openxmlformats.org/officeDocument/2006/relationships/image" Target="../media/image3666.png"/><Relationship Id="rId497" Type="http://schemas.openxmlformats.org/officeDocument/2006/relationships/image" Target="../media/image3708.png"/><Relationship Id="rId357" Type="http://schemas.openxmlformats.org/officeDocument/2006/relationships/image" Target="../media/image3638.png"/><Relationship Id="rId54" Type="http://schemas.openxmlformats.org/officeDocument/2006/relationships/customXml" Target="../ink/ink3850.xml"/><Relationship Id="rId217" Type="http://schemas.openxmlformats.org/officeDocument/2006/relationships/image" Target="../media/image2619.png"/><Relationship Id="rId564" Type="http://schemas.openxmlformats.org/officeDocument/2006/relationships/customXml" Target="../ink/ink4105.xml"/><Relationship Id="rId424" Type="http://schemas.openxmlformats.org/officeDocument/2006/relationships/customXml" Target="../ink/ink4035.xml"/><Relationship Id="rId270" Type="http://schemas.openxmlformats.org/officeDocument/2006/relationships/customXml" Target="../ink/ink3958.xml"/><Relationship Id="rId65" Type="http://schemas.openxmlformats.org/officeDocument/2006/relationships/image" Target="../media/image2524.png"/><Relationship Id="rId130" Type="http://schemas.openxmlformats.org/officeDocument/2006/relationships/customXml" Target="../ink/ink3888.xml"/><Relationship Id="rId368" Type="http://schemas.openxmlformats.org/officeDocument/2006/relationships/customXml" Target="../ink/ink4007.xml"/><Relationship Id="rId575" Type="http://schemas.openxmlformats.org/officeDocument/2006/relationships/image" Target="../media/image3747.png"/><Relationship Id="rId228" Type="http://schemas.openxmlformats.org/officeDocument/2006/relationships/customXml" Target="../ink/ink3937.xml"/><Relationship Id="rId435" Type="http://schemas.openxmlformats.org/officeDocument/2006/relationships/image" Target="../media/image3677.png"/><Relationship Id="rId281" Type="http://schemas.openxmlformats.org/officeDocument/2006/relationships/image" Target="../media/image2759.png"/><Relationship Id="rId502" Type="http://schemas.openxmlformats.org/officeDocument/2006/relationships/customXml" Target="../ink/ink4074.xml"/><Relationship Id="rId76" Type="http://schemas.openxmlformats.org/officeDocument/2006/relationships/customXml" Target="../ink/ink3861.xml"/><Relationship Id="rId141" Type="http://schemas.openxmlformats.org/officeDocument/2006/relationships/image" Target="../media/image2578.png"/><Relationship Id="rId379" Type="http://schemas.openxmlformats.org/officeDocument/2006/relationships/image" Target="../media/image3649.png"/><Relationship Id="rId586" Type="http://schemas.openxmlformats.org/officeDocument/2006/relationships/customXml" Target="../ink/ink4116.xml"/><Relationship Id="rId7" Type="http://schemas.openxmlformats.org/officeDocument/2006/relationships/image" Target="../media/image3598.png"/><Relationship Id="rId239" Type="http://schemas.openxmlformats.org/officeDocument/2006/relationships/image" Target="../media/image2647.png"/><Relationship Id="rId446" Type="http://schemas.openxmlformats.org/officeDocument/2006/relationships/customXml" Target="../ink/ink4046.xml"/><Relationship Id="rId292" Type="http://schemas.openxmlformats.org/officeDocument/2006/relationships/customXml" Target="../ink/ink3969.xml"/><Relationship Id="rId306" Type="http://schemas.openxmlformats.org/officeDocument/2006/relationships/customXml" Target="../ink/ink3976.xml"/><Relationship Id="rId87" Type="http://schemas.openxmlformats.org/officeDocument/2006/relationships/image" Target="../media/image2535.png"/><Relationship Id="rId513" Type="http://schemas.openxmlformats.org/officeDocument/2006/relationships/image" Target="../media/image3716.png"/><Relationship Id="rId597" Type="http://schemas.openxmlformats.org/officeDocument/2006/relationships/image" Target="../media/image3758.png"/><Relationship Id="rId152" Type="http://schemas.openxmlformats.org/officeDocument/2006/relationships/customXml" Target="../ink/ink3899.xml"/><Relationship Id="rId457" Type="http://schemas.openxmlformats.org/officeDocument/2006/relationships/image" Target="../media/image3688.png"/><Relationship Id="rId14" Type="http://schemas.openxmlformats.org/officeDocument/2006/relationships/customXml" Target="../ink/ink3830.xml"/><Relationship Id="rId317" Type="http://schemas.openxmlformats.org/officeDocument/2006/relationships/image" Target="../media/image3618.png"/><Relationship Id="rId524" Type="http://schemas.openxmlformats.org/officeDocument/2006/relationships/customXml" Target="../ink/ink4085.xml"/><Relationship Id="rId98" Type="http://schemas.openxmlformats.org/officeDocument/2006/relationships/customXml" Target="../ink/ink3872.xml"/><Relationship Id="rId163" Type="http://schemas.openxmlformats.org/officeDocument/2006/relationships/image" Target="../media/image2589.png"/><Relationship Id="rId370" Type="http://schemas.openxmlformats.org/officeDocument/2006/relationships/customXml" Target="../ink/ink4008.xml"/><Relationship Id="rId230" Type="http://schemas.openxmlformats.org/officeDocument/2006/relationships/customXml" Target="../ink/ink3938.xml"/><Relationship Id="rId468" Type="http://schemas.openxmlformats.org/officeDocument/2006/relationships/customXml" Target="../ink/ink4057.xml"/><Relationship Id="rId25" Type="http://schemas.openxmlformats.org/officeDocument/2006/relationships/image" Target="../media/image3607.png"/><Relationship Id="rId67" Type="http://schemas.openxmlformats.org/officeDocument/2006/relationships/image" Target="../media/image2525.png"/><Relationship Id="rId272" Type="http://schemas.openxmlformats.org/officeDocument/2006/relationships/customXml" Target="../ink/ink3959.xml"/><Relationship Id="rId328" Type="http://schemas.openxmlformats.org/officeDocument/2006/relationships/customXml" Target="../ink/ink3987.xml"/><Relationship Id="rId535" Type="http://schemas.openxmlformats.org/officeDocument/2006/relationships/image" Target="../media/image3727.png"/><Relationship Id="rId577" Type="http://schemas.openxmlformats.org/officeDocument/2006/relationships/image" Target="../media/image3748.png"/><Relationship Id="rId132" Type="http://schemas.openxmlformats.org/officeDocument/2006/relationships/customXml" Target="../ink/ink3889.xml"/><Relationship Id="rId174" Type="http://schemas.openxmlformats.org/officeDocument/2006/relationships/customXml" Target="../ink/ink3910.xml"/><Relationship Id="rId381" Type="http://schemas.openxmlformats.org/officeDocument/2006/relationships/image" Target="../media/image3650.png"/><Relationship Id="rId602" Type="http://schemas.openxmlformats.org/officeDocument/2006/relationships/customXml" Target="../ink/ink4124.xml"/><Relationship Id="rId241" Type="http://schemas.openxmlformats.org/officeDocument/2006/relationships/image" Target="../media/image2648.png"/><Relationship Id="rId437" Type="http://schemas.openxmlformats.org/officeDocument/2006/relationships/image" Target="../media/image3678.png"/><Relationship Id="rId479" Type="http://schemas.openxmlformats.org/officeDocument/2006/relationships/image" Target="../media/image3699.png"/><Relationship Id="rId36" Type="http://schemas.openxmlformats.org/officeDocument/2006/relationships/customXml" Target="../ink/ink3841.xml"/><Relationship Id="rId283" Type="http://schemas.openxmlformats.org/officeDocument/2006/relationships/image" Target="../media/image2760.png"/><Relationship Id="rId339" Type="http://schemas.openxmlformats.org/officeDocument/2006/relationships/image" Target="../media/image3629.png"/><Relationship Id="rId490" Type="http://schemas.openxmlformats.org/officeDocument/2006/relationships/customXml" Target="../ink/ink4068.xml"/><Relationship Id="rId504" Type="http://schemas.openxmlformats.org/officeDocument/2006/relationships/customXml" Target="../ink/ink4075.xml"/><Relationship Id="rId546" Type="http://schemas.openxmlformats.org/officeDocument/2006/relationships/customXml" Target="../ink/ink4096.xml"/><Relationship Id="rId78" Type="http://schemas.openxmlformats.org/officeDocument/2006/relationships/customXml" Target="../ink/ink3862.xml"/><Relationship Id="rId101" Type="http://schemas.openxmlformats.org/officeDocument/2006/relationships/image" Target="../media/image2542.png"/><Relationship Id="rId143" Type="http://schemas.openxmlformats.org/officeDocument/2006/relationships/image" Target="../media/image2579.png"/><Relationship Id="rId185" Type="http://schemas.openxmlformats.org/officeDocument/2006/relationships/image" Target="../media/image2603.png"/><Relationship Id="rId350" Type="http://schemas.openxmlformats.org/officeDocument/2006/relationships/customXml" Target="../ink/ink3998.xml"/><Relationship Id="rId406" Type="http://schemas.openxmlformats.org/officeDocument/2006/relationships/customXml" Target="../ink/ink4026.xml"/><Relationship Id="rId588" Type="http://schemas.openxmlformats.org/officeDocument/2006/relationships/customXml" Target="../ink/ink4117.xml"/><Relationship Id="rId9" Type="http://schemas.openxmlformats.org/officeDocument/2006/relationships/image" Target="../media/image3599.png"/><Relationship Id="rId210" Type="http://schemas.openxmlformats.org/officeDocument/2006/relationships/customXml" Target="../ink/ink3928.xml"/><Relationship Id="rId392" Type="http://schemas.openxmlformats.org/officeDocument/2006/relationships/customXml" Target="../ink/ink4019.xml"/><Relationship Id="rId448" Type="http://schemas.openxmlformats.org/officeDocument/2006/relationships/customXml" Target="../ink/ink4047.xml"/><Relationship Id="rId252" Type="http://schemas.openxmlformats.org/officeDocument/2006/relationships/customXml" Target="../ink/ink3949.xml"/><Relationship Id="rId294" Type="http://schemas.openxmlformats.org/officeDocument/2006/relationships/customXml" Target="../ink/ink3970.xml"/><Relationship Id="rId308" Type="http://schemas.openxmlformats.org/officeDocument/2006/relationships/customXml" Target="../ink/ink3977.xml"/><Relationship Id="rId515" Type="http://schemas.openxmlformats.org/officeDocument/2006/relationships/image" Target="../media/image3717.png"/><Relationship Id="rId47" Type="http://schemas.openxmlformats.org/officeDocument/2006/relationships/image" Target="../media/image2515.png"/><Relationship Id="rId89" Type="http://schemas.openxmlformats.org/officeDocument/2006/relationships/image" Target="../media/image2536.png"/><Relationship Id="rId112" Type="http://schemas.openxmlformats.org/officeDocument/2006/relationships/customXml" Target="../ink/ink3879.xml"/><Relationship Id="rId154" Type="http://schemas.openxmlformats.org/officeDocument/2006/relationships/customXml" Target="../ink/ink3900.xml"/><Relationship Id="rId361" Type="http://schemas.openxmlformats.org/officeDocument/2006/relationships/image" Target="../media/image3640.png"/><Relationship Id="rId557" Type="http://schemas.openxmlformats.org/officeDocument/2006/relationships/image" Target="../media/image3738.png"/><Relationship Id="rId599" Type="http://schemas.openxmlformats.org/officeDocument/2006/relationships/image" Target="../media/image3759.png"/><Relationship Id="rId196" Type="http://schemas.openxmlformats.org/officeDocument/2006/relationships/customXml" Target="../ink/ink3921.xml"/><Relationship Id="rId417" Type="http://schemas.openxmlformats.org/officeDocument/2006/relationships/image" Target="../media/image3668.png"/><Relationship Id="rId459" Type="http://schemas.openxmlformats.org/officeDocument/2006/relationships/image" Target="../media/image3689.png"/><Relationship Id="rId16" Type="http://schemas.openxmlformats.org/officeDocument/2006/relationships/customXml" Target="../ink/ink3831.xml"/><Relationship Id="rId221" Type="http://schemas.openxmlformats.org/officeDocument/2006/relationships/image" Target="../media/image2621.png"/><Relationship Id="rId263" Type="http://schemas.openxmlformats.org/officeDocument/2006/relationships/image" Target="../media/image2660.png"/><Relationship Id="rId319" Type="http://schemas.openxmlformats.org/officeDocument/2006/relationships/image" Target="../media/image3619.png"/><Relationship Id="rId470" Type="http://schemas.openxmlformats.org/officeDocument/2006/relationships/customXml" Target="../ink/ink4058.xml"/><Relationship Id="rId526" Type="http://schemas.openxmlformats.org/officeDocument/2006/relationships/customXml" Target="../ink/ink4086.xml"/><Relationship Id="rId58" Type="http://schemas.openxmlformats.org/officeDocument/2006/relationships/customXml" Target="../ink/ink3852.xml"/><Relationship Id="rId123" Type="http://schemas.openxmlformats.org/officeDocument/2006/relationships/image" Target="../media/image2569.png"/><Relationship Id="rId330" Type="http://schemas.openxmlformats.org/officeDocument/2006/relationships/customXml" Target="../ink/ink3988.xml"/><Relationship Id="rId568" Type="http://schemas.openxmlformats.org/officeDocument/2006/relationships/customXml" Target="../ink/ink4107.xml"/><Relationship Id="rId165" Type="http://schemas.openxmlformats.org/officeDocument/2006/relationships/image" Target="../media/image2590.png"/><Relationship Id="rId372" Type="http://schemas.openxmlformats.org/officeDocument/2006/relationships/customXml" Target="../ink/ink4009.xml"/><Relationship Id="rId428" Type="http://schemas.openxmlformats.org/officeDocument/2006/relationships/customXml" Target="../ink/ink4037.xml"/><Relationship Id="rId232" Type="http://schemas.openxmlformats.org/officeDocument/2006/relationships/customXml" Target="../ink/ink3939.xml"/><Relationship Id="rId274" Type="http://schemas.openxmlformats.org/officeDocument/2006/relationships/customXml" Target="../ink/ink3960.xml"/><Relationship Id="rId481" Type="http://schemas.openxmlformats.org/officeDocument/2006/relationships/image" Target="../media/image3700.png"/><Relationship Id="rId27" Type="http://schemas.openxmlformats.org/officeDocument/2006/relationships/image" Target="../media/image3608.png"/><Relationship Id="rId69" Type="http://schemas.openxmlformats.org/officeDocument/2006/relationships/image" Target="../media/image2526.png"/><Relationship Id="rId134" Type="http://schemas.openxmlformats.org/officeDocument/2006/relationships/customXml" Target="../ink/ink3890.xml"/><Relationship Id="rId537" Type="http://schemas.openxmlformats.org/officeDocument/2006/relationships/image" Target="../media/image3728.png"/><Relationship Id="rId579" Type="http://schemas.openxmlformats.org/officeDocument/2006/relationships/image" Target="../media/image3749.png"/><Relationship Id="rId80" Type="http://schemas.openxmlformats.org/officeDocument/2006/relationships/customXml" Target="../ink/ink3863.xml"/><Relationship Id="rId176" Type="http://schemas.openxmlformats.org/officeDocument/2006/relationships/customXml" Target="../ink/ink3911.xml"/><Relationship Id="rId341" Type="http://schemas.openxmlformats.org/officeDocument/2006/relationships/image" Target="../media/image3630.png"/><Relationship Id="rId383" Type="http://schemas.openxmlformats.org/officeDocument/2006/relationships/image" Target="../media/image3651.png"/><Relationship Id="rId439" Type="http://schemas.openxmlformats.org/officeDocument/2006/relationships/image" Target="../media/image3679.png"/><Relationship Id="rId590" Type="http://schemas.openxmlformats.org/officeDocument/2006/relationships/customXml" Target="../ink/ink4118.xml"/><Relationship Id="rId604" Type="http://schemas.openxmlformats.org/officeDocument/2006/relationships/customXml" Target="../ink/ink4125.xml"/><Relationship Id="rId201" Type="http://schemas.openxmlformats.org/officeDocument/2006/relationships/image" Target="../media/image2611.png"/><Relationship Id="rId243" Type="http://schemas.openxmlformats.org/officeDocument/2006/relationships/image" Target="../media/image2649.png"/><Relationship Id="rId285" Type="http://schemas.openxmlformats.org/officeDocument/2006/relationships/image" Target="../media/image2761.png"/><Relationship Id="rId450" Type="http://schemas.openxmlformats.org/officeDocument/2006/relationships/customXml" Target="../ink/ink4048.xml"/><Relationship Id="rId506" Type="http://schemas.openxmlformats.org/officeDocument/2006/relationships/customXml" Target="../ink/ink4076.xml"/><Relationship Id="rId38" Type="http://schemas.openxmlformats.org/officeDocument/2006/relationships/customXml" Target="../ink/ink3842.xml"/><Relationship Id="rId103" Type="http://schemas.openxmlformats.org/officeDocument/2006/relationships/image" Target="../media/image2543.png"/><Relationship Id="rId310" Type="http://schemas.openxmlformats.org/officeDocument/2006/relationships/customXml" Target="../ink/ink3978.xml"/><Relationship Id="rId492" Type="http://schemas.openxmlformats.org/officeDocument/2006/relationships/customXml" Target="../ink/ink4069.xml"/><Relationship Id="rId548" Type="http://schemas.openxmlformats.org/officeDocument/2006/relationships/customXml" Target="../ink/ink4097.xml"/><Relationship Id="rId91" Type="http://schemas.openxmlformats.org/officeDocument/2006/relationships/image" Target="../media/image2537.png"/><Relationship Id="rId145" Type="http://schemas.openxmlformats.org/officeDocument/2006/relationships/image" Target="../media/image2580.png"/><Relationship Id="rId187" Type="http://schemas.openxmlformats.org/officeDocument/2006/relationships/image" Target="../media/image2604.png"/><Relationship Id="rId352" Type="http://schemas.openxmlformats.org/officeDocument/2006/relationships/customXml" Target="../ink/ink3999.xml"/><Relationship Id="rId394" Type="http://schemas.openxmlformats.org/officeDocument/2006/relationships/customXml" Target="../ink/ink4020.xml"/><Relationship Id="rId408" Type="http://schemas.openxmlformats.org/officeDocument/2006/relationships/customXml" Target="../ink/ink4027.xml"/><Relationship Id="rId212" Type="http://schemas.openxmlformats.org/officeDocument/2006/relationships/customXml" Target="../ink/ink3929.xml"/><Relationship Id="rId254" Type="http://schemas.openxmlformats.org/officeDocument/2006/relationships/customXml" Target="../ink/ink3950.xml"/><Relationship Id="rId49" Type="http://schemas.openxmlformats.org/officeDocument/2006/relationships/image" Target="../media/image2516.png"/><Relationship Id="rId114" Type="http://schemas.openxmlformats.org/officeDocument/2006/relationships/customXml" Target="../ink/ink3880.xml"/><Relationship Id="rId296" Type="http://schemas.openxmlformats.org/officeDocument/2006/relationships/customXml" Target="../ink/ink3971.xml"/><Relationship Id="rId461" Type="http://schemas.openxmlformats.org/officeDocument/2006/relationships/image" Target="../media/image3690.png"/><Relationship Id="rId517" Type="http://schemas.openxmlformats.org/officeDocument/2006/relationships/image" Target="../media/image3718.png"/><Relationship Id="rId559" Type="http://schemas.openxmlformats.org/officeDocument/2006/relationships/image" Target="../media/image3739.png"/><Relationship Id="rId60" Type="http://schemas.openxmlformats.org/officeDocument/2006/relationships/customXml" Target="../ink/ink3853.xml"/><Relationship Id="rId156" Type="http://schemas.openxmlformats.org/officeDocument/2006/relationships/customXml" Target="../ink/ink3901.xml"/><Relationship Id="rId198" Type="http://schemas.openxmlformats.org/officeDocument/2006/relationships/customXml" Target="../ink/ink3922.xml"/><Relationship Id="rId321" Type="http://schemas.openxmlformats.org/officeDocument/2006/relationships/image" Target="../media/image3620.png"/><Relationship Id="rId363" Type="http://schemas.openxmlformats.org/officeDocument/2006/relationships/image" Target="../media/image3641.png"/><Relationship Id="rId419" Type="http://schemas.openxmlformats.org/officeDocument/2006/relationships/image" Target="../media/image3669.png"/><Relationship Id="rId570" Type="http://schemas.openxmlformats.org/officeDocument/2006/relationships/customXml" Target="../ink/ink4108.xml"/><Relationship Id="rId223" Type="http://schemas.openxmlformats.org/officeDocument/2006/relationships/image" Target="../media/image2622.png"/><Relationship Id="rId430" Type="http://schemas.openxmlformats.org/officeDocument/2006/relationships/customXml" Target="../ink/ink4038.xml"/><Relationship Id="rId18" Type="http://schemas.openxmlformats.org/officeDocument/2006/relationships/customXml" Target="../ink/ink3832.xml"/><Relationship Id="rId265" Type="http://schemas.openxmlformats.org/officeDocument/2006/relationships/image" Target="../media/image2661.png"/><Relationship Id="rId472" Type="http://schemas.openxmlformats.org/officeDocument/2006/relationships/customXml" Target="../ink/ink4059.xml"/><Relationship Id="rId528" Type="http://schemas.openxmlformats.org/officeDocument/2006/relationships/customXml" Target="../ink/ink4087.xml"/><Relationship Id="rId125" Type="http://schemas.openxmlformats.org/officeDocument/2006/relationships/image" Target="../media/image2570.png"/><Relationship Id="rId167" Type="http://schemas.openxmlformats.org/officeDocument/2006/relationships/image" Target="../media/image2591.png"/><Relationship Id="rId332" Type="http://schemas.openxmlformats.org/officeDocument/2006/relationships/customXml" Target="../ink/ink3989.xml"/><Relationship Id="rId374" Type="http://schemas.openxmlformats.org/officeDocument/2006/relationships/customXml" Target="../ink/ink4010.xml"/><Relationship Id="rId581" Type="http://schemas.openxmlformats.org/officeDocument/2006/relationships/image" Target="../media/image3750.png"/><Relationship Id="rId71" Type="http://schemas.openxmlformats.org/officeDocument/2006/relationships/image" Target="../media/image2527.png"/><Relationship Id="rId234" Type="http://schemas.openxmlformats.org/officeDocument/2006/relationships/customXml" Target="../ink/ink3940.xml"/><Relationship Id="rId2" Type="http://schemas.openxmlformats.org/officeDocument/2006/relationships/customXml" Target="../ink/ink3824.xml"/><Relationship Id="rId29" Type="http://schemas.openxmlformats.org/officeDocument/2006/relationships/image" Target="../media/image3609.png"/><Relationship Id="rId276" Type="http://schemas.openxmlformats.org/officeDocument/2006/relationships/customXml" Target="../ink/ink3961.xml"/><Relationship Id="rId441" Type="http://schemas.openxmlformats.org/officeDocument/2006/relationships/image" Target="../media/image3680.png"/><Relationship Id="rId483" Type="http://schemas.openxmlformats.org/officeDocument/2006/relationships/image" Target="../media/image3701.png"/><Relationship Id="rId539" Type="http://schemas.openxmlformats.org/officeDocument/2006/relationships/image" Target="../media/image3729.png"/><Relationship Id="rId40" Type="http://schemas.openxmlformats.org/officeDocument/2006/relationships/customXml" Target="../ink/ink3843.xml"/><Relationship Id="rId136" Type="http://schemas.openxmlformats.org/officeDocument/2006/relationships/customXml" Target="../ink/ink3891.xml"/><Relationship Id="rId178" Type="http://schemas.openxmlformats.org/officeDocument/2006/relationships/customXml" Target="../ink/ink3912.xml"/><Relationship Id="rId301" Type="http://schemas.openxmlformats.org/officeDocument/2006/relationships/image" Target="../media/image2769.png"/><Relationship Id="rId343" Type="http://schemas.openxmlformats.org/officeDocument/2006/relationships/image" Target="../media/image3631.png"/><Relationship Id="rId550" Type="http://schemas.openxmlformats.org/officeDocument/2006/relationships/customXml" Target="../ink/ink4098.xml"/><Relationship Id="rId82" Type="http://schemas.openxmlformats.org/officeDocument/2006/relationships/customXml" Target="../ink/ink3864.xml"/><Relationship Id="rId203" Type="http://schemas.openxmlformats.org/officeDocument/2006/relationships/image" Target="../media/image2612.png"/><Relationship Id="rId385" Type="http://schemas.openxmlformats.org/officeDocument/2006/relationships/image" Target="../media/image3652.png"/><Relationship Id="rId592" Type="http://schemas.openxmlformats.org/officeDocument/2006/relationships/customXml" Target="../ink/ink4119.xml"/><Relationship Id="rId606" Type="http://schemas.openxmlformats.org/officeDocument/2006/relationships/customXml" Target="../ink/ink4126.xml"/><Relationship Id="rId245" Type="http://schemas.openxmlformats.org/officeDocument/2006/relationships/image" Target="../media/image2650.png"/><Relationship Id="rId287" Type="http://schemas.openxmlformats.org/officeDocument/2006/relationships/image" Target="../media/image2762.png"/><Relationship Id="rId410" Type="http://schemas.openxmlformats.org/officeDocument/2006/relationships/customXml" Target="../ink/ink4028.xml"/><Relationship Id="rId452" Type="http://schemas.openxmlformats.org/officeDocument/2006/relationships/customXml" Target="../ink/ink4049.xml"/><Relationship Id="rId494" Type="http://schemas.openxmlformats.org/officeDocument/2006/relationships/customXml" Target="../ink/ink4070.xml"/><Relationship Id="rId508" Type="http://schemas.openxmlformats.org/officeDocument/2006/relationships/customXml" Target="../ink/ink4077.xml"/><Relationship Id="rId105" Type="http://schemas.openxmlformats.org/officeDocument/2006/relationships/image" Target="../media/image2544.png"/><Relationship Id="rId147" Type="http://schemas.openxmlformats.org/officeDocument/2006/relationships/image" Target="../media/image2581.png"/><Relationship Id="rId312" Type="http://schemas.openxmlformats.org/officeDocument/2006/relationships/customXml" Target="../ink/ink3979.xml"/><Relationship Id="rId354" Type="http://schemas.openxmlformats.org/officeDocument/2006/relationships/customXml" Target="../ink/ink4000.xml"/><Relationship Id="rId51" Type="http://schemas.openxmlformats.org/officeDocument/2006/relationships/image" Target="../media/image2517.png"/><Relationship Id="rId93" Type="http://schemas.openxmlformats.org/officeDocument/2006/relationships/image" Target="../media/image2538.png"/><Relationship Id="rId189" Type="http://schemas.openxmlformats.org/officeDocument/2006/relationships/image" Target="../media/image2605.png"/><Relationship Id="rId396" Type="http://schemas.openxmlformats.org/officeDocument/2006/relationships/customXml" Target="../ink/ink4021.xml"/><Relationship Id="rId561" Type="http://schemas.openxmlformats.org/officeDocument/2006/relationships/image" Target="../media/image3740.png"/><Relationship Id="rId214" Type="http://schemas.openxmlformats.org/officeDocument/2006/relationships/customXml" Target="../ink/ink3930.xml"/><Relationship Id="rId256" Type="http://schemas.openxmlformats.org/officeDocument/2006/relationships/customXml" Target="../ink/ink3951.xml"/><Relationship Id="rId298" Type="http://schemas.openxmlformats.org/officeDocument/2006/relationships/customXml" Target="../ink/ink3972.xml"/><Relationship Id="rId421" Type="http://schemas.openxmlformats.org/officeDocument/2006/relationships/image" Target="../media/image3670.png"/><Relationship Id="rId463" Type="http://schemas.openxmlformats.org/officeDocument/2006/relationships/image" Target="../media/image3691.png"/><Relationship Id="rId519" Type="http://schemas.openxmlformats.org/officeDocument/2006/relationships/image" Target="../media/image3719.png"/><Relationship Id="rId116" Type="http://schemas.openxmlformats.org/officeDocument/2006/relationships/customXml" Target="../ink/ink3881.xml"/><Relationship Id="rId158" Type="http://schemas.openxmlformats.org/officeDocument/2006/relationships/customXml" Target="../ink/ink3902.xml"/><Relationship Id="rId323" Type="http://schemas.openxmlformats.org/officeDocument/2006/relationships/image" Target="../media/image3621.png"/><Relationship Id="rId530" Type="http://schemas.openxmlformats.org/officeDocument/2006/relationships/customXml" Target="../ink/ink4088.xml"/><Relationship Id="rId20" Type="http://schemas.openxmlformats.org/officeDocument/2006/relationships/customXml" Target="../ink/ink3833.xml"/><Relationship Id="rId62" Type="http://schemas.openxmlformats.org/officeDocument/2006/relationships/customXml" Target="../ink/ink3854.xml"/><Relationship Id="rId365" Type="http://schemas.openxmlformats.org/officeDocument/2006/relationships/image" Target="../media/image3642.png"/><Relationship Id="rId572" Type="http://schemas.openxmlformats.org/officeDocument/2006/relationships/customXml" Target="../ink/ink4109.xml"/><Relationship Id="rId225" Type="http://schemas.openxmlformats.org/officeDocument/2006/relationships/image" Target="../media/image2623.png"/><Relationship Id="rId267" Type="http://schemas.openxmlformats.org/officeDocument/2006/relationships/image" Target="../media/image2662.png"/><Relationship Id="rId432" Type="http://schemas.openxmlformats.org/officeDocument/2006/relationships/customXml" Target="../ink/ink4039.xml"/><Relationship Id="rId474" Type="http://schemas.openxmlformats.org/officeDocument/2006/relationships/customXml" Target="../ink/ink4060.xml"/><Relationship Id="rId127" Type="http://schemas.openxmlformats.org/officeDocument/2006/relationships/image" Target="../media/image2571.png"/><Relationship Id="rId31" Type="http://schemas.openxmlformats.org/officeDocument/2006/relationships/image" Target="../media/image3610.png"/><Relationship Id="rId73" Type="http://schemas.openxmlformats.org/officeDocument/2006/relationships/image" Target="../media/image2528.png"/><Relationship Id="rId169" Type="http://schemas.openxmlformats.org/officeDocument/2006/relationships/image" Target="../media/image2592.png"/><Relationship Id="rId334" Type="http://schemas.openxmlformats.org/officeDocument/2006/relationships/customXml" Target="../ink/ink3990.xml"/><Relationship Id="rId376" Type="http://schemas.openxmlformats.org/officeDocument/2006/relationships/customXml" Target="../ink/ink4011.xml"/><Relationship Id="rId541" Type="http://schemas.openxmlformats.org/officeDocument/2006/relationships/image" Target="../media/image3730.png"/><Relationship Id="rId583" Type="http://schemas.openxmlformats.org/officeDocument/2006/relationships/image" Target="../media/image3751.png"/><Relationship Id="rId4" Type="http://schemas.openxmlformats.org/officeDocument/2006/relationships/customXml" Target="../ink/ink3825.xml"/><Relationship Id="rId180" Type="http://schemas.openxmlformats.org/officeDocument/2006/relationships/customXml" Target="../ink/ink3913.xml"/><Relationship Id="rId236" Type="http://schemas.openxmlformats.org/officeDocument/2006/relationships/customXml" Target="../ink/ink3941.xml"/><Relationship Id="rId278" Type="http://schemas.openxmlformats.org/officeDocument/2006/relationships/customXml" Target="../ink/ink3962.xml"/><Relationship Id="rId401" Type="http://schemas.openxmlformats.org/officeDocument/2006/relationships/image" Target="../media/image3660.png"/><Relationship Id="rId443" Type="http://schemas.openxmlformats.org/officeDocument/2006/relationships/image" Target="../media/image3681.png"/><Relationship Id="rId303" Type="http://schemas.openxmlformats.org/officeDocument/2006/relationships/image" Target="../media/image2770.png"/><Relationship Id="rId485" Type="http://schemas.openxmlformats.org/officeDocument/2006/relationships/image" Target="../media/image3702.png"/><Relationship Id="rId42" Type="http://schemas.openxmlformats.org/officeDocument/2006/relationships/customXml" Target="../ink/ink3844.xml"/><Relationship Id="rId84" Type="http://schemas.openxmlformats.org/officeDocument/2006/relationships/customXml" Target="../ink/ink3865.xml"/><Relationship Id="rId138" Type="http://schemas.openxmlformats.org/officeDocument/2006/relationships/customXml" Target="../ink/ink3892.xml"/><Relationship Id="rId345" Type="http://schemas.openxmlformats.org/officeDocument/2006/relationships/image" Target="../media/image3632.png"/><Relationship Id="rId387" Type="http://schemas.openxmlformats.org/officeDocument/2006/relationships/image" Target="../media/image3653.png"/><Relationship Id="rId510" Type="http://schemas.openxmlformats.org/officeDocument/2006/relationships/customXml" Target="../ink/ink4078.xml"/><Relationship Id="rId552" Type="http://schemas.openxmlformats.org/officeDocument/2006/relationships/customXml" Target="../ink/ink4099.xml"/><Relationship Id="rId594" Type="http://schemas.openxmlformats.org/officeDocument/2006/relationships/customXml" Target="../ink/ink4120.xml"/><Relationship Id="rId608" Type="http://schemas.openxmlformats.org/officeDocument/2006/relationships/customXml" Target="../ink/ink4127.xml"/><Relationship Id="rId191" Type="http://schemas.openxmlformats.org/officeDocument/2006/relationships/image" Target="../media/image2606.png"/><Relationship Id="rId205" Type="http://schemas.openxmlformats.org/officeDocument/2006/relationships/image" Target="../media/image2613.png"/><Relationship Id="rId247" Type="http://schemas.openxmlformats.org/officeDocument/2006/relationships/image" Target="../media/image2652.png"/><Relationship Id="rId412" Type="http://schemas.openxmlformats.org/officeDocument/2006/relationships/customXml" Target="../ink/ink4029.xml"/><Relationship Id="rId107" Type="http://schemas.openxmlformats.org/officeDocument/2006/relationships/image" Target="../media/image2545.png"/><Relationship Id="rId289" Type="http://schemas.openxmlformats.org/officeDocument/2006/relationships/image" Target="../media/image2763.png"/><Relationship Id="rId454" Type="http://schemas.openxmlformats.org/officeDocument/2006/relationships/customXml" Target="../ink/ink4050.xml"/><Relationship Id="rId496" Type="http://schemas.openxmlformats.org/officeDocument/2006/relationships/customXml" Target="../ink/ink4071.xml"/><Relationship Id="rId11" Type="http://schemas.openxmlformats.org/officeDocument/2006/relationships/image" Target="../media/image3600.png"/><Relationship Id="rId53" Type="http://schemas.openxmlformats.org/officeDocument/2006/relationships/image" Target="../media/image2518.png"/><Relationship Id="rId149" Type="http://schemas.openxmlformats.org/officeDocument/2006/relationships/image" Target="../media/image2582.png"/><Relationship Id="rId314" Type="http://schemas.openxmlformats.org/officeDocument/2006/relationships/customXml" Target="../ink/ink3980.xml"/><Relationship Id="rId356" Type="http://schemas.openxmlformats.org/officeDocument/2006/relationships/customXml" Target="../ink/ink4001.xml"/><Relationship Id="rId398" Type="http://schemas.openxmlformats.org/officeDocument/2006/relationships/customXml" Target="../ink/ink4022.xml"/><Relationship Id="rId521" Type="http://schemas.openxmlformats.org/officeDocument/2006/relationships/image" Target="../media/image3720.png"/><Relationship Id="rId563" Type="http://schemas.openxmlformats.org/officeDocument/2006/relationships/image" Target="../media/image3741.png"/><Relationship Id="rId95" Type="http://schemas.openxmlformats.org/officeDocument/2006/relationships/image" Target="../media/image2539.png"/><Relationship Id="rId160" Type="http://schemas.openxmlformats.org/officeDocument/2006/relationships/customXml" Target="../ink/ink3903.xml"/><Relationship Id="rId216" Type="http://schemas.openxmlformats.org/officeDocument/2006/relationships/customXml" Target="../ink/ink3931.xml"/><Relationship Id="rId423" Type="http://schemas.openxmlformats.org/officeDocument/2006/relationships/image" Target="../media/image3671.png"/><Relationship Id="rId258" Type="http://schemas.openxmlformats.org/officeDocument/2006/relationships/customXml" Target="../ink/ink3952.xml"/><Relationship Id="rId465" Type="http://schemas.openxmlformats.org/officeDocument/2006/relationships/image" Target="../media/image3692.png"/><Relationship Id="rId22" Type="http://schemas.openxmlformats.org/officeDocument/2006/relationships/customXml" Target="../ink/ink3834.xml"/><Relationship Id="rId64" Type="http://schemas.openxmlformats.org/officeDocument/2006/relationships/customXml" Target="../ink/ink3855.xml"/><Relationship Id="rId118" Type="http://schemas.openxmlformats.org/officeDocument/2006/relationships/customXml" Target="../ink/ink3882.xml"/><Relationship Id="rId325" Type="http://schemas.openxmlformats.org/officeDocument/2006/relationships/image" Target="../media/image3622.png"/><Relationship Id="rId367" Type="http://schemas.openxmlformats.org/officeDocument/2006/relationships/image" Target="../media/image3643.png"/><Relationship Id="rId532" Type="http://schemas.openxmlformats.org/officeDocument/2006/relationships/customXml" Target="../ink/ink4089.xml"/><Relationship Id="rId574" Type="http://schemas.openxmlformats.org/officeDocument/2006/relationships/customXml" Target="../ink/ink4110.xml"/><Relationship Id="rId171" Type="http://schemas.openxmlformats.org/officeDocument/2006/relationships/image" Target="../media/image2593.png"/><Relationship Id="rId227" Type="http://schemas.openxmlformats.org/officeDocument/2006/relationships/image" Target="../media/image2624.png"/><Relationship Id="rId269" Type="http://schemas.openxmlformats.org/officeDocument/2006/relationships/image" Target="../media/image2663.png"/><Relationship Id="rId434" Type="http://schemas.openxmlformats.org/officeDocument/2006/relationships/customXml" Target="../ink/ink4040.xml"/><Relationship Id="rId476" Type="http://schemas.openxmlformats.org/officeDocument/2006/relationships/customXml" Target="../ink/ink4061.xml"/><Relationship Id="rId33" Type="http://schemas.openxmlformats.org/officeDocument/2006/relationships/image" Target="../media/image3611.png"/><Relationship Id="rId129" Type="http://schemas.openxmlformats.org/officeDocument/2006/relationships/image" Target="../media/image2572.png"/><Relationship Id="rId280" Type="http://schemas.openxmlformats.org/officeDocument/2006/relationships/customXml" Target="../ink/ink3963.xml"/><Relationship Id="rId336" Type="http://schemas.openxmlformats.org/officeDocument/2006/relationships/customXml" Target="../ink/ink3991.xml"/><Relationship Id="rId501" Type="http://schemas.openxmlformats.org/officeDocument/2006/relationships/image" Target="../media/image3710.png"/><Relationship Id="rId543" Type="http://schemas.openxmlformats.org/officeDocument/2006/relationships/image" Target="../media/image3731.png"/><Relationship Id="rId75" Type="http://schemas.openxmlformats.org/officeDocument/2006/relationships/image" Target="../media/image2529.png"/><Relationship Id="rId140" Type="http://schemas.openxmlformats.org/officeDocument/2006/relationships/customXml" Target="../ink/ink3893.xml"/><Relationship Id="rId182" Type="http://schemas.openxmlformats.org/officeDocument/2006/relationships/customXml" Target="../ink/ink3914.xml"/><Relationship Id="rId378" Type="http://schemas.openxmlformats.org/officeDocument/2006/relationships/customXml" Target="../ink/ink4012.xml"/><Relationship Id="rId403" Type="http://schemas.openxmlformats.org/officeDocument/2006/relationships/image" Target="../media/image3661.png"/><Relationship Id="rId585" Type="http://schemas.openxmlformats.org/officeDocument/2006/relationships/image" Target="../media/image3752.png"/><Relationship Id="rId6" Type="http://schemas.openxmlformats.org/officeDocument/2006/relationships/customXml" Target="../ink/ink3826.xml"/><Relationship Id="rId238" Type="http://schemas.openxmlformats.org/officeDocument/2006/relationships/customXml" Target="../ink/ink3942.xml"/><Relationship Id="rId445" Type="http://schemas.openxmlformats.org/officeDocument/2006/relationships/image" Target="../media/image3682.png"/><Relationship Id="rId487" Type="http://schemas.openxmlformats.org/officeDocument/2006/relationships/image" Target="../media/image3703.png"/><Relationship Id="rId610" Type="http://schemas.openxmlformats.org/officeDocument/2006/relationships/customXml" Target="../ink/ink4128.xml"/><Relationship Id="rId291" Type="http://schemas.openxmlformats.org/officeDocument/2006/relationships/image" Target="../media/image2764.png"/><Relationship Id="rId305" Type="http://schemas.openxmlformats.org/officeDocument/2006/relationships/image" Target="../media/image2771.png"/><Relationship Id="rId347" Type="http://schemas.openxmlformats.org/officeDocument/2006/relationships/image" Target="../media/image3633.png"/><Relationship Id="rId512" Type="http://schemas.openxmlformats.org/officeDocument/2006/relationships/customXml" Target="../ink/ink4079.xml"/><Relationship Id="rId44" Type="http://schemas.openxmlformats.org/officeDocument/2006/relationships/customXml" Target="../ink/ink3845.xml"/><Relationship Id="rId86" Type="http://schemas.openxmlformats.org/officeDocument/2006/relationships/customXml" Target="../ink/ink3866.xml"/><Relationship Id="rId151" Type="http://schemas.openxmlformats.org/officeDocument/2006/relationships/image" Target="../media/image2583.png"/><Relationship Id="rId389" Type="http://schemas.openxmlformats.org/officeDocument/2006/relationships/image" Target="../media/image3654.png"/><Relationship Id="rId554" Type="http://schemas.openxmlformats.org/officeDocument/2006/relationships/customXml" Target="../ink/ink4100.xml"/><Relationship Id="rId596" Type="http://schemas.openxmlformats.org/officeDocument/2006/relationships/customXml" Target="../ink/ink4121.xml"/><Relationship Id="rId193" Type="http://schemas.openxmlformats.org/officeDocument/2006/relationships/image" Target="../media/image2607.png"/><Relationship Id="rId207" Type="http://schemas.openxmlformats.org/officeDocument/2006/relationships/image" Target="../media/image2614.png"/><Relationship Id="rId249" Type="http://schemas.openxmlformats.org/officeDocument/2006/relationships/image" Target="../media/image2653.png"/><Relationship Id="rId414" Type="http://schemas.openxmlformats.org/officeDocument/2006/relationships/customXml" Target="../ink/ink4030.xml"/><Relationship Id="rId456" Type="http://schemas.openxmlformats.org/officeDocument/2006/relationships/customXml" Target="../ink/ink4051.xml"/><Relationship Id="rId498" Type="http://schemas.openxmlformats.org/officeDocument/2006/relationships/customXml" Target="../ink/ink4072.xml"/><Relationship Id="rId13" Type="http://schemas.openxmlformats.org/officeDocument/2006/relationships/image" Target="../media/image3601.png"/><Relationship Id="rId109" Type="http://schemas.openxmlformats.org/officeDocument/2006/relationships/image" Target="../media/image2546.png"/><Relationship Id="rId260" Type="http://schemas.openxmlformats.org/officeDocument/2006/relationships/customXml" Target="../ink/ink3953.xml"/><Relationship Id="rId316" Type="http://schemas.openxmlformats.org/officeDocument/2006/relationships/customXml" Target="../ink/ink3981.xml"/><Relationship Id="rId523" Type="http://schemas.openxmlformats.org/officeDocument/2006/relationships/image" Target="../media/image3721.png"/><Relationship Id="rId55" Type="http://schemas.openxmlformats.org/officeDocument/2006/relationships/image" Target="../media/image2519.png"/><Relationship Id="rId97" Type="http://schemas.openxmlformats.org/officeDocument/2006/relationships/image" Target="../media/image2540.png"/><Relationship Id="rId120" Type="http://schemas.openxmlformats.org/officeDocument/2006/relationships/customXml" Target="../ink/ink3883.xml"/><Relationship Id="rId358" Type="http://schemas.openxmlformats.org/officeDocument/2006/relationships/customXml" Target="../ink/ink4002.xml"/><Relationship Id="rId565" Type="http://schemas.openxmlformats.org/officeDocument/2006/relationships/image" Target="../media/image3742.png"/><Relationship Id="rId162" Type="http://schemas.openxmlformats.org/officeDocument/2006/relationships/customXml" Target="../ink/ink3904.xml"/><Relationship Id="rId218" Type="http://schemas.openxmlformats.org/officeDocument/2006/relationships/customXml" Target="../ink/ink3932.xml"/><Relationship Id="rId425" Type="http://schemas.openxmlformats.org/officeDocument/2006/relationships/image" Target="../media/image3672.png"/><Relationship Id="rId467" Type="http://schemas.openxmlformats.org/officeDocument/2006/relationships/image" Target="../media/image3693.png"/><Relationship Id="rId271" Type="http://schemas.openxmlformats.org/officeDocument/2006/relationships/image" Target="../media/image2664.png"/><Relationship Id="rId24" Type="http://schemas.openxmlformats.org/officeDocument/2006/relationships/customXml" Target="../ink/ink3835.xml"/><Relationship Id="rId66" Type="http://schemas.openxmlformats.org/officeDocument/2006/relationships/customXml" Target="../ink/ink3856.xml"/><Relationship Id="rId131" Type="http://schemas.openxmlformats.org/officeDocument/2006/relationships/image" Target="../media/image2573.png"/><Relationship Id="rId327" Type="http://schemas.openxmlformats.org/officeDocument/2006/relationships/image" Target="../media/image3623.png"/><Relationship Id="rId369" Type="http://schemas.openxmlformats.org/officeDocument/2006/relationships/image" Target="../media/image3644.png"/><Relationship Id="rId534" Type="http://schemas.openxmlformats.org/officeDocument/2006/relationships/customXml" Target="../ink/ink4090.xml"/><Relationship Id="rId576" Type="http://schemas.openxmlformats.org/officeDocument/2006/relationships/customXml" Target="../ink/ink4111.xml"/><Relationship Id="rId173" Type="http://schemas.openxmlformats.org/officeDocument/2006/relationships/image" Target="../media/image2594.png"/><Relationship Id="rId229" Type="http://schemas.openxmlformats.org/officeDocument/2006/relationships/image" Target="../media/image2625.png"/><Relationship Id="rId380" Type="http://schemas.openxmlformats.org/officeDocument/2006/relationships/customXml" Target="../ink/ink4013.xml"/><Relationship Id="rId436" Type="http://schemas.openxmlformats.org/officeDocument/2006/relationships/customXml" Target="../ink/ink4041.xml"/><Relationship Id="rId601" Type="http://schemas.openxmlformats.org/officeDocument/2006/relationships/image" Target="../media/image3760.png"/><Relationship Id="rId240" Type="http://schemas.openxmlformats.org/officeDocument/2006/relationships/customXml" Target="../ink/ink3943.xml"/><Relationship Id="rId478" Type="http://schemas.openxmlformats.org/officeDocument/2006/relationships/customXml" Target="../ink/ink4062.xml"/><Relationship Id="rId35" Type="http://schemas.openxmlformats.org/officeDocument/2006/relationships/image" Target="../media/image3612.png"/><Relationship Id="rId77" Type="http://schemas.openxmlformats.org/officeDocument/2006/relationships/image" Target="../media/image2530.png"/><Relationship Id="rId100" Type="http://schemas.openxmlformats.org/officeDocument/2006/relationships/customXml" Target="../ink/ink3873.xml"/><Relationship Id="rId282" Type="http://schemas.openxmlformats.org/officeDocument/2006/relationships/customXml" Target="../ink/ink3964.xml"/><Relationship Id="rId338" Type="http://schemas.openxmlformats.org/officeDocument/2006/relationships/customXml" Target="../ink/ink3992.xml"/><Relationship Id="rId503" Type="http://schemas.openxmlformats.org/officeDocument/2006/relationships/image" Target="../media/image3711.png"/><Relationship Id="rId545" Type="http://schemas.openxmlformats.org/officeDocument/2006/relationships/image" Target="../media/image3732.png"/><Relationship Id="rId587" Type="http://schemas.openxmlformats.org/officeDocument/2006/relationships/image" Target="../media/image3753.png"/><Relationship Id="rId8" Type="http://schemas.openxmlformats.org/officeDocument/2006/relationships/customXml" Target="../ink/ink3827.xml"/><Relationship Id="rId142" Type="http://schemas.openxmlformats.org/officeDocument/2006/relationships/customXml" Target="../ink/ink3894.xml"/><Relationship Id="rId184" Type="http://schemas.openxmlformats.org/officeDocument/2006/relationships/customXml" Target="../ink/ink3915.xml"/><Relationship Id="rId391" Type="http://schemas.openxmlformats.org/officeDocument/2006/relationships/image" Target="../media/image3655.png"/><Relationship Id="rId405" Type="http://schemas.openxmlformats.org/officeDocument/2006/relationships/image" Target="../media/image3662.png"/><Relationship Id="rId447" Type="http://schemas.openxmlformats.org/officeDocument/2006/relationships/image" Target="../media/image3683.png"/><Relationship Id="rId251" Type="http://schemas.openxmlformats.org/officeDocument/2006/relationships/image" Target="../media/image2654.png"/><Relationship Id="rId489" Type="http://schemas.openxmlformats.org/officeDocument/2006/relationships/image" Target="../media/image3704.png"/><Relationship Id="rId46" Type="http://schemas.openxmlformats.org/officeDocument/2006/relationships/customXml" Target="../ink/ink3846.xml"/><Relationship Id="rId293" Type="http://schemas.openxmlformats.org/officeDocument/2006/relationships/image" Target="../media/image2765.png"/><Relationship Id="rId307" Type="http://schemas.openxmlformats.org/officeDocument/2006/relationships/image" Target="../media/image2772.png"/><Relationship Id="rId349" Type="http://schemas.openxmlformats.org/officeDocument/2006/relationships/image" Target="../media/image3634.png"/><Relationship Id="rId514" Type="http://schemas.openxmlformats.org/officeDocument/2006/relationships/customXml" Target="../ink/ink4080.xml"/><Relationship Id="rId556" Type="http://schemas.openxmlformats.org/officeDocument/2006/relationships/customXml" Target="../ink/ink4101.xml"/><Relationship Id="rId88" Type="http://schemas.openxmlformats.org/officeDocument/2006/relationships/customXml" Target="../ink/ink3867.xml"/><Relationship Id="rId111" Type="http://schemas.openxmlformats.org/officeDocument/2006/relationships/image" Target="../media/image2547.png"/><Relationship Id="rId153" Type="http://schemas.openxmlformats.org/officeDocument/2006/relationships/image" Target="../media/image2584.png"/><Relationship Id="rId195" Type="http://schemas.openxmlformats.org/officeDocument/2006/relationships/image" Target="../media/image2608.png"/><Relationship Id="rId209" Type="http://schemas.openxmlformats.org/officeDocument/2006/relationships/image" Target="../media/image2615.png"/><Relationship Id="rId360" Type="http://schemas.openxmlformats.org/officeDocument/2006/relationships/customXml" Target="../ink/ink4003.xml"/><Relationship Id="rId416" Type="http://schemas.openxmlformats.org/officeDocument/2006/relationships/customXml" Target="../ink/ink4031.xml"/><Relationship Id="rId598" Type="http://schemas.openxmlformats.org/officeDocument/2006/relationships/customXml" Target="../ink/ink4122.xml"/><Relationship Id="rId220" Type="http://schemas.openxmlformats.org/officeDocument/2006/relationships/customXml" Target="../ink/ink3933.xml"/><Relationship Id="rId458" Type="http://schemas.openxmlformats.org/officeDocument/2006/relationships/customXml" Target="../ink/ink4052.xml"/><Relationship Id="rId15" Type="http://schemas.openxmlformats.org/officeDocument/2006/relationships/image" Target="../media/image3602.png"/><Relationship Id="rId57" Type="http://schemas.openxmlformats.org/officeDocument/2006/relationships/image" Target="../media/image2520.png"/><Relationship Id="rId262" Type="http://schemas.openxmlformats.org/officeDocument/2006/relationships/customXml" Target="../ink/ink3954.xml"/><Relationship Id="rId318" Type="http://schemas.openxmlformats.org/officeDocument/2006/relationships/customXml" Target="../ink/ink3982.xml"/><Relationship Id="rId525" Type="http://schemas.openxmlformats.org/officeDocument/2006/relationships/image" Target="../media/image3722.png"/><Relationship Id="rId567" Type="http://schemas.openxmlformats.org/officeDocument/2006/relationships/image" Target="../media/image3743.png"/><Relationship Id="rId99" Type="http://schemas.openxmlformats.org/officeDocument/2006/relationships/image" Target="../media/image2541.png"/><Relationship Id="rId122" Type="http://schemas.openxmlformats.org/officeDocument/2006/relationships/customXml" Target="../ink/ink3884.xml"/><Relationship Id="rId164" Type="http://schemas.openxmlformats.org/officeDocument/2006/relationships/customXml" Target="../ink/ink3905.xml"/><Relationship Id="rId371" Type="http://schemas.openxmlformats.org/officeDocument/2006/relationships/image" Target="../media/image3645.png"/><Relationship Id="rId427" Type="http://schemas.openxmlformats.org/officeDocument/2006/relationships/image" Target="../media/image3673.png"/><Relationship Id="rId469" Type="http://schemas.openxmlformats.org/officeDocument/2006/relationships/image" Target="../media/image3694.png"/><Relationship Id="rId26" Type="http://schemas.openxmlformats.org/officeDocument/2006/relationships/customXml" Target="../ink/ink3836.xml"/><Relationship Id="rId231" Type="http://schemas.openxmlformats.org/officeDocument/2006/relationships/image" Target="../media/image2626.png"/><Relationship Id="rId273" Type="http://schemas.openxmlformats.org/officeDocument/2006/relationships/image" Target="../media/image2665.png"/><Relationship Id="rId329" Type="http://schemas.openxmlformats.org/officeDocument/2006/relationships/image" Target="../media/image3624.png"/><Relationship Id="rId480" Type="http://schemas.openxmlformats.org/officeDocument/2006/relationships/customXml" Target="../ink/ink4063.xml"/><Relationship Id="rId536" Type="http://schemas.openxmlformats.org/officeDocument/2006/relationships/customXml" Target="../ink/ink4091.xml"/><Relationship Id="rId68" Type="http://schemas.openxmlformats.org/officeDocument/2006/relationships/customXml" Target="../ink/ink3857.xml"/><Relationship Id="rId133" Type="http://schemas.openxmlformats.org/officeDocument/2006/relationships/image" Target="../media/image2574.png"/><Relationship Id="rId175" Type="http://schemas.openxmlformats.org/officeDocument/2006/relationships/image" Target="../media/image2595.png"/><Relationship Id="rId340" Type="http://schemas.openxmlformats.org/officeDocument/2006/relationships/customXml" Target="../ink/ink3993.xml"/><Relationship Id="rId578" Type="http://schemas.openxmlformats.org/officeDocument/2006/relationships/customXml" Target="../ink/ink4112.xml"/><Relationship Id="rId200" Type="http://schemas.openxmlformats.org/officeDocument/2006/relationships/customXml" Target="../ink/ink3923.xml"/><Relationship Id="rId382" Type="http://schemas.openxmlformats.org/officeDocument/2006/relationships/customXml" Target="../ink/ink4014.xml"/><Relationship Id="rId438" Type="http://schemas.openxmlformats.org/officeDocument/2006/relationships/customXml" Target="../ink/ink4042.xml"/><Relationship Id="rId603" Type="http://schemas.openxmlformats.org/officeDocument/2006/relationships/image" Target="../media/image3761.png"/><Relationship Id="rId242" Type="http://schemas.openxmlformats.org/officeDocument/2006/relationships/customXml" Target="../ink/ink3944.xml"/><Relationship Id="rId284" Type="http://schemas.openxmlformats.org/officeDocument/2006/relationships/customXml" Target="../ink/ink3965.xml"/><Relationship Id="rId491" Type="http://schemas.openxmlformats.org/officeDocument/2006/relationships/image" Target="../media/image3705.png"/><Relationship Id="rId505" Type="http://schemas.openxmlformats.org/officeDocument/2006/relationships/image" Target="../media/image3712.png"/><Relationship Id="rId37" Type="http://schemas.openxmlformats.org/officeDocument/2006/relationships/image" Target="../media/image3613.png"/><Relationship Id="rId79" Type="http://schemas.openxmlformats.org/officeDocument/2006/relationships/image" Target="../media/image2531.png"/><Relationship Id="rId102" Type="http://schemas.openxmlformats.org/officeDocument/2006/relationships/customXml" Target="../ink/ink3874.xml"/><Relationship Id="rId144" Type="http://schemas.openxmlformats.org/officeDocument/2006/relationships/customXml" Target="../ink/ink3895.xml"/><Relationship Id="rId547" Type="http://schemas.openxmlformats.org/officeDocument/2006/relationships/image" Target="../media/image3733.png"/><Relationship Id="rId589" Type="http://schemas.openxmlformats.org/officeDocument/2006/relationships/image" Target="../media/image3754.png"/><Relationship Id="rId90" Type="http://schemas.openxmlformats.org/officeDocument/2006/relationships/customXml" Target="../ink/ink3868.xml"/><Relationship Id="rId186" Type="http://schemas.openxmlformats.org/officeDocument/2006/relationships/customXml" Target="../ink/ink3916.xml"/><Relationship Id="rId351" Type="http://schemas.openxmlformats.org/officeDocument/2006/relationships/image" Target="../media/image3635.png"/><Relationship Id="rId393" Type="http://schemas.openxmlformats.org/officeDocument/2006/relationships/image" Target="../media/image3656.png"/><Relationship Id="rId407" Type="http://schemas.openxmlformats.org/officeDocument/2006/relationships/image" Target="../media/image3663.png"/><Relationship Id="rId449" Type="http://schemas.openxmlformats.org/officeDocument/2006/relationships/image" Target="../media/image3684.png"/><Relationship Id="rId211" Type="http://schemas.openxmlformats.org/officeDocument/2006/relationships/image" Target="../media/image2616.png"/><Relationship Id="rId253" Type="http://schemas.openxmlformats.org/officeDocument/2006/relationships/image" Target="../media/image2655.png"/><Relationship Id="rId295" Type="http://schemas.openxmlformats.org/officeDocument/2006/relationships/image" Target="../media/image2766.png"/><Relationship Id="rId309" Type="http://schemas.openxmlformats.org/officeDocument/2006/relationships/image" Target="../media/image2773.png"/><Relationship Id="rId460" Type="http://schemas.openxmlformats.org/officeDocument/2006/relationships/customXml" Target="../ink/ink4053.xml"/><Relationship Id="rId516" Type="http://schemas.openxmlformats.org/officeDocument/2006/relationships/customXml" Target="../ink/ink4081.xml"/><Relationship Id="rId48" Type="http://schemas.openxmlformats.org/officeDocument/2006/relationships/customXml" Target="../ink/ink3847.xml"/><Relationship Id="rId113" Type="http://schemas.openxmlformats.org/officeDocument/2006/relationships/image" Target="../media/image2548.png"/><Relationship Id="rId320" Type="http://schemas.openxmlformats.org/officeDocument/2006/relationships/customXml" Target="../ink/ink3983.xml"/><Relationship Id="rId558" Type="http://schemas.openxmlformats.org/officeDocument/2006/relationships/customXml" Target="../ink/ink4102.xml"/><Relationship Id="rId155" Type="http://schemas.openxmlformats.org/officeDocument/2006/relationships/image" Target="../media/image2585.png"/><Relationship Id="rId197" Type="http://schemas.openxmlformats.org/officeDocument/2006/relationships/image" Target="../media/image2609.png"/><Relationship Id="rId362" Type="http://schemas.openxmlformats.org/officeDocument/2006/relationships/customXml" Target="../ink/ink4004.xml"/><Relationship Id="rId418" Type="http://schemas.openxmlformats.org/officeDocument/2006/relationships/customXml" Target="../ink/ink4032.xml"/><Relationship Id="rId222" Type="http://schemas.openxmlformats.org/officeDocument/2006/relationships/customXml" Target="../ink/ink3934.xml"/><Relationship Id="rId264" Type="http://schemas.openxmlformats.org/officeDocument/2006/relationships/customXml" Target="../ink/ink3955.xml"/><Relationship Id="rId471" Type="http://schemas.openxmlformats.org/officeDocument/2006/relationships/image" Target="../media/image3695.png"/><Relationship Id="rId17" Type="http://schemas.openxmlformats.org/officeDocument/2006/relationships/image" Target="../media/image3603.png"/><Relationship Id="rId59" Type="http://schemas.openxmlformats.org/officeDocument/2006/relationships/image" Target="../media/image2521.png"/><Relationship Id="rId124" Type="http://schemas.openxmlformats.org/officeDocument/2006/relationships/customXml" Target="../ink/ink3885.xml"/><Relationship Id="rId527" Type="http://schemas.openxmlformats.org/officeDocument/2006/relationships/image" Target="../media/image3723.png"/><Relationship Id="rId569" Type="http://schemas.openxmlformats.org/officeDocument/2006/relationships/image" Target="../media/image3744.png"/><Relationship Id="rId70" Type="http://schemas.openxmlformats.org/officeDocument/2006/relationships/customXml" Target="../ink/ink3858.xml"/><Relationship Id="rId166" Type="http://schemas.openxmlformats.org/officeDocument/2006/relationships/customXml" Target="../ink/ink3906.xml"/><Relationship Id="rId331" Type="http://schemas.openxmlformats.org/officeDocument/2006/relationships/image" Target="../media/image3625.png"/><Relationship Id="rId373" Type="http://schemas.openxmlformats.org/officeDocument/2006/relationships/image" Target="../media/image3646.png"/><Relationship Id="rId429" Type="http://schemas.openxmlformats.org/officeDocument/2006/relationships/image" Target="../media/image3674.png"/><Relationship Id="rId580" Type="http://schemas.openxmlformats.org/officeDocument/2006/relationships/customXml" Target="../ink/ink4113.xml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2627.png"/><Relationship Id="rId440" Type="http://schemas.openxmlformats.org/officeDocument/2006/relationships/customXml" Target="../ink/ink4043.xml"/><Relationship Id="rId28" Type="http://schemas.openxmlformats.org/officeDocument/2006/relationships/customXml" Target="../ink/ink3837.xml"/><Relationship Id="rId275" Type="http://schemas.openxmlformats.org/officeDocument/2006/relationships/image" Target="../media/image2666.png"/><Relationship Id="rId300" Type="http://schemas.openxmlformats.org/officeDocument/2006/relationships/customXml" Target="../ink/ink3973.xml"/><Relationship Id="rId482" Type="http://schemas.openxmlformats.org/officeDocument/2006/relationships/customXml" Target="../ink/ink4064.xml"/><Relationship Id="rId538" Type="http://schemas.openxmlformats.org/officeDocument/2006/relationships/customXml" Target="../ink/ink4092.xml"/><Relationship Id="rId81" Type="http://schemas.openxmlformats.org/officeDocument/2006/relationships/image" Target="../media/image2532.png"/><Relationship Id="rId135" Type="http://schemas.openxmlformats.org/officeDocument/2006/relationships/image" Target="../media/image2575.png"/><Relationship Id="rId177" Type="http://schemas.openxmlformats.org/officeDocument/2006/relationships/image" Target="../media/image2596.png"/><Relationship Id="rId342" Type="http://schemas.openxmlformats.org/officeDocument/2006/relationships/customXml" Target="../ink/ink3994.xml"/><Relationship Id="rId384" Type="http://schemas.openxmlformats.org/officeDocument/2006/relationships/customXml" Target="../ink/ink4015.xml"/><Relationship Id="rId591" Type="http://schemas.openxmlformats.org/officeDocument/2006/relationships/image" Target="../media/image3755.png"/><Relationship Id="rId605" Type="http://schemas.openxmlformats.org/officeDocument/2006/relationships/image" Target="../media/image3762.png"/><Relationship Id="rId202" Type="http://schemas.openxmlformats.org/officeDocument/2006/relationships/customXml" Target="../ink/ink3924.xml"/><Relationship Id="rId244" Type="http://schemas.openxmlformats.org/officeDocument/2006/relationships/customXml" Target="../ink/ink3945.xml"/><Relationship Id="rId39" Type="http://schemas.openxmlformats.org/officeDocument/2006/relationships/image" Target="../media/image3614.png"/><Relationship Id="rId286" Type="http://schemas.openxmlformats.org/officeDocument/2006/relationships/customXml" Target="../ink/ink3966.xml"/><Relationship Id="rId451" Type="http://schemas.openxmlformats.org/officeDocument/2006/relationships/image" Target="../media/image3685.png"/><Relationship Id="rId493" Type="http://schemas.openxmlformats.org/officeDocument/2006/relationships/image" Target="../media/image3706.png"/><Relationship Id="rId507" Type="http://schemas.openxmlformats.org/officeDocument/2006/relationships/image" Target="../media/image3713.png"/><Relationship Id="rId549" Type="http://schemas.openxmlformats.org/officeDocument/2006/relationships/image" Target="../media/image3734.png"/><Relationship Id="rId50" Type="http://schemas.openxmlformats.org/officeDocument/2006/relationships/customXml" Target="../ink/ink3848.xml"/><Relationship Id="rId104" Type="http://schemas.openxmlformats.org/officeDocument/2006/relationships/customXml" Target="../ink/ink3875.xml"/><Relationship Id="rId146" Type="http://schemas.openxmlformats.org/officeDocument/2006/relationships/customXml" Target="../ink/ink3896.xml"/><Relationship Id="rId188" Type="http://schemas.openxmlformats.org/officeDocument/2006/relationships/customXml" Target="../ink/ink3917.xml"/><Relationship Id="rId311" Type="http://schemas.openxmlformats.org/officeDocument/2006/relationships/image" Target="../media/image2774.png"/><Relationship Id="rId353" Type="http://schemas.openxmlformats.org/officeDocument/2006/relationships/image" Target="../media/image3636.png"/><Relationship Id="rId395" Type="http://schemas.openxmlformats.org/officeDocument/2006/relationships/image" Target="../media/image3657.png"/><Relationship Id="rId409" Type="http://schemas.openxmlformats.org/officeDocument/2006/relationships/image" Target="../media/image3664.png"/><Relationship Id="rId560" Type="http://schemas.openxmlformats.org/officeDocument/2006/relationships/customXml" Target="../ink/ink4103.xml"/><Relationship Id="rId92" Type="http://schemas.openxmlformats.org/officeDocument/2006/relationships/customXml" Target="../ink/ink3869.xml"/><Relationship Id="rId213" Type="http://schemas.openxmlformats.org/officeDocument/2006/relationships/image" Target="../media/image2617.png"/><Relationship Id="rId420" Type="http://schemas.openxmlformats.org/officeDocument/2006/relationships/customXml" Target="../ink/ink4033.xml"/><Relationship Id="rId255" Type="http://schemas.openxmlformats.org/officeDocument/2006/relationships/image" Target="../media/image2656.png"/><Relationship Id="rId297" Type="http://schemas.openxmlformats.org/officeDocument/2006/relationships/image" Target="../media/image2767.png"/><Relationship Id="rId462" Type="http://schemas.openxmlformats.org/officeDocument/2006/relationships/customXml" Target="../ink/ink4054.xml"/><Relationship Id="rId518" Type="http://schemas.openxmlformats.org/officeDocument/2006/relationships/customXml" Target="../ink/ink4082.xml"/><Relationship Id="rId115" Type="http://schemas.openxmlformats.org/officeDocument/2006/relationships/image" Target="../media/image2549.png"/><Relationship Id="rId157" Type="http://schemas.openxmlformats.org/officeDocument/2006/relationships/image" Target="../media/image2586.png"/><Relationship Id="rId322" Type="http://schemas.openxmlformats.org/officeDocument/2006/relationships/customXml" Target="../ink/ink3984.xml"/><Relationship Id="rId364" Type="http://schemas.openxmlformats.org/officeDocument/2006/relationships/customXml" Target="../ink/ink4005.xml"/><Relationship Id="rId61" Type="http://schemas.openxmlformats.org/officeDocument/2006/relationships/image" Target="../media/image2522.png"/><Relationship Id="rId199" Type="http://schemas.openxmlformats.org/officeDocument/2006/relationships/image" Target="../media/image2610.png"/><Relationship Id="rId571" Type="http://schemas.openxmlformats.org/officeDocument/2006/relationships/image" Target="../media/image3745.png"/><Relationship Id="rId19" Type="http://schemas.openxmlformats.org/officeDocument/2006/relationships/image" Target="../media/image3604.png"/><Relationship Id="rId224" Type="http://schemas.openxmlformats.org/officeDocument/2006/relationships/customXml" Target="../ink/ink3935.xml"/><Relationship Id="rId266" Type="http://schemas.openxmlformats.org/officeDocument/2006/relationships/customXml" Target="../ink/ink3956.xml"/><Relationship Id="rId431" Type="http://schemas.openxmlformats.org/officeDocument/2006/relationships/image" Target="../media/image3675.png"/><Relationship Id="rId473" Type="http://schemas.openxmlformats.org/officeDocument/2006/relationships/image" Target="../media/image3696.png"/><Relationship Id="rId529" Type="http://schemas.openxmlformats.org/officeDocument/2006/relationships/image" Target="../media/image3724.png"/><Relationship Id="rId30" Type="http://schemas.openxmlformats.org/officeDocument/2006/relationships/customXml" Target="../ink/ink3838.xml"/><Relationship Id="rId126" Type="http://schemas.openxmlformats.org/officeDocument/2006/relationships/customXml" Target="../ink/ink3886.xml"/><Relationship Id="rId168" Type="http://schemas.openxmlformats.org/officeDocument/2006/relationships/customXml" Target="../ink/ink3907.xml"/><Relationship Id="rId333" Type="http://schemas.openxmlformats.org/officeDocument/2006/relationships/image" Target="../media/image3626.png"/><Relationship Id="rId540" Type="http://schemas.openxmlformats.org/officeDocument/2006/relationships/customXml" Target="../ink/ink4093.xml"/><Relationship Id="rId72" Type="http://schemas.openxmlformats.org/officeDocument/2006/relationships/customXml" Target="../ink/ink3859.xml"/><Relationship Id="rId375" Type="http://schemas.openxmlformats.org/officeDocument/2006/relationships/image" Target="../media/image3647.png"/><Relationship Id="rId582" Type="http://schemas.openxmlformats.org/officeDocument/2006/relationships/customXml" Target="../ink/ink4114.xml"/><Relationship Id="rId3" Type="http://schemas.openxmlformats.org/officeDocument/2006/relationships/image" Target="../media/image3596.png"/><Relationship Id="rId235" Type="http://schemas.openxmlformats.org/officeDocument/2006/relationships/image" Target="../media/image2628.png"/><Relationship Id="rId277" Type="http://schemas.openxmlformats.org/officeDocument/2006/relationships/image" Target="../media/image2754.png"/><Relationship Id="rId400" Type="http://schemas.openxmlformats.org/officeDocument/2006/relationships/customXml" Target="../ink/ink4023.xml"/><Relationship Id="rId442" Type="http://schemas.openxmlformats.org/officeDocument/2006/relationships/customXml" Target="../ink/ink4044.xml"/><Relationship Id="rId484" Type="http://schemas.openxmlformats.org/officeDocument/2006/relationships/customXml" Target="../ink/ink4065.xml"/><Relationship Id="rId137" Type="http://schemas.openxmlformats.org/officeDocument/2006/relationships/image" Target="../media/image2576.png"/><Relationship Id="rId302" Type="http://schemas.openxmlformats.org/officeDocument/2006/relationships/customXml" Target="../ink/ink3974.xml"/><Relationship Id="rId344" Type="http://schemas.openxmlformats.org/officeDocument/2006/relationships/customXml" Target="../ink/ink3995.xml"/><Relationship Id="rId41" Type="http://schemas.openxmlformats.org/officeDocument/2006/relationships/image" Target="../media/image3615.png"/><Relationship Id="rId83" Type="http://schemas.openxmlformats.org/officeDocument/2006/relationships/image" Target="../media/image2533.png"/><Relationship Id="rId179" Type="http://schemas.openxmlformats.org/officeDocument/2006/relationships/image" Target="../media/image2600.png"/><Relationship Id="rId386" Type="http://schemas.openxmlformats.org/officeDocument/2006/relationships/customXml" Target="../ink/ink4016.xml"/><Relationship Id="rId551" Type="http://schemas.openxmlformats.org/officeDocument/2006/relationships/image" Target="../media/image3735.png"/><Relationship Id="rId593" Type="http://schemas.openxmlformats.org/officeDocument/2006/relationships/image" Target="../media/image3756.png"/><Relationship Id="rId607" Type="http://schemas.openxmlformats.org/officeDocument/2006/relationships/image" Target="../media/image3763.png"/><Relationship Id="rId190" Type="http://schemas.openxmlformats.org/officeDocument/2006/relationships/customXml" Target="../ink/ink3918.xml"/><Relationship Id="rId204" Type="http://schemas.openxmlformats.org/officeDocument/2006/relationships/customXml" Target="../ink/ink3925.xml"/><Relationship Id="rId246" Type="http://schemas.openxmlformats.org/officeDocument/2006/relationships/customXml" Target="../ink/ink3946.xml"/><Relationship Id="rId288" Type="http://schemas.openxmlformats.org/officeDocument/2006/relationships/customXml" Target="../ink/ink3967.xml"/><Relationship Id="rId411" Type="http://schemas.openxmlformats.org/officeDocument/2006/relationships/image" Target="../media/image3665.png"/><Relationship Id="rId453" Type="http://schemas.openxmlformats.org/officeDocument/2006/relationships/image" Target="../media/image3686.png"/><Relationship Id="rId509" Type="http://schemas.openxmlformats.org/officeDocument/2006/relationships/image" Target="../media/image3714.png"/><Relationship Id="rId106" Type="http://schemas.openxmlformats.org/officeDocument/2006/relationships/customXml" Target="../ink/ink3876.xml"/><Relationship Id="rId313" Type="http://schemas.openxmlformats.org/officeDocument/2006/relationships/image" Target="../media/image2775.png"/><Relationship Id="rId495" Type="http://schemas.openxmlformats.org/officeDocument/2006/relationships/image" Target="../media/image3707.png"/><Relationship Id="rId10" Type="http://schemas.openxmlformats.org/officeDocument/2006/relationships/customXml" Target="../ink/ink3828.xml"/><Relationship Id="rId52" Type="http://schemas.openxmlformats.org/officeDocument/2006/relationships/customXml" Target="../ink/ink3849.xml"/><Relationship Id="rId94" Type="http://schemas.openxmlformats.org/officeDocument/2006/relationships/customXml" Target="../ink/ink3870.xml"/><Relationship Id="rId148" Type="http://schemas.openxmlformats.org/officeDocument/2006/relationships/customXml" Target="../ink/ink3897.xml"/><Relationship Id="rId355" Type="http://schemas.openxmlformats.org/officeDocument/2006/relationships/image" Target="../media/image3637.png"/><Relationship Id="rId397" Type="http://schemas.openxmlformats.org/officeDocument/2006/relationships/image" Target="../media/image3658.png"/><Relationship Id="rId520" Type="http://schemas.openxmlformats.org/officeDocument/2006/relationships/customXml" Target="../ink/ink4083.xml"/><Relationship Id="rId562" Type="http://schemas.openxmlformats.org/officeDocument/2006/relationships/customXml" Target="../ink/ink4104.xml"/><Relationship Id="rId215" Type="http://schemas.openxmlformats.org/officeDocument/2006/relationships/image" Target="../media/image2618.png"/><Relationship Id="rId257" Type="http://schemas.openxmlformats.org/officeDocument/2006/relationships/image" Target="../media/image2657.png"/><Relationship Id="rId422" Type="http://schemas.openxmlformats.org/officeDocument/2006/relationships/customXml" Target="../ink/ink4034.xml"/><Relationship Id="rId464" Type="http://schemas.openxmlformats.org/officeDocument/2006/relationships/customXml" Target="../ink/ink4055.xml"/><Relationship Id="rId299" Type="http://schemas.openxmlformats.org/officeDocument/2006/relationships/image" Target="../media/image2768.png"/><Relationship Id="rId63" Type="http://schemas.openxmlformats.org/officeDocument/2006/relationships/image" Target="../media/image2523.png"/><Relationship Id="rId159" Type="http://schemas.openxmlformats.org/officeDocument/2006/relationships/image" Target="../media/image2587.png"/><Relationship Id="rId366" Type="http://schemas.openxmlformats.org/officeDocument/2006/relationships/customXml" Target="../ink/ink4006.xml"/><Relationship Id="rId573" Type="http://schemas.openxmlformats.org/officeDocument/2006/relationships/image" Target="../media/image3746.png"/><Relationship Id="rId226" Type="http://schemas.openxmlformats.org/officeDocument/2006/relationships/customXml" Target="../ink/ink3936.xml"/><Relationship Id="rId433" Type="http://schemas.openxmlformats.org/officeDocument/2006/relationships/image" Target="../media/image3676.png"/><Relationship Id="rId74" Type="http://schemas.openxmlformats.org/officeDocument/2006/relationships/customXml" Target="../ink/ink3860.xml"/><Relationship Id="rId377" Type="http://schemas.openxmlformats.org/officeDocument/2006/relationships/image" Target="../media/image3648.png"/><Relationship Id="rId500" Type="http://schemas.openxmlformats.org/officeDocument/2006/relationships/customXml" Target="../ink/ink4073.xml"/><Relationship Id="rId584" Type="http://schemas.openxmlformats.org/officeDocument/2006/relationships/customXml" Target="../ink/ink4115.xml"/><Relationship Id="rId5" Type="http://schemas.openxmlformats.org/officeDocument/2006/relationships/image" Target="../media/image3597.png"/><Relationship Id="rId237" Type="http://schemas.openxmlformats.org/officeDocument/2006/relationships/image" Target="../media/image2629.png"/><Relationship Id="rId444" Type="http://schemas.openxmlformats.org/officeDocument/2006/relationships/customXml" Target="../ink/ink4045.xml"/><Relationship Id="rId290" Type="http://schemas.openxmlformats.org/officeDocument/2006/relationships/customXml" Target="../ink/ink3968.xml"/><Relationship Id="rId304" Type="http://schemas.openxmlformats.org/officeDocument/2006/relationships/customXml" Target="../ink/ink3975.xml"/><Relationship Id="rId388" Type="http://schemas.openxmlformats.org/officeDocument/2006/relationships/customXml" Target="../ink/ink4017.xml"/><Relationship Id="rId511" Type="http://schemas.openxmlformats.org/officeDocument/2006/relationships/image" Target="../media/image3715.png"/><Relationship Id="rId609" Type="http://schemas.openxmlformats.org/officeDocument/2006/relationships/image" Target="../media/image3764.png"/><Relationship Id="rId85" Type="http://schemas.openxmlformats.org/officeDocument/2006/relationships/image" Target="../media/image2534.png"/><Relationship Id="rId150" Type="http://schemas.openxmlformats.org/officeDocument/2006/relationships/customXml" Target="../ink/ink3898.xml"/><Relationship Id="rId595" Type="http://schemas.openxmlformats.org/officeDocument/2006/relationships/image" Target="../media/image3757.png"/><Relationship Id="rId248" Type="http://schemas.openxmlformats.org/officeDocument/2006/relationships/customXml" Target="../ink/ink3947.xml"/><Relationship Id="rId455" Type="http://schemas.openxmlformats.org/officeDocument/2006/relationships/image" Target="../media/image3687.png"/><Relationship Id="rId12" Type="http://schemas.openxmlformats.org/officeDocument/2006/relationships/customXml" Target="../ink/ink3829.xml"/><Relationship Id="rId108" Type="http://schemas.openxmlformats.org/officeDocument/2006/relationships/customXml" Target="../ink/ink3877.xml"/><Relationship Id="rId315" Type="http://schemas.openxmlformats.org/officeDocument/2006/relationships/image" Target="../media/image2776.png"/><Relationship Id="rId522" Type="http://schemas.openxmlformats.org/officeDocument/2006/relationships/customXml" Target="../ink/ink4084.xml"/><Relationship Id="rId96" Type="http://schemas.openxmlformats.org/officeDocument/2006/relationships/customXml" Target="../ink/ink3871.xml"/><Relationship Id="rId161" Type="http://schemas.openxmlformats.org/officeDocument/2006/relationships/image" Target="../media/image2588.png"/><Relationship Id="rId399" Type="http://schemas.openxmlformats.org/officeDocument/2006/relationships/image" Target="../media/image3659.png"/><Relationship Id="rId259" Type="http://schemas.openxmlformats.org/officeDocument/2006/relationships/image" Target="../media/image2658.png"/><Relationship Id="rId466" Type="http://schemas.openxmlformats.org/officeDocument/2006/relationships/customXml" Target="../ink/ink4056.xml"/><Relationship Id="rId23" Type="http://schemas.openxmlformats.org/officeDocument/2006/relationships/image" Target="../media/image3606.png"/><Relationship Id="rId119" Type="http://schemas.openxmlformats.org/officeDocument/2006/relationships/image" Target="../media/image2551.png"/><Relationship Id="rId326" Type="http://schemas.openxmlformats.org/officeDocument/2006/relationships/customXml" Target="../ink/ink3986.xml"/><Relationship Id="rId533" Type="http://schemas.openxmlformats.org/officeDocument/2006/relationships/image" Target="../media/image3726.png"/><Relationship Id="rId172" Type="http://schemas.openxmlformats.org/officeDocument/2006/relationships/customXml" Target="../ink/ink3909.xml"/><Relationship Id="rId477" Type="http://schemas.openxmlformats.org/officeDocument/2006/relationships/image" Target="../media/image3698.png"/><Relationship Id="rId600" Type="http://schemas.openxmlformats.org/officeDocument/2006/relationships/customXml" Target="../ink/ink4123.xml"/><Relationship Id="rId337" Type="http://schemas.openxmlformats.org/officeDocument/2006/relationships/image" Target="../media/image3628.png"/><Relationship Id="rId34" Type="http://schemas.openxmlformats.org/officeDocument/2006/relationships/customXml" Target="../ink/ink3840.xml"/><Relationship Id="rId544" Type="http://schemas.openxmlformats.org/officeDocument/2006/relationships/customXml" Target="../ink/ink4095.xml"/><Relationship Id="rId183" Type="http://schemas.openxmlformats.org/officeDocument/2006/relationships/image" Target="../media/image2602.png"/><Relationship Id="rId390" Type="http://schemas.openxmlformats.org/officeDocument/2006/relationships/customXml" Target="../ink/ink4018.xml"/><Relationship Id="rId404" Type="http://schemas.openxmlformats.org/officeDocument/2006/relationships/customXml" Target="../ink/ink4025.xml"/><Relationship Id="rId611" Type="http://schemas.openxmlformats.org/officeDocument/2006/relationships/image" Target="../media/image3765.png"/><Relationship Id="rId250" Type="http://schemas.openxmlformats.org/officeDocument/2006/relationships/customXml" Target="../ink/ink3948.xml"/><Relationship Id="rId488" Type="http://schemas.openxmlformats.org/officeDocument/2006/relationships/customXml" Target="../ink/ink4067.xml"/><Relationship Id="rId45" Type="http://schemas.openxmlformats.org/officeDocument/2006/relationships/image" Target="../media/image3617.png"/><Relationship Id="rId110" Type="http://schemas.openxmlformats.org/officeDocument/2006/relationships/customXml" Target="../ink/ink3878.xml"/><Relationship Id="rId348" Type="http://schemas.openxmlformats.org/officeDocument/2006/relationships/customXml" Target="../ink/ink3997.xml"/><Relationship Id="rId555" Type="http://schemas.openxmlformats.org/officeDocument/2006/relationships/image" Target="../media/image3737.png"/><Relationship Id="rId194" Type="http://schemas.openxmlformats.org/officeDocument/2006/relationships/customXml" Target="../ink/ink3920.xml"/><Relationship Id="rId208" Type="http://schemas.openxmlformats.org/officeDocument/2006/relationships/customXml" Target="../ink/ink3927.xml"/><Relationship Id="rId415" Type="http://schemas.openxmlformats.org/officeDocument/2006/relationships/image" Target="../media/image3667.png"/><Relationship Id="rId261" Type="http://schemas.openxmlformats.org/officeDocument/2006/relationships/image" Target="../media/image2659.png"/><Relationship Id="rId499" Type="http://schemas.openxmlformats.org/officeDocument/2006/relationships/image" Target="../media/image3709.png"/><Relationship Id="rId56" Type="http://schemas.openxmlformats.org/officeDocument/2006/relationships/customXml" Target="../ink/ink3851.xml"/><Relationship Id="rId359" Type="http://schemas.openxmlformats.org/officeDocument/2006/relationships/image" Target="../media/image3639.png"/><Relationship Id="rId566" Type="http://schemas.openxmlformats.org/officeDocument/2006/relationships/customXml" Target="../ink/ink4106.xml"/><Relationship Id="rId121" Type="http://schemas.openxmlformats.org/officeDocument/2006/relationships/image" Target="../media/image2568.png"/><Relationship Id="rId219" Type="http://schemas.openxmlformats.org/officeDocument/2006/relationships/image" Target="../media/image2620.png"/><Relationship Id="rId426" Type="http://schemas.openxmlformats.org/officeDocument/2006/relationships/customXml" Target="../ink/ink4036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823.png"/><Relationship Id="rId299" Type="http://schemas.openxmlformats.org/officeDocument/2006/relationships/image" Target="../media/image3914.png"/><Relationship Id="rId21" Type="http://schemas.openxmlformats.org/officeDocument/2006/relationships/image" Target="../media/image3775.png"/><Relationship Id="rId63" Type="http://schemas.openxmlformats.org/officeDocument/2006/relationships/image" Target="../media/image3796.png"/><Relationship Id="rId159" Type="http://schemas.openxmlformats.org/officeDocument/2006/relationships/image" Target="../media/image3844.png"/><Relationship Id="rId324" Type="http://schemas.openxmlformats.org/officeDocument/2006/relationships/customXml" Target="../ink/ink4290.xml"/><Relationship Id="rId366" Type="http://schemas.openxmlformats.org/officeDocument/2006/relationships/customXml" Target="../ink/ink4311.xml"/><Relationship Id="rId170" Type="http://schemas.openxmlformats.org/officeDocument/2006/relationships/customXml" Target="../ink/ink4213.xml"/><Relationship Id="rId226" Type="http://schemas.openxmlformats.org/officeDocument/2006/relationships/customXml" Target="../ink/ink4241.xml"/><Relationship Id="rId268" Type="http://schemas.openxmlformats.org/officeDocument/2006/relationships/customXml" Target="../ink/ink4262.xml"/><Relationship Id="rId32" Type="http://schemas.openxmlformats.org/officeDocument/2006/relationships/customXml" Target="../ink/ink4144.xml"/><Relationship Id="rId74" Type="http://schemas.openxmlformats.org/officeDocument/2006/relationships/customXml" Target="../ink/ink4165.xml"/><Relationship Id="rId128" Type="http://schemas.openxmlformats.org/officeDocument/2006/relationships/customXml" Target="../ink/ink4192.xml"/><Relationship Id="rId335" Type="http://schemas.openxmlformats.org/officeDocument/2006/relationships/image" Target="../media/image3932.png"/><Relationship Id="rId377" Type="http://schemas.openxmlformats.org/officeDocument/2006/relationships/image" Target="../media/image3953.png"/><Relationship Id="rId5" Type="http://schemas.openxmlformats.org/officeDocument/2006/relationships/image" Target="../media/image3767.png"/><Relationship Id="rId181" Type="http://schemas.openxmlformats.org/officeDocument/2006/relationships/image" Target="../media/image3855.png"/><Relationship Id="rId237" Type="http://schemas.openxmlformats.org/officeDocument/2006/relationships/image" Target="../media/image3883.png"/><Relationship Id="rId402" Type="http://schemas.openxmlformats.org/officeDocument/2006/relationships/customXml" Target="../ink/ink4329.xml"/><Relationship Id="rId279" Type="http://schemas.openxmlformats.org/officeDocument/2006/relationships/image" Target="../media/image3904.png"/><Relationship Id="rId43" Type="http://schemas.openxmlformats.org/officeDocument/2006/relationships/image" Target="../media/image3786.png"/><Relationship Id="rId139" Type="http://schemas.openxmlformats.org/officeDocument/2006/relationships/image" Target="../media/image3834.png"/><Relationship Id="rId290" Type="http://schemas.openxmlformats.org/officeDocument/2006/relationships/customXml" Target="../ink/ink4273.xml"/><Relationship Id="rId304" Type="http://schemas.openxmlformats.org/officeDocument/2006/relationships/customXml" Target="../ink/ink4280.xml"/><Relationship Id="rId346" Type="http://schemas.openxmlformats.org/officeDocument/2006/relationships/customXml" Target="../ink/ink4301.xml"/><Relationship Id="rId388" Type="http://schemas.openxmlformats.org/officeDocument/2006/relationships/customXml" Target="../ink/ink4322.xml"/><Relationship Id="rId85" Type="http://schemas.openxmlformats.org/officeDocument/2006/relationships/image" Target="../media/image3807.png"/><Relationship Id="rId150" Type="http://schemas.openxmlformats.org/officeDocument/2006/relationships/customXml" Target="../ink/ink4203.xml"/><Relationship Id="rId192" Type="http://schemas.openxmlformats.org/officeDocument/2006/relationships/customXml" Target="../ink/ink4224.xml"/><Relationship Id="rId206" Type="http://schemas.openxmlformats.org/officeDocument/2006/relationships/customXml" Target="../ink/ink4231.xml"/><Relationship Id="rId248" Type="http://schemas.openxmlformats.org/officeDocument/2006/relationships/customXml" Target="../ink/ink4252.xml"/><Relationship Id="rId12" Type="http://schemas.openxmlformats.org/officeDocument/2006/relationships/customXml" Target="../ink/ink4134.xml"/><Relationship Id="rId108" Type="http://schemas.openxmlformats.org/officeDocument/2006/relationships/customXml" Target="../ink/ink4182.xml"/><Relationship Id="rId315" Type="http://schemas.openxmlformats.org/officeDocument/2006/relationships/image" Target="../media/image3922.png"/><Relationship Id="rId357" Type="http://schemas.openxmlformats.org/officeDocument/2006/relationships/image" Target="../media/image3943.png"/><Relationship Id="rId54" Type="http://schemas.openxmlformats.org/officeDocument/2006/relationships/customXml" Target="../ink/ink4155.xml"/><Relationship Id="rId96" Type="http://schemas.openxmlformats.org/officeDocument/2006/relationships/customXml" Target="../ink/ink4176.xml"/><Relationship Id="rId161" Type="http://schemas.openxmlformats.org/officeDocument/2006/relationships/image" Target="../media/image3845.png"/><Relationship Id="rId217" Type="http://schemas.openxmlformats.org/officeDocument/2006/relationships/image" Target="../media/image3873.png"/><Relationship Id="rId399" Type="http://schemas.openxmlformats.org/officeDocument/2006/relationships/image" Target="../media/image3964.png"/><Relationship Id="rId259" Type="http://schemas.openxmlformats.org/officeDocument/2006/relationships/image" Target="../media/image3894.png"/><Relationship Id="rId23" Type="http://schemas.openxmlformats.org/officeDocument/2006/relationships/image" Target="../media/image3776.png"/><Relationship Id="rId119" Type="http://schemas.openxmlformats.org/officeDocument/2006/relationships/image" Target="../media/image3824.png"/><Relationship Id="rId270" Type="http://schemas.openxmlformats.org/officeDocument/2006/relationships/customXml" Target="../ink/ink4263.xml"/><Relationship Id="rId326" Type="http://schemas.openxmlformats.org/officeDocument/2006/relationships/customXml" Target="../ink/ink4291.xml"/><Relationship Id="rId65" Type="http://schemas.openxmlformats.org/officeDocument/2006/relationships/image" Target="../media/image3797.png"/><Relationship Id="rId130" Type="http://schemas.openxmlformats.org/officeDocument/2006/relationships/customXml" Target="../ink/ink4193.xml"/><Relationship Id="rId368" Type="http://schemas.openxmlformats.org/officeDocument/2006/relationships/customXml" Target="../ink/ink4312.xml"/><Relationship Id="rId172" Type="http://schemas.openxmlformats.org/officeDocument/2006/relationships/customXml" Target="../ink/ink4214.xml"/><Relationship Id="rId228" Type="http://schemas.openxmlformats.org/officeDocument/2006/relationships/customXml" Target="../ink/ink4242.xml"/><Relationship Id="rId281" Type="http://schemas.openxmlformats.org/officeDocument/2006/relationships/image" Target="../media/image3905.png"/><Relationship Id="rId337" Type="http://schemas.openxmlformats.org/officeDocument/2006/relationships/image" Target="../media/image3933.png"/><Relationship Id="rId34" Type="http://schemas.openxmlformats.org/officeDocument/2006/relationships/customXml" Target="../ink/ink4145.xml"/><Relationship Id="rId76" Type="http://schemas.openxmlformats.org/officeDocument/2006/relationships/customXml" Target="../ink/ink4166.xml"/><Relationship Id="rId141" Type="http://schemas.openxmlformats.org/officeDocument/2006/relationships/image" Target="../media/image3835.png"/><Relationship Id="rId379" Type="http://schemas.openxmlformats.org/officeDocument/2006/relationships/image" Target="../media/image3954.png"/><Relationship Id="rId7" Type="http://schemas.openxmlformats.org/officeDocument/2006/relationships/image" Target="../media/image3768.png"/><Relationship Id="rId183" Type="http://schemas.openxmlformats.org/officeDocument/2006/relationships/image" Target="../media/image3856.png"/><Relationship Id="rId239" Type="http://schemas.openxmlformats.org/officeDocument/2006/relationships/image" Target="../media/image3884.png"/><Relationship Id="rId390" Type="http://schemas.openxmlformats.org/officeDocument/2006/relationships/customXml" Target="../ink/ink4323.xml"/><Relationship Id="rId404" Type="http://schemas.openxmlformats.org/officeDocument/2006/relationships/customXml" Target="../ink/ink4330.xml"/><Relationship Id="rId250" Type="http://schemas.openxmlformats.org/officeDocument/2006/relationships/customXml" Target="../ink/ink4253.xml"/><Relationship Id="rId292" Type="http://schemas.openxmlformats.org/officeDocument/2006/relationships/customXml" Target="../ink/ink4274.xml"/><Relationship Id="rId306" Type="http://schemas.openxmlformats.org/officeDocument/2006/relationships/customXml" Target="../ink/ink4281.xml"/><Relationship Id="rId45" Type="http://schemas.openxmlformats.org/officeDocument/2006/relationships/image" Target="../media/image3787.png"/><Relationship Id="rId87" Type="http://schemas.openxmlformats.org/officeDocument/2006/relationships/image" Target="../media/image3808.png"/><Relationship Id="rId110" Type="http://schemas.openxmlformats.org/officeDocument/2006/relationships/customXml" Target="../ink/ink4183.xml"/><Relationship Id="rId348" Type="http://schemas.openxmlformats.org/officeDocument/2006/relationships/customXml" Target="../ink/ink4302.xml"/><Relationship Id="rId152" Type="http://schemas.openxmlformats.org/officeDocument/2006/relationships/customXml" Target="../ink/ink4204.xml"/><Relationship Id="rId194" Type="http://schemas.openxmlformats.org/officeDocument/2006/relationships/customXml" Target="../ink/ink4225.xml"/><Relationship Id="rId208" Type="http://schemas.openxmlformats.org/officeDocument/2006/relationships/customXml" Target="../ink/ink4232.xml"/><Relationship Id="rId261" Type="http://schemas.openxmlformats.org/officeDocument/2006/relationships/image" Target="../media/image3895.png"/><Relationship Id="rId14" Type="http://schemas.openxmlformats.org/officeDocument/2006/relationships/customXml" Target="../ink/ink4135.xml"/><Relationship Id="rId56" Type="http://schemas.openxmlformats.org/officeDocument/2006/relationships/customXml" Target="../ink/ink4156.xml"/><Relationship Id="rId317" Type="http://schemas.openxmlformats.org/officeDocument/2006/relationships/image" Target="../media/image3923.png"/><Relationship Id="rId359" Type="http://schemas.openxmlformats.org/officeDocument/2006/relationships/image" Target="../media/image3944.png"/><Relationship Id="rId98" Type="http://schemas.openxmlformats.org/officeDocument/2006/relationships/customXml" Target="../ink/ink4177.xml"/><Relationship Id="rId121" Type="http://schemas.openxmlformats.org/officeDocument/2006/relationships/image" Target="../media/image3825.png"/><Relationship Id="rId163" Type="http://schemas.openxmlformats.org/officeDocument/2006/relationships/image" Target="../media/image3846.png"/><Relationship Id="rId219" Type="http://schemas.openxmlformats.org/officeDocument/2006/relationships/image" Target="../media/image3874.png"/><Relationship Id="rId370" Type="http://schemas.openxmlformats.org/officeDocument/2006/relationships/customXml" Target="../ink/ink4313.xml"/><Relationship Id="rId230" Type="http://schemas.openxmlformats.org/officeDocument/2006/relationships/customXml" Target="../ink/ink4243.xml"/><Relationship Id="rId25" Type="http://schemas.openxmlformats.org/officeDocument/2006/relationships/image" Target="../media/image3777.png"/><Relationship Id="rId67" Type="http://schemas.openxmlformats.org/officeDocument/2006/relationships/image" Target="../media/image3798.png"/><Relationship Id="rId272" Type="http://schemas.openxmlformats.org/officeDocument/2006/relationships/customXml" Target="../ink/ink4264.xml"/><Relationship Id="rId328" Type="http://schemas.openxmlformats.org/officeDocument/2006/relationships/customXml" Target="../ink/ink4292.xml"/><Relationship Id="rId132" Type="http://schemas.openxmlformats.org/officeDocument/2006/relationships/customXml" Target="../ink/ink4194.xml"/><Relationship Id="rId174" Type="http://schemas.openxmlformats.org/officeDocument/2006/relationships/customXml" Target="../ink/ink4215.xml"/><Relationship Id="rId381" Type="http://schemas.openxmlformats.org/officeDocument/2006/relationships/image" Target="../media/image3955.png"/><Relationship Id="rId241" Type="http://schemas.openxmlformats.org/officeDocument/2006/relationships/image" Target="../media/image3885.png"/><Relationship Id="rId36" Type="http://schemas.openxmlformats.org/officeDocument/2006/relationships/customXml" Target="../ink/ink4146.xml"/><Relationship Id="rId283" Type="http://schemas.openxmlformats.org/officeDocument/2006/relationships/image" Target="../media/image3906.png"/><Relationship Id="rId339" Type="http://schemas.openxmlformats.org/officeDocument/2006/relationships/image" Target="../media/image3934.png"/><Relationship Id="rId78" Type="http://schemas.openxmlformats.org/officeDocument/2006/relationships/customXml" Target="../ink/ink4167.xml"/><Relationship Id="rId101" Type="http://schemas.openxmlformats.org/officeDocument/2006/relationships/image" Target="../media/image3815.png"/><Relationship Id="rId143" Type="http://schemas.openxmlformats.org/officeDocument/2006/relationships/image" Target="../media/image3836.png"/><Relationship Id="rId185" Type="http://schemas.openxmlformats.org/officeDocument/2006/relationships/image" Target="../media/image3857.png"/><Relationship Id="rId350" Type="http://schemas.openxmlformats.org/officeDocument/2006/relationships/customXml" Target="../ink/ink4303.xml"/><Relationship Id="rId9" Type="http://schemas.openxmlformats.org/officeDocument/2006/relationships/image" Target="../media/image3769.png"/><Relationship Id="rId210" Type="http://schemas.openxmlformats.org/officeDocument/2006/relationships/customXml" Target="../ink/ink4233.xml"/><Relationship Id="rId392" Type="http://schemas.openxmlformats.org/officeDocument/2006/relationships/customXml" Target="../ink/ink4324.xml"/><Relationship Id="rId252" Type="http://schemas.openxmlformats.org/officeDocument/2006/relationships/customXml" Target="../ink/ink4254.xml"/><Relationship Id="rId294" Type="http://schemas.openxmlformats.org/officeDocument/2006/relationships/customXml" Target="../ink/ink4275.xml"/><Relationship Id="rId308" Type="http://schemas.openxmlformats.org/officeDocument/2006/relationships/customXml" Target="../ink/ink4282.xml"/><Relationship Id="rId47" Type="http://schemas.openxmlformats.org/officeDocument/2006/relationships/image" Target="../media/image3788.png"/><Relationship Id="rId89" Type="http://schemas.openxmlformats.org/officeDocument/2006/relationships/image" Target="../media/image3809.png"/><Relationship Id="rId112" Type="http://schemas.openxmlformats.org/officeDocument/2006/relationships/customXml" Target="../ink/ink4184.xml"/><Relationship Id="rId154" Type="http://schemas.openxmlformats.org/officeDocument/2006/relationships/customXml" Target="../ink/ink4205.xml"/><Relationship Id="rId361" Type="http://schemas.openxmlformats.org/officeDocument/2006/relationships/image" Target="../media/image3945.png"/><Relationship Id="rId196" Type="http://schemas.openxmlformats.org/officeDocument/2006/relationships/customXml" Target="../ink/ink4226.xml"/><Relationship Id="rId16" Type="http://schemas.openxmlformats.org/officeDocument/2006/relationships/customXml" Target="../ink/ink4136.xml"/><Relationship Id="rId221" Type="http://schemas.openxmlformats.org/officeDocument/2006/relationships/image" Target="../media/image3875.png"/><Relationship Id="rId263" Type="http://schemas.openxmlformats.org/officeDocument/2006/relationships/image" Target="../media/image3896.png"/><Relationship Id="rId319" Type="http://schemas.openxmlformats.org/officeDocument/2006/relationships/image" Target="../media/image3924.png"/><Relationship Id="rId58" Type="http://schemas.openxmlformats.org/officeDocument/2006/relationships/customXml" Target="../ink/ink4157.xml"/><Relationship Id="rId123" Type="http://schemas.openxmlformats.org/officeDocument/2006/relationships/image" Target="../media/image3826.png"/><Relationship Id="rId330" Type="http://schemas.openxmlformats.org/officeDocument/2006/relationships/customXml" Target="../ink/ink4293.xml"/><Relationship Id="rId165" Type="http://schemas.openxmlformats.org/officeDocument/2006/relationships/image" Target="../media/image3847.png"/><Relationship Id="rId372" Type="http://schemas.openxmlformats.org/officeDocument/2006/relationships/customXml" Target="../ink/ink4314.xml"/><Relationship Id="rId211" Type="http://schemas.openxmlformats.org/officeDocument/2006/relationships/image" Target="../media/image3870.png"/><Relationship Id="rId232" Type="http://schemas.openxmlformats.org/officeDocument/2006/relationships/customXml" Target="../ink/ink4244.xml"/><Relationship Id="rId253" Type="http://schemas.openxmlformats.org/officeDocument/2006/relationships/image" Target="../media/image3891.png"/><Relationship Id="rId274" Type="http://schemas.openxmlformats.org/officeDocument/2006/relationships/customXml" Target="../ink/ink4265.xml"/><Relationship Id="rId295" Type="http://schemas.openxmlformats.org/officeDocument/2006/relationships/image" Target="../media/image3912.png"/><Relationship Id="rId309" Type="http://schemas.openxmlformats.org/officeDocument/2006/relationships/image" Target="../media/image3919.png"/><Relationship Id="rId27" Type="http://schemas.openxmlformats.org/officeDocument/2006/relationships/image" Target="../media/image3778.png"/><Relationship Id="rId48" Type="http://schemas.openxmlformats.org/officeDocument/2006/relationships/customXml" Target="../ink/ink4152.xml"/><Relationship Id="rId69" Type="http://schemas.openxmlformats.org/officeDocument/2006/relationships/image" Target="../media/image3799.png"/><Relationship Id="rId113" Type="http://schemas.openxmlformats.org/officeDocument/2006/relationships/image" Target="../media/image3821.png"/><Relationship Id="rId134" Type="http://schemas.openxmlformats.org/officeDocument/2006/relationships/customXml" Target="../ink/ink4195.xml"/><Relationship Id="rId320" Type="http://schemas.openxmlformats.org/officeDocument/2006/relationships/customXml" Target="../ink/ink4288.xml"/><Relationship Id="rId80" Type="http://schemas.openxmlformats.org/officeDocument/2006/relationships/customXml" Target="../ink/ink4168.xml"/><Relationship Id="rId155" Type="http://schemas.openxmlformats.org/officeDocument/2006/relationships/image" Target="../media/image3842.png"/><Relationship Id="rId176" Type="http://schemas.openxmlformats.org/officeDocument/2006/relationships/customXml" Target="../ink/ink4216.xml"/><Relationship Id="rId197" Type="http://schemas.openxmlformats.org/officeDocument/2006/relationships/image" Target="../media/image3863.png"/><Relationship Id="rId341" Type="http://schemas.openxmlformats.org/officeDocument/2006/relationships/image" Target="../media/image3935.png"/><Relationship Id="rId362" Type="http://schemas.openxmlformats.org/officeDocument/2006/relationships/customXml" Target="../ink/ink4309.xml"/><Relationship Id="rId383" Type="http://schemas.openxmlformats.org/officeDocument/2006/relationships/image" Target="../media/image3956.png"/><Relationship Id="rId201" Type="http://schemas.openxmlformats.org/officeDocument/2006/relationships/image" Target="../media/image3865.png"/><Relationship Id="rId222" Type="http://schemas.openxmlformats.org/officeDocument/2006/relationships/customXml" Target="../ink/ink4239.xml"/><Relationship Id="rId243" Type="http://schemas.openxmlformats.org/officeDocument/2006/relationships/image" Target="../media/image3886.png"/><Relationship Id="rId264" Type="http://schemas.openxmlformats.org/officeDocument/2006/relationships/customXml" Target="../ink/ink4260.xml"/><Relationship Id="rId285" Type="http://schemas.openxmlformats.org/officeDocument/2006/relationships/image" Target="../media/image3907.png"/><Relationship Id="rId17" Type="http://schemas.openxmlformats.org/officeDocument/2006/relationships/image" Target="../media/image3773.png"/><Relationship Id="rId38" Type="http://schemas.openxmlformats.org/officeDocument/2006/relationships/customXml" Target="../ink/ink4147.xml"/><Relationship Id="rId59" Type="http://schemas.openxmlformats.org/officeDocument/2006/relationships/image" Target="../media/image3794.png"/><Relationship Id="rId103" Type="http://schemas.openxmlformats.org/officeDocument/2006/relationships/image" Target="../media/image3816.png"/><Relationship Id="rId124" Type="http://schemas.openxmlformats.org/officeDocument/2006/relationships/customXml" Target="../ink/ink4190.xml"/><Relationship Id="rId310" Type="http://schemas.openxmlformats.org/officeDocument/2006/relationships/customXml" Target="../ink/ink4283.xml"/><Relationship Id="rId70" Type="http://schemas.openxmlformats.org/officeDocument/2006/relationships/customXml" Target="../ink/ink4163.xml"/><Relationship Id="rId91" Type="http://schemas.openxmlformats.org/officeDocument/2006/relationships/image" Target="../media/image3810.png"/><Relationship Id="rId145" Type="http://schemas.openxmlformats.org/officeDocument/2006/relationships/image" Target="../media/image3837.png"/><Relationship Id="rId166" Type="http://schemas.openxmlformats.org/officeDocument/2006/relationships/customXml" Target="../ink/ink4211.xml"/><Relationship Id="rId187" Type="http://schemas.openxmlformats.org/officeDocument/2006/relationships/image" Target="../media/image3858.png"/><Relationship Id="rId331" Type="http://schemas.openxmlformats.org/officeDocument/2006/relationships/image" Target="../media/image3930.png"/><Relationship Id="rId352" Type="http://schemas.openxmlformats.org/officeDocument/2006/relationships/customXml" Target="../ink/ink4304.xml"/><Relationship Id="rId373" Type="http://schemas.openxmlformats.org/officeDocument/2006/relationships/image" Target="../media/image3951.png"/><Relationship Id="rId394" Type="http://schemas.openxmlformats.org/officeDocument/2006/relationships/customXml" Target="../ink/ink4325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4234.xml"/><Relationship Id="rId233" Type="http://schemas.openxmlformats.org/officeDocument/2006/relationships/image" Target="../media/image3881.png"/><Relationship Id="rId254" Type="http://schemas.openxmlformats.org/officeDocument/2006/relationships/customXml" Target="../ink/ink4255.xml"/><Relationship Id="rId28" Type="http://schemas.openxmlformats.org/officeDocument/2006/relationships/customXml" Target="../ink/ink4142.xml"/><Relationship Id="rId49" Type="http://schemas.openxmlformats.org/officeDocument/2006/relationships/image" Target="../media/image3789.png"/><Relationship Id="rId114" Type="http://schemas.openxmlformats.org/officeDocument/2006/relationships/customXml" Target="../ink/ink4185.xml"/><Relationship Id="rId275" Type="http://schemas.openxmlformats.org/officeDocument/2006/relationships/image" Target="../media/image3902.png"/><Relationship Id="rId296" Type="http://schemas.openxmlformats.org/officeDocument/2006/relationships/customXml" Target="../ink/ink4276.xml"/><Relationship Id="rId300" Type="http://schemas.openxmlformats.org/officeDocument/2006/relationships/customXml" Target="../ink/ink4278.xml"/><Relationship Id="rId60" Type="http://schemas.openxmlformats.org/officeDocument/2006/relationships/customXml" Target="../ink/ink4158.xml"/><Relationship Id="rId81" Type="http://schemas.openxmlformats.org/officeDocument/2006/relationships/image" Target="../media/image3805.png"/><Relationship Id="rId135" Type="http://schemas.openxmlformats.org/officeDocument/2006/relationships/image" Target="../media/image3832.png"/><Relationship Id="rId156" Type="http://schemas.openxmlformats.org/officeDocument/2006/relationships/customXml" Target="../ink/ink4206.xml"/><Relationship Id="rId177" Type="http://schemas.openxmlformats.org/officeDocument/2006/relationships/image" Target="../media/image3853.png"/><Relationship Id="rId198" Type="http://schemas.openxmlformats.org/officeDocument/2006/relationships/customXml" Target="../ink/ink4227.xml"/><Relationship Id="rId321" Type="http://schemas.openxmlformats.org/officeDocument/2006/relationships/image" Target="../media/image3925.png"/><Relationship Id="rId342" Type="http://schemas.openxmlformats.org/officeDocument/2006/relationships/customXml" Target="../ink/ink4299.xml"/><Relationship Id="rId363" Type="http://schemas.openxmlformats.org/officeDocument/2006/relationships/image" Target="../media/image3946.png"/><Relationship Id="rId384" Type="http://schemas.openxmlformats.org/officeDocument/2006/relationships/customXml" Target="../ink/ink4320.xml"/><Relationship Id="rId202" Type="http://schemas.openxmlformats.org/officeDocument/2006/relationships/customXml" Target="../ink/ink4229.xml"/><Relationship Id="rId223" Type="http://schemas.openxmlformats.org/officeDocument/2006/relationships/image" Target="../media/image3876.png"/><Relationship Id="rId244" Type="http://schemas.openxmlformats.org/officeDocument/2006/relationships/customXml" Target="../ink/ink4250.xml"/><Relationship Id="rId18" Type="http://schemas.openxmlformats.org/officeDocument/2006/relationships/customXml" Target="../ink/ink4137.xml"/><Relationship Id="rId39" Type="http://schemas.openxmlformats.org/officeDocument/2006/relationships/image" Target="../media/image3784.png"/><Relationship Id="rId265" Type="http://schemas.openxmlformats.org/officeDocument/2006/relationships/image" Target="../media/image3897.png"/><Relationship Id="rId286" Type="http://schemas.openxmlformats.org/officeDocument/2006/relationships/customXml" Target="../ink/ink4271.xml"/><Relationship Id="rId50" Type="http://schemas.openxmlformats.org/officeDocument/2006/relationships/customXml" Target="../ink/ink4153.xml"/><Relationship Id="rId104" Type="http://schemas.openxmlformats.org/officeDocument/2006/relationships/customXml" Target="../ink/ink4180.xml"/><Relationship Id="rId125" Type="http://schemas.openxmlformats.org/officeDocument/2006/relationships/image" Target="../media/image3827.png"/><Relationship Id="rId146" Type="http://schemas.openxmlformats.org/officeDocument/2006/relationships/customXml" Target="../ink/ink4201.xml"/><Relationship Id="rId167" Type="http://schemas.openxmlformats.org/officeDocument/2006/relationships/image" Target="../media/image3848.png"/><Relationship Id="rId188" Type="http://schemas.openxmlformats.org/officeDocument/2006/relationships/customXml" Target="../ink/ink4222.xml"/><Relationship Id="rId311" Type="http://schemas.openxmlformats.org/officeDocument/2006/relationships/image" Target="../media/image3920.png"/><Relationship Id="rId332" Type="http://schemas.openxmlformats.org/officeDocument/2006/relationships/customXml" Target="../ink/ink4294.xml"/><Relationship Id="rId353" Type="http://schemas.openxmlformats.org/officeDocument/2006/relationships/image" Target="../media/image3941.png"/><Relationship Id="rId374" Type="http://schemas.openxmlformats.org/officeDocument/2006/relationships/customXml" Target="../ink/ink4315.xml"/><Relationship Id="rId395" Type="http://schemas.openxmlformats.org/officeDocument/2006/relationships/image" Target="../media/image3962.png"/><Relationship Id="rId71" Type="http://schemas.openxmlformats.org/officeDocument/2006/relationships/image" Target="../media/image3800.png"/><Relationship Id="rId92" Type="http://schemas.openxmlformats.org/officeDocument/2006/relationships/customXml" Target="../ink/ink4174.xml"/><Relationship Id="rId213" Type="http://schemas.openxmlformats.org/officeDocument/2006/relationships/image" Target="../media/image3871.png"/><Relationship Id="rId234" Type="http://schemas.openxmlformats.org/officeDocument/2006/relationships/customXml" Target="../ink/ink4245.xml"/><Relationship Id="rId2" Type="http://schemas.openxmlformats.org/officeDocument/2006/relationships/customXml" Target="../ink/ink4129.xml"/><Relationship Id="rId29" Type="http://schemas.openxmlformats.org/officeDocument/2006/relationships/image" Target="../media/image3779.png"/><Relationship Id="rId255" Type="http://schemas.openxmlformats.org/officeDocument/2006/relationships/image" Target="../media/image3892.png"/><Relationship Id="rId276" Type="http://schemas.openxmlformats.org/officeDocument/2006/relationships/customXml" Target="../ink/ink4266.xml"/><Relationship Id="rId297" Type="http://schemas.openxmlformats.org/officeDocument/2006/relationships/image" Target="../media/image3913.png"/><Relationship Id="rId40" Type="http://schemas.openxmlformats.org/officeDocument/2006/relationships/customXml" Target="../ink/ink4148.xml"/><Relationship Id="rId115" Type="http://schemas.openxmlformats.org/officeDocument/2006/relationships/image" Target="../media/image3822.png"/><Relationship Id="rId136" Type="http://schemas.openxmlformats.org/officeDocument/2006/relationships/customXml" Target="../ink/ink4196.xml"/><Relationship Id="rId157" Type="http://schemas.openxmlformats.org/officeDocument/2006/relationships/image" Target="../media/image3843.png"/><Relationship Id="rId178" Type="http://schemas.openxmlformats.org/officeDocument/2006/relationships/customXml" Target="../ink/ink4217.xml"/><Relationship Id="rId301" Type="http://schemas.openxmlformats.org/officeDocument/2006/relationships/image" Target="../media/image3915.png"/><Relationship Id="rId322" Type="http://schemas.openxmlformats.org/officeDocument/2006/relationships/customXml" Target="../ink/ink4289.xml"/><Relationship Id="rId343" Type="http://schemas.openxmlformats.org/officeDocument/2006/relationships/image" Target="../media/image3936.png"/><Relationship Id="rId364" Type="http://schemas.openxmlformats.org/officeDocument/2006/relationships/customXml" Target="../ink/ink4310.xml"/><Relationship Id="rId61" Type="http://schemas.openxmlformats.org/officeDocument/2006/relationships/image" Target="../media/image3795.png"/><Relationship Id="rId82" Type="http://schemas.openxmlformats.org/officeDocument/2006/relationships/customXml" Target="../ink/ink4169.xml"/><Relationship Id="rId199" Type="http://schemas.openxmlformats.org/officeDocument/2006/relationships/image" Target="../media/image3864.png"/><Relationship Id="rId203" Type="http://schemas.openxmlformats.org/officeDocument/2006/relationships/image" Target="../media/image3866.png"/><Relationship Id="rId385" Type="http://schemas.openxmlformats.org/officeDocument/2006/relationships/image" Target="../media/image3957.png"/><Relationship Id="rId19" Type="http://schemas.openxmlformats.org/officeDocument/2006/relationships/image" Target="../media/image3774.png"/><Relationship Id="rId224" Type="http://schemas.openxmlformats.org/officeDocument/2006/relationships/customXml" Target="../ink/ink4240.xml"/><Relationship Id="rId245" Type="http://schemas.openxmlformats.org/officeDocument/2006/relationships/image" Target="../media/image3887.png"/><Relationship Id="rId266" Type="http://schemas.openxmlformats.org/officeDocument/2006/relationships/customXml" Target="../ink/ink4261.xml"/><Relationship Id="rId287" Type="http://schemas.openxmlformats.org/officeDocument/2006/relationships/image" Target="../media/image3908.png"/><Relationship Id="rId30" Type="http://schemas.openxmlformats.org/officeDocument/2006/relationships/customXml" Target="../ink/ink4143.xml"/><Relationship Id="rId105" Type="http://schemas.openxmlformats.org/officeDocument/2006/relationships/image" Target="../media/image3817.png"/><Relationship Id="rId126" Type="http://schemas.openxmlformats.org/officeDocument/2006/relationships/customXml" Target="../ink/ink4191.xml"/><Relationship Id="rId147" Type="http://schemas.openxmlformats.org/officeDocument/2006/relationships/image" Target="../media/image3838.png"/><Relationship Id="rId168" Type="http://schemas.openxmlformats.org/officeDocument/2006/relationships/customXml" Target="../ink/ink4212.xml"/><Relationship Id="rId312" Type="http://schemas.openxmlformats.org/officeDocument/2006/relationships/customXml" Target="../ink/ink4284.xml"/><Relationship Id="rId333" Type="http://schemas.openxmlformats.org/officeDocument/2006/relationships/image" Target="../media/image3931.png"/><Relationship Id="rId354" Type="http://schemas.openxmlformats.org/officeDocument/2006/relationships/customXml" Target="../ink/ink4305.xml"/><Relationship Id="rId51" Type="http://schemas.openxmlformats.org/officeDocument/2006/relationships/image" Target="../media/image3790.png"/><Relationship Id="rId72" Type="http://schemas.openxmlformats.org/officeDocument/2006/relationships/customXml" Target="../ink/ink4164.xml"/><Relationship Id="rId93" Type="http://schemas.openxmlformats.org/officeDocument/2006/relationships/image" Target="../media/image3811.png"/><Relationship Id="rId189" Type="http://schemas.openxmlformats.org/officeDocument/2006/relationships/image" Target="../media/image3859.png"/><Relationship Id="rId375" Type="http://schemas.openxmlformats.org/officeDocument/2006/relationships/image" Target="../media/image3952.png"/><Relationship Id="rId396" Type="http://schemas.openxmlformats.org/officeDocument/2006/relationships/customXml" Target="../ink/ink4326.xml"/><Relationship Id="rId3" Type="http://schemas.openxmlformats.org/officeDocument/2006/relationships/image" Target="../media/image3766.png"/><Relationship Id="rId214" Type="http://schemas.openxmlformats.org/officeDocument/2006/relationships/customXml" Target="../ink/ink4235.xml"/><Relationship Id="rId235" Type="http://schemas.openxmlformats.org/officeDocument/2006/relationships/image" Target="../media/image3882.png"/><Relationship Id="rId256" Type="http://schemas.openxmlformats.org/officeDocument/2006/relationships/customXml" Target="../ink/ink4256.xml"/><Relationship Id="rId277" Type="http://schemas.openxmlformats.org/officeDocument/2006/relationships/image" Target="../media/image3903.png"/><Relationship Id="rId298" Type="http://schemas.openxmlformats.org/officeDocument/2006/relationships/customXml" Target="../ink/ink4277.xml"/><Relationship Id="rId400" Type="http://schemas.openxmlformats.org/officeDocument/2006/relationships/customXml" Target="../ink/ink4328.xml"/><Relationship Id="rId116" Type="http://schemas.openxmlformats.org/officeDocument/2006/relationships/customXml" Target="../ink/ink4186.xml"/><Relationship Id="rId137" Type="http://schemas.openxmlformats.org/officeDocument/2006/relationships/image" Target="../media/image3833.png"/><Relationship Id="rId158" Type="http://schemas.openxmlformats.org/officeDocument/2006/relationships/customXml" Target="../ink/ink4207.xml"/><Relationship Id="rId302" Type="http://schemas.openxmlformats.org/officeDocument/2006/relationships/customXml" Target="../ink/ink4279.xml"/><Relationship Id="rId323" Type="http://schemas.openxmlformats.org/officeDocument/2006/relationships/image" Target="../media/image3926.png"/><Relationship Id="rId344" Type="http://schemas.openxmlformats.org/officeDocument/2006/relationships/customXml" Target="../ink/ink4300.xml"/><Relationship Id="rId20" Type="http://schemas.openxmlformats.org/officeDocument/2006/relationships/customXml" Target="../ink/ink4138.xml"/><Relationship Id="rId41" Type="http://schemas.openxmlformats.org/officeDocument/2006/relationships/image" Target="../media/image3785.png"/><Relationship Id="rId62" Type="http://schemas.openxmlformats.org/officeDocument/2006/relationships/customXml" Target="../ink/ink4159.xml"/><Relationship Id="rId83" Type="http://schemas.openxmlformats.org/officeDocument/2006/relationships/image" Target="../media/image3806.png"/><Relationship Id="rId179" Type="http://schemas.openxmlformats.org/officeDocument/2006/relationships/image" Target="../media/image3854.png"/><Relationship Id="rId365" Type="http://schemas.openxmlformats.org/officeDocument/2006/relationships/image" Target="../media/image3947.png"/><Relationship Id="rId386" Type="http://schemas.openxmlformats.org/officeDocument/2006/relationships/customXml" Target="../ink/ink4321.xml"/><Relationship Id="rId190" Type="http://schemas.openxmlformats.org/officeDocument/2006/relationships/customXml" Target="../ink/ink4223.xml"/><Relationship Id="rId204" Type="http://schemas.openxmlformats.org/officeDocument/2006/relationships/customXml" Target="../ink/ink4230.xml"/><Relationship Id="rId225" Type="http://schemas.openxmlformats.org/officeDocument/2006/relationships/image" Target="../media/image3877.png"/><Relationship Id="rId246" Type="http://schemas.openxmlformats.org/officeDocument/2006/relationships/customXml" Target="../ink/ink4251.xml"/><Relationship Id="rId267" Type="http://schemas.openxmlformats.org/officeDocument/2006/relationships/image" Target="../media/image3898.png"/><Relationship Id="rId288" Type="http://schemas.openxmlformats.org/officeDocument/2006/relationships/customXml" Target="../ink/ink4272.xml"/><Relationship Id="rId106" Type="http://schemas.openxmlformats.org/officeDocument/2006/relationships/customXml" Target="../ink/ink4181.xml"/><Relationship Id="rId127" Type="http://schemas.openxmlformats.org/officeDocument/2006/relationships/image" Target="../media/image3828.png"/><Relationship Id="rId313" Type="http://schemas.openxmlformats.org/officeDocument/2006/relationships/image" Target="../media/image3921.png"/><Relationship Id="rId10" Type="http://schemas.openxmlformats.org/officeDocument/2006/relationships/customXml" Target="../ink/ink4133.xml"/><Relationship Id="rId31" Type="http://schemas.openxmlformats.org/officeDocument/2006/relationships/image" Target="../media/image3780.png"/><Relationship Id="rId52" Type="http://schemas.openxmlformats.org/officeDocument/2006/relationships/customXml" Target="../ink/ink4154.xml"/><Relationship Id="rId73" Type="http://schemas.openxmlformats.org/officeDocument/2006/relationships/image" Target="../media/image3801.png"/><Relationship Id="rId94" Type="http://schemas.openxmlformats.org/officeDocument/2006/relationships/customXml" Target="../ink/ink4175.xml"/><Relationship Id="rId148" Type="http://schemas.openxmlformats.org/officeDocument/2006/relationships/customXml" Target="../ink/ink4202.xml"/><Relationship Id="rId169" Type="http://schemas.openxmlformats.org/officeDocument/2006/relationships/image" Target="../media/image3849.png"/><Relationship Id="rId334" Type="http://schemas.openxmlformats.org/officeDocument/2006/relationships/customXml" Target="../ink/ink4295.xml"/><Relationship Id="rId355" Type="http://schemas.openxmlformats.org/officeDocument/2006/relationships/image" Target="../media/image3942.png"/><Relationship Id="rId376" Type="http://schemas.openxmlformats.org/officeDocument/2006/relationships/customXml" Target="../ink/ink4316.xml"/><Relationship Id="rId397" Type="http://schemas.openxmlformats.org/officeDocument/2006/relationships/image" Target="../media/image3963.png"/><Relationship Id="rId4" Type="http://schemas.openxmlformats.org/officeDocument/2006/relationships/customXml" Target="../ink/ink4130.xml"/><Relationship Id="rId180" Type="http://schemas.openxmlformats.org/officeDocument/2006/relationships/customXml" Target="../ink/ink4218.xml"/><Relationship Id="rId215" Type="http://schemas.openxmlformats.org/officeDocument/2006/relationships/image" Target="../media/image3872.png"/><Relationship Id="rId236" Type="http://schemas.openxmlformats.org/officeDocument/2006/relationships/customXml" Target="../ink/ink4246.xml"/><Relationship Id="rId257" Type="http://schemas.openxmlformats.org/officeDocument/2006/relationships/image" Target="../media/image3893.png"/><Relationship Id="rId278" Type="http://schemas.openxmlformats.org/officeDocument/2006/relationships/customXml" Target="../ink/ink4267.xml"/><Relationship Id="rId401" Type="http://schemas.openxmlformats.org/officeDocument/2006/relationships/image" Target="../media/image3965.png"/><Relationship Id="rId303" Type="http://schemas.openxmlformats.org/officeDocument/2006/relationships/image" Target="../media/image3916.png"/><Relationship Id="rId42" Type="http://schemas.openxmlformats.org/officeDocument/2006/relationships/customXml" Target="../ink/ink4149.xml"/><Relationship Id="rId84" Type="http://schemas.openxmlformats.org/officeDocument/2006/relationships/customXml" Target="../ink/ink4170.xml"/><Relationship Id="rId138" Type="http://schemas.openxmlformats.org/officeDocument/2006/relationships/customXml" Target="../ink/ink4197.xml"/><Relationship Id="rId345" Type="http://schemas.openxmlformats.org/officeDocument/2006/relationships/image" Target="../media/image3937.png"/><Relationship Id="rId387" Type="http://schemas.openxmlformats.org/officeDocument/2006/relationships/image" Target="../media/image3958.png"/><Relationship Id="rId191" Type="http://schemas.openxmlformats.org/officeDocument/2006/relationships/image" Target="../media/image3860.png"/><Relationship Id="rId205" Type="http://schemas.openxmlformats.org/officeDocument/2006/relationships/image" Target="../media/image3867.png"/><Relationship Id="rId247" Type="http://schemas.openxmlformats.org/officeDocument/2006/relationships/image" Target="../media/image3888.png"/><Relationship Id="rId107" Type="http://schemas.openxmlformats.org/officeDocument/2006/relationships/image" Target="../media/image3818.png"/><Relationship Id="rId289" Type="http://schemas.openxmlformats.org/officeDocument/2006/relationships/image" Target="../media/image3909.png"/><Relationship Id="rId11" Type="http://schemas.openxmlformats.org/officeDocument/2006/relationships/image" Target="../media/image3770.png"/><Relationship Id="rId53" Type="http://schemas.openxmlformats.org/officeDocument/2006/relationships/image" Target="../media/image3791.png"/><Relationship Id="rId149" Type="http://schemas.openxmlformats.org/officeDocument/2006/relationships/image" Target="../media/image3839.png"/><Relationship Id="rId314" Type="http://schemas.openxmlformats.org/officeDocument/2006/relationships/customXml" Target="../ink/ink4285.xml"/><Relationship Id="rId356" Type="http://schemas.openxmlformats.org/officeDocument/2006/relationships/customXml" Target="../ink/ink4306.xml"/><Relationship Id="rId398" Type="http://schemas.openxmlformats.org/officeDocument/2006/relationships/customXml" Target="../ink/ink4327.xml"/><Relationship Id="rId95" Type="http://schemas.openxmlformats.org/officeDocument/2006/relationships/image" Target="../media/image3812.png"/><Relationship Id="rId160" Type="http://schemas.openxmlformats.org/officeDocument/2006/relationships/customXml" Target="../ink/ink4208.xml"/><Relationship Id="rId216" Type="http://schemas.openxmlformats.org/officeDocument/2006/relationships/customXml" Target="../ink/ink4236.xml"/><Relationship Id="rId258" Type="http://schemas.openxmlformats.org/officeDocument/2006/relationships/customXml" Target="../ink/ink4257.xml"/><Relationship Id="rId22" Type="http://schemas.openxmlformats.org/officeDocument/2006/relationships/customXml" Target="../ink/ink4139.xml"/><Relationship Id="rId64" Type="http://schemas.openxmlformats.org/officeDocument/2006/relationships/customXml" Target="../ink/ink4160.xml"/><Relationship Id="rId118" Type="http://schemas.openxmlformats.org/officeDocument/2006/relationships/customXml" Target="../ink/ink4187.xml"/><Relationship Id="rId325" Type="http://schemas.openxmlformats.org/officeDocument/2006/relationships/image" Target="../media/image3927.png"/><Relationship Id="rId367" Type="http://schemas.openxmlformats.org/officeDocument/2006/relationships/image" Target="../media/image3948.png"/><Relationship Id="rId171" Type="http://schemas.openxmlformats.org/officeDocument/2006/relationships/image" Target="../media/image3850.png"/><Relationship Id="rId227" Type="http://schemas.openxmlformats.org/officeDocument/2006/relationships/image" Target="../media/image3878.png"/><Relationship Id="rId269" Type="http://schemas.openxmlformats.org/officeDocument/2006/relationships/image" Target="../media/image3899.png"/><Relationship Id="rId33" Type="http://schemas.openxmlformats.org/officeDocument/2006/relationships/image" Target="../media/image3781.png"/><Relationship Id="rId129" Type="http://schemas.openxmlformats.org/officeDocument/2006/relationships/image" Target="../media/image3829.png"/><Relationship Id="rId280" Type="http://schemas.openxmlformats.org/officeDocument/2006/relationships/customXml" Target="../ink/ink4268.xml"/><Relationship Id="rId336" Type="http://schemas.openxmlformats.org/officeDocument/2006/relationships/customXml" Target="../ink/ink4296.xml"/><Relationship Id="rId75" Type="http://schemas.openxmlformats.org/officeDocument/2006/relationships/image" Target="../media/image3802.png"/><Relationship Id="rId140" Type="http://schemas.openxmlformats.org/officeDocument/2006/relationships/customXml" Target="../ink/ink4198.xml"/><Relationship Id="rId182" Type="http://schemas.openxmlformats.org/officeDocument/2006/relationships/customXml" Target="../ink/ink4219.xml"/><Relationship Id="rId378" Type="http://schemas.openxmlformats.org/officeDocument/2006/relationships/customXml" Target="../ink/ink4317.xml"/><Relationship Id="rId403" Type="http://schemas.openxmlformats.org/officeDocument/2006/relationships/image" Target="../media/image3966.png"/><Relationship Id="rId6" Type="http://schemas.openxmlformats.org/officeDocument/2006/relationships/customXml" Target="../ink/ink4131.xml"/><Relationship Id="rId238" Type="http://schemas.openxmlformats.org/officeDocument/2006/relationships/customXml" Target="../ink/ink4247.xml"/><Relationship Id="rId291" Type="http://schemas.openxmlformats.org/officeDocument/2006/relationships/image" Target="../media/image3910.png"/><Relationship Id="rId305" Type="http://schemas.openxmlformats.org/officeDocument/2006/relationships/image" Target="../media/image3917.png"/><Relationship Id="rId347" Type="http://schemas.openxmlformats.org/officeDocument/2006/relationships/image" Target="../media/image3938.png"/><Relationship Id="rId44" Type="http://schemas.openxmlformats.org/officeDocument/2006/relationships/customXml" Target="../ink/ink4150.xml"/><Relationship Id="rId86" Type="http://schemas.openxmlformats.org/officeDocument/2006/relationships/customXml" Target="../ink/ink4171.xml"/><Relationship Id="rId151" Type="http://schemas.openxmlformats.org/officeDocument/2006/relationships/image" Target="../media/image3840.png"/><Relationship Id="rId389" Type="http://schemas.openxmlformats.org/officeDocument/2006/relationships/image" Target="../media/image3959.png"/><Relationship Id="rId193" Type="http://schemas.openxmlformats.org/officeDocument/2006/relationships/image" Target="../media/image3861.png"/><Relationship Id="rId207" Type="http://schemas.openxmlformats.org/officeDocument/2006/relationships/image" Target="../media/image3868.png"/><Relationship Id="rId249" Type="http://schemas.openxmlformats.org/officeDocument/2006/relationships/image" Target="../media/image3889.png"/><Relationship Id="rId13" Type="http://schemas.openxmlformats.org/officeDocument/2006/relationships/image" Target="../media/image3771.png"/><Relationship Id="rId109" Type="http://schemas.openxmlformats.org/officeDocument/2006/relationships/image" Target="../media/image3819.png"/><Relationship Id="rId260" Type="http://schemas.openxmlformats.org/officeDocument/2006/relationships/customXml" Target="../ink/ink4258.xml"/><Relationship Id="rId316" Type="http://schemas.openxmlformats.org/officeDocument/2006/relationships/customXml" Target="../ink/ink4286.xml"/><Relationship Id="rId55" Type="http://schemas.openxmlformats.org/officeDocument/2006/relationships/image" Target="../media/image3792.png"/><Relationship Id="rId97" Type="http://schemas.openxmlformats.org/officeDocument/2006/relationships/image" Target="../media/image3813.png"/><Relationship Id="rId120" Type="http://schemas.openxmlformats.org/officeDocument/2006/relationships/customXml" Target="../ink/ink4188.xml"/><Relationship Id="rId358" Type="http://schemas.openxmlformats.org/officeDocument/2006/relationships/customXml" Target="../ink/ink4307.xml"/><Relationship Id="rId162" Type="http://schemas.openxmlformats.org/officeDocument/2006/relationships/customXml" Target="../ink/ink4209.xml"/><Relationship Id="rId218" Type="http://schemas.openxmlformats.org/officeDocument/2006/relationships/customXml" Target="../ink/ink4237.xml"/><Relationship Id="rId271" Type="http://schemas.openxmlformats.org/officeDocument/2006/relationships/image" Target="../media/image3900.png"/><Relationship Id="rId24" Type="http://schemas.openxmlformats.org/officeDocument/2006/relationships/customXml" Target="../ink/ink4140.xml"/><Relationship Id="rId66" Type="http://schemas.openxmlformats.org/officeDocument/2006/relationships/customXml" Target="../ink/ink4161.xml"/><Relationship Id="rId131" Type="http://schemas.openxmlformats.org/officeDocument/2006/relationships/image" Target="../media/image3830.png"/><Relationship Id="rId327" Type="http://schemas.openxmlformats.org/officeDocument/2006/relationships/image" Target="../media/image3928.png"/><Relationship Id="rId369" Type="http://schemas.openxmlformats.org/officeDocument/2006/relationships/image" Target="../media/image3949.png"/><Relationship Id="rId173" Type="http://schemas.openxmlformats.org/officeDocument/2006/relationships/image" Target="../media/image3851.png"/><Relationship Id="rId229" Type="http://schemas.openxmlformats.org/officeDocument/2006/relationships/image" Target="../media/image3879.png"/><Relationship Id="rId380" Type="http://schemas.openxmlformats.org/officeDocument/2006/relationships/customXml" Target="../ink/ink4318.xml"/><Relationship Id="rId240" Type="http://schemas.openxmlformats.org/officeDocument/2006/relationships/customXml" Target="../ink/ink4248.xml"/><Relationship Id="rId35" Type="http://schemas.openxmlformats.org/officeDocument/2006/relationships/image" Target="../media/image3782.png"/><Relationship Id="rId77" Type="http://schemas.openxmlformats.org/officeDocument/2006/relationships/image" Target="../media/image3803.png"/><Relationship Id="rId100" Type="http://schemas.openxmlformats.org/officeDocument/2006/relationships/customXml" Target="../ink/ink4178.xml"/><Relationship Id="rId282" Type="http://schemas.openxmlformats.org/officeDocument/2006/relationships/customXml" Target="../ink/ink4269.xml"/><Relationship Id="rId338" Type="http://schemas.openxmlformats.org/officeDocument/2006/relationships/customXml" Target="../ink/ink4297.xml"/><Relationship Id="rId8" Type="http://schemas.openxmlformats.org/officeDocument/2006/relationships/customXml" Target="../ink/ink4132.xml"/><Relationship Id="rId142" Type="http://schemas.openxmlformats.org/officeDocument/2006/relationships/customXml" Target="../ink/ink4199.xml"/><Relationship Id="rId184" Type="http://schemas.openxmlformats.org/officeDocument/2006/relationships/customXml" Target="../ink/ink4220.xml"/><Relationship Id="rId391" Type="http://schemas.openxmlformats.org/officeDocument/2006/relationships/image" Target="../media/image3960.png"/><Relationship Id="rId405" Type="http://schemas.openxmlformats.org/officeDocument/2006/relationships/image" Target="../media/image3967.png"/><Relationship Id="rId251" Type="http://schemas.openxmlformats.org/officeDocument/2006/relationships/image" Target="../media/image3890.png"/><Relationship Id="rId46" Type="http://schemas.openxmlformats.org/officeDocument/2006/relationships/customXml" Target="../ink/ink4151.xml"/><Relationship Id="rId293" Type="http://schemas.openxmlformats.org/officeDocument/2006/relationships/image" Target="../media/image3911.png"/><Relationship Id="rId307" Type="http://schemas.openxmlformats.org/officeDocument/2006/relationships/image" Target="../media/image3918.png"/><Relationship Id="rId349" Type="http://schemas.openxmlformats.org/officeDocument/2006/relationships/image" Target="../media/image3939.png"/><Relationship Id="rId88" Type="http://schemas.openxmlformats.org/officeDocument/2006/relationships/customXml" Target="../ink/ink4172.xml"/><Relationship Id="rId111" Type="http://schemas.openxmlformats.org/officeDocument/2006/relationships/image" Target="../media/image3820.png"/><Relationship Id="rId153" Type="http://schemas.openxmlformats.org/officeDocument/2006/relationships/image" Target="../media/image3841.png"/><Relationship Id="rId195" Type="http://schemas.openxmlformats.org/officeDocument/2006/relationships/image" Target="../media/image3862.png"/><Relationship Id="rId209" Type="http://schemas.openxmlformats.org/officeDocument/2006/relationships/image" Target="../media/image3869.png"/><Relationship Id="rId360" Type="http://schemas.openxmlformats.org/officeDocument/2006/relationships/customXml" Target="../ink/ink4308.xml"/><Relationship Id="rId220" Type="http://schemas.openxmlformats.org/officeDocument/2006/relationships/customXml" Target="../ink/ink4238.xml"/><Relationship Id="rId15" Type="http://schemas.openxmlformats.org/officeDocument/2006/relationships/image" Target="../media/image3772.png"/><Relationship Id="rId57" Type="http://schemas.openxmlformats.org/officeDocument/2006/relationships/image" Target="../media/image3793.png"/><Relationship Id="rId262" Type="http://schemas.openxmlformats.org/officeDocument/2006/relationships/customXml" Target="../ink/ink4259.xml"/><Relationship Id="rId318" Type="http://schemas.openxmlformats.org/officeDocument/2006/relationships/customXml" Target="../ink/ink4287.xml"/><Relationship Id="rId99" Type="http://schemas.openxmlformats.org/officeDocument/2006/relationships/image" Target="../media/image3814.png"/><Relationship Id="rId122" Type="http://schemas.openxmlformats.org/officeDocument/2006/relationships/customXml" Target="../ink/ink4189.xml"/><Relationship Id="rId164" Type="http://schemas.openxmlformats.org/officeDocument/2006/relationships/customXml" Target="../ink/ink4210.xml"/><Relationship Id="rId371" Type="http://schemas.openxmlformats.org/officeDocument/2006/relationships/image" Target="../media/image3950.png"/><Relationship Id="rId26" Type="http://schemas.openxmlformats.org/officeDocument/2006/relationships/customXml" Target="../ink/ink4141.xml"/><Relationship Id="rId231" Type="http://schemas.openxmlformats.org/officeDocument/2006/relationships/image" Target="../media/image3880.png"/><Relationship Id="rId273" Type="http://schemas.openxmlformats.org/officeDocument/2006/relationships/image" Target="../media/image3901.png"/><Relationship Id="rId329" Type="http://schemas.openxmlformats.org/officeDocument/2006/relationships/image" Target="../media/image3929.png"/><Relationship Id="rId68" Type="http://schemas.openxmlformats.org/officeDocument/2006/relationships/customXml" Target="../ink/ink4162.xml"/><Relationship Id="rId133" Type="http://schemas.openxmlformats.org/officeDocument/2006/relationships/image" Target="../media/image3831.png"/><Relationship Id="rId175" Type="http://schemas.openxmlformats.org/officeDocument/2006/relationships/image" Target="../media/image3852.png"/><Relationship Id="rId340" Type="http://schemas.openxmlformats.org/officeDocument/2006/relationships/customXml" Target="../ink/ink4298.xml"/><Relationship Id="rId200" Type="http://schemas.openxmlformats.org/officeDocument/2006/relationships/customXml" Target="../ink/ink4228.xml"/><Relationship Id="rId382" Type="http://schemas.openxmlformats.org/officeDocument/2006/relationships/customXml" Target="../ink/ink4319.xml"/><Relationship Id="rId242" Type="http://schemas.openxmlformats.org/officeDocument/2006/relationships/customXml" Target="../ink/ink4249.xml"/><Relationship Id="rId284" Type="http://schemas.openxmlformats.org/officeDocument/2006/relationships/customXml" Target="../ink/ink4270.xml"/><Relationship Id="rId37" Type="http://schemas.openxmlformats.org/officeDocument/2006/relationships/image" Target="../media/image3783.png"/><Relationship Id="rId79" Type="http://schemas.openxmlformats.org/officeDocument/2006/relationships/image" Target="../media/image3804.png"/><Relationship Id="rId102" Type="http://schemas.openxmlformats.org/officeDocument/2006/relationships/customXml" Target="../ink/ink4179.xml"/><Relationship Id="rId144" Type="http://schemas.openxmlformats.org/officeDocument/2006/relationships/customXml" Target="../ink/ink4200.xml"/><Relationship Id="rId90" Type="http://schemas.openxmlformats.org/officeDocument/2006/relationships/customXml" Target="../ink/ink4173.xml"/><Relationship Id="rId186" Type="http://schemas.openxmlformats.org/officeDocument/2006/relationships/customXml" Target="../ink/ink4221.xml"/><Relationship Id="rId351" Type="http://schemas.openxmlformats.org/officeDocument/2006/relationships/image" Target="../media/image3940.png"/><Relationship Id="rId393" Type="http://schemas.openxmlformats.org/officeDocument/2006/relationships/image" Target="../media/image3961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025.png"/><Relationship Id="rId299" Type="http://schemas.openxmlformats.org/officeDocument/2006/relationships/image" Target="../media/image4116.png"/><Relationship Id="rId21" Type="http://schemas.openxmlformats.org/officeDocument/2006/relationships/image" Target="../media/image3977.png"/><Relationship Id="rId63" Type="http://schemas.openxmlformats.org/officeDocument/2006/relationships/image" Target="../media/image3998.png"/><Relationship Id="rId159" Type="http://schemas.openxmlformats.org/officeDocument/2006/relationships/image" Target="../media/image4046.png"/><Relationship Id="rId324" Type="http://schemas.openxmlformats.org/officeDocument/2006/relationships/customXml" Target="../ink/ink4492.xml"/><Relationship Id="rId366" Type="http://schemas.openxmlformats.org/officeDocument/2006/relationships/customXml" Target="../ink/ink4513.xml"/><Relationship Id="rId170" Type="http://schemas.openxmlformats.org/officeDocument/2006/relationships/customXml" Target="../ink/ink4415.xml"/><Relationship Id="rId226" Type="http://schemas.openxmlformats.org/officeDocument/2006/relationships/customXml" Target="../ink/ink4443.xml"/><Relationship Id="rId433" Type="http://schemas.openxmlformats.org/officeDocument/2006/relationships/image" Target="../media/image4183.png"/><Relationship Id="rId268" Type="http://schemas.openxmlformats.org/officeDocument/2006/relationships/customXml" Target="../ink/ink4464.xml"/><Relationship Id="rId32" Type="http://schemas.openxmlformats.org/officeDocument/2006/relationships/customXml" Target="../ink/ink4346.xml"/><Relationship Id="rId74" Type="http://schemas.openxmlformats.org/officeDocument/2006/relationships/customXml" Target="../ink/ink4367.xml"/><Relationship Id="rId128" Type="http://schemas.openxmlformats.org/officeDocument/2006/relationships/customXml" Target="../ink/ink4394.xml"/><Relationship Id="rId335" Type="http://schemas.openxmlformats.org/officeDocument/2006/relationships/image" Target="../media/image4134.png"/><Relationship Id="rId377" Type="http://schemas.openxmlformats.org/officeDocument/2006/relationships/image" Target="../media/image4155.png"/><Relationship Id="rId5" Type="http://schemas.openxmlformats.org/officeDocument/2006/relationships/image" Target="../media/image3969.png"/><Relationship Id="rId181" Type="http://schemas.openxmlformats.org/officeDocument/2006/relationships/image" Target="../media/image4057.png"/><Relationship Id="rId237" Type="http://schemas.openxmlformats.org/officeDocument/2006/relationships/image" Target="../media/image4085.png"/><Relationship Id="rId402" Type="http://schemas.openxmlformats.org/officeDocument/2006/relationships/customXml" Target="../ink/ink4531.xml"/><Relationship Id="rId279" Type="http://schemas.openxmlformats.org/officeDocument/2006/relationships/image" Target="../media/image4106.png"/><Relationship Id="rId444" Type="http://schemas.openxmlformats.org/officeDocument/2006/relationships/customXml" Target="../ink/ink4552.xml"/><Relationship Id="rId43" Type="http://schemas.openxmlformats.org/officeDocument/2006/relationships/image" Target="../media/image3988.png"/><Relationship Id="rId139" Type="http://schemas.openxmlformats.org/officeDocument/2006/relationships/image" Target="../media/image4036.png"/><Relationship Id="rId290" Type="http://schemas.openxmlformats.org/officeDocument/2006/relationships/customXml" Target="../ink/ink4475.xml"/><Relationship Id="rId304" Type="http://schemas.openxmlformats.org/officeDocument/2006/relationships/customXml" Target="../ink/ink4482.xml"/><Relationship Id="rId346" Type="http://schemas.openxmlformats.org/officeDocument/2006/relationships/customXml" Target="../ink/ink4503.xml"/><Relationship Id="rId388" Type="http://schemas.openxmlformats.org/officeDocument/2006/relationships/customXml" Target="../ink/ink4524.xml"/><Relationship Id="rId85" Type="http://schemas.openxmlformats.org/officeDocument/2006/relationships/image" Target="../media/image4009.png"/><Relationship Id="rId150" Type="http://schemas.openxmlformats.org/officeDocument/2006/relationships/customXml" Target="../ink/ink4405.xml"/><Relationship Id="rId192" Type="http://schemas.openxmlformats.org/officeDocument/2006/relationships/customXml" Target="../ink/ink4426.xml"/><Relationship Id="rId206" Type="http://schemas.openxmlformats.org/officeDocument/2006/relationships/customXml" Target="../ink/ink4433.xml"/><Relationship Id="rId413" Type="http://schemas.openxmlformats.org/officeDocument/2006/relationships/image" Target="../media/image4173.png"/><Relationship Id="rId248" Type="http://schemas.openxmlformats.org/officeDocument/2006/relationships/customXml" Target="../ink/ink4454.xml"/><Relationship Id="rId12" Type="http://schemas.openxmlformats.org/officeDocument/2006/relationships/customXml" Target="../ink/ink4336.xml"/><Relationship Id="rId108" Type="http://schemas.openxmlformats.org/officeDocument/2006/relationships/customXml" Target="../ink/ink4384.xml"/><Relationship Id="rId315" Type="http://schemas.openxmlformats.org/officeDocument/2006/relationships/image" Target="../media/image4124.png"/><Relationship Id="rId357" Type="http://schemas.openxmlformats.org/officeDocument/2006/relationships/image" Target="../media/image4145.png"/><Relationship Id="rId54" Type="http://schemas.openxmlformats.org/officeDocument/2006/relationships/customXml" Target="../ink/ink4357.xml"/><Relationship Id="rId96" Type="http://schemas.openxmlformats.org/officeDocument/2006/relationships/customXml" Target="../ink/ink4378.xml"/><Relationship Id="rId161" Type="http://schemas.openxmlformats.org/officeDocument/2006/relationships/image" Target="../media/image4047.png"/><Relationship Id="rId217" Type="http://schemas.openxmlformats.org/officeDocument/2006/relationships/image" Target="../media/image4075.png"/><Relationship Id="rId399" Type="http://schemas.openxmlformats.org/officeDocument/2006/relationships/image" Target="../media/image4166.png"/><Relationship Id="rId259" Type="http://schemas.openxmlformats.org/officeDocument/2006/relationships/image" Target="../media/image4096.png"/><Relationship Id="rId424" Type="http://schemas.openxmlformats.org/officeDocument/2006/relationships/customXml" Target="../ink/ink4542.xml"/><Relationship Id="rId23" Type="http://schemas.openxmlformats.org/officeDocument/2006/relationships/image" Target="../media/image3978.png"/><Relationship Id="rId119" Type="http://schemas.openxmlformats.org/officeDocument/2006/relationships/image" Target="../media/image4026.png"/><Relationship Id="rId270" Type="http://schemas.openxmlformats.org/officeDocument/2006/relationships/customXml" Target="../ink/ink4465.xml"/><Relationship Id="rId326" Type="http://schemas.openxmlformats.org/officeDocument/2006/relationships/customXml" Target="../ink/ink4493.xml"/><Relationship Id="rId65" Type="http://schemas.openxmlformats.org/officeDocument/2006/relationships/image" Target="../media/image3999.png"/><Relationship Id="rId130" Type="http://schemas.openxmlformats.org/officeDocument/2006/relationships/customXml" Target="../ink/ink4395.xml"/><Relationship Id="rId368" Type="http://schemas.openxmlformats.org/officeDocument/2006/relationships/customXml" Target="../ink/ink4514.xml"/><Relationship Id="rId172" Type="http://schemas.openxmlformats.org/officeDocument/2006/relationships/customXml" Target="../ink/ink4416.xml"/><Relationship Id="rId228" Type="http://schemas.openxmlformats.org/officeDocument/2006/relationships/customXml" Target="../ink/ink4444.xml"/><Relationship Id="rId435" Type="http://schemas.openxmlformats.org/officeDocument/2006/relationships/image" Target="../media/image4184.png"/><Relationship Id="rId281" Type="http://schemas.openxmlformats.org/officeDocument/2006/relationships/image" Target="../media/image4107.png"/><Relationship Id="rId337" Type="http://schemas.openxmlformats.org/officeDocument/2006/relationships/image" Target="../media/image4135.png"/><Relationship Id="rId34" Type="http://schemas.openxmlformats.org/officeDocument/2006/relationships/customXml" Target="../ink/ink4347.xml"/><Relationship Id="rId76" Type="http://schemas.openxmlformats.org/officeDocument/2006/relationships/customXml" Target="../ink/ink4368.xml"/><Relationship Id="rId141" Type="http://schemas.openxmlformats.org/officeDocument/2006/relationships/image" Target="../media/image4037.png"/><Relationship Id="rId379" Type="http://schemas.openxmlformats.org/officeDocument/2006/relationships/image" Target="../media/image4156.png"/><Relationship Id="rId7" Type="http://schemas.openxmlformats.org/officeDocument/2006/relationships/image" Target="../media/image3970.png"/><Relationship Id="rId183" Type="http://schemas.openxmlformats.org/officeDocument/2006/relationships/image" Target="../media/image4058.png"/><Relationship Id="rId239" Type="http://schemas.openxmlformats.org/officeDocument/2006/relationships/image" Target="../media/image4086.png"/><Relationship Id="rId390" Type="http://schemas.openxmlformats.org/officeDocument/2006/relationships/customXml" Target="../ink/ink4525.xml"/><Relationship Id="rId404" Type="http://schemas.openxmlformats.org/officeDocument/2006/relationships/customXml" Target="../ink/ink4532.xml"/><Relationship Id="rId250" Type="http://schemas.openxmlformats.org/officeDocument/2006/relationships/customXml" Target="../ink/ink4455.xml"/><Relationship Id="rId292" Type="http://schemas.openxmlformats.org/officeDocument/2006/relationships/customXml" Target="../ink/ink4476.xml"/><Relationship Id="rId306" Type="http://schemas.openxmlformats.org/officeDocument/2006/relationships/customXml" Target="../ink/ink4483.xml"/><Relationship Id="rId45" Type="http://schemas.openxmlformats.org/officeDocument/2006/relationships/image" Target="../media/image3989.png"/><Relationship Id="rId87" Type="http://schemas.openxmlformats.org/officeDocument/2006/relationships/image" Target="../media/image4010.png"/><Relationship Id="rId110" Type="http://schemas.openxmlformats.org/officeDocument/2006/relationships/customXml" Target="../ink/ink4385.xml"/><Relationship Id="rId348" Type="http://schemas.openxmlformats.org/officeDocument/2006/relationships/customXml" Target="../ink/ink4504.xml"/><Relationship Id="rId152" Type="http://schemas.openxmlformats.org/officeDocument/2006/relationships/customXml" Target="../ink/ink4406.xml"/><Relationship Id="rId194" Type="http://schemas.openxmlformats.org/officeDocument/2006/relationships/customXml" Target="../ink/ink4427.xml"/><Relationship Id="rId208" Type="http://schemas.openxmlformats.org/officeDocument/2006/relationships/customXml" Target="../ink/ink4434.xml"/><Relationship Id="rId415" Type="http://schemas.openxmlformats.org/officeDocument/2006/relationships/image" Target="../media/image4174.png"/><Relationship Id="rId261" Type="http://schemas.openxmlformats.org/officeDocument/2006/relationships/image" Target="../media/image4097.png"/><Relationship Id="rId14" Type="http://schemas.openxmlformats.org/officeDocument/2006/relationships/customXml" Target="../ink/ink4337.xml"/><Relationship Id="rId56" Type="http://schemas.openxmlformats.org/officeDocument/2006/relationships/customXml" Target="../ink/ink4358.xml"/><Relationship Id="rId317" Type="http://schemas.openxmlformats.org/officeDocument/2006/relationships/image" Target="../media/image4125.png"/><Relationship Id="rId359" Type="http://schemas.openxmlformats.org/officeDocument/2006/relationships/image" Target="../media/image4146.png"/><Relationship Id="rId98" Type="http://schemas.openxmlformats.org/officeDocument/2006/relationships/customXml" Target="../ink/ink4379.xml"/><Relationship Id="rId121" Type="http://schemas.openxmlformats.org/officeDocument/2006/relationships/image" Target="../media/image4027.png"/><Relationship Id="rId163" Type="http://schemas.openxmlformats.org/officeDocument/2006/relationships/image" Target="../media/image4048.png"/><Relationship Id="rId219" Type="http://schemas.openxmlformats.org/officeDocument/2006/relationships/image" Target="../media/image4076.png"/><Relationship Id="rId370" Type="http://schemas.openxmlformats.org/officeDocument/2006/relationships/customXml" Target="../ink/ink4515.xml"/><Relationship Id="rId426" Type="http://schemas.openxmlformats.org/officeDocument/2006/relationships/customXml" Target="../ink/ink4543.xml"/><Relationship Id="rId230" Type="http://schemas.openxmlformats.org/officeDocument/2006/relationships/customXml" Target="../ink/ink4445.xml"/><Relationship Id="rId25" Type="http://schemas.openxmlformats.org/officeDocument/2006/relationships/image" Target="../media/image3979.png"/><Relationship Id="rId67" Type="http://schemas.openxmlformats.org/officeDocument/2006/relationships/image" Target="../media/image4000.png"/><Relationship Id="rId272" Type="http://schemas.openxmlformats.org/officeDocument/2006/relationships/customXml" Target="../ink/ink4466.xml"/><Relationship Id="rId328" Type="http://schemas.openxmlformats.org/officeDocument/2006/relationships/customXml" Target="../ink/ink4494.xml"/><Relationship Id="rId132" Type="http://schemas.openxmlformats.org/officeDocument/2006/relationships/customXml" Target="../ink/ink4396.xml"/><Relationship Id="rId174" Type="http://schemas.openxmlformats.org/officeDocument/2006/relationships/customXml" Target="../ink/ink4417.xml"/><Relationship Id="rId381" Type="http://schemas.openxmlformats.org/officeDocument/2006/relationships/image" Target="../media/image4157.png"/><Relationship Id="rId241" Type="http://schemas.openxmlformats.org/officeDocument/2006/relationships/image" Target="../media/image4087.png"/><Relationship Id="rId437" Type="http://schemas.openxmlformats.org/officeDocument/2006/relationships/image" Target="../media/image4185.png"/><Relationship Id="rId36" Type="http://schemas.openxmlformats.org/officeDocument/2006/relationships/customXml" Target="../ink/ink4348.xml"/><Relationship Id="rId283" Type="http://schemas.openxmlformats.org/officeDocument/2006/relationships/image" Target="../media/image4108.png"/><Relationship Id="rId339" Type="http://schemas.openxmlformats.org/officeDocument/2006/relationships/image" Target="../media/image4136.png"/><Relationship Id="rId78" Type="http://schemas.openxmlformats.org/officeDocument/2006/relationships/customXml" Target="../ink/ink4369.xml"/><Relationship Id="rId101" Type="http://schemas.openxmlformats.org/officeDocument/2006/relationships/image" Target="../media/image4017.png"/><Relationship Id="rId143" Type="http://schemas.openxmlformats.org/officeDocument/2006/relationships/image" Target="../media/image4038.png"/><Relationship Id="rId185" Type="http://schemas.openxmlformats.org/officeDocument/2006/relationships/image" Target="../media/image4059.png"/><Relationship Id="rId350" Type="http://schemas.openxmlformats.org/officeDocument/2006/relationships/customXml" Target="../ink/ink4505.xml"/><Relationship Id="rId406" Type="http://schemas.openxmlformats.org/officeDocument/2006/relationships/customXml" Target="../ink/ink4533.xml"/><Relationship Id="rId9" Type="http://schemas.openxmlformats.org/officeDocument/2006/relationships/image" Target="../media/image3971.png"/><Relationship Id="rId210" Type="http://schemas.openxmlformats.org/officeDocument/2006/relationships/customXml" Target="../ink/ink4435.xml"/><Relationship Id="rId392" Type="http://schemas.openxmlformats.org/officeDocument/2006/relationships/customXml" Target="../ink/ink4526.xml"/><Relationship Id="rId252" Type="http://schemas.openxmlformats.org/officeDocument/2006/relationships/customXml" Target="../ink/ink4456.xml"/><Relationship Id="rId294" Type="http://schemas.openxmlformats.org/officeDocument/2006/relationships/customXml" Target="../ink/ink4477.xml"/><Relationship Id="rId308" Type="http://schemas.openxmlformats.org/officeDocument/2006/relationships/customXml" Target="../ink/ink4484.xml"/><Relationship Id="rId47" Type="http://schemas.openxmlformats.org/officeDocument/2006/relationships/image" Target="../media/image3990.png"/><Relationship Id="rId89" Type="http://schemas.openxmlformats.org/officeDocument/2006/relationships/image" Target="../media/image4011.png"/><Relationship Id="rId112" Type="http://schemas.openxmlformats.org/officeDocument/2006/relationships/customXml" Target="../ink/ink4386.xml"/><Relationship Id="rId154" Type="http://schemas.openxmlformats.org/officeDocument/2006/relationships/customXml" Target="../ink/ink4407.xml"/><Relationship Id="rId361" Type="http://schemas.openxmlformats.org/officeDocument/2006/relationships/image" Target="../media/image4147.png"/><Relationship Id="rId196" Type="http://schemas.openxmlformats.org/officeDocument/2006/relationships/customXml" Target="../ink/ink4428.xml"/><Relationship Id="rId417" Type="http://schemas.openxmlformats.org/officeDocument/2006/relationships/image" Target="../media/image4175.png"/><Relationship Id="rId16" Type="http://schemas.openxmlformats.org/officeDocument/2006/relationships/customXml" Target="../ink/ink4338.xml"/><Relationship Id="rId221" Type="http://schemas.openxmlformats.org/officeDocument/2006/relationships/image" Target="../media/image4077.png"/><Relationship Id="rId263" Type="http://schemas.openxmlformats.org/officeDocument/2006/relationships/image" Target="../media/image4098.png"/><Relationship Id="rId319" Type="http://schemas.openxmlformats.org/officeDocument/2006/relationships/image" Target="../media/image4126.png"/><Relationship Id="rId58" Type="http://schemas.openxmlformats.org/officeDocument/2006/relationships/customXml" Target="../ink/ink4359.xml"/><Relationship Id="rId123" Type="http://schemas.openxmlformats.org/officeDocument/2006/relationships/image" Target="../media/image4028.png"/><Relationship Id="rId330" Type="http://schemas.openxmlformats.org/officeDocument/2006/relationships/customXml" Target="../ink/ink4495.xml"/><Relationship Id="rId165" Type="http://schemas.openxmlformats.org/officeDocument/2006/relationships/image" Target="../media/image4049.png"/><Relationship Id="rId372" Type="http://schemas.openxmlformats.org/officeDocument/2006/relationships/customXml" Target="../ink/ink4516.xml"/><Relationship Id="rId428" Type="http://schemas.openxmlformats.org/officeDocument/2006/relationships/customXml" Target="../ink/ink4544.xml"/><Relationship Id="rId232" Type="http://schemas.openxmlformats.org/officeDocument/2006/relationships/customXml" Target="../ink/ink4446.xml"/><Relationship Id="rId274" Type="http://schemas.openxmlformats.org/officeDocument/2006/relationships/customXml" Target="../ink/ink4467.xml"/><Relationship Id="rId27" Type="http://schemas.openxmlformats.org/officeDocument/2006/relationships/image" Target="../media/image3980.png"/><Relationship Id="rId69" Type="http://schemas.openxmlformats.org/officeDocument/2006/relationships/image" Target="../media/image4001.png"/><Relationship Id="rId134" Type="http://schemas.openxmlformats.org/officeDocument/2006/relationships/customXml" Target="../ink/ink4397.xml"/><Relationship Id="rId80" Type="http://schemas.openxmlformats.org/officeDocument/2006/relationships/customXml" Target="../ink/ink4370.xml"/><Relationship Id="rId176" Type="http://schemas.openxmlformats.org/officeDocument/2006/relationships/customXml" Target="../ink/ink4418.xml"/><Relationship Id="rId341" Type="http://schemas.openxmlformats.org/officeDocument/2006/relationships/image" Target="../media/image4137.png"/><Relationship Id="rId383" Type="http://schemas.openxmlformats.org/officeDocument/2006/relationships/image" Target="../media/image4158.png"/><Relationship Id="rId439" Type="http://schemas.openxmlformats.org/officeDocument/2006/relationships/image" Target="../media/image4186.png"/><Relationship Id="rId201" Type="http://schemas.openxmlformats.org/officeDocument/2006/relationships/image" Target="../media/image4067.png"/><Relationship Id="rId243" Type="http://schemas.openxmlformats.org/officeDocument/2006/relationships/image" Target="../media/image4088.png"/><Relationship Id="rId285" Type="http://schemas.openxmlformats.org/officeDocument/2006/relationships/image" Target="../media/image4109.png"/><Relationship Id="rId38" Type="http://schemas.openxmlformats.org/officeDocument/2006/relationships/customXml" Target="../ink/ink4349.xml"/><Relationship Id="rId103" Type="http://schemas.openxmlformats.org/officeDocument/2006/relationships/image" Target="../media/image4018.png"/><Relationship Id="rId310" Type="http://schemas.openxmlformats.org/officeDocument/2006/relationships/customXml" Target="../ink/ink4485.xml"/><Relationship Id="rId91" Type="http://schemas.openxmlformats.org/officeDocument/2006/relationships/image" Target="../media/image4012.png"/><Relationship Id="rId145" Type="http://schemas.openxmlformats.org/officeDocument/2006/relationships/image" Target="../media/image4039.png"/><Relationship Id="rId187" Type="http://schemas.openxmlformats.org/officeDocument/2006/relationships/image" Target="../media/image4060.png"/><Relationship Id="rId352" Type="http://schemas.openxmlformats.org/officeDocument/2006/relationships/customXml" Target="../ink/ink4506.xml"/><Relationship Id="rId394" Type="http://schemas.openxmlformats.org/officeDocument/2006/relationships/customXml" Target="../ink/ink4527.xml"/><Relationship Id="rId408" Type="http://schemas.openxmlformats.org/officeDocument/2006/relationships/customXml" Target="../ink/ink4534.xml"/><Relationship Id="rId212" Type="http://schemas.openxmlformats.org/officeDocument/2006/relationships/customXml" Target="../ink/ink4436.xml"/><Relationship Id="rId254" Type="http://schemas.openxmlformats.org/officeDocument/2006/relationships/customXml" Target="../ink/ink4457.xml"/><Relationship Id="rId49" Type="http://schemas.openxmlformats.org/officeDocument/2006/relationships/image" Target="../media/image3991.png"/><Relationship Id="rId114" Type="http://schemas.openxmlformats.org/officeDocument/2006/relationships/customXml" Target="../ink/ink4387.xml"/><Relationship Id="rId296" Type="http://schemas.openxmlformats.org/officeDocument/2006/relationships/customXml" Target="../ink/ink4478.xml"/><Relationship Id="rId60" Type="http://schemas.openxmlformats.org/officeDocument/2006/relationships/customXml" Target="../ink/ink4360.xml"/><Relationship Id="rId156" Type="http://schemas.openxmlformats.org/officeDocument/2006/relationships/customXml" Target="../ink/ink4408.xml"/><Relationship Id="rId198" Type="http://schemas.openxmlformats.org/officeDocument/2006/relationships/customXml" Target="../ink/ink4429.xml"/><Relationship Id="rId321" Type="http://schemas.openxmlformats.org/officeDocument/2006/relationships/image" Target="../media/image4127.png"/><Relationship Id="rId363" Type="http://schemas.openxmlformats.org/officeDocument/2006/relationships/image" Target="../media/image4148.png"/><Relationship Id="rId419" Type="http://schemas.openxmlformats.org/officeDocument/2006/relationships/image" Target="../media/image4176.png"/><Relationship Id="rId223" Type="http://schemas.openxmlformats.org/officeDocument/2006/relationships/image" Target="../media/image4078.png"/><Relationship Id="rId430" Type="http://schemas.openxmlformats.org/officeDocument/2006/relationships/customXml" Target="../ink/ink4545.xml"/><Relationship Id="rId18" Type="http://schemas.openxmlformats.org/officeDocument/2006/relationships/customXml" Target="../ink/ink4339.xml"/><Relationship Id="rId39" Type="http://schemas.openxmlformats.org/officeDocument/2006/relationships/image" Target="../media/image3986.png"/><Relationship Id="rId265" Type="http://schemas.openxmlformats.org/officeDocument/2006/relationships/image" Target="../media/image4099.png"/><Relationship Id="rId286" Type="http://schemas.openxmlformats.org/officeDocument/2006/relationships/customXml" Target="../ink/ink4473.xml"/><Relationship Id="rId50" Type="http://schemas.openxmlformats.org/officeDocument/2006/relationships/customXml" Target="../ink/ink4355.xml"/><Relationship Id="rId104" Type="http://schemas.openxmlformats.org/officeDocument/2006/relationships/customXml" Target="../ink/ink4382.xml"/><Relationship Id="rId125" Type="http://schemas.openxmlformats.org/officeDocument/2006/relationships/image" Target="../media/image4029.png"/><Relationship Id="rId146" Type="http://schemas.openxmlformats.org/officeDocument/2006/relationships/customXml" Target="../ink/ink4403.xml"/><Relationship Id="rId167" Type="http://schemas.openxmlformats.org/officeDocument/2006/relationships/image" Target="../media/image4050.png"/><Relationship Id="rId188" Type="http://schemas.openxmlformats.org/officeDocument/2006/relationships/customXml" Target="../ink/ink4424.xml"/><Relationship Id="rId311" Type="http://schemas.openxmlformats.org/officeDocument/2006/relationships/image" Target="../media/image4122.png"/><Relationship Id="rId332" Type="http://schemas.openxmlformats.org/officeDocument/2006/relationships/customXml" Target="../ink/ink4496.xml"/><Relationship Id="rId353" Type="http://schemas.openxmlformats.org/officeDocument/2006/relationships/image" Target="../media/image4143.png"/><Relationship Id="rId374" Type="http://schemas.openxmlformats.org/officeDocument/2006/relationships/customXml" Target="../ink/ink4517.xml"/><Relationship Id="rId395" Type="http://schemas.openxmlformats.org/officeDocument/2006/relationships/image" Target="../media/image4164.png"/><Relationship Id="rId409" Type="http://schemas.openxmlformats.org/officeDocument/2006/relationships/image" Target="../media/image4171.png"/><Relationship Id="rId71" Type="http://schemas.openxmlformats.org/officeDocument/2006/relationships/image" Target="../media/image4002.png"/><Relationship Id="rId92" Type="http://schemas.openxmlformats.org/officeDocument/2006/relationships/customXml" Target="../ink/ink4376.xml"/><Relationship Id="rId213" Type="http://schemas.openxmlformats.org/officeDocument/2006/relationships/image" Target="../media/image4073.png"/><Relationship Id="rId234" Type="http://schemas.openxmlformats.org/officeDocument/2006/relationships/customXml" Target="../ink/ink4447.xml"/><Relationship Id="rId420" Type="http://schemas.openxmlformats.org/officeDocument/2006/relationships/customXml" Target="../ink/ink4540.xml"/><Relationship Id="rId2" Type="http://schemas.openxmlformats.org/officeDocument/2006/relationships/customXml" Target="../ink/ink4331.xml"/><Relationship Id="rId29" Type="http://schemas.openxmlformats.org/officeDocument/2006/relationships/image" Target="../media/image3981.png"/><Relationship Id="rId255" Type="http://schemas.openxmlformats.org/officeDocument/2006/relationships/image" Target="../media/image4094.png"/><Relationship Id="rId276" Type="http://schemas.openxmlformats.org/officeDocument/2006/relationships/customXml" Target="../ink/ink4468.xml"/><Relationship Id="rId297" Type="http://schemas.openxmlformats.org/officeDocument/2006/relationships/image" Target="../media/image4115.png"/><Relationship Id="rId441" Type="http://schemas.openxmlformats.org/officeDocument/2006/relationships/image" Target="../media/image4187.png"/><Relationship Id="rId40" Type="http://schemas.openxmlformats.org/officeDocument/2006/relationships/customXml" Target="../ink/ink4350.xml"/><Relationship Id="rId115" Type="http://schemas.openxmlformats.org/officeDocument/2006/relationships/image" Target="../media/image4024.png"/><Relationship Id="rId136" Type="http://schemas.openxmlformats.org/officeDocument/2006/relationships/customXml" Target="../ink/ink4398.xml"/><Relationship Id="rId157" Type="http://schemas.openxmlformats.org/officeDocument/2006/relationships/image" Target="../media/image4045.png"/><Relationship Id="rId178" Type="http://schemas.openxmlformats.org/officeDocument/2006/relationships/customXml" Target="../ink/ink4419.xml"/><Relationship Id="rId301" Type="http://schemas.openxmlformats.org/officeDocument/2006/relationships/image" Target="../media/image4117.png"/><Relationship Id="rId322" Type="http://schemas.openxmlformats.org/officeDocument/2006/relationships/customXml" Target="../ink/ink4491.xml"/><Relationship Id="rId343" Type="http://schemas.openxmlformats.org/officeDocument/2006/relationships/image" Target="../media/image4138.png"/><Relationship Id="rId364" Type="http://schemas.openxmlformats.org/officeDocument/2006/relationships/customXml" Target="../ink/ink4512.xml"/><Relationship Id="rId61" Type="http://schemas.openxmlformats.org/officeDocument/2006/relationships/image" Target="../media/image3997.png"/><Relationship Id="rId82" Type="http://schemas.openxmlformats.org/officeDocument/2006/relationships/customXml" Target="../ink/ink4371.xml"/><Relationship Id="rId199" Type="http://schemas.openxmlformats.org/officeDocument/2006/relationships/image" Target="../media/image4066.png"/><Relationship Id="rId203" Type="http://schemas.openxmlformats.org/officeDocument/2006/relationships/image" Target="../media/image4068.png"/><Relationship Id="rId385" Type="http://schemas.openxmlformats.org/officeDocument/2006/relationships/image" Target="../media/image4159.png"/><Relationship Id="rId19" Type="http://schemas.openxmlformats.org/officeDocument/2006/relationships/image" Target="../media/image3976.png"/><Relationship Id="rId224" Type="http://schemas.openxmlformats.org/officeDocument/2006/relationships/customXml" Target="../ink/ink4442.xml"/><Relationship Id="rId245" Type="http://schemas.openxmlformats.org/officeDocument/2006/relationships/image" Target="../media/image4089.png"/><Relationship Id="rId266" Type="http://schemas.openxmlformats.org/officeDocument/2006/relationships/customXml" Target="../ink/ink4463.xml"/><Relationship Id="rId287" Type="http://schemas.openxmlformats.org/officeDocument/2006/relationships/image" Target="../media/image4110.png"/><Relationship Id="rId410" Type="http://schemas.openxmlformats.org/officeDocument/2006/relationships/customXml" Target="../ink/ink4535.xml"/><Relationship Id="rId431" Type="http://schemas.openxmlformats.org/officeDocument/2006/relationships/image" Target="../media/image4182.png"/><Relationship Id="rId30" Type="http://schemas.openxmlformats.org/officeDocument/2006/relationships/customXml" Target="../ink/ink4345.xml"/><Relationship Id="rId105" Type="http://schemas.openxmlformats.org/officeDocument/2006/relationships/image" Target="../media/image4019.png"/><Relationship Id="rId126" Type="http://schemas.openxmlformats.org/officeDocument/2006/relationships/customXml" Target="../ink/ink4393.xml"/><Relationship Id="rId147" Type="http://schemas.openxmlformats.org/officeDocument/2006/relationships/image" Target="../media/image4040.png"/><Relationship Id="rId168" Type="http://schemas.openxmlformats.org/officeDocument/2006/relationships/customXml" Target="../ink/ink4414.xml"/><Relationship Id="rId312" Type="http://schemas.openxmlformats.org/officeDocument/2006/relationships/customXml" Target="../ink/ink4486.xml"/><Relationship Id="rId333" Type="http://schemas.openxmlformats.org/officeDocument/2006/relationships/image" Target="../media/image4133.png"/><Relationship Id="rId354" Type="http://schemas.openxmlformats.org/officeDocument/2006/relationships/customXml" Target="../ink/ink4507.xml"/><Relationship Id="rId51" Type="http://schemas.openxmlformats.org/officeDocument/2006/relationships/image" Target="../media/image3992.png"/><Relationship Id="rId72" Type="http://schemas.openxmlformats.org/officeDocument/2006/relationships/customXml" Target="../ink/ink4366.xml"/><Relationship Id="rId93" Type="http://schemas.openxmlformats.org/officeDocument/2006/relationships/image" Target="../media/image4013.png"/><Relationship Id="rId189" Type="http://schemas.openxmlformats.org/officeDocument/2006/relationships/image" Target="../media/image4061.png"/><Relationship Id="rId375" Type="http://schemas.openxmlformats.org/officeDocument/2006/relationships/image" Target="../media/image4154.png"/><Relationship Id="rId396" Type="http://schemas.openxmlformats.org/officeDocument/2006/relationships/customXml" Target="../ink/ink4528.xml"/><Relationship Id="rId3" Type="http://schemas.openxmlformats.org/officeDocument/2006/relationships/image" Target="../media/image3968.png"/><Relationship Id="rId214" Type="http://schemas.openxmlformats.org/officeDocument/2006/relationships/customXml" Target="../ink/ink4437.xml"/><Relationship Id="rId235" Type="http://schemas.openxmlformats.org/officeDocument/2006/relationships/image" Target="../media/image4084.png"/><Relationship Id="rId256" Type="http://schemas.openxmlformats.org/officeDocument/2006/relationships/customXml" Target="../ink/ink4458.xml"/><Relationship Id="rId277" Type="http://schemas.openxmlformats.org/officeDocument/2006/relationships/image" Target="../media/image4105.png"/><Relationship Id="rId298" Type="http://schemas.openxmlformats.org/officeDocument/2006/relationships/customXml" Target="../ink/ink4479.xml"/><Relationship Id="rId400" Type="http://schemas.openxmlformats.org/officeDocument/2006/relationships/customXml" Target="../ink/ink4530.xml"/><Relationship Id="rId421" Type="http://schemas.openxmlformats.org/officeDocument/2006/relationships/image" Target="../media/image4177.png"/><Relationship Id="rId442" Type="http://schemas.openxmlformats.org/officeDocument/2006/relationships/customXml" Target="../ink/ink4551.xml"/><Relationship Id="rId116" Type="http://schemas.openxmlformats.org/officeDocument/2006/relationships/customXml" Target="../ink/ink4388.xml"/><Relationship Id="rId137" Type="http://schemas.openxmlformats.org/officeDocument/2006/relationships/image" Target="../media/image4035.png"/><Relationship Id="rId158" Type="http://schemas.openxmlformats.org/officeDocument/2006/relationships/customXml" Target="../ink/ink4409.xml"/><Relationship Id="rId302" Type="http://schemas.openxmlformats.org/officeDocument/2006/relationships/customXml" Target="../ink/ink4481.xml"/><Relationship Id="rId323" Type="http://schemas.openxmlformats.org/officeDocument/2006/relationships/image" Target="../media/image4128.png"/><Relationship Id="rId344" Type="http://schemas.openxmlformats.org/officeDocument/2006/relationships/customXml" Target="../ink/ink4502.xml"/><Relationship Id="rId20" Type="http://schemas.openxmlformats.org/officeDocument/2006/relationships/customXml" Target="../ink/ink4340.xml"/><Relationship Id="rId41" Type="http://schemas.openxmlformats.org/officeDocument/2006/relationships/image" Target="../media/image3987.png"/><Relationship Id="rId62" Type="http://schemas.openxmlformats.org/officeDocument/2006/relationships/customXml" Target="../ink/ink4361.xml"/><Relationship Id="rId83" Type="http://schemas.openxmlformats.org/officeDocument/2006/relationships/image" Target="../media/image4008.png"/><Relationship Id="rId179" Type="http://schemas.openxmlformats.org/officeDocument/2006/relationships/image" Target="../media/image4056.png"/><Relationship Id="rId365" Type="http://schemas.openxmlformats.org/officeDocument/2006/relationships/image" Target="../media/image4149.png"/><Relationship Id="rId386" Type="http://schemas.openxmlformats.org/officeDocument/2006/relationships/customXml" Target="../ink/ink4523.xml"/><Relationship Id="rId190" Type="http://schemas.openxmlformats.org/officeDocument/2006/relationships/customXml" Target="../ink/ink4425.xml"/><Relationship Id="rId204" Type="http://schemas.openxmlformats.org/officeDocument/2006/relationships/customXml" Target="../ink/ink4432.xml"/><Relationship Id="rId225" Type="http://schemas.openxmlformats.org/officeDocument/2006/relationships/image" Target="../media/image4079.png"/><Relationship Id="rId246" Type="http://schemas.openxmlformats.org/officeDocument/2006/relationships/customXml" Target="../ink/ink4453.xml"/><Relationship Id="rId267" Type="http://schemas.openxmlformats.org/officeDocument/2006/relationships/image" Target="../media/image4100.png"/><Relationship Id="rId288" Type="http://schemas.openxmlformats.org/officeDocument/2006/relationships/customXml" Target="../ink/ink4474.xml"/><Relationship Id="rId411" Type="http://schemas.openxmlformats.org/officeDocument/2006/relationships/image" Target="../media/image4172.png"/><Relationship Id="rId432" Type="http://schemas.openxmlformats.org/officeDocument/2006/relationships/customXml" Target="../ink/ink4546.xml"/><Relationship Id="rId106" Type="http://schemas.openxmlformats.org/officeDocument/2006/relationships/customXml" Target="../ink/ink4383.xml"/><Relationship Id="rId127" Type="http://schemas.openxmlformats.org/officeDocument/2006/relationships/image" Target="../media/image4030.png"/><Relationship Id="rId313" Type="http://schemas.openxmlformats.org/officeDocument/2006/relationships/image" Target="../media/image4123.png"/><Relationship Id="rId10" Type="http://schemas.openxmlformats.org/officeDocument/2006/relationships/customXml" Target="../ink/ink4335.xml"/><Relationship Id="rId31" Type="http://schemas.openxmlformats.org/officeDocument/2006/relationships/image" Target="../media/image3982.png"/><Relationship Id="rId52" Type="http://schemas.openxmlformats.org/officeDocument/2006/relationships/customXml" Target="../ink/ink4356.xml"/><Relationship Id="rId73" Type="http://schemas.openxmlformats.org/officeDocument/2006/relationships/image" Target="../media/image4003.png"/><Relationship Id="rId94" Type="http://schemas.openxmlformats.org/officeDocument/2006/relationships/customXml" Target="../ink/ink4377.xml"/><Relationship Id="rId148" Type="http://schemas.openxmlformats.org/officeDocument/2006/relationships/customXml" Target="../ink/ink4404.xml"/><Relationship Id="rId169" Type="http://schemas.openxmlformats.org/officeDocument/2006/relationships/image" Target="../media/image4051.png"/><Relationship Id="rId334" Type="http://schemas.openxmlformats.org/officeDocument/2006/relationships/customXml" Target="../ink/ink4497.xml"/><Relationship Id="rId355" Type="http://schemas.openxmlformats.org/officeDocument/2006/relationships/image" Target="../media/image4144.png"/><Relationship Id="rId376" Type="http://schemas.openxmlformats.org/officeDocument/2006/relationships/customXml" Target="../ink/ink4518.xml"/><Relationship Id="rId397" Type="http://schemas.openxmlformats.org/officeDocument/2006/relationships/image" Target="../media/image4165.png"/><Relationship Id="rId4" Type="http://schemas.openxmlformats.org/officeDocument/2006/relationships/customXml" Target="../ink/ink4332.xml"/><Relationship Id="rId180" Type="http://schemas.openxmlformats.org/officeDocument/2006/relationships/customXml" Target="../ink/ink4420.xml"/><Relationship Id="rId215" Type="http://schemas.openxmlformats.org/officeDocument/2006/relationships/image" Target="../media/image4074.png"/><Relationship Id="rId236" Type="http://schemas.openxmlformats.org/officeDocument/2006/relationships/customXml" Target="../ink/ink4448.xml"/><Relationship Id="rId257" Type="http://schemas.openxmlformats.org/officeDocument/2006/relationships/image" Target="../media/image4095.png"/><Relationship Id="rId278" Type="http://schemas.openxmlformats.org/officeDocument/2006/relationships/customXml" Target="../ink/ink4469.xml"/><Relationship Id="rId401" Type="http://schemas.openxmlformats.org/officeDocument/2006/relationships/image" Target="../media/image4167.png"/><Relationship Id="rId422" Type="http://schemas.openxmlformats.org/officeDocument/2006/relationships/customXml" Target="../ink/ink4541.xml"/><Relationship Id="rId443" Type="http://schemas.openxmlformats.org/officeDocument/2006/relationships/image" Target="../media/image4188.png"/><Relationship Id="rId303" Type="http://schemas.openxmlformats.org/officeDocument/2006/relationships/image" Target="../media/image4118.png"/><Relationship Id="rId42" Type="http://schemas.openxmlformats.org/officeDocument/2006/relationships/customXml" Target="../ink/ink4351.xml"/><Relationship Id="rId84" Type="http://schemas.openxmlformats.org/officeDocument/2006/relationships/customXml" Target="../ink/ink4372.xml"/><Relationship Id="rId138" Type="http://schemas.openxmlformats.org/officeDocument/2006/relationships/customXml" Target="../ink/ink4399.xml"/><Relationship Id="rId345" Type="http://schemas.openxmlformats.org/officeDocument/2006/relationships/image" Target="../media/image4139.png"/><Relationship Id="rId387" Type="http://schemas.openxmlformats.org/officeDocument/2006/relationships/image" Target="../media/image4160.png"/><Relationship Id="rId191" Type="http://schemas.openxmlformats.org/officeDocument/2006/relationships/image" Target="../media/image4062.png"/><Relationship Id="rId205" Type="http://schemas.openxmlformats.org/officeDocument/2006/relationships/image" Target="../media/image4069.png"/><Relationship Id="rId247" Type="http://schemas.openxmlformats.org/officeDocument/2006/relationships/image" Target="../media/image4090.png"/><Relationship Id="rId412" Type="http://schemas.openxmlformats.org/officeDocument/2006/relationships/customXml" Target="../ink/ink4536.xml"/><Relationship Id="rId107" Type="http://schemas.openxmlformats.org/officeDocument/2006/relationships/image" Target="../media/image4020.png"/><Relationship Id="rId289" Type="http://schemas.openxmlformats.org/officeDocument/2006/relationships/image" Target="../media/image4111.png"/><Relationship Id="rId11" Type="http://schemas.openxmlformats.org/officeDocument/2006/relationships/image" Target="../media/image3972.png"/><Relationship Id="rId53" Type="http://schemas.openxmlformats.org/officeDocument/2006/relationships/image" Target="../media/image3993.png"/><Relationship Id="rId149" Type="http://schemas.openxmlformats.org/officeDocument/2006/relationships/image" Target="../media/image4041.png"/><Relationship Id="rId314" Type="http://schemas.openxmlformats.org/officeDocument/2006/relationships/customXml" Target="../ink/ink4487.xml"/><Relationship Id="rId356" Type="http://schemas.openxmlformats.org/officeDocument/2006/relationships/customXml" Target="../ink/ink4508.xml"/><Relationship Id="rId398" Type="http://schemas.openxmlformats.org/officeDocument/2006/relationships/customXml" Target="../ink/ink4529.xml"/><Relationship Id="rId95" Type="http://schemas.openxmlformats.org/officeDocument/2006/relationships/image" Target="../media/image4014.png"/><Relationship Id="rId160" Type="http://schemas.openxmlformats.org/officeDocument/2006/relationships/customXml" Target="../ink/ink4410.xml"/><Relationship Id="rId216" Type="http://schemas.openxmlformats.org/officeDocument/2006/relationships/customXml" Target="../ink/ink4438.xml"/><Relationship Id="rId423" Type="http://schemas.openxmlformats.org/officeDocument/2006/relationships/image" Target="../media/image4178.png"/><Relationship Id="rId258" Type="http://schemas.openxmlformats.org/officeDocument/2006/relationships/customXml" Target="../ink/ink4459.xml"/><Relationship Id="rId22" Type="http://schemas.openxmlformats.org/officeDocument/2006/relationships/customXml" Target="../ink/ink4341.xml"/><Relationship Id="rId64" Type="http://schemas.openxmlformats.org/officeDocument/2006/relationships/customXml" Target="../ink/ink4362.xml"/><Relationship Id="rId118" Type="http://schemas.openxmlformats.org/officeDocument/2006/relationships/customXml" Target="../ink/ink4389.xml"/><Relationship Id="rId325" Type="http://schemas.openxmlformats.org/officeDocument/2006/relationships/image" Target="../media/image4129.png"/><Relationship Id="rId367" Type="http://schemas.openxmlformats.org/officeDocument/2006/relationships/image" Target="../media/image4150.png"/><Relationship Id="rId171" Type="http://schemas.openxmlformats.org/officeDocument/2006/relationships/image" Target="../media/image4052.png"/><Relationship Id="rId227" Type="http://schemas.openxmlformats.org/officeDocument/2006/relationships/image" Target="../media/image4080.png"/><Relationship Id="rId269" Type="http://schemas.openxmlformats.org/officeDocument/2006/relationships/image" Target="../media/image4101.png"/><Relationship Id="rId434" Type="http://schemas.openxmlformats.org/officeDocument/2006/relationships/customXml" Target="../ink/ink4547.xml"/><Relationship Id="rId33" Type="http://schemas.openxmlformats.org/officeDocument/2006/relationships/image" Target="../media/image3983.png"/><Relationship Id="rId129" Type="http://schemas.openxmlformats.org/officeDocument/2006/relationships/image" Target="../media/image4031.png"/><Relationship Id="rId280" Type="http://schemas.openxmlformats.org/officeDocument/2006/relationships/customXml" Target="../ink/ink4470.xml"/><Relationship Id="rId336" Type="http://schemas.openxmlformats.org/officeDocument/2006/relationships/customXml" Target="../ink/ink4498.xml"/><Relationship Id="rId75" Type="http://schemas.openxmlformats.org/officeDocument/2006/relationships/image" Target="../media/image4004.png"/><Relationship Id="rId140" Type="http://schemas.openxmlformats.org/officeDocument/2006/relationships/customXml" Target="../ink/ink4400.xml"/><Relationship Id="rId182" Type="http://schemas.openxmlformats.org/officeDocument/2006/relationships/customXml" Target="../ink/ink4421.xml"/><Relationship Id="rId378" Type="http://schemas.openxmlformats.org/officeDocument/2006/relationships/customXml" Target="../ink/ink4519.xml"/><Relationship Id="rId403" Type="http://schemas.openxmlformats.org/officeDocument/2006/relationships/image" Target="../media/image4168.png"/><Relationship Id="rId6" Type="http://schemas.openxmlformats.org/officeDocument/2006/relationships/customXml" Target="../ink/ink4333.xml"/><Relationship Id="rId238" Type="http://schemas.openxmlformats.org/officeDocument/2006/relationships/customXml" Target="../ink/ink4449.xml"/><Relationship Id="rId445" Type="http://schemas.openxmlformats.org/officeDocument/2006/relationships/image" Target="../media/image4189.png"/><Relationship Id="rId291" Type="http://schemas.openxmlformats.org/officeDocument/2006/relationships/image" Target="../media/image4112.png"/><Relationship Id="rId305" Type="http://schemas.openxmlformats.org/officeDocument/2006/relationships/image" Target="../media/image4119.png"/><Relationship Id="rId347" Type="http://schemas.openxmlformats.org/officeDocument/2006/relationships/image" Target="../media/image4140.png"/><Relationship Id="rId44" Type="http://schemas.openxmlformats.org/officeDocument/2006/relationships/customXml" Target="../ink/ink4352.xml"/><Relationship Id="rId86" Type="http://schemas.openxmlformats.org/officeDocument/2006/relationships/customXml" Target="../ink/ink4373.xml"/><Relationship Id="rId151" Type="http://schemas.openxmlformats.org/officeDocument/2006/relationships/image" Target="../media/image4042.png"/><Relationship Id="rId389" Type="http://schemas.openxmlformats.org/officeDocument/2006/relationships/image" Target="../media/image4161.png"/><Relationship Id="rId193" Type="http://schemas.openxmlformats.org/officeDocument/2006/relationships/image" Target="../media/image4063.png"/><Relationship Id="rId207" Type="http://schemas.openxmlformats.org/officeDocument/2006/relationships/image" Target="../media/image4070.png"/><Relationship Id="rId249" Type="http://schemas.openxmlformats.org/officeDocument/2006/relationships/image" Target="../media/image4091.png"/><Relationship Id="rId414" Type="http://schemas.openxmlformats.org/officeDocument/2006/relationships/customXml" Target="../ink/ink4537.xml"/><Relationship Id="rId13" Type="http://schemas.openxmlformats.org/officeDocument/2006/relationships/image" Target="../media/image3973.png"/><Relationship Id="rId109" Type="http://schemas.openxmlformats.org/officeDocument/2006/relationships/image" Target="../media/image4021.png"/><Relationship Id="rId260" Type="http://schemas.openxmlformats.org/officeDocument/2006/relationships/customXml" Target="../ink/ink4460.xml"/><Relationship Id="rId316" Type="http://schemas.openxmlformats.org/officeDocument/2006/relationships/customXml" Target="../ink/ink4488.xml"/><Relationship Id="rId55" Type="http://schemas.openxmlformats.org/officeDocument/2006/relationships/image" Target="../media/image3994.png"/><Relationship Id="rId97" Type="http://schemas.openxmlformats.org/officeDocument/2006/relationships/image" Target="../media/image4015.png"/><Relationship Id="rId120" Type="http://schemas.openxmlformats.org/officeDocument/2006/relationships/customXml" Target="../ink/ink4390.xml"/><Relationship Id="rId358" Type="http://schemas.openxmlformats.org/officeDocument/2006/relationships/customXml" Target="../ink/ink4509.xml"/><Relationship Id="rId162" Type="http://schemas.openxmlformats.org/officeDocument/2006/relationships/customXml" Target="../ink/ink4411.xml"/><Relationship Id="rId218" Type="http://schemas.openxmlformats.org/officeDocument/2006/relationships/customXml" Target="../ink/ink4439.xml"/><Relationship Id="rId425" Type="http://schemas.openxmlformats.org/officeDocument/2006/relationships/image" Target="../media/image4179.png"/><Relationship Id="rId271" Type="http://schemas.openxmlformats.org/officeDocument/2006/relationships/image" Target="../media/image4102.png"/><Relationship Id="rId24" Type="http://schemas.openxmlformats.org/officeDocument/2006/relationships/customXml" Target="../ink/ink4342.xml"/><Relationship Id="rId66" Type="http://schemas.openxmlformats.org/officeDocument/2006/relationships/customXml" Target="../ink/ink4363.xml"/><Relationship Id="rId131" Type="http://schemas.openxmlformats.org/officeDocument/2006/relationships/image" Target="../media/image4032.png"/><Relationship Id="rId327" Type="http://schemas.openxmlformats.org/officeDocument/2006/relationships/image" Target="../media/image4130.png"/><Relationship Id="rId369" Type="http://schemas.openxmlformats.org/officeDocument/2006/relationships/image" Target="../media/image4151.png"/><Relationship Id="rId173" Type="http://schemas.openxmlformats.org/officeDocument/2006/relationships/image" Target="../media/image4053.png"/><Relationship Id="rId229" Type="http://schemas.openxmlformats.org/officeDocument/2006/relationships/image" Target="../media/image4081.png"/><Relationship Id="rId380" Type="http://schemas.openxmlformats.org/officeDocument/2006/relationships/customXml" Target="../ink/ink4520.xml"/><Relationship Id="rId436" Type="http://schemas.openxmlformats.org/officeDocument/2006/relationships/customXml" Target="../ink/ink4548.xml"/><Relationship Id="rId240" Type="http://schemas.openxmlformats.org/officeDocument/2006/relationships/customXml" Target="../ink/ink4450.xml"/><Relationship Id="rId35" Type="http://schemas.openxmlformats.org/officeDocument/2006/relationships/image" Target="../media/image3984.png"/><Relationship Id="rId77" Type="http://schemas.openxmlformats.org/officeDocument/2006/relationships/image" Target="../media/image4005.png"/><Relationship Id="rId100" Type="http://schemas.openxmlformats.org/officeDocument/2006/relationships/customXml" Target="../ink/ink4380.xml"/><Relationship Id="rId282" Type="http://schemas.openxmlformats.org/officeDocument/2006/relationships/customXml" Target="../ink/ink4471.xml"/><Relationship Id="rId338" Type="http://schemas.openxmlformats.org/officeDocument/2006/relationships/customXml" Target="../ink/ink4499.xml"/><Relationship Id="rId8" Type="http://schemas.openxmlformats.org/officeDocument/2006/relationships/customXml" Target="../ink/ink4334.xml"/><Relationship Id="rId142" Type="http://schemas.openxmlformats.org/officeDocument/2006/relationships/customXml" Target="../ink/ink4401.xml"/><Relationship Id="rId184" Type="http://schemas.openxmlformats.org/officeDocument/2006/relationships/customXml" Target="../ink/ink4422.xml"/><Relationship Id="rId391" Type="http://schemas.openxmlformats.org/officeDocument/2006/relationships/image" Target="../media/image4162.png"/><Relationship Id="rId405" Type="http://schemas.openxmlformats.org/officeDocument/2006/relationships/image" Target="../media/image4169.png"/><Relationship Id="rId251" Type="http://schemas.openxmlformats.org/officeDocument/2006/relationships/image" Target="../media/image4092.png"/><Relationship Id="rId46" Type="http://schemas.openxmlformats.org/officeDocument/2006/relationships/customXml" Target="../ink/ink4353.xml"/><Relationship Id="rId293" Type="http://schemas.openxmlformats.org/officeDocument/2006/relationships/image" Target="../media/image4113.png"/><Relationship Id="rId307" Type="http://schemas.openxmlformats.org/officeDocument/2006/relationships/image" Target="../media/image4120.png"/><Relationship Id="rId349" Type="http://schemas.openxmlformats.org/officeDocument/2006/relationships/image" Target="../media/image4141.png"/><Relationship Id="rId88" Type="http://schemas.openxmlformats.org/officeDocument/2006/relationships/customXml" Target="../ink/ink4374.xml"/><Relationship Id="rId111" Type="http://schemas.openxmlformats.org/officeDocument/2006/relationships/image" Target="../media/image4022.png"/><Relationship Id="rId153" Type="http://schemas.openxmlformats.org/officeDocument/2006/relationships/image" Target="../media/image4043.png"/><Relationship Id="rId195" Type="http://schemas.openxmlformats.org/officeDocument/2006/relationships/image" Target="../media/image4064.png"/><Relationship Id="rId209" Type="http://schemas.openxmlformats.org/officeDocument/2006/relationships/image" Target="../media/image4071.png"/><Relationship Id="rId360" Type="http://schemas.openxmlformats.org/officeDocument/2006/relationships/customXml" Target="../ink/ink4510.xml"/><Relationship Id="rId416" Type="http://schemas.openxmlformats.org/officeDocument/2006/relationships/customXml" Target="../ink/ink4538.xml"/><Relationship Id="rId220" Type="http://schemas.openxmlformats.org/officeDocument/2006/relationships/customXml" Target="../ink/ink4440.xml"/><Relationship Id="rId15" Type="http://schemas.openxmlformats.org/officeDocument/2006/relationships/image" Target="../media/image3974.png"/><Relationship Id="rId57" Type="http://schemas.openxmlformats.org/officeDocument/2006/relationships/image" Target="../media/image3995.png"/><Relationship Id="rId262" Type="http://schemas.openxmlformats.org/officeDocument/2006/relationships/customXml" Target="../ink/ink4461.xml"/><Relationship Id="rId318" Type="http://schemas.openxmlformats.org/officeDocument/2006/relationships/customXml" Target="../ink/ink4489.xml"/><Relationship Id="rId99" Type="http://schemas.openxmlformats.org/officeDocument/2006/relationships/image" Target="../media/image4016.png"/><Relationship Id="rId122" Type="http://schemas.openxmlformats.org/officeDocument/2006/relationships/customXml" Target="../ink/ink4391.xml"/><Relationship Id="rId164" Type="http://schemas.openxmlformats.org/officeDocument/2006/relationships/customXml" Target="../ink/ink4412.xml"/><Relationship Id="rId371" Type="http://schemas.openxmlformats.org/officeDocument/2006/relationships/image" Target="../media/image4152.png"/><Relationship Id="rId427" Type="http://schemas.openxmlformats.org/officeDocument/2006/relationships/image" Target="../media/image4180.png"/><Relationship Id="rId26" Type="http://schemas.openxmlformats.org/officeDocument/2006/relationships/customXml" Target="../ink/ink4343.xml"/><Relationship Id="rId231" Type="http://schemas.openxmlformats.org/officeDocument/2006/relationships/image" Target="../media/image4082.png"/><Relationship Id="rId273" Type="http://schemas.openxmlformats.org/officeDocument/2006/relationships/image" Target="../media/image4103.png"/><Relationship Id="rId329" Type="http://schemas.openxmlformats.org/officeDocument/2006/relationships/image" Target="../media/image4131.png"/><Relationship Id="rId68" Type="http://schemas.openxmlformats.org/officeDocument/2006/relationships/customXml" Target="../ink/ink4364.xml"/><Relationship Id="rId133" Type="http://schemas.openxmlformats.org/officeDocument/2006/relationships/image" Target="../media/image4033.png"/><Relationship Id="rId175" Type="http://schemas.openxmlformats.org/officeDocument/2006/relationships/image" Target="../media/image4054.png"/><Relationship Id="rId340" Type="http://schemas.openxmlformats.org/officeDocument/2006/relationships/customXml" Target="../ink/ink4500.xml"/><Relationship Id="rId200" Type="http://schemas.openxmlformats.org/officeDocument/2006/relationships/customXml" Target="../ink/ink4430.xml"/><Relationship Id="rId382" Type="http://schemas.openxmlformats.org/officeDocument/2006/relationships/customXml" Target="../ink/ink4521.xml"/><Relationship Id="rId438" Type="http://schemas.openxmlformats.org/officeDocument/2006/relationships/customXml" Target="../ink/ink4549.xml"/><Relationship Id="rId242" Type="http://schemas.openxmlformats.org/officeDocument/2006/relationships/customXml" Target="../ink/ink4451.xml"/><Relationship Id="rId284" Type="http://schemas.openxmlformats.org/officeDocument/2006/relationships/customXml" Target="../ink/ink4472.xml"/><Relationship Id="rId37" Type="http://schemas.openxmlformats.org/officeDocument/2006/relationships/image" Target="../media/image3985.png"/><Relationship Id="rId79" Type="http://schemas.openxmlformats.org/officeDocument/2006/relationships/image" Target="../media/image4006.png"/><Relationship Id="rId102" Type="http://schemas.openxmlformats.org/officeDocument/2006/relationships/customXml" Target="../ink/ink4381.xml"/><Relationship Id="rId144" Type="http://schemas.openxmlformats.org/officeDocument/2006/relationships/customXml" Target="../ink/ink4402.xml"/><Relationship Id="rId90" Type="http://schemas.openxmlformats.org/officeDocument/2006/relationships/customXml" Target="../ink/ink4375.xml"/><Relationship Id="rId186" Type="http://schemas.openxmlformats.org/officeDocument/2006/relationships/customXml" Target="../ink/ink4423.xml"/><Relationship Id="rId351" Type="http://schemas.openxmlformats.org/officeDocument/2006/relationships/image" Target="../media/image4142.png"/><Relationship Id="rId393" Type="http://schemas.openxmlformats.org/officeDocument/2006/relationships/image" Target="../media/image4163.png"/><Relationship Id="rId407" Type="http://schemas.openxmlformats.org/officeDocument/2006/relationships/image" Target="../media/image4170.png"/><Relationship Id="rId211" Type="http://schemas.openxmlformats.org/officeDocument/2006/relationships/image" Target="../media/image4072.png"/><Relationship Id="rId253" Type="http://schemas.openxmlformats.org/officeDocument/2006/relationships/image" Target="../media/image4093.png"/><Relationship Id="rId295" Type="http://schemas.openxmlformats.org/officeDocument/2006/relationships/image" Target="../media/image4114.png"/><Relationship Id="rId309" Type="http://schemas.openxmlformats.org/officeDocument/2006/relationships/image" Target="../media/image4121.png"/><Relationship Id="rId48" Type="http://schemas.openxmlformats.org/officeDocument/2006/relationships/customXml" Target="../ink/ink4354.xml"/><Relationship Id="rId113" Type="http://schemas.openxmlformats.org/officeDocument/2006/relationships/image" Target="../media/image4023.png"/><Relationship Id="rId320" Type="http://schemas.openxmlformats.org/officeDocument/2006/relationships/customXml" Target="../ink/ink4490.xml"/><Relationship Id="rId155" Type="http://schemas.openxmlformats.org/officeDocument/2006/relationships/image" Target="../media/image4044.png"/><Relationship Id="rId197" Type="http://schemas.openxmlformats.org/officeDocument/2006/relationships/image" Target="../media/image4065.png"/><Relationship Id="rId362" Type="http://schemas.openxmlformats.org/officeDocument/2006/relationships/customXml" Target="../ink/ink4511.xml"/><Relationship Id="rId418" Type="http://schemas.openxmlformats.org/officeDocument/2006/relationships/customXml" Target="../ink/ink4539.xml"/><Relationship Id="rId222" Type="http://schemas.openxmlformats.org/officeDocument/2006/relationships/customXml" Target="../ink/ink4441.xml"/><Relationship Id="rId264" Type="http://schemas.openxmlformats.org/officeDocument/2006/relationships/customXml" Target="../ink/ink4462.xml"/><Relationship Id="rId17" Type="http://schemas.openxmlformats.org/officeDocument/2006/relationships/image" Target="../media/image3975.png"/><Relationship Id="rId59" Type="http://schemas.openxmlformats.org/officeDocument/2006/relationships/image" Target="../media/image3996.png"/><Relationship Id="rId124" Type="http://schemas.openxmlformats.org/officeDocument/2006/relationships/customXml" Target="../ink/ink4392.xml"/><Relationship Id="rId70" Type="http://schemas.openxmlformats.org/officeDocument/2006/relationships/customXml" Target="../ink/ink4365.xml"/><Relationship Id="rId166" Type="http://schemas.openxmlformats.org/officeDocument/2006/relationships/customXml" Target="../ink/ink4413.xml"/><Relationship Id="rId331" Type="http://schemas.openxmlformats.org/officeDocument/2006/relationships/image" Target="../media/image4132.png"/><Relationship Id="rId373" Type="http://schemas.openxmlformats.org/officeDocument/2006/relationships/image" Target="../media/image4153.png"/><Relationship Id="rId429" Type="http://schemas.openxmlformats.org/officeDocument/2006/relationships/image" Target="../media/image4181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4083.png"/><Relationship Id="rId440" Type="http://schemas.openxmlformats.org/officeDocument/2006/relationships/customXml" Target="../ink/ink4550.xml"/><Relationship Id="rId28" Type="http://schemas.openxmlformats.org/officeDocument/2006/relationships/customXml" Target="../ink/ink4344.xml"/><Relationship Id="rId275" Type="http://schemas.openxmlformats.org/officeDocument/2006/relationships/image" Target="../media/image4104.png"/><Relationship Id="rId300" Type="http://schemas.openxmlformats.org/officeDocument/2006/relationships/customXml" Target="../ink/ink4480.xml"/><Relationship Id="rId81" Type="http://schemas.openxmlformats.org/officeDocument/2006/relationships/image" Target="../media/image4007.png"/><Relationship Id="rId135" Type="http://schemas.openxmlformats.org/officeDocument/2006/relationships/image" Target="../media/image4034.png"/><Relationship Id="rId177" Type="http://schemas.openxmlformats.org/officeDocument/2006/relationships/image" Target="../media/image4055.png"/><Relationship Id="rId342" Type="http://schemas.openxmlformats.org/officeDocument/2006/relationships/customXml" Target="../ink/ink4501.xml"/><Relationship Id="rId384" Type="http://schemas.openxmlformats.org/officeDocument/2006/relationships/customXml" Target="../ink/ink4522.xml"/><Relationship Id="rId202" Type="http://schemas.openxmlformats.org/officeDocument/2006/relationships/customXml" Target="../ink/ink4431.xml"/><Relationship Id="rId244" Type="http://schemas.openxmlformats.org/officeDocument/2006/relationships/customXml" Target="../ink/ink4452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2.png"/><Relationship Id="rId299" Type="http://schemas.openxmlformats.org/officeDocument/2006/relationships/image" Target="../media/image229.png"/><Relationship Id="rId21" Type="http://schemas.openxmlformats.org/officeDocument/2006/relationships/image" Target="../media/image44.png"/><Relationship Id="rId63" Type="http://schemas.openxmlformats.org/officeDocument/2006/relationships/image" Target="../media/image115.png"/><Relationship Id="rId159" Type="http://schemas.openxmlformats.org/officeDocument/2006/relationships/image" Target="../media/image102.png"/><Relationship Id="rId324" Type="http://schemas.openxmlformats.org/officeDocument/2006/relationships/customXml" Target="../ink/ink240.xml"/><Relationship Id="rId366" Type="http://schemas.openxmlformats.org/officeDocument/2006/relationships/customXml" Target="../ink/ink261.xml"/><Relationship Id="rId170" Type="http://schemas.openxmlformats.org/officeDocument/2006/relationships/customXml" Target="../ink/ink163.xml"/><Relationship Id="rId226" Type="http://schemas.openxmlformats.org/officeDocument/2006/relationships/customXml" Target="../ink/ink191.xml"/><Relationship Id="rId268" Type="http://schemas.openxmlformats.org/officeDocument/2006/relationships/customXml" Target="../ink/ink212.xml"/><Relationship Id="rId74" Type="http://schemas.openxmlformats.org/officeDocument/2006/relationships/customXml" Target="../ink/ink115.xml"/><Relationship Id="rId128" Type="http://schemas.openxmlformats.org/officeDocument/2006/relationships/customXml" Target="../ink/ink142.xml"/><Relationship Id="rId335" Type="http://schemas.openxmlformats.org/officeDocument/2006/relationships/image" Target="../media/image247.png"/><Relationship Id="rId377" Type="http://schemas.openxmlformats.org/officeDocument/2006/relationships/image" Target="../media/image268.png"/><Relationship Id="rId5" Type="http://schemas.openxmlformats.org/officeDocument/2006/relationships/image" Target="../media/image36.png"/><Relationship Id="rId181" Type="http://schemas.openxmlformats.org/officeDocument/2006/relationships/image" Target="../media/image170.png"/><Relationship Id="rId237" Type="http://schemas.openxmlformats.org/officeDocument/2006/relationships/image" Target="../media/image198.png"/><Relationship Id="rId279" Type="http://schemas.openxmlformats.org/officeDocument/2006/relationships/image" Target="../media/image219.png"/><Relationship Id="rId43" Type="http://schemas.openxmlformats.org/officeDocument/2006/relationships/image" Target="../media/image105.png"/><Relationship Id="rId139" Type="http://schemas.openxmlformats.org/officeDocument/2006/relationships/image" Target="../media/image153.png"/><Relationship Id="rId290" Type="http://schemas.openxmlformats.org/officeDocument/2006/relationships/customXml" Target="../ink/ink223.xml"/><Relationship Id="rId304" Type="http://schemas.openxmlformats.org/officeDocument/2006/relationships/customXml" Target="../ink/ink230.xml"/><Relationship Id="rId346" Type="http://schemas.openxmlformats.org/officeDocument/2006/relationships/customXml" Target="../ink/ink251.xml"/><Relationship Id="rId388" Type="http://schemas.openxmlformats.org/officeDocument/2006/relationships/customXml" Target="../ink/ink272.xml"/><Relationship Id="rId85" Type="http://schemas.openxmlformats.org/officeDocument/2006/relationships/image" Target="../media/image126.png"/><Relationship Id="rId150" Type="http://schemas.openxmlformats.org/officeDocument/2006/relationships/customXml" Target="../ink/ink153.xml"/><Relationship Id="rId192" Type="http://schemas.openxmlformats.org/officeDocument/2006/relationships/customXml" Target="../ink/ink174.xml"/><Relationship Id="rId206" Type="http://schemas.openxmlformats.org/officeDocument/2006/relationships/customXml" Target="../ink/ink181.xml"/><Relationship Id="rId248" Type="http://schemas.openxmlformats.org/officeDocument/2006/relationships/customXml" Target="../ink/ink202.xml"/><Relationship Id="rId12" Type="http://schemas.openxmlformats.org/officeDocument/2006/relationships/customXml" Target="../ink/ink88.xml"/><Relationship Id="rId108" Type="http://schemas.openxmlformats.org/officeDocument/2006/relationships/customXml" Target="../ink/ink132.xml"/><Relationship Id="rId315" Type="http://schemas.openxmlformats.org/officeDocument/2006/relationships/image" Target="../media/image237.png"/><Relationship Id="rId357" Type="http://schemas.openxmlformats.org/officeDocument/2006/relationships/image" Target="../media/image258.png"/><Relationship Id="rId54" Type="http://schemas.openxmlformats.org/officeDocument/2006/relationships/customXml" Target="../ink/ink105.xml"/><Relationship Id="rId96" Type="http://schemas.openxmlformats.org/officeDocument/2006/relationships/customXml" Target="../ink/ink126.xml"/><Relationship Id="rId161" Type="http://schemas.openxmlformats.org/officeDocument/2006/relationships/image" Target="../media/image160.png"/><Relationship Id="rId217" Type="http://schemas.openxmlformats.org/officeDocument/2006/relationships/image" Target="../media/image188.png"/><Relationship Id="rId399" Type="http://schemas.openxmlformats.org/officeDocument/2006/relationships/image" Target="../media/image279.png"/><Relationship Id="rId259" Type="http://schemas.openxmlformats.org/officeDocument/2006/relationships/image" Target="../media/image209.png"/><Relationship Id="rId23" Type="http://schemas.openxmlformats.org/officeDocument/2006/relationships/image" Target="../media/image45.png"/><Relationship Id="rId119" Type="http://schemas.openxmlformats.org/officeDocument/2006/relationships/image" Target="../media/image143.png"/><Relationship Id="rId270" Type="http://schemas.openxmlformats.org/officeDocument/2006/relationships/customXml" Target="../ink/ink213.xml"/><Relationship Id="rId326" Type="http://schemas.openxmlformats.org/officeDocument/2006/relationships/customXml" Target="../ink/ink241.xml"/><Relationship Id="rId65" Type="http://schemas.openxmlformats.org/officeDocument/2006/relationships/image" Target="../media/image116.png"/><Relationship Id="rId130" Type="http://schemas.openxmlformats.org/officeDocument/2006/relationships/customXml" Target="../ink/ink143.xml"/><Relationship Id="rId368" Type="http://schemas.openxmlformats.org/officeDocument/2006/relationships/customXml" Target="../ink/ink262.xml"/><Relationship Id="rId172" Type="http://schemas.openxmlformats.org/officeDocument/2006/relationships/customXml" Target="../ink/ink164.xml"/><Relationship Id="rId228" Type="http://schemas.openxmlformats.org/officeDocument/2006/relationships/customXml" Target="../ink/ink192.xml"/><Relationship Id="rId281" Type="http://schemas.openxmlformats.org/officeDocument/2006/relationships/image" Target="../media/image220.png"/><Relationship Id="rId337" Type="http://schemas.openxmlformats.org/officeDocument/2006/relationships/image" Target="../media/image248.png"/><Relationship Id="rId76" Type="http://schemas.openxmlformats.org/officeDocument/2006/relationships/customXml" Target="../ink/ink116.xml"/><Relationship Id="rId141" Type="http://schemas.openxmlformats.org/officeDocument/2006/relationships/image" Target="../media/image154.png"/><Relationship Id="rId379" Type="http://schemas.openxmlformats.org/officeDocument/2006/relationships/image" Target="../media/image269.png"/><Relationship Id="rId7" Type="http://schemas.openxmlformats.org/officeDocument/2006/relationships/image" Target="../media/image37.png"/><Relationship Id="rId183" Type="http://schemas.openxmlformats.org/officeDocument/2006/relationships/image" Target="../media/image171.png"/><Relationship Id="rId239" Type="http://schemas.openxmlformats.org/officeDocument/2006/relationships/image" Target="../media/image199.png"/><Relationship Id="rId390" Type="http://schemas.openxmlformats.org/officeDocument/2006/relationships/customXml" Target="../ink/ink273.xml"/><Relationship Id="rId250" Type="http://schemas.openxmlformats.org/officeDocument/2006/relationships/customXml" Target="../ink/ink203.xml"/><Relationship Id="rId292" Type="http://schemas.openxmlformats.org/officeDocument/2006/relationships/customXml" Target="../ink/ink224.xml"/><Relationship Id="rId306" Type="http://schemas.openxmlformats.org/officeDocument/2006/relationships/customXml" Target="../ink/ink231.xml"/><Relationship Id="rId45" Type="http://schemas.openxmlformats.org/officeDocument/2006/relationships/image" Target="../media/image106.png"/><Relationship Id="rId87" Type="http://schemas.openxmlformats.org/officeDocument/2006/relationships/image" Target="../media/image127.png"/><Relationship Id="rId110" Type="http://schemas.openxmlformats.org/officeDocument/2006/relationships/customXml" Target="../ink/ink133.xml"/><Relationship Id="rId348" Type="http://schemas.openxmlformats.org/officeDocument/2006/relationships/customXml" Target="../ink/ink252.xml"/><Relationship Id="rId152" Type="http://schemas.openxmlformats.org/officeDocument/2006/relationships/customXml" Target="../ink/ink154.xml"/><Relationship Id="rId194" Type="http://schemas.openxmlformats.org/officeDocument/2006/relationships/customXml" Target="../ink/ink175.xml"/><Relationship Id="rId208" Type="http://schemas.openxmlformats.org/officeDocument/2006/relationships/customXml" Target="../ink/ink182.xml"/><Relationship Id="rId261" Type="http://schemas.openxmlformats.org/officeDocument/2006/relationships/image" Target="../media/image210.png"/><Relationship Id="rId14" Type="http://schemas.openxmlformats.org/officeDocument/2006/relationships/customXml" Target="../ink/ink89.xml"/><Relationship Id="rId56" Type="http://schemas.openxmlformats.org/officeDocument/2006/relationships/customXml" Target="../ink/ink106.xml"/><Relationship Id="rId317" Type="http://schemas.openxmlformats.org/officeDocument/2006/relationships/image" Target="../media/image238.png"/><Relationship Id="rId359" Type="http://schemas.openxmlformats.org/officeDocument/2006/relationships/image" Target="../media/image259.png"/><Relationship Id="rId98" Type="http://schemas.openxmlformats.org/officeDocument/2006/relationships/customXml" Target="../ink/ink127.xml"/><Relationship Id="rId121" Type="http://schemas.openxmlformats.org/officeDocument/2006/relationships/image" Target="../media/image144.png"/><Relationship Id="rId163" Type="http://schemas.openxmlformats.org/officeDocument/2006/relationships/image" Target="../media/image161.png"/><Relationship Id="rId219" Type="http://schemas.openxmlformats.org/officeDocument/2006/relationships/image" Target="../media/image189.png"/><Relationship Id="rId370" Type="http://schemas.openxmlformats.org/officeDocument/2006/relationships/customXml" Target="../ink/ink263.xml"/><Relationship Id="rId230" Type="http://schemas.openxmlformats.org/officeDocument/2006/relationships/customXml" Target="../ink/ink193.xml"/><Relationship Id="rId25" Type="http://schemas.openxmlformats.org/officeDocument/2006/relationships/image" Target="../media/image46.png"/><Relationship Id="rId67" Type="http://schemas.openxmlformats.org/officeDocument/2006/relationships/image" Target="../media/image117.png"/><Relationship Id="rId272" Type="http://schemas.openxmlformats.org/officeDocument/2006/relationships/customXml" Target="../ink/ink214.xml"/><Relationship Id="rId328" Type="http://schemas.openxmlformats.org/officeDocument/2006/relationships/customXml" Target="../ink/ink242.xml"/><Relationship Id="rId132" Type="http://schemas.openxmlformats.org/officeDocument/2006/relationships/customXml" Target="../ink/ink144.xml"/><Relationship Id="rId174" Type="http://schemas.openxmlformats.org/officeDocument/2006/relationships/customXml" Target="../ink/ink165.xml"/><Relationship Id="rId381" Type="http://schemas.openxmlformats.org/officeDocument/2006/relationships/image" Target="../media/image270.png"/><Relationship Id="rId241" Type="http://schemas.openxmlformats.org/officeDocument/2006/relationships/image" Target="../media/image200.png"/><Relationship Id="rId283" Type="http://schemas.openxmlformats.org/officeDocument/2006/relationships/image" Target="../media/image221.png"/><Relationship Id="rId339" Type="http://schemas.openxmlformats.org/officeDocument/2006/relationships/image" Target="../media/image249.png"/><Relationship Id="rId78" Type="http://schemas.openxmlformats.org/officeDocument/2006/relationships/customXml" Target="../ink/ink117.xml"/><Relationship Id="rId101" Type="http://schemas.openxmlformats.org/officeDocument/2006/relationships/image" Target="../media/image134.png"/><Relationship Id="rId143" Type="http://schemas.openxmlformats.org/officeDocument/2006/relationships/image" Target="../media/image155.png"/><Relationship Id="rId185" Type="http://schemas.openxmlformats.org/officeDocument/2006/relationships/image" Target="../media/image172.png"/><Relationship Id="rId350" Type="http://schemas.openxmlformats.org/officeDocument/2006/relationships/customXml" Target="../ink/ink253.xml"/><Relationship Id="rId9" Type="http://schemas.openxmlformats.org/officeDocument/2006/relationships/image" Target="../media/image38.png"/><Relationship Id="rId210" Type="http://schemas.openxmlformats.org/officeDocument/2006/relationships/customXml" Target="../ink/ink183.xml"/><Relationship Id="rId392" Type="http://schemas.openxmlformats.org/officeDocument/2006/relationships/customXml" Target="../ink/ink274.xml"/><Relationship Id="rId252" Type="http://schemas.openxmlformats.org/officeDocument/2006/relationships/customXml" Target="../ink/ink204.xml"/><Relationship Id="rId294" Type="http://schemas.openxmlformats.org/officeDocument/2006/relationships/customXml" Target="../ink/ink225.xml"/><Relationship Id="rId308" Type="http://schemas.openxmlformats.org/officeDocument/2006/relationships/customXml" Target="../ink/ink232.xml"/><Relationship Id="rId47" Type="http://schemas.openxmlformats.org/officeDocument/2006/relationships/image" Target="../media/image107.png"/><Relationship Id="rId89" Type="http://schemas.openxmlformats.org/officeDocument/2006/relationships/image" Target="../media/image128.png"/><Relationship Id="rId112" Type="http://schemas.openxmlformats.org/officeDocument/2006/relationships/customXml" Target="../ink/ink134.xml"/><Relationship Id="rId154" Type="http://schemas.openxmlformats.org/officeDocument/2006/relationships/customXml" Target="../ink/ink155.xml"/><Relationship Id="rId361" Type="http://schemas.openxmlformats.org/officeDocument/2006/relationships/image" Target="../media/image260.png"/><Relationship Id="rId196" Type="http://schemas.openxmlformats.org/officeDocument/2006/relationships/customXml" Target="../ink/ink176.xml"/><Relationship Id="rId16" Type="http://schemas.openxmlformats.org/officeDocument/2006/relationships/customXml" Target="../ink/ink90.xml"/><Relationship Id="rId221" Type="http://schemas.openxmlformats.org/officeDocument/2006/relationships/image" Target="../media/image190.png"/><Relationship Id="rId242" Type="http://schemas.openxmlformats.org/officeDocument/2006/relationships/customXml" Target="../ink/ink199.xml"/><Relationship Id="rId263" Type="http://schemas.openxmlformats.org/officeDocument/2006/relationships/image" Target="../media/image211.png"/><Relationship Id="rId284" Type="http://schemas.openxmlformats.org/officeDocument/2006/relationships/customXml" Target="../ink/ink220.xml"/><Relationship Id="rId319" Type="http://schemas.openxmlformats.org/officeDocument/2006/relationships/image" Target="../media/image239.png"/><Relationship Id="rId58" Type="http://schemas.openxmlformats.org/officeDocument/2006/relationships/customXml" Target="../ink/ink107.xml"/><Relationship Id="rId79" Type="http://schemas.openxmlformats.org/officeDocument/2006/relationships/image" Target="../media/image123.png"/><Relationship Id="rId102" Type="http://schemas.openxmlformats.org/officeDocument/2006/relationships/customXml" Target="../ink/ink129.xml"/><Relationship Id="rId123" Type="http://schemas.openxmlformats.org/officeDocument/2006/relationships/image" Target="../media/image145.png"/><Relationship Id="rId144" Type="http://schemas.openxmlformats.org/officeDocument/2006/relationships/customXml" Target="../ink/ink150.xml"/><Relationship Id="rId330" Type="http://schemas.openxmlformats.org/officeDocument/2006/relationships/customXml" Target="../ink/ink243.xml"/><Relationship Id="rId90" Type="http://schemas.openxmlformats.org/officeDocument/2006/relationships/customXml" Target="../ink/ink123.xml"/><Relationship Id="rId165" Type="http://schemas.openxmlformats.org/officeDocument/2006/relationships/image" Target="../media/image162.png"/><Relationship Id="rId186" Type="http://schemas.openxmlformats.org/officeDocument/2006/relationships/customXml" Target="../ink/ink171.xml"/><Relationship Id="rId351" Type="http://schemas.openxmlformats.org/officeDocument/2006/relationships/image" Target="../media/image255.png"/><Relationship Id="rId372" Type="http://schemas.openxmlformats.org/officeDocument/2006/relationships/customXml" Target="../ink/ink264.xml"/><Relationship Id="rId393" Type="http://schemas.openxmlformats.org/officeDocument/2006/relationships/image" Target="../media/image276.png"/><Relationship Id="rId211" Type="http://schemas.openxmlformats.org/officeDocument/2006/relationships/image" Target="../media/image185.png"/><Relationship Id="rId232" Type="http://schemas.openxmlformats.org/officeDocument/2006/relationships/customXml" Target="../ink/ink194.xml"/><Relationship Id="rId253" Type="http://schemas.openxmlformats.org/officeDocument/2006/relationships/image" Target="../media/image206.png"/><Relationship Id="rId274" Type="http://schemas.openxmlformats.org/officeDocument/2006/relationships/customXml" Target="../ink/ink215.xml"/><Relationship Id="rId295" Type="http://schemas.openxmlformats.org/officeDocument/2006/relationships/image" Target="../media/image227.png"/><Relationship Id="rId309" Type="http://schemas.openxmlformats.org/officeDocument/2006/relationships/image" Target="../media/image234.png"/><Relationship Id="rId27" Type="http://schemas.openxmlformats.org/officeDocument/2006/relationships/image" Target="../media/image47.png"/><Relationship Id="rId48" Type="http://schemas.openxmlformats.org/officeDocument/2006/relationships/customXml" Target="../ink/ink102.xml"/><Relationship Id="rId69" Type="http://schemas.openxmlformats.org/officeDocument/2006/relationships/image" Target="../media/image118.png"/><Relationship Id="rId113" Type="http://schemas.openxmlformats.org/officeDocument/2006/relationships/image" Target="../media/image140.png"/><Relationship Id="rId134" Type="http://schemas.openxmlformats.org/officeDocument/2006/relationships/customXml" Target="../ink/ink145.xml"/><Relationship Id="rId320" Type="http://schemas.openxmlformats.org/officeDocument/2006/relationships/customXml" Target="../ink/ink238.xml"/><Relationship Id="rId80" Type="http://schemas.openxmlformats.org/officeDocument/2006/relationships/customXml" Target="../ink/ink118.xml"/><Relationship Id="rId155" Type="http://schemas.openxmlformats.org/officeDocument/2006/relationships/image" Target="../media/image50.png"/><Relationship Id="rId176" Type="http://schemas.openxmlformats.org/officeDocument/2006/relationships/customXml" Target="../ink/ink166.xml"/><Relationship Id="rId197" Type="http://schemas.openxmlformats.org/officeDocument/2006/relationships/image" Target="../media/image178.png"/><Relationship Id="rId341" Type="http://schemas.openxmlformats.org/officeDocument/2006/relationships/image" Target="../media/image250.png"/><Relationship Id="rId362" Type="http://schemas.openxmlformats.org/officeDocument/2006/relationships/customXml" Target="../ink/ink259.xml"/><Relationship Id="rId383" Type="http://schemas.openxmlformats.org/officeDocument/2006/relationships/image" Target="../media/image271.png"/><Relationship Id="rId201" Type="http://schemas.openxmlformats.org/officeDocument/2006/relationships/image" Target="../media/image180.png"/><Relationship Id="rId222" Type="http://schemas.openxmlformats.org/officeDocument/2006/relationships/customXml" Target="../ink/ink189.xml"/><Relationship Id="rId243" Type="http://schemas.openxmlformats.org/officeDocument/2006/relationships/image" Target="../media/image201.png"/><Relationship Id="rId264" Type="http://schemas.openxmlformats.org/officeDocument/2006/relationships/customXml" Target="../ink/ink210.xml"/><Relationship Id="rId285" Type="http://schemas.openxmlformats.org/officeDocument/2006/relationships/image" Target="../media/image222.png"/><Relationship Id="rId17" Type="http://schemas.openxmlformats.org/officeDocument/2006/relationships/image" Target="../media/image42.png"/><Relationship Id="rId59" Type="http://schemas.openxmlformats.org/officeDocument/2006/relationships/image" Target="../media/image113.png"/><Relationship Id="rId103" Type="http://schemas.openxmlformats.org/officeDocument/2006/relationships/image" Target="../media/image135.png"/><Relationship Id="rId124" Type="http://schemas.openxmlformats.org/officeDocument/2006/relationships/customXml" Target="../ink/ink140.xml"/><Relationship Id="rId310" Type="http://schemas.openxmlformats.org/officeDocument/2006/relationships/customXml" Target="../ink/ink233.xml"/><Relationship Id="rId70" Type="http://schemas.openxmlformats.org/officeDocument/2006/relationships/customXml" Target="../ink/ink113.xml"/><Relationship Id="rId91" Type="http://schemas.openxmlformats.org/officeDocument/2006/relationships/image" Target="../media/image129.png"/><Relationship Id="rId145" Type="http://schemas.openxmlformats.org/officeDocument/2006/relationships/image" Target="../media/image156.png"/><Relationship Id="rId166" Type="http://schemas.openxmlformats.org/officeDocument/2006/relationships/customXml" Target="../ink/ink161.xml"/><Relationship Id="rId187" Type="http://schemas.openxmlformats.org/officeDocument/2006/relationships/image" Target="../media/image173.png"/><Relationship Id="rId331" Type="http://schemas.openxmlformats.org/officeDocument/2006/relationships/image" Target="../media/image245.png"/><Relationship Id="rId352" Type="http://schemas.openxmlformats.org/officeDocument/2006/relationships/customXml" Target="../ink/ink254.xml"/><Relationship Id="rId373" Type="http://schemas.openxmlformats.org/officeDocument/2006/relationships/image" Target="../media/image266.png"/><Relationship Id="rId394" Type="http://schemas.openxmlformats.org/officeDocument/2006/relationships/customXml" Target="../ink/ink275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84.xml"/><Relationship Id="rId233" Type="http://schemas.openxmlformats.org/officeDocument/2006/relationships/image" Target="../media/image196.png"/><Relationship Id="rId254" Type="http://schemas.openxmlformats.org/officeDocument/2006/relationships/customXml" Target="../ink/ink205.xml"/><Relationship Id="rId28" Type="http://schemas.openxmlformats.org/officeDocument/2006/relationships/customXml" Target="../ink/ink96.xml"/><Relationship Id="rId49" Type="http://schemas.openxmlformats.org/officeDocument/2006/relationships/image" Target="../media/image108.png"/><Relationship Id="rId114" Type="http://schemas.openxmlformats.org/officeDocument/2006/relationships/customXml" Target="../ink/ink135.xml"/><Relationship Id="rId275" Type="http://schemas.openxmlformats.org/officeDocument/2006/relationships/image" Target="../media/image217.png"/><Relationship Id="rId296" Type="http://schemas.openxmlformats.org/officeDocument/2006/relationships/customXml" Target="../ink/ink226.xml"/><Relationship Id="rId300" Type="http://schemas.openxmlformats.org/officeDocument/2006/relationships/customXml" Target="../ink/ink228.xml"/><Relationship Id="rId60" Type="http://schemas.openxmlformats.org/officeDocument/2006/relationships/customXml" Target="../ink/ink108.xml"/><Relationship Id="rId81" Type="http://schemas.openxmlformats.org/officeDocument/2006/relationships/image" Target="../media/image124.png"/><Relationship Id="rId135" Type="http://schemas.openxmlformats.org/officeDocument/2006/relationships/image" Target="../media/image151.png"/><Relationship Id="rId156" Type="http://schemas.openxmlformats.org/officeDocument/2006/relationships/customXml" Target="../ink/ink156.xml"/><Relationship Id="rId177" Type="http://schemas.openxmlformats.org/officeDocument/2006/relationships/image" Target="../media/image168.png"/><Relationship Id="rId198" Type="http://schemas.openxmlformats.org/officeDocument/2006/relationships/customXml" Target="../ink/ink177.xml"/><Relationship Id="rId321" Type="http://schemas.openxmlformats.org/officeDocument/2006/relationships/image" Target="../media/image240.png"/><Relationship Id="rId342" Type="http://schemas.openxmlformats.org/officeDocument/2006/relationships/customXml" Target="../ink/ink249.xml"/><Relationship Id="rId363" Type="http://schemas.openxmlformats.org/officeDocument/2006/relationships/image" Target="../media/image261.png"/><Relationship Id="rId384" Type="http://schemas.openxmlformats.org/officeDocument/2006/relationships/customXml" Target="../ink/ink270.xml"/><Relationship Id="rId202" Type="http://schemas.openxmlformats.org/officeDocument/2006/relationships/customXml" Target="../ink/ink179.xml"/><Relationship Id="rId223" Type="http://schemas.openxmlformats.org/officeDocument/2006/relationships/image" Target="../media/image191.png"/><Relationship Id="rId244" Type="http://schemas.openxmlformats.org/officeDocument/2006/relationships/customXml" Target="../ink/ink200.xml"/><Relationship Id="rId18" Type="http://schemas.openxmlformats.org/officeDocument/2006/relationships/customXml" Target="../ink/ink91.xml"/><Relationship Id="rId39" Type="http://schemas.openxmlformats.org/officeDocument/2006/relationships/image" Target="../media/image103.png"/><Relationship Id="rId265" Type="http://schemas.openxmlformats.org/officeDocument/2006/relationships/image" Target="../media/image212.png"/><Relationship Id="rId286" Type="http://schemas.openxmlformats.org/officeDocument/2006/relationships/customXml" Target="../ink/ink221.xml"/><Relationship Id="rId50" Type="http://schemas.openxmlformats.org/officeDocument/2006/relationships/customXml" Target="../ink/ink103.xml"/><Relationship Id="rId104" Type="http://schemas.openxmlformats.org/officeDocument/2006/relationships/customXml" Target="../ink/ink130.xml"/><Relationship Id="rId125" Type="http://schemas.openxmlformats.org/officeDocument/2006/relationships/image" Target="../media/image146.png"/><Relationship Id="rId146" Type="http://schemas.openxmlformats.org/officeDocument/2006/relationships/customXml" Target="../ink/ink151.xml"/><Relationship Id="rId167" Type="http://schemas.openxmlformats.org/officeDocument/2006/relationships/image" Target="../media/image163.png"/><Relationship Id="rId188" Type="http://schemas.openxmlformats.org/officeDocument/2006/relationships/customXml" Target="../ink/ink172.xml"/><Relationship Id="rId311" Type="http://schemas.openxmlformats.org/officeDocument/2006/relationships/image" Target="../media/image235.png"/><Relationship Id="rId332" Type="http://schemas.openxmlformats.org/officeDocument/2006/relationships/customXml" Target="../ink/ink244.xml"/><Relationship Id="rId353" Type="http://schemas.openxmlformats.org/officeDocument/2006/relationships/image" Target="../media/image256.png"/><Relationship Id="rId374" Type="http://schemas.openxmlformats.org/officeDocument/2006/relationships/customXml" Target="../ink/ink265.xml"/><Relationship Id="rId395" Type="http://schemas.openxmlformats.org/officeDocument/2006/relationships/image" Target="../media/image277.png"/><Relationship Id="rId71" Type="http://schemas.openxmlformats.org/officeDocument/2006/relationships/image" Target="../media/image119.png"/><Relationship Id="rId92" Type="http://schemas.openxmlformats.org/officeDocument/2006/relationships/customXml" Target="../ink/ink124.xml"/><Relationship Id="rId213" Type="http://schemas.openxmlformats.org/officeDocument/2006/relationships/image" Target="../media/image186.png"/><Relationship Id="rId234" Type="http://schemas.openxmlformats.org/officeDocument/2006/relationships/customXml" Target="../ink/ink195.xml"/><Relationship Id="rId2" Type="http://schemas.openxmlformats.org/officeDocument/2006/relationships/customXml" Target="../ink/ink83.xml"/><Relationship Id="rId29" Type="http://schemas.openxmlformats.org/officeDocument/2006/relationships/image" Target="../media/image48.png"/><Relationship Id="rId255" Type="http://schemas.openxmlformats.org/officeDocument/2006/relationships/image" Target="../media/image207.png"/><Relationship Id="rId276" Type="http://schemas.openxmlformats.org/officeDocument/2006/relationships/customXml" Target="../ink/ink216.xml"/><Relationship Id="rId297" Type="http://schemas.openxmlformats.org/officeDocument/2006/relationships/image" Target="../media/image228.png"/><Relationship Id="rId40" Type="http://schemas.openxmlformats.org/officeDocument/2006/relationships/customXml" Target="../ink/ink98.xml"/><Relationship Id="rId115" Type="http://schemas.openxmlformats.org/officeDocument/2006/relationships/image" Target="../media/image141.png"/><Relationship Id="rId136" Type="http://schemas.openxmlformats.org/officeDocument/2006/relationships/customXml" Target="../ink/ink146.xml"/><Relationship Id="rId157" Type="http://schemas.openxmlformats.org/officeDocument/2006/relationships/image" Target="../media/image101.png"/><Relationship Id="rId178" Type="http://schemas.openxmlformats.org/officeDocument/2006/relationships/customXml" Target="../ink/ink167.xml"/><Relationship Id="rId301" Type="http://schemas.openxmlformats.org/officeDocument/2006/relationships/image" Target="../media/image230.png"/><Relationship Id="rId322" Type="http://schemas.openxmlformats.org/officeDocument/2006/relationships/customXml" Target="../ink/ink239.xml"/><Relationship Id="rId343" Type="http://schemas.openxmlformats.org/officeDocument/2006/relationships/image" Target="../media/image251.png"/><Relationship Id="rId364" Type="http://schemas.openxmlformats.org/officeDocument/2006/relationships/customXml" Target="../ink/ink260.xml"/><Relationship Id="rId61" Type="http://schemas.openxmlformats.org/officeDocument/2006/relationships/image" Target="../media/image114.png"/><Relationship Id="rId82" Type="http://schemas.openxmlformats.org/officeDocument/2006/relationships/customXml" Target="../ink/ink119.xml"/><Relationship Id="rId199" Type="http://schemas.openxmlformats.org/officeDocument/2006/relationships/image" Target="../media/image179.png"/><Relationship Id="rId203" Type="http://schemas.openxmlformats.org/officeDocument/2006/relationships/image" Target="../media/image181.png"/><Relationship Id="rId385" Type="http://schemas.openxmlformats.org/officeDocument/2006/relationships/image" Target="../media/image272.png"/><Relationship Id="rId19" Type="http://schemas.openxmlformats.org/officeDocument/2006/relationships/image" Target="../media/image43.png"/><Relationship Id="rId224" Type="http://schemas.openxmlformats.org/officeDocument/2006/relationships/customXml" Target="../ink/ink190.xml"/><Relationship Id="rId245" Type="http://schemas.openxmlformats.org/officeDocument/2006/relationships/image" Target="../media/image202.png"/><Relationship Id="rId266" Type="http://schemas.openxmlformats.org/officeDocument/2006/relationships/customXml" Target="../ink/ink211.xml"/><Relationship Id="rId287" Type="http://schemas.openxmlformats.org/officeDocument/2006/relationships/image" Target="../media/image223.png"/><Relationship Id="rId30" Type="http://schemas.openxmlformats.org/officeDocument/2006/relationships/customXml" Target="../ink/ink97.xml"/><Relationship Id="rId105" Type="http://schemas.openxmlformats.org/officeDocument/2006/relationships/image" Target="../media/image136.png"/><Relationship Id="rId126" Type="http://schemas.openxmlformats.org/officeDocument/2006/relationships/customXml" Target="../ink/ink141.xml"/><Relationship Id="rId147" Type="http://schemas.openxmlformats.org/officeDocument/2006/relationships/image" Target="../media/image157.png"/><Relationship Id="rId168" Type="http://schemas.openxmlformats.org/officeDocument/2006/relationships/customXml" Target="../ink/ink162.xml"/><Relationship Id="rId312" Type="http://schemas.openxmlformats.org/officeDocument/2006/relationships/customXml" Target="../ink/ink234.xml"/><Relationship Id="rId333" Type="http://schemas.openxmlformats.org/officeDocument/2006/relationships/image" Target="../media/image246.png"/><Relationship Id="rId354" Type="http://schemas.openxmlformats.org/officeDocument/2006/relationships/customXml" Target="../ink/ink255.xml"/><Relationship Id="rId51" Type="http://schemas.openxmlformats.org/officeDocument/2006/relationships/image" Target="../media/image109.png"/><Relationship Id="rId72" Type="http://schemas.openxmlformats.org/officeDocument/2006/relationships/customXml" Target="../ink/ink114.xml"/><Relationship Id="rId93" Type="http://schemas.openxmlformats.org/officeDocument/2006/relationships/image" Target="../media/image130.png"/><Relationship Id="rId189" Type="http://schemas.openxmlformats.org/officeDocument/2006/relationships/image" Target="../media/image174.png"/><Relationship Id="rId375" Type="http://schemas.openxmlformats.org/officeDocument/2006/relationships/image" Target="../media/image267.png"/><Relationship Id="rId396" Type="http://schemas.openxmlformats.org/officeDocument/2006/relationships/customXml" Target="../ink/ink276.xml"/><Relationship Id="rId3" Type="http://schemas.openxmlformats.org/officeDocument/2006/relationships/image" Target="../media/image4190.png"/><Relationship Id="rId214" Type="http://schemas.openxmlformats.org/officeDocument/2006/relationships/customXml" Target="../ink/ink185.xml"/><Relationship Id="rId235" Type="http://schemas.openxmlformats.org/officeDocument/2006/relationships/image" Target="../media/image197.png"/><Relationship Id="rId256" Type="http://schemas.openxmlformats.org/officeDocument/2006/relationships/customXml" Target="../ink/ink206.xml"/><Relationship Id="rId277" Type="http://schemas.openxmlformats.org/officeDocument/2006/relationships/image" Target="../media/image218.png"/><Relationship Id="rId298" Type="http://schemas.openxmlformats.org/officeDocument/2006/relationships/customXml" Target="../ink/ink227.xml"/><Relationship Id="rId400" Type="http://schemas.openxmlformats.org/officeDocument/2006/relationships/customXml" Target="../ink/ink278.xml"/><Relationship Id="rId116" Type="http://schemas.openxmlformats.org/officeDocument/2006/relationships/customXml" Target="../ink/ink136.xml"/><Relationship Id="rId137" Type="http://schemas.openxmlformats.org/officeDocument/2006/relationships/image" Target="../media/image152.png"/><Relationship Id="rId158" Type="http://schemas.openxmlformats.org/officeDocument/2006/relationships/customXml" Target="../ink/ink157.xml"/><Relationship Id="rId302" Type="http://schemas.openxmlformats.org/officeDocument/2006/relationships/customXml" Target="../ink/ink229.xml"/><Relationship Id="rId323" Type="http://schemas.openxmlformats.org/officeDocument/2006/relationships/image" Target="../media/image241.png"/><Relationship Id="rId344" Type="http://schemas.openxmlformats.org/officeDocument/2006/relationships/customXml" Target="../ink/ink250.xml"/><Relationship Id="rId20" Type="http://schemas.openxmlformats.org/officeDocument/2006/relationships/customXml" Target="../ink/ink92.xml"/><Relationship Id="rId41" Type="http://schemas.openxmlformats.org/officeDocument/2006/relationships/image" Target="../media/image104.png"/><Relationship Id="rId62" Type="http://schemas.openxmlformats.org/officeDocument/2006/relationships/customXml" Target="../ink/ink109.xml"/><Relationship Id="rId83" Type="http://schemas.openxmlformats.org/officeDocument/2006/relationships/image" Target="../media/image125.png"/><Relationship Id="rId179" Type="http://schemas.openxmlformats.org/officeDocument/2006/relationships/image" Target="../media/image169.png"/><Relationship Id="rId365" Type="http://schemas.openxmlformats.org/officeDocument/2006/relationships/image" Target="../media/image262.png"/><Relationship Id="rId386" Type="http://schemas.openxmlformats.org/officeDocument/2006/relationships/customXml" Target="../ink/ink271.xml"/><Relationship Id="rId190" Type="http://schemas.openxmlformats.org/officeDocument/2006/relationships/customXml" Target="../ink/ink173.xml"/><Relationship Id="rId204" Type="http://schemas.openxmlformats.org/officeDocument/2006/relationships/customXml" Target="../ink/ink180.xml"/><Relationship Id="rId225" Type="http://schemas.openxmlformats.org/officeDocument/2006/relationships/image" Target="../media/image192.png"/><Relationship Id="rId246" Type="http://schemas.openxmlformats.org/officeDocument/2006/relationships/customXml" Target="../ink/ink201.xml"/><Relationship Id="rId267" Type="http://schemas.openxmlformats.org/officeDocument/2006/relationships/image" Target="../media/image213.png"/><Relationship Id="rId288" Type="http://schemas.openxmlformats.org/officeDocument/2006/relationships/customXml" Target="../ink/ink222.xml"/><Relationship Id="rId106" Type="http://schemas.openxmlformats.org/officeDocument/2006/relationships/customXml" Target="../ink/ink131.xml"/><Relationship Id="rId127" Type="http://schemas.openxmlformats.org/officeDocument/2006/relationships/image" Target="../media/image147.png"/><Relationship Id="rId313" Type="http://schemas.openxmlformats.org/officeDocument/2006/relationships/image" Target="../media/image236.png"/><Relationship Id="rId10" Type="http://schemas.openxmlformats.org/officeDocument/2006/relationships/customXml" Target="../ink/ink87.xml"/><Relationship Id="rId52" Type="http://schemas.openxmlformats.org/officeDocument/2006/relationships/customXml" Target="../ink/ink104.xml"/><Relationship Id="rId73" Type="http://schemas.openxmlformats.org/officeDocument/2006/relationships/image" Target="../media/image120.png"/><Relationship Id="rId94" Type="http://schemas.openxmlformats.org/officeDocument/2006/relationships/customXml" Target="../ink/ink125.xml"/><Relationship Id="rId148" Type="http://schemas.openxmlformats.org/officeDocument/2006/relationships/customXml" Target="../ink/ink152.xml"/><Relationship Id="rId169" Type="http://schemas.openxmlformats.org/officeDocument/2006/relationships/image" Target="../media/image164.png"/><Relationship Id="rId334" Type="http://schemas.openxmlformats.org/officeDocument/2006/relationships/customXml" Target="../ink/ink245.xml"/><Relationship Id="rId355" Type="http://schemas.openxmlformats.org/officeDocument/2006/relationships/image" Target="../media/image257.png"/><Relationship Id="rId376" Type="http://schemas.openxmlformats.org/officeDocument/2006/relationships/customXml" Target="../ink/ink266.xml"/><Relationship Id="rId397" Type="http://schemas.openxmlformats.org/officeDocument/2006/relationships/image" Target="../media/image278.png"/><Relationship Id="rId4" Type="http://schemas.openxmlformats.org/officeDocument/2006/relationships/customXml" Target="../ink/ink84.xml"/><Relationship Id="rId180" Type="http://schemas.openxmlformats.org/officeDocument/2006/relationships/customXml" Target="../ink/ink168.xml"/><Relationship Id="rId215" Type="http://schemas.openxmlformats.org/officeDocument/2006/relationships/image" Target="../media/image187.png"/><Relationship Id="rId236" Type="http://schemas.openxmlformats.org/officeDocument/2006/relationships/customXml" Target="../ink/ink196.xml"/><Relationship Id="rId257" Type="http://schemas.openxmlformats.org/officeDocument/2006/relationships/image" Target="../media/image208.png"/><Relationship Id="rId278" Type="http://schemas.openxmlformats.org/officeDocument/2006/relationships/customXml" Target="../ink/ink217.xml"/><Relationship Id="rId401" Type="http://schemas.openxmlformats.org/officeDocument/2006/relationships/image" Target="../media/image280.png"/><Relationship Id="rId303" Type="http://schemas.openxmlformats.org/officeDocument/2006/relationships/image" Target="../media/image231.png"/><Relationship Id="rId42" Type="http://schemas.openxmlformats.org/officeDocument/2006/relationships/customXml" Target="../ink/ink99.xml"/><Relationship Id="rId84" Type="http://schemas.openxmlformats.org/officeDocument/2006/relationships/customXml" Target="../ink/ink120.xml"/><Relationship Id="rId138" Type="http://schemas.openxmlformats.org/officeDocument/2006/relationships/customXml" Target="../ink/ink147.xml"/><Relationship Id="rId345" Type="http://schemas.openxmlformats.org/officeDocument/2006/relationships/image" Target="../media/image252.png"/><Relationship Id="rId387" Type="http://schemas.openxmlformats.org/officeDocument/2006/relationships/image" Target="../media/image273.png"/><Relationship Id="rId191" Type="http://schemas.openxmlformats.org/officeDocument/2006/relationships/image" Target="../media/image175.png"/><Relationship Id="rId205" Type="http://schemas.openxmlformats.org/officeDocument/2006/relationships/image" Target="../media/image182.png"/><Relationship Id="rId247" Type="http://schemas.openxmlformats.org/officeDocument/2006/relationships/image" Target="../media/image203.png"/><Relationship Id="rId107" Type="http://schemas.openxmlformats.org/officeDocument/2006/relationships/image" Target="../media/image137.png"/><Relationship Id="rId289" Type="http://schemas.openxmlformats.org/officeDocument/2006/relationships/image" Target="../media/image224.png"/><Relationship Id="rId11" Type="http://schemas.openxmlformats.org/officeDocument/2006/relationships/image" Target="../media/image39.png"/><Relationship Id="rId53" Type="http://schemas.openxmlformats.org/officeDocument/2006/relationships/image" Target="../media/image110.png"/><Relationship Id="rId149" Type="http://schemas.openxmlformats.org/officeDocument/2006/relationships/image" Target="../media/image158.png"/><Relationship Id="rId314" Type="http://schemas.openxmlformats.org/officeDocument/2006/relationships/customXml" Target="../ink/ink235.xml"/><Relationship Id="rId356" Type="http://schemas.openxmlformats.org/officeDocument/2006/relationships/customXml" Target="../ink/ink256.xml"/><Relationship Id="rId398" Type="http://schemas.openxmlformats.org/officeDocument/2006/relationships/customXml" Target="../ink/ink277.xml"/><Relationship Id="rId95" Type="http://schemas.openxmlformats.org/officeDocument/2006/relationships/image" Target="../media/image131.png"/><Relationship Id="rId160" Type="http://schemas.openxmlformats.org/officeDocument/2006/relationships/customXml" Target="../ink/ink158.xml"/><Relationship Id="rId216" Type="http://schemas.openxmlformats.org/officeDocument/2006/relationships/customXml" Target="../ink/ink186.xml"/><Relationship Id="rId258" Type="http://schemas.openxmlformats.org/officeDocument/2006/relationships/customXml" Target="../ink/ink207.xml"/><Relationship Id="rId22" Type="http://schemas.openxmlformats.org/officeDocument/2006/relationships/customXml" Target="../ink/ink93.xml"/><Relationship Id="rId64" Type="http://schemas.openxmlformats.org/officeDocument/2006/relationships/customXml" Target="../ink/ink110.xml"/><Relationship Id="rId118" Type="http://schemas.openxmlformats.org/officeDocument/2006/relationships/customXml" Target="../ink/ink137.xml"/><Relationship Id="rId325" Type="http://schemas.openxmlformats.org/officeDocument/2006/relationships/image" Target="../media/image242.png"/><Relationship Id="rId367" Type="http://schemas.openxmlformats.org/officeDocument/2006/relationships/image" Target="../media/image263.png"/><Relationship Id="rId171" Type="http://schemas.openxmlformats.org/officeDocument/2006/relationships/image" Target="../media/image165.png"/><Relationship Id="rId227" Type="http://schemas.openxmlformats.org/officeDocument/2006/relationships/image" Target="../media/image193.png"/><Relationship Id="rId269" Type="http://schemas.openxmlformats.org/officeDocument/2006/relationships/image" Target="../media/image214.png"/><Relationship Id="rId129" Type="http://schemas.openxmlformats.org/officeDocument/2006/relationships/image" Target="../media/image148.png"/><Relationship Id="rId280" Type="http://schemas.openxmlformats.org/officeDocument/2006/relationships/customXml" Target="../ink/ink218.xml"/><Relationship Id="rId336" Type="http://schemas.openxmlformats.org/officeDocument/2006/relationships/customXml" Target="../ink/ink246.xml"/><Relationship Id="rId75" Type="http://schemas.openxmlformats.org/officeDocument/2006/relationships/image" Target="../media/image121.png"/><Relationship Id="rId140" Type="http://schemas.openxmlformats.org/officeDocument/2006/relationships/customXml" Target="../ink/ink148.xml"/><Relationship Id="rId182" Type="http://schemas.openxmlformats.org/officeDocument/2006/relationships/customXml" Target="../ink/ink169.xml"/><Relationship Id="rId378" Type="http://schemas.openxmlformats.org/officeDocument/2006/relationships/customXml" Target="../ink/ink267.xml"/><Relationship Id="rId6" Type="http://schemas.openxmlformats.org/officeDocument/2006/relationships/customXml" Target="../ink/ink85.xml"/><Relationship Id="rId238" Type="http://schemas.openxmlformats.org/officeDocument/2006/relationships/customXml" Target="../ink/ink197.xml"/><Relationship Id="rId291" Type="http://schemas.openxmlformats.org/officeDocument/2006/relationships/image" Target="../media/image225.png"/><Relationship Id="rId305" Type="http://schemas.openxmlformats.org/officeDocument/2006/relationships/image" Target="../media/image232.png"/><Relationship Id="rId347" Type="http://schemas.openxmlformats.org/officeDocument/2006/relationships/image" Target="../media/image253.png"/><Relationship Id="rId44" Type="http://schemas.openxmlformats.org/officeDocument/2006/relationships/customXml" Target="../ink/ink100.xml"/><Relationship Id="rId86" Type="http://schemas.openxmlformats.org/officeDocument/2006/relationships/customXml" Target="../ink/ink121.xml"/><Relationship Id="rId151" Type="http://schemas.openxmlformats.org/officeDocument/2006/relationships/image" Target="../media/image159.png"/><Relationship Id="rId389" Type="http://schemas.openxmlformats.org/officeDocument/2006/relationships/image" Target="../media/image274.png"/><Relationship Id="rId193" Type="http://schemas.openxmlformats.org/officeDocument/2006/relationships/image" Target="../media/image176.png"/><Relationship Id="rId207" Type="http://schemas.openxmlformats.org/officeDocument/2006/relationships/image" Target="../media/image183.png"/><Relationship Id="rId249" Type="http://schemas.openxmlformats.org/officeDocument/2006/relationships/image" Target="../media/image204.png"/><Relationship Id="rId13" Type="http://schemas.openxmlformats.org/officeDocument/2006/relationships/image" Target="../media/image40.png"/><Relationship Id="rId109" Type="http://schemas.openxmlformats.org/officeDocument/2006/relationships/image" Target="../media/image138.png"/><Relationship Id="rId260" Type="http://schemas.openxmlformats.org/officeDocument/2006/relationships/customXml" Target="../ink/ink208.xml"/><Relationship Id="rId316" Type="http://schemas.openxmlformats.org/officeDocument/2006/relationships/customXml" Target="../ink/ink236.xml"/><Relationship Id="rId55" Type="http://schemas.openxmlformats.org/officeDocument/2006/relationships/image" Target="../media/image111.png"/><Relationship Id="rId97" Type="http://schemas.openxmlformats.org/officeDocument/2006/relationships/image" Target="../media/image132.png"/><Relationship Id="rId120" Type="http://schemas.openxmlformats.org/officeDocument/2006/relationships/customXml" Target="../ink/ink138.xml"/><Relationship Id="rId358" Type="http://schemas.openxmlformats.org/officeDocument/2006/relationships/customXml" Target="../ink/ink257.xml"/><Relationship Id="rId162" Type="http://schemas.openxmlformats.org/officeDocument/2006/relationships/customXml" Target="../ink/ink159.xml"/><Relationship Id="rId218" Type="http://schemas.openxmlformats.org/officeDocument/2006/relationships/customXml" Target="../ink/ink187.xml"/><Relationship Id="rId271" Type="http://schemas.openxmlformats.org/officeDocument/2006/relationships/image" Target="../media/image215.png"/><Relationship Id="rId24" Type="http://schemas.openxmlformats.org/officeDocument/2006/relationships/customXml" Target="../ink/ink94.xml"/><Relationship Id="rId66" Type="http://schemas.openxmlformats.org/officeDocument/2006/relationships/customXml" Target="../ink/ink111.xml"/><Relationship Id="rId131" Type="http://schemas.openxmlformats.org/officeDocument/2006/relationships/image" Target="../media/image149.png"/><Relationship Id="rId327" Type="http://schemas.openxmlformats.org/officeDocument/2006/relationships/image" Target="../media/image243.png"/><Relationship Id="rId369" Type="http://schemas.openxmlformats.org/officeDocument/2006/relationships/image" Target="../media/image264.png"/><Relationship Id="rId173" Type="http://schemas.openxmlformats.org/officeDocument/2006/relationships/image" Target="../media/image166.png"/><Relationship Id="rId229" Type="http://schemas.openxmlformats.org/officeDocument/2006/relationships/image" Target="../media/image194.png"/><Relationship Id="rId380" Type="http://schemas.openxmlformats.org/officeDocument/2006/relationships/customXml" Target="../ink/ink268.xml"/><Relationship Id="rId240" Type="http://schemas.openxmlformats.org/officeDocument/2006/relationships/customXml" Target="../ink/ink198.xml"/><Relationship Id="rId77" Type="http://schemas.openxmlformats.org/officeDocument/2006/relationships/image" Target="../media/image122.png"/><Relationship Id="rId100" Type="http://schemas.openxmlformats.org/officeDocument/2006/relationships/customXml" Target="../ink/ink128.xml"/><Relationship Id="rId282" Type="http://schemas.openxmlformats.org/officeDocument/2006/relationships/customXml" Target="../ink/ink219.xml"/><Relationship Id="rId338" Type="http://schemas.openxmlformats.org/officeDocument/2006/relationships/customXml" Target="../ink/ink247.xml"/><Relationship Id="rId8" Type="http://schemas.openxmlformats.org/officeDocument/2006/relationships/customXml" Target="../ink/ink86.xml"/><Relationship Id="rId142" Type="http://schemas.openxmlformats.org/officeDocument/2006/relationships/customXml" Target="../ink/ink149.xml"/><Relationship Id="rId184" Type="http://schemas.openxmlformats.org/officeDocument/2006/relationships/customXml" Target="../ink/ink170.xml"/><Relationship Id="rId391" Type="http://schemas.openxmlformats.org/officeDocument/2006/relationships/image" Target="../media/image275.png"/><Relationship Id="rId251" Type="http://schemas.openxmlformats.org/officeDocument/2006/relationships/image" Target="../media/image205.png"/><Relationship Id="rId46" Type="http://schemas.openxmlformats.org/officeDocument/2006/relationships/customXml" Target="../ink/ink101.xml"/><Relationship Id="rId293" Type="http://schemas.openxmlformats.org/officeDocument/2006/relationships/image" Target="../media/image226.png"/><Relationship Id="rId307" Type="http://schemas.openxmlformats.org/officeDocument/2006/relationships/image" Target="../media/image233.png"/><Relationship Id="rId349" Type="http://schemas.openxmlformats.org/officeDocument/2006/relationships/image" Target="../media/image254.png"/><Relationship Id="rId88" Type="http://schemas.openxmlformats.org/officeDocument/2006/relationships/customXml" Target="../ink/ink122.xml"/><Relationship Id="rId111" Type="http://schemas.openxmlformats.org/officeDocument/2006/relationships/image" Target="../media/image139.png"/><Relationship Id="rId153" Type="http://schemas.openxmlformats.org/officeDocument/2006/relationships/image" Target="../media/image49.png"/><Relationship Id="rId195" Type="http://schemas.openxmlformats.org/officeDocument/2006/relationships/image" Target="../media/image177.png"/><Relationship Id="rId209" Type="http://schemas.openxmlformats.org/officeDocument/2006/relationships/image" Target="../media/image184.png"/><Relationship Id="rId360" Type="http://schemas.openxmlformats.org/officeDocument/2006/relationships/customXml" Target="../ink/ink258.xml"/><Relationship Id="rId220" Type="http://schemas.openxmlformats.org/officeDocument/2006/relationships/customXml" Target="../ink/ink188.xml"/><Relationship Id="rId15" Type="http://schemas.openxmlformats.org/officeDocument/2006/relationships/image" Target="../media/image41.png"/><Relationship Id="rId57" Type="http://schemas.openxmlformats.org/officeDocument/2006/relationships/image" Target="../media/image112.png"/><Relationship Id="rId262" Type="http://schemas.openxmlformats.org/officeDocument/2006/relationships/customXml" Target="../ink/ink209.xml"/><Relationship Id="rId318" Type="http://schemas.openxmlformats.org/officeDocument/2006/relationships/customXml" Target="../ink/ink237.xml"/><Relationship Id="rId99" Type="http://schemas.openxmlformats.org/officeDocument/2006/relationships/image" Target="../media/image133.png"/><Relationship Id="rId122" Type="http://schemas.openxmlformats.org/officeDocument/2006/relationships/customXml" Target="../ink/ink139.xml"/><Relationship Id="rId164" Type="http://schemas.openxmlformats.org/officeDocument/2006/relationships/customXml" Target="../ink/ink160.xml"/><Relationship Id="rId371" Type="http://schemas.openxmlformats.org/officeDocument/2006/relationships/image" Target="../media/image265.png"/><Relationship Id="rId26" Type="http://schemas.openxmlformats.org/officeDocument/2006/relationships/customXml" Target="../ink/ink95.xml"/><Relationship Id="rId231" Type="http://schemas.openxmlformats.org/officeDocument/2006/relationships/image" Target="../media/image195.png"/><Relationship Id="rId273" Type="http://schemas.openxmlformats.org/officeDocument/2006/relationships/image" Target="../media/image216.png"/><Relationship Id="rId329" Type="http://schemas.openxmlformats.org/officeDocument/2006/relationships/image" Target="../media/image244.png"/><Relationship Id="rId68" Type="http://schemas.openxmlformats.org/officeDocument/2006/relationships/customXml" Target="../ink/ink112.xml"/><Relationship Id="rId133" Type="http://schemas.openxmlformats.org/officeDocument/2006/relationships/image" Target="../media/image150.png"/><Relationship Id="rId175" Type="http://schemas.openxmlformats.org/officeDocument/2006/relationships/image" Target="../media/image167.png"/><Relationship Id="rId340" Type="http://schemas.openxmlformats.org/officeDocument/2006/relationships/customXml" Target="../ink/ink248.xml"/><Relationship Id="rId200" Type="http://schemas.openxmlformats.org/officeDocument/2006/relationships/customXml" Target="../ink/ink178.xml"/><Relationship Id="rId382" Type="http://schemas.openxmlformats.org/officeDocument/2006/relationships/customXml" Target="../ink/ink269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8.png"/><Relationship Id="rId21" Type="http://schemas.openxmlformats.org/officeDocument/2006/relationships/image" Target="../media/image290.png"/><Relationship Id="rId324" Type="http://schemas.openxmlformats.org/officeDocument/2006/relationships/customXml" Target="../ink/ink440.xml"/><Relationship Id="rId170" Type="http://schemas.openxmlformats.org/officeDocument/2006/relationships/customXml" Target="../ink/ink363.xml"/><Relationship Id="rId268" Type="http://schemas.openxmlformats.org/officeDocument/2006/relationships/customXml" Target="../ink/ink412.xml"/><Relationship Id="rId475" Type="http://schemas.openxmlformats.org/officeDocument/2006/relationships/image" Target="../media/image517.png"/><Relationship Id="rId32" Type="http://schemas.openxmlformats.org/officeDocument/2006/relationships/customXml" Target="../ink/ink294.xml"/><Relationship Id="rId74" Type="http://schemas.openxmlformats.org/officeDocument/2006/relationships/customXml" Target="../ink/ink315.xml"/><Relationship Id="rId128" Type="http://schemas.openxmlformats.org/officeDocument/2006/relationships/customXml" Target="../ink/ink342.xml"/><Relationship Id="rId335" Type="http://schemas.openxmlformats.org/officeDocument/2006/relationships/image" Target="../media/image447.png"/><Relationship Id="rId377" Type="http://schemas.openxmlformats.org/officeDocument/2006/relationships/image" Target="../media/image468.png"/><Relationship Id="rId500" Type="http://schemas.openxmlformats.org/officeDocument/2006/relationships/customXml" Target="../ink/ink528.xml"/><Relationship Id="rId5" Type="http://schemas.openxmlformats.org/officeDocument/2006/relationships/image" Target="../media/image282.png"/><Relationship Id="rId181" Type="http://schemas.openxmlformats.org/officeDocument/2006/relationships/image" Target="../media/image370.png"/><Relationship Id="rId237" Type="http://schemas.openxmlformats.org/officeDocument/2006/relationships/image" Target="../media/image398.png"/><Relationship Id="rId402" Type="http://schemas.openxmlformats.org/officeDocument/2006/relationships/customXml" Target="../ink/ink479.xml"/><Relationship Id="rId279" Type="http://schemas.openxmlformats.org/officeDocument/2006/relationships/image" Target="../media/image419.png"/><Relationship Id="rId444" Type="http://schemas.openxmlformats.org/officeDocument/2006/relationships/customXml" Target="../ink/ink500.xml"/><Relationship Id="rId486" Type="http://schemas.openxmlformats.org/officeDocument/2006/relationships/customXml" Target="../ink/ink521.xml"/><Relationship Id="rId43" Type="http://schemas.openxmlformats.org/officeDocument/2006/relationships/image" Target="../media/image301.png"/><Relationship Id="rId139" Type="http://schemas.openxmlformats.org/officeDocument/2006/relationships/image" Target="../media/image349.png"/><Relationship Id="rId290" Type="http://schemas.openxmlformats.org/officeDocument/2006/relationships/customXml" Target="../ink/ink423.xml"/><Relationship Id="rId304" Type="http://schemas.openxmlformats.org/officeDocument/2006/relationships/customXml" Target="../ink/ink430.xml"/><Relationship Id="rId346" Type="http://schemas.openxmlformats.org/officeDocument/2006/relationships/customXml" Target="../ink/ink451.xml"/><Relationship Id="rId388" Type="http://schemas.openxmlformats.org/officeDocument/2006/relationships/customXml" Target="../ink/ink472.xml"/><Relationship Id="rId511" Type="http://schemas.openxmlformats.org/officeDocument/2006/relationships/image" Target="../media/image535.png"/><Relationship Id="rId85" Type="http://schemas.openxmlformats.org/officeDocument/2006/relationships/image" Target="../media/image322.png"/><Relationship Id="rId150" Type="http://schemas.openxmlformats.org/officeDocument/2006/relationships/customXml" Target="../ink/ink353.xml"/><Relationship Id="rId192" Type="http://schemas.openxmlformats.org/officeDocument/2006/relationships/customXml" Target="../ink/ink374.xml"/><Relationship Id="rId206" Type="http://schemas.openxmlformats.org/officeDocument/2006/relationships/customXml" Target="../ink/ink381.xml"/><Relationship Id="rId413" Type="http://schemas.openxmlformats.org/officeDocument/2006/relationships/image" Target="../media/image486.png"/><Relationship Id="rId248" Type="http://schemas.openxmlformats.org/officeDocument/2006/relationships/customXml" Target="../ink/ink402.xml"/><Relationship Id="rId455" Type="http://schemas.openxmlformats.org/officeDocument/2006/relationships/image" Target="../media/image507.png"/><Relationship Id="rId497" Type="http://schemas.openxmlformats.org/officeDocument/2006/relationships/image" Target="../media/image528.png"/><Relationship Id="rId12" Type="http://schemas.openxmlformats.org/officeDocument/2006/relationships/customXml" Target="../ink/ink284.xml"/><Relationship Id="rId108" Type="http://schemas.openxmlformats.org/officeDocument/2006/relationships/customXml" Target="../ink/ink332.xml"/><Relationship Id="rId315" Type="http://schemas.openxmlformats.org/officeDocument/2006/relationships/image" Target="../media/image437.png"/><Relationship Id="rId357" Type="http://schemas.openxmlformats.org/officeDocument/2006/relationships/image" Target="../media/image458.png"/><Relationship Id="rId54" Type="http://schemas.openxmlformats.org/officeDocument/2006/relationships/customXml" Target="../ink/ink305.xml"/><Relationship Id="rId96" Type="http://schemas.openxmlformats.org/officeDocument/2006/relationships/customXml" Target="../ink/ink326.xml"/><Relationship Id="rId161" Type="http://schemas.openxmlformats.org/officeDocument/2006/relationships/image" Target="../media/image360.png"/><Relationship Id="rId217" Type="http://schemas.openxmlformats.org/officeDocument/2006/relationships/image" Target="../media/image388.png"/><Relationship Id="rId399" Type="http://schemas.openxmlformats.org/officeDocument/2006/relationships/image" Target="../media/image479.png"/><Relationship Id="rId259" Type="http://schemas.openxmlformats.org/officeDocument/2006/relationships/image" Target="../media/image409.png"/><Relationship Id="rId424" Type="http://schemas.openxmlformats.org/officeDocument/2006/relationships/customXml" Target="../ink/ink490.xml"/><Relationship Id="rId466" Type="http://schemas.openxmlformats.org/officeDocument/2006/relationships/customXml" Target="../ink/ink511.xml"/><Relationship Id="rId23" Type="http://schemas.openxmlformats.org/officeDocument/2006/relationships/image" Target="../media/image291.png"/><Relationship Id="rId119" Type="http://schemas.openxmlformats.org/officeDocument/2006/relationships/image" Target="../media/image339.png"/><Relationship Id="rId270" Type="http://schemas.openxmlformats.org/officeDocument/2006/relationships/customXml" Target="../ink/ink413.xml"/><Relationship Id="rId326" Type="http://schemas.openxmlformats.org/officeDocument/2006/relationships/customXml" Target="../ink/ink441.xml"/><Relationship Id="rId65" Type="http://schemas.openxmlformats.org/officeDocument/2006/relationships/image" Target="../media/image312.png"/><Relationship Id="rId130" Type="http://schemas.openxmlformats.org/officeDocument/2006/relationships/customXml" Target="../ink/ink343.xml"/><Relationship Id="rId368" Type="http://schemas.openxmlformats.org/officeDocument/2006/relationships/customXml" Target="../ink/ink462.xml"/><Relationship Id="rId172" Type="http://schemas.openxmlformats.org/officeDocument/2006/relationships/customXml" Target="../ink/ink364.xml"/><Relationship Id="rId228" Type="http://schemas.openxmlformats.org/officeDocument/2006/relationships/customXml" Target="../ink/ink392.xml"/><Relationship Id="rId435" Type="http://schemas.openxmlformats.org/officeDocument/2006/relationships/image" Target="../media/image497.png"/><Relationship Id="rId477" Type="http://schemas.openxmlformats.org/officeDocument/2006/relationships/image" Target="../media/image518.png"/><Relationship Id="rId281" Type="http://schemas.openxmlformats.org/officeDocument/2006/relationships/image" Target="../media/image420.png"/><Relationship Id="rId337" Type="http://schemas.openxmlformats.org/officeDocument/2006/relationships/image" Target="../media/image448.png"/><Relationship Id="rId502" Type="http://schemas.openxmlformats.org/officeDocument/2006/relationships/customXml" Target="../ink/ink529.xml"/><Relationship Id="rId34" Type="http://schemas.openxmlformats.org/officeDocument/2006/relationships/customXml" Target="../ink/ink295.xml"/><Relationship Id="rId76" Type="http://schemas.openxmlformats.org/officeDocument/2006/relationships/customXml" Target="../ink/ink316.xml"/><Relationship Id="rId141" Type="http://schemas.openxmlformats.org/officeDocument/2006/relationships/image" Target="../media/image350.png"/><Relationship Id="rId379" Type="http://schemas.openxmlformats.org/officeDocument/2006/relationships/image" Target="../media/image469.png"/><Relationship Id="rId7" Type="http://schemas.openxmlformats.org/officeDocument/2006/relationships/image" Target="../media/image283.png"/><Relationship Id="rId183" Type="http://schemas.openxmlformats.org/officeDocument/2006/relationships/image" Target="../media/image371.png"/><Relationship Id="rId239" Type="http://schemas.openxmlformats.org/officeDocument/2006/relationships/image" Target="../media/image399.png"/><Relationship Id="rId390" Type="http://schemas.openxmlformats.org/officeDocument/2006/relationships/customXml" Target="../ink/ink473.xml"/><Relationship Id="rId404" Type="http://schemas.openxmlformats.org/officeDocument/2006/relationships/customXml" Target="../ink/ink480.xml"/><Relationship Id="rId446" Type="http://schemas.openxmlformats.org/officeDocument/2006/relationships/customXml" Target="../ink/ink501.xml"/><Relationship Id="rId250" Type="http://schemas.openxmlformats.org/officeDocument/2006/relationships/customXml" Target="../ink/ink403.xml"/><Relationship Id="rId292" Type="http://schemas.openxmlformats.org/officeDocument/2006/relationships/customXml" Target="../ink/ink424.xml"/><Relationship Id="rId306" Type="http://schemas.openxmlformats.org/officeDocument/2006/relationships/customXml" Target="../ink/ink431.xml"/><Relationship Id="rId488" Type="http://schemas.openxmlformats.org/officeDocument/2006/relationships/customXml" Target="../ink/ink522.xml"/><Relationship Id="rId45" Type="http://schemas.openxmlformats.org/officeDocument/2006/relationships/image" Target="../media/image302.png"/><Relationship Id="rId87" Type="http://schemas.openxmlformats.org/officeDocument/2006/relationships/image" Target="../media/image323.png"/><Relationship Id="rId110" Type="http://schemas.openxmlformats.org/officeDocument/2006/relationships/customXml" Target="../ink/ink333.xml"/><Relationship Id="rId348" Type="http://schemas.openxmlformats.org/officeDocument/2006/relationships/customXml" Target="../ink/ink452.xml"/><Relationship Id="rId513" Type="http://schemas.openxmlformats.org/officeDocument/2006/relationships/image" Target="../media/image536.png"/><Relationship Id="rId152" Type="http://schemas.openxmlformats.org/officeDocument/2006/relationships/customXml" Target="../ink/ink354.xml"/><Relationship Id="rId194" Type="http://schemas.openxmlformats.org/officeDocument/2006/relationships/customXml" Target="../ink/ink375.xml"/><Relationship Id="rId208" Type="http://schemas.openxmlformats.org/officeDocument/2006/relationships/customXml" Target="../ink/ink382.xml"/><Relationship Id="rId415" Type="http://schemas.openxmlformats.org/officeDocument/2006/relationships/image" Target="../media/image487.png"/><Relationship Id="rId457" Type="http://schemas.openxmlformats.org/officeDocument/2006/relationships/image" Target="../media/image508.png"/><Relationship Id="rId261" Type="http://schemas.openxmlformats.org/officeDocument/2006/relationships/image" Target="../media/image410.png"/><Relationship Id="rId499" Type="http://schemas.openxmlformats.org/officeDocument/2006/relationships/image" Target="../media/image529.png"/><Relationship Id="rId14" Type="http://schemas.openxmlformats.org/officeDocument/2006/relationships/customXml" Target="../ink/ink285.xml"/><Relationship Id="rId56" Type="http://schemas.openxmlformats.org/officeDocument/2006/relationships/customXml" Target="../ink/ink306.xml"/><Relationship Id="rId317" Type="http://schemas.openxmlformats.org/officeDocument/2006/relationships/image" Target="../media/image438.png"/><Relationship Id="rId359" Type="http://schemas.openxmlformats.org/officeDocument/2006/relationships/image" Target="../media/image459.png"/><Relationship Id="rId98" Type="http://schemas.openxmlformats.org/officeDocument/2006/relationships/customXml" Target="../ink/ink327.xml"/><Relationship Id="rId121" Type="http://schemas.openxmlformats.org/officeDocument/2006/relationships/image" Target="../media/image340.png"/><Relationship Id="rId163" Type="http://schemas.openxmlformats.org/officeDocument/2006/relationships/image" Target="../media/image361.png"/><Relationship Id="rId219" Type="http://schemas.openxmlformats.org/officeDocument/2006/relationships/image" Target="../media/image389.png"/><Relationship Id="rId370" Type="http://schemas.openxmlformats.org/officeDocument/2006/relationships/customXml" Target="../ink/ink463.xml"/><Relationship Id="rId426" Type="http://schemas.openxmlformats.org/officeDocument/2006/relationships/customXml" Target="../ink/ink491.xml"/><Relationship Id="rId230" Type="http://schemas.openxmlformats.org/officeDocument/2006/relationships/customXml" Target="../ink/ink393.xml"/><Relationship Id="rId468" Type="http://schemas.openxmlformats.org/officeDocument/2006/relationships/customXml" Target="../ink/ink512.xml"/><Relationship Id="rId25" Type="http://schemas.openxmlformats.org/officeDocument/2006/relationships/image" Target="../media/image292.png"/><Relationship Id="rId67" Type="http://schemas.openxmlformats.org/officeDocument/2006/relationships/image" Target="../media/image313.png"/><Relationship Id="rId272" Type="http://schemas.openxmlformats.org/officeDocument/2006/relationships/customXml" Target="../ink/ink414.xml"/><Relationship Id="rId328" Type="http://schemas.openxmlformats.org/officeDocument/2006/relationships/customXml" Target="../ink/ink442.xml"/><Relationship Id="rId132" Type="http://schemas.openxmlformats.org/officeDocument/2006/relationships/customXml" Target="../ink/ink344.xml"/><Relationship Id="rId174" Type="http://schemas.openxmlformats.org/officeDocument/2006/relationships/customXml" Target="../ink/ink365.xml"/><Relationship Id="rId381" Type="http://schemas.openxmlformats.org/officeDocument/2006/relationships/image" Target="../media/image470.png"/><Relationship Id="rId241" Type="http://schemas.openxmlformats.org/officeDocument/2006/relationships/image" Target="../media/image400.png"/><Relationship Id="rId437" Type="http://schemas.openxmlformats.org/officeDocument/2006/relationships/image" Target="../media/image498.png"/><Relationship Id="rId479" Type="http://schemas.openxmlformats.org/officeDocument/2006/relationships/image" Target="../media/image519.png"/><Relationship Id="rId36" Type="http://schemas.openxmlformats.org/officeDocument/2006/relationships/customXml" Target="../ink/ink296.xml"/><Relationship Id="rId283" Type="http://schemas.openxmlformats.org/officeDocument/2006/relationships/image" Target="../media/image421.png"/><Relationship Id="rId339" Type="http://schemas.openxmlformats.org/officeDocument/2006/relationships/image" Target="../media/image449.png"/><Relationship Id="rId490" Type="http://schemas.openxmlformats.org/officeDocument/2006/relationships/customXml" Target="../ink/ink523.xml"/><Relationship Id="rId504" Type="http://schemas.openxmlformats.org/officeDocument/2006/relationships/customXml" Target="../ink/ink530.xml"/><Relationship Id="rId78" Type="http://schemas.openxmlformats.org/officeDocument/2006/relationships/customXml" Target="../ink/ink317.xml"/><Relationship Id="rId101" Type="http://schemas.openxmlformats.org/officeDocument/2006/relationships/image" Target="../media/image330.png"/><Relationship Id="rId143" Type="http://schemas.openxmlformats.org/officeDocument/2006/relationships/image" Target="../media/image351.png"/><Relationship Id="rId185" Type="http://schemas.openxmlformats.org/officeDocument/2006/relationships/image" Target="../media/image372.png"/><Relationship Id="rId350" Type="http://schemas.openxmlformats.org/officeDocument/2006/relationships/customXml" Target="../ink/ink453.xml"/><Relationship Id="rId406" Type="http://schemas.openxmlformats.org/officeDocument/2006/relationships/customXml" Target="../ink/ink481.xml"/><Relationship Id="rId9" Type="http://schemas.openxmlformats.org/officeDocument/2006/relationships/image" Target="../media/image284.png"/><Relationship Id="rId210" Type="http://schemas.openxmlformats.org/officeDocument/2006/relationships/customXml" Target="../ink/ink383.xml"/><Relationship Id="rId392" Type="http://schemas.openxmlformats.org/officeDocument/2006/relationships/customXml" Target="../ink/ink474.xml"/><Relationship Id="rId448" Type="http://schemas.openxmlformats.org/officeDocument/2006/relationships/customXml" Target="../ink/ink502.xml"/><Relationship Id="rId252" Type="http://schemas.openxmlformats.org/officeDocument/2006/relationships/customXml" Target="../ink/ink404.xml"/><Relationship Id="rId294" Type="http://schemas.openxmlformats.org/officeDocument/2006/relationships/customXml" Target="../ink/ink425.xml"/><Relationship Id="rId308" Type="http://schemas.openxmlformats.org/officeDocument/2006/relationships/customXml" Target="../ink/ink432.xml"/><Relationship Id="rId515" Type="http://schemas.openxmlformats.org/officeDocument/2006/relationships/image" Target="../media/image537.png"/><Relationship Id="rId47" Type="http://schemas.openxmlformats.org/officeDocument/2006/relationships/image" Target="../media/image303.png"/><Relationship Id="rId89" Type="http://schemas.openxmlformats.org/officeDocument/2006/relationships/image" Target="../media/image324.png"/><Relationship Id="rId112" Type="http://schemas.openxmlformats.org/officeDocument/2006/relationships/customXml" Target="../ink/ink334.xml"/><Relationship Id="rId154" Type="http://schemas.openxmlformats.org/officeDocument/2006/relationships/customXml" Target="../ink/ink355.xml"/><Relationship Id="rId361" Type="http://schemas.openxmlformats.org/officeDocument/2006/relationships/image" Target="../media/image460.png"/><Relationship Id="rId196" Type="http://schemas.openxmlformats.org/officeDocument/2006/relationships/customXml" Target="../ink/ink376.xml"/><Relationship Id="rId417" Type="http://schemas.openxmlformats.org/officeDocument/2006/relationships/image" Target="../media/image488.png"/><Relationship Id="rId459" Type="http://schemas.openxmlformats.org/officeDocument/2006/relationships/image" Target="../media/image509.png"/><Relationship Id="rId16" Type="http://schemas.openxmlformats.org/officeDocument/2006/relationships/customXml" Target="../ink/ink286.xml"/><Relationship Id="rId221" Type="http://schemas.openxmlformats.org/officeDocument/2006/relationships/image" Target="../media/image390.png"/><Relationship Id="rId263" Type="http://schemas.openxmlformats.org/officeDocument/2006/relationships/image" Target="../media/image411.png"/><Relationship Id="rId319" Type="http://schemas.openxmlformats.org/officeDocument/2006/relationships/image" Target="../media/image439.png"/><Relationship Id="rId470" Type="http://schemas.openxmlformats.org/officeDocument/2006/relationships/customXml" Target="../ink/ink513.xml"/><Relationship Id="rId58" Type="http://schemas.openxmlformats.org/officeDocument/2006/relationships/customXml" Target="../ink/ink307.xml"/><Relationship Id="rId123" Type="http://schemas.openxmlformats.org/officeDocument/2006/relationships/image" Target="../media/image341.png"/><Relationship Id="rId330" Type="http://schemas.openxmlformats.org/officeDocument/2006/relationships/customXml" Target="../ink/ink443.xml"/><Relationship Id="rId165" Type="http://schemas.openxmlformats.org/officeDocument/2006/relationships/image" Target="../media/image362.png"/><Relationship Id="rId372" Type="http://schemas.openxmlformats.org/officeDocument/2006/relationships/customXml" Target="../ink/ink464.xml"/><Relationship Id="rId428" Type="http://schemas.openxmlformats.org/officeDocument/2006/relationships/customXml" Target="../ink/ink492.xml"/><Relationship Id="rId232" Type="http://schemas.openxmlformats.org/officeDocument/2006/relationships/customXml" Target="../ink/ink394.xml"/><Relationship Id="rId274" Type="http://schemas.openxmlformats.org/officeDocument/2006/relationships/customXml" Target="../ink/ink415.xml"/><Relationship Id="rId481" Type="http://schemas.openxmlformats.org/officeDocument/2006/relationships/image" Target="../media/image520.png"/><Relationship Id="rId27" Type="http://schemas.openxmlformats.org/officeDocument/2006/relationships/image" Target="../media/image293.png"/><Relationship Id="rId69" Type="http://schemas.openxmlformats.org/officeDocument/2006/relationships/image" Target="../media/image314.png"/><Relationship Id="rId134" Type="http://schemas.openxmlformats.org/officeDocument/2006/relationships/customXml" Target="../ink/ink345.xml"/><Relationship Id="rId80" Type="http://schemas.openxmlformats.org/officeDocument/2006/relationships/customXml" Target="../ink/ink318.xml"/><Relationship Id="rId176" Type="http://schemas.openxmlformats.org/officeDocument/2006/relationships/customXml" Target="../ink/ink366.xml"/><Relationship Id="rId341" Type="http://schemas.openxmlformats.org/officeDocument/2006/relationships/image" Target="../media/image450.png"/><Relationship Id="rId383" Type="http://schemas.openxmlformats.org/officeDocument/2006/relationships/image" Target="../media/image471.png"/><Relationship Id="rId439" Type="http://schemas.openxmlformats.org/officeDocument/2006/relationships/image" Target="../media/image499.png"/><Relationship Id="rId201" Type="http://schemas.openxmlformats.org/officeDocument/2006/relationships/image" Target="../media/image380.png"/><Relationship Id="rId243" Type="http://schemas.openxmlformats.org/officeDocument/2006/relationships/image" Target="../media/image401.png"/><Relationship Id="rId285" Type="http://schemas.openxmlformats.org/officeDocument/2006/relationships/image" Target="../media/image422.png"/><Relationship Id="rId450" Type="http://schemas.openxmlformats.org/officeDocument/2006/relationships/customXml" Target="../ink/ink503.xml"/><Relationship Id="rId506" Type="http://schemas.openxmlformats.org/officeDocument/2006/relationships/customXml" Target="../ink/ink531.xml"/><Relationship Id="rId38" Type="http://schemas.openxmlformats.org/officeDocument/2006/relationships/customXml" Target="../ink/ink297.xml"/><Relationship Id="rId103" Type="http://schemas.openxmlformats.org/officeDocument/2006/relationships/image" Target="../media/image331.png"/><Relationship Id="rId310" Type="http://schemas.openxmlformats.org/officeDocument/2006/relationships/customXml" Target="../ink/ink433.xml"/><Relationship Id="rId492" Type="http://schemas.openxmlformats.org/officeDocument/2006/relationships/customXml" Target="../ink/ink524.xml"/><Relationship Id="rId91" Type="http://schemas.openxmlformats.org/officeDocument/2006/relationships/image" Target="../media/image325.png"/><Relationship Id="rId145" Type="http://schemas.openxmlformats.org/officeDocument/2006/relationships/image" Target="../media/image352.png"/><Relationship Id="rId187" Type="http://schemas.openxmlformats.org/officeDocument/2006/relationships/image" Target="../media/image373.png"/><Relationship Id="rId352" Type="http://schemas.openxmlformats.org/officeDocument/2006/relationships/customXml" Target="../ink/ink454.xml"/><Relationship Id="rId394" Type="http://schemas.openxmlformats.org/officeDocument/2006/relationships/customXml" Target="../ink/ink475.xml"/><Relationship Id="rId408" Type="http://schemas.openxmlformats.org/officeDocument/2006/relationships/customXml" Target="../ink/ink482.xml"/><Relationship Id="rId212" Type="http://schemas.openxmlformats.org/officeDocument/2006/relationships/customXml" Target="../ink/ink384.xml"/><Relationship Id="rId254" Type="http://schemas.openxmlformats.org/officeDocument/2006/relationships/customXml" Target="../ink/ink405.xml"/><Relationship Id="rId49" Type="http://schemas.openxmlformats.org/officeDocument/2006/relationships/image" Target="../media/image304.png"/><Relationship Id="rId114" Type="http://schemas.openxmlformats.org/officeDocument/2006/relationships/customXml" Target="../ink/ink335.xml"/><Relationship Id="rId296" Type="http://schemas.openxmlformats.org/officeDocument/2006/relationships/customXml" Target="../ink/ink426.xml"/><Relationship Id="rId461" Type="http://schemas.openxmlformats.org/officeDocument/2006/relationships/image" Target="../media/image510.png"/><Relationship Id="rId517" Type="http://schemas.openxmlformats.org/officeDocument/2006/relationships/image" Target="../media/image538.png"/><Relationship Id="rId60" Type="http://schemas.openxmlformats.org/officeDocument/2006/relationships/customXml" Target="../ink/ink308.xml"/><Relationship Id="rId156" Type="http://schemas.openxmlformats.org/officeDocument/2006/relationships/customXml" Target="../ink/ink356.xml"/><Relationship Id="rId198" Type="http://schemas.openxmlformats.org/officeDocument/2006/relationships/customXml" Target="../ink/ink377.xml"/><Relationship Id="rId321" Type="http://schemas.openxmlformats.org/officeDocument/2006/relationships/image" Target="../media/image440.png"/><Relationship Id="rId363" Type="http://schemas.openxmlformats.org/officeDocument/2006/relationships/image" Target="../media/image461.png"/><Relationship Id="rId419" Type="http://schemas.openxmlformats.org/officeDocument/2006/relationships/image" Target="../media/image489.png"/><Relationship Id="rId223" Type="http://schemas.openxmlformats.org/officeDocument/2006/relationships/image" Target="../media/image391.png"/><Relationship Id="rId430" Type="http://schemas.openxmlformats.org/officeDocument/2006/relationships/customXml" Target="../ink/ink493.xml"/><Relationship Id="rId18" Type="http://schemas.openxmlformats.org/officeDocument/2006/relationships/customXml" Target="../ink/ink287.xml"/><Relationship Id="rId265" Type="http://schemas.openxmlformats.org/officeDocument/2006/relationships/image" Target="../media/image412.png"/><Relationship Id="rId472" Type="http://schemas.openxmlformats.org/officeDocument/2006/relationships/customXml" Target="../ink/ink514.xml"/><Relationship Id="rId125" Type="http://schemas.openxmlformats.org/officeDocument/2006/relationships/image" Target="../media/image342.png"/><Relationship Id="rId167" Type="http://schemas.openxmlformats.org/officeDocument/2006/relationships/image" Target="../media/image363.png"/><Relationship Id="rId332" Type="http://schemas.openxmlformats.org/officeDocument/2006/relationships/customXml" Target="../ink/ink444.xml"/><Relationship Id="rId374" Type="http://schemas.openxmlformats.org/officeDocument/2006/relationships/customXml" Target="../ink/ink465.xml"/><Relationship Id="rId71" Type="http://schemas.openxmlformats.org/officeDocument/2006/relationships/image" Target="../media/image315.png"/><Relationship Id="rId234" Type="http://schemas.openxmlformats.org/officeDocument/2006/relationships/customXml" Target="../ink/ink395.xml"/><Relationship Id="rId2" Type="http://schemas.openxmlformats.org/officeDocument/2006/relationships/customXml" Target="../ink/ink279.xml"/><Relationship Id="rId29" Type="http://schemas.openxmlformats.org/officeDocument/2006/relationships/image" Target="../media/image294.png"/><Relationship Id="rId276" Type="http://schemas.openxmlformats.org/officeDocument/2006/relationships/customXml" Target="../ink/ink416.xml"/><Relationship Id="rId441" Type="http://schemas.openxmlformats.org/officeDocument/2006/relationships/image" Target="../media/image500.png"/><Relationship Id="rId483" Type="http://schemas.openxmlformats.org/officeDocument/2006/relationships/image" Target="../media/image521.png"/><Relationship Id="rId40" Type="http://schemas.openxmlformats.org/officeDocument/2006/relationships/customXml" Target="../ink/ink298.xml"/><Relationship Id="rId136" Type="http://schemas.openxmlformats.org/officeDocument/2006/relationships/customXml" Target="../ink/ink346.xml"/><Relationship Id="rId178" Type="http://schemas.openxmlformats.org/officeDocument/2006/relationships/customXml" Target="../ink/ink367.xml"/><Relationship Id="rId301" Type="http://schemas.openxmlformats.org/officeDocument/2006/relationships/image" Target="../media/image430.png"/><Relationship Id="rId343" Type="http://schemas.openxmlformats.org/officeDocument/2006/relationships/image" Target="../media/image451.png"/><Relationship Id="rId82" Type="http://schemas.openxmlformats.org/officeDocument/2006/relationships/customXml" Target="../ink/ink319.xml"/><Relationship Id="rId203" Type="http://schemas.openxmlformats.org/officeDocument/2006/relationships/image" Target="../media/image381.png"/><Relationship Id="rId385" Type="http://schemas.openxmlformats.org/officeDocument/2006/relationships/image" Target="../media/image472.png"/><Relationship Id="rId245" Type="http://schemas.openxmlformats.org/officeDocument/2006/relationships/image" Target="../media/image402.png"/><Relationship Id="rId287" Type="http://schemas.openxmlformats.org/officeDocument/2006/relationships/image" Target="../media/image423.png"/><Relationship Id="rId410" Type="http://schemas.openxmlformats.org/officeDocument/2006/relationships/customXml" Target="../ink/ink483.xml"/><Relationship Id="rId452" Type="http://schemas.openxmlformats.org/officeDocument/2006/relationships/customXml" Target="../ink/ink504.xml"/><Relationship Id="rId494" Type="http://schemas.openxmlformats.org/officeDocument/2006/relationships/customXml" Target="../ink/ink525.xml"/><Relationship Id="rId508" Type="http://schemas.openxmlformats.org/officeDocument/2006/relationships/customXml" Target="../ink/ink532.xml"/><Relationship Id="rId105" Type="http://schemas.openxmlformats.org/officeDocument/2006/relationships/image" Target="../media/image332.png"/><Relationship Id="rId147" Type="http://schemas.openxmlformats.org/officeDocument/2006/relationships/image" Target="../media/image353.png"/><Relationship Id="rId312" Type="http://schemas.openxmlformats.org/officeDocument/2006/relationships/customXml" Target="../ink/ink434.xml"/><Relationship Id="rId354" Type="http://schemas.openxmlformats.org/officeDocument/2006/relationships/customXml" Target="../ink/ink455.xml"/><Relationship Id="rId51" Type="http://schemas.openxmlformats.org/officeDocument/2006/relationships/image" Target="../media/image305.png"/><Relationship Id="rId93" Type="http://schemas.openxmlformats.org/officeDocument/2006/relationships/image" Target="../media/image326.png"/><Relationship Id="rId189" Type="http://schemas.openxmlformats.org/officeDocument/2006/relationships/image" Target="../media/image374.png"/><Relationship Id="rId396" Type="http://schemas.openxmlformats.org/officeDocument/2006/relationships/customXml" Target="../ink/ink476.xml"/><Relationship Id="rId214" Type="http://schemas.openxmlformats.org/officeDocument/2006/relationships/customXml" Target="../ink/ink385.xml"/><Relationship Id="rId256" Type="http://schemas.openxmlformats.org/officeDocument/2006/relationships/customXml" Target="../ink/ink406.xml"/><Relationship Id="rId298" Type="http://schemas.openxmlformats.org/officeDocument/2006/relationships/customXml" Target="../ink/ink427.xml"/><Relationship Id="rId421" Type="http://schemas.openxmlformats.org/officeDocument/2006/relationships/image" Target="../media/image490.png"/><Relationship Id="rId463" Type="http://schemas.openxmlformats.org/officeDocument/2006/relationships/image" Target="../media/image511.png"/><Relationship Id="rId519" Type="http://schemas.openxmlformats.org/officeDocument/2006/relationships/image" Target="../media/image539.png"/><Relationship Id="rId116" Type="http://schemas.openxmlformats.org/officeDocument/2006/relationships/customXml" Target="../ink/ink336.xml"/><Relationship Id="rId158" Type="http://schemas.openxmlformats.org/officeDocument/2006/relationships/customXml" Target="../ink/ink357.xml"/><Relationship Id="rId323" Type="http://schemas.openxmlformats.org/officeDocument/2006/relationships/image" Target="../media/image441.png"/><Relationship Id="rId20" Type="http://schemas.openxmlformats.org/officeDocument/2006/relationships/customXml" Target="../ink/ink288.xml"/><Relationship Id="rId62" Type="http://schemas.openxmlformats.org/officeDocument/2006/relationships/customXml" Target="../ink/ink309.xml"/><Relationship Id="rId365" Type="http://schemas.openxmlformats.org/officeDocument/2006/relationships/image" Target="../media/image462.png"/><Relationship Id="rId225" Type="http://schemas.openxmlformats.org/officeDocument/2006/relationships/image" Target="../media/image392.png"/><Relationship Id="rId267" Type="http://schemas.openxmlformats.org/officeDocument/2006/relationships/image" Target="../media/image413.png"/><Relationship Id="rId432" Type="http://schemas.openxmlformats.org/officeDocument/2006/relationships/customXml" Target="../ink/ink494.xml"/><Relationship Id="rId474" Type="http://schemas.openxmlformats.org/officeDocument/2006/relationships/customXml" Target="../ink/ink515.xml"/><Relationship Id="rId127" Type="http://schemas.openxmlformats.org/officeDocument/2006/relationships/image" Target="../media/image343.png"/><Relationship Id="rId31" Type="http://schemas.openxmlformats.org/officeDocument/2006/relationships/image" Target="../media/image295.png"/><Relationship Id="rId73" Type="http://schemas.openxmlformats.org/officeDocument/2006/relationships/image" Target="../media/image316.png"/><Relationship Id="rId169" Type="http://schemas.openxmlformats.org/officeDocument/2006/relationships/image" Target="../media/image364.png"/><Relationship Id="rId334" Type="http://schemas.openxmlformats.org/officeDocument/2006/relationships/customXml" Target="../ink/ink445.xml"/><Relationship Id="rId376" Type="http://schemas.openxmlformats.org/officeDocument/2006/relationships/customXml" Target="../ink/ink466.xml"/><Relationship Id="rId4" Type="http://schemas.openxmlformats.org/officeDocument/2006/relationships/customXml" Target="../ink/ink280.xml"/><Relationship Id="rId180" Type="http://schemas.openxmlformats.org/officeDocument/2006/relationships/customXml" Target="../ink/ink368.xml"/><Relationship Id="rId236" Type="http://schemas.openxmlformats.org/officeDocument/2006/relationships/customXml" Target="../ink/ink396.xml"/><Relationship Id="rId278" Type="http://schemas.openxmlformats.org/officeDocument/2006/relationships/customXml" Target="../ink/ink417.xml"/><Relationship Id="rId401" Type="http://schemas.openxmlformats.org/officeDocument/2006/relationships/image" Target="../media/image480.png"/><Relationship Id="rId443" Type="http://schemas.openxmlformats.org/officeDocument/2006/relationships/image" Target="../media/image501.png"/><Relationship Id="rId303" Type="http://schemas.openxmlformats.org/officeDocument/2006/relationships/image" Target="../media/image431.png"/><Relationship Id="rId485" Type="http://schemas.openxmlformats.org/officeDocument/2006/relationships/image" Target="../media/image522.png"/><Relationship Id="rId42" Type="http://schemas.openxmlformats.org/officeDocument/2006/relationships/customXml" Target="../ink/ink299.xml"/><Relationship Id="rId84" Type="http://schemas.openxmlformats.org/officeDocument/2006/relationships/customXml" Target="../ink/ink320.xml"/><Relationship Id="rId138" Type="http://schemas.openxmlformats.org/officeDocument/2006/relationships/customXml" Target="../ink/ink347.xml"/><Relationship Id="rId345" Type="http://schemas.openxmlformats.org/officeDocument/2006/relationships/image" Target="../media/image452.png"/><Relationship Id="rId387" Type="http://schemas.openxmlformats.org/officeDocument/2006/relationships/image" Target="../media/image473.png"/><Relationship Id="rId510" Type="http://schemas.openxmlformats.org/officeDocument/2006/relationships/customXml" Target="../ink/ink533.xml"/><Relationship Id="rId191" Type="http://schemas.openxmlformats.org/officeDocument/2006/relationships/image" Target="../media/image375.png"/><Relationship Id="rId205" Type="http://schemas.openxmlformats.org/officeDocument/2006/relationships/image" Target="../media/image382.png"/><Relationship Id="rId247" Type="http://schemas.openxmlformats.org/officeDocument/2006/relationships/image" Target="../media/image403.png"/><Relationship Id="rId412" Type="http://schemas.openxmlformats.org/officeDocument/2006/relationships/customXml" Target="../ink/ink484.xml"/><Relationship Id="rId107" Type="http://schemas.openxmlformats.org/officeDocument/2006/relationships/image" Target="../media/image333.png"/><Relationship Id="rId289" Type="http://schemas.openxmlformats.org/officeDocument/2006/relationships/image" Target="../media/image424.png"/><Relationship Id="rId454" Type="http://schemas.openxmlformats.org/officeDocument/2006/relationships/customXml" Target="../ink/ink505.xml"/><Relationship Id="rId496" Type="http://schemas.openxmlformats.org/officeDocument/2006/relationships/customXml" Target="../ink/ink526.xml"/><Relationship Id="rId11" Type="http://schemas.openxmlformats.org/officeDocument/2006/relationships/image" Target="../media/image285.png"/><Relationship Id="rId53" Type="http://schemas.openxmlformats.org/officeDocument/2006/relationships/image" Target="../media/image306.png"/><Relationship Id="rId149" Type="http://schemas.openxmlformats.org/officeDocument/2006/relationships/image" Target="../media/image354.png"/><Relationship Id="rId314" Type="http://schemas.openxmlformats.org/officeDocument/2006/relationships/customXml" Target="../ink/ink435.xml"/><Relationship Id="rId356" Type="http://schemas.openxmlformats.org/officeDocument/2006/relationships/customXml" Target="../ink/ink456.xml"/><Relationship Id="rId398" Type="http://schemas.openxmlformats.org/officeDocument/2006/relationships/customXml" Target="../ink/ink477.xml"/><Relationship Id="rId521" Type="http://schemas.openxmlformats.org/officeDocument/2006/relationships/image" Target="../media/image540.png"/><Relationship Id="rId95" Type="http://schemas.openxmlformats.org/officeDocument/2006/relationships/image" Target="../media/image327.png"/><Relationship Id="rId160" Type="http://schemas.openxmlformats.org/officeDocument/2006/relationships/customXml" Target="../ink/ink358.xml"/><Relationship Id="rId216" Type="http://schemas.openxmlformats.org/officeDocument/2006/relationships/customXml" Target="../ink/ink386.xml"/><Relationship Id="rId423" Type="http://schemas.openxmlformats.org/officeDocument/2006/relationships/image" Target="../media/image491.png"/><Relationship Id="rId258" Type="http://schemas.openxmlformats.org/officeDocument/2006/relationships/customXml" Target="../ink/ink407.xml"/><Relationship Id="rId465" Type="http://schemas.openxmlformats.org/officeDocument/2006/relationships/image" Target="../media/image512.png"/><Relationship Id="rId22" Type="http://schemas.openxmlformats.org/officeDocument/2006/relationships/customXml" Target="../ink/ink289.xml"/><Relationship Id="rId64" Type="http://schemas.openxmlformats.org/officeDocument/2006/relationships/customXml" Target="../ink/ink310.xml"/><Relationship Id="rId118" Type="http://schemas.openxmlformats.org/officeDocument/2006/relationships/customXml" Target="../ink/ink337.xml"/><Relationship Id="rId325" Type="http://schemas.openxmlformats.org/officeDocument/2006/relationships/image" Target="../media/image442.png"/><Relationship Id="rId367" Type="http://schemas.openxmlformats.org/officeDocument/2006/relationships/image" Target="../media/image463.png"/><Relationship Id="rId171" Type="http://schemas.openxmlformats.org/officeDocument/2006/relationships/image" Target="../media/image365.png"/><Relationship Id="rId227" Type="http://schemas.openxmlformats.org/officeDocument/2006/relationships/image" Target="../media/image393.png"/><Relationship Id="rId269" Type="http://schemas.openxmlformats.org/officeDocument/2006/relationships/image" Target="../media/image414.png"/><Relationship Id="rId434" Type="http://schemas.openxmlformats.org/officeDocument/2006/relationships/customXml" Target="../ink/ink495.xml"/><Relationship Id="rId476" Type="http://schemas.openxmlformats.org/officeDocument/2006/relationships/customXml" Target="../ink/ink516.xml"/><Relationship Id="rId33" Type="http://schemas.openxmlformats.org/officeDocument/2006/relationships/image" Target="../media/image296.png"/><Relationship Id="rId129" Type="http://schemas.openxmlformats.org/officeDocument/2006/relationships/image" Target="../media/image344.png"/><Relationship Id="rId280" Type="http://schemas.openxmlformats.org/officeDocument/2006/relationships/customXml" Target="../ink/ink418.xml"/><Relationship Id="rId336" Type="http://schemas.openxmlformats.org/officeDocument/2006/relationships/customXml" Target="../ink/ink446.xml"/><Relationship Id="rId501" Type="http://schemas.openxmlformats.org/officeDocument/2006/relationships/image" Target="../media/image530.png"/><Relationship Id="rId75" Type="http://schemas.openxmlformats.org/officeDocument/2006/relationships/image" Target="../media/image317.png"/><Relationship Id="rId140" Type="http://schemas.openxmlformats.org/officeDocument/2006/relationships/customXml" Target="../ink/ink348.xml"/><Relationship Id="rId182" Type="http://schemas.openxmlformats.org/officeDocument/2006/relationships/customXml" Target="../ink/ink369.xml"/><Relationship Id="rId378" Type="http://schemas.openxmlformats.org/officeDocument/2006/relationships/customXml" Target="../ink/ink467.xml"/><Relationship Id="rId403" Type="http://schemas.openxmlformats.org/officeDocument/2006/relationships/image" Target="../media/image481.png"/><Relationship Id="rId6" Type="http://schemas.openxmlformats.org/officeDocument/2006/relationships/customXml" Target="../ink/ink281.xml"/><Relationship Id="rId238" Type="http://schemas.openxmlformats.org/officeDocument/2006/relationships/customXml" Target="../ink/ink397.xml"/><Relationship Id="rId445" Type="http://schemas.openxmlformats.org/officeDocument/2006/relationships/image" Target="../media/image502.png"/><Relationship Id="rId487" Type="http://schemas.openxmlformats.org/officeDocument/2006/relationships/image" Target="../media/image523.png"/><Relationship Id="rId291" Type="http://schemas.openxmlformats.org/officeDocument/2006/relationships/image" Target="../media/image425.png"/><Relationship Id="rId305" Type="http://schemas.openxmlformats.org/officeDocument/2006/relationships/image" Target="../media/image432.png"/><Relationship Id="rId347" Type="http://schemas.openxmlformats.org/officeDocument/2006/relationships/image" Target="../media/image453.png"/><Relationship Id="rId512" Type="http://schemas.openxmlformats.org/officeDocument/2006/relationships/customXml" Target="../ink/ink534.xml"/><Relationship Id="rId44" Type="http://schemas.openxmlformats.org/officeDocument/2006/relationships/customXml" Target="../ink/ink300.xml"/><Relationship Id="rId86" Type="http://schemas.openxmlformats.org/officeDocument/2006/relationships/customXml" Target="../ink/ink321.xml"/><Relationship Id="rId151" Type="http://schemas.openxmlformats.org/officeDocument/2006/relationships/image" Target="../media/image355.png"/><Relationship Id="rId389" Type="http://schemas.openxmlformats.org/officeDocument/2006/relationships/image" Target="../media/image474.png"/><Relationship Id="rId193" Type="http://schemas.openxmlformats.org/officeDocument/2006/relationships/image" Target="../media/image376.png"/><Relationship Id="rId207" Type="http://schemas.openxmlformats.org/officeDocument/2006/relationships/image" Target="../media/image383.png"/><Relationship Id="rId249" Type="http://schemas.openxmlformats.org/officeDocument/2006/relationships/image" Target="../media/image404.png"/><Relationship Id="rId414" Type="http://schemas.openxmlformats.org/officeDocument/2006/relationships/customXml" Target="../ink/ink485.xml"/><Relationship Id="rId456" Type="http://schemas.openxmlformats.org/officeDocument/2006/relationships/customXml" Target="../ink/ink506.xml"/><Relationship Id="rId498" Type="http://schemas.openxmlformats.org/officeDocument/2006/relationships/customXml" Target="../ink/ink527.xml"/><Relationship Id="rId13" Type="http://schemas.openxmlformats.org/officeDocument/2006/relationships/image" Target="../media/image286.png"/><Relationship Id="rId109" Type="http://schemas.openxmlformats.org/officeDocument/2006/relationships/image" Target="../media/image334.png"/><Relationship Id="rId260" Type="http://schemas.openxmlformats.org/officeDocument/2006/relationships/customXml" Target="../ink/ink408.xml"/><Relationship Id="rId316" Type="http://schemas.openxmlformats.org/officeDocument/2006/relationships/customXml" Target="../ink/ink436.xml"/><Relationship Id="rId55" Type="http://schemas.openxmlformats.org/officeDocument/2006/relationships/image" Target="../media/image307.png"/><Relationship Id="rId97" Type="http://schemas.openxmlformats.org/officeDocument/2006/relationships/image" Target="../media/image328.png"/><Relationship Id="rId120" Type="http://schemas.openxmlformats.org/officeDocument/2006/relationships/customXml" Target="../ink/ink338.xml"/><Relationship Id="rId358" Type="http://schemas.openxmlformats.org/officeDocument/2006/relationships/customXml" Target="../ink/ink457.xml"/><Relationship Id="rId162" Type="http://schemas.openxmlformats.org/officeDocument/2006/relationships/customXml" Target="../ink/ink359.xml"/><Relationship Id="rId218" Type="http://schemas.openxmlformats.org/officeDocument/2006/relationships/customXml" Target="../ink/ink387.xml"/><Relationship Id="rId425" Type="http://schemas.openxmlformats.org/officeDocument/2006/relationships/image" Target="../media/image492.png"/><Relationship Id="rId467" Type="http://schemas.openxmlformats.org/officeDocument/2006/relationships/image" Target="../media/image513.png"/><Relationship Id="rId271" Type="http://schemas.openxmlformats.org/officeDocument/2006/relationships/image" Target="../media/image415.png"/><Relationship Id="rId24" Type="http://schemas.openxmlformats.org/officeDocument/2006/relationships/customXml" Target="../ink/ink290.xml"/><Relationship Id="rId66" Type="http://schemas.openxmlformats.org/officeDocument/2006/relationships/customXml" Target="../ink/ink311.xml"/><Relationship Id="rId131" Type="http://schemas.openxmlformats.org/officeDocument/2006/relationships/image" Target="../media/image345.png"/><Relationship Id="rId327" Type="http://schemas.openxmlformats.org/officeDocument/2006/relationships/image" Target="../media/image443.png"/><Relationship Id="rId369" Type="http://schemas.openxmlformats.org/officeDocument/2006/relationships/image" Target="../media/image464.png"/><Relationship Id="rId173" Type="http://schemas.openxmlformats.org/officeDocument/2006/relationships/image" Target="../media/image366.png"/><Relationship Id="rId229" Type="http://schemas.openxmlformats.org/officeDocument/2006/relationships/image" Target="../media/image394.png"/><Relationship Id="rId380" Type="http://schemas.openxmlformats.org/officeDocument/2006/relationships/customXml" Target="../ink/ink468.xml"/><Relationship Id="rId436" Type="http://schemas.openxmlformats.org/officeDocument/2006/relationships/customXml" Target="../ink/ink496.xml"/><Relationship Id="rId240" Type="http://schemas.openxmlformats.org/officeDocument/2006/relationships/customXml" Target="../ink/ink398.xml"/><Relationship Id="rId478" Type="http://schemas.openxmlformats.org/officeDocument/2006/relationships/customXml" Target="../ink/ink517.xml"/><Relationship Id="rId35" Type="http://schemas.openxmlformats.org/officeDocument/2006/relationships/image" Target="../media/image297.png"/><Relationship Id="rId77" Type="http://schemas.openxmlformats.org/officeDocument/2006/relationships/image" Target="../media/image318.png"/><Relationship Id="rId100" Type="http://schemas.openxmlformats.org/officeDocument/2006/relationships/customXml" Target="../ink/ink328.xml"/><Relationship Id="rId282" Type="http://schemas.openxmlformats.org/officeDocument/2006/relationships/customXml" Target="../ink/ink419.xml"/><Relationship Id="rId338" Type="http://schemas.openxmlformats.org/officeDocument/2006/relationships/customXml" Target="../ink/ink447.xml"/><Relationship Id="rId503" Type="http://schemas.openxmlformats.org/officeDocument/2006/relationships/image" Target="../media/image531.png"/><Relationship Id="rId8" Type="http://schemas.openxmlformats.org/officeDocument/2006/relationships/customXml" Target="../ink/ink282.xml"/><Relationship Id="rId142" Type="http://schemas.openxmlformats.org/officeDocument/2006/relationships/customXml" Target="../ink/ink349.xml"/><Relationship Id="rId184" Type="http://schemas.openxmlformats.org/officeDocument/2006/relationships/customXml" Target="../ink/ink370.xml"/><Relationship Id="rId391" Type="http://schemas.openxmlformats.org/officeDocument/2006/relationships/image" Target="../media/image475.png"/><Relationship Id="rId405" Type="http://schemas.openxmlformats.org/officeDocument/2006/relationships/image" Target="../media/image482.png"/><Relationship Id="rId447" Type="http://schemas.openxmlformats.org/officeDocument/2006/relationships/image" Target="../media/image503.png"/><Relationship Id="rId251" Type="http://schemas.openxmlformats.org/officeDocument/2006/relationships/image" Target="../media/image405.png"/><Relationship Id="rId489" Type="http://schemas.openxmlformats.org/officeDocument/2006/relationships/image" Target="../media/image524.png"/><Relationship Id="rId46" Type="http://schemas.openxmlformats.org/officeDocument/2006/relationships/customXml" Target="../ink/ink301.xml"/><Relationship Id="rId293" Type="http://schemas.openxmlformats.org/officeDocument/2006/relationships/image" Target="../media/image426.png"/><Relationship Id="rId307" Type="http://schemas.openxmlformats.org/officeDocument/2006/relationships/image" Target="../media/image433.png"/><Relationship Id="rId349" Type="http://schemas.openxmlformats.org/officeDocument/2006/relationships/image" Target="../media/image454.png"/><Relationship Id="rId514" Type="http://schemas.openxmlformats.org/officeDocument/2006/relationships/customXml" Target="../ink/ink535.xml"/><Relationship Id="rId88" Type="http://schemas.openxmlformats.org/officeDocument/2006/relationships/customXml" Target="../ink/ink322.xml"/><Relationship Id="rId111" Type="http://schemas.openxmlformats.org/officeDocument/2006/relationships/image" Target="../media/image335.png"/><Relationship Id="rId153" Type="http://schemas.openxmlformats.org/officeDocument/2006/relationships/image" Target="../media/image356.png"/><Relationship Id="rId195" Type="http://schemas.openxmlformats.org/officeDocument/2006/relationships/image" Target="../media/image377.png"/><Relationship Id="rId209" Type="http://schemas.openxmlformats.org/officeDocument/2006/relationships/image" Target="../media/image384.png"/><Relationship Id="rId360" Type="http://schemas.openxmlformats.org/officeDocument/2006/relationships/customXml" Target="../ink/ink458.xml"/><Relationship Id="rId416" Type="http://schemas.openxmlformats.org/officeDocument/2006/relationships/customXml" Target="../ink/ink486.xml"/><Relationship Id="rId220" Type="http://schemas.openxmlformats.org/officeDocument/2006/relationships/customXml" Target="../ink/ink388.xml"/><Relationship Id="rId458" Type="http://schemas.openxmlformats.org/officeDocument/2006/relationships/customXml" Target="../ink/ink507.xml"/><Relationship Id="rId15" Type="http://schemas.openxmlformats.org/officeDocument/2006/relationships/image" Target="../media/image287.png"/><Relationship Id="rId57" Type="http://schemas.openxmlformats.org/officeDocument/2006/relationships/image" Target="../media/image308.png"/><Relationship Id="rId262" Type="http://schemas.openxmlformats.org/officeDocument/2006/relationships/customXml" Target="../ink/ink409.xml"/><Relationship Id="rId318" Type="http://schemas.openxmlformats.org/officeDocument/2006/relationships/customXml" Target="../ink/ink437.xml"/><Relationship Id="rId99" Type="http://schemas.openxmlformats.org/officeDocument/2006/relationships/image" Target="../media/image329.png"/><Relationship Id="rId122" Type="http://schemas.openxmlformats.org/officeDocument/2006/relationships/customXml" Target="../ink/ink339.xml"/><Relationship Id="rId164" Type="http://schemas.openxmlformats.org/officeDocument/2006/relationships/customXml" Target="../ink/ink360.xml"/><Relationship Id="rId371" Type="http://schemas.openxmlformats.org/officeDocument/2006/relationships/image" Target="../media/image465.png"/><Relationship Id="rId427" Type="http://schemas.openxmlformats.org/officeDocument/2006/relationships/image" Target="../media/image493.png"/><Relationship Id="rId469" Type="http://schemas.openxmlformats.org/officeDocument/2006/relationships/image" Target="../media/image514.png"/><Relationship Id="rId26" Type="http://schemas.openxmlformats.org/officeDocument/2006/relationships/customXml" Target="../ink/ink291.xml"/><Relationship Id="rId231" Type="http://schemas.openxmlformats.org/officeDocument/2006/relationships/image" Target="../media/image395.png"/><Relationship Id="rId273" Type="http://schemas.openxmlformats.org/officeDocument/2006/relationships/image" Target="../media/image416.png"/><Relationship Id="rId329" Type="http://schemas.openxmlformats.org/officeDocument/2006/relationships/image" Target="../media/image444.png"/><Relationship Id="rId480" Type="http://schemas.openxmlformats.org/officeDocument/2006/relationships/customXml" Target="../ink/ink518.xml"/><Relationship Id="rId68" Type="http://schemas.openxmlformats.org/officeDocument/2006/relationships/customXml" Target="../ink/ink312.xml"/><Relationship Id="rId133" Type="http://schemas.openxmlformats.org/officeDocument/2006/relationships/image" Target="../media/image346.png"/><Relationship Id="rId175" Type="http://schemas.openxmlformats.org/officeDocument/2006/relationships/image" Target="../media/image367.png"/><Relationship Id="rId340" Type="http://schemas.openxmlformats.org/officeDocument/2006/relationships/customXml" Target="../ink/ink448.xml"/><Relationship Id="rId200" Type="http://schemas.openxmlformats.org/officeDocument/2006/relationships/customXml" Target="../ink/ink378.xml"/><Relationship Id="rId382" Type="http://schemas.openxmlformats.org/officeDocument/2006/relationships/customXml" Target="../ink/ink469.xml"/><Relationship Id="rId438" Type="http://schemas.openxmlformats.org/officeDocument/2006/relationships/customXml" Target="../ink/ink497.xml"/><Relationship Id="rId242" Type="http://schemas.openxmlformats.org/officeDocument/2006/relationships/customXml" Target="../ink/ink399.xml"/><Relationship Id="rId284" Type="http://schemas.openxmlformats.org/officeDocument/2006/relationships/customXml" Target="../ink/ink420.xml"/><Relationship Id="rId491" Type="http://schemas.openxmlformats.org/officeDocument/2006/relationships/image" Target="../media/image525.png"/><Relationship Id="rId505" Type="http://schemas.openxmlformats.org/officeDocument/2006/relationships/image" Target="../media/image532.png"/><Relationship Id="rId37" Type="http://schemas.openxmlformats.org/officeDocument/2006/relationships/image" Target="../media/image298.png"/><Relationship Id="rId79" Type="http://schemas.openxmlformats.org/officeDocument/2006/relationships/image" Target="../media/image319.png"/><Relationship Id="rId102" Type="http://schemas.openxmlformats.org/officeDocument/2006/relationships/customXml" Target="../ink/ink329.xml"/><Relationship Id="rId144" Type="http://schemas.openxmlformats.org/officeDocument/2006/relationships/customXml" Target="../ink/ink350.xml"/><Relationship Id="rId90" Type="http://schemas.openxmlformats.org/officeDocument/2006/relationships/customXml" Target="../ink/ink323.xml"/><Relationship Id="rId186" Type="http://schemas.openxmlformats.org/officeDocument/2006/relationships/customXml" Target="../ink/ink371.xml"/><Relationship Id="rId351" Type="http://schemas.openxmlformats.org/officeDocument/2006/relationships/image" Target="../media/image455.png"/><Relationship Id="rId393" Type="http://schemas.openxmlformats.org/officeDocument/2006/relationships/image" Target="../media/image476.png"/><Relationship Id="rId407" Type="http://schemas.openxmlformats.org/officeDocument/2006/relationships/image" Target="../media/image483.png"/><Relationship Id="rId449" Type="http://schemas.openxmlformats.org/officeDocument/2006/relationships/image" Target="../media/image504.png"/><Relationship Id="rId211" Type="http://schemas.openxmlformats.org/officeDocument/2006/relationships/image" Target="../media/image385.png"/><Relationship Id="rId253" Type="http://schemas.openxmlformats.org/officeDocument/2006/relationships/image" Target="../media/image406.png"/><Relationship Id="rId295" Type="http://schemas.openxmlformats.org/officeDocument/2006/relationships/image" Target="../media/image427.png"/><Relationship Id="rId309" Type="http://schemas.openxmlformats.org/officeDocument/2006/relationships/image" Target="../media/image434.png"/><Relationship Id="rId460" Type="http://schemas.openxmlformats.org/officeDocument/2006/relationships/customXml" Target="../ink/ink508.xml"/><Relationship Id="rId516" Type="http://schemas.openxmlformats.org/officeDocument/2006/relationships/customXml" Target="../ink/ink536.xml"/><Relationship Id="rId48" Type="http://schemas.openxmlformats.org/officeDocument/2006/relationships/customXml" Target="../ink/ink302.xml"/><Relationship Id="rId113" Type="http://schemas.openxmlformats.org/officeDocument/2006/relationships/image" Target="../media/image336.png"/><Relationship Id="rId320" Type="http://schemas.openxmlformats.org/officeDocument/2006/relationships/customXml" Target="../ink/ink438.xml"/><Relationship Id="rId155" Type="http://schemas.openxmlformats.org/officeDocument/2006/relationships/image" Target="../media/image357.png"/><Relationship Id="rId197" Type="http://schemas.openxmlformats.org/officeDocument/2006/relationships/image" Target="../media/image378.png"/><Relationship Id="rId362" Type="http://schemas.openxmlformats.org/officeDocument/2006/relationships/customXml" Target="../ink/ink459.xml"/><Relationship Id="rId418" Type="http://schemas.openxmlformats.org/officeDocument/2006/relationships/customXml" Target="../ink/ink487.xml"/><Relationship Id="rId222" Type="http://schemas.openxmlformats.org/officeDocument/2006/relationships/customXml" Target="../ink/ink389.xml"/><Relationship Id="rId264" Type="http://schemas.openxmlformats.org/officeDocument/2006/relationships/customXml" Target="../ink/ink410.xml"/><Relationship Id="rId471" Type="http://schemas.openxmlformats.org/officeDocument/2006/relationships/image" Target="../media/image515.png"/><Relationship Id="rId17" Type="http://schemas.openxmlformats.org/officeDocument/2006/relationships/image" Target="../media/image288.png"/><Relationship Id="rId59" Type="http://schemas.openxmlformats.org/officeDocument/2006/relationships/image" Target="../media/image309.png"/><Relationship Id="rId124" Type="http://schemas.openxmlformats.org/officeDocument/2006/relationships/customXml" Target="../ink/ink340.xml"/><Relationship Id="rId70" Type="http://schemas.openxmlformats.org/officeDocument/2006/relationships/customXml" Target="../ink/ink313.xml"/><Relationship Id="rId166" Type="http://schemas.openxmlformats.org/officeDocument/2006/relationships/customXml" Target="../ink/ink361.xml"/><Relationship Id="rId331" Type="http://schemas.openxmlformats.org/officeDocument/2006/relationships/image" Target="../media/image445.png"/><Relationship Id="rId373" Type="http://schemas.openxmlformats.org/officeDocument/2006/relationships/image" Target="../media/image466.png"/><Relationship Id="rId429" Type="http://schemas.openxmlformats.org/officeDocument/2006/relationships/image" Target="../media/image494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396.png"/><Relationship Id="rId440" Type="http://schemas.openxmlformats.org/officeDocument/2006/relationships/customXml" Target="../ink/ink498.xml"/><Relationship Id="rId28" Type="http://schemas.openxmlformats.org/officeDocument/2006/relationships/customXml" Target="../ink/ink292.xml"/><Relationship Id="rId275" Type="http://schemas.openxmlformats.org/officeDocument/2006/relationships/image" Target="../media/image417.png"/><Relationship Id="rId300" Type="http://schemas.openxmlformats.org/officeDocument/2006/relationships/customXml" Target="../ink/ink428.xml"/><Relationship Id="rId482" Type="http://schemas.openxmlformats.org/officeDocument/2006/relationships/customXml" Target="../ink/ink519.xml"/><Relationship Id="rId81" Type="http://schemas.openxmlformats.org/officeDocument/2006/relationships/image" Target="../media/image320.png"/><Relationship Id="rId135" Type="http://schemas.openxmlformats.org/officeDocument/2006/relationships/image" Target="../media/image347.png"/><Relationship Id="rId177" Type="http://schemas.openxmlformats.org/officeDocument/2006/relationships/image" Target="../media/image368.png"/><Relationship Id="rId342" Type="http://schemas.openxmlformats.org/officeDocument/2006/relationships/customXml" Target="../ink/ink449.xml"/><Relationship Id="rId384" Type="http://schemas.openxmlformats.org/officeDocument/2006/relationships/customXml" Target="../ink/ink470.xml"/><Relationship Id="rId202" Type="http://schemas.openxmlformats.org/officeDocument/2006/relationships/customXml" Target="../ink/ink379.xml"/><Relationship Id="rId244" Type="http://schemas.openxmlformats.org/officeDocument/2006/relationships/customXml" Target="../ink/ink400.xml"/><Relationship Id="rId39" Type="http://schemas.openxmlformats.org/officeDocument/2006/relationships/image" Target="../media/image299.png"/><Relationship Id="rId286" Type="http://schemas.openxmlformats.org/officeDocument/2006/relationships/customXml" Target="../ink/ink421.xml"/><Relationship Id="rId451" Type="http://schemas.openxmlformats.org/officeDocument/2006/relationships/image" Target="../media/image505.png"/><Relationship Id="rId493" Type="http://schemas.openxmlformats.org/officeDocument/2006/relationships/image" Target="../media/image526.png"/><Relationship Id="rId507" Type="http://schemas.openxmlformats.org/officeDocument/2006/relationships/image" Target="../media/image533.png"/><Relationship Id="rId50" Type="http://schemas.openxmlformats.org/officeDocument/2006/relationships/customXml" Target="../ink/ink303.xml"/><Relationship Id="rId104" Type="http://schemas.openxmlformats.org/officeDocument/2006/relationships/customXml" Target="../ink/ink330.xml"/><Relationship Id="rId146" Type="http://schemas.openxmlformats.org/officeDocument/2006/relationships/customXml" Target="../ink/ink351.xml"/><Relationship Id="rId188" Type="http://schemas.openxmlformats.org/officeDocument/2006/relationships/customXml" Target="../ink/ink372.xml"/><Relationship Id="rId311" Type="http://schemas.openxmlformats.org/officeDocument/2006/relationships/image" Target="../media/image435.png"/><Relationship Id="rId353" Type="http://schemas.openxmlformats.org/officeDocument/2006/relationships/image" Target="../media/image456.png"/><Relationship Id="rId395" Type="http://schemas.openxmlformats.org/officeDocument/2006/relationships/image" Target="../media/image477.png"/><Relationship Id="rId409" Type="http://schemas.openxmlformats.org/officeDocument/2006/relationships/image" Target="../media/image484.png"/><Relationship Id="rId92" Type="http://schemas.openxmlformats.org/officeDocument/2006/relationships/customXml" Target="../ink/ink324.xml"/><Relationship Id="rId213" Type="http://schemas.openxmlformats.org/officeDocument/2006/relationships/image" Target="../media/image386.png"/><Relationship Id="rId420" Type="http://schemas.openxmlformats.org/officeDocument/2006/relationships/customXml" Target="../ink/ink488.xml"/><Relationship Id="rId255" Type="http://schemas.openxmlformats.org/officeDocument/2006/relationships/image" Target="../media/image407.png"/><Relationship Id="rId297" Type="http://schemas.openxmlformats.org/officeDocument/2006/relationships/image" Target="../media/image428.png"/><Relationship Id="rId462" Type="http://schemas.openxmlformats.org/officeDocument/2006/relationships/customXml" Target="../ink/ink509.xml"/><Relationship Id="rId518" Type="http://schemas.openxmlformats.org/officeDocument/2006/relationships/customXml" Target="../ink/ink537.xml"/><Relationship Id="rId115" Type="http://schemas.openxmlformats.org/officeDocument/2006/relationships/image" Target="../media/image337.png"/><Relationship Id="rId157" Type="http://schemas.openxmlformats.org/officeDocument/2006/relationships/image" Target="../media/image358.png"/><Relationship Id="rId322" Type="http://schemas.openxmlformats.org/officeDocument/2006/relationships/customXml" Target="../ink/ink439.xml"/><Relationship Id="rId364" Type="http://schemas.openxmlformats.org/officeDocument/2006/relationships/customXml" Target="../ink/ink460.xml"/><Relationship Id="rId61" Type="http://schemas.openxmlformats.org/officeDocument/2006/relationships/image" Target="../media/image310.png"/><Relationship Id="rId199" Type="http://schemas.openxmlformats.org/officeDocument/2006/relationships/image" Target="../media/image379.png"/><Relationship Id="rId19" Type="http://schemas.openxmlformats.org/officeDocument/2006/relationships/image" Target="../media/image289.png"/><Relationship Id="rId224" Type="http://schemas.openxmlformats.org/officeDocument/2006/relationships/customXml" Target="../ink/ink390.xml"/><Relationship Id="rId266" Type="http://schemas.openxmlformats.org/officeDocument/2006/relationships/customXml" Target="../ink/ink411.xml"/><Relationship Id="rId431" Type="http://schemas.openxmlformats.org/officeDocument/2006/relationships/image" Target="../media/image495.png"/><Relationship Id="rId473" Type="http://schemas.openxmlformats.org/officeDocument/2006/relationships/image" Target="../media/image516.png"/><Relationship Id="rId30" Type="http://schemas.openxmlformats.org/officeDocument/2006/relationships/customXml" Target="../ink/ink293.xml"/><Relationship Id="rId126" Type="http://schemas.openxmlformats.org/officeDocument/2006/relationships/customXml" Target="../ink/ink341.xml"/><Relationship Id="rId168" Type="http://schemas.openxmlformats.org/officeDocument/2006/relationships/customXml" Target="../ink/ink362.xml"/><Relationship Id="rId333" Type="http://schemas.openxmlformats.org/officeDocument/2006/relationships/image" Target="../media/image446.png"/><Relationship Id="rId72" Type="http://schemas.openxmlformats.org/officeDocument/2006/relationships/customXml" Target="../ink/ink314.xml"/><Relationship Id="rId375" Type="http://schemas.openxmlformats.org/officeDocument/2006/relationships/image" Target="../media/image467.png"/><Relationship Id="rId3" Type="http://schemas.openxmlformats.org/officeDocument/2006/relationships/image" Target="../media/image281.png"/><Relationship Id="rId235" Type="http://schemas.openxmlformats.org/officeDocument/2006/relationships/image" Target="../media/image397.png"/><Relationship Id="rId277" Type="http://schemas.openxmlformats.org/officeDocument/2006/relationships/image" Target="../media/image418.png"/><Relationship Id="rId400" Type="http://schemas.openxmlformats.org/officeDocument/2006/relationships/customXml" Target="../ink/ink478.xml"/><Relationship Id="rId442" Type="http://schemas.openxmlformats.org/officeDocument/2006/relationships/customXml" Target="../ink/ink499.xml"/><Relationship Id="rId484" Type="http://schemas.openxmlformats.org/officeDocument/2006/relationships/customXml" Target="../ink/ink520.xml"/><Relationship Id="rId137" Type="http://schemas.openxmlformats.org/officeDocument/2006/relationships/image" Target="../media/image348.png"/><Relationship Id="rId302" Type="http://schemas.openxmlformats.org/officeDocument/2006/relationships/customXml" Target="../ink/ink429.xml"/><Relationship Id="rId344" Type="http://schemas.openxmlformats.org/officeDocument/2006/relationships/customXml" Target="../ink/ink450.xml"/><Relationship Id="rId41" Type="http://schemas.openxmlformats.org/officeDocument/2006/relationships/image" Target="../media/image300.png"/><Relationship Id="rId83" Type="http://schemas.openxmlformats.org/officeDocument/2006/relationships/image" Target="../media/image321.png"/><Relationship Id="rId179" Type="http://schemas.openxmlformats.org/officeDocument/2006/relationships/image" Target="../media/image369.png"/><Relationship Id="rId386" Type="http://schemas.openxmlformats.org/officeDocument/2006/relationships/customXml" Target="../ink/ink471.xml"/><Relationship Id="rId190" Type="http://schemas.openxmlformats.org/officeDocument/2006/relationships/customXml" Target="../ink/ink373.xml"/><Relationship Id="rId204" Type="http://schemas.openxmlformats.org/officeDocument/2006/relationships/customXml" Target="../ink/ink380.xml"/><Relationship Id="rId246" Type="http://schemas.openxmlformats.org/officeDocument/2006/relationships/customXml" Target="../ink/ink401.xml"/><Relationship Id="rId288" Type="http://schemas.openxmlformats.org/officeDocument/2006/relationships/customXml" Target="../ink/ink422.xml"/><Relationship Id="rId411" Type="http://schemas.openxmlformats.org/officeDocument/2006/relationships/image" Target="../media/image485.png"/><Relationship Id="rId453" Type="http://schemas.openxmlformats.org/officeDocument/2006/relationships/image" Target="../media/image506.png"/><Relationship Id="rId509" Type="http://schemas.openxmlformats.org/officeDocument/2006/relationships/image" Target="../media/image534.png"/><Relationship Id="rId106" Type="http://schemas.openxmlformats.org/officeDocument/2006/relationships/customXml" Target="../ink/ink331.xml"/><Relationship Id="rId313" Type="http://schemas.openxmlformats.org/officeDocument/2006/relationships/image" Target="../media/image436.png"/><Relationship Id="rId495" Type="http://schemas.openxmlformats.org/officeDocument/2006/relationships/image" Target="../media/image527.png"/><Relationship Id="rId10" Type="http://schemas.openxmlformats.org/officeDocument/2006/relationships/customXml" Target="../ink/ink283.xml"/><Relationship Id="rId52" Type="http://schemas.openxmlformats.org/officeDocument/2006/relationships/customXml" Target="../ink/ink304.xml"/><Relationship Id="rId94" Type="http://schemas.openxmlformats.org/officeDocument/2006/relationships/customXml" Target="../ink/ink325.xml"/><Relationship Id="rId148" Type="http://schemas.openxmlformats.org/officeDocument/2006/relationships/customXml" Target="../ink/ink352.xml"/><Relationship Id="rId355" Type="http://schemas.openxmlformats.org/officeDocument/2006/relationships/image" Target="../media/image457.png"/><Relationship Id="rId397" Type="http://schemas.openxmlformats.org/officeDocument/2006/relationships/image" Target="../media/image478.png"/><Relationship Id="rId520" Type="http://schemas.openxmlformats.org/officeDocument/2006/relationships/customXml" Target="../ink/ink538.xml"/><Relationship Id="rId215" Type="http://schemas.openxmlformats.org/officeDocument/2006/relationships/image" Target="../media/image387.png"/><Relationship Id="rId257" Type="http://schemas.openxmlformats.org/officeDocument/2006/relationships/image" Target="../media/image408.png"/><Relationship Id="rId422" Type="http://schemas.openxmlformats.org/officeDocument/2006/relationships/customXml" Target="../ink/ink489.xml"/><Relationship Id="rId464" Type="http://schemas.openxmlformats.org/officeDocument/2006/relationships/customXml" Target="../ink/ink510.xml"/><Relationship Id="rId299" Type="http://schemas.openxmlformats.org/officeDocument/2006/relationships/image" Target="../media/image429.png"/><Relationship Id="rId63" Type="http://schemas.openxmlformats.org/officeDocument/2006/relationships/image" Target="../media/image311.png"/><Relationship Id="rId159" Type="http://schemas.openxmlformats.org/officeDocument/2006/relationships/image" Target="../media/image359.png"/><Relationship Id="rId366" Type="http://schemas.openxmlformats.org/officeDocument/2006/relationships/customXml" Target="../ink/ink461.xml"/><Relationship Id="rId226" Type="http://schemas.openxmlformats.org/officeDocument/2006/relationships/customXml" Target="../ink/ink391.xml"/><Relationship Id="rId433" Type="http://schemas.openxmlformats.org/officeDocument/2006/relationships/image" Target="../media/image496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8.png"/><Relationship Id="rId21" Type="http://schemas.openxmlformats.org/officeDocument/2006/relationships/image" Target="../media/image550.png"/><Relationship Id="rId324" Type="http://schemas.openxmlformats.org/officeDocument/2006/relationships/customXml" Target="../ink/ink700.xml"/><Relationship Id="rId531" Type="http://schemas.openxmlformats.org/officeDocument/2006/relationships/image" Target="../media/image805.png"/><Relationship Id="rId170" Type="http://schemas.openxmlformats.org/officeDocument/2006/relationships/customXml" Target="../ink/ink623.xml"/><Relationship Id="rId268" Type="http://schemas.openxmlformats.org/officeDocument/2006/relationships/customXml" Target="../ink/ink672.xml"/><Relationship Id="rId475" Type="http://schemas.openxmlformats.org/officeDocument/2006/relationships/image" Target="../media/image777.png"/><Relationship Id="rId32" Type="http://schemas.openxmlformats.org/officeDocument/2006/relationships/customXml" Target="../ink/ink554.xml"/><Relationship Id="rId128" Type="http://schemas.openxmlformats.org/officeDocument/2006/relationships/customXml" Target="../ink/ink602.xml"/><Relationship Id="rId335" Type="http://schemas.openxmlformats.org/officeDocument/2006/relationships/image" Target="../media/image707.png"/><Relationship Id="rId542" Type="http://schemas.openxmlformats.org/officeDocument/2006/relationships/customXml" Target="../ink/ink809.xml"/><Relationship Id="rId181" Type="http://schemas.openxmlformats.org/officeDocument/2006/relationships/image" Target="../media/image630.png"/><Relationship Id="rId402" Type="http://schemas.openxmlformats.org/officeDocument/2006/relationships/customXml" Target="../ink/ink739.xml"/><Relationship Id="rId279" Type="http://schemas.openxmlformats.org/officeDocument/2006/relationships/image" Target="../media/image679.png"/><Relationship Id="rId486" Type="http://schemas.openxmlformats.org/officeDocument/2006/relationships/customXml" Target="../ink/ink781.xml"/><Relationship Id="rId43" Type="http://schemas.openxmlformats.org/officeDocument/2006/relationships/image" Target="../media/image561.png"/><Relationship Id="rId139" Type="http://schemas.openxmlformats.org/officeDocument/2006/relationships/image" Target="../media/image609.png"/><Relationship Id="rId346" Type="http://schemas.openxmlformats.org/officeDocument/2006/relationships/customXml" Target="../ink/ink711.xml"/><Relationship Id="rId553" Type="http://schemas.openxmlformats.org/officeDocument/2006/relationships/image" Target="../media/image816.png"/><Relationship Id="rId192" Type="http://schemas.openxmlformats.org/officeDocument/2006/relationships/customXml" Target="../ink/ink634.xml"/><Relationship Id="rId206" Type="http://schemas.openxmlformats.org/officeDocument/2006/relationships/customXml" Target="../ink/ink641.xml"/><Relationship Id="rId413" Type="http://schemas.openxmlformats.org/officeDocument/2006/relationships/image" Target="../media/image746.png"/><Relationship Id="rId497" Type="http://schemas.openxmlformats.org/officeDocument/2006/relationships/image" Target="../media/image788.png"/><Relationship Id="rId357" Type="http://schemas.openxmlformats.org/officeDocument/2006/relationships/image" Target="../media/image718.png"/><Relationship Id="rId54" Type="http://schemas.openxmlformats.org/officeDocument/2006/relationships/customXml" Target="../ink/ink565.xml"/><Relationship Id="rId96" Type="http://schemas.openxmlformats.org/officeDocument/2006/relationships/customXml" Target="../ink/ink586.xml"/><Relationship Id="rId161" Type="http://schemas.openxmlformats.org/officeDocument/2006/relationships/image" Target="../media/image620.png"/><Relationship Id="rId217" Type="http://schemas.openxmlformats.org/officeDocument/2006/relationships/image" Target="../media/image648.png"/><Relationship Id="rId399" Type="http://schemas.openxmlformats.org/officeDocument/2006/relationships/image" Target="../media/image739.png"/><Relationship Id="rId259" Type="http://schemas.openxmlformats.org/officeDocument/2006/relationships/image" Target="../media/image669.png"/><Relationship Id="rId424" Type="http://schemas.openxmlformats.org/officeDocument/2006/relationships/customXml" Target="../ink/ink750.xml"/><Relationship Id="rId466" Type="http://schemas.openxmlformats.org/officeDocument/2006/relationships/customXml" Target="../ink/ink771.xml"/><Relationship Id="rId23" Type="http://schemas.openxmlformats.org/officeDocument/2006/relationships/image" Target="../media/image551.png"/><Relationship Id="rId119" Type="http://schemas.openxmlformats.org/officeDocument/2006/relationships/image" Target="../media/image599.png"/><Relationship Id="rId270" Type="http://schemas.openxmlformats.org/officeDocument/2006/relationships/customXml" Target="../ink/ink673.xml"/><Relationship Id="rId326" Type="http://schemas.openxmlformats.org/officeDocument/2006/relationships/customXml" Target="../ink/ink701.xml"/><Relationship Id="rId533" Type="http://schemas.openxmlformats.org/officeDocument/2006/relationships/image" Target="../media/image806.png"/><Relationship Id="rId65" Type="http://schemas.openxmlformats.org/officeDocument/2006/relationships/image" Target="../media/image572.png"/><Relationship Id="rId130" Type="http://schemas.openxmlformats.org/officeDocument/2006/relationships/customXml" Target="../ink/ink603.xml"/><Relationship Id="rId368" Type="http://schemas.openxmlformats.org/officeDocument/2006/relationships/customXml" Target="../ink/ink722.xml"/><Relationship Id="rId172" Type="http://schemas.openxmlformats.org/officeDocument/2006/relationships/customXml" Target="../ink/ink624.xml"/><Relationship Id="rId228" Type="http://schemas.openxmlformats.org/officeDocument/2006/relationships/customXml" Target="../ink/ink652.xml"/><Relationship Id="rId435" Type="http://schemas.openxmlformats.org/officeDocument/2006/relationships/image" Target="../media/image757.png"/><Relationship Id="rId477" Type="http://schemas.openxmlformats.org/officeDocument/2006/relationships/image" Target="../media/image778.png"/><Relationship Id="rId281" Type="http://schemas.openxmlformats.org/officeDocument/2006/relationships/image" Target="../media/image680.png"/><Relationship Id="rId337" Type="http://schemas.openxmlformats.org/officeDocument/2006/relationships/image" Target="../media/image708.png"/><Relationship Id="rId502" Type="http://schemas.openxmlformats.org/officeDocument/2006/relationships/customXml" Target="../ink/ink789.xml"/><Relationship Id="rId34" Type="http://schemas.openxmlformats.org/officeDocument/2006/relationships/customXml" Target="../ink/ink555.xml"/><Relationship Id="rId76" Type="http://schemas.openxmlformats.org/officeDocument/2006/relationships/customXml" Target="../ink/ink576.xml"/><Relationship Id="rId141" Type="http://schemas.openxmlformats.org/officeDocument/2006/relationships/image" Target="../media/image610.png"/><Relationship Id="rId379" Type="http://schemas.openxmlformats.org/officeDocument/2006/relationships/image" Target="../media/image729.png"/><Relationship Id="rId544" Type="http://schemas.openxmlformats.org/officeDocument/2006/relationships/customXml" Target="../ink/ink810.xml"/><Relationship Id="rId7" Type="http://schemas.openxmlformats.org/officeDocument/2006/relationships/image" Target="../media/image543.png"/><Relationship Id="rId183" Type="http://schemas.openxmlformats.org/officeDocument/2006/relationships/image" Target="../media/image631.png"/><Relationship Id="rId239" Type="http://schemas.openxmlformats.org/officeDocument/2006/relationships/image" Target="../media/image659.png"/><Relationship Id="rId390" Type="http://schemas.openxmlformats.org/officeDocument/2006/relationships/customXml" Target="../ink/ink733.xml"/><Relationship Id="rId404" Type="http://schemas.openxmlformats.org/officeDocument/2006/relationships/customXml" Target="../ink/ink740.xml"/><Relationship Id="rId446" Type="http://schemas.openxmlformats.org/officeDocument/2006/relationships/customXml" Target="../ink/ink761.xml"/><Relationship Id="rId250" Type="http://schemas.openxmlformats.org/officeDocument/2006/relationships/customXml" Target="../ink/ink663.xml"/><Relationship Id="rId292" Type="http://schemas.openxmlformats.org/officeDocument/2006/relationships/customXml" Target="../ink/ink684.xml"/><Relationship Id="rId306" Type="http://schemas.openxmlformats.org/officeDocument/2006/relationships/customXml" Target="../ink/ink691.xml"/><Relationship Id="rId488" Type="http://schemas.openxmlformats.org/officeDocument/2006/relationships/customXml" Target="../ink/ink782.xml"/><Relationship Id="rId45" Type="http://schemas.openxmlformats.org/officeDocument/2006/relationships/image" Target="../media/image562.png"/><Relationship Id="rId87" Type="http://schemas.openxmlformats.org/officeDocument/2006/relationships/image" Target="../media/image583.png"/><Relationship Id="rId110" Type="http://schemas.openxmlformats.org/officeDocument/2006/relationships/customXml" Target="../ink/ink593.xml"/><Relationship Id="rId348" Type="http://schemas.openxmlformats.org/officeDocument/2006/relationships/customXml" Target="../ink/ink712.xml"/><Relationship Id="rId513" Type="http://schemas.openxmlformats.org/officeDocument/2006/relationships/image" Target="../media/image796.png"/><Relationship Id="rId152" Type="http://schemas.openxmlformats.org/officeDocument/2006/relationships/customXml" Target="../ink/ink614.xml"/><Relationship Id="rId194" Type="http://schemas.openxmlformats.org/officeDocument/2006/relationships/customXml" Target="../ink/ink635.xml"/><Relationship Id="rId208" Type="http://schemas.openxmlformats.org/officeDocument/2006/relationships/customXml" Target="../ink/ink642.xml"/><Relationship Id="rId415" Type="http://schemas.openxmlformats.org/officeDocument/2006/relationships/image" Target="../media/image747.png"/><Relationship Id="rId457" Type="http://schemas.openxmlformats.org/officeDocument/2006/relationships/image" Target="../media/image768.png"/><Relationship Id="rId261" Type="http://schemas.openxmlformats.org/officeDocument/2006/relationships/image" Target="../media/image670.png"/><Relationship Id="rId499" Type="http://schemas.openxmlformats.org/officeDocument/2006/relationships/image" Target="../media/image789.png"/><Relationship Id="rId14" Type="http://schemas.openxmlformats.org/officeDocument/2006/relationships/customXml" Target="../ink/ink545.xml"/><Relationship Id="rId56" Type="http://schemas.openxmlformats.org/officeDocument/2006/relationships/customXml" Target="../ink/ink566.xml"/><Relationship Id="rId317" Type="http://schemas.openxmlformats.org/officeDocument/2006/relationships/image" Target="../media/image698.png"/><Relationship Id="rId359" Type="http://schemas.openxmlformats.org/officeDocument/2006/relationships/image" Target="../media/image719.png"/><Relationship Id="rId524" Type="http://schemas.openxmlformats.org/officeDocument/2006/relationships/customXml" Target="../ink/ink800.xml"/><Relationship Id="rId98" Type="http://schemas.openxmlformats.org/officeDocument/2006/relationships/customXml" Target="../ink/ink587.xml"/><Relationship Id="rId121" Type="http://schemas.openxmlformats.org/officeDocument/2006/relationships/image" Target="../media/image600.png"/><Relationship Id="rId163" Type="http://schemas.openxmlformats.org/officeDocument/2006/relationships/image" Target="../media/image621.png"/><Relationship Id="rId219" Type="http://schemas.openxmlformats.org/officeDocument/2006/relationships/image" Target="../media/image649.png"/><Relationship Id="rId370" Type="http://schemas.openxmlformats.org/officeDocument/2006/relationships/customXml" Target="../ink/ink723.xml"/><Relationship Id="rId426" Type="http://schemas.openxmlformats.org/officeDocument/2006/relationships/customXml" Target="../ink/ink751.xml"/><Relationship Id="rId230" Type="http://schemas.openxmlformats.org/officeDocument/2006/relationships/customXml" Target="../ink/ink653.xml"/><Relationship Id="rId468" Type="http://schemas.openxmlformats.org/officeDocument/2006/relationships/customXml" Target="../ink/ink772.xml"/><Relationship Id="rId25" Type="http://schemas.openxmlformats.org/officeDocument/2006/relationships/image" Target="../media/image552.png"/><Relationship Id="rId67" Type="http://schemas.openxmlformats.org/officeDocument/2006/relationships/image" Target="../media/image573.png"/><Relationship Id="rId272" Type="http://schemas.openxmlformats.org/officeDocument/2006/relationships/customXml" Target="../ink/ink674.xml"/><Relationship Id="rId328" Type="http://schemas.openxmlformats.org/officeDocument/2006/relationships/customXml" Target="../ink/ink702.xml"/><Relationship Id="rId535" Type="http://schemas.openxmlformats.org/officeDocument/2006/relationships/image" Target="../media/image807.png"/><Relationship Id="rId132" Type="http://schemas.openxmlformats.org/officeDocument/2006/relationships/customXml" Target="../ink/ink604.xml"/><Relationship Id="rId174" Type="http://schemas.openxmlformats.org/officeDocument/2006/relationships/customXml" Target="../ink/ink625.xml"/><Relationship Id="rId381" Type="http://schemas.openxmlformats.org/officeDocument/2006/relationships/image" Target="../media/image730.png"/><Relationship Id="rId241" Type="http://schemas.openxmlformats.org/officeDocument/2006/relationships/image" Target="../media/image660.png"/><Relationship Id="rId437" Type="http://schemas.openxmlformats.org/officeDocument/2006/relationships/image" Target="../media/image758.png"/><Relationship Id="rId479" Type="http://schemas.openxmlformats.org/officeDocument/2006/relationships/image" Target="../media/image779.png"/><Relationship Id="rId36" Type="http://schemas.openxmlformats.org/officeDocument/2006/relationships/customXml" Target="../ink/ink556.xml"/><Relationship Id="rId283" Type="http://schemas.openxmlformats.org/officeDocument/2006/relationships/image" Target="../media/image681.png"/><Relationship Id="rId339" Type="http://schemas.openxmlformats.org/officeDocument/2006/relationships/image" Target="../media/image709.png"/><Relationship Id="rId490" Type="http://schemas.openxmlformats.org/officeDocument/2006/relationships/customXml" Target="../ink/ink783.xml"/><Relationship Id="rId504" Type="http://schemas.openxmlformats.org/officeDocument/2006/relationships/customXml" Target="../ink/ink790.xml"/><Relationship Id="rId546" Type="http://schemas.openxmlformats.org/officeDocument/2006/relationships/customXml" Target="../ink/ink811.xml"/><Relationship Id="rId78" Type="http://schemas.openxmlformats.org/officeDocument/2006/relationships/customXml" Target="../ink/ink577.xml"/><Relationship Id="rId101" Type="http://schemas.openxmlformats.org/officeDocument/2006/relationships/image" Target="../media/image590.png"/><Relationship Id="rId143" Type="http://schemas.openxmlformats.org/officeDocument/2006/relationships/image" Target="../media/image611.png"/><Relationship Id="rId185" Type="http://schemas.openxmlformats.org/officeDocument/2006/relationships/image" Target="../media/image632.png"/><Relationship Id="rId350" Type="http://schemas.openxmlformats.org/officeDocument/2006/relationships/customXml" Target="../ink/ink713.xml"/><Relationship Id="rId406" Type="http://schemas.openxmlformats.org/officeDocument/2006/relationships/customXml" Target="../ink/ink741.xml"/><Relationship Id="rId9" Type="http://schemas.openxmlformats.org/officeDocument/2006/relationships/image" Target="../media/image544.png"/><Relationship Id="rId210" Type="http://schemas.openxmlformats.org/officeDocument/2006/relationships/customXml" Target="../ink/ink643.xml"/><Relationship Id="rId392" Type="http://schemas.openxmlformats.org/officeDocument/2006/relationships/customXml" Target="../ink/ink734.xml"/><Relationship Id="rId448" Type="http://schemas.openxmlformats.org/officeDocument/2006/relationships/customXml" Target="../ink/ink762.xml"/><Relationship Id="rId252" Type="http://schemas.openxmlformats.org/officeDocument/2006/relationships/customXml" Target="../ink/ink664.xml"/><Relationship Id="rId294" Type="http://schemas.openxmlformats.org/officeDocument/2006/relationships/customXml" Target="../ink/ink685.xml"/><Relationship Id="rId308" Type="http://schemas.openxmlformats.org/officeDocument/2006/relationships/customXml" Target="../ink/ink692.xml"/><Relationship Id="rId515" Type="http://schemas.openxmlformats.org/officeDocument/2006/relationships/image" Target="../media/image797.png"/><Relationship Id="rId47" Type="http://schemas.openxmlformats.org/officeDocument/2006/relationships/image" Target="../media/image563.png"/><Relationship Id="rId89" Type="http://schemas.openxmlformats.org/officeDocument/2006/relationships/image" Target="../media/image584.png"/><Relationship Id="rId112" Type="http://schemas.openxmlformats.org/officeDocument/2006/relationships/customXml" Target="../ink/ink594.xml"/><Relationship Id="rId154" Type="http://schemas.openxmlformats.org/officeDocument/2006/relationships/customXml" Target="../ink/ink615.xml"/><Relationship Id="rId361" Type="http://schemas.openxmlformats.org/officeDocument/2006/relationships/image" Target="../media/image720.png"/><Relationship Id="rId196" Type="http://schemas.openxmlformats.org/officeDocument/2006/relationships/customXml" Target="../ink/ink636.xml"/><Relationship Id="rId417" Type="http://schemas.openxmlformats.org/officeDocument/2006/relationships/image" Target="../media/image748.png"/><Relationship Id="rId459" Type="http://schemas.openxmlformats.org/officeDocument/2006/relationships/image" Target="../media/image769.png"/><Relationship Id="rId16" Type="http://schemas.openxmlformats.org/officeDocument/2006/relationships/customXml" Target="../ink/ink546.xml"/><Relationship Id="rId221" Type="http://schemas.openxmlformats.org/officeDocument/2006/relationships/image" Target="../media/image650.png"/><Relationship Id="rId263" Type="http://schemas.openxmlformats.org/officeDocument/2006/relationships/image" Target="../media/image671.png"/><Relationship Id="rId319" Type="http://schemas.openxmlformats.org/officeDocument/2006/relationships/image" Target="../media/image699.png"/><Relationship Id="rId470" Type="http://schemas.openxmlformats.org/officeDocument/2006/relationships/customXml" Target="../ink/ink773.xml"/><Relationship Id="rId526" Type="http://schemas.openxmlformats.org/officeDocument/2006/relationships/customXml" Target="../ink/ink801.xml"/><Relationship Id="rId58" Type="http://schemas.openxmlformats.org/officeDocument/2006/relationships/customXml" Target="../ink/ink567.xml"/><Relationship Id="rId123" Type="http://schemas.openxmlformats.org/officeDocument/2006/relationships/image" Target="../media/image601.png"/><Relationship Id="rId330" Type="http://schemas.openxmlformats.org/officeDocument/2006/relationships/customXml" Target="../ink/ink703.xml"/><Relationship Id="rId165" Type="http://schemas.openxmlformats.org/officeDocument/2006/relationships/image" Target="../media/image622.png"/><Relationship Id="rId372" Type="http://schemas.openxmlformats.org/officeDocument/2006/relationships/customXml" Target="../ink/ink724.xml"/><Relationship Id="rId428" Type="http://schemas.openxmlformats.org/officeDocument/2006/relationships/customXml" Target="../ink/ink752.xml"/><Relationship Id="rId232" Type="http://schemas.openxmlformats.org/officeDocument/2006/relationships/customXml" Target="../ink/ink654.xml"/><Relationship Id="rId274" Type="http://schemas.openxmlformats.org/officeDocument/2006/relationships/customXml" Target="../ink/ink675.xml"/><Relationship Id="rId481" Type="http://schemas.openxmlformats.org/officeDocument/2006/relationships/image" Target="../media/image780.png"/><Relationship Id="rId27" Type="http://schemas.openxmlformats.org/officeDocument/2006/relationships/image" Target="../media/image553.png"/><Relationship Id="rId69" Type="http://schemas.openxmlformats.org/officeDocument/2006/relationships/image" Target="../media/image574.png"/><Relationship Id="rId134" Type="http://schemas.openxmlformats.org/officeDocument/2006/relationships/customXml" Target="../ink/ink605.xml"/><Relationship Id="rId537" Type="http://schemas.openxmlformats.org/officeDocument/2006/relationships/image" Target="../media/image808.png"/><Relationship Id="rId80" Type="http://schemas.openxmlformats.org/officeDocument/2006/relationships/customXml" Target="../ink/ink578.xml"/><Relationship Id="rId176" Type="http://schemas.openxmlformats.org/officeDocument/2006/relationships/customXml" Target="../ink/ink626.xml"/><Relationship Id="rId341" Type="http://schemas.openxmlformats.org/officeDocument/2006/relationships/image" Target="../media/image710.png"/><Relationship Id="rId383" Type="http://schemas.openxmlformats.org/officeDocument/2006/relationships/image" Target="../media/image731.png"/><Relationship Id="rId439" Type="http://schemas.openxmlformats.org/officeDocument/2006/relationships/image" Target="../media/image759.png"/><Relationship Id="rId201" Type="http://schemas.openxmlformats.org/officeDocument/2006/relationships/image" Target="../media/image640.png"/><Relationship Id="rId243" Type="http://schemas.openxmlformats.org/officeDocument/2006/relationships/image" Target="../media/image661.png"/><Relationship Id="rId285" Type="http://schemas.openxmlformats.org/officeDocument/2006/relationships/image" Target="../media/image682.png"/><Relationship Id="rId450" Type="http://schemas.openxmlformats.org/officeDocument/2006/relationships/customXml" Target="../ink/ink763.xml"/><Relationship Id="rId506" Type="http://schemas.openxmlformats.org/officeDocument/2006/relationships/customXml" Target="../ink/ink791.xml"/><Relationship Id="rId38" Type="http://schemas.openxmlformats.org/officeDocument/2006/relationships/customXml" Target="../ink/ink557.xml"/><Relationship Id="rId103" Type="http://schemas.openxmlformats.org/officeDocument/2006/relationships/image" Target="../media/image591.png"/><Relationship Id="rId310" Type="http://schemas.openxmlformats.org/officeDocument/2006/relationships/customXml" Target="../ink/ink693.xml"/><Relationship Id="rId492" Type="http://schemas.openxmlformats.org/officeDocument/2006/relationships/customXml" Target="../ink/ink784.xml"/><Relationship Id="rId548" Type="http://schemas.openxmlformats.org/officeDocument/2006/relationships/customXml" Target="../ink/ink812.xml"/><Relationship Id="rId91" Type="http://schemas.openxmlformats.org/officeDocument/2006/relationships/image" Target="../media/image585.png"/><Relationship Id="rId145" Type="http://schemas.openxmlformats.org/officeDocument/2006/relationships/image" Target="../media/image612.png"/><Relationship Id="rId187" Type="http://schemas.openxmlformats.org/officeDocument/2006/relationships/image" Target="../media/image633.png"/><Relationship Id="rId352" Type="http://schemas.openxmlformats.org/officeDocument/2006/relationships/customXml" Target="../ink/ink714.xml"/><Relationship Id="rId394" Type="http://schemas.openxmlformats.org/officeDocument/2006/relationships/customXml" Target="../ink/ink735.xml"/><Relationship Id="rId408" Type="http://schemas.openxmlformats.org/officeDocument/2006/relationships/customXml" Target="../ink/ink742.xml"/><Relationship Id="rId212" Type="http://schemas.openxmlformats.org/officeDocument/2006/relationships/customXml" Target="../ink/ink644.xml"/><Relationship Id="rId254" Type="http://schemas.openxmlformats.org/officeDocument/2006/relationships/customXml" Target="../ink/ink665.xml"/><Relationship Id="rId49" Type="http://schemas.openxmlformats.org/officeDocument/2006/relationships/image" Target="../media/image564.png"/><Relationship Id="rId114" Type="http://schemas.openxmlformats.org/officeDocument/2006/relationships/customXml" Target="../ink/ink595.xml"/><Relationship Id="rId296" Type="http://schemas.openxmlformats.org/officeDocument/2006/relationships/customXml" Target="../ink/ink686.xml"/><Relationship Id="rId461" Type="http://schemas.openxmlformats.org/officeDocument/2006/relationships/image" Target="../media/image770.png"/><Relationship Id="rId517" Type="http://schemas.openxmlformats.org/officeDocument/2006/relationships/image" Target="../media/image798.png"/><Relationship Id="rId60" Type="http://schemas.openxmlformats.org/officeDocument/2006/relationships/customXml" Target="../ink/ink568.xml"/><Relationship Id="rId156" Type="http://schemas.openxmlformats.org/officeDocument/2006/relationships/customXml" Target="../ink/ink616.xml"/><Relationship Id="rId198" Type="http://schemas.openxmlformats.org/officeDocument/2006/relationships/customXml" Target="../ink/ink637.xml"/><Relationship Id="rId321" Type="http://schemas.openxmlformats.org/officeDocument/2006/relationships/image" Target="../media/image700.png"/><Relationship Id="rId363" Type="http://schemas.openxmlformats.org/officeDocument/2006/relationships/image" Target="../media/image721.png"/><Relationship Id="rId419" Type="http://schemas.openxmlformats.org/officeDocument/2006/relationships/image" Target="../media/image749.png"/><Relationship Id="rId223" Type="http://schemas.openxmlformats.org/officeDocument/2006/relationships/image" Target="../media/image651.png"/><Relationship Id="rId430" Type="http://schemas.openxmlformats.org/officeDocument/2006/relationships/customXml" Target="../ink/ink753.xml"/><Relationship Id="rId18" Type="http://schemas.openxmlformats.org/officeDocument/2006/relationships/customXml" Target="../ink/ink547.xml"/><Relationship Id="rId265" Type="http://schemas.openxmlformats.org/officeDocument/2006/relationships/image" Target="../media/image672.png"/><Relationship Id="rId472" Type="http://schemas.openxmlformats.org/officeDocument/2006/relationships/customXml" Target="../ink/ink774.xml"/><Relationship Id="rId528" Type="http://schemas.openxmlformats.org/officeDocument/2006/relationships/customXml" Target="../ink/ink802.xml"/><Relationship Id="rId125" Type="http://schemas.openxmlformats.org/officeDocument/2006/relationships/image" Target="../media/image602.png"/><Relationship Id="rId167" Type="http://schemas.openxmlformats.org/officeDocument/2006/relationships/image" Target="../media/image623.png"/><Relationship Id="rId332" Type="http://schemas.openxmlformats.org/officeDocument/2006/relationships/customXml" Target="../ink/ink704.xml"/><Relationship Id="rId374" Type="http://schemas.openxmlformats.org/officeDocument/2006/relationships/customXml" Target="../ink/ink725.xml"/><Relationship Id="rId71" Type="http://schemas.openxmlformats.org/officeDocument/2006/relationships/image" Target="../media/image575.png"/><Relationship Id="rId234" Type="http://schemas.openxmlformats.org/officeDocument/2006/relationships/customXml" Target="../ink/ink655.xml"/><Relationship Id="rId2" Type="http://schemas.openxmlformats.org/officeDocument/2006/relationships/customXml" Target="../ink/ink539.xml"/><Relationship Id="rId29" Type="http://schemas.openxmlformats.org/officeDocument/2006/relationships/image" Target="../media/image554.png"/><Relationship Id="rId276" Type="http://schemas.openxmlformats.org/officeDocument/2006/relationships/customXml" Target="../ink/ink676.xml"/><Relationship Id="rId441" Type="http://schemas.openxmlformats.org/officeDocument/2006/relationships/image" Target="../media/image760.png"/><Relationship Id="rId483" Type="http://schemas.openxmlformats.org/officeDocument/2006/relationships/image" Target="../media/image781.png"/><Relationship Id="rId539" Type="http://schemas.openxmlformats.org/officeDocument/2006/relationships/image" Target="../media/image809.png"/><Relationship Id="rId40" Type="http://schemas.openxmlformats.org/officeDocument/2006/relationships/customXml" Target="../ink/ink558.xml"/><Relationship Id="rId136" Type="http://schemas.openxmlformats.org/officeDocument/2006/relationships/customXml" Target="../ink/ink606.xml"/><Relationship Id="rId178" Type="http://schemas.openxmlformats.org/officeDocument/2006/relationships/customXml" Target="../ink/ink627.xml"/><Relationship Id="rId301" Type="http://schemas.openxmlformats.org/officeDocument/2006/relationships/image" Target="../media/image690.png"/><Relationship Id="rId343" Type="http://schemas.openxmlformats.org/officeDocument/2006/relationships/image" Target="../media/image711.png"/><Relationship Id="rId550" Type="http://schemas.openxmlformats.org/officeDocument/2006/relationships/customXml" Target="../ink/ink813.xml"/><Relationship Id="rId82" Type="http://schemas.openxmlformats.org/officeDocument/2006/relationships/customXml" Target="../ink/ink579.xml"/><Relationship Id="rId203" Type="http://schemas.openxmlformats.org/officeDocument/2006/relationships/image" Target="../media/image641.png"/><Relationship Id="rId385" Type="http://schemas.openxmlformats.org/officeDocument/2006/relationships/image" Target="../media/image732.png"/><Relationship Id="rId245" Type="http://schemas.openxmlformats.org/officeDocument/2006/relationships/image" Target="../media/image662.png"/><Relationship Id="rId287" Type="http://schemas.openxmlformats.org/officeDocument/2006/relationships/image" Target="../media/image683.png"/><Relationship Id="rId410" Type="http://schemas.openxmlformats.org/officeDocument/2006/relationships/customXml" Target="../ink/ink743.xml"/><Relationship Id="rId452" Type="http://schemas.openxmlformats.org/officeDocument/2006/relationships/customXml" Target="../ink/ink764.xml"/><Relationship Id="rId494" Type="http://schemas.openxmlformats.org/officeDocument/2006/relationships/customXml" Target="../ink/ink785.xml"/><Relationship Id="rId508" Type="http://schemas.openxmlformats.org/officeDocument/2006/relationships/customXml" Target="../ink/ink792.xml"/><Relationship Id="rId105" Type="http://schemas.openxmlformats.org/officeDocument/2006/relationships/image" Target="../media/image592.png"/><Relationship Id="rId147" Type="http://schemas.openxmlformats.org/officeDocument/2006/relationships/image" Target="../media/image613.png"/><Relationship Id="rId312" Type="http://schemas.openxmlformats.org/officeDocument/2006/relationships/customXml" Target="../ink/ink694.xml"/><Relationship Id="rId354" Type="http://schemas.openxmlformats.org/officeDocument/2006/relationships/customXml" Target="../ink/ink715.xml"/><Relationship Id="rId51" Type="http://schemas.openxmlformats.org/officeDocument/2006/relationships/image" Target="../media/image565.png"/><Relationship Id="rId93" Type="http://schemas.openxmlformats.org/officeDocument/2006/relationships/image" Target="../media/image586.png"/><Relationship Id="rId189" Type="http://schemas.openxmlformats.org/officeDocument/2006/relationships/image" Target="../media/image634.png"/><Relationship Id="rId396" Type="http://schemas.openxmlformats.org/officeDocument/2006/relationships/customXml" Target="../ink/ink736.xml"/><Relationship Id="rId214" Type="http://schemas.openxmlformats.org/officeDocument/2006/relationships/customXml" Target="../ink/ink645.xml"/><Relationship Id="rId256" Type="http://schemas.openxmlformats.org/officeDocument/2006/relationships/customXml" Target="../ink/ink666.xml"/><Relationship Id="rId298" Type="http://schemas.openxmlformats.org/officeDocument/2006/relationships/customXml" Target="../ink/ink687.xml"/><Relationship Id="rId421" Type="http://schemas.openxmlformats.org/officeDocument/2006/relationships/image" Target="../media/image750.png"/><Relationship Id="rId463" Type="http://schemas.openxmlformats.org/officeDocument/2006/relationships/image" Target="../media/image771.png"/><Relationship Id="rId519" Type="http://schemas.openxmlformats.org/officeDocument/2006/relationships/image" Target="../media/image799.png"/><Relationship Id="rId116" Type="http://schemas.openxmlformats.org/officeDocument/2006/relationships/customXml" Target="../ink/ink596.xml"/><Relationship Id="rId158" Type="http://schemas.openxmlformats.org/officeDocument/2006/relationships/customXml" Target="../ink/ink617.xml"/><Relationship Id="rId323" Type="http://schemas.openxmlformats.org/officeDocument/2006/relationships/image" Target="../media/image701.png"/><Relationship Id="rId530" Type="http://schemas.openxmlformats.org/officeDocument/2006/relationships/customXml" Target="../ink/ink803.xml"/><Relationship Id="rId20" Type="http://schemas.openxmlformats.org/officeDocument/2006/relationships/customXml" Target="../ink/ink548.xml"/><Relationship Id="rId62" Type="http://schemas.openxmlformats.org/officeDocument/2006/relationships/customXml" Target="../ink/ink569.xml"/><Relationship Id="rId365" Type="http://schemas.openxmlformats.org/officeDocument/2006/relationships/image" Target="../media/image722.png"/><Relationship Id="rId225" Type="http://schemas.openxmlformats.org/officeDocument/2006/relationships/image" Target="../media/image652.png"/><Relationship Id="rId267" Type="http://schemas.openxmlformats.org/officeDocument/2006/relationships/image" Target="../media/image673.png"/><Relationship Id="rId432" Type="http://schemas.openxmlformats.org/officeDocument/2006/relationships/customXml" Target="../ink/ink754.xml"/><Relationship Id="rId474" Type="http://schemas.openxmlformats.org/officeDocument/2006/relationships/customXml" Target="../ink/ink775.xml"/><Relationship Id="rId127" Type="http://schemas.openxmlformats.org/officeDocument/2006/relationships/image" Target="../media/image603.png"/><Relationship Id="rId31" Type="http://schemas.openxmlformats.org/officeDocument/2006/relationships/image" Target="../media/image555.png"/><Relationship Id="rId73" Type="http://schemas.openxmlformats.org/officeDocument/2006/relationships/image" Target="../media/image576.png"/><Relationship Id="rId169" Type="http://schemas.openxmlformats.org/officeDocument/2006/relationships/image" Target="../media/image624.png"/><Relationship Id="rId334" Type="http://schemas.openxmlformats.org/officeDocument/2006/relationships/customXml" Target="../ink/ink705.xml"/><Relationship Id="rId376" Type="http://schemas.openxmlformats.org/officeDocument/2006/relationships/customXml" Target="../ink/ink726.xml"/><Relationship Id="rId541" Type="http://schemas.openxmlformats.org/officeDocument/2006/relationships/image" Target="../media/image810.png"/><Relationship Id="rId4" Type="http://schemas.openxmlformats.org/officeDocument/2006/relationships/customXml" Target="../ink/ink540.xml"/><Relationship Id="rId180" Type="http://schemas.openxmlformats.org/officeDocument/2006/relationships/customXml" Target="../ink/ink628.xml"/><Relationship Id="rId236" Type="http://schemas.openxmlformats.org/officeDocument/2006/relationships/customXml" Target="../ink/ink656.xml"/><Relationship Id="rId278" Type="http://schemas.openxmlformats.org/officeDocument/2006/relationships/customXml" Target="../ink/ink677.xml"/><Relationship Id="rId401" Type="http://schemas.openxmlformats.org/officeDocument/2006/relationships/image" Target="../media/image740.png"/><Relationship Id="rId443" Type="http://schemas.openxmlformats.org/officeDocument/2006/relationships/image" Target="../media/image761.png"/><Relationship Id="rId303" Type="http://schemas.openxmlformats.org/officeDocument/2006/relationships/image" Target="../media/image691.png"/><Relationship Id="rId485" Type="http://schemas.openxmlformats.org/officeDocument/2006/relationships/image" Target="../media/image782.png"/><Relationship Id="rId42" Type="http://schemas.openxmlformats.org/officeDocument/2006/relationships/customXml" Target="../ink/ink559.xml"/><Relationship Id="rId84" Type="http://schemas.openxmlformats.org/officeDocument/2006/relationships/customXml" Target="../ink/ink580.xml"/><Relationship Id="rId138" Type="http://schemas.openxmlformats.org/officeDocument/2006/relationships/customXml" Target="../ink/ink607.xml"/><Relationship Id="rId345" Type="http://schemas.openxmlformats.org/officeDocument/2006/relationships/image" Target="../media/image712.png"/><Relationship Id="rId387" Type="http://schemas.openxmlformats.org/officeDocument/2006/relationships/image" Target="../media/image733.png"/><Relationship Id="rId510" Type="http://schemas.openxmlformats.org/officeDocument/2006/relationships/customXml" Target="../ink/ink793.xml"/><Relationship Id="rId552" Type="http://schemas.openxmlformats.org/officeDocument/2006/relationships/customXml" Target="../ink/ink814.xml"/><Relationship Id="rId191" Type="http://schemas.openxmlformats.org/officeDocument/2006/relationships/image" Target="../media/image635.png"/><Relationship Id="rId205" Type="http://schemas.openxmlformats.org/officeDocument/2006/relationships/image" Target="../media/image642.png"/><Relationship Id="rId247" Type="http://schemas.openxmlformats.org/officeDocument/2006/relationships/image" Target="../media/image663.png"/><Relationship Id="rId412" Type="http://schemas.openxmlformats.org/officeDocument/2006/relationships/customXml" Target="../ink/ink744.xml"/><Relationship Id="rId107" Type="http://schemas.openxmlformats.org/officeDocument/2006/relationships/image" Target="../media/image593.png"/><Relationship Id="rId289" Type="http://schemas.openxmlformats.org/officeDocument/2006/relationships/image" Target="../media/image684.png"/><Relationship Id="rId454" Type="http://schemas.openxmlformats.org/officeDocument/2006/relationships/customXml" Target="../ink/ink765.xml"/><Relationship Id="rId496" Type="http://schemas.openxmlformats.org/officeDocument/2006/relationships/customXml" Target="../ink/ink786.xml"/><Relationship Id="rId11" Type="http://schemas.openxmlformats.org/officeDocument/2006/relationships/image" Target="../media/image545.png"/><Relationship Id="rId53" Type="http://schemas.openxmlformats.org/officeDocument/2006/relationships/image" Target="../media/image566.png"/><Relationship Id="rId149" Type="http://schemas.openxmlformats.org/officeDocument/2006/relationships/image" Target="../media/image614.png"/><Relationship Id="rId314" Type="http://schemas.openxmlformats.org/officeDocument/2006/relationships/customXml" Target="../ink/ink695.xml"/><Relationship Id="rId356" Type="http://schemas.openxmlformats.org/officeDocument/2006/relationships/customXml" Target="../ink/ink716.xml"/><Relationship Id="rId398" Type="http://schemas.openxmlformats.org/officeDocument/2006/relationships/customXml" Target="../ink/ink737.xml"/><Relationship Id="rId521" Type="http://schemas.openxmlformats.org/officeDocument/2006/relationships/image" Target="../media/image800.png"/><Relationship Id="rId95" Type="http://schemas.openxmlformats.org/officeDocument/2006/relationships/image" Target="../media/image587.png"/><Relationship Id="rId160" Type="http://schemas.openxmlformats.org/officeDocument/2006/relationships/customXml" Target="../ink/ink618.xml"/><Relationship Id="rId216" Type="http://schemas.openxmlformats.org/officeDocument/2006/relationships/customXml" Target="../ink/ink646.xml"/><Relationship Id="rId423" Type="http://schemas.openxmlformats.org/officeDocument/2006/relationships/image" Target="../media/image751.png"/><Relationship Id="rId258" Type="http://schemas.openxmlformats.org/officeDocument/2006/relationships/customXml" Target="../ink/ink667.xml"/><Relationship Id="rId465" Type="http://schemas.openxmlformats.org/officeDocument/2006/relationships/image" Target="../media/image772.png"/><Relationship Id="rId22" Type="http://schemas.openxmlformats.org/officeDocument/2006/relationships/customXml" Target="../ink/ink549.xml"/><Relationship Id="rId64" Type="http://schemas.openxmlformats.org/officeDocument/2006/relationships/customXml" Target="../ink/ink570.xml"/><Relationship Id="rId118" Type="http://schemas.openxmlformats.org/officeDocument/2006/relationships/customXml" Target="../ink/ink597.xml"/><Relationship Id="rId325" Type="http://schemas.openxmlformats.org/officeDocument/2006/relationships/image" Target="../media/image702.png"/><Relationship Id="rId367" Type="http://schemas.openxmlformats.org/officeDocument/2006/relationships/image" Target="../media/image723.png"/><Relationship Id="rId532" Type="http://schemas.openxmlformats.org/officeDocument/2006/relationships/customXml" Target="../ink/ink804.xml"/><Relationship Id="rId171" Type="http://schemas.openxmlformats.org/officeDocument/2006/relationships/image" Target="../media/image625.png"/><Relationship Id="rId227" Type="http://schemas.openxmlformats.org/officeDocument/2006/relationships/image" Target="../media/image653.png"/><Relationship Id="rId269" Type="http://schemas.openxmlformats.org/officeDocument/2006/relationships/image" Target="../media/image674.png"/><Relationship Id="rId434" Type="http://schemas.openxmlformats.org/officeDocument/2006/relationships/customXml" Target="../ink/ink755.xml"/><Relationship Id="rId476" Type="http://schemas.openxmlformats.org/officeDocument/2006/relationships/customXml" Target="../ink/ink776.xml"/><Relationship Id="rId33" Type="http://schemas.openxmlformats.org/officeDocument/2006/relationships/image" Target="../media/image556.png"/><Relationship Id="rId129" Type="http://schemas.openxmlformats.org/officeDocument/2006/relationships/image" Target="../media/image604.png"/><Relationship Id="rId280" Type="http://schemas.openxmlformats.org/officeDocument/2006/relationships/customXml" Target="../ink/ink678.xml"/><Relationship Id="rId336" Type="http://schemas.openxmlformats.org/officeDocument/2006/relationships/customXml" Target="../ink/ink706.xml"/><Relationship Id="rId501" Type="http://schemas.openxmlformats.org/officeDocument/2006/relationships/image" Target="../media/image790.png"/><Relationship Id="rId543" Type="http://schemas.openxmlformats.org/officeDocument/2006/relationships/image" Target="../media/image811.png"/><Relationship Id="rId75" Type="http://schemas.openxmlformats.org/officeDocument/2006/relationships/image" Target="../media/image577.png"/><Relationship Id="rId140" Type="http://schemas.openxmlformats.org/officeDocument/2006/relationships/customXml" Target="../ink/ink608.xml"/><Relationship Id="rId182" Type="http://schemas.openxmlformats.org/officeDocument/2006/relationships/customXml" Target="../ink/ink629.xml"/><Relationship Id="rId378" Type="http://schemas.openxmlformats.org/officeDocument/2006/relationships/customXml" Target="../ink/ink727.xml"/><Relationship Id="rId403" Type="http://schemas.openxmlformats.org/officeDocument/2006/relationships/image" Target="../media/image741.png"/><Relationship Id="rId6" Type="http://schemas.openxmlformats.org/officeDocument/2006/relationships/customXml" Target="../ink/ink541.xml"/><Relationship Id="rId238" Type="http://schemas.openxmlformats.org/officeDocument/2006/relationships/customXml" Target="../ink/ink657.xml"/><Relationship Id="rId445" Type="http://schemas.openxmlformats.org/officeDocument/2006/relationships/image" Target="../media/image762.png"/><Relationship Id="rId487" Type="http://schemas.openxmlformats.org/officeDocument/2006/relationships/image" Target="../media/image783.png"/><Relationship Id="rId291" Type="http://schemas.openxmlformats.org/officeDocument/2006/relationships/image" Target="../media/image685.png"/><Relationship Id="rId305" Type="http://schemas.openxmlformats.org/officeDocument/2006/relationships/image" Target="../media/image692.png"/><Relationship Id="rId347" Type="http://schemas.openxmlformats.org/officeDocument/2006/relationships/image" Target="../media/image713.png"/><Relationship Id="rId512" Type="http://schemas.openxmlformats.org/officeDocument/2006/relationships/customXml" Target="../ink/ink794.xml"/><Relationship Id="rId44" Type="http://schemas.openxmlformats.org/officeDocument/2006/relationships/customXml" Target="../ink/ink560.xml"/><Relationship Id="rId86" Type="http://schemas.openxmlformats.org/officeDocument/2006/relationships/customXml" Target="../ink/ink581.xml"/><Relationship Id="rId151" Type="http://schemas.openxmlformats.org/officeDocument/2006/relationships/image" Target="../media/image615.png"/><Relationship Id="rId389" Type="http://schemas.openxmlformats.org/officeDocument/2006/relationships/image" Target="../media/image734.png"/><Relationship Id="rId193" Type="http://schemas.openxmlformats.org/officeDocument/2006/relationships/image" Target="../media/image636.png"/><Relationship Id="rId207" Type="http://schemas.openxmlformats.org/officeDocument/2006/relationships/image" Target="../media/image643.png"/><Relationship Id="rId249" Type="http://schemas.openxmlformats.org/officeDocument/2006/relationships/image" Target="../media/image664.png"/><Relationship Id="rId414" Type="http://schemas.openxmlformats.org/officeDocument/2006/relationships/customXml" Target="../ink/ink745.xml"/><Relationship Id="rId456" Type="http://schemas.openxmlformats.org/officeDocument/2006/relationships/customXml" Target="../ink/ink766.xml"/><Relationship Id="rId498" Type="http://schemas.openxmlformats.org/officeDocument/2006/relationships/customXml" Target="../ink/ink787.xml"/><Relationship Id="rId13" Type="http://schemas.openxmlformats.org/officeDocument/2006/relationships/image" Target="../media/image546.png"/><Relationship Id="rId109" Type="http://schemas.openxmlformats.org/officeDocument/2006/relationships/image" Target="../media/image594.png"/><Relationship Id="rId260" Type="http://schemas.openxmlformats.org/officeDocument/2006/relationships/customXml" Target="../ink/ink668.xml"/><Relationship Id="rId316" Type="http://schemas.openxmlformats.org/officeDocument/2006/relationships/customXml" Target="../ink/ink696.xml"/><Relationship Id="rId523" Type="http://schemas.openxmlformats.org/officeDocument/2006/relationships/image" Target="../media/image801.png"/><Relationship Id="rId55" Type="http://schemas.openxmlformats.org/officeDocument/2006/relationships/image" Target="../media/image567.png"/><Relationship Id="rId97" Type="http://schemas.openxmlformats.org/officeDocument/2006/relationships/image" Target="../media/image588.png"/><Relationship Id="rId120" Type="http://schemas.openxmlformats.org/officeDocument/2006/relationships/customXml" Target="../ink/ink598.xml"/><Relationship Id="rId358" Type="http://schemas.openxmlformats.org/officeDocument/2006/relationships/customXml" Target="../ink/ink717.xml"/><Relationship Id="rId162" Type="http://schemas.openxmlformats.org/officeDocument/2006/relationships/customXml" Target="../ink/ink619.xml"/><Relationship Id="rId218" Type="http://schemas.openxmlformats.org/officeDocument/2006/relationships/customXml" Target="../ink/ink647.xml"/><Relationship Id="rId425" Type="http://schemas.openxmlformats.org/officeDocument/2006/relationships/image" Target="../media/image752.png"/><Relationship Id="rId467" Type="http://schemas.openxmlformats.org/officeDocument/2006/relationships/image" Target="../media/image773.png"/><Relationship Id="rId271" Type="http://schemas.openxmlformats.org/officeDocument/2006/relationships/image" Target="../media/image675.png"/><Relationship Id="rId24" Type="http://schemas.openxmlformats.org/officeDocument/2006/relationships/customXml" Target="../ink/ink550.xml"/><Relationship Id="rId66" Type="http://schemas.openxmlformats.org/officeDocument/2006/relationships/customXml" Target="../ink/ink571.xml"/><Relationship Id="rId131" Type="http://schemas.openxmlformats.org/officeDocument/2006/relationships/image" Target="../media/image605.png"/><Relationship Id="rId327" Type="http://schemas.openxmlformats.org/officeDocument/2006/relationships/image" Target="../media/image703.png"/><Relationship Id="rId369" Type="http://schemas.openxmlformats.org/officeDocument/2006/relationships/image" Target="../media/image724.png"/><Relationship Id="rId534" Type="http://schemas.openxmlformats.org/officeDocument/2006/relationships/customXml" Target="../ink/ink805.xml"/><Relationship Id="rId173" Type="http://schemas.openxmlformats.org/officeDocument/2006/relationships/image" Target="../media/image626.png"/><Relationship Id="rId229" Type="http://schemas.openxmlformats.org/officeDocument/2006/relationships/image" Target="../media/image654.png"/><Relationship Id="rId380" Type="http://schemas.openxmlformats.org/officeDocument/2006/relationships/customXml" Target="../ink/ink728.xml"/><Relationship Id="rId436" Type="http://schemas.openxmlformats.org/officeDocument/2006/relationships/customXml" Target="../ink/ink756.xml"/><Relationship Id="rId240" Type="http://schemas.openxmlformats.org/officeDocument/2006/relationships/customXml" Target="../ink/ink658.xml"/><Relationship Id="rId478" Type="http://schemas.openxmlformats.org/officeDocument/2006/relationships/customXml" Target="../ink/ink777.xml"/><Relationship Id="rId35" Type="http://schemas.openxmlformats.org/officeDocument/2006/relationships/image" Target="../media/image557.png"/><Relationship Id="rId77" Type="http://schemas.openxmlformats.org/officeDocument/2006/relationships/image" Target="../media/image578.png"/><Relationship Id="rId100" Type="http://schemas.openxmlformats.org/officeDocument/2006/relationships/customXml" Target="../ink/ink588.xml"/><Relationship Id="rId282" Type="http://schemas.openxmlformats.org/officeDocument/2006/relationships/customXml" Target="../ink/ink679.xml"/><Relationship Id="rId338" Type="http://schemas.openxmlformats.org/officeDocument/2006/relationships/customXml" Target="../ink/ink707.xml"/><Relationship Id="rId503" Type="http://schemas.openxmlformats.org/officeDocument/2006/relationships/image" Target="../media/image791.png"/><Relationship Id="rId545" Type="http://schemas.openxmlformats.org/officeDocument/2006/relationships/image" Target="../media/image812.png"/><Relationship Id="rId8" Type="http://schemas.openxmlformats.org/officeDocument/2006/relationships/customXml" Target="../ink/ink542.xml"/><Relationship Id="rId142" Type="http://schemas.openxmlformats.org/officeDocument/2006/relationships/customXml" Target="../ink/ink609.xml"/><Relationship Id="rId184" Type="http://schemas.openxmlformats.org/officeDocument/2006/relationships/customXml" Target="../ink/ink630.xml"/><Relationship Id="rId391" Type="http://schemas.openxmlformats.org/officeDocument/2006/relationships/image" Target="../media/image735.png"/><Relationship Id="rId405" Type="http://schemas.openxmlformats.org/officeDocument/2006/relationships/image" Target="../media/image742.png"/><Relationship Id="rId447" Type="http://schemas.openxmlformats.org/officeDocument/2006/relationships/image" Target="../media/image763.png"/><Relationship Id="rId251" Type="http://schemas.openxmlformats.org/officeDocument/2006/relationships/image" Target="../media/image665.png"/><Relationship Id="rId489" Type="http://schemas.openxmlformats.org/officeDocument/2006/relationships/image" Target="../media/image784.png"/><Relationship Id="rId46" Type="http://schemas.openxmlformats.org/officeDocument/2006/relationships/customXml" Target="../ink/ink561.xml"/><Relationship Id="rId293" Type="http://schemas.openxmlformats.org/officeDocument/2006/relationships/image" Target="../media/image686.png"/><Relationship Id="rId307" Type="http://schemas.openxmlformats.org/officeDocument/2006/relationships/image" Target="../media/image693.png"/><Relationship Id="rId349" Type="http://schemas.openxmlformats.org/officeDocument/2006/relationships/image" Target="../media/image714.png"/><Relationship Id="rId514" Type="http://schemas.openxmlformats.org/officeDocument/2006/relationships/customXml" Target="../ink/ink795.xml"/><Relationship Id="rId88" Type="http://schemas.openxmlformats.org/officeDocument/2006/relationships/customXml" Target="../ink/ink582.xml"/><Relationship Id="rId111" Type="http://schemas.openxmlformats.org/officeDocument/2006/relationships/image" Target="../media/image595.png"/><Relationship Id="rId153" Type="http://schemas.openxmlformats.org/officeDocument/2006/relationships/image" Target="../media/image616.png"/><Relationship Id="rId195" Type="http://schemas.openxmlformats.org/officeDocument/2006/relationships/image" Target="../media/image637.png"/><Relationship Id="rId209" Type="http://schemas.openxmlformats.org/officeDocument/2006/relationships/image" Target="../media/image644.png"/><Relationship Id="rId360" Type="http://schemas.openxmlformats.org/officeDocument/2006/relationships/customXml" Target="../ink/ink718.xml"/><Relationship Id="rId416" Type="http://schemas.openxmlformats.org/officeDocument/2006/relationships/customXml" Target="../ink/ink746.xml"/><Relationship Id="rId220" Type="http://schemas.openxmlformats.org/officeDocument/2006/relationships/customXml" Target="../ink/ink648.xml"/><Relationship Id="rId458" Type="http://schemas.openxmlformats.org/officeDocument/2006/relationships/customXml" Target="../ink/ink767.xml"/><Relationship Id="rId15" Type="http://schemas.openxmlformats.org/officeDocument/2006/relationships/image" Target="../media/image547.png"/><Relationship Id="rId57" Type="http://schemas.openxmlformats.org/officeDocument/2006/relationships/image" Target="../media/image568.png"/><Relationship Id="rId262" Type="http://schemas.openxmlformats.org/officeDocument/2006/relationships/customXml" Target="../ink/ink669.xml"/><Relationship Id="rId318" Type="http://schemas.openxmlformats.org/officeDocument/2006/relationships/customXml" Target="../ink/ink697.xml"/><Relationship Id="rId525" Type="http://schemas.openxmlformats.org/officeDocument/2006/relationships/image" Target="../media/image802.png"/><Relationship Id="rId99" Type="http://schemas.openxmlformats.org/officeDocument/2006/relationships/image" Target="../media/image589.png"/><Relationship Id="rId122" Type="http://schemas.openxmlformats.org/officeDocument/2006/relationships/customXml" Target="../ink/ink599.xml"/><Relationship Id="rId164" Type="http://schemas.openxmlformats.org/officeDocument/2006/relationships/customXml" Target="../ink/ink620.xml"/><Relationship Id="rId371" Type="http://schemas.openxmlformats.org/officeDocument/2006/relationships/image" Target="../media/image725.png"/><Relationship Id="rId427" Type="http://schemas.openxmlformats.org/officeDocument/2006/relationships/image" Target="../media/image753.png"/><Relationship Id="rId469" Type="http://schemas.openxmlformats.org/officeDocument/2006/relationships/image" Target="../media/image774.png"/><Relationship Id="rId26" Type="http://schemas.openxmlformats.org/officeDocument/2006/relationships/customXml" Target="../ink/ink551.xml"/><Relationship Id="rId231" Type="http://schemas.openxmlformats.org/officeDocument/2006/relationships/image" Target="../media/image655.png"/><Relationship Id="rId273" Type="http://schemas.openxmlformats.org/officeDocument/2006/relationships/image" Target="../media/image676.png"/><Relationship Id="rId329" Type="http://schemas.openxmlformats.org/officeDocument/2006/relationships/image" Target="../media/image704.png"/><Relationship Id="rId480" Type="http://schemas.openxmlformats.org/officeDocument/2006/relationships/customXml" Target="../ink/ink778.xml"/><Relationship Id="rId536" Type="http://schemas.openxmlformats.org/officeDocument/2006/relationships/customXml" Target="../ink/ink806.xml"/><Relationship Id="rId68" Type="http://schemas.openxmlformats.org/officeDocument/2006/relationships/customXml" Target="../ink/ink572.xml"/><Relationship Id="rId133" Type="http://schemas.openxmlformats.org/officeDocument/2006/relationships/image" Target="../media/image606.png"/><Relationship Id="rId175" Type="http://schemas.openxmlformats.org/officeDocument/2006/relationships/image" Target="../media/image627.png"/><Relationship Id="rId340" Type="http://schemas.openxmlformats.org/officeDocument/2006/relationships/customXml" Target="../ink/ink708.xml"/><Relationship Id="rId200" Type="http://schemas.openxmlformats.org/officeDocument/2006/relationships/customXml" Target="../ink/ink638.xml"/><Relationship Id="rId382" Type="http://schemas.openxmlformats.org/officeDocument/2006/relationships/customXml" Target="../ink/ink729.xml"/><Relationship Id="rId438" Type="http://schemas.openxmlformats.org/officeDocument/2006/relationships/customXml" Target="../ink/ink757.xml"/><Relationship Id="rId242" Type="http://schemas.openxmlformats.org/officeDocument/2006/relationships/customXml" Target="../ink/ink659.xml"/><Relationship Id="rId284" Type="http://schemas.openxmlformats.org/officeDocument/2006/relationships/customXml" Target="../ink/ink680.xml"/><Relationship Id="rId491" Type="http://schemas.openxmlformats.org/officeDocument/2006/relationships/image" Target="../media/image785.png"/><Relationship Id="rId505" Type="http://schemas.openxmlformats.org/officeDocument/2006/relationships/image" Target="../media/image792.png"/><Relationship Id="rId37" Type="http://schemas.openxmlformats.org/officeDocument/2006/relationships/image" Target="../media/image558.png"/><Relationship Id="rId79" Type="http://schemas.openxmlformats.org/officeDocument/2006/relationships/image" Target="../media/image579.png"/><Relationship Id="rId102" Type="http://schemas.openxmlformats.org/officeDocument/2006/relationships/customXml" Target="../ink/ink589.xml"/><Relationship Id="rId144" Type="http://schemas.openxmlformats.org/officeDocument/2006/relationships/customXml" Target="../ink/ink610.xml"/><Relationship Id="rId547" Type="http://schemas.openxmlformats.org/officeDocument/2006/relationships/image" Target="../media/image813.png"/><Relationship Id="rId90" Type="http://schemas.openxmlformats.org/officeDocument/2006/relationships/customXml" Target="../ink/ink583.xml"/><Relationship Id="rId186" Type="http://schemas.openxmlformats.org/officeDocument/2006/relationships/customXml" Target="../ink/ink631.xml"/><Relationship Id="rId351" Type="http://schemas.openxmlformats.org/officeDocument/2006/relationships/image" Target="../media/image715.png"/><Relationship Id="rId393" Type="http://schemas.openxmlformats.org/officeDocument/2006/relationships/image" Target="../media/image736.png"/><Relationship Id="rId407" Type="http://schemas.openxmlformats.org/officeDocument/2006/relationships/image" Target="../media/image743.png"/><Relationship Id="rId449" Type="http://schemas.openxmlformats.org/officeDocument/2006/relationships/image" Target="../media/image764.png"/><Relationship Id="rId211" Type="http://schemas.openxmlformats.org/officeDocument/2006/relationships/image" Target="../media/image645.png"/><Relationship Id="rId253" Type="http://schemas.openxmlformats.org/officeDocument/2006/relationships/image" Target="../media/image666.png"/><Relationship Id="rId295" Type="http://schemas.openxmlformats.org/officeDocument/2006/relationships/image" Target="../media/image687.png"/><Relationship Id="rId309" Type="http://schemas.openxmlformats.org/officeDocument/2006/relationships/image" Target="../media/image694.png"/><Relationship Id="rId460" Type="http://schemas.openxmlformats.org/officeDocument/2006/relationships/customXml" Target="../ink/ink768.xml"/><Relationship Id="rId516" Type="http://schemas.openxmlformats.org/officeDocument/2006/relationships/customXml" Target="../ink/ink796.xml"/><Relationship Id="rId48" Type="http://schemas.openxmlformats.org/officeDocument/2006/relationships/customXml" Target="../ink/ink562.xml"/><Relationship Id="rId113" Type="http://schemas.openxmlformats.org/officeDocument/2006/relationships/image" Target="../media/image596.png"/><Relationship Id="rId320" Type="http://schemas.openxmlformats.org/officeDocument/2006/relationships/customXml" Target="../ink/ink698.xml"/><Relationship Id="rId155" Type="http://schemas.openxmlformats.org/officeDocument/2006/relationships/image" Target="../media/image617.png"/><Relationship Id="rId197" Type="http://schemas.openxmlformats.org/officeDocument/2006/relationships/image" Target="../media/image638.png"/><Relationship Id="rId362" Type="http://schemas.openxmlformats.org/officeDocument/2006/relationships/customXml" Target="../ink/ink719.xml"/><Relationship Id="rId418" Type="http://schemas.openxmlformats.org/officeDocument/2006/relationships/customXml" Target="../ink/ink747.xml"/><Relationship Id="rId222" Type="http://schemas.openxmlformats.org/officeDocument/2006/relationships/customXml" Target="../ink/ink649.xml"/><Relationship Id="rId264" Type="http://schemas.openxmlformats.org/officeDocument/2006/relationships/customXml" Target="../ink/ink670.xml"/><Relationship Id="rId471" Type="http://schemas.openxmlformats.org/officeDocument/2006/relationships/image" Target="../media/image775.png"/><Relationship Id="rId17" Type="http://schemas.openxmlformats.org/officeDocument/2006/relationships/image" Target="../media/image548.png"/><Relationship Id="rId59" Type="http://schemas.openxmlformats.org/officeDocument/2006/relationships/image" Target="../media/image569.png"/><Relationship Id="rId124" Type="http://schemas.openxmlformats.org/officeDocument/2006/relationships/customXml" Target="../ink/ink600.xml"/><Relationship Id="rId527" Type="http://schemas.openxmlformats.org/officeDocument/2006/relationships/image" Target="../media/image803.png"/><Relationship Id="rId70" Type="http://schemas.openxmlformats.org/officeDocument/2006/relationships/customXml" Target="../ink/ink573.xml"/><Relationship Id="rId166" Type="http://schemas.openxmlformats.org/officeDocument/2006/relationships/customXml" Target="../ink/ink621.xml"/><Relationship Id="rId331" Type="http://schemas.openxmlformats.org/officeDocument/2006/relationships/image" Target="../media/image705.png"/><Relationship Id="rId373" Type="http://schemas.openxmlformats.org/officeDocument/2006/relationships/image" Target="../media/image726.png"/><Relationship Id="rId429" Type="http://schemas.openxmlformats.org/officeDocument/2006/relationships/image" Target="../media/image754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656.png"/><Relationship Id="rId440" Type="http://schemas.openxmlformats.org/officeDocument/2006/relationships/customXml" Target="../ink/ink758.xml"/><Relationship Id="rId28" Type="http://schemas.openxmlformats.org/officeDocument/2006/relationships/customXml" Target="../ink/ink552.xml"/><Relationship Id="rId275" Type="http://schemas.openxmlformats.org/officeDocument/2006/relationships/image" Target="../media/image677.png"/><Relationship Id="rId300" Type="http://schemas.openxmlformats.org/officeDocument/2006/relationships/customXml" Target="../ink/ink688.xml"/><Relationship Id="rId482" Type="http://schemas.openxmlformats.org/officeDocument/2006/relationships/customXml" Target="../ink/ink779.xml"/><Relationship Id="rId538" Type="http://schemas.openxmlformats.org/officeDocument/2006/relationships/customXml" Target="../ink/ink807.xml"/><Relationship Id="rId81" Type="http://schemas.openxmlformats.org/officeDocument/2006/relationships/image" Target="../media/image580.png"/><Relationship Id="rId135" Type="http://schemas.openxmlformats.org/officeDocument/2006/relationships/image" Target="../media/image607.png"/><Relationship Id="rId177" Type="http://schemas.openxmlformats.org/officeDocument/2006/relationships/image" Target="../media/image628.png"/><Relationship Id="rId342" Type="http://schemas.openxmlformats.org/officeDocument/2006/relationships/customXml" Target="../ink/ink709.xml"/><Relationship Id="rId384" Type="http://schemas.openxmlformats.org/officeDocument/2006/relationships/customXml" Target="../ink/ink730.xml"/><Relationship Id="rId202" Type="http://schemas.openxmlformats.org/officeDocument/2006/relationships/customXml" Target="../ink/ink639.xml"/><Relationship Id="rId244" Type="http://schemas.openxmlformats.org/officeDocument/2006/relationships/customXml" Target="../ink/ink660.xml"/><Relationship Id="rId39" Type="http://schemas.openxmlformats.org/officeDocument/2006/relationships/image" Target="../media/image559.png"/><Relationship Id="rId286" Type="http://schemas.openxmlformats.org/officeDocument/2006/relationships/customXml" Target="../ink/ink681.xml"/><Relationship Id="rId451" Type="http://schemas.openxmlformats.org/officeDocument/2006/relationships/image" Target="../media/image765.png"/><Relationship Id="rId493" Type="http://schemas.openxmlformats.org/officeDocument/2006/relationships/image" Target="../media/image786.png"/><Relationship Id="rId507" Type="http://schemas.openxmlformats.org/officeDocument/2006/relationships/image" Target="../media/image793.png"/><Relationship Id="rId549" Type="http://schemas.openxmlformats.org/officeDocument/2006/relationships/image" Target="../media/image814.png"/><Relationship Id="rId50" Type="http://schemas.openxmlformats.org/officeDocument/2006/relationships/customXml" Target="../ink/ink563.xml"/><Relationship Id="rId104" Type="http://schemas.openxmlformats.org/officeDocument/2006/relationships/customXml" Target="../ink/ink590.xml"/><Relationship Id="rId146" Type="http://schemas.openxmlformats.org/officeDocument/2006/relationships/customXml" Target="../ink/ink611.xml"/><Relationship Id="rId188" Type="http://schemas.openxmlformats.org/officeDocument/2006/relationships/customXml" Target="../ink/ink632.xml"/><Relationship Id="rId311" Type="http://schemas.openxmlformats.org/officeDocument/2006/relationships/image" Target="../media/image695.png"/><Relationship Id="rId353" Type="http://schemas.openxmlformats.org/officeDocument/2006/relationships/image" Target="../media/image716.png"/><Relationship Id="rId395" Type="http://schemas.openxmlformats.org/officeDocument/2006/relationships/image" Target="../media/image737.png"/><Relationship Id="rId409" Type="http://schemas.openxmlformats.org/officeDocument/2006/relationships/image" Target="../media/image744.png"/><Relationship Id="rId92" Type="http://schemas.openxmlformats.org/officeDocument/2006/relationships/customXml" Target="../ink/ink584.xml"/><Relationship Id="rId213" Type="http://schemas.openxmlformats.org/officeDocument/2006/relationships/image" Target="../media/image646.png"/><Relationship Id="rId420" Type="http://schemas.openxmlformats.org/officeDocument/2006/relationships/customXml" Target="../ink/ink748.xml"/><Relationship Id="rId255" Type="http://schemas.openxmlformats.org/officeDocument/2006/relationships/image" Target="../media/image667.png"/><Relationship Id="rId297" Type="http://schemas.openxmlformats.org/officeDocument/2006/relationships/image" Target="../media/image688.png"/><Relationship Id="rId462" Type="http://schemas.openxmlformats.org/officeDocument/2006/relationships/customXml" Target="../ink/ink769.xml"/><Relationship Id="rId518" Type="http://schemas.openxmlformats.org/officeDocument/2006/relationships/customXml" Target="../ink/ink797.xml"/><Relationship Id="rId115" Type="http://schemas.openxmlformats.org/officeDocument/2006/relationships/image" Target="../media/image597.png"/><Relationship Id="rId157" Type="http://schemas.openxmlformats.org/officeDocument/2006/relationships/image" Target="../media/image618.png"/><Relationship Id="rId322" Type="http://schemas.openxmlformats.org/officeDocument/2006/relationships/customXml" Target="../ink/ink699.xml"/><Relationship Id="rId364" Type="http://schemas.openxmlformats.org/officeDocument/2006/relationships/customXml" Target="../ink/ink720.xml"/><Relationship Id="rId61" Type="http://schemas.openxmlformats.org/officeDocument/2006/relationships/image" Target="../media/image570.png"/><Relationship Id="rId199" Type="http://schemas.openxmlformats.org/officeDocument/2006/relationships/image" Target="../media/image639.png"/><Relationship Id="rId19" Type="http://schemas.openxmlformats.org/officeDocument/2006/relationships/image" Target="../media/image549.png"/><Relationship Id="rId224" Type="http://schemas.openxmlformats.org/officeDocument/2006/relationships/customXml" Target="../ink/ink650.xml"/><Relationship Id="rId266" Type="http://schemas.openxmlformats.org/officeDocument/2006/relationships/customXml" Target="../ink/ink671.xml"/><Relationship Id="rId431" Type="http://schemas.openxmlformats.org/officeDocument/2006/relationships/image" Target="../media/image755.png"/><Relationship Id="rId473" Type="http://schemas.openxmlformats.org/officeDocument/2006/relationships/image" Target="../media/image776.png"/><Relationship Id="rId529" Type="http://schemas.openxmlformats.org/officeDocument/2006/relationships/image" Target="../media/image804.png"/><Relationship Id="rId30" Type="http://schemas.openxmlformats.org/officeDocument/2006/relationships/customXml" Target="../ink/ink553.xml"/><Relationship Id="rId126" Type="http://schemas.openxmlformats.org/officeDocument/2006/relationships/customXml" Target="../ink/ink601.xml"/><Relationship Id="rId168" Type="http://schemas.openxmlformats.org/officeDocument/2006/relationships/customXml" Target="../ink/ink622.xml"/><Relationship Id="rId333" Type="http://schemas.openxmlformats.org/officeDocument/2006/relationships/image" Target="../media/image706.png"/><Relationship Id="rId540" Type="http://schemas.openxmlformats.org/officeDocument/2006/relationships/customXml" Target="../ink/ink808.xml"/><Relationship Id="rId72" Type="http://schemas.openxmlformats.org/officeDocument/2006/relationships/customXml" Target="../ink/ink574.xml"/><Relationship Id="rId375" Type="http://schemas.openxmlformats.org/officeDocument/2006/relationships/image" Target="../media/image727.png"/><Relationship Id="rId3" Type="http://schemas.openxmlformats.org/officeDocument/2006/relationships/image" Target="../media/image541.png"/><Relationship Id="rId235" Type="http://schemas.openxmlformats.org/officeDocument/2006/relationships/image" Target="../media/image657.png"/><Relationship Id="rId277" Type="http://schemas.openxmlformats.org/officeDocument/2006/relationships/image" Target="../media/image678.png"/><Relationship Id="rId400" Type="http://schemas.openxmlformats.org/officeDocument/2006/relationships/customXml" Target="../ink/ink738.xml"/><Relationship Id="rId442" Type="http://schemas.openxmlformats.org/officeDocument/2006/relationships/customXml" Target="../ink/ink759.xml"/><Relationship Id="rId484" Type="http://schemas.openxmlformats.org/officeDocument/2006/relationships/customXml" Target="../ink/ink780.xml"/><Relationship Id="rId137" Type="http://schemas.openxmlformats.org/officeDocument/2006/relationships/image" Target="../media/image608.png"/><Relationship Id="rId302" Type="http://schemas.openxmlformats.org/officeDocument/2006/relationships/customXml" Target="../ink/ink689.xml"/><Relationship Id="rId344" Type="http://schemas.openxmlformats.org/officeDocument/2006/relationships/customXml" Target="../ink/ink710.xml"/><Relationship Id="rId41" Type="http://schemas.openxmlformats.org/officeDocument/2006/relationships/image" Target="../media/image560.png"/><Relationship Id="rId83" Type="http://schemas.openxmlformats.org/officeDocument/2006/relationships/image" Target="../media/image581.png"/><Relationship Id="rId179" Type="http://schemas.openxmlformats.org/officeDocument/2006/relationships/image" Target="../media/image629.png"/><Relationship Id="rId386" Type="http://schemas.openxmlformats.org/officeDocument/2006/relationships/customXml" Target="../ink/ink731.xml"/><Relationship Id="rId551" Type="http://schemas.openxmlformats.org/officeDocument/2006/relationships/image" Target="../media/image815.png"/><Relationship Id="rId190" Type="http://schemas.openxmlformats.org/officeDocument/2006/relationships/customXml" Target="../ink/ink633.xml"/><Relationship Id="rId204" Type="http://schemas.openxmlformats.org/officeDocument/2006/relationships/customXml" Target="../ink/ink640.xml"/><Relationship Id="rId246" Type="http://schemas.openxmlformats.org/officeDocument/2006/relationships/customXml" Target="../ink/ink661.xml"/><Relationship Id="rId288" Type="http://schemas.openxmlformats.org/officeDocument/2006/relationships/customXml" Target="../ink/ink682.xml"/><Relationship Id="rId411" Type="http://schemas.openxmlformats.org/officeDocument/2006/relationships/image" Target="../media/image745.png"/><Relationship Id="rId453" Type="http://schemas.openxmlformats.org/officeDocument/2006/relationships/image" Target="../media/image766.png"/><Relationship Id="rId509" Type="http://schemas.openxmlformats.org/officeDocument/2006/relationships/image" Target="../media/image794.png"/><Relationship Id="rId106" Type="http://schemas.openxmlformats.org/officeDocument/2006/relationships/customXml" Target="../ink/ink591.xml"/><Relationship Id="rId313" Type="http://schemas.openxmlformats.org/officeDocument/2006/relationships/image" Target="../media/image696.png"/><Relationship Id="rId495" Type="http://schemas.openxmlformats.org/officeDocument/2006/relationships/image" Target="../media/image787.png"/><Relationship Id="rId10" Type="http://schemas.openxmlformats.org/officeDocument/2006/relationships/customXml" Target="../ink/ink543.xml"/><Relationship Id="rId52" Type="http://schemas.openxmlformats.org/officeDocument/2006/relationships/customXml" Target="../ink/ink564.xml"/><Relationship Id="rId94" Type="http://schemas.openxmlformats.org/officeDocument/2006/relationships/customXml" Target="../ink/ink585.xml"/><Relationship Id="rId148" Type="http://schemas.openxmlformats.org/officeDocument/2006/relationships/customXml" Target="../ink/ink612.xml"/><Relationship Id="rId355" Type="http://schemas.openxmlformats.org/officeDocument/2006/relationships/image" Target="../media/image717.png"/><Relationship Id="rId397" Type="http://schemas.openxmlformats.org/officeDocument/2006/relationships/image" Target="../media/image738.png"/><Relationship Id="rId520" Type="http://schemas.openxmlformats.org/officeDocument/2006/relationships/customXml" Target="../ink/ink798.xml"/><Relationship Id="rId215" Type="http://schemas.openxmlformats.org/officeDocument/2006/relationships/image" Target="../media/image647.png"/><Relationship Id="rId257" Type="http://schemas.openxmlformats.org/officeDocument/2006/relationships/image" Target="../media/image668.png"/><Relationship Id="rId422" Type="http://schemas.openxmlformats.org/officeDocument/2006/relationships/customXml" Target="../ink/ink749.xml"/><Relationship Id="rId464" Type="http://schemas.openxmlformats.org/officeDocument/2006/relationships/customXml" Target="../ink/ink770.xml"/><Relationship Id="rId299" Type="http://schemas.openxmlformats.org/officeDocument/2006/relationships/image" Target="../media/image689.png"/><Relationship Id="rId63" Type="http://schemas.openxmlformats.org/officeDocument/2006/relationships/image" Target="../media/image571.png"/><Relationship Id="rId159" Type="http://schemas.openxmlformats.org/officeDocument/2006/relationships/image" Target="../media/image619.png"/><Relationship Id="rId366" Type="http://schemas.openxmlformats.org/officeDocument/2006/relationships/customXml" Target="../ink/ink721.xml"/><Relationship Id="rId226" Type="http://schemas.openxmlformats.org/officeDocument/2006/relationships/customXml" Target="../ink/ink651.xml"/><Relationship Id="rId433" Type="http://schemas.openxmlformats.org/officeDocument/2006/relationships/image" Target="../media/image756.png"/><Relationship Id="rId74" Type="http://schemas.openxmlformats.org/officeDocument/2006/relationships/customXml" Target="../ink/ink575.xml"/><Relationship Id="rId377" Type="http://schemas.openxmlformats.org/officeDocument/2006/relationships/image" Target="../media/image728.png"/><Relationship Id="rId500" Type="http://schemas.openxmlformats.org/officeDocument/2006/relationships/customXml" Target="../ink/ink788.xml"/><Relationship Id="rId5" Type="http://schemas.openxmlformats.org/officeDocument/2006/relationships/image" Target="../media/image542.png"/><Relationship Id="rId237" Type="http://schemas.openxmlformats.org/officeDocument/2006/relationships/image" Target="../media/image658.png"/><Relationship Id="rId444" Type="http://schemas.openxmlformats.org/officeDocument/2006/relationships/customXml" Target="../ink/ink760.xml"/><Relationship Id="rId290" Type="http://schemas.openxmlformats.org/officeDocument/2006/relationships/customXml" Target="../ink/ink683.xml"/><Relationship Id="rId304" Type="http://schemas.openxmlformats.org/officeDocument/2006/relationships/customXml" Target="../ink/ink690.xml"/><Relationship Id="rId388" Type="http://schemas.openxmlformats.org/officeDocument/2006/relationships/customXml" Target="../ink/ink732.xml"/><Relationship Id="rId511" Type="http://schemas.openxmlformats.org/officeDocument/2006/relationships/image" Target="../media/image795.png"/><Relationship Id="rId85" Type="http://schemas.openxmlformats.org/officeDocument/2006/relationships/image" Target="../media/image582.png"/><Relationship Id="rId150" Type="http://schemas.openxmlformats.org/officeDocument/2006/relationships/customXml" Target="../ink/ink613.xml"/><Relationship Id="rId248" Type="http://schemas.openxmlformats.org/officeDocument/2006/relationships/customXml" Target="../ink/ink662.xml"/><Relationship Id="rId455" Type="http://schemas.openxmlformats.org/officeDocument/2006/relationships/image" Target="../media/image767.png"/><Relationship Id="rId12" Type="http://schemas.openxmlformats.org/officeDocument/2006/relationships/customXml" Target="../ink/ink544.xml"/><Relationship Id="rId108" Type="http://schemas.openxmlformats.org/officeDocument/2006/relationships/customXml" Target="../ink/ink592.xml"/><Relationship Id="rId315" Type="http://schemas.openxmlformats.org/officeDocument/2006/relationships/image" Target="../media/image697.png"/><Relationship Id="rId522" Type="http://schemas.openxmlformats.org/officeDocument/2006/relationships/customXml" Target="../ink/ink799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73.png"/><Relationship Id="rId21" Type="http://schemas.openxmlformats.org/officeDocument/2006/relationships/image" Target="../media/image825.png"/><Relationship Id="rId324" Type="http://schemas.openxmlformats.org/officeDocument/2006/relationships/customXml" Target="../ink/ink976.xml"/><Relationship Id="rId531" Type="http://schemas.openxmlformats.org/officeDocument/2006/relationships/image" Target="../media/image1080.png"/><Relationship Id="rId170" Type="http://schemas.openxmlformats.org/officeDocument/2006/relationships/customXml" Target="../ink/ink899.xml"/><Relationship Id="rId268" Type="http://schemas.openxmlformats.org/officeDocument/2006/relationships/customXml" Target="../ink/ink948.xml"/><Relationship Id="rId475" Type="http://schemas.openxmlformats.org/officeDocument/2006/relationships/image" Target="../media/image1052.png"/><Relationship Id="rId32" Type="http://schemas.openxmlformats.org/officeDocument/2006/relationships/customXml" Target="../ink/ink830.xml"/><Relationship Id="rId128" Type="http://schemas.openxmlformats.org/officeDocument/2006/relationships/customXml" Target="../ink/ink878.xml"/><Relationship Id="rId335" Type="http://schemas.openxmlformats.org/officeDocument/2006/relationships/image" Target="../media/image982.png"/><Relationship Id="rId542" Type="http://schemas.openxmlformats.org/officeDocument/2006/relationships/customXml" Target="../ink/ink1085.xml"/><Relationship Id="rId181" Type="http://schemas.openxmlformats.org/officeDocument/2006/relationships/image" Target="../media/image905.png"/><Relationship Id="rId402" Type="http://schemas.openxmlformats.org/officeDocument/2006/relationships/customXml" Target="../ink/ink1015.xml"/><Relationship Id="rId279" Type="http://schemas.openxmlformats.org/officeDocument/2006/relationships/image" Target="../media/image954.png"/><Relationship Id="rId486" Type="http://schemas.openxmlformats.org/officeDocument/2006/relationships/customXml" Target="../ink/ink1057.xml"/><Relationship Id="rId43" Type="http://schemas.openxmlformats.org/officeDocument/2006/relationships/image" Target="../media/image836.png"/><Relationship Id="rId139" Type="http://schemas.openxmlformats.org/officeDocument/2006/relationships/image" Target="../media/image884.png"/><Relationship Id="rId346" Type="http://schemas.openxmlformats.org/officeDocument/2006/relationships/customXml" Target="../ink/ink987.xml"/><Relationship Id="rId553" Type="http://schemas.openxmlformats.org/officeDocument/2006/relationships/image" Target="../media/image1091.png"/><Relationship Id="rId192" Type="http://schemas.openxmlformats.org/officeDocument/2006/relationships/customXml" Target="../ink/ink910.xml"/><Relationship Id="rId206" Type="http://schemas.openxmlformats.org/officeDocument/2006/relationships/customXml" Target="../ink/ink917.xml"/><Relationship Id="rId413" Type="http://schemas.openxmlformats.org/officeDocument/2006/relationships/image" Target="../media/image1021.png"/><Relationship Id="rId497" Type="http://schemas.openxmlformats.org/officeDocument/2006/relationships/image" Target="../media/image1063.png"/><Relationship Id="rId357" Type="http://schemas.openxmlformats.org/officeDocument/2006/relationships/image" Target="../media/image993.png"/><Relationship Id="rId54" Type="http://schemas.openxmlformats.org/officeDocument/2006/relationships/customXml" Target="../ink/ink841.xml"/><Relationship Id="rId217" Type="http://schemas.openxmlformats.org/officeDocument/2006/relationships/image" Target="../media/image923.png"/><Relationship Id="rId564" Type="http://schemas.openxmlformats.org/officeDocument/2006/relationships/customXml" Target="../ink/ink1096.xml"/><Relationship Id="rId424" Type="http://schemas.openxmlformats.org/officeDocument/2006/relationships/customXml" Target="../ink/ink1026.xml"/><Relationship Id="rId270" Type="http://schemas.openxmlformats.org/officeDocument/2006/relationships/customXml" Target="../ink/ink949.xml"/><Relationship Id="rId65" Type="http://schemas.openxmlformats.org/officeDocument/2006/relationships/image" Target="../media/image847.png"/><Relationship Id="rId130" Type="http://schemas.openxmlformats.org/officeDocument/2006/relationships/customXml" Target="../ink/ink879.xml"/><Relationship Id="rId368" Type="http://schemas.openxmlformats.org/officeDocument/2006/relationships/customXml" Target="../ink/ink998.xml"/><Relationship Id="rId172" Type="http://schemas.openxmlformats.org/officeDocument/2006/relationships/customXml" Target="../ink/ink900.xml"/><Relationship Id="rId228" Type="http://schemas.openxmlformats.org/officeDocument/2006/relationships/customXml" Target="../ink/ink928.xml"/><Relationship Id="rId435" Type="http://schemas.openxmlformats.org/officeDocument/2006/relationships/image" Target="../media/image1032.png"/><Relationship Id="rId477" Type="http://schemas.openxmlformats.org/officeDocument/2006/relationships/image" Target="../media/image1053.png"/><Relationship Id="rId281" Type="http://schemas.openxmlformats.org/officeDocument/2006/relationships/image" Target="../media/image955.png"/><Relationship Id="rId337" Type="http://schemas.openxmlformats.org/officeDocument/2006/relationships/image" Target="../media/image983.png"/><Relationship Id="rId502" Type="http://schemas.openxmlformats.org/officeDocument/2006/relationships/customXml" Target="../ink/ink1065.xml"/><Relationship Id="rId34" Type="http://schemas.openxmlformats.org/officeDocument/2006/relationships/customXml" Target="../ink/ink831.xml"/><Relationship Id="rId76" Type="http://schemas.openxmlformats.org/officeDocument/2006/relationships/customXml" Target="../ink/ink852.xml"/><Relationship Id="rId141" Type="http://schemas.openxmlformats.org/officeDocument/2006/relationships/image" Target="../media/image885.png"/><Relationship Id="rId379" Type="http://schemas.openxmlformats.org/officeDocument/2006/relationships/image" Target="../media/image1004.png"/><Relationship Id="rId544" Type="http://schemas.openxmlformats.org/officeDocument/2006/relationships/customXml" Target="../ink/ink1086.xml"/><Relationship Id="rId7" Type="http://schemas.openxmlformats.org/officeDocument/2006/relationships/image" Target="../media/image818.png"/><Relationship Id="rId183" Type="http://schemas.openxmlformats.org/officeDocument/2006/relationships/image" Target="../media/image906.png"/><Relationship Id="rId239" Type="http://schemas.openxmlformats.org/officeDocument/2006/relationships/image" Target="../media/image934.png"/><Relationship Id="rId390" Type="http://schemas.openxmlformats.org/officeDocument/2006/relationships/customXml" Target="../ink/ink1009.xml"/><Relationship Id="rId404" Type="http://schemas.openxmlformats.org/officeDocument/2006/relationships/customXml" Target="../ink/ink1016.xml"/><Relationship Id="rId446" Type="http://schemas.openxmlformats.org/officeDocument/2006/relationships/customXml" Target="../ink/ink1037.xml"/><Relationship Id="rId250" Type="http://schemas.openxmlformats.org/officeDocument/2006/relationships/customXml" Target="../ink/ink939.xml"/><Relationship Id="rId292" Type="http://schemas.openxmlformats.org/officeDocument/2006/relationships/customXml" Target="../ink/ink960.xml"/><Relationship Id="rId306" Type="http://schemas.openxmlformats.org/officeDocument/2006/relationships/customXml" Target="../ink/ink967.xml"/><Relationship Id="rId488" Type="http://schemas.openxmlformats.org/officeDocument/2006/relationships/customXml" Target="../ink/ink1058.xml"/><Relationship Id="rId45" Type="http://schemas.openxmlformats.org/officeDocument/2006/relationships/image" Target="../media/image837.png"/><Relationship Id="rId87" Type="http://schemas.openxmlformats.org/officeDocument/2006/relationships/image" Target="../media/image858.png"/><Relationship Id="rId110" Type="http://schemas.openxmlformats.org/officeDocument/2006/relationships/customXml" Target="../ink/ink869.xml"/><Relationship Id="rId348" Type="http://schemas.openxmlformats.org/officeDocument/2006/relationships/customXml" Target="../ink/ink988.xml"/><Relationship Id="rId513" Type="http://schemas.openxmlformats.org/officeDocument/2006/relationships/image" Target="../media/image1071.png"/><Relationship Id="rId555" Type="http://schemas.openxmlformats.org/officeDocument/2006/relationships/image" Target="../media/image1092.png"/><Relationship Id="rId152" Type="http://schemas.openxmlformats.org/officeDocument/2006/relationships/customXml" Target="../ink/ink890.xml"/><Relationship Id="rId194" Type="http://schemas.openxmlformats.org/officeDocument/2006/relationships/customXml" Target="../ink/ink911.xml"/><Relationship Id="rId208" Type="http://schemas.openxmlformats.org/officeDocument/2006/relationships/customXml" Target="../ink/ink918.xml"/><Relationship Id="rId415" Type="http://schemas.openxmlformats.org/officeDocument/2006/relationships/image" Target="../media/image1022.png"/><Relationship Id="rId457" Type="http://schemas.openxmlformats.org/officeDocument/2006/relationships/image" Target="../media/image1043.png"/><Relationship Id="rId261" Type="http://schemas.openxmlformats.org/officeDocument/2006/relationships/image" Target="../media/image945.png"/><Relationship Id="rId499" Type="http://schemas.openxmlformats.org/officeDocument/2006/relationships/image" Target="../media/image1064.png"/><Relationship Id="rId14" Type="http://schemas.openxmlformats.org/officeDocument/2006/relationships/customXml" Target="../ink/ink821.xml"/><Relationship Id="rId56" Type="http://schemas.openxmlformats.org/officeDocument/2006/relationships/customXml" Target="../ink/ink842.xml"/><Relationship Id="rId317" Type="http://schemas.openxmlformats.org/officeDocument/2006/relationships/image" Target="../media/image973.png"/><Relationship Id="rId359" Type="http://schemas.openxmlformats.org/officeDocument/2006/relationships/image" Target="../media/image994.png"/><Relationship Id="rId524" Type="http://schemas.openxmlformats.org/officeDocument/2006/relationships/customXml" Target="../ink/ink1076.xml"/><Relationship Id="rId98" Type="http://schemas.openxmlformats.org/officeDocument/2006/relationships/customXml" Target="../ink/ink863.xml"/><Relationship Id="rId121" Type="http://schemas.openxmlformats.org/officeDocument/2006/relationships/image" Target="../media/image875.png"/><Relationship Id="rId163" Type="http://schemas.openxmlformats.org/officeDocument/2006/relationships/image" Target="../media/image896.png"/><Relationship Id="rId219" Type="http://schemas.openxmlformats.org/officeDocument/2006/relationships/image" Target="../media/image924.png"/><Relationship Id="rId370" Type="http://schemas.openxmlformats.org/officeDocument/2006/relationships/customXml" Target="../ink/ink999.xml"/><Relationship Id="rId426" Type="http://schemas.openxmlformats.org/officeDocument/2006/relationships/customXml" Target="../ink/ink1027.xml"/><Relationship Id="rId230" Type="http://schemas.openxmlformats.org/officeDocument/2006/relationships/customXml" Target="../ink/ink929.xml"/><Relationship Id="rId468" Type="http://schemas.openxmlformats.org/officeDocument/2006/relationships/customXml" Target="../ink/ink1048.xml"/><Relationship Id="rId25" Type="http://schemas.openxmlformats.org/officeDocument/2006/relationships/image" Target="../media/image827.png"/><Relationship Id="rId67" Type="http://schemas.openxmlformats.org/officeDocument/2006/relationships/image" Target="../media/image848.png"/><Relationship Id="rId272" Type="http://schemas.openxmlformats.org/officeDocument/2006/relationships/customXml" Target="../ink/ink950.xml"/><Relationship Id="rId328" Type="http://schemas.openxmlformats.org/officeDocument/2006/relationships/customXml" Target="../ink/ink978.xml"/><Relationship Id="rId535" Type="http://schemas.openxmlformats.org/officeDocument/2006/relationships/image" Target="../media/image1082.png"/><Relationship Id="rId132" Type="http://schemas.openxmlformats.org/officeDocument/2006/relationships/customXml" Target="../ink/ink880.xml"/><Relationship Id="rId174" Type="http://schemas.openxmlformats.org/officeDocument/2006/relationships/customXml" Target="../ink/ink901.xml"/><Relationship Id="rId381" Type="http://schemas.openxmlformats.org/officeDocument/2006/relationships/image" Target="../media/image1005.png"/><Relationship Id="rId241" Type="http://schemas.openxmlformats.org/officeDocument/2006/relationships/image" Target="../media/image935.png"/><Relationship Id="rId437" Type="http://schemas.openxmlformats.org/officeDocument/2006/relationships/image" Target="../media/image1033.png"/><Relationship Id="rId479" Type="http://schemas.openxmlformats.org/officeDocument/2006/relationships/image" Target="../media/image1054.png"/><Relationship Id="rId36" Type="http://schemas.openxmlformats.org/officeDocument/2006/relationships/customXml" Target="../ink/ink832.xml"/><Relationship Id="rId283" Type="http://schemas.openxmlformats.org/officeDocument/2006/relationships/image" Target="../media/image956.png"/><Relationship Id="rId339" Type="http://schemas.openxmlformats.org/officeDocument/2006/relationships/image" Target="../media/image984.png"/><Relationship Id="rId490" Type="http://schemas.openxmlformats.org/officeDocument/2006/relationships/customXml" Target="../ink/ink1059.xml"/><Relationship Id="rId504" Type="http://schemas.openxmlformats.org/officeDocument/2006/relationships/customXml" Target="../ink/ink1066.xml"/><Relationship Id="rId546" Type="http://schemas.openxmlformats.org/officeDocument/2006/relationships/customXml" Target="../ink/ink1087.xml"/><Relationship Id="rId78" Type="http://schemas.openxmlformats.org/officeDocument/2006/relationships/customXml" Target="../ink/ink853.xml"/><Relationship Id="rId101" Type="http://schemas.openxmlformats.org/officeDocument/2006/relationships/image" Target="../media/image865.png"/><Relationship Id="rId143" Type="http://schemas.openxmlformats.org/officeDocument/2006/relationships/image" Target="../media/image886.png"/><Relationship Id="rId185" Type="http://schemas.openxmlformats.org/officeDocument/2006/relationships/image" Target="../media/image907.png"/><Relationship Id="rId350" Type="http://schemas.openxmlformats.org/officeDocument/2006/relationships/customXml" Target="../ink/ink989.xml"/><Relationship Id="rId406" Type="http://schemas.openxmlformats.org/officeDocument/2006/relationships/customXml" Target="../ink/ink1017.xml"/><Relationship Id="rId9" Type="http://schemas.openxmlformats.org/officeDocument/2006/relationships/image" Target="../media/image819.png"/><Relationship Id="rId210" Type="http://schemas.openxmlformats.org/officeDocument/2006/relationships/customXml" Target="../ink/ink919.xml"/><Relationship Id="rId392" Type="http://schemas.openxmlformats.org/officeDocument/2006/relationships/customXml" Target="../ink/ink1010.xml"/><Relationship Id="rId448" Type="http://schemas.openxmlformats.org/officeDocument/2006/relationships/customXml" Target="../ink/ink1038.xml"/><Relationship Id="rId252" Type="http://schemas.openxmlformats.org/officeDocument/2006/relationships/customXml" Target="../ink/ink940.xml"/><Relationship Id="rId294" Type="http://schemas.openxmlformats.org/officeDocument/2006/relationships/customXml" Target="../ink/ink961.xml"/><Relationship Id="rId308" Type="http://schemas.openxmlformats.org/officeDocument/2006/relationships/customXml" Target="../ink/ink968.xml"/><Relationship Id="rId515" Type="http://schemas.openxmlformats.org/officeDocument/2006/relationships/image" Target="../media/image1072.png"/><Relationship Id="rId47" Type="http://schemas.openxmlformats.org/officeDocument/2006/relationships/image" Target="../media/image838.png"/><Relationship Id="rId89" Type="http://schemas.openxmlformats.org/officeDocument/2006/relationships/image" Target="../media/image859.png"/><Relationship Id="rId112" Type="http://schemas.openxmlformats.org/officeDocument/2006/relationships/customXml" Target="../ink/ink870.xml"/><Relationship Id="rId154" Type="http://schemas.openxmlformats.org/officeDocument/2006/relationships/customXml" Target="../ink/ink891.xml"/><Relationship Id="rId361" Type="http://schemas.openxmlformats.org/officeDocument/2006/relationships/image" Target="../media/image995.png"/><Relationship Id="rId557" Type="http://schemas.openxmlformats.org/officeDocument/2006/relationships/image" Target="../media/image1093.png"/><Relationship Id="rId196" Type="http://schemas.openxmlformats.org/officeDocument/2006/relationships/customXml" Target="../ink/ink912.xml"/><Relationship Id="rId417" Type="http://schemas.openxmlformats.org/officeDocument/2006/relationships/image" Target="../media/image1023.png"/><Relationship Id="rId459" Type="http://schemas.openxmlformats.org/officeDocument/2006/relationships/image" Target="../media/image1044.png"/><Relationship Id="rId16" Type="http://schemas.openxmlformats.org/officeDocument/2006/relationships/customXml" Target="../ink/ink822.xml"/><Relationship Id="rId221" Type="http://schemas.openxmlformats.org/officeDocument/2006/relationships/image" Target="../media/image925.png"/><Relationship Id="rId263" Type="http://schemas.openxmlformats.org/officeDocument/2006/relationships/image" Target="../media/image946.png"/><Relationship Id="rId319" Type="http://schemas.openxmlformats.org/officeDocument/2006/relationships/image" Target="../media/image974.png"/><Relationship Id="rId470" Type="http://schemas.openxmlformats.org/officeDocument/2006/relationships/customXml" Target="../ink/ink1049.xml"/><Relationship Id="rId526" Type="http://schemas.openxmlformats.org/officeDocument/2006/relationships/customXml" Target="../ink/ink1077.xml"/><Relationship Id="rId58" Type="http://schemas.openxmlformats.org/officeDocument/2006/relationships/customXml" Target="../ink/ink843.xml"/><Relationship Id="rId123" Type="http://schemas.openxmlformats.org/officeDocument/2006/relationships/image" Target="../media/image876.png"/><Relationship Id="rId330" Type="http://schemas.openxmlformats.org/officeDocument/2006/relationships/customXml" Target="../ink/ink979.xml"/><Relationship Id="rId165" Type="http://schemas.openxmlformats.org/officeDocument/2006/relationships/image" Target="../media/image897.png"/><Relationship Id="rId372" Type="http://schemas.openxmlformats.org/officeDocument/2006/relationships/customXml" Target="../ink/ink1000.xml"/><Relationship Id="rId428" Type="http://schemas.openxmlformats.org/officeDocument/2006/relationships/customXml" Target="../ink/ink1028.xml"/><Relationship Id="rId232" Type="http://schemas.openxmlformats.org/officeDocument/2006/relationships/customXml" Target="../ink/ink930.xml"/><Relationship Id="rId274" Type="http://schemas.openxmlformats.org/officeDocument/2006/relationships/customXml" Target="../ink/ink951.xml"/><Relationship Id="rId481" Type="http://schemas.openxmlformats.org/officeDocument/2006/relationships/image" Target="../media/image1055.png"/><Relationship Id="rId27" Type="http://schemas.openxmlformats.org/officeDocument/2006/relationships/image" Target="../media/image828.png"/><Relationship Id="rId69" Type="http://schemas.openxmlformats.org/officeDocument/2006/relationships/image" Target="../media/image849.png"/><Relationship Id="rId134" Type="http://schemas.openxmlformats.org/officeDocument/2006/relationships/customXml" Target="../ink/ink881.xml"/><Relationship Id="rId537" Type="http://schemas.openxmlformats.org/officeDocument/2006/relationships/image" Target="../media/image1083.png"/><Relationship Id="rId80" Type="http://schemas.openxmlformats.org/officeDocument/2006/relationships/customXml" Target="../ink/ink854.xml"/><Relationship Id="rId176" Type="http://schemas.openxmlformats.org/officeDocument/2006/relationships/customXml" Target="../ink/ink902.xml"/><Relationship Id="rId341" Type="http://schemas.openxmlformats.org/officeDocument/2006/relationships/image" Target="../media/image985.png"/><Relationship Id="rId383" Type="http://schemas.openxmlformats.org/officeDocument/2006/relationships/image" Target="../media/image1006.png"/><Relationship Id="rId439" Type="http://schemas.openxmlformats.org/officeDocument/2006/relationships/image" Target="../media/image1034.png"/><Relationship Id="rId201" Type="http://schemas.openxmlformats.org/officeDocument/2006/relationships/image" Target="../media/image915.png"/><Relationship Id="rId243" Type="http://schemas.openxmlformats.org/officeDocument/2006/relationships/image" Target="../media/image936.png"/><Relationship Id="rId285" Type="http://schemas.openxmlformats.org/officeDocument/2006/relationships/image" Target="../media/image957.png"/><Relationship Id="rId450" Type="http://schemas.openxmlformats.org/officeDocument/2006/relationships/customXml" Target="../ink/ink1039.xml"/><Relationship Id="rId506" Type="http://schemas.openxmlformats.org/officeDocument/2006/relationships/customXml" Target="../ink/ink1067.xml"/><Relationship Id="rId38" Type="http://schemas.openxmlformats.org/officeDocument/2006/relationships/customXml" Target="../ink/ink833.xml"/><Relationship Id="rId103" Type="http://schemas.openxmlformats.org/officeDocument/2006/relationships/image" Target="../media/image866.png"/><Relationship Id="rId310" Type="http://schemas.openxmlformats.org/officeDocument/2006/relationships/customXml" Target="../ink/ink969.xml"/><Relationship Id="rId492" Type="http://schemas.openxmlformats.org/officeDocument/2006/relationships/customXml" Target="../ink/ink1060.xml"/><Relationship Id="rId548" Type="http://schemas.openxmlformats.org/officeDocument/2006/relationships/customXml" Target="../ink/ink1088.xml"/><Relationship Id="rId91" Type="http://schemas.openxmlformats.org/officeDocument/2006/relationships/image" Target="../media/image860.png"/><Relationship Id="rId145" Type="http://schemas.openxmlformats.org/officeDocument/2006/relationships/image" Target="../media/image887.png"/><Relationship Id="rId187" Type="http://schemas.openxmlformats.org/officeDocument/2006/relationships/image" Target="../media/image908.png"/><Relationship Id="rId352" Type="http://schemas.openxmlformats.org/officeDocument/2006/relationships/customXml" Target="../ink/ink990.xml"/><Relationship Id="rId394" Type="http://schemas.openxmlformats.org/officeDocument/2006/relationships/customXml" Target="../ink/ink1011.xml"/><Relationship Id="rId408" Type="http://schemas.openxmlformats.org/officeDocument/2006/relationships/customXml" Target="../ink/ink1018.xml"/><Relationship Id="rId212" Type="http://schemas.openxmlformats.org/officeDocument/2006/relationships/customXml" Target="../ink/ink920.xml"/><Relationship Id="rId254" Type="http://schemas.openxmlformats.org/officeDocument/2006/relationships/customXml" Target="../ink/ink941.xml"/><Relationship Id="rId49" Type="http://schemas.openxmlformats.org/officeDocument/2006/relationships/image" Target="../media/image839.png"/><Relationship Id="rId114" Type="http://schemas.openxmlformats.org/officeDocument/2006/relationships/customXml" Target="../ink/ink871.xml"/><Relationship Id="rId296" Type="http://schemas.openxmlformats.org/officeDocument/2006/relationships/customXml" Target="../ink/ink962.xml"/><Relationship Id="rId461" Type="http://schemas.openxmlformats.org/officeDocument/2006/relationships/image" Target="../media/image1045.png"/><Relationship Id="rId517" Type="http://schemas.openxmlformats.org/officeDocument/2006/relationships/image" Target="../media/image1073.png"/><Relationship Id="rId559" Type="http://schemas.openxmlformats.org/officeDocument/2006/relationships/image" Target="../media/image1094.png"/><Relationship Id="rId60" Type="http://schemas.openxmlformats.org/officeDocument/2006/relationships/customXml" Target="../ink/ink844.xml"/><Relationship Id="rId156" Type="http://schemas.openxmlformats.org/officeDocument/2006/relationships/customXml" Target="../ink/ink892.xml"/><Relationship Id="rId198" Type="http://schemas.openxmlformats.org/officeDocument/2006/relationships/customXml" Target="../ink/ink913.xml"/><Relationship Id="rId321" Type="http://schemas.openxmlformats.org/officeDocument/2006/relationships/image" Target="../media/image975.png"/><Relationship Id="rId363" Type="http://schemas.openxmlformats.org/officeDocument/2006/relationships/image" Target="../media/image996.png"/><Relationship Id="rId419" Type="http://schemas.openxmlformats.org/officeDocument/2006/relationships/image" Target="../media/image1024.png"/><Relationship Id="rId223" Type="http://schemas.openxmlformats.org/officeDocument/2006/relationships/image" Target="../media/image926.png"/><Relationship Id="rId430" Type="http://schemas.openxmlformats.org/officeDocument/2006/relationships/customXml" Target="../ink/ink1029.xml"/><Relationship Id="rId18" Type="http://schemas.openxmlformats.org/officeDocument/2006/relationships/customXml" Target="../ink/ink823.xml"/><Relationship Id="rId265" Type="http://schemas.openxmlformats.org/officeDocument/2006/relationships/image" Target="../media/image947.png"/><Relationship Id="rId472" Type="http://schemas.openxmlformats.org/officeDocument/2006/relationships/customXml" Target="../ink/ink1050.xml"/><Relationship Id="rId528" Type="http://schemas.openxmlformats.org/officeDocument/2006/relationships/customXml" Target="../ink/ink1078.xml"/><Relationship Id="rId125" Type="http://schemas.openxmlformats.org/officeDocument/2006/relationships/image" Target="../media/image877.png"/><Relationship Id="rId167" Type="http://schemas.openxmlformats.org/officeDocument/2006/relationships/image" Target="../media/image898.png"/><Relationship Id="rId332" Type="http://schemas.openxmlformats.org/officeDocument/2006/relationships/customXml" Target="../ink/ink980.xml"/><Relationship Id="rId374" Type="http://schemas.openxmlformats.org/officeDocument/2006/relationships/customXml" Target="../ink/ink1001.xml"/><Relationship Id="rId71" Type="http://schemas.openxmlformats.org/officeDocument/2006/relationships/image" Target="../media/image850.png"/><Relationship Id="rId234" Type="http://schemas.openxmlformats.org/officeDocument/2006/relationships/customXml" Target="../ink/ink931.xml"/><Relationship Id="rId2" Type="http://schemas.openxmlformats.org/officeDocument/2006/relationships/customXml" Target="../ink/ink815.xml"/><Relationship Id="rId29" Type="http://schemas.openxmlformats.org/officeDocument/2006/relationships/image" Target="../media/image829.png"/><Relationship Id="rId276" Type="http://schemas.openxmlformats.org/officeDocument/2006/relationships/customXml" Target="../ink/ink952.xml"/><Relationship Id="rId441" Type="http://schemas.openxmlformats.org/officeDocument/2006/relationships/image" Target="../media/image1035.png"/><Relationship Id="rId483" Type="http://schemas.openxmlformats.org/officeDocument/2006/relationships/image" Target="../media/image1056.png"/><Relationship Id="rId539" Type="http://schemas.openxmlformats.org/officeDocument/2006/relationships/image" Target="../media/image1084.png"/><Relationship Id="rId40" Type="http://schemas.openxmlformats.org/officeDocument/2006/relationships/customXml" Target="../ink/ink834.xml"/><Relationship Id="rId136" Type="http://schemas.openxmlformats.org/officeDocument/2006/relationships/customXml" Target="../ink/ink882.xml"/><Relationship Id="rId178" Type="http://schemas.openxmlformats.org/officeDocument/2006/relationships/customXml" Target="../ink/ink903.xml"/><Relationship Id="rId301" Type="http://schemas.openxmlformats.org/officeDocument/2006/relationships/image" Target="../media/image965.png"/><Relationship Id="rId343" Type="http://schemas.openxmlformats.org/officeDocument/2006/relationships/image" Target="../media/image986.png"/><Relationship Id="rId550" Type="http://schemas.openxmlformats.org/officeDocument/2006/relationships/customXml" Target="../ink/ink1089.xml"/><Relationship Id="rId82" Type="http://schemas.openxmlformats.org/officeDocument/2006/relationships/customXml" Target="../ink/ink855.xml"/><Relationship Id="rId203" Type="http://schemas.openxmlformats.org/officeDocument/2006/relationships/image" Target="../media/image916.png"/><Relationship Id="rId385" Type="http://schemas.openxmlformats.org/officeDocument/2006/relationships/image" Target="../media/image1007.png"/><Relationship Id="rId245" Type="http://schemas.openxmlformats.org/officeDocument/2006/relationships/image" Target="../media/image937.png"/><Relationship Id="rId287" Type="http://schemas.openxmlformats.org/officeDocument/2006/relationships/image" Target="../media/image958.png"/><Relationship Id="rId410" Type="http://schemas.openxmlformats.org/officeDocument/2006/relationships/customXml" Target="../ink/ink1019.xml"/><Relationship Id="rId452" Type="http://schemas.openxmlformats.org/officeDocument/2006/relationships/customXml" Target="../ink/ink1040.xml"/><Relationship Id="rId494" Type="http://schemas.openxmlformats.org/officeDocument/2006/relationships/customXml" Target="../ink/ink1061.xml"/><Relationship Id="rId508" Type="http://schemas.openxmlformats.org/officeDocument/2006/relationships/customXml" Target="../ink/ink1068.xml"/><Relationship Id="rId105" Type="http://schemas.openxmlformats.org/officeDocument/2006/relationships/image" Target="../media/image867.png"/><Relationship Id="rId147" Type="http://schemas.openxmlformats.org/officeDocument/2006/relationships/image" Target="../media/image888.png"/><Relationship Id="rId312" Type="http://schemas.openxmlformats.org/officeDocument/2006/relationships/customXml" Target="../ink/ink970.xml"/><Relationship Id="rId354" Type="http://schemas.openxmlformats.org/officeDocument/2006/relationships/customXml" Target="../ink/ink991.xml"/><Relationship Id="rId51" Type="http://schemas.openxmlformats.org/officeDocument/2006/relationships/image" Target="../media/image840.png"/><Relationship Id="rId93" Type="http://schemas.openxmlformats.org/officeDocument/2006/relationships/image" Target="../media/image861.png"/><Relationship Id="rId189" Type="http://schemas.openxmlformats.org/officeDocument/2006/relationships/image" Target="../media/image909.png"/><Relationship Id="rId396" Type="http://schemas.openxmlformats.org/officeDocument/2006/relationships/customXml" Target="../ink/ink1012.xml"/><Relationship Id="rId561" Type="http://schemas.openxmlformats.org/officeDocument/2006/relationships/image" Target="../media/image1095.png"/><Relationship Id="rId214" Type="http://schemas.openxmlformats.org/officeDocument/2006/relationships/customXml" Target="../ink/ink921.xml"/><Relationship Id="rId256" Type="http://schemas.openxmlformats.org/officeDocument/2006/relationships/customXml" Target="../ink/ink942.xml"/><Relationship Id="rId298" Type="http://schemas.openxmlformats.org/officeDocument/2006/relationships/customXml" Target="../ink/ink963.xml"/><Relationship Id="rId421" Type="http://schemas.openxmlformats.org/officeDocument/2006/relationships/image" Target="../media/image1025.png"/><Relationship Id="rId463" Type="http://schemas.openxmlformats.org/officeDocument/2006/relationships/image" Target="../media/image1046.png"/><Relationship Id="rId519" Type="http://schemas.openxmlformats.org/officeDocument/2006/relationships/image" Target="../media/image1074.png"/><Relationship Id="rId116" Type="http://schemas.openxmlformats.org/officeDocument/2006/relationships/customXml" Target="../ink/ink872.xml"/><Relationship Id="rId158" Type="http://schemas.openxmlformats.org/officeDocument/2006/relationships/customXml" Target="../ink/ink893.xml"/><Relationship Id="rId323" Type="http://schemas.openxmlformats.org/officeDocument/2006/relationships/image" Target="../media/image976.png"/><Relationship Id="rId530" Type="http://schemas.openxmlformats.org/officeDocument/2006/relationships/customXml" Target="../ink/ink1079.xml"/><Relationship Id="rId20" Type="http://schemas.openxmlformats.org/officeDocument/2006/relationships/customXml" Target="../ink/ink824.xml"/><Relationship Id="rId62" Type="http://schemas.openxmlformats.org/officeDocument/2006/relationships/customXml" Target="../ink/ink845.xml"/><Relationship Id="rId365" Type="http://schemas.openxmlformats.org/officeDocument/2006/relationships/image" Target="../media/image997.png"/><Relationship Id="rId225" Type="http://schemas.openxmlformats.org/officeDocument/2006/relationships/image" Target="../media/image927.png"/><Relationship Id="rId267" Type="http://schemas.openxmlformats.org/officeDocument/2006/relationships/image" Target="../media/image948.png"/><Relationship Id="rId432" Type="http://schemas.openxmlformats.org/officeDocument/2006/relationships/customXml" Target="../ink/ink1030.xml"/><Relationship Id="rId474" Type="http://schemas.openxmlformats.org/officeDocument/2006/relationships/customXml" Target="../ink/ink1051.xml"/><Relationship Id="rId127" Type="http://schemas.openxmlformats.org/officeDocument/2006/relationships/image" Target="../media/image878.png"/><Relationship Id="rId31" Type="http://schemas.openxmlformats.org/officeDocument/2006/relationships/image" Target="../media/image830.png"/><Relationship Id="rId73" Type="http://schemas.openxmlformats.org/officeDocument/2006/relationships/image" Target="../media/image851.png"/><Relationship Id="rId169" Type="http://schemas.openxmlformats.org/officeDocument/2006/relationships/image" Target="../media/image899.png"/><Relationship Id="rId334" Type="http://schemas.openxmlformats.org/officeDocument/2006/relationships/customXml" Target="../ink/ink981.xml"/><Relationship Id="rId376" Type="http://schemas.openxmlformats.org/officeDocument/2006/relationships/customXml" Target="../ink/ink1002.xml"/><Relationship Id="rId541" Type="http://schemas.openxmlformats.org/officeDocument/2006/relationships/image" Target="../media/image1085.png"/><Relationship Id="rId4" Type="http://schemas.openxmlformats.org/officeDocument/2006/relationships/customXml" Target="../ink/ink816.xml"/><Relationship Id="rId180" Type="http://schemas.openxmlformats.org/officeDocument/2006/relationships/customXml" Target="../ink/ink904.xml"/><Relationship Id="rId236" Type="http://schemas.openxmlformats.org/officeDocument/2006/relationships/customXml" Target="../ink/ink932.xml"/><Relationship Id="rId278" Type="http://schemas.openxmlformats.org/officeDocument/2006/relationships/customXml" Target="../ink/ink953.xml"/><Relationship Id="rId401" Type="http://schemas.openxmlformats.org/officeDocument/2006/relationships/image" Target="../media/image1015.png"/><Relationship Id="rId443" Type="http://schemas.openxmlformats.org/officeDocument/2006/relationships/image" Target="../media/image1036.png"/><Relationship Id="rId303" Type="http://schemas.openxmlformats.org/officeDocument/2006/relationships/image" Target="../media/image966.png"/><Relationship Id="rId485" Type="http://schemas.openxmlformats.org/officeDocument/2006/relationships/image" Target="../media/image1057.png"/><Relationship Id="rId42" Type="http://schemas.openxmlformats.org/officeDocument/2006/relationships/customXml" Target="../ink/ink835.xml"/><Relationship Id="rId84" Type="http://schemas.openxmlformats.org/officeDocument/2006/relationships/customXml" Target="../ink/ink856.xml"/><Relationship Id="rId138" Type="http://schemas.openxmlformats.org/officeDocument/2006/relationships/customXml" Target="../ink/ink883.xml"/><Relationship Id="rId345" Type="http://schemas.openxmlformats.org/officeDocument/2006/relationships/image" Target="../media/image987.png"/><Relationship Id="rId387" Type="http://schemas.openxmlformats.org/officeDocument/2006/relationships/image" Target="../media/image1008.png"/><Relationship Id="rId510" Type="http://schemas.openxmlformats.org/officeDocument/2006/relationships/customXml" Target="../ink/ink1069.xml"/><Relationship Id="rId552" Type="http://schemas.openxmlformats.org/officeDocument/2006/relationships/customXml" Target="../ink/ink1090.xml"/><Relationship Id="rId191" Type="http://schemas.openxmlformats.org/officeDocument/2006/relationships/image" Target="../media/image910.png"/><Relationship Id="rId205" Type="http://schemas.openxmlformats.org/officeDocument/2006/relationships/image" Target="../media/image917.png"/><Relationship Id="rId247" Type="http://schemas.openxmlformats.org/officeDocument/2006/relationships/image" Target="../media/image938.png"/><Relationship Id="rId412" Type="http://schemas.openxmlformats.org/officeDocument/2006/relationships/customXml" Target="../ink/ink1020.xml"/><Relationship Id="rId107" Type="http://schemas.openxmlformats.org/officeDocument/2006/relationships/image" Target="../media/image868.png"/><Relationship Id="rId289" Type="http://schemas.openxmlformats.org/officeDocument/2006/relationships/image" Target="../media/image959.png"/><Relationship Id="rId454" Type="http://schemas.openxmlformats.org/officeDocument/2006/relationships/customXml" Target="../ink/ink1041.xml"/><Relationship Id="rId496" Type="http://schemas.openxmlformats.org/officeDocument/2006/relationships/customXml" Target="../ink/ink1062.xml"/><Relationship Id="rId11" Type="http://schemas.openxmlformats.org/officeDocument/2006/relationships/image" Target="../media/image820.png"/><Relationship Id="rId53" Type="http://schemas.openxmlformats.org/officeDocument/2006/relationships/image" Target="../media/image841.png"/><Relationship Id="rId149" Type="http://schemas.openxmlformats.org/officeDocument/2006/relationships/image" Target="../media/image889.png"/><Relationship Id="rId314" Type="http://schemas.openxmlformats.org/officeDocument/2006/relationships/customXml" Target="../ink/ink971.xml"/><Relationship Id="rId356" Type="http://schemas.openxmlformats.org/officeDocument/2006/relationships/customXml" Target="../ink/ink992.xml"/><Relationship Id="rId398" Type="http://schemas.openxmlformats.org/officeDocument/2006/relationships/customXml" Target="../ink/ink1013.xml"/><Relationship Id="rId521" Type="http://schemas.openxmlformats.org/officeDocument/2006/relationships/image" Target="../media/image1075.png"/><Relationship Id="rId563" Type="http://schemas.openxmlformats.org/officeDocument/2006/relationships/image" Target="../media/image1096.png"/><Relationship Id="rId95" Type="http://schemas.openxmlformats.org/officeDocument/2006/relationships/image" Target="../media/image862.png"/><Relationship Id="rId160" Type="http://schemas.openxmlformats.org/officeDocument/2006/relationships/customXml" Target="../ink/ink894.xml"/><Relationship Id="rId216" Type="http://schemas.openxmlformats.org/officeDocument/2006/relationships/customXml" Target="../ink/ink922.xml"/><Relationship Id="rId423" Type="http://schemas.openxmlformats.org/officeDocument/2006/relationships/image" Target="../media/image1026.png"/><Relationship Id="rId258" Type="http://schemas.openxmlformats.org/officeDocument/2006/relationships/customXml" Target="../ink/ink943.xml"/><Relationship Id="rId465" Type="http://schemas.openxmlformats.org/officeDocument/2006/relationships/image" Target="../media/image1047.png"/><Relationship Id="rId22" Type="http://schemas.openxmlformats.org/officeDocument/2006/relationships/customXml" Target="../ink/ink825.xml"/><Relationship Id="rId64" Type="http://schemas.openxmlformats.org/officeDocument/2006/relationships/customXml" Target="../ink/ink846.xml"/><Relationship Id="rId118" Type="http://schemas.openxmlformats.org/officeDocument/2006/relationships/customXml" Target="../ink/ink873.xml"/><Relationship Id="rId325" Type="http://schemas.openxmlformats.org/officeDocument/2006/relationships/image" Target="../media/image977.png"/><Relationship Id="rId367" Type="http://schemas.openxmlformats.org/officeDocument/2006/relationships/image" Target="../media/image998.png"/><Relationship Id="rId532" Type="http://schemas.openxmlformats.org/officeDocument/2006/relationships/customXml" Target="../ink/ink1080.xml"/><Relationship Id="rId171" Type="http://schemas.openxmlformats.org/officeDocument/2006/relationships/image" Target="../media/image900.png"/><Relationship Id="rId227" Type="http://schemas.openxmlformats.org/officeDocument/2006/relationships/image" Target="../media/image928.png"/><Relationship Id="rId269" Type="http://schemas.openxmlformats.org/officeDocument/2006/relationships/image" Target="../media/image949.png"/><Relationship Id="rId434" Type="http://schemas.openxmlformats.org/officeDocument/2006/relationships/customXml" Target="../ink/ink1031.xml"/><Relationship Id="rId476" Type="http://schemas.openxmlformats.org/officeDocument/2006/relationships/customXml" Target="../ink/ink1052.xml"/><Relationship Id="rId33" Type="http://schemas.openxmlformats.org/officeDocument/2006/relationships/image" Target="../media/image831.png"/><Relationship Id="rId129" Type="http://schemas.openxmlformats.org/officeDocument/2006/relationships/image" Target="../media/image879.png"/><Relationship Id="rId280" Type="http://schemas.openxmlformats.org/officeDocument/2006/relationships/customXml" Target="../ink/ink954.xml"/><Relationship Id="rId336" Type="http://schemas.openxmlformats.org/officeDocument/2006/relationships/customXml" Target="../ink/ink982.xml"/><Relationship Id="rId501" Type="http://schemas.openxmlformats.org/officeDocument/2006/relationships/image" Target="../media/image1065.png"/><Relationship Id="rId543" Type="http://schemas.openxmlformats.org/officeDocument/2006/relationships/image" Target="../media/image1086.png"/><Relationship Id="rId75" Type="http://schemas.openxmlformats.org/officeDocument/2006/relationships/image" Target="../media/image852.png"/><Relationship Id="rId140" Type="http://schemas.openxmlformats.org/officeDocument/2006/relationships/customXml" Target="../ink/ink884.xml"/><Relationship Id="rId182" Type="http://schemas.openxmlformats.org/officeDocument/2006/relationships/customXml" Target="../ink/ink905.xml"/><Relationship Id="rId378" Type="http://schemas.openxmlformats.org/officeDocument/2006/relationships/customXml" Target="../ink/ink1003.xml"/><Relationship Id="rId403" Type="http://schemas.openxmlformats.org/officeDocument/2006/relationships/image" Target="../media/image1016.png"/><Relationship Id="rId6" Type="http://schemas.openxmlformats.org/officeDocument/2006/relationships/customXml" Target="../ink/ink817.xml"/><Relationship Id="rId238" Type="http://schemas.openxmlformats.org/officeDocument/2006/relationships/customXml" Target="../ink/ink933.xml"/><Relationship Id="rId445" Type="http://schemas.openxmlformats.org/officeDocument/2006/relationships/image" Target="../media/image1037.png"/><Relationship Id="rId487" Type="http://schemas.openxmlformats.org/officeDocument/2006/relationships/image" Target="../media/image1058.png"/><Relationship Id="rId291" Type="http://schemas.openxmlformats.org/officeDocument/2006/relationships/image" Target="../media/image960.png"/><Relationship Id="rId305" Type="http://schemas.openxmlformats.org/officeDocument/2006/relationships/image" Target="../media/image967.png"/><Relationship Id="rId347" Type="http://schemas.openxmlformats.org/officeDocument/2006/relationships/image" Target="../media/image988.png"/><Relationship Id="rId512" Type="http://schemas.openxmlformats.org/officeDocument/2006/relationships/customXml" Target="../ink/ink1070.xml"/><Relationship Id="rId44" Type="http://schemas.openxmlformats.org/officeDocument/2006/relationships/customXml" Target="../ink/ink836.xml"/><Relationship Id="rId86" Type="http://schemas.openxmlformats.org/officeDocument/2006/relationships/customXml" Target="../ink/ink857.xml"/><Relationship Id="rId151" Type="http://schemas.openxmlformats.org/officeDocument/2006/relationships/image" Target="../media/image890.png"/><Relationship Id="rId389" Type="http://schemas.openxmlformats.org/officeDocument/2006/relationships/image" Target="../media/image1009.png"/><Relationship Id="rId554" Type="http://schemas.openxmlformats.org/officeDocument/2006/relationships/customXml" Target="../ink/ink1091.xml"/><Relationship Id="rId193" Type="http://schemas.openxmlformats.org/officeDocument/2006/relationships/image" Target="../media/image911.png"/><Relationship Id="rId207" Type="http://schemas.openxmlformats.org/officeDocument/2006/relationships/image" Target="../media/image918.png"/><Relationship Id="rId249" Type="http://schemas.openxmlformats.org/officeDocument/2006/relationships/image" Target="../media/image939.png"/><Relationship Id="rId414" Type="http://schemas.openxmlformats.org/officeDocument/2006/relationships/customXml" Target="../ink/ink1021.xml"/><Relationship Id="rId456" Type="http://schemas.openxmlformats.org/officeDocument/2006/relationships/customXml" Target="../ink/ink1042.xml"/><Relationship Id="rId498" Type="http://schemas.openxmlformats.org/officeDocument/2006/relationships/customXml" Target="../ink/ink1063.xml"/><Relationship Id="rId13" Type="http://schemas.openxmlformats.org/officeDocument/2006/relationships/image" Target="../media/image821.png"/><Relationship Id="rId109" Type="http://schemas.openxmlformats.org/officeDocument/2006/relationships/image" Target="../media/image869.png"/><Relationship Id="rId260" Type="http://schemas.openxmlformats.org/officeDocument/2006/relationships/customXml" Target="../ink/ink944.xml"/><Relationship Id="rId316" Type="http://schemas.openxmlformats.org/officeDocument/2006/relationships/customXml" Target="../ink/ink972.xml"/><Relationship Id="rId523" Type="http://schemas.openxmlformats.org/officeDocument/2006/relationships/image" Target="../media/image1076.png"/><Relationship Id="rId55" Type="http://schemas.openxmlformats.org/officeDocument/2006/relationships/image" Target="../media/image842.png"/><Relationship Id="rId97" Type="http://schemas.openxmlformats.org/officeDocument/2006/relationships/image" Target="../media/image863.png"/><Relationship Id="rId120" Type="http://schemas.openxmlformats.org/officeDocument/2006/relationships/customXml" Target="../ink/ink874.xml"/><Relationship Id="rId358" Type="http://schemas.openxmlformats.org/officeDocument/2006/relationships/customXml" Target="../ink/ink993.xml"/><Relationship Id="rId565" Type="http://schemas.openxmlformats.org/officeDocument/2006/relationships/image" Target="../media/image1097.png"/><Relationship Id="rId162" Type="http://schemas.openxmlformats.org/officeDocument/2006/relationships/customXml" Target="../ink/ink895.xml"/><Relationship Id="rId218" Type="http://schemas.openxmlformats.org/officeDocument/2006/relationships/customXml" Target="../ink/ink923.xml"/><Relationship Id="rId425" Type="http://schemas.openxmlformats.org/officeDocument/2006/relationships/image" Target="../media/image1027.png"/><Relationship Id="rId467" Type="http://schemas.openxmlformats.org/officeDocument/2006/relationships/image" Target="../media/image1048.png"/><Relationship Id="rId271" Type="http://schemas.openxmlformats.org/officeDocument/2006/relationships/image" Target="../media/image950.png"/><Relationship Id="rId24" Type="http://schemas.openxmlformats.org/officeDocument/2006/relationships/customXml" Target="../ink/ink826.xml"/><Relationship Id="rId66" Type="http://schemas.openxmlformats.org/officeDocument/2006/relationships/customXml" Target="../ink/ink847.xml"/><Relationship Id="rId131" Type="http://schemas.openxmlformats.org/officeDocument/2006/relationships/image" Target="../media/image880.png"/><Relationship Id="rId327" Type="http://schemas.openxmlformats.org/officeDocument/2006/relationships/image" Target="../media/image978.png"/><Relationship Id="rId369" Type="http://schemas.openxmlformats.org/officeDocument/2006/relationships/image" Target="../media/image999.png"/><Relationship Id="rId534" Type="http://schemas.openxmlformats.org/officeDocument/2006/relationships/customXml" Target="../ink/ink1081.xml"/><Relationship Id="rId173" Type="http://schemas.openxmlformats.org/officeDocument/2006/relationships/image" Target="../media/image901.png"/><Relationship Id="rId229" Type="http://schemas.openxmlformats.org/officeDocument/2006/relationships/image" Target="../media/image929.png"/><Relationship Id="rId380" Type="http://schemas.openxmlformats.org/officeDocument/2006/relationships/customXml" Target="../ink/ink1004.xml"/><Relationship Id="rId436" Type="http://schemas.openxmlformats.org/officeDocument/2006/relationships/customXml" Target="../ink/ink1032.xml"/><Relationship Id="rId240" Type="http://schemas.openxmlformats.org/officeDocument/2006/relationships/customXml" Target="../ink/ink934.xml"/><Relationship Id="rId478" Type="http://schemas.openxmlformats.org/officeDocument/2006/relationships/customXml" Target="../ink/ink1053.xml"/><Relationship Id="rId35" Type="http://schemas.openxmlformats.org/officeDocument/2006/relationships/image" Target="../media/image832.png"/><Relationship Id="rId77" Type="http://schemas.openxmlformats.org/officeDocument/2006/relationships/image" Target="../media/image853.png"/><Relationship Id="rId100" Type="http://schemas.openxmlformats.org/officeDocument/2006/relationships/customXml" Target="../ink/ink864.xml"/><Relationship Id="rId282" Type="http://schemas.openxmlformats.org/officeDocument/2006/relationships/customXml" Target="../ink/ink955.xml"/><Relationship Id="rId338" Type="http://schemas.openxmlformats.org/officeDocument/2006/relationships/customXml" Target="../ink/ink983.xml"/><Relationship Id="rId503" Type="http://schemas.openxmlformats.org/officeDocument/2006/relationships/image" Target="../media/image1066.png"/><Relationship Id="rId545" Type="http://schemas.openxmlformats.org/officeDocument/2006/relationships/image" Target="../media/image1087.png"/><Relationship Id="rId8" Type="http://schemas.openxmlformats.org/officeDocument/2006/relationships/customXml" Target="../ink/ink818.xml"/><Relationship Id="rId142" Type="http://schemas.openxmlformats.org/officeDocument/2006/relationships/customXml" Target="../ink/ink885.xml"/><Relationship Id="rId184" Type="http://schemas.openxmlformats.org/officeDocument/2006/relationships/customXml" Target="../ink/ink906.xml"/><Relationship Id="rId391" Type="http://schemas.openxmlformats.org/officeDocument/2006/relationships/image" Target="../media/image1010.png"/><Relationship Id="rId405" Type="http://schemas.openxmlformats.org/officeDocument/2006/relationships/image" Target="../media/image1017.png"/><Relationship Id="rId447" Type="http://schemas.openxmlformats.org/officeDocument/2006/relationships/image" Target="../media/image1038.png"/><Relationship Id="rId251" Type="http://schemas.openxmlformats.org/officeDocument/2006/relationships/image" Target="../media/image940.png"/><Relationship Id="rId489" Type="http://schemas.openxmlformats.org/officeDocument/2006/relationships/image" Target="../media/image1059.png"/><Relationship Id="rId46" Type="http://schemas.openxmlformats.org/officeDocument/2006/relationships/customXml" Target="../ink/ink837.xml"/><Relationship Id="rId293" Type="http://schemas.openxmlformats.org/officeDocument/2006/relationships/image" Target="../media/image961.png"/><Relationship Id="rId307" Type="http://schemas.openxmlformats.org/officeDocument/2006/relationships/image" Target="../media/image968.png"/><Relationship Id="rId349" Type="http://schemas.openxmlformats.org/officeDocument/2006/relationships/image" Target="../media/image989.png"/><Relationship Id="rId514" Type="http://schemas.openxmlformats.org/officeDocument/2006/relationships/customXml" Target="../ink/ink1071.xml"/><Relationship Id="rId556" Type="http://schemas.openxmlformats.org/officeDocument/2006/relationships/customXml" Target="../ink/ink1092.xml"/><Relationship Id="rId88" Type="http://schemas.openxmlformats.org/officeDocument/2006/relationships/customXml" Target="../ink/ink858.xml"/><Relationship Id="rId111" Type="http://schemas.openxmlformats.org/officeDocument/2006/relationships/image" Target="../media/image870.png"/><Relationship Id="rId153" Type="http://schemas.openxmlformats.org/officeDocument/2006/relationships/image" Target="../media/image891.png"/><Relationship Id="rId195" Type="http://schemas.openxmlformats.org/officeDocument/2006/relationships/image" Target="../media/image912.png"/><Relationship Id="rId209" Type="http://schemas.openxmlformats.org/officeDocument/2006/relationships/image" Target="../media/image919.png"/><Relationship Id="rId360" Type="http://schemas.openxmlformats.org/officeDocument/2006/relationships/customXml" Target="../ink/ink994.xml"/><Relationship Id="rId416" Type="http://schemas.openxmlformats.org/officeDocument/2006/relationships/customXml" Target="../ink/ink1022.xml"/><Relationship Id="rId220" Type="http://schemas.openxmlformats.org/officeDocument/2006/relationships/customXml" Target="../ink/ink924.xml"/><Relationship Id="rId458" Type="http://schemas.openxmlformats.org/officeDocument/2006/relationships/customXml" Target="../ink/ink1043.xml"/><Relationship Id="rId15" Type="http://schemas.openxmlformats.org/officeDocument/2006/relationships/image" Target="../media/image822.png"/><Relationship Id="rId57" Type="http://schemas.openxmlformats.org/officeDocument/2006/relationships/image" Target="../media/image843.png"/><Relationship Id="rId262" Type="http://schemas.openxmlformats.org/officeDocument/2006/relationships/customXml" Target="../ink/ink945.xml"/><Relationship Id="rId318" Type="http://schemas.openxmlformats.org/officeDocument/2006/relationships/customXml" Target="../ink/ink973.xml"/><Relationship Id="rId525" Type="http://schemas.openxmlformats.org/officeDocument/2006/relationships/image" Target="../media/image1077.png"/><Relationship Id="rId99" Type="http://schemas.openxmlformats.org/officeDocument/2006/relationships/image" Target="../media/image864.png"/><Relationship Id="rId122" Type="http://schemas.openxmlformats.org/officeDocument/2006/relationships/customXml" Target="../ink/ink875.xml"/><Relationship Id="rId164" Type="http://schemas.openxmlformats.org/officeDocument/2006/relationships/customXml" Target="../ink/ink896.xml"/><Relationship Id="rId371" Type="http://schemas.openxmlformats.org/officeDocument/2006/relationships/image" Target="../media/image1000.png"/><Relationship Id="rId427" Type="http://schemas.openxmlformats.org/officeDocument/2006/relationships/image" Target="../media/image1028.png"/><Relationship Id="rId469" Type="http://schemas.openxmlformats.org/officeDocument/2006/relationships/image" Target="../media/image1049.png"/><Relationship Id="rId26" Type="http://schemas.openxmlformats.org/officeDocument/2006/relationships/customXml" Target="../ink/ink827.xml"/><Relationship Id="rId231" Type="http://schemas.openxmlformats.org/officeDocument/2006/relationships/image" Target="../media/image930.png"/><Relationship Id="rId273" Type="http://schemas.openxmlformats.org/officeDocument/2006/relationships/image" Target="../media/image951.png"/><Relationship Id="rId329" Type="http://schemas.openxmlformats.org/officeDocument/2006/relationships/image" Target="../media/image979.png"/><Relationship Id="rId480" Type="http://schemas.openxmlformats.org/officeDocument/2006/relationships/customXml" Target="../ink/ink1054.xml"/><Relationship Id="rId536" Type="http://schemas.openxmlformats.org/officeDocument/2006/relationships/customXml" Target="../ink/ink1082.xml"/><Relationship Id="rId68" Type="http://schemas.openxmlformats.org/officeDocument/2006/relationships/customXml" Target="../ink/ink848.xml"/><Relationship Id="rId133" Type="http://schemas.openxmlformats.org/officeDocument/2006/relationships/image" Target="../media/image881.png"/><Relationship Id="rId175" Type="http://schemas.openxmlformats.org/officeDocument/2006/relationships/image" Target="../media/image902.png"/><Relationship Id="rId340" Type="http://schemas.openxmlformats.org/officeDocument/2006/relationships/customXml" Target="../ink/ink984.xml"/><Relationship Id="rId200" Type="http://schemas.openxmlformats.org/officeDocument/2006/relationships/customXml" Target="../ink/ink914.xml"/><Relationship Id="rId382" Type="http://schemas.openxmlformats.org/officeDocument/2006/relationships/customXml" Target="../ink/ink1005.xml"/><Relationship Id="rId438" Type="http://schemas.openxmlformats.org/officeDocument/2006/relationships/customXml" Target="../ink/ink1033.xml"/><Relationship Id="rId242" Type="http://schemas.openxmlformats.org/officeDocument/2006/relationships/customXml" Target="../ink/ink935.xml"/><Relationship Id="rId284" Type="http://schemas.openxmlformats.org/officeDocument/2006/relationships/customXml" Target="../ink/ink956.xml"/><Relationship Id="rId491" Type="http://schemas.openxmlformats.org/officeDocument/2006/relationships/image" Target="../media/image1060.png"/><Relationship Id="rId505" Type="http://schemas.openxmlformats.org/officeDocument/2006/relationships/image" Target="../media/image1067.png"/><Relationship Id="rId37" Type="http://schemas.openxmlformats.org/officeDocument/2006/relationships/image" Target="../media/image833.png"/><Relationship Id="rId79" Type="http://schemas.openxmlformats.org/officeDocument/2006/relationships/image" Target="../media/image854.png"/><Relationship Id="rId102" Type="http://schemas.openxmlformats.org/officeDocument/2006/relationships/customXml" Target="../ink/ink865.xml"/><Relationship Id="rId144" Type="http://schemas.openxmlformats.org/officeDocument/2006/relationships/customXml" Target="../ink/ink886.xml"/><Relationship Id="rId547" Type="http://schemas.openxmlformats.org/officeDocument/2006/relationships/image" Target="../media/image1088.png"/><Relationship Id="rId90" Type="http://schemas.openxmlformats.org/officeDocument/2006/relationships/customXml" Target="../ink/ink859.xml"/><Relationship Id="rId186" Type="http://schemas.openxmlformats.org/officeDocument/2006/relationships/customXml" Target="../ink/ink907.xml"/><Relationship Id="rId351" Type="http://schemas.openxmlformats.org/officeDocument/2006/relationships/image" Target="../media/image990.png"/><Relationship Id="rId393" Type="http://schemas.openxmlformats.org/officeDocument/2006/relationships/image" Target="../media/image1011.png"/><Relationship Id="rId407" Type="http://schemas.openxmlformats.org/officeDocument/2006/relationships/image" Target="../media/image1018.png"/><Relationship Id="rId449" Type="http://schemas.openxmlformats.org/officeDocument/2006/relationships/image" Target="../media/image1039.png"/><Relationship Id="rId211" Type="http://schemas.openxmlformats.org/officeDocument/2006/relationships/image" Target="../media/image920.png"/><Relationship Id="rId253" Type="http://schemas.openxmlformats.org/officeDocument/2006/relationships/image" Target="../media/image941.png"/><Relationship Id="rId295" Type="http://schemas.openxmlformats.org/officeDocument/2006/relationships/image" Target="../media/image962.png"/><Relationship Id="rId309" Type="http://schemas.openxmlformats.org/officeDocument/2006/relationships/image" Target="../media/image969.png"/><Relationship Id="rId460" Type="http://schemas.openxmlformats.org/officeDocument/2006/relationships/customXml" Target="../ink/ink1044.xml"/><Relationship Id="rId516" Type="http://schemas.openxmlformats.org/officeDocument/2006/relationships/customXml" Target="../ink/ink1072.xml"/><Relationship Id="rId48" Type="http://schemas.openxmlformats.org/officeDocument/2006/relationships/customXml" Target="../ink/ink838.xml"/><Relationship Id="rId113" Type="http://schemas.openxmlformats.org/officeDocument/2006/relationships/image" Target="../media/image871.png"/><Relationship Id="rId320" Type="http://schemas.openxmlformats.org/officeDocument/2006/relationships/customXml" Target="../ink/ink974.xml"/><Relationship Id="rId558" Type="http://schemas.openxmlformats.org/officeDocument/2006/relationships/customXml" Target="../ink/ink1093.xml"/><Relationship Id="rId155" Type="http://schemas.openxmlformats.org/officeDocument/2006/relationships/image" Target="../media/image892.png"/><Relationship Id="rId197" Type="http://schemas.openxmlformats.org/officeDocument/2006/relationships/image" Target="../media/image913.png"/><Relationship Id="rId362" Type="http://schemas.openxmlformats.org/officeDocument/2006/relationships/customXml" Target="../ink/ink995.xml"/><Relationship Id="rId418" Type="http://schemas.openxmlformats.org/officeDocument/2006/relationships/customXml" Target="../ink/ink1023.xml"/><Relationship Id="rId222" Type="http://schemas.openxmlformats.org/officeDocument/2006/relationships/customXml" Target="../ink/ink925.xml"/><Relationship Id="rId264" Type="http://schemas.openxmlformats.org/officeDocument/2006/relationships/customXml" Target="../ink/ink946.xml"/><Relationship Id="rId471" Type="http://schemas.openxmlformats.org/officeDocument/2006/relationships/image" Target="../media/image1050.png"/><Relationship Id="rId17" Type="http://schemas.openxmlformats.org/officeDocument/2006/relationships/image" Target="../media/image823.png"/><Relationship Id="rId59" Type="http://schemas.openxmlformats.org/officeDocument/2006/relationships/image" Target="../media/image844.png"/><Relationship Id="rId124" Type="http://schemas.openxmlformats.org/officeDocument/2006/relationships/customXml" Target="../ink/ink876.xml"/><Relationship Id="rId527" Type="http://schemas.openxmlformats.org/officeDocument/2006/relationships/image" Target="../media/image1078.png"/><Relationship Id="rId70" Type="http://schemas.openxmlformats.org/officeDocument/2006/relationships/customXml" Target="../ink/ink849.xml"/><Relationship Id="rId166" Type="http://schemas.openxmlformats.org/officeDocument/2006/relationships/customXml" Target="../ink/ink897.xml"/><Relationship Id="rId331" Type="http://schemas.openxmlformats.org/officeDocument/2006/relationships/image" Target="../media/image980.png"/><Relationship Id="rId373" Type="http://schemas.openxmlformats.org/officeDocument/2006/relationships/image" Target="../media/image1001.png"/><Relationship Id="rId429" Type="http://schemas.openxmlformats.org/officeDocument/2006/relationships/image" Target="../media/image1029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931.png"/><Relationship Id="rId440" Type="http://schemas.openxmlformats.org/officeDocument/2006/relationships/customXml" Target="../ink/ink1034.xml"/><Relationship Id="rId28" Type="http://schemas.openxmlformats.org/officeDocument/2006/relationships/customXml" Target="../ink/ink828.xml"/><Relationship Id="rId275" Type="http://schemas.openxmlformats.org/officeDocument/2006/relationships/image" Target="../media/image952.png"/><Relationship Id="rId300" Type="http://schemas.openxmlformats.org/officeDocument/2006/relationships/customXml" Target="../ink/ink964.xml"/><Relationship Id="rId482" Type="http://schemas.openxmlformats.org/officeDocument/2006/relationships/customXml" Target="../ink/ink1055.xml"/><Relationship Id="rId538" Type="http://schemas.openxmlformats.org/officeDocument/2006/relationships/customXml" Target="../ink/ink1083.xml"/><Relationship Id="rId81" Type="http://schemas.openxmlformats.org/officeDocument/2006/relationships/image" Target="../media/image855.png"/><Relationship Id="rId135" Type="http://schemas.openxmlformats.org/officeDocument/2006/relationships/image" Target="../media/image882.png"/><Relationship Id="rId177" Type="http://schemas.openxmlformats.org/officeDocument/2006/relationships/image" Target="../media/image903.png"/><Relationship Id="rId342" Type="http://schemas.openxmlformats.org/officeDocument/2006/relationships/customXml" Target="../ink/ink985.xml"/><Relationship Id="rId384" Type="http://schemas.openxmlformats.org/officeDocument/2006/relationships/customXml" Target="../ink/ink1006.xml"/><Relationship Id="rId202" Type="http://schemas.openxmlformats.org/officeDocument/2006/relationships/customXml" Target="../ink/ink915.xml"/><Relationship Id="rId244" Type="http://schemas.openxmlformats.org/officeDocument/2006/relationships/customXml" Target="../ink/ink936.xml"/><Relationship Id="rId39" Type="http://schemas.openxmlformats.org/officeDocument/2006/relationships/image" Target="../media/image834.png"/><Relationship Id="rId286" Type="http://schemas.openxmlformats.org/officeDocument/2006/relationships/customXml" Target="../ink/ink957.xml"/><Relationship Id="rId451" Type="http://schemas.openxmlformats.org/officeDocument/2006/relationships/image" Target="../media/image1040.png"/><Relationship Id="rId493" Type="http://schemas.openxmlformats.org/officeDocument/2006/relationships/image" Target="../media/image1061.png"/><Relationship Id="rId507" Type="http://schemas.openxmlformats.org/officeDocument/2006/relationships/image" Target="../media/image1068.png"/><Relationship Id="rId549" Type="http://schemas.openxmlformats.org/officeDocument/2006/relationships/image" Target="../media/image1089.png"/><Relationship Id="rId50" Type="http://schemas.openxmlformats.org/officeDocument/2006/relationships/customXml" Target="../ink/ink839.xml"/><Relationship Id="rId104" Type="http://schemas.openxmlformats.org/officeDocument/2006/relationships/customXml" Target="../ink/ink866.xml"/><Relationship Id="rId146" Type="http://schemas.openxmlformats.org/officeDocument/2006/relationships/customXml" Target="../ink/ink887.xml"/><Relationship Id="rId188" Type="http://schemas.openxmlformats.org/officeDocument/2006/relationships/customXml" Target="../ink/ink908.xml"/><Relationship Id="rId311" Type="http://schemas.openxmlformats.org/officeDocument/2006/relationships/image" Target="../media/image970.png"/><Relationship Id="rId353" Type="http://schemas.openxmlformats.org/officeDocument/2006/relationships/image" Target="../media/image991.png"/><Relationship Id="rId395" Type="http://schemas.openxmlformats.org/officeDocument/2006/relationships/image" Target="../media/image1012.png"/><Relationship Id="rId409" Type="http://schemas.openxmlformats.org/officeDocument/2006/relationships/image" Target="../media/image1019.png"/><Relationship Id="rId560" Type="http://schemas.openxmlformats.org/officeDocument/2006/relationships/customXml" Target="../ink/ink1094.xml"/><Relationship Id="rId92" Type="http://schemas.openxmlformats.org/officeDocument/2006/relationships/customXml" Target="../ink/ink860.xml"/><Relationship Id="rId213" Type="http://schemas.openxmlformats.org/officeDocument/2006/relationships/image" Target="../media/image921.png"/><Relationship Id="rId420" Type="http://schemas.openxmlformats.org/officeDocument/2006/relationships/customXml" Target="../ink/ink1024.xml"/><Relationship Id="rId255" Type="http://schemas.openxmlformats.org/officeDocument/2006/relationships/image" Target="../media/image942.png"/><Relationship Id="rId297" Type="http://schemas.openxmlformats.org/officeDocument/2006/relationships/image" Target="../media/image963.png"/><Relationship Id="rId462" Type="http://schemas.openxmlformats.org/officeDocument/2006/relationships/customXml" Target="../ink/ink1045.xml"/><Relationship Id="rId518" Type="http://schemas.openxmlformats.org/officeDocument/2006/relationships/customXml" Target="../ink/ink1073.xml"/><Relationship Id="rId115" Type="http://schemas.openxmlformats.org/officeDocument/2006/relationships/image" Target="../media/image872.png"/><Relationship Id="rId157" Type="http://schemas.openxmlformats.org/officeDocument/2006/relationships/image" Target="../media/image893.png"/><Relationship Id="rId322" Type="http://schemas.openxmlformats.org/officeDocument/2006/relationships/customXml" Target="../ink/ink975.xml"/><Relationship Id="rId364" Type="http://schemas.openxmlformats.org/officeDocument/2006/relationships/customXml" Target="../ink/ink996.xml"/><Relationship Id="rId61" Type="http://schemas.openxmlformats.org/officeDocument/2006/relationships/image" Target="../media/image845.png"/><Relationship Id="rId199" Type="http://schemas.openxmlformats.org/officeDocument/2006/relationships/image" Target="../media/image914.png"/><Relationship Id="rId19" Type="http://schemas.openxmlformats.org/officeDocument/2006/relationships/image" Target="../media/image824.png"/><Relationship Id="rId224" Type="http://schemas.openxmlformats.org/officeDocument/2006/relationships/customXml" Target="../ink/ink926.xml"/><Relationship Id="rId266" Type="http://schemas.openxmlformats.org/officeDocument/2006/relationships/customXml" Target="../ink/ink947.xml"/><Relationship Id="rId431" Type="http://schemas.openxmlformats.org/officeDocument/2006/relationships/image" Target="../media/image1030.png"/><Relationship Id="rId473" Type="http://schemas.openxmlformats.org/officeDocument/2006/relationships/image" Target="../media/image1051.png"/><Relationship Id="rId529" Type="http://schemas.openxmlformats.org/officeDocument/2006/relationships/image" Target="../media/image1079.png"/><Relationship Id="rId30" Type="http://schemas.openxmlformats.org/officeDocument/2006/relationships/customXml" Target="../ink/ink829.xml"/><Relationship Id="rId126" Type="http://schemas.openxmlformats.org/officeDocument/2006/relationships/customXml" Target="../ink/ink877.xml"/><Relationship Id="rId168" Type="http://schemas.openxmlformats.org/officeDocument/2006/relationships/customXml" Target="../ink/ink898.xml"/><Relationship Id="rId333" Type="http://schemas.openxmlformats.org/officeDocument/2006/relationships/image" Target="../media/image981.png"/><Relationship Id="rId540" Type="http://schemas.openxmlformats.org/officeDocument/2006/relationships/customXml" Target="../ink/ink1084.xml"/><Relationship Id="rId72" Type="http://schemas.openxmlformats.org/officeDocument/2006/relationships/customXml" Target="../ink/ink850.xml"/><Relationship Id="rId375" Type="http://schemas.openxmlformats.org/officeDocument/2006/relationships/image" Target="../media/image1002.png"/><Relationship Id="rId3" Type="http://schemas.openxmlformats.org/officeDocument/2006/relationships/image" Target="../media/image35.png"/><Relationship Id="rId235" Type="http://schemas.openxmlformats.org/officeDocument/2006/relationships/image" Target="../media/image932.png"/><Relationship Id="rId277" Type="http://schemas.openxmlformats.org/officeDocument/2006/relationships/image" Target="../media/image953.png"/><Relationship Id="rId400" Type="http://schemas.openxmlformats.org/officeDocument/2006/relationships/customXml" Target="../ink/ink1014.xml"/><Relationship Id="rId442" Type="http://schemas.openxmlformats.org/officeDocument/2006/relationships/customXml" Target="../ink/ink1035.xml"/><Relationship Id="rId484" Type="http://schemas.openxmlformats.org/officeDocument/2006/relationships/customXml" Target="../ink/ink1056.xml"/><Relationship Id="rId137" Type="http://schemas.openxmlformats.org/officeDocument/2006/relationships/image" Target="../media/image883.png"/><Relationship Id="rId302" Type="http://schemas.openxmlformats.org/officeDocument/2006/relationships/customXml" Target="../ink/ink965.xml"/><Relationship Id="rId344" Type="http://schemas.openxmlformats.org/officeDocument/2006/relationships/customXml" Target="../ink/ink986.xml"/><Relationship Id="rId41" Type="http://schemas.openxmlformats.org/officeDocument/2006/relationships/image" Target="../media/image835.png"/><Relationship Id="rId83" Type="http://schemas.openxmlformats.org/officeDocument/2006/relationships/image" Target="../media/image856.png"/><Relationship Id="rId179" Type="http://schemas.openxmlformats.org/officeDocument/2006/relationships/image" Target="../media/image904.png"/><Relationship Id="rId386" Type="http://schemas.openxmlformats.org/officeDocument/2006/relationships/customXml" Target="../ink/ink1007.xml"/><Relationship Id="rId551" Type="http://schemas.openxmlformats.org/officeDocument/2006/relationships/image" Target="../media/image1090.png"/><Relationship Id="rId190" Type="http://schemas.openxmlformats.org/officeDocument/2006/relationships/customXml" Target="../ink/ink909.xml"/><Relationship Id="rId204" Type="http://schemas.openxmlformats.org/officeDocument/2006/relationships/customXml" Target="../ink/ink916.xml"/><Relationship Id="rId246" Type="http://schemas.openxmlformats.org/officeDocument/2006/relationships/customXml" Target="../ink/ink937.xml"/><Relationship Id="rId288" Type="http://schemas.openxmlformats.org/officeDocument/2006/relationships/customXml" Target="../ink/ink958.xml"/><Relationship Id="rId411" Type="http://schemas.openxmlformats.org/officeDocument/2006/relationships/image" Target="../media/image1020.png"/><Relationship Id="rId453" Type="http://schemas.openxmlformats.org/officeDocument/2006/relationships/image" Target="../media/image1041.png"/><Relationship Id="rId509" Type="http://schemas.openxmlformats.org/officeDocument/2006/relationships/image" Target="../media/image1069.png"/><Relationship Id="rId106" Type="http://schemas.openxmlformats.org/officeDocument/2006/relationships/customXml" Target="../ink/ink867.xml"/><Relationship Id="rId313" Type="http://schemas.openxmlformats.org/officeDocument/2006/relationships/image" Target="../media/image971.png"/><Relationship Id="rId495" Type="http://schemas.openxmlformats.org/officeDocument/2006/relationships/image" Target="../media/image1062.png"/><Relationship Id="rId10" Type="http://schemas.openxmlformats.org/officeDocument/2006/relationships/customXml" Target="../ink/ink819.xml"/><Relationship Id="rId52" Type="http://schemas.openxmlformats.org/officeDocument/2006/relationships/customXml" Target="../ink/ink840.xml"/><Relationship Id="rId94" Type="http://schemas.openxmlformats.org/officeDocument/2006/relationships/customXml" Target="../ink/ink861.xml"/><Relationship Id="rId148" Type="http://schemas.openxmlformats.org/officeDocument/2006/relationships/customXml" Target="../ink/ink888.xml"/><Relationship Id="rId355" Type="http://schemas.openxmlformats.org/officeDocument/2006/relationships/image" Target="../media/image992.png"/><Relationship Id="rId397" Type="http://schemas.openxmlformats.org/officeDocument/2006/relationships/image" Target="../media/image1013.png"/><Relationship Id="rId520" Type="http://schemas.openxmlformats.org/officeDocument/2006/relationships/customXml" Target="../ink/ink1074.xml"/><Relationship Id="rId562" Type="http://schemas.openxmlformats.org/officeDocument/2006/relationships/customXml" Target="../ink/ink1095.xml"/><Relationship Id="rId215" Type="http://schemas.openxmlformats.org/officeDocument/2006/relationships/image" Target="../media/image922.png"/><Relationship Id="rId257" Type="http://schemas.openxmlformats.org/officeDocument/2006/relationships/image" Target="../media/image943.png"/><Relationship Id="rId422" Type="http://schemas.openxmlformats.org/officeDocument/2006/relationships/customXml" Target="../ink/ink1025.xml"/><Relationship Id="rId464" Type="http://schemas.openxmlformats.org/officeDocument/2006/relationships/customXml" Target="../ink/ink1046.xml"/><Relationship Id="rId299" Type="http://schemas.openxmlformats.org/officeDocument/2006/relationships/image" Target="../media/image964.png"/><Relationship Id="rId63" Type="http://schemas.openxmlformats.org/officeDocument/2006/relationships/image" Target="../media/image846.png"/><Relationship Id="rId159" Type="http://schemas.openxmlformats.org/officeDocument/2006/relationships/image" Target="../media/image894.png"/><Relationship Id="rId366" Type="http://schemas.openxmlformats.org/officeDocument/2006/relationships/customXml" Target="../ink/ink997.xml"/><Relationship Id="rId226" Type="http://schemas.openxmlformats.org/officeDocument/2006/relationships/customXml" Target="../ink/ink927.xml"/><Relationship Id="rId433" Type="http://schemas.openxmlformats.org/officeDocument/2006/relationships/image" Target="../media/image1031.png"/><Relationship Id="rId74" Type="http://schemas.openxmlformats.org/officeDocument/2006/relationships/customXml" Target="../ink/ink851.xml"/><Relationship Id="rId377" Type="http://schemas.openxmlformats.org/officeDocument/2006/relationships/image" Target="../media/image1003.png"/><Relationship Id="rId500" Type="http://schemas.openxmlformats.org/officeDocument/2006/relationships/customXml" Target="../ink/ink1064.xml"/><Relationship Id="rId5" Type="http://schemas.openxmlformats.org/officeDocument/2006/relationships/image" Target="../media/image817.png"/><Relationship Id="rId237" Type="http://schemas.openxmlformats.org/officeDocument/2006/relationships/image" Target="../media/image933.png"/><Relationship Id="rId444" Type="http://schemas.openxmlformats.org/officeDocument/2006/relationships/customXml" Target="../ink/ink1036.xml"/><Relationship Id="rId290" Type="http://schemas.openxmlformats.org/officeDocument/2006/relationships/customXml" Target="../ink/ink959.xml"/><Relationship Id="rId304" Type="http://schemas.openxmlformats.org/officeDocument/2006/relationships/customXml" Target="../ink/ink966.xml"/><Relationship Id="rId388" Type="http://schemas.openxmlformats.org/officeDocument/2006/relationships/customXml" Target="../ink/ink1008.xml"/><Relationship Id="rId511" Type="http://schemas.openxmlformats.org/officeDocument/2006/relationships/image" Target="../media/image1070.png"/><Relationship Id="rId85" Type="http://schemas.openxmlformats.org/officeDocument/2006/relationships/image" Target="../media/image857.png"/><Relationship Id="rId150" Type="http://schemas.openxmlformats.org/officeDocument/2006/relationships/customXml" Target="../ink/ink889.xml"/><Relationship Id="rId248" Type="http://schemas.openxmlformats.org/officeDocument/2006/relationships/customXml" Target="../ink/ink938.xml"/><Relationship Id="rId455" Type="http://schemas.openxmlformats.org/officeDocument/2006/relationships/image" Target="../media/image1042.png"/><Relationship Id="rId12" Type="http://schemas.openxmlformats.org/officeDocument/2006/relationships/customXml" Target="../ink/ink820.xml"/><Relationship Id="rId108" Type="http://schemas.openxmlformats.org/officeDocument/2006/relationships/customXml" Target="../ink/ink868.xml"/><Relationship Id="rId315" Type="http://schemas.openxmlformats.org/officeDocument/2006/relationships/image" Target="../media/image972.png"/><Relationship Id="rId522" Type="http://schemas.openxmlformats.org/officeDocument/2006/relationships/customXml" Target="../ink/ink1075.xml"/><Relationship Id="rId96" Type="http://schemas.openxmlformats.org/officeDocument/2006/relationships/customXml" Target="../ink/ink862.xml"/><Relationship Id="rId161" Type="http://schemas.openxmlformats.org/officeDocument/2006/relationships/image" Target="../media/image895.png"/><Relationship Id="rId399" Type="http://schemas.openxmlformats.org/officeDocument/2006/relationships/image" Target="../media/image1014.png"/><Relationship Id="rId259" Type="http://schemas.openxmlformats.org/officeDocument/2006/relationships/image" Target="../media/image944.png"/><Relationship Id="rId466" Type="http://schemas.openxmlformats.org/officeDocument/2006/relationships/customXml" Target="../ink/ink1047.xml"/><Relationship Id="rId23" Type="http://schemas.openxmlformats.org/officeDocument/2006/relationships/image" Target="../media/image826.png"/><Relationship Id="rId119" Type="http://schemas.openxmlformats.org/officeDocument/2006/relationships/image" Target="../media/image874.png"/><Relationship Id="rId326" Type="http://schemas.openxmlformats.org/officeDocument/2006/relationships/customXml" Target="../ink/ink977.xml"/><Relationship Id="rId533" Type="http://schemas.openxmlformats.org/officeDocument/2006/relationships/image" Target="../media/image1081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53.png"/><Relationship Id="rId671" Type="http://schemas.openxmlformats.org/officeDocument/2006/relationships/customXml" Target="../ink/ink1432.xml"/><Relationship Id="rId769" Type="http://schemas.openxmlformats.org/officeDocument/2006/relationships/customXml" Target="../ink/ink1481.xml"/><Relationship Id="rId21" Type="http://schemas.openxmlformats.org/officeDocument/2006/relationships/image" Target="../media/image1106.png"/><Relationship Id="rId324" Type="http://schemas.openxmlformats.org/officeDocument/2006/relationships/customXml" Target="../ink/ink1258.xml"/><Relationship Id="rId531" Type="http://schemas.openxmlformats.org/officeDocument/2006/relationships/customXml" Target="../ink/ink1362.xml"/><Relationship Id="rId629" Type="http://schemas.openxmlformats.org/officeDocument/2006/relationships/customXml" Target="../ink/ink1411.xml"/><Relationship Id="rId170" Type="http://schemas.openxmlformats.org/officeDocument/2006/relationships/customXml" Target="../ink/ink1181.xml"/><Relationship Id="rId268" Type="http://schemas.openxmlformats.org/officeDocument/2006/relationships/customXml" Target="../ink/ink1230.xml"/><Relationship Id="rId475" Type="http://schemas.openxmlformats.org/officeDocument/2006/relationships/customXml" Target="../ink/ink1334.xml"/><Relationship Id="rId682" Type="http://schemas.openxmlformats.org/officeDocument/2006/relationships/image" Target="../media/image1435.png"/><Relationship Id="rId32" Type="http://schemas.openxmlformats.org/officeDocument/2006/relationships/customXml" Target="../ink/ink1112.xml"/><Relationship Id="rId128" Type="http://schemas.openxmlformats.org/officeDocument/2006/relationships/customXml" Target="../ink/ink1160.xml"/><Relationship Id="rId335" Type="http://schemas.openxmlformats.org/officeDocument/2006/relationships/image" Target="../media/image1262.png"/><Relationship Id="rId542" Type="http://schemas.openxmlformats.org/officeDocument/2006/relationships/image" Target="../media/image1365.png"/><Relationship Id="rId181" Type="http://schemas.openxmlformats.org/officeDocument/2006/relationships/image" Target="../media/image1185.png"/><Relationship Id="rId402" Type="http://schemas.openxmlformats.org/officeDocument/2006/relationships/customXml" Target="../ink/ink1297.xml"/><Relationship Id="rId279" Type="http://schemas.openxmlformats.org/officeDocument/2006/relationships/image" Target="../media/image1234.png"/><Relationship Id="rId486" Type="http://schemas.openxmlformats.org/officeDocument/2006/relationships/image" Target="../media/image1337.png"/><Relationship Id="rId693" Type="http://schemas.openxmlformats.org/officeDocument/2006/relationships/customXml" Target="../ink/ink1443.xml"/><Relationship Id="rId707" Type="http://schemas.openxmlformats.org/officeDocument/2006/relationships/customXml" Target="../ink/ink1450.xml"/><Relationship Id="rId43" Type="http://schemas.openxmlformats.org/officeDocument/2006/relationships/image" Target="../media/image1117.png"/><Relationship Id="rId139" Type="http://schemas.openxmlformats.org/officeDocument/2006/relationships/image" Target="../media/image1164.png"/><Relationship Id="rId346" Type="http://schemas.openxmlformats.org/officeDocument/2006/relationships/customXml" Target="../ink/ink1269.xml"/><Relationship Id="rId553" Type="http://schemas.openxmlformats.org/officeDocument/2006/relationships/customXml" Target="../ink/ink1373.xml"/><Relationship Id="rId760" Type="http://schemas.openxmlformats.org/officeDocument/2006/relationships/image" Target="../media/image1474.png"/><Relationship Id="rId192" Type="http://schemas.openxmlformats.org/officeDocument/2006/relationships/customXml" Target="../ink/ink1192.xml"/><Relationship Id="rId206" Type="http://schemas.openxmlformats.org/officeDocument/2006/relationships/customXml" Target="../ink/ink1199.xml"/><Relationship Id="rId413" Type="http://schemas.openxmlformats.org/officeDocument/2006/relationships/image" Target="../media/image1301.png"/><Relationship Id="rId497" Type="http://schemas.openxmlformats.org/officeDocument/2006/relationships/customXml" Target="../ink/ink1345.xml"/><Relationship Id="rId620" Type="http://schemas.openxmlformats.org/officeDocument/2006/relationships/image" Target="../media/image1404.png"/><Relationship Id="rId718" Type="http://schemas.openxmlformats.org/officeDocument/2006/relationships/image" Target="../media/image1453.png"/><Relationship Id="rId357" Type="http://schemas.openxmlformats.org/officeDocument/2006/relationships/image" Target="../media/image1273.png"/><Relationship Id="rId54" Type="http://schemas.openxmlformats.org/officeDocument/2006/relationships/customXml" Target="../ink/ink1123.xml"/><Relationship Id="rId217" Type="http://schemas.openxmlformats.org/officeDocument/2006/relationships/image" Target="../media/image1203.png"/><Relationship Id="rId564" Type="http://schemas.openxmlformats.org/officeDocument/2006/relationships/image" Target="../media/image1376.png"/><Relationship Id="rId771" Type="http://schemas.openxmlformats.org/officeDocument/2006/relationships/customXml" Target="../ink/ink1482.xml"/><Relationship Id="rId424" Type="http://schemas.openxmlformats.org/officeDocument/2006/relationships/customXml" Target="../ink/ink1308.xml"/><Relationship Id="rId631" Type="http://schemas.openxmlformats.org/officeDocument/2006/relationships/customXml" Target="../ink/ink1412.xml"/><Relationship Id="rId729" Type="http://schemas.openxmlformats.org/officeDocument/2006/relationships/customXml" Target="../ink/ink1461.xml"/><Relationship Id="rId270" Type="http://schemas.openxmlformats.org/officeDocument/2006/relationships/customXml" Target="../ink/ink1231.xml"/><Relationship Id="rId65" Type="http://schemas.openxmlformats.org/officeDocument/2006/relationships/image" Target="../media/image1128.png"/><Relationship Id="rId130" Type="http://schemas.openxmlformats.org/officeDocument/2006/relationships/customXml" Target="../ink/ink1161.xml"/><Relationship Id="rId368" Type="http://schemas.openxmlformats.org/officeDocument/2006/relationships/customXml" Target="../ink/ink1280.xml"/><Relationship Id="rId575" Type="http://schemas.openxmlformats.org/officeDocument/2006/relationships/customXml" Target="../ink/ink1384.xml"/><Relationship Id="rId782" Type="http://schemas.openxmlformats.org/officeDocument/2006/relationships/image" Target="../media/image1485.png"/><Relationship Id="rId228" Type="http://schemas.openxmlformats.org/officeDocument/2006/relationships/customXml" Target="../ink/ink1210.xml"/><Relationship Id="rId435" Type="http://schemas.openxmlformats.org/officeDocument/2006/relationships/image" Target="../media/image1312.png"/><Relationship Id="rId642" Type="http://schemas.openxmlformats.org/officeDocument/2006/relationships/image" Target="../media/image1415.png"/><Relationship Id="rId281" Type="http://schemas.openxmlformats.org/officeDocument/2006/relationships/image" Target="../media/image1235.png"/><Relationship Id="rId502" Type="http://schemas.openxmlformats.org/officeDocument/2006/relationships/image" Target="../media/image1345.png"/><Relationship Id="rId76" Type="http://schemas.openxmlformats.org/officeDocument/2006/relationships/customXml" Target="../ink/ink1134.xml"/><Relationship Id="rId141" Type="http://schemas.openxmlformats.org/officeDocument/2006/relationships/image" Target="../media/image1165.png"/><Relationship Id="rId379" Type="http://schemas.openxmlformats.org/officeDocument/2006/relationships/image" Target="../media/image1284.png"/><Relationship Id="rId586" Type="http://schemas.openxmlformats.org/officeDocument/2006/relationships/image" Target="../media/image1387.png"/><Relationship Id="rId7" Type="http://schemas.openxmlformats.org/officeDocument/2006/relationships/image" Target="../media/image1099.png"/><Relationship Id="rId239" Type="http://schemas.openxmlformats.org/officeDocument/2006/relationships/image" Target="../media/image1214.png"/><Relationship Id="rId446" Type="http://schemas.openxmlformats.org/officeDocument/2006/relationships/customXml" Target="../ink/ink1319.xml"/><Relationship Id="rId653" Type="http://schemas.openxmlformats.org/officeDocument/2006/relationships/customXml" Target="../ink/ink1423.xml"/><Relationship Id="rId292" Type="http://schemas.openxmlformats.org/officeDocument/2006/relationships/customXml" Target="../ink/ink1242.xml"/><Relationship Id="rId306" Type="http://schemas.openxmlformats.org/officeDocument/2006/relationships/customXml" Target="../ink/ink1249.xml"/><Relationship Id="rId87" Type="http://schemas.openxmlformats.org/officeDocument/2006/relationships/image" Target="../media/image1138.png"/><Relationship Id="rId513" Type="http://schemas.openxmlformats.org/officeDocument/2006/relationships/customXml" Target="../ink/ink1353.xml"/><Relationship Id="rId597" Type="http://schemas.openxmlformats.org/officeDocument/2006/relationships/customXml" Target="../ink/ink1395.xml"/><Relationship Id="rId720" Type="http://schemas.openxmlformats.org/officeDocument/2006/relationships/image" Target="../media/image1454.png"/><Relationship Id="rId152" Type="http://schemas.openxmlformats.org/officeDocument/2006/relationships/customXml" Target="../ink/ink1172.xml"/><Relationship Id="rId457" Type="http://schemas.openxmlformats.org/officeDocument/2006/relationships/customXml" Target="../ink/ink1325.xml"/><Relationship Id="rId664" Type="http://schemas.openxmlformats.org/officeDocument/2006/relationships/image" Target="../media/image1426.png"/><Relationship Id="rId14" Type="http://schemas.openxmlformats.org/officeDocument/2006/relationships/customXml" Target="../ink/ink1103.xml"/><Relationship Id="rId317" Type="http://schemas.openxmlformats.org/officeDocument/2006/relationships/image" Target="../media/image1253.png"/><Relationship Id="rId524" Type="http://schemas.openxmlformats.org/officeDocument/2006/relationships/image" Target="../media/image1356.png"/><Relationship Id="rId731" Type="http://schemas.openxmlformats.org/officeDocument/2006/relationships/customXml" Target="../ink/ink1462.xml"/><Relationship Id="rId98" Type="http://schemas.openxmlformats.org/officeDocument/2006/relationships/customXml" Target="../ink/ink1145.xml"/><Relationship Id="rId163" Type="http://schemas.openxmlformats.org/officeDocument/2006/relationships/image" Target="../media/image1176.png"/><Relationship Id="rId370" Type="http://schemas.openxmlformats.org/officeDocument/2006/relationships/customXml" Target="../ink/ink1281.xml"/><Relationship Id="rId230" Type="http://schemas.openxmlformats.org/officeDocument/2006/relationships/customXml" Target="../ink/ink1211.xml"/><Relationship Id="rId468" Type="http://schemas.openxmlformats.org/officeDocument/2006/relationships/image" Target="../media/image1328.png"/><Relationship Id="rId675" Type="http://schemas.openxmlformats.org/officeDocument/2006/relationships/customXml" Target="../ink/ink1434.xml"/><Relationship Id="rId25" Type="http://schemas.openxmlformats.org/officeDocument/2006/relationships/image" Target="../media/image1108.png"/><Relationship Id="rId328" Type="http://schemas.openxmlformats.org/officeDocument/2006/relationships/customXml" Target="../ink/ink1260.xml"/><Relationship Id="rId535" Type="http://schemas.openxmlformats.org/officeDocument/2006/relationships/customXml" Target="../ink/ink1364.xml"/><Relationship Id="rId742" Type="http://schemas.openxmlformats.org/officeDocument/2006/relationships/image" Target="../media/image1465.png"/><Relationship Id="rId174" Type="http://schemas.openxmlformats.org/officeDocument/2006/relationships/customXml" Target="../ink/ink1183.xml"/><Relationship Id="rId381" Type="http://schemas.openxmlformats.org/officeDocument/2006/relationships/image" Target="../media/image1285.png"/><Relationship Id="rId602" Type="http://schemas.openxmlformats.org/officeDocument/2006/relationships/image" Target="../media/image1395.png"/><Relationship Id="rId241" Type="http://schemas.openxmlformats.org/officeDocument/2006/relationships/image" Target="../media/image1215.png"/><Relationship Id="rId479" Type="http://schemas.openxmlformats.org/officeDocument/2006/relationships/customXml" Target="../ink/ink1336.xml"/><Relationship Id="rId686" Type="http://schemas.openxmlformats.org/officeDocument/2006/relationships/image" Target="../media/image1437.png"/><Relationship Id="rId36" Type="http://schemas.openxmlformats.org/officeDocument/2006/relationships/customXml" Target="../ink/ink1114.xml"/><Relationship Id="rId339" Type="http://schemas.openxmlformats.org/officeDocument/2006/relationships/image" Target="../media/image1264.png"/><Relationship Id="rId546" Type="http://schemas.openxmlformats.org/officeDocument/2006/relationships/image" Target="../media/image1367.png"/><Relationship Id="rId753" Type="http://schemas.openxmlformats.org/officeDocument/2006/relationships/customXml" Target="../ink/ink1473.xml"/><Relationship Id="rId101" Type="http://schemas.openxmlformats.org/officeDocument/2006/relationships/image" Target="../media/image1145.png"/><Relationship Id="rId185" Type="http://schemas.openxmlformats.org/officeDocument/2006/relationships/image" Target="../media/image1187.png"/><Relationship Id="rId406" Type="http://schemas.openxmlformats.org/officeDocument/2006/relationships/customXml" Target="../ink/ink1299.xml"/><Relationship Id="rId392" Type="http://schemas.openxmlformats.org/officeDocument/2006/relationships/customXml" Target="../ink/ink1292.xml"/><Relationship Id="rId613" Type="http://schemas.openxmlformats.org/officeDocument/2006/relationships/customXml" Target="../ink/ink1403.xml"/><Relationship Id="rId697" Type="http://schemas.openxmlformats.org/officeDocument/2006/relationships/customXml" Target="../ink/ink1445.xml"/><Relationship Id="rId252" Type="http://schemas.openxmlformats.org/officeDocument/2006/relationships/customXml" Target="../ink/ink1222.xml"/><Relationship Id="rId47" Type="http://schemas.openxmlformats.org/officeDocument/2006/relationships/image" Target="../media/image1119.png"/><Relationship Id="rId112" Type="http://schemas.openxmlformats.org/officeDocument/2006/relationships/customXml" Target="../ink/ink1152.xml"/><Relationship Id="rId557" Type="http://schemas.openxmlformats.org/officeDocument/2006/relationships/customXml" Target="../ink/ink1375.xml"/><Relationship Id="rId764" Type="http://schemas.openxmlformats.org/officeDocument/2006/relationships/image" Target="../media/image1476.png"/><Relationship Id="rId196" Type="http://schemas.openxmlformats.org/officeDocument/2006/relationships/customXml" Target="../ink/ink1194.xml"/><Relationship Id="rId417" Type="http://schemas.openxmlformats.org/officeDocument/2006/relationships/image" Target="../media/image1303.png"/><Relationship Id="rId624" Type="http://schemas.openxmlformats.org/officeDocument/2006/relationships/image" Target="../media/image1406.png"/><Relationship Id="rId263" Type="http://schemas.openxmlformats.org/officeDocument/2006/relationships/image" Target="../media/image1226.png"/><Relationship Id="rId470" Type="http://schemas.openxmlformats.org/officeDocument/2006/relationships/image" Target="../media/image1329.png"/><Relationship Id="rId58" Type="http://schemas.openxmlformats.org/officeDocument/2006/relationships/customXml" Target="../ink/ink1125.xml"/><Relationship Id="rId123" Type="http://schemas.openxmlformats.org/officeDocument/2006/relationships/image" Target="../media/image1156.png"/><Relationship Id="rId330" Type="http://schemas.openxmlformats.org/officeDocument/2006/relationships/customXml" Target="../ink/ink1261.xml"/><Relationship Id="rId568" Type="http://schemas.openxmlformats.org/officeDocument/2006/relationships/image" Target="../media/image1378.png"/><Relationship Id="rId775" Type="http://schemas.openxmlformats.org/officeDocument/2006/relationships/customXml" Target="../ink/ink1484.xml"/><Relationship Id="rId428" Type="http://schemas.openxmlformats.org/officeDocument/2006/relationships/customXml" Target="../ink/ink1310.xml"/><Relationship Id="rId635" Type="http://schemas.openxmlformats.org/officeDocument/2006/relationships/customXml" Target="../ink/ink1414.xml"/><Relationship Id="rId274" Type="http://schemas.openxmlformats.org/officeDocument/2006/relationships/customXml" Target="../ink/ink1233.xml"/><Relationship Id="rId481" Type="http://schemas.openxmlformats.org/officeDocument/2006/relationships/customXml" Target="../ink/ink1337.xml"/><Relationship Id="rId702" Type="http://schemas.openxmlformats.org/officeDocument/2006/relationships/image" Target="../media/image1445.png"/><Relationship Id="rId69" Type="http://schemas.openxmlformats.org/officeDocument/2006/relationships/image" Target="../media/image1130.png"/><Relationship Id="rId134" Type="http://schemas.openxmlformats.org/officeDocument/2006/relationships/customXml" Target="../ink/ink1163.xml"/><Relationship Id="rId579" Type="http://schemas.openxmlformats.org/officeDocument/2006/relationships/customXml" Target="../ink/ink1386.xml"/><Relationship Id="rId786" Type="http://schemas.openxmlformats.org/officeDocument/2006/relationships/image" Target="../media/image1487.png"/><Relationship Id="rId341" Type="http://schemas.openxmlformats.org/officeDocument/2006/relationships/image" Target="../media/image1265.png"/><Relationship Id="rId439" Type="http://schemas.openxmlformats.org/officeDocument/2006/relationships/image" Target="../media/image1314.png"/><Relationship Id="rId646" Type="http://schemas.openxmlformats.org/officeDocument/2006/relationships/image" Target="../media/image1417.png"/><Relationship Id="rId201" Type="http://schemas.openxmlformats.org/officeDocument/2006/relationships/image" Target="../media/image1195.png"/><Relationship Id="rId285" Type="http://schemas.openxmlformats.org/officeDocument/2006/relationships/image" Target="../media/image1237.png"/><Relationship Id="rId506" Type="http://schemas.openxmlformats.org/officeDocument/2006/relationships/image" Target="../media/image1347.png"/><Relationship Id="rId492" Type="http://schemas.openxmlformats.org/officeDocument/2006/relationships/image" Target="../media/image1340.png"/><Relationship Id="rId713" Type="http://schemas.openxmlformats.org/officeDocument/2006/relationships/customXml" Target="../ink/ink1453.xml"/><Relationship Id="rId145" Type="http://schemas.openxmlformats.org/officeDocument/2006/relationships/image" Target="../media/image1167.png"/><Relationship Id="rId352" Type="http://schemas.openxmlformats.org/officeDocument/2006/relationships/customXml" Target="../ink/ink1272.xml"/><Relationship Id="rId212" Type="http://schemas.openxmlformats.org/officeDocument/2006/relationships/customXml" Target="../ink/ink1202.xml"/><Relationship Id="rId657" Type="http://schemas.openxmlformats.org/officeDocument/2006/relationships/customXml" Target="../ink/ink1425.xml"/><Relationship Id="rId296" Type="http://schemas.openxmlformats.org/officeDocument/2006/relationships/customXml" Target="../ink/ink1244.xml"/><Relationship Id="rId517" Type="http://schemas.openxmlformats.org/officeDocument/2006/relationships/customXml" Target="../ink/ink1355.xml"/><Relationship Id="rId724" Type="http://schemas.openxmlformats.org/officeDocument/2006/relationships/image" Target="../media/image1456.png"/><Relationship Id="rId60" Type="http://schemas.openxmlformats.org/officeDocument/2006/relationships/customXml" Target="../ink/ink1126.xml"/><Relationship Id="rId156" Type="http://schemas.openxmlformats.org/officeDocument/2006/relationships/customXml" Target="../ink/ink1174.xml"/><Relationship Id="rId363" Type="http://schemas.openxmlformats.org/officeDocument/2006/relationships/image" Target="../media/image1276.png"/><Relationship Id="rId570" Type="http://schemas.openxmlformats.org/officeDocument/2006/relationships/image" Target="../media/image1379.png"/><Relationship Id="rId223" Type="http://schemas.openxmlformats.org/officeDocument/2006/relationships/image" Target="../media/image1206.png"/><Relationship Id="rId430" Type="http://schemas.openxmlformats.org/officeDocument/2006/relationships/customXml" Target="../ink/ink1311.xml"/><Relationship Id="rId668" Type="http://schemas.openxmlformats.org/officeDocument/2006/relationships/image" Target="../media/image1428.png"/><Relationship Id="rId18" Type="http://schemas.openxmlformats.org/officeDocument/2006/relationships/customXml" Target="../ink/ink1105.xml"/><Relationship Id="rId528" Type="http://schemas.openxmlformats.org/officeDocument/2006/relationships/image" Target="../media/image1358.png"/><Relationship Id="rId735" Type="http://schemas.openxmlformats.org/officeDocument/2006/relationships/customXml" Target="../ink/ink1464.xml"/><Relationship Id="rId167" Type="http://schemas.openxmlformats.org/officeDocument/2006/relationships/image" Target="../media/image1178.png"/><Relationship Id="rId374" Type="http://schemas.openxmlformats.org/officeDocument/2006/relationships/customXml" Target="../ink/ink1283.xml"/><Relationship Id="rId581" Type="http://schemas.openxmlformats.org/officeDocument/2006/relationships/customXml" Target="../ink/ink1387.xml"/><Relationship Id="rId71" Type="http://schemas.openxmlformats.org/officeDocument/2006/relationships/image" Target="../media/image1131.png"/><Relationship Id="rId234" Type="http://schemas.openxmlformats.org/officeDocument/2006/relationships/customXml" Target="../ink/ink1213.xml"/><Relationship Id="rId679" Type="http://schemas.openxmlformats.org/officeDocument/2006/relationships/customXml" Target="../ink/ink1436.xml"/><Relationship Id="rId2" Type="http://schemas.openxmlformats.org/officeDocument/2006/relationships/customXml" Target="../ink/ink1097.xml"/><Relationship Id="rId29" Type="http://schemas.openxmlformats.org/officeDocument/2006/relationships/image" Target="../media/image1110.png"/><Relationship Id="rId441" Type="http://schemas.openxmlformats.org/officeDocument/2006/relationships/image" Target="../media/image1315.png"/><Relationship Id="rId539" Type="http://schemas.openxmlformats.org/officeDocument/2006/relationships/customXml" Target="../ink/ink1366.xml"/><Relationship Id="rId746" Type="http://schemas.openxmlformats.org/officeDocument/2006/relationships/image" Target="../media/image1467.png"/><Relationship Id="rId178" Type="http://schemas.openxmlformats.org/officeDocument/2006/relationships/customXml" Target="../ink/ink1185.xml"/><Relationship Id="rId301" Type="http://schemas.openxmlformats.org/officeDocument/2006/relationships/image" Target="../media/image1245.png"/><Relationship Id="rId82" Type="http://schemas.openxmlformats.org/officeDocument/2006/relationships/customXml" Target="../ink/ink1137.xml"/><Relationship Id="rId385" Type="http://schemas.openxmlformats.org/officeDocument/2006/relationships/image" Target="../media/image1287.png"/><Relationship Id="rId592" Type="http://schemas.openxmlformats.org/officeDocument/2006/relationships/image" Target="../media/image1390.png"/><Relationship Id="rId606" Type="http://schemas.openxmlformats.org/officeDocument/2006/relationships/image" Target="../media/image1397.png"/><Relationship Id="rId245" Type="http://schemas.openxmlformats.org/officeDocument/2006/relationships/image" Target="../media/image1217.png"/><Relationship Id="rId452" Type="http://schemas.openxmlformats.org/officeDocument/2006/relationships/customXml" Target="../ink/ink1322.xml"/><Relationship Id="rId105" Type="http://schemas.openxmlformats.org/officeDocument/2006/relationships/image" Target="../media/image1147.png"/><Relationship Id="rId312" Type="http://schemas.openxmlformats.org/officeDocument/2006/relationships/customXml" Target="../ink/ink1252.xml"/><Relationship Id="rId757" Type="http://schemas.openxmlformats.org/officeDocument/2006/relationships/customXml" Target="../ink/ink1475.xml"/><Relationship Id="rId93" Type="http://schemas.openxmlformats.org/officeDocument/2006/relationships/image" Target="../media/image1141.png"/><Relationship Id="rId189" Type="http://schemas.openxmlformats.org/officeDocument/2006/relationships/image" Target="../media/image1189.png"/><Relationship Id="rId396" Type="http://schemas.openxmlformats.org/officeDocument/2006/relationships/customXml" Target="../ink/ink1294.xml"/><Relationship Id="rId617" Type="http://schemas.openxmlformats.org/officeDocument/2006/relationships/customXml" Target="../ink/ink1405.xml"/><Relationship Id="rId256" Type="http://schemas.openxmlformats.org/officeDocument/2006/relationships/customXml" Target="../ink/ink1224.xml"/><Relationship Id="rId463" Type="http://schemas.openxmlformats.org/officeDocument/2006/relationships/customXml" Target="../ink/ink1328.xml"/><Relationship Id="rId670" Type="http://schemas.openxmlformats.org/officeDocument/2006/relationships/image" Target="../media/image1429.png"/><Relationship Id="rId116" Type="http://schemas.openxmlformats.org/officeDocument/2006/relationships/customXml" Target="../ink/ink1154.xml"/><Relationship Id="rId323" Type="http://schemas.openxmlformats.org/officeDocument/2006/relationships/image" Target="../media/image1256.png"/><Relationship Id="rId530" Type="http://schemas.openxmlformats.org/officeDocument/2006/relationships/image" Target="../media/image1359.png"/><Relationship Id="rId768" Type="http://schemas.openxmlformats.org/officeDocument/2006/relationships/image" Target="../media/image1478.png"/><Relationship Id="rId20" Type="http://schemas.openxmlformats.org/officeDocument/2006/relationships/customXml" Target="../ink/ink1106.xml"/><Relationship Id="rId628" Type="http://schemas.openxmlformats.org/officeDocument/2006/relationships/image" Target="../media/image1408.png"/><Relationship Id="rId267" Type="http://schemas.openxmlformats.org/officeDocument/2006/relationships/image" Target="../media/image1228.png"/><Relationship Id="rId474" Type="http://schemas.openxmlformats.org/officeDocument/2006/relationships/image" Target="../media/image1331.png"/><Relationship Id="rId127" Type="http://schemas.openxmlformats.org/officeDocument/2006/relationships/image" Target="../media/image1158.png"/><Relationship Id="rId681" Type="http://schemas.openxmlformats.org/officeDocument/2006/relationships/customXml" Target="../ink/ink1437.xml"/><Relationship Id="rId779" Type="http://schemas.openxmlformats.org/officeDocument/2006/relationships/customXml" Target="../ink/ink1486.xml"/><Relationship Id="rId31" Type="http://schemas.openxmlformats.org/officeDocument/2006/relationships/image" Target="../media/image1111.png"/><Relationship Id="rId334" Type="http://schemas.openxmlformats.org/officeDocument/2006/relationships/customXml" Target="../ink/ink1263.xml"/><Relationship Id="rId541" Type="http://schemas.openxmlformats.org/officeDocument/2006/relationships/customXml" Target="../ink/ink1367.xml"/><Relationship Id="rId639" Type="http://schemas.openxmlformats.org/officeDocument/2006/relationships/customXml" Target="../ink/ink1416.xml"/><Relationship Id="rId180" Type="http://schemas.openxmlformats.org/officeDocument/2006/relationships/customXml" Target="../ink/ink1186.xml"/><Relationship Id="rId278" Type="http://schemas.openxmlformats.org/officeDocument/2006/relationships/customXml" Target="../ink/ink1235.xml"/><Relationship Id="rId401" Type="http://schemas.openxmlformats.org/officeDocument/2006/relationships/image" Target="../media/image1295.png"/><Relationship Id="rId485" Type="http://schemas.openxmlformats.org/officeDocument/2006/relationships/customXml" Target="../ink/ink1339.xml"/><Relationship Id="rId692" Type="http://schemas.openxmlformats.org/officeDocument/2006/relationships/image" Target="../media/image1440.png"/><Relationship Id="rId706" Type="http://schemas.openxmlformats.org/officeDocument/2006/relationships/image" Target="../media/image1447.png"/><Relationship Id="rId42" Type="http://schemas.openxmlformats.org/officeDocument/2006/relationships/customXml" Target="../ink/ink1117.xml"/><Relationship Id="rId138" Type="http://schemas.openxmlformats.org/officeDocument/2006/relationships/customXml" Target="../ink/ink1165.xml"/><Relationship Id="rId345" Type="http://schemas.openxmlformats.org/officeDocument/2006/relationships/image" Target="../media/image1267.png"/><Relationship Id="rId552" Type="http://schemas.openxmlformats.org/officeDocument/2006/relationships/image" Target="../media/image1370.png"/><Relationship Id="rId191" Type="http://schemas.openxmlformats.org/officeDocument/2006/relationships/image" Target="../media/image1190.png"/><Relationship Id="rId205" Type="http://schemas.openxmlformats.org/officeDocument/2006/relationships/image" Target="../media/image1197.png"/><Relationship Id="rId412" Type="http://schemas.openxmlformats.org/officeDocument/2006/relationships/customXml" Target="../ink/ink1302.xml"/><Relationship Id="rId289" Type="http://schemas.openxmlformats.org/officeDocument/2006/relationships/image" Target="../media/image1239.png"/><Relationship Id="rId496" Type="http://schemas.openxmlformats.org/officeDocument/2006/relationships/image" Target="../media/image1342.png"/><Relationship Id="rId717" Type="http://schemas.openxmlformats.org/officeDocument/2006/relationships/customXml" Target="../ink/ink1455.xml"/><Relationship Id="rId53" Type="http://schemas.openxmlformats.org/officeDocument/2006/relationships/image" Target="../media/image1122.png"/><Relationship Id="rId149" Type="http://schemas.openxmlformats.org/officeDocument/2006/relationships/image" Target="../media/image1169.png"/><Relationship Id="rId356" Type="http://schemas.openxmlformats.org/officeDocument/2006/relationships/customXml" Target="../ink/ink1274.xml"/><Relationship Id="rId563" Type="http://schemas.openxmlformats.org/officeDocument/2006/relationships/customXml" Target="../ink/ink1378.xml"/><Relationship Id="rId770" Type="http://schemas.openxmlformats.org/officeDocument/2006/relationships/image" Target="../media/image1479.png"/><Relationship Id="rId216" Type="http://schemas.openxmlformats.org/officeDocument/2006/relationships/customXml" Target="../ink/ink1204.xml"/><Relationship Id="rId423" Type="http://schemas.openxmlformats.org/officeDocument/2006/relationships/image" Target="../media/image1306.png"/><Relationship Id="rId258" Type="http://schemas.openxmlformats.org/officeDocument/2006/relationships/customXml" Target="../ink/ink1225.xml"/><Relationship Id="rId465" Type="http://schemas.openxmlformats.org/officeDocument/2006/relationships/customXml" Target="../ink/ink1329.xml"/><Relationship Id="rId630" Type="http://schemas.openxmlformats.org/officeDocument/2006/relationships/image" Target="../media/image1409.png"/><Relationship Id="rId672" Type="http://schemas.openxmlformats.org/officeDocument/2006/relationships/image" Target="../media/image1430.png"/><Relationship Id="rId728" Type="http://schemas.openxmlformats.org/officeDocument/2006/relationships/image" Target="../media/image1458.png"/><Relationship Id="rId22" Type="http://schemas.openxmlformats.org/officeDocument/2006/relationships/customXml" Target="../ink/ink1107.xml"/><Relationship Id="rId64" Type="http://schemas.openxmlformats.org/officeDocument/2006/relationships/customXml" Target="../ink/ink1128.xml"/><Relationship Id="rId118" Type="http://schemas.openxmlformats.org/officeDocument/2006/relationships/customXml" Target="../ink/ink1155.xml"/><Relationship Id="rId325" Type="http://schemas.openxmlformats.org/officeDocument/2006/relationships/image" Target="../media/image1257.png"/><Relationship Id="rId367" Type="http://schemas.openxmlformats.org/officeDocument/2006/relationships/image" Target="../media/image1278.png"/><Relationship Id="rId532" Type="http://schemas.openxmlformats.org/officeDocument/2006/relationships/image" Target="../media/image1360.png"/><Relationship Id="rId574" Type="http://schemas.openxmlformats.org/officeDocument/2006/relationships/image" Target="../media/image1381.png"/><Relationship Id="rId171" Type="http://schemas.openxmlformats.org/officeDocument/2006/relationships/image" Target="../media/image1180.png"/><Relationship Id="rId227" Type="http://schemas.openxmlformats.org/officeDocument/2006/relationships/image" Target="../media/image1208.png"/><Relationship Id="rId781" Type="http://schemas.openxmlformats.org/officeDocument/2006/relationships/customXml" Target="../ink/ink1487.xml"/><Relationship Id="rId269" Type="http://schemas.openxmlformats.org/officeDocument/2006/relationships/image" Target="../media/image1229.png"/><Relationship Id="rId434" Type="http://schemas.openxmlformats.org/officeDocument/2006/relationships/customXml" Target="../ink/ink1313.xml"/><Relationship Id="rId476" Type="http://schemas.openxmlformats.org/officeDocument/2006/relationships/image" Target="../media/image1332.png"/><Relationship Id="rId641" Type="http://schemas.openxmlformats.org/officeDocument/2006/relationships/customXml" Target="../ink/ink1417.xml"/><Relationship Id="rId683" Type="http://schemas.openxmlformats.org/officeDocument/2006/relationships/customXml" Target="../ink/ink1438.xml"/><Relationship Id="rId739" Type="http://schemas.openxmlformats.org/officeDocument/2006/relationships/customXml" Target="../ink/ink1466.xml"/><Relationship Id="rId33" Type="http://schemas.openxmlformats.org/officeDocument/2006/relationships/image" Target="../media/image1112.png"/><Relationship Id="rId129" Type="http://schemas.openxmlformats.org/officeDocument/2006/relationships/image" Target="../media/image1159.png"/><Relationship Id="rId280" Type="http://schemas.openxmlformats.org/officeDocument/2006/relationships/customXml" Target="../ink/ink1236.xml"/><Relationship Id="rId336" Type="http://schemas.openxmlformats.org/officeDocument/2006/relationships/customXml" Target="../ink/ink1264.xml"/><Relationship Id="rId501" Type="http://schemas.openxmlformats.org/officeDocument/2006/relationships/customXml" Target="../ink/ink1347.xml"/><Relationship Id="rId543" Type="http://schemas.openxmlformats.org/officeDocument/2006/relationships/customXml" Target="../ink/ink1368.xml"/><Relationship Id="rId75" Type="http://schemas.openxmlformats.org/officeDocument/2006/relationships/image" Target="../media/image1133.png"/><Relationship Id="rId140" Type="http://schemas.openxmlformats.org/officeDocument/2006/relationships/customXml" Target="../ink/ink1166.xml"/><Relationship Id="rId182" Type="http://schemas.openxmlformats.org/officeDocument/2006/relationships/customXml" Target="../ink/ink1187.xml"/><Relationship Id="rId378" Type="http://schemas.openxmlformats.org/officeDocument/2006/relationships/customXml" Target="../ink/ink1285.xml"/><Relationship Id="rId403" Type="http://schemas.openxmlformats.org/officeDocument/2006/relationships/image" Target="../media/image1296.png"/><Relationship Id="rId585" Type="http://schemas.openxmlformats.org/officeDocument/2006/relationships/customXml" Target="../ink/ink1389.xml"/><Relationship Id="rId750" Type="http://schemas.openxmlformats.org/officeDocument/2006/relationships/image" Target="../media/image1469.png"/><Relationship Id="rId6" Type="http://schemas.openxmlformats.org/officeDocument/2006/relationships/customXml" Target="../ink/ink1099.xml"/><Relationship Id="rId238" Type="http://schemas.openxmlformats.org/officeDocument/2006/relationships/customXml" Target="../ink/ink1215.xml"/><Relationship Id="rId445" Type="http://schemas.openxmlformats.org/officeDocument/2006/relationships/image" Target="../media/image1317.png"/><Relationship Id="rId487" Type="http://schemas.openxmlformats.org/officeDocument/2006/relationships/customXml" Target="../ink/ink1340.xml"/><Relationship Id="rId610" Type="http://schemas.openxmlformats.org/officeDocument/2006/relationships/image" Target="../media/image1399.png"/><Relationship Id="rId652" Type="http://schemas.openxmlformats.org/officeDocument/2006/relationships/image" Target="../media/image1420.png"/><Relationship Id="rId694" Type="http://schemas.openxmlformats.org/officeDocument/2006/relationships/image" Target="../media/image1441.png"/><Relationship Id="rId708" Type="http://schemas.openxmlformats.org/officeDocument/2006/relationships/image" Target="../media/image1448.png"/><Relationship Id="rId291" Type="http://schemas.openxmlformats.org/officeDocument/2006/relationships/image" Target="../media/image1240.png"/><Relationship Id="rId305" Type="http://schemas.openxmlformats.org/officeDocument/2006/relationships/image" Target="../media/image1247.png"/><Relationship Id="rId347" Type="http://schemas.openxmlformats.org/officeDocument/2006/relationships/image" Target="../media/image1268.png"/><Relationship Id="rId512" Type="http://schemas.openxmlformats.org/officeDocument/2006/relationships/image" Target="../media/image1350.png"/><Relationship Id="rId44" Type="http://schemas.openxmlformats.org/officeDocument/2006/relationships/customXml" Target="../ink/ink1118.xml"/><Relationship Id="rId86" Type="http://schemas.openxmlformats.org/officeDocument/2006/relationships/customXml" Target="../ink/ink1139.xml"/><Relationship Id="rId151" Type="http://schemas.openxmlformats.org/officeDocument/2006/relationships/image" Target="../media/image1170.png"/><Relationship Id="rId389" Type="http://schemas.openxmlformats.org/officeDocument/2006/relationships/image" Target="../media/image1289.png"/><Relationship Id="rId554" Type="http://schemas.openxmlformats.org/officeDocument/2006/relationships/image" Target="../media/image1371.png"/><Relationship Id="rId596" Type="http://schemas.openxmlformats.org/officeDocument/2006/relationships/image" Target="../media/image1392.png"/><Relationship Id="rId761" Type="http://schemas.openxmlformats.org/officeDocument/2006/relationships/customXml" Target="../ink/ink1477.xml"/><Relationship Id="rId193" Type="http://schemas.openxmlformats.org/officeDocument/2006/relationships/image" Target="../media/image1191.png"/><Relationship Id="rId207" Type="http://schemas.openxmlformats.org/officeDocument/2006/relationships/image" Target="../media/image1198.png"/><Relationship Id="rId249" Type="http://schemas.openxmlformats.org/officeDocument/2006/relationships/image" Target="../media/image1219.png"/><Relationship Id="rId414" Type="http://schemas.openxmlformats.org/officeDocument/2006/relationships/customXml" Target="../ink/ink1303.xml"/><Relationship Id="rId456" Type="http://schemas.openxmlformats.org/officeDocument/2006/relationships/customXml" Target="../ink/ink1324.xml"/><Relationship Id="rId498" Type="http://schemas.openxmlformats.org/officeDocument/2006/relationships/image" Target="../media/image1343.png"/><Relationship Id="rId621" Type="http://schemas.openxmlformats.org/officeDocument/2006/relationships/customXml" Target="../ink/ink1407.xml"/><Relationship Id="rId663" Type="http://schemas.openxmlformats.org/officeDocument/2006/relationships/customXml" Target="../ink/ink1428.xml"/><Relationship Id="rId13" Type="http://schemas.openxmlformats.org/officeDocument/2006/relationships/image" Target="../media/image1102.png"/><Relationship Id="rId109" Type="http://schemas.openxmlformats.org/officeDocument/2006/relationships/image" Target="../media/image1149.png"/><Relationship Id="rId260" Type="http://schemas.openxmlformats.org/officeDocument/2006/relationships/customXml" Target="../ink/ink1226.xml"/><Relationship Id="rId316" Type="http://schemas.openxmlformats.org/officeDocument/2006/relationships/customXml" Target="../ink/ink1254.xml"/><Relationship Id="rId523" Type="http://schemas.openxmlformats.org/officeDocument/2006/relationships/customXml" Target="../ink/ink1358.xml"/><Relationship Id="rId719" Type="http://schemas.openxmlformats.org/officeDocument/2006/relationships/customXml" Target="../ink/ink1456.xml"/><Relationship Id="rId55" Type="http://schemas.openxmlformats.org/officeDocument/2006/relationships/image" Target="../media/image1123.png"/><Relationship Id="rId97" Type="http://schemas.openxmlformats.org/officeDocument/2006/relationships/image" Target="../media/image1143.png"/><Relationship Id="rId120" Type="http://schemas.openxmlformats.org/officeDocument/2006/relationships/customXml" Target="../ink/ink1156.xml"/><Relationship Id="rId358" Type="http://schemas.openxmlformats.org/officeDocument/2006/relationships/customXml" Target="../ink/ink1275.xml"/><Relationship Id="rId565" Type="http://schemas.openxmlformats.org/officeDocument/2006/relationships/customXml" Target="../ink/ink1379.xml"/><Relationship Id="rId730" Type="http://schemas.openxmlformats.org/officeDocument/2006/relationships/image" Target="../media/image1459.png"/><Relationship Id="rId772" Type="http://schemas.openxmlformats.org/officeDocument/2006/relationships/image" Target="../media/image1480.png"/><Relationship Id="rId162" Type="http://schemas.openxmlformats.org/officeDocument/2006/relationships/customXml" Target="../ink/ink1177.xml"/><Relationship Id="rId218" Type="http://schemas.openxmlformats.org/officeDocument/2006/relationships/customXml" Target="../ink/ink1205.xml"/><Relationship Id="rId425" Type="http://schemas.openxmlformats.org/officeDocument/2006/relationships/image" Target="../media/image1307.png"/><Relationship Id="rId467" Type="http://schemas.openxmlformats.org/officeDocument/2006/relationships/customXml" Target="../ink/ink1330.xml"/><Relationship Id="rId632" Type="http://schemas.openxmlformats.org/officeDocument/2006/relationships/image" Target="../media/image1410.png"/><Relationship Id="rId271" Type="http://schemas.openxmlformats.org/officeDocument/2006/relationships/image" Target="../media/image1230.png"/><Relationship Id="rId674" Type="http://schemas.openxmlformats.org/officeDocument/2006/relationships/image" Target="../media/image1431.png"/><Relationship Id="rId24" Type="http://schemas.openxmlformats.org/officeDocument/2006/relationships/customXml" Target="../ink/ink1108.xml"/><Relationship Id="rId66" Type="http://schemas.openxmlformats.org/officeDocument/2006/relationships/customXml" Target="../ink/ink1129.xml"/><Relationship Id="rId131" Type="http://schemas.openxmlformats.org/officeDocument/2006/relationships/image" Target="../media/image1160.png"/><Relationship Id="rId327" Type="http://schemas.openxmlformats.org/officeDocument/2006/relationships/image" Target="../media/image1258.png"/><Relationship Id="rId369" Type="http://schemas.openxmlformats.org/officeDocument/2006/relationships/image" Target="../media/image1279.png"/><Relationship Id="rId534" Type="http://schemas.openxmlformats.org/officeDocument/2006/relationships/image" Target="../media/image1361.png"/><Relationship Id="rId576" Type="http://schemas.openxmlformats.org/officeDocument/2006/relationships/image" Target="../media/image1382.png"/><Relationship Id="rId741" Type="http://schemas.openxmlformats.org/officeDocument/2006/relationships/customXml" Target="../ink/ink1467.xml"/><Relationship Id="rId783" Type="http://schemas.openxmlformats.org/officeDocument/2006/relationships/customXml" Target="../ink/ink1488.xml"/><Relationship Id="rId173" Type="http://schemas.openxmlformats.org/officeDocument/2006/relationships/image" Target="../media/image1181.png"/><Relationship Id="rId229" Type="http://schemas.openxmlformats.org/officeDocument/2006/relationships/image" Target="../media/image1209.png"/><Relationship Id="rId380" Type="http://schemas.openxmlformats.org/officeDocument/2006/relationships/customXml" Target="../ink/ink1286.xml"/><Relationship Id="rId436" Type="http://schemas.openxmlformats.org/officeDocument/2006/relationships/customXml" Target="../ink/ink1314.xml"/><Relationship Id="rId601" Type="http://schemas.openxmlformats.org/officeDocument/2006/relationships/customXml" Target="../ink/ink1397.xml"/><Relationship Id="rId643" Type="http://schemas.openxmlformats.org/officeDocument/2006/relationships/customXml" Target="../ink/ink1418.xml"/><Relationship Id="rId240" Type="http://schemas.openxmlformats.org/officeDocument/2006/relationships/customXml" Target="../ink/ink1216.xml"/><Relationship Id="rId478" Type="http://schemas.openxmlformats.org/officeDocument/2006/relationships/image" Target="../media/image1333.png"/><Relationship Id="rId685" Type="http://schemas.openxmlformats.org/officeDocument/2006/relationships/customXml" Target="../ink/ink1439.xml"/><Relationship Id="rId35" Type="http://schemas.openxmlformats.org/officeDocument/2006/relationships/image" Target="../media/image1113.png"/><Relationship Id="rId77" Type="http://schemas.openxmlformats.org/officeDocument/2006/relationships/image" Target="../media/image1134.png"/><Relationship Id="rId100" Type="http://schemas.openxmlformats.org/officeDocument/2006/relationships/customXml" Target="../ink/ink1146.xml"/><Relationship Id="rId282" Type="http://schemas.openxmlformats.org/officeDocument/2006/relationships/customXml" Target="../ink/ink1237.xml"/><Relationship Id="rId338" Type="http://schemas.openxmlformats.org/officeDocument/2006/relationships/customXml" Target="../ink/ink1265.xml"/><Relationship Id="rId503" Type="http://schemas.openxmlformats.org/officeDocument/2006/relationships/customXml" Target="../ink/ink1348.xml"/><Relationship Id="rId545" Type="http://schemas.openxmlformats.org/officeDocument/2006/relationships/customXml" Target="../ink/ink1369.xml"/><Relationship Id="rId587" Type="http://schemas.openxmlformats.org/officeDocument/2006/relationships/customXml" Target="../ink/ink1390.xml"/><Relationship Id="rId710" Type="http://schemas.openxmlformats.org/officeDocument/2006/relationships/image" Target="../media/image1449.png"/><Relationship Id="rId752" Type="http://schemas.openxmlformats.org/officeDocument/2006/relationships/image" Target="../media/image1470.png"/><Relationship Id="rId8" Type="http://schemas.openxmlformats.org/officeDocument/2006/relationships/customXml" Target="../ink/ink1100.xml"/><Relationship Id="rId142" Type="http://schemas.openxmlformats.org/officeDocument/2006/relationships/customXml" Target="../ink/ink1167.xml"/><Relationship Id="rId184" Type="http://schemas.openxmlformats.org/officeDocument/2006/relationships/customXml" Target="../ink/ink1188.xml"/><Relationship Id="rId391" Type="http://schemas.openxmlformats.org/officeDocument/2006/relationships/image" Target="../media/image1290.png"/><Relationship Id="rId405" Type="http://schemas.openxmlformats.org/officeDocument/2006/relationships/image" Target="../media/image1297.png"/><Relationship Id="rId447" Type="http://schemas.openxmlformats.org/officeDocument/2006/relationships/image" Target="../media/image1318.png"/><Relationship Id="rId612" Type="http://schemas.openxmlformats.org/officeDocument/2006/relationships/image" Target="../media/image1400.png"/><Relationship Id="rId251" Type="http://schemas.openxmlformats.org/officeDocument/2006/relationships/image" Target="../media/image1220.png"/><Relationship Id="rId489" Type="http://schemas.openxmlformats.org/officeDocument/2006/relationships/customXml" Target="../ink/ink1341.xml"/><Relationship Id="rId654" Type="http://schemas.openxmlformats.org/officeDocument/2006/relationships/image" Target="../media/image1421.png"/><Relationship Id="rId696" Type="http://schemas.openxmlformats.org/officeDocument/2006/relationships/image" Target="../media/image1442.png"/><Relationship Id="rId46" Type="http://schemas.openxmlformats.org/officeDocument/2006/relationships/customXml" Target="../ink/ink1119.xml"/><Relationship Id="rId293" Type="http://schemas.openxmlformats.org/officeDocument/2006/relationships/image" Target="../media/image1241.png"/><Relationship Id="rId307" Type="http://schemas.openxmlformats.org/officeDocument/2006/relationships/image" Target="../media/image1248.png"/><Relationship Id="rId349" Type="http://schemas.openxmlformats.org/officeDocument/2006/relationships/image" Target="../media/image1269.png"/><Relationship Id="rId514" Type="http://schemas.openxmlformats.org/officeDocument/2006/relationships/image" Target="../media/image1351.png"/><Relationship Id="rId556" Type="http://schemas.openxmlformats.org/officeDocument/2006/relationships/image" Target="../media/image1372.png"/><Relationship Id="rId721" Type="http://schemas.openxmlformats.org/officeDocument/2006/relationships/customXml" Target="../ink/ink1457.xml"/><Relationship Id="rId763" Type="http://schemas.openxmlformats.org/officeDocument/2006/relationships/customXml" Target="../ink/ink1478.xml"/><Relationship Id="rId88" Type="http://schemas.openxmlformats.org/officeDocument/2006/relationships/customXml" Target="../ink/ink1140.xml"/><Relationship Id="rId111" Type="http://schemas.openxmlformats.org/officeDocument/2006/relationships/image" Target="../media/image1150.png"/><Relationship Id="rId153" Type="http://schemas.openxmlformats.org/officeDocument/2006/relationships/image" Target="../media/image1171.png"/><Relationship Id="rId195" Type="http://schemas.openxmlformats.org/officeDocument/2006/relationships/image" Target="../media/image1192.png"/><Relationship Id="rId209" Type="http://schemas.openxmlformats.org/officeDocument/2006/relationships/image" Target="../media/image1199.png"/><Relationship Id="rId360" Type="http://schemas.openxmlformats.org/officeDocument/2006/relationships/customXml" Target="../ink/ink1276.xml"/><Relationship Id="rId416" Type="http://schemas.openxmlformats.org/officeDocument/2006/relationships/customXml" Target="../ink/ink1304.xml"/><Relationship Id="rId598" Type="http://schemas.openxmlformats.org/officeDocument/2006/relationships/image" Target="../media/image1393.png"/><Relationship Id="rId220" Type="http://schemas.openxmlformats.org/officeDocument/2006/relationships/customXml" Target="../ink/ink1206.xml"/><Relationship Id="rId458" Type="http://schemas.openxmlformats.org/officeDocument/2006/relationships/image" Target="../media/image1323.png"/><Relationship Id="rId623" Type="http://schemas.openxmlformats.org/officeDocument/2006/relationships/customXml" Target="../ink/ink1408.xml"/><Relationship Id="rId665" Type="http://schemas.openxmlformats.org/officeDocument/2006/relationships/customXml" Target="../ink/ink1429.xml"/><Relationship Id="rId15" Type="http://schemas.openxmlformats.org/officeDocument/2006/relationships/image" Target="../media/image1103.png"/><Relationship Id="rId57" Type="http://schemas.openxmlformats.org/officeDocument/2006/relationships/image" Target="../media/image1124.png"/><Relationship Id="rId262" Type="http://schemas.openxmlformats.org/officeDocument/2006/relationships/customXml" Target="../ink/ink1227.xml"/><Relationship Id="rId318" Type="http://schemas.openxmlformats.org/officeDocument/2006/relationships/customXml" Target="../ink/ink1255.xml"/><Relationship Id="rId525" Type="http://schemas.openxmlformats.org/officeDocument/2006/relationships/customXml" Target="../ink/ink1359.xml"/><Relationship Id="rId567" Type="http://schemas.openxmlformats.org/officeDocument/2006/relationships/customXml" Target="../ink/ink1380.xml"/><Relationship Id="rId732" Type="http://schemas.openxmlformats.org/officeDocument/2006/relationships/image" Target="../media/image1460.png"/><Relationship Id="rId99" Type="http://schemas.openxmlformats.org/officeDocument/2006/relationships/image" Target="../media/image1144.png"/><Relationship Id="rId122" Type="http://schemas.openxmlformats.org/officeDocument/2006/relationships/customXml" Target="../ink/ink1157.xml"/><Relationship Id="rId164" Type="http://schemas.openxmlformats.org/officeDocument/2006/relationships/customXml" Target="../ink/ink1178.xml"/><Relationship Id="rId371" Type="http://schemas.openxmlformats.org/officeDocument/2006/relationships/image" Target="../media/image1280.png"/><Relationship Id="rId774" Type="http://schemas.openxmlformats.org/officeDocument/2006/relationships/image" Target="../media/image1481.png"/><Relationship Id="rId427" Type="http://schemas.openxmlformats.org/officeDocument/2006/relationships/image" Target="../media/image1308.png"/><Relationship Id="rId469" Type="http://schemas.openxmlformats.org/officeDocument/2006/relationships/customXml" Target="../ink/ink1331.xml"/><Relationship Id="rId634" Type="http://schemas.openxmlformats.org/officeDocument/2006/relationships/image" Target="../media/image1411.png"/><Relationship Id="rId676" Type="http://schemas.openxmlformats.org/officeDocument/2006/relationships/image" Target="../media/image1432.png"/><Relationship Id="rId26" Type="http://schemas.openxmlformats.org/officeDocument/2006/relationships/customXml" Target="../ink/ink1109.xml"/><Relationship Id="rId231" Type="http://schemas.openxmlformats.org/officeDocument/2006/relationships/image" Target="../media/image1210.png"/><Relationship Id="rId273" Type="http://schemas.openxmlformats.org/officeDocument/2006/relationships/image" Target="../media/image1231.png"/><Relationship Id="rId329" Type="http://schemas.openxmlformats.org/officeDocument/2006/relationships/image" Target="../media/image1259.png"/><Relationship Id="rId480" Type="http://schemas.openxmlformats.org/officeDocument/2006/relationships/image" Target="../media/image1334.png"/><Relationship Id="rId536" Type="http://schemas.openxmlformats.org/officeDocument/2006/relationships/image" Target="../media/image1362.png"/><Relationship Id="rId701" Type="http://schemas.openxmlformats.org/officeDocument/2006/relationships/customXml" Target="../ink/ink1447.xml"/><Relationship Id="rId68" Type="http://schemas.openxmlformats.org/officeDocument/2006/relationships/customXml" Target="../ink/ink1130.xml"/><Relationship Id="rId133" Type="http://schemas.openxmlformats.org/officeDocument/2006/relationships/image" Target="../media/image1161.png"/><Relationship Id="rId175" Type="http://schemas.openxmlformats.org/officeDocument/2006/relationships/image" Target="../media/image1182.png"/><Relationship Id="rId340" Type="http://schemas.openxmlformats.org/officeDocument/2006/relationships/customXml" Target="../ink/ink1266.xml"/><Relationship Id="rId578" Type="http://schemas.openxmlformats.org/officeDocument/2006/relationships/image" Target="../media/image1383.png"/><Relationship Id="rId743" Type="http://schemas.openxmlformats.org/officeDocument/2006/relationships/customXml" Target="../ink/ink1468.xml"/><Relationship Id="rId785" Type="http://schemas.openxmlformats.org/officeDocument/2006/relationships/customXml" Target="../ink/ink1489.xml"/><Relationship Id="rId200" Type="http://schemas.openxmlformats.org/officeDocument/2006/relationships/customXml" Target="../ink/ink1196.xml"/><Relationship Id="rId382" Type="http://schemas.openxmlformats.org/officeDocument/2006/relationships/customXml" Target="../ink/ink1287.xml"/><Relationship Id="rId438" Type="http://schemas.openxmlformats.org/officeDocument/2006/relationships/customXml" Target="../ink/ink1315.xml"/><Relationship Id="rId603" Type="http://schemas.openxmlformats.org/officeDocument/2006/relationships/customXml" Target="../ink/ink1398.xml"/><Relationship Id="rId645" Type="http://schemas.openxmlformats.org/officeDocument/2006/relationships/customXml" Target="../ink/ink1419.xml"/><Relationship Id="rId687" Type="http://schemas.openxmlformats.org/officeDocument/2006/relationships/customXml" Target="../ink/ink1440.xml"/><Relationship Id="rId242" Type="http://schemas.openxmlformats.org/officeDocument/2006/relationships/customXml" Target="../ink/ink1217.xml"/><Relationship Id="rId284" Type="http://schemas.openxmlformats.org/officeDocument/2006/relationships/customXml" Target="../ink/ink1238.xml"/><Relationship Id="rId491" Type="http://schemas.openxmlformats.org/officeDocument/2006/relationships/customXml" Target="../ink/ink1342.xml"/><Relationship Id="rId505" Type="http://schemas.openxmlformats.org/officeDocument/2006/relationships/customXml" Target="../ink/ink1349.xml"/><Relationship Id="rId712" Type="http://schemas.openxmlformats.org/officeDocument/2006/relationships/image" Target="../media/image1450.png"/><Relationship Id="rId37" Type="http://schemas.openxmlformats.org/officeDocument/2006/relationships/image" Target="../media/image1114.png"/><Relationship Id="rId79" Type="http://schemas.openxmlformats.org/officeDocument/2006/relationships/image" Target="../media/image861.png"/><Relationship Id="rId102" Type="http://schemas.openxmlformats.org/officeDocument/2006/relationships/customXml" Target="../ink/ink1147.xml"/><Relationship Id="rId144" Type="http://schemas.openxmlformats.org/officeDocument/2006/relationships/customXml" Target="../ink/ink1168.xml"/><Relationship Id="rId547" Type="http://schemas.openxmlformats.org/officeDocument/2006/relationships/customXml" Target="../ink/ink1370.xml"/><Relationship Id="rId589" Type="http://schemas.openxmlformats.org/officeDocument/2006/relationships/customXml" Target="../ink/ink1391.xml"/><Relationship Id="rId754" Type="http://schemas.openxmlformats.org/officeDocument/2006/relationships/image" Target="../media/image1471.png"/><Relationship Id="rId90" Type="http://schemas.openxmlformats.org/officeDocument/2006/relationships/customXml" Target="../ink/ink1141.xml"/><Relationship Id="rId186" Type="http://schemas.openxmlformats.org/officeDocument/2006/relationships/customXml" Target="../ink/ink1189.xml"/><Relationship Id="rId351" Type="http://schemas.openxmlformats.org/officeDocument/2006/relationships/image" Target="../media/image1270.png"/><Relationship Id="rId393" Type="http://schemas.openxmlformats.org/officeDocument/2006/relationships/image" Target="../media/image1291.png"/><Relationship Id="rId407" Type="http://schemas.openxmlformats.org/officeDocument/2006/relationships/image" Target="../media/image1298.png"/><Relationship Id="rId449" Type="http://schemas.openxmlformats.org/officeDocument/2006/relationships/image" Target="../media/image1319.png"/><Relationship Id="rId614" Type="http://schemas.openxmlformats.org/officeDocument/2006/relationships/image" Target="../media/image1401.png"/><Relationship Id="rId656" Type="http://schemas.openxmlformats.org/officeDocument/2006/relationships/image" Target="../media/image1422.png"/><Relationship Id="rId211" Type="http://schemas.openxmlformats.org/officeDocument/2006/relationships/image" Target="../media/image1200.png"/><Relationship Id="rId253" Type="http://schemas.openxmlformats.org/officeDocument/2006/relationships/image" Target="../media/image1221.png"/><Relationship Id="rId295" Type="http://schemas.openxmlformats.org/officeDocument/2006/relationships/image" Target="../media/image1242.png"/><Relationship Id="rId309" Type="http://schemas.openxmlformats.org/officeDocument/2006/relationships/image" Target="../media/image1249.png"/><Relationship Id="rId460" Type="http://schemas.openxmlformats.org/officeDocument/2006/relationships/image" Target="../media/image1324.png"/><Relationship Id="rId516" Type="http://schemas.openxmlformats.org/officeDocument/2006/relationships/image" Target="../media/image1352.png"/><Relationship Id="rId698" Type="http://schemas.openxmlformats.org/officeDocument/2006/relationships/image" Target="../media/image1443.png"/><Relationship Id="rId48" Type="http://schemas.openxmlformats.org/officeDocument/2006/relationships/customXml" Target="../ink/ink1120.xml"/><Relationship Id="rId113" Type="http://schemas.openxmlformats.org/officeDocument/2006/relationships/image" Target="../media/image1151.png"/><Relationship Id="rId320" Type="http://schemas.openxmlformats.org/officeDocument/2006/relationships/customXml" Target="../ink/ink1256.xml"/><Relationship Id="rId558" Type="http://schemas.openxmlformats.org/officeDocument/2006/relationships/image" Target="../media/image1373.png"/><Relationship Id="rId723" Type="http://schemas.openxmlformats.org/officeDocument/2006/relationships/customXml" Target="../ink/ink1458.xml"/><Relationship Id="rId765" Type="http://schemas.openxmlformats.org/officeDocument/2006/relationships/customXml" Target="../ink/ink1479.xml"/><Relationship Id="rId155" Type="http://schemas.openxmlformats.org/officeDocument/2006/relationships/image" Target="../media/image1172.png"/><Relationship Id="rId197" Type="http://schemas.openxmlformats.org/officeDocument/2006/relationships/image" Target="../media/image1193.png"/><Relationship Id="rId362" Type="http://schemas.openxmlformats.org/officeDocument/2006/relationships/customXml" Target="../ink/ink1277.xml"/><Relationship Id="rId418" Type="http://schemas.openxmlformats.org/officeDocument/2006/relationships/customXml" Target="../ink/ink1305.xml"/><Relationship Id="rId625" Type="http://schemas.openxmlformats.org/officeDocument/2006/relationships/customXml" Target="../ink/ink1409.xml"/><Relationship Id="rId222" Type="http://schemas.openxmlformats.org/officeDocument/2006/relationships/customXml" Target="../ink/ink1207.xml"/><Relationship Id="rId264" Type="http://schemas.openxmlformats.org/officeDocument/2006/relationships/customXml" Target="../ink/ink1228.xml"/><Relationship Id="rId471" Type="http://schemas.openxmlformats.org/officeDocument/2006/relationships/customXml" Target="../ink/ink1332.xml"/><Relationship Id="rId667" Type="http://schemas.openxmlformats.org/officeDocument/2006/relationships/customXml" Target="../ink/ink1430.xml"/><Relationship Id="rId17" Type="http://schemas.openxmlformats.org/officeDocument/2006/relationships/image" Target="../media/image1104.png"/><Relationship Id="rId59" Type="http://schemas.openxmlformats.org/officeDocument/2006/relationships/image" Target="../media/image1125.png"/><Relationship Id="rId124" Type="http://schemas.openxmlformats.org/officeDocument/2006/relationships/customXml" Target="../ink/ink1158.xml"/><Relationship Id="rId527" Type="http://schemas.openxmlformats.org/officeDocument/2006/relationships/customXml" Target="../ink/ink1360.xml"/><Relationship Id="rId569" Type="http://schemas.openxmlformats.org/officeDocument/2006/relationships/customXml" Target="../ink/ink1381.xml"/><Relationship Id="rId734" Type="http://schemas.openxmlformats.org/officeDocument/2006/relationships/image" Target="../media/image1461.png"/><Relationship Id="rId776" Type="http://schemas.openxmlformats.org/officeDocument/2006/relationships/image" Target="../media/image1482.png"/><Relationship Id="rId70" Type="http://schemas.openxmlformats.org/officeDocument/2006/relationships/customXml" Target="../ink/ink1131.xml"/><Relationship Id="rId166" Type="http://schemas.openxmlformats.org/officeDocument/2006/relationships/customXml" Target="../ink/ink1179.xml"/><Relationship Id="rId331" Type="http://schemas.openxmlformats.org/officeDocument/2006/relationships/image" Target="../media/image1260.png"/><Relationship Id="rId373" Type="http://schemas.openxmlformats.org/officeDocument/2006/relationships/image" Target="../media/image1281.png"/><Relationship Id="rId429" Type="http://schemas.openxmlformats.org/officeDocument/2006/relationships/image" Target="../media/image1309.png"/><Relationship Id="rId580" Type="http://schemas.openxmlformats.org/officeDocument/2006/relationships/image" Target="../media/image1384.png"/><Relationship Id="rId636" Type="http://schemas.openxmlformats.org/officeDocument/2006/relationships/image" Target="../media/image1412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1211.png"/><Relationship Id="rId440" Type="http://schemas.openxmlformats.org/officeDocument/2006/relationships/customXml" Target="../ink/ink1316.xml"/><Relationship Id="rId678" Type="http://schemas.openxmlformats.org/officeDocument/2006/relationships/image" Target="../media/image1433.png"/><Relationship Id="rId28" Type="http://schemas.openxmlformats.org/officeDocument/2006/relationships/customXml" Target="../ink/ink1110.xml"/><Relationship Id="rId275" Type="http://schemas.openxmlformats.org/officeDocument/2006/relationships/image" Target="../media/image1232.png"/><Relationship Id="rId300" Type="http://schemas.openxmlformats.org/officeDocument/2006/relationships/customXml" Target="../ink/ink1246.xml"/><Relationship Id="rId482" Type="http://schemas.openxmlformats.org/officeDocument/2006/relationships/image" Target="../media/image1335.png"/><Relationship Id="rId538" Type="http://schemas.openxmlformats.org/officeDocument/2006/relationships/image" Target="../media/image1363.png"/><Relationship Id="rId703" Type="http://schemas.openxmlformats.org/officeDocument/2006/relationships/customXml" Target="../ink/ink1448.xml"/><Relationship Id="rId745" Type="http://schemas.openxmlformats.org/officeDocument/2006/relationships/customXml" Target="../ink/ink1469.xml"/><Relationship Id="rId81" Type="http://schemas.openxmlformats.org/officeDocument/2006/relationships/image" Target="../media/image1135.png"/><Relationship Id="rId135" Type="http://schemas.openxmlformats.org/officeDocument/2006/relationships/image" Target="../media/image1162.png"/><Relationship Id="rId177" Type="http://schemas.openxmlformats.org/officeDocument/2006/relationships/image" Target="../media/image1183.png"/><Relationship Id="rId342" Type="http://schemas.openxmlformats.org/officeDocument/2006/relationships/customXml" Target="../ink/ink1267.xml"/><Relationship Id="rId384" Type="http://schemas.openxmlformats.org/officeDocument/2006/relationships/customXml" Target="../ink/ink1288.xml"/><Relationship Id="rId591" Type="http://schemas.openxmlformats.org/officeDocument/2006/relationships/customXml" Target="../ink/ink1392.xml"/><Relationship Id="rId605" Type="http://schemas.openxmlformats.org/officeDocument/2006/relationships/customXml" Target="../ink/ink1399.xml"/><Relationship Id="rId787" Type="http://schemas.openxmlformats.org/officeDocument/2006/relationships/customXml" Target="../ink/ink1490.xml"/><Relationship Id="rId202" Type="http://schemas.openxmlformats.org/officeDocument/2006/relationships/customXml" Target="../ink/ink1197.xml"/><Relationship Id="rId244" Type="http://schemas.openxmlformats.org/officeDocument/2006/relationships/customXml" Target="../ink/ink1218.xml"/><Relationship Id="rId647" Type="http://schemas.openxmlformats.org/officeDocument/2006/relationships/customXml" Target="../ink/ink1420.xml"/><Relationship Id="rId689" Type="http://schemas.openxmlformats.org/officeDocument/2006/relationships/customXml" Target="../ink/ink1441.xml"/><Relationship Id="rId39" Type="http://schemas.openxmlformats.org/officeDocument/2006/relationships/image" Target="../media/image1115.png"/><Relationship Id="rId286" Type="http://schemas.openxmlformats.org/officeDocument/2006/relationships/customXml" Target="../ink/ink1239.xml"/><Relationship Id="rId451" Type="http://schemas.openxmlformats.org/officeDocument/2006/relationships/image" Target="../media/image1320.png"/><Relationship Id="rId493" Type="http://schemas.openxmlformats.org/officeDocument/2006/relationships/customXml" Target="../ink/ink1343.xml"/><Relationship Id="rId507" Type="http://schemas.openxmlformats.org/officeDocument/2006/relationships/customXml" Target="../ink/ink1350.xml"/><Relationship Id="rId549" Type="http://schemas.openxmlformats.org/officeDocument/2006/relationships/customXml" Target="../ink/ink1371.xml"/><Relationship Id="rId714" Type="http://schemas.openxmlformats.org/officeDocument/2006/relationships/image" Target="../media/image1451.png"/><Relationship Id="rId756" Type="http://schemas.openxmlformats.org/officeDocument/2006/relationships/image" Target="../media/image1472.png"/><Relationship Id="rId50" Type="http://schemas.openxmlformats.org/officeDocument/2006/relationships/customXml" Target="../ink/ink1121.xml"/><Relationship Id="rId104" Type="http://schemas.openxmlformats.org/officeDocument/2006/relationships/customXml" Target="../ink/ink1148.xml"/><Relationship Id="rId146" Type="http://schemas.openxmlformats.org/officeDocument/2006/relationships/customXml" Target="../ink/ink1169.xml"/><Relationship Id="rId188" Type="http://schemas.openxmlformats.org/officeDocument/2006/relationships/customXml" Target="../ink/ink1190.xml"/><Relationship Id="rId311" Type="http://schemas.openxmlformats.org/officeDocument/2006/relationships/image" Target="../media/image1250.png"/><Relationship Id="rId353" Type="http://schemas.openxmlformats.org/officeDocument/2006/relationships/image" Target="../media/image1271.png"/><Relationship Id="rId395" Type="http://schemas.openxmlformats.org/officeDocument/2006/relationships/image" Target="../media/image1292.png"/><Relationship Id="rId409" Type="http://schemas.openxmlformats.org/officeDocument/2006/relationships/image" Target="../media/image1299.png"/><Relationship Id="rId560" Type="http://schemas.openxmlformats.org/officeDocument/2006/relationships/image" Target="../media/image1374.png"/><Relationship Id="rId92" Type="http://schemas.openxmlformats.org/officeDocument/2006/relationships/customXml" Target="../ink/ink1142.xml"/><Relationship Id="rId213" Type="http://schemas.openxmlformats.org/officeDocument/2006/relationships/image" Target="../media/image1201.png"/><Relationship Id="rId420" Type="http://schemas.openxmlformats.org/officeDocument/2006/relationships/customXml" Target="../ink/ink1306.xml"/><Relationship Id="rId616" Type="http://schemas.openxmlformats.org/officeDocument/2006/relationships/image" Target="../media/image1402.png"/><Relationship Id="rId658" Type="http://schemas.openxmlformats.org/officeDocument/2006/relationships/image" Target="../media/image1423.png"/><Relationship Id="rId255" Type="http://schemas.openxmlformats.org/officeDocument/2006/relationships/image" Target="../media/image1222.png"/><Relationship Id="rId297" Type="http://schemas.openxmlformats.org/officeDocument/2006/relationships/image" Target="../media/image1243.png"/><Relationship Id="rId462" Type="http://schemas.openxmlformats.org/officeDocument/2006/relationships/image" Target="../media/image1325.png"/><Relationship Id="rId518" Type="http://schemas.openxmlformats.org/officeDocument/2006/relationships/image" Target="../media/image1353.png"/><Relationship Id="rId725" Type="http://schemas.openxmlformats.org/officeDocument/2006/relationships/customXml" Target="../ink/ink1459.xml"/><Relationship Id="rId115" Type="http://schemas.openxmlformats.org/officeDocument/2006/relationships/image" Target="../media/image1152.png"/><Relationship Id="rId157" Type="http://schemas.openxmlformats.org/officeDocument/2006/relationships/image" Target="../media/image1173.png"/><Relationship Id="rId322" Type="http://schemas.openxmlformats.org/officeDocument/2006/relationships/customXml" Target="../ink/ink1257.xml"/><Relationship Id="rId364" Type="http://schemas.openxmlformats.org/officeDocument/2006/relationships/customXml" Target="../ink/ink1278.xml"/><Relationship Id="rId767" Type="http://schemas.openxmlformats.org/officeDocument/2006/relationships/customXml" Target="../ink/ink1480.xml"/><Relationship Id="rId61" Type="http://schemas.openxmlformats.org/officeDocument/2006/relationships/image" Target="../media/image1126.png"/><Relationship Id="rId199" Type="http://schemas.openxmlformats.org/officeDocument/2006/relationships/image" Target="../media/image1194.png"/><Relationship Id="rId571" Type="http://schemas.openxmlformats.org/officeDocument/2006/relationships/customXml" Target="../ink/ink1382.xml"/><Relationship Id="rId627" Type="http://schemas.openxmlformats.org/officeDocument/2006/relationships/customXml" Target="../ink/ink1410.xml"/><Relationship Id="rId669" Type="http://schemas.openxmlformats.org/officeDocument/2006/relationships/customXml" Target="../ink/ink1431.xml"/><Relationship Id="rId19" Type="http://schemas.openxmlformats.org/officeDocument/2006/relationships/image" Target="../media/image1105.png"/><Relationship Id="rId224" Type="http://schemas.openxmlformats.org/officeDocument/2006/relationships/customXml" Target="../ink/ink1208.xml"/><Relationship Id="rId266" Type="http://schemas.openxmlformats.org/officeDocument/2006/relationships/customXml" Target="../ink/ink1229.xml"/><Relationship Id="rId431" Type="http://schemas.openxmlformats.org/officeDocument/2006/relationships/image" Target="../media/image1310.png"/><Relationship Id="rId473" Type="http://schemas.openxmlformats.org/officeDocument/2006/relationships/customXml" Target="../ink/ink1333.xml"/><Relationship Id="rId529" Type="http://schemas.openxmlformats.org/officeDocument/2006/relationships/customXml" Target="../ink/ink1361.xml"/><Relationship Id="rId680" Type="http://schemas.openxmlformats.org/officeDocument/2006/relationships/image" Target="../media/image1434.png"/><Relationship Id="rId736" Type="http://schemas.openxmlformats.org/officeDocument/2006/relationships/image" Target="../media/image1462.png"/><Relationship Id="rId30" Type="http://schemas.openxmlformats.org/officeDocument/2006/relationships/customXml" Target="../ink/ink1111.xml"/><Relationship Id="rId126" Type="http://schemas.openxmlformats.org/officeDocument/2006/relationships/customXml" Target="../ink/ink1159.xml"/><Relationship Id="rId168" Type="http://schemas.openxmlformats.org/officeDocument/2006/relationships/customXml" Target="../ink/ink1180.xml"/><Relationship Id="rId333" Type="http://schemas.openxmlformats.org/officeDocument/2006/relationships/image" Target="../media/image1261.png"/><Relationship Id="rId540" Type="http://schemas.openxmlformats.org/officeDocument/2006/relationships/image" Target="../media/image1364.png"/><Relationship Id="rId778" Type="http://schemas.openxmlformats.org/officeDocument/2006/relationships/image" Target="../media/image1483.png"/><Relationship Id="rId72" Type="http://schemas.openxmlformats.org/officeDocument/2006/relationships/customXml" Target="../ink/ink1132.xml"/><Relationship Id="rId375" Type="http://schemas.openxmlformats.org/officeDocument/2006/relationships/image" Target="../media/image1282.png"/><Relationship Id="rId582" Type="http://schemas.openxmlformats.org/officeDocument/2006/relationships/image" Target="../media/image1385.png"/><Relationship Id="rId638" Type="http://schemas.openxmlformats.org/officeDocument/2006/relationships/image" Target="../media/image1413.png"/><Relationship Id="rId3" Type="http://schemas.openxmlformats.org/officeDocument/2006/relationships/image" Target="../media/image820.png"/><Relationship Id="rId235" Type="http://schemas.openxmlformats.org/officeDocument/2006/relationships/image" Target="../media/image1212.png"/><Relationship Id="rId277" Type="http://schemas.openxmlformats.org/officeDocument/2006/relationships/image" Target="../media/image1233.png"/><Relationship Id="rId400" Type="http://schemas.openxmlformats.org/officeDocument/2006/relationships/customXml" Target="../ink/ink1296.xml"/><Relationship Id="rId442" Type="http://schemas.openxmlformats.org/officeDocument/2006/relationships/customXml" Target="../ink/ink1317.xml"/><Relationship Id="rId484" Type="http://schemas.openxmlformats.org/officeDocument/2006/relationships/image" Target="../media/image1336.png"/><Relationship Id="rId705" Type="http://schemas.openxmlformats.org/officeDocument/2006/relationships/customXml" Target="../ink/ink1449.xml"/><Relationship Id="rId137" Type="http://schemas.openxmlformats.org/officeDocument/2006/relationships/image" Target="../media/image1163.png"/><Relationship Id="rId302" Type="http://schemas.openxmlformats.org/officeDocument/2006/relationships/customXml" Target="../ink/ink1247.xml"/><Relationship Id="rId344" Type="http://schemas.openxmlformats.org/officeDocument/2006/relationships/customXml" Target="../ink/ink1268.xml"/><Relationship Id="rId691" Type="http://schemas.openxmlformats.org/officeDocument/2006/relationships/customXml" Target="../ink/ink1442.xml"/><Relationship Id="rId747" Type="http://schemas.openxmlformats.org/officeDocument/2006/relationships/customXml" Target="../ink/ink1470.xml"/><Relationship Id="rId789" Type="http://schemas.openxmlformats.org/officeDocument/2006/relationships/customXml" Target="../ink/ink1491.xml"/><Relationship Id="rId41" Type="http://schemas.openxmlformats.org/officeDocument/2006/relationships/image" Target="../media/image1116.png"/><Relationship Id="rId83" Type="http://schemas.openxmlformats.org/officeDocument/2006/relationships/image" Target="../media/image1136.png"/><Relationship Id="rId179" Type="http://schemas.openxmlformats.org/officeDocument/2006/relationships/image" Target="../media/image1184.png"/><Relationship Id="rId386" Type="http://schemas.openxmlformats.org/officeDocument/2006/relationships/customXml" Target="../ink/ink1289.xml"/><Relationship Id="rId551" Type="http://schemas.openxmlformats.org/officeDocument/2006/relationships/customXml" Target="../ink/ink1372.xml"/><Relationship Id="rId593" Type="http://schemas.openxmlformats.org/officeDocument/2006/relationships/customXml" Target="../ink/ink1393.xml"/><Relationship Id="rId607" Type="http://schemas.openxmlformats.org/officeDocument/2006/relationships/customXml" Target="../ink/ink1400.xml"/><Relationship Id="rId649" Type="http://schemas.openxmlformats.org/officeDocument/2006/relationships/customXml" Target="../ink/ink1421.xml"/><Relationship Id="rId190" Type="http://schemas.openxmlformats.org/officeDocument/2006/relationships/customXml" Target="../ink/ink1191.xml"/><Relationship Id="rId204" Type="http://schemas.openxmlformats.org/officeDocument/2006/relationships/customXml" Target="../ink/ink1198.xml"/><Relationship Id="rId246" Type="http://schemas.openxmlformats.org/officeDocument/2006/relationships/customXml" Target="../ink/ink1219.xml"/><Relationship Id="rId288" Type="http://schemas.openxmlformats.org/officeDocument/2006/relationships/customXml" Target="../ink/ink1240.xml"/><Relationship Id="rId411" Type="http://schemas.openxmlformats.org/officeDocument/2006/relationships/image" Target="../media/image1300.png"/><Relationship Id="rId453" Type="http://schemas.openxmlformats.org/officeDocument/2006/relationships/image" Target="../media/image1321.png"/><Relationship Id="rId509" Type="http://schemas.openxmlformats.org/officeDocument/2006/relationships/customXml" Target="../ink/ink1351.xml"/><Relationship Id="rId660" Type="http://schemas.openxmlformats.org/officeDocument/2006/relationships/image" Target="../media/image1424.png"/><Relationship Id="rId106" Type="http://schemas.openxmlformats.org/officeDocument/2006/relationships/customXml" Target="../ink/ink1149.xml"/><Relationship Id="rId313" Type="http://schemas.openxmlformats.org/officeDocument/2006/relationships/image" Target="../media/image1251.png"/><Relationship Id="rId495" Type="http://schemas.openxmlformats.org/officeDocument/2006/relationships/customXml" Target="../ink/ink1344.xml"/><Relationship Id="rId716" Type="http://schemas.openxmlformats.org/officeDocument/2006/relationships/image" Target="../media/image1452.png"/><Relationship Id="rId758" Type="http://schemas.openxmlformats.org/officeDocument/2006/relationships/image" Target="../media/image1473.png"/><Relationship Id="rId10" Type="http://schemas.openxmlformats.org/officeDocument/2006/relationships/customXml" Target="../ink/ink1101.xml"/><Relationship Id="rId52" Type="http://schemas.openxmlformats.org/officeDocument/2006/relationships/customXml" Target="../ink/ink1122.xml"/><Relationship Id="rId94" Type="http://schemas.openxmlformats.org/officeDocument/2006/relationships/customXml" Target="../ink/ink1143.xml"/><Relationship Id="rId148" Type="http://schemas.openxmlformats.org/officeDocument/2006/relationships/customXml" Target="../ink/ink1170.xml"/><Relationship Id="rId355" Type="http://schemas.openxmlformats.org/officeDocument/2006/relationships/image" Target="../media/image1272.png"/><Relationship Id="rId397" Type="http://schemas.openxmlformats.org/officeDocument/2006/relationships/image" Target="../media/image1293.png"/><Relationship Id="rId520" Type="http://schemas.openxmlformats.org/officeDocument/2006/relationships/image" Target="../media/image1354.png"/><Relationship Id="rId562" Type="http://schemas.openxmlformats.org/officeDocument/2006/relationships/image" Target="../media/image1375.png"/><Relationship Id="rId618" Type="http://schemas.openxmlformats.org/officeDocument/2006/relationships/image" Target="../media/image1403.png"/><Relationship Id="rId215" Type="http://schemas.openxmlformats.org/officeDocument/2006/relationships/image" Target="../media/image1202.png"/><Relationship Id="rId257" Type="http://schemas.openxmlformats.org/officeDocument/2006/relationships/image" Target="../media/image1223.png"/><Relationship Id="rId422" Type="http://schemas.openxmlformats.org/officeDocument/2006/relationships/customXml" Target="../ink/ink1307.xml"/><Relationship Id="rId464" Type="http://schemas.openxmlformats.org/officeDocument/2006/relationships/image" Target="../media/image1326.png"/><Relationship Id="rId299" Type="http://schemas.openxmlformats.org/officeDocument/2006/relationships/image" Target="../media/image1244.png"/><Relationship Id="rId727" Type="http://schemas.openxmlformats.org/officeDocument/2006/relationships/customXml" Target="../ink/ink1460.xml"/><Relationship Id="rId63" Type="http://schemas.openxmlformats.org/officeDocument/2006/relationships/image" Target="../media/image1127.png"/><Relationship Id="rId159" Type="http://schemas.openxmlformats.org/officeDocument/2006/relationships/image" Target="../media/image1174.png"/><Relationship Id="rId366" Type="http://schemas.openxmlformats.org/officeDocument/2006/relationships/customXml" Target="../ink/ink1279.xml"/><Relationship Id="rId573" Type="http://schemas.openxmlformats.org/officeDocument/2006/relationships/customXml" Target="../ink/ink1383.xml"/><Relationship Id="rId780" Type="http://schemas.openxmlformats.org/officeDocument/2006/relationships/image" Target="../media/image1484.png"/><Relationship Id="rId226" Type="http://schemas.openxmlformats.org/officeDocument/2006/relationships/customXml" Target="../ink/ink1209.xml"/><Relationship Id="rId433" Type="http://schemas.openxmlformats.org/officeDocument/2006/relationships/image" Target="../media/image1311.png"/><Relationship Id="rId640" Type="http://schemas.openxmlformats.org/officeDocument/2006/relationships/image" Target="../media/image1414.png"/><Relationship Id="rId738" Type="http://schemas.openxmlformats.org/officeDocument/2006/relationships/image" Target="../media/image1463.png"/><Relationship Id="rId74" Type="http://schemas.openxmlformats.org/officeDocument/2006/relationships/customXml" Target="../ink/ink1133.xml"/><Relationship Id="rId377" Type="http://schemas.openxmlformats.org/officeDocument/2006/relationships/image" Target="../media/image1283.png"/><Relationship Id="rId500" Type="http://schemas.openxmlformats.org/officeDocument/2006/relationships/image" Target="../media/image1344.png"/><Relationship Id="rId584" Type="http://schemas.openxmlformats.org/officeDocument/2006/relationships/image" Target="../media/image1386.png"/><Relationship Id="rId5" Type="http://schemas.openxmlformats.org/officeDocument/2006/relationships/image" Target="../media/image1098.png"/><Relationship Id="rId237" Type="http://schemas.openxmlformats.org/officeDocument/2006/relationships/image" Target="../media/image1213.png"/><Relationship Id="rId444" Type="http://schemas.openxmlformats.org/officeDocument/2006/relationships/customXml" Target="../ink/ink1318.xml"/><Relationship Id="rId651" Type="http://schemas.openxmlformats.org/officeDocument/2006/relationships/customXml" Target="../ink/ink1422.xml"/><Relationship Id="rId749" Type="http://schemas.openxmlformats.org/officeDocument/2006/relationships/customXml" Target="../ink/ink1471.xml"/><Relationship Id="rId290" Type="http://schemas.openxmlformats.org/officeDocument/2006/relationships/customXml" Target="../ink/ink1241.xml"/><Relationship Id="rId304" Type="http://schemas.openxmlformats.org/officeDocument/2006/relationships/customXml" Target="../ink/ink1248.xml"/><Relationship Id="rId388" Type="http://schemas.openxmlformats.org/officeDocument/2006/relationships/customXml" Target="../ink/ink1290.xml"/><Relationship Id="rId511" Type="http://schemas.openxmlformats.org/officeDocument/2006/relationships/customXml" Target="../ink/ink1352.xml"/><Relationship Id="rId609" Type="http://schemas.openxmlformats.org/officeDocument/2006/relationships/customXml" Target="../ink/ink1401.xml"/><Relationship Id="rId85" Type="http://schemas.openxmlformats.org/officeDocument/2006/relationships/image" Target="../media/image1137.png"/><Relationship Id="rId150" Type="http://schemas.openxmlformats.org/officeDocument/2006/relationships/customXml" Target="../ink/ink1171.xml"/><Relationship Id="rId595" Type="http://schemas.openxmlformats.org/officeDocument/2006/relationships/customXml" Target="../ink/ink1394.xml"/><Relationship Id="rId248" Type="http://schemas.openxmlformats.org/officeDocument/2006/relationships/customXml" Target="../ink/ink1220.xml"/><Relationship Id="rId455" Type="http://schemas.openxmlformats.org/officeDocument/2006/relationships/image" Target="../media/image1322.png"/><Relationship Id="rId662" Type="http://schemas.openxmlformats.org/officeDocument/2006/relationships/image" Target="../media/image1425.png"/><Relationship Id="rId12" Type="http://schemas.openxmlformats.org/officeDocument/2006/relationships/customXml" Target="../ink/ink1102.xml"/><Relationship Id="rId108" Type="http://schemas.openxmlformats.org/officeDocument/2006/relationships/customXml" Target="../ink/ink1150.xml"/><Relationship Id="rId315" Type="http://schemas.openxmlformats.org/officeDocument/2006/relationships/image" Target="../media/image1252.png"/><Relationship Id="rId522" Type="http://schemas.openxmlformats.org/officeDocument/2006/relationships/image" Target="../media/image1355.png"/><Relationship Id="rId96" Type="http://schemas.openxmlformats.org/officeDocument/2006/relationships/customXml" Target="../ink/ink1144.xml"/><Relationship Id="rId161" Type="http://schemas.openxmlformats.org/officeDocument/2006/relationships/image" Target="../media/image1175.png"/><Relationship Id="rId399" Type="http://schemas.openxmlformats.org/officeDocument/2006/relationships/image" Target="../media/image1294.png"/><Relationship Id="rId259" Type="http://schemas.openxmlformats.org/officeDocument/2006/relationships/image" Target="../media/image1224.png"/><Relationship Id="rId466" Type="http://schemas.openxmlformats.org/officeDocument/2006/relationships/image" Target="../media/image1327.png"/><Relationship Id="rId673" Type="http://schemas.openxmlformats.org/officeDocument/2006/relationships/customXml" Target="../ink/ink1433.xml"/><Relationship Id="rId23" Type="http://schemas.openxmlformats.org/officeDocument/2006/relationships/image" Target="../media/image1107.png"/><Relationship Id="rId119" Type="http://schemas.openxmlformats.org/officeDocument/2006/relationships/image" Target="../media/image1154.png"/><Relationship Id="rId326" Type="http://schemas.openxmlformats.org/officeDocument/2006/relationships/customXml" Target="../ink/ink1259.xml"/><Relationship Id="rId533" Type="http://schemas.openxmlformats.org/officeDocument/2006/relationships/customXml" Target="../ink/ink1363.xml"/><Relationship Id="rId740" Type="http://schemas.openxmlformats.org/officeDocument/2006/relationships/image" Target="../media/image1464.png"/><Relationship Id="rId172" Type="http://schemas.openxmlformats.org/officeDocument/2006/relationships/customXml" Target="../ink/ink1182.xml"/><Relationship Id="rId477" Type="http://schemas.openxmlformats.org/officeDocument/2006/relationships/customXml" Target="../ink/ink1335.xml"/><Relationship Id="rId600" Type="http://schemas.openxmlformats.org/officeDocument/2006/relationships/image" Target="../media/image1394.png"/><Relationship Id="rId684" Type="http://schemas.openxmlformats.org/officeDocument/2006/relationships/image" Target="../media/image1436.png"/><Relationship Id="rId337" Type="http://schemas.openxmlformats.org/officeDocument/2006/relationships/image" Target="../media/image1263.png"/><Relationship Id="rId34" Type="http://schemas.openxmlformats.org/officeDocument/2006/relationships/customXml" Target="../ink/ink1113.xml"/><Relationship Id="rId544" Type="http://schemas.openxmlformats.org/officeDocument/2006/relationships/image" Target="../media/image1366.png"/><Relationship Id="rId751" Type="http://schemas.openxmlformats.org/officeDocument/2006/relationships/customXml" Target="../ink/ink1472.xml"/><Relationship Id="rId183" Type="http://schemas.openxmlformats.org/officeDocument/2006/relationships/image" Target="../media/image1186.png"/><Relationship Id="rId390" Type="http://schemas.openxmlformats.org/officeDocument/2006/relationships/customXml" Target="../ink/ink1291.xml"/><Relationship Id="rId404" Type="http://schemas.openxmlformats.org/officeDocument/2006/relationships/customXml" Target="../ink/ink1298.xml"/><Relationship Id="rId611" Type="http://schemas.openxmlformats.org/officeDocument/2006/relationships/customXml" Target="../ink/ink1402.xml"/><Relationship Id="rId250" Type="http://schemas.openxmlformats.org/officeDocument/2006/relationships/customXml" Target="../ink/ink1221.xml"/><Relationship Id="rId488" Type="http://schemas.openxmlformats.org/officeDocument/2006/relationships/image" Target="../media/image1338.png"/><Relationship Id="rId695" Type="http://schemas.openxmlformats.org/officeDocument/2006/relationships/customXml" Target="../ink/ink1444.xml"/><Relationship Id="rId709" Type="http://schemas.openxmlformats.org/officeDocument/2006/relationships/customXml" Target="../ink/ink1451.xml"/><Relationship Id="rId45" Type="http://schemas.openxmlformats.org/officeDocument/2006/relationships/image" Target="../media/image1118.png"/><Relationship Id="rId110" Type="http://schemas.openxmlformats.org/officeDocument/2006/relationships/customXml" Target="../ink/ink1151.xml"/><Relationship Id="rId348" Type="http://schemas.openxmlformats.org/officeDocument/2006/relationships/customXml" Target="../ink/ink1270.xml"/><Relationship Id="rId555" Type="http://schemas.openxmlformats.org/officeDocument/2006/relationships/customXml" Target="../ink/ink1374.xml"/><Relationship Id="rId762" Type="http://schemas.openxmlformats.org/officeDocument/2006/relationships/image" Target="../media/image1475.png"/><Relationship Id="rId194" Type="http://schemas.openxmlformats.org/officeDocument/2006/relationships/customXml" Target="../ink/ink1193.xml"/><Relationship Id="rId208" Type="http://schemas.openxmlformats.org/officeDocument/2006/relationships/customXml" Target="../ink/ink1200.xml"/><Relationship Id="rId415" Type="http://schemas.openxmlformats.org/officeDocument/2006/relationships/image" Target="../media/image1302.png"/><Relationship Id="rId622" Type="http://schemas.openxmlformats.org/officeDocument/2006/relationships/image" Target="../media/image1405.png"/><Relationship Id="rId261" Type="http://schemas.openxmlformats.org/officeDocument/2006/relationships/image" Target="../media/image1225.png"/><Relationship Id="rId499" Type="http://schemas.openxmlformats.org/officeDocument/2006/relationships/customXml" Target="../ink/ink1346.xml"/><Relationship Id="rId56" Type="http://schemas.openxmlformats.org/officeDocument/2006/relationships/customXml" Target="../ink/ink1124.xml"/><Relationship Id="rId359" Type="http://schemas.openxmlformats.org/officeDocument/2006/relationships/image" Target="../media/image1274.png"/><Relationship Id="rId566" Type="http://schemas.openxmlformats.org/officeDocument/2006/relationships/image" Target="../media/image1377.png"/><Relationship Id="rId773" Type="http://schemas.openxmlformats.org/officeDocument/2006/relationships/customXml" Target="../ink/ink1483.xml"/><Relationship Id="rId121" Type="http://schemas.openxmlformats.org/officeDocument/2006/relationships/image" Target="../media/image1155.png"/><Relationship Id="rId219" Type="http://schemas.openxmlformats.org/officeDocument/2006/relationships/image" Target="../media/image1204.png"/><Relationship Id="rId426" Type="http://schemas.openxmlformats.org/officeDocument/2006/relationships/customXml" Target="../ink/ink1309.xml"/><Relationship Id="rId633" Type="http://schemas.openxmlformats.org/officeDocument/2006/relationships/customXml" Target="../ink/ink1413.xml"/><Relationship Id="rId67" Type="http://schemas.openxmlformats.org/officeDocument/2006/relationships/image" Target="../media/image1129.png"/><Relationship Id="rId272" Type="http://schemas.openxmlformats.org/officeDocument/2006/relationships/customXml" Target="../ink/ink1232.xml"/><Relationship Id="rId577" Type="http://schemas.openxmlformats.org/officeDocument/2006/relationships/customXml" Target="../ink/ink1385.xml"/><Relationship Id="rId700" Type="http://schemas.openxmlformats.org/officeDocument/2006/relationships/image" Target="../media/image1444.png"/><Relationship Id="rId132" Type="http://schemas.openxmlformats.org/officeDocument/2006/relationships/customXml" Target="../ink/ink1162.xml"/><Relationship Id="rId784" Type="http://schemas.openxmlformats.org/officeDocument/2006/relationships/image" Target="../media/image1486.png"/><Relationship Id="rId437" Type="http://schemas.openxmlformats.org/officeDocument/2006/relationships/image" Target="../media/image1313.png"/><Relationship Id="rId644" Type="http://schemas.openxmlformats.org/officeDocument/2006/relationships/image" Target="../media/image1416.png"/><Relationship Id="rId283" Type="http://schemas.openxmlformats.org/officeDocument/2006/relationships/image" Target="../media/image1236.png"/><Relationship Id="rId490" Type="http://schemas.openxmlformats.org/officeDocument/2006/relationships/image" Target="../media/image1339.png"/><Relationship Id="rId504" Type="http://schemas.openxmlformats.org/officeDocument/2006/relationships/image" Target="../media/image1346.png"/><Relationship Id="rId711" Type="http://schemas.openxmlformats.org/officeDocument/2006/relationships/customXml" Target="../ink/ink1452.xml"/><Relationship Id="rId78" Type="http://schemas.openxmlformats.org/officeDocument/2006/relationships/customXml" Target="../ink/ink1135.xml"/><Relationship Id="rId143" Type="http://schemas.openxmlformats.org/officeDocument/2006/relationships/image" Target="../media/image1166.png"/><Relationship Id="rId350" Type="http://schemas.openxmlformats.org/officeDocument/2006/relationships/customXml" Target="../ink/ink1271.xml"/><Relationship Id="rId588" Type="http://schemas.openxmlformats.org/officeDocument/2006/relationships/image" Target="../media/image1388.png"/><Relationship Id="rId9" Type="http://schemas.openxmlformats.org/officeDocument/2006/relationships/image" Target="../media/image1100.png"/><Relationship Id="rId210" Type="http://schemas.openxmlformats.org/officeDocument/2006/relationships/customXml" Target="../ink/ink1201.xml"/><Relationship Id="rId448" Type="http://schemas.openxmlformats.org/officeDocument/2006/relationships/customXml" Target="../ink/ink1320.xml"/><Relationship Id="rId655" Type="http://schemas.openxmlformats.org/officeDocument/2006/relationships/customXml" Target="../ink/ink1424.xml"/><Relationship Id="rId294" Type="http://schemas.openxmlformats.org/officeDocument/2006/relationships/customXml" Target="../ink/ink1243.xml"/><Relationship Id="rId308" Type="http://schemas.openxmlformats.org/officeDocument/2006/relationships/customXml" Target="../ink/ink1250.xml"/><Relationship Id="rId515" Type="http://schemas.openxmlformats.org/officeDocument/2006/relationships/customXml" Target="../ink/ink1354.xml"/><Relationship Id="rId722" Type="http://schemas.openxmlformats.org/officeDocument/2006/relationships/image" Target="../media/image1455.png"/><Relationship Id="rId89" Type="http://schemas.openxmlformats.org/officeDocument/2006/relationships/image" Target="../media/image1139.png"/><Relationship Id="rId154" Type="http://schemas.openxmlformats.org/officeDocument/2006/relationships/customXml" Target="../ink/ink1173.xml"/><Relationship Id="rId361" Type="http://schemas.openxmlformats.org/officeDocument/2006/relationships/image" Target="../media/image1275.png"/><Relationship Id="rId599" Type="http://schemas.openxmlformats.org/officeDocument/2006/relationships/customXml" Target="../ink/ink1396.xml"/><Relationship Id="rId459" Type="http://schemas.openxmlformats.org/officeDocument/2006/relationships/customXml" Target="../ink/ink1326.xml"/><Relationship Id="rId666" Type="http://schemas.openxmlformats.org/officeDocument/2006/relationships/image" Target="../media/image1427.png"/><Relationship Id="rId16" Type="http://schemas.openxmlformats.org/officeDocument/2006/relationships/customXml" Target="../ink/ink1104.xml"/><Relationship Id="rId221" Type="http://schemas.openxmlformats.org/officeDocument/2006/relationships/image" Target="../media/image1205.png"/><Relationship Id="rId319" Type="http://schemas.openxmlformats.org/officeDocument/2006/relationships/image" Target="../media/image1254.png"/><Relationship Id="rId526" Type="http://schemas.openxmlformats.org/officeDocument/2006/relationships/image" Target="../media/image1357.png"/><Relationship Id="rId733" Type="http://schemas.openxmlformats.org/officeDocument/2006/relationships/customXml" Target="../ink/ink1463.xml"/><Relationship Id="rId165" Type="http://schemas.openxmlformats.org/officeDocument/2006/relationships/image" Target="../media/image1177.png"/><Relationship Id="rId372" Type="http://schemas.openxmlformats.org/officeDocument/2006/relationships/customXml" Target="../ink/ink1282.xml"/><Relationship Id="rId677" Type="http://schemas.openxmlformats.org/officeDocument/2006/relationships/customXml" Target="../ink/ink1435.xml"/><Relationship Id="rId232" Type="http://schemas.openxmlformats.org/officeDocument/2006/relationships/customXml" Target="../ink/ink1212.xml"/><Relationship Id="rId27" Type="http://schemas.openxmlformats.org/officeDocument/2006/relationships/image" Target="../media/image1109.png"/><Relationship Id="rId537" Type="http://schemas.openxmlformats.org/officeDocument/2006/relationships/customXml" Target="../ink/ink1365.xml"/><Relationship Id="rId744" Type="http://schemas.openxmlformats.org/officeDocument/2006/relationships/image" Target="../media/image1466.png"/><Relationship Id="rId80" Type="http://schemas.openxmlformats.org/officeDocument/2006/relationships/customXml" Target="../ink/ink1136.xml"/><Relationship Id="rId176" Type="http://schemas.openxmlformats.org/officeDocument/2006/relationships/customXml" Target="../ink/ink1184.xml"/><Relationship Id="rId383" Type="http://schemas.openxmlformats.org/officeDocument/2006/relationships/image" Target="../media/image1286.png"/><Relationship Id="rId590" Type="http://schemas.openxmlformats.org/officeDocument/2006/relationships/image" Target="../media/image1389.png"/><Relationship Id="rId604" Type="http://schemas.openxmlformats.org/officeDocument/2006/relationships/image" Target="../media/image1396.png"/><Relationship Id="rId243" Type="http://schemas.openxmlformats.org/officeDocument/2006/relationships/image" Target="../media/image1216.png"/><Relationship Id="rId450" Type="http://schemas.openxmlformats.org/officeDocument/2006/relationships/customXml" Target="../ink/ink1321.xml"/><Relationship Id="rId688" Type="http://schemas.openxmlformats.org/officeDocument/2006/relationships/image" Target="../media/image1438.png"/><Relationship Id="rId38" Type="http://schemas.openxmlformats.org/officeDocument/2006/relationships/customXml" Target="../ink/ink1115.xml"/><Relationship Id="rId103" Type="http://schemas.openxmlformats.org/officeDocument/2006/relationships/image" Target="../media/image1146.png"/><Relationship Id="rId310" Type="http://schemas.openxmlformats.org/officeDocument/2006/relationships/customXml" Target="../ink/ink1251.xml"/><Relationship Id="rId548" Type="http://schemas.openxmlformats.org/officeDocument/2006/relationships/image" Target="../media/image1368.png"/><Relationship Id="rId755" Type="http://schemas.openxmlformats.org/officeDocument/2006/relationships/customXml" Target="../ink/ink1474.xml"/><Relationship Id="rId91" Type="http://schemas.openxmlformats.org/officeDocument/2006/relationships/image" Target="../media/image1140.png"/><Relationship Id="rId187" Type="http://schemas.openxmlformats.org/officeDocument/2006/relationships/image" Target="../media/image1188.png"/><Relationship Id="rId394" Type="http://schemas.openxmlformats.org/officeDocument/2006/relationships/customXml" Target="../ink/ink1293.xml"/><Relationship Id="rId408" Type="http://schemas.openxmlformats.org/officeDocument/2006/relationships/customXml" Target="../ink/ink1300.xml"/><Relationship Id="rId615" Type="http://schemas.openxmlformats.org/officeDocument/2006/relationships/customXml" Target="../ink/ink1404.xml"/><Relationship Id="rId254" Type="http://schemas.openxmlformats.org/officeDocument/2006/relationships/customXml" Target="../ink/ink1223.xml"/><Relationship Id="rId699" Type="http://schemas.openxmlformats.org/officeDocument/2006/relationships/customXml" Target="../ink/ink1446.xml"/><Relationship Id="rId49" Type="http://schemas.openxmlformats.org/officeDocument/2006/relationships/image" Target="../media/image1120.png"/><Relationship Id="rId114" Type="http://schemas.openxmlformats.org/officeDocument/2006/relationships/customXml" Target="../ink/ink1153.xml"/><Relationship Id="rId461" Type="http://schemas.openxmlformats.org/officeDocument/2006/relationships/customXml" Target="../ink/ink1327.xml"/><Relationship Id="rId559" Type="http://schemas.openxmlformats.org/officeDocument/2006/relationships/customXml" Target="../ink/ink1376.xml"/><Relationship Id="rId766" Type="http://schemas.openxmlformats.org/officeDocument/2006/relationships/image" Target="../media/image1477.png"/><Relationship Id="rId198" Type="http://schemas.openxmlformats.org/officeDocument/2006/relationships/customXml" Target="../ink/ink1195.xml"/><Relationship Id="rId321" Type="http://schemas.openxmlformats.org/officeDocument/2006/relationships/image" Target="../media/image1255.png"/><Relationship Id="rId419" Type="http://schemas.openxmlformats.org/officeDocument/2006/relationships/image" Target="../media/image1304.png"/><Relationship Id="rId626" Type="http://schemas.openxmlformats.org/officeDocument/2006/relationships/image" Target="../media/image1407.png"/><Relationship Id="rId265" Type="http://schemas.openxmlformats.org/officeDocument/2006/relationships/image" Target="../media/image1227.png"/><Relationship Id="rId472" Type="http://schemas.openxmlformats.org/officeDocument/2006/relationships/image" Target="../media/image1330.png"/><Relationship Id="rId125" Type="http://schemas.openxmlformats.org/officeDocument/2006/relationships/image" Target="../media/image1157.png"/><Relationship Id="rId332" Type="http://schemas.openxmlformats.org/officeDocument/2006/relationships/customXml" Target="../ink/ink1262.xml"/><Relationship Id="rId777" Type="http://schemas.openxmlformats.org/officeDocument/2006/relationships/customXml" Target="../ink/ink1485.xml"/><Relationship Id="rId637" Type="http://schemas.openxmlformats.org/officeDocument/2006/relationships/customXml" Target="../ink/ink1415.xml"/><Relationship Id="rId276" Type="http://schemas.openxmlformats.org/officeDocument/2006/relationships/customXml" Target="../ink/ink1234.xml"/><Relationship Id="rId483" Type="http://schemas.openxmlformats.org/officeDocument/2006/relationships/customXml" Target="../ink/ink1338.xml"/><Relationship Id="rId690" Type="http://schemas.openxmlformats.org/officeDocument/2006/relationships/image" Target="../media/image1439.png"/><Relationship Id="rId704" Type="http://schemas.openxmlformats.org/officeDocument/2006/relationships/image" Target="../media/image1446.png"/><Relationship Id="rId40" Type="http://schemas.openxmlformats.org/officeDocument/2006/relationships/customXml" Target="../ink/ink1116.xml"/><Relationship Id="rId136" Type="http://schemas.openxmlformats.org/officeDocument/2006/relationships/customXml" Target="../ink/ink1164.xml"/><Relationship Id="rId343" Type="http://schemas.openxmlformats.org/officeDocument/2006/relationships/image" Target="../media/image1266.png"/><Relationship Id="rId550" Type="http://schemas.openxmlformats.org/officeDocument/2006/relationships/image" Target="../media/image1369.png"/><Relationship Id="rId788" Type="http://schemas.openxmlformats.org/officeDocument/2006/relationships/image" Target="../media/image1488.png"/><Relationship Id="rId203" Type="http://schemas.openxmlformats.org/officeDocument/2006/relationships/image" Target="../media/image1196.png"/><Relationship Id="rId648" Type="http://schemas.openxmlformats.org/officeDocument/2006/relationships/image" Target="../media/image1418.png"/><Relationship Id="rId287" Type="http://schemas.openxmlformats.org/officeDocument/2006/relationships/image" Target="../media/image1238.png"/><Relationship Id="rId410" Type="http://schemas.openxmlformats.org/officeDocument/2006/relationships/customXml" Target="../ink/ink1301.xml"/><Relationship Id="rId494" Type="http://schemas.openxmlformats.org/officeDocument/2006/relationships/image" Target="../media/image1341.png"/><Relationship Id="rId508" Type="http://schemas.openxmlformats.org/officeDocument/2006/relationships/image" Target="../media/image1348.png"/><Relationship Id="rId715" Type="http://schemas.openxmlformats.org/officeDocument/2006/relationships/customXml" Target="../ink/ink1454.xml"/><Relationship Id="rId147" Type="http://schemas.openxmlformats.org/officeDocument/2006/relationships/image" Target="../media/image1168.png"/><Relationship Id="rId354" Type="http://schemas.openxmlformats.org/officeDocument/2006/relationships/customXml" Target="../ink/ink1273.xml"/><Relationship Id="rId51" Type="http://schemas.openxmlformats.org/officeDocument/2006/relationships/image" Target="../media/image1121.png"/><Relationship Id="rId561" Type="http://schemas.openxmlformats.org/officeDocument/2006/relationships/customXml" Target="../ink/ink1377.xml"/><Relationship Id="rId659" Type="http://schemas.openxmlformats.org/officeDocument/2006/relationships/customXml" Target="../ink/ink1426.xml"/><Relationship Id="rId214" Type="http://schemas.openxmlformats.org/officeDocument/2006/relationships/customXml" Target="../ink/ink1203.xml"/><Relationship Id="rId298" Type="http://schemas.openxmlformats.org/officeDocument/2006/relationships/customXml" Target="../ink/ink1245.xml"/><Relationship Id="rId421" Type="http://schemas.openxmlformats.org/officeDocument/2006/relationships/image" Target="../media/image1305.png"/><Relationship Id="rId519" Type="http://schemas.openxmlformats.org/officeDocument/2006/relationships/customXml" Target="../ink/ink1356.xml"/><Relationship Id="rId158" Type="http://schemas.openxmlformats.org/officeDocument/2006/relationships/customXml" Target="../ink/ink1175.xml"/><Relationship Id="rId726" Type="http://schemas.openxmlformats.org/officeDocument/2006/relationships/image" Target="../media/image1457.png"/><Relationship Id="rId62" Type="http://schemas.openxmlformats.org/officeDocument/2006/relationships/customXml" Target="../ink/ink1127.xml"/><Relationship Id="rId365" Type="http://schemas.openxmlformats.org/officeDocument/2006/relationships/image" Target="../media/image1277.png"/><Relationship Id="rId572" Type="http://schemas.openxmlformats.org/officeDocument/2006/relationships/image" Target="../media/image1380.png"/><Relationship Id="rId225" Type="http://schemas.openxmlformats.org/officeDocument/2006/relationships/image" Target="../media/image1207.png"/><Relationship Id="rId432" Type="http://schemas.openxmlformats.org/officeDocument/2006/relationships/customXml" Target="../ink/ink1312.xml"/><Relationship Id="rId737" Type="http://schemas.openxmlformats.org/officeDocument/2006/relationships/customXml" Target="../ink/ink1465.xml"/><Relationship Id="rId73" Type="http://schemas.openxmlformats.org/officeDocument/2006/relationships/image" Target="../media/image1132.png"/><Relationship Id="rId169" Type="http://schemas.openxmlformats.org/officeDocument/2006/relationships/image" Target="../media/image1179.png"/><Relationship Id="rId376" Type="http://schemas.openxmlformats.org/officeDocument/2006/relationships/customXml" Target="../ink/ink1284.xml"/><Relationship Id="rId583" Type="http://schemas.openxmlformats.org/officeDocument/2006/relationships/customXml" Target="../ink/ink1388.xml"/><Relationship Id="rId790" Type="http://schemas.openxmlformats.org/officeDocument/2006/relationships/image" Target="../media/image1489.png"/><Relationship Id="rId4" Type="http://schemas.openxmlformats.org/officeDocument/2006/relationships/customXml" Target="../ink/ink1098.xml"/><Relationship Id="rId236" Type="http://schemas.openxmlformats.org/officeDocument/2006/relationships/customXml" Target="../ink/ink1214.xml"/><Relationship Id="rId443" Type="http://schemas.openxmlformats.org/officeDocument/2006/relationships/image" Target="../media/image1316.png"/><Relationship Id="rId650" Type="http://schemas.openxmlformats.org/officeDocument/2006/relationships/image" Target="../media/image1419.png"/><Relationship Id="rId303" Type="http://schemas.openxmlformats.org/officeDocument/2006/relationships/image" Target="../media/image1246.png"/><Relationship Id="rId748" Type="http://schemas.openxmlformats.org/officeDocument/2006/relationships/image" Target="../media/image1468.png"/><Relationship Id="rId84" Type="http://schemas.openxmlformats.org/officeDocument/2006/relationships/customXml" Target="../ink/ink1138.xml"/><Relationship Id="rId387" Type="http://schemas.openxmlformats.org/officeDocument/2006/relationships/image" Target="../media/image1288.png"/><Relationship Id="rId510" Type="http://schemas.openxmlformats.org/officeDocument/2006/relationships/image" Target="../media/image1349.png"/><Relationship Id="rId594" Type="http://schemas.openxmlformats.org/officeDocument/2006/relationships/image" Target="../media/image1391.png"/><Relationship Id="rId608" Type="http://schemas.openxmlformats.org/officeDocument/2006/relationships/image" Target="../media/image1398.png"/><Relationship Id="rId247" Type="http://schemas.openxmlformats.org/officeDocument/2006/relationships/image" Target="../media/image1218.png"/><Relationship Id="rId107" Type="http://schemas.openxmlformats.org/officeDocument/2006/relationships/image" Target="../media/image1148.png"/><Relationship Id="rId454" Type="http://schemas.openxmlformats.org/officeDocument/2006/relationships/customXml" Target="../ink/ink1323.xml"/><Relationship Id="rId661" Type="http://schemas.openxmlformats.org/officeDocument/2006/relationships/customXml" Target="../ink/ink1427.xml"/><Relationship Id="rId759" Type="http://schemas.openxmlformats.org/officeDocument/2006/relationships/customXml" Target="../ink/ink1476.xml"/><Relationship Id="rId11" Type="http://schemas.openxmlformats.org/officeDocument/2006/relationships/image" Target="../media/image1101.png"/><Relationship Id="rId314" Type="http://schemas.openxmlformats.org/officeDocument/2006/relationships/customXml" Target="../ink/ink1253.xml"/><Relationship Id="rId398" Type="http://schemas.openxmlformats.org/officeDocument/2006/relationships/customXml" Target="../ink/ink1295.xml"/><Relationship Id="rId521" Type="http://schemas.openxmlformats.org/officeDocument/2006/relationships/customXml" Target="../ink/ink1357.xml"/><Relationship Id="rId619" Type="http://schemas.openxmlformats.org/officeDocument/2006/relationships/customXml" Target="../ink/ink1406.xml"/><Relationship Id="rId95" Type="http://schemas.openxmlformats.org/officeDocument/2006/relationships/image" Target="../media/image1142.png"/><Relationship Id="rId160" Type="http://schemas.openxmlformats.org/officeDocument/2006/relationships/customXml" Target="../ink/ink1176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47.png"/><Relationship Id="rId299" Type="http://schemas.openxmlformats.org/officeDocument/2006/relationships/image" Target="../media/image1638.png"/><Relationship Id="rId21" Type="http://schemas.openxmlformats.org/officeDocument/2006/relationships/image" Target="../media/image1499.png"/><Relationship Id="rId63" Type="http://schemas.openxmlformats.org/officeDocument/2006/relationships/image" Target="../media/image1520.png"/><Relationship Id="rId159" Type="http://schemas.openxmlformats.org/officeDocument/2006/relationships/image" Target="../media/image1568.png"/><Relationship Id="rId324" Type="http://schemas.openxmlformats.org/officeDocument/2006/relationships/customXml" Target="../ink/ink1653.xml"/><Relationship Id="rId366" Type="http://schemas.openxmlformats.org/officeDocument/2006/relationships/customXml" Target="../ink/ink1674.xml"/><Relationship Id="rId170" Type="http://schemas.openxmlformats.org/officeDocument/2006/relationships/customXml" Target="../ink/ink1576.xml"/><Relationship Id="rId226" Type="http://schemas.openxmlformats.org/officeDocument/2006/relationships/customXml" Target="../ink/ink1604.xml"/><Relationship Id="rId433" Type="http://schemas.openxmlformats.org/officeDocument/2006/relationships/image" Target="../media/image1705.png"/><Relationship Id="rId268" Type="http://schemas.openxmlformats.org/officeDocument/2006/relationships/customXml" Target="../ink/ink1625.xml"/><Relationship Id="rId32" Type="http://schemas.openxmlformats.org/officeDocument/2006/relationships/customXml" Target="../ink/ink1507.xml"/><Relationship Id="rId74" Type="http://schemas.openxmlformats.org/officeDocument/2006/relationships/customXml" Target="../ink/ink1528.xml"/><Relationship Id="rId128" Type="http://schemas.openxmlformats.org/officeDocument/2006/relationships/customXml" Target="../ink/ink1555.xml"/><Relationship Id="rId335" Type="http://schemas.openxmlformats.org/officeDocument/2006/relationships/image" Target="../media/image1656.png"/><Relationship Id="rId377" Type="http://schemas.openxmlformats.org/officeDocument/2006/relationships/image" Target="../media/image1677.png"/><Relationship Id="rId5" Type="http://schemas.openxmlformats.org/officeDocument/2006/relationships/image" Target="../media/image1491.png"/><Relationship Id="rId181" Type="http://schemas.openxmlformats.org/officeDocument/2006/relationships/image" Target="../media/image1579.png"/><Relationship Id="rId237" Type="http://schemas.openxmlformats.org/officeDocument/2006/relationships/image" Target="../media/image1607.png"/><Relationship Id="rId402" Type="http://schemas.openxmlformats.org/officeDocument/2006/relationships/customXml" Target="../ink/ink1692.xml"/><Relationship Id="rId279" Type="http://schemas.openxmlformats.org/officeDocument/2006/relationships/image" Target="../media/image1628.png"/><Relationship Id="rId444" Type="http://schemas.openxmlformats.org/officeDocument/2006/relationships/customXml" Target="../ink/ink1713.xml"/><Relationship Id="rId43" Type="http://schemas.openxmlformats.org/officeDocument/2006/relationships/image" Target="../media/image1510.png"/><Relationship Id="rId139" Type="http://schemas.openxmlformats.org/officeDocument/2006/relationships/image" Target="../media/image1558.png"/><Relationship Id="rId290" Type="http://schemas.openxmlformats.org/officeDocument/2006/relationships/customXml" Target="../ink/ink1636.xml"/><Relationship Id="rId304" Type="http://schemas.openxmlformats.org/officeDocument/2006/relationships/customXml" Target="../ink/ink1643.xml"/><Relationship Id="rId346" Type="http://schemas.openxmlformats.org/officeDocument/2006/relationships/customXml" Target="../ink/ink1664.xml"/><Relationship Id="rId388" Type="http://schemas.openxmlformats.org/officeDocument/2006/relationships/customXml" Target="../ink/ink1685.xml"/><Relationship Id="rId85" Type="http://schemas.openxmlformats.org/officeDocument/2006/relationships/image" Target="../media/image1531.png"/><Relationship Id="rId150" Type="http://schemas.openxmlformats.org/officeDocument/2006/relationships/customXml" Target="../ink/ink1566.xml"/><Relationship Id="rId192" Type="http://schemas.openxmlformats.org/officeDocument/2006/relationships/customXml" Target="../ink/ink1587.xml"/><Relationship Id="rId206" Type="http://schemas.openxmlformats.org/officeDocument/2006/relationships/customXml" Target="../ink/ink1594.xml"/><Relationship Id="rId413" Type="http://schemas.openxmlformats.org/officeDocument/2006/relationships/image" Target="../media/image1695.png"/><Relationship Id="rId248" Type="http://schemas.openxmlformats.org/officeDocument/2006/relationships/customXml" Target="../ink/ink1615.xml"/><Relationship Id="rId455" Type="http://schemas.openxmlformats.org/officeDocument/2006/relationships/image" Target="../media/image1716.png"/><Relationship Id="rId12" Type="http://schemas.openxmlformats.org/officeDocument/2006/relationships/customXml" Target="../ink/ink1497.xml"/><Relationship Id="rId108" Type="http://schemas.openxmlformats.org/officeDocument/2006/relationships/customXml" Target="../ink/ink1545.xml"/><Relationship Id="rId315" Type="http://schemas.openxmlformats.org/officeDocument/2006/relationships/image" Target="../media/image1646.png"/><Relationship Id="rId357" Type="http://schemas.openxmlformats.org/officeDocument/2006/relationships/image" Target="../media/image1667.png"/><Relationship Id="rId54" Type="http://schemas.openxmlformats.org/officeDocument/2006/relationships/customXml" Target="../ink/ink1518.xml"/><Relationship Id="rId96" Type="http://schemas.openxmlformats.org/officeDocument/2006/relationships/customXml" Target="../ink/ink1539.xml"/><Relationship Id="rId161" Type="http://schemas.openxmlformats.org/officeDocument/2006/relationships/image" Target="../media/image1569.png"/><Relationship Id="rId217" Type="http://schemas.openxmlformats.org/officeDocument/2006/relationships/image" Target="../media/image1597.png"/><Relationship Id="rId399" Type="http://schemas.openxmlformats.org/officeDocument/2006/relationships/image" Target="../media/image1688.png"/><Relationship Id="rId259" Type="http://schemas.openxmlformats.org/officeDocument/2006/relationships/image" Target="../media/image1618.png"/><Relationship Id="rId424" Type="http://schemas.openxmlformats.org/officeDocument/2006/relationships/customXml" Target="../ink/ink1703.xml"/><Relationship Id="rId23" Type="http://schemas.openxmlformats.org/officeDocument/2006/relationships/image" Target="../media/image1500.png"/><Relationship Id="rId119" Type="http://schemas.openxmlformats.org/officeDocument/2006/relationships/image" Target="../media/image1548.png"/><Relationship Id="rId270" Type="http://schemas.openxmlformats.org/officeDocument/2006/relationships/customXml" Target="../ink/ink1626.xml"/><Relationship Id="rId326" Type="http://schemas.openxmlformats.org/officeDocument/2006/relationships/customXml" Target="../ink/ink1654.xml"/><Relationship Id="rId65" Type="http://schemas.openxmlformats.org/officeDocument/2006/relationships/image" Target="../media/image1521.png"/><Relationship Id="rId130" Type="http://schemas.openxmlformats.org/officeDocument/2006/relationships/customXml" Target="../ink/ink1556.xml"/><Relationship Id="rId368" Type="http://schemas.openxmlformats.org/officeDocument/2006/relationships/customXml" Target="../ink/ink1675.xml"/><Relationship Id="rId172" Type="http://schemas.openxmlformats.org/officeDocument/2006/relationships/customXml" Target="../ink/ink1577.xml"/><Relationship Id="rId228" Type="http://schemas.openxmlformats.org/officeDocument/2006/relationships/customXml" Target="../ink/ink1605.xml"/><Relationship Id="rId435" Type="http://schemas.openxmlformats.org/officeDocument/2006/relationships/image" Target="../media/image1706.png"/><Relationship Id="rId281" Type="http://schemas.openxmlformats.org/officeDocument/2006/relationships/image" Target="../media/image1629.png"/><Relationship Id="rId337" Type="http://schemas.openxmlformats.org/officeDocument/2006/relationships/image" Target="../media/image1657.png"/><Relationship Id="rId34" Type="http://schemas.openxmlformats.org/officeDocument/2006/relationships/customXml" Target="../ink/ink1508.xml"/><Relationship Id="rId76" Type="http://schemas.openxmlformats.org/officeDocument/2006/relationships/customXml" Target="../ink/ink1529.xml"/><Relationship Id="rId141" Type="http://schemas.openxmlformats.org/officeDocument/2006/relationships/image" Target="../media/image1559.png"/><Relationship Id="rId379" Type="http://schemas.openxmlformats.org/officeDocument/2006/relationships/image" Target="../media/image1678.png"/><Relationship Id="rId7" Type="http://schemas.openxmlformats.org/officeDocument/2006/relationships/image" Target="../media/image1492.png"/><Relationship Id="rId183" Type="http://schemas.openxmlformats.org/officeDocument/2006/relationships/image" Target="../media/image1580.png"/><Relationship Id="rId239" Type="http://schemas.openxmlformats.org/officeDocument/2006/relationships/image" Target="../media/image1608.png"/><Relationship Id="rId390" Type="http://schemas.openxmlformats.org/officeDocument/2006/relationships/customXml" Target="../ink/ink1686.xml"/><Relationship Id="rId404" Type="http://schemas.openxmlformats.org/officeDocument/2006/relationships/customXml" Target="../ink/ink1693.xml"/><Relationship Id="rId446" Type="http://schemas.openxmlformats.org/officeDocument/2006/relationships/customXml" Target="../ink/ink1714.xml"/><Relationship Id="rId250" Type="http://schemas.openxmlformats.org/officeDocument/2006/relationships/customXml" Target="../ink/ink1616.xml"/><Relationship Id="rId292" Type="http://schemas.openxmlformats.org/officeDocument/2006/relationships/customXml" Target="../ink/ink1637.xml"/><Relationship Id="rId306" Type="http://schemas.openxmlformats.org/officeDocument/2006/relationships/customXml" Target="../ink/ink1644.xml"/><Relationship Id="rId45" Type="http://schemas.openxmlformats.org/officeDocument/2006/relationships/image" Target="../media/image1511.png"/><Relationship Id="rId87" Type="http://schemas.openxmlformats.org/officeDocument/2006/relationships/image" Target="../media/image1532.png"/><Relationship Id="rId110" Type="http://schemas.openxmlformats.org/officeDocument/2006/relationships/customXml" Target="../ink/ink1546.xml"/><Relationship Id="rId348" Type="http://schemas.openxmlformats.org/officeDocument/2006/relationships/customXml" Target="../ink/ink1665.xml"/><Relationship Id="rId152" Type="http://schemas.openxmlformats.org/officeDocument/2006/relationships/customXml" Target="../ink/ink1567.xml"/><Relationship Id="rId194" Type="http://schemas.openxmlformats.org/officeDocument/2006/relationships/customXml" Target="../ink/ink1588.xml"/><Relationship Id="rId208" Type="http://schemas.openxmlformats.org/officeDocument/2006/relationships/customXml" Target="../ink/ink1595.xml"/><Relationship Id="rId415" Type="http://schemas.openxmlformats.org/officeDocument/2006/relationships/image" Target="../media/image1696.png"/><Relationship Id="rId457" Type="http://schemas.openxmlformats.org/officeDocument/2006/relationships/image" Target="../media/image1717.png"/><Relationship Id="rId261" Type="http://schemas.openxmlformats.org/officeDocument/2006/relationships/image" Target="../media/image1619.png"/><Relationship Id="rId14" Type="http://schemas.openxmlformats.org/officeDocument/2006/relationships/customXml" Target="../ink/ink1498.xml"/><Relationship Id="rId56" Type="http://schemas.openxmlformats.org/officeDocument/2006/relationships/customXml" Target="../ink/ink1519.xml"/><Relationship Id="rId317" Type="http://schemas.openxmlformats.org/officeDocument/2006/relationships/image" Target="../media/image1647.png"/><Relationship Id="rId359" Type="http://schemas.openxmlformats.org/officeDocument/2006/relationships/image" Target="../media/image1668.png"/><Relationship Id="rId98" Type="http://schemas.openxmlformats.org/officeDocument/2006/relationships/customXml" Target="../ink/ink1540.xml"/><Relationship Id="rId121" Type="http://schemas.openxmlformats.org/officeDocument/2006/relationships/image" Target="../media/image1549.png"/><Relationship Id="rId163" Type="http://schemas.openxmlformats.org/officeDocument/2006/relationships/image" Target="../media/image1570.png"/><Relationship Id="rId219" Type="http://schemas.openxmlformats.org/officeDocument/2006/relationships/image" Target="../media/image1598.png"/><Relationship Id="rId370" Type="http://schemas.openxmlformats.org/officeDocument/2006/relationships/customXml" Target="../ink/ink1676.xml"/><Relationship Id="rId426" Type="http://schemas.openxmlformats.org/officeDocument/2006/relationships/customXml" Target="../ink/ink1704.xml"/><Relationship Id="rId230" Type="http://schemas.openxmlformats.org/officeDocument/2006/relationships/customXml" Target="../ink/ink1606.xml"/><Relationship Id="rId25" Type="http://schemas.openxmlformats.org/officeDocument/2006/relationships/image" Target="../media/image1501.png"/><Relationship Id="rId67" Type="http://schemas.openxmlformats.org/officeDocument/2006/relationships/image" Target="../media/image1522.png"/><Relationship Id="rId272" Type="http://schemas.openxmlformats.org/officeDocument/2006/relationships/customXml" Target="../ink/ink1627.xml"/><Relationship Id="rId328" Type="http://schemas.openxmlformats.org/officeDocument/2006/relationships/customXml" Target="../ink/ink1655.xml"/><Relationship Id="rId132" Type="http://schemas.openxmlformats.org/officeDocument/2006/relationships/customXml" Target="../ink/ink1557.xml"/><Relationship Id="rId174" Type="http://schemas.openxmlformats.org/officeDocument/2006/relationships/customXml" Target="../ink/ink1578.xml"/><Relationship Id="rId381" Type="http://schemas.openxmlformats.org/officeDocument/2006/relationships/image" Target="../media/image1679.png"/><Relationship Id="rId241" Type="http://schemas.openxmlformats.org/officeDocument/2006/relationships/image" Target="../media/image1609.png"/><Relationship Id="rId437" Type="http://schemas.openxmlformats.org/officeDocument/2006/relationships/image" Target="../media/image1707.png"/><Relationship Id="rId36" Type="http://schemas.openxmlformats.org/officeDocument/2006/relationships/customXml" Target="../ink/ink1509.xml"/><Relationship Id="rId283" Type="http://schemas.openxmlformats.org/officeDocument/2006/relationships/image" Target="../media/image1630.png"/><Relationship Id="rId339" Type="http://schemas.openxmlformats.org/officeDocument/2006/relationships/image" Target="../media/image1658.png"/><Relationship Id="rId78" Type="http://schemas.openxmlformats.org/officeDocument/2006/relationships/customXml" Target="../ink/ink1530.xml"/><Relationship Id="rId101" Type="http://schemas.openxmlformats.org/officeDocument/2006/relationships/image" Target="../media/image1539.png"/><Relationship Id="rId143" Type="http://schemas.openxmlformats.org/officeDocument/2006/relationships/image" Target="../media/image1560.png"/><Relationship Id="rId185" Type="http://schemas.openxmlformats.org/officeDocument/2006/relationships/image" Target="../media/image1581.png"/><Relationship Id="rId350" Type="http://schemas.openxmlformats.org/officeDocument/2006/relationships/customXml" Target="../ink/ink1666.xml"/><Relationship Id="rId406" Type="http://schemas.openxmlformats.org/officeDocument/2006/relationships/customXml" Target="../ink/ink1694.xml"/><Relationship Id="rId9" Type="http://schemas.openxmlformats.org/officeDocument/2006/relationships/image" Target="../media/image1493.png"/><Relationship Id="rId210" Type="http://schemas.openxmlformats.org/officeDocument/2006/relationships/customXml" Target="../ink/ink1596.xml"/><Relationship Id="rId392" Type="http://schemas.openxmlformats.org/officeDocument/2006/relationships/customXml" Target="../ink/ink1687.xml"/><Relationship Id="rId448" Type="http://schemas.openxmlformats.org/officeDocument/2006/relationships/customXml" Target="../ink/ink1715.xml"/><Relationship Id="rId252" Type="http://schemas.openxmlformats.org/officeDocument/2006/relationships/customXml" Target="../ink/ink1617.xml"/><Relationship Id="rId294" Type="http://schemas.openxmlformats.org/officeDocument/2006/relationships/customXml" Target="../ink/ink1638.xml"/><Relationship Id="rId308" Type="http://schemas.openxmlformats.org/officeDocument/2006/relationships/customXml" Target="../ink/ink1645.xml"/><Relationship Id="rId47" Type="http://schemas.openxmlformats.org/officeDocument/2006/relationships/image" Target="../media/image1512.png"/><Relationship Id="rId89" Type="http://schemas.openxmlformats.org/officeDocument/2006/relationships/image" Target="../media/image1533.png"/><Relationship Id="rId112" Type="http://schemas.openxmlformats.org/officeDocument/2006/relationships/customXml" Target="../ink/ink1547.xml"/><Relationship Id="rId154" Type="http://schemas.openxmlformats.org/officeDocument/2006/relationships/customXml" Target="../ink/ink1568.xml"/><Relationship Id="rId361" Type="http://schemas.openxmlformats.org/officeDocument/2006/relationships/image" Target="../media/image1669.png"/><Relationship Id="rId196" Type="http://schemas.openxmlformats.org/officeDocument/2006/relationships/customXml" Target="../ink/ink1589.xml"/><Relationship Id="rId417" Type="http://schemas.openxmlformats.org/officeDocument/2006/relationships/image" Target="../media/image1697.png"/><Relationship Id="rId459" Type="http://schemas.openxmlformats.org/officeDocument/2006/relationships/image" Target="../media/image1718.png"/><Relationship Id="rId16" Type="http://schemas.openxmlformats.org/officeDocument/2006/relationships/customXml" Target="../ink/ink1499.xml"/><Relationship Id="rId221" Type="http://schemas.openxmlformats.org/officeDocument/2006/relationships/image" Target="../media/image1599.png"/><Relationship Id="rId263" Type="http://schemas.openxmlformats.org/officeDocument/2006/relationships/image" Target="../media/image1620.png"/><Relationship Id="rId319" Type="http://schemas.openxmlformats.org/officeDocument/2006/relationships/image" Target="../media/image1648.png"/><Relationship Id="rId58" Type="http://schemas.openxmlformats.org/officeDocument/2006/relationships/customXml" Target="../ink/ink1520.xml"/><Relationship Id="rId123" Type="http://schemas.openxmlformats.org/officeDocument/2006/relationships/image" Target="../media/image1550.png"/><Relationship Id="rId330" Type="http://schemas.openxmlformats.org/officeDocument/2006/relationships/customXml" Target="../ink/ink1656.xml"/><Relationship Id="rId165" Type="http://schemas.openxmlformats.org/officeDocument/2006/relationships/image" Target="../media/image1571.png"/><Relationship Id="rId372" Type="http://schemas.openxmlformats.org/officeDocument/2006/relationships/customXml" Target="../ink/ink1677.xml"/><Relationship Id="rId428" Type="http://schemas.openxmlformats.org/officeDocument/2006/relationships/customXml" Target="../ink/ink1705.xml"/><Relationship Id="rId232" Type="http://schemas.openxmlformats.org/officeDocument/2006/relationships/customXml" Target="../ink/ink1607.xml"/><Relationship Id="rId274" Type="http://schemas.openxmlformats.org/officeDocument/2006/relationships/customXml" Target="../ink/ink1628.xml"/><Relationship Id="rId27" Type="http://schemas.openxmlformats.org/officeDocument/2006/relationships/image" Target="../media/image1502.png"/><Relationship Id="rId69" Type="http://schemas.openxmlformats.org/officeDocument/2006/relationships/image" Target="../media/image1523.png"/><Relationship Id="rId134" Type="http://schemas.openxmlformats.org/officeDocument/2006/relationships/customXml" Target="../ink/ink1558.xml"/><Relationship Id="rId80" Type="http://schemas.openxmlformats.org/officeDocument/2006/relationships/customXml" Target="../ink/ink1531.xml"/><Relationship Id="rId176" Type="http://schemas.openxmlformats.org/officeDocument/2006/relationships/customXml" Target="../ink/ink1579.xml"/><Relationship Id="rId341" Type="http://schemas.openxmlformats.org/officeDocument/2006/relationships/image" Target="../media/image1659.png"/><Relationship Id="rId383" Type="http://schemas.openxmlformats.org/officeDocument/2006/relationships/image" Target="../media/image1680.png"/><Relationship Id="rId439" Type="http://schemas.openxmlformats.org/officeDocument/2006/relationships/image" Target="../media/image1708.png"/><Relationship Id="rId201" Type="http://schemas.openxmlformats.org/officeDocument/2006/relationships/image" Target="../media/image1589.png"/><Relationship Id="rId243" Type="http://schemas.openxmlformats.org/officeDocument/2006/relationships/image" Target="../media/image1610.png"/><Relationship Id="rId285" Type="http://schemas.openxmlformats.org/officeDocument/2006/relationships/image" Target="../media/image1631.png"/><Relationship Id="rId450" Type="http://schemas.openxmlformats.org/officeDocument/2006/relationships/customXml" Target="../ink/ink1716.xml"/><Relationship Id="rId38" Type="http://schemas.openxmlformats.org/officeDocument/2006/relationships/customXml" Target="../ink/ink1510.xml"/><Relationship Id="rId103" Type="http://schemas.openxmlformats.org/officeDocument/2006/relationships/image" Target="../media/image1540.png"/><Relationship Id="rId310" Type="http://schemas.openxmlformats.org/officeDocument/2006/relationships/customXml" Target="../ink/ink1646.xml"/><Relationship Id="rId91" Type="http://schemas.openxmlformats.org/officeDocument/2006/relationships/image" Target="../media/image1534.png"/><Relationship Id="rId145" Type="http://schemas.openxmlformats.org/officeDocument/2006/relationships/image" Target="../media/image1561.png"/><Relationship Id="rId187" Type="http://schemas.openxmlformats.org/officeDocument/2006/relationships/image" Target="../media/image1582.png"/><Relationship Id="rId352" Type="http://schemas.openxmlformats.org/officeDocument/2006/relationships/customXml" Target="../ink/ink1667.xml"/><Relationship Id="rId394" Type="http://schemas.openxmlformats.org/officeDocument/2006/relationships/customXml" Target="../ink/ink1688.xml"/><Relationship Id="rId408" Type="http://schemas.openxmlformats.org/officeDocument/2006/relationships/customXml" Target="../ink/ink1695.xml"/><Relationship Id="rId212" Type="http://schemas.openxmlformats.org/officeDocument/2006/relationships/customXml" Target="../ink/ink1597.xml"/><Relationship Id="rId254" Type="http://schemas.openxmlformats.org/officeDocument/2006/relationships/customXml" Target="../ink/ink1618.xml"/><Relationship Id="rId49" Type="http://schemas.openxmlformats.org/officeDocument/2006/relationships/image" Target="../media/image1513.png"/><Relationship Id="rId114" Type="http://schemas.openxmlformats.org/officeDocument/2006/relationships/customXml" Target="../ink/ink1548.xml"/><Relationship Id="rId296" Type="http://schemas.openxmlformats.org/officeDocument/2006/relationships/customXml" Target="../ink/ink1639.xml"/><Relationship Id="rId60" Type="http://schemas.openxmlformats.org/officeDocument/2006/relationships/customXml" Target="../ink/ink1521.xml"/><Relationship Id="rId156" Type="http://schemas.openxmlformats.org/officeDocument/2006/relationships/customXml" Target="../ink/ink1569.xml"/><Relationship Id="rId198" Type="http://schemas.openxmlformats.org/officeDocument/2006/relationships/customXml" Target="../ink/ink1590.xml"/><Relationship Id="rId321" Type="http://schemas.openxmlformats.org/officeDocument/2006/relationships/image" Target="../media/image1649.png"/><Relationship Id="rId363" Type="http://schemas.openxmlformats.org/officeDocument/2006/relationships/image" Target="../media/image1670.png"/><Relationship Id="rId419" Type="http://schemas.openxmlformats.org/officeDocument/2006/relationships/image" Target="../media/image1698.png"/><Relationship Id="rId223" Type="http://schemas.openxmlformats.org/officeDocument/2006/relationships/image" Target="../media/image1600.png"/><Relationship Id="rId430" Type="http://schemas.openxmlformats.org/officeDocument/2006/relationships/customXml" Target="../ink/ink1706.xml"/><Relationship Id="rId18" Type="http://schemas.openxmlformats.org/officeDocument/2006/relationships/customXml" Target="../ink/ink1500.xml"/><Relationship Id="rId265" Type="http://schemas.openxmlformats.org/officeDocument/2006/relationships/image" Target="../media/image1621.png"/><Relationship Id="rId125" Type="http://schemas.openxmlformats.org/officeDocument/2006/relationships/image" Target="../media/image1551.png"/><Relationship Id="rId167" Type="http://schemas.openxmlformats.org/officeDocument/2006/relationships/image" Target="../media/image1572.png"/><Relationship Id="rId332" Type="http://schemas.openxmlformats.org/officeDocument/2006/relationships/customXml" Target="../ink/ink1657.xml"/><Relationship Id="rId374" Type="http://schemas.openxmlformats.org/officeDocument/2006/relationships/customXml" Target="../ink/ink1678.xml"/><Relationship Id="rId71" Type="http://schemas.openxmlformats.org/officeDocument/2006/relationships/image" Target="../media/image1524.png"/><Relationship Id="rId234" Type="http://schemas.openxmlformats.org/officeDocument/2006/relationships/customXml" Target="../ink/ink1608.xml"/><Relationship Id="rId2" Type="http://schemas.openxmlformats.org/officeDocument/2006/relationships/customXml" Target="../ink/ink1492.xml"/><Relationship Id="rId29" Type="http://schemas.openxmlformats.org/officeDocument/2006/relationships/image" Target="../media/image1503.png"/><Relationship Id="rId255" Type="http://schemas.openxmlformats.org/officeDocument/2006/relationships/image" Target="../media/image1616.png"/><Relationship Id="rId276" Type="http://schemas.openxmlformats.org/officeDocument/2006/relationships/customXml" Target="../ink/ink1629.xml"/><Relationship Id="rId297" Type="http://schemas.openxmlformats.org/officeDocument/2006/relationships/image" Target="../media/image1637.png"/><Relationship Id="rId441" Type="http://schemas.openxmlformats.org/officeDocument/2006/relationships/image" Target="../media/image1709.png"/><Relationship Id="rId40" Type="http://schemas.openxmlformats.org/officeDocument/2006/relationships/customXml" Target="../ink/ink1511.xml"/><Relationship Id="rId115" Type="http://schemas.openxmlformats.org/officeDocument/2006/relationships/image" Target="../media/image1546.png"/><Relationship Id="rId136" Type="http://schemas.openxmlformats.org/officeDocument/2006/relationships/customXml" Target="../ink/ink1559.xml"/><Relationship Id="rId157" Type="http://schemas.openxmlformats.org/officeDocument/2006/relationships/image" Target="../media/image1567.png"/><Relationship Id="rId178" Type="http://schemas.openxmlformats.org/officeDocument/2006/relationships/customXml" Target="../ink/ink1580.xml"/><Relationship Id="rId301" Type="http://schemas.openxmlformats.org/officeDocument/2006/relationships/image" Target="../media/image1639.png"/><Relationship Id="rId322" Type="http://schemas.openxmlformats.org/officeDocument/2006/relationships/customXml" Target="../ink/ink1652.xml"/><Relationship Id="rId343" Type="http://schemas.openxmlformats.org/officeDocument/2006/relationships/image" Target="../media/image1660.png"/><Relationship Id="rId364" Type="http://schemas.openxmlformats.org/officeDocument/2006/relationships/customXml" Target="../ink/ink1673.xml"/><Relationship Id="rId61" Type="http://schemas.openxmlformats.org/officeDocument/2006/relationships/image" Target="../media/image1519.png"/><Relationship Id="rId82" Type="http://schemas.openxmlformats.org/officeDocument/2006/relationships/customXml" Target="../ink/ink1532.xml"/><Relationship Id="rId199" Type="http://schemas.openxmlformats.org/officeDocument/2006/relationships/image" Target="../media/image1588.png"/><Relationship Id="rId203" Type="http://schemas.openxmlformats.org/officeDocument/2006/relationships/image" Target="../media/image1590.png"/><Relationship Id="rId385" Type="http://schemas.openxmlformats.org/officeDocument/2006/relationships/image" Target="../media/image1681.png"/><Relationship Id="rId19" Type="http://schemas.openxmlformats.org/officeDocument/2006/relationships/image" Target="../media/image1498.png"/><Relationship Id="rId224" Type="http://schemas.openxmlformats.org/officeDocument/2006/relationships/customXml" Target="../ink/ink1603.xml"/><Relationship Id="rId245" Type="http://schemas.openxmlformats.org/officeDocument/2006/relationships/image" Target="../media/image1611.png"/><Relationship Id="rId266" Type="http://schemas.openxmlformats.org/officeDocument/2006/relationships/customXml" Target="../ink/ink1624.xml"/><Relationship Id="rId287" Type="http://schemas.openxmlformats.org/officeDocument/2006/relationships/image" Target="../media/image1632.png"/><Relationship Id="rId410" Type="http://schemas.openxmlformats.org/officeDocument/2006/relationships/customXml" Target="../ink/ink1696.xml"/><Relationship Id="rId431" Type="http://schemas.openxmlformats.org/officeDocument/2006/relationships/image" Target="../media/image1704.png"/><Relationship Id="rId452" Type="http://schemas.openxmlformats.org/officeDocument/2006/relationships/customXml" Target="../ink/ink1717.xml"/><Relationship Id="rId30" Type="http://schemas.openxmlformats.org/officeDocument/2006/relationships/customXml" Target="../ink/ink1506.xml"/><Relationship Id="rId105" Type="http://schemas.openxmlformats.org/officeDocument/2006/relationships/image" Target="../media/image1541.png"/><Relationship Id="rId126" Type="http://schemas.openxmlformats.org/officeDocument/2006/relationships/customXml" Target="../ink/ink1554.xml"/><Relationship Id="rId147" Type="http://schemas.openxmlformats.org/officeDocument/2006/relationships/image" Target="../media/image1562.png"/><Relationship Id="rId168" Type="http://schemas.openxmlformats.org/officeDocument/2006/relationships/customXml" Target="../ink/ink1575.xml"/><Relationship Id="rId312" Type="http://schemas.openxmlformats.org/officeDocument/2006/relationships/customXml" Target="../ink/ink1647.xml"/><Relationship Id="rId333" Type="http://schemas.openxmlformats.org/officeDocument/2006/relationships/image" Target="../media/image1655.png"/><Relationship Id="rId354" Type="http://schemas.openxmlformats.org/officeDocument/2006/relationships/customXml" Target="../ink/ink1668.xml"/><Relationship Id="rId51" Type="http://schemas.openxmlformats.org/officeDocument/2006/relationships/image" Target="../media/image1514.png"/><Relationship Id="rId72" Type="http://schemas.openxmlformats.org/officeDocument/2006/relationships/customXml" Target="../ink/ink1527.xml"/><Relationship Id="rId93" Type="http://schemas.openxmlformats.org/officeDocument/2006/relationships/image" Target="../media/image1535.png"/><Relationship Id="rId189" Type="http://schemas.openxmlformats.org/officeDocument/2006/relationships/image" Target="../media/image1583.png"/><Relationship Id="rId375" Type="http://schemas.openxmlformats.org/officeDocument/2006/relationships/image" Target="../media/image1676.png"/><Relationship Id="rId396" Type="http://schemas.openxmlformats.org/officeDocument/2006/relationships/customXml" Target="../ink/ink1689.xml"/><Relationship Id="rId3" Type="http://schemas.openxmlformats.org/officeDocument/2006/relationships/image" Target="../media/image1490.png"/><Relationship Id="rId214" Type="http://schemas.openxmlformats.org/officeDocument/2006/relationships/customXml" Target="../ink/ink1598.xml"/><Relationship Id="rId235" Type="http://schemas.openxmlformats.org/officeDocument/2006/relationships/image" Target="../media/image1606.png"/><Relationship Id="rId256" Type="http://schemas.openxmlformats.org/officeDocument/2006/relationships/customXml" Target="../ink/ink1619.xml"/><Relationship Id="rId277" Type="http://schemas.openxmlformats.org/officeDocument/2006/relationships/image" Target="../media/image1627.png"/><Relationship Id="rId298" Type="http://schemas.openxmlformats.org/officeDocument/2006/relationships/customXml" Target="../ink/ink1640.xml"/><Relationship Id="rId400" Type="http://schemas.openxmlformats.org/officeDocument/2006/relationships/customXml" Target="../ink/ink1691.xml"/><Relationship Id="rId421" Type="http://schemas.openxmlformats.org/officeDocument/2006/relationships/image" Target="../media/image1699.png"/><Relationship Id="rId442" Type="http://schemas.openxmlformats.org/officeDocument/2006/relationships/customXml" Target="../ink/ink1712.xml"/><Relationship Id="rId116" Type="http://schemas.openxmlformats.org/officeDocument/2006/relationships/customXml" Target="../ink/ink1549.xml"/><Relationship Id="rId137" Type="http://schemas.openxmlformats.org/officeDocument/2006/relationships/image" Target="../media/image1557.png"/><Relationship Id="rId158" Type="http://schemas.openxmlformats.org/officeDocument/2006/relationships/customXml" Target="../ink/ink1570.xml"/><Relationship Id="rId302" Type="http://schemas.openxmlformats.org/officeDocument/2006/relationships/customXml" Target="../ink/ink1642.xml"/><Relationship Id="rId323" Type="http://schemas.openxmlformats.org/officeDocument/2006/relationships/image" Target="../media/image1650.png"/><Relationship Id="rId344" Type="http://schemas.openxmlformats.org/officeDocument/2006/relationships/customXml" Target="../ink/ink1663.xml"/><Relationship Id="rId20" Type="http://schemas.openxmlformats.org/officeDocument/2006/relationships/customXml" Target="../ink/ink1501.xml"/><Relationship Id="rId41" Type="http://schemas.openxmlformats.org/officeDocument/2006/relationships/image" Target="../media/image1509.png"/><Relationship Id="rId62" Type="http://schemas.openxmlformats.org/officeDocument/2006/relationships/customXml" Target="../ink/ink1522.xml"/><Relationship Id="rId83" Type="http://schemas.openxmlformats.org/officeDocument/2006/relationships/image" Target="../media/image1530.png"/><Relationship Id="rId179" Type="http://schemas.openxmlformats.org/officeDocument/2006/relationships/image" Target="../media/image1578.png"/><Relationship Id="rId365" Type="http://schemas.openxmlformats.org/officeDocument/2006/relationships/image" Target="../media/image1671.png"/><Relationship Id="rId386" Type="http://schemas.openxmlformats.org/officeDocument/2006/relationships/customXml" Target="../ink/ink1684.xml"/><Relationship Id="rId190" Type="http://schemas.openxmlformats.org/officeDocument/2006/relationships/customXml" Target="../ink/ink1586.xml"/><Relationship Id="rId204" Type="http://schemas.openxmlformats.org/officeDocument/2006/relationships/customXml" Target="../ink/ink1593.xml"/><Relationship Id="rId225" Type="http://schemas.openxmlformats.org/officeDocument/2006/relationships/image" Target="../media/image1601.png"/><Relationship Id="rId246" Type="http://schemas.openxmlformats.org/officeDocument/2006/relationships/customXml" Target="../ink/ink1614.xml"/><Relationship Id="rId267" Type="http://schemas.openxmlformats.org/officeDocument/2006/relationships/image" Target="../media/image1622.png"/><Relationship Id="rId288" Type="http://schemas.openxmlformats.org/officeDocument/2006/relationships/customXml" Target="../ink/ink1635.xml"/><Relationship Id="rId411" Type="http://schemas.openxmlformats.org/officeDocument/2006/relationships/image" Target="../media/image1694.png"/><Relationship Id="rId432" Type="http://schemas.openxmlformats.org/officeDocument/2006/relationships/customXml" Target="../ink/ink1707.xml"/><Relationship Id="rId453" Type="http://schemas.openxmlformats.org/officeDocument/2006/relationships/image" Target="../media/image1715.png"/><Relationship Id="rId106" Type="http://schemas.openxmlformats.org/officeDocument/2006/relationships/customXml" Target="../ink/ink1544.xml"/><Relationship Id="rId127" Type="http://schemas.openxmlformats.org/officeDocument/2006/relationships/image" Target="../media/image1552.png"/><Relationship Id="rId313" Type="http://schemas.openxmlformats.org/officeDocument/2006/relationships/image" Target="../media/image1645.png"/><Relationship Id="rId10" Type="http://schemas.openxmlformats.org/officeDocument/2006/relationships/customXml" Target="../ink/ink1496.xml"/><Relationship Id="rId31" Type="http://schemas.openxmlformats.org/officeDocument/2006/relationships/image" Target="../media/image1504.png"/><Relationship Id="rId52" Type="http://schemas.openxmlformats.org/officeDocument/2006/relationships/customXml" Target="../ink/ink1517.xml"/><Relationship Id="rId73" Type="http://schemas.openxmlformats.org/officeDocument/2006/relationships/image" Target="../media/image1525.png"/><Relationship Id="rId94" Type="http://schemas.openxmlformats.org/officeDocument/2006/relationships/customXml" Target="../ink/ink1538.xml"/><Relationship Id="rId148" Type="http://schemas.openxmlformats.org/officeDocument/2006/relationships/customXml" Target="../ink/ink1565.xml"/><Relationship Id="rId169" Type="http://schemas.openxmlformats.org/officeDocument/2006/relationships/image" Target="../media/image1573.png"/><Relationship Id="rId334" Type="http://schemas.openxmlformats.org/officeDocument/2006/relationships/customXml" Target="../ink/ink1658.xml"/><Relationship Id="rId355" Type="http://schemas.openxmlformats.org/officeDocument/2006/relationships/image" Target="../media/image1666.png"/><Relationship Id="rId376" Type="http://schemas.openxmlformats.org/officeDocument/2006/relationships/customXml" Target="../ink/ink1679.xml"/><Relationship Id="rId397" Type="http://schemas.openxmlformats.org/officeDocument/2006/relationships/image" Target="../media/image1687.png"/><Relationship Id="rId4" Type="http://schemas.openxmlformats.org/officeDocument/2006/relationships/customXml" Target="../ink/ink1493.xml"/><Relationship Id="rId180" Type="http://schemas.openxmlformats.org/officeDocument/2006/relationships/customXml" Target="../ink/ink1581.xml"/><Relationship Id="rId215" Type="http://schemas.openxmlformats.org/officeDocument/2006/relationships/image" Target="../media/image1596.png"/><Relationship Id="rId236" Type="http://schemas.openxmlformats.org/officeDocument/2006/relationships/customXml" Target="../ink/ink1609.xml"/><Relationship Id="rId257" Type="http://schemas.openxmlformats.org/officeDocument/2006/relationships/image" Target="../media/image1617.png"/><Relationship Id="rId278" Type="http://schemas.openxmlformats.org/officeDocument/2006/relationships/customXml" Target="../ink/ink1630.xml"/><Relationship Id="rId401" Type="http://schemas.openxmlformats.org/officeDocument/2006/relationships/image" Target="../media/image1689.png"/><Relationship Id="rId422" Type="http://schemas.openxmlformats.org/officeDocument/2006/relationships/customXml" Target="../ink/ink1702.xml"/><Relationship Id="rId443" Type="http://schemas.openxmlformats.org/officeDocument/2006/relationships/image" Target="../media/image1710.png"/><Relationship Id="rId303" Type="http://schemas.openxmlformats.org/officeDocument/2006/relationships/image" Target="../media/image1640.png"/><Relationship Id="rId42" Type="http://schemas.openxmlformats.org/officeDocument/2006/relationships/customXml" Target="../ink/ink1512.xml"/><Relationship Id="rId84" Type="http://schemas.openxmlformats.org/officeDocument/2006/relationships/customXml" Target="../ink/ink1533.xml"/><Relationship Id="rId138" Type="http://schemas.openxmlformats.org/officeDocument/2006/relationships/customXml" Target="../ink/ink1560.xml"/><Relationship Id="rId345" Type="http://schemas.openxmlformats.org/officeDocument/2006/relationships/image" Target="../media/image1661.png"/><Relationship Id="rId387" Type="http://schemas.openxmlformats.org/officeDocument/2006/relationships/image" Target="../media/image1682.png"/><Relationship Id="rId191" Type="http://schemas.openxmlformats.org/officeDocument/2006/relationships/image" Target="../media/image1584.png"/><Relationship Id="rId205" Type="http://schemas.openxmlformats.org/officeDocument/2006/relationships/image" Target="../media/image1591.png"/><Relationship Id="rId247" Type="http://schemas.openxmlformats.org/officeDocument/2006/relationships/image" Target="../media/image1612.png"/><Relationship Id="rId412" Type="http://schemas.openxmlformats.org/officeDocument/2006/relationships/customXml" Target="../ink/ink1697.xml"/><Relationship Id="rId107" Type="http://schemas.openxmlformats.org/officeDocument/2006/relationships/image" Target="../media/image1542.png"/><Relationship Id="rId289" Type="http://schemas.openxmlformats.org/officeDocument/2006/relationships/image" Target="../media/image1633.png"/><Relationship Id="rId454" Type="http://schemas.openxmlformats.org/officeDocument/2006/relationships/customXml" Target="../ink/ink1718.xml"/><Relationship Id="rId11" Type="http://schemas.openxmlformats.org/officeDocument/2006/relationships/image" Target="../media/image1494.png"/><Relationship Id="rId53" Type="http://schemas.openxmlformats.org/officeDocument/2006/relationships/image" Target="../media/image1515.png"/><Relationship Id="rId149" Type="http://schemas.openxmlformats.org/officeDocument/2006/relationships/image" Target="../media/image1563.png"/><Relationship Id="rId314" Type="http://schemas.openxmlformats.org/officeDocument/2006/relationships/customXml" Target="../ink/ink1648.xml"/><Relationship Id="rId356" Type="http://schemas.openxmlformats.org/officeDocument/2006/relationships/customXml" Target="../ink/ink1669.xml"/><Relationship Id="rId398" Type="http://schemas.openxmlformats.org/officeDocument/2006/relationships/customXml" Target="../ink/ink1690.xml"/><Relationship Id="rId95" Type="http://schemas.openxmlformats.org/officeDocument/2006/relationships/image" Target="../media/image1536.png"/><Relationship Id="rId160" Type="http://schemas.openxmlformats.org/officeDocument/2006/relationships/customXml" Target="../ink/ink1571.xml"/><Relationship Id="rId216" Type="http://schemas.openxmlformats.org/officeDocument/2006/relationships/customXml" Target="../ink/ink1599.xml"/><Relationship Id="rId423" Type="http://schemas.openxmlformats.org/officeDocument/2006/relationships/image" Target="../media/image1700.png"/><Relationship Id="rId258" Type="http://schemas.openxmlformats.org/officeDocument/2006/relationships/customXml" Target="../ink/ink1620.xml"/><Relationship Id="rId22" Type="http://schemas.openxmlformats.org/officeDocument/2006/relationships/customXml" Target="../ink/ink1502.xml"/><Relationship Id="rId64" Type="http://schemas.openxmlformats.org/officeDocument/2006/relationships/customXml" Target="../ink/ink1523.xml"/><Relationship Id="rId118" Type="http://schemas.openxmlformats.org/officeDocument/2006/relationships/customXml" Target="../ink/ink1550.xml"/><Relationship Id="rId325" Type="http://schemas.openxmlformats.org/officeDocument/2006/relationships/image" Target="../media/image1651.png"/><Relationship Id="rId367" Type="http://schemas.openxmlformats.org/officeDocument/2006/relationships/image" Target="../media/image1672.png"/><Relationship Id="rId171" Type="http://schemas.openxmlformats.org/officeDocument/2006/relationships/image" Target="../media/image1574.png"/><Relationship Id="rId227" Type="http://schemas.openxmlformats.org/officeDocument/2006/relationships/image" Target="../media/image1602.png"/><Relationship Id="rId269" Type="http://schemas.openxmlformats.org/officeDocument/2006/relationships/image" Target="../media/image1623.png"/><Relationship Id="rId434" Type="http://schemas.openxmlformats.org/officeDocument/2006/relationships/customXml" Target="../ink/ink1708.xml"/><Relationship Id="rId33" Type="http://schemas.openxmlformats.org/officeDocument/2006/relationships/image" Target="../media/image1505.png"/><Relationship Id="rId129" Type="http://schemas.openxmlformats.org/officeDocument/2006/relationships/image" Target="../media/image1553.png"/><Relationship Id="rId280" Type="http://schemas.openxmlformats.org/officeDocument/2006/relationships/customXml" Target="../ink/ink1631.xml"/><Relationship Id="rId336" Type="http://schemas.openxmlformats.org/officeDocument/2006/relationships/customXml" Target="../ink/ink1659.xml"/><Relationship Id="rId75" Type="http://schemas.openxmlformats.org/officeDocument/2006/relationships/image" Target="../media/image1526.png"/><Relationship Id="rId140" Type="http://schemas.openxmlformats.org/officeDocument/2006/relationships/customXml" Target="../ink/ink1561.xml"/><Relationship Id="rId182" Type="http://schemas.openxmlformats.org/officeDocument/2006/relationships/customXml" Target="../ink/ink1582.xml"/><Relationship Id="rId378" Type="http://schemas.openxmlformats.org/officeDocument/2006/relationships/customXml" Target="../ink/ink1680.xml"/><Relationship Id="rId403" Type="http://schemas.openxmlformats.org/officeDocument/2006/relationships/image" Target="../media/image1690.png"/><Relationship Id="rId6" Type="http://schemas.openxmlformats.org/officeDocument/2006/relationships/customXml" Target="../ink/ink1494.xml"/><Relationship Id="rId238" Type="http://schemas.openxmlformats.org/officeDocument/2006/relationships/customXml" Target="../ink/ink1610.xml"/><Relationship Id="rId445" Type="http://schemas.openxmlformats.org/officeDocument/2006/relationships/image" Target="../media/image1711.png"/><Relationship Id="rId291" Type="http://schemas.openxmlformats.org/officeDocument/2006/relationships/image" Target="../media/image1634.png"/><Relationship Id="rId305" Type="http://schemas.openxmlformats.org/officeDocument/2006/relationships/image" Target="../media/image1641.png"/><Relationship Id="rId347" Type="http://schemas.openxmlformats.org/officeDocument/2006/relationships/image" Target="../media/image1662.png"/><Relationship Id="rId44" Type="http://schemas.openxmlformats.org/officeDocument/2006/relationships/customXml" Target="../ink/ink1513.xml"/><Relationship Id="rId86" Type="http://schemas.openxmlformats.org/officeDocument/2006/relationships/customXml" Target="../ink/ink1534.xml"/><Relationship Id="rId151" Type="http://schemas.openxmlformats.org/officeDocument/2006/relationships/image" Target="../media/image1564.png"/><Relationship Id="rId389" Type="http://schemas.openxmlformats.org/officeDocument/2006/relationships/image" Target="../media/image1683.png"/><Relationship Id="rId193" Type="http://schemas.openxmlformats.org/officeDocument/2006/relationships/image" Target="../media/image1585.png"/><Relationship Id="rId207" Type="http://schemas.openxmlformats.org/officeDocument/2006/relationships/image" Target="../media/image1592.png"/><Relationship Id="rId249" Type="http://schemas.openxmlformats.org/officeDocument/2006/relationships/image" Target="../media/image1613.png"/><Relationship Id="rId414" Type="http://schemas.openxmlformats.org/officeDocument/2006/relationships/customXml" Target="../ink/ink1698.xml"/><Relationship Id="rId456" Type="http://schemas.openxmlformats.org/officeDocument/2006/relationships/customXml" Target="../ink/ink1719.xml"/><Relationship Id="rId13" Type="http://schemas.openxmlformats.org/officeDocument/2006/relationships/image" Target="../media/image1495.png"/><Relationship Id="rId109" Type="http://schemas.openxmlformats.org/officeDocument/2006/relationships/image" Target="../media/image1543.png"/><Relationship Id="rId260" Type="http://schemas.openxmlformats.org/officeDocument/2006/relationships/customXml" Target="../ink/ink1621.xml"/><Relationship Id="rId316" Type="http://schemas.openxmlformats.org/officeDocument/2006/relationships/customXml" Target="../ink/ink1649.xml"/><Relationship Id="rId55" Type="http://schemas.openxmlformats.org/officeDocument/2006/relationships/image" Target="../media/image1516.png"/><Relationship Id="rId97" Type="http://schemas.openxmlformats.org/officeDocument/2006/relationships/image" Target="../media/image1537.png"/><Relationship Id="rId120" Type="http://schemas.openxmlformats.org/officeDocument/2006/relationships/customXml" Target="../ink/ink1551.xml"/><Relationship Id="rId358" Type="http://schemas.openxmlformats.org/officeDocument/2006/relationships/customXml" Target="../ink/ink1670.xml"/><Relationship Id="rId162" Type="http://schemas.openxmlformats.org/officeDocument/2006/relationships/customXml" Target="../ink/ink1572.xml"/><Relationship Id="rId218" Type="http://schemas.openxmlformats.org/officeDocument/2006/relationships/customXml" Target="../ink/ink1600.xml"/><Relationship Id="rId425" Type="http://schemas.openxmlformats.org/officeDocument/2006/relationships/image" Target="../media/image1701.png"/><Relationship Id="rId271" Type="http://schemas.openxmlformats.org/officeDocument/2006/relationships/image" Target="../media/image1624.png"/><Relationship Id="rId24" Type="http://schemas.openxmlformats.org/officeDocument/2006/relationships/customXml" Target="../ink/ink1503.xml"/><Relationship Id="rId66" Type="http://schemas.openxmlformats.org/officeDocument/2006/relationships/customXml" Target="../ink/ink1524.xml"/><Relationship Id="rId131" Type="http://schemas.openxmlformats.org/officeDocument/2006/relationships/image" Target="../media/image1554.png"/><Relationship Id="rId327" Type="http://schemas.openxmlformats.org/officeDocument/2006/relationships/image" Target="../media/image1652.png"/><Relationship Id="rId369" Type="http://schemas.openxmlformats.org/officeDocument/2006/relationships/image" Target="../media/image1673.png"/><Relationship Id="rId173" Type="http://schemas.openxmlformats.org/officeDocument/2006/relationships/image" Target="../media/image1575.png"/><Relationship Id="rId229" Type="http://schemas.openxmlformats.org/officeDocument/2006/relationships/image" Target="../media/image1603.png"/><Relationship Id="rId380" Type="http://schemas.openxmlformats.org/officeDocument/2006/relationships/customXml" Target="../ink/ink1681.xml"/><Relationship Id="rId436" Type="http://schemas.openxmlformats.org/officeDocument/2006/relationships/customXml" Target="../ink/ink1709.xml"/><Relationship Id="rId240" Type="http://schemas.openxmlformats.org/officeDocument/2006/relationships/customXml" Target="../ink/ink1611.xml"/><Relationship Id="rId35" Type="http://schemas.openxmlformats.org/officeDocument/2006/relationships/image" Target="../media/image1506.png"/><Relationship Id="rId77" Type="http://schemas.openxmlformats.org/officeDocument/2006/relationships/image" Target="../media/image1527.png"/><Relationship Id="rId100" Type="http://schemas.openxmlformats.org/officeDocument/2006/relationships/customXml" Target="../ink/ink1541.xml"/><Relationship Id="rId282" Type="http://schemas.openxmlformats.org/officeDocument/2006/relationships/customXml" Target="../ink/ink1632.xml"/><Relationship Id="rId338" Type="http://schemas.openxmlformats.org/officeDocument/2006/relationships/customXml" Target="../ink/ink1660.xml"/><Relationship Id="rId8" Type="http://schemas.openxmlformats.org/officeDocument/2006/relationships/customXml" Target="../ink/ink1495.xml"/><Relationship Id="rId142" Type="http://schemas.openxmlformats.org/officeDocument/2006/relationships/customXml" Target="../ink/ink1562.xml"/><Relationship Id="rId184" Type="http://schemas.openxmlformats.org/officeDocument/2006/relationships/customXml" Target="../ink/ink1583.xml"/><Relationship Id="rId391" Type="http://schemas.openxmlformats.org/officeDocument/2006/relationships/image" Target="../media/image1684.png"/><Relationship Id="rId405" Type="http://schemas.openxmlformats.org/officeDocument/2006/relationships/image" Target="../media/image1691.png"/><Relationship Id="rId447" Type="http://schemas.openxmlformats.org/officeDocument/2006/relationships/image" Target="../media/image1712.png"/><Relationship Id="rId251" Type="http://schemas.openxmlformats.org/officeDocument/2006/relationships/image" Target="../media/image1614.png"/><Relationship Id="rId46" Type="http://schemas.openxmlformats.org/officeDocument/2006/relationships/customXml" Target="../ink/ink1514.xml"/><Relationship Id="rId293" Type="http://schemas.openxmlformats.org/officeDocument/2006/relationships/image" Target="../media/image1635.png"/><Relationship Id="rId307" Type="http://schemas.openxmlformats.org/officeDocument/2006/relationships/image" Target="../media/image1642.png"/><Relationship Id="rId349" Type="http://schemas.openxmlformats.org/officeDocument/2006/relationships/image" Target="../media/image1663.png"/><Relationship Id="rId88" Type="http://schemas.openxmlformats.org/officeDocument/2006/relationships/customXml" Target="../ink/ink1535.xml"/><Relationship Id="rId111" Type="http://schemas.openxmlformats.org/officeDocument/2006/relationships/image" Target="../media/image1544.png"/><Relationship Id="rId153" Type="http://schemas.openxmlformats.org/officeDocument/2006/relationships/image" Target="../media/image1565.png"/><Relationship Id="rId195" Type="http://schemas.openxmlformats.org/officeDocument/2006/relationships/image" Target="../media/image1586.png"/><Relationship Id="rId209" Type="http://schemas.openxmlformats.org/officeDocument/2006/relationships/image" Target="../media/image1593.png"/><Relationship Id="rId360" Type="http://schemas.openxmlformats.org/officeDocument/2006/relationships/customXml" Target="../ink/ink1671.xml"/><Relationship Id="rId416" Type="http://schemas.openxmlformats.org/officeDocument/2006/relationships/customXml" Target="../ink/ink1699.xml"/><Relationship Id="rId220" Type="http://schemas.openxmlformats.org/officeDocument/2006/relationships/customXml" Target="../ink/ink1601.xml"/><Relationship Id="rId458" Type="http://schemas.openxmlformats.org/officeDocument/2006/relationships/customXml" Target="../ink/ink1720.xml"/><Relationship Id="rId15" Type="http://schemas.openxmlformats.org/officeDocument/2006/relationships/image" Target="../media/image1496.png"/><Relationship Id="rId57" Type="http://schemas.openxmlformats.org/officeDocument/2006/relationships/image" Target="../media/image1517.png"/><Relationship Id="rId262" Type="http://schemas.openxmlformats.org/officeDocument/2006/relationships/customXml" Target="../ink/ink1622.xml"/><Relationship Id="rId318" Type="http://schemas.openxmlformats.org/officeDocument/2006/relationships/customXml" Target="../ink/ink1650.xml"/><Relationship Id="rId99" Type="http://schemas.openxmlformats.org/officeDocument/2006/relationships/image" Target="../media/image1538.png"/><Relationship Id="rId122" Type="http://schemas.openxmlformats.org/officeDocument/2006/relationships/customXml" Target="../ink/ink1552.xml"/><Relationship Id="rId164" Type="http://schemas.openxmlformats.org/officeDocument/2006/relationships/customXml" Target="../ink/ink1573.xml"/><Relationship Id="rId371" Type="http://schemas.openxmlformats.org/officeDocument/2006/relationships/image" Target="../media/image1674.png"/><Relationship Id="rId427" Type="http://schemas.openxmlformats.org/officeDocument/2006/relationships/image" Target="../media/image1702.png"/><Relationship Id="rId26" Type="http://schemas.openxmlformats.org/officeDocument/2006/relationships/customXml" Target="../ink/ink1504.xml"/><Relationship Id="rId231" Type="http://schemas.openxmlformats.org/officeDocument/2006/relationships/image" Target="../media/image1604.png"/><Relationship Id="rId273" Type="http://schemas.openxmlformats.org/officeDocument/2006/relationships/image" Target="../media/image1625.png"/><Relationship Id="rId329" Type="http://schemas.openxmlformats.org/officeDocument/2006/relationships/image" Target="../media/image1653.png"/><Relationship Id="rId68" Type="http://schemas.openxmlformats.org/officeDocument/2006/relationships/customXml" Target="../ink/ink1525.xml"/><Relationship Id="rId133" Type="http://schemas.openxmlformats.org/officeDocument/2006/relationships/image" Target="../media/image1555.png"/><Relationship Id="rId175" Type="http://schemas.openxmlformats.org/officeDocument/2006/relationships/image" Target="../media/image1576.png"/><Relationship Id="rId340" Type="http://schemas.openxmlformats.org/officeDocument/2006/relationships/customXml" Target="../ink/ink1661.xml"/><Relationship Id="rId200" Type="http://schemas.openxmlformats.org/officeDocument/2006/relationships/customXml" Target="../ink/ink1591.xml"/><Relationship Id="rId382" Type="http://schemas.openxmlformats.org/officeDocument/2006/relationships/customXml" Target="../ink/ink1682.xml"/><Relationship Id="rId438" Type="http://schemas.openxmlformats.org/officeDocument/2006/relationships/customXml" Target="../ink/ink1710.xml"/><Relationship Id="rId242" Type="http://schemas.openxmlformats.org/officeDocument/2006/relationships/customXml" Target="../ink/ink1612.xml"/><Relationship Id="rId284" Type="http://schemas.openxmlformats.org/officeDocument/2006/relationships/customXml" Target="../ink/ink1633.xml"/><Relationship Id="rId37" Type="http://schemas.openxmlformats.org/officeDocument/2006/relationships/image" Target="../media/image1507.png"/><Relationship Id="rId79" Type="http://schemas.openxmlformats.org/officeDocument/2006/relationships/image" Target="../media/image1528.png"/><Relationship Id="rId102" Type="http://schemas.openxmlformats.org/officeDocument/2006/relationships/customXml" Target="../ink/ink1542.xml"/><Relationship Id="rId144" Type="http://schemas.openxmlformats.org/officeDocument/2006/relationships/customXml" Target="../ink/ink1563.xml"/><Relationship Id="rId90" Type="http://schemas.openxmlformats.org/officeDocument/2006/relationships/customXml" Target="../ink/ink1536.xml"/><Relationship Id="rId186" Type="http://schemas.openxmlformats.org/officeDocument/2006/relationships/customXml" Target="../ink/ink1584.xml"/><Relationship Id="rId351" Type="http://schemas.openxmlformats.org/officeDocument/2006/relationships/image" Target="../media/image1664.png"/><Relationship Id="rId393" Type="http://schemas.openxmlformats.org/officeDocument/2006/relationships/image" Target="../media/image1685.png"/><Relationship Id="rId407" Type="http://schemas.openxmlformats.org/officeDocument/2006/relationships/image" Target="../media/image1692.png"/><Relationship Id="rId449" Type="http://schemas.openxmlformats.org/officeDocument/2006/relationships/image" Target="../media/image1713.png"/><Relationship Id="rId211" Type="http://schemas.openxmlformats.org/officeDocument/2006/relationships/image" Target="../media/image1594.png"/><Relationship Id="rId253" Type="http://schemas.openxmlformats.org/officeDocument/2006/relationships/image" Target="../media/image1615.png"/><Relationship Id="rId295" Type="http://schemas.openxmlformats.org/officeDocument/2006/relationships/image" Target="../media/image1636.png"/><Relationship Id="rId309" Type="http://schemas.openxmlformats.org/officeDocument/2006/relationships/image" Target="../media/image1643.png"/><Relationship Id="rId48" Type="http://schemas.openxmlformats.org/officeDocument/2006/relationships/customXml" Target="../ink/ink1515.xml"/><Relationship Id="rId113" Type="http://schemas.openxmlformats.org/officeDocument/2006/relationships/image" Target="../media/image1545.png"/><Relationship Id="rId320" Type="http://schemas.openxmlformats.org/officeDocument/2006/relationships/customXml" Target="../ink/ink1651.xml"/><Relationship Id="rId155" Type="http://schemas.openxmlformats.org/officeDocument/2006/relationships/image" Target="../media/image1566.png"/><Relationship Id="rId197" Type="http://schemas.openxmlformats.org/officeDocument/2006/relationships/image" Target="../media/image1587.png"/><Relationship Id="rId362" Type="http://schemas.openxmlformats.org/officeDocument/2006/relationships/customXml" Target="../ink/ink1672.xml"/><Relationship Id="rId418" Type="http://schemas.openxmlformats.org/officeDocument/2006/relationships/customXml" Target="../ink/ink1700.xml"/><Relationship Id="rId222" Type="http://schemas.openxmlformats.org/officeDocument/2006/relationships/customXml" Target="../ink/ink1602.xml"/><Relationship Id="rId264" Type="http://schemas.openxmlformats.org/officeDocument/2006/relationships/customXml" Target="../ink/ink1623.xml"/><Relationship Id="rId17" Type="http://schemas.openxmlformats.org/officeDocument/2006/relationships/image" Target="../media/image1497.png"/><Relationship Id="rId59" Type="http://schemas.openxmlformats.org/officeDocument/2006/relationships/image" Target="../media/image1518.png"/><Relationship Id="rId124" Type="http://schemas.openxmlformats.org/officeDocument/2006/relationships/customXml" Target="../ink/ink1553.xml"/><Relationship Id="rId70" Type="http://schemas.openxmlformats.org/officeDocument/2006/relationships/customXml" Target="../ink/ink1526.xml"/><Relationship Id="rId166" Type="http://schemas.openxmlformats.org/officeDocument/2006/relationships/customXml" Target="../ink/ink1574.xml"/><Relationship Id="rId331" Type="http://schemas.openxmlformats.org/officeDocument/2006/relationships/image" Target="../media/image1654.png"/><Relationship Id="rId373" Type="http://schemas.openxmlformats.org/officeDocument/2006/relationships/image" Target="../media/image1675.png"/><Relationship Id="rId429" Type="http://schemas.openxmlformats.org/officeDocument/2006/relationships/image" Target="../media/image1703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1605.png"/><Relationship Id="rId440" Type="http://schemas.openxmlformats.org/officeDocument/2006/relationships/customXml" Target="../ink/ink1711.xml"/><Relationship Id="rId28" Type="http://schemas.openxmlformats.org/officeDocument/2006/relationships/customXml" Target="../ink/ink1505.xml"/><Relationship Id="rId275" Type="http://schemas.openxmlformats.org/officeDocument/2006/relationships/image" Target="../media/image1626.png"/><Relationship Id="rId300" Type="http://schemas.openxmlformats.org/officeDocument/2006/relationships/customXml" Target="../ink/ink1641.xml"/><Relationship Id="rId81" Type="http://schemas.openxmlformats.org/officeDocument/2006/relationships/image" Target="../media/image1529.png"/><Relationship Id="rId135" Type="http://schemas.openxmlformats.org/officeDocument/2006/relationships/image" Target="../media/image1556.png"/><Relationship Id="rId177" Type="http://schemas.openxmlformats.org/officeDocument/2006/relationships/image" Target="../media/image1577.png"/><Relationship Id="rId342" Type="http://schemas.openxmlformats.org/officeDocument/2006/relationships/customXml" Target="../ink/ink1662.xml"/><Relationship Id="rId384" Type="http://schemas.openxmlformats.org/officeDocument/2006/relationships/customXml" Target="../ink/ink1683.xml"/><Relationship Id="rId202" Type="http://schemas.openxmlformats.org/officeDocument/2006/relationships/customXml" Target="../ink/ink1592.xml"/><Relationship Id="rId244" Type="http://schemas.openxmlformats.org/officeDocument/2006/relationships/customXml" Target="../ink/ink1613.xml"/><Relationship Id="rId39" Type="http://schemas.openxmlformats.org/officeDocument/2006/relationships/image" Target="../media/image1508.png"/><Relationship Id="rId286" Type="http://schemas.openxmlformats.org/officeDocument/2006/relationships/customXml" Target="../ink/ink1634.xml"/><Relationship Id="rId451" Type="http://schemas.openxmlformats.org/officeDocument/2006/relationships/image" Target="../media/image1714.png"/><Relationship Id="rId50" Type="http://schemas.openxmlformats.org/officeDocument/2006/relationships/customXml" Target="../ink/ink1516.xml"/><Relationship Id="rId104" Type="http://schemas.openxmlformats.org/officeDocument/2006/relationships/customXml" Target="../ink/ink1543.xml"/><Relationship Id="rId146" Type="http://schemas.openxmlformats.org/officeDocument/2006/relationships/customXml" Target="../ink/ink1564.xml"/><Relationship Id="rId188" Type="http://schemas.openxmlformats.org/officeDocument/2006/relationships/customXml" Target="../ink/ink1585.xml"/><Relationship Id="rId311" Type="http://schemas.openxmlformats.org/officeDocument/2006/relationships/image" Target="../media/image1644.png"/><Relationship Id="rId353" Type="http://schemas.openxmlformats.org/officeDocument/2006/relationships/image" Target="../media/image1665.png"/><Relationship Id="rId395" Type="http://schemas.openxmlformats.org/officeDocument/2006/relationships/image" Target="../media/image1686.png"/><Relationship Id="rId409" Type="http://schemas.openxmlformats.org/officeDocument/2006/relationships/image" Target="../media/image1693.png"/><Relationship Id="rId92" Type="http://schemas.openxmlformats.org/officeDocument/2006/relationships/customXml" Target="../ink/ink1537.xml"/><Relationship Id="rId213" Type="http://schemas.openxmlformats.org/officeDocument/2006/relationships/image" Target="../media/image1595.png"/><Relationship Id="rId420" Type="http://schemas.openxmlformats.org/officeDocument/2006/relationships/customXml" Target="../ink/ink1701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29.png"/><Relationship Id="rId299" Type="http://schemas.openxmlformats.org/officeDocument/2006/relationships/image" Target="../media/image1820.png"/><Relationship Id="rId21" Type="http://schemas.openxmlformats.org/officeDocument/2006/relationships/image" Target="../media/image1640.png"/><Relationship Id="rId63" Type="http://schemas.openxmlformats.org/officeDocument/2006/relationships/image" Target="../media/image1661.png"/><Relationship Id="rId159" Type="http://schemas.openxmlformats.org/officeDocument/2006/relationships/image" Target="../media/image1750.png"/><Relationship Id="rId324" Type="http://schemas.openxmlformats.org/officeDocument/2006/relationships/customXml" Target="../ink/ink1882.xml"/><Relationship Id="rId366" Type="http://schemas.openxmlformats.org/officeDocument/2006/relationships/customXml" Target="../ink/ink1903.xml"/><Relationship Id="rId170" Type="http://schemas.openxmlformats.org/officeDocument/2006/relationships/customXml" Target="../ink/ink1805.xml"/><Relationship Id="rId226" Type="http://schemas.openxmlformats.org/officeDocument/2006/relationships/customXml" Target="../ink/ink1833.xml"/><Relationship Id="rId433" Type="http://schemas.openxmlformats.org/officeDocument/2006/relationships/image" Target="../media/image1854.png"/><Relationship Id="rId268" Type="http://schemas.openxmlformats.org/officeDocument/2006/relationships/customXml" Target="../ink/ink1854.xml"/><Relationship Id="rId32" Type="http://schemas.openxmlformats.org/officeDocument/2006/relationships/customXml" Target="../ink/ink1736.xml"/><Relationship Id="rId74" Type="http://schemas.openxmlformats.org/officeDocument/2006/relationships/customXml" Target="../ink/ink1757.xml"/><Relationship Id="rId128" Type="http://schemas.openxmlformats.org/officeDocument/2006/relationships/customXml" Target="../ink/ink1784.xml"/><Relationship Id="rId335" Type="http://schemas.openxmlformats.org/officeDocument/2006/relationships/image" Target="../media/image1679.png"/><Relationship Id="rId377" Type="http://schemas.openxmlformats.org/officeDocument/2006/relationships/image" Target="../media/image1826.png"/><Relationship Id="rId5" Type="http://schemas.openxmlformats.org/officeDocument/2006/relationships/image" Target="../media/image1632.png"/><Relationship Id="rId181" Type="http://schemas.openxmlformats.org/officeDocument/2006/relationships/image" Target="../media/image1761.png"/><Relationship Id="rId237" Type="http://schemas.openxmlformats.org/officeDocument/2006/relationships/image" Target="../media/image1789.png"/><Relationship Id="rId402" Type="http://schemas.openxmlformats.org/officeDocument/2006/relationships/customXml" Target="../ink/ink1921.xml"/><Relationship Id="rId279" Type="http://schemas.openxmlformats.org/officeDocument/2006/relationships/image" Target="../media/image1810.png"/><Relationship Id="rId43" Type="http://schemas.openxmlformats.org/officeDocument/2006/relationships/image" Target="../media/image1651.png"/><Relationship Id="rId139" Type="http://schemas.openxmlformats.org/officeDocument/2006/relationships/image" Target="../media/image1740.png"/><Relationship Id="rId290" Type="http://schemas.openxmlformats.org/officeDocument/2006/relationships/customXml" Target="../ink/ink1865.xml"/><Relationship Id="rId304" Type="http://schemas.openxmlformats.org/officeDocument/2006/relationships/customXml" Target="../ink/ink1872.xml"/><Relationship Id="rId346" Type="http://schemas.openxmlformats.org/officeDocument/2006/relationships/customXml" Target="../ink/ink1893.xml"/><Relationship Id="rId388" Type="http://schemas.openxmlformats.org/officeDocument/2006/relationships/customXml" Target="../ink/ink1914.xml"/><Relationship Id="rId85" Type="http://schemas.openxmlformats.org/officeDocument/2006/relationships/image" Target="../media/image1672.png"/><Relationship Id="rId150" Type="http://schemas.openxmlformats.org/officeDocument/2006/relationships/customXml" Target="../ink/ink1795.xml"/><Relationship Id="rId192" Type="http://schemas.openxmlformats.org/officeDocument/2006/relationships/customXml" Target="../ink/ink1816.xml"/><Relationship Id="rId206" Type="http://schemas.openxmlformats.org/officeDocument/2006/relationships/customXml" Target="../ink/ink1823.xml"/><Relationship Id="rId413" Type="http://schemas.openxmlformats.org/officeDocument/2006/relationships/image" Target="../media/image1844.png"/><Relationship Id="rId248" Type="http://schemas.openxmlformats.org/officeDocument/2006/relationships/customXml" Target="../ink/ink1844.xml"/><Relationship Id="rId12" Type="http://schemas.openxmlformats.org/officeDocument/2006/relationships/customXml" Target="../ink/ink1726.xml"/><Relationship Id="rId108" Type="http://schemas.openxmlformats.org/officeDocument/2006/relationships/customXml" Target="../ink/ink1774.xml"/><Relationship Id="rId315" Type="http://schemas.openxmlformats.org/officeDocument/2006/relationships/image" Target="../media/image1688.png"/><Relationship Id="rId357" Type="http://schemas.openxmlformats.org/officeDocument/2006/relationships/image" Target="../media/image1711.png"/><Relationship Id="rId54" Type="http://schemas.openxmlformats.org/officeDocument/2006/relationships/customXml" Target="../ink/ink1747.xml"/><Relationship Id="rId96" Type="http://schemas.openxmlformats.org/officeDocument/2006/relationships/customXml" Target="../ink/ink1768.xml"/><Relationship Id="rId161" Type="http://schemas.openxmlformats.org/officeDocument/2006/relationships/image" Target="../media/image1751.png"/><Relationship Id="rId217" Type="http://schemas.openxmlformats.org/officeDocument/2006/relationships/image" Target="../media/image1779.png"/><Relationship Id="rId399" Type="http://schemas.openxmlformats.org/officeDocument/2006/relationships/image" Target="../media/image1837.png"/><Relationship Id="rId259" Type="http://schemas.openxmlformats.org/officeDocument/2006/relationships/image" Target="../media/image1800.png"/><Relationship Id="rId424" Type="http://schemas.openxmlformats.org/officeDocument/2006/relationships/customXml" Target="../ink/ink1932.xml"/><Relationship Id="rId23" Type="http://schemas.openxmlformats.org/officeDocument/2006/relationships/image" Target="../media/image1641.png"/><Relationship Id="rId119" Type="http://schemas.openxmlformats.org/officeDocument/2006/relationships/image" Target="../media/image1730.png"/><Relationship Id="rId270" Type="http://schemas.openxmlformats.org/officeDocument/2006/relationships/customXml" Target="../ink/ink1855.xml"/><Relationship Id="rId326" Type="http://schemas.openxmlformats.org/officeDocument/2006/relationships/customXml" Target="../ink/ink1883.xml"/><Relationship Id="rId65" Type="http://schemas.openxmlformats.org/officeDocument/2006/relationships/image" Target="../media/image1662.png"/><Relationship Id="rId130" Type="http://schemas.openxmlformats.org/officeDocument/2006/relationships/customXml" Target="../ink/ink1785.xml"/><Relationship Id="rId368" Type="http://schemas.openxmlformats.org/officeDocument/2006/relationships/customXml" Target="../ink/ink1904.xml"/><Relationship Id="rId172" Type="http://schemas.openxmlformats.org/officeDocument/2006/relationships/customXml" Target="../ink/ink1806.xml"/><Relationship Id="rId228" Type="http://schemas.openxmlformats.org/officeDocument/2006/relationships/customXml" Target="../ink/ink1834.xml"/><Relationship Id="rId281" Type="http://schemas.openxmlformats.org/officeDocument/2006/relationships/image" Target="../media/image1811.png"/><Relationship Id="rId337" Type="http://schemas.openxmlformats.org/officeDocument/2006/relationships/image" Target="../media/image1680.png"/><Relationship Id="rId34" Type="http://schemas.openxmlformats.org/officeDocument/2006/relationships/customXml" Target="../ink/ink1737.xml"/><Relationship Id="rId76" Type="http://schemas.openxmlformats.org/officeDocument/2006/relationships/customXml" Target="../ink/ink1758.xml"/><Relationship Id="rId141" Type="http://schemas.openxmlformats.org/officeDocument/2006/relationships/image" Target="../media/image1741.png"/><Relationship Id="rId379" Type="http://schemas.openxmlformats.org/officeDocument/2006/relationships/image" Target="../media/image1827.png"/><Relationship Id="rId7" Type="http://schemas.openxmlformats.org/officeDocument/2006/relationships/image" Target="../media/image1633.png"/><Relationship Id="rId183" Type="http://schemas.openxmlformats.org/officeDocument/2006/relationships/image" Target="../media/image1762.png"/><Relationship Id="rId239" Type="http://schemas.openxmlformats.org/officeDocument/2006/relationships/image" Target="../media/image1790.png"/><Relationship Id="rId390" Type="http://schemas.openxmlformats.org/officeDocument/2006/relationships/customXml" Target="../ink/ink1915.xml"/><Relationship Id="rId404" Type="http://schemas.openxmlformats.org/officeDocument/2006/relationships/customXml" Target="../ink/ink1922.xml"/><Relationship Id="rId250" Type="http://schemas.openxmlformats.org/officeDocument/2006/relationships/customXml" Target="../ink/ink1845.xml"/><Relationship Id="rId292" Type="http://schemas.openxmlformats.org/officeDocument/2006/relationships/customXml" Target="../ink/ink1866.xml"/><Relationship Id="rId306" Type="http://schemas.openxmlformats.org/officeDocument/2006/relationships/customXml" Target="../ink/ink1873.xml"/><Relationship Id="rId45" Type="http://schemas.openxmlformats.org/officeDocument/2006/relationships/image" Target="../media/image1652.png"/><Relationship Id="rId87" Type="http://schemas.openxmlformats.org/officeDocument/2006/relationships/image" Target="../media/image1673.png"/><Relationship Id="rId110" Type="http://schemas.openxmlformats.org/officeDocument/2006/relationships/customXml" Target="../ink/ink1775.xml"/><Relationship Id="rId348" Type="http://schemas.openxmlformats.org/officeDocument/2006/relationships/customXml" Target="../ink/ink1894.xml"/><Relationship Id="rId152" Type="http://schemas.openxmlformats.org/officeDocument/2006/relationships/customXml" Target="../ink/ink1796.xml"/><Relationship Id="rId194" Type="http://schemas.openxmlformats.org/officeDocument/2006/relationships/customXml" Target="../ink/ink1817.xml"/><Relationship Id="rId208" Type="http://schemas.openxmlformats.org/officeDocument/2006/relationships/customXml" Target="../ink/ink1824.xml"/><Relationship Id="rId415" Type="http://schemas.openxmlformats.org/officeDocument/2006/relationships/image" Target="../media/image1845.png"/><Relationship Id="rId261" Type="http://schemas.openxmlformats.org/officeDocument/2006/relationships/image" Target="../media/image1801.png"/><Relationship Id="rId14" Type="http://schemas.openxmlformats.org/officeDocument/2006/relationships/customXml" Target="../ink/ink1727.xml"/><Relationship Id="rId56" Type="http://schemas.openxmlformats.org/officeDocument/2006/relationships/customXml" Target="../ink/ink1748.xml"/><Relationship Id="rId317" Type="http://schemas.openxmlformats.org/officeDocument/2006/relationships/image" Target="../media/image1689.png"/><Relationship Id="rId359" Type="http://schemas.openxmlformats.org/officeDocument/2006/relationships/image" Target="../media/image1712.png"/><Relationship Id="rId98" Type="http://schemas.openxmlformats.org/officeDocument/2006/relationships/customXml" Target="../ink/ink1769.xml"/><Relationship Id="rId121" Type="http://schemas.openxmlformats.org/officeDocument/2006/relationships/image" Target="../media/image1731.png"/><Relationship Id="rId163" Type="http://schemas.openxmlformats.org/officeDocument/2006/relationships/image" Target="../media/image1752.png"/><Relationship Id="rId219" Type="http://schemas.openxmlformats.org/officeDocument/2006/relationships/image" Target="../media/image1780.png"/><Relationship Id="rId370" Type="http://schemas.openxmlformats.org/officeDocument/2006/relationships/customXml" Target="../ink/ink1905.xml"/><Relationship Id="rId426" Type="http://schemas.openxmlformats.org/officeDocument/2006/relationships/customXml" Target="../ink/ink1933.xml"/><Relationship Id="rId230" Type="http://schemas.openxmlformats.org/officeDocument/2006/relationships/customXml" Target="../ink/ink1835.xml"/><Relationship Id="rId25" Type="http://schemas.openxmlformats.org/officeDocument/2006/relationships/image" Target="../media/image1642.png"/><Relationship Id="rId67" Type="http://schemas.openxmlformats.org/officeDocument/2006/relationships/image" Target="../media/image1663.png"/><Relationship Id="rId272" Type="http://schemas.openxmlformats.org/officeDocument/2006/relationships/customXml" Target="../ink/ink1856.xml"/><Relationship Id="rId328" Type="http://schemas.openxmlformats.org/officeDocument/2006/relationships/customXml" Target="../ink/ink1884.xml"/><Relationship Id="rId132" Type="http://schemas.openxmlformats.org/officeDocument/2006/relationships/customXml" Target="../ink/ink1786.xml"/><Relationship Id="rId174" Type="http://schemas.openxmlformats.org/officeDocument/2006/relationships/customXml" Target="../ink/ink1807.xml"/><Relationship Id="rId381" Type="http://schemas.openxmlformats.org/officeDocument/2006/relationships/image" Target="../media/image1828.png"/><Relationship Id="rId241" Type="http://schemas.openxmlformats.org/officeDocument/2006/relationships/image" Target="../media/image1791.png"/><Relationship Id="rId36" Type="http://schemas.openxmlformats.org/officeDocument/2006/relationships/customXml" Target="../ink/ink1738.xml"/><Relationship Id="rId283" Type="http://schemas.openxmlformats.org/officeDocument/2006/relationships/image" Target="../media/image1812.png"/><Relationship Id="rId339" Type="http://schemas.openxmlformats.org/officeDocument/2006/relationships/image" Target="../media/image1681.png"/><Relationship Id="rId78" Type="http://schemas.openxmlformats.org/officeDocument/2006/relationships/customXml" Target="../ink/ink1759.xml"/><Relationship Id="rId101" Type="http://schemas.openxmlformats.org/officeDocument/2006/relationships/image" Target="../media/image1721.png"/><Relationship Id="rId143" Type="http://schemas.openxmlformats.org/officeDocument/2006/relationships/image" Target="../media/image1742.png"/><Relationship Id="rId185" Type="http://schemas.openxmlformats.org/officeDocument/2006/relationships/image" Target="../media/image1763.png"/><Relationship Id="rId350" Type="http://schemas.openxmlformats.org/officeDocument/2006/relationships/customXml" Target="../ink/ink1895.xml"/><Relationship Id="rId406" Type="http://schemas.openxmlformats.org/officeDocument/2006/relationships/customXml" Target="../ink/ink1923.xml"/><Relationship Id="rId9" Type="http://schemas.openxmlformats.org/officeDocument/2006/relationships/image" Target="../media/image1634.png"/><Relationship Id="rId210" Type="http://schemas.openxmlformats.org/officeDocument/2006/relationships/customXml" Target="../ink/ink1825.xml"/><Relationship Id="rId392" Type="http://schemas.openxmlformats.org/officeDocument/2006/relationships/customXml" Target="../ink/ink1916.xml"/><Relationship Id="rId252" Type="http://schemas.openxmlformats.org/officeDocument/2006/relationships/customXml" Target="../ink/ink1846.xml"/><Relationship Id="rId294" Type="http://schemas.openxmlformats.org/officeDocument/2006/relationships/customXml" Target="../ink/ink1867.xml"/><Relationship Id="rId308" Type="http://schemas.openxmlformats.org/officeDocument/2006/relationships/customXml" Target="../ink/ink1874.xml"/><Relationship Id="rId47" Type="http://schemas.openxmlformats.org/officeDocument/2006/relationships/image" Target="../media/image1653.png"/><Relationship Id="rId89" Type="http://schemas.openxmlformats.org/officeDocument/2006/relationships/image" Target="../media/image1674.png"/><Relationship Id="rId112" Type="http://schemas.openxmlformats.org/officeDocument/2006/relationships/customXml" Target="../ink/ink1776.xml"/><Relationship Id="rId154" Type="http://schemas.openxmlformats.org/officeDocument/2006/relationships/customXml" Target="../ink/ink1797.xml"/><Relationship Id="rId361" Type="http://schemas.openxmlformats.org/officeDocument/2006/relationships/image" Target="../media/image1713.png"/><Relationship Id="rId196" Type="http://schemas.openxmlformats.org/officeDocument/2006/relationships/customXml" Target="../ink/ink1818.xml"/><Relationship Id="rId417" Type="http://schemas.openxmlformats.org/officeDocument/2006/relationships/image" Target="../media/image1846.png"/><Relationship Id="rId16" Type="http://schemas.openxmlformats.org/officeDocument/2006/relationships/customXml" Target="../ink/ink1728.xml"/><Relationship Id="rId221" Type="http://schemas.openxmlformats.org/officeDocument/2006/relationships/image" Target="../media/image1781.png"/><Relationship Id="rId263" Type="http://schemas.openxmlformats.org/officeDocument/2006/relationships/image" Target="../media/image1802.png"/><Relationship Id="rId319" Type="http://schemas.openxmlformats.org/officeDocument/2006/relationships/image" Target="../media/image1690.png"/><Relationship Id="rId58" Type="http://schemas.openxmlformats.org/officeDocument/2006/relationships/customXml" Target="../ink/ink1749.xml"/><Relationship Id="rId123" Type="http://schemas.openxmlformats.org/officeDocument/2006/relationships/image" Target="../media/image1732.png"/><Relationship Id="rId330" Type="http://schemas.openxmlformats.org/officeDocument/2006/relationships/customXml" Target="../ink/ink1885.xml"/><Relationship Id="rId165" Type="http://schemas.openxmlformats.org/officeDocument/2006/relationships/image" Target="../media/image1753.png"/><Relationship Id="rId372" Type="http://schemas.openxmlformats.org/officeDocument/2006/relationships/customXml" Target="../ink/ink1906.xml"/><Relationship Id="rId428" Type="http://schemas.openxmlformats.org/officeDocument/2006/relationships/customXml" Target="../ink/ink1934.xml"/><Relationship Id="rId232" Type="http://schemas.openxmlformats.org/officeDocument/2006/relationships/customXml" Target="../ink/ink1836.xml"/><Relationship Id="rId274" Type="http://schemas.openxmlformats.org/officeDocument/2006/relationships/customXml" Target="../ink/ink1857.xml"/><Relationship Id="rId27" Type="http://schemas.openxmlformats.org/officeDocument/2006/relationships/image" Target="../media/image1643.png"/><Relationship Id="rId69" Type="http://schemas.openxmlformats.org/officeDocument/2006/relationships/image" Target="../media/image1664.png"/><Relationship Id="rId134" Type="http://schemas.openxmlformats.org/officeDocument/2006/relationships/customXml" Target="../ink/ink1787.xml"/><Relationship Id="rId80" Type="http://schemas.openxmlformats.org/officeDocument/2006/relationships/customXml" Target="../ink/ink1760.xml"/><Relationship Id="rId176" Type="http://schemas.openxmlformats.org/officeDocument/2006/relationships/customXml" Target="../ink/ink1808.xml"/><Relationship Id="rId341" Type="http://schemas.openxmlformats.org/officeDocument/2006/relationships/image" Target="../media/image1697.png"/><Relationship Id="rId383" Type="http://schemas.openxmlformats.org/officeDocument/2006/relationships/image" Target="../media/image1829.png"/><Relationship Id="rId201" Type="http://schemas.openxmlformats.org/officeDocument/2006/relationships/image" Target="../media/image1771.png"/><Relationship Id="rId243" Type="http://schemas.openxmlformats.org/officeDocument/2006/relationships/image" Target="../media/image1792.png"/><Relationship Id="rId285" Type="http://schemas.openxmlformats.org/officeDocument/2006/relationships/image" Target="../media/image1813.png"/><Relationship Id="rId38" Type="http://schemas.openxmlformats.org/officeDocument/2006/relationships/customXml" Target="../ink/ink1739.xml"/><Relationship Id="rId103" Type="http://schemas.openxmlformats.org/officeDocument/2006/relationships/image" Target="../media/image1722.png"/><Relationship Id="rId310" Type="http://schemas.openxmlformats.org/officeDocument/2006/relationships/customXml" Target="../ink/ink1875.xml"/><Relationship Id="rId91" Type="http://schemas.openxmlformats.org/officeDocument/2006/relationships/image" Target="../media/image1675.png"/><Relationship Id="rId145" Type="http://schemas.openxmlformats.org/officeDocument/2006/relationships/image" Target="../media/image1743.png"/><Relationship Id="rId187" Type="http://schemas.openxmlformats.org/officeDocument/2006/relationships/image" Target="../media/image1764.png"/><Relationship Id="rId352" Type="http://schemas.openxmlformats.org/officeDocument/2006/relationships/customXml" Target="../ink/ink1896.xml"/><Relationship Id="rId394" Type="http://schemas.openxmlformats.org/officeDocument/2006/relationships/customXml" Target="../ink/ink1917.xml"/><Relationship Id="rId408" Type="http://schemas.openxmlformats.org/officeDocument/2006/relationships/customXml" Target="../ink/ink1924.xml"/><Relationship Id="rId212" Type="http://schemas.openxmlformats.org/officeDocument/2006/relationships/customXml" Target="../ink/ink1826.xml"/><Relationship Id="rId254" Type="http://schemas.openxmlformats.org/officeDocument/2006/relationships/customXml" Target="../ink/ink1847.xml"/><Relationship Id="rId28" Type="http://schemas.openxmlformats.org/officeDocument/2006/relationships/customXml" Target="../ink/ink1734.xml"/><Relationship Id="rId49" Type="http://schemas.openxmlformats.org/officeDocument/2006/relationships/image" Target="../media/image1654.png"/><Relationship Id="rId114" Type="http://schemas.openxmlformats.org/officeDocument/2006/relationships/customXml" Target="../ink/ink1777.xml"/><Relationship Id="rId275" Type="http://schemas.openxmlformats.org/officeDocument/2006/relationships/image" Target="../media/image1808.png"/><Relationship Id="rId296" Type="http://schemas.openxmlformats.org/officeDocument/2006/relationships/customXml" Target="../ink/ink1868.xml"/><Relationship Id="rId300" Type="http://schemas.openxmlformats.org/officeDocument/2006/relationships/customXml" Target="../ink/ink1870.xml"/><Relationship Id="rId60" Type="http://schemas.openxmlformats.org/officeDocument/2006/relationships/customXml" Target="../ink/ink1750.xml"/><Relationship Id="rId81" Type="http://schemas.openxmlformats.org/officeDocument/2006/relationships/image" Target="../media/image1670.png"/><Relationship Id="rId135" Type="http://schemas.openxmlformats.org/officeDocument/2006/relationships/image" Target="../media/image1738.png"/><Relationship Id="rId156" Type="http://schemas.openxmlformats.org/officeDocument/2006/relationships/customXml" Target="../ink/ink1798.xml"/><Relationship Id="rId177" Type="http://schemas.openxmlformats.org/officeDocument/2006/relationships/image" Target="../media/image1759.png"/><Relationship Id="rId198" Type="http://schemas.openxmlformats.org/officeDocument/2006/relationships/customXml" Target="../ink/ink1819.xml"/><Relationship Id="rId321" Type="http://schemas.openxmlformats.org/officeDocument/2006/relationships/image" Target="../media/image1691.png"/><Relationship Id="rId342" Type="http://schemas.openxmlformats.org/officeDocument/2006/relationships/customXml" Target="../ink/ink1891.xml"/><Relationship Id="rId363" Type="http://schemas.openxmlformats.org/officeDocument/2006/relationships/image" Target="../media/image1714.png"/><Relationship Id="rId384" Type="http://schemas.openxmlformats.org/officeDocument/2006/relationships/customXml" Target="../ink/ink1912.xml"/><Relationship Id="rId419" Type="http://schemas.openxmlformats.org/officeDocument/2006/relationships/image" Target="../media/image1847.png"/><Relationship Id="rId202" Type="http://schemas.openxmlformats.org/officeDocument/2006/relationships/customXml" Target="../ink/ink1821.xml"/><Relationship Id="rId223" Type="http://schemas.openxmlformats.org/officeDocument/2006/relationships/image" Target="../media/image1782.png"/><Relationship Id="rId244" Type="http://schemas.openxmlformats.org/officeDocument/2006/relationships/customXml" Target="../ink/ink1842.xml"/><Relationship Id="rId430" Type="http://schemas.openxmlformats.org/officeDocument/2006/relationships/customXml" Target="../ink/ink1935.xml"/><Relationship Id="rId18" Type="http://schemas.openxmlformats.org/officeDocument/2006/relationships/customXml" Target="../ink/ink1729.xml"/><Relationship Id="rId39" Type="http://schemas.openxmlformats.org/officeDocument/2006/relationships/image" Target="../media/image1649.png"/><Relationship Id="rId265" Type="http://schemas.openxmlformats.org/officeDocument/2006/relationships/image" Target="../media/image1803.png"/><Relationship Id="rId286" Type="http://schemas.openxmlformats.org/officeDocument/2006/relationships/customXml" Target="../ink/ink1863.xml"/><Relationship Id="rId50" Type="http://schemas.openxmlformats.org/officeDocument/2006/relationships/customXml" Target="../ink/ink1745.xml"/><Relationship Id="rId104" Type="http://schemas.openxmlformats.org/officeDocument/2006/relationships/customXml" Target="../ink/ink1772.xml"/><Relationship Id="rId125" Type="http://schemas.openxmlformats.org/officeDocument/2006/relationships/image" Target="../media/image1733.png"/><Relationship Id="rId146" Type="http://schemas.openxmlformats.org/officeDocument/2006/relationships/customXml" Target="../ink/ink1793.xml"/><Relationship Id="rId167" Type="http://schemas.openxmlformats.org/officeDocument/2006/relationships/image" Target="../media/image1754.png"/><Relationship Id="rId188" Type="http://schemas.openxmlformats.org/officeDocument/2006/relationships/customXml" Target="../ink/ink1814.xml"/><Relationship Id="rId311" Type="http://schemas.openxmlformats.org/officeDocument/2006/relationships/image" Target="../media/image1686.png"/><Relationship Id="rId332" Type="http://schemas.openxmlformats.org/officeDocument/2006/relationships/customXml" Target="../ink/ink1886.xml"/><Relationship Id="rId353" Type="http://schemas.openxmlformats.org/officeDocument/2006/relationships/image" Target="../media/image1823.png"/><Relationship Id="rId374" Type="http://schemas.openxmlformats.org/officeDocument/2006/relationships/customXml" Target="../ink/ink1907.xml"/><Relationship Id="rId395" Type="http://schemas.openxmlformats.org/officeDocument/2006/relationships/image" Target="../media/image1835.png"/><Relationship Id="rId409" Type="http://schemas.openxmlformats.org/officeDocument/2006/relationships/image" Target="../media/image1842.png"/><Relationship Id="rId71" Type="http://schemas.openxmlformats.org/officeDocument/2006/relationships/image" Target="../media/image1665.png"/><Relationship Id="rId92" Type="http://schemas.openxmlformats.org/officeDocument/2006/relationships/customXml" Target="../ink/ink1766.xml"/><Relationship Id="rId213" Type="http://schemas.openxmlformats.org/officeDocument/2006/relationships/image" Target="../media/image1777.png"/><Relationship Id="rId234" Type="http://schemas.openxmlformats.org/officeDocument/2006/relationships/customXml" Target="../ink/ink1837.xml"/><Relationship Id="rId420" Type="http://schemas.openxmlformats.org/officeDocument/2006/relationships/customXml" Target="../ink/ink1930.xml"/><Relationship Id="rId2" Type="http://schemas.openxmlformats.org/officeDocument/2006/relationships/customXml" Target="../ink/ink1721.xml"/><Relationship Id="rId29" Type="http://schemas.openxmlformats.org/officeDocument/2006/relationships/image" Target="../media/image1644.png"/><Relationship Id="rId255" Type="http://schemas.openxmlformats.org/officeDocument/2006/relationships/image" Target="../media/image1798.png"/><Relationship Id="rId276" Type="http://schemas.openxmlformats.org/officeDocument/2006/relationships/customXml" Target="../ink/ink1858.xml"/><Relationship Id="rId297" Type="http://schemas.openxmlformats.org/officeDocument/2006/relationships/image" Target="../media/image1819.png"/><Relationship Id="rId40" Type="http://schemas.openxmlformats.org/officeDocument/2006/relationships/customXml" Target="../ink/ink1740.xml"/><Relationship Id="rId115" Type="http://schemas.openxmlformats.org/officeDocument/2006/relationships/image" Target="../media/image1728.png"/><Relationship Id="rId136" Type="http://schemas.openxmlformats.org/officeDocument/2006/relationships/customXml" Target="../ink/ink1788.xml"/><Relationship Id="rId157" Type="http://schemas.openxmlformats.org/officeDocument/2006/relationships/image" Target="../media/image1749.png"/><Relationship Id="rId178" Type="http://schemas.openxmlformats.org/officeDocument/2006/relationships/customXml" Target="../ink/ink1809.xml"/><Relationship Id="rId301" Type="http://schemas.openxmlformats.org/officeDocument/2006/relationships/image" Target="../media/image1821.png"/><Relationship Id="rId322" Type="http://schemas.openxmlformats.org/officeDocument/2006/relationships/customXml" Target="../ink/ink1881.xml"/><Relationship Id="rId343" Type="http://schemas.openxmlformats.org/officeDocument/2006/relationships/image" Target="../media/image1698.png"/><Relationship Id="rId364" Type="http://schemas.openxmlformats.org/officeDocument/2006/relationships/customXml" Target="../ink/ink1902.xml"/><Relationship Id="rId61" Type="http://schemas.openxmlformats.org/officeDocument/2006/relationships/image" Target="../media/image1660.png"/><Relationship Id="rId82" Type="http://schemas.openxmlformats.org/officeDocument/2006/relationships/customXml" Target="../ink/ink1761.xml"/><Relationship Id="rId199" Type="http://schemas.openxmlformats.org/officeDocument/2006/relationships/image" Target="../media/image1770.png"/><Relationship Id="rId203" Type="http://schemas.openxmlformats.org/officeDocument/2006/relationships/image" Target="../media/image1772.png"/><Relationship Id="rId385" Type="http://schemas.openxmlformats.org/officeDocument/2006/relationships/image" Target="../media/image1830.png"/><Relationship Id="rId19" Type="http://schemas.openxmlformats.org/officeDocument/2006/relationships/image" Target="../media/image1639.png"/><Relationship Id="rId224" Type="http://schemas.openxmlformats.org/officeDocument/2006/relationships/customXml" Target="../ink/ink1832.xml"/><Relationship Id="rId245" Type="http://schemas.openxmlformats.org/officeDocument/2006/relationships/image" Target="../media/image1793.png"/><Relationship Id="rId266" Type="http://schemas.openxmlformats.org/officeDocument/2006/relationships/customXml" Target="../ink/ink1853.xml"/><Relationship Id="rId287" Type="http://schemas.openxmlformats.org/officeDocument/2006/relationships/image" Target="../media/image1814.png"/><Relationship Id="rId410" Type="http://schemas.openxmlformats.org/officeDocument/2006/relationships/customXml" Target="../ink/ink1925.xml"/><Relationship Id="rId431" Type="http://schemas.openxmlformats.org/officeDocument/2006/relationships/image" Target="../media/image1853.png"/><Relationship Id="rId30" Type="http://schemas.openxmlformats.org/officeDocument/2006/relationships/customXml" Target="../ink/ink1735.xml"/><Relationship Id="rId105" Type="http://schemas.openxmlformats.org/officeDocument/2006/relationships/image" Target="../media/image1723.png"/><Relationship Id="rId126" Type="http://schemas.openxmlformats.org/officeDocument/2006/relationships/customXml" Target="../ink/ink1783.xml"/><Relationship Id="rId147" Type="http://schemas.openxmlformats.org/officeDocument/2006/relationships/image" Target="../media/image1744.png"/><Relationship Id="rId168" Type="http://schemas.openxmlformats.org/officeDocument/2006/relationships/customXml" Target="../ink/ink1804.xml"/><Relationship Id="rId312" Type="http://schemas.openxmlformats.org/officeDocument/2006/relationships/customXml" Target="../ink/ink1876.xml"/><Relationship Id="rId333" Type="http://schemas.openxmlformats.org/officeDocument/2006/relationships/image" Target="../media/image1678.png"/><Relationship Id="rId354" Type="http://schemas.openxmlformats.org/officeDocument/2006/relationships/customXml" Target="../ink/ink1897.xml"/><Relationship Id="rId51" Type="http://schemas.openxmlformats.org/officeDocument/2006/relationships/image" Target="../media/image1655.png"/><Relationship Id="rId72" Type="http://schemas.openxmlformats.org/officeDocument/2006/relationships/customXml" Target="../ink/ink1756.xml"/><Relationship Id="rId93" Type="http://schemas.openxmlformats.org/officeDocument/2006/relationships/image" Target="../media/image1676.png"/><Relationship Id="rId189" Type="http://schemas.openxmlformats.org/officeDocument/2006/relationships/image" Target="../media/image1765.png"/><Relationship Id="rId375" Type="http://schemas.openxmlformats.org/officeDocument/2006/relationships/image" Target="../media/image1825.png"/><Relationship Id="rId396" Type="http://schemas.openxmlformats.org/officeDocument/2006/relationships/customXml" Target="../ink/ink1918.xml"/><Relationship Id="rId3" Type="http://schemas.openxmlformats.org/officeDocument/2006/relationships/image" Target="../media/image1631.png"/><Relationship Id="rId214" Type="http://schemas.openxmlformats.org/officeDocument/2006/relationships/customXml" Target="../ink/ink1827.xml"/><Relationship Id="rId235" Type="http://schemas.openxmlformats.org/officeDocument/2006/relationships/image" Target="../media/image1788.png"/><Relationship Id="rId256" Type="http://schemas.openxmlformats.org/officeDocument/2006/relationships/customXml" Target="../ink/ink1848.xml"/><Relationship Id="rId277" Type="http://schemas.openxmlformats.org/officeDocument/2006/relationships/image" Target="../media/image1809.png"/><Relationship Id="rId298" Type="http://schemas.openxmlformats.org/officeDocument/2006/relationships/customXml" Target="../ink/ink1869.xml"/><Relationship Id="rId400" Type="http://schemas.openxmlformats.org/officeDocument/2006/relationships/customXml" Target="../ink/ink1920.xml"/><Relationship Id="rId421" Type="http://schemas.openxmlformats.org/officeDocument/2006/relationships/image" Target="../media/image1848.png"/><Relationship Id="rId116" Type="http://schemas.openxmlformats.org/officeDocument/2006/relationships/customXml" Target="../ink/ink1778.xml"/><Relationship Id="rId137" Type="http://schemas.openxmlformats.org/officeDocument/2006/relationships/image" Target="../media/image1739.png"/><Relationship Id="rId158" Type="http://schemas.openxmlformats.org/officeDocument/2006/relationships/customXml" Target="../ink/ink1799.xml"/><Relationship Id="rId302" Type="http://schemas.openxmlformats.org/officeDocument/2006/relationships/customXml" Target="../ink/ink1871.xml"/><Relationship Id="rId323" Type="http://schemas.openxmlformats.org/officeDocument/2006/relationships/image" Target="../media/image1692.png"/><Relationship Id="rId344" Type="http://schemas.openxmlformats.org/officeDocument/2006/relationships/customXml" Target="../ink/ink1892.xml"/><Relationship Id="rId20" Type="http://schemas.openxmlformats.org/officeDocument/2006/relationships/customXml" Target="../ink/ink1730.xml"/><Relationship Id="rId41" Type="http://schemas.openxmlformats.org/officeDocument/2006/relationships/image" Target="../media/image1650.png"/><Relationship Id="rId62" Type="http://schemas.openxmlformats.org/officeDocument/2006/relationships/customXml" Target="../ink/ink1751.xml"/><Relationship Id="rId83" Type="http://schemas.openxmlformats.org/officeDocument/2006/relationships/image" Target="../media/image1671.png"/><Relationship Id="rId179" Type="http://schemas.openxmlformats.org/officeDocument/2006/relationships/image" Target="../media/image1760.png"/><Relationship Id="rId365" Type="http://schemas.openxmlformats.org/officeDocument/2006/relationships/image" Target="../media/image1715.png"/><Relationship Id="rId386" Type="http://schemas.openxmlformats.org/officeDocument/2006/relationships/customXml" Target="../ink/ink1913.xml"/><Relationship Id="rId190" Type="http://schemas.openxmlformats.org/officeDocument/2006/relationships/customXml" Target="../ink/ink1815.xml"/><Relationship Id="rId204" Type="http://schemas.openxmlformats.org/officeDocument/2006/relationships/customXml" Target="../ink/ink1822.xml"/><Relationship Id="rId225" Type="http://schemas.openxmlformats.org/officeDocument/2006/relationships/image" Target="../media/image1783.png"/><Relationship Id="rId246" Type="http://schemas.openxmlformats.org/officeDocument/2006/relationships/customXml" Target="../ink/ink1843.xml"/><Relationship Id="rId267" Type="http://schemas.openxmlformats.org/officeDocument/2006/relationships/image" Target="../media/image1804.png"/><Relationship Id="rId288" Type="http://schemas.openxmlformats.org/officeDocument/2006/relationships/customXml" Target="../ink/ink1864.xml"/><Relationship Id="rId411" Type="http://schemas.openxmlformats.org/officeDocument/2006/relationships/image" Target="../media/image1843.png"/><Relationship Id="rId432" Type="http://schemas.openxmlformats.org/officeDocument/2006/relationships/customXml" Target="../ink/ink1936.xml"/><Relationship Id="rId106" Type="http://schemas.openxmlformats.org/officeDocument/2006/relationships/customXml" Target="../ink/ink1773.xml"/><Relationship Id="rId127" Type="http://schemas.openxmlformats.org/officeDocument/2006/relationships/image" Target="../media/image1734.png"/><Relationship Id="rId313" Type="http://schemas.openxmlformats.org/officeDocument/2006/relationships/image" Target="../media/image1687.png"/><Relationship Id="rId10" Type="http://schemas.openxmlformats.org/officeDocument/2006/relationships/customXml" Target="../ink/ink1725.xml"/><Relationship Id="rId31" Type="http://schemas.openxmlformats.org/officeDocument/2006/relationships/image" Target="../media/image1645.png"/><Relationship Id="rId52" Type="http://schemas.openxmlformats.org/officeDocument/2006/relationships/customXml" Target="../ink/ink1746.xml"/><Relationship Id="rId73" Type="http://schemas.openxmlformats.org/officeDocument/2006/relationships/image" Target="../media/image1666.png"/><Relationship Id="rId94" Type="http://schemas.openxmlformats.org/officeDocument/2006/relationships/customXml" Target="../ink/ink1767.xml"/><Relationship Id="rId148" Type="http://schemas.openxmlformats.org/officeDocument/2006/relationships/customXml" Target="../ink/ink1794.xml"/><Relationship Id="rId169" Type="http://schemas.openxmlformats.org/officeDocument/2006/relationships/image" Target="../media/image1755.png"/><Relationship Id="rId334" Type="http://schemas.openxmlformats.org/officeDocument/2006/relationships/customXml" Target="../ink/ink1887.xml"/><Relationship Id="rId355" Type="http://schemas.openxmlformats.org/officeDocument/2006/relationships/image" Target="../media/image1710.png"/><Relationship Id="rId376" Type="http://schemas.openxmlformats.org/officeDocument/2006/relationships/customXml" Target="../ink/ink1908.xml"/><Relationship Id="rId397" Type="http://schemas.openxmlformats.org/officeDocument/2006/relationships/image" Target="../media/image1836.png"/><Relationship Id="rId4" Type="http://schemas.openxmlformats.org/officeDocument/2006/relationships/customXml" Target="../ink/ink1722.xml"/><Relationship Id="rId180" Type="http://schemas.openxmlformats.org/officeDocument/2006/relationships/customXml" Target="../ink/ink1810.xml"/><Relationship Id="rId215" Type="http://schemas.openxmlformats.org/officeDocument/2006/relationships/image" Target="../media/image1778.png"/><Relationship Id="rId236" Type="http://schemas.openxmlformats.org/officeDocument/2006/relationships/customXml" Target="../ink/ink1838.xml"/><Relationship Id="rId257" Type="http://schemas.openxmlformats.org/officeDocument/2006/relationships/image" Target="../media/image1799.png"/><Relationship Id="rId278" Type="http://schemas.openxmlformats.org/officeDocument/2006/relationships/customXml" Target="../ink/ink1859.xml"/><Relationship Id="rId401" Type="http://schemas.openxmlformats.org/officeDocument/2006/relationships/image" Target="../media/image1838.png"/><Relationship Id="rId422" Type="http://schemas.openxmlformats.org/officeDocument/2006/relationships/customXml" Target="../ink/ink1931.xml"/><Relationship Id="rId303" Type="http://schemas.openxmlformats.org/officeDocument/2006/relationships/image" Target="../media/image1682.png"/><Relationship Id="rId42" Type="http://schemas.openxmlformats.org/officeDocument/2006/relationships/customXml" Target="../ink/ink1741.xml"/><Relationship Id="rId84" Type="http://schemas.openxmlformats.org/officeDocument/2006/relationships/customXml" Target="../ink/ink1762.xml"/><Relationship Id="rId138" Type="http://schemas.openxmlformats.org/officeDocument/2006/relationships/customXml" Target="../ink/ink1789.xml"/><Relationship Id="rId345" Type="http://schemas.openxmlformats.org/officeDocument/2006/relationships/image" Target="../media/image1699.png"/><Relationship Id="rId387" Type="http://schemas.openxmlformats.org/officeDocument/2006/relationships/image" Target="../media/image1831.png"/><Relationship Id="rId191" Type="http://schemas.openxmlformats.org/officeDocument/2006/relationships/image" Target="../media/image1766.png"/><Relationship Id="rId205" Type="http://schemas.openxmlformats.org/officeDocument/2006/relationships/image" Target="../media/image1773.png"/><Relationship Id="rId247" Type="http://schemas.openxmlformats.org/officeDocument/2006/relationships/image" Target="../media/image1794.png"/><Relationship Id="rId412" Type="http://schemas.openxmlformats.org/officeDocument/2006/relationships/customXml" Target="../ink/ink1926.xml"/><Relationship Id="rId107" Type="http://schemas.openxmlformats.org/officeDocument/2006/relationships/image" Target="../media/image1724.png"/><Relationship Id="rId289" Type="http://schemas.openxmlformats.org/officeDocument/2006/relationships/image" Target="../media/image1815.png"/><Relationship Id="rId11" Type="http://schemas.openxmlformats.org/officeDocument/2006/relationships/image" Target="../media/image1635.png"/><Relationship Id="rId53" Type="http://schemas.openxmlformats.org/officeDocument/2006/relationships/image" Target="../media/image1656.png"/><Relationship Id="rId149" Type="http://schemas.openxmlformats.org/officeDocument/2006/relationships/image" Target="../media/image1745.png"/><Relationship Id="rId314" Type="http://schemas.openxmlformats.org/officeDocument/2006/relationships/customXml" Target="../ink/ink1877.xml"/><Relationship Id="rId356" Type="http://schemas.openxmlformats.org/officeDocument/2006/relationships/customXml" Target="../ink/ink1898.xml"/><Relationship Id="rId398" Type="http://schemas.openxmlformats.org/officeDocument/2006/relationships/customXml" Target="../ink/ink1919.xml"/><Relationship Id="rId95" Type="http://schemas.openxmlformats.org/officeDocument/2006/relationships/image" Target="../media/image1677.png"/><Relationship Id="rId160" Type="http://schemas.openxmlformats.org/officeDocument/2006/relationships/customXml" Target="../ink/ink1800.xml"/><Relationship Id="rId216" Type="http://schemas.openxmlformats.org/officeDocument/2006/relationships/customXml" Target="../ink/ink1828.xml"/><Relationship Id="rId423" Type="http://schemas.openxmlformats.org/officeDocument/2006/relationships/image" Target="../media/image1849.png"/><Relationship Id="rId258" Type="http://schemas.openxmlformats.org/officeDocument/2006/relationships/customXml" Target="../ink/ink1849.xml"/><Relationship Id="rId22" Type="http://schemas.openxmlformats.org/officeDocument/2006/relationships/customXml" Target="../ink/ink1731.xml"/><Relationship Id="rId64" Type="http://schemas.openxmlformats.org/officeDocument/2006/relationships/customXml" Target="../ink/ink1752.xml"/><Relationship Id="rId118" Type="http://schemas.openxmlformats.org/officeDocument/2006/relationships/customXml" Target="../ink/ink1779.xml"/><Relationship Id="rId325" Type="http://schemas.openxmlformats.org/officeDocument/2006/relationships/image" Target="../media/image1693.png"/><Relationship Id="rId367" Type="http://schemas.openxmlformats.org/officeDocument/2006/relationships/image" Target="../media/image1716.png"/><Relationship Id="rId171" Type="http://schemas.openxmlformats.org/officeDocument/2006/relationships/image" Target="../media/image1756.png"/><Relationship Id="rId227" Type="http://schemas.openxmlformats.org/officeDocument/2006/relationships/image" Target="../media/image1784.png"/><Relationship Id="rId269" Type="http://schemas.openxmlformats.org/officeDocument/2006/relationships/image" Target="../media/image1805.png"/><Relationship Id="rId33" Type="http://schemas.openxmlformats.org/officeDocument/2006/relationships/image" Target="../media/image1646.png"/><Relationship Id="rId129" Type="http://schemas.openxmlformats.org/officeDocument/2006/relationships/image" Target="../media/image1735.png"/><Relationship Id="rId280" Type="http://schemas.openxmlformats.org/officeDocument/2006/relationships/customXml" Target="../ink/ink1860.xml"/><Relationship Id="rId336" Type="http://schemas.openxmlformats.org/officeDocument/2006/relationships/customXml" Target="../ink/ink1888.xml"/><Relationship Id="rId75" Type="http://schemas.openxmlformats.org/officeDocument/2006/relationships/image" Target="../media/image1667.png"/><Relationship Id="rId140" Type="http://schemas.openxmlformats.org/officeDocument/2006/relationships/customXml" Target="../ink/ink1790.xml"/><Relationship Id="rId182" Type="http://schemas.openxmlformats.org/officeDocument/2006/relationships/customXml" Target="../ink/ink1811.xml"/><Relationship Id="rId378" Type="http://schemas.openxmlformats.org/officeDocument/2006/relationships/customXml" Target="../ink/ink1909.xml"/><Relationship Id="rId403" Type="http://schemas.openxmlformats.org/officeDocument/2006/relationships/image" Target="../media/image1839.png"/><Relationship Id="rId6" Type="http://schemas.openxmlformats.org/officeDocument/2006/relationships/customXml" Target="../ink/ink1723.xml"/><Relationship Id="rId238" Type="http://schemas.openxmlformats.org/officeDocument/2006/relationships/customXml" Target="../ink/ink1839.xml"/><Relationship Id="rId291" Type="http://schemas.openxmlformats.org/officeDocument/2006/relationships/image" Target="../media/image1816.png"/><Relationship Id="rId305" Type="http://schemas.openxmlformats.org/officeDocument/2006/relationships/image" Target="../media/image1683.png"/><Relationship Id="rId347" Type="http://schemas.openxmlformats.org/officeDocument/2006/relationships/image" Target="../media/image1700.png"/><Relationship Id="rId44" Type="http://schemas.openxmlformats.org/officeDocument/2006/relationships/customXml" Target="../ink/ink1742.xml"/><Relationship Id="rId86" Type="http://schemas.openxmlformats.org/officeDocument/2006/relationships/customXml" Target="../ink/ink1763.xml"/><Relationship Id="rId151" Type="http://schemas.openxmlformats.org/officeDocument/2006/relationships/image" Target="../media/image1746.png"/><Relationship Id="rId389" Type="http://schemas.openxmlformats.org/officeDocument/2006/relationships/image" Target="../media/image1832.png"/><Relationship Id="rId193" Type="http://schemas.openxmlformats.org/officeDocument/2006/relationships/image" Target="../media/image1767.png"/><Relationship Id="rId207" Type="http://schemas.openxmlformats.org/officeDocument/2006/relationships/image" Target="../media/image1774.png"/><Relationship Id="rId249" Type="http://schemas.openxmlformats.org/officeDocument/2006/relationships/image" Target="../media/image1795.png"/><Relationship Id="rId414" Type="http://schemas.openxmlformats.org/officeDocument/2006/relationships/customXml" Target="../ink/ink1927.xml"/><Relationship Id="rId13" Type="http://schemas.openxmlformats.org/officeDocument/2006/relationships/image" Target="../media/image1636.png"/><Relationship Id="rId109" Type="http://schemas.openxmlformats.org/officeDocument/2006/relationships/image" Target="../media/image1725.png"/><Relationship Id="rId260" Type="http://schemas.openxmlformats.org/officeDocument/2006/relationships/customXml" Target="../ink/ink1850.xml"/><Relationship Id="rId316" Type="http://schemas.openxmlformats.org/officeDocument/2006/relationships/customXml" Target="../ink/ink1878.xml"/><Relationship Id="rId55" Type="http://schemas.openxmlformats.org/officeDocument/2006/relationships/image" Target="../media/image1657.png"/><Relationship Id="rId97" Type="http://schemas.openxmlformats.org/officeDocument/2006/relationships/image" Target="../media/image1719.png"/><Relationship Id="rId120" Type="http://schemas.openxmlformats.org/officeDocument/2006/relationships/customXml" Target="../ink/ink1780.xml"/><Relationship Id="rId358" Type="http://schemas.openxmlformats.org/officeDocument/2006/relationships/customXml" Target="../ink/ink1899.xml"/><Relationship Id="rId162" Type="http://schemas.openxmlformats.org/officeDocument/2006/relationships/customXml" Target="../ink/ink1801.xml"/><Relationship Id="rId218" Type="http://schemas.openxmlformats.org/officeDocument/2006/relationships/customXml" Target="../ink/ink1829.xml"/><Relationship Id="rId425" Type="http://schemas.openxmlformats.org/officeDocument/2006/relationships/image" Target="../media/image1850.png"/><Relationship Id="rId271" Type="http://schemas.openxmlformats.org/officeDocument/2006/relationships/image" Target="../media/image1806.png"/><Relationship Id="rId24" Type="http://schemas.openxmlformats.org/officeDocument/2006/relationships/customXml" Target="../ink/ink1732.xml"/><Relationship Id="rId66" Type="http://schemas.openxmlformats.org/officeDocument/2006/relationships/customXml" Target="../ink/ink1753.xml"/><Relationship Id="rId131" Type="http://schemas.openxmlformats.org/officeDocument/2006/relationships/image" Target="../media/image1736.png"/><Relationship Id="rId327" Type="http://schemas.openxmlformats.org/officeDocument/2006/relationships/image" Target="../media/image1694.png"/><Relationship Id="rId369" Type="http://schemas.openxmlformats.org/officeDocument/2006/relationships/image" Target="../media/image1717.png"/><Relationship Id="rId173" Type="http://schemas.openxmlformats.org/officeDocument/2006/relationships/image" Target="../media/image1757.png"/><Relationship Id="rId229" Type="http://schemas.openxmlformats.org/officeDocument/2006/relationships/image" Target="../media/image1785.png"/><Relationship Id="rId380" Type="http://schemas.openxmlformats.org/officeDocument/2006/relationships/customXml" Target="../ink/ink1910.xml"/><Relationship Id="rId240" Type="http://schemas.openxmlformats.org/officeDocument/2006/relationships/customXml" Target="../ink/ink1840.xml"/><Relationship Id="rId35" Type="http://schemas.openxmlformats.org/officeDocument/2006/relationships/image" Target="../media/image1647.png"/><Relationship Id="rId77" Type="http://schemas.openxmlformats.org/officeDocument/2006/relationships/image" Target="../media/image1668.png"/><Relationship Id="rId100" Type="http://schemas.openxmlformats.org/officeDocument/2006/relationships/customXml" Target="../ink/ink1770.xml"/><Relationship Id="rId282" Type="http://schemas.openxmlformats.org/officeDocument/2006/relationships/customXml" Target="../ink/ink1861.xml"/><Relationship Id="rId338" Type="http://schemas.openxmlformats.org/officeDocument/2006/relationships/customXml" Target="../ink/ink1889.xml"/><Relationship Id="rId8" Type="http://schemas.openxmlformats.org/officeDocument/2006/relationships/customXml" Target="../ink/ink1724.xml"/><Relationship Id="rId142" Type="http://schemas.openxmlformats.org/officeDocument/2006/relationships/customXml" Target="../ink/ink1791.xml"/><Relationship Id="rId184" Type="http://schemas.openxmlformats.org/officeDocument/2006/relationships/customXml" Target="../ink/ink1812.xml"/><Relationship Id="rId391" Type="http://schemas.openxmlformats.org/officeDocument/2006/relationships/image" Target="../media/image1833.png"/><Relationship Id="rId405" Type="http://schemas.openxmlformats.org/officeDocument/2006/relationships/image" Target="../media/image1840.png"/><Relationship Id="rId251" Type="http://schemas.openxmlformats.org/officeDocument/2006/relationships/image" Target="../media/image1796.png"/><Relationship Id="rId46" Type="http://schemas.openxmlformats.org/officeDocument/2006/relationships/customXml" Target="../ink/ink1743.xml"/><Relationship Id="rId293" Type="http://schemas.openxmlformats.org/officeDocument/2006/relationships/image" Target="../media/image1817.png"/><Relationship Id="rId307" Type="http://schemas.openxmlformats.org/officeDocument/2006/relationships/image" Target="../media/image1684.png"/><Relationship Id="rId349" Type="http://schemas.openxmlformats.org/officeDocument/2006/relationships/image" Target="../media/image1701.png"/><Relationship Id="rId88" Type="http://schemas.openxmlformats.org/officeDocument/2006/relationships/customXml" Target="../ink/ink1764.xml"/><Relationship Id="rId111" Type="http://schemas.openxmlformats.org/officeDocument/2006/relationships/image" Target="../media/image1726.png"/><Relationship Id="rId153" Type="http://schemas.openxmlformats.org/officeDocument/2006/relationships/image" Target="../media/image1747.png"/><Relationship Id="rId195" Type="http://schemas.openxmlformats.org/officeDocument/2006/relationships/image" Target="../media/image1768.png"/><Relationship Id="rId209" Type="http://schemas.openxmlformats.org/officeDocument/2006/relationships/image" Target="../media/image1775.png"/><Relationship Id="rId360" Type="http://schemas.openxmlformats.org/officeDocument/2006/relationships/customXml" Target="../ink/ink1900.xml"/><Relationship Id="rId416" Type="http://schemas.openxmlformats.org/officeDocument/2006/relationships/customXml" Target="../ink/ink1928.xml"/><Relationship Id="rId220" Type="http://schemas.openxmlformats.org/officeDocument/2006/relationships/customXml" Target="../ink/ink1830.xml"/><Relationship Id="rId15" Type="http://schemas.openxmlformats.org/officeDocument/2006/relationships/image" Target="../media/image1637.png"/><Relationship Id="rId57" Type="http://schemas.openxmlformats.org/officeDocument/2006/relationships/image" Target="../media/image1658.png"/><Relationship Id="rId262" Type="http://schemas.openxmlformats.org/officeDocument/2006/relationships/customXml" Target="../ink/ink1851.xml"/><Relationship Id="rId318" Type="http://schemas.openxmlformats.org/officeDocument/2006/relationships/customXml" Target="../ink/ink1879.xml"/><Relationship Id="rId99" Type="http://schemas.openxmlformats.org/officeDocument/2006/relationships/image" Target="../media/image1720.png"/><Relationship Id="rId122" Type="http://schemas.openxmlformats.org/officeDocument/2006/relationships/customXml" Target="../ink/ink1781.xml"/><Relationship Id="rId164" Type="http://schemas.openxmlformats.org/officeDocument/2006/relationships/customXml" Target="../ink/ink1802.xml"/><Relationship Id="rId371" Type="http://schemas.openxmlformats.org/officeDocument/2006/relationships/image" Target="../media/image1718.png"/><Relationship Id="rId427" Type="http://schemas.openxmlformats.org/officeDocument/2006/relationships/image" Target="../media/image1851.png"/><Relationship Id="rId26" Type="http://schemas.openxmlformats.org/officeDocument/2006/relationships/customXml" Target="../ink/ink1733.xml"/><Relationship Id="rId231" Type="http://schemas.openxmlformats.org/officeDocument/2006/relationships/image" Target="../media/image1786.png"/><Relationship Id="rId273" Type="http://schemas.openxmlformats.org/officeDocument/2006/relationships/image" Target="../media/image1807.png"/><Relationship Id="rId329" Type="http://schemas.openxmlformats.org/officeDocument/2006/relationships/image" Target="../media/image1695.png"/><Relationship Id="rId68" Type="http://schemas.openxmlformats.org/officeDocument/2006/relationships/customXml" Target="../ink/ink1754.xml"/><Relationship Id="rId133" Type="http://schemas.openxmlformats.org/officeDocument/2006/relationships/image" Target="../media/image1737.png"/><Relationship Id="rId175" Type="http://schemas.openxmlformats.org/officeDocument/2006/relationships/image" Target="../media/image1758.png"/><Relationship Id="rId340" Type="http://schemas.openxmlformats.org/officeDocument/2006/relationships/customXml" Target="../ink/ink1890.xml"/><Relationship Id="rId200" Type="http://schemas.openxmlformats.org/officeDocument/2006/relationships/customXml" Target="../ink/ink1820.xml"/><Relationship Id="rId382" Type="http://schemas.openxmlformats.org/officeDocument/2006/relationships/customXml" Target="../ink/ink1911.xml"/><Relationship Id="rId242" Type="http://schemas.openxmlformats.org/officeDocument/2006/relationships/customXml" Target="../ink/ink1841.xml"/><Relationship Id="rId284" Type="http://schemas.openxmlformats.org/officeDocument/2006/relationships/customXml" Target="../ink/ink1862.xml"/><Relationship Id="rId37" Type="http://schemas.openxmlformats.org/officeDocument/2006/relationships/image" Target="../media/image1648.png"/><Relationship Id="rId79" Type="http://schemas.openxmlformats.org/officeDocument/2006/relationships/image" Target="../media/image1669.png"/><Relationship Id="rId102" Type="http://schemas.openxmlformats.org/officeDocument/2006/relationships/customXml" Target="../ink/ink1771.xml"/><Relationship Id="rId144" Type="http://schemas.openxmlformats.org/officeDocument/2006/relationships/customXml" Target="../ink/ink1792.xml"/><Relationship Id="rId90" Type="http://schemas.openxmlformats.org/officeDocument/2006/relationships/customXml" Target="../ink/ink1765.xml"/><Relationship Id="rId186" Type="http://schemas.openxmlformats.org/officeDocument/2006/relationships/customXml" Target="../ink/ink1813.xml"/><Relationship Id="rId351" Type="http://schemas.openxmlformats.org/officeDocument/2006/relationships/image" Target="../media/image1822.png"/><Relationship Id="rId393" Type="http://schemas.openxmlformats.org/officeDocument/2006/relationships/image" Target="../media/image1834.png"/><Relationship Id="rId407" Type="http://schemas.openxmlformats.org/officeDocument/2006/relationships/image" Target="../media/image1841.png"/><Relationship Id="rId211" Type="http://schemas.openxmlformats.org/officeDocument/2006/relationships/image" Target="../media/image1776.png"/><Relationship Id="rId253" Type="http://schemas.openxmlformats.org/officeDocument/2006/relationships/image" Target="../media/image1797.png"/><Relationship Id="rId295" Type="http://schemas.openxmlformats.org/officeDocument/2006/relationships/image" Target="../media/image1818.png"/><Relationship Id="rId309" Type="http://schemas.openxmlformats.org/officeDocument/2006/relationships/image" Target="../media/image1685.png"/><Relationship Id="rId48" Type="http://schemas.openxmlformats.org/officeDocument/2006/relationships/customXml" Target="../ink/ink1744.xml"/><Relationship Id="rId113" Type="http://schemas.openxmlformats.org/officeDocument/2006/relationships/image" Target="../media/image1727.png"/><Relationship Id="rId320" Type="http://schemas.openxmlformats.org/officeDocument/2006/relationships/customXml" Target="../ink/ink1880.xml"/><Relationship Id="rId155" Type="http://schemas.openxmlformats.org/officeDocument/2006/relationships/image" Target="../media/image1748.png"/><Relationship Id="rId197" Type="http://schemas.openxmlformats.org/officeDocument/2006/relationships/image" Target="../media/image1769.png"/><Relationship Id="rId362" Type="http://schemas.openxmlformats.org/officeDocument/2006/relationships/customXml" Target="../ink/ink1901.xml"/><Relationship Id="rId418" Type="http://schemas.openxmlformats.org/officeDocument/2006/relationships/customXml" Target="../ink/ink1929.xml"/><Relationship Id="rId222" Type="http://schemas.openxmlformats.org/officeDocument/2006/relationships/customXml" Target="../ink/ink1831.xml"/><Relationship Id="rId264" Type="http://schemas.openxmlformats.org/officeDocument/2006/relationships/customXml" Target="../ink/ink1852.xml"/><Relationship Id="rId17" Type="http://schemas.openxmlformats.org/officeDocument/2006/relationships/image" Target="../media/image1638.png"/><Relationship Id="rId59" Type="http://schemas.openxmlformats.org/officeDocument/2006/relationships/image" Target="../media/image1659.png"/><Relationship Id="rId124" Type="http://schemas.openxmlformats.org/officeDocument/2006/relationships/customXml" Target="../ink/ink1782.xml"/><Relationship Id="rId70" Type="http://schemas.openxmlformats.org/officeDocument/2006/relationships/customXml" Target="../ink/ink1755.xml"/><Relationship Id="rId166" Type="http://schemas.openxmlformats.org/officeDocument/2006/relationships/customXml" Target="../ink/ink1803.xml"/><Relationship Id="rId331" Type="http://schemas.openxmlformats.org/officeDocument/2006/relationships/image" Target="../media/image1696.png"/><Relationship Id="rId373" Type="http://schemas.openxmlformats.org/officeDocument/2006/relationships/image" Target="../media/image1824.png"/><Relationship Id="rId429" Type="http://schemas.openxmlformats.org/officeDocument/2006/relationships/image" Target="../media/image1852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1787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12.png"/><Relationship Id="rId299" Type="http://schemas.openxmlformats.org/officeDocument/2006/relationships/image" Target="../media/image2003.png"/><Relationship Id="rId21" Type="http://schemas.openxmlformats.org/officeDocument/2006/relationships/image" Target="../media/image1864.png"/><Relationship Id="rId63" Type="http://schemas.openxmlformats.org/officeDocument/2006/relationships/image" Target="../media/image1885.png"/><Relationship Id="rId159" Type="http://schemas.openxmlformats.org/officeDocument/2006/relationships/image" Target="../media/image1933.png"/><Relationship Id="rId324" Type="http://schemas.openxmlformats.org/officeDocument/2006/relationships/customXml" Target="../ink/ink2098.xml"/><Relationship Id="rId366" Type="http://schemas.openxmlformats.org/officeDocument/2006/relationships/customXml" Target="../ink/ink2119.xml"/><Relationship Id="rId170" Type="http://schemas.openxmlformats.org/officeDocument/2006/relationships/customXml" Target="../ink/ink2021.xml"/><Relationship Id="rId226" Type="http://schemas.openxmlformats.org/officeDocument/2006/relationships/customXml" Target="../ink/ink2049.xml"/><Relationship Id="rId268" Type="http://schemas.openxmlformats.org/officeDocument/2006/relationships/customXml" Target="../ink/ink2070.xml"/><Relationship Id="rId32" Type="http://schemas.openxmlformats.org/officeDocument/2006/relationships/customXml" Target="../ink/ink1952.xml"/><Relationship Id="rId74" Type="http://schemas.openxmlformats.org/officeDocument/2006/relationships/customXml" Target="../ink/ink1973.xml"/><Relationship Id="rId128" Type="http://schemas.openxmlformats.org/officeDocument/2006/relationships/customXml" Target="../ink/ink2000.xml"/><Relationship Id="rId335" Type="http://schemas.openxmlformats.org/officeDocument/2006/relationships/image" Target="../media/image2021.png"/><Relationship Id="rId377" Type="http://schemas.openxmlformats.org/officeDocument/2006/relationships/image" Target="../media/image2042.png"/><Relationship Id="rId5" Type="http://schemas.openxmlformats.org/officeDocument/2006/relationships/image" Target="../media/image1856.png"/><Relationship Id="rId181" Type="http://schemas.openxmlformats.org/officeDocument/2006/relationships/image" Target="../media/image1944.png"/><Relationship Id="rId237" Type="http://schemas.openxmlformats.org/officeDocument/2006/relationships/image" Target="../media/image1972.png"/><Relationship Id="rId279" Type="http://schemas.openxmlformats.org/officeDocument/2006/relationships/image" Target="../media/image1993.png"/><Relationship Id="rId43" Type="http://schemas.openxmlformats.org/officeDocument/2006/relationships/image" Target="../media/image1875.png"/><Relationship Id="rId139" Type="http://schemas.openxmlformats.org/officeDocument/2006/relationships/image" Target="../media/image1923.png"/><Relationship Id="rId290" Type="http://schemas.openxmlformats.org/officeDocument/2006/relationships/customXml" Target="../ink/ink2081.xml"/><Relationship Id="rId304" Type="http://schemas.openxmlformats.org/officeDocument/2006/relationships/customXml" Target="../ink/ink2088.xml"/><Relationship Id="rId346" Type="http://schemas.openxmlformats.org/officeDocument/2006/relationships/customXml" Target="../ink/ink2109.xml"/><Relationship Id="rId388" Type="http://schemas.openxmlformats.org/officeDocument/2006/relationships/customXml" Target="../ink/ink2130.xml"/><Relationship Id="rId85" Type="http://schemas.openxmlformats.org/officeDocument/2006/relationships/image" Target="../media/image1896.png"/><Relationship Id="rId150" Type="http://schemas.openxmlformats.org/officeDocument/2006/relationships/customXml" Target="../ink/ink2011.xml"/><Relationship Id="rId192" Type="http://schemas.openxmlformats.org/officeDocument/2006/relationships/customXml" Target="../ink/ink2032.xml"/><Relationship Id="rId206" Type="http://schemas.openxmlformats.org/officeDocument/2006/relationships/customXml" Target="../ink/ink2039.xml"/><Relationship Id="rId248" Type="http://schemas.openxmlformats.org/officeDocument/2006/relationships/customXml" Target="../ink/ink2060.xml"/><Relationship Id="rId12" Type="http://schemas.openxmlformats.org/officeDocument/2006/relationships/customXml" Target="../ink/ink1942.xml"/><Relationship Id="rId108" Type="http://schemas.openxmlformats.org/officeDocument/2006/relationships/customXml" Target="../ink/ink1990.xml"/><Relationship Id="rId315" Type="http://schemas.openxmlformats.org/officeDocument/2006/relationships/image" Target="../media/image2011.png"/><Relationship Id="rId357" Type="http://schemas.openxmlformats.org/officeDocument/2006/relationships/image" Target="../media/image2032.png"/><Relationship Id="rId54" Type="http://schemas.openxmlformats.org/officeDocument/2006/relationships/customXml" Target="../ink/ink1963.xml"/><Relationship Id="rId96" Type="http://schemas.openxmlformats.org/officeDocument/2006/relationships/customXml" Target="../ink/ink1984.xml"/><Relationship Id="rId161" Type="http://schemas.openxmlformats.org/officeDocument/2006/relationships/image" Target="../media/image1934.png"/><Relationship Id="rId217" Type="http://schemas.openxmlformats.org/officeDocument/2006/relationships/image" Target="../media/image1962.png"/><Relationship Id="rId259" Type="http://schemas.openxmlformats.org/officeDocument/2006/relationships/image" Target="../media/image1983.png"/><Relationship Id="rId23" Type="http://schemas.openxmlformats.org/officeDocument/2006/relationships/image" Target="../media/image1865.png"/><Relationship Id="rId119" Type="http://schemas.openxmlformats.org/officeDocument/2006/relationships/image" Target="../media/image1913.png"/><Relationship Id="rId270" Type="http://schemas.openxmlformats.org/officeDocument/2006/relationships/customXml" Target="../ink/ink2071.xml"/><Relationship Id="rId326" Type="http://schemas.openxmlformats.org/officeDocument/2006/relationships/customXml" Target="../ink/ink2099.xml"/><Relationship Id="rId65" Type="http://schemas.openxmlformats.org/officeDocument/2006/relationships/image" Target="../media/image1886.png"/><Relationship Id="rId130" Type="http://schemas.openxmlformats.org/officeDocument/2006/relationships/customXml" Target="../ink/ink2001.xml"/><Relationship Id="rId368" Type="http://schemas.openxmlformats.org/officeDocument/2006/relationships/customXml" Target="../ink/ink2120.xml"/><Relationship Id="rId172" Type="http://schemas.openxmlformats.org/officeDocument/2006/relationships/customXml" Target="../ink/ink2022.xml"/><Relationship Id="rId228" Type="http://schemas.openxmlformats.org/officeDocument/2006/relationships/customXml" Target="../ink/ink2050.xml"/><Relationship Id="rId281" Type="http://schemas.openxmlformats.org/officeDocument/2006/relationships/image" Target="../media/image1994.png"/><Relationship Id="rId337" Type="http://schemas.openxmlformats.org/officeDocument/2006/relationships/image" Target="../media/image2022.png"/><Relationship Id="rId34" Type="http://schemas.openxmlformats.org/officeDocument/2006/relationships/customXml" Target="../ink/ink1953.xml"/><Relationship Id="rId76" Type="http://schemas.openxmlformats.org/officeDocument/2006/relationships/customXml" Target="../ink/ink1974.xml"/><Relationship Id="rId141" Type="http://schemas.openxmlformats.org/officeDocument/2006/relationships/image" Target="../media/image1924.png"/><Relationship Id="rId379" Type="http://schemas.openxmlformats.org/officeDocument/2006/relationships/image" Target="../media/image2043.png"/><Relationship Id="rId7" Type="http://schemas.openxmlformats.org/officeDocument/2006/relationships/image" Target="../media/image1857.png"/><Relationship Id="rId183" Type="http://schemas.openxmlformats.org/officeDocument/2006/relationships/image" Target="../media/image1945.png"/><Relationship Id="rId239" Type="http://schemas.openxmlformats.org/officeDocument/2006/relationships/image" Target="../media/image1973.png"/><Relationship Id="rId390" Type="http://schemas.openxmlformats.org/officeDocument/2006/relationships/customXml" Target="../ink/ink2131.xml"/><Relationship Id="rId250" Type="http://schemas.openxmlformats.org/officeDocument/2006/relationships/customXml" Target="../ink/ink2061.xml"/><Relationship Id="rId292" Type="http://schemas.openxmlformats.org/officeDocument/2006/relationships/customXml" Target="../ink/ink2082.xml"/><Relationship Id="rId306" Type="http://schemas.openxmlformats.org/officeDocument/2006/relationships/customXml" Target="../ink/ink2089.xml"/><Relationship Id="rId45" Type="http://schemas.openxmlformats.org/officeDocument/2006/relationships/image" Target="../media/image1876.png"/><Relationship Id="rId87" Type="http://schemas.openxmlformats.org/officeDocument/2006/relationships/image" Target="../media/image1897.png"/><Relationship Id="rId110" Type="http://schemas.openxmlformats.org/officeDocument/2006/relationships/customXml" Target="../ink/ink1991.xml"/><Relationship Id="rId348" Type="http://schemas.openxmlformats.org/officeDocument/2006/relationships/customXml" Target="../ink/ink2110.xml"/><Relationship Id="rId152" Type="http://schemas.openxmlformats.org/officeDocument/2006/relationships/customXml" Target="../ink/ink2012.xml"/><Relationship Id="rId194" Type="http://schemas.openxmlformats.org/officeDocument/2006/relationships/customXml" Target="../ink/ink2033.xml"/><Relationship Id="rId208" Type="http://schemas.openxmlformats.org/officeDocument/2006/relationships/customXml" Target="../ink/ink2040.xml"/><Relationship Id="rId261" Type="http://schemas.openxmlformats.org/officeDocument/2006/relationships/image" Target="../media/image1984.png"/><Relationship Id="rId14" Type="http://schemas.openxmlformats.org/officeDocument/2006/relationships/customXml" Target="../ink/ink1943.xml"/><Relationship Id="rId56" Type="http://schemas.openxmlformats.org/officeDocument/2006/relationships/customXml" Target="../ink/ink1964.xml"/><Relationship Id="rId317" Type="http://schemas.openxmlformats.org/officeDocument/2006/relationships/image" Target="../media/image2012.png"/><Relationship Id="rId359" Type="http://schemas.openxmlformats.org/officeDocument/2006/relationships/image" Target="../media/image2033.png"/><Relationship Id="rId98" Type="http://schemas.openxmlformats.org/officeDocument/2006/relationships/customXml" Target="../ink/ink1985.xml"/><Relationship Id="rId121" Type="http://schemas.openxmlformats.org/officeDocument/2006/relationships/image" Target="../media/image1914.png"/><Relationship Id="rId163" Type="http://schemas.openxmlformats.org/officeDocument/2006/relationships/image" Target="../media/image1935.png"/><Relationship Id="rId219" Type="http://schemas.openxmlformats.org/officeDocument/2006/relationships/image" Target="../media/image1963.png"/><Relationship Id="rId370" Type="http://schemas.openxmlformats.org/officeDocument/2006/relationships/customXml" Target="../ink/ink2121.xml"/><Relationship Id="rId230" Type="http://schemas.openxmlformats.org/officeDocument/2006/relationships/customXml" Target="../ink/ink2051.xml"/><Relationship Id="rId25" Type="http://schemas.openxmlformats.org/officeDocument/2006/relationships/image" Target="../media/image1866.png"/><Relationship Id="rId67" Type="http://schemas.openxmlformats.org/officeDocument/2006/relationships/image" Target="../media/image1887.png"/><Relationship Id="rId272" Type="http://schemas.openxmlformats.org/officeDocument/2006/relationships/customXml" Target="../ink/ink2072.xml"/><Relationship Id="rId328" Type="http://schemas.openxmlformats.org/officeDocument/2006/relationships/customXml" Target="../ink/ink2100.xml"/><Relationship Id="rId132" Type="http://schemas.openxmlformats.org/officeDocument/2006/relationships/customXml" Target="../ink/ink2002.xml"/><Relationship Id="rId174" Type="http://schemas.openxmlformats.org/officeDocument/2006/relationships/customXml" Target="../ink/ink2023.xml"/><Relationship Id="rId381" Type="http://schemas.openxmlformats.org/officeDocument/2006/relationships/image" Target="../media/image2044.png"/><Relationship Id="rId241" Type="http://schemas.openxmlformats.org/officeDocument/2006/relationships/image" Target="../media/image1974.png"/><Relationship Id="rId36" Type="http://schemas.openxmlformats.org/officeDocument/2006/relationships/customXml" Target="../ink/ink1954.xml"/><Relationship Id="rId283" Type="http://schemas.openxmlformats.org/officeDocument/2006/relationships/image" Target="../media/image1995.png"/><Relationship Id="rId339" Type="http://schemas.openxmlformats.org/officeDocument/2006/relationships/image" Target="../media/image2023.png"/><Relationship Id="rId78" Type="http://schemas.openxmlformats.org/officeDocument/2006/relationships/customXml" Target="../ink/ink1975.xml"/><Relationship Id="rId101" Type="http://schemas.openxmlformats.org/officeDocument/2006/relationships/image" Target="../media/image1904.png"/><Relationship Id="rId143" Type="http://schemas.openxmlformats.org/officeDocument/2006/relationships/image" Target="../media/image1925.png"/><Relationship Id="rId185" Type="http://schemas.openxmlformats.org/officeDocument/2006/relationships/image" Target="../media/image1946.png"/><Relationship Id="rId350" Type="http://schemas.openxmlformats.org/officeDocument/2006/relationships/customXml" Target="../ink/ink2111.xml"/><Relationship Id="rId9" Type="http://schemas.openxmlformats.org/officeDocument/2006/relationships/image" Target="../media/image1858.png"/><Relationship Id="rId210" Type="http://schemas.openxmlformats.org/officeDocument/2006/relationships/customXml" Target="../ink/ink2041.xml"/><Relationship Id="rId392" Type="http://schemas.openxmlformats.org/officeDocument/2006/relationships/customXml" Target="../ink/ink2132.xml"/><Relationship Id="rId252" Type="http://schemas.openxmlformats.org/officeDocument/2006/relationships/customXml" Target="../ink/ink2062.xml"/><Relationship Id="rId294" Type="http://schemas.openxmlformats.org/officeDocument/2006/relationships/customXml" Target="../ink/ink2083.xml"/><Relationship Id="rId308" Type="http://schemas.openxmlformats.org/officeDocument/2006/relationships/customXml" Target="../ink/ink2090.xml"/><Relationship Id="rId47" Type="http://schemas.openxmlformats.org/officeDocument/2006/relationships/image" Target="../media/image1877.png"/><Relationship Id="rId89" Type="http://schemas.openxmlformats.org/officeDocument/2006/relationships/image" Target="../media/image1898.png"/><Relationship Id="rId112" Type="http://schemas.openxmlformats.org/officeDocument/2006/relationships/customXml" Target="../ink/ink1992.xml"/><Relationship Id="rId154" Type="http://schemas.openxmlformats.org/officeDocument/2006/relationships/customXml" Target="../ink/ink2013.xml"/><Relationship Id="rId361" Type="http://schemas.openxmlformats.org/officeDocument/2006/relationships/image" Target="../media/image2034.png"/><Relationship Id="rId196" Type="http://schemas.openxmlformats.org/officeDocument/2006/relationships/customXml" Target="../ink/ink2034.xml"/><Relationship Id="rId16" Type="http://schemas.openxmlformats.org/officeDocument/2006/relationships/customXml" Target="../ink/ink1944.xml"/><Relationship Id="rId221" Type="http://schemas.openxmlformats.org/officeDocument/2006/relationships/image" Target="../media/image1964.png"/><Relationship Id="rId263" Type="http://schemas.openxmlformats.org/officeDocument/2006/relationships/image" Target="../media/image1985.png"/><Relationship Id="rId319" Type="http://schemas.openxmlformats.org/officeDocument/2006/relationships/image" Target="../media/image2013.png"/><Relationship Id="rId37" Type="http://schemas.openxmlformats.org/officeDocument/2006/relationships/image" Target="../media/image1872.png"/><Relationship Id="rId58" Type="http://schemas.openxmlformats.org/officeDocument/2006/relationships/customXml" Target="../ink/ink1965.xml"/><Relationship Id="rId79" Type="http://schemas.openxmlformats.org/officeDocument/2006/relationships/image" Target="../media/image1893.png"/><Relationship Id="rId102" Type="http://schemas.openxmlformats.org/officeDocument/2006/relationships/customXml" Target="../ink/ink1987.xml"/><Relationship Id="rId123" Type="http://schemas.openxmlformats.org/officeDocument/2006/relationships/image" Target="../media/image1915.png"/><Relationship Id="rId144" Type="http://schemas.openxmlformats.org/officeDocument/2006/relationships/customXml" Target="../ink/ink2008.xml"/><Relationship Id="rId330" Type="http://schemas.openxmlformats.org/officeDocument/2006/relationships/customXml" Target="../ink/ink2101.xml"/><Relationship Id="rId90" Type="http://schemas.openxmlformats.org/officeDocument/2006/relationships/customXml" Target="../ink/ink1981.xml"/><Relationship Id="rId165" Type="http://schemas.openxmlformats.org/officeDocument/2006/relationships/image" Target="../media/image1936.png"/><Relationship Id="rId186" Type="http://schemas.openxmlformats.org/officeDocument/2006/relationships/customXml" Target="../ink/ink2029.xml"/><Relationship Id="rId351" Type="http://schemas.openxmlformats.org/officeDocument/2006/relationships/image" Target="../media/image2029.png"/><Relationship Id="rId372" Type="http://schemas.openxmlformats.org/officeDocument/2006/relationships/customXml" Target="../ink/ink2122.xml"/><Relationship Id="rId393" Type="http://schemas.openxmlformats.org/officeDocument/2006/relationships/image" Target="../media/image2050.png"/><Relationship Id="rId211" Type="http://schemas.openxmlformats.org/officeDocument/2006/relationships/image" Target="../media/image1959.png"/><Relationship Id="rId232" Type="http://schemas.openxmlformats.org/officeDocument/2006/relationships/customXml" Target="../ink/ink2052.xml"/><Relationship Id="rId253" Type="http://schemas.openxmlformats.org/officeDocument/2006/relationships/image" Target="../media/image1980.png"/><Relationship Id="rId274" Type="http://schemas.openxmlformats.org/officeDocument/2006/relationships/customXml" Target="../ink/ink2073.xml"/><Relationship Id="rId295" Type="http://schemas.openxmlformats.org/officeDocument/2006/relationships/image" Target="../media/image2001.png"/><Relationship Id="rId309" Type="http://schemas.openxmlformats.org/officeDocument/2006/relationships/image" Target="../media/image2008.png"/><Relationship Id="rId27" Type="http://schemas.openxmlformats.org/officeDocument/2006/relationships/image" Target="../media/image1867.png"/><Relationship Id="rId48" Type="http://schemas.openxmlformats.org/officeDocument/2006/relationships/customXml" Target="../ink/ink1960.xml"/><Relationship Id="rId69" Type="http://schemas.openxmlformats.org/officeDocument/2006/relationships/image" Target="../media/image1888.png"/><Relationship Id="rId113" Type="http://schemas.openxmlformats.org/officeDocument/2006/relationships/image" Target="../media/image1910.png"/><Relationship Id="rId134" Type="http://schemas.openxmlformats.org/officeDocument/2006/relationships/customXml" Target="../ink/ink2003.xml"/><Relationship Id="rId320" Type="http://schemas.openxmlformats.org/officeDocument/2006/relationships/customXml" Target="../ink/ink2096.xml"/><Relationship Id="rId80" Type="http://schemas.openxmlformats.org/officeDocument/2006/relationships/customXml" Target="../ink/ink1976.xml"/><Relationship Id="rId155" Type="http://schemas.openxmlformats.org/officeDocument/2006/relationships/image" Target="../media/image1931.png"/><Relationship Id="rId176" Type="http://schemas.openxmlformats.org/officeDocument/2006/relationships/customXml" Target="../ink/ink2024.xml"/><Relationship Id="rId197" Type="http://schemas.openxmlformats.org/officeDocument/2006/relationships/image" Target="../media/image1952.png"/><Relationship Id="rId341" Type="http://schemas.openxmlformats.org/officeDocument/2006/relationships/image" Target="../media/image2024.png"/><Relationship Id="rId362" Type="http://schemas.openxmlformats.org/officeDocument/2006/relationships/customXml" Target="../ink/ink2117.xml"/><Relationship Id="rId383" Type="http://schemas.openxmlformats.org/officeDocument/2006/relationships/image" Target="../media/image2045.png"/><Relationship Id="rId201" Type="http://schemas.openxmlformats.org/officeDocument/2006/relationships/image" Target="../media/image1954.png"/><Relationship Id="rId222" Type="http://schemas.openxmlformats.org/officeDocument/2006/relationships/customXml" Target="../ink/ink2047.xml"/><Relationship Id="rId243" Type="http://schemas.openxmlformats.org/officeDocument/2006/relationships/image" Target="../media/image1975.png"/><Relationship Id="rId264" Type="http://schemas.openxmlformats.org/officeDocument/2006/relationships/customXml" Target="../ink/ink2068.xml"/><Relationship Id="rId285" Type="http://schemas.openxmlformats.org/officeDocument/2006/relationships/image" Target="../media/image1996.png"/><Relationship Id="rId17" Type="http://schemas.openxmlformats.org/officeDocument/2006/relationships/image" Target="../media/image1862.png"/><Relationship Id="rId38" Type="http://schemas.openxmlformats.org/officeDocument/2006/relationships/customXml" Target="../ink/ink1955.xml"/><Relationship Id="rId59" Type="http://schemas.openxmlformats.org/officeDocument/2006/relationships/image" Target="../media/image1883.png"/><Relationship Id="rId103" Type="http://schemas.openxmlformats.org/officeDocument/2006/relationships/image" Target="../media/image1905.png"/><Relationship Id="rId124" Type="http://schemas.openxmlformats.org/officeDocument/2006/relationships/customXml" Target="../ink/ink1998.xml"/><Relationship Id="rId310" Type="http://schemas.openxmlformats.org/officeDocument/2006/relationships/customXml" Target="../ink/ink2091.xml"/><Relationship Id="rId70" Type="http://schemas.openxmlformats.org/officeDocument/2006/relationships/customXml" Target="../ink/ink1971.xml"/><Relationship Id="rId91" Type="http://schemas.openxmlformats.org/officeDocument/2006/relationships/image" Target="../media/image1899.png"/><Relationship Id="rId145" Type="http://schemas.openxmlformats.org/officeDocument/2006/relationships/image" Target="../media/image1926.png"/><Relationship Id="rId166" Type="http://schemas.openxmlformats.org/officeDocument/2006/relationships/customXml" Target="../ink/ink2019.xml"/><Relationship Id="rId187" Type="http://schemas.openxmlformats.org/officeDocument/2006/relationships/image" Target="../media/image1947.png"/><Relationship Id="rId331" Type="http://schemas.openxmlformats.org/officeDocument/2006/relationships/image" Target="../media/image2019.png"/><Relationship Id="rId352" Type="http://schemas.openxmlformats.org/officeDocument/2006/relationships/customXml" Target="../ink/ink2112.xml"/><Relationship Id="rId373" Type="http://schemas.openxmlformats.org/officeDocument/2006/relationships/image" Target="../media/image2040.png"/><Relationship Id="rId394" Type="http://schemas.openxmlformats.org/officeDocument/2006/relationships/customXml" Target="../ink/ink2133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042.xml"/><Relationship Id="rId233" Type="http://schemas.openxmlformats.org/officeDocument/2006/relationships/image" Target="../media/image1970.png"/><Relationship Id="rId254" Type="http://schemas.openxmlformats.org/officeDocument/2006/relationships/customXml" Target="../ink/ink2063.xml"/><Relationship Id="rId28" Type="http://schemas.openxmlformats.org/officeDocument/2006/relationships/customXml" Target="../ink/ink1950.xml"/><Relationship Id="rId49" Type="http://schemas.openxmlformats.org/officeDocument/2006/relationships/image" Target="../media/image1878.png"/><Relationship Id="rId114" Type="http://schemas.openxmlformats.org/officeDocument/2006/relationships/customXml" Target="../ink/ink1993.xml"/><Relationship Id="rId275" Type="http://schemas.openxmlformats.org/officeDocument/2006/relationships/image" Target="../media/image1991.png"/><Relationship Id="rId296" Type="http://schemas.openxmlformats.org/officeDocument/2006/relationships/customXml" Target="../ink/ink2084.xml"/><Relationship Id="rId300" Type="http://schemas.openxmlformats.org/officeDocument/2006/relationships/customXml" Target="../ink/ink2086.xml"/><Relationship Id="rId60" Type="http://schemas.openxmlformats.org/officeDocument/2006/relationships/customXml" Target="../ink/ink1966.xml"/><Relationship Id="rId81" Type="http://schemas.openxmlformats.org/officeDocument/2006/relationships/image" Target="../media/image1894.png"/><Relationship Id="rId135" Type="http://schemas.openxmlformats.org/officeDocument/2006/relationships/image" Target="../media/image1921.png"/><Relationship Id="rId156" Type="http://schemas.openxmlformats.org/officeDocument/2006/relationships/customXml" Target="../ink/ink2014.xml"/><Relationship Id="rId177" Type="http://schemas.openxmlformats.org/officeDocument/2006/relationships/image" Target="../media/image1942.png"/><Relationship Id="rId198" Type="http://schemas.openxmlformats.org/officeDocument/2006/relationships/customXml" Target="../ink/ink2035.xml"/><Relationship Id="rId321" Type="http://schemas.openxmlformats.org/officeDocument/2006/relationships/image" Target="../media/image2014.png"/><Relationship Id="rId342" Type="http://schemas.openxmlformats.org/officeDocument/2006/relationships/customXml" Target="../ink/ink2107.xml"/><Relationship Id="rId363" Type="http://schemas.openxmlformats.org/officeDocument/2006/relationships/image" Target="../media/image2035.png"/><Relationship Id="rId384" Type="http://schemas.openxmlformats.org/officeDocument/2006/relationships/customXml" Target="../ink/ink2128.xml"/><Relationship Id="rId202" Type="http://schemas.openxmlformats.org/officeDocument/2006/relationships/customXml" Target="../ink/ink2037.xml"/><Relationship Id="rId223" Type="http://schemas.openxmlformats.org/officeDocument/2006/relationships/image" Target="../media/image1965.png"/><Relationship Id="rId244" Type="http://schemas.openxmlformats.org/officeDocument/2006/relationships/customXml" Target="../ink/ink2058.xml"/><Relationship Id="rId18" Type="http://schemas.openxmlformats.org/officeDocument/2006/relationships/customXml" Target="../ink/ink1945.xml"/><Relationship Id="rId39" Type="http://schemas.openxmlformats.org/officeDocument/2006/relationships/image" Target="../media/image1873.png"/><Relationship Id="rId265" Type="http://schemas.openxmlformats.org/officeDocument/2006/relationships/image" Target="../media/image1986.png"/><Relationship Id="rId286" Type="http://schemas.openxmlformats.org/officeDocument/2006/relationships/customXml" Target="../ink/ink2079.xml"/><Relationship Id="rId50" Type="http://schemas.openxmlformats.org/officeDocument/2006/relationships/customXml" Target="../ink/ink1961.xml"/><Relationship Id="rId104" Type="http://schemas.openxmlformats.org/officeDocument/2006/relationships/customXml" Target="../ink/ink1988.xml"/><Relationship Id="rId125" Type="http://schemas.openxmlformats.org/officeDocument/2006/relationships/image" Target="../media/image1916.png"/><Relationship Id="rId146" Type="http://schemas.openxmlformats.org/officeDocument/2006/relationships/customXml" Target="../ink/ink2009.xml"/><Relationship Id="rId167" Type="http://schemas.openxmlformats.org/officeDocument/2006/relationships/image" Target="../media/image1937.png"/><Relationship Id="rId188" Type="http://schemas.openxmlformats.org/officeDocument/2006/relationships/customXml" Target="../ink/ink2030.xml"/><Relationship Id="rId311" Type="http://schemas.openxmlformats.org/officeDocument/2006/relationships/image" Target="../media/image2009.png"/><Relationship Id="rId332" Type="http://schemas.openxmlformats.org/officeDocument/2006/relationships/customXml" Target="../ink/ink2102.xml"/><Relationship Id="rId353" Type="http://schemas.openxmlformats.org/officeDocument/2006/relationships/image" Target="../media/image2030.png"/><Relationship Id="rId374" Type="http://schemas.openxmlformats.org/officeDocument/2006/relationships/customXml" Target="../ink/ink2123.xml"/><Relationship Id="rId395" Type="http://schemas.openxmlformats.org/officeDocument/2006/relationships/image" Target="../media/image2051.png"/><Relationship Id="rId71" Type="http://schemas.openxmlformats.org/officeDocument/2006/relationships/image" Target="../media/image1889.png"/><Relationship Id="rId92" Type="http://schemas.openxmlformats.org/officeDocument/2006/relationships/customXml" Target="../ink/ink1982.xml"/><Relationship Id="rId213" Type="http://schemas.openxmlformats.org/officeDocument/2006/relationships/image" Target="../media/image1960.png"/><Relationship Id="rId234" Type="http://schemas.openxmlformats.org/officeDocument/2006/relationships/customXml" Target="../ink/ink2053.xml"/><Relationship Id="rId2" Type="http://schemas.openxmlformats.org/officeDocument/2006/relationships/customXml" Target="../ink/ink1937.xml"/><Relationship Id="rId29" Type="http://schemas.openxmlformats.org/officeDocument/2006/relationships/image" Target="../media/image1868.png"/><Relationship Id="rId255" Type="http://schemas.openxmlformats.org/officeDocument/2006/relationships/image" Target="../media/image1981.png"/><Relationship Id="rId276" Type="http://schemas.openxmlformats.org/officeDocument/2006/relationships/customXml" Target="../ink/ink2074.xml"/><Relationship Id="rId297" Type="http://schemas.openxmlformats.org/officeDocument/2006/relationships/image" Target="../media/image2002.png"/><Relationship Id="rId40" Type="http://schemas.openxmlformats.org/officeDocument/2006/relationships/customXml" Target="../ink/ink1956.xml"/><Relationship Id="rId115" Type="http://schemas.openxmlformats.org/officeDocument/2006/relationships/image" Target="../media/image1911.png"/><Relationship Id="rId136" Type="http://schemas.openxmlformats.org/officeDocument/2006/relationships/customXml" Target="../ink/ink2004.xml"/><Relationship Id="rId157" Type="http://schemas.openxmlformats.org/officeDocument/2006/relationships/image" Target="../media/image1932.png"/><Relationship Id="rId178" Type="http://schemas.openxmlformats.org/officeDocument/2006/relationships/customXml" Target="../ink/ink2025.xml"/><Relationship Id="rId301" Type="http://schemas.openxmlformats.org/officeDocument/2006/relationships/image" Target="../media/image2004.png"/><Relationship Id="rId322" Type="http://schemas.openxmlformats.org/officeDocument/2006/relationships/customXml" Target="../ink/ink2097.xml"/><Relationship Id="rId343" Type="http://schemas.openxmlformats.org/officeDocument/2006/relationships/image" Target="../media/image2025.png"/><Relationship Id="rId364" Type="http://schemas.openxmlformats.org/officeDocument/2006/relationships/customXml" Target="../ink/ink2118.xml"/><Relationship Id="rId61" Type="http://schemas.openxmlformats.org/officeDocument/2006/relationships/image" Target="../media/image1884.png"/><Relationship Id="rId82" Type="http://schemas.openxmlformats.org/officeDocument/2006/relationships/customXml" Target="../ink/ink1977.xml"/><Relationship Id="rId199" Type="http://schemas.openxmlformats.org/officeDocument/2006/relationships/image" Target="../media/image1953.png"/><Relationship Id="rId203" Type="http://schemas.openxmlformats.org/officeDocument/2006/relationships/image" Target="../media/image1955.png"/><Relationship Id="rId385" Type="http://schemas.openxmlformats.org/officeDocument/2006/relationships/image" Target="../media/image2046.png"/><Relationship Id="rId19" Type="http://schemas.openxmlformats.org/officeDocument/2006/relationships/image" Target="../media/image1863.png"/><Relationship Id="rId224" Type="http://schemas.openxmlformats.org/officeDocument/2006/relationships/customXml" Target="../ink/ink2048.xml"/><Relationship Id="rId245" Type="http://schemas.openxmlformats.org/officeDocument/2006/relationships/image" Target="../media/image1976.png"/><Relationship Id="rId266" Type="http://schemas.openxmlformats.org/officeDocument/2006/relationships/customXml" Target="../ink/ink2069.xml"/><Relationship Id="rId287" Type="http://schemas.openxmlformats.org/officeDocument/2006/relationships/image" Target="../media/image1997.png"/><Relationship Id="rId30" Type="http://schemas.openxmlformats.org/officeDocument/2006/relationships/customXml" Target="../ink/ink1951.xml"/><Relationship Id="rId105" Type="http://schemas.openxmlformats.org/officeDocument/2006/relationships/image" Target="../media/image1906.png"/><Relationship Id="rId126" Type="http://schemas.openxmlformats.org/officeDocument/2006/relationships/customXml" Target="../ink/ink1999.xml"/><Relationship Id="rId147" Type="http://schemas.openxmlformats.org/officeDocument/2006/relationships/image" Target="../media/image1927.png"/><Relationship Id="rId168" Type="http://schemas.openxmlformats.org/officeDocument/2006/relationships/customXml" Target="../ink/ink2020.xml"/><Relationship Id="rId312" Type="http://schemas.openxmlformats.org/officeDocument/2006/relationships/customXml" Target="../ink/ink2092.xml"/><Relationship Id="rId333" Type="http://schemas.openxmlformats.org/officeDocument/2006/relationships/image" Target="../media/image2020.png"/><Relationship Id="rId354" Type="http://schemas.openxmlformats.org/officeDocument/2006/relationships/customXml" Target="../ink/ink2113.xml"/><Relationship Id="rId51" Type="http://schemas.openxmlformats.org/officeDocument/2006/relationships/image" Target="../media/image1879.png"/><Relationship Id="rId72" Type="http://schemas.openxmlformats.org/officeDocument/2006/relationships/customXml" Target="../ink/ink1972.xml"/><Relationship Id="rId93" Type="http://schemas.openxmlformats.org/officeDocument/2006/relationships/image" Target="../media/image1900.png"/><Relationship Id="rId189" Type="http://schemas.openxmlformats.org/officeDocument/2006/relationships/image" Target="../media/image1948.png"/><Relationship Id="rId375" Type="http://schemas.openxmlformats.org/officeDocument/2006/relationships/image" Target="../media/image2041.png"/><Relationship Id="rId396" Type="http://schemas.openxmlformats.org/officeDocument/2006/relationships/customXml" Target="../ink/ink2134.xml"/><Relationship Id="rId3" Type="http://schemas.openxmlformats.org/officeDocument/2006/relationships/image" Target="../media/image1855.png"/><Relationship Id="rId214" Type="http://schemas.openxmlformats.org/officeDocument/2006/relationships/customXml" Target="../ink/ink2043.xml"/><Relationship Id="rId235" Type="http://schemas.openxmlformats.org/officeDocument/2006/relationships/image" Target="../media/image1971.png"/><Relationship Id="rId256" Type="http://schemas.openxmlformats.org/officeDocument/2006/relationships/customXml" Target="../ink/ink2064.xml"/><Relationship Id="rId277" Type="http://schemas.openxmlformats.org/officeDocument/2006/relationships/image" Target="../media/image1992.png"/><Relationship Id="rId298" Type="http://schemas.openxmlformats.org/officeDocument/2006/relationships/customXml" Target="../ink/ink2085.xml"/><Relationship Id="rId116" Type="http://schemas.openxmlformats.org/officeDocument/2006/relationships/customXml" Target="../ink/ink1994.xml"/><Relationship Id="rId137" Type="http://schemas.openxmlformats.org/officeDocument/2006/relationships/image" Target="../media/image1922.png"/><Relationship Id="rId158" Type="http://schemas.openxmlformats.org/officeDocument/2006/relationships/customXml" Target="../ink/ink2015.xml"/><Relationship Id="rId302" Type="http://schemas.openxmlformats.org/officeDocument/2006/relationships/customXml" Target="../ink/ink2087.xml"/><Relationship Id="rId323" Type="http://schemas.openxmlformats.org/officeDocument/2006/relationships/image" Target="../media/image2015.png"/><Relationship Id="rId344" Type="http://schemas.openxmlformats.org/officeDocument/2006/relationships/customXml" Target="../ink/ink2108.xml"/><Relationship Id="rId20" Type="http://schemas.openxmlformats.org/officeDocument/2006/relationships/customXml" Target="../ink/ink1946.xml"/><Relationship Id="rId41" Type="http://schemas.openxmlformats.org/officeDocument/2006/relationships/image" Target="../media/image1874.png"/><Relationship Id="rId62" Type="http://schemas.openxmlformats.org/officeDocument/2006/relationships/customXml" Target="../ink/ink1967.xml"/><Relationship Id="rId83" Type="http://schemas.openxmlformats.org/officeDocument/2006/relationships/image" Target="../media/image1895.png"/><Relationship Id="rId179" Type="http://schemas.openxmlformats.org/officeDocument/2006/relationships/image" Target="../media/image1943.png"/><Relationship Id="rId365" Type="http://schemas.openxmlformats.org/officeDocument/2006/relationships/image" Target="../media/image2036.png"/><Relationship Id="rId386" Type="http://schemas.openxmlformats.org/officeDocument/2006/relationships/customXml" Target="../ink/ink2129.xml"/><Relationship Id="rId190" Type="http://schemas.openxmlformats.org/officeDocument/2006/relationships/customXml" Target="../ink/ink2031.xml"/><Relationship Id="rId204" Type="http://schemas.openxmlformats.org/officeDocument/2006/relationships/customXml" Target="../ink/ink2038.xml"/><Relationship Id="rId225" Type="http://schemas.openxmlformats.org/officeDocument/2006/relationships/image" Target="../media/image1966.png"/><Relationship Id="rId246" Type="http://schemas.openxmlformats.org/officeDocument/2006/relationships/customXml" Target="../ink/ink2059.xml"/><Relationship Id="rId267" Type="http://schemas.openxmlformats.org/officeDocument/2006/relationships/image" Target="../media/image1987.png"/><Relationship Id="rId288" Type="http://schemas.openxmlformats.org/officeDocument/2006/relationships/customXml" Target="../ink/ink2080.xml"/><Relationship Id="rId106" Type="http://schemas.openxmlformats.org/officeDocument/2006/relationships/customXml" Target="../ink/ink1989.xml"/><Relationship Id="rId127" Type="http://schemas.openxmlformats.org/officeDocument/2006/relationships/image" Target="../media/image1917.png"/><Relationship Id="rId313" Type="http://schemas.openxmlformats.org/officeDocument/2006/relationships/image" Target="../media/image2010.png"/><Relationship Id="rId10" Type="http://schemas.openxmlformats.org/officeDocument/2006/relationships/customXml" Target="../ink/ink1941.xml"/><Relationship Id="rId31" Type="http://schemas.openxmlformats.org/officeDocument/2006/relationships/image" Target="../media/image1869.png"/><Relationship Id="rId52" Type="http://schemas.openxmlformats.org/officeDocument/2006/relationships/customXml" Target="../ink/ink1962.xml"/><Relationship Id="rId73" Type="http://schemas.openxmlformats.org/officeDocument/2006/relationships/image" Target="../media/image1890.png"/><Relationship Id="rId94" Type="http://schemas.openxmlformats.org/officeDocument/2006/relationships/customXml" Target="../ink/ink1983.xml"/><Relationship Id="rId148" Type="http://schemas.openxmlformats.org/officeDocument/2006/relationships/customXml" Target="../ink/ink2010.xml"/><Relationship Id="rId169" Type="http://schemas.openxmlformats.org/officeDocument/2006/relationships/image" Target="../media/image1938.png"/><Relationship Id="rId334" Type="http://schemas.openxmlformats.org/officeDocument/2006/relationships/customXml" Target="../ink/ink2103.xml"/><Relationship Id="rId355" Type="http://schemas.openxmlformats.org/officeDocument/2006/relationships/image" Target="../media/image2031.png"/><Relationship Id="rId376" Type="http://schemas.openxmlformats.org/officeDocument/2006/relationships/customXml" Target="../ink/ink2124.xml"/><Relationship Id="rId397" Type="http://schemas.openxmlformats.org/officeDocument/2006/relationships/image" Target="../media/image2052.png"/><Relationship Id="rId4" Type="http://schemas.openxmlformats.org/officeDocument/2006/relationships/customXml" Target="../ink/ink1938.xml"/><Relationship Id="rId180" Type="http://schemas.openxmlformats.org/officeDocument/2006/relationships/customXml" Target="../ink/ink2026.xml"/><Relationship Id="rId215" Type="http://schemas.openxmlformats.org/officeDocument/2006/relationships/image" Target="../media/image1961.png"/><Relationship Id="rId236" Type="http://schemas.openxmlformats.org/officeDocument/2006/relationships/customXml" Target="../ink/ink2054.xml"/><Relationship Id="rId257" Type="http://schemas.openxmlformats.org/officeDocument/2006/relationships/image" Target="../media/image1982.png"/><Relationship Id="rId278" Type="http://schemas.openxmlformats.org/officeDocument/2006/relationships/customXml" Target="../ink/ink2075.xml"/><Relationship Id="rId303" Type="http://schemas.openxmlformats.org/officeDocument/2006/relationships/image" Target="../media/image2005.png"/><Relationship Id="rId42" Type="http://schemas.openxmlformats.org/officeDocument/2006/relationships/customXml" Target="../ink/ink1957.xml"/><Relationship Id="rId84" Type="http://schemas.openxmlformats.org/officeDocument/2006/relationships/customXml" Target="../ink/ink1978.xml"/><Relationship Id="rId138" Type="http://schemas.openxmlformats.org/officeDocument/2006/relationships/customXml" Target="../ink/ink2005.xml"/><Relationship Id="rId345" Type="http://schemas.openxmlformats.org/officeDocument/2006/relationships/image" Target="../media/image2026.png"/><Relationship Id="rId387" Type="http://schemas.openxmlformats.org/officeDocument/2006/relationships/image" Target="../media/image2047.png"/><Relationship Id="rId191" Type="http://schemas.openxmlformats.org/officeDocument/2006/relationships/image" Target="../media/image1949.png"/><Relationship Id="rId205" Type="http://schemas.openxmlformats.org/officeDocument/2006/relationships/image" Target="../media/image1956.png"/><Relationship Id="rId247" Type="http://schemas.openxmlformats.org/officeDocument/2006/relationships/image" Target="../media/image1977.png"/><Relationship Id="rId107" Type="http://schemas.openxmlformats.org/officeDocument/2006/relationships/image" Target="../media/image1907.png"/><Relationship Id="rId289" Type="http://schemas.openxmlformats.org/officeDocument/2006/relationships/image" Target="../media/image1998.png"/><Relationship Id="rId11" Type="http://schemas.openxmlformats.org/officeDocument/2006/relationships/image" Target="../media/image1859.png"/><Relationship Id="rId53" Type="http://schemas.openxmlformats.org/officeDocument/2006/relationships/image" Target="../media/image1880.png"/><Relationship Id="rId149" Type="http://schemas.openxmlformats.org/officeDocument/2006/relationships/image" Target="../media/image1928.png"/><Relationship Id="rId314" Type="http://schemas.openxmlformats.org/officeDocument/2006/relationships/customXml" Target="../ink/ink2093.xml"/><Relationship Id="rId356" Type="http://schemas.openxmlformats.org/officeDocument/2006/relationships/customXml" Target="../ink/ink2114.xml"/><Relationship Id="rId95" Type="http://schemas.openxmlformats.org/officeDocument/2006/relationships/image" Target="../media/image1901.png"/><Relationship Id="rId160" Type="http://schemas.openxmlformats.org/officeDocument/2006/relationships/customXml" Target="../ink/ink2016.xml"/><Relationship Id="rId216" Type="http://schemas.openxmlformats.org/officeDocument/2006/relationships/customXml" Target="../ink/ink2044.xml"/><Relationship Id="rId258" Type="http://schemas.openxmlformats.org/officeDocument/2006/relationships/customXml" Target="../ink/ink2065.xml"/><Relationship Id="rId22" Type="http://schemas.openxmlformats.org/officeDocument/2006/relationships/customXml" Target="../ink/ink1947.xml"/><Relationship Id="rId64" Type="http://schemas.openxmlformats.org/officeDocument/2006/relationships/customXml" Target="../ink/ink1968.xml"/><Relationship Id="rId118" Type="http://schemas.openxmlformats.org/officeDocument/2006/relationships/customXml" Target="../ink/ink1995.xml"/><Relationship Id="rId325" Type="http://schemas.openxmlformats.org/officeDocument/2006/relationships/image" Target="../media/image2016.png"/><Relationship Id="rId367" Type="http://schemas.openxmlformats.org/officeDocument/2006/relationships/image" Target="../media/image2037.png"/><Relationship Id="rId171" Type="http://schemas.openxmlformats.org/officeDocument/2006/relationships/image" Target="../media/image1939.png"/><Relationship Id="rId227" Type="http://schemas.openxmlformats.org/officeDocument/2006/relationships/image" Target="../media/image1967.png"/><Relationship Id="rId269" Type="http://schemas.openxmlformats.org/officeDocument/2006/relationships/image" Target="../media/image1988.png"/><Relationship Id="rId33" Type="http://schemas.openxmlformats.org/officeDocument/2006/relationships/image" Target="../media/image1870.png"/><Relationship Id="rId129" Type="http://schemas.openxmlformats.org/officeDocument/2006/relationships/image" Target="../media/image1918.png"/><Relationship Id="rId280" Type="http://schemas.openxmlformats.org/officeDocument/2006/relationships/customXml" Target="../ink/ink2076.xml"/><Relationship Id="rId336" Type="http://schemas.openxmlformats.org/officeDocument/2006/relationships/customXml" Target="../ink/ink2104.xml"/><Relationship Id="rId75" Type="http://schemas.openxmlformats.org/officeDocument/2006/relationships/image" Target="../media/image1891.png"/><Relationship Id="rId140" Type="http://schemas.openxmlformats.org/officeDocument/2006/relationships/customXml" Target="../ink/ink2006.xml"/><Relationship Id="rId182" Type="http://schemas.openxmlformats.org/officeDocument/2006/relationships/customXml" Target="../ink/ink2027.xml"/><Relationship Id="rId378" Type="http://schemas.openxmlformats.org/officeDocument/2006/relationships/customXml" Target="../ink/ink2125.xml"/><Relationship Id="rId6" Type="http://schemas.openxmlformats.org/officeDocument/2006/relationships/customXml" Target="../ink/ink1939.xml"/><Relationship Id="rId238" Type="http://schemas.openxmlformats.org/officeDocument/2006/relationships/customXml" Target="../ink/ink2055.xml"/><Relationship Id="rId291" Type="http://schemas.openxmlformats.org/officeDocument/2006/relationships/image" Target="../media/image1999.png"/><Relationship Id="rId305" Type="http://schemas.openxmlformats.org/officeDocument/2006/relationships/image" Target="../media/image2006.png"/><Relationship Id="rId347" Type="http://schemas.openxmlformats.org/officeDocument/2006/relationships/image" Target="../media/image2027.png"/><Relationship Id="rId44" Type="http://schemas.openxmlformats.org/officeDocument/2006/relationships/customXml" Target="../ink/ink1958.xml"/><Relationship Id="rId86" Type="http://schemas.openxmlformats.org/officeDocument/2006/relationships/customXml" Target="../ink/ink1979.xml"/><Relationship Id="rId151" Type="http://schemas.openxmlformats.org/officeDocument/2006/relationships/image" Target="../media/image1929.png"/><Relationship Id="rId389" Type="http://schemas.openxmlformats.org/officeDocument/2006/relationships/image" Target="../media/image2048.png"/><Relationship Id="rId193" Type="http://schemas.openxmlformats.org/officeDocument/2006/relationships/image" Target="../media/image1950.png"/><Relationship Id="rId207" Type="http://schemas.openxmlformats.org/officeDocument/2006/relationships/image" Target="../media/image1957.png"/><Relationship Id="rId249" Type="http://schemas.openxmlformats.org/officeDocument/2006/relationships/image" Target="../media/image1978.png"/><Relationship Id="rId13" Type="http://schemas.openxmlformats.org/officeDocument/2006/relationships/image" Target="../media/image1860.png"/><Relationship Id="rId109" Type="http://schemas.openxmlformats.org/officeDocument/2006/relationships/image" Target="../media/image1908.png"/><Relationship Id="rId260" Type="http://schemas.openxmlformats.org/officeDocument/2006/relationships/customXml" Target="../ink/ink2066.xml"/><Relationship Id="rId316" Type="http://schemas.openxmlformats.org/officeDocument/2006/relationships/customXml" Target="../ink/ink2094.xml"/><Relationship Id="rId55" Type="http://schemas.openxmlformats.org/officeDocument/2006/relationships/image" Target="../media/image1881.png"/><Relationship Id="rId97" Type="http://schemas.openxmlformats.org/officeDocument/2006/relationships/image" Target="../media/image1902.png"/><Relationship Id="rId120" Type="http://schemas.openxmlformats.org/officeDocument/2006/relationships/customXml" Target="../ink/ink1996.xml"/><Relationship Id="rId358" Type="http://schemas.openxmlformats.org/officeDocument/2006/relationships/customXml" Target="../ink/ink2115.xml"/><Relationship Id="rId162" Type="http://schemas.openxmlformats.org/officeDocument/2006/relationships/customXml" Target="../ink/ink2017.xml"/><Relationship Id="rId218" Type="http://schemas.openxmlformats.org/officeDocument/2006/relationships/customXml" Target="../ink/ink2045.xml"/><Relationship Id="rId271" Type="http://schemas.openxmlformats.org/officeDocument/2006/relationships/image" Target="../media/image1989.png"/><Relationship Id="rId24" Type="http://schemas.openxmlformats.org/officeDocument/2006/relationships/customXml" Target="../ink/ink1948.xml"/><Relationship Id="rId66" Type="http://schemas.openxmlformats.org/officeDocument/2006/relationships/customXml" Target="../ink/ink1969.xml"/><Relationship Id="rId131" Type="http://schemas.openxmlformats.org/officeDocument/2006/relationships/image" Target="../media/image1919.png"/><Relationship Id="rId327" Type="http://schemas.openxmlformats.org/officeDocument/2006/relationships/image" Target="../media/image2017.png"/><Relationship Id="rId369" Type="http://schemas.openxmlformats.org/officeDocument/2006/relationships/image" Target="../media/image2038.png"/><Relationship Id="rId173" Type="http://schemas.openxmlformats.org/officeDocument/2006/relationships/image" Target="../media/image1940.png"/><Relationship Id="rId229" Type="http://schemas.openxmlformats.org/officeDocument/2006/relationships/image" Target="../media/image1968.png"/><Relationship Id="rId380" Type="http://schemas.openxmlformats.org/officeDocument/2006/relationships/customXml" Target="../ink/ink2126.xml"/><Relationship Id="rId240" Type="http://schemas.openxmlformats.org/officeDocument/2006/relationships/customXml" Target="../ink/ink2056.xml"/><Relationship Id="rId35" Type="http://schemas.openxmlformats.org/officeDocument/2006/relationships/image" Target="../media/image1871.png"/><Relationship Id="rId77" Type="http://schemas.openxmlformats.org/officeDocument/2006/relationships/image" Target="../media/image1892.png"/><Relationship Id="rId100" Type="http://schemas.openxmlformats.org/officeDocument/2006/relationships/customXml" Target="../ink/ink1986.xml"/><Relationship Id="rId282" Type="http://schemas.openxmlformats.org/officeDocument/2006/relationships/customXml" Target="../ink/ink2077.xml"/><Relationship Id="rId338" Type="http://schemas.openxmlformats.org/officeDocument/2006/relationships/customXml" Target="../ink/ink2105.xml"/><Relationship Id="rId8" Type="http://schemas.openxmlformats.org/officeDocument/2006/relationships/customXml" Target="../ink/ink1940.xml"/><Relationship Id="rId142" Type="http://schemas.openxmlformats.org/officeDocument/2006/relationships/customXml" Target="../ink/ink2007.xml"/><Relationship Id="rId184" Type="http://schemas.openxmlformats.org/officeDocument/2006/relationships/customXml" Target="../ink/ink2028.xml"/><Relationship Id="rId391" Type="http://schemas.openxmlformats.org/officeDocument/2006/relationships/image" Target="../media/image2049.png"/><Relationship Id="rId251" Type="http://schemas.openxmlformats.org/officeDocument/2006/relationships/image" Target="../media/image1979.png"/><Relationship Id="rId46" Type="http://schemas.openxmlformats.org/officeDocument/2006/relationships/customXml" Target="../ink/ink1959.xml"/><Relationship Id="rId293" Type="http://schemas.openxmlformats.org/officeDocument/2006/relationships/image" Target="../media/image2000.png"/><Relationship Id="rId307" Type="http://schemas.openxmlformats.org/officeDocument/2006/relationships/image" Target="../media/image2007.png"/><Relationship Id="rId349" Type="http://schemas.openxmlformats.org/officeDocument/2006/relationships/image" Target="../media/image2028.png"/><Relationship Id="rId88" Type="http://schemas.openxmlformats.org/officeDocument/2006/relationships/customXml" Target="../ink/ink1980.xml"/><Relationship Id="rId111" Type="http://schemas.openxmlformats.org/officeDocument/2006/relationships/image" Target="../media/image1909.png"/><Relationship Id="rId153" Type="http://schemas.openxmlformats.org/officeDocument/2006/relationships/image" Target="../media/image1930.png"/><Relationship Id="rId195" Type="http://schemas.openxmlformats.org/officeDocument/2006/relationships/image" Target="../media/image1951.png"/><Relationship Id="rId209" Type="http://schemas.openxmlformats.org/officeDocument/2006/relationships/image" Target="../media/image1958.png"/><Relationship Id="rId360" Type="http://schemas.openxmlformats.org/officeDocument/2006/relationships/customXml" Target="../ink/ink2116.xml"/><Relationship Id="rId220" Type="http://schemas.openxmlformats.org/officeDocument/2006/relationships/customXml" Target="../ink/ink2046.xml"/><Relationship Id="rId15" Type="http://schemas.openxmlformats.org/officeDocument/2006/relationships/image" Target="../media/image1861.png"/><Relationship Id="rId57" Type="http://schemas.openxmlformats.org/officeDocument/2006/relationships/image" Target="../media/image1882.png"/><Relationship Id="rId262" Type="http://schemas.openxmlformats.org/officeDocument/2006/relationships/customXml" Target="../ink/ink2067.xml"/><Relationship Id="rId318" Type="http://schemas.openxmlformats.org/officeDocument/2006/relationships/customXml" Target="../ink/ink2095.xml"/><Relationship Id="rId99" Type="http://schemas.openxmlformats.org/officeDocument/2006/relationships/image" Target="../media/image1903.png"/><Relationship Id="rId122" Type="http://schemas.openxmlformats.org/officeDocument/2006/relationships/customXml" Target="../ink/ink1997.xml"/><Relationship Id="rId164" Type="http://schemas.openxmlformats.org/officeDocument/2006/relationships/customXml" Target="../ink/ink2018.xml"/><Relationship Id="rId371" Type="http://schemas.openxmlformats.org/officeDocument/2006/relationships/image" Target="../media/image2039.png"/><Relationship Id="rId26" Type="http://schemas.openxmlformats.org/officeDocument/2006/relationships/customXml" Target="../ink/ink1949.xml"/><Relationship Id="rId231" Type="http://schemas.openxmlformats.org/officeDocument/2006/relationships/image" Target="../media/image1969.png"/><Relationship Id="rId273" Type="http://schemas.openxmlformats.org/officeDocument/2006/relationships/image" Target="../media/image1990.png"/><Relationship Id="rId329" Type="http://schemas.openxmlformats.org/officeDocument/2006/relationships/image" Target="../media/image2018.png"/><Relationship Id="rId68" Type="http://schemas.openxmlformats.org/officeDocument/2006/relationships/customXml" Target="../ink/ink1970.xml"/><Relationship Id="rId133" Type="http://schemas.openxmlformats.org/officeDocument/2006/relationships/image" Target="../media/image1920.png"/><Relationship Id="rId175" Type="http://schemas.openxmlformats.org/officeDocument/2006/relationships/image" Target="../media/image1941.png"/><Relationship Id="rId340" Type="http://schemas.openxmlformats.org/officeDocument/2006/relationships/customXml" Target="../ink/ink2106.xml"/><Relationship Id="rId200" Type="http://schemas.openxmlformats.org/officeDocument/2006/relationships/customXml" Target="../ink/ink2036.xml"/><Relationship Id="rId382" Type="http://schemas.openxmlformats.org/officeDocument/2006/relationships/customXml" Target="../ink/ink2127.xml"/><Relationship Id="rId242" Type="http://schemas.openxmlformats.org/officeDocument/2006/relationships/customXml" Target="../ink/ink2057.xml"/><Relationship Id="rId284" Type="http://schemas.openxmlformats.org/officeDocument/2006/relationships/customXml" Target="../ink/ink20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7683E6CC-1C73-4DF5-8EAC-C6A7796627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3356992"/>
            <a:ext cx="2592288" cy="1399585"/>
          </a:xfrm>
          <a:prstGeom prst="rect">
            <a:avLst/>
          </a:prstGeom>
        </p:spPr>
      </p:pic>
      <p:pic>
        <p:nvPicPr>
          <p:cNvPr id="2" name="Picture 1" descr="A black background with a yellow and white object">
            <a:extLst>
              <a:ext uri="{FF2B5EF4-FFF2-40B4-BE49-F238E27FC236}">
                <a16:creationId xmlns:a16="http://schemas.microsoft.com/office/drawing/2014/main" id="{0654AE93-8C96-3D49-2809-5921DEBC3E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3068960"/>
            <a:ext cx="4105664" cy="1621539"/>
          </a:xfrm>
          <a:prstGeom prst="rect">
            <a:avLst/>
          </a:prstGeom>
        </p:spPr>
      </p:pic>
      <p:grpSp>
        <p:nvGrpSpPr>
          <p:cNvPr id="1136" name="Group 1135">
            <a:extLst>
              <a:ext uri="{FF2B5EF4-FFF2-40B4-BE49-F238E27FC236}">
                <a16:creationId xmlns:a16="http://schemas.microsoft.com/office/drawing/2014/main" id="{C3394DE7-2FA2-DD4F-E39C-1C2911AD4C60}"/>
              </a:ext>
            </a:extLst>
          </p:cNvPr>
          <p:cNvGrpSpPr/>
          <p:nvPr/>
        </p:nvGrpSpPr>
        <p:grpSpPr>
          <a:xfrm>
            <a:off x="3614464" y="2757168"/>
            <a:ext cx="1468080" cy="559080"/>
            <a:chOff x="3614464" y="2757168"/>
            <a:chExt cx="1468080" cy="55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23" name="Ink 1122">
                  <a:extLst>
                    <a:ext uri="{FF2B5EF4-FFF2-40B4-BE49-F238E27FC236}">
                      <a16:creationId xmlns:a16="http://schemas.microsoft.com/office/drawing/2014/main" id="{67CFCDF4-6DAF-773A-9DC5-13231F866667}"/>
                    </a:ext>
                  </a:extLst>
                </p14:cNvPr>
                <p14:cNvContentPartPr/>
                <p14:nvPr/>
              </p14:nvContentPartPr>
              <p14:xfrm>
                <a:off x="3692224" y="2857968"/>
                <a:ext cx="54720" cy="340920"/>
              </p14:xfrm>
            </p:contentPart>
          </mc:Choice>
          <mc:Fallback xmlns="">
            <p:pic>
              <p:nvPicPr>
                <p:cNvPr id="1123" name="Ink 1122">
                  <a:extLst>
                    <a:ext uri="{FF2B5EF4-FFF2-40B4-BE49-F238E27FC236}">
                      <a16:creationId xmlns:a16="http://schemas.microsoft.com/office/drawing/2014/main" id="{67CFCDF4-6DAF-773A-9DC5-13231F86666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686104" y="2851848"/>
                  <a:ext cx="669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124" name="Ink 1123">
                  <a:extLst>
                    <a:ext uri="{FF2B5EF4-FFF2-40B4-BE49-F238E27FC236}">
                      <a16:creationId xmlns:a16="http://schemas.microsoft.com/office/drawing/2014/main" id="{9995D3BE-7A05-B540-ED5E-61C0345ABEFD}"/>
                    </a:ext>
                  </a:extLst>
                </p14:cNvPr>
                <p14:cNvContentPartPr/>
                <p14:nvPr/>
              </p14:nvContentPartPr>
              <p14:xfrm>
                <a:off x="3614464" y="2811528"/>
                <a:ext cx="443880" cy="504720"/>
              </p14:xfrm>
            </p:contentPart>
          </mc:Choice>
          <mc:Fallback xmlns="">
            <p:pic>
              <p:nvPicPr>
                <p:cNvPr id="1124" name="Ink 1123">
                  <a:extLst>
                    <a:ext uri="{FF2B5EF4-FFF2-40B4-BE49-F238E27FC236}">
                      <a16:creationId xmlns:a16="http://schemas.microsoft.com/office/drawing/2014/main" id="{9995D3BE-7A05-B540-ED5E-61C0345ABEF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608344" y="2805408"/>
                  <a:ext cx="45612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125" name="Ink 1124">
                  <a:extLst>
                    <a:ext uri="{FF2B5EF4-FFF2-40B4-BE49-F238E27FC236}">
                      <a16:creationId xmlns:a16="http://schemas.microsoft.com/office/drawing/2014/main" id="{ED042964-2018-F1FA-BC4E-49CBA549A8D3}"/>
                    </a:ext>
                  </a:extLst>
                </p14:cNvPr>
                <p14:cNvContentPartPr/>
                <p14:nvPr/>
              </p14:nvContentPartPr>
              <p14:xfrm>
                <a:off x="4054384" y="3070728"/>
                <a:ext cx="230760" cy="194400"/>
              </p14:xfrm>
            </p:contentPart>
          </mc:Choice>
          <mc:Fallback xmlns="">
            <p:pic>
              <p:nvPicPr>
                <p:cNvPr id="1125" name="Ink 1124">
                  <a:extLst>
                    <a:ext uri="{FF2B5EF4-FFF2-40B4-BE49-F238E27FC236}">
                      <a16:creationId xmlns:a16="http://schemas.microsoft.com/office/drawing/2014/main" id="{ED042964-2018-F1FA-BC4E-49CBA549A8D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048264" y="3064608"/>
                  <a:ext cx="2430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26" name="Ink 1125">
                  <a:extLst>
                    <a:ext uri="{FF2B5EF4-FFF2-40B4-BE49-F238E27FC236}">
                      <a16:creationId xmlns:a16="http://schemas.microsoft.com/office/drawing/2014/main" id="{2FAA1E12-5954-2316-7F6C-AF1C9E0071A1}"/>
                    </a:ext>
                  </a:extLst>
                </p14:cNvPr>
                <p14:cNvContentPartPr/>
                <p14:nvPr/>
              </p14:nvContentPartPr>
              <p14:xfrm>
                <a:off x="4320424" y="3081888"/>
                <a:ext cx="362160" cy="177120"/>
              </p14:xfrm>
            </p:contentPart>
          </mc:Choice>
          <mc:Fallback xmlns="">
            <p:pic>
              <p:nvPicPr>
                <p:cNvPr id="1126" name="Ink 1125">
                  <a:extLst>
                    <a:ext uri="{FF2B5EF4-FFF2-40B4-BE49-F238E27FC236}">
                      <a16:creationId xmlns:a16="http://schemas.microsoft.com/office/drawing/2014/main" id="{2FAA1E12-5954-2316-7F6C-AF1C9E0071A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314304" y="3075768"/>
                  <a:ext cx="3744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127" name="Ink 1126">
                  <a:extLst>
                    <a:ext uri="{FF2B5EF4-FFF2-40B4-BE49-F238E27FC236}">
                      <a16:creationId xmlns:a16="http://schemas.microsoft.com/office/drawing/2014/main" id="{D18270E2-A183-7215-71F0-E55F5304B4AD}"/>
                    </a:ext>
                  </a:extLst>
                </p14:cNvPr>
                <p14:cNvContentPartPr/>
                <p14:nvPr/>
              </p14:nvContentPartPr>
              <p14:xfrm>
                <a:off x="4550104" y="2948328"/>
                <a:ext cx="23040" cy="51120"/>
              </p14:xfrm>
            </p:contentPart>
          </mc:Choice>
          <mc:Fallback xmlns="">
            <p:pic>
              <p:nvPicPr>
                <p:cNvPr id="1127" name="Ink 1126">
                  <a:extLst>
                    <a:ext uri="{FF2B5EF4-FFF2-40B4-BE49-F238E27FC236}">
                      <a16:creationId xmlns:a16="http://schemas.microsoft.com/office/drawing/2014/main" id="{D18270E2-A183-7215-71F0-E55F5304B4A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543984" y="2942208"/>
                  <a:ext cx="352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128" name="Ink 1127">
                  <a:extLst>
                    <a:ext uri="{FF2B5EF4-FFF2-40B4-BE49-F238E27FC236}">
                      <a16:creationId xmlns:a16="http://schemas.microsoft.com/office/drawing/2014/main" id="{35BC9151-0211-AA25-610C-41F8700367F4}"/>
                    </a:ext>
                  </a:extLst>
                </p14:cNvPr>
                <p14:cNvContentPartPr/>
                <p14:nvPr/>
              </p14:nvContentPartPr>
              <p14:xfrm>
                <a:off x="4648384" y="2757168"/>
                <a:ext cx="434160" cy="531720"/>
              </p14:xfrm>
            </p:contentPart>
          </mc:Choice>
          <mc:Fallback xmlns="">
            <p:pic>
              <p:nvPicPr>
                <p:cNvPr id="1128" name="Ink 1127">
                  <a:extLst>
                    <a:ext uri="{FF2B5EF4-FFF2-40B4-BE49-F238E27FC236}">
                      <a16:creationId xmlns:a16="http://schemas.microsoft.com/office/drawing/2014/main" id="{35BC9151-0211-AA25-610C-41F8700367F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642264" y="2751048"/>
                  <a:ext cx="446400" cy="54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5" name="Group 1134">
            <a:extLst>
              <a:ext uri="{FF2B5EF4-FFF2-40B4-BE49-F238E27FC236}">
                <a16:creationId xmlns:a16="http://schemas.microsoft.com/office/drawing/2014/main" id="{A8F8F5B2-CC39-5243-5516-FF3360B9407E}"/>
              </a:ext>
            </a:extLst>
          </p:cNvPr>
          <p:cNvGrpSpPr/>
          <p:nvPr/>
        </p:nvGrpSpPr>
        <p:grpSpPr>
          <a:xfrm>
            <a:off x="5591944" y="2546208"/>
            <a:ext cx="1573200" cy="641520"/>
            <a:chOff x="5591944" y="2546208"/>
            <a:chExt cx="1573200" cy="64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129" name="Ink 1128">
                  <a:extLst>
                    <a:ext uri="{FF2B5EF4-FFF2-40B4-BE49-F238E27FC236}">
                      <a16:creationId xmlns:a16="http://schemas.microsoft.com/office/drawing/2014/main" id="{79CAFF92-C803-9335-73A5-78714F96BC06}"/>
                    </a:ext>
                  </a:extLst>
                </p14:cNvPr>
                <p14:cNvContentPartPr/>
                <p14:nvPr/>
              </p14:nvContentPartPr>
              <p14:xfrm>
                <a:off x="5627944" y="2811528"/>
                <a:ext cx="31320" cy="346320"/>
              </p14:xfrm>
            </p:contentPart>
          </mc:Choice>
          <mc:Fallback xmlns="">
            <p:pic>
              <p:nvPicPr>
                <p:cNvPr id="1129" name="Ink 1128">
                  <a:extLst>
                    <a:ext uri="{FF2B5EF4-FFF2-40B4-BE49-F238E27FC236}">
                      <a16:creationId xmlns:a16="http://schemas.microsoft.com/office/drawing/2014/main" id="{79CAFF92-C803-9335-73A5-78714F96BC0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621824" y="2805408"/>
                  <a:ext cx="435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130" name="Ink 1129">
                  <a:extLst>
                    <a:ext uri="{FF2B5EF4-FFF2-40B4-BE49-F238E27FC236}">
                      <a16:creationId xmlns:a16="http://schemas.microsoft.com/office/drawing/2014/main" id="{73089FA9-80C2-696D-C7E8-8604537D0353}"/>
                    </a:ext>
                  </a:extLst>
                </p14:cNvPr>
                <p14:cNvContentPartPr/>
                <p14:nvPr/>
              </p14:nvContentPartPr>
              <p14:xfrm>
                <a:off x="5591944" y="2780928"/>
                <a:ext cx="354960" cy="406800"/>
              </p14:xfrm>
            </p:contentPart>
          </mc:Choice>
          <mc:Fallback xmlns="">
            <p:pic>
              <p:nvPicPr>
                <p:cNvPr id="1130" name="Ink 1129">
                  <a:extLst>
                    <a:ext uri="{FF2B5EF4-FFF2-40B4-BE49-F238E27FC236}">
                      <a16:creationId xmlns:a16="http://schemas.microsoft.com/office/drawing/2014/main" id="{73089FA9-80C2-696D-C7E8-8604537D035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585824" y="2774808"/>
                  <a:ext cx="36720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131" name="Ink 1130">
                  <a:extLst>
                    <a:ext uri="{FF2B5EF4-FFF2-40B4-BE49-F238E27FC236}">
                      <a16:creationId xmlns:a16="http://schemas.microsoft.com/office/drawing/2014/main" id="{1C00CE84-F107-6C9C-1CE7-B584C4E4758B}"/>
                    </a:ext>
                  </a:extLst>
                </p14:cNvPr>
                <p14:cNvContentPartPr/>
                <p14:nvPr/>
              </p14:nvContentPartPr>
              <p14:xfrm>
                <a:off x="5972824" y="2924568"/>
                <a:ext cx="274320" cy="205560"/>
              </p14:xfrm>
            </p:contentPart>
          </mc:Choice>
          <mc:Fallback xmlns="">
            <p:pic>
              <p:nvPicPr>
                <p:cNvPr id="1131" name="Ink 1130">
                  <a:extLst>
                    <a:ext uri="{FF2B5EF4-FFF2-40B4-BE49-F238E27FC236}">
                      <a16:creationId xmlns:a16="http://schemas.microsoft.com/office/drawing/2014/main" id="{1C00CE84-F107-6C9C-1CE7-B584C4E4758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966704" y="2918448"/>
                  <a:ext cx="2865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132" name="Ink 1131">
                  <a:extLst>
                    <a:ext uri="{FF2B5EF4-FFF2-40B4-BE49-F238E27FC236}">
                      <a16:creationId xmlns:a16="http://schemas.microsoft.com/office/drawing/2014/main" id="{EF317545-D546-2705-BA7A-33CDC68457EB}"/>
                    </a:ext>
                  </a:extLst>
                </p14:cNvPr>
                <p14:cNvContentPartPr/>
                <p14:nvPr/>
              </p14:nvContentPartPr>
              <p14:xfrm>
                <a:off x="6180184" y="2699208"/>
                <a:ext cx="527400" cy="460800"/>
              </p14:xfrm>
            </p:contentPart>
          </mc:Choice>
          <mc:Fallback xmlns="">
            <p:pic>
              <p:nvPicPr>
                <p:cNvPr id="1132" name="Ink 1131">
                  <a:extLst>
                    <a:ext uri="{FF2B5EF4-FFF2-40B4-BE49-F238E27FC236}">
                      <a16:creationId xmlns:a16="http://schemas.microsoft.com/office/drawing/2014/main" id="{EF317545-D546-2705-BA7A-33CDC68457E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174064" y="2693088"/>
                  <a:ext cx="53964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133" name="Ink 1132">
                  <a:extLst>
                    <a:ext uri="{FF2B5EF4-FFF2-40B4-BE49-F238E27FC236}">
                      <a16:creationId xmlns:a16="http://schemas.microsoft.com/office/drawing/2014/main" id="{93F8C6A4-87BD-A02B-5B6A-CD768F9AA663}"/>
                    </a:ext>
                  </a:extLst>
                </p14:cNvPr>
                <p14:cNvContentPartPr/>
                <p14:nvPr/>
              </p14:nvContentPartPr>
              <p14:xfrm>
                <a:off x="6682024" y="2873808"/>
                <a:ext cx="174240" cy="261360"/>
              </p14:xfrm>
            </p:contentPart>
          </mc:Choice>
          <mc:Fallback xmlns="">
            <p:pic>
              <p:nvPicPr>
                <p:cNvPr id="1133" name="Ink 1132">
                  <a:extLst>
                    <a:ext uri="{FF2B5EF4-FFF2-40B4-BE49-F238E27FC236}">
                      <a16:creationId xmlns:a16="http://schemas.microsoft.com/office/drawing/2014/main" id="{93F8C6A4-87BD-A02B-5B6A-CD768F9AA66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675904" y="2867688"/>
                  <a:ext cx="1864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134" name="Ink 1133">
                  <a:extLst>
                    <a:ext uri="{FF2B5EF4-FFF2-40B4-BE49-F238E27FC236}">
                      <a16:creationId xmlns:a16="http://schemas.microsoft.com/office/drawing/2014/main" id="{1EEB9FD5-4AE5-07DF-74B1-CEA039D33432}"/>
                    </a:ext>
                  </a:extLst>
                </p14:cNvPr>
                <p14:cNvContentPartPr/>
                <p14:nvPr/>
              </p14:nvContentPartPr>
              <p14:xfrm>
                <a:off x="6883984" y="2546208"/>
                <a:ext cx="281160" cy="600840"/>
              </p14:xfrm>
            </p:contentPart>
          </mc:Choice>
          <mc:Fallback xmlns="">
            <p:pic>
              <p:nvPicPr>
                <p:cNvPr id="1134" name="Ink 1133">
                  <a:extLst>
                    <a:ext uri="{FF2B5EF4-FFF2-40B4-BE49-F238E27FC236}">
                      <a16:creationId xmlns:a16="http://schemas.microsoft.com/office/drawing/2014/main" id="{1EEB9FD5-4AE5-07DF-74B1-CEA039D3343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877864" y="2540088"/>
                  <a:ext cx="293400" cy="61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4" name="Group 1153">
            <a:extLst>
              <a:ext uri="{FF2B5EF4-FFF2-40B4-BE49-F238E27FC236}">
                <a16:creationId xmlns:a16="http://schemas.microsoft.com/office/drawing/2014/main" id="{18502188-97C8-92B7-BFE6-C23E52CB56EC}"/>
              </a:ext>
            </a:extLst>
          </p:cNvPr>
          <p:cNvGrpSpPr/>
          <p:nvPr/>
        </p:nvGrpSpPr>
        <p:grpSpPr>
          <a:xfrm>
            <a:off x="2923300" y="5067184"/>
            <a:ext cx="1763640" cy="345600"/>
            <a:chOff x="2923300" y="5067184"/>
            <a:chExt cx="1763640" cy="34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143" name="Ink 1142">
                  <a:extLst>
                    <a:ext uri="{FF2B5EF4-FFF2-40B4-BE49-F238E27FC236}">
                      <a16:creationId xmlns:a16="http://schemas.microsoft.com/office/drawing/2014/main" id="{4022B74E-8FFC-1121-FDF4-678731CFE762}"/>
                    </a:ext>
                  </a:extLst>
                </p14:cNvPr>
                <p14:cNvContentPartPr/>
                <p14:nvPr/>
              </p14:nvContentPartPr>
              <p14:xfrm>
                <a:off x="2923300" y="5139184"/>
                <a:ext cx="308880" cy="34200"/>
              </p14:xfrm>
            </p:contentPart>
          </mc:Choice>
          <mc:Fallback xmlns="">
            <p:pic>
              <p:nvPicPr>
                <p:cNvPr id="1143" name="Ink 1142">
                  <a:extLst>
                    <a:ext uri="{FF2B5EF4-FFF2-40B4-BE49-F238E27FC236}">
                      <a16:creationId xmlns:a16="http://schemas.microsoft.com/office/drawing/2014/main" id="{4022B74E-8FFC-1121-FDF4-678731CFE76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917180" y="5133064"/>
                  <a:ext cx="3211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44" name="Ink 1143">
                  <a:extLst>
                    <a:ext uri="{FF2B5EF4-FFF2-40B4-BE49-F238E27FC236}">
                      <a16:creationId xmlns:a16="http://schemas.microsoft.com/office/drawing/2014/main" id="{841F560A-6C44-37FE-E535-7B9101D43A98}"/>
                    </a:ext>
                  </a:extLst>
                </p14:cNvPr>
                <p14:cNvContentPartPr/>
                <p14:nvPr/>
              </p14:nvContentPartPr>
              <p14:xfrm>
                <a:off x="3046420" y="5173384"/>
                <a:ext cx="45720" cy="233280"/>
              </p14:xfrm>
            </p:contentPart>
          </mc:Choice>
          <mc:Fallback xmlns="">
            <p:pic>
              <p:nvPicPr>
                <p:cNvPr id="1144" name="Ink 1143">
                  <a:extLst>
                    <a:ext uri="{FF2B5EF4-FFF2-40B4-BE49-F238E27FC236}">
                      <a16:creationId xmlns:a16="http://schemas.microsoft.com/office/drawing/2014/main" id="{841F560A-6C44-37FE-E535-7B9101D43A9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040300" y="5167264"/>
                  <a:ext cx="579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145" name="Ink 1144">
                  <a:extLst>
                    <a:ext uri="{FF2B5EF4-FFF2-40B4-BE49-F238E27FC236}">
                      <a16:creationId xmlns:a16="http://schemas.microsoft.com/office/drawing/2014/main" id="{8DB1006A-8125-58CC-54FA-336CE3E1E28F}"/>
                    </a:ext>
                  </a:extLst>
                </p14:cNvPr>
                <p14:cNvContentPartPr/>
                <p14:nvPr/>
              </p14:nvContentPartPr>
              <p14:xfrm>
                <a:off x="2962180" y="5396944"/>
                <a:ext cx="276120" cy="14040"/>
              </p14:xfrm>
            </p:contentPart>
          </mc:Choice>
          <mc:Fallback xmlns="">
            <p:pic>
              <p:nvPicPr>
                <p:cNvPr id="1145" name="Ink 1144">
                  <a:extLst>
                    <a:ext uri="{FF2B5EF4-FFF2-40B4-BE49-F238E27FC236}">
                      <a16:creationId xmlns:a16="http://schemas.microsoft.com/office/drawing/2014/main" id="{8DB1006A-8125-58CC-54FA-336CE3E1E28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956060" y="5390824"/>
                  <a:ext cx="288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147" name="Ink 1146">
                  <a:extLst>
                    <a:ext uri="{FF2B5EF4-FFF2-40B4-BE49-F238E27FC236}">
                      <a16:creationId xmlns:a16="http://schemas.microsoft.com/office/drawing/2014/main" id="{58879B9B-1A71-26B0-E389-4524AFBA6B9D}"/>
                    </a:ext>
                  </a:extLst>
                </p14:cNvPr>
                <p14:cNvContentPartPr/>
                <p14:nvPr/>
              </p14:nvContentPartPr>
              <p14:xfrm>
                <a:off x="3298780" y="5121184"/>
                <a:ext cx="74880" cy="263880"/>
              </p14:xfrm>
            </p:contentPart>
          </mc:Choice>
          <mc:Fallback xmlns="">
            <p:pic>
              <p:nvPicPr>
                <p:cNvPr id="1147" name="Ink 1146">
                  <a:extLst>
                    <a:ext uri="{FF2B5EF4-FFF2-40B4-BE49-F238E27FC236}">
                      <a16:creationId xmlns:a16="http://schemas.microsoft.com/office/drawing/2014/main" id="{58879B9B-1A71-26B0-E389-4524AFBA6B9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292660" y="5115064"/>
                  <a:ext cx="871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148" name="Ink 1147">
                  <a:extLst>
                    <a:ext uri="{FF2B5EF4-FFF2-40B4-BE49-F238E27FC236}">
                      <a16:creationId xmlns:a16="http://schemas.microsoft.com/office/drawing/2014/main" id="{92EC7B07-C32E-F4B3-1E48-14A186B51BFF}"/>
                    </a:ext>
                  </a:extLst>
                </p14:cNvPr>
                <p14:cNvContentPartPr/>
                <p14:nvPr/>
              </p14:nvContentPartPr>
              <p14:xfrm>
                <a:off x="3303460" y="5078704"/>
                <a:ext cx="192240" cy="187200"/>
              </p14:xfrm>
            </p:contentPart>
          </mc:Choice>
          <mc:Fallback xmlns="">
            <p:pic>
              <p:nvPicPr>
                <p:cNvPr id="1148" name="Ink 1147">
                  <a:extLst>
                    <a:ext uri="{FF2B5EF4-FFF2-40B4-BE49-F238E27FC236}">
                      <a16:creationId xmlns:a16="http://schemas.microsoft.com/office/drawing/2014/main" id="{92EC7B07-C32E-F4B3-1E48-14A186B51BF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297340" y="5072584"/>
                  <a:ext cx="2044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49" name="Ink 1148">
                  <a:extLst>
                    <a:ext uri="{FF2B5EF4-FFF2-40B4-BE49-F238E27FC236}">
                      <a16:creationId xmlns:a16="http://schemas.microsoft.com/office/drawing/2014/main" id="{3DCE0738-2E21-1970-9927-6AB4F4C19DCF}"/>
                    </a:ext>
                  </a:extLst>
                </p14:cNvPr>
                <p14:cNvContentPartPr/>
                <p14:nvPr/>
              </p14:nvContentPartPr>
              <p14:xfrm>
                <a:off x="3525220" y="5101744"/>
                <a:ext cx="230400" cy="285480"/>
              </p14:xfrm>
            </p:contentPart>
          </mc:Choice>
          <mc:Fallback xmlns="">
            <p:pic>
              <p:nvPicPr>
                <p:cNvPr id="1149" name="Ink 1148">
                  <a:extLst>
                    <a:ext uri="{FF2B5EF4-FFF2-40B4-BE49-F238E27FC236}">
                      <a16:creationId xmlns:a16="http://schemas.microsoft.com/office/drawing/2014/main" id="{3DCE0738-2E21-1970-9927-6AB4F4C19DC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519100" y="5095624"/>
                  <a:ext cx="2426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150" name="Ink 1149">
                  <a:extLst>
                    <a:ext uri="{FF2B5EF4-FFF2-40B4-BE49-F238E27FC236}">
                      <a16:creationId xmlns:a16="http://schemas.microsoft.com/office/drawing/2014/main" id="{0D4CC8FA-2E6D-52CC-5248-A1790393913C}"/>
                    </a:ext>
                  </a:extLst>
                </p14:cNvPr>
                <p14:cNvContentPartPr/>
                <p14:nvPr/>
              </p14:nvContentPartPr>
              <p14:xfrm>
                <a:off x="3748420" y="5085184"/>
                <a:ext cx="210960" cy="306000"/>
              </p14:xfrm>
            </p:contentPart>
          </mc:Choice>
          <mc:Fallback xmlns="">
            <p:pic>
              <p:nvPicPr>
                <p:cNvPr id="1150" name="Ink 1149">
                  <a:extLst>
                    <a:ext uri="{FF2B5EF4-FFF2-40B4-BE49-F238E27FC236}">
                      <a16:creationId xmlns:a16="http://schemas.microsoft.com/office/drawing/2014/main" id="{0D4CC8FA-2E6D-52CC-5248-A1790393913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742300" y="5079064"/>
                  <a:ext cx="2232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52" name="Ink 1151">
                  <a:extLst>
                    <a:ext uri="{FF2B5EF4-FFF2-40B4-BE49-F238E27FC236}">
                      <a16:creationId xmlns:a16="http://schemas.microsoft.com/office/drawing/2014/main" id="{60A151B4-E1E3-8C66-3768-8B5560E77C6A}"/>
                    </a:ext>
                  </a:extLst>
                </p14:cNvPr>
                <p14:cNvContentPartPr/>
                <p14:nvPr/>
              </p14:nvContentPartPr>
              <p14:xfrm>
                <a:off x="4201660" y="5124784"/>
                <a:ext cx="258480" cy="260280"/>
              </p14:xfrm>
            </p:contentPart>
          </mc:Choice>
          <mc:Fallback xmlns="">
            <p:pic>
              <p:nvPicPr>
                <p:cNvPr id="1152" name="Ink 1151">
                  <a:extLst>
                    <a:ext uri="{FF2B5EF4-FFF2-40B4-BE49-F238E27FC236}">
                      <a16:creationId xmlns:a16="http://schemas.microsoft.com/office/drawing/2014/main" id="{60A151B4-E1E3-8C66-3768-8B5560E77C6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195540" y="5118664"/>
                  <a:ext cx="2707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53" name="Ink 1152">
                  <a:extLst>
                    <a:ext uri="{FF2B5EF4-FFF2-40B4-BE49-F238E27FC236}">
                      <a16:creationId xmlns:a16="http://schemas.microsoft.com/office/drawing/2014/main" id="{9D93BD2A-C4A2-27C6-4592-EE2647C788E8}"/>
                    </a:ext>
                  </a:extLst>
                </p14:cNvPr>
                <p14:cNvContentPartPr/>
                <p14:nvPr/>
              </p14:nvContentPartPr>
              <p14:xfrm>
                <a:off x="4485700" y="5067184"/>
                <a:ext cx="201240" cy="345600"/>
              </p14:xfrm>
            </p:contentPart>
          </mc:Choice>
          <mc:Fallback xmlns="">
            <p:pic>
              <p:nvPicPr>
                <p:cNvPr id="1153" name="Ink 1152">
                  <a:extLst>
                    <a:ext uri="{FF2B5EF4-FFF2-40B4-BE49-F238E27FC236}">
                      <a16:creationId xmlns:a16="http://schemas.microsoft.com/office/drawing/2014/main" id="{9D93BD2A-C4A2-27C6-4592-EE2647C788E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479580" y="5061064"/>
                  <a:ext cx="213480" cy="35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7" name="Group 1166">
            <a:extLst>
              <a:ext uri="{FF2B5EF4-FFF2-40B4-BE49-F238E27FC236}">
                <a16:creationId xmlns:a16="http://schemas.microsoft.com/office/drawing/2014/main" id="{C049FAF9-8FDB-49B2-E1AA-A8FBE4D271EC}"/>
              </a:ext>
            </a:extLst>
          </p:cNvPr>
          <p:cNvGrpSpPr/>
          <p:nvPr/>
        </p:nvGrpSpPr>
        <p:grpSpPr>
          <a:xfrm>
            <a:off x="5091940" y="4801144"/>
            <a:ext cx="2985840" cy="598680"/>
            <a:chOff x="5091940" y="4801144"/>
            <a:chExt cx="2985840" cy="59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155" name="Ink 1154">
                  <a:extLst>
                    <a:ext uri="{FF2B5EF4-FFF2-40B4-BE49-F238E27FC236}">
                      <a16:creationId xmlns:a16="http://schemas.microsoft.com/office/drawing/2014/main" id="{30C3BC01-FA9E-FD79-89CE-7DD9DCE05AE3}"/>
                    </a:ext>
                  </a:extLst>
                </p14:cNvPr>
                <p14:cNvContentPartPr/>
                <p14:nvPr/>
              </p14:nvContentPartPr>
              <p14:xfrm>
                <a:off x="5091940" y="5064304"/>
                <a:ext cx="204480" cy="335520"/>
              </p14:xfrm>
            </p:contentPart>
          </mc:Choice>
          <mc:Fallback xmlns="">
            <p:pic>
              <p:nvPicPr>
                <p:cNvPr id="1155" name="Ink 1154">
                  <a:extLst>
                    <a:ext uri="{FF2B5EF4-FFF2-40B4-BE49-F238E27FC236}">
                      <a16:creationId xmlns:a16="http://schemas.microsoft.com/office/drawing/2014/main" id="{30C3BC01-FA9E-FD79-89CE-7DD9DCE05AE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085820" y="5058184"/>
                  <a:ext cx="2167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56" name="Ink 1155">
                  <a:extLst>
                    <a:ext uri="{FF2B5EF4-FFF2-40B4-BE49-F238E27FC236}">
                      <a16:creationId xmlns:a16="http://schemas.microsoft.com/office/drawing/2014/main" id="{8B97C7F0-1697-69B1-31EB-1E42D8BC57FF}"/>
                    </a:ext>
                  </a:extLst>
                </p14:cNvPr>
                <p14:cNvContentPartPr/>
                <p14:nvPr/>
              </p14:nvContentPartPr>
              <p14:xfrm>
                <a:off x="5366260" y="5221984"/>
                <a:ext cx="207720" cy="154080"/>
              </p14:xfrm>
            </p:contentPart>
          </mc:Choice>
          <mc:Fallback xmlns="">
            <p:pic>
              <p:nvPicPr>
                <p:cNvPr id="1156" name="Ink 1155">
                  <a:extLst>
                    <a:ext uri="{FF2B5EF4-FFF2-40B4-BE49-F238E27FC236}">
                      <a16:creationId xmlns:a16="http://schemas.microsoft.com/office/drawing/2014/main" id="{8B97C7F0-1697-69B1-31EB-1E42D8BC57F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360140" y="5215864"/>
                  <a:ext cx="219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57" name="Ink 1156">
                  <a:extLst>
                    <a:ext uri="{FF2B5EF4-FFF2-40B4-BE49-F238E27FC236}">
                      <a16:creationId xmlns:a16="http://schemas.microsoft.com/office/drawing/2014/main" id="{F5F31BB5-023A-9AC5-4162-2BE6F9BFD7C7}"/>
                    </a:ext>
                  </a:extLst>
                </p14:cNvPr>
                <p14:cNvContentPartPr/>
                <p14:nvPr/>
              </p14:nvContentPartPr>
              <p14:xfrm>
                <a:off x="5582980" y="5193184"/>
                <a:ext cx="309240" cy="182880"/>
              </p14:xfrm>
            </p:contentPart>
          </mc:Choice>
          <mc:Fallback xmlns="">
            <p:pic>
              <p:nvPicPr>
                <p:cNvPr id="1157" name="Ink 1156">
                  <a:extLst>
                    <a:ext uri="{FF2B5EF4-FFF2-40B4-BE49-F238E27FC236}">
                      <a16:creationId xmlns:a16="http://schemas.microsoft.com/office/drawing/2014/main" id="{F5F31BB5-023A-9AC5-4162-2BE6F9BFD7C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576860" y="5187064"/>
                  <a:ext cx="321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58" name="Ink 1157">
                  <a:extLst>
                    <a:ext uri="{FF2B5EF4-FFF2-40B4-BE49-F238E27FC236}">
                      <a16:creationId xmlns:a16="http://schemas.microsoft.com/office/drawing/2014/main" id="{24A4828E-BD80-3CE1-0D52-C9F4E923F3DD}"/>
                    </a:ext>
                  </a:extLst>
                </p14:cNvPr>
                <p14:cNvContentPartPr/>
                <p14:nvPr/>
              </p14:nvContentPartPr>
              <p14:xfrm>
                <a:off x="5893300" y="5206504"/>
                <a:ext cx="312840" cy="161280"/>
              </p14:xfrm>
            </p:contentPart>
          </mc:Choice>
          <mc:Fallback xmlns="">
            <p:pic>
              <p:nvPicPr>
                <p:cNvPr id="1158" name="Ink 1157">
                  <a:extLst>
                    <a:ext uri="{FF2B5EF4-FFF2-40B4-BE49-F238E27FC236}">
                      <a16:creationId xmlns:a16="http://schemas.microsoft.com/office/drawing/2014/main" id="{24A4828E-BD80-3CE1-0D52-C9F4E923F3D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887180" y="5200384"/>
                  <a:ext cx="325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59" name="Ink 1158">
                  <a:extLst>
                    <a:ext uri="{FF2B5EF4-FFF2-40B4-BE49-F238E27FC236}">
                      <a16:creationId xmlns:a16="http://schemas.microsoft.com/office/drawing/2014/main" id="{AC76662B-B27C-8347-8800-17C1FB5A6F96}"/>
                    </a:ext>
                  </a:extLst>
                </p14:cNvPr>
                <p14:cNvContentPartPr/>
                <p14:nvPr/>
              </p14:nvContentPartPr>
              <p14:xfrm>
                <a:off x="6203260" y="5169424"/>
                <a:ext cx="187920" cy="191160"/>
              </p14:xfrm>
            </p:contentPart>
          </mc:Choice>
          <mc:Fallback xmlns="">
            <p:pic>
              <p:nvPicPr>
                <p:cNvPr id="1159" name="Ink 1158">
                  <a:extLst>
                    <a:ext uri="{FF2B5EF4-FFF2-40B4-BE49-F238E27FC236}">
                      <a16:creationId xmlns:a16="http://schemas.microsoft.com/office/drawing/2014/main" id="{AC76662B-B27C-8347-8800-17C1FB5A6F9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197140" y="5163304"/>
                  <a:ext cx="2001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60" name="Ink 1159">
                  <a:extLst>
                    <a:ext uri="{FF2B5EF4-FFF2-40B4-BE49-F238E27FC236}">
                      <a16:creationId xmlns:a16="http://schemas.microsoft.com/office/drawing/2014/main" id="{05B2AD2A-C2C6-3156-0F73-3319CFA3550E}"/>
                    </a:ext>
                  </a:extLst>
                </p14:cNvPr>
                <p14:cNvContentPartPr/>
                <p14:nvPr/>
              </p14:nvContentPartPr>
              <p14:xfrm>
                <a:off x="6389380" y="5175184"/>
                <a:ext cx="118440" cy="198000"/>
              </p14:xfrm>
            </p:contentPart>
          </mc:Choice>
          <mc:Fallback xmlns="">
            <p:pic>
              <p:nvPicPr>
                <p:cNvPr id="1160" name="Ink 1159">
                  <a:extLst>
                    <a:ext uri="{FF2B5EF4-FFF2-40B4-BE49-F238E27FC236}">
                      <a16:creationId xmlns:a16="http://schemas.microsoft.com/office/drawing/2014/main" id="{05B2AD2A-C2C6-3156-0F73-3319CFA3550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383260" y="5169064"/>
                  <a:ext cx="1306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61" name="Ink 1160">
                  <a:extLst>
                    <a:ext uri="{FF2B5EF4-FFF2-40B4-BE49-F238E27FC236}">
                      <a16:creationId xmlns:a16="http://schemas.microsoft.com/office/drawing/2014/main" id="{2AF0C4E5-5175-EB8F-FDE1-52B467A85F1B}"/>
                    </a:ext>
                  </a:extLst>
                </p14:cNvPr>
                <p14:cNvContentPartPr/>
                <p14:nvPr/>
              </p14:nvContentPartPr>
              <p14:xfrm>
                <a:off x="6796540" y="4940104"/>
                <a:ext cx="225720" cy="420840"/>
              </p14:xfrm>
            </p:contentPart>
          </mc:Choice>
          <mc:Fallback xmlns="">
            <p:pic>
              <p:nvPicPr>
                <p:cNvPr id="1161" name="Ink 1160">
                  <a:extLst>
                    <a:ext uri="{FF2B5EF4-FFF2-40B4-BE49-F238E27FC236}">
                      <a16:creationId xmlns:a16="http://schemas.microsoft.com/office/drawing/2014/main" id="{2AF0C4E5-5175-EB8F-FDE1-52B467A85F1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790420" y="4933984"/>
                  <a:ext cx="23796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62" name="Ink 1161">
                  <a:extLst>
                    <a:ext uri="{FF2B5EF4-FFF2-40B4-BE49-F238E27FC236}">
                      <a16:creationId xmlns:a16="http://schemas.microsoft.com/office/drawing/2014/main" id="{B1BAD95F-D4CC-36F4-2BD6-754D26E7DA79}"/>
                    </a:ext>
                  </a:extLst>
                </p14:cNvPr>
                <p14:cNvContentPartPr/>
                <p14:nvPr/>
              </p14:nvContentPartPr>
              <p14:xfrm>
                <a:off x="6992020" y="5143864"/>
                <a:ext cx="196920" cy="211320"/>
              </p14:xfrm>
            </p:contentPart>
          </mc:Choice>
          <mc:Fallback xmlns="">
            <p:pic>
              <p:nvPicPr>
                <p:cNvPr id="1162" name="Ink 1161">
                  <a:extLst>
                    <a:ext uri="{FF2B5EF4-FFF2-40B4-BE49-F238E27FC236}">
                      <a16:creationId xmlns:a16="http://schemas.microsoft.com/office/drawing/2014/main" id="{B1BAD95F-D4CC-36F4-2BD6-754D26E7DA7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985900" y="5137744"/>
                  <a:ext cx="2091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63" name="Ink 1162">
                  <a:extLst>
                    <a:ext uri="{FF2B5EF4-FFF2-40B4-BE49-F238E27FC236}">
                      <a16:creationId xmlns:a16="http://schemas.microsoft.com/office/drawing/2014/main" id="{2464D257-8C53-A19C-5ED7-A325B9B6C78D}"/>
                    </a:ext>
                  </a:extLst>
                </p14:cNvPr>
                <p14:cNvContentPartPr/>
                <p14:nvPr/>
              </p14:nvContentPartPr>
              <p14:xfrm>
                <a:off x="7175260" y="4900504"/>
                <a:ext cx="799920" cy="446400"/>
              </p14:xfrm>
            </p:contentPart>
          </mc:Choice>
          <mc:Fallback xmlns="">
            <p:pic>
              <p:nvPicPr>
                <p:cNvPr id="1163" name="Ink 1162">
                  <a:extLst>
                    <a:ext uri="{FF2B5EF4-FFF2-40B4-BE49-F238E27FC236}">
                      <a16:creationId xmlns:a16="http://schemas.microsoft.com/office/drawing/2014/main" id="{2464D257-8C53-A19C-5ED7-A325B9B6C78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169140" y="4894384"/>
                  <a:ext cx="81216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64" name="Ink 1163">
                  <a:extLst>
                    <a:ext uri="{FF2B5EF4-FFF2-40B4-BE49-F238E27FC236}">
                      <a16:creationId xmlns:a16="http://schemas.microsoft.com/office/drawing/2014/main" id="{8B248040-9CDC-6B6E-AB4E-C238604EFDB3}"/>
                    </a:ext>
                  </a:extLst>
                </p14:cNvPr>
                <p14:cNvContentPartPr/>
                <p14:nvPr/>
              </p14:nvContentPartPr>
              <p14:xfrm>
                <a:off x="7816060" y="4801144"/>
                <a:ext cx="258480" cy="562320"/>
              </p14:xfrm>
            </p:contentPart>
          </mc:Choice>
          <mc:Fallback xmlns="">
            <p:pic>
              <p:nvPicPr>
                <p:cNvPr id="1164" name="Ink 1163">
                  <a:extLst>
                    <a:ext uri="{FF2B5EF4-FFF2-40B4-BE49-F238E27FC236}">
                      <a16:creationId xmlns:a16="http://schemas.microsoft.com/office/drawing/2014/main" id="{8B248040-9CDC-6B6E-AB4E-C238604EFDB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809940" y="4795024"/>
                  <a:ext cx="270720" cy="57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66" name="Ink 1165">
                  <a:extLst>
                    <a:ext uri="{FF2B5EF4-FFF2-40B4-BE49-F238E27FC236}">
                      <a16:creationId xmlns:a16="http://schemas.microsoft.com/office/drawing/2014/main" id="{E7FD011A-5BA3-AAC6-6ABF-9BD967122BE3}"/>
                    </a:ext>
                  </a:extLst>
                </p14:cNvPr>
                <p14:cNvContentPartPr/>
                <p14:nvPr/>
              </p14:nvContentPartPr>
              <p14:xfrm>
                <a:off x="7795540" y="4861264"/>
                <a:ext cx="282240" cy="342360"/>
              </p14:xfrm>
            </p:contentPart>
          </mc:Choice>
          <mc:Fallback xmlns="">
            <p:pic>
              <p:nvPicPr>
                <p:cNvPr id="1166" name="Ink 1165">
                  <a:extLst>
                    <a:ext uri="{FF2B5EF4-FFF2-40B4-BE49-F238E27FC236}">
                      <a16:creationId xmlns:a16="http://schemas.microsoft.com/office/drawing/2014/main" id="{E7FD011A-5BA3-AAC6-6ABF-9BD967122BE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789420" y="4855144"/>
                  <a:ext cx="294480" cy="35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4" name="Group 1193">
            <a:extLst>
              <a:ext uri="{FF2B5EF4-FFF2-40B4-BE49-F238E27FC236}">
                <a16:creationId xmlns:a16="http://schemas.microsoft.com/office/drawing/2014/main" id="{78C267C6-275F-D5FE-AAAB-1AEB837A04A4}"/>
              </a:ext>
            </a:extLst>
          </p:cNvPr>
          <p:cNvGrpSpPr/>
          <p:nvPr/>
        </p:nvGrpSpPr>
        <p:grpSpPr>
          <a:xfrm>
            <a:off x="4117420" y="5773144"/>
            <a:ext cx="2771280" cy="585360"/>
            <a:chOff x="4117420" y="5773144"/>
            <a:chExt cx="2771280" cy="58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72" name="Ink 1171">
                  <a:extLst>
                    <a:ext uri="{FF2B5EF4-FFF2-40B4-BE49-F238E27FC236}">
                      <a16:creationId xmlns:a16="http://schemas.microsoft.com/office/drawing/2014/main" id="{7C1EB206-D428-8A1B-7953-E00DBABE724C}"/>
                    </a:ext>
                  </a:extLst>
                </p14:cNvPr>
                <p14:cNvContentPartPr/>
                <p14:nvPr/>
              </p14:nvContentPartPr>
              <p14:xfrm>
                <a:off x="4117420" y="5822824"/>
                <a:ext cx="354960" cy="43920"/>
              </p14:xfrm>
            </p:contentPart>
          </mc:Choice>
          <mc:Fallback xmlns="">
            <p:pic>
              <p:nvPicPr>
                <p:cNvPr id="1172" name="Ink 1171">
                  <a:extLst>
                    <a:ext uri="{FF2B5EF4-FFF2-40B4-BE49-F238E27FC236}">
                      <a16:creationId xmlns:a16="http://schemas.microsoft.com/office/drawing/2014/main" id="{7C1EB206-D428-8A1B-7953-E00DBABE724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111300" y="5816704"/>
                  <a:ext cx="367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73" name="Ink 1172">
                  <a:extLst>
                    <a:ext uri="{FF2B5EF4-FFF2-40B4-BE49-F238E27FC236}">
                      <a16:creationId xmlns:a16="http://schemas.microsoft.com/office/drawing/2014/main" id="{FEA9A0F7-30AB-E06B-68FB-4D34C0128B8B}"/>
                    </a:ext>
                  </a:extLst>
                </p14:cNvPr>
                <p14:cNvContentPartPr/>
                <p14:nvPr/>
              </p14:nvContentPartPr>
              <p14:xfrm>
                <a:off x="4174300" y="5861344"/>
                <a:ext cx="230040" cy="393840"/>
              </p14:xfrm>
            </p:contentPart>
          </mc:Choice>
          <mc:Fallback xmlns="">
            <p:pic>
              <p:nvPicPr>
                <p:cNvPr id="1173" name="Ink 1172">
                  <a:extLst>
                    <a:ext uri="{FF2B5EF4-FFF2-40B4-BE49-F238E27FC236}">
                      <a16:creationId xmlns:a16="http://schemas.microsoft.com/office/drawing/2014/main" id="{FEA9A0F7-30AB-E06B-68FB-4D34C0128B8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168180" y="5855224"/>
                  <a:ext cx="24228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74" name="Ink 1173">
                  <a:extLst>
                    <a:ext uri="{FF2B5EF4-FFF2-40B4-BE49-F238E27FC236}">
                      <a16:creationId xmlns:a16="http://schemas.microsoft.com/office/drawing/2014/main" id="{9DCC52FF-5F13-007D-82CA-03543D6B8E09}"/>
                    </a:ext>
                  </a:extLst>
                </p14:cNvPr>
                <p14:cNvContentPartPr/>
                <p14:nvPr/>
              </p14:nvContentPartPr>
              <p14:xfrm>
                <a:off x="4432060" y="6058624"/>
                <a:ext cx="156600" cy="148680"/>
              </p14:xfrm>
            </p:contentPart>
          </mc:Choice>
          <mc:Fallback xmlns="">
            <p:pic>
              <p:nvPicPr>
                <p:cNvPr id="1174" name="Ink 1173">
                  <a:extLst>
                    <a:ext uri="{FF2B5EF4-FFF2-40B4-BE49-F238E27FC236}">
                      <a16:creationId xmlns:a16="http://schemas.microsoft.com/office/drawing/2014/main" id="{9DCC52FF-5F13-007D-82CA-03543D6B8E0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425940" y="6052504"/>
                  <a:ext cx="1688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75" name="Ink 1174">
                  <a:extLst>
                    <a:ext uri="{FF2B5EF4-FFF2-40B4-BE49-F238E27FC236}">
                      <a16:creationId xmlns:a16="http://schemas.microsoft.com/office/drawing/2014/main" id="{37E49D0C-3895-FD84-369C-947FBF3480CF}"/>
                    </a:ext>
                  </a:extLst>
                </p14:cNvPr>
                <p14:cNvContentPartPr/>
                <p14:nvPr/>
              </p14:nvContentPartPr>
              <p14:xfrm>
                <a:off x="4589740" y="5815984"/>
                <a:ext cx="282600" cy="410760"/>
              </p14:xfrm>
            </p:contentPart>
          </mc:Choice>
          <mc:Fallback xmlns="">
            <p:pic>
              <p:nvPicPr>
                <p:cNvPr id="1175" name="Ink 1174">
                  <a:extLst>
                    <a:ext uri="{FF2B5EF4-FFF2-40B4-BE49-F238E27FC236}">
                      <a16:creationId xmlns:a16="http://schemas.microsoft.com/office/drawing/2014/main" id="{37E49D0C-3895-FD84-369C-947FBF3480C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583620" y="5809864"/>
                  <a:ext cx="29484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76" name="Ink 1175">
                  <a:extLst>
                    <a:ext uri="{FF2B5EF4-FFF2-40B4-BE49-F238E27FC236}">
                      <a16:creationId xmlns:a16="http://schemas.microsoft.com/office/drawing/2014/main" id="{2FE0ECE6-511C-AE0C-B819-FE2F48458940}"/>
                    </a:ext>
                  </a:extLst>
                </p14:cNvPr>
                <p14:cNvContentPartPr/>
                <p14:nvPr/>
              </p14:nvContentPartPr>
              <p14:xfrm>
                <a:off x="4837780" y="6069784"/>
                <a:ext cx="230400" cy="147240"/>
              </p14:xfrm>
            </p:contentPart>
          </mc:Choice>
          <mc:Fallback xmlns="">
            <p:pic>
              <p:nvPicPr>
                <p:cNvPr id="1176" name="Ink 1175">
                  <a:extLst>
                    <a:ext uri="{FF2B5EF4-FFF2-40B4-BE49-F238E27FC236}">
                      <a16:creationId xmlns:a16="http://schemas.microsoft.com/office/drawing/2014/main" id="{2FE0ECE6-511C-AE0C-B819-FE2F4845894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831660" y="6063664"/>
                  <a:ext cx="242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80" name="Ink 1179">
                  <a:extLst>
                    <a:ext uri="{FF2B5EF4-FFF2-40B4-BE49-F238E27FC236}">
                      <a16:creationId xmlns:a16="http://schemas.microsoft.com/office/drawing/2014/main" id="{136453F6-19F6-1E0A-90B1-EB7988585929}"/>
                    </a:ext>
                  </a:extLst>
                </p14:cNvPr>
                <p14:cNvContentPartPr/>
                <p14:nvPr/>
              </p14:nvContentPartPr>
              <p14:xfrm>
                <a:off x="5448340" y="5774224"/>
                <a:ext cx="29520" cy="389520"/>
              </p14:xfrm>
            </p:contentPart>
          </mc:Choice>
          <mc:Fallback xmlns="">
            <p:pic>
              <p:nvPicPr>
                <p:cNvPr id="1180" name="Ink 1179">
                  <a:extLst>
                    <a:ext uri="{FF2B5EF4-FFF2-40B4-BE49-F238E27FC236}">
                      <a16:creationId xmlns:a16="http://schemas.microsoft.com/office/drawing/2014/main" id="{136453F6-19F6-1E0A-90B1-EB798858592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442220" y="5768104"/>
                  <a:ext cx="4176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81" name="Ink 1180">
                  <a:extLst>
                    <a:ext uri="{FF2B5EF4-FFF2-40B4-BE49-F238E27FC236}">
                      <a16:creationId xmlns:a16="http://schemas.microsoft.com/office/drawing/2014/main" id="{484349E8-64E8-9D10-5E5D-9B0DB95EC499}"/>
                    </a:ext>
                  </a:extLst>
                </p14:cNvPr>
                <p14:cNvContentPartPr/>
                <p14:nvPr/>
              </p14:nvContentPartPr>
              <p14:xfrm>
                <a:off x="5388940" y="6015784"/>
                <a:ext cx="264960" cy="11520"/>
              </p14:xfrm>
            </p:contentPart>
          </mc:Choice>
          <mc:Fallback xmlns="">
            <p:pic>
              <p:nvPicPr>
                <p:cNvPr id="1181" name="Ink 1180">
                  <a:extLst>
                    <a:ext uri="{FF2B5EF4-FFF2-40B4-BE49-F238E27FC236}">
                      <a16:creationId xmlns:a16="http://schemas.microsoft.com/office/drawing/2014/main" id="{484349E8-64E8-9D10-5E5D-9B0DB95EC49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382820" y="6009664"/>
                  <a:ext cx="277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82" name="Ink 1181">
                  <a:extLst>
                    <a:ext uri="{FF2B5EF4-FFF2-40B4-BE49-F238E27FC236}">
                      <a16:creationId xmlns:a16="http://schemas.microsoft.com/office/drawing/2014/main" id="{08157DA9-8579-FBD7-5FE2-11BEE12653DA}"/>
                    </a:ext>
                  </a:extLst>
                </p14:cNvPr>
                <p14:cNvContentPartPr/>
                <p14:nvPr/>
              </p14:nvContentPartPr>
              <p14:xfrm>
                <a:off x="5595220" y="5773144"/>
                <a:ext cx="54360" cy="410040"/>
              </p14:xfrm>
            </p:contentPart>
          </mc:Choice>
          <mc:Fallback xmlns="">
            <p:pic>
              <p:nvPicPr>
                <p:cNvPr id="1182" name="Ink 1181">
                  <a:extLst>
                    <a:ext uri="{FF2B5EF4-FFF2-40B4-BE49-F238E27FC236}">
                      <a16:creationId xmlns:a16="http://schemas.microsoft.com/office/drawing/2014/main" id="{08157DA9-8579-FBD7-5FE2-11BEE12653D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589100" y="5767024"/>
                  <a:ext cx="6660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83" name="Ink 1182">
                  <a:extLst>
                    <a:ext uri="{FF2B5EF4-FFF2-40B4-BE49-F238E27FC236}">
                      <a16:creationId xmlns:a16="http://schemas.microsoft.com/office/drawing/2014/main" id="{49D0DE79-C831-5C11-0916-965172C78636}"/>
                    </a:ext>
                  </a:extLst>
                </p14:cNvPr>
                <p14:cNvContentPartPr/>
                <p14:nvPr/>
              </p14:nvContentPartPr>
              <p14:xfrm>
                <a:off x="5700340" y="6027664"/>
                <a:ext cx="175680" cy="141480"/>
              </p14:xfrm>
            </p:contentPart>
          </mc:Choice>
          <mc:Fallback xmlns="">
            <p:pic>
              <p:nvPicPr>
                <p:cNvPr id="1183" name="Ink 1182">
                  <a:extLst>
                    <a:ext uri="{FF2B5EF4-FFF2-40B4-BE49-F238E27FC236}">
                      <a16:creationId xmlns:a16="http://schemas.microsoft.com/office/drawing/2014/main" id="{49D0DE79-C831-5C11-0916-965172C7863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694220" y="6021544"/>
                  <a:ext cx="187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84" name="Ink 1183">
                  <a:extLst>
                    <a:ext uri="{FF2B5EF4-FFF2-40B4-BE49-F238E27FC236}">
                      <a16:creationId xmlns:a16="http://schemas.microsoft.com/office/drawing/2014/main" id="{70D1C76D-8A26-0046-9F44-DCB27D1664DE}"/>
                    </a:ext>
                  </a:extLst>
                </p14:cNvPr>
                <p14:cNvContentPartPr/>
                <p14:nvPr/>
              </p14:nvContentPartPr>
              <p14:xfrm>
                <a:off x="5900140" y="6028024"/>
                <a:ext cx="37800" cy="330480"/>
              </p14:xfrm>
            </p:contentPart>
          </mc:Choice>
          <mc:Fallback xmlns="">
            <p:pic>
              <p:nvPicPr>
                <p:cNvPr id="1184" name="Ink 1183">
                  <a:extLst>
                    <a:ext uri="{FF2B5EF4-FFF2-40B4-BE49-F238E27FC236}">
                      <a16:creationId xmlns:a16="http://schemas.microsoft.com/office/drawing/2014/main" id="{70D1C76D-8A26-0046-9F44-DCB27D1664D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894020" y="6021904"/>
                  <a:ext cx="500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85" name="Ink 1184">
                  <a:extLst>
                    <a:ext uri="{FF2B5EF4-FFF2-40B4-BE49-F238E27FC236}">
                      <a16:creationId xmlns:a16="http://schemas.microsoft.com/office/drawing/2014/main" id="{FA2B932D-CC5B-090F-4544-8374AEDCEB95}"/>
                    </a:ext>
                  </a:extLst>
                </p14:cNvPr>
                <p14:cNvContentPartPr/>
                <p14:nvPr/>
              </p14:nvContentPartPr>
              <p14:xfrm>
                <a:off x="5874220" y="6019024"/>
                <a:ext cx="195480" cy="120600"/>
              </p14:xfrm>
            </p:contentPart>
          </mc:Choice>
          <mc:Fallback xmlns="">
            <p:pic>
              <p:nvPicPr>
                <p:cNvPr id="1185" name="Ink 1184">
                  <a:extLst>
                    <a:ext uri="{FF2B5EF4-FFF2-40B4-BE49-F238E27FC236}">
                      <a16:creationId xmlns:a16="http://schemas.microsoft.com/office/drawing/2014/main" id="{FA2B932D-CC5B-090F-4544-8374AEDCEB9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868100" y="6012904"/>
                  <a:ext cx="207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86" name="Ink 1185">
                  <a:extLst>
                    <a:ext uri="{FF2B5EF4-FFF2-40B4-BE49-F238E27FC236}">
                      <a16:creationId xmlns:a16="http://schemas.microsoft.com/office/drawing/2014/main" id="{68B55056-FAEF-66E4-F248-589ADE6F9332}"/>
                    </a:ext>
                  </a:extLst>
                </p14:cNvPr>
                <p14:cNvContentPartPr/>
                <p14:nvPr/>
              </p14:nvContentPartPr>
              <p14:xfrm>
                <a:off x="6071140" y="5778904"/>
                <a:ext cx="77040" cy="329040"/>
              </p14:xfrm>
            </p:contentPart>
          </mc:Choice>
          <mc:Fallback xmlns="">
            <p:pic>
              <p:nvPicPr>
                <p:cNvPr id="1186" name="Ink 1185">
                  <a:extLst>
                    <a:ext uri="{FF2B5EF4-FFF2-40B4-BE49-F238E27FC236}">
                      <a16:creationId xmlns:a16="http://schemas.microsoft.com/office/drawing/2014/main" id="{68B55056-FAEF-66E4-F248-589ADE6F933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065020" y="5772784"/>
                  <a:ext cx="892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87" name="Ink 1186">
                  <a:extLst>
                    <a:ext uri="{FF2B5EF4-FFF2-40B4-BE49-F238E27FC236}">
                      <a16:creationId xmlns:a16="http://schemas.microsoft.com/office/drawing/2014/main" id="{BDA5450D-ECF2-670C-EE91-996E04CDAEC5}"/>
                    </a:ext>
                  </a:extLst>
                </p14:cNvPr>
                <p14:cNvContentPartPr/>
                <p14:nvPr/>
              </p14:nvContentPartPr>
              <p14:xfrm>
                <a:off x="6077620" y="5918224"/>
                <a:ext cx="303840" cy="191880"/>
              </p14:xfrm>
            </p:contentPart>
          </mc:Choice>
          <mc:Fallback xmlns="">
            <p:pic>
              <p:nvPicPr>
                <p:cNvPr id="1187" name="Ink 1186">
                  <a:extLst>
                    <a:ext uri="{FF2B5EF4-FFF2-40B4-BE49-F238E27FC236}">
                      <a16:creationId xmlns:a16="http://schemas.microsoft.com/office/drawing/2014/main" id="{BDA5450D-ECF2-670C-EE91-996E04CDAEC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071500" y="5912104"/>
                  <a:ext cx="316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88" name="Ink 1187">
                  <a:extLst>
                    <a:ext uri="{FF2B5EF4-FFF2-40B4-BE49-F238E27FC236}">
                      <a16:creationId xmlns:a16="http://schemas.microsoft.com/office/drawing/2014/main" id="{FBE75E92-9ADA-7DB2-E072-D846D76948B3}"/>
                    </a:ext>
                  </a:extLst>
                </p14:cNvPr>
                <p14:cNvContentPartPr/>
                <p14:nvPr/>
              </p14:nvContentPartPr>
              <p14:xfrm>
                <a:off x="6390820" y="5965384"/>
                <a:ext cx="145800" cy="142200"/>
              </p14:xfrm>
            </p:contentPart>
          </mc:Choice>
          <mc:Fallback xmlns="">
            <p:pic>
              <p:nvPicPr>
                <p:cNvPr id="1188" name="Ink 1187">
                  <a:extLst>
                    <a:ext uri="{FF2B5EF4-FFF2-40B4-BE49-F238E27FC236}">
                      <a16:creationId xmlns:a16="http://schemas.microsoft.com/office/drawing/2014/main" id="{FBE75E92-9ADA-7DB2-E072-D846D76948B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384700" y="5959264"/>
                  <a:ext cx="158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89" name="Ink 1188">
                  <a:extLst>
                    <a:ext uri="{FF2B5EF4-FFF2-40B4-BE49-F238E27FC236}">
                      <a16:creationId xmlns:a16="http://schemas.microsoft.com/office/drawing/2014/main" id="{C1C57CFF-861F-C2D0-9CE2-CBB0870AAF19}"/>
                    </a:ext>
                  </a:extLst>
                </p14:cNvPr>
                <p14:cNvContentPartPr/>
                <p14:nvPr/>
              </p14:nvContentPartPr>
              <p14:xfrm>
                <a:off x="6415660" y="5842984"/>
                <a:ext cx="51480" cy="30960"/>
              </p14:xfrm>
            </p:contentPart>
          </mc:Choice>
          <mc:Fallback xmlns="">
            <p:pic>
              <p:nvPicPr>
                <p:cNvPr id="1189" name="Ink 1188">
                  <a:extLst>
                    <a:ext uri="{FF2B5EF4-FFF2-40B4-BE49-F238E27FC236}">
                      <a16:creationId xmlns:a16="http://schemas.microsoft.com/office/drawing/2014/main" id="{C1C57CFF-861F-C2D0-9CE2-CBB0870AAF1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409540" y="5836864"/>
                  <a:ext cx="637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90" name="Ink 1189">
                  <a:extLst>
                    <a:ext uri="{FF2B5EF4-FFF2-40B4-BE49-F238E27FC236}">
                      <a16:creationId xmlns:a16="http://schemas.microsoft.com/office/drawing/2014/main" id="{E14D141C-1458-2E5A-35BB-D285B036A216}"/>
                    </a:ext>
                  </a:extLst>
                </p14:cNvPr>
                <p14:cNvContentPartPr/>
                <p14:nvPr/>
              </p14:nvContentPartPr>
              <p14:xfrm>
                <a:off x="6496300" y="5968984"/>
                <a:ext cx="279720" cy="131760"/>
              </p14:xfrm>
            </p:contentPart>
          </mc:Choice>
          <mc:Fallback xmlns="">
            <p:pic>
              <p:nvPicPr>
                <p:cNvPr id="1190" name="Ink 1189">
                  <a:extLst>
                    <a:ext uri="{FF2B5EF4-FFF2-40B4-BE49-F238E27FC236}">
                      <a16:creationId xmlns:a16="http://schemas.microsoft.com/office/drawing/2014/main" id="{E14D141C-1458-2E5A-35BB-D285B036A21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490180" y="5962864"/>
                  <a:ext cx="291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91" name="Ink 1190">
                  <a:extLst>
                    <a:ext uri="{FF2B5EF4-FFF2-40B4-BE49-F238E27FC236}">
                      <a16:creationId xmlns:a16="http://schemas.microsoft.com/office/drawing/2014/main" id="{92702923-EF66-F79F-D9EE-FC1F553F1C1A}"/>
                    </a:ext>
                  </a:extLst>
                </p14:cNvPr>
                <p14:cNvContentPartPr/>
                <p14:nvPr/>
              </p14:nvContentPartPr>
              <p14:xfrm>
                <a:off x="6746140" y="5878264"/>
                <a:ext cx="142560" cy="251280"/>
              </p14:xfrm>
            </p:contentPart>
          </mc:Choice>
          <mc:Fallback xmlns="">
            <p:pic>
              <p:nvPicPr>
                <p:cNvPr id="1191" name="Ink 1190">
                  <a:extLst>
                    <a:ext uri="{FF2B5EF4-FFF2-40B4-BE49-F238E27FC236}">
                      <a16:creationId xmlns:a16="http://schemas.microsoft.com/office/drawing/2014/main" id="{92702923-EF66-F79F-D9EE-FC1F553F1C1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740020" y="5872144"/>
                  <a:ext cx="1548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93" name="Ink 1192">
                  <a:extLst>
                    <a:ext uri="{FF2B5EF4-FFF2-40B4-BE49-F238E27FC236}">
                      <a16:creationId xmlns:a16="http://schemas.microsoft.com/office/drawing/2014/main" id="{A9C2D8B6-628B-FD7A-D858-038D04706FCF}"/>
                    </a:ext>
                  </a:extLst>
                </p14:cNvPr>
                <p14:cNvContentPartPr/>
                <p14:nvPr/>
              </p14:nvContentPartPr>
              <p14:xfrm>
                <a:off x="5092300" y="6030904"/>
                <a:ext cx="125280" cy="204120"/>
              </p14:xfrm>
            </p:contentPart>
          </mc:Choice>
          <mc:Fallback xmlns="">
            <p:pic>
              <p:nvPicPr>
                <p:cNvPr id="1193" name="Ink 1192">
                  <a:extLst>
                    <a:ext uri="{FF2B5EF4-FFF2-40B4-BE49-F238E27FC236}">
                      <a16:creationId xmlns:a16="http://schemas.microsoft.com/office/drawing/2014/main" id="{A9C2D8B6-628B-FD7A-D858-038D04706FC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086180" y="6024784"/>
                  <a:ext cx="13752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43486DF-E20C-0BA3-E80C-8E48CA011FE6}"/>
              </a:ext>
            </a:extLst>
          </p:cNvPr>
          <p:cNvGrpSpPr/>
          <p:nvPr/>
        </p:nvGrpSpPr>
        <p:grpSpPr>
          <a:xfrm>
            <a:off x="2213740" y="156424"/>
            <a:ext cx="2941200" cy="511200"/>
            <a:chOff x="2213740" y="156424"/>
            <a:chExt cx="2941200" cy="51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C53C63D-BBAD-45C5-E997-E73A1018A403}"/>
                    </a:ext>
                  </a:extLst>
                </p14:cNvPr>
                <p14:cNvContentPartPr/>
                <p14:nvPr/>
              </p14:nvContentPartPr>
              <p14:xfrm>
                <a:off x="2247220" y="342544"/>
                <a:ext cx="67320" cy="286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C53C63D-BBAD-45C5-E997-E73A1018A40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241100" y="336424"/>
                  <a:ext cx="795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8DD2093-D618-3C29-92ED-37DA69989230}"/>
                    </a:ext>
                  </a:extLst>
                </p14:cNvPr>
                <p14:cNvContentPartPr/>
                <p14:nvPr/>
              </p14:nvContentPartPr>
              <p14:xfrm>
                <a:off x="2213740" y="278824"/>
                <a:ext cx="286200" cy="216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8DD2093-D618-3C29-92ED-37DA6998923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207620" y="272704"/>
                  <a:ext cx="2984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330FCB1-6F0D-E030-8285-AF2629F76D7F}"/>
                    </a:ext>
                  </a:extLst>
                </p14:cNvPr>
                <p14:cNvContentPartPr/>
                <p14:nvPr/>
              </p14:nvContentPartPr>
              <p14:xfrm>
                <a:off x="2413540" y="520744"/>
                <a:ext cx="156600" cy="118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330FCB1-6F0D-E030-8285-AF2629F76D7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407420" y="514624"/>
                  <a:ext cx="1688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5B99995-771D-0A05-6B72-78B4ABFA415B}"/>
                    </a:ext>
                  </a:extLst>
                </p14:cNvPr>
                <p14:cNvContentPartPr/>
                <p14:nvPr/>
              </p14:nvContentPartPr>
              <p14:xfrm>
                <a:off x="2650420" y="496624"/>
                <a:ext cx="136080" cy="117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5B99995-771D-0A05-6B72-78B4ABFA415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644300" y="490504"/>
                  <a:ext cx="148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1DE4E62-B711-51CB-8B97-04A9E8DE3182}"/>
                    </a:ext>
                  </a:extLst>
                </p14:cNvPr>
                <p14:cNvContentPartPr/>
                <p14:nvPr/>
              </p14:nvContentPartPr>
              <p14:xfrm>
                <a:off x="2678860" y="420304"/>
                <a:ext cx="36720" cy="5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1DE4E62-B711-51CB-8B97-04A9E8DE318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672740" y="414184"/>
                  <a:ext cx="489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1D64367-A141-D23F-E6F9-1238EA1EADD4}"/>
                    </a:ext>
                  </a:extLst>
                </p14:cNvPr>
                <p14:cNvContentPartPr/>
                <p14:nvPr/>
              </p14:nvContentPartPr>
              <p14:xfrm>
                <a:off x="2809900" y="156424"/>
                <a:ext cx="864360" cy="511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1D64367-A141-D23F-E6F9-1238EA1EADD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803780" y="150304"/>
                  <a:ext cx="87660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928AA05-6B79-7B37-ABE9-7D4A398AAFE6}"/>
                    </a:ext>
                  </a:extLst>
                </p14:cNvPr>
                <p14:cNvContentPartPr/>
                <p14:nvPr/>
              </p14:nvContentPartPr>
              <p14:xfrm>
                <a:off x="3768940" y="458464"/>
                <a:ext cx="126720" cy="14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928AA05-6B79-7B37-ABE9-7D4A398AAFE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762820" y="452344"/>
                  <a:ext cx="138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22F4DC2-C227-6CF1-DF0E-228B46AFE15C}"/>
                    </a:ext>
                  </a:extLst>
                </p14:cNvPr>
                <p14:cNvContentPartPr/>
                <p14:nvPr/>
              </p14:nvContentPartPr>
              <p14:xfrm>
                <a:off x="4141180" y="306904"/>
                <a:ext cx="53640" cy="265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22F4DC2-C227-6CF1-DF0E-228B46AFE15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135060" y="300784"/>
                  <a:ext cx="65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50803E3-BE15-83A4-1601-7FCB1CE12C8F}"/>
                    </a:ext>
                  </a:extLst>
                </p14:cNvPr>
                <p14:cNvContentPartPr/>
                <p14:nvPr/>
              </p14:nvContentPartPr>
              <p14:xfrm>
                <a:off x="4116700" y="238144"/>
                <a:ext cx="333000" cy="379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50803E3-BE15-83A4-1601-7FCB1CE12C8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110580" y="232024"/>
                  <a:ext cx="34524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1B2B149-8A87-8371-5D6E-D16B3A48B69E}"/>
                    </a:ext>
                  </a:extLst>
                </p14:cNvPr>
                <p14:cNvContentPartPr/>
                <p14:nvPr/>
              </p14:nvContentPartPr>
              <p14:xfrm>
                <a:off x="4488940" y="194584"/>
                <a:ext cx="666000" cy="464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1B2B149-8A87-8371-5D6E-D16B3A48B69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482820" y="188464"/>
                  <a:ext cx="678240" cy="47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5" name="Group 1104">
            <a:extLst>
              <a:ext uri="{FF2B5EF4-FFF2-40B4-BE49-F238E27FC236}">
                <a16:creationId xmlns:a16="http://schemas.microsoft.com/office/drawing/2014/main" id="{8E283938-F217-101D-1D1B-E85992D87A39}"/>
              </a:ext>
            </a:extLst>
          </p:cNvPr>
          <p:cNvGrpSpPr/>
          <p:nvPr/>
        </p:nvGrpSpPr>
        <p:grpSpPr>
          <a:xfrm>
            <a:off x="1800864" y="27901"/>
            <a:ext cx="8840520" cy="1117800"/>
            <a:chOff x="1800864" y="27901"/>
            <a:chExt cx="8840520" cy="11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77E5BC5-71FF-1319-4147-05F0E9B15533}"/>
                    </a:ext>
                  </a:extLst>
                </p14:cNvPr>
                <p14:cNvContentPartPr/>
                <p14:nvPr/>
              </p14:nvContentPartPr>
              <p14:xfrm>
                <a:off x="5550624" y="278101"/>
                <a:ext cx="433080" cy="88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77E5BC5-71FF-1319-4147-05F0E9B1553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544504" y="271981"/>
                  <a:ext cx="445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84B0795-3CA5-4959-8C66-F84209D38F4C}"/>
                    </a:ext>
                  </a:extLst>
                </p14:cNvPr>
                <p14:cNvContentPartPr/>
                <p14:nvPr/>
              </p14:nvContentPartPr>
              <p14:xfrm>
                <a:off x="5721624" y="367741"/>
                <a:ext cx="56880" cy="284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84B0795-3CA5-4959-8C66-F84209D38F4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715504" y="361621"/>
                  <a:ext cx="691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9F423C9-DD2C-0320-B4F1-0CF2C8348EC1}"/>
                    </a:ext>
                  </a:extLst>
                </p14:cNvPr>
                <p14:cNvContentPartPr/>
                <p14:nvPr/>
              </p14:nvContentPartPr>
              <p14:xfrm>
                <a:off x="5875344" y="498781"/>
                <a:ext cx="244440" cy="138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9F423C9-DD2C-0320-B4F1-0CF2C8348EC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869224" y="492661"/>
                  <a:ext cx="256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81F1C80-68FF-C7A8-6C55-79E674BD8C23}"/>
                    </a:ext>
                  </a:extLst>
                </p14:cNvPr>
                <p14:cNvContentPartPr/>
                <p14:nvPr/>
              </p14:nvContentPartPr>
              <p14:xfrm>
                <a:off x="6160824" y="493381"/>
                <a:ext cx="260280" cy="177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81F1C80-68FF-C7A8-6C55-79E674BD8C2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154704" y="487261"/>
                  <a:ext cx="2725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713A1FF-CBA3-44C3-43A8-CEEED9772B07}"/>
                    </a:ext>
                  </a:extLst>
                </p14:cNvPr>
                <p14:cNvContentPartPr/>
                <p14:nvPr/>
              </p14:nvContentPartPr>
              <p14:xfrm>
                <a:off x="6415344" y="450181"/>
                <a:ext cx="159480" cy="191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713A1FF-CBA3-44C3-43A8-CEEED9772B0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409224" y="444061"/>
                  <a:ext cx="1717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A1BEA42-C3CD-22F2-0560-1A283689B616}"/>
                    </a:ext>
                  </a:extLst>
                </p14:cNvPr>
                <p14:cNvContentPartPr/>
                <p14:nvPr/>
              </p14:nvContentPartPr>
              <p14:xfrm>
                <a:off x="6600024" y="237781"/>
                <a:ext cx="102960" cy="377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A1BEA42-C3CD-22F2-0560-1A283689B61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593904" y="231661"/>
                  <a:ext cx="11520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232BCD5-16C2-85AA-66E8-269C3A8354C6}"/>
                    </a:ext>
                  </a:extLst>
                </p14:cNvPr>
                <p14:cNvContentPartPr/>
                <p14:nvPr/>
              </p14:nvContentPartPr>
              <p14:xfrm>
                <a:off x="6565464" y="400501"/>
                <a:ext cx="213840" cy="36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232BCD5-16C2-85AA-66E8-269C3A8354C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559344" y="394381"/>
                  <a:ext cx="226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EDEA812-5F80-98C4-0656-3E6B405358A3}"/>
                    </a:ext>
                  </a:extLst>
                </p14:cNvPr>
                <p14:cNvContentPartPr/>
                <p14:nvPr/>
              </p14:nvContentPartPr>
              <p14:xfrm>
                <a:off x="7123824" y="223741"/>
                <a:ext cx="44280" cy="365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EDEA812-5F80-98C4-0656-3E6B405358A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117704" y="217621"/>
                  <a:ext cx="565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088" name="Ink 1087">
                  <a:extLst>
                    <a:ext uri="{FF2B5EF4-FFF2-40B4-BE49-F238E27FC236}">
                      <a16:creationId xmlns:a16="http://schemas.microsoft.com/office/drawing/2014/main" id="{F3BC3072-1920-9CCD-D0F8-388DE4E7370F}"/>
                    </a:ext>
                  </a:extLst>
                </p14:cNvPr>
                <p14:cNvContentPartPr/>
                <p14:nvPr/>
              </p14:nvContentPartPr>
              <p14:xfrm>
                <a:off x="7080984" y="216901"/>
                <a:ext cx="329400" cy="406080"/>
              </p14:xfrm>
            </p:contentPart>
          </mc:Choice>
          <mc:Fallback xmlns="">
            <p:pic>
              <p:nvPicPr>
                <p:cNvPr id="1088" name="Ink 1087">
                  <a:extLst>
                    <a:ext uri="{FF2B5EF4-FFF2-40B4-BE49-F238E27FC236}">
                      <a16:creationId xmlns:a16="http://schemas.microsoft.com/office/drawing/2014/main" id="{F3BC3072-1920-9CCD-D0F8-388DE4E7370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074864" y="210781"/>
                  <a:ext cx="34164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089" name="Ink 1088">
                  <a:extLst>
                    <a:ext uri="{FF2B5EF4-FFF2-40B4-BE49-F238E27FC236}">
                      <a16:creationId xmlns:a16="http://schemas.microsoft.com/office/drawing/2014/main" id="{41090C9F-0345-975C-8E47-AC3A8A77094F}"/>
                    </a:ext>
                  </a:extLst>
                </p14:cNvPr>
                <p14:cNvContentPartPr/>
                <p14:nvPr/>
              </p14:nvContentPartPr>
              <p14:xfrm>
                <a:off x="7374384" y="442621"/>
                <a:ext cx="239400" cy="191880"/>
              </p14:xfrm>
            </p:contentPart>
          </mc:Choice>
          <mc:Fallback xmlns="">
            <p:pic>
              <p:nvPicPr>
                <p:cNvPr id="1089" name="Ink 1088">
                  <a:extLst>
                    <a:ext uri="{FF2B5EF4-FFF2-40B4-BE49-F238E27FC236}">
                      <a16:creationId xmlns:a16="http://schemas.microsoft.com/office/drawing/2014/main" id="{41090C9F-0345-975C-8E47-AC3A8A77094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368264" y="436501"/>
                  <a:ext cx="2516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090" name="Ink 1089">
                  <a:extLst>
                    <a:ext uri="{FF2B5EF4-FFF2-40B4-BE49-F238E27FC236}">
                      <a16:creationId xmlns:a16="http://schemas.microsoft.com/office/drawing/2014/main" id="{682007D2-EDA4-C9FF-0DF7-5167DAF3B9CC}"/>
                    </a:ext>
                  </a:extLst>
                </p14:cNvPr>
                <p14:cNvContentPartPr/>
                <p14:nvPr/>
              </p14:nvContentPartPr>
              <p14:xfrm>
                <a:off x="7610184" y="426061"/>
                <a:ext cx="346680" cy="423360"/>
              </p14:xfrm>
            </p:contentPart>
          </mc:Choice>
          <mc:Fallback xmlns="">
            <p:pic>
              <p:nvPicPr>
                <p:cNvPr id="1090" name="Ink 1089">
                  <a:extLst>
                    <a:ext uri="{FF2B5EF4-FFF2-40B4-BE49-F238E27FC236}">
                      <a16:creationId xmlns:a16="http://schemas.microsoft.com/office/drawing/2014/main" id="{682007D2-EDA4-C9FF-0DF7-5167DAF3B9C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604064" y="419941"/>
                  <a:ext cx="35892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091" name="Ink 1090">
                  <a:extLst>
                    <a:ext uri="{FF2B5EF4-FFF2-40B4-BE49-F238E27FC236}">
                      <a16:creationId xmlns:a16="http://schemas.microsoft.com/office/drawing/2014/main" id="{DE59CE66-C03A-E648-8A08-18E34448A7CA}"/>
                    </a:ext>
                  </a:extLst>
                </p14:cNvPr>
                <p14:cNvContentPartPr/>
                <p14:nvPr/>
              </p14:nvContentPartPr>
              <p14:xfrm>
                <a:off x="7937784" y="457021"/>
                <a:ext cx="124920" cy="166320"/>
              </p14:xfrm>
            </p:contentPart>
          </mc:Choice>
          <mc:Fallback xmlns="">
            <p:pic>
              <p:nvPicPr>
                <p:cNvPr id="1091" name="Ink 1090">
                  <a:extLst>
                    <a:ext uri="{FF2B5EF4-FFF2-40B4-BE49-F238E27FC236}">
                      <a16:creationId xmlns:a16="http://schemas.microsoft.com/office/drawing/2014/main" id="{DE59CE66-C03A-E648-8A08-18E34448A7C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931664" y="450901"/>
                  <a:ext cx="1371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092" name="Ink 1091">
                  <a:extLst>
                    <a:ext uri="{FF2B5EF4-FFF2-40B4-BE49-F238E27FC236}">
                      <a16:creationId xmlns:a16="http://schemas.microsoft.com/office/drawing/2014/main" id="{5D577A56-2895-67DF-843A-FFA5EE262A7C}"/>
                    </a:ext>
                  </a:extLst>
                </p14:cNvPr>
                <p14:cNvContentPartPr/>
                <p14:nvPr/>
              </p14:nvContentPartPr>
              <p14:xfrm>
                <a:off x="7950024" y="337501"/>
                <a:ext cx="65520" cy="39240"/>
              </p14:xfrm>
            </p:contentPart>
          </mc:Choice>
          <mc:Fallback xmlns="">
            <p:pic>
              <p:nvPicPr>
                <p:cNvPr id="1092" name="Ink 1091">
                  <a:extLst>
                    <a:ext uri="{FF2B5EF4-FFF2-40B4-BE49-F238E27FC236}">
                      <a16:creationId xmlns:a16="http://schemas.microsoft.com/office/drawing/2014/main" id="{5D577A56-2895-67DF-843A-FFA5EE262A7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943904" y="331381"/>
                  <a:ext cx="777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093" name="Ink 1092">
                  <a:extLst>
                    <a:ext uri="{FF2B5EF4-FFF2-40B4-BE49-F238E27FC236}">
                      <a16:creationId xmlns:a16="http://schemas.microsoft.com/office/drawing/2014/main" id="{0843F5DE-7790-8719-B7D8-C6457164F5EF}"/>
                    </a:ext>
                  </a:extLst>
                </p14:cNvPr>
                <p14:cNvContentPartPr/>
                <p14:nvPr/>
              </p14:nvContentPartPr>
              <p14:xfrm>
                <a:off x="8055504" y="396541"/>
                <a:ext cx="483480" cy="206640"/>
              </p14:xfrm>
            </p:contentPart>
          </mc:Choice>
          <mc:Fallback xmlns="">
            <p:pic>
              <p:nvPicPr>
                <p:cNvPr id="1093" name="Ink 1092">
                  <a:extLst>
                    <a:ext uri="{FF2B5EF4-FFF2-40B4-BE49-F238E27FC236}">
                      <a16:creationId xmlns:a16="http://schemas.microsoft.com/office/drawing/2014/main" id="{0843F5DE-7790-8719-B7D8-C6457164F5E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049384" y="390421"/>
                  <a:ext cx="4957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094" name="Ink 1093">
                  <a:extLst>
                    <a:ext uri="{FF2B5EF4-FFF2-40B4-BE49-F238E27FC236}">
                      <a16:creationId xmlns:a16="http://schemas.microsoft.com/office/drawing/2014/main" id="{B3F0E779-8068-C889-9074-C395AFAB5E54}"/>
                    </a:ext>
                  </a:extLst>
                </p14:cNvPr>
                <p14:cNvContentPartPr/>
                <p14:nvPr/>
              </p14:nvContentPartPr>
              <p14:xfrm>
                <a:off x="8797104" y="305101"/>
                <a:ext cx="478080" cy="39600"/>
              </p14:xfrm>
            </p:contentPart>
          </mc:Choice>
          <mc:Fallback xmlns="">
            <p:pic>
              <p:nvPicPr>
                <p:cNvPr id="1094" name="Ink 1093">
                  <a:extLst>
                    <a:ext uri="{FF2B5EF4-FFF2-40B4-BE49-F238E27FC236}">
                      <a16:creationId xmlns:a16="http://schemas.microsoft.com/office/drawing/2014/main" id="{B3F0E779-8068-C889-9074-C395AFAB5E5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790984" y="298981"/>
                  <a:ext cx="4903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095" name="Ink 1094">
                  <a:extLst>
                    <a:ext uri="{FF2B5EF4-FFF2-40B4-BE49-F238E27FC236}">
                      <a16:creationId xmlns:a16="http://schemas.microsoft.com/office/drawing/2014/main" id="{EC197B61-242C-240E-EF74-AA4DD39CD121}"/>
                    </a:ext>
                  </a:extLst>
                </p14:cNvPr>
                <p14:cNvContentPartPr/>
                <p14:nvPr/>
              </p14:nvContentPartPr>
              <p14:xfrm>
                <a:off x="8968104" y="404101"/>
                <a:ext cx="46440" cy="230400"/>
              </p14:xfrm>
            </p:contentPart>
          </mc:Choice>
          <mc:Fallback xmlns="">
            <p:pic>
              <p:nvPicPr>
                <p:cNvPr id="1095" name="Ink 1094">
                  <a:extLst>
                    <a:ext uri="{FF2B5EF4-FFF2-40B4-BE49-F238E27FC236}">
                      <a16:creationId xmlns:a16="http://schemas.microsoft.com/office/drawing/2014/main" id="{EC197B61-242C-240E-EF74-AA4DD39CD12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961984" y="397981"/>
                  <a:ext cx="586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096" name="Ink 1095">
                  <a:extLst>
                    <a:ext uri="{FF2B5EF4-FFF2-40B4-BE49-F238E27FC236}">
                      <a16:creationId xmlns:a16="http://schemas.microsoft.com/office/drawing/2014/main" id="{AF8A5029-B0D4-E32E-6826-C6226F8DDBCC}"/>
                    </a:ext>
                  </a:extLst>
                </p14:cNvPr>
                <p14:cNvContentPartPr/>
                <p14:nvPr/>
              </p14:nvContentPartPr>
              <p14:xfrm>
                <a:off x="8812944" y="611821"/>
                <a:ext cx="394560" cy="16200"/>
              </p14:xfrm>
            </p:contentPart>
          </mc:Choice>
          <mc:Fallback xmlns="">
            <p:pic>
              <p:nvPicPr>
                <p:cNvPr id="1096" name="Ink 1095">
                  <a:extLst>
                    <a:ext uri="{FF2B5EF4-FFF2-40B4-BE49-F238E27FC236}">
                      <a16:creationId xmlns:a16="http://schemas.microsoft.com/office/drawing/2014/main" id="{AF8A5029-B0D4-E32E-6826-C6226F8DDBC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806824" y="605701"/>
                  <a:ext cx="406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097" name="Ink 1096">
                  <a:extLst>
                    <a:ext uri="{FF2B5EF4-FFF2-40B4-BE49-F238E27FC236}">
                      <a16:creationId xmlns:a16="http://schemas.microsoft.com/office/drawing/2014/main" id="{E125CDA2-CFB9-EEA5-3AD1-FAB1AB1BECB2}"/>
                    </a:ext>
                  </a:extLst>
                </p14:cNvPr>
                <p14:cNvContentPartPr/>
                <p14:nvPr/>
              </p14:nvContentPartPr>
              <p14:xfrm>
                <a:off x="9320544" y="347221"/>
                <a:ext cx="23760" cy="268200"/>
              </p14:xfrm>
            </p:contentPart>
          </mc:Choice>
          <mc:Fallback xmlns="">
            <p:pic>
              <p:nvPicPr>
                <p:cNvPr id="1097" name="Ink 1096">
                  <a:extLst>
                    <a:ext uri="{FF2B5EF4-FFF2-40B4-BE49-F238E27FC236}">
                      <a16:creationId xmlns:a16="http://schemas.microsoft.com/office/drawing/2014/main" id="{E125CDA2-CFB9-EEA5-3AD1-FAB1AB1BECB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314424" y="341101"/>
                  <a:ext cx="360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098" name="Ink 1097">
                  <a:extLst>
                    <a:ext uri="{FF2B5EF4-FFF2-40B4-BE49-F238E27FC236}">
                      <a16:creationId xmlns:a16="http://schemas.microsoft.com/office/drawing/2014/main" id="{09B84D85-AB59-D683-CDD0-AB159E7D3BEC}"/>
                    </a:ext>
                  </a:extLst>
                </p14:cNvPr>
                <p14:cNvContentPartPr/>
                <p14:nvPr/>
              </p14:nvContentPartPr>
              <p14:xfrm>
                <a:off x="9284544" y="270541"/>
                <a:ext cx="306720" cy="210960"/>
              </p14:xfrm>
            </p:contentPart>
          </mc:Choice>
          <mc:Fallback xmlns="">
            <p:pic>
              <p:nvPicPr>
                <p:cNvPr id="1098" name="Ink 1097">
                  <a:extLst>
                    <a:ext uri="{FF2B5EF4-FFF2-40B4-BE49-F238E27FC236}">
                      <a16:creationId xmlns:a16="http://schemas.microsoft.com/office/drawing/2014/main" id="{09B84D85-AB59-D683-CDD0-AB159E7D3BE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278424" y="264421"/>
                  <a:ext cx="3189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099" name="Ink 1098">
                  <a:extLst>
                    <a:ext uri="{FF2B5EF4-FFF2-40B4-BE49-F238E27FC236}">
                      <a16:creationId xmlns:a16="http://schemas.microsoft.com/office/drawing/2014/main" id="{69AC70F3-7301-E2C2-E0C3-30146D514819}"/>
                    </a:ext>
                  </a:extLst>
                </p14:cNvPr>
                <p14:cNvContentPartPr/>
                <p14:nvPr/>
              </p14:nvContentPartPr>
              <p14:xfrm>
                <a:off x="9582984" y="242821"/>
                <a:ext cx="413640" cy="392760"/>
              </p14:xfrm>
            </p:contentPart>
          </mc:Choice>
          <mc:Fallback xmlns="">
            <p:pic>
              <p:nvPicPr>
                <p:cNvPr id="1099" name="Ink 1098">
                  <a:extLst>
                    <a:ext uri="{FF2B5EF4-FFF2-40B4-BE49-F238E27FC236}">
                      <a16:creationId xmlns:a16="http://schemas.microsoft.com/office/drawing/2014/main" id="{69AC70F3-7301-E2C2-E0C3-30146D51481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576864" y="236701"/>
                  <a:ext cx="42588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102" name="Ink 1101">
                  <a:extLst>
                    <a:ext uri="{FF2B5EF4-FFF2-40B4-BE49-F238E27FC236}">
                      <a16:creationId xmlns:a16="http://schemas.microsoft.com/office/drawing/2014/main" id="{BB297A28-6EA9-963D-510C-D69F90813591}"/>
                    </a:ext>
                  </a:extLst>
                </p14:cNvPr>
                <p14:cNvContentPartPr/>
                <p14:nvPr/>
              </p14:nvContentPartPr>
              <p14:xfrm>
                <a:off x="1800864" y="93061"/>
                <a:ext cx="8824680" cy="1052640"/>
              </p14:xfrm>
            </p:contentPart>
          </mc:Choice>
          <mc:Fallback xmlns="">
            <p:pic>
              <p:nvPicPr>
                <p:cNvPr id="1102" name="Ink 1101">
                  <a:extLst>
                    <a:ext uri="{FF2B5EF4-FFF2-40B4-BE49-F238E27FC236}">
                      <a16:creationId xmlns:a16="http://schemas.microsoft.com/office/drawing/2014/main" id="{BB297A28-6EA9-963D-510C-D69F9081359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794744" y="86941"/>
                  <a:ext cx="8836920" cy="10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104" name="Ink 1103">
                  <a:extLst>
                    <a:ext uri="{FF2B5EF4-FFF2-40B4-BE49-F238E27FC236}">
                      <a16:creationId xmlns:a16="http://schemas.microsoft.com/office/drawing/2014/main" id="{AE279565-8B6E-BEF9-AD31-0E0663C8623A}"/>
                    </a:ext>
                  </a:extLst>
                </p14:cNvPr>
                <p14:cNvContentPartPr/>
                <p14:nvPr/>
              </p14:nvContentPartPr>
              <p14:xfrm>
                <a:off x="10562544" y="27901"/>
                <a:ext cx="78840" cy="1001880"/>
              </p14:xfrm>
            </p:contentPart>
          </mc:Choice>
          <mc:Fallback xmlns="">
            <p:pic>
              <p:nvPicPr>
                <p:cNvPr id="1104" name="Ink 1103">
                  <a:extLst>
                    <a:ext uri="{FF2B5EF4-FFF2-40B4-BE49-F238E27FC236}">
                      <a16:creationId xmlns:a16="http://schemas.microsoft.com/office/drawing/2014/main" id="{AE279565-8B6E-BEF9-AD31-0E0663C8623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556424" y="21781"/>
                  <a:ext cx="91080" cy="1014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66128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8F89F-0055-4710-F5C6-5CB7F66B0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F3E80DD-8BE8-B324-3327-0C92FC3834EB}"/>
              </a:ext>
            </a:extLst>
          </p:cNvPr>
          <p:cNvGrpSpPr/>
          <p:nvPr/>
        </p:nvGrpSpPr>
        <p:grpSpPr>
          <a:xfrm>
            <a:off x="2877624" y="3781"/>
            <a:ext cx="3771360" cy="1016640"/>
            <a:chOff x="2877624" y="3781"/>
            <a:chExt cx="3771360" cy="101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5585BD4-E048-520F-62E5-C21F5C9EC3E5}"/>
                    </a:ext>
                  </a:extLst>
                </p14:cNvPr>
                <p14:cNvContentPartPr/>
                <p14:nvPr/>
              </p14:nvContentPartPr>
              <p14:xfrm>
                <a:off x="3268224" y="345781"/>
                <a:ext cx="35640" cy="353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5585BD4-E048-520F-62E5-C21F5C9EC3E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262104" y="339661"/>
                  <a:ext cx="4788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B259B68-EB67-DF6F-E217-B8EA20CF47D8}"/>
                    </a:ext>
                  </a:extLst>
                </p14:cNvPr>
                <p14:cNvContentPartPr/>
                <p14:nvPr/>
              </p14:nvContentPartPr>
              <p14:xfrm>
                <a:off x="3239784" y="345781"/>
                <a:ext cx="225360" cy="247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B259B68-EB67-DF6F-E217-B8EA20CF47D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33674" y="339652"/>
                  <a:ext cx="237580" cy="2599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48BD815-08D1-8890-05C4-ABA8FC61F5AC}"/>
                    </a:ext>
                  </a:extLst>
                </p14:cNvPr>
                <p14:cNvContentPartPr/>
                <p14:nvPr/>
              </p14:nvContentPartPr>
              <p14:xfrm>
                <a:off x="3419784" y="600301"/>
                <a:ext cx="132840" cy="119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48BD815-08D1-8890-05C4-ABA8FC61F5A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13647" y="594181"/>
                  <a:ext cx="145113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A8D4963-364D-9F46-0892-74B31075DD13}"/>
                    </a:ext>
                  </a:extLst>
                </p14:cNvPr>
                <p14:cNvContentPartPr/>
                <p14:nvPr/>
              </p14:nvContentPartPr>
              <p14:xfrm>
                <a:off x="3578544" y="591661"/>
                <a:ext cx="127080" cy="167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A8D4963-364D-9F46-0892-74B31075DD1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72424" y="585528"/>
                  <a:ext cx="139320" cy="1796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12114BA-2D7E-0E98-CB00-7E4842221EEC}"/>
                    </a:ext>
                  </a:extLst>
                </p14:cNvPr>
                <p14:cNvContentPartPr/>
                <p14:nvPr/>
              </p14:nvContentPartPr>
              <p14:xfrm>
                <a:off x="3727224" y="462421"/>
                <a:ext cx="334080" cy="330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12114BA-2D7E-0E98-CB00-7E4842221EE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21104" y="456301"/>
                  <a:ext cx="3463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9570B3A-530C-C507-76D1-D787F166003D}"/>
                    </a:ext>
                  </a:extLst>
                </p14:cNvPr>
                <p14:cNvContentPartPr/>
                <p14:nvPr/>
              </p14:nvContentPartPr>
              <p14:xfrm>
                <a:off x="4081824" y="649261"/>
                <a:ext cx="111960" cy="111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9570B3A-530C-C507-76D1-D787F166003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75704" y="643141"/>
                  <a:ext cx="124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D234F18-6233-3208-275E-701C8BD18C0C}"/>
                    </a:ext>
                  </a:extLst>
                </p14:cNvPr>
                <p14:cNvContentPartPr/>
                <p14:nvPr/>
              </p14:nvContentPartPr>
              <p14:xfrm>
                <a:off x="4074984" y="549541"/>
                <a:ext cx="64800" cy="12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D234F18-6233-3208-275E-701C8BD18C0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68864" y="543421"/>
                  <a:ext cx="77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8EB8F81-AFEB-810D-57AC-FA82F2E7FDC6}"/>
                    </a:ext>
                  </a:extLst>
                </p14:cNvPr>
                <p14:cNvContentPartPr/>
                <p14:nvPr/>
              </p14:nvContentPartPr>
              <p14:xfrm>
                <a:off x="4216464" y="584821"/>
                <a:ext cx="193320" cy="157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8EB8F81-AFEB-810D-57AC-FA82F2E7FDC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10344" y="578701"/>
                  <a:ext cx="2055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165375E-340E-AD0E-012D-850F70CA9DD9}"/>
                    </a:ext>
                  </a:extLst>
                </p14:cNvPr>
                <p14:cNvContentPartPr/>
                <p14:nvPr/>
              </p14:nvContentPartPr>
              <p14:xfrm>
                <a:off x="4358304" y="313021"/>
                <a:ext cx="68040" cy="459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165375E-340E-AD0E-012D-850F70CA9DD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52184" y="306901"/>
                  <a:ext cx="8028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F3BB456-F7D5-680E-206A-F89315B7DE36}"/>
                    </a:ext>
                  </a:extLst>
                </p14:cNvPr>
                <p14:cNvContentPartPr/>
                <p14:nvPr/>
              </p14:nvContentPartPr>
              <p14:xfrm>
                <a:off x="4330944" y="538021"/>
                <a:ext cx="561240" cy="193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F3BB456-F7D5-680E-206A-F89315B7DE3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24824" y="531890"/>
                  <a:ext cx="573480" cy="2055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A13A166-D495-47AD-7866-2873B4F824AF}"/>
                    </a:ext>
                  </a:extLst>
                </p14:cNvPr>
                <p14:cNvContentPartPr/>
                <p14:nvPr/>
              </p14:nvContentPartPr>
              <p14:xfrm>
                <a:off x="5093064" y="360181"/>
                <a:ext cx="215640" cy="372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A13A166-D495-47AD-7866-2873B4F824A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86954" y="354061"/>
                  <a:ext cx="22786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8CC9BC4-57F0-D036-7B83-812C8A33ED85}"/>
                    </a:ext>
                  </a:extLst>
                </p14:cNvPr>
                <p14:cNvContentPartPr/>
                <p14:nvPr/>
              </p14:nvContentPartPr>
              <p14:xfrm>
                <a:off x="5353344" y="373501"/>
                <a:ext cx="63360" cy="356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8CC9BC4-57F0-D036-7B83-812C8A33ED8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47224" y="367381"/>
                  <a:ext cx="756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E02B02A-DCEB-E021-1712-4E5FD89C29C6}"/>
                    </a:ext>
                  </a:extLst>
                </p14:cNvPr>
                <p14:cNvContentPartPr/>
                <p14:nvPr/>
              </p14:nvContentPartPr>
              <p14:xfrm>
                <a:off x="5355144" y="508141"/>
                <a:ext cx="387000" cy="195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E02B02A-DCEB-E021-1712-4E5FD89C29C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49024" y="502021"/>
                  <a:ext cx="3992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BAC97B9-2C72-35A4-CD33-493817FA1271}"/>
                    </a:ext>
                  </a:extLst>
                </p14:cNvPr>
                <p14:cNvContentPartPr/>
                <p14:nvPr/>
              </p14:nvContentPartPr>
              <p14:xfrm>
                <a:off x="5784264" y="559621"/>
                <a:ext cx="23760" cy="347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BAC97B9-2C72-35A4-CD33-493817FA127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78144" y="553501"/>
                  <a:ext cx="3600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84A177E-1E3C-A0EC-3429-B064E8DB642B}"/>
                    </a:ext>
                  </a:extLst>
                </p14:cNvPr>
                <p14:cNvContentPartPr/>
                <p14:nvPr/>
              </p14:nvContentPartPr>
              <p14:xfrm>
                <a:off x="5779224" y="491581"/>
                <a:ext cx="240840" cy="233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84A177E-1E3C-A0EC-3429-B064E8DB642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73104" y="485452"/>
                  <a:ext cx="253080" cy="2458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10BA05B-5579-62F6-44BA-5DF3A5B25279}"/>
                    </a:ext>
                  </a:extLst>
                </p14:cNvPr>
                <p14:cNvContentPartPr/>
                <p14:nvPr/>
              </p14:nvContentPartPr>
              <p14:xfrm>
                <a:off x="2877624" y="3781"/>
                <a:ext cx="3771360" cy="1016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10BA05B-5579-62F6-44BA-5DF3A5B2527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71504" y="-2339"/>
                  <a:ext cx="3783600" cy="10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CDA6856-1274-A867-138B-333918A48415}"/>
                    </a:ext>
                  </a:extLst>
                </p14:cNvPr>
                <p14:cNvContentPartPr/>
                <p14:nvPr/>
              </p14:nvContentPartPr>
              <p14:xfrm>
                <a:off x="6454224" y="22501"/>
                <a:ext cx="178200" cy="877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CDA6856-1274-A867-138B-333918A4841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448092" y="16381"/>
                  <a:ext cx="190465" cy="88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33D675E-0929-D1E1-D6EF-E08EA88612E3}"/>
              </a:ext>
            </a:extLst>
          </p:cNvPr>
          <p:cNvGrpSpPr/>
          <p:nvPr/>
        </p:nvGrpSpPr>
        <p:grpSpPr>
          <a:xfrm>
            <a:off x="7018704" y="221941"/>
            <a:ext cx="3874680" cy="611640"/>
            <a:chOff x="7018704" y="221941"/>
            <a:chExt cx="3874680" cy="61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1828A44-4998-2E0D-0301-C5BCB70DC53A}"/>
                    </a:ext>
                  </a:extLst>
                </p14:cNvPr>
                <p14:cNvContentPartPr/>
                <p14:nvPr/>
              </p14:nvContentPartPr>
              <p14:xfrm>
                <a:off x="7018704" y="440461"/>
                <a:ext cx="238680" cy="261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1828A44-4998-2E0D-0301-C5BCB70DC53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012584" y="434341"/>
                  <a:ext cx="2509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0EC2422-74A8-CCC5-8F07-B2A612E72F58}"/>
                    </a:ext>
                  </a:extLst>
                </p14:cNvPr>
                <p14:cNvContentPartPr/>
                <p14:nvPr/>
              </p14:nvContentPartPr>
              <p14:xfrm>
                <a:off x="7070904" y="572941"/>
                <a:ext cx="209520" cy="32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0EC2422-74A8-CCC5-8F07-B2A612E72F5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064773" y="566821"/>
                  <a:ext cx="221781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D5BAF87-41E7-01BE-E441-440FDB5B7C90}"/>
                    </a:ext>
                  </a:extLst>
                </p14:cNvPr>
                <p14:cNvContentPartPr/>
                <p14:nvPr/>
              </p14:nvContentPartPr>
              <p14:xfrm>
                <a:off x="7397064" y="507781"/>
                <a:ext cx="165240" cy="31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D5BAF87-41E7-01BE-E441-440FDB5B7C9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390944" y="501661"/>
                  <a:ext cx="1774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26D9F23-4B7C-3041-D879-FEEC7D99121B}"/>
                    </a:ext>
                  </a:extLst>
                </p14:cNvPr>
                <p14:cNvContentPartPr/>
                <p14:nvPr/>
              </p14:nvContentPartPr>
              <p14:xfrm>
                <a:off x="7388064" y="619741"/>
                <a:ext cx="146160" cy="28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26D9F23-4B7C-3041-D879-FEEC7D99121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381944" y="613621"/>
                  <a:ext cx="158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2DD4E9F-9FED-9583-E776-BE5DF7264C9F}"/>
                    </a:ext>
                  </a:extLst>
                </p14:cNvPr>
                <p14:cNvContentPartPr/>
                <p14:nvPr/>
              </p14:nvContentPartPr>
              <p14:xfrm>
                <a:off x="7718904" y="318781"/>
                <a:ext cx="197280" cy="376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2DD4E9F-9FED-9583-E776-BE5DF7264C9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712795" y="312661"/>
                  <a:ext cx="209498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D1E6F1C-AB1A-EB11-64D5-D446B2612951}"/>
                    </a:ext>
                  </a:extLst>
                </p14:cNvPr>
                <p14:cNvContentPartPr/>
                <p14:nvPr/>
              </p14:nvContentPartPr>
              <p14:xfrm>
                <a:off x="7898184" y="475381"/>
                <a:ext cx="193680" cy="182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D1E6F1C-AB1A-EB11-64D5-D446B261295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92075" y="469261"/>
                  <a:ext cx="205897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B8EF6F6-A2B6-8105-5CC7-22171D6C7944}"/>
                    </a:ext>
                  </a:extLst>
                </p14:cNvPr>
                <p14:cNvContentPartPr/>
                <p14:nvPr/>
              </p14:nvContentPartPr>
              <p14:xfrm>
                <a:off x="7959384" y="500941"/>
                <a:ext cx="140760" cy="170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B8EF6F6-A2B6-8105-5CC7-22171D6C794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953264" y="494821"/>
                  <a:ext cx="1530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49CA3D3-6AD2-DA4A-5485-CD25884D302C}"/>
                    </a:ext>
                  </a:extLst>
                </p14:cNvPr>
                <p14:cNvContentPartPr/>
                <p14:nvPr/>
              </p14:nvContentPartPr>
              <p14:xfrm>
                <a:off x="8092584" y="601381"/>
                <a:ext cx="41400" cy="125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49CA3D3-6AD2-DA4A-5485-CD25884D302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086464" y="595261"/>
                  <a:ext cx="536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8E03EDA-56C7-17D5-26CC-A71C683E812A}"/>
                    </a:ext>
                  </a:extLst>
                </p14:cNvPr>
                <p14:cNvContentPartPr/>
                <p14:nvPr/>
              </p14:nvContentPartPr>
              <p14:xfrm>
                <a:off x="8249544" y="419941"/>
                <a:ext cx="136800" cy="244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8E03EDA-56C7-17D5-26CC-A71C683E812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243424" y="413830"/>
                  <a:ext cx="149040" cy="2563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04658E4-A9DC-B2E2-E801-4E1F3C428711}"/>
                    </a:ext>
                  </a:extLst>
                </p14:cNvPr>
                <p14:cNvContentPartPr/>
                <p14:nvPr/>
              </p14:nvContentPartPr>
              <p14:xfrm>
                <a:off x="8501544" y="574741"/>
                <a:ext cx="18360" cy="120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04658E4-A9DC-B2E2-E801-4E1F3C42871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495424" y="568621"/>
                  <a:ext cx="30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262DC86-9021-9F4A-E19C-53C93139522F}"/>
                    </a:ext>
                  </a:extLst>
                </p14:cNvPr>
                <p14:cNvContentPartPr/>
                <p14:nvPr/>
              </p14:nvContentPartPr>
              <p14:xfrm>
                <a:off x="8536104" y="458821"/>
                <a:ext cx="243000" cy="374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262DC86-9021-9F4A-E19C-53C93139522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529984" y="452701"/>
                  <a:ext cx="2552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B3C4A60-F843-90D9-1937-6CED2CF12440}"/>
                    </a:ext>
                  </a:extLst>
                </p14:cNvPr>
                <p14:cNvContentPartPr/>
                <p14:nvPr/>
              </p14:nvContentPartPr>
              <p14:xfrm>
                <a:off x="8740224" y="307261"/>
                <a:ext cx="211320" cy="395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B3C4A60-F843-90D9-1937-6CED2CF1244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734104" y="301141"/>
                  <a:ext cx="22356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E2ADF71-774E-97C7-3687-65807EDA180C}"/>
                    </a:ext>
                  </a:extLst>
                </p14:cNvPr>
                <p14:cNvContentPartPr/>
                <p14:nvPr/>
              </p14:nvContentPartPr>
              <p14:xfrm>
                <a:off x="9106704" y="391861"/>
                <a:ext cx="184680" cy="224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E2ADF71-774E-97C7-3687-65807EDA180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00584" y="385741"/>
                  <a:ext cx="1969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8678D67-1C0F-7A7E-01B6-0F18EFB5A031}"/>
                    </a:ext>
                  </a:extLst>
                </p14:cNvPr>
                <p14:cNvContentPartPr/>
                <p14:nvPr/>
              </p14:nvContentPartPr>
              <p14:xfrm>
                <a:off x="9086544" y="511381"/>
                <a:ext cx="202320" cy="54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8678D67-1C0F-7A7E-01B6-0F18EFB5A03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080413" y="505301"/>
                  <a:ext cx="214582" cy="665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69D83E3-97F9-B810-9CAA-3F87491B2B2A}"/>
                    </a:ext>
                  </a:extLst>
                </p14:cNvPr>
                <p14:cNvContentPartPr/>
                <p14:nvPr/>
              </p14:nvContentPartPr>
              <p14:xfrm>
                <a:off x="9445824" y="364501"/>
                <a:ext cx="198360" cy="302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69D83E3-97F9-B810-9CAA-3F87491B2B2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439693" y="358381"/>
                  <a:ext cx="210622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4920C93-C43E-C99F-64AE-53BD13BD1921}"/>
                    </a:ext>
                  </a:extLst>
                </p14:cNvPr>
                <p14:cNvContentPartPr/>
                <p14:nvPr/>
              </p14:nvContentPartPr>
              <p14:xfrm>
                <a:off x="9637344" y="633421"/>
                <a:ext cx="158760" cy="116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4920C93-C43E-C99F-64AE-53BD13BD192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631224" y="627301"/>
                  <a:ext cx="171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CBBFC1C-87CF-F3F2-96A0-E18183D3452D}"/>
                    </a:ext>
                  </a:extLst>
                </p14:cNvPr>
                <p14:cNvContentPartPr/>
                <p14:nvPr/>
              </p14:nvContentPartPr>
              <p14:xfrm>
                <a:off x="9818064" y="350101"/>
                <a:ext cx="147960" cy="299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CBBFC1C-87CF-F3F2-96A0-E18183D3452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811944" y="343981"/>
                  <a:ext cx="1602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D5464B8-D2E0-A322-11AA-1B654B835D35}"/>
                    </a:ext>
                  </a:extLst>
                </p14:cNvPr>
                <p14:cNvContentPartPr/>
                <p14:nvPr/>
              </p14:nvContentPartPr>
              <p14:xfrm>
                <a:off x="10055664" y="352261"/>
                <a:ext cx="59760" cy="163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D5464B8-D2E0-A322-11AA-1B654B835D3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049544" y="346141"/>
                  <a:ext cx="720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FF4679B-9371-83F8-1AC5-236F9340819A}"/>
                    </a:ext>
                  </a:extLst>
                </p14:cNvPr>
                <p14:cNvContentPartPr/>
                <p14:nvPr/>
              </p14:nvContentPartPr>
              <p14:xfrm>
                <a:off x="9919944" y="495541"/>
                <a:ext cx="310680" cy="77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FF4679B-9371-83F8-1AC5-236F9340819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913824" y="489449"/>
                  <a:ext cx="322920" cy="892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309D638-6758-EBF2-05F1-20C81685C040}"/>
                    </a:ext>
                  </a:extLst>
                </p14:cNvPr>
                <p14:cNvContentPartPr/>
                <p14:nvPr/>
              </p14:nvContentPartPr>
              <p14:xfrm>
                <a:off x="10036224" y="598861"/>
                <a:ext cx="159840" cy="146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309D638-6758-EBF2-05F1-20C81685C04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30104" y="592726"/>
                  <a:ext cx="172080" cy="1584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7B5E4A7-0682-CBB7-9B54-94906708249E}"/>
                    </a:ext>
                  </a:extLst>
                </p14:cNvPr>
                <p14:cNvContentPartPr/>
                <p14:nvPr/>
              </p14:nvContentPartPr>
              <p14:xfrm>
                <a:off x="10237464" y="221941"/>
                <a:ext cx="182880" cy="543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7B5E4A7-0682-CBB7-9B54-94906708249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231344" y="215821"/>
                  <a:ext cx="19512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165CF15-0955-B744-C9B4-F40C08D5C262}"/>
                    </a:ext>
                  </a:extLst>
                </p14:cNvPr>
                <p14:cNvContentPartPr/>
                <p14:nvPr/>
              </p14:nvContentPartPr>
              <p14:xfrm>
                <a:off x="10520424" y="548461"/>
                <a:ext cx="308880" cy="17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165CF15-0955-B744-C9B4-F40C08D5C26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514304" y="542341"/>
                  <a:ext cx="321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561E0A3-782C-3257-33E5-93536FEFFDBB}"/>
                    </a:ext>
                  </a:extLst>
                </p14:cNvPr>
                <p14:cNvContentPartPr/>
                <p14:nvPr/>
              </p14:nvContentPartPr>
              <p14:xfrm>
                <a:off x="10710504" y="478981"/>
                <a:ext cx="182880" cy="260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561E0A3-782C-3257-33E5-93536FEFFDB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704396" y="472869"/>
                  <a:ext cx="195096" cy="27286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24DB11A-6596-7318-D522-EFCEDF8445C7}"/>
              </a:ext>
            </a:extLst>
          </p:cNvPr>
          <p:cNvGrpSpPr/>
          <p:nvPr/>
        </p:nvGrpSpPr>
        <p:grpSpPr>
          <a:xfrm>
            <a:off x="11106144" y="207541"/>
            <a:ext cx="1035720" cy="574200"/>
            <a:chOff x="11106144" y="207541"/>
            <a:chExt cx="1035720" cy="57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AF3548B-CBEB-4600-F502-FC0DF42169BB}"/>
                    </a:ext>
                  </a:extLst>
                </p14:cNvPr>
                <p14:cNvContentPartPr/>
                <p14:nvPr/>
              </p14:nvContentPartPr>
              <p14:xfrm>
                <a:off x="11106144" y="316981"/>
                <a:ext cx="260280" cy="371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AF3548B-CBEB-4600-F502-FC0DF42169B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100024" y="310861"/>
                  <a:ext cx="2725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92BBA5C-3245-E817-5006-C8E4ED2F85FE}"/>
                    </a:ext>
                  </a:extLst>
                </p14:cNvPr>
                <p14:cNvContentPartPr/>
                <p14:nvPr/>
              </p14:nvContentPartPr>
              <p14:xfrm>
                <a:off x="11312424" y="582301"/>
                <a:ext cx="225000" cy="136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92BBA5C-3245-E817-5006-C8E4ED2F85F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306304" y="576165"/>
                  <a:ext cx="237240" cy="1490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33E8EB8-C9BC-3D9E-BDD6-915C2D0210A4}"/>
                    </a:ext>
                  </a:extLst>
                </p14:cNvPr>
                <p14:cNvContentPartPr/>
                <p14:nvPr/>
              </p14:nvContentPartPr>
              <p14:xfrm>
                <a:off x="11598624" y="297541"/>
                <a:ext cx="129960" cy="376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33E8EB8-C9BC-3D9E-BDD6-915C2D0210A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592504" y="291421"/>
                  <a:ext cx="14220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3597F30-F5A2-04D2-1E04-DE8BC62ED27D}"/>
                    </a:ext>
                  </a:extLst>
                </p14:cNvPr>
                <p14:cNvContentPartPr/>
                <p14:nvPr/>
              </p14:nvContentPartPr>
              <p14:xfrm>
                <a:off x="11818224" y="300061"/>
                <a:ext cx="39600" cy="165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3597F30-F5A2-04D2-1E04-DE8BC62ED27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812104" y="293941"/>
                  <a:ext cx="51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DCED95B-9768-0220-9CBD-79632F18F68E}"/>
                    </a:ext>
                  </a:extLst>
                </p14:cNvPr>
                <p14:cNvContentPartPr/>
                <p14:nvPr/>
              </p14:nvContentPartPr>
              <p14:xfrm>
                <a:off x="11661264" y="475381"/>
                <a:ext cx="343080" cy="44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DCED95B-9768-0220-9CBD-79632F18F68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655144" y="469211"/>
                  <a:ext cx="355320" cy="566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37D0BD7-0969-BC11-4020-5CB9F22D33BE}"/>
                    </a:ext>
                  </a:extLst>
                </p14:cNvPr>
                <p14:cNvContentPartPr/>
                <p14:nvPr/>
              </p14:nvContentPartPr>
              <p14:xfrm>
                <a:off x="11779344" y="551701"/>
                <a:ext cx="149040" cy="93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37D0BD7-0969-BC11-4020-5CB9F22D33B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773224" y="545581"/>
                  <a:ext cx="161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41501C1-59DE-B580-30EB-E2F73024EBA7}"/>
                    </a:ext>
                  </a:extLst>
                </p14:cNvPr>
                <p14:cNvContentPartPr/>
                <p14:nvPr/>
              </p14:nvContentPartPr>
              <p14:xfrm>
                <a:off x="11895984" y="530101"/>
                <a:ext cx="37080" cy="185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41501C1-59DE-B580-30EB-E2F73024EBA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889923" y="523969"/>
                  <a:ext cx="49202" cy="1980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BBC25C8-E1B6-87E3-CBB1-55A0A265A4D1}"/>
                    </a:ext>
                  </a:extLst>
                </p14:cNvPr>
                <p14:cNvContentPartPr/>
                <p14:nvPr/>
              </p14:nvContentPartPr>
              <p14:xfrm>
                <a:off x="11917224" y="207541"/>
                <a:ext cx="224640" cy="574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BBC25C8-E1B6-87E3-CBB1-55A0A265A4D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911104" y="201421"/>
                  <a:ext cx="236880" cy="58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60EE380-5ED1-2EBB-1351-46F7A3EACAA9}"/>
              </a:ext>
            </a:extLst>
          </p:cNvPr>
          <p:cNvGrpSpPr/>
          <p:nvPr/>
        </p:nvGrpSpPr>
        <p:grpSpPr>
          <a:xfrm>
            <a:off x="7803504" y="999541"/>
            <a:ext cx="1103400" cy="509040"/>
            <a:chOff x="7803504" y="999541"/>
            <a:chExt cx="1103400" cy="50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70D5B29-7FAD-B88A-BB2E-89EF9C17A190}"/>
                    </a:ext>
                  </a:extLst>
                </p14:cNvPr>
                <p14:cNvContentPartPr/>
                <p14:nvPr/>
              </p14:nvContentPartPr>
              <p14:xfrm>
                <a:off x="7803504" y="1218061"/>
                <a:ext cx="326880" cy="233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70D5B29-7FAD-B88A-BB2E-89EF9C17A19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797384" y="1211941"/>
                  <a:ext cx="3391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B6E1395-DFA9-488F-1DCC-2C299E69583C}"/>
                    </a:ext>
                  </a:extLst>
                </p14:cNvPr>
                <p14:cNvContentPartPr/>
                <p14:nvPr/>
              </p14:nvContentPartPr>
              <p14:xfrm>
                <a:off x="8225784" y="1051741"/>
                <a:ext cx="156240" cy="353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B6E1395-DFA9-488F-1DCC-2C299E69583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219664" y="1045621"/>
                  <a:ext cx="1684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92CFFEF-ED61-F15A-93F9-9A6542A22844}"/>
                    </a:ext>
                  </a:extLst>
                </p14:cNvPr>
                <p14:cNvContentPartPr/>
                <p14:nvPr/>
              </p14:nvContentPartPr>
              <p14:xfrm>
                <a:off x="8367624" y="1183501"/>
                <a:ext cx="267120" cy="205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92CFFEF-ED61-F15A-93F9-9A6542A2284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361504" y="1177381"/>
                  <a:ext cx="2793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72EB468-8FF4-66FA-F7A5-A3F556D75E6E}"/>
                    </a:ext>
                  </a:extLst>
                </p14:cNvPr>
                <p14:cNvContentPartPr/>
                <p14:nvPr/>
              </p14:nvContentPartPr>
              <p14:xfrm>
                <a:off x="8436384" y="1301581"/>
                <a:ext cx="235800" cy="29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72EB468-8FF4-66FA-F7A5-A3F556D75E6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30264" y="1295461"/>
                  <a:ext cx="2480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14AAFA5-9283-D732-237A-C294687EBCEA}"/>
                    </a:ext>
                  </a:extLst>
                </p14:cNvPr>
                <p14:cNvContentPartPr/>
                <p14:nvPr/>
              </p14:nvContentPartPr>
              <p14:xfrm>
                <a:off x="8711064" y="999541"/>
                <a:ext cx="195840" cy="509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14AAFA5-9283-D732-237A-C294687EBCE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704944" y="993421"/>
                  <a:ext cx="208080" cy="52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91E8D71-580B-719D-CBC3-CB5B4299E714}"/>
              </a:ext>
            </a:extLst>
          </p:cNvPr>
          <p:cNvGrpSpPr/>
          <p:nvPr/>
        </p:nvGrpSpPr>
        <p:grpSpPr>
          <a:xfrm>
            <a:off x="479376" y="1412776"/>
            <a:ext cx="3182760" cy="745200"/>
            <a:chOff x="2263464" y="1460341"/>
            <a:chExt cx="3182760" cy="74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61B3546-ADF7-81C4-F43C-6804198885D9}"/>
                    </a:ext>
                  </a:extLst>
                </p14:cNvPr>
                <p14:cNvContentPartPr/>
                <p14:nvPr/>
              </p14:nvContentPartPr>
              <p14:xfrm>
                <a:off x="2263464" y="1574101"/>
                <a:ext cx="234000" cy="399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61B3546-ADF7-81C4-F43C-6804198885D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257353" y="1567981"/>
                  <a:ext cx="246221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43033EF-A227-3215-5415-F93946320DEB}"/>
                    </a:ext>
                  </a:extLst>
                </p14:cNvPr>
                <p14:cNvContentPartPr/>
                <p14:nvPr/>
              </p14:nvContentPartPr>
              <p14:xfrm>
                <a:off x="2509704" y="1798021"/>
                <a:ext cx="228600" cy="235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43033EF-A227-3215-5415-F93946320DE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503574" y="1791901"/>
                  <a:ext cx="240859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79343C0-69AC-2765-EBC6-24104D90FD3F}"/>
                    </a:ext>
                  </a:extLst>
                </p14:cNvPr>
                <p14:cNvContentPartPr/>
                <p14:nvPr/>
              </p14:nvContentPartPr>
              <p14:xfrm>
                <a:off x="2546784" y="1919341"/>
                <a:ext cx="184320" cy="26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79343C0-69AC-2765-EBC6-24104D90FD3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540664" y="1913303"/>
                  <a:ext cx="196560" cy="387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DEAE8B5-21A4-501A-E2BA-D4149B7CA305}"/>
                    </a:ext>
                  </a:extLst>
                </p14:cNvPr>
                <p14:cNvContentPartPr/>
                <p14:nvPr/>
              </p14:nvContentPartPr>
              <p14:xfrm>
                <a:off x="2867184" y="1838701"/>
                <a:ext cx="159480" cy="15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DEAE8B5-21A4-501A-E2BA-D4149B7CA30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861064" y="1832581"/>
                  <a:ext cx="171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F753C04-613B-A449-7570-43A12C92D4D1}"/>
                    </a:ext>
                  </a:extLst>
                </p14:cNvPr>
                <p14:cNvContentPartPr/>
                <p14:nvPr/>
              </p14:nvContentPartPr>
              <p14:xfrm>
                <a:off x="2893104" y="1927261"/>
                <a:ext cx="152640" cy="21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F753C04-613B-A449-7570-43A12C92D4D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886984" y="1921141"/>
                  <a:ext cx="164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5B3F69D-DDA7-03C9-FB24-F8AF61E2742A}"/>
                    </a:ext>
                  </a:extLst>
                </p14:cNvPr>
                <p14:cNvContentPartPr/>
                <p14:nvPr/>
              </p14:nvContentPartPr>
              <p14:xfrm>
                <a:off x="3245544" y="1610101"/>
                <a:ext cx="163080" cy="381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5B3F69D-DDA7-03C9-FB24-F8AF61E2742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239410" y="1603981"/>
                  <a:ext cx="175347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85A91A6-0F0F-F1A0-4E4E-C9E0C4885D49}"/>
                    </a:ext>
                  </a:extLst>
                </p14:cNvPr>
                <p14:cNvContentPartPr/>
                <p14:nvPr/>
              </p14:nvContentPartPr>
              <p14:xfrm>
                <a:off x="3483144" y="1627741"/>
                <a:ext cx="164520" cy="340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85A91A6-0F0F-F1A0-4E4E-C9E0C4885D4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477024" y="1621627"/>
                  <a:ext cx="176760" cy="352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6551C7D-86A5-7518-0E24-78EA575865A1}"/>
                    </a:ext>
                  </a:extLst>
                </p14:cNvPr>
                <p14:cNvContentPartPr/>
                <p14:nvPr/>
              </p14:nvContentPartPr>
              <p14:xfrm>
                <a:off x="3681504" y="1779301"/>
                <a:ext cx="137520" cy="138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6551C7D-86A5-7518-0E24-78EA575865A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675384" y="1773181"/>
                  <a:ext cx="149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035C0D2-203B-9FD1-CACC-B4A77D8EE29B}"/>
                    </a:ext>
                  </a:extLst>
                </p14:cNvPr>
                <p14:cNvContentPartPr/>
                <p14:nvPr/>
              </p14:nvContentPartPr>
              <p14:xfrm>
                <a:off x="3719664" y="1768141"/>
                <a:ext cx="101160" cy="171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035C0D2-203B-9FD1-CACC-B4A77D8EE29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713544" y="1762034"/>
                  <a:ext cx="113400" cy="1835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069A97C-94AD-D4CF-CDCF-6D462B06C313}"/>
                    </a:ext>
                  </a:extLst>
                </p14:cNvPr>
                <p14:cNvContentPartPr/>
                <p14:nvPr/>
              </p14:nvContentPartPr>
              <p14:xfrm>
                <a:off x="3900024" y="1882621"/>
                <a:ext cx="36000" cy="149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069A97C-94AD-D4CF-CDCF-6D462B06C31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93842" y="1876501"/>
                  <a:ext cx="48364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BA32796-BEA7-13C1-173E-C8BCC0A67B3B}"/>
                    </a:ext>
                  </a:extLst>
                </p14:cNvPr>
                <p14:cNvContentPartPr/>
                <p14:nvPr/>
              </p14:nvContentPartPr>
              <p14:xfrm>
                <a:off x="4063104" y="1574821"/>
                <a:ext cx="216720" cy="406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BA32796-BEA7-13C1-173E-C8BCC0A67B3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56984" y="1568701"/>
                  <a:ext cx="2289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202329F-2A34-55AE-D575-CB9460F065A9}"/>
                    </a:ext>
                  </a:extLst>
                </p14:cNvPr>
                <p14:cNvContentPartPr/>
                <p14:nvPr/>
              </p14:nvContentPartPr>
              <p14:xfrm>
                <a:off x="4333104" y="1780741"/>
                <a:ext cx="139680" cy="204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202329F-2A34-55AE-D575-CB9460F065A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326984" y="1774621"/>
                  <a:ext cx="1519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2B5D9AC-1E46-D902-AFCD-DBC0E80DDFE1}"/>
                    </a:ext>
                  </a:extLst>
                </p14:cNvPr>
                <p14:cNvContentPartPr/>
                <p14:nvPr/>
              </p14:nvContentPartPr>
              <p14:xfrm>
                <a:off x="4563504" y="1901701"/>
                <a:ext cx="33480" cy="150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2B5D9AC-1E46-D902-AFCD-DBC0E80DDFE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557384" y="1895581"/>
                  <a:ext cx="457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84E9F34-CB95-CB82-6B32-DFB4B5D831DA}"/>
                    </a:ext>
                  </a:extLst>
                </p14:cNvPr>
                <p14:cNvContentPartPr/>
                <p14:nvPr/>
              </p14:nvContentPartPr>
              <p14:xfrm>
                <a:off x="4751424" y="1603261"/>
                <a:ext cx="205200" cy="402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84E9F34-CB95-CB82-6B32-DFB4B5D831D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745293" y="1597141"/>
                  <a:ext cx="217462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3489188-F5A6-DB0A-29B8-0A3350350B85}"/>
                    </a:ext>
                  </a:extLst>
                </p14:cNvPr>
                <p14:cNvContentPartPr/>
                <p14:nvPr/>
              </p14:nvContentPartPr>
              <p14:xfrm>
                <a:off x="4990104" y="1798381"/>
                <a:ext cx="275040" cy="407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3489188-F5A6-DB0A-29B8-0A3350350B8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983984" y="1792261"/>
                  <a:ext cx="28728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35E47E0-03BF-3A5D-FA71-7CCA57AA0689}"/>
                    </a:ext>
                  </a:extLst>
                </p14:cNvPr>
                <p14:cNvContentPartPr/>
                <p14:nvPr/>
              </p14:nvContentPartPr>
              <p14:xfrm>
                <a:off x="5269824" y="1460341"/>
                <a:ext cx="176400" cy="556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35E47E0-03BF-3A5D-FA71-7CCA57AA068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263704" y="1454221"/>
                  <a:ext cx="188640" cy="56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9553CE7-BF1C-75A6-55FA-9C5A59661C2D}"/>
              </a:ext>
            </a:extLst>
          </p:cNvPr>
          <p:cNvGrpSpPr/>
          <p:nvPr/>
        </p:nvGrpSpPr>
        <p:grpSpPr>
          <a:xfrm>
            <a:off x="9342144" y="1103941"/>
            <a:ext cx="1737360" cy="339840"/>
            <a:chOff x="9342144" y="1103941"/>
            <a:chExt cx="173736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0DD01FD-17EA-89E9-84F1-685B63420227}"/>
                    </a:ext>
                  </a:extLst>
                </p14:cNvPr>
                <p14:cNvContentPartPr/>
                <p14:nvPr/>
              </p14:nvContentPartPr>
              <p14:xfrm>
                <a:off x="9342144" y="1103941"/>
                <a:ext cx="179280" cy="339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0DD01FD-17EA-89E9-84F1-685B6342022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336024" y="1097821"/>
                  <a:ext cx="1915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E15BE00-74D3-89B8-E2E1-A3826D1595C5}"/>
                    </a:ext>
                  </a:extLst>
                </p14:cNvPr>
                <p14:cNvContentPartPr/>
                <p14:nvPr/>
              </p14:nvContentPartPr>
              <p14:xfrm>
                <a:off x="9534384" y="1251541"/>
                <a:ext cx="145080" cy="147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E15BE00-74D3-89B8-E2E1-A3826D1595C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528264" y="1245421"/>
                  <a:ext cx="1573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04E4CDF-5BD5-6AA5-EF21-1755AA1E3912}"/>
                    </a:ext>
                  </a:extLst>
                </p14:cNvPr>
                <p14:cNvContentPartPr/>
                <p14:nvPr/>
              </p14:nvContentPartPr>
              <p14:xfrm>
                <a:off x="9730224" y="1270981"/>
                <a:ext cx="150480" cy="141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04E4CDF-5BD5-6AA5-EF21-1755AA1E391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724104" y="1264845"/>
                  <a:ext cx="162720" cy="1541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DC37184-1F9F-4F4E-EB5A-41A3F1817A7D}"/>
                    </a:ext>
                  </a:extLst>
                </p14:cNvPr>
                <p14:cNvContentPartPr/>
                <p14:nvPr/>
              </p14:nvContentPartPr>
              <p14:xfrm>
                <a:off x="9902304" y="1180981"/>
                <a:ext cx="569160" cy="207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DC37184-1F9F-4F4E-EB5A-41A3F1817A7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896184" y="1174861"/>
                  <a:ext cx="5814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06BB9EA-2F52-46B2-79E7-F7A7528CD393}"/>
                    </a:ext>
                  </a:extLst>
                </p14:cNvPr>
                <p14:cNvContentPartPr/>
                <p14:nvPr/>
              </p14:nvContentPartPr>
              <p14:xfrm>
                <a:off x="10534464" y="1130581"/>
                <a:ext cx="319680" cy="248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06BB9EA-2F52-46B2-79E7-F7A7528CD39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528344" y="1124461"/>
                  <a:ext cx="3319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11A1A1D-E9C6-1092-7AC5-F09B05946E1F}"/>
                    </a:ext>
                  </a:extLst>
                </p14:cNvPr>
                <p14:cNvContentPartPr/>
                <p14:nvPr/>
              </p14:nvContentPartPr>
              <p14:xfrm>
                <a:off x="10882944" y="1156861"/>
                <a:ext cx="196560" cy="221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11A1A1D-E9C6-1092-7AC5-F09B05946E1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876835" y="1150741"/>
                  <a:ext cx="208778" cy="23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71E4052A-BF54-8F7E-A95E-3CCC89484C1D}"/>
              </a:ext>
            </a:extLst>
          </p:cNvPr>
          <p:cNvGrpSpPr/>
          <p:nvPr/>
        </p:nvGrpSpPr>
        <p:grpSpPr>
          <a:xfrm>
            <a:off x="6280344" y="2361781"/>
            <a:ext cx="1483560" cy="293760"/>
            <a:chOff x="6280344" y="2361781"/>
            <a:chExt cx="148356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28C1723-9E68-492C-4536-C77155BB4F9A}"/>
                    </a:ext>
                  </a:extLst>
                </p14:cNvPr>
                <p14:cNvContentPartPr/>
                <p14:nvPr/>
              </p14:nvContentPartPr>
              <p14:xfrm>
                <a:off x="6298704" y="2387701"/>
                <a:ext cx="207720" cy="267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28C1723-9E68-492C-4536-C77155BB4F9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292584" y="2381581"/>
                  <a:ext cx="2199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DC195AB-6D35-903A-D29A-1E4CC7BC6FEC}"/>
                    </a:ext>
                  </a:extLst>
                </p14:cNvPr>
                <p14:cNvContentPartPr/>
                <p14:nvPr/>
              </p14:nvContentPartPr>
              <p14:xfrm>
                <a:off x="6280344" y="2509021"/>
                <a:ext cx="238320" cy="648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DC195AB-6D35-903A-D29A-1E4CC7BC6FE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274224" y="2502901"/>
                  <a:ext cx="2505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75C52DB-D155-8A4A-CCE3-A5765C04D46D}"/>
                    </a:ext>
                  </a:extLst>
                </p14:cNvPr>
                <p14:cNvContentPartPr/>
                <p14:nvPr/>
              </p14:nvContentPartPr>
              <p14:xfrm>
                <a:off x="6612264" y="2361781"/>
                <a:ext cx="221040" cy="277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75C52DB-D155-8A4A-CCE3-A5765C04D46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606144" y="2355661"/>
                  <a:ext cx="2332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D9D13F0-6DB1-D39F-5528-174098E94023}"/>
                    </a:ext>
                  </a:extLst>
                </p14:cNvPr>
                <p14:cNvContentPartPr/>
                <p14:nvPr/>
              </p14:nvContentPartPr>
              <p14:xfrm>
                <a:off x="6833304" y="2462581"/>
                <a:ext cx="188640" cy="145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D9D13F0-6DB1-D39F-5528-174098E9402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827184" y="2456461"/>
                  <a:ext cx="2008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380E274-0DAA-3E56-3177-858A1012B1F6}"/>
                    </a:ext>
                  </a:extLst>
                </p14:cNvPr>
                <p14:cNvContentPartPr/>
                <p14:nvPr/>
              </p14:nvContentPartPr>
              <p14:xfrm>
                <a:off x="6848424" y="2490661"/>
                <a:ext cx="152280" cy="157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380E274-0DAA-3E56-3177-858A1012B1F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842304" y="2484541"/>
                  <a:ext cx="164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AE9AA3C-A67C-4C01-017B-1D665D2EB2AA}"/>
                    </a:ext>
                  </a:extLst>
                </p14:cNvPr>
                <p14:cNvContentPartPr/>
                <p14:nvPr/>
              </p14:nvContentPartPr>
              <p14:xfrm>
                <a:off x="7154064" y="2467261"/>
                <a:ext cx="137880" cy="180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AE9AA3C-A67C-4C01-017B-1D665D2EB2A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147944" y="2461261"/>
                  <a:ext cx="150120" cy="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915B043-22D5-A2B5-E3AF-3E7FD561F834}"/>
                    </a:ext>
                  </a:extLst>
                </p14:cNvPr>
                <p14:cNvContentPartPr/>
                <p14:nvPr/>
              </p14:nvContentPartPr>
              <p14:xfrm>
                <a:off x="7158384" y="2561941"/>
                <a:ext cx="175680" cy="6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915B043-22D5-A2B5-E3AF-3E7FD561F83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152264" y="2556143"/>
                  <a:ext cx="187920" cy="180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313669C-F0C4-2DD0-51BD-C695F740F96D}"/>
                    </a:ext>
                  </a:extLst>
                </p14:cNvPr>
                <p14:cNvContentPartPr/>
                <p14:nvPr/>
              </p14:nvContentPartPr>
              <p14:xfrm>
                <a:off x="7480584" y="2384821"/>
                <a:ext cx="283320" cy="260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313669C-F0C4-2DD0-51BD-C695F740F96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474472" y="2378701"/>
                  <a:ext cx="295544" cy="27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1F3695E4-74CA-C598-AB70-29BFF08133A9}"/>
                  </a:ext>
                </a:extLst>
              </p14:cNvPr>
              <p14:cNvContentPartPr/>
              <p14:nvPr/>
            </p14:nvContentPartPr>
            <p14:xfrm>
              <a:off x="8042904" y="2550061"/>
              <a:ext cx="42120" cy="1663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1F3695E4-74CA-C598-AB70-29BFF08133A9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036784" y="2543941"/>
                <a:ext cx="54360" cy="17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DB085955-BA49-4493-CD8D-92EC1360CAF2}"/>
              </a:ext>
            </a:extLst>
          </p:cNvPr>
          <p:cNvGrpSpPr/>
          <p:nvPr/>
        </p:nvGrpSpPr>
        <p:grpSpPr>
          <a:xfrm>
            <a:off x="8469144" y="2251261"/>
            <a:ext cx="1173240" cy="582840"/>
            <a:chOff x="8469144" y="2251261"/>
            <a:chExt cx="1173240" cy="58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F90FF89-4038-CB28-9D46-94B19E999B99}"/>
                    </a:ext>
                  </a:extLst>
                </p14:cNvPr>
                <p14:cNvContentPartPr/>
                <p14:nvPr/>
              </p14:nvContentPartPr>
              <p14:xfrm>
                <a:off x="8507304" y="2340181"/>
                <a:ext cx="202680" cy="2736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F90FF89-4038-CB28-9D46-94B19E999B9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501173" y="2334061"/>
                  <a:ext cx="214942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FFB7996-A761-2996-92AE-57E0BFB70B35}"/>
                    </a:ext>
                  </a:extLst>
                </p14:cNvPr>
                <p14:cNvContentPartPr/>
                <p14:nvPr/>
              </p14:nvContentPartPr>
              <p14:xfrm>
                <a:off x="8469144" y="2499661"/>
                <a:ext cx="209160" cy="40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FFB7996-A761-2996-92AE-57E0BFB70B3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463024" y="2493595"/>
                  <a:ext cx="221400" cy="524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EA29BAB-2841-F673-763F-B2B0BA40BB42}"/>
                    </a:ext>
                  </a:extLst>
                </p14:cNvPr>
                <p14:cNvContentPartPr/>
                <p14:nvPr/>
              </p14:nvContentPartPr>
              <p14:xfrm>
                <a:off x="8632944" y="2251261"/>
                <a:ext cx="183240" cy="612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EA29BAB-2841-F673-763F-B2B0BA40BB4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626824" y="2245177"/>
                  <a:ext cx="195480" cy="733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1364D8B-ACF0-EBB8-109C-6252ACD99FF8}"/>
                    </a:ext>
                  </a:extLst>
                </p14:cNvPr>
                <p14:cNvContentPartPr/>
                <p14:nvPr/>
              </p14:nvContentPartPr>
              <p14:xfrm>
                <a:off x="8735184" y="2308861"/>
                <a:ext cx="48960" cy="120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1364D8B-ACF0-EBB8-109C-6252ACD99FF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729109" y="2302741"/>
                  <a:ext cx="61111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F0ED7EC-B569-6295-959A-1DA3E8A4E839}"/>
                    </a:ext>
                  </a:extLst>
                </p14:cNvPr>
                <p14:cNvContentPartPr/>
                <p14:nvPr/>
              </p14:nvContentPartPr>
              <p14:xfrm>
                <a:off x="8878464" y="2294461"/>
                <a:ext cx="190440" cy="356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F0ED7EC-B569-6295-959A-1DA3E8A4E83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872332" y="2288335"/>
                  <a:ext cx="202703" cy="3686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4A996C8-5C69-EB58-EB9E-FB3DFCD5467E}"/>
                    </a:ext>
                  </a:extLst>
                </p14:cNvPr>
                <p14:cNvContentPartPr/>
                <p14:nvPr/>
              </p14:nvContentPartPr>
              <p14:xfrm>
                <a:off x="9055944" y="2462581"/>
                <a:ext cx="288720" cy="371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4A996C8-5C69-EB58-EB9E-FB3DFCD5467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049824" y="2456467"/>
                  <a:ext cx="300960" cy="3837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B6B0C2A-9671-8E15-ACAF-4A75CB4C2BFD}"/>
                    </a:ext>
                  </a:extLst>
                </p14:cNvPr>
                <p14:cNvContentPartPr/>
                <p14:nvPr/>
              </p14:nvContentPartPr>
              <p14:xfrm>
                <a:off x="9530424" y="2363941"/>
                <a:ext cx="34920" cy="210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B6B0C2A-9671-8E15-ACAF-4A75CB4C2BF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524304" y="2357821"/>
                  <a:ext cx="471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C09EDDD-89C0-6314-F421-5FFA2000AF95}"/>
                    </a:ext>
                  </a:extLst>
                </p14:cNvPr>
                <p14:cNvContentPartPr/>
                <p14:nvPr/>
              </p14:nvContentPartPr>
              <p14:xfrm>
                <a:off x="9450504" y="2452861"/>
                <a:ext cx="191880" cy="34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C09EDDD-89C0-6314-F421-5FFA2000AF9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444384" y="2446741"/>
                  <a:ext cx="20412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2FCEB469-209C-7830-D009-52FC9276ADA1}"/>
              </a:ext>
            </a:extLst>
          </p:cNvPr>
          <p:cNvGrpSpPr/>
          <p:nvPr/>
        </p:nvGrpSpPr>
        <p:grpSpPr>
          <a:xfrm>
            <a:off x="9883584" y="2132101"/>
            <a:ext cx="1225440" cy="403920"/>
            <a:chOff x="9883584" y="2132101"/>
            <a:chExt cx="1225440" cy="40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1111ADA-AE18-97D5-A224-050D72379764}"/>
                    </a:ext>
                  </a:extLst>
                </p14:cNvPr>
                <p14:cNvContentPartPr/>
                <p14:nvPr/>
              </p14:nvContentPartPr>
              <p14:xfrm>
                <a:off x="9883584" y="2132101"/>
                <a:ext cx="167760" cy="4039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1111ADA-AE18-97D5-A224-050D7237976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877464" y="2125981"/>
                  <a:ext cx="18000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9A09096-1D90-2395-7CCF-9ABC5F5EBD36}"/>
                    </a:ext>
                  </a:extLst>
                </p14:cNvPr>
                <p14:cNvContentPartPr/>
                <p14:nvPr/>
              </p14:nvContentPartPr>
              <p14:xfrm>
                <a:off x="10134504" y="2309581"/>
                <a:ext cx="150120" cy="205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9A09096-1D90-2395-7CCF-9ABC5F5EBD3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128384" y="2303461"/>
                  <a:ext cx="1623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4EE2239-AF1E-4F16-794B-3225D4A524AB}"/>
                    </a:ext>
                  </a:extLst>
                </p14:cNvPr>
                <p14:cNvContentPartPr/>
                <p14:nvPr/>
              </p14:nvContentPartPr>
              <p14:xfrm>
                <a:off x="10413504" y="2329741"/>
                <a:ext cx="231480" cy="7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4EE2239-AF1E-4F16-794B-3225D4A524A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407374" y="2323621"/>
                  <a:ext cx="243739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A1C6F2A-011A-3363-2407-1A9ECD346B08}"/>
                    </a:ext>
                  </a:extLst>
                </p14:cNvPr>
                <p14:cNvContentPartPr/>
                <p14:nvPr/>
              </p14:nvContentPartPr>
              <p14:xfrm>
                <a:off x="10453824" y="2411461"/>
                <a:ext cx="215640" cy="24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A1C6F2A-011A-3363-2407-1A9ECD346B0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447714" y="2405341"/>
                  <a:ext cx="2278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0B69A2D-A050-50F1-E26D-7BEA6AE46448}"/>
                    </a:ext>
                  </a:extLst>
                </p14:cNvPr>
                <p14:cNvContentPartPr/>
                <p14:nvPr/>
              </p14:nvContentPartPr>
              <p14:xfrm>
                <a:off x="10839744" y="2132101"/>
                <a:ext cx="269280" cy="2959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0B69A2D-A050-50F1-E26D-7BEA6AE4644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833624" y="2125974"/>
                  <a:ext cx="281520" cy="30817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6CD5709C-344B-EC31-14A7-65A48F88FDBE}"/>
              </a:ext>
            </a:extLst>
          </p:cNvPr>
          <p:cNvGrpSpPr/>
          <p:nvPr/>
        </p:nvGrpSpPr>
        <p:grpSpPr>
          <a:xfrm>
            <a:off x="479376" y="2494981"/>
            <a:ext cx="988920" cy="527040"/>
            <a:chOff x="479376" y="2494981"/>
            <a:chExt cx="988920" cy="52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7D06535-CB4E-4D01-3A72-640D9100F247}"/>
                    </a:ext>
                  </a:extLst>
                </p14:cNvPr>
                <p14:cNvContentPartPr/>
                <p14:nvPr/>
              </p14:nvContentPartPr>
              <p14:xfrm>
                <a:off x="479376" y="2716381"/>
                <a:ext cx="196200" cy="3056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7D06535-CB4E-4D01-3A72-640D9100F24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73267" y="2710261"/>
                  <a:ext cx="208418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0AB5B92-247D-91E7-7025-690C9F867E85}"/>
                    </a:ext>
                  </a:extLst>
                </p14:cNvPr>
                <p14:cNvContentPartPr/>
                <p14:nvPr/>
              </p14:nvContentPartPr>
              <p14:xfrm>
                <a:off x="858816" y="2494981"/>
                <a:ext cx="267480" cy="4734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0AB5B92-247D-91E7-7025-690C9F867E8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52696" y="2488861"/>
                  <a:ext cx="27972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45E93EE4-B156-B6F5-FBDE-7861301896F8}"/>
                    </a:ext>
                  </a:extLst>
                </p14:cNvPr>
                <p14:cNvContentPartPr/>
                <p14:nvPr/>
              </p14:nvContentPartPr>
              <p14:xfrm>
                <a:off x="1207296" y="2823301"/>
                <a:ext cx="11160" cy="39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45E93EE4-B156-B6F5-FBDE-7861301896F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201176" y="2817181"/>
                  <a:ext cx="234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9131387-0655-8C54-9962-2AE5318E70F4}"/>
                    </a:ext>
                  </a:extLst>
                </p14:cNvPr>
                <p14:cNvContentPartPr/>
                <p14:nvPr/>
              </p14:nvContentPartPr>
              <p14:xfrm>
                <a:off x="1191456" y="2745901"/>
                <a:ext cx="276840" cy="1749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9131387-0655-8C54-9962-2AE5318E70F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85336" y="2739768"/>
                  <a:ext cx="289080" cy="1872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F1A989B-335C-AD99-3B16-AEB64C94C182}"/>
                    </a:ext>
                  </a:extLst>
                </p14:cNvPr>
                <p14:cNvContentPartPr/>
                <p14:nvPr/>
              </p14:nvContentPartPr>
              <p14:xfrm>
                <a:off x="1282536" y="2724661"/>
                <a:ext cx="150480" cy="2052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F1A989B-335C-AD99-3B16-AEB64C94C18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276416" y="2718541"/>
                  <a:ext cx="16272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24DAA58E-CE76-878C-B6B9-CEF8DB2179D2}"/>
              </a:ext>
            </a:extLst>
          </p:cNvPr>
          <p:cNvGrpSpPr/>
          <p:nvPr/>
        </p:nvGrpSpPr>
        <p:grpSpPr>
          <a:xfrm>
            <a:off x="1712376" y="2653381"/>
            <a:ext cx="198360" cy="222480"/>
            <a:chOff x="1712376" y="2653381"/>
            <a:chExt cx="198360" cy="22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5B4AADE-AF42-952F-07E5-A51BE908938C}"/>
                    </a:ext>
                  </a:extLst>
                </p14:cNvPr>
                <p14:cNvContentPartPr/>
                <p14:nvPr/>
              </p14:nvContentPartPr>
              <p14:xfrm>
                <a:off x="1760976" y="2653381"/>
                <a:ext cx="82800" cy="2224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5B4AADE-AF42-952F-07E5-A51BE908938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754829" y="2647251"/>
                  <a:ext cx="95093" cy="2347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FEFCF39-53E4-730E-F6CC-5BD0EA8A9C38}"/>
                    </a:ext>
                  </a:extLst>
                </p14:cNvPr>
                <p14:cNvContentPartPr/>
                <p14:nvPr/>
              </p14:nvContentPartPr>
              <p14:xfrm>
                <a:off x="1712376" y="2756341"/>
                <a:ext cx="198360" cy="306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FEFCF39-53E4-730E-F6CC-5BD0EA8A9C3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706256" y="2750221"/>
                  <a:ext cx="21060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52750C28-0480-549B-FE2A-B287C65B4CB0}"/>
              </a:ext>
            </a:extLst>
          </p:cNvPr>
          <p:cNvGrpSpPr/>
          <p:nvPr/>
        </p:nvGrpSpPr>
        <p:grpSpPr>
          <a:xfrm>
            <a:off x="2276136" y="2405341"/>
            <a:ext cx="964800" cy="507600"/>
            <a:chOff x="2276136" y="2405341"/>
            <a:chExt cx="964800" cy="5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E9C1AFD-8BB1-E71F-A502-C1015E036455}"/>
                    </a:ext>
                  </a:extLst>
                </p14:cNvPr>
                <p14:cNvContentPartPr/>
                <p14:nvPr/>
              </p14:nvContentPartPr>
              <p14:xfrm>
                <a:off x="2276136" y="2701981"/>
                <a:ext cx="216360" cy="2109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E9C1AFD-8BB1-E71F-A502-C1015E03645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270016" y="2695861"/>
                  <a:ext cx="2286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E5DB3BF-FA69-8AB9-5A1B-5B25C2A40542}"/>
                    </a:ext>
                  </a:extLst>
                </p14:cNvPr>
                <p14:cNvContentPartPr/>
                <p14:nvPr/>
              </p14:nvContentPartPr>
              <p14:xfrm>
                <a:off x="2287296" y="2691901"/>
                <a:ext cx="183960" cy="2091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E5DB3BF-FA69-8AB9-5A1B-5B25C2A4054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281176" y="2685781"/>
                  <a:ext cx="1962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534FF67-EEDF-E0AA-F52E-35E502BEE842}"/>
                    </a:ext>
                  </a:extLst>
                </p14:cNvPr>
                <p14:cNvContentPartPr/>
                <p14:nvPr/>
              </p14:nvContentPartPr>
              <p14:xfrm>
                <a:off x="2681856" y="2405341"/>
                <a:ext cx="284760" cy="4690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534FF67-EEDF-E0AA-F52E-35E502BEE84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675744" y="2399221"/>
                  <a:ext cx="296985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2DBC227-EDA3-B6DE-7F5A-89E508585EC5}"/>
                    </a:ext>
                  </a:extLst>
                </p14:cNvPr>
                <p14:cNvContentPartPr/>
                <p14:nvPr/>
              </p14:nvContentPartPr>
              <p14:xfrm>
                <a:off x="3004776" y="2591101"/>
                <a:ext cx="236160" cy="2347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2DBC227-EDA3-B6DE-7F5A-89E508585EC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998656" y="2584981"/>
                  <a:ext cx="24840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4596FB50-F6F4-F427-CF22-07DD9D9C0AD6}"/>
              </a:ext>
            </a:extLst>
          </p:cNvPr>
          <p:cNvGrpSpPr/>
          <p:nvPr/>
        </p:nvGrpSpPr>
        <p:grpSpPr>
          <a:xfrm>
            <a:off x="3591576" y="2669941"/>
            <a:ext cx="279720" cy="115920"/>
            <a:chOff x="3591576" y="2669941"/>
            <a:chExt cx="279720" cy="11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038CA1E7-5E5B-32B7-2DF3-1B693395E517}"/>
                    </a:ext>
                  </a:extLst>
                </p14:cNvPr>
                <p14:cNvContentPartPr/>
                <p14:nvPr/>
              </p14:nvContentPartPr>
              <p14:xfrm>
                <a:off x="3617856" y="2669941"/>
                <a:ext cx="253440" cy="255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038CA1E7-5E5B-32B7-2DF3-1B693395E51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611736" y="2663821"/>
                  <a:ext cx="2656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FFDE2F85-E53D-88B1-B227-87ECF21848EC}"/>
                    </a:ext>
                  </a:extLst>
                </p14:cNvPr>
                <p14:cNvContentPartPr/>
                <p14:nvPr/>
              </p14:nvContentPartPr>
              <p14:xfrm>
                <a:off x="3591576" y="2763901"/>
                <a:ext cx="245160" cy="219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FFDE2F85-E53D-88B1-B227-87ECF21848E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585456" y="2757880"/>
                  <a:ext cx="257400" cy="3400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120F564E-458A-3679-2AD8-8B9ADFA380BC}"/>
              </a:ext>
            </a:extLst>
          </p:cNvPr>
          <p:cNvGrpSpPr/>
          <p:nvPr/>
        </p:nvGrpSpPr>
        <p:grpSpPr>
          <a:xfrm>
            <a:off x="4115736" y="2548621"/>
            <a:ext cx="893520" cy="262440"/>
            <a:chOff x="4115736" y="2548621"/>
            <a:chExt cx="89352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D3C3C0BE-0E8D-A2C6-8F49-7EF7D5BD6E10}"/>
                    </a:ext>
                  </a:extLst>
                </p14:cNvPr>
                <p14:cNvContentPartPr/>
                <p14:nvPr/>
              </p14:nvContentPartPr>
              <p14:xfrm>
                <a:off x="4115736" y="2720701"/>
                <a:ext cx="227160" cy="90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D3C3C0BE-0E8D-A2C6-8F49-7EF7D5BD6E1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109626" y="2714581"/>
                  <a:ext cx="239381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5BB4902-FAB1-242B-A9EC-A0E9A3B83649}"/>
                    </a:ext>
                  </a:extLst>
                </p14:cNvPr>
                <p14:cNvContentPartPr/>
                <p14:nvPr/>
              </p14:nvContentPartPr>
              <p14:xfrm>
                <a:off x="4501656" y="2578501"/>
                <a:ext cx="187920" cy="2005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5BB4902-FAB1-242B-A9EC-A0E9A3B8364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495536" y="2572381"/>
                  <a:ext cx="2001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2729C88-4E40-94E1-5062-DB01A6F0DC8A}"/>
                    </a:ext>
                  </a:extLst>
                </p14:cNvPr>
                <p14:cNvContentPartPr/>
                <p14:nvPr/>
              </p14:nvContentPartPr>
              <p14:xfrm>
                <a:off x="4440816" y="2599381"/>
                <a:ext cx="235800" cy="2116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2729C88-4E40-94E1-5062-DB01A6F0DC8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434687" y="2593251"/>
                  <a:ext cx="248059" cy="2239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A851093-C530-FEB9-9119-310F36D55325}"/>
                    </a:ext>
                  </a:extLst>
                </p14:cNvPr>
                <p14:cNvContentPartPr/>
                <p14:nvPr/>
              </p14:nvContentPartPr>
              <p14:xfrm>
                <a:off x="4761936" y="2548621"/>
                <a:ext cx="247320" cy="2620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A851093-C530-FEB9-9119-310F36D5532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755816" y="2542501"/>
                  <a:ext cx="259560" cy="27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5294ED2-E146-73A5-C340-284C78253178}"/>
              </a:ext>
            </a:extLst>
          </p:cNvPr>
          <p:cNvGrpSpPr/>
          <p:nvPr/>
        </p:nvGrpSpPr>
        <p:grpSpPr>
          <a:xfrm>
            <a:off x="931824" y="1557901"/>
            <a:ext cx="143280" cy="195840"/>
            <a:chOff x="931824" y="1557901"/>
            <a:chExt cx="143280" cy="1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976A5EF-A5A2-AD44-CB54-2149FF8FA936}"/>
                    </a:ext>
                  </a:extLst>
                </p14:cNvPr>
                <p14:cNvContentPartPr/>
                <p14:nvPr/>
              </p14:nvContentPartPr>
              <p14:xfrm>
                <a:off x="931824" y="1618021"/>
                <a:ext cx="32400" cy="135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976A5EF-A5A2-AD44-CB54-2149FF8FA93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25704" y="1611901"/>
                  <a:ext cx="446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3B2D1BD-72BC-034E-5441-E2223B00E815}"/>
                    </a:ext>
                  </a:extLst>
                </p14:cNvPr>
                <p14:cNvContentPartPr/>
                <p14:nvPr/>
              </p14:nvContentPartPr>
              <p14:xfrm>
                <a:off x="933264" y="1557901"/>
                <a:ext cx="141840" cy="106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3B2D1BD-72BC-034E-5441-E2223B00E81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27144" y="1551781"/>
                  <a:ext cx="15408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6B73F11-3D92-63B8-175F-900C48F5CDF4}"/>
              </a:ext>
            </a:extLst>
          </p:cNvPr>
          <p:cNvGrpSpPr/>
          <p:nvPr/>
        </p:nvGrpSpPr>
        <p:grpSpPr>
          <a:xfrm>
            <a:off x="2057544" y="1535941"/>
            <a:ext cx="138960" cy="185400"/>
            <a:chOff x="2057544" y="1535941"/>
            <a:chExt cx="138960" cy="18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B20E438-B8F7-9553-34D0-BE9A3E6A1B72}"/>
                    </a:ext>
                  </a:extLst>
                </p14:cNvPr>
                <p14:cNvContentPartPr/>
                <p14:nvPr/>
              </p14:nvContentPartPr>
              <p14:xfrm>
                <a:off x="2062944" y="1597501"/>
                <a:ext cx="25920" cy="123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B20E438-B8F7-9553-34D0-BE9A3E6A1B7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056824" y="1591381"/>
                  <a:ext cx="38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5F3DE9C-A843-BE18-73DA-40D7F73DE95A}"/>
                    </a:ext>
                  </a:extLst>
                </p14:cNvPr>
                <p14:cNvContentPartPr/>
                <p14:nvPr/>
              </p14:nvContentPartPr>
              <p14:xfrm>
                <a:off x="2057544" y="1535941"/>
                <a:ext cx="138960" cy="130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5F3DE9C-A843-BE18-73DA-40D7F73DE95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051424" y="1529821"/>
                  <a:ext cx="15120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41B82F8-80F1-28A9-A532-DBCA08E1CEBF}"/>
              </a:ext>
            </a:extLst>
          </p:cNvPr>
          <p:cNvGrpSpPr/>
          <p:nvPr/>
        </p:nvGrpSpPr>
        <p:grpSpPr>
          <a:xfrm>
            <a:off x="2687544" y="1544221"/>
            <a:ext cx="156600" cy="193680"/>
            <a:chOff x="2687544" y="1544221"/>
            <a:chExt cx="156600" cy="19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61504B3-B4B7-A5F8-9BFF-90AC24F2CE09}"/>
                    </a:ext>
                  </a:extLst>
                </p14:cNvPr>
                <p14:cNvContentPartPr/>
                <p14:nvPr/>
              </p14:nvContentPartPr>
              <p14:xfrm>
                <a:off x="2691504" y="1591381"/>
                <a:ext cx="29160" cy="146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61504B3-B4B7-A5F8-9BFF-90AC24F2CE0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685384" y="1585261"/>
                  <a:ext cx="414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0A5860F-6FEA-D749-7178-B0A00FA35A22}"/>
                    </a:ext>
                  </a:extLst>
                </p14:cNvPr>
                <p14:cNvContentPartPr/>
                <p14:nvPr/>
              </p14:nvContentPartPr>
              <p14:xfrm>
                <a:off x="2687544" y="1544221"/>
                <a:ext cx="156600" cy="108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0A5860F-6FEA-D749-7178-B0A00FA35A2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681424" y="1538101"/>
                  <a:ext cx="16884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3642B6E-13AB-1D4A-9E93-49AD3A64BB60}"/>
              </a:ext>
            </a:extLst>
          </p:cNvPr>
          <p:cNvGrpSpPr/>
          <p:nvPr/>
        </p:nvGrpSpPr>
        <p:grpSpPr>
          <a:xfrm>
            <a:off x="3419784" y="1588141"/>
            <a:ext cx="136440" cy="195120"/>
            <a:chOff x="3419784" y="1588141"/>
            <a:chExt cx="136440" cy="19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D0C1A24-ED23-EEE9-8700-7C2117AE3D1E}"/>
                    </a:ext>
                  </a:extLst>
                </p14:cNvPr>
                <p14:cNvContentPartPr/>
                <p14:nvPr/>
              </p14:nvContentPartPr>
              <p14:xfrm>
                <a:off x="3419784" y="1614781"/>
                <a:ext cx="35640" cy="168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D0C1A24-ED23-EEE9-8700-7C2117AE3D1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413664" y="1608661"/>
                  <a:ext cx="478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11AF2B5-DC1E-F55E-97E0-80C94F155DBC}"/>
                    </a:ext>
                  </a:extLst>
                </p14:cNvPr>
                <p14:cNvContentPartPr/>
                <p14:nvPr/>
              </p14:nvContentPartPr>
              <p14:xfrm>
                <a:off x="3421584" y="1588141"/>
                <a:ext cx="134640" cy="92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11AF2B5-DC1E-F55E-97E0-80C94F155DB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415464" y="1582021"/>
                  <a:ext cx="14688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48CA0B50-14B6-CC63-07D8-AE9D9B55832D}"/>
              </a:ext>
            </a:extLst>
          </p:cNvPr>
          <p:cNvGrpSpPr/>
          <p:nvPr/>
        </p:nvGrpSpPr>
        <p:grpSpPr>
          <a:xfrm>
            <a:off x="4113864" y="1479061"/>
            <a:ext cx="1506240" cy="413280"/>
            <a:chOff x="4113864" y="1479061"/>
            <a:chExt cx="150624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6C247F3-74A2-44C8-98CD-2B98550FA448}"/>
                    </a:ext>
                  </a:extLst>
                </p14:cNvPr>
                <p14:cNvContentPartPr/>
                <p14:nvPr/>
              </p14:nvContentPartPr>
              <p14:xfrm>
                <a:off x="4113864" y="1693261"/>
                <a:ext cx="173520" cy="199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6C247F3-74A2-44C8-98CD-2B98550FA44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107744" y="1687141"/>
                  <a:ext cx="1857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3F4B878-CC9C-D507-50E1-5C424E008FB9}"/>
                    </a:ext>
                  </a:extLst>
                </p14:cNvPr>
                <p14:cNvContentPartPr/>
                <p14:nvPr/>
              </p14:nvContentPartPr>
              <p14:xfrm>
                <a:off x="4285944" y="1500301"/>
                <a:ext cx="627120" cy="3870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3F4B878-CC9C-D507-50E1-5C424E008FB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279824" y="1494181"/>
                  <a:ext cx="63936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6ACF679-9EF5-719A-142C-28720E3A806D}"/>
                    </a:ext>
                  </a:extLst>
                </p14:cNvPr>
                <p14:cNvContentPartPr/>
                <p14:nvPr/>
              </p14:nvContentPartPr>
              <p14:xfrm>
                <a:off x="4874184" y="1479061"/>
                <a:ext cx="67680" cy="356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6ACF679-9EF5-719A-142C-28720E3A806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868064" y="1472941"/>
                  <a:ext cx="7992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F4BCD72-40C8-F4FB-BFFF-2D41356BE1F8}"/>
                    </a:ext>
                  </a:extLst>
                </p14:cNvPr>
                <p14:cNvContentPartPr/>
                <p14:nvPr/>
              </p14:nvContentPartPr>
              <p14:xfrm>
                <a:off x="4848264" y="1689661"/>
                <a:ext cx="307800" cy="149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F4BCD72-40C8-F4FB-BFFF-2D41356BE1F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842144" y="1683541"/>
                  <a:ext cx="320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899D91D-886B-BFEC-54AA-F36229768D6F}"/>
                    </a:ext>
                  </a:extLst>
                </p14:cNvPr>
                <p14:cNvContentPartPr/>
                <p14:nvPr/>
              </p14:nvContentPartPr>
              <p14:xfrm>
                <a:off x="5071464" y="1542781"/>
                <a:ext cx="42480" cy="12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899D91D-886B-BFEC-54AA-F36229768D6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065344" y="1536661"/>
                  <a:ext cx="54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6DA5F60-347A-DFB6-FE3D-F2158791168B}"/>
                    </a:ext>
                  </a:extLst>
                </p14:cNvPr>
                <p14:cNvContentPartPr/>
                <p14:nvPr/>
              </p14:nvContentPartPr>
              <p14:xfrm>
                <a:off x="5174424" y="1692901"/>
                <a:ext cx="148320" cy="173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6DA5F60-347A-DFB6-FE3D-F2158791168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168304" y="1686781"/>
                  <a:ext cx="160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9B1150C-8B51-401F-A851-1ECB1921009E}"/>
                    </a:ext>
                  </a:extLst>
                </p14:cNvPr>
                <p14:cNvContentPartPr/>
                <p14:nvPr/>
              </p14:nvContentPartPr>
              <p14:xfrm>
                <a:off x="5380344" y="1713421"/>
                <a:ext cx="239760" cy="1663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9B1150C-8B51-401F-A851-1ECB1921009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374224" y="1707301"/>
                  <a:ext cx="25200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6D51F853-07ED-C85A-53B8-4A6D780DD1BE}"/>
              </a:ext>
            </a:extLst>
          </p:cNvPr>
          <p:cNvGrpSpPr/>
          <p:nvPr/>
        </p:nvGrpSpPr>
        <p:grpSpPr>
          <a:xfrm>
            <a:off x="5953104" y="1467181"/>
            <a:ext cx="341640" cy="367560"/>
            <a:chOff x="5953104" y="1467181"/>
            <a:chExt cx="341640" cy="36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6F015C6-F2C4-67B5-B21F-BE4CB195B746}"/>
                    </a:ext>
                  </a:extLst>
                </p14:cNvPr>
                <p14:cNvContentPartPr/>
                <p14:nvPr/>
              </p14:nvContentPartPr>
              <p14:xfrm>
                <a:off x="6017544" y="1467181"/>
                <a:ext cx="80640" cy="367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6F015C6-F2C4-67B5-B21F-BE4CB195B74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011424" y="1461061"/>
                  <a:ext cx="928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87C377F-28B9-25B3-808A-0F030352E0A5}"/>
                    </a:ext>
                  </a:extLst>
                </p14:cNvPr>
                <p14:cNvContentPartPr/>
                <p14:nvPr/>
              </p14:nvContentPartPr>
              <p14:xfrm>
                <a:off x="5953104" y="1638181"/>
                <a:ext cx="341640" cy="167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87C377F-28B9-25B3-808A-0F030352E0A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946984" y="1632061"/>
                  <a:ext cx="35388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FF630313-6852-AEC1-F396-923084B5C252}"/>
              </a:ext>
            </a:extLst>
          </p:cNvPr>
          <p:cNvGrpSpPr/>
          <p:nvPr/>
        </p:nvGrpSpPr>
        <p:grpSpPr>
          <a:xfrm>
            <a:off x="1466784" y="2498221"/>
            <a:ext cx="141840" cy="259200"/>
            <a:chOff x="1466784" y="2498221"/>
            <a:chExt cx="14184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4F849A8-1096-E7F5-9B0E-291EF287898A}"/>
                    </a:ext>
                  </a:extLst>
                </p14:cNvPr>
                <p14:cNvContentPartPr/>
                <p14:nvPr/>
              </p14:nvContentPartPr>
              <p14:xfrm>
                <a:off x="1475064" y="2596501"/>
                <a:ext cx="50760" cy="160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4F849A8-1096-E7F5-9B0E-291EF287898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468944" y="2590381"/>
                  <a:ext cx="63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C1E0B06-AA2A-A04C-34B1-54452D0D2830}"/>
                    </a:ext>
                  </a:extLst>
                </p14:cNvPr>
                <p14:cNvContentPartPr/>
                <p14:nvPr/>
              </p14:nvContentPartPr>
              <p14:xfrm>
                <a:off x="1466784" y="2498221"/>
                <a:ext cx="141840" cy="1177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C1E0B06-AA2A-A04C-34B1-54452D0D283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460664" y="2492101"/>
                  <a:ext cx="15408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8F079AA8-67F3-D406-4AAA-E0E7CC39854D}"/>
              </a:ext>
            </a:extLst>
          </p:cNvPr>
          <p:cNvGrpSpPr/>
          <p:nvPr/>
        </p:nvGrpSpPr>
        <p:grpSpPr>
          <a:xfrm>
            <a:off x="3206664" y="2390941"/>
            <a:ext cx="162000" cy="247680"/>
            <a:chOff x="3206664" y="2390941"/>
            <a:chExt cx="16200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216169C-C85A-B610-56A6-8D438AF41EC8}"/>
                    </a:ext>
                  </a:extLst>
                </p14:cNvPr>
                <p14:cNvContentPartPr/>
                <p14:nvPr/>
              </p14:nvContentPartPr>
              <p14:xfrm>
                <a:off x="3206664" y="2496061"/>
                <a:ext cx="45360" cy="1425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216169C-C85A-B610-56A6-8D438AF41EC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200544" y="2489941"/>
                  <a:ext cx="576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82D7B01-5526-A21A-3006-4085BD04ADB7}"/>
                    </a:ext>
                  </a:extLst>
                </p14:cNvPr>
                <p14:cNvContentPartPr/>
                <p14:nvPr/>
              </p14:nvContentPartPr>
              <p14:xfrm>
                <a:off x="3219264" y="2390941"/>
                <a:ext cx="149400" cy="1566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82D7B01-5526-A21A-3006-4085BD04ADB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213144" y="2384821"/>
                  <a:ext cx="16164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75A1545F-4EF1-8556-408A-36D0EDA1C97E}"/>
              </a:ext>
            </a:extLst>
          </p:cNvPr>
          <p:cNvGrpSpPr/>
          <p:nvPr/>
        </p:nvGrpSpPr>
        <p:grpSpPr>
          <a:xfrm>
            <a:off x="7021584" y="2255221"/>
            <a:ext cx="141840" cy="225000"/>
            <a:chOff x="7021584" y="2255221"/>
            <a:chExt cx="141840" cy="2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AD033E9-20AA-5B8E-4E5B-086CC2C72844}"/>
                    </a:ext>
                  </a:extLst>
                </p14:cNvPr>
                <p14:cNvContentPartPr/>
                <p14:nvPr/>
              </p14:nvContentPartPr>
              <p14:xfrm>
                <a:off x="7021584" y="2345941"/>
                <a:ext cx="34560" cy="134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AD033E9-20AA-5B8E-4E5B-086CC2C7284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015464" y="2339821"/>
                  <a:ext cx="468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3811F96-0C99-8577-816F-84769A1E2DAF}"/>
                    </a:ext>
                  </a:extLst>
                </p14:cNvPr>
                <p14:cNvContentPartPr/>
                <p14:nvPr/>
              </p14:nvContentPartPr>
              <p14:xfrm>
                <a:off x="7025184" y="2255221"/>
                <a:ext cx="138240" cy="1123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3811F96-0C99-8577-816F-84769A1E2DA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019064" y="2249101"/>
                  <a:ext cx="15048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FD40C8EF-42AE-90FF-2877-EB53353D40A5}"/>
              </a:ext>
            </a:extLst>
          </p:cNvPr>
          <p:cNvGrpSpPr/>
          <p:nvPr/>
        </p:nvGrpSpPr>
        <p:grpSpPr>
          <a:xfrm>
            <a:off x="9280584" y="2244421"/>
            <a:ext cx="151560" cy="198720"/>
            <a:chOff x="9280584" y="2244421"/>
            <a:chExt cx="151560" cy="19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B11AB5E0-4A4A-108E-1B5D-4A28F87CAF4B}"/>
                    </a:ext>
                  </a:extLst>
                </p14:cNvPr>
                <p14:cNvContentPartPr/>
                <p14:nvPr/>
              </p14:nvContentPartPr>
              <p14:xfrm>
                <a:off x="9280584" y="2321821"/>
                <a:ext cx="52560" cy="1213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B11AB5E0-4A4A-108E-1B5D-4A28F87CAF4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274464" y="2315701"/>
                  <a:ext cx="648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8F29F64B-68A4-79CD-10EA-C40E0AB73681}"/>
                    </a:ext>
                  </a:extLst>
                </p14:cNvPr>
                <p14:cNvContentPartPr/>
                <p14:nvPr/>
              </p14:nvContentPartPr>
              <p14:xfrm>
                <a:off x="9290664" y="2244421"/>
                <a:ext cx="141480" cy="1216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8F29F64B-68A4-79CD-10EA-C40E0AB7368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284544" y="2238301"/>
                  <a:ext cx="15372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1E71B412-91B5-D13D-FCCA-DA464B698282}"/>
              </a:ext>
            </a:extLst>
          </p:cNvPr>
          <p:cNvGrpSpPr/>
          <p:nvPr/>
        </p:nvGrpSpPr>
        <p:grpSpPr>
          <a:xfrm>
            <a:off x="10259784" y="2098621"/>
            <a:ext cx="155160" cy="192240"/>
            <a:chOff x="10259784" y="2098621"/>
            <a:chExt cx="15516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82B0412-4160-30F0-31DA-9787D7DA21DD}"/>
                    </a:ext>
                  </a:extLst>
                </p14:cNvPr>
                <p14:cNvContentPartPr/>
                <p14:nvPr/>
              </p14:nvContentPartPr>
              <p14:xfrm>
                <a:off x="10286064" y="2147221"/>
                <a:ext cx="18720" cy="1436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82B0412-4160-30F0-31DA-9787D7DA21D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279944" y="2141101"/>
                  <a:ext cx="309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9A1688FB-4580-70DE-DAE7-108F9AF40B53}"/>
                    </a:ext>
                  </a:extLst>
                </p14:cNvPr>
                <p14:cNvContentPartPr/>
                <p14:nvPr/>
              </p14:nvContentPartPr>
              <p14:xfrm>
                <a:off x="10259784" y="2098621"/>
                <a:ext cx="155160" cy="838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9A1688FB-4580-70DE-DAE7-108F9AF40B5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253664" y="2092501"/>
                  <a:ext cx="16740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F9B12FB6-4069-4E8A-FB6F-EF2BF3947677}"/>
              </a:ext>
            </a:extLst>
          </p:cNvPr>
          <p:cNvGrpSpPr/>
          <p:nvPr/>
        </p:nvGrpSpPr>
        <p:grpSpPr>
          <a:xfrm>
            <a:off x="543744" y="3595861"/>
            <a:ext cx="1460520" cy="474480"/>
            <a:chOff x="543744" y="3595861"/>
            <a:chExt cx="146052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1C3D4E91-C689-796B-1D07-60F650B17EDD}"/>
                    </a:ext>
                  </a:extLst>
                </p14:cNvPr>
                <p14:cNvContentPartPr/>
                <p14:nvPr/>
              </p14:nvContentPartPr>
              <p14:xfrm>
                <a:off x="558864" y="3795301"/>
                <a:ext cx="46080" cy="2750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1C3D4E91-C689-796B-1D07-60F650B17ED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52744" y="3789181"/>
                  <a:ext cx="583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C333685B-C045-A3CC-C27A-4A483096F405}"/>
                    </a:ext>
                  </a:extLst>
                </p14:cNvPr>
                <p14:cNvContentPartPr/>
                <p14:nvPr/>
              </p14:nvContentPartPr>
              <p14:xfrm>
                <a:off x="543744" y="3703501"/>
                <a:ext cx="198000" cy="2239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C333685B-C045-A3CC-C27A-4A483096F40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37624" y="3697381"/>
                  <a:ext cx="2102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4F646E9-E7C6-9FC6-64A0-AF13FA755637}"/>
                    </a:ext>
                  </a:extLst>
                </p14:cNvPr>
                <p14:cNvContentPartPr/>
                <p14:nvPr/>
              </p14:nvContentPartPr>
              <p14:xfrm>
                <a:off x="748224" y="3908701"/>
                <a:ext cx="114840" cy="1299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4F646E9-E7C6-9FC6-64A0-AF13FA75563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42104" y="3902581"/>
                  <a:ext cx="1270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83AD48EA-3F34-CF12-6B68-26EB23B6E1BF}"/>
                    </a:ext>
                  </a:extLst>
                </p14:cNvPr>
                <p14:cNvContentPartPr/>
                <p14:nvPr/>
              </p14:nvContentPartPr>
              <p14:xfrm>
                <a:off x="926424" y="3898981"/>
                <a:ext cx="180720" cy="1364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83AD48EA-3F34-CF12-6B68-26EB23B6E1B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20304" y="3892861"/>
                  <a:ext cx="192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AAF298C-CF38-C168-75F9-5750D6418724}"/>
                    </a:ext>
                  </a:extLst>
                </p14:cNvPr>
                <p14:cNvContentPartPr/>
                <p14:nvPr/>
              </p14:nvContentPartPr>
              <p14:xfrm>
                <a:off x="1115064" y="3759661"/>
                <a:ext cx="359640" cy="2710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AAF298C-CF38-C168-75F9-5750D641872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08944" y="3753541"/>
                  <a:ext cx="3718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9B304C3E-6E45-44C6-211D-0AE725E809BC}"/>
                    </a:ext>
                  </a:extLst>
                </p14:cNvPr>
                <p14:cNvContentPartPr/>
                <p14:nvPr/>
              </p14:nvContentPartPr>
              <p14:xfrm>
                <a:off x="1379664" y="3789181"/>
                <a:ext cx="34560" cy="111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9B304C3E-6E45-44C6-211D-0AE725E809B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373544" y="3783061"/>
                  <a:ext cx="46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FD073140-F4FE-1CD7-E913-2D7697199AC0}"/>
                    </a:ext>
                  </a:extLst>
                </p14:cNvPr>
                <p14:cNvContentPartPr/>
                <p14:nvPr/>
              </p14:nvContentPartPr>
              <p14:xfrm>
                <a:off x="1474344" y="3810781"/>
                <a:ext cx="163440" cy="1861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FD073140-F4FE-1CD7-E913-2D7697199AC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468224" y="3804661"/>
                  <a:ext cx="1756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2D32FC19-C3B5-332D-EDB8-84445AD0A59C}"/>
                    </a:ext>
                  </a:extLst>
                </p14:cNvPr>
                <p14:cNvContentPartPr/>
                <p14:nvPr/>
              </p14:nvContentPartPr>
              <p14:xfrm>
                <a:off x="1579824" y="3595861"/>
                <a:ext cx="123480" cy="3754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2D32FC19-C3B5-332D-EDB8-84445AD0A59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573704" y="3589741"/>
                  <a:ext cx="13572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3E9FEDA-94E0-9CB3-1187-4DFE8919AA23}"/>
                    </a:ext>
                  </a:extLst>
                </p14:cNvPr>
                <p14:cNvContentPartPr/>
                <p14:nvPr/>
              </p14:nvContentPartPr>
              <p14:xfrm>
                <a:off x="1617624" y="3783781"/>
                <a:ext cx="386640" cy="2109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3E9FEDA-94E0-9CB3-1187-4DFE8919AA2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611504" y="3777661"/>
                  <a:ext cx="398880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8566C35B-4BFC-8B8C-CACD-786702B84D81}"/>
              </a:ext>
            </a:extLst>
          </p:cNvPr>
          <p:cNvGrpSpPr/>
          <p:nvPr/>
        </p:nvGrpSpPr>
        <p:grpSpPr>
          <a:xfrm>
            <a:off x="2306304" y="3609541"/>
            <a:ext cx="781200" cy="542160"/>
            <a:chOff x="2306304" y="3609541"/>
            <a:chExt cx="781200" cy="54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8E6C1900-A5D5-8447-5E2F-5D7DD4389BC8}"/>
                    </a:ext>
                  </a:extLst>
                </p14:cNvPr>
                <p14:cNvContentPartPr/>
                <p14:nvPr/>
              </p14:nvContentPartPr>
              <p14:xfrm>
                <a:off x="2306304" y="3666781"/>
                <a:ext cx="224640" cy="3484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8E6C1900-A5D5-8447-5E2F-5D7DD4389BC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300184" y="3660661"/>
                  <a:ext cx="23688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78E03FA-88C4-ECD5-D0FC-0E851901D50F}"/>
                    </a:ext>
                  </a:extLst>
                </p14:cNvPr>
                <p14:cNvContentPartPr/>
                <p14:nvPr/>
              </p14:nvContentPartPr>
              <p14:xfrm>
                <a:off x="2539224" y="3609541"/>
                <a:ext cx="104400" cy="3934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78E03FA-88C4-ECD5-D0FC-0E851901D50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533104" y="3603421"/>
                  <a:ext cx="11664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4EBC355C-B238-DB73-798D-11C84D987FEE}"/>
                    </a:ext>
                  </a:extLst>
                </p14:cNvPr>
                <p14:cNvContentPartPr/>
                <p14:nvPr/>
              </p14:nvContentPartPr>
              <p14:xfrm>
                <a:off x="2533464" y="3804301"/>
                <a:ext cx="296640" cy="1612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4EBC355C-B238-DB73-798D-11C84D987FE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527344" y="3798181"/>
                  <a:ext cx="3088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EF427FB5-A378-A4AF-4928-7B4696FF52D8}"/>
                    </a:ext>
                  </a:extLst>
                </p14:cNvPr>
                <p14:cNvContentPartPr/>
                <p14:nvPr/>
              </p14:nvContentPartPr>
              <p14:xfrm>
                <a:off x="2904264" y="3852181"/>
                <a:ext cx="76680" cy="2995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EF427FB5-A378-A4AF-4928-7B4696FF52D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898144" y="3846061"/>
                  <a:ext cx="889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CF787DA7-E9CA-CEFA-A392-81204EFDB4AB}"/>
                    </a:ext>
                  </a:extLst>
                </p14:cNvPr>
                <p14:cNvContentPartPr/>
                <p14:nvPr/>
              </p14:nvContentPartPr>
              <p14:xfrm>
                <a:off x="2901744" y="3750661"/>
                <a:ext cx="185760" cy="1922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CF787DA7-E9CA-CEFA-A392-81204EFDB4A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895624" y="3744541"/>
                  <a:ext cx="19800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8937E1C8-37E3-2F3A-50B9-8ACCCE388ADC}"/>
              </a:ext>
            </a:extLst>
          </p:cNvPr>
          <p:cNvGrpSpPr/>
          <p:nvPr/>
        </p:nvGrpSpPr>
        <p:grpSpPr>
          <a:xfrm>
            <a:off x="3263184" y="3774781"/>
            <a:ext cx="295920" cy="122400"/>
            <a:chOff x="3263184" y="3774781"/>
            <a:chExt cx="295920" cy="12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47809405-07E6-997B-3C0B-70FF313173D4}"/>
                    </a:ext>
                  </a:extLst>
                </p14:cNvPr>
                <p14:cNvContentPartPr/>
                <p14:nvPr/>
              </p14:nvContentPartPr>
              <p14:xfrm>
                <a:off x="3263184" y="3774781"/>
                <a:ext cx="45360" cy="176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47809405-07E6-997B-3C0B-70FF313173D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257064" y="3768661"/>
                  <a:ext cx="57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C51B72FD-2233-91D2-3070-FC3B7B182E4E}"/>
                    </a:ext>
                  </a:extLst>
                </p14:cNvPr>
                <p14:cNvContentPartPr/>
                <p14:nvPr/>
              </p14:nvContentPartPr>
              <p14:xfrm>
                <a:off x="3292344" y="3888901"/>
                <a:ext cx="40320" cy="82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C51B72FD-2233-91D2-3070-FC3B7B182E4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286224" y="3882781"/>
                  <a:ext cx="525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7D0DE3CB-4033-51F7-E179-4CCE80082A06}"/>
                    </a:ext>
                  </a:extLst>
                </p14:cNvPr>
                <p14:cNvContentPartPr/>
                <p14:nvPr/>
              </p14:nvContentPartPr>
              <p14:xfrm>
                <a:off x="3416184" y="3780901"/>
                <a:ext cx="125280" cy="158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7D0DE3CB-4033-51F7-E179-4CCE80082A0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410064" y="3774781"/>
                  <a:ext cx="137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AFAEABF-F601-9F85-EDC1-A4EB53250F65}"/>
                    </a:ext>
                  </a:extLst>
                </p14:cNvPr>
                <p14:cNvContentPartPr/>
                <p14:nvPr/>
              </p14:nvContentPartPr>
              <p14:xfrm>
                <a:off x="3428424" y="3872341"/>
                <a:ext cx="130680" cy="115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AFAEABF-F601-9F85-EDC1-A4EB53250F6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422304" y="3866221"/>
                  <a:ext cx="1429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655FCF2B-F5F1-977D-CCA7-8DF171BC8ACB}"/>
              </a:ext>
            </a:extLst>
          </p:cNvPr>
          <p:cNvGrpSpPr/>
          <p:nvPr/>
        </p:nvGrpSpPr>
        <p:grpSpPr>
          <a:xfrm>
            <a:off x="3955824" y="3672901"/>
            <a:ext cx="848520" cy="272520"/>
            <a:chOff x="3955824" y="3672901"/>
            <a:chExt cx="84852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8914FA6D-3509-C115-33FD-F412C68F75F2}"/>
                    </a:ext>
                  </a:extLst>
                </p14:cNvPr>
                <p14:cNvContentPartPr/>
                <p14:nvPr/>
              </p14:nvContentPartPr>
              <p14:xfrm>
                <a:off x="3955824" y="3684781"/>
                <a:ext cx="259920" cy="2606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8914FA6D-3509-C115-33FD-F412C68F75F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949704" y="3678661"/>
                  <a:ext cx="2721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17701F84-A111-3118-F059-ADEB6AA67928}"/>
                    </a:ext>
                  </a:extLst>
                </p14:cNvPr>
                <p14:cNvContentPartPr/>
                <p14:nvPr/>
              </p14:nvContentPartPr>
              <p14:xfrm>
                <a:off x="3986424" y="3822661"/>
                <a:ext cx="155880" cy="122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17701F84-A111-3118-F059-ADEB6AA6792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980304" y="3816541"/>
                  <a:ext cx="1681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B0085676-EE46-3EBE-1670-D9D8BEC054D2}"/>
                    </a:ext>
                  </a:extLst>
                </p14:cNvPr>
                <p14:cNvContentPartPr/>
                <p14:nvPr/>
              </p14:nvContentPartPr>
              <p14:xfrm>
                <a:off x="4392144" y="3768301"/>
                <a:ext cx="311400" cy="165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B0085676-EE46-3EBE-1670-D9D8BEC054D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386024" y="3762181"/>
                  <a:ext cx="323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85F63F0-B953-44DC-CE69-D434C5C65E9D}"/>
                    </a:ext>
                  </a:extLst>
                </p14:cNvPr>
                <p14:cNvContentPartPr/>
                <p14:nvPr/>
              </p14:nvContentPartPr>
              <p14:xfrm>
                <a:off x="4583664" y="3672901"/>
                <a:ext cx="220680" cy="2646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85F63F0-B953-44DC-CE69-D434C5C65E9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577544" y="3666781"/>
                  <a:ext cx="232920" cy="27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0A0F2A93-C7D0-98A0-096E-C50726D54D0D}"/>
              </a:ext>
            </a:extLst>
          </p:cNvPr>
          <p:cNvGrpSpPr/>
          <p:nvPr/>
        </p:nvGrpSpPr>
        <p:grpSpPr>
          <a:xfrm>
            <a:off x="5031504" y="3420541"/>
            <a:ext cx="1839240" cy="510480"/>
            <a:chOff x="5031504" y="3420541"/>
            <a:chExt cx="1839240" cy="51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482CF18B-4A36-9323-323C-801B7AB9BEA0}"/>
                    </a:ext>
                  </a:extLst>
                </p14:cNvPr>
                <p14:cNvContentPartPr/>
                <p14:nvPr/>
              </p14:nvContentPartPr>
              <p14:xfrm>
                <a:off x="5031504" y="3705661"/>
                <a:ext cx="269640" cy="2253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482CF18B-4A36-9323-323C-801B7AB9BEA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025384" y="3699541"/>
                  <a:ext cx="2818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95837BAE-BC83-6B56-A88C-AA40E748C563}"/>
                    </a:ext>
                  </a:extLst>
                </p14:cNvPr>
                <p14:cNvContentPartPr/>
                <p14:nvPr/>
              </p14:nvContentPartPr>
              <p14:xfrm>
                <a:off x="5082264" y="3826621"/>
                <a:ext cx="191520" cy="219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95837BAE-BC83-6B56-A88C-AA40E748C56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076144" y="3820501"/>
                  <a:ext cx="203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D5B26007-3F17-E502-AFC2-D722B4B7E76F}"/>
                    </a:ext>
                  </a:extLst>
                </p14:cNvPr>
                <p14:cNvContentPartPr/>
                <p14:nvPr/>
              </p14:nvContentPartPr>
              <p14:xfrm>
                <a:off x="5478264" y="3715741"/>
                <a:ext cx="84240" cy="1458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D5B26007-3F17-E502-AFC2-D722B4B7E76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472144" y="3709621"/>
                  <a:ext cx="964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BAF7DBD9-FC7B-C416-CA4E-9B72B4D657C4}"/>
                    </a:ext>
                  </a:extLst>
                </p14:cNvPr>
                <p14:cNvContentPartPr/>
                <p14:nvPr/>
              </p14:nvContentPartPr>
              <p14:xfrm>
                <a:off x="5423184" y="3782341"/>
                <a:ext cx="196560" cy="403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BAF7DBD9-FC7B-C416-CA4E-9B72B4D657C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417064" y="3776221"/>
                  <a:ext cx="208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236F5DF4-9DD0-6C1B-FF0E-6A662B4D6889}"/>
                    </a:ext>
                  </a:extLst>
                </p14:cNvPr>
                <p14:cNvContentPartPr/>
                <p14:nvPr/>
              </p14:nvContentPartPr>
              <p14:xfrm>
                <a:off x="5755464" y="3638701"/>
                <a:ext cx="232200" cy="2178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236F5DF4-9DD0-6C1B-FF0E-6A662B4D688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749344" y="3632581"/>
                  <a:ext cx="2444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D21FF941-2A05-20FA-2D9E-8BEEC71C1732}"/>
                    </a:ext>
                  </a:extLst>
                </p14:cNvPr>
                <p14:cNvContentPartPr/>
                <p14:nvPr/>
              </p14:nvContentPartPr>
              <p14:xfrm>
                <a:off x="6229224" y="3545821"/>
                <a:ext cx="284760" cy="3211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D21FF941-2A05-20FA-2D9E-8BEEC71C173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223104" y="3539701"/>
                  <a:ext cx="2970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AA4CC357-975D-9A26-E517-A2653955071E}"/>
                    </a:ext>
                  </a:extLst>
                </p14:cNvPr>
                <p14:cNvContentPartPr/>
                <p14:nvPr/>
              </p14:nvContentPartPr>
              <p14:xfrm>
                <a:off x="6581304" y="3643381"/>
                <a:ext cx="158760" cy="1702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AA4CC357-975D-9A26-E517-A2653955071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575184" y="3637261"/>
                  <a:ext cx="1710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29C871A6-BDB9-47C4-3517-B085AC6DB345}"/>
                    </a:ext>
                  </a:extLst>
                </p14:cNvPr>
                <p14:cNvContentPartPr/>
                <p14:nvPr/>
              </p14:nvContentPartPr>
              <p14:xfrm>
                <a:off x="6542784" y="3709621"/>
                <a:ext cx="158760" cy="295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29C871A6-BDB9-47C4-3517-B085AC6DB34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536664" y="3703501"/>
                  <a:ext cx="171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FFBF766D-FA42-325A-8C65-D6A6831334CC}"/>
                    </a:ext>
                  </a:extLst>
                </p14:cNvPr>
                <p14:cNvContentPartPr/>
                <p14:nvPr/>
              </p14:nvContentPartPr>
              <p14:xfrm>
                <a:off x="6766344" y="3493981"/>
                <a:ext cx="7920" cy="1270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FFBF766D-FA42-325A-8C65-D6A6831334C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760224" y="3487861"/>
                  <a:ext cx="201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CB2D8783-9C29-F55B-0F49-9BFCB094A35D}"/>
                    </a:ext>
                  </a:extLst>
                </p14:cNvPr>
                <p14:cNvContentPartPr/>
                <p14:nvPr/>
              </p14:nvContentPartPr>
              <p14:xfrm>
                <a:off x="6723864" y="3420541"/>
                <a:ext cx="146880" cy="1238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CB2D8783-9C29-F55B-0F49-9BFCB094A35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717744" y="3414421"/>
                  <a:ext cx="15912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8596BE87-19EB-7DC0-B794-EBEAC0AC2889}"/>
              </a:ext>
            </a:extLst>
          </p:cNvPr>
          <p:cNvGrpSpPr/>
          <p:nvPr/>
        </p:nvGrpSpPr>
        <p:grpSpPr>
          <a:xfrm>
            <a:off x="7001064" y="3502261"/>
            <a:ext cx="235080" cy="256680"/>
            <a:chOff x="7001064" y="3502261"/>
            <a:chExt cx="23508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382232E6-1DA2-0A78-354C-A455C8FDDBBB}"/>
                    </a:ext>
                  </a:extLst>
                </p14:cNvPr>
                <p14:cNvContentPartPr/>
                <p14:nvPr/>
              </p14:nvContentPartPr>
              <p14:xfrm>
                <a:off x="7007544" y="3502261"/>
                <a:ext cx="228600" cy="2566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382232E6-1DA2-0A78-354C-A455C8FDDBB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001424" y="3496141"/>
                  <a:ext cx="2408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925A699D-E106-A7FB-B305-866DA1539151}"/>
                    </a:ext>
                  </a:extLst>
                </p14:cNvPr>
                <p14:cNvContentPartPr/>
                <p14:nvPr/>
              </p14:nvContentPartPr>
              <p14:xfrm>
                <a:off x="7001064" y="3631501"/>
                <a:ext cx="192960" cy="255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925A699D-E106-A7FB-B305-866DA153915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994944" y="3625381"/>
                  <a:ext cx="20520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32B3DCF6-7149-1079-60C1-49893AACA8F2}"/>
              </a:ext>
            </a:extLst>
          </p:cNvPr>
          <p:cNvGrpSpPr/>
          <p:nvPr/>
        </p:nvGrpSpPr>
        <p:grpSpPr>
          <a:xfrm>
            <a:off x="7449984" y="3256741"/>
            <a:ext cx="1097640" cy="560880"/>
            <a:chOff x="7449984" y="3256741"/>
            <a:chExt cx="1097640" cy="56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76F6E921-343B-FAA4-DFCC-EF3B592C4854}"/>
                    </a:ext>
                  </a:extLst>
                </p14:cNvPr>
                <p14:cNvContentPartPr/>
                <p14:nvPr/>
              </p14:nvContentPartPr>
              <p14:xfrm>
                <a:off x="7449984" y="3406501"/>
                <a:ext cx="264240" cy="3639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76F6E921-343B-FAA4-DFCC-EF3B592C485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443864" y="3400381"/>
                  <a:ext cx="27648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9D5BFFDB-8A14-F26B-0DE8-BE91312B41BB}"/>
                    </a:ext>
                  </a:extLst>
                </p14:cNvPr>
                <p14:cNvContentPartPr/>
                <p14:nvPr/>
              </p14:nvContentPartPr>
              <p14:xfrm>
                <a:off x="7653024" y="3661381"/>
                <a:ext cx="189720" cy="1551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9D5BFFDB-8A14-F26B-0DE8-BE91312B41B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646904" y="3655261"/>
                  <a:ext cx="2019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7DC501CC-8475-854F-EBC8-59CAF31162AA}"/>
                    </a:ext>
                  </a:extLst>
                </p14:cNvPr>
                <p14:cNvContentPartPr/>
                <p14:nvPr/>
              </p14:nvContentPartPr>
              <p14:xfrm>
                <a:off x="7996104" y="3387061"/>
                <a:ext cx="103680" cy="4024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7DC501CC-8475-854F-EBC8-59CAF31162A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989984" y="3380941"/>
                  <a:ext cx="11592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35084FDF-21F7-9E52-E3DB-9BC57EDE3D0A}"/>
                    </a:ext>
                  </a:extLst>
                </p14:cNvPr>
                <p14:cNvContentPartPr/>
                <p14:nvPr/>
              </p14:nvContentPartPr>
              <p14:xfrm>
                <a:off x="8211384" y="3410101"/>
                <a:ext cx="37800" cy="18684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35084FDF-21F7-9E52-E3DB-9BC57EDE3D0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205264" y="3403981"/>
                  <a:ext cx="500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03F5CC5B-1181-4281-829B-E67067383BD1}"/>
                    </a:ext>
                  </a:extLst>
                </p14:cNvPr>
                <p14:cNvContentPartPr/>
                <p14:nvPr/>
              </p14:nvContentPartPr>
              <p14:xfrm>
                <a:off x="8073504" y="3594061"/>
                <a:ext cx="289440" cy="363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03F5CC5B-1181-4281-829B-E67067383BD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067384" y="3587941"/>
                  <a:ext cx="301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666EEC7C-781E-BBEF-C89A-1A21B5F876CA}"/>
                    </a:ext>
                  </a:extLst>
                </p14:cNvPr>
                <p14:cNvContentPartPr/>
                <p14:nvPr/>
              </p14:nvContentPartPr>
              <p14:xfrm>
                <a:off x="8178624" y="3666781"/>
                <a:ext cx="159480" cy="1299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666EEC7C-781E-BBEF-C89A-1A21B5F876C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172504" y="3660661"/>
                  <a:ext cx="1717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47F9A030-FE9D-D242-60B1-E39D236FF34F}"/>
                    </a:ext>
                  </a:extLst>
                </p14:cNvPr>
                <p14:cNvContentPartPr/>
                <p14:nvPr/>
              </p14:nvContentPartPr>
              <p14:xfrm>
                <a:off x="8294904" y="3667141"/>
                <a:ext cx="47160" cy="1504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47F9A030-FE9D-D242-60B1-E39D236FF34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288784" y="3661021"/>
                  <a:ext cx="594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24088645-7F4E-8AFD-8C56-65DBB651199D}"/>
                    </a:ext>
                  </a:extLst>
                </p14:cNvPr>
                <p14:cNvContentPartPr/>
                <p14:nvPr/>
              </p14:nvContentPartPr>
              <p14:xfrm>
                <a:off x="8392104" y="3256741"/>
                <a:ext cx="155520" cy="5508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24088645-7F4E-8AFD-8C56-65DBB651199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385984" y="3250621"/>
                  <a:ext cx="167760" cy="56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7AF71EF6-F76C-41A2-8C53-ED2B386BDC54}"/>
              </a:ext>
            </a:extLst>
          </p:cNvPr>
          <p:cNvGrpSpPr/>
          <p:nvPr/>
        </p:nvGrpSpPr>
        <p:grpSpPr>
          <a:xfrm>
            <a:off x="5008824" y="4157461"/>
            <a:ext cx="944280" cy="254520"/>
            <a:chOff x="5008824" y="4157461"/>
            <a:chExt cx="94428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A1363C64-ABCD-1DAA-6C6C-C43088E685C2}"/>
                    </a:ext>
                  </a:extLst>
                </p14:cNvPr>
                <p14:cNvContentPartPr/>
                <p14:nvPr/>
              </p14:nvContentPartPr>
              <p14:xfrm>
                <a:off x="5008824" y="4182661"/>
                <a:ext cx="263880" cy="2293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A1363C64-ABCD-1DAA-6C6C-C43088E685C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002704" y="4176541"/>
                  <a:ext cx="2761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B174A868-2C9C-E22D-5C8E-8F8328DF6C05}"/>
                    </a:ext>
                  </a:extLst>
                </p14:cNvPr>
                <p14:cNvContentPartPr/>
                <p14:nvPr/>
              </p14:nvContentPartPr>
              <p14:xfrm>
                <a:off x="5518944" y="4185181"/>
                <a:ext cx="159120" cy="17568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B174A868-2C9C-E22D-5C8E-8F8328DF6C0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512824" y="4179061"/>
                  <a:ext cx="171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1E5AEBC4-8AA4-B332-19F4-DDE595964216}"/>
                    </a:ext>
                  </a:extLst>
                </p14:cNvPr>
                <p14:cNvContentPartPr/>
                <p14:nvPr/>
              </p14:nvContentPartPr>
              <p14:xfrm>
                <a:off x="5529384" y="4264741"/>
                <a:ext cx="141120" cy="385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1E5AEBC4-8AA4-B332-19F4-DDE59596421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523264" y="4258621"/>
                  <a:ext cx="1533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F61F4E07-E996-73CC-8074-B5D8804723F2}"/>
                    </a:ext>
                  </a:extLst>
                </p14:cNvPr>
                <p14:cNvContentPartPr/>
                <p14:nvPr/>
              </p14:nvContentPartPr>
              <p14:xfrm>
                <a:off x="5798304" y="4157461"/>
                <a:ext cx="154800" cy="2044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F61F4E07-E996-73CC-8074-B5D8804723F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792184" y="4151341"/>
                  <a:ext cx="16704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DB4A64FF-FBAC-CE8D-AF69-F06835B86F3E}"/>
              </a:ext>
            </a:extLst>
          </p:cNvPr>
          <p:cNvGrpSpPr/>
          <p:nvPr/>
        </p:nvGrpSpPr>
        <p:grpSpPr>
          <a:xfrm>
            <a:off x="5972184" y="4084021"/>
            <a:ext cx="511200" cy="270000"/>
            <a:chOff x="5972184" y="4084021"/>
            <a:chExt cx="51120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710DA864-5084-AE67-299E-887D24251006}"/>
                    </a:ext>
                  </a:extLst>
                </p14:cNvPr>
                <p14:cNvContentPartPr/>
                <p14:nvPr/>
              </p14:nvContentPartPr>
              <p14:xfrm>
                <a:off x="5972184" y="4162141"/>
                <a:ext cx="132480" cy="1490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710DA864-5084-AE67-299E-887D2425100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966064" y="4156021"/>
                  <a:ext cx="144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05DB2A32-1D39-D147-432A-E0118F5088B5}"/>
                    </a:ext>
                  </a:extLst>
                </p14:cNvPr>
                <p14:cNvContentPartPr/>
                <p14:nvPr/>
              </p14:nvContentPartPr>
              <p14:xfrm>
                <a:off x="6229944" y="4230901"/>
                <a:ext cx="14760" cy="1231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05DB2A32-1D39-D147-432A-E0118F5088B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223824" y="4224781"/>
                  <a:ext cx="27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8B822D98-EF36-A381-2FD9-DB4A1F33D40B}"/>
                    </a:ext>
                  </a:extLst>
                </p14:cNvPr>
                <p14:cNvContentPartPr/>
                <p14:nvPr/>
              </p14:nvContentPartPr>
              <p14:xfrm>
                <a:off x="6304824" y="4154581"/>
                <a:ext cx="43560" cy="1508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8B822D98-EF36-A381-2FD9-DB4A1F33D40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298704" y="4148461"/>
                  <a:ext cx="55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E3F00FB3-FCF7-3476-C71A-45EBD123AC5A}"/>
                    </a:ext>
                  </a:extLst>
                </p14:cNvPr>
                <p14:cNvContentPartPr/>
                <p14:nvPr/>
              </p14:nvContentPartPr>
              <p14:xfrm>
                <a:off x="6339384" y="4084021"/>
                <a:ext cx="144000" cy="2642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E3F00FB3-FCF7-3476-C71A-45EBD123AC5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333264" y="4077901"/>
                  <a:ext cx="156240" cy="27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9044FD23-EDA8-974D-9494-681F1A10C736}"/>
              </a:ext>
            </a:extLst>
          </p:cNvPr>
          <p:cNvGrpSpPr/>
          <p:nvPr/>
        </p:nvGrpSpPr>
        <p:grpSpPr>
          <a:xfrm>
            <a:off x="6854184" y="4035421"/>
            <a:ext cx="1657440" cy="235080"/>
            <a:chOff x="6854184" y="4035421"/>
            <a:chExt cx="1657440" cy="2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7BE7560A-8589-809A-70E7-73185F1C00B8}"/>
                    </a:ext>
                  </a:extLst>
                </p14:cNvPr>
                <p14:cNvContentPartPr/>
                <p14:nvPr/>
              </p14:nvContentPartPr>
              <p14:xfrm>
                <a:off x="6854184" y="4117501"/>
                <a:ext cx="524880" cy="1530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7BE7560A-8589-809A-70E7-73185F1C00B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848064" y="4111381"/>
                  <a:ext cx="5371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27BBAD9D-F0E7-02C1-8D98-18140AB06852}"/>
                    </a:ext>
                  </a:extLst>
                </p14:cNvPr>
                <p14:cNvContentPartPr/>
                <p14:nvPr/>
              </p14:nvContentPartPr>
              <p14:xfrm>
                <a:off x="7362144" y="4091941"/>
                <a:ext cx="124920" cy="1098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27BBAD9D-F0E7-02C1-8D98-18140AB0685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356024" y="4085821"/>
                  <a:ext cx="1371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7C7A0E62-6D9E-AF7C-DEF2-79F365E9ECD6}"/>
                    </a:ext>
                  </a:extLst>
                </p14:cNvPr>
                <p14:cNvContentPartPr/>
                <p14:nvPr/>
              </p14:nvContentPartPr>
              <p14:xfrm>
                <a:off x="7377984" y="4067821"/>
                <a:ext cx="112680" cy="1299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7C7A0E62-6D9E-AF7C-DEF2-79F365E9ECD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371864" y="4061701"/>
                  <a:ext cx="124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33B3D876-5371-6ECF-CEE8-E95DC24BEE2F}"/>
                    </a:ext>
                  </a:extLst>
                </p14:cNvPr>
                <p14:cNvContentPartPr/>
                <p14:nvPr/>
              </p14:nvContentPartPr>
              <p14:xfrm>
                <a:off x="7552584" y="4118221"/>
                <a:ext cx="105480" cy="10800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33B3D876-5371-6ECF-CEE8-E95DC24BEE2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546464" y="4112101"/>
                  <a:ext cx="117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874A2AD2-26F7-2AF8-7E77-041AE061AFB3}"/>
                    </a:ext>
                  </a:extLst>
                </p14:cNvPr>
                <p14:cNvContentPartPr/>
                <p14:nvPr/>
              </p14:nvContentPartPr>
              <p14:xfrm>
                <a:off x="7549344" y="4035421"/>
                <a:ext cx="66960" cy="2304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874A2AD2-26F7-2AF8-7E77-041AE061AFB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543224" y="4029301"/>
                  <a:ext cx="79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6724A5F4-B34B-9C30-A8D6-CEF38DE8D5B9}"/>
                    </a:ext>
                  </a:extLst>
                </p14:cNvPr>
                <p14:cNvContentPartPr/>
                <p14:nvPr/>
              </p14:nvContentPartPr>
              <p14:xfrm>
                <a:off x="7695144" y="4099861"/>
                <a:ext cx="480600" cy="14184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6724A5F4-B34B-9C30-A8D6-CEF38DE8D5B9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689024" y="4093741"/>
                  <a:ext cx="4928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FC012313-2478-92AE-B65C-4D7AAB159D54}"/>
                    </a:ext>
                  </a:extLst>
                </p14:cNvPr>
                <p14:cNvContentPartPr/>
                <p14:nvPr/>
              </p14:nvContentPartPr>
              <p14:xfrm>
                <a:off x="8148744" y="4041181"/>
                <a:ext cx="362880" cy="1746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FC012313-2478-92AE-B65C-4D7AAB159D5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142624" y="4035061"/>
                  <a:ext cx="37512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5C275ADC-2414-8D66-E497-20FA2B9CE12F}"/>
              </a:ext>
            </a:extLst>
          </p:cNvPr>
          <p:cNvGrpSpPr/>
          <p:nvPr/>
        </p:nvGrpSpPr>
        <p:grpSpPr>
          <a:xfrm>
            <a:off x="9817704" y="3896101"/>
            <a:ext cx="288720" cy="275040"/>
            <a:chOff x="9817704" y="3896101"/>
            <a:chExt cx="288720" cy="27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46C29958-916B-C31D-4E8A-A5988321D855}"/>
                    </a:ext>
                  </a:extLst>
                </p14:cNvPr>
                <p14:cNvContentPartPr/>
                <p14:nvPr/>
              </p14:nvContentPartPr>
              <p14:xfrm>
                <a:off x="9837864" y="3896101"/>
                <a:ext cx="139680" cy="2750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46C29958-916B-C31D-4E8A-A5988321D85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831744" y="3889981"/>
                  <a:ext cx="1519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9FD94596-C82D-5DAC-4199-912234491DCA}"/>
                    </a:ext>
                  </a:extLst>
                </p14:cNvPr>
                <p14:cNvContentPartPr/>
                <p14:nvPr/>
              </p14:nvContentPartPr>
              <p14:xfrm>
                <a:off x="9817704" y="4015981"/>
                <a:ext cx="147600" cy="3096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9FD94596-C82D-5DAC-4199-912234491DC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811584" y="4009861"/>
                  <a:ext cx="1598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B8F37B3F-9023-C28E-889F-E3B8BFE4388E}"/>
                    </a:ext>
                  </a:extLst>
                </p14:cNvPr>
                <p14:cNvContentPartPr/>
                <p14:nvPr/>
              </p14:nvContentPartPr>
              <p14:xfrm>
                <a:off x="9998784" y="4032901"/>
                <a:ext cx="107640" cy="10656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B8F37B3F-9023-C28E-889F-E3B8BFE4388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992664" y="4026781"/>
                  <a:ext cx="11988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11BA23CA-9DB8-2A95-45AF-715232643E57}"/>
              </a:ext>
            </a:extLst>
          </p:cNvPr>
          <p:cNvGrpSpPr/>
          <p:nvPr/>
        </p:nvGrpSpPr>
        <p:grpSpPr>
          <a:xfrm>
            <a:off x="8713944" y="3915181"/>
            <a:ext cx="906120" cy="382320"/>
            <a:chOff x="8713944" y="3915181"/>
            <a:chExt cx="906120" cy="3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4D460AC3-4FE3-17CB-047B-81623EA9F2FF}"/>
                    </a:ext>
                  </a:extLst>
                </p14:cNvPr>
                <p14:cNvContentPartPr/>
                <p14:nvPr/>
              </p14:nvContentPartPr>
              <p14:xfrm>
                <a:off x="8713944" y="4058821"/>
                <a:ext cx="130320" cy="12096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4D460AC3-4FE3-17CB-047B-81623EA9F2F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707824" y="4052701"/>
                  <a:ext cx="1425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9CB3951E-FAC3-7A1E-AE1F-7D7FA462FEC2}"/>
                    </a:ext>
                  </a:extLst>
                </p14:cNvPr>
                <p14:cNvContentPartPr/>
                <p14:nvPr/>
              </p14:nvContentPartPr>
              <p14:xfrm>
                <a:off x="8886744" y="4050181"/>
                <a:ext cx="167040" cy="1173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9CB3951E-FAC3-7A1E-AE1F-7D7FA462FEC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880624" y="4044061"/>
                  <a:ext cx="179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BF14E274-3C81-3D6D-3AD2-C4517CC1495A}"/>
                    </a:ext>
                  </a:extLst>
                </p14:cNvPr>
                <p14:cNvContentPartPr/>
                <p14:nvPr/>
              </p14:nvContentPartPr>
              <p14:xfrm>
                <a:off x="9021744" y="3927781"/>
                <a:ext cx="177840" cy="22356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BF14E274-3C81-3D6D-3AD2-C4517CC1495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015624" y="3921661"/>
                  <a:ext cx="1900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69B3F127-6303-9F3D-30A2-9D834B7D3DA4}"/>
                    </a:ext>
                  </a:extLst>
                </p14:cNvPr>
                <p14:cNvContentPartPr/>
                <p14:nvPr/>
              </p14:nvContentPartPr>
              <p14:xfrm>
                <a:off x="9177624" y="4061701"/>
                <a:ext cx="117000" cy="23580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69B3F127-6303-9F3D-30A2-9D834B7D3DA4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171504" y="4055581"/>
                  <a:ext cx="1292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3D8CB4DD-F0A0-8D14-C025-AC06F27856DF}"/>
                    </a:ext>
                  </a:extLst>
                </p14:cNvPr>
                <p14:cNvContentPartPr/>
                <p14:nvPr/>
              </p14:nvContentPartPr>
              <p14:xfrm>
                <a:off x="9155664" y="3976021"/>
                <a:ext cx="33480" cy="367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3D8CB4DD-F0A0-8D14-C025-AC06F27856D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149544" y="3969901"/>
                  <a:ext cx="45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6CD5DD14-F85C-5600-70A3-406FB31BD60F}"/>
                    </a:ext>
                  </a:extLst>
                </p14:cNvPr>
                <p14:cNvContentPartPr/>
                <p14:nvPr/>
              </p14:nvContentPartPr>
              <p14:xfrm>
                <a:off x="9256824" y="4044061"/>
                <a:ext cx="180360" cy="10224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6CD5DD14-F85C-5600-70A3-406FB31BD60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250704" y="4037941"/>
                  <a:ext cx="192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C980E376-8DA0-AA76-DA95-1134C1C015ED}"/>
                    </a:ext>
                  </a:extLst>
                </p14:cNvPr>
                <p14:cNvContentPartPr/>
                <p14:nvPr/>
              </p14:nvContentPartPr>
              <p14:xfrm>
                <a:off x="9399384" y="4037581"/>
                <a:ext cx="184320" cy="1141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C980E376-8DA0-AA76-DA95-1134C1C015E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393264" y="4031461"/>
                  <a:ext cx="196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449CED3C-8269-862D-403C-CEC637162646}"/>
                    </a:ext>
                  </a:extLst>
                </p14:cNvPr>
                <p14:cNvContentPartPr/>
                <p14:nvPr/>
              </p14:nvContentPartPr>
              <p14:xfrm>
                <a:off x="9500904" y="3915181"/>
                <a:ext cx="88920" cy="21132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449CED3C-8269-862D-403C-CEC63716264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494784" y="3909061"/>
                  <a:ext cx="1011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19ED1992-B960-410B-E04E-28154DD9C204}"/>
                    </a:ext>
                  </a:extLst>
                </p14:cNvPr>
                <p14:cNvContentPartPr/>
                <p14:nvPr/>
              </p14:nvContentPartPr>
              <p14:xfrm>
                <a:off x="9533664" y="3988261"/>
                <a:ext cx="86400" cy="1800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19ED1992-B960-410B-E04E-28154DD9C20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527544" y="3982141"/>
                  <a:ext cx="9864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86B65365-06DE-DE0F-2C6A-5891DD2FA456}"/>
              </a:ext>
            </a:extLst>
          </p:cNvPr>
          <p:cNvGrpSpPr/>
          <p:nvPr/>
        </p:nvGrpSpPr>
        <p:grpSpPr>
          <a:xfrm>
            <a:off x="8684784" y="3630421"/>
            <a:ext cx="540360" cy="189360"/>
            <a:chOff x="8684784" y="3630421"/>
            <a:chExt cx="540360" cy="18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07E45468-70F0-1FE9-D26A-C3E01803743F}"/>
                    </a:ext>
                  </a:extLst>
                </p14:cNvPr>
                <p14:cNvContentPartPr/>
                <p14:nvPr/>
              </p14:nvContentPartPr>
              <p14:xfrm>
                <a:off x="8733744" y="3659581"/>
                <a:ext cx="491400" cy="16020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07E45468-70F0-1FE9-D26A-C3E01803743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727624" y="3653461"/>
                  <a:ext cx="5036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6CF52318-D7AE-2BD1-882A-DC0F57468CAA}"/>
                    </a:ext>
                  </a:extLst>
                </p14:cNvPr>
                <p14:cNvContentPartPr/>
                <p14:nvPr/>
              </p14:nvContentPartPr>
              <p14:xfrm>
                <a:off x="8684784" y="3630421"/>
                <a:ext cx="168840" cy="14364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6CF52318-D7AE-2BD1-882A-DC0F57468CA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678664" y="3624301"/>
                  <a:ext cx="18108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B9626DC2-BC60-D6C5-9F8D-7A5E62264BF4}"/>
              </a:ext>
            </a:extLst>
          </p:cNvPr>
          <p:cNvGrpSpPr/>
          <p:nvPr/>
        </p:nvGrpSpPr>
        <p:grpSpPr>
          <a:xfrm>
            <a:off x="975384" y="4809781"/>
            <a:ext cx="1666080" cy="472680"/>
            <a:chOff x="975384" y="4809781"/>
            <a:chExt cx="166608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100340F5-909C-C578-B0BF-55DF48DA035C}"/>
                    </a:ext>
                  </a:extLst>
                </p14:cNvPr>
                <p14:cNvContentPartPr/>
                <p14:nvPr/>
              </p14:nvContentPartPr>
              <p14:xfrm>
                <a:off x="975384" y="4809781"/>
                <a:ext cx="258120" cy="47268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100340F5-909C-C578-B0BF-55DF48DA035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69264" y="4803661"/>
                  <a:ext cx="27036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F8219CBB-9DFC-3604-23C5-FD7F60E20E30}"/>
                    </a:ext>
                  </a:extLst>
                </p14:cNvPr>
                <p14:cNvContentPartPr/>
                <p14:nvPr/>
              </p14:nvContentPartPr>
              <p14:xfrm>
                <a:off x="1256184" y="5020021"/>
                <a:ext cx="157320" cy="18288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F8219CBB-9DFC-3604-23C5-FD7F60E20E30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250064" y="5013901"/>
                  <a:ext cx="169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3D3D1266-75F2-3987-905F-EE1AC829EA8A}"/>
                    </a:ext>
                  </a:extLst>
                </p14:cNvPr>
                <p14:cNvContentPartPr/>
                <p14:nvPr/>
              </p14:nvContentPartPr>
              <p14:xfrm>
                <a:off x="1467864" y="5007061"/>
                <a:ext cx="296280" cy="19476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3D3D1266-75F2-3987-905F-EE1AC829EA8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461744" y="5000941"/>
                  <a:ext cx="3085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C8B27F1F-E7DB-36F9-13C9-1BCF59B0C7D5}"/>
                    </a:ext>
                  </a:extLst>
                </p14:cNvPr>
                <p14:cNvContentPartPr/>
                <p14:nvPr/>
              </p14:nvContentPartPr>
              <p14:xfrm>
                <a:off x="1788984" y="4981501"/>
                <a:ext cx="360720" cy="18756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C8B27F1F-E7DB-36F9-13C9-1BCF59B0C7D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782864" y="4975381"/>
                  <a:ext cx="3729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98A4A3BF-5ED3-FDBD-D68C-ACE9069D5A2B}"/>
                    </a:ext>
                  </a:extLst>
                </p14:cNvPr>
                <p14:cNvContentPartPr/>
                <p14:nvPr/>
              </p14:nvContentPartPr>
              <p14:xfrm>
                <a:off x="2130984" y="4942261"/>
                <a:ext cx="294840" cy="22428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98A4A3BF-5ED3-FDBD-D68C-ACE9069D5A2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124864" y="4936141"/>
                  <a:ext cx="3070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1683B906-C381-3B6C-6009-CAE06C4D72ED}"/>
                    </a:ext>
                  </a:extLst>
                </p14:cNvPr>
                <p14:cNvContentPartPr/>
                <p14:nvPr/>
              </p14:nvContentPartPr>
              <p14:xfrm>
                <a:off x="2585304" y="4997701"/>
                <a:ext cx="32040" cy="486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1683B906-C381-3B6C-6009-CAE06C4D72E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579184" y="4991581"/>
                  <a:ext cx="442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CC6A2AC3-F760-EC3D-08A7-D5A379A43272}"/>
                    </a:ext>
                  </a:extLst>
                </p14:cNvPr>
                <p14:cNvContentPartPr/>
                <p14:nvPr/>
              </p14:nvContentPartPr>
              <p14:xfrm>
                <a:off x="2587464" y="5140621"/>
                <a:ext cx="54000" cy="2088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CC6A2AC3-F760-EC3D-08A7-D5A379A4327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581344" y="5134501"/>
                  <a:ext cx="6624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8878C939-4453-56DE-B976-F02574BFF694}"/>
              </a:ext>
            </a:extLst>
          </p:cNvPr>
          <p:cNvGrpSpPr/>
          <p:nvPr/>
        </p:nvGrpSpPr>
        <p:grpSpPr>
          <a:xfrm>
            <a:off x="3145104" y="4987981"/>
            <a:ext cx="443880" cy="444960"/>
            <a:chOff x="3145104" y="4987981"/>
            <a:chExt cx="443880" cy="4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67038ACB-2DCC-D343-42C3-4BD15059A51D}"/>
                    </a:ext>
                  </a:extLst>
                </p14:cNvPr>
                <p14:cNvContentPartPr/>
                <p14:nvPr/>
              </p14:nvContentPartPr>
              <p14:xfrm>
                <a:off x="3145104" y="4987981"/>
                <a:ext cx="270720" cy="44496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67038ACB-2DCC-D343-42C3-4BD15059A51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138984" y="4981861"/>
                  <a:ext cx="28296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D33DFDD9-9B35-6868-88A1-4FA82C27DA17}"/>
                    </a:ext>
                  </a:extLst>
                </p14:cNvPr>
                <p14:cNvContentPartPr/>
                <p14:nvPr/>
              </p14:nvContentPartPr>
              <p14:xfrm>
                <a:off x="3534984" y="5335021"/>
                <a:ext cx="54000" cy="1224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D33DFDD9-9B35-6868-88A1-4FA82C27DA1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528864" y="5328901"/>
                  <a:ext cx="6624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839A9377-A314-168B-CF37-F283BECE335C}"/>
              </a:ext>
            </a:extLst>
          </p:cNvPr>
          <p:cNvGrpSpPr/>
          <p:nvPr/>
        </p:nvGrpSpPr>
        <p:grpSpPr>
          <a:xfrm>
            <a:off x="3906144" y="4793941"/>
            <a:ext cx="3014640" cy="621720"/>
            <a:chOff x="3906144" y="4793941"/>
            <a:chExt cx="3014640" cy="62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8B42A858-A041-D60E-ED84-B14CF0AF443E}"/>
                    </a:ext>
                  </a:extLst>
                </p14:cNvPr>
                <p14:cNvContentPartPr/>
                <p14:nvPr/>
              </p14:nvContentPartPr>
              <p14:xfrm>
                <a:off x="3906144" y="5139541"/>
                <a:ext cx="343440" cy="2070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8B42A858-A041-D60E-ED84-B14CF0AF443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900024" y="5133421"/>
                  <a:ext cx="3556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506EEFD6-F900-71EF-4BA8-28B157FACD7C}"/>
                    </a:ext>
                  </a:extLst>
                </p14:cNvPr>
                <p14:cNvContentPartPr/>
                <p14:nvPr/>
              </p14:nvContentPartPr>
              <p14:xfrm>
                <a:off x="4317984" y="4918501"/>
                <a:ext cx="154440" cy="40212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506EEFD6-F900-71EF-4BA8-28B157FACD7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311864" y="4912381"/>
                  <a:ext cx="16668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727A3855-ACD8-94B7-27FA-0E0B521174C2}"/>
                    </a:ext>
                  </a:extLst>
                </p14:cNvPr>
                <p14:cNvContentPartPr/>
                <p14:nvPr/>
              </p14:nvContentPartPr>
              <p14:xfrm>
                <a:off x="4540464" y="5118661"/>
                <a:ext cx="247320" cy="19656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727A3855-ACD8-94B7-27FA-0E0B521174C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534344" y="5112541"/>
                  <a:ext cx="2595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EA4CE5A0-C825-CC74-1030-C062CF3C7B9E}"/>
                    </a:ext>
                  </a:extLst>
                </p14:cNvPr>
                <p14:cNvContentPartPr/>
                <p14:nvPr/>
              </p14:nvContentPartPr>
              <p14:xfrm>
                <a:off x="4556664" y="5211901"/>
                <a:ext cx="182520" cy="2988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EA4CE5A0-C825-CC74-1030-C062CF3C7B9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550544" y="5205781"/>
                  <a:ext cx="194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43B4E8F4-116B-829E-BE53-030207811C07}"/>
                    </a:ext>
                  </a:extLst>
                </p14:cNvPr>
                <p14:cNvContentPartPr/>
                <p14:nvPr/>
              </p14:nvContentPartPr>
              <p14:xfrm>
                <a:off x="4948344" y="5095621"/>
                <a:ext cx="53280" cy="18180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43B4E8F4-116B-829E-BE53-030207811C0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942224" y="5089501"/>
                  <a:ext cx="65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97612C31-49DC-AEF8-134B-A2BA98622F4E}"/>
                    </a:ext>
                  </a:extLst>
                </p14:cNvPr>
                <p14:cNvContentPartPr/>
                <p14:nvPr/>
              </p14:nvContentPartPr>
              <p14:xfrm>
                <a:off x="4877064" y="5182021"/>
                <a:ext cx="205200" cy="3852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97612C31-49DC-AEF8-134B-A2BA98622F4E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870944" y="5175901"/>
                  <a:ext cx="2174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0D7D27C0-7EBA-FEB1-B64A-C05AC22B5F94}"/>
                    </a:ext>
                  </a:extLst>
                </p14:cNvPr>
                <p14:cNvContentPartPr/>
                <p14:nvPr/>
              </p14:nvContentPartPr>
              <p14:xfrm>
                <a:off x="5163264" y="5075101"/>
                <a:ext cx="205560" cy="20340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0D7D27C0-7EBA-FEB1-B64A-C05AC22B5F9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157144" y="5068981"/>
                  <a:ext cx="2178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B27A01CD-8139-FE84-C17E-BB7C92146ED2}"/>
                    </a:ext>
                  </a:extLst>
                </p14:cNvPr>
                <p14:cNvContentPartPr/>
                <p14:nvPr/>
              </p14:nvContentPartPr>
              <p14:xfrm>
                <a:off x="5439384" y="5225941"/>
                <a:ext cx="35280" cy="18972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B27A01CD-8139-FE84-C17E-BB7C92146ED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433264" y="5219821"/>
                  <a:ext cx="47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4361C1E8-30E6-F41E-F887-67B076F59AAF}"/>
                    </a:ext>
                  </a:extLst>
                </p14:cNvPr>
                <p14:cNvContentPartPr/>
                <p14:nvPr/>
              </p14:nvContentPartPr>
              <p14:xfrm>
                <a:off x="5403384" y="5146741"/>
                <a:ext cx="157320" cy="12744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4361C1E8-30E6-F41E-F887-67B076F59AA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397264" y="5140621"/>
                  <a:ext cx="1695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284F6E87-72F6-8434-7F70-FEDBD39BBE4E}"/>
                    </a:ext>
                  </a:extLst>
                </p14:cNvPr>
                <p14:cNvContentPartPr/>
                <p14:nvPr/>
              </p14:nvContentPartPr>
              <p14:xfrm>
                <a:off x="5725944" y="4858381"/>
                <a:ext cx="194400" cy="37764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284F6E87-72F6-8434-7F70-FEDBD39BBE4E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719824" y="4852261"/>
                  <a:ext cx="2066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E13B3718-7C2D-081F-32AC-2470A790123E}"/>
                    </a:ext>
                  </a:extLst>
                </p14:cNvPr>
                <p14:cNvContentPartPr/>
                <p14:nvPr/>
              </p14:nvContentPartPr>
              <p14:xfrm>
                <a:off x="5943384" y="5075101"/>
                <a:ext cx="243000" cy="17172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E13B3718-7C2D-081F-32AC-2470A790123E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937264" y="5068981"/>
                  <a:ext cx="2552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762D85A0-033F-2145-CFFC-6FC9574AC3E6}"/>
                    </a:ext>
                  </a:extLst>
                </p14:cNvPr>
                <p14:cNvContentPartPr/>
                <p14:nvPr/>
              </p14:nvContentPartPr>
              <p14:xfrm>
                <a:off x="5964984" y="5114341"/>
                <a:ext cx="188640" cy="5616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762D85A0-033F-2145-CFFC-6FC9574AC3E6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958864" y="5108221"/>
                  <a:ext cx="2008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5F387081-D69A-2A30-4EBE-C9EBF329F96D}"/>
                    </a:ext>
                  </a:extLst>
                </p14:cNvPr>
                <p14:cNvContentPartPr/>
                <p14:nvPr/>
              </p14:nvContentPartPr>
              <p14:xfrm>
                <a:off x="6198264" y="4900141"/>
                <a:ext cx="46080" cy="15264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5F387081-D69A-2A30-4EBE-C9EBF329F96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192144" y="4894021"/>
                  <a:ext cx="583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5F496041-2920-F6AE-15F3-C48B1483A458}"/>
                    </a:ext>
                  </a:extLst>
                </p14:cNvPr>
                <p14:cNvContentPartPr/>
                <p14:nvPr/>
              </p14:nvContentPartPr>
              <p14:xfrm>
                <a:off x="6169104" y="4867741"/>
                <a:ext cx="165960" cy="9324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5F496041-2920-F6AE-15F3-C48B1483A458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162984" y="4861621"/>
                  <a:ext cx="1782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D557D2DF-8B35-2BA3-7B5B-021A67B7C92D}"/>
                    </a:ext>
                  </a:extLst>
                </p14:cNvPr>
                <p14:cNvContentPartPr/>
                <p14:nvPr/>
              </p14:nvContentPartPr>
              <p14:xfrm>
                <a:off x="6318144" y="4793941"/>
                <a:ext cx="238680" cy="49824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D557D2DF-8B35-2BA3-7B5B-021A67B7C92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312024" y="4787821"/>
                  <a:ext cx="25092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6CAD1D68-FF75-7941-43AF-485E669ABE01}"/>
                    </a:ext>
                  </a:extLst>
                </p14:cNvPr>
                <p14:cNvContentPartPr/>
                <p14:nvPr/>
              </p14:nvContentPartPr>
              <p14:xfrm>
                <a:off x="6738624" y="5014261"/>
                <a:ext cx="158040" cy="792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6CAD1D68-FF75-7941-43AF-485E669ABE01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732504" y="5008141"/>
                  <a:ext cx="170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17AA4F96-6885-2112-4CFC-CA5950953A3D}"/>
                    </a:ext>
                  </a:extLst>
                </p14:cNvPr>
                <p14:cNvContentPartPr/>
                <p14:nvPr/>
              </p14:nvContentPartPr>
              <p14:xfrm>
                <a:off x="6742944" y="5082301"/>
                <a:ext cx="177840" cy="3060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17AA4F96-6885-2112-4CFC-CA5950953A3D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736824" y="5076181"/>
                  <a:ext cx="19008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6AF151BB-468D-0F1B-4609-DCE932A98DF5}"/>
              </a:ext>
            </a:extLst>
          </p:cNvPr>
          <p:cNvGrpSpPr/>
          <p:nvPr/>
        </p:nvGrpSpPr>
        <p:grpSpPr>
          <a:xfrm>
            <a:off x="7182504" y="4608541"/>
            <a:ext cx="2347200" cy="547560"/>
            <a:chOff x="7182504" y="4608541"/>
            <a:chExt cx="2347200" cy="54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33430020-4B32-06AC-31EB-1358FB149E89}"/>
                    </a:ext>
                  </a:extLst>
                </p14:cNvPr>
                <p14:cNvContentPartPr/>
                <p14:nvPr/>
              </p14:nvContentPartPr>
              <p14:xfrm>
                <a:off x="7182504" y="4814461"/>
                <a:ext cx="175680" cy="31140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33430020-4B32-06AC-31EB-1358FB149E8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176384" y="4808341"/>
                  <a:ext cx="1879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A5FA09BE-83F2-40D7-0796-FB7208BA0D00}"/>
                    </a:ext>
                  </a:extLst>
                </p14:cNvPr>
                <p14:cNvContentPartPr/>
                <p14:nvPr/>
              </p14:nvContentPartPr>
              <p14:xfrm>
                <a:off x="7401024" y="4904821"/>
                <a:ext cx="65160" cy="18756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A5FA09BE-83F2-40D7-0796-FB7208BA0D00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394904" y="4898701"/>
                  <a:ext cx="774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3F8F3C09-E6AD-B407-C763-A0EEA40EDBCE}"/>
                    </a:ext>
                  </a:extLst>
                </p14:cNvPr>
                <p14:cNvContentPartPr/>
                <p14:nvPr/>
              </p14:nvContentPartPr>
              <p14:xfrm>
                <a:off x="7554744" y="4967821"/>
                <a:ext cx="137880" cy="2196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3F8F3C09-E6AD-B407-C763-A0EEA40EDBCE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548624" y="4961701"/>
                  <a:ext cx="150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2E11B47C-231A-8883-5E28-D33BB0257788}"/>
                    </a:ext>
                  </a:extLst>
                </p14:cNvPr>
                <p14:cNvContentPartPr/>
                <p14:nvPr/>
              </p14:nvContentPartPr>
              <p14:xfrm>
                <a:off x="7784064" y="4855861"/>
                <a:ext cx="200160" cy="23940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2E11B47C-231A-8883-5E28-D33BB0257788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777944" y="4849741"/>
                  <a:ext cx="2124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1538A632-E271-066D-3D3C-502411EAC760}"/>
                    </a:ext>
                  </a:extLst>
                </p14:cNvPr>
                <p14:cNvContentPartPr/>
                <p14:nvPr/>
              </p14:nvContentPartPr>
              <p14:xfrm>
                <a:off x="8065584" y="5022541"/>
                <a:ext cx="38520" cy="13356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1538A632-E271-066D-3D3C-502411EAC760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059464" y="5016421"/>
                  <a:ext cx="50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72050E7C-9891-E7CF-C2BA-2A86CF83487E}"/>
                    </a:ext>
                  </a:extLst>
                </p14:cNvPr>
                <p14:cNvContentPartPr/>
                <p14:nvPr/>
              </p14:nvContentPartPr>
              <p14:xfrm>
                <a:off x="8019504" y="4942621"/>
                <a:ext cx="167400" cy="9432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72050E7C-9891-E7CF-C2BA-2A86CF83487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013384" y="4936501"/>
                  <a:ext cx="1796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AF20C936-E4E6-C507-939A-0A4A392D1539}"/>
                    </a:ext>
                  </a:extLst>
                </p14:cNvPr>
                <p14:cNvContentPartPr/>
                <p14:nvPr/>
              </p14:nvContentPartPr>
              <p14:xfrm>
                <a:off x="8130024" y="4669381"/>
                <a:ext cx="262080" cy="47556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AF20C936-E4E6-C507-939A-0A4A392D1539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123904" y="4663261"/>
                  <a:ext cx="27432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BBB3B7BB-7DF5-31C8-C54D-BA386B97AFBE}"/>
                    </a:ext>
                  </a:extLst>
                </p14:cNvPr>
                <p14:cNvContentPartPr/>
                <p14:nvPr/>
              </p14:nvContentPartPr>
              <p14:xfrm>
                <a:off x="8538984" y="4865221"/>
                <a:ext cx="324000" cy="18144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BBB3B7BB-7DF5-31C8-C54D-BA386B97AFBE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532864" y="4859101"/>
                  <a:ext cx="336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B80B3DF4-01EF-FA2D-8B69-EA224DFF58EC}"/>
                    </a:ext>
                  </a:extLst>
                </p14:cNvPr>
                <p14:cNvContentPartPr/>
                <p14:nvPr/>
              </p14:nvContentPartPr>
              <p14:xfrm>
                <a:off x="8879904" y="4725541"/>
                <a:ext cx="149040" cy="27900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B80B3DF4-01EF-FA2D-8B69-EA224DFF58EC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873784" y="4719421"/>
                  <a:ext cx="1612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E27E5A9C-B509-F466-8166-6D43927E5868}"/>
                    </a:ext>
                  </a:extLst>
                </p14:cNvPr>
                <p14:cNvContentPartPr/>
                <p14:nvPr/>
              </p14:nvContentPartPr>
              <p14:xfrm>
                <a:off x="9062784" y="4789261"/>
                <a:ext cx="223920" cy="15804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E27E5A9C-B509-F466-8166-6D43927E586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056664" y="4783141"/>
                  <a:ext cx="2361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1B1FB6EA-8386-9041-93D8-E448BFE49859}"/>
                    </a:ext>
                  </a:extLst>
                </p14:cNvPr>
                <p14:cNvContentPartPr/>
                <p14:nvPr/>
              </p14:nvContentPartPr>
              <p14:xfrm>
                <a:off x="9065664" y="4862701"/>
                <a:ext cx="217080" cy="6300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1B1FB6EA-8386-9041-93D8-E448BFE49859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059544" y="4856581"/>
                  <a:ext cx="2293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C80868CD-3691-2718-C08B-ACD78912425C}"/>
                    </a:ext>
                  </a:extLst>
                </p14:cNvPr>
                <p14:cNvContentPartPr/>
                <p14:nvPr/>
              </p14:nvContentPartPr>
              <p14:xfrm>
                <a:off x="9270144" y="4608541"/>
                <a:ext cx="259560" cy="48276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C80868CD-3691-2718-C08B-ACD78912425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264024" y="4602421"/>
                  <a:ext cx="271800" cy="49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5" name="Group 424">
            <a:extLst>
              <a:ext uri="{FF2B5EF4-FFF2-40B4-BE49-F238E27FC236}">
                <a16:creationId xmlns:a16="http://schemas.microsoft.com/office/drawing/2014/main" id="{1ADB9DF4-DB6F-E2EB-F019-570ED1567802}"/>
              </a:ext>
            </a:extLst>
          </p:cNvPr>
          <p:cNvGrpSpPr/>
          <p:nvPr/>
        </p:nvGrpSpPr>
        <p:grpSpPr>
          <a:xfrm>
            <a:off x="3107664" y="5843701"/>
            <a:ext cx="480240" cy="280440"/>
            <a:chOff x="3107664" y="5843701"/>
            <a:chExt cx="480240" cy="2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9860B495-29F6-2052-A542-3CD0AE57B1E0}"/>
                    </a:ext>
                  </a:extLst>
                </p14:cNvPr>
                <p14:cNvContentPartPr/>
                <p14:nvPr/>
              </p14:nvContentPartPr>
              <p14:xfrm>
                <a:off x="3107664" y="5843701"/>
                <a:ext cx="300960" cy="28044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9860B495-29F6-2052-A542-3CD0AE57B1E0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3101544" y="5837581"/>
                  <a:ext cx="3132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6B4DDA9F-4248-486E-FCB0-34D5B25BF3AD}"/>
                    </a:ext>
                  </a:extLst>
                </p14:cNvPr>
                <p14:cNvContentPartPr/>
                <p14:nvPr/>
              </p14:nvContentPartPr>
              <p14:xfrm>
                <a:off x="3548664" y="5976901"/>
                <a:ext cx="39240" cy="2412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6B4DDA9F-4248-486E-FCB0-34D5B25BF3AD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542544" y="5970781"/>
                  <a:ext cx="5148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41068F46-3B4A-CAE4-0AF6-A60157D8F27A}"/>
              </a:ext>
            </a:extLst>
          </p:cNvPr>
          <p:cNvGrpSpPr/>
          <p:nvPr/>
        </p:nvGrpSpPr>
        <p:grpSpPr>
          <a:xfrm>
            <a:off x="4039344" y="5761261"/>
            <a:ext cx="802080" cy="250200"/>
            <a:chOff x="4039344" y="5761261"/>
            <a:chExt cx="802080" cy="25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2D53A988-79F5-A811-642B-54616D43CFCD}"/>
                    </a:ext>
                  </a:extLst>
                </p14:cNvPr>
                <p14:cNvContentPartPr/>
                <p14:nvPr/>
              </p14:nvContentPartPr>
              <p14:xfrm>
                <a:off x="4039344" y="5783221"/>
                <a:ext cx="199440" cy="22824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2D53A988-79F5-A811-642B-54616D43CFCD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4033224" y="5777101"/>
                  <a:ext cx="2116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BA3AB298-801B-280F-A11F-A234C753C214}"/>
                    </a:ext>
                  </a:extLst>
                </p14:cNvPr>
                <p14:cNvContentPartPr/>
                <p14:nvPr/>
              </p14:nvContentPartPr>
              <p14:xfrm>
                <a:off x="4627584" y="5761261"/>
                <a:ext cx="213840" cy="13680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BA3AB298-801B-280F-A11F-A234C753C214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4621464" y="5755141"/>
                  <a:ext cx="226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2BC58F06-E022-860A-2849-C5374C6C800A}"/>
                    </a:ext>
                  </a:extLst>
                </p14:cNvPr>
                <p14:cNvContentPartPr/>
                <p14:nvPr/>
              </p14:nvContentPartPr>
              <p14:xfrm>
                <a:off x="4664664" y="5917861"/>
                <a:ext cx="173880" cy="8820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2BC58F06-E022-860A-2849-C5374C6C800A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4658544" y="5911741"/>
                  <a:ext cx="18612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B254DA07-DB63-1245-E3E9-9F79E498A5CE}"/>
              </a:ext>
            </a:extLst>
          </p:cNvPr>
          <p:cNvGrpSpPr/>
          <p:nvPr/>
        </p:nvGrpSpPr>
        <p:grpSpPr>
          <a:xfrm>
            <a:off x="5044104" y="5500981"/>
            <a:ext cx="1755000" cy="550440"/>
            <a:chOff x="5044104" y="5500981"/>
            <a:chExt cx="1755000" cy="55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1B0DE887-EA82-0693-EA1B-3BED9C944865}"/>
                    </a:ext>
                  </a:extLst>
                </p14:cNvPr>
                <p14:cNvContentPartPr/>
                <p14:nvPr/>
              </p14:nvContentPartPr>
              <p14:xfrm>
                <a:off x="5076144" y="6008941"/>
                <a:ext cx="5400" cy="252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1B0DE887-EA82-0693-EA1B-3BED9C944865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070024" y="6002821"/>
                  <a:ext cx="176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7745BAA8-E629-67FD-28EF-9A59335BCA20}"/>
                    </a:ext>
                  </a:extLst>
                </p14:cNvPr>
                <p14:cNvContentPartPr/>
                <p14:nvPr/>
              </p14:nvContentPartPr>
              <p14:xfrm>
                <a:off x="5044104" y="5724901"/>
                <a:ext cx="456480" cy="31572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7745BAA8-E629-67FD-28EF-9A59335BCA20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037984" y="5718781"/>
                  <a:ext cx="4687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24F2EAE5-020A-605B-9708-D269EDBC7398}"/>
                    </a:ext>
                  </a:extLst>
                </p14:cNvPr>
                <p14:cNvContentPartPr/>
                <p14:nvPr/>
              </p14:nvContentPartPr>
              <p14:xfrm>
                <a:off x="5570424" y="5638501"/>
                <a:ext cx="200880" cy="32940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24F2EAE5-020A-605B-9708-D269EDBC7398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564304" y="5632381"/>
                  <a:ext cx="2131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921F29C3-8FC3-D811-0B50-A92B8E0CC9BA}"/>
                    </a:ext>
                  </a:extLst>
                </p14:cNvPr>
                <p14:cNvContentPartPr/>
                <p14:nvPr/>
              </p14:nvContentPartPr>
              <p14:xfrm>
                <a:off x="5926824" y="5665861"/>
                <a:ext cx="27720" cy="17532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921F29C3-8FC3-D811-0B50-A92B8E0CC9BA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920704" y="5659741"/>
                  <a:ext cx="399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621DDCB5-150D-9442-C380-B7D8394D616F}"/>
                    </a:ext>
                  </a:extLst>
                </p14:cNvPr>
                <p14:cNvContentPartPr/>
                <p14:nvPr/>
              </p14:nvContentPartPr>
              <p14:xfrm>
                <a:off x="5914584" y="5621941"/>
                <a:ext cx="292320" cy="40104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621DDCB5-150D-9442-C380-B7D8394D616F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908464" y="5615821"/>
                  <a:ext cx="30456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5685D341-36E0-EF86-FE73-A5F815FB609D}"/>
                    </a:ext>
                  </a:extLst>
                </p14:cNvPr>
                <p14:cNvContentPartPr/>
                <p14:nvPr/>
              </p14:nvContentPartPr>
              <p14:xfrm>
                <a:off x="6108264" y="5761621"/>
                <a:ext cx="454320" cy="27000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5685D341-36E0-EF86-FE73-A5F815FB609D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102144" y="5755501"/>
                  <a:ext cx="4665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9B3E8206-95AC-32C1-5E83-1546B731356E}"/>
                    </a:ext>
                  </a:extLst>
                </p14:cNvPr>
                <p14:cNvContentPartPr/>
                <p14:nvPr/>
              </p14:nvContentPartPr>
              <p14:xfrm>
                <a:off x="6297264" y="5858101"/>
                <a:ext cx="201240" cy="14724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9B3E8206-95AC-32C1-5E83-1546B731356E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291144" y="5851981"/>
                  <a:ext cx="2134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BDD23FA4-6627-5758-0231-8110A9E817C0}"/>
                    </a:ext>
                  </a:extLst>
                </p14:cNvPr>
                <p14:cNvContentPartPr/>
                <p14:nvPr/>
              </p14:nvContentPartPr>
              <p14:xfrm>
                <a:off x="6587064" y="5500981"/>
                <a:ext cx="212040" cy="55044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BDD23FA4-6627-5758-0231-8110A9E817C0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580944" y="5494861"/>
                  <a:ext cx="224280" cy="56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443" name="Ink 442">
                <a:extLst>
                  <a:ext uri="{FF2B5EF4-FFF2-40B4-BE49-F238E27FC236}">
                    <a16:creationId xmlns:a16="http://schemas.microsoft.com/office/drawing/2014/main" id="{4F2EF970-3B97-E786-183E-74ACE8E9C4CC}"/>
                  </a:ext>
                </a:extLst>
              </p14:cNvPr>
              <p14:cNvContentPartPr/>
              <p14:nvPr/>
            </p14:nvContentPartPr>
            <p14:xfrm>
              <a:off x="9649224" y="4894021"/>
              <a:ext cx="46080" cy="36720"/>
            </p14:xfrm>
          </p:contentPart>
        </mc:Choice>
        <mc:Fallback xmlns="">
          <p:pic>
            <p:nvPicPr>
              <p:cNvPr id="443" name="Ink 442">
                <a:extLst>
                  <a:ext uri="{FF2B5EF4-FFF2-40B4-BE49-F238E27FC236}">
                    <a16:creationId xmlns:a16="http://schemas.microsoft.com/office/drawing/2014/main" id="{4F2EF970-3B97-E786-183E-74ACE8E9C4CC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9643104" y="4887901"/>
                <a:ext cx="583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444" name="Ink 443">
                <a:extLst>
                  <a:ext uri="{FF2B5EF4-FFF2-40B4-BE49-F238E27FC236}">
                    <a16:creationId xmlns:a16="http://schemas.microsoft.com/office/drawing/2014/main" id="{8CF542BA-D49F-AF8A-A620-849052B0C77D}"/>
                  </a:ext>
                </a:extLst>
              </p14:cNvPr>
              <p14:cNvContentPartPr/>
              <p14:nvPr/>
            </p14:nvContentPartPr>
            <p14:xfrm>
              <a:off x="7012584" y="5846941"/>
              <a:ext cx="74520" cy="44280"/>
            </p14:xfrm>
          </p:contentPart>
        </mc:Choice>
        <mc:Fallback xmlns="">
          <p:pic>
            <p:nvPicPr>
              <p:cNvPr id="444" name="Ink 443">
                <a:extLst>
                  <a:ext uri="{FF2B5EF4-FFF2-40B4-BE49-F238E27FC236}">
                    <a16:creationId xmlns:a16="http://schemas.microsoft.com/office/drawing/2014/main" id="{8CF542BA-D49F-AF8A-A620-849052B0C77D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7006464" y="5840821"/>
                <a:ext cx="86760" cy="5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541AD745-B2BB-EBC8-8628-C8E71CEC23F4}"/>
              </a:ext>
            </a:extLst>
          </p:cNvPr>
          <p:cNvGrpSpPr/>
          <p:nvPr/>
        </p:nvGrpSpPr>
        <p:grpSpPr>
          <a:xfrm>
            <a:off x="5967206" y="3526869"/>
            <a:ext cx="126360" cy="174960"/>
            <a:chOff x="5967206" y="3526869"/>
            <a:chExt cx="126360" cy="17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F0A27B8-A4CD-D861-E18D-291B41B3DCBB}"/>
                    </a:ext>
                  </a:extLst>
                </p14:cNvPr>
                <p14:cNvContentPartPr/>
                <p14:nvPr/>
              </p14:nvContentPartPr>
              <p14:xfrm>
                <a:off x="5993126" y="3562509"/>
                <a:ext cx="26280" cy="1393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F0A27B8-A4CD-D861-E18D-291B41B3DCBB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987006" y="3556389"/>
                  <a:ext cx="38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EE4529D-8852-BFF0-B76D-3D00A396086E}"/>
                    </a:ext>
                  </a:extLst>
                </p14:cNvPr>
                <p14:cNvContentPartPr/>
                <p14:nvPr/>
              </p14:nvContentPartPr>
              <p14:xfrm>
                <a:off x="5967206" y="3526869"/>
                <a:ext cx="126360" cy="936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EE4529D-8852-BFF0-B76D-3D00A396086E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5961086" y="3520749"/>
                  <a:ext cx="13860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ADCC5FF-3151-7208-A9BC-F855A414E608}"/>
              </a:ext>
            </a:extLst>
          </p:cNvPr>
          <p:cNvGrpSpPr/>
          <p:nvPr/>
        </p:nvGrpSpPr>
        <p:grpSpPr>
          <a:xfrm>
            <a:off x="5288966" y="4040229"/>
            <a:ext cx="88200" cy="160200"/>
            <a:chOff x="5288966" y="4040229"/>
            <a:chExt cx="88200" cy="16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360CECB-FF6A-73D7-CF61-E3E6AB73EA36}"/>
                    </a:ext>
                  </a:extLst>
                </p14:cNvPr>
                <p14:cNvContentPartPr/>
                <p14:nvPr/>
              </p14:nvContentPartPr>
              <p14:xfrm>
                <a:off x="5299046" y="4088109"/>
                <a:ext cx="15840" cy="1123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360CECB-FF6A-73D7-CF61-E3E6AB73EA36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5292926" y="4081989"/>
                  <a:ext cx="28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0562725-F076-67AB-3F0C-2BAA36D7B6BF}"/>
                    </a:ext>
                  </a:extLst>
                </p14:cNvPr>
                <p14:cNvContentPartPr/>
                <p14:nvPr/>
              </p14:nvContentPartPr>
              <p14:xfrm>
                <a:off x="5288966" y="4040229"/>
                <a:ext cx="88200" cy="1245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0562725-F076-67AB-3F0C-2BAA36D7B6BF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5282846" y="4034109"/>
                  <a:ext cx="10044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E630317-97A2-68FD-ECE7-14CE45DC1B5C}"/>
              </a:ext>
            </a:extLst>
          </p:cNvPr>
          <p:cNvGrpSpPr/>
          <p:nvPr/>
        </p:nvGrpSpPr>
        <p:grpSpPr>
          <a:xfrm>
            <a:off x="4309766" y="5597589"/>
            <a:ext cx="100440" cy="188640"/>
            <a:chOff x="4309766" y="5597589"/>
            <a:chExt cx="100440" cy="18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77D7355-EA2F-FBF7-A02A-062106349EE7}"/>
                    </a:ext>
                  </a:extLst>
                </p14:cNvPr>
                <p14:cNvContentPartPr/>
                <p14:nvPr/>
              </p14:nvContentPartPr>
              <p14:xfrm>
                <a:off x="4320566" y="5656269"/>
                <a:ext cx="19080" cy="1299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77D7355-EA2F-FBF7-A02A-062106349EE7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4314446" y="5650149"/>
                  <a:ext cx="313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19E9AAD-5A97-B797-F847-6667B7AB720A}"/>
                    </a:ext>
                  </a:extLst>
                </p14:cNvPr>
                <p14:cNvContentPartPr/>
                <p14:nvPr/>
              </p14:nvContentPartPr>
              <p14:xfrm>
                <a:off x="4309766" y="5597589"/>
                <a:ext cx="100440" cy="1216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19E9AAD-5A97-B797-F847-6667B7AB720A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4303646" y="5591469"/>
                  <a:ext cx="112680" cy="133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02249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5DD1A-87A3-BB63-68E6-134A4F557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5DDD9B0-52D3-8338-6BC6-8B7E62882DCB}"/>
              </a:ext>
            </a:extLst>
          </p:cNvPr>
          <p:cNvGrpSpPr/>
          <p:nvPr/>
        </p:nvGrpSpPr>
        <p:grpSpPr>
          <a:xfrm>
            <a:off x="2877624" y="3781"/>
            <a:ext cx="3771360" cy="1016640"/>
            <a:chOff x="2877624" y="3781"/>
            <a:chExt cx="3771360" cy="101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2CDB608-77DF-FE40-FF2F-E07A819055E1}"/>
                    </a:ext>
                  </a:extLst>
                </p14:cNvPr>
                <p14:cNvContentPartPr/>
                <p14:nvPr/>
              </p14:nvContentPartPr>
              <p14:xfrm>
                <a:off x="3268224" y="345781"/>
                <a:ext cx="35640" cy="353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2CDB608-77DF-FE40-FF2F-E07A819055E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262104" y="339661"/>
                  <a:ext cx="4788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CE7CFEC-1B15-F732-B5CE-67C7E6067E60}"/>
                    </a:ext>
                  </a:extLst>
                </p14:cNvPr>
                <p14:cNvContentPartPr/>
                <p14:nvPr/>
              </p14:nvContentPartPr>
              <p14:xfrm>
                <a:off x="3239784" y="345781"/>
                <a:ext cx="225360" cy="247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CE7CFEC-1B15-F732-B5CE-67C7E6067E6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33674" y="339652"/>
                  <a:ext cx="237580" cy="2599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2E684A4-D475-23FC-E809-A0CD100954DE}"/>
                    </a:ext>
                  </a:extLst>
                </p14:cNvPr>
                <p14:cNvContentPartPr/>
                <p14:nvPr/>
              </p14:nvContentPartPr>
              <p14:xfrm>
                <a:off x="3419784" y="600301"/>
                <a:ext cx="132840" cy="119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2E684A4-D475-23FC-E809-A0CD100954D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13647" y="594181"/>
                  <a:ext cx="145113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6481FFA-5A65-88AF-4C42-4F6842A0C1AB}"/>
                    </a:ext>
                  </a:extLst>
                </p14:cNvPr>
                <p14:cNvContentPartPr/>
                <p14:nvPr/>
              </p14:nvContentPartPr>
              <p14:xfrm>
                <a:off x="3578544" y="591661"/>
                <a:ext cx="127080" cy="167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6481FFA-5A65-88AF-4C42-4F6842A0C1A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72424" y="585528"/>
                  <a:ext cx="139320" cy="1796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FF63AB2-6369-9E51-38E2-26FC9C3E792C}"/>
                    </a:ext>
                  </a:extLst>
                </p14:cNvPr>
                <p14:cNvContentPartPr/>
                <p14:nvPr/>
              </p14:nvContentPartPr>
              <p14:xfrm>
                <a:off x="3727224" y="462421"/>
                <a:ext cx="334080" cy="330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FF63AB2-6369-9E51-38E2-26FC9C3E792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21104" y="456301"/>
                  <a:ext cx="3463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396E620-40A9-0F50-2140-F8E10A2AD71C}"/>
                    </a:ext>
                  </a:extLst>
                </p14:cNvPr>
                <p14:cNvContentPartPr/>
                <p14:nvPr/>
              </p14:nvContentPartPr>
              <p14:xfrm>
                <a:off x="4081824" y="649261"/>
                <a:ext cx="111960" cy="111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396E620-40A9-0F50-2140-F8E10A2AD71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75704" y="643141"/>
                  <a:ext cx="124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1C416BF-5525-2812-0FCC-2A2A7F89B4C7}"/>
                    </a:ext>
                  </a:extLst>
                </p14:cNvPr>
                <p14:cNvContentPartPr/>
                <p14:nvPr/>
              </p14:nvContentPartPr>
              <p14:xfrm>
                <a:off x="4074984" y="549541"/>
                <a:ext cx="64800" cy="12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1C416BF-5525-2812-0FCC-2A2A7F89B4C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68864" y="543421"/>
                  <a:ext cx="77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4C4C7FF-4AFF-7421-BF28-007AF24A3033}"/>
                    </a:ext>
                  </a:extLst>
                </p14:cNvPr>
                <p14:cNvContentPartPr/>
                <p14:nvPr/>
              </p14:nvContentPartPr>
              <p14:xfrm>
                <a:off x="4216464" y="584821"/>
                <a:ext cx="193320" cy="157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4C4C7FF-4AFF-7421-BF28-007AF24A303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10344" y="578701"/>
                  <a:ext cx="2055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160A91D-AF41-9280-B476-720DEEF4F0E9}"/>
                    </a:ext>
                  </a:extLst>
                </p14:cNvPr>
                <p14:cNvContentPartPr/>
                <p14:nvPr/>
              </p14:nvContentPartPr>
              <p14:xfrm>
                <a:off x="4358304" y="313021"/>
                <a:ext cx="68040" cy="459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160A91D-AF41-9280-B476-720DEEF4F0E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52184" y="306901"/>
                  <a:ext cx="8028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B3C0C92-02B7-3E59-B8C1-051BD54A676E}"/>
                    </a:ext>
                  </a:extLst>
                </p14:cNvPr>
                <p14:cNvContentPartPr/>
                <p14:nvPr/>
              </p14:nvContentPartPr>
              <p14:xfrm>
                <a:off x="4330944" y="538021"/>
                <a:ext cx="561240" cy="193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B3C0C92-02B7-3E59-B8C1-051BD54A676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24824" y="531890"/>
                  <a:ext cx="573480" cy="2055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C8D418F-BB3E-F5E3-4B2A-A3E2819D9A50}"/>
                    </a:ext>
                  </a:extLst>
                </p14:cNvPr>
                <p14:cNvContentPartPr/>
                <p14:nvPr/>
              </p14:nvContentPartPr>
              <p14:xfrm>
                <a:off x="5093064" y="360181"/>
                <a:ext cx="215640" cy="372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C8D418F-BB3E-F5E3-4B2A-A3E2819D9A5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86954" y="354061"/>
                  <a:ext cx="22786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FAB26E0-55E8-2B8C-B1EE-B034FFFBE88C}"/>
                    </a:ext>
                  </a:extLst>
                </p14:cNvPr>
                <p14:cNvContentPartPr/>
                <p14:nvPr/>
              </p14:nvContentPartPr>
              <p14:xfrm>
                <a:off x="5353344" y="373501"/>
                <a:ext cx="63360" cy="356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FAB26E0-55E8-2B8C-B1EE-B034FFFBE88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47224" y="367381"/>
                  <a:ext cx="756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1213914-6CE6-DC27-5BF7-699DAABD5D21}"/>
                    </a:ext>
                  </a:extLst>
                </p14:cNvPr>
                <p14:cNvContentPartPr/>
                <p14:nvPr/>
              </p14:nvContentPartPr>
              <p14:xfrm>
                <a:off x="5355144" y="508141"/>
                <a:ext cx="387000" cy="195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1213914-6CE6-DC27-5BF7-699DAABD5D2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49024" y="502021"/>
                  <a:ext cx="3992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D439240-EF36-166D-98C6-EC69D75F6382}"/>
                    </a:ext>
                  </a:extLst>
                </p14:cNvPr>
                <p14:cNvContentPartPr/>
                <p14:nvPr/>
              </p14:nvContentPartPr>
              <p14:xfrm>
                <a:off x="5784264" y="559621"/>
                <a:ext cx="23760" cy="347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D439240-EF36-166D-98C6-EC69D75F638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78144" y="553501"/>
                  <a:ext cx="3600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6BA7D10-D8E4-204A-AEC3-4689D6FCB4AE}"/>
                    </a:ext>
                  </a:extLst>
                </p14:cNvPr>
                <p14:cNvContentPartPr/>
                <p14:nvPr/>
              </p14:nvContentPartPr>
              <p14:xfrm>
                <a:off x="5779224" y="491581"/>
                <a:ext cx="240840" cy="233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6BA7D10-D8E4-204A-AEC3-4689D6FCB4A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73104" y="485452"/>
                  <a:ext cx="253080" cy="2458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30F7D06-ECA4-D6B6-8347-8ED7DFA4DCDE}"/>
                    </a:ext>
                  </a:extLst>
                </p14:cNvPr>
                <p14:cNvContentPartPr/>
                <p14:nvPr/>
              </p14:nvContentPartPr>
              <p14:xfrm>
                <a:off x="2877624" y="3781"/>
                <a:ext cx="3771360" cy="1016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30F7D06-ECA4-D6B6-8347-8ED7DFA4DCD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71504" y="-2339"/>
                  <a:ext cx="3783600" cy="10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6AAACB6-F4C0-6443-E8CF-20FFC094567F}"/>
                    </a:ext>
                  </a:extLst>
                </p14:cNvPr>
                <p14:cNvContentPartPr/>
                <p14:nvPr/>
              </p14:nvContentPartPr>
              <p14:xfrm>
                <a:off x="6454224" y="22501"/>
                <a:ext cx="178200" cy="877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6AAACB6-F4C0-6443-E8CF-20FFC094567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448092" y="16381"/>
                  <a:ext cx="190465" cy="88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8815468-EE46-7938-A36A-4B17D841EB17}"/>
              </a:ext>
            </a:extLst>
          </p:cNvPr>
          <p:cNvGrpSpPr/>
          <p:nvPr/>
        </p:nvGrpSpPr>
        <p:grpSpPr>
          <a:xfrm>
            <a:off x="7018704" y="221941"/>
            <a:ext cx="3874680" cy="611640"/>
            <a:chOff x="7018704" y="221941"/>
            <a:chExt cx="3874680" cy="61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1ED6190-E970-89F6-86E4-B85D3B84C6F0}"/>
                    </a:ext>
                  </a:extLst>
                </p14:cNvPr>
                <p14:cNvContentPartPr/>
                <p14:nvPr/>
              </p14:nvContentPartPr>
              <p14:xfrm>
                <a:off x="7018704" y="440461"/>
                <a:ext cx="238680" cy="261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1ED6190-E970-89F6-86E4-B85D3B84C6F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012584" y="434341"/>
                  <a:ext cx="2509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A8EF6CA-D7A4-F4B6-E64D-16FE1A8D0288}"/>
                    </a:ext>
                  </a:extLst>
                </p14:cNvPr>
                <p14:cNvContentPartPr/>
                <p14:nvPr/>
              </p14:nvContentPartPr>
              <p14:xfrm>
                <a:off x="7070904" y="572941"/>
                <a:ext cx="209520" cy="32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A8EF6CA-D7A4-F4B6-E64D-16FE1A8D028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064773" y="566821"/>
                  <a:ext cx="221781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99A892A-CB35-67D1-7BE7-F60845C5263D}"/>
                    </a:ext>
                  </a:extLst>
                </p14:cNvPr>
                <p14:cNvContentPartPr/>
                <p14:nvPr/>
              </p14:nvContentPartPr>
              <p14:xfrm>
                <a:off x="7397064" y="507781"/>
                <a:ext cx="165240" cy="31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99A892A-CB35-67D1-7BE7-F60845C5263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390944" y="501661"/>
                  <a:ext cx="1774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D6D4845-81A7-3E25-B317-2346EE03B85F}"/>
                    </a:ext>
                  </a:extLst>
                </p14:cNvPr>
                <p14:cNvContentPartPr/>
                <p14:nvPr/>
              </p14:nvContentPartPr>
              <p14:xfrm>
                <a:off x="7388064" y="619741"/>
                <a:ext cx="146160" cy="28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D6D4845-81A7-3E25-B317-2346EE03B85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381944" y="613621"/>
                  <a:ext cx="158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6B50CB8-147F-DB17-FE9B-0616D6109075}"/>
                    </a:ext>
                  </a:extLst>
                </p14:cNvPr>
                <p14:cNvContentPartPr/>
                <p14:nvPr/>
              </p14:nvContentPartPr>
              <p14:xfrm>
                <a:off x="7718904" y="318781"/>
                <a:ext cx="197280" cy="376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6B50CB8-147F-DB17-FE9B-0616D610907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712795" y="312661"/>
                  <a:ext cx="209498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142BABD-B9C6-FBCD-58B5-B8BECB651EFC}"/>
                    </a:ext>
                  </a:extLst>
                </p14:cNvPr>
                <p14:cNvContentPartPr/>
                <p14:nvPr/>
              </p14:nvContentPartPr>
              <p14:xfrm>
                <a:off x="7898184" y="475381"/>
                <a:ext cx="193680" cy="182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142BABD-B9C6-FBCD-58B5-B8BECB651EF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92075" y="469261"/>
                  <a:ext cx="205897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A648E75-6D04-C590-FEEB-9F0CA9429276}"/>
                    </a:ext>
                  </a:extLst>
                </p14:cNvPr>
                <p14:cNvContentPartPr/>
                <p14:nvPr/>
              </p14:nvContentPartPr>
              <p14:xfrm>
                <a:off x="7959384" y="500941"/>
                <a:ext cx="140760" cy="170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A648E75-6D04-C590-FEEB-9F0CA942927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953264" y="494821"/>
                  <a:ext cx="1530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73F5660-46B1-FE63-148E-5A4131885FBE}"/>
                    </a:ext>
                  </a:extLst>
                </p14:cNvPr>
                <p14:cNvContentPartPr/>
                <p14:nvPr/>
              </p14:nvContentPartPr>
              <p14:xfrm>
                <a:off x="8092584" y="601381"/>
                <a:ext cx="41400" cy="125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73F5660-46B1-FE63-148E-5A4131885FB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086464" y="595261"/>
                  <a:ext cx="536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E455124-CB6B-72CB-70ED-3BDA59F27D27}"/>
                    </a:ext>
                  </a:extLst>
                </p14:cNvPr>
                <p14:cNvContentPartPr/>
                <p14:nvPr/>
              </p14:nvContentPartPr>
              <p14:xfrm>
                <a:off x="8249544" y="419941"/>
                <a:ext cx="136800" cy="244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E455124-CB6B-72CB-70ED-3BDA59F27D2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243424" y="413830"/>
                  <a:ext cx="149040" cy="2563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FFB7D21-7DD1-3D5E-3B3B-2DE6454706CC}"/>
                    </a:ext>
                  </a:extLst>
                </p14:cNvPr>
                <p14:cNvContentPartPr/>
                <p14:nvPr/>
              </p14:nvContentPartPr>
              <p14:xfrm>
                <a:off x="8501544" y="574741"/>
                <a:ext cx="18360" cy="120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FFB7D21-7DD1-3D5E-3B3B-2DE6454706C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495424" y="568621"/>
                  <a:ext cx="30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B141587-B5E9-791F-0F9C-C2E8CDDBCB57}"/>
                    </a:ext>
                  </a:extLst>
                </p14:cNvPr>
                <p14:cNvContentPartPr/>
                <p14:nvPr/>
              </p14:nvContentPartPr>
              <p14:xfrm>
                <a:off x="8536104" y="458821"/>
                <a:ext cx="243000" cy="374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B141587-B5E9-791F-0F9C-C2E8CDDBCB5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529984" y="452701"/>
                  <a:ext cx="2552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7362092-072F-DACF-9C22-56C27866A90C}"/>
                    </a:ext>
                  </a:extLst>
                </p14:cNvPr>
                <p14:cNvContentPartPr/>
                <p14:nvPr/>
              </p14:nvContentPartPr>
              <p14:xfrm>
                <a:off x="8740224" y="307261"/>
                <a:ext cx="211320" cy="395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7362092-072F-DACF-9C22-56C27866A90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734104" y="301141"/>
                  <a:ext cx="22356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E06514B-4EEF-166F-53E0-B234FB14CE28}"/>
                    </a:ext>
                  </a:extLst>
                </p14:cNvPr>
                <p14:cNvContentPartPr/>
                <p14:nvPr/>
              </p14:nvContentPartPr>
              <p14:xfrm>
                <a:off x="9106704" y="391861"/>
                <a:ext cx="184680" cy="224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E06514B-4EEF-166F-53E0-B234FB14CE2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00584" y="385741"/>
                  <a:ext cx="1969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30B94A0-FA09-9C9A-8F72-E4D8B12C2FD3}"/>
                    </a:ext>
                  </a:extLst>
                </p14:cNvPr>
                <p14:cNvContentPartPr/>
                <p14:nvPr/>
              </p14:nvContentPartPr>
              <p14:xfrm>
                <a:off x="9086544" y="511381"/>
                <a:ext cx="202320" cy="54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30B94A0-FA09-9C9A-8F72-E4D8B12C2FD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080413" y="505301"/>
                  <a:ext cx="214582" cy="665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40A3AF7-4524-28A4-16EB-CCAF263C7DA0}"/>
                    </a:ext>
                  </a:extLst>
                </p14:cNvPr>
                <p14:cNvContentPartPr/>
                <p14:nvPr/>
              </p14:nvContentPartPr>
              <p14:xfrm>
                <a:off x="9445824" y="364501"/>
                <a:ext cx="198360" cy="302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40A3AF7-4524-28A4-16EB-CCAF263C7DA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439693" y="358381"/>
                  <a:ext cx="210622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62AF7A1-39AF-6054-9470-897840797536}"/>
                    </a:ext>
                  </a:extLst>
                </p14:cNvPr>
                <p14:cNvContentPartPr/>
                <p14:nvPr/>
              </p14:nvContentPartPr>
              <p14:xfrm>
                <a:off x="9637344" y="633421"/>
                <a:ext cx="158760" cy="116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62AF7A1-39AF-6054-9470-89784079753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631224" y="627301"/>
                  <a:ext cx="171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6341B45-F2FA-1722-6CF5-81FBD2E3B4F6}"/>
                    </a:ext>
                  </a:extLst>
                </p14:cNvPr>
                <p14:cNvContentPartPr/>
                <p14:nvPr/>
              </p14:nvContentPartPr>
              <p14:xfrm>
                <a:off x="9818064" y="350101"/>
                <a:ext cx="147960" cy="299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6341B45-F2FA-1722-6CF5-81FBD2E3B4F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811944" y="343981"/>
                  <a:ext cx="1602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CECA09F-0296-C99A-E0A2-33DC8E6D4991}"/>
                    </a:ext>
                  </a:extLst>
                </p14:cNvPr>
                <p14:cNvContentPartPr/>
                <p14:nvPr/>
              </p14:nvContentPartPr>
              <p14:xfrm>
                <a:off x="10055664" y="352261"/>
                <a:ext cx="59760" cy="163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CECA09F-0296-C99A-E0A2-33DC8E6D499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049544" y="346141"/>
                  <a:ext cx="720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C11F6AB-4D23-8326-A5F9-7BDE2688F23C}"/>
                    </a:ext>
                  </a:extLst>
                </p14:cNvPr>
                <p14:cNvContentPartPr/>
                <p14:nvPr/>
              </p14:nvContentPartPr>
              <p14:xfrm>
                <a:off x="9919944" y="495541"/>
                <a:ext cx="310680" cy="77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C11F6AB-4D23-8326-A5F9-7BDE2688F23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913824" y="489449"/>
                  <a:ext cx="322920" cy="892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7355348-8550-EB9E-FEC2-3F61B12E0DD3}"/>
                    </a:ext>
                  </a:extLst>
                </p14:cNvPr>
                <p14:cNvContentPartPr/>
                <p14:nvPr/>
              </p14:nvContentPartPr>
              <p14:xfrm>
                <a:off x="10036224" y="598861"/>
                <a:ext cx="159840" cy="146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7355348-8550-EB9E-FEC2-3F61B12E0DD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30104" y="592726"/>
                  <a:ext cx="172080" cy="1584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F470527-168D-2A97-03ED-E824B158C96A}"/>
                    </a:ext>
                  </a:extLst>
                </p14:cNvPr>
                <p14:cNvContentPartPr/>
                <p14:nvPr/>
              </p14:nvContentPartPr>
              <p14:xfrm>
                <a:off x="10237464" y="221941"/>
                <a:ext cx="182880" cy="543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F470527-168D-2A97-03ED-E824B158C96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231344" y="215821"/>
                  <a:ext cx="19512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6F0F346-7EA4-4F6C-4527-D9B448C54EF0}"/>
                    </a:ext>
                  </a:extLst>
                </p14:cNvPr>
                <p14:cNvContentPartPr/>
                <p14:nvPr/>
              </p14:nvContentPartPr>
              <p14:xfrm>
                <a:off x="10520424" y="548461"/>
                <a:ext cx="308880" cy="17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6F0F346-7EA4-4F6C-4527-D9B448C54EF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514304" y="542341"/>
                  <a:ext cx="321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1B2F384-4C76-8AEF-7212-5DF917D33978}"/>
                    </a:ext>
                  </a:extLst>
                </p14:cNvPr>
                <p14:cNvContentPartPr/>
                <p14:nvPr/>
              </p14:nvContentPartPr>
              <p14:xfrm>
                <a:off x="10710504" y="478981"/>
                <a:ext cx="182880" cy="260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1B2F384-4C76-8AEF-7212-5DF917D3397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704396" y="472869"/>
                  <a:ext cx="195096" cy="27286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8D0E560-F2C9-A886-59F5-CFA6432C3EF0}"/>
              </a:ext>
            </a:extLst>
          </p:cNvPr>
          <p:cNvGrpSpPr/>
          <p:nvPr/>
        </p:nvGrpSpPr>
        <p:grpSpPr>
          <a:xfrm>
            <a:off x="11106144" y="207541"/>
            <a:ext cx="1035720" cy="574200"/>
            <a:chOff x="11106144" y="207541"/>
            <a:chExt cx="1035720" cy="57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773F5D9-47A3-EA46-9A74-A5BBFD7F57AA}"/>
                    </a:ext>
                  </a:extLst>
                </p14:cNvPr>
                <p14:cNvContentPartPr/>
                <p14:nvPr/>
              </p14:nvContentPartPr>
              <p14:xfrm>
                <a:off x="11106144" y="316981"/>
                <a:ext cx="260280" cy="371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773F5D9-47A3-EA46-9A74-A5BBFD7F57A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100024" y="310861"/>
                  <a:ext cx="2725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21F1E00-A43B-F0B1-31E0-A5708348D77E}"/>
                    </a:ext>
                  </a:extLst>
                </p14:cNvPr>
                <p14:cNvContentPartPr/>
                <p14:nvPr/>
              </p14:nvContentPartPr>
              <p14:xfrm>
                <a:off x="11312424" y="582301"/>
                <a:ext cx="225000" cy="136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21F1E00-A43B-F0B1-31E0-A5708348D77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306304" y="576165"/>
                  <a:ext cx="237240" cy="1490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B8E6513-62CA-9529-9F05-9E7475175CFD}"/>
                    </a:ext>
                  </a:extLst>
                </p14:cNvPr>
                <p14:cNvContentPartPr/>
                <p14:nvPr/>
              </p14:nvContentPartPr>
              <p14:xfrm>
                <a:off x="11598624" y="297541"/>
                <a:ext cx="129960" cy="376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B8E6513-62CA-9529-9F05-9E7475175CF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592504" y="291421"/>
                  <a:ext cx="14220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57DDE43-71EC-050E-0BAE-BD25E4339337}"/>
                    </a:ext>
                  </a:extLst>
                </p14:cNvPr>
                <p14:cNvContentPartPr/>
                <p14:nvPr/>
              </p14:nvContentPartPr>
              <p14:xfrm>
                <a:off x="11818224" y="300061"/>
                <a:ext cx="39600" cy="165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57DDE43-71EC-050E-0BAE-BD25E433933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812104" y="293941"/>
                  <a:ext cx="51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B54515F-E10D-A0A4-E9FC-50D78369C6A5}"/>
                    </a:ext>
                  </a:extLst>
                </p14:cNvPr>
                <p14:cNvContentPartPr/>
                <p14:nvPr/>
              </p14:nvContentPartPr>
              <p14:xfrm>
                <a:off x="11661264" y="475381"/>
                <a:ext cx="343080" cy="44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B54515F-E10D-A0A4-E9FC-50D78369C6A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655144" y="469211"/>
                  <a:ext cx="355320" cy="566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72CD4C8-0C86-0521-3625-717A8981941D}"/>
                    </a:ext>
                  </a:extLst>
                </p14:cNvPr>
                <p14:cNvContentPartPr/>
                <p14:nvPr/>
              </p14:nvContentPartPr>
              <p14:xfrm>
                <a:off x="11779344" y="551701"/>
                <a:ext cx="149040" cy="93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72CD4C8-0C86-0521-3625-717A8981941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773224" y="545581"/>
                  <a:ext cx="161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A770BF3-5C7C-EB59-F967-15F0D6006FF7}"/>
                    </a:ext>
                  </a:extLst>
                </p14:cNvPr>
                <p14:cNvContentPartPr/>
                <p14:nvPr/>
              </p14:nvContentPartPr>
              <p14:xfrm>
                <a:off x="11895984" y="530101"/>
                <a:ext cx="37080" cy="185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A770BF3-5C7C-EB59-F967-15F0D6006FF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889923" y="523969"/>
                  <a:ext cx="49202" cy="1980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0009599-C8CC-3E52-0D22-370A9972368E}"/>
                    </a:ext>
                  </a:extLst>
                </p14:cNvPr>
                <p14:cNvContentPartPr/>
                <p14:nvPr/>
              </p14:nvContentPartPr>
              <p14:xfrm>
                <a:off x="11917224" y="207541"/>
                <a:ext cx="224640" cy="574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0009599-C8CC-3E52-0D22-370A9972368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911104" y="201421"/>
                  <a:ext cx="236880" cy="58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504EF17-D686-D13B-B9C2-8A760642A8B8}"/>
              </a:ext>
            </a:extLst>
          </p:cNvPr>
          <p:cNvGrpSpPr/>
          <p:nvPr/>
        </p:nvGrpSpPr>
        <p:grpSpPr>
          <a:xfrm>
            <a:off x="7803504" y="999541"/>
            <a:ext cx="1103400" cy="509040"/>
            <a:chOff x="7803504" y="999541"/>
            <a:chExt cx="1103400" cy="50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D05ED1A-A9C3-3F63-F5A8-E48692B2FD94}"/>
                    </a:ext>
                  </a:extLst>
                </p14:cNvPr>
                <p14:cNvContentPartPr/>
                <p14:nvPr/>
              </p14:nvContentPartPr>
              <p14:xfrm>
                <a:off x="7803504" y="1218061"/>
                <a:ext cx="326880" cy="233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D05ED1A-A9C3-3F63-F5A8-E48692B2FD9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797384" y="1211941"/>
                  <a:ext cx="3391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A4D2D44-B227-EA05-DDB3-4C7D77009E99}"/>
                    </a:ext>
                  </a:extLst>
                </p14:cNvPr>
                <p14:cNvContentPartPr/>
                <p14:nvPr/>
              </p14:nvContentPartPr>
              <p14:xfrm>
                <a:off x="8225784" y="1051741"/>
                <a:ext cx="156240" cy="353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A4D2D44-B227-EA05-DDB3-4C7D77009E9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219664" y="1045621"/>
                  <a:ext cx="1684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C483124-F883-75C9-5F64-59E146EFBFF0}"/>
                    </a:ext>
                  </a:extLst>
                </p14:cNvPr>
                <p14:cNvContentPartPr/>
                <p14:nvPr/>
              </p14:nvContentPartPr>
              <p14:xfrm>
                <a:off x="8367624" y="1183501"/>
                <a:ext cx="267120" cy="205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C483124-F883-75C9-5F64-59E146EFBFF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361504" y="1177381"/>
                  <a:ext cx="2793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CD6213D-BC4E-973F-C9DD-728D10F2CC12}"/>
                    </a:ext>
                  </a:extLst>
                </p14:cNvPr>
                <p14:cNvContentPartPr/>
                <p14:nvPr/>
              </p14:nvContentPartPr>
              <p14:xfrm>
                <a:off x="8436384" y="1301581"/>
                <a:ext cx="235800" cy="29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CD6213D-BC4E-973F-C9DD-728D10F2CC1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30264" y="1295461"/>
                  <a:ext cx="2480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6F1FD41-BBEF-8E8D-A3F7-7C2CB3320194}"/>
                    </a:ext>
                  </a:extLst>
                </p14:cNvPr>
                <p14:cNvContentPartPr/>
                <p14:nvPr/>
              </p14:nvContentPartPr>
              <p14:xfrm>
                <a:off x="8711064" y="999541"/>
                <a:ext cx="195840" cy="509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6F1FD41-BBEF-8E8D-A3F7-7C2CB332019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704944" y="993421"/>
                  <a:ext cx="208080" cy="52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3979382-EF33-6BE3-8CD5-423932364742}"/>
              </a:ext>
            </a:extLst>
          </p:cNvPr>
          <p:cNvGrpSpPr/>
          <p:nvPr/>
        </p:nvGrpSpPr>
        <p:grpSpPr>
          <a:xfrm>
            <a:off x="479376" y="1412776"/>
            <a:ext cx="3182760" cy="745200"/>
            <a:chOff x="2263464" y="1460341"/>
            <a:chExt cx="3182760" cy="74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1510FCC-E0A5-1198-4239-DB3F329A60FA}"/>
                    </a:ext>
                  </a:extLst>
                </p14:cNvPr>
                <p14:cNvContentPartPr/>
                <p14:nvPr/>
              </p14:nvContentPartPr>
              <p14:xfrm>
                <a:off x="2263464" y="1574101"/>
                <a:ext cx="234000" cy="399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1510FCC-E0A5-1198-4239-DB3F329A60F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257353" y="1567981"/>
                  <a:ext cx="246221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5B47C8D-5B58-D550-F5F4-B325523E6A33}"/>
                    </a:ext>
                  </a:extLst>
                </p14:cNvPr>
                <p14:cNvContentPartPr/>
                <p14:nvPr/>
              </p14:nvContentPartPr>
              <p14:xfrm>
                <a:off x="2509704" y="1798021"/>
                <a:ext cx="228600" cy="235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5B47C8D-5B58-D550-F5F4-B325523E6A3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503574" y="1791901"/>
                  <a:ext cx="240859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0D76B1F-FCCB-2F91-AB25-0577C94810FA}"/>
                    </a:ext>
                  </a:extLst>
                </p14:cNvPr>
                <p14:cNvContentPartPr/>
                <p14:nvPr/>
              </p14:nvContentPartPr>
              <p14:xfrm>
                <a:off x="2546784" y="1919341"/>
                <a:ext cx="184320" cy="26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0D76B1F-FCCB-2F91-AB25-0577C94810F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540664" y="1913303"/>
                  <a:ext cx="196560" cy="387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5603ECA-3518-20C2-3501-3AC198941254}"/>
                    </a:ext>
                  </a:extLst>
                </p14:cNvPr>
                <p14:cNvContentPartPr/>
                <p14:nvPr/>
              </p14:nvContentPartPr>
              <p14:xfrm>
                <a:off x="2867184" y="1838701"/>
                <a:ext cx="159480" cy="15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5603ECA-3518-20C2-3501-3AC19894125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861064" y="1832581"/>
                  <a:ext cx="171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43A5B5A-3438-35D0-FB25-F7C0BF7BA63E}"/>
                    </a:ext>
                  </a:extLst>
                </p14:cNvPr>
                <p14:cNvContentPartPr/>
                <p14:nvPr/>
              </p14:nvContentPartPr>
              <p14:xfrm>
                <a:off x="2893104" y="1927261"/>
                <a:ext cx="152640" cy="21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43A5B5A-3438-35D0-FB25-F7C0BF7BA63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886984" y="1921141"/>
                  <a:ext cx="164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1EAD57F-72B5-78FF-DE09-88FCF1FD76A3}"/>
                    </a:ext>
                  </a:extLst>
                </p14:cNvPr>
                <p14:cNvContentPartPr/>
                <p14:nvPr/>
              </p14:nvContentPartPr>
              <p14:xfrm>
                <a:off x="3245544" y="1610101"/>
                <a:ext cx="163080" cy="381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1EAD57F-72B5-78FF-DE09-88FCF1FD76A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239410" y="1603981"/>
                  <a:ext cx="175347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527B3EA-BBC8-9978-F8D7-AAA2BC0B1D2F}"/>
                    </a:ext>
                  </a:extLst>
                </p14:cNvPr>
                <p14:cNvContentPartPr/>
                <p14:nvPr/>
              </p14:nvContentPartPr>
              <p14:xfrm>
                <a:off x="3483144" y="1627741"/>
                <a:ext cx="164520" cy="340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527B3EA-BBC8-9978-F8D7-AAA2BC0B1D2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477024" y="1621627"/>
                  <a:ext cx="176760" cy="352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65EDBDE-4FB1-E437-1AA5-74449E6D16C4}"/>
                    </a:ext>
                  </a:extLst>
                </p14:cNvPr>
                <p14:cNvContentPartPr/>
                <p14:nvPr/>
              </p14:nvContentPartPr>
              <p14:xfrm>
                <a:off x="3681504" y="1779301"/>
                <a:ext cx="137520" cy="138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65EDBDE-4FB1-E437-1AA5-74449E6D16C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675384" y="1773181"/>
                  <a:ext cx="149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74DD7E4-A09B-6CA6-C139-F76FFF654C48}"/>
                    </a:ext>
                  </a:extLst>
                </p14:cNvPr>
                <p14:cNvContentPartPr/>
                <p14:nvPr/>
              </p14:nvContentPartPr>
              <p14:xfrm>
                <a:off x="3719664" y="1768141"/>
                <a:ext cx="101160" cy="171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74DD7E4-A09B-6CA6-C139-F76FFF654C4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713544" y="1762034"/>
                  <a:ext cx="113400" cy="1835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20A19AF-6739-EB9C-FDBC-24296730591D}"/>
                    </a:ext>
                  </a:extLst>
                </p14:cNvPr>
                <p14:cNvContentPartPr/>
                <p14:nvPr/>
              </p14:nvContentPartPr>
              <p14:xfrm>
                <a:off x="3900024" y="1882621"/>
                <a:ext cx="36000" cy="149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20A19AF-6739-EB9C-FDBC-24296730591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93842" y="1876501"/>
                  <a:ext cx="48364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EBB2C79-9080-9A9A-AAE1-12571433EA7F}"/>
                    </a:ext>
                  </a:extLst>
                </p14:cNvPr>
                <p14:cNvContentPartPr/>
                <p14:nvPr/>
              </p14:nvContentPartPr>
              <p14:xfrm>
                <a:off x="4063104" y="1574821"/>
                <a:ext cx="216720" cy="406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EBB2C79-9080-9A9A-AAE1-12571433EA7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56984" y="1568701"/>
                  <a:ext cx="2289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0EC927B-D97D-0537-7EA3-3A8B8310173D}"/>
                    </a:ext>
                  </a:extLst>
                </p14:cNvPr>
                <p14:cNvContentPartPr/>
                <p14:nvPr/>
              </p14:nvContentPartPr>
              <p14:xfrm>
                <a:off x="4333104" y="1780741"/>
                <a:ext cx="139680" cy="204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0EC927B-D97D-0537-7EA3-3A8B8310173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326984" y="1774621"/>
                  <a:ext cx="1519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CB70BAD-61FD-4935-8BAD-1A41F0D7D413}"/>
                    </a:ext>
                  </a:extLst>
                </p14:cNvPr>
                <p14:cNvContentPartPr/>
                <p14:nvPr/>
              </p14:nvContentPartPr>
              <p14:xfrm>
                <a:off x="4563504" y="1901701"/>
                <a:ext cx="33480" cy="150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CB70BAD-61FD-4935-8BAD-1A41F0D7D41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557384" y="1895581"/>
                  <a:ext cx="457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487D092-5817-79CC-BA3B-8F3F8093D6CE}"/>
                    </a:ext>
                  </a:extLst>
                </p14:cNvPr>
                <p14:cNvContentPartPr/>
                <p14:nvPr/>
              </p14:nvContentPartPr>
              <p14:xfrm>
                <a:off x="4751424" y="1603261"/>
                <a:ext cx="205200" cy="402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487D092-5817-79CC-BA3B-8F3F8093D6C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745293" y="1597141"/>
                  <a:ext cx="217462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6365475-9AEF-8C25-A094-343D1A426189}"/>
                    </a:ext>
                  </a:extLst>
                </p14:cNvPr>
                <p14:cNvContentPartPr/>
                <p14:nvPr/>
              </p14:nvContentPartPr>
              <p14:xfrm>
                <a:off x="4990104" y="1798381"/>
                <a:ext cx="275040" cy="407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6365475-9AEF-8C25-A094-343D1A42618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983984" y="1792261"/>
                  <a:ext cx="28728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320C2AF-BFD1-72BE-A910-760645188771}"/>
                    </a:ext>
                  </a:extLst>
                </p14:cNvPr>
                <p14:cNvContentPartPr/>
                <p14:nvPr/>
              </p14:nvContentPartPr>
              <p14:xfrm>
                <a:off x="5269824" y="1460341"/>
                <a:ext cx="176400" cy="556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320C2AF-BFD1-72BE-A910-76064518877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263704" y="1454221"/>
                  <a:ext cx="188640" cy="56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2A06CDF-66E3-A647-0355-91EE7EE8D1AF}"/>
              </a:ext>
            </a:extLst>
          </p:cNvPr>
          <p:cNvGrpSpPr/>
          <p:nvPr/>
        </p:nvGrpSpPr>
        <p:grpSpPr>
          <a:xfrm>
            <a:off x="9342144" y="1103941"/>
            <a:ext cx="1737360" cy="339840"/>
            <a:chOff x="9342144" y="1103941"/>
            <a:chExt cx="173736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3BBE764-AFB5-8CE5-0DC0-F3553BD9A02A}"/>
                    </a:ext>
                  </a:extLst>
                </p14:cNvPr>
                <p14:cNvContentPartPr/>
                <p14:nvPr/>
              </p14:nvContentPartPr>
              <p14:xfrm>
                <a:off x="9342144" y="1103941"/>
                <a:ext cx="179280" cy="339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3BBE764-AFB5-8CE5-0DC0-F3553BD9A02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336024" y="1097821"/>
                  <a:ext cx="1915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675C4B9-3E77-08A8-AB54-FFE5C4C430F5}"/>
                    </a:ext>
                  </a:extLst>
                </p14:cNvPr>
                <p14:cNvContentPartPr/>
                <p14:nvPr/>
              </p14:nvContentPartPr>
              <p14:xfrm>
                <a:off x="9534384" y="1251541"/>
                <a:ext cx="145080" cy="147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675C4B9-3E77-08A8-AB54-FFE5C4C430F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528264" y="1245421"/>
                  <a:ext cx="1573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88358DD-A805-1431-BA73-9BFAF92689D7}"/>
                    </a:ext>
                  </a:extLst>
                </p14:cNvPr>
                <p14:cNvContentPartPr/>
                <p14:nvPr/>
              </p14:nvContentPartPr>
              <p14:xfrm>
                <a:off x="9730224" y="1270981"/>
                <a:ext cx="150480" cy="141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88358DD-A805-1431-BA73-9BFAF92689D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724104" y="1264845"/>
                  <a:ext cx="162720" cy="1541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6D42985-D39B-1A4F-82F9-9BE3CB4706B9}"/>
                    </a:ext>
                  </a:extLst>
                </p14:cNvPr>
                <p14:cNvContentPartPr/>
                <p14:nvPr/>
              </p14:nvContentPartPr>
              <p14:xfrm>
                <a:off x="9902304" y="1180981"/>
                <a:ext cx="569160" cy="207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6D42985-D39B-1A4F-82F9-9BE3CB4706B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896184" y="1174861"/>
                  <a:ext cx="5814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E900411-82DC-495D-F39F-6643734E1DF5}"/>
                    </a:ext>
                  </a:extLst>
                </p14:cNvPr>
                <p14:cNvContentPartPr/>
                <p14:nvPr/>
              </p14:nvContentPartPr>
              <p14:xfrm>
                <a:off x="10534464" y="1130581"/>
                <a:ext cx="319680" cy="248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E900411-82DC-495D-F39F-6643734E1DF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528344" y="1124461"/>
                  <a:ext cx="3319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94C1712-DF0E-F966-BC95-BBD08ABD9369}"/>
                    </a:ext>
                  </a:extLst>
                </p14:cNvPr>
                <p14:cNvContentPartPr/>
                <p14:nvPr/>
              </p14:nvContentPartPr>
              <p14:xfrm>
                <a:off x="10882944" y="1156861"/>
                <a:ext cx="196560" cy="221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94C1712-DF0E-F966-BC95-BBD08ABD936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876835" y="1150741"/>
                  <a:ext cx="208778" cy="23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05731A52-ADAB-F92C-D686-AF8A704AE902}"/>
              </a:ext>
            </a:extLst>
          </p:cNvPr>
          <p:cNvGrpSpPr/>
          <p:nvPr/>
        </p:nvGrpSpPr>
        <p:grpSpPr>
          <a:xfrm>
            <a:off x="6280344" y="2361781"/>
            <a:ext cx="1483560" cy="293760"/>
            <a:chOff x="6280344" y="2361781"/>
            <a:chExt cx="148356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9BD2FAC-A151-1ABD-B9B2-F4A166155BCD}"/>
                    </a:ext>
                  </a:extLst>
                </p14:cNvPr>
                <p14:cNvContentPartPr/>
                <p14:nvPr/>
              </p14:nvContentPartPr>
              <p14:xfrm>
                <a:off x="6298704" y="2387701"/>
                <a:ext cx="207720" cy="267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9BD2FAC-A151-1ABD-B9B2-F4A166155BC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292584" y="2381581"/>
                  <a:ext cx="2199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71DCC23-274B-EBC6-261A-17ACA661BBD3}"/>
                    </a:ext>
                  </a:extLst>
                </p14:cNvPr>
                <p14:cNvContentPartPr/>
                <p14:nvPr/>
              </p14:nvContentPartPr>
              <p14:xfrm>
                <a:off x="6280344" y="2509021"/>
                <a:ext cx="238320" cy="648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71DCC23-274B-EBC6-261A-17ACA661BBD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274224" y="2502901"/>
                  <a:ext cx="2505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D748B39-FB66-D42C-34AE-5E24806C97D9}"/>
                    </a:ext>
                  </a:extLst>
                </p14:cNvPr>
                <p14:cNvContentPartPr/>
                <p14:nvPr/>
              </p14:nvContentPartPr>
              <p14:xfrm>
                <a:off x="6612264" y="2361781"/>
                <a:ext cx="221040" cy="277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D748B39-FB66-D42C-34AE-5E24806C97D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606144" y="2355661"/>
                  <a:ext cx="2332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FB32440-E35A-2489-3DBD-90E841B4DCCC}"/>
                    </a:ext>
                  </a:extLst>
                </p14:cNvPr>
                <p14:cNvContentPartPr/>
                <p14:nvPr/>
              </p14:nvContentPartPr>
              <p14:xfrm>
                <a:off x="6833304" y="2462581"/>
                <a:ext cx="188640" cy="145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FB32440-E35A-2489-3DBD-90E841B4DCC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827184" y="2456461"/>
                  <a:ext cx="2008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55659C5-4A41-3A54-0356-3C5A8D494CBC}"/>
                    </a:ext>
                  </a:extLst>
                </p14:cNvPr>
                <p14:cNvContentPartPr/>
                <p14:nvPr/>
              </p14:nvContentPartPr>
              <p14:xfrm>
                <a:off x="6848424" y="2490661"/>
                <a:ext cx="152280" cy="157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55659C5-4A41-3A54-0356-3C5A8D494CB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842304" y="2484541"/>
                  <a:ext cx="164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362FD01-C654-D2E7-34F8-8A86852D7DF5}"/>
                    </a:ext>
                  </a:extLst>
                </p14:cNvPr>
                <p14:cNvContentPartPr/>
                <p14:nvPr/>
              </p14:nvContentPartPr>
              <p14:xfrm>
                <a:off x="7154064" y="2467261"/>
                <a:ext cx="137880" cy="180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362FD01-C654-D2E7-34F8-8A86852D7DF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147944" y="2461261"/>
                  <a:ext cx="150120" cy="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07892C3-6E69-5BB6-D7D3-B234818601D8}"/>
                    </a:ext>
                  </a:extLst>
                </p14:cNvPr>
                <p14:cNvContentPartPr/>
                <p14:nvPr/>
              </p14:nvContentPartPr>
              <p14:xfrm>
                <a:off x="7158384" y="2561941"/>
                <a:ext cx="175680" cy="6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07892C3-6E69-5BB6-D7D3-B234818601D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152264" y="2556143"/>
                  <a:ext cx="187920" cy="180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B2765E0-7F4D-3560-3745-6DB6F8BA3001}"/>
                    </a:ext>
                  </a:extLst>
                </p14:cNvPr>
                <p14:cNvContentPartPr/>
                <p14:nvPr/>
              </p14:nvContentPartPr>
              <p14:xfrm>
                <a:off x="7480584" y="2384821"/>
                <a:ext cx="283320" cy="260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B2765E0-7F4D-3560-3745-6DB6F8BA300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474472" y="2378701"/>
                  <a:ext cx="295544" cy="27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D28DA7BC-52AB-528A-47AE-12D2C3C94E9C}"/>
                  </a:ext>
                </a:extLst>
              </p14:cNvPr>
              <p14:cNvContentPartPr/>
              <p14:nvPr/>
            </p14:nvContentPartPr>
            <p14:xfrm>
              <a:off x="8042904" y="2550061"/>
              <a:ext cx="42120" cy="1663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D28DA7BC-52AB-528A-47AE-12D2C3C94E9C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036784" y="2543941"/>
                <a:ext cx="54360" cy="17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FEB58147-1664-99B9-0128-E32A442A94E5}"/>
              </a:ext>
            </a:extLst>
          </p:cNvPr>
          <p:cNvGrpSpPr/>
          <p:nvPr/>
        </p:nvGrpSpPr>
        <p:grpSpPr>
          <a:xfrm>
            <a:off x="8469144" y="2251261"/>
            <a:ext cx="1173240" cy="582840"/>
            <a:chOff x="8469144" y="2251261"/>
            <a:chExt cx="1173240" cy="58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7EA990B-B603-27E8-2840-E69DE923C3EB}"/>
                    </a:ext>
                  </a:extLst>
                </p14:cNvPr>
                <p14:cNvContentPartPr/>
                <p14:nvPr/>
              </p14:nvContentPartPr>
              <p14:xfrm>
                <a:off x="8507304" y="2340181"/>
                <a:ext cx="202680" cy="2736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7EA990B-B603-27E8-2840-E69DE923C3E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501173" y="2334061"/>
                  <a:ext cx="214942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05F353A-DBD8-EC15-1197-2FFBF52DE7BC}"/>
                    </a:ext>
                  </a:extLst>
                </p14:cNvPr>
                <p14:cNvContentPartPr/>
                <p14:nvPr/>
              </p14:nvContentPartPr>
              <p14:xfrm>
                <a:off x="8469144" y="2499661"/>
                <a:ext cx="209160" cy="40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05F353A-DBD8-EC15-1197-2FFBF52DE7B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463024" y="2493595"/>
                  <a:ext cx="221400" cy="524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F2247D0-CA5D-769E-2ED8-83178D1AA2A2}"/>
                    </a:ext>
                  </a:extLst>
                </p14:cNvPr>
                <p14:cNvContentPartPr/>
                <p14:nvPr/>
              </p14:nvContentPartPr>
              <p14:xfrm>
                <a:off x="8632944" y="2251261"/>
                <a:ext cx="183240" cy="612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F2247D0-CA5D-769E-2ED8-83178D1AA2A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626824" y="2245177"/>
                  <a:ext cx="195480" cy="733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6DCF0F1-64D3-E6B8-FA21-6E3F7617AB4D}"/>
                    </a:ext>
                  </a:extLst>
                </p14:cNvPr>
                <p14:cNvContentPartPr/>
                <p14:nvPr/>
              </p14:nvContentPartPr>
              <p14:xfrm>
                <a:off x="8735184" y="2308861"/>
                <a:ext cx="48960" cy="120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6DCF0F1-64D3-E6B8-FA21-6E3F7617AB4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729109" y="2302741"/>
                  <a:ext cx="61111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BACF076-4A67-EB0E-F025-21B8AC9A5A20}"/>
                    </a:ext>
                  </a:extLst>
                </p14:cNvPr>
                <p14:cNvContentPartPr/>
                <p14:nvPr/>
              </p14:nvContentPartPr>
              <p14:xfrm>
                <a:off x="8878464" y="2294461"/>
                <a:ext cx="190440" cy="356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BACF076-4A67-EB0E-F025-21B8AC9A5A2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872332" y="2288335"/>
                  <a:ext cx="202703" cy="3686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593545D-9161-CEC0-A642-3C7AE41008B7}"/>
                    </a:ext>
                  </a:extLst>
                </p14:cNvPr>
                <p14:cNvContentPartPr/>
                <p14:nvPr/>
              </p14:nvContentPartPr>
              <p14:xfrm>
                <a:off x="9055944" y="2462581"/>
                <a:ext cx="288720" cy="371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593545D-9161-CEC0-A642-3C7AE41008B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049824" y="2456467"/>
                  <a:ext cx="300960" cy="3837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CFA8710-7F09-F85F-0FA6-8D589EB87EA0}"/>
                    </a:ext>
                  </a:extLst>
                </p14:cNvPr>
                <p14:cNvContentPartPr/>
                <p14:nvPr/>
              </p14:nvContentPartPr>
              <p14:xfrm>
                <a:off x="9530424" y="2363941"/>
                <a:ext cx="34920" cy="210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CFA8710-7F09-F85F-0FA6-8D589EB87EA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524304" y="2357821"/>
                  <a:ext cx="471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6D6145D-BD8B-C1E4-0A05-7599D0244A89}"/>
                    </a:ext>
                  </a:extLst>
                </p14:cNvPr>
                <p14:cNvContentPartPr/>
                <p14:nvPr/>
              </p14:nvContentPartPr>
              <p14:xfrm>
                <a:off x="9450504" y="2452861"/>
                <a:ext cx="191880" cy="34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6D6145D-BD8B-C1E4-0A05-7599D0244A8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444384" y="2446741"/>
                  <a:ext cx="20412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589AFC62-11B2-5C5A-2906-1E335BC9D2C2}"/>
              </a:ext>
            </a:extLst>
          </p:cNvPr>
          <p:cNvGrpSpPr/>
          <p:nvPr/>
        </p:nvGrpSpPr>
        <p:grpSpPr>
          <a:xfrm>
            <a:off x="9883584" y="2132101"/>
            <a:ext cx="1225440" cy="403920"/>
            <a:chOff x="9883584" y="2132101"/>
            <a:chExt cx="1225440" cy="40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EDE962B-AFF6-F550-509F-5E0FBBFCC807}"/>
                    </a:ext>
                  </a:extLst>
                </p14:cNvPr>
                <p14:cNvContentPartPr/>
                <p14:nvPr/>
              </p14:nvContentPartPr>
              <p14:xfrm>
                <a:off x="9883584" y="2132101"/>
                <a:ext cx="167760" cy="4039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EDE962B-AFF6-F550-509F-5E0FBBFCC80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877464" y="2125981"/>
                  <a:ext cx="18000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D68BE24-9AD1-0043-8C70-1004F41C1F3F}"/>
                    </a:ext>
                  </a:extLst>
                </p14:cNvPr>
                <p14:cNvContentPartPr/>
                <p14:nvPr/>
              </p14:nvContentPartPr>
              <p14:xfrm>
                <a:off x="10134504" y="2309581"/>
                <a:ext cx="150120" cy="205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D68BE24-9AD1-0043-8C70-1004F41C1F3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128384" y="2303461"/>
                  <a:ext cx="1623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9E5AC7E-90B1-46C6-0B65-CC2203F04C7F}"/>
                    </a:ext>
                  </a:extLst>
                </p14:cNvPr>
                <p14:cNvContentPartPr/>
                <p14:nvPr/>
              </p14:nvContentPartPr>
              <p14:xfrm>
                <a:off x="10413504" y="2329741"/>
                <a:ext cx="231480" cy="7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9E5AC7E-90B1-46C6-0B65-CC2203F04C7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407374" y="2323621"/>
                  <a:ext cx="243739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3E1C6B1-8753-55EF-A139-FD4B1F0C9E41}"/>
                    </a:ext>
                  </a:extLst>
                </p14:cNvPr>
                <p14:cNvContentPartPr/>
                <p14:nvPr/>
              </p14:nvContentPartPr>
              <p14:xfrm>
                <a:off x="10453824" y="2411461"/>
                <a:ext cx="215640" cy="24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3E1C6B1-8753-55EF-A139-FD4B1F0C9E4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447714" y="2405341"/>
                  <a:ext cx="2278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FE727F8-DC2A-78DC-0DEC-5E6BC8DFB34A}"/>
                    </a:ext>
                  </a:extLst>
                </p14:cNvPr>
                <p14:cNvContentPartPr/>
                <p14:nvPr/>
              </p14:nvContentPartPr>
              <p14:xfrm>
                <a:off x="10839744" y="2132101"/>
                <a:ext cx="269280" cy="2959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FE727F8-DC2A-78DC-0DEC-5E6BC8DFB34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833624" y="2125974"/>
                  <a:ext cx="281520" cy="30817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5FAF68F1-D0D9-7207-19B8-3F90F5ECD691}"/>
              </a:ext>
            </a:extLst>
          </p:cNvPr>
          <p:cNvGrpSpPr/>
          <p:nvPr/>
        </p:nvGrpSpPr>
        <p:grpSpPr>
          <a:xfrm>
            <a:off x="479376" y="2494981"/>
            <a:ext cx="988920" cy="527040"/>
            <a:chOff x="479376" y="2494981"/>
            <a:chExt cx="988920" cy="52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DFD6331-FB33-6DD5-0F38-7046175A467B}"/>
                    </a:ext>
                  </a:extLst>
                </p14:cNvPr>
                <p14:cNvContentPartPr/>
                <p14:nvPr/>
              </p14:nvContentPartPr>
              <p14:xfrm>
                <a:off x="479376" y="2716381"/>
                <a:ext cx="196200" cy="3056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DFD6331-FB33-6DD5-0F38-7046175A467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73267" y="2710261"/>
                  <a:ext cx="208418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93FC8DD-A3AF-4313-042B-B14CBE39E830}"/>
                    </a:ext>
                  </a:extLst>
                </p14:cNvPr>
                <p14:cNvContentPartPr/>
                <p14:nvPr/>
              </p14:nvContentPartPr>
              <p14:xfrm>
                <a:off x="858816" y="2494981"/>
                <a:ext cx="267480" cy="4734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93FC8DD-A3AF-4313-042B-B14CBE39E83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52696" y="2488861"/>
                  <a:ext cx="27972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B4427A9-2579-D7B4-41DB-4C8F892426AE}"/>
                    </a:ext>
                  </a:extLst>
                </p14:cNvPr>
                <p14:cNvContentPartPr/>
                <p14:nvPr/>
              </p14:nvContentPartPr>
              <p14:xfrm>
                <a:off x="1207296" y="2823301"/>
                <a:ext cx="11160" cy="39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B4427A9-2579-D7B4-41DB-4C8F892426A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201176" y="2817181"/>
                  <a:ext cx="234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EA6B2EB-42A3-2B1A-317C-93151BE90A97}"/>
                    </a:ext>
                  </a:extLst>
                </p14:cNvPr>
                <p14:cNvContentPartPr/>
                <p14:nvPr/>
              </p14:nvContentPartPr>
              <p14:xfrm>
                <a:off x="1191456" y="2745901"/>
                <a:ext cx="276840" cy="1749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EA6B2EB-42A3-2B1A-317C-93151BE90A9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85336" y="2739768"/>
                  <a:ext cx="289080" cy="1872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21642A6-CB21-2A84-B147-95BF48C3E58B}"/>
                    </a:ext>
                  </a:extLst>
                </p14:cNvPr>
                <p14:cNvContentPartPr/>
                <p14:nvPr/>
              </p14:nvContentPartPr>
              <p14:xfrm>
                <a:off x="1282536" y="2724661"/>
                <a:ext cx="150480" cy="2052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21642A6-CB21-2A84-B147-95BF48C3E58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276416" y="2718541"/>
                  <a:ext cx="16272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C512B19F-AB61-0B9D-3F19-08CDC43BB258}"/>
              </a:ext>
            </a:extLst>
          </p:cNvPr>
          <p:cNvGrpSpPr/>
          <p:nvPr/>
        </p:nvGrpSpPr>
        <p:grpSpPr>
          <a:xfrm>
            <a:off x="1712376" y="2653381"/>
            <a:ext cx="198360" cy="222480"/>
            <a:chOff x="1712376" y="2653381"/>
            <a:chExt cx="198360" cy="22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AF67D3D-110C-2C4A-1449-953368065F2A}"/>
                    </a:ext>
                  </a:extLst>
                </p14:cNvPr>
                <p14:cNvContentPartPr/>
                <p14:nvPr/>
              </p14:nvContentPartPr>
              <p14:xfrm>
                <a:off x="1760976" y="2653381"/>
                <a:ext cx="82800" cy="2224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AF67D3D-110C-2C4A-1449-953368065F2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754829" y="2647251"/>
                  <a:ext cx="95093" cy="2347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F20330AA-4FC6-9E83-A216-7C68CD9D86AA}"/>
                    </a:ext>
                  </a:extLst>
                </p14:cNvPr>
                <p14:cNvContentPartPr/>
                <p14:nvPr/>
              </p14:nvContentPartPr>
              <p14:xfrm>
                <a:off x="1712376" y="2756341"/>
                <a:ext cx="198360" cy="306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F20330AA-4FC6-9E83-A216-7C68CD9D86A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706256" y="2750221"/>
                  <a:ext cx="21060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BD92B9D1-D6C5-B0D6-135D-C1AEF6829E8E}"/>
              </a:ext>
            </a:extLst>
          </p:cNvPr>
          <p:cNvGrpSpPr/>
          <p:nvPr/>
        </p:nvGrpSpPr>
        <p:grpSpPr>
          <a:xfrm>
            <a:off x="2276136" y="2405341"/>
            <a:ext cx="964800" cy="507600"/>
            <a:chOff x="2276136" y="2405341"/>
            <a:chExt cx="964800" cy="5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AA27366-99B3-AB21-F117-42B2F3A828A3}"/>
                    </a:ext>
                  </a:extLst>
                </p14:cNvPr>
                <p14:cNvContentPartPr/>
                <p14:nvPr/>
              </p14:nvContentPartPr>
              <p14:xfrm>
                <a:off x="2276136" y="2701981"/>
                <a:ext cx="216360" cy="2109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AA27366-99B3-AB21-F117-42B2F3A828A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270016" y="2695861"/>
                  <a:ext cx="2286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04C3256-08FA-4B2E-CB60-7BB0C8B0AE88}"/>
                    </a:ext>
                  </a:extLst>
                </p14:cNvPr>
                <p14:cNvContentPartPr/>
                <p14:nvPr/>
              </p14:nvContentPartPr>
              <p14:xfrm>
                <a:off x="2287296" y="2691901"/>
                <a:ext cx="183960" cy="2091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04C3256-08FA-4B2E-CB60-7BB0C8B0AE8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281176" y="2685781"/>
                  <a:ext cx="1962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E3F1B0D-0C5A-54A0-7A0E-025A9DC70020}"/>
                    </a:ext>
                  </a:extLst>
                </p14:cNvPr>
                <p14:cNvContentPartPr/>
                <p14:nvPr/>
              </p14:nvContentPartPr>
              <p14:xfrm>
                <a:off x="2681856" y="2405341"/>
                <a:ext cx="284760" cy="4690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E3F1B0D-0C5A-54A0-7A0E-025A9DC7002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675744" y="2399221"/>
                  <a:ext cx="296985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33BE137-E81C-6944-03EC-4BAE9FB8E6D0}"/>
                    </a:ext>
                  </a:extLst>
                </p14:cNvPr>
                <p14:cNvContentPartPr/>
                <p14:nvPr/>
              </p14:nvContentPartPr>
              <p14:xfrm>
                <a:off x="3004776" y="2591101"/>
                <a:ext cx="236160" cy="2347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33BE137-E81C-6944-03EC-4BAE9FB8E6D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998656" y="2584981"/>
                  <a:ext cx="24840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E8430306-2F54-3499-8283-C4D9435079DB}"/>
              </a:ext>
            </a:extLst>
          </p:cNvPr>
          <p:cNvGrpSpPr/>
          <p:nvPr/>
        </p:nvGrpSpPr>
        <p:grpSpPr>
          <a:xfrm>
            <a:off x="3591576" y="2669941"/>
            <a:ext cx="279720" cy="115920"/>
            <a:chOff x="3591576" y="2669941"/>
            <a:chExt cx="279720" cy="11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0BB80518-904B-EF62-179C-0CA100F0AB20}"/>
                    </a:ext>
                  </a:extLst>
                </p14:cNvPr>
                <p14:cNvContentPartPr/>
                <p14:nvPr/>
              </p14:nvContentPartPr>
              <p14:xfrm>
                <a:off x="3617856" y="2669941"/>
                <a:ext cx="253440" cy="255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0BB80518-904B-EF62-179C-0CA100F0AB2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611736" y="2663821"/>
                  <a:ext cx="2656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ECA2FD7-10B4-5762-8092-F5757D8B9306}"/>
                    </a:ext>
                  </a:extLst>
                </p14:cNvPr>
                <p14:cNvContentPartPr/>
                <p14:nvPr/>
              </p14:nvContentPartPr>
              <p14:xfrm>
                <a:off x="3591576" y="2763901"/>
                <a:ext cx="245160" cy="219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ECA2FD7-10B4-5762-8092-F5757D8B930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585456" y="2757880"/>
                  <a:ext cx="257400" cy="3400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35777C94-49B1-1A14-CA77-98D55E8E4B9B}"/>
              </a:ext>
            </a:extLst>
          </p:cNvPr>
          <p:cNvGrpSpPr/>
          <p:nvPr/>
        </p:nvGrpSpPr>
        <p:grpSpPr>
          <a:xfrm>
            <a:off x="4115736" y="2548621"/>
            <a:ext cx="893520" cy="262440"/>
            <a:chOff x="4115736" y="2548621"/>
            <a:chExt cx="89352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65110473-8EA7-BABA-073C-BD9B603EBA9A}"/>
                    </a:ext>
                  </a:extLst>
                </p14:cNvPr>
                <p14:cNvContentPartPr/>
                <p14:nvPr/>
              </p14:nvContentPartPr>
              <p14:xfrm>
                <a:off x="4115736" y="2720701"/>
                <a:ext cx="227160" cy="90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65110473-8EA7-BABA-073C-BD9B603EBA9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109626" y="2714581"/>
                  <a:ext cx="239381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0A58337-0D22-489C-C754-6172B1D6AF38}"/>
                    </a:ext>
                  </a:extLst>
                </p14:cNvPr>
                <p14:cNvContentPartPr/>
                <p14:nvPr/>
              </p14:nvContentPartPr>
              <p14:xfrm>
                <a:off x="4501656" y="2578501"/>
                <a:ext cx="187920" cy="2005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0A58337-0D22-489C-C754-6172B1D6AF3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495536" y="2572381"/>
                  <a:ext cx="2001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29338E2-9E80-5BE3-6A98-473F78327D69}"/>
                    </a:ext>
                  </a:extLst>
                </p14:cNvPr>
                <p14:cNvContentPartPr/>
                <p14:nvPr/>
              </p14:nvContentPartPr>
              <p14:xfrm>
                <a:off x="4440816" y="2599381"/>
                <a:ext cx="235800" cy="2116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29338E2-9E80-5BE3-6A98-473F78327D6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434687" y="2593251"/>
                  <a:ext cx="248059" cy="2239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D8F401F-A93C-86CD-AC5A-B40C74DBBC97}"/>
                    </a:ext>
                  </a:extLst>
                </p14:cNvPr>
                <p14:cNvContentPartPr/>
                <p14:nvPr/>
              </p14:nvContentPartPr>
              <p14:xfrm>
                <a:off x="4761936" y="2548621"/>
                <a:ext cx="247320" cy="2620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D8F401F-A93C-86CD-AC5A-B40C74DBBC9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755816" y="2542501"/>
                  <a:ext cx="259560" cy="27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B990C75-63A7-B466-EF85-97B3F375E37F}"/>
              </a:ext>
            </a:extLst>
          </p:cNvPr>
          <p:cNvGrpSpPr/>
          <p:nvPr/>
        </p:nvGrpSpPr>
        <p:grpSpPr>
          <a:xfrm>
            <a:off x="931824" y="1557901"/>
            <a:ext cx="143280" cy="195840"/>
            <a:chOff x="931824" y="1557901"/>
            <a:chExt cx="143280" cy="1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13D7558-CDBA-CED1-0DAA-D286DE70C711}"/>
                    </a:ext>
                  </a:extLst>
                </p14:cNvPr>
                <p14:cNvContentPartPr/>
                <p14:nvPr/>
              </p14:nvContentPartPr>
              <p14:xfrm>
                <a:off x="931824" y="1618021"/>
                <a:ext cx="32400" cy="135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13D7558-CDBA-CED1-0DAA-D286DE70C71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25704" y="1611885"/>
                  <a:ext cx="44640" cy="1479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FA6FCB4-B130-59C4-F552-CEB11E036E80}"/>
                    </a:ext>
                  </a:extLst>
                </p14:cNvPr>
                <p14:cNvContentPartPr/>
                <p14:nvPr/>
              </p14:nvContentPartPr>
              <p14:xfrm>
                <a:off x="933264" y="1557901"/>
                <a:ext cx="141840" cy="106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FA6FCB4-B130-59C4-F552-CEB11E036E8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27144" y="1551802"/>
                  <a:ext cx="154080" cy="11839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8321FFD-EA5D-1D0D-EA3D-68B897500C8F}"/>
              </a:ext>
            </a:extLst>
          </p:cNvPr>
          <p:cNvGrpSpPr/>
          <p:nvPr/>
        </p:nvGrpSpPr>
        <p:grpSpPr>
          <a:xfrm>
            <a:off x="2057544" y="1535941"/>
            <a:ext cx="138960" cy="185400"/>
            <a:chOff x="2057544" y="1535941"/>
            <a:chExt cx="138960" cy="18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05729D0-9F5B-15CA-E856-AA809F61E79D}"/>
                    </a:ext>
                  </a:extLst>
                </p14:cNvPr>
                <p14:cNvContentPartPr/>
                <p14:nvPr/>
              </p14:nvContentPartPr>
              <p14:xfrm>
                <a:off x="2062944" y="1597501"/>
                <a:ext cx="25920" cy="123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05729D0-9F5B-15CA-E856-AA809F61E79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056824" y="1591381"/>
                  <a:ext cx="38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2C080A7-7D86-E0F5-1ED7-1DC7FB66C730}"/>
                    </a:ext>
                  </a:extLst>
                </p14:cNvPr>
                <p14:cNvContentPartPr/>
                <p14:nvPr/>
              </p14:nvContentPartPr>
              <p14:xfrm>
                <a:off x="2057544" y="1535941"/>
                <a:ext cx="138960" cy="130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2C080A7-7D86-E0F5-1ED7-1DC7FB66C73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051408" y="1529821"/>
                  <a:ext cx="151232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8BBB5FE-FD16-8D50-BDA5-AAB53FFE6AC8}"/>
              </a:ext>
            </a:extLst>
          </p:cNvPr>
          <p:cNvGrpSpPr/>
          <p:nvPr/>
        </p:nvGrpSpPr>
        <p:grpSpPr>
          <a:xfrm>
            <a:off x="2687544" y="1544221"/>
            <a:ext cx="156600" cy="193680"/>
            <a:chOff x="2687544" y="1544221"/>
            <a:chExt cx="156600" cy="19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1A0CD4D-E74B-B253-5474-66E74CD8A448}"/>
                    </a:ext>
                  </a:extLst>
                </p14:cNvPr>
                <p14:cNvContentPartPr/>
                <p14:nvPr/>
              </p14:nvContentPartPr>
              <p14:xfrm>
                <a:off x="2691504" y="1591381"/>
                <a:ext cx="29160" cy="146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1A0CD4D-E74B-B253-5474-66E74CD8A44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685307" y="1585261"/>
                  <a:ext cx="41553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75DA1BA-A36C-C048-BAFA-0525493B8695}"/>
                    </a:ext>
                  </a:extLst>
                </p14:cNvPr>
                <p14:cNvContentPartPr/>
                <p14:nvPr/>
              </p14:nvContentPartPr>
              <p14:xfrm>
                <a:off x="2687544" y="1544221"/>
                <a:ext cx="156600" cy="108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75DA1BA-A36C-C048-BAFA-0525493B869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681424" y="1538081"/>
                  <a:ext cx="168840" cy="12028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F3B15B2-1925-9897-9021-AC74CD41C32E}"/>
              </a:ext>
            </a:extLst>
          </p:cNvPr>
          <p:cNvGrpSpPr/>
          <p:nvPr/>
        </p:nvGrpSpPr>
        <p:grpSpPr>
          <a:xfrm>
            <a:off x="3419784" y="1588141"/>
            <a:ext cx="136440" cy="195120"/>
            <a:chOff x="3419784" y="1588141"/>
            <a:chExt cx="136440" cy="19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FF34C25-888A-B679-BD4C-8F8020F509F9}"/>
                    </a:ext>
                  </a:extLst>
                </p14:cNvPr>
                <p14:cNvContentPartPr/>
                <p14:nvPr/>
              </p14:nvContentPartPr>
              <p14:xfrm>
                <a:off x="3419784" y="1614781"/>
                <a:ext cx="35640" cy="168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FF34C25-888A-B679-BD4C-8F8020F509F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413664" y="1608648"/>
                  <a:ext cx="47880" cy="1807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60CFE25-170E-1762-71DA-5D66B0416185}"/>
                    </a:ext>
                  </a:extLst>
                </p14:cNvPr>
                <p14:cNvContentPartPr/>
                <p14:nvPr/>
              </p14:nvContentPartPr>
              <p14:xfrm>
                <a:off x="3421584" y="1588141"/>
                <a:ext cx="134640" cy="92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60CFE25-170E-1762-71DA-5D66B041618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415448" y="1582021"/>
                  <a:ext cx="146913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CD072B80-3168-2546-7F2C-A4E841213D14}"/>
              </a:ext>
            </a:extLst>
          </p:cNvPr>
          <p:cNvGrpSpPr/>
          <p:nvPr/>
        </p:nvGrpSpPr>
        <p:grpSpPr>
          <a:xfrm>
            <a:off x="4113864" y="1479061"/>
            <a:ext cx="1506240" cy="413280"/>
            <a:chOff x="4113864" y="1479061"/>
            <a:chExt cx="150624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32B41D9-5423-2245-CE3C-7C618984F4F2}"/>
                    </a:ext>
                  </a:extLst>
                </p14:cNvPr>
                <p14:cNvContentPartPr/>
                <p14:nvPr/>
              </p14:nvContentPartPr>
              <p14:xfrm>
                <a:off x="4113864" y="1693261"/>
                <a:ext cx="173520" cy="199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32B41D9-5423-2245-CE3C-7C618984F4F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107731" y="1687152"/>
                  <a:ext cx="185785" cy="2112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725259F-3944-4D77-0EFC-8737EE698037}"/>
                    </a:ext>
                  </a:extLst>
                </p14:cNvPr>
                <p14:cNvContentPartPr/>
                <p14:nvPr/>
              </p14:nvContentPartPr>
              <p14:xfrm>
                <a:off x="4285944" y="1500301"/>
                <a:ext cx="627120" cy="3870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725259F-3944-4D77-0EFC-8737EE69803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279824" y="1494181"/>
                  <a:ext cx="63936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3A06EE4-9EB5-1924-6D48-11B1D848D4B3}"/>
                    </a:ext>
                  </a:extLst>
                </p14:cNvPr>
                <p14:cNvContentPartPr/>
                <p14:nvPr/>
              </p14:nvContentPartPr>
              <p14:xfrm>
                <a:off x="4874184" y="1479061"/>
                <a:ext cx="67680" cy="356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3A06EE4-9EB5-1924-6D48-11B1D848D4B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868064" y="1472941"/>
                  <a:ext cx="7992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13D5F04-30E2-47F7-FF31-9B5DE52EDF72}"/>
                    </a:ext>
                  </a:extLst>
                </p14:cNvPr>
                <p14:cNvContentPartPr/>
                <p14:nvPr/>
              </p14:nvContentPartPr>
              <p14:xfrm>
                <a:off x="4848264" y="1689661"/>
                <a:ext cx="307800" cy="149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13D5F04-30E2-47F7-FF31-9B5DE52EDF7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842144" y="1683541"/>
                  <a:ext cx="320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E8DCE18-8AD2-2DC2-40F0-789ECD7D101F}"/>
                    </a:ext>
                  </a:extLst>
                </p14:cNvPr>
                <p14:cNvContentPartPr/>
                <p14:nvPr/>
              </p14:nvContentPartPr>
              <p14:xfrm>
                <a:off x="5071464" y="1542781"/>
                <a:ext cx="42480" cy="12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E8DCE18-8AD2-2DC2-40F0-789ECD7D101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065395" y="1536661"/>
                  <a:ext cx="54617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C72F1B1-DD01-E7E5-850B-7EB684290099}"/>
                    </a:ext>
                  </a:extLst>
                </p14:cNvPr>
                <p14:cNvContentPartPr/>
                <p14:nvPr/>
              </p14:nvContentPartPr>
              <p14:xfrm>
                <a:off x="5174424" y="1692901"/>
                <a:ext cx="148320" cy="173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C72F1B1-DD01-E7E5-850B-7EB68429009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168304" y="1686781"/>
                  <a:ext cx="160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5C71E4C-9447-0993-DEC3-A3053503046C}"/>
                    </a:ext>
                  </a:extLst>
                </p14:cNvPr>
                <p14:cNvContentPartPr/>
                <p14:nvPr/>
              </p14:nvContentPartPr>
              <p14:xfrm>
                <a:off x="5380344" y="1713421"/>
                <a:ext cx="239760" cy="1663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5C71E4C-9447-0993-DEC3-A3053503046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374224" y="1707301"/>
                  <a:ext cx="25200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AF3307C7-7A70-8EBF-FB98-78B9095DD140}"/>
              </a:ext>
            </a:extLst>
          </p:cNvPr>
          <p:cNvGrpSpPr/>
          <p:nvPr/>
        </p:nvGrpSpPr>
        <p:grpSpPr>
          <a:xfrm>
            <a:off x="5953104" y="1467181"/>
            <a:ext cx="341640" cy="367560"/>
            <a:chOff x="5953104" y="1467181"/>
            <a:chExt cx="341640" cy="36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ED0FE45-947F-7CE0-EADA-6111484C1FDB}"/>
                    </a:ext>
                  </a:extLst>
                </p14:cNvPr>
                <p14:cNvContentPartPr/>
                <p14:nvPr/>
              </p14:nvContentPartPr>
              <p14:xfrm>
                <a:off x="6017544" y="1467181"/>
                <a:ext cx="80640" cy="367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ED0FE45-947F-7CE0-EADA-6111484C1FD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011424" y="1461067"/>
                  <a:ext cx="92880" cy="3797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CD615C6-7C69-D33D-B6CC-9CC7BCEBCEF5}"/>
                    </a:ext>
                  </a:extLst>
                </p14:cNvPr>
                <p14:cNvContentPartPr/>
                <p14:nvPr/>
              </p14:nvContentPartPr>
              <p14:xfrm>
                <a:off x="5953104" y="1638181"/>
                <a:ext cx="341640" cy="167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CD615C6-7C69-D33D-B6CC-9CC7BCEBCEF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946984" y="1632061"/>
                  <a:ext cx="35388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4F60027C-1716-1AF3-520E-412FE160522B}"/>
              </a:ext>
            </a:extLst>
          </p:cNvPr>
          <p:cNvGrpSpPr/>
          <p:nvPr/>
        </p:nvGrpSpPr>
        <p:grpSpPr>
          <a:xfrm>
            <a:off x="1466784" y="2498221"/>
            <a:ext cx="141840" cy="259200"/>
            <a:chOff x="1466784" y="2498221"/>
            <a:chExt cx="14184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F7A1D59-6549-4CAE-890A-430BF246E48C}"/>
                    </a:ext>
                  </a:extLst>
                </p14:cNvPr>
                <p14:cNvContentPartPr/>
                <p14:nvPr/>
              </p14:nvContentPartPr>
              <p14:xfrm>
                <a:off x="1475064" y="2596501"/>
                <a:ext cx="50760" cy="160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F7A1D59-6549-4CAE-890A-430BF246E48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468944" y="2590381"/>
                  <a:ext cx="63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4B2C122-5287-1B23-6471-9C7F0EABC68C}"/>
                    </a:ext>
                  </a:extLst>
                </p14:cNvPr>
                <p14:cNvContentPartPr/>
                <p14:nvPr/>
              </p14:nvContentPartPr>
              <p14:xfrm>
                <a:off x="1466784" y="2498221"/>
                <a:ext cx="141840" cy="1177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4B2C122-5287-1B23-6471-9C7F0EABC68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460679" y="2492101"/>
                  <a:ext cx="154049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24A31582-9AE0-74A9-D57C-9176DB5C1721}"/>
              </a:ext>
            </a:extLst>
          </p:cNvPr>
          <p:cNvGrpSpPr/>
          <p:nvPr/>
        </p:nvGrpSpPr>
        <p:grpSpPr>
          <a:xfrm>
            <a:off x="3206664" y="2390941"/>
            <a:ext cx="162000" cy="247680"/>
            <a:chOff x="3206664" y="2390941"/>
            <a:chExt cx="16200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48921B4-2D5A-F8C3-A7B3-48B6A40B84DF}"/>
                    </a:ext>
                  </a:extLst>
                </p14:cNvPr>
                <p14:cNvContentPartPr/>
                <p14:nvPr/>
              </p14:nvContentPartPr>
              <p14:xfrm>
                <a:off x="3206664" y="2496061"/>
                <a:ext cx="45360" cy="1425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48921B4-2D5A-F8C3-A7B3-48B6A40B84D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200544" y="2489941"/>
                  <a:ext cx="576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11D06C0-21EB-F83A-D7C0-9A869DB94FB2}"/>
                    </a:ext>
                  </a:extLst>
                </p14:cNvPr>
                <p14:cNvContentPartPr/>
                <p14:nvPr/>
              </p14:nvContentPartPr>
              <p14:xfrm>
                <a:off x="3219264" y="2390941"/>
                <a:ext cx="149400" cy="1566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11D06C0-21EB-F83A-D7C0-9A869DB94FB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213144" y="2384807"/>
                  <a:ext cx="161640" cy="16886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8B74B61E-CA52-76DA-7405-86D00DF4917D}"/>
              </a:ext>
            </a:extLst>
          </p:cNvPr>
          <p:cNvGrpSpPr/>
          <p:nvPr/>
        </p:nvGrpSpPr>
        <p:grpSpPr>
          <a:xfrm>
            <a:off x="7021584" y="2255221"/>
            <a:ext cx="141840" cy="225000"/>
            <a:chOff x="7021584" y="2255221"/>
            <a:chExt cx="141840" cy="2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F8E9C79-F4BC-9480-4BD9-45ADD05A9464}"/>
                    </a:ext>
                  </a:extLst>
                </p14:cNvPr>
                <p14:cNvContentPartPr/>
                <p14:nvPr/>
              </p14:nvContentPartPr>
              <p14:xfrm>
                <a:off x="7021584" y="2345941"/>
                <a:ext cx="34560" cy="134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F8E9C79-F4BC-9480-4BD9-45ADD05A946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015464" y="2339821"/>
                  <a:ext cx="468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87D1199-AF5B-FD47-D139-674AE3EC2CB5}"/>
                    </a:ext>
                  </a:extLst>
                </p14:cNvPr>
                <p14:cNvContentPartPr/>
                <p14:nvPr/>
              </p14:nvContentPartPr>
              <p14:xfrm>
                <a:off x="7025184" y="2255221"/>
                <a:ext cx="138240" cy="1123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87D1199-AF5B-FD47-D139-674AE3EC2CB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019064" y="2249101"/>
                  <a:ext cx="15048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BF6DBF21-745D-56AB-EC6F-2B1D44675689}"/>
              </a:ext>
            </a:extLst>
          </p:cNvPr>
          <p:cNvGrpSpPr/>
          <p:nvPr/>
        </p:nvGrpSpPr>
        <p:grpSpPr>
          <a:xfrm>
            <a:off x="9280584" y="2244421"/>
            <a:ext cx="151560" cy="198720"/>
            <a:chOff x="9280584" y="2244421"/>
            <a:chExt cx="151560" cy="19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DA2A12FD-7DBF-9D3B-00E1-B0B1F3C6AC59}"/>
                    </a:ext>
                  </a:extLst>
                </p14:cNvPr>
                <p14:cNvContentPartPr/>
                <p14:nvPr/>
              </p14:nvContentPartPr>
              <p14:xfrm>
                <a:off x="9280584" y="2321821"/>
                <a:ext cx="52560" cy="1213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DA2A12FD-7DBF-9D3B-00E1-B0B1F3C6AC5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274464" y="2315701"/>
                  <a:ext cx="648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AFEF757B-952F-788D-2083-EEA8F22E4627}"/>
                    </a:ext>
                  </a:extLst>
                </p14:cNvPr>
                <p14:cNvContentPartPr/>
                <p14:nvPr/>
              </p14:nvContentPartPr>
              <p14:xfrm>
                <a:off x="9290664" y="2244421"/>
                <a:ext cx="141480" cy="1216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AFEF757B-952F-788D-2083-EEA8F22E462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284544" y="2238301"/>
                  <a:ext cx="15372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A9F9BC4D-0FA1-8EDC-BE89-D36FEF14FAA7}"/>
              </a:ext>
            </a:extLst>
          </p:cNvPr>
          <p:cNvGrpSpPr/>
          <p:nvPr/>
        </p:nvGrpSpPr>
        <p:grpSpPr>
          <a:xfrm>
            <a:off x="10259784" y="2098621"/>
            <a:ext cx="155160" cy="192240"/>
            <a:chOff x="10259784" y="2098621"/>
            <a:chExt cx="15516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C332FB2-A93C-F8A7-DA2C-AC5A6F12F9BF}"/>
                    </a:ext>
                  </a:extLst>
                </p14:cNvPr>
                <p14:cNvContentPartPr/>
                <p14:nvPr/>
              </p14:nvContentPartPr>
              <p14:xfrm>
                <a:off x="10286064" y="2147221"/>
                <a:ext cx="18720" cy="1436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C332FB2-A93C-F8A7-DA2C-AC5A6F12F9B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279944" y="2141101"/>
                  <a:ext cx="309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3B97A229-342B-BB4A-96CE-2D8E68FA564D}"/>
                    </a:ext>
                  </a:extLst>
                </p14:cNvPr>
                <p14:cNvContentPartPr/>
                <p14:nvPr/>
              </p14:nvContentPartPr>
              <p14:xfrm>
                <a:off x="10259784" y="2098621"/>
                <a:ext cx="155160" cy="838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3B97A229-342B-BB4A-96CE-2D8E68FA564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253664" y="2092475"/>
                  <a:ext cx="167400" cy="9617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E390D3D1-9068-A572-E38F-27525607B559}"/>
              </a:ext>
            </a:extLst>
          </p:cNvPr>
          <p:cNvGrpSpPr/>
          <p:nvPr/>
        </p:nvGrpSpPr>
        <p:grpSpPr>
          <a:xfrm>
            <a:off x="543744" y="3595861"/>
            <a:ext cx="1460520" cy="474480"/>
            <a:chOff x="543744" y="3595861"/>
            <a:chExt cx="146052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6DB7251-CAC5-7ED8-B60F-A2DC4CA5E3F2}"/>
                    </a:ext>
                  </a:extLst>
                </p14:cNvPr>
                <p14:cNvContentPartPr/>
                <p14:nvPr/>
              </p14:nvContentPartPr>
              <p14:xfrm>
                <a:off x="558864" y="3795301"/>
                <a:ext cx="46080" cy="2750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6DB7251-CAC5-7ED8-B60F-A2DC4CA5E3F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52744" y="3789181"/>
                  <a:ext cx="583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BF2A872-B98E-C08C-B3FF-FF5C3923D4E3}"/>
                    </a:ext>
                  </a:extLst>
                </p14:cNvPr>
                <p14:cNvContentPartPr/>
                <p14:nvPr/>
              </p14:nvContentPartPr>
              <p14:xfrm>
                <a:off x="543744" y="3703501"/>
                <a:ext cx="198000" cy="2239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BF2A872-B98E-C08C-B3FF-FF5C3923D4E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37624" y="3697381"/>
                  <a:ext cx="2102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6C524C1-0651-5D92-2A0D-EECFC5429B56}"/>
                    </a:ext>
                  </a:extLst>
                </p14:cNvPr>
                <p14:cNvContentPartPr/>
                <p14:nvPr/>
              </p14:nvContentPartPr>
              <p14:xfrm>
                <a:off x="748224" y="3908701"/>
                <a:ext cx="114840" cy="1299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6C524C1-0651-5D92-2A0D-EECFC5429B5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42104" y="3902581"/>
                  <a:ext cx="1270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66F94347-C733-9E8B-7EF0-BCAAE6403E54}"/>
                    </a:ext>
                  </a:extLst>
                </p14:cNvPr>
                <p14:cNvContentPartPr/>
                <p14:nvPr/>
              </p14:nvContentPartPr>
              <p14:xfrm>
                <a:off x="926424" y="3898981"/>
                <a:ext cx="180720" cy="1364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66F94347-C733-9E8B-7EF0-BCAAE6403E5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20316" y="3892877"/>
                  <a:ext cx="192936" cy="1486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7F2283B2-8CCC-045E-16C0-83AC0C0F7844}"/>
                    </a:ext>
                  </a:extLst>
                </p14:cNvPr>
                <p14:cNvContentPartPr/>
                <p14:nvPr/>
              </p14:nvContentPartPr>
              <p14:xfrm>
                <a:off x="1115064" y="3759661"/>
                <a:ext cx="359640" cy="2710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7F2283B2-8CCC-045E-16C0-83AC0C0F784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08944" y="3753541"/>
                  <a:ext cx="3718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03FD78D6-718C-1B02-DFBF-C288F4F67294}"/>
                    </a:ext>
                  </a:extLst>
                </p14:cNvPr>
                <p14:cNvContentPartPr/>
                <p14:nvPr/>
              </p14:nvContentPartPr>
              <p14:xfrm>
                <a:off x="1379664" y="3789181"/>
                <a:ext cx="34560" cy="111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03FD78D6-718C-1B02-DFBF-C288F4F6729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373544" y="3783061"/>
                  <a:ext cx="46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3A0C3285-8109-6FA3-F347-D1182ED79C16}"/>
                    </a:ext>
                  </a:extLst>
                </p14:cNvPr>
                <p14:cNvContentPartPr/>
                <p14:nvPr/>
              </p14:nvContentPartPr>
              <p14:xfrm>
                <a:off x="1474344" y="3810781"/>
                <a:ext cx="163440" cy="1861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3A0C3285-8109-6FA3-F347-D1182ED79C1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468224" y="3804661"/>
                  <a:ext cx="1756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5F554994-0B52-F9D2-3196-A5A1126B7DA6}"/>
                    </a:ext>
                  </a:extLst>
                </p14:cNvPr>
                <p14:cNvContentPartPr/>
                <p14:nvPr/>
              </p14:nvContentPartPr>
              <p14:xfrm>
                <a:off x="1579824" y="3595861"/>
                <a:ext cx="123480" cy="3754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5F554994-0B52-F9D2-3196-A5A1126B7DA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573704" y="3589741"/>
                  <a:ext cx="13572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B5FB2C37-DCD8-D5CD-F1B2-FA96FF717BAC}"/>
                    </a:ext>
                  </a:extLst>
                </p14:cNvPr>
                <p14:cNvContentPartPr/>
                <p14:nvPr/>
              </p14:nvContentPartPr>
              <p14:xfrm>
                <a:off x="1617624" y="3783781"/>
                <a:ext cx="386640" cy="2109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B5FB2C37-DCD8-D5CD-F1B2-FA96FF717BA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611510" y="3777651"/>
                  <a:ext cx="398869" cy="22322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80A661E8-B4D0-B18D-AF95-D596A991133C}"/>
              </a:ext>
            </a:extLst>
          </p:cNvPr>
          <p:cNvGrpSpPr/>
          <p:nvPr/>
        </p:nvGrpSpPr>
        <p:grpSpPr>
          <a:xfrm>
            <a:off x="2306304" y="3609541"/>
            <a:ext cx="781200" cy="542160"/>
            <a:chOff x="2306304" y="3609541"/>
            <a:chExt cx="781200" cy="54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9D19D8D-A3C2-9E01-D047-CB5D8D2AD91A}"/>
                    </a:ext>
                  </a:extLst>
                </p14:cNvPr>
                <p14:cNvContentPartPr/>
                <p14:nvPr/>
              </p14:nvContentPartPr>
              <p14:xfrm>
                <a:off x="2306304" y="3666781"/>
                <a:ext cx="224640" cy="3484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9D19D8D-A3C2-9E01-D047-CB5D8D2AD91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300184" y="3660661"/>
                  <a:ext cx="23688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93F47F1B-22C1-A8CB-E58B-C2094C5B1D32}"/>
                    </a:ext>
                  </a:extLst>
                </p14:cNvPr>
                <p14:cNvContentPartPr/>
                <p14:nvPr/>
              </p14:nvContentPartPr>
              <p14:xfrm>
                <a:off x="2539224" y="3609541"/>
                <a:ext cx="104400" cy="3934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93F47F1B-22C1-A8CB-E58B-C2094C5B1D3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533104" y="3603421"/>
                  <a:ext cx="11664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0DC58BAE-C77D-0E59-0A2F-11F4C49F8A39}"/>
                    </a:ext>
                  </a:extLst>
                </p14:cNvPr>
                <p14:cNvContentPartPr/>
                <p14:nvPr/>
              </p14:nvContentPartPr>
              <p14:xfrm>
                <a:off x="2533464" y="3804301"/>
                <a:ext cx="296640" cy="1612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0DC58BAE-C77D-0E59-0A2F-11F4C49F8A3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527344" y="3798181"/>
                  <a:ext cx="3088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A756D2E1-8639-4E79-948A-5E49E384865B}"/>
                    </a:ext>
                  </a:extLst>
                </p14:cNvPr>
                <p14:cNvContentPartPr/>
                <p14:nvPr/>
              </p14:nvContentPartPr>
              <p14:xfrm>
                <a:off x="2904264" y="3852181"/>
                <a:ext cx="76680" cy="2995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A756D2E1-8639-4E79-948A-5E49E384865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898144" y="3846061"/>
                  <a:ext cx="889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EB60F3AC-1906-9EDD-A2A1-C2022CAD377C}"/>
                    </a:ext>
                  </a:extLst>
                </p14:cNvPr>
                <p14:cNvContentPartPr/>
                <p14:nvPr/>
              </p14:nvContentPartPr>
              <p14:xfrm>
                <a:off x="2901744" y="3750661"/>
                <a:ext cx="185760" cy="1922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EB60F3AC-1906-9EDD-A2A1-C2022CAD377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895624" y="3744541"/>
                  <a:ext cx="19800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9946C24B-1815-B138-FE6F-69D80F105ED5}"/>
              </a:ext>
            </a:extLst>
          </p:cNvPr>
          <p:cNvGrpSpPr/>
          <p:nvPr/>
        </p:nvGrpSpPr>
        <p:grpSpPr>
          <a:xfrm>
            <a:off x="3263184" y="3774781"/>
            <a:ext cx="295920" cy="122400"/>
            <a:chOff x="3263184" y="3774781"/>
            <a:chExt cx="295920" cy="12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40801189-7CC2-3571-9F4F-F04C44F39295}"/>
                    </a:ext>
                  </a:extLst>
                </p14:cNvPr>
                <p14:cNvContentPartPr/>
                <p14:nvPr/>
              </p14:nvContentPartPr>
              <p14:xfrm>
                <a:off x="3263184" y="3774781"/>
                <a:ext cx="45360" cy="176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40801189-7CC2-3571-9F4F-F04C44F3929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257064" y="3768533"/>
                  <a:ext cx="57600" cy="301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A7B6D530-9501-EDEA-30B3-A2F8CC5F701C}"/>
                    </a:ext>
                  </a:extLst>
                </p14:cNvPr>
                <p14:cNvContentPartPr/>
                <p14:nvPr/>
              </p14:nvContentPartPr>
              <p14:xfrm>
                <a:off x="3292344" y="3888901"/>
                <a:ext cx="40320" cy="82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A7B6D530-9501-EDEA-30B3-A2F8CC5F701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286224" y="3883036"/>
                  <a:ext cx="52560" cy="200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EB7EC6B1-1D3F-1BFF-3B28-BA6EDC46CFAA}"/>
                    </a:ext>
                  </a:extLst>
                </p14:cNvPr>
                <p14:cNvContentPartPr/>
                <p14:nvPr/>
              </p14:nvContentPartPr>
              <p14:xfrm>
                <a:off x="3416184" y="3780901"/>
                <a:ext cx="125280" cy="158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EB7EC6B1-1D3F-1BFF-3B28-BA6EDC46CFA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410064" y="3774781"/>
                  <a:ext cx="137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AF05A4D8-DBD9-1D57-E5E9-52DB2CA55197}"/>
                    </a:ext>
                  </a:extLst>
                </p14:cNvPr>
                <p14:cNvContentPartPr/>
                <p14:nvPr/>
              </p14:nvContentPartPr>
              <p14:xfrm>
                <a:off x="3428424" y="3872341"/>
                <a:ext cx="130680" cy="115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AF05A4D8-DBD9-1D57-E5E9-52DB2CA5519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422304" y="3866221"/>
                  <a:ext cx="1429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3A8B40D3-23CD-BC15-AAF2-93F5E977EC35}"/>
              </a:ext>
            </a:extLst>
          </p:cNvPr>
          <p:cNvGrpSpPr/>
          <p:nvPr/>
        </p:nvGrpSpPr>
        <p:grpSpPr>
          <a:xfrm>
            <a:off x="3955824" y="3672901"/>
            <a:ext cx="848520" cy="272520"/>
            <a:chOff x="3955824" y="3672901"/>
            <a:chExt cx="84852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B8CC3D9E-80C2-2028-051C-9EED9E6D0E33}"/>
                    </a:ext>
                  </a:extLst>
                </p14:cNvPr>
                <p14:cNvContentPartPr/>
                <p14:nvPr/>
              </p14:nvContentPartPr>
              <p14:xfrm>
                <a:off x="3955824" y="3684781"/>
                <a:ext cx="259920" cy="2606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B8CC3D9E-80C2-2028-051C-9EED9E6D0E3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949704" y="3678661"/>
                  <a:ext cx="2721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E328E230-0EEA-7758-9912-DA5505AA6C46}"/>
                    </a:ext>
                  </a:extLst>
                </p14:cNvPr>
                <p14:cNvContentPartPr/>
                <p14:nvPr/>
              </p14:nvContentPartPr>
              <p14:xfrm>
                <a:off x="3986424" y="3822661"/>
                <a:ext cx="155880" cy="122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E328E230-0EEA-7758-9912-DA5505AA6C4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980304" y="3816541"/>
                  <a:ext cx="1681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CC7C1C2F-5844-AAEC-7B42-48E7501E6DD6}"/>
                    </a:ext>
                  </a:extLst>
                </p14:cNvPr>
                <p14:cNvContentPartPr/>
                <p14:nvPr/>
              </p14:nvContentPartPr>
              <p14:xfrm>
                <a:off x="4392144" y="3768301"/>
                <a:ext cx="311400" cy="165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CC7C1C2F-5844-AAEC-7B42-48E7501E6DD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386024" y="3762181"/>
                  <a:ext cx="323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72C37056-55EC-DAC6-BC7B-7433CF34B053}"/>
                    </a:ext>
                  </a:extLst>
                </p14:cNvPr>
                <p14:cNvContentPartPr/>
                <p14:nvPr/>
              </p14:nvContentPartPr>
              <p14:xfrm>
                <a:off x="4583664" y="3672901"/>
                <a:ext cx="220680" cy="2646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72C37056-55EC-DAC6-BC7B-7433CF34B05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577544" y="3666781"/>
                  <a:ext cx="232920" cy="27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D969E335-5764-0954-2F78-3103EC521BCC}"/>
              </a:ext>
            </a:extLst>
          </p:cNvPr>
          <p:cNvGrpSpPr/>
          <p:nvPr/>
        </p:nvGrpSpPr>
        <p:grpSpPr>
          <a:xfrm>
            <a:off x="5031504" y="3420541"/>
            <a:ext cx="1839240" cy="510480"/>
            <a:chOff x="5031504" y="3420541"/>
            <a:chExt cx="1839240" cy="51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41876242-FB17-1B34-8A78-E33AF541BF5A}"/>
                    </a:ext>
                  </a:extLst>
                </p14:cNvPr>
                <p14:cNvContentPartPr/>
                <p14:nvPr/>
              </p14:nvContentPartPr>
              <p14:xfrm>
                <a:off x="5031504" y="3705661"/>
                <a:ext cx="269640" cy="2253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41876242-FB17-1B34-8A78-E33AF541BF5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025384" y="3699541"/>
                  <a:ext cx="2818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495AE36B-D4BB-5995-1D00-BF013462575D}"/>
                    </a:ext>
                  </a:extLst>
                </p14:cNvPr>
                <p14:cNvContentPartPr/>
                <p14:nvPr/>
              </p14:nvContentPartPr>
              <p14:xfrm>
                <a:off x="5082264" y="3826621"/>
                <a:ext cx="191520" cy="219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495AE36B-D4BB-5995-1D00-BF013462575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076132" y="3820501"/>
                  <a:ext cx="203783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2BFD253B-DF81-A465-F966-328119BF71E8}"/>
                    </a:ext>
                  </a:extLst>
                </p14:cNvPr>
                <p14:cNvContentPartPr/>
                <p14:nvPr/>
              </p14:nvContentPartPr>
              <p14:xfrm>
                <a:off x="5478264" y="3715741"/>
                <a:ext cx="84240" cy="1458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2BFD253B-DF81-A465-F966-328119BF71E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472144" y="3709621"/>
                  <a:ext cx="964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43BD4CD5-FA44-CE27-5959-6DDD00C9D9D1}"/>
                    </a:ext>
                  </a:extLst>
                </p14:cNvPr>
                <p14:cNvContentPartPr/>
                <p14:nvPr/>
              </p14:nvContentPartPr>
              <p14:xfrm>
                <a:off x="5423184" y="3782341"/>
                <a:ext cx="196560" cy="403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43BD4CD5-FA44-CE27-5959-6DDD00C9D9D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417064" y="3776221"/>
                  <a:ext cx="208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FB4679A-AAFE-924D-1031-5C0592D79CDD}"/>
                    </a:ext>
                  </a:extLst>
                </p14:cNvPr>
                <p14:cNvContentPartPr/>
                <p14:nvPr/>
              </p14:nvContentPartPr>
              <p14:xfrm>
                <a:off x="5755464" y="3638701"/>
                <a:ext cx="232200" cy="2178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FB4679A-AAFE-924D-1031-5C0592D79CD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749334" y="3632581"/>
                  <a:ext cx="244459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B0C2C170-8177-0C31-21CB-EC7DDCC66601}"/>
                    </a:ext>
                  </a:extLst>
                </p14:cNvPr>
                <p14:cNvContentPartPr/>
                <p14:nvPr/>
              </p14:nvContentPartPr>
              <p14:xfrm>
                <a:off x="6229224" y="3545821"/>
                <a:ext cx="284760" cy="3211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B0C2C170-8177-0C31-21CB-EC7DDCC6660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223104" y="3539701"/>
                  <a:ext cx="2970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DE8C9977-437F-BA3E-B784-80BED5B24DE1}"/>
                    </a:ext>
                  </a:extLst>
                </p14:cNvPr>
                <p14:cNvContentPartPr/>
                <p14:nvPr/>
              </p14:nvContentPartPr>
              <p14:xfrm>
                <a:off x="6581304" y="3643381"/>
                <a:ext cx="158760" cy="1702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DE8C9977-437F-BA3E-B784-80BED5B24DE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575184" y="3637274"/>
                  <a:ext cx="171000" cy="1824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267B88EE-B335-FA8F-DF83-34CE3A988107}"/>
                    </a:ext>
                  </a:extLst>
                </p14:cNvPr>
                <p14:cNvContentPartPr/>
                <p14:nvPr/>
              </p14:nvContentPartPr>
              <p14:xfrm>
                <a:off x="6542784" y="3709621"/>
                <a:ext cx="158760" cy="295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267B88EE-B335-FA8F-DF83-34CE3A98810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536678" y="3703501"/>
                  <a:ext cx="170972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5D757595-AE1E-F674-C66F-143ECEBFBB5C}"/>
                    </a:ext>
                  </a:extLst>
                </p14:cNvPr>
                <p14:cNvContentPartPr/>
                <p14:nvPr/>
              </p14:nvContentPartPr>
              <p14:xfrm>
                <a:off x="6766344" y="3493981"/>
                <a:ext cx="7920" cy="1270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5D757595-AE1E-F674-C66F-143ECEBFBB5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760224" y="3487878"/>
                  <a:ext cx="20160" cy="1392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B8CCAA59-26D4-F454-ED79-7D5FB884425C}"/>
                    </a:ext>
                  </a:extLst>
                </p14:cNvPr>
                <p14:cNvContentPartPr/>
                <p14:nvPr/>
              </p14:nvContentPartPr>
              <p14:xfrm>
                <a:off x="6723864" y="3420541"/>
                <a:ext cx="146880" cy="1238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B8CCAA59-26D4-F454-ED79-7D5FB884425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717744" y="3414421"/>
                  <a:ext cx="15912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5A398CB7-3ABB-5817-423E-CD9B080046AA}"/>
              </a:ext>
            </a:extLst>
          </p:cNvPr>
          <p:cNvGrpSpPr/>
          <p:nvPr/>
        </p:nvGrpSpPr>
        <p:grpSpPr>
          <a:xfrm>
            <a:off x="7001064" y="3502261"/>
            <a:ext cx="235080" cy="256680"/>
            <a:chOff x="7001064" y="3502261"/>
            <a:chExt cx="23508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A2B11E5A-6A68-B303-3A37-C0B644F34207}"/>
                    </a:ext>
                  </a:extLst>
                </p14:cNvPr>
                <p14:cNvContentPartPr/>
                <p14:nvPr/>
              </p14:nvContentPartPr>
              <p14:xfrm>
                <a:off x="7007544" y="3502261"/>
                <a:ext cx="228600" cy="2566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A2B11E5A-6A68-B303-3A37-C0B644F3420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001424" y="3496141"/>
                  <a:ext cx="2408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9610F1C0-A473-5C58-A10B-AA4D332FBDCE}"/>
                    </a:ext>
                  </a:extLst>
                </p14:cNvPr>
                <p14:cNvContentPartPr/>
                <p14:nvPr/>
              </p14:nvContentPartPr>
              <p14:xfrm>
                <a:off x="7001064" y="3631501"/>
                <a:ext cx="192960" cy="255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9610F1C0-A473-5C58-A10B-AA4D332FBDC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994944" y="3625466"/>
                  <a:ext cx="205200" cy="3763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5C98AFE6-954A-F2EA-D9A7-5D8C92AE7AE7}"/>
              </a:ext>
            </a:extLst>
          </p:cNvPr>
          <p:cNvGrpSpPr/>
          <p:nvPr/>
        </p:nvGrpSpPr>
        <p:grpSpPr>
          <a:xfrm>
            <a:off x="7449984" y="3256741"/>
            <a:ext cx="1097640" cy="560880"/>
            <a:chOff x="7449984" y="3256741"/>
            <a:chExt cx="1097640" cy="56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BB75850A-394C-2334-4A1F-3C5CDEF5F4F4}"/>
                    </a:ext>
                  </a:extLst>
                </p14:cNvPr>
                <p14:cNvContentPartPr/>
                <p14:nvPr/>
              </p14:nvContentPartPr>
              <p14:xfrm>
                <a:off x="7449984" y="3406501"/>
                <a:ext cx="264240" cy="3639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BB75850A-394C-2334-4A1F-3C5CDEF5F4F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443864" y="3400381"/>
                  <a:ext cx="27648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CDAD1DA6-E84A-ADE4-60DD-2F0C083B8EB4}"/>
                    </a:ext>
                  </a:extLst>
                </p14:cNvPr>
                <p14:cNvContentPartPr/>
                <p14:nvPr/>
              </p14:nvContentPartPr>
              <p14:xfrm>
                <a:off x="7653024" y="3661381"/>
                <a:ext cx="189720" cy="1551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CDAD1DA6-E84A-ADE4-60DD-2F0C083B8EB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646892" y="3655261"/>
                  <a:ext cx="201983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DD43B6D9-9471-5D21-1F80-84258E9D0186}"/>
                    </a:ext>
                  </a:extLst>
                </p14:cNvPr>
                <p14:cNvContentPartPr/>
                <p14:nvPr/>
              </p14:nvContentPartPr>
              <p14:xfrm>
                <a:off x="7996104" y="3387061"/>
                <a:ext cx="103680" cy="4024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DD43B6D9-9471-5D21-1F80-84258E9D018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989984" y="3380941"/>
                  <a:ext cx="11592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F89A0A53-5961-9D47-FBE4-739E86D7561B}"/>
                    </a:ext>
                  </a:extLst>
                </p14:cNvPr>
                <p14:cNvContentPartPr/>
                <p14:nvPr/>
              </p14:nvContentPartPr>
              <p14:xfrm>
                <a:off x="8211384" y="3410101"/>
                <a:ext cx="37800" cy="18684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F89A0A53-5961-9D47-FBE4-739E86D7561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205264" y="3403981"/>
                  <a:ext cx="500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0B4FE57A-6A74-0BA0-8BAD-923255771FB8}"/>
                    </a:ext>
                  </a:extLst>
                </p14:cNvPr>
                <p14:cNvContentPartPr/>
                <p14:nvPr/>
              </p14:nvContentPartPr>
              <p14:xfrm>
                <a:off x="8073504" y="3594061"/>
                <a:ext cx="289440" cy="363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0B4FE57A-6A74-0BA0-8BAD-923255771FB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067384" y="3587941"/>
                  <a:ext cx="301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95E33C72-3B39-7955-A8EF-B4E8EAFFDB17}"/>
                    </a:ext>
                  </a:extLst>
                </p14:cNvPr>
                <p14:cNvContentPartPr/>
                <p14:nvPr/>
              </p14:nvContentPartPr>
              <p14:xfrm>
                <a:off x="8178624" y="3666781"/>
                <a:ext cx="159480" cy="1299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95E33C72-3B39-7955-A8EF-B4E8EAFFDB1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172504" y="3660644"/>
                  <a:ext cx="171720" cy="1422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50425658-A337-21D2-EE2A-651E02AB7512}"/>
                    </a:ext>
                  </a:extLst>
                </p14:cNvPr>
                <p14:cNvContentPartPr/>
                <p14:nvPr/>
              </p14:nvContentPartPr>
              <p14:xfrm>
                <a:off x="8294904" y="3667141"/>
                <a:ext cx="47160" cy="1504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50425658-A337-21D2-EE2A-651E02AB751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288784" y="3661021"/>
                  <a:ext cx="594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F2824357-944F-E9C6-C8FD-FAF7FE2D996A}"/>
                    </a:ext>
                  </a:extLst>
                </p14:cNvPr>
                <p14:cNvContentPartPr/>
                <p14:nvPr/>
              </p14:nvContentPartPr>
              <p14:xfrm>
                <a:off x="8392104" y="3256741"/>
                <a:ext cx="155520" cy="5508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F2824357-944F-E9C6-C8FD-FAF7FE2D996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385998" y="3250621"/>
                  <a:ext cx="167732" cy="56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6ED5D5E2-19D0-A17C-EB70-44C3DA33D075}"/>
              </a:ext>
            </a:extLst>
          </p:cNvPr>
          <p:cNvGrpSpPr/>
          <p:nvPr/>
        </p:nvGrpSpPr>
        <p:grpSpPr>
          <a:xfrm>
            <a:off x="5008824" y="4157461"/>
            <a:ext cx="944280" cy="254520"/>
            <a:chOff x="5008824" y="4157461"/>
            <a:chExt cx="94428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038959D9-4695-30FE-21D2-4E44468541D5}"/>
                    </a:ext>
                  </a:extLst>
                </p14:cNvPr>
                <p14:cNvContentPartPr/>
                <p14:nvPr/>
              </p14:nvContentPartPr>
              <p14:xfrm>
                <a:off x="5008824" y="4182661"/>
                <a:ext cx="263880" cy="2293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038959D9-4695-30FE-21D2-4E44468541D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002704" y="4176531"/>
                  <a:ext cx="276120" cy="2415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4AEB235A-5517-C615-A59E-B618778AD841}"/>
                    </a:ext>
                  </a:extLst>
                </p14:cNvPr>
                <p14:cNvContentPartPr/>
                <p14:nvPr/>
              </p14:nvContentPartPr>
              <p14:xfrm>
                <a:off x="5518944" y="4185181"/>
                <a:ext cx="159120" cy="17568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4AEB235A-5517-C615-A59E-B618778AD84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512824" y="4179061"/>
                  <a:ext cx="171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66C69B73-C668-D756-B1FE-EF635AF6977E}"/>
                    </a:ext>
                  </a:extLst>
                </p14:cNvPr>
                <p14:cNvContentPartPr/>
                <p14:nvPr/>
              </p14:nvContentPartPr>
              <p14:xfrm>
                <a:off x="5529384" y="4264741"/>
                <a:ext cx="141120" cy="385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66C69B73-C668-D756-B1FE-EF635AF6977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523280" y="4258621"/>
                  <a:ext cx="153329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CD9EF1EC-F3B6-902D-6917-58E30B87E17A}"/>
                    </a:ext>
                  </a:extLst>
                </p14:cNvPr>
                <p14:cNvContentPartPr/>
                <p14:nvPr/>
              </p14:nvContentPartPr>
              <p14:xfrm>
                <a:off x="5798304" y="4157461"/>
                <a:ext cx="154800" cy="2044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CD9EF1EC-F3B6-902D-6917-58E30B87E17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792184" y="4151341"/>
                  <a:ext cx="16704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22585589-6DAB-F0A1-64AA-B6AB72F9B7A0}"/>
              </a:ext>
            </a:extLst>
          </p:cNvPr>
          <p:cNvGrpSpPr/>
          <p:nvPr/>
        </p:nvGrpSpPr>
        <p:grpSpPr>
          <a:xfrm>
            <a:off x="5972184" y="4084021"/>
            <a:ext cx="511200" cy="270000"/>
            <a:chOff x="5972184" y="4084021"/>
            <a:chExt cx="51120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71C29782-C68A-65C3-4059-A38B57C08FF2}"/>
                    </a:ext>
                  </a:extLst>
                </p14:cNvPr>
                <p14:cNvContentPartPr/>
                <p14:nvPr/>
              </p14:nvContentPartPr>
              <p14:xfrm>
                <a:off x="5972184" y="4162141"/>
                <a:ext cx="132480" cy="1490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71C29782-C68A-65C3-4059-A38B57C08FF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966064" y="4156021"/>
                  <a:ext cx="144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3FF8F1A2-B622-91C7-CD55-2824F08A569D}"/>
                    </a:ext>
                  </a:extLst>
                </p14:cNvPr>
                <p14:cNvContentPartPr/>
                <p14:nvPr/>
              </p14:nvContentPartPr>
              <p14:xfrm>
                <a:off x="6229944" y="4230901"/>
                <a:ext cx="14760" cy="1231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3FF8F1A2-B622-91C7-CD55-2824F08A569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223824" y="4224763"/>
                  <a:ext cx="27000" cy="1353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B87FA7FC-65E7-6EEE-3653-13C2C32841EB}"/>
                    </a:ext>
                  </a:extLst>
                </p14:cNvPr>
                <p14:cNvContentPartPr/>
                <p14:nvPr/>
              </p14:nvContentPartPr>
              <p14:xfrm>
                <a:off x="6304824" y="4154581"/>
                <a:ext cx="43560" cy="1508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B87FA7FC-65E7-6EEE-3653-13C2C32841E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298704" y="4148476"/>
                  <a:ext cx="55800" cy="163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C06457A7-FF4E-0826-A63D-5C97F0DB415A}"/>
                    </a:ext>
                  </a:extLst>
                </p14:cNvPr>
                <p14:cNvContentPartPr/>
                <p14:nvPr/>
              </p14:nvContentPartPr>
              <p14:xfrm>
                <a:off x="6339384" y="4084021"/>
                <a:ext cx="144000" cy="2642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C06457A7-FF4E-0826-A63D-5C97F0DB415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333264" y="4077901"/>
                  <a:ext cx="156240" cy="27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A5A29A92-067F-C529-F81F-8825ACBE2A2C}"/>
              </a:ext>
            </a:extLst>
          </p:cNvPr>
          <p:cNvGrpSpPr/>
          <p:nvPr/>
        </p:nvGrpSpPr>
        <p:grpSpPr>
          <a:xfrm>
            <a:off x="6854184" y="4035421"/>
            <a:ext cx="1657440" cy="235080"/>
            <a:chOff x="6854184" y="4035421"/>
            <a:chExt cx="1657440" cy="2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152DB1D1-ACA8-C0A6-3C3D-EECDB2F651AF}"/>
                    </a:ext>
                  </a:extLst>
                </p14:cNvPr>
                <p14:cNvContentPartPr/>
                <p14:nvPr/>
              </p14:nvContentPartPr>
              <p14:xfrm>
                <a:off x="6854184" y="4117501"/>
                <a:ext cx="524880" cy="1530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152DB1D1-ACA8-C0A6-3C3D-EECDB2F651A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848064" y="4111381"/>
                  <a:ext cx="5371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7350261F-8C8C-65E4-426A-90CDE9D45FFA}"/>
                    </a:ext>
                  </a:extLst>
                </p14:cNvPr>
                <p14:cNvContentPartPr/>
                <p14:nvPr/>
              </p14:nvContentPartPr>
              <p14:xfrm>
                <a:off x="7362144" y="4091941"/>
                <a:ext cx="124920" cy="1098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7350261F-8C8C-65E4-426A-90CDE9D45FF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356024" y="4085821"/>
                  <a:ext cx="1371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6913F346-4011-495E-4038-DB10B0E06B33}"/>
                    </a:ext>
                  </a:extLst>
                </p14:cNvPr>
                <p14:cNvContentPartPr/>
                <p14:nvPr/>
              </p14:nvContentPartPr>
              <p14:xfrm>
                <a:off x="7377984" y="4067821"/>
                <a:ext cx="112680" cy="1299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6913F346-4011-495E-4038-DB10B0E06B3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371864" y="4061684"/>
                  <a:ext cx="124920" cy="1422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08906EA6-417D-3F1B-AFAF-041269708F2E}"/>
                    </a:ext>
                  </a:extLst>
                </p14:cNvPr>
                <p14:cNvContentPartPr/>
                <p14:nvPr/>
              </p14:nvContentPartPr>
              <p14:xfrm>
                <a:off x="7552584" y="4118221"/>
                <a:ext cx="105480" cy="10800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08906EA6-417D-3F1B-AFAF-041269708F2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546464" y="4112101"/>
                  <a:ext cx="117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19DBCBAD-3C9D-CD29-3C7E-166147827DCF}"/>
                    </a:ext>
                  </a:extLst>
                </p14:cNvPr>
                <p14:cNvContentPartPr/>
                <p14:nvPr/>
              </p14:nvContentPartPr>
              <p14:xfrm>
                <a:off x="7549344" y="4035421"/>
                <a:ext cx="66960" cy="2304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19DBCBAD-3C9D-CD29-3C7E-166147827DC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543224" y="4029395"/>
                  <a:ext cx="79200" cy="350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CAB937C4-8104-F2EF-6D88-A544C46A615B}"/>
                    </a:ext>
                  </a:extLst>
                </p14:cNvPr>
                <p14:cNvContentPartPr/>
                <p14:nvPr/>
              </p14:nvContentPartPr>
              <p14:xfrm>
                <a:off x="7695144" y="4099861"/>
                <a:ext cx="480600" cy="14184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CAB937C4-8104-F2EF-6D88-A544C46A615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689019" y="4093725"/>
                  <a:ext cx="492849" cy="1541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46244CA2-B792-4BE6-7420-F9E9EBA59216}"/>
                    </a:ext>
                  </a:extLst>
                </p14:cNvPr>
                <p14:cNvContentPartPr/>
                <p14:nvPr/>
              </p14:nvContentPartPr>
              <p14:xfrm>
                <a:off x="8148744" y="4041181"/>
                <a:ext cx="362880" cy="1746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46244CA2-B792-4BE6-7420-F9E9EBA5921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142618" y="4035061"/>
                  <a:ext cx="375132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381BAC4E-880D-FB54-2A3F-8E4DB35A3E3A}"/>
              </a:ext>
            </a:extLst>
          </p:cNvPr>
          <p:cNvGrpSpPr/>
          <p:nvPr/>
        </p:nvGrpSpPr>
        <p:grpSpPr>
          <a:xfrm>
            <a:off x="9817704" y="3896101"/>
            <a:ext cx="288720" cy="275040"/>
            <a:chOff x="9817704" y="3896101"/>
            <a:chExt cx="288720" cy="27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3DEE19FD-F315-6657-57EA-3081257C71EA}"/>
                    </a:ext>
                  </a:extLst>
                </p14:cNvPr>
                <p14:cNvContentPartPr/>
                <p14:nvPr/>
              </p14:nvContentPartPr>
              <p14:xfrm>
                <a:off x="9837864" y="3896101"/>
                <a:ext cx="139680" cy="2750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3DEE19FD-F315-6657-57EA-3081257C71E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831744" y="3889981"/>
                  <a:ext cx="1519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137A87FD-AB37-93CF-5061-DCEBCE736E4C}"/>
                    </a:ext>
                  </a:extLst>
                </p14:cNvPr>
                <p14:cNvContentPartPr/>
                <p14:nvPr/>
              </p14:nvContentPartPr>
              <p14:xfrm>
                <a:off x="9817704" y="4015981"/>
                <a:ext cx="147600" cy="3096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137A87FD-AB37-93CF-5061-DCEBCE736E4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811584" y="4009861"/>
                  <a:ext cx="1598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1A68218B-C149-3C3C-FB4A-9E5C0D6D3502}"/>
                    </a:ext>
                  </a:extLst>
                </p14:cNvPr>
                <p14:cNvContentPartPr/>
                <p14:nvPr/>
              </p14:nvContentPartPr>
              <p14:xfrm>
                <a:off x="9998784" y="4032901"/>
                <a:ext cx="107640" cy="10656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1A68218B-C149-3C3C-FB4A-9E5C0D6D350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992664" y="4026802"/>
                  <a:ext cx="119880" cy="1187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9AEA010D-DAA8-A149-5B38-395A1801A042}"/>
              </a:ext>
            </a:extLst>
          </p:cNvPr>
          <p:cNvGrpSpPr/>
          <p:nvPr/>
        </p:nvGrpSpPr>
        <p:grpSpPr>
          <a:xfrm>
            <a:off x="8713944" y="3915181"/>
            <a:ext cx="906120" cy="382320"/>
            <a:chOff x="8713944" y="3915181"/>
            <a:chExt cx="906120" cy="3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23794EB7-3346-2607-6260-822132613178}"/>
                    </a:ext>
                  </a:extLst>
                </p14:cNvPr>
                <p14:cNvContentPartPr/>
                <p14:nvPr/>
              </p14:nvContentPartPr>
              <p14:xfrm>
                <a:off x="8713944" y="4058821"/>
                <a:ext cx="130320" cy="12096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23794EB7-3346-2607-6260-82213261317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707824" y="4052701"/>
                  <a:ext cx="1425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B6ED8E22-4E0D-333A-99B5-75560D5A155C}"/>
                    </a:ext>
                  </a:extLst>
                </p14:cNvPr>
                <p14:cNvContentPartPr/>
                <p14:nvPr/>
              </p14:nvContentPartPr>
              <p14:xfrm>
                <a:off x="8886744" y="4050181"/>
                <a:ext cx="167040" cy="1173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B6ED8E22-4E0D-333A-99B5-75560D5A155C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880624" y="4044061"/>
                  <a:ext cx="179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469A1E39-36FE-5DF2-5E2E-FE56D0353A5E}"/>
                    </a:ext>
                  </a:extLst>
                </p14:cNvPr>
                <p14:cNvContentPartPr/>
                <p14:nvPr/>
              </p14:nvContentPartPr>
              <p14:xfrm>
                <a:off x="9021744" y="3927781"/>
                <a:ext cx="177840" cy="22356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469A1E39-36FE-5DF2-5E2E-FE56D0353A5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015636" y="3921671"/>
                  <a:ext cx="190055" cy="2357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EB20264F-1229-655D-2562-AE105AC0A0AE}"/>
                    </a:ext>
                  </a:extLst>
                </p14:cNvPr>
                <p14:cNvContentPartPr/>
                <p14:nvPr/>
              </p14:nvContentPartPr>
              <p14:xfrm>
                <a:off x="9177624" y="4061701"/>
                <a:ext cx="117000" cy="23580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EB20264F-1229-655D-2562-AE105AC0A0A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171504" y="4055581"/>
                  <a:ext cx="1292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6E7BCEA0-3E17-EB79-E023-E8786027B3DD}"/>
                    </a:ext>
                  </a:extLst>
                </p14:cNvPr>
                <p14:cNvContentPartPr/>
                <p14:nvPr/>
              </p14:nvContentPartPr>
              <p14:xfrm>
                <a:off x="9155664" y="3976021"/>
                <a:ext cx="33480" cy="367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6E7BCEA0-3E17-EB79-E023-E8786027B3D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149544" y="3969901"/>
                  <a:ext cx="45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E8FAE158-990A-171C-BC8D-FCA78A4E09FE}"/>
                    </a:ext>
                  </a:extLst>
                </p14:cNvPr>
                <p14:cNvContentPartPr/>
                <p14:nvPr/>
              </p14:nvContentPartPr>
              <p14:xfrm>
                <a:off x="9256824" y="4044061"/>
                <a:ext cx="180360" cy="10224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E8FAE158-990A-171C-BC8D-FCA78A4E09FE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250704" y="4037919"/>
                  <a:ext cx="192600" cy="1145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0519D386-3683-C5D1-5D57-0F220111AB64}"/>
                    </a:ext>
                  </a:extLst>
                </p14:cNvPr>
                <p14:cNvContentPartPr/>
                <p14:nvPr/>
              </p14:nvContentPartPr>
              <p14:xfrm>
                <a:off x="9399384" y="4037581"/>
                <a:ext cx="184320" cy="1141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0519D386-3683-C5D1-5D57-0F220111AB6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393264" y="4031461"/>
                  <a:ext cx="196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2404BB8C-4C85-95A0-6D35-50A1540ADFEB}"/>
                    </a:ext>
                  </a:extLst>
                </p14:cNvPr>
                <p14:cNvContentPartPr/>
                <p14:nvPr/>
              </p14:nvContentPartPr>
              <p14:xfrm>
                <a:off x="9500904" y="3915181"/>
                <a:ext cx="88920" cy="21132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2404BB8C-4C85-95A0-6D35-50A1540ADFE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494784" y="3909061"/>
                  <a:ext cx="1011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8FF8DE90-0146-2CD1-A207-46EC9DE01395}"/>
                    </a:ext>
                  </a:extLst>
                </p14:cNvPr>
                <p14:cNvContentPartPr/>
                <p14:nvPr/>
              </p14:nvContentPartPr>
              <p14:xfrm>
                <a:off x="9533664" y="3988261"/>
                <a:ext cx="86400" cy="1800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8FF8DE90-0146-2CD1-A207-46EC9DE0139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527544" y="3982141"/>
                  <a:ext cx="9864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2565E811-0245-5360-1C5A-7727EFF885AA}"/>
              </a:ext>
            </a:extLst>
          </p:cNvPr>
          <p:cNvGrpSpPr/>
          <p:nvPr/>
        </p:nvGrpSpPr>
        <p:grpSpPr>
          <a:xfrm>
            <a:off x="8684784" y="3630421"/>
            <a:ext cx="540360" cy="189360"/>
            <a:chOff x="8684784" y="3630421"/>
            <a:chExt cx="540360" cy="18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6C5F6AE1-F8AF-5370-0319-71C7AA360BE2}"/>
                    </a:ext>
                  </a:extLst>
                </p14:cNvPr>
                <p14:cNvContentPartPr/>
                <p14:nvPr/>
              </p14:nvContentPartPr>
              <p14:xfrm>
                <a:off x="8733744" y="3659581"/>
                <a:ext cx="491400" cy="16020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6C5F6AE1-F8AF-5370-0319-71C7AA360BE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727624" y="3653461"/>
                  <a:ext cx="5036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C139C9DA-AC7D-960C-BE2D-B7272E5D68BA}"/>
                    </a:ext>
                  </a:extLst>
                </p14:cNvPr>
                <p14:cNvContentPartPr/>
                <p14:nvPr/>
              </p14:nvContentPartPr>
              <p14:xfrm>
                <a:off x="8684784" y="3630421"/>
                <a:ext cx="168840" cy="14364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C139C9DA-AC7D-960C-BE2D-B7272E5D68B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678664" y="3624286"/>
                  <a:ext cx="181080" cy="15591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433" name="Ink 432">
                <a:extLst>
                  <a:ext uri="{FF2B5EF4-FFF2-40B4-BE49-F238E27FC236}">
                    <a16:creationId xmlns:a16="http://schemas.microsoft.com/office/drawing/2014/main" id="{1BD45CED-80B7-5B80-110E-794A32AAF326}"/>
                  </a:ext>
                </a:extLst>
              </p14:cNvPr>
              <p14:cNvContentPartPr/>
              <p14:nvPr/>
            </p14:nvContentPartPr>
            <p14:xfrm>
              <a:off x="5015880" y="5589240"/>
              <a:ext cx="5400" cy="2520"/>
            </p14:xfrm>
          </p:contentPart>
        </mc:Choice>
        <mc:Fallback xmlns="">
          <p:pic>
            <p:nvPicPr>
              <p:cNvPr id="433" name="Ink 432">
                <a:extLst>
                  <a:ext uri="{FF2B5EF4-FFF2-40B4-BE49-F238E27FC236}">
                    <a16:creationId xmlns:a16="http://schemas.microsoft.com/office/drawing/2014/main" id="{1BD45CED-80B7-5B80-110E-794A32AAF326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5009760" y="5583120"/>
                <a:ext cx="1764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980A94BB-7AD6-7CDE-1FFD-7252601AF3A7}"/>
                  </a:ext>
                </a:extLst>
              </p14:cNvPr>
              <p14:cNvContentPartPr/>
              <p14:nvPr/>
            </p14:nvContentPartPr>
            <p14:xfrm>
              <a:off x="7928640" y="4831800"/>
              <a:ext cx="298440" cy="18648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980A94BB-7AD6-7CDE-1FFD-7252601AF3A7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7922520" y="4825680"/>
                <a:ext cx="310680" cy="19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oup 220">
            <a:extLst>
              <a:ext uri="{FF2B5EF4-FFF2-40B4-BE49-F238E27FC236}">
                <a16:creationId xmlns:a16="http://schemas.microsoft.com/office/drawing/2014/main" id="{59227A1C-5EBE-D130-257E-DAE241D1D2A5}"/>
              </a:ext>
            </a:extLst>
          </p:cNvPr>
          <p:cNvGrpSpPr/>
          <p:nvPr/>
        </p:nvGrpSpPr>
        <p:grpSpPr>
          <a:xfrm>
            <a:off x="8181000" y="4629480"/>
            <a:ext cx="1236240" cy="356760"/>
            <a:chOff x="8181000" y="4629480"/>
            <a:chExt cx="123624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CD3A815-EC85-EC0B-7981-E6F383F1C157}"/>
                    </a:ext>
                  </a:extLst>
                </p14:cNvPr>
                <p14:cNvContentPartPr/>
                <p14:nvPr/>
              </p14:nvContentPartPr>
              <p14:xfrm>
                <a:off x="8181000" y="4813800"/>
                <a:ext cx="245880" cy="172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CD3A815-EC85-EC0B-7981-E6F383F1C15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174880" y="4807680"/>
                  <a:ext cx="258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F3B8F38-068F-FDCC-69C2-E80F72EA1E6D}"/>
                    </a:ext>
                  </a:extLst>
                </p14:cNvPr>
                <p14:cNvContentPartPr/>
                <p14:nvPr/>
              </p14:nvContentPartPr>
              <p14:xfrm>
                <a:off x="8444520" y="4629480"/>
                <a:ext cx="240840" cy="3358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F3B8F38-068F-FDCC-69C2-E80F72EA1E6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438400" y="4623360"/>
                  <a:ext cx="25308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EFADCC0-376F-0AE7-B06F-A2FBDC13E273}"/>
                    </a:ext>
                  </a:extLst>
                </p14:cNvPr>
                <p14:cNvContentPartPr/>
                <p14:nvPr/>
              </p14:nvContentPartPr>
              <p14:xfrm>
                <a:off x="8695800" y="4836480"/>
                <a:ext cx="94680" cy="1177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EFADCC0-376F-0AE7-B06F-A2FBDC13E27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689680" y="4830360"/>
                  <a:ext cx="1069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1533838-0F82-AC61-ED10-321B72D12273}"/>
                    </a:ext>
                  </a:extLst>
                </p14:cNvPr>
                <p14:cNvContentPartPr/>
                <p14:nvPr/>
              </p14:nvContentPartPr>
              <p14:xfrm>
                <a:off x="8674560" y="4720920"/>
                <a:ext cx="105840" cy="226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1533838-0F82-AC61-ED10-321B72D1227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668440" y="4714800"/>
                  <a:ext cx="118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2021516-3E1E-7DA3-510F-EFD55E07885E}"/>
                    </a:ext>
                  </a:extLst>
                </p14:cNvPr>
                <p14:cNvContentPartPr/>
                <p14:nvPr/>
              </p14:nvContentPartPr>
              <p14:xfrm>
                <a:off x="8825760" y="4810200"/>
                <a:ext cx="183240" cy="1310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2021516-3E1E-7DA3-510F-EFD55E07885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819640" y="4804080"/>
                  <a:ext cx="1954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A96BDFC-80A6-B18D-E15D-F870EABC3880}"/>
                    </a:ext>
                  </a:extLst>
                </p14:cNvPr>
                <p14:cNvContentPartPr/>
                <p14:nvPr/>
              </p14:nvContentPartPr>
              <p14:xfrm>
                <a:off x="9062280" y="4820280"/>
                <a:ext cx="166320" cy="1425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A96BDFC-80A6-B18D-E15D-F870EABC388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056160" y="4814160"/>
                  <a:ext cx="1785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B3CCDC8-FBF4-2190-3734-E08AF7D586D2}"/>
                    </a:ext>
                  </a:extLst>
                </p14:cNvPr>
                <p14:cNvContentPartPr/>
                <p14:nvPr/>
              </p14:nvContentPartPr>
              <p14:xfrm>
                <a:off x="9260280" y="4777080"/>
                <a:ext cx="156960" cy="1699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B3CCDC8-FBF4-2190-3734-E08AF7D586D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254160" y="4770960"/>
                  <a:ext cx="169200" cy="18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429" name="Ink 428">
                <a:extLst>
                  <a:ext uri="{FF2B5EF4-FFF2-40B4-BE49-F238E27FC236}">
                    <a16:creationId xmlns:a16="http://schemas.microsoft.com/office/drawing/2014/main" id="{AE618DC6-2A0A-7CFA-6072-8D71881EF37D}"/>
                  </a:ext>
                </a:extLst>
              </p14:cNvPr>
              <p14:cNvContentPartPr/>
              <p14:nvPr/>
            </p14:nvContentPartPr>
            <p14:xfrm>
              <a:off x="1331424" y="6032701"/>
              <a:ext cx="190440" cy="543600"/>
            </p14:xfrm>
          </p:contentPart>
        </mc:Choice>
        <mc:Fallback xmlns="">
          <p:pic>
            <p:nvPicPr>
              <p:cNvPr id="429" name="Ink 428">
                <a:extLst>
                  <a:ext uri="{FF2B5EF4-FFF2-40B4-BE49-F238E27FC236}">
                    <a16:creationId xmlns:a16="http://schemas.microsoft.com/office/drawing/2014/main" id="{AE618DC6-2A0A-7CFA-6072-8D71881EF37D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1325304" y="6026581"/>
                <a:ext cx="202680" cy="55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6" name="Group 455">
            <a:extLst>
              <a:ext uri="{FF2B5EF4-FFF2-40B4-BE49-F238E27FC236}">
                <a16:creationId xmlns:a16="http://schemas.microsoft.com/office/drawing/2014/main" id="{B4F1DBEB-7298-9192-F52B-7AB75DBBEF02}"/>
              </a:ext>
            </a:extLst>
          </p:cNvPr>
          <p:cNvGrpSpPr/>
          <p:nvPr/>
        </p:nvGrpSpPr>
        <p:grpSpPr>
          <a:xfrm>
            <a:off x="974160" y="4507432"/>
            <a:ext cx="6639480" cy="1959789"/>
            <a:chOff x="974160" y="4507432"/>
            <a:chExt cx="6639480" cy="195978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0ECE50C-C5C9-19EF-E48D-C137A19E3B30}"/>
                    </a:ext>
                  </a:extLst>
                </p14:cNvPr>
                <p14:cNvContentPartPr/>
                <p14:nvPr/>
              </p14:nvContentPartPr>
              <p14:xfrm>
                <a:off x="974160" y="4841160"/>
                <a:ext cx="329400" cy="481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0ECE50C-C5C9-19EF-E48D-C137A19E3B3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68040" y="4835040"/>
                  <a:ext cx="34164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A01198F-A2F3-162B-5066-BD56BC410F58}"/>
                    </a:ext>
                  </a:extLst>
                </p14:cNvPr>
                <p14:cNvContentPartPr/>
                <p14:nvPr/>
              </p14:nvContentPartPr>
              <p14:xfrm>
                <a:off x="1315800" y="5036280"/>
                <a:ext cx="222840" cy="230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A01198F-A2F3-162B-5066-BD56BC410F58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309680" y="5030160"/>
                  <a:ext cx="2350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F55FF08-FA70-C3CC-96D2-A3AEF41BB2C1}"/>
                    </a:ext>
                  </a:extLst>
                </p14:cNvPr>
                <p14:cNvContentPartPr/>
                <p14:nvPr/>
              </p14:nvContentPartPr>
              <p14:xfrm>
                <a:off x="1545120" y="5038440"/>
                <a:ext cx="150120" cy="204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F55FF08-FA70-C3CC-96D2-A3AEF41BB2C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539000" y="5032320"/>
                  <a:ext cx="1623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AC7A314-DC72-B491-EB9D-80868239A192}"/>
                    </a:ext>
                  </a:extLst>
                </p14:cNvPr>
                <p14:cNvContentPartPr/>
                <p14:nvPr/>
              </p14:nvContentPartPr>
              <p14:xfrm>
                <a:off x="1740240" y="4754760"/>
                <a:ext cx="238680" cy="507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AC7A314-DC72-B491-EB9D-80868239A19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734120" y="4748640"/>
                  <a:ext cx="25092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40354C4-4A49-7D94-568F-B295DC437F50}"/>
                    </a:ext>
                  </a:extLst>
                </p14:cNvPr>
                <p14:cNvContentPartPr/>
                <p14:nvPr/>
              </p14:nvContentPartPr>
              <p14:xfrm>
                <a:off x="2451600" y="4939080"/>
                <a:ext cx="162000" cy="210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40354C4-4A49-7D94-568F-B295DC437F5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445480" y="4932960"/>
                  <a:ext cx="1742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0E6516F-381B-8F00-2997-3B9AE59172C9}"/>
                    </a:ext>
                  </a:extLst>
                </p14:cNvPr>
                <p14:cNvContentPartPr/>
                <p14:nvPr/>
              </p14:nvContentPartPr>
              <p14:xfrm>
                <a:off x="2634120" y="5025840"/>
                <a:ext cx="334080" cy="154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0E6516F-381B-8F00-2997-3B9AE59172C9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628000" y="5019720"/>
                  <a:ext cx="346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87FB554-37F0-D1B4-F0C7-CA3213105691}"/>
                    </a:ext>
                  </a:extLst>
                </p14:cNvPr>
                <p14:cNvContentPartPr/>
                <p14:nvPr/>
              </p14:nvContentPartPr>
              <p14:xfrm>
                <a:off x="2959920" y="5007840"/>
                <a:ext cx="230040" cy="175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87FB554-37F0-D1B4-F0C7-CA321310569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953800" y="5001720"/>
                  <a:ext cx="242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570ECEA-DD74-DB9A-7DF0-60B8748E1622}"/>
                    </a:ext>
                  </a:extLst>
                </p14:cNvPr>
                <p14:cNvContentPartPr/>
                <p14:nvPr/>
              </p14:nvContentPartPr>
              <p14:xfrm>
                <a:off x="3187080" y="4990200"/>
                <a:ext cx="189000" cy="177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570ECEA-DD74-DB9A-7DF0-60B8748E162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180960" y="4984080"/>
                  <a:ext cx="201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4841C24-1489-424B-5FB0-5B88CE8C920D}"/>
                    </a:ext>
                  </a:extLst>
                </p14:cNvPr>
                <p14:cNvContentPartPr/>
                <p14:nvPr/>
              </p14:nvContentPartPr>
              <p14:xfrm>
                <a:off x="3416760" y="4669440"/>
                <a:ext cx="78120" cy="505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4841C24-1489-424B-5FB0-5B88CE8C920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410640" y="4663320"/>
                  <a:ext cx="9036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3E3EDBB-395D-2056-0836-11DF1073404A}"/>
                    </a:ext>
                  </a:extLst>
                </p14:cNvPr>
                <p14:cNvContentPartPr/>
                <p14:nvPr/>
              </p14:nvContentPartPr>
              <p14:xfrm>
                <a:off x="3416760" y="4910640"/>
                <a:ext cx="226080" cy="230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3E3EDBB-395D-2056-0836-11DF1073404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410640" y="4904520"/>
                  <a:ext cx="2383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05E8470-87E5-8EE9-CBA5-0ECA456FD4E5}"/>
                    </a:ext>
                  </a:extLst>
                </p14:cNvPr>
                <p14:cNvContentPartPr/>
                <p14:nvPr/>
              </p14:nvContentPartPr>
              <p14:xfrm>
                <a:off x="3650760" y="4942320"/>
                <a:ext cx="203040" cy="207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05E8470-87E5-8EE9-CBA5-0ECA456FD4E5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644640" y="4936200"/>
                  <a:ext cx="2152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082D788-8A76-F7F6-4613-2328EC2902D0}"/>
                    </a:ext>
                  </a:extLst>
                </p14:cNvPr>
                <p14:cNvContentPartPr/>
                <p14:nvPr/>
              </p14:nvContentPartPr>
              <p14:xfrm>
                <a:off x="4163760" y="4997760"/>
                <a:ext cx="97920" cy="355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082D788-8A76-F7F6-4613-2328EC2902D0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157640" y="4991640"/>
                  <a:ext cx="11016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211FF21-FBF9-B767-EBDE-AB34DE06AB8D}"/>
                    </a:ext>
                  </a:extLst>
                </p14:cNvPr>
                <p14:cNvContentPartPr/>
                <p14:nvPr/>
              </p14:nvContentPartPr>
              <p14:xfrm>
                <a:off x="4210200" y="4956000"/>
                <a:ext cx="183960" cy="196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211FF21-FBF9-B767-EBDE-AB34DE06AB8D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204080" y="4949880"/>
                  <a:ext cx="1962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DF4A033-222A-DD2D-E328-6979112B02BB}"/>
                    </a:ext>
                  </a:extLst>
                </p14:cNvPr>
                <p14:cNvContentPartPr/>
                <p14:nvPr/>
              </p14:nvContentPartPr>
              <p14:xfrm>
                <a:off x="4400280" y="4970400"/>
                <a:ext cx="211320" cy="190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DF4A033-222A-DD2D-E328-6979112B02B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394160" y="4964280"/>
                  <a:ext cx="223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89A55D1-9568-5E24-E67B-A91473C26A7C}"/>
                    </a:ext>
                  </a:extLst>
                </p14:cNvPr>
                <p14:cNvContentPartPr/>
                <p14:nvPr/>
              </p14:nvContentPartPr>
              <p14:xfrm>
                <a:off x="4537440" y="4955280"/>
                <a:ext cx="192960" cy="1980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89A55D1-9568-5E24-E67B-A91473C26A7C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531320" y="4949160"/>
                  <a:ext cx="2052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9A246A5-8E70-027D-1058-6B1DB4E12F3D}"/>
                    </a:ext>
                  </a:extLst>
                </p14:cNvPr>
                <p14:cNvContentPartPr/>
                <p14:nvPr/>
              </p14:nvContentPartPr>
              <p14:xfrm>
                <a:off x="4723200" y="4773120"/>
                <a:ext cx="424800" cy="398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9A246A5-8E70-027D-1058-6B1DB4E12F3D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717080" y="4767000"/>
                  <a:ext cx="43704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BDFAFA3-6814-6021-F223-250A2887ED9D}"/>
                    </a:ext>
                  </a:extLst>
                </p14:cNvPr>
                <p14:cNvContentPartPr/>
                <p14:nvPr/>
              </p14:nvContentPartPr>
              <p14:xfrm>
                <a:off x="5065200" y="4888320"/>
                <a:ext cx="69480" cy="27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BDFAFA3-6814-6021-F223-250A2887ED9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059080" y="4882200"/>
                  <a:ext cx="81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DA0BC7F-50A9-00DD-3D54-F61FE507559B}"/>
                    </a:ext>
                  </a:extLst>
                </p14:cNvPr>
                <p14:cNvContentPartPr/>
                <p14:nvPr/>
              </p14:nvContentPartPr>
              <p14:xfrm>
                <a:off x="5162760" y="4951320"/>
                <a:ext cx="239400" cy="200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DA0BC7F-50A9-00DD-3D54-F61FE507559B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156640" y="4945200"/>
                  <a:ext cx="2516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398190B-A556-344E-7317-3EFABF87A7D0}"/>
                    </a:ext>
                  </a:extLst>
                </p14:cNvPr>
                <p14:cNvContentPartPr/>
                <p14:nvPr/>
              </p14:nvContentPartPr>
              <p14:xfrm>
                <a:off x="5364720" y="4740720"/>
                <a:ext cx="69480" cy="358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398190B-A556-344E-7317-3EFABF87A7D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358600" y="4734600"/>
                  <a:ext cx="8172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433111A-9C46-5DFE-7F18-C7BB70193A1A}"/>
                    </a:ext>
                  </a:extLst>
                </p14:cNvPr>
                <p14:cNvContentPartPr/>
                <p14:nvPr/>
              </p14:nvContentPartPr>
              <p14:xfrm>
                <a:off x="5354640" y="4911720"/>
                <a:ext cx="505440" cy="193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433111A-9C46-5DFE-7F18-C7BB70193A1A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5348520" y="4905600"/>
                  <a:ext cx="5176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5D0FFA8-77CA-B0B1-9DC9-305E3F4D7050}"/>
                    </a:ext>
                  </a:extLst>
                </p14:cNvPr>
                <p14:cNvContentPartPr/>
                <p14:nvPr/>
              </p14:nvContentPartPr>
              <p14:xfrm>
                <a:off x="6110280" y="4864560"/>
                <a:ext cx="168480" cy="233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5D0FFA8-77CA-B0B1-9DC9-305E3F4D7050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104160" y="4858440"/>
                  <a:ext cx="1807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F2C3399-38B8-2EF4-BB34-F185AFB67C37}"/>
                    </a:ext>
                  </a:extLst>
                </p14:cNvPr>
                <p14:cNvContentPartPr/>
                <p14:nvPr/>
              </p14:nvContentPartPr>
              <p14:xfrm>
                <a:off x="6374528" y="4507432"/>
                <a:ext cx="61560" cy="4816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F2C3399-38B8-2EF4-BB34-F185AFB67C37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368408" y="4501312"/>
                  <a:ext cx="7380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6B0E720-81CE-A181-DFF0-5D46D4D2C74A}"/>
                    </a:ext>
                  </a:extLst>
                </p14:cNvPr>
                <p14:cNvContentPartPr/>
                <p14:nvPr/>
              </p14:nvContentPartPr>
              <p14:xfrm>
                <a:off x="6276240" y="4837560"/>
                <a:ext cx="333720" cy="210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6B0E720-81CE-A181-DFF0-5D46D4D2C74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270120" y="4831440"/>
                  <a:ext cx="3459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2ED44CB-E599-1427-952A-50768F301CF6}"/>
                    </a:ext>
                  </a:extLst>
                </p14:cNvPr>
                <p14:cNvContentPartPr/>
                <p14:nvPr/>
              </p14:nvContentPartPr>
              <p14:xfrm>
                <a:off x="6556680" y="4887240"/>
                <a:ext cx="104400" cy="380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2ED44CB-E599-1427-952A-50768F301CF6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550560" y="4881120"/>
                  <a:ext cx="11664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3860920-A57A-9795-5013-40AFBEA229C1}"/>
                    </a:ext>
                  </a:extLst>
                </p14:cNvPr>
                <p14:cNvContentPartPr/>
                <p14:nvPr/>
              </p14:nvContentPartPr>
              <p14:xfrm>
                <a:off x="6608880" y="4872120"/>
                <a:ext cx="215640" cy="1900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3860920-A57A-9795-5013-40AFBEA229C1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602760" y="4866000"/>
                  <a:ext cx="227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BE1C5D1-9E6A-FC0D-6FCE-3EEAE5E46EAD}"/>
                    </a:ext>
                  </a:extLst>
                </p14:cNvPr>
                <p14:cNvContentPartPr/>
                <p14:nvPr/>
              </p14:nvContentPartPr>
              <p14:xfrm>
                <a:off x="7217640" y="4596720"/>
                <a:ext cx="196920" cy="432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BE1C5D1-9E6A-FC0D-6FCE-3EEAE5E46EAD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211520" y="4590600"/>
                  <a:ext cx="20916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46F7F3F-029A-76F6-C503-A920B5B0CC24}"/>
                    </a:ext>
                  </a:extLst>
                </p14:cNvPr>
                <p14:cNvContentPartPr/>
                <p14:nvPr/>
              </p14:nvContentPartPr>
              <p14:xfrm>
                <a:off x="7237440" y="4818840"/>
                <a:ext cx="311400" cy="2160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46F7F3F-029A-76F6-C503-A920B5B0CC24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231320" y="4812720"/>
                  <a:ext cx="3236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841F14B-CB48-C5F8-683B-6FDC3CCFB56F}"/>
                    </a:ext>
                  </a:extLst>
                </p14:cNvPr>
                <p14:cNvContentPartPr/>
                <p14:nvPr/>
              </p14:nvContentPartPr>
              <p14:xfrm>
                <a:off x="5054400" y="5408160"/>
                <a:ext cx="284040" cy="3909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841F14B-CB48-C5F8-683B-6FDC3CCFB56F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048280" y="5402040"/>
                  <a:ext cx="29628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7F1F23E-8424-B8BA-1794-1D0BBB2773D8}"/>
                    </a:ext>
                  </a:extLst>
                </p14:cNvPr>
                <p14:cNvContentPartPr/>
                <p14:nvPr/>
              </p14:nvContentPartPr>
              <p14:xfrm>
                <a:off x="5299920" y="5578440"/>
                <a:ext cx="509040" cy="1670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7F1F23E-8424-B8BA-1794-1D0BBB2773D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293800" y="5572320"/>
                  <a:ext cx="5212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439E7737-AEA5-9DD4-E0DC-96966921B742}"/>
                    </a:ext>
                  </a:extLst>
                </p14:cNvPr>
                <p14:cNvContentPartPr/>
                <p14:nvPr/>
              </p14:nvContentPartPr>
              <p14:xfrm>
                <a:off x="5779080" y="5578440"/>
                <a:ext cx="217080" cy="1591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439E7737-AEA5-9DD4-E0DC-96966921B742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5772960" y="5572320"/>
                  <a:ext cx="2293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BC090D17-7CF5-ADC1-3795-FC31B4F674B4}"/>
                    </a:ext>
                  </a:extLst>
                </p14:cNvPr>
                <p14:cNvContentPartPr/>
                <p14:nvPr/>
              </p14:nvContentPartPr>
              <p14:xfrm>
                <a:off x="5960880" y="5374320"/>
                <a:ext cx="264960" cy="3812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BC090D17-7CF5-ADC1-3795-FC31B4F674B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954760" y="5368200"/>
                  <a:ext cx="2772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3214E0FB-8153-FC44-E011-8D86D4055295}"/>
                    </a:ext>
                  </a:extLst>
                </p14:cNvPr>
                <p14:cNvContentPartPr/>
                <p14:nvPr/>
              </p14:nvContentPartPr>
              <p14:xfrm>
                <a:off x="6525720" y="5508600"/>
                <a:ext cx="446400" cy="1803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3214E0FB-8153-FC44-E011-8D86D4055295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519600" y="5502480"/>
                  <a:ext cx="4586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B4AECB4-EE66-559B-94F1-3A62771243FC}"/>
                    </a:ext>
                  </a:extLst>
                </p14:cNvPr>
                <p14:cNvContentPartPr/>
                <p14:nvPr/>
              </p14:nvContentPartPr>
              <p14:xfrm>
                <a:off x="7418880" y="5395200"/>
                <a:ext cx="39600" cy="2437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B4AECB4-EE66-559B-94F1-3A62771243F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412760" y="5389080"/>
                  <a:ext cx="518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EF9DCA19-8C10-8496-FC4F-271CC51E8C71}"/>
                    </a:ext>
                  </a:extLst>
                </p14:cNvPr>
                <p14:cNvContentPartPr/>
                <p14:nvPr/>
              </p14:nvContentPartPr>
              <p14:xfrm>
                <a:off x="7542360" y="5373600"/>
                <a:ext cx="40320" cy="2696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EF9DCA19-8C10-8496-FC4F-271CC51E8C71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536240" y="5367480"/>
                  <a:ext cx="525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32EE5A7-E67E-2FE0-D64B-25C61CCDE397}"/>
                    </a:ext>
                  </a:extLst>
                </p14:cNvPr>
                <p14:cNvContentPartPr/>
                <p14:nvPr/>
              </p14:nvContentPartPr>
              <p14:xfrm>
                <a:off x="7328520" y="5487000"/>
                <a:ext cx="277920" cy="352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32EE5A7-E67E-2FE0-D64B-25C61CCDE397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322400" y="5480880"/>
                  <a:ext cx="290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20B84A98-49F7-2199-0DE7-6426B7369EB5}"/>
                    </a:ext>
                  </a:extLst>
                </p14:cNvPr>
                <p14:cNvContentPartPr/>
                <p14:nvPr/>
              </p14:nvContentPartPr>
              <p14:xfrm>
                <a:off x="7358400" y="5576640"/>
                <a:ext cx="255240" cy="352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20B84A98-49F7-2199-0DE7-6426B7369EB5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352280" y="5570520"/>
                  <a:ext cx="267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0F46F3D-2E1A-DF42-7CA6-45C2B2717839}"/>
                    </a:ext>
                  </a:extLst>
                </p14:cNvPr>
                <p14:cNvContentPartPr/>
                <p14:nvPr/>
              </p14:nvContentPartPr>
              <p14:xfrm>
                <a:off x="1432440" y="5592120"/>
                <a:ext cx="247320" cy="2797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0F46F3D-2E1A-DF42-7CA6-45C2B2717839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426320" y="5586000"/>
                  <a:ext cx="2595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B87B670-B0A3-0E78-2F9F-79F31C44F1C5}"/>
                    </a:ext>
                  </a:extLst>
                </p14:cNvPr>
                <p14:cNvContentPartPr/>
                <p14:nvPr/>
              </p14:nvContentPartPr>
              <p14:xfrm>
                <a:off x="1794960" y="5605800"/>
                <a:ext cx="239040" cy="2462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B87B670-B0A3-0E78-2F9F-79F31C44F1C5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788840" y="5599680"/>
                  <a:ext cx="2512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8415827-0E5E-BA5C-DAE2-27D92C76ED04}"/>
                    </a:ext>
                  </a:extLst>
                </p14:cNvPr>
                <p14:cNvContentPartPr/>
                <p14:nvPr/>
              </p14:nvContentPartPr>
              <p14:xfrm>
                <a:off x="2052360" y="5550000"/>
                <a:ext cx="244080" cy="2577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8415827-0E5E-BA5C-DAE2-27D92C76ED04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2046240" y="5543880"/>
                  <a:ext cx="2563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D62D887-BDAA-DA3B-FB4A-AD08E0A282E2}"/>
                    </a:ext>
                  </a:extLst>
                </p14:cNvPr>
                <p14:cNvContentPartPr/>
                <p14:nvPr/>
              </p14:nvContentPartPr>
              <p14:xfrm>
                <a:off x="2603880" y="5526600"/>
                <a:ext cx="231840" cy="3056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D62D887-BDAA-DA3B-FB4A-AD08E0A282E2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2597760" y="5520480"/>
                  <a:ext cx="2440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41A8814-7A49-BE64-7577-0CE063562304}"/>
                    </a:ext>
                  </a:extLst>
                </p14:cNvPr>
                <p14:cNvContentPartPr/>
                <p14:nvPr/>
              </p14:nvContentPartPr>
              <p14:xfrm>
                <a:off x="2850120" y="5639640"/>
                <a:ext cx="263520" cy="1584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41A8814-7A49-BE64-7577-0CE063562304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2844000" y="5633520"/>
                  <a:ext cx="2757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1EA0418-75F9-17CC-1BF3-8E568DD031EF}"/>
                    </a:ext>
                  </a:extLst>
                </p14:cNvPr>
                <p14:cNvContentPartPr/>
                <p14:nvPr/>
              </p14:nvContentPartPr>
              <p14:xfrm>
                <a:off x="3098880" y="5626320"/>
                <a:ext cx="152640" cy="1839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1EA0418-75F9-17CC-1BF3-8E568DD031EF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3092760" y="5620200"/>
                  <a:ext cx="1648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7318E0D-81BA-2D82-5DA9-367C231D6C02}"/>
                    </a:ext>
                  </a:extLst>
                </p14:cNvPr>
                <p14:cNvContentPartPr/>
                <p14:nvPr/>
              </p14:nvContentPartPr>
              <p14:xfrm>
                <a:off x="3256920" y="5641800"/>
                <a:ext cx="185400" cy="1422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7318E0D-81BA-2D82-5DA9-367C231D6C02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3250800" y="5635680"/>
                  <a:ext cx="1976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44C63CF-EFC8-637D-6B21-3C9187043920}"/>
                    </a:ext>
                  </a:extLst>
                </p14:cNvPr>
                <p14:cNvContentPartPr/>
                <p14:nvPr/>
              </p14:nvContentPartPr>
              <p14:xfrm>
                <a:off x="3430440" y="5438400"/>
                <a:ext cx="239400" cy="3445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44C63CF-EFC8-637D-6B21-3C9187043920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3424320" y="5432280"/>
                  <a:ext cx="25164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6CDA9AE-4989-122A-1D5E-38967F9765FB}"/>
                    </a:ext>
                  </a:extLst>
                </p14:cNvPr>
                <p14:cNvContentPartPr/>
                <p14:nvPr/>
              </p14:nvContentPartPr>
              <p14:xfrm>
                <a:off x="3899880" y="5657640"/>
                <a:ext cx="263160" cy="1447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6CDA9AE-4989-122A-1D5E-38967F9765FB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893760" y="5651520"/>
                  <a:ext cx="275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B3BAB1D-3E64-4127-CA42-D8AC221311CB}"/>
                    </a:ext>
                  </a:extLst>
                </p14:cNvPr>
                <p14:cNvContentPartPr/>
                <p14:nvPr/>
              </p14:nvContentPartPr>
              <p14:xfrm>
                <a:off x="4176360" y="5662320"/>
                <a:ext cx="56160" cy="2890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B3BAB1D-3E64-4127-CA42-D8AC221311CB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4170240" y="5656200"/>
                  <a:ext cx="684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4C05F85-DFC0-C7FD-1F2C-85D3ABD0D97E}"/>
                    </a:ext>
                  </a:extLst>
                </p14:cNvPr>
                <p14:cNvContentPartPr/>
                <p14:nvPr/>
              </p14:nvContentPartPr>
              <p14:xfrm>
                <a:off x="4140000" y="5661600"/>
                <a:ext cx="182880" cy="1371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4C05F85-DFC0-C7FD-1F2C-85D3ABD0D97E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4133880" y="5655480"/>
                  <a:ext cx="1951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5BE9009-F2E7-D68C-F585-9FA2D626DA2F}"/>
                    </a:ext>
                  </a:extLst>
                </p14:cNvPr>
                <p14:cNvContentPartPr/>
                <p14:nvPr/>
              </p14:nvContentPartPr>
              <p14:xfrm>
                <a:off x="4319280" y="5646840"/>
                <a:ext cx="31320" cy="2559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5BE9009-F2E7-D68C-F585-9FA2D626DA2F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4313160" y="5640720"/>
                  <a:ext cx="435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B1CB5C0-45FA-2B26-C611-EE06F2678215}"/>
                    </a:ext>
                  </a:extLst>
                </p14:cNvPr>
                <p14:cNvContentPartPr/>
                <p14:nvPr/>
              </p14:nvContentPartPr>
              <p14:xfrm>
                <a:off x="4303440" y="5647560"/>
                <a:ext cx="151560" cy="1220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B1CB5C0-45FA-2B26-C611-EE06F2678215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297320" y="5641440"/>
                  <a:ext cx="163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4A43A9B-E358-F175-C3F8-0574E24A8DA0}"/>
                    </a:ext>
                  </a:extLst>
                </p14:cNvPr>
                <p14:cNvContentPartPr/>
                <p14:nvPr/>
              </p14:nvContentPartPr>
              <p14:xfrm>
                <a:off x="4464720" y="5636400"/>
                <a:ext cx="158400" cy="1504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4A43A9B-E358-F175-C3F8-0574E24A8DA0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4458600" y="5630280"/>
                  <a:ext cx="1706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D88EDFB-A7EC-A2BD-94D2-081549FF2359}"/>
                    </a:ext>
                  </a:extLst>
                </p14:cNvPr>
                <p14:cNvContentPartPr/>
                <p14:nvPr/>
              </p14:nvContentPartPr>
              <p14:xfrm>
                <a:off x="4641480" y="5613720"/>
                <a:ext cx="135360" cy="1800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D88EDFB-A7EC-A2BD-94D2-081549FF2359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4635360" y="5607600"/>
                  <a:ext cx="147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EA817024-8C05-4852-7A27-AC68A9EADB88}"/>
                    </a:ext>
                  </a:extLst>
                </p14:cNvPr>
                <p14:cNvContentPartPr/>
                <p14:nvPr/>
              </p14:nvContentPartPr>
              <p14:xfrm>
                <a:off x="1722024" y="6246901"/>
                <a:ext cx="287280" cy="20592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EA817024-8C05-4852-7A27-AC68A9EADB88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715904" y="6240781"/>
                  <a:ext cx="2995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C96A523B-5C07-D97E-D868-60E5BE95D02D}"/>
                    </a:ext>
                  </a:extLst>
                </p14:cNvPr>
                <p14:cNvContentPartPr/>
                <p14:nvPr/>
              </p14:nvContentPartPr>
              <p14:xfrm>
                <a:off x="2023704" y="6090661"/>
                <a:ext cx="236880" cy="37656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C96A523B-5C07-D97E-D868-60E5BE95D02D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2017584" y="6084541"/>
                  <a:ext cx="24912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5EE61505-64F2-1383-62FB-9E4EC1111FCB}"/>
                    </a:ext>
                  </a:extLst>
                </p14:cNvPr>
                <p14:cNvContentPartPr/>
                <p14:nvPr/>
              </p14:nvContentPartPr>
              <p14:xfrm>
                <a:off x="2265984" y="6183541"/>
                <a:ext cx="515520" cy="22680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5EE61505-64F2-1383-62FB-9E4EC1111FCB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2259864" y="6177421"/>
                  <a:ext cx="5277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BFCECE1C-2EF8-57BE-1678-0E3EA4696AE8}"/>
                    </a:ext>
                  </a:extLst>
                </p14:cNvPr>
                <p14:cNvContentPartPr/>
                <p14:nvPr/>
              </p14:nvContentPartPr>
              <p14:xfrm>
                <a:off x="3080664" y="6143941"/>
                <a:ext cx="811800" cy="27216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BFCECE1C-2EF8-57BE-1678-0E3EA4696AE8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3074544" y="6137821"/>
                  <a:ext cx="8240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8AA5D398-DCB5-C8B4-160E-DD57EAC4AF3E}"/>
                    </a:ext>
                  </a:extLst>
                </p14:cNvPr>
                <p14:cNvContentPartPr/>
                <p14:nvPr/>
              </p14:nvContentPartPr>
              <p14:xfrm>
                <a:off x="4249584" y="6237901"/>
                <a:ext cx="397800" cy="13932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8AA5D398-DCB5-C8B4-160E-DD57EAC4AF3E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243464" y="6231781"/>
                  <a:ext cx="410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D3F054C8-A29A-805C-2B4D-460192D48D75}"/>
                    </a:ext>
                  </a:extLst>
                </p14:cNvPr>
                <p14:cNvContentPartPr/>
                <p14:nvPr/>
              </p14:nvContentPartPr>
              <p14:xfrm>
                <a:off x="4675464" y="6000301"/>
                <a:ext cx="63360" cy="37584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D3F054C8-A29A-805C-2B4D-460192D48D75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4669344" y="5994181"/>
                  <a:ext cx="7560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CC6173CF-B084-52E8-27A9-0C9C4FC6CE5B}"/>
                    </a:ext>
                  </a:extLst>
                </p14:cNvPr>
                <p14:cNvContentPartPr/>
                <p14:nvPr/>
              </p14:nvContentPartPr>
              <p14:xfrm>
                <a:off x="4642344" y="6171661"/>
                <a:ext cx="220320" cy="1404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CC6173CF-B084-52E8-27A9-0C9C4FC6CE5B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4636224" y="6165541"/>
                  <a:ext cx="23256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E07628C6-5039-155F-5801-073F2FC20322}"/>
              </a:ext>
            </a:extLst>
          </p:cNvPr>
          <p:cNvGrpSpPr/>
          <p:nvPr/>
        </p:nvGrpSpPr>
        <p:grpSpPr>
          <a:xfrm>
            <a:off x="5181264" y="5986621"/>
            <a:ext cx="2325240" cy="329040"/>
            <a:chOff x="5181264" y="5986621"/>
            <a:chExt cx="2325240" cy="3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101EC6A5-0107-2DE2-881B-0979CF316187}"/>
                    </a:ext>
                  </a:extLst>
                </p14:cNvPr>
                <p14:cNvContentPartPr/>
                <p14:nvPr/>
              </p14:nvContentPartPr>
              <p14:xfrm>
                <a:off x="5181264" y="6133141"/>
                <a:ext cx="230400" cy="18252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101EC6A5-0107-2DE2-881B-0979CF316187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5175144" y="6127021"/>
                  <a:ext cx="242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4EF7AF8C-6312-0D52-8699-50EDA18F1030}"/>
                    </a:ext>
                  </a:extLst>
                </p14:cNvPr>
                <p14:cNvContentPartPr/>
                <p14:nvPr/>
              </p14:nvContentPartPr>
              <p14:xfrm>
                <a:off x="5432544" y="6153661"/>
                <a:ext cx="179280" cy="13716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4EF7AF8C-6312-0D52-8699-50EDA18F1030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5426424" y="6147541"/>
                  <a:ext cx="191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18315AC3-F25F-A095-4644-CCA0691220FE}"/>
                    </a:ext>
                  </a:extLst>
                </p14:cNvPr>
                <p14:cNvContentPartPr/>
                <p14:nvPr/>
              </p14:nvContentPartPr>
              <p14:xfrm>
                <a:off x="5626224" y="5986621"/>
                <a:ext cx="258120" cy="29376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18315AC3-F25F-A095-4644-CCA0691220FE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620104" y="5980501"/>
                  <a:ext cx="2703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8489BF32-9FCE-E8BC-B1A2-5580E6E9671D}"/>
                    </a:ext>
                  </a:extLst>
                </p14:cNvPr>
                <p14:cNvContentPartPr/>
                <p14:nvPr/>
              </p14:nvContentPartPr>
              <p14:xfrm>
                <a:off x="5895144" y="6142501"/>
                <a:ext cx="97560" cy="9792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8489BF32-9FCE-E8BC-B1A2-5580E6E9671D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5889024" y="6136381"/>
                  <a:ext cx="1098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650B28C9-CFDC-2B1D-A7A2-822F4C289FF7}"/>
                    </a:ext>
                  </a:extLst>
                </p14:cNvPr>
                <p14:cNvContentPartPr/>
                <p14:nvPr/>
              </p14:nvContentPartPr>
              <p14:xfrm>
                <a:off x="5941944" y="6031261"/>
                <a:ext cx="47880" cy="1512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650B28C9-CFDC-2B1D-A7A2-822F4C289FF7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935824" y="6025141"/>
                  <a:ext cx="60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A9947E1A-3D5C-5C9D-2B4D-25F91FEAC6E6}"/>
                    </a:ext>
                  </a:extLst>
                </p14:cNvPr>
                <p14:cNvContentPartPr/>
                <p14:nvPr/>
              </p14:nvContentPartPr>
              <p14:xfrm>
                <a:off x="6001344" y="6096781"/>
                <a:ext cx="153720" cy="15876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A9947E1A-3D5C-5C9D-2B4D-25F91FEAC6E6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995224" y="6090661"/>
                  <a:ext cx="165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F6488BE7-5D5A-7DA6-69AD-506F9B7A6A57}"/>
                    </a:ext>
                  </a:extLst>
                </p14:cNvPr>
                <p14:cNvContentPartPr/>
                <p14:nvPr/>
              </p14:nvContentPartPr>
              <p14:xfrm>
                <a:off x="6205464" y="6095701"/>
                <a:ext cx="168120" cy="14868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F6488BE7-5D5A-7DA6-69AD-506F9B7A6A57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199344" y="6089581"/>
                  <a:ext cx="180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3D2F5BE3-90C1-7686-DD4F-72D244966212}"/>
                    </a:ext>
                  </a:extLst>
                </p14:cNvPr>
                <p14:cNvContentPartPr/>
                <p14:nvPr/>
              </p14:nvContentPartPr>
              <p14:xfrm>
                <a:off x="6359184" y="6074101"/>
                <a:ext cx="188280" cy="18360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3D2F5BE3-90C1-7686-DD4F-72D244966212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6353064" y="6067981"/>
                  <a:ext cx="2005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F7E71120-5837-E22B-73E8-11D555A36EBC}"/>
                    </a:ext>
                  </a:extLst>
                </p14:cNvPr>
                <p14:cNvContentPartPr/>
                <p14:nvPr/>
              </p14:nvContentPartPr>
              <p14:xfrm>
                <a:off x="6757704" y="6098941"/>
                <a:ext cx="252000" cy="16200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F7E71120-5837-E22B-73E8-11D555A36EBC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6751584" y="6092821"/>
                  <a:ext cx="264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90355982-2FB1-CEEA-FBBB-15CB8FF25BF0}"/>
                    </a:ext>
                  </a:extLst>
                </p14:cNvPr>
                <p14:cNvContentPartPr/>
                <p14:nvPr/>
              </p14:nvContentPartPr>
              <p14:xfrm>
                <a:off x="7022664" y="6111181"/>
                <a:ext cx="222840" cy="16488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90355982-2FB1-CEEA-FBBB-15CB8FF25BF0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7016544" y="6105061"/>
                  <a:ext cx="2350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DF6F64C7-2DB0-972C-FDA6-744ADEEF2CBE}"/>
                    </a:ext>
                  </a:extLst>
                </p14:cNvPr>
                <p14:cNvContentPartPr/>
                <p14:nvPr/>
              </p14:nvContentPartPr>
              <p14:xfrm>
                <a:off x="7183224" y="6089221"/>
                <a:ext cx="156960" cy="16920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DF6F64C7-2DB0-972C-FDA6-744ADEEF2CBE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177104" y="6083101"/>
                  <a:ext cx="169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96A751D6-BA96-54F0-62BE-3A5A4368BCD2}"/>
                    </a:ext>
                  </a:extLst>
                </p14:cNvPr>
                <p14:cNvContentPartPr/>
                <p14:nvPr/>
              </p14:nvContentPartPr>
              <p14:xfrm>
                <a:off x="7341984" y="6082741"/>
                <a:ext cx="164520" cy="16344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96A751D6-BA96-54F0-62BE-3A5A4368BCD2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7335864" y="6076621"/>
                  <a:ext cx="17676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5B5767F1-C545-44B7-CEF0-31860D692F9D}"/>
              </a:ext>
            </a:extLst>
          </p:cNvPr>
          <p:cNvGrpSpPr/>
          <p:nvPr/>
        </p:nvGrpSpPr>
        <p:grpSpPr>
          <a:xfrm>
            <a:off x="7853904" y="5114760"/>
            <a:ext cx="2991240" cy="1235821"/>
            <a:chOff x="7853904" y="5114760"/>
            <a:chExt cx="2991240" cy="123582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F3F27701-D6B2-9D35-3CC1-A592D4A1AE55}"/>
                    </a:ext>
                  </a:extLst>
                </p14:cNvPr>
                <p14:cNvContentPartPr/>
                <p14:nvPr/>
              </p14:nvContentPartPr>
              <p14:xfrm>
                <a:off x="8022960" y="5449200"/>
                <a:ext cx="151200" cy="1612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F3F27701-D6B2-9D35-3CC1-A592D4A1AE55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8016840" y="5443080"/>
                  <a:ext cx="1634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B3BCB257-7169-F568-98FE-105F679DB264}"/>
                    </a:ext>
                  </a:extLst>
                </p14:cNvPr>
                <p14:cNvContentPartPr/>
                <p14:nvPr/>
              </p14:nvContentPartPr>
              <p14:xfrm>
                <a:off x="8026200" y="5295120"/>
                <a:ext cx="72360" cy="579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B3BCB257-7169-F568-98FE-105F679DB264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8020080" y="5289000"/>
                  <a:ext cx="846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38C81810-F980-1C77-8F90-93DE23E30E35}"/>
                    </a:ext>
                  </a:extLst>
                </p14:cNvPr>
                <p14:cNvContentPartPr/>
                <p14:nvPr/>
              </p14:nvContentPartPr>
              <p14:xfrm>
                <a:off x="8205840" y="5199360"/>
                <a:ext cx="105840" cy="4068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38C81810-F980-1C77-8F90-93DE23E30E35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8199720" y="5193240"/>
                  <a:ext cx="11808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EC48A3FD-BCB6-3AA8-E2EA-19D8B999B324}"/>
                    </a:ext>
                  </a:extLst>
                </p14:cNvPr>
                <p14:cNvContentPartPr/>
                <p14:nvPr/>
              </p14:nvContentPartPr>
              <p14:xfrm>
                <a:off x="8200080" y="5406360"/>
                <a:ext cx="201600" cy="226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EC48A3FD-BCB6-3AA8-E2EA-19D8B999B324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8193960" y="5400240"/>
                  <a:ext cx="213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30757A88-35E5-25A0-3607-977437EA7ACF}"/>
                    </a:ext>
                  </a:extLst>
                </p14:cNvPr>
                <p14:cNvContentPartPr/>
                <p14:nvPr/>
              </p14:nvContentPartPr>
              <p14:xfrm>
                <a:off x="8323560" y="5411760"/>
                <a:ext cx="175320" cy="1886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30757A88-35E5-25A0-3607-977437EA7ACF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8317440" y="5405640"/>
                  <a:ext cx="1875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720B8412-0C83-847D-2224-1E128D3B5328}"/>
                    </a:ext>
                  </a:extLst>
                </p14:cNvPr>
                <p14:cNvContentPartPr/>
                <p14:nvPr/>
              </p14:nvContentPartPr>
              <p14:xfrm>
                <a:off x="8552520" y="5382600"/>
                <a:ext cx="178920" cy="1846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720B8412-0C83-847D-2224-1E128D3B5328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8546400" y="5376480"/>
                  <a:ext cx="1911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F769AEDC-4975-D7A6-952E-308890E0823C}"/>
                    </a:ext>
                  </a:extLst>
                </p14:cNvPr>
                <p14:cNvContentPartPr/>
                <p14:nvPr/>
              </p14:nvContentPartPr>
              <p14:xfrm>
                <a:off x="8674200" y="5366760"/>
                <a:ext cx="261720" cy="18180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F769AEDC-4975-D7A6-952E-308890E0823C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8668080" y="5360640"/>
                  <a:ext cx="2739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7108D97A-4BCE-B629-72B5-81444F7E74A3}"/>
                    </a:ext>
                  </a:extLst>
                </p14:cNvPr>
                <p14:cNvContentPartPr/>
                <p14:nvPr/>
              </p14:nvContentPartPr>
              <p14:xfrm>
                <a:off x="8988840" y="5114760"/>
                <a:ext cx="82440" cy="42624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7108D97A-4BCE-B629-72B5-81444F7E74A3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8982720" y="5108640"/>
                  <a:ext cx="9468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E493C957-EBDF-45C3-42B9-59BA735A4F41}"/>
                    </a:ext>
                  </a:extLst>
                </p14:cNvPr>
                <p14:cNvContentPartPr/>
                <p14:nvPr/>
              </p14:nvContentPartPr>
              <p14:xfrm>
                <a:off x="8928720" y="5361720"/>
                <a:ext cx="259200" cy="17352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E493C957-EBDF-45C3-42B9-59BA735A4F41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8922600" y="5355600"/>
                  <a:ext cx="2714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7D5A4EAF-FC33-997F-D4D7-336F49BCF6A7}"/>
                    </a:ext>
                  </a:extLst>
                </p14:cNvPr>
                <p14:cNvContentPartPr/>
                <p14:nvPr/>
              </p14:nvContentPartPr>
              <p14:xfrm>
                <a:off x="9149040" y="5219160"/>
                <a:ext cx="50040" cy="2880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7D5A4EAF-FC33-997F-D4D7-336F49BCF6A7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9142920" y="5213040"/>
                  <a:ext cx="62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17810C52-CDC3-95FD-E3B7-BC5689A7C2C8}"/>
                    </a:ext>
                  </a:extLst>
                </p14:cNvPr>
                <p14:cNvContentPartPr/>
                <p14:nvPr/>
              </p14:nvContentPartPr>
              <p14:xfrm>
                <a:off x="9213480" y="5371080"/>
                <a:ext cx="427320" cy="19332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17810C52-CDC3-95FD-E3B7-BC5689A7C2C8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9207360" y="5364960"/>
                  <a:ext cx="4395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2C09F617-20A7-2096-4032-C217870A5895}"/>
                    </a:ext>
                  </a:extLst>
                </p14:cNvPr>
                <p14:cNvContentPartPr/>
                <p14:nvPr/>
              </p14:nvContentPartPr>
              <p14:xfrm>
                <a:off x="9649080" y="5319600"/>
                <a:ext cx="246960" cy="2412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2C09F617-20A7-2096-4032-C217870A5895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9642960" y="5313480"/>
                  <a:ext cx="2592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FC7453AC-AF66-FAC2-897C-3739A75B0F7B}"/>
                    </a:ext>
                  </a:extLst>
                </p14:cNvPr>
                <p14:cNvContentPartPr/>
                <p14:nvPr/>
              </p14:nvContentPartPr>
              <p14:xfrm>
                <a:off x="10047600" y="5439480"/>
                <a:ext cx="39240" cy="4248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FC7453AC-AF66-FAC2-897C-3739A75B0F7B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0041480" y="5433360"/>
                  <a:ext cx="514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34817F6B-08A9-02E8-86F1-B9444856F186}"/>
                    </a:ext>
                  </a:extLst>
                </p14:cNvPr>
                <p14:cNvContentPartPr/>
                <p14:nvPr/>
              </p14:nvContentPartPr>
              <p14:xfrm>
                <a:off x="7875504" y="5829301"/>
                <a:ext cx="304200" cy="38556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34817F6B-08A9-02E8-86F1-B9444856F186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869384" y="5823181"/>
                  <a:ext cx="31644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656DAADB-7477-CA0F-F6D8-F15ED5F27AC8}"/>
                    </a:ext>
                  </a:extLst>
                </p14:cNvPr>
                <p14:cNvContentPartPr/>
                <p14:nvPr/>
              </p14:nvContentPartPr>
              <p14:xfrm>
                <a:off x="7853904" y="6074461"/>
                <a:ext cx="212040" cy="3564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656DAADB-7477-CA0F-F6D8-F15ED5F27AC8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847784" y="6068341"/>
                  <a:ext cx="2242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80A8BC58-5A5F-5CA0-FD7A-9E1BB978E882}"/>
                    </a:ext>
                  </a:extLst>
                </p14:cNvPr>
                <p14:cNvContentPartPr/>
                <p14:nvPr/>
              </p14:nvContentPartPr>
              <p14:xfrm>
                <a:off x="8123904" y="6049261"/>
                <a:ext cx="39240" cy="144720"/>
              </p14:xfrm>
            </p:contentPart>
          </mc:Choice>
          <mc:Fallback xmlns=""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80A8BC58-5A5F-5CA0-FD7A-9E1BB978E882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8117784" y="6043141"/>
                  <a:ext cx="51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C46175F7-C1FF-C5DC-1B3F-F1230E6435C9}"/>
                    </a:ext>
                  </a:extLst>
                </p14:cNvPr>
                <p14:cNvContentPartPr/>
                <p14:nvPr/>
              </p14:nvContentPartPr>
              <p14:xfrm>
                <a:off x="8174304" y="5983021"/>
                <a:ext cx="42480" cy="1944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C46175F7-C1FF-C5DC-1B3F-F1230E6435C9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8168184" y="5976901"/>
                  <a:ext cx="54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9A1ABB8E-341F-C5F8-5D33-0B6B4D47F0B0}"/>
                    </a:ext>
                  </a:extLst>
                </p14:cNvPr>
                <p14:cNvContentPartPr/>
                <p14:nvPr/>
              </p14:nvContentPartPr>
              <p14:xfrm>
                <a:off x="8226144" y="6060421"/>
                <a:ext cx="315720" cy="14580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9A1ABB8E-341F-C5F8-5D33-0B6B4D47F0B0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8220024" y="6054301"/>
                  <a:ext cx="3279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26CB3653-618F-7E8B-6466-D1D2536A96AC}"/>
                    </a:ext>
                  </a:extLst>
                </p14:cNvPr>
                <p14:cNvContentPartPr/>
                <p14:nvPr/>
              </p14:nvContentPartPr>
              <p14:xfrm>
                <a:off x="8434944" y="5927941"/>
                <a:ext cx="44640" cy="34560"/>
              </p14:xfrm>
            </p:contentPart>
          </mc:Choice>
          <mc:Fallback xmlns=""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26CB3653-618F-7E8B-6466-D1D2536A96AC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8428824" y="5921821"/>
                  <a:ext cx="56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AC4A528D-4993-739F-B529-D3F44B46CD30}"/>
                    </a:ext>
                  </a:extLst>
                </p14:cNvPr>
                <p14:cNvContentPartPr/>
                <p14:nvPr/>
              </p14:nvContentPartPr>
              <p14:xfrm>
                <a:off x="8588664" y="5830381"/>
                <a:ext cx="54360" cy="34920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AC4A528D-4993-739F-B529-D3F44B46CD30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8582544" y="5824261"/>
                  <a:ext cx="666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65A23FC3-0D68-19F3-0E28-D8FC4E3DBFD0}"/>
                    </a:ext>
                  </a:extLst>
                </p14:cNvPr>
                <p14:cNvContentPartPr/>
                <p14:nvPr/>
              </p14:nvContentPartPr>
              <p14:xfrm>
                <a:off x="8544384" y="5936581"/>
                <a:ext cx="223920" cy="3672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65A23FC3-0D68-19F3-0E28-D8FC4E3DBFD0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8538264" y="5930461"/>
                  <a:ext cx="2361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C1E7B4D1-7973-12AB-BE37-FE705F35A4B6}"/>
                    </a:ext>
                  </a:extLst>
                </p14:cNvPr>
                <p14:cNvContentPartPr/>
                <p14:nvPr/>
              </p14:nvContentPartPr>
              <p14:xfrm>
                <a:off x="8655984" y="6031621"/>
                <a:ext cx="185040" cy="16848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C1E7B4D1-7973-12AB-BE37-FE705F35A4B6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8649864" y="6025501"/>
                  <a:ext cx="197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E80C9AAE-5A87-5A62-1D12-8B44EE50292C}"/>
                    </a:ext>
                  </a:extLst>
                </p14:cNvPr>
                <p14:cNvContentPartPr/>
                <p14:nvPr/>
              </p14:nvContentPartPr>
              <p14:xfrm>
                <a:off x="9210384" y="5964301"/>
                <a:ext cx="16920" cy="203400"/>
              </p14:xfrm>
            </p:contentPart>
          </mc:Choice>
          <mc:Fallback xmlns=""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E80C9AAE-5A87-5A62-1D12-8B44EE50292C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9204264" y="5958181"/>
                  <a:ext cx="29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9AC80A28-FC0D-602E-2B17-6DF19544057C}"/>
                    </a:ext>
                  </a:extLst>
                </p14:cNvPr>
                <p14:cNvContentPartPr/>
                <p14:nvPr/>
              </p14:nvContentPartPr>
              <p14:xfrm>
                <a:off x="9314784" y="5925781"/>
                <a:ext cx="33840" cy="28080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9AC80A28-FC0D-602E-2B17-6DF19544057C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9308664" y="5919661"/>
                  <a:ext cx="460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CECC591C-AA97-DE59-0BD0-775A5387F68B}"/>
                    </a:ext>
                  </a:extLst>
                </p14:cNvPr>
                <p14:cNvContentPartPr/>
                <p14:nvPr/>
              </p14:nvContentPartPr>
              <p14:xfrm>
                <a:off x="9134064" y="6045301"/>
                <a:ext cx="265320" cy="1908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CECC591C-AA97-DE59-0BD0-775A5387F68B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9127944" y="6039181"/>
                  <a:ext cx="277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FAC4F5D5-07CD-9A07-CAA8-28E15C89115A}"/>
                    </a:ext>
                  </a:extLst>
                </p14:cNvPr>
                <p14:cNvContentPartPr/>
                <p14:nvPr/>
              </p14:nvContentPartPr>
              <p14:xfrm>
                <a:off x="9197784" y="6125941"/>
                <a:ext cx="246600" cy="12240"/>
              </p14:xfrm>
            </p:contentPart>
          </mc:Choice>
          <mc:Fallback xmlns=""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FAC4F5D5-07CD-9A07-CAA8-28E15C89115A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9191664" y="6119821"/>
                  <a:ext cx="258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35C7A52F-2B8B-B6ED-258A-A460ECC8809F}"/>
                    </a:ext>
                  </a:extLst>
                </p14:cNvPr>
                <p14:cNvContentPartPr/>
                <p14:nvPr/>
              </p14:nvContentPartPr>
              <p14:xfrm>
                <a:off x="9604584" y="5950261"/>
                <a:ext cx="196200" cy="20700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35C7A52F-2B8B-B6ED-258A-A460ECC8809F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9598464" y="5944141"/>
                  <a:ext cx="2084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1DB7617A-903E-54BB-7B5F-E62B762A7E8F}"/>
                    </a:ext>
                  </a:extLst>
                </p14:cNvPr>
                <p14:cNvContentPartPr/>
                <p14:nvPr/>
              </p14:nvContentPartPr>
              <p14:xfrm>
                <a:off x="9807264" y="5805181"/>
                <a:ext cx="46800" cy="37980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1DB7617A-903E-54BB-7B5F-E62B762A7E8F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9801144" y="5799061"/>
                  <a:ext cx="5904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7EFB9CE9-8C30-8B0F-30DE-1384B52814D0}"/>
                    </a:ext>
                  </a:extLst>
                </p14:cNvPr>
                <p14:cNvContentPartPr/>
                <p14:nvPr/>
              </p14:nvContentPartPr>
              <p14:xfrm>
                <a:off x="9801504" y="5963581"/>
                <a:ext cx="282960" cy="20700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7EFB9CE9-8C30-8B0F-30DE-1384B52814D0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9795384" y="5957461"/>
                  <a:ext cx="2952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CA3E6053-3E3E-3AF7-110F-76F39944194E}"/>
                    </a:ext>
                  </a:extLst>
                </p14:cNvPr>
                <p14:cNvContentPartPr/>
                <p14:nvPr/>
              </p14:nvContentPartPr>
              <p14:xfrm>
                <a:off x="10128024" y="6044221"/>
                <a:ext cx="63720" cy="30636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CA3E6053-3E3E-3AF7-110F-76F39944194E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0121904" y="6038101"/>
                  <a:ext cx="759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343BB5A7-50C2-34D2-B257-EF77D8F56042}"/>
                    </a:ext>
                  </a:extLst>
                </p14:cNvPr>
                <p14:cNvContentPartPr/>
                <p14:nvPr/>
              </p14:nvContentPartPr>
              <p14:xfrm>
                <a:off x="10121184" y="5961421"/>
                <a:ext cx="208440" cy="15768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343BB5A7-50C2-34D2-B257-EF77D8F56042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0115064" y="5955301"/>
                  <a:ext cx="2206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EFA1AC18-C03C-72BB-1ABA-E7F515C1AB7E}"/>
                    </a:ext>
                  </a:extLst>
                </p14:cNvPr>
                <p14:cNvContentPartPr/>
                <p14:nvPr/>
              </p14:nvContentPartPr>
              <p14:xfrm>
                <a:off x="10306224" y="5943421"/>
                <a:ext cx="177120" cy="196560"/>
              </p14:xfrm>
            </p:contentPart>
          </mc:Choice>
          <mc:Fallback xmlns=""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EFA1AC18-C03C-72BB-1ABA-E7F515C1AB7E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0300104" y="5937301"/>
                  <a:ext cx="1893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85131866-E0B6-C348-D32F-E07251947B39}"/>
                    </a:ext>
                  </a:extLst>
                </p14:cNvPr>
                <p14:cNvContentPartPr/>
                <p14:nvPr/>
              </p14:nvContentPartPr>
              <p14:xfrm>
                <a:off x="10512144" y="5626981"/>
                <a:ext cx="333000" cy="652680"/>
              </p14:xfrm>
            </p:contentPart>
          </mc:Choice>
          <mc:Fallback xmlns=""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85131866-E0B6-C348-D32F-E07251947B39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0506024" y="5620861"/>
                  <a:ext cx="345240" cy="66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3E40FAF3-8B34-C07F-4E2D-688D7439F112}"/>
                    </a:ext>
                  </a:extLst>
                </p14:cNvPr>
                <p14:cNvContentPartPr/>
                <p14:nvPr/>
              </p14:nvContentPartPr>
              <p14:xfrm>
                <a:off x="10556784" y="5734261"/>
                <a:ext cx="47520" cy="267840"/>
              </p14:xfrm>
            </p:contentPart>
          </mc:Choice>
          <mc:Fallback xmlns=""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3E40FAF3-8B34-C07F-4E2D-688D7439F112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0550664" y="5728141"/>
                  <a:ext cx="597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F4B3B245-0033-AE38-3E6A-2FD443F224BF}"/>
                    </a:ext>
                  </a:extLst>
                </p14:cNvPr>
                <p14:cNvContentPartPr/>
                <p14:nvPr/>
              </p14:nvContentPartPr>
              <p14:xfrm>
                <a:off x="10545984" y="6185701"/>
                <a:ext cx="33840" cy="20160"/>
              </p14:xfrm>
            </p:contentPart>
          </mc:Choice>
          <mc:Fallback xmlns=""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F4B3B245-0033-AE38-3E6A-2FD443F224BF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0539864" y="6179581"/>
                  <a:ext cx="4608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825C720E-EEBC-9537-D88F-1A18D1266EB1}"/>
              </a:ext>
            </a:extLst>
          </p:cNvPr>
          <p:cNvGrpSpPr/>
          <p:nvPr/>
        </p:nvGrpSpPr>
        <p:grpSpPr>
          <a:xfrm>
            <a:off x="6017606" y="3481869"/>
            <a:ext cx="87480" cy="184320"/>
            <a:chOff x="6017606" y="3481869"/>
            <a:chExt cx="87480" cy="18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C7309DBB-93AB-501E-94FF-33AF910AEE1D}"/>
                    </a:ext>
                  </a:extLst>
                </p14:cNvPr>
                <p14:cNvContentPartPr/>
                <p14:nvPr/>
              </p14:nvContentPartPr>
              <p14:xfrm>
                <a:off x="6022286" y="3535509"/>
                <a:ext cx="41400" cy="130680"/>
              </p14:xfrm>
            </p:contentPart>
          </mc:Choice>
          <mc:Fallback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C7309DBB-93AB-501E-94FF-33AF910AEE1D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6016166" y="3529389"/>
                  <a:ext cx="536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B65BAF24-6418-61B8-80F3-EFDB4FD6E6ED}"/>
                    </a:ext>
                  </a:extLst>
                </p14:cNvPr>
                <p14:cNvContentPartPr/>
                <p14:nvPr/>
              </p14:nvContentPartPr>
              <p14:xfrm>
                <a:off x="6017606" y="3481869"/>
                <a:ext cx="87480" cy="94680"/>
              </p14:xfrm>
            </p:contentPart>
          </mc:Choice>
          <mc:Fallback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B65BAF24-6418-61B8-80F3-EFDB4FD6E6ED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6011486" y="3475749"/>
                  <a:ext cx="9972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7AEEC939-AC44-89FC-2EC7-D860915E5262}"/>
              </a:ext>
            </a:extLst>
          </p:cNvPr>
          <p:cNvGrpSpPr/>
          <p:nvPr/>
        </p:nvGrpSpPr>
        <p:grpSpPr>
          <a:xfrm>
            <a:off x="5290406" y="4008909"/>
            <a:ext cx="84240" cy="183600"/>
            <a:chOff x="5290406" y="4008909"/>
            <a:chExt cx="84240" cy="18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25DC20E1-D05C-830F-8685-179083FEB23A}"/>
                    </a:ext>
                  </a:extLst>
                </p14:cNvPr>
                <p14:cNvContentPartPr/>
                <p14:nvPr/>
              </p14:nvContentPartPr>
              <p14:xfrm>
                <a:off x="5296166" y="4069749"/>
                <a:ext cx="22680" cy="122760"/>
              </p14:xfrm>
            </p:contentPart>
          </mc:Choice>
          <mc:Fallback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25DC20E1-D05C-830F-8685-179083FEB23A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5290046" y="4063629"/>
                  <a:ext cx="349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8B837172-A80B-4AE4-BC34-A1B36484CDE9}"/>
                    </a:ext>
                  </a:extLst>
                </p14:cNvPr>
                <p14:cNvContentPartPr/>
                <p14:nvPr/>
              </p14:nvContentPartPr>
              <p14:xfrm>
                <a:off x="5290406" y="4008909"/>
                <a:ext cx="84240" cy="128880"/>
              </p14:xfrm>
            </p:contentPart>
          </mc:Choice>
          <mc:Fallback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8B837172-A80B-4AE4-BC34-A1B36484CDE9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5284286" y="4002789"/>
                  <a:ext cx="96480" cy="141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52792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74935-8AD1-16E4-1547-FB3D21F00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A437BEE-4CB8-CDE9-7077-5B96E3F29544}"/>
                  </a:ext>
                </a:extLst>
              </p14:cNvPr>
              <p14:cNvContentPartPr/>
              <p14:nvPr/>
            </p14:nvContentPartPr>
            <p14:xfrm>
              <a:off x="5506704" y="1436221"/>
              <a:ext cx="226800" cy="251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A437BEE-4CB8-CDE9-7077-5B96E3F295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00584" y="1430101"/>
                <a:ext cx="23904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CC42FFC-C7A5-7024-DD36-40530508851F}"/>
                  </a:ext>
                </a:extLst>
              </p14:cNvPr>
              <p14:cNvContentPartPr/>
              <p14:nvPr/>
            </p14:nvContentPartPr>
            <p14:xfrm>
              <a:off x="5491224" y="1583461"/>
              <a:ext cx="242640" cy="403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CC42FFC-C7A5-7024-DD36-4053050885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85104" y="1577341"/>
                <a:ext cx="254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5D61B1A-3972-6C44-F6DD-2118C852EFA3}"/>
                  </a:ext>
                </a:extLst>
              </p14:cNvPr>
              <p14:cNvContentPartPr/>
              <p14:nvPr/>
            </p14:nvContentPartPr>
            <p14:xfrm>
              <a:off x="6006024" y="1429741"/>
              <a:ext cx="275040" cy="3319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5D61B1A-3972-6C44-F6DD-2118C852EFA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99904" y="1423621"/>
                <a:ext cx="28728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6C10B99-3F45-36AB-F93C-560C63D275BC}"/>
                  </a:ext>
                </a:extLst>
              </p14:cNvPr>
              <p14:cNvContentPartPr/>
              <p14:nvPr/>
            </p14:nvContentPartPr>
            <p14:xfrm>
              <a:off x="6373224" y="1442701"/>
              <a:ext cx="216360" cy="3160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6C10B99-3F45-36AB-F93C-560C63D275B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67104" y="1436581"/>
                <a:ext cx="22860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CB3B5C8-130F-1CBD-170B-4B6A89A480DF}"/>
                  </a:ext>
                </a:extLst>
              </p14:cNvPr>
              <p14:cNvContentPartPr/>
              <p14:nvPr/>
            </p14:nvContentPartPr>
            <p14:xfrm>
              <a:off x="6685344" y="1420741"/>
              <a:ext cx="45360" cy="1764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CB3B5C8-130F-1CBD-170B-4B6A89A480D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79224" y="1414621"/>
                <a:ext cx="576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3770C05-752B-01A7-D0C9-8C3D965DF729}"/>
                  </a:ext>
                </a:extLst>
              </p14:cNvPr>
              <p14:cNvContentPartPr/>
              <p14:nvPr/>
            </p14:nvContentPartPr>
            <p14:xfrm>
              <a:off x="6748344" y="1448461"/>
              <a:ext cx="201960" cy="3430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3770C05-752B-01A7-D0C9-8C3D965DF72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42224" y="1442341"/>
                <a:ext cx="21420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4E5ACB3-F55C-A848-5432-84AF8FA56450}"/>
                  </a:ext>
                </a:extLst>
              </p14:cNvPr>
              <p14:cNvContentPartPr/>
              <p14:nvPr/>
            </p14:nvContentPartPr>
            <p14:xfrm>
              <a:off x="6933024" y="1601461"/>
              <a:ext cx="178920" cy="1238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4E5ACB3-F55C-A848-5432-84AF8FA5645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26904" y="1595341"/>
                <a:ext cx="1911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9FE5A23A-F7B1-F34F-2D27-3FEA02768C91}"/>
                  </a:ext>
                </a:extLst>
              </p14:cNvPr>
              <p14:cNvContentPartPr/>
              <p14:nvPr/>
            </p14:nvContentPartPr>
            <p14:xfrm>
              <a:off x="7036704" y="1600381"/>
              <a:ext cx="102240" cy="1778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9FE5A23A-F7B1-F34F-2D27-3FEA02768C9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30584" y="1594261"/>
                <a:ext cx="1144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8B8B7BC-2318-6C1C-B386-EA459427FEC7}"/>
                  </a:ext>
                </a:extLst>
              </p14:cNvPr>
              <p14:cNvContentPartPr/>
              <p14:nvPr/>
            </p14:nvContentPartPr>
            <p14:xfrm>
              <a:off x="7060824" y="1367821"/>
              <a:ext cx="245880" cy="4377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8B8B7BC-2318-6C1C-B386-EA459427FEC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54704" y="1361701"/>
                <a:ext cx="25812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DFB02F1-B4D0-C3CC-5316-7DFB2E6AE61E}"/>
                  </a:ext>
                </a:extLst>
              </p14:cNvPr>
              <p14:cNvContentPartPr/>
              <p14:nvPr/>
            </p14:nvContentPartPr>
            <p14:xfrm>
              <a:off x="6235344" y="1785061"/>
              <a:ext cx="223920" cy="102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DFB02F1-B4D0-C3CC-5316-7DFB2E6AE61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29224" y="1778941"/>
                <a:ext cx="236160" cy="11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685DBD31-6F83-BEC7-6F11-C64CF62908BF}"/>
              </a:ext>
            </a:extLst>
          </p:cNvPr>
          <p:cNvGrpSpPr/>
          <p:nvPr/>
        </p:nvGrpSpPr>
        <p:grpSpPr>
          <a:xfrm>
            <a:off x="2706624" y="1636381"/>
            <a:ext cx="693720" cy="302040"/>
            <a:chOff x="2706624" y="1636381"/>
            <a:chExt cx="69372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F6639A5-62C7-ADD0-E8B8-3F8795E391EC}"/>
                    </a:ext>
                  </a:extLst>
                </p14:cNvPr>
                <p14:cNvContentPartPr/>
                <p14:nvPr/>
              </p14:nvContentPartPr>
              <p14:xfrm>
                <a:off x="2706624" y="1636381"/>
                <a:ext cx="323640" cy="216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F6639A5-62C7-ADD0-E8B8-3F8795E391E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00504" y="1630261"/>
                  <a:ext cx="3358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B20C98E-0300-26FC-4896-913F05C6C794}"/>
                    </a:ext>
                  </a:extLst>
                </p14:cNvPr>
                <p14:cNvContentPartPr/>
                <p14:nvPr/>
              </p14:nvContentPartPr>
              <p14:xfrm>
                <a:off x="2786904" y="1695061"/>
                <a:ext cx="264960" cy="36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B20C98E-0300-26FC-4896-913F05C6C79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80784" y="1688941"/>
                  <a:ext cx="277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684777C-5026-5538-0100-12E6E4C9D588}"/>
                    </a:ext>
                  </a:extLst>
                </p14:cNvPr>
                <p14:cNvContentPartPr/>
                <p14:nvPr/>
              </p14:nvContentPartPr>
              <p14:xfrm>
                <a:off x="3201624" y="1684981"/>
                <a:ext cx="198720" cy="21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684777C-5026-5538-0100-12E6E4C9D58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95504" y="1678861"/>
                  <a:ext cx="210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F9F4654-A546-1E8E-D2CC-2065ADE78569}"/>
                    </a:ext>
                  </a:extLst>
                </p14:cNvPr>
                <p14:cNvContentPartPr/>
                <p14:nvPr/>
              </p14:nvContentPartPr>
              <p14:xfrm>
                <a:off x="3222144" y="1777861"/>
                <a:ext cx="129960" cy="23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F9F4654-A546-1E8E-D2CC-2065ADE7856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16024" y="1771741"/>
                  <a:ext cx="142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0A4D271-FA58-9601-1405-9DAD1BD13313}"/>
                    </a:ext>
                  </a:extLst>
                </p14:cNvPr>
                <p14:cNvContentPartPr/>
                <p14:nvPr/>
              </p14:nvContentPartPr>
              <p14:xfrm>
                <a:off x="3015144" y="1854181"/>
                <a:ext cx="134280" cy="84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0A4D271-FA58-9601-1405-9DAD1BD1331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09024" y="1848061"/>
                  <a:ext cx="14652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8D77419-E68F-238F-2B19-F3D8F414E2A7}"/>
              </a:ext>
            </a:extLst>
          </p:cNvPr>
          <p:cNvGrpSpPr/>
          <p:nvPr/>
        </p:nvGrpSpPr>
        <p:grpSpPr>
          <a:xfrm>
            <a:off x="3629664" y="1354501"/>
            <a:ext cx="1582920" cy="711000"/>
            <a:chOff x="3629664" y="1354501"/>
            <a:chExt cx="1582920" cy="71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41554E6-24C8-A2AD-87D7-AC46E69F2FC4}"/>
                    </a:ext>
                  </a:extLst>
                </p14:cNvPr>
                <p14:cNvContentPartPr/>
                <p14:nvPr/>
              </p14:nvContentPartPr>
              <p14:xfrm>
                <a:off x="3629664" y="1434421"/>
                <a:ext cx="165960" cy="413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41554E6-24C8-A2AD-87D7-AC46E69F2FC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23544" y="1428301"/>
                  <a:ext cx="17820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96225A9-6946-9ED2-1472-A0213AF320A2}"/>
                    </a:ext>
                  </a:extLst>
                </p14:cNvPr>
                <p14:cNvContentPartPr/>
                <p14:nvPr/>
              </p14:nvContentPartPr>
              <p14:xfrm>
                <a:off x="3840984" y="1623781"/>
                <a:ext cx="180360" cy="137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96225A9-6946-9ED2-1472-A0213AF320A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34864" y="1617661"/>
                  <a:ext cx="1926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B528974-A84E-F762-DA7F-1C92377CF5CC}"/>
                    </a:ext>
                  </a:extLst>
                </p14:cNvPr>
                <p14:cNvContentPartPr/>
                <p14:nvPr/>
              </p14:nvContentPartPr>
              <p14:xfrm>
                <a:off x="3866184" y="1644661"/>
                <a:ext cx="139680" cy="186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B528974-A84E-F762-DA7F-1C92377CF5C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60064" y="1638541"/>
                  <a:ext cx="1519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36838A1-1FF6-2239-0DC7-B14FE568C07A}"/>
                    </a:ext>
                  </a:extLst>
                </p14:cNvPr>
                <p14:cNvContentPartPr/>
                <p14:nvPr/>
              </p14:nvContentPartPr>
              <p14:xfrm>
                <a:off x="4107024" y="1716301"/>
                <a:ext cx="21240" cy="157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36838A1-1FF6-2239-0DC7-B14FE568C07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00904" y="1710181"/>
                  <a:ext cx="33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E027739-0BF3-1CB7-41AB-2EF218EBF567}"/>
                    </a:ext>
                  </a:extLst>
                </p14:cNvPr>
                <p14:cNvContentPartPr/>
                <p14:nvPr/>
              </p14:nvContentPartPr>
              <p14:xfrm>
                <a:off x="4235904" y="1607221"/>
                <a:ext cx="187560" cy="201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E027739-0BF3-1CB7-41AB-2EF218EBF56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29784" y="1601101"/>
                  <a:ext cx="199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D7DD46F-2C7E-DC3A-471F-E77F512E7187}"/>
                    </a:ext>
                  </a:extLst>
                </p14:cNvPr>
                <p14:cNvContentPartPr/>
                <p14:nvPr/>
              </p14:nvContentPartPr>
              <p14:xfrm>
                <a:off x="4504824" y="1692181"/>
                <a:ext cx="11160" cy="195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D7DD46F-2C7E-DC3A-471F-E77F512E718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498704" y="1686061"/>
                  <a:ext cx="23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309D472-3B0E-205C-1CB1-18AECCAC367C}"/>
                    </a:ext>
                  </a:extLst>
                </p14:cNvPr>
                <p14:cNvContentPartPr/>
                <p14:nvPr/>
              </p14:nvContentPartPr>
              <p14:xfrm>
                <a:off x="4685184" y="1645021"/>
                <a:ext cx="295200" cy="420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309D472-3B0E-205C-1CB1-18AECCAC367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79064" y="1638901"/>
                  <a:ext cx="30744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CBBA6DA-21F4-705C-3508-5BC2F9E2E767}"/>
                    </a:ext>
                  </a:extLst>
                </p14:cNvPr>
                <p14:cNvContentPartPr/>
                <p14:nvPr/>
              </p14:nvContentPartPr>
              <p14:xfrm>
                <a:off x="4932504" y="1354501"/>
                <a:ext cx="280080" cy="495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CBBA6DA-21F4-705C-3508-5BC2F9E2E76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26384" y="1348381"/>
                  <a:ext cx="29232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C2B03C6-85A1-42AF-135D-F7806C16B91F}"/>
                    </a:ext>
                  </a:extLst>
                </p14:cNvPr>
                <p14:cNvContentPartPr/>
                <p14:nvPr/>
              </p14:nvContentPartPr>
              <p14:xfrm>
                <a:off x="3975264" y="1814581"/>
                <a:ext cx="120240" cy="101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C2B03C6-85A1-42AF-135D-F7806C16B91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69144" y="1808461"/>
                  <a:ext cx="132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2821C46-8F4F-127F-9BFF-7DBE3A8E7CFF}"/>
                    </a:ext>
                  </a:extLst>
                </p14:cNvPr>
                <p14:cNvContentPartPr/>
                <p14:nvPr/>
              </p14:nvContentPartPr>
              <p14:xfrm>
                <a:off x="4351104" y="1816021"/>
                <a:ext cx="119880" cy="95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2821C46-8F4F-127F-9BFF-7DBE3A8E7CF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44984" y="1809901"/>
                  <a:ext cx="132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D0F56F7-D87E-77C2-90A9-95172B07CA4E}"/>
                    </a:ext>
                  </a:extLst>
                </p14:cNvPr>
                <p14:cNvContentPartPr/>
                <p14:nvPr/>
              </p14:nvContentPartPr>
              <p14:xfrm>
                <a:off x="4948344" y="1784701"/>
                <a:ext cx="127080" cy="109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D0F56F7-D87E-77C2-90A9-95172B07CA4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942224" y="1778581"/>
                  <a:ext cx="13932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7B2CD685-F020-E4E1-817C-87DC4D12D08F}"/>
              </a:ext>
            </a:extLst>
          </p:cNvPr>
          <p:cNvGrpSpPr/>
          <p:nvPr/>
        </p:nvGrpSpPr>
        <p:grpSpPr>
          <a:xfrm>
            <a:off x="648864" y="1498861"/>
            <a:ext cx="1462320" cy="545400"/>
            <a:chOff x="648864" y="1498861"/>
            <a:chExt cx="1462320" cy="54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C84B268-6759-F2DE-F0B9-FF783437B5BD}"/>
                    </a:ext>
                  </a:extLst>
                </p14:cNvPr>
                <p14:cNvContentPartPr/>
                <p14:nvPr/>
              </p14:nvContentPartPr>
              <p14:xfrm>
                <a:off x="648864" y="1553221"/>
                <a:ext cx="373680" cy="45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C84B268-6759-F2DE-F0B9-FF783437B5B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42744" y="1547101"/>
                  <a:ext cx="3859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892CA57-9E15-7D05-8B03-2326539DBA83}"/>
                    </a:ext>
                  </a:extLst>
                </p14:cNvPr>
                <p14:cNvContentPartPr/>
                <p14:nvPr/>
              </p14:nvContentPartPr>
              <p14:xfrm>
                <a:off x="843264" y="1590301"/>
                <a:ext cx="31680" cy="266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892CA57-9E15-7D05-8B03-2326539DBA8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37144" y="1584181"/>
                  <a:ext cx="439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2E758E7-3591-8CC7-DA8A-9E6D88E153C1}"/>
                    </a:ext>
                  </a:extLst>
                </p14:cNvPr>
                <p14:cNvContentPartPr/>
                <p14:nvPr/>
              </p14:nvContentPartPr>
              <p14:xfrm>
                <a:off x="736344" y="1845901"/>
                <a:ext cx="262080" cy="23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2E758E7-3591-8CC7-DA8A-9E6D88E153C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0224" y="1839781"/>
                  <a:ext cx="274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BA12EE9-B92C-C7F9-6FCF-1D4C0D4DFECC}"/>
                    </a:ext>
                  </a:extLst>
                </p14:cNvPr>
                <p14:cNvContentPartPr/>
                <p14:nvPr/>
              </p14:nvContentPartPr>
              <p14:xfrm>
                <a:off x="1072584" y="1698301"/>
                <a:ext cx="225000" cy="156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BA12EE9-B92C-C7F9-6FCF-1D4C0D4DFEC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66464" y="1692181"/>
                  <a:ext cx="2372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8F3A192-CCD6-F0A2-4230-73006F5BAD36}"/>
                    </a:ext>
                  </a:extLst>
                </p14:cNvPr>
                <p14:cNvContentPartPr/>
                <p14:nvPr/>
              </p14:nvContentPartPr>
              <p14:xfrm>
                <a:off x="1342944" y="1769221"/>
                <a:ext cx="56880" cy="275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8F3A192-CCD6-F0A2-4230-73006F5BAD3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336824" y="1763101"/>
                  <a:ext cx="691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8252D87-31CF-D265-20A6-E2239FA28F67}"/>
                    </a:ext>
                  </a:extLst>
                </p14:cNvPr>
                <p14:cNvContentPartPr/>
                <p14:nvPr/>
              </p14:nvContentPartPr>
              <p14:xfrm>
                <a:off x="1339704" y="1744381"/>
                <a:ext cx="186120" cy="1278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8252D87-31CF-D265-20A6-E2239FA28F6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333584" y="1738261"/>
                  <a:ext cx="198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C6EAB22-8337-B77E-8B7B-C77F6BF84E2D}"/>
                    </a:ext>
                  </a:extLst>
                </p14:cNvPr>
                <p14:cNvContentPartPr/>
                <p14:nvPr/>
              </p14:nvContentPartPr>
              <p14:xfrm>
                <a:off x="1572264" y="1727101"/>
                <a:ext cx="251280" cy="124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C6EAB22-8337-B77E-8B7B-C77F6BF84E2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566144" y="1720981"/>
                  <a:ext cx="263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A23A494-D32A-5002-97EE-6310100E9EA4}"/>
                    </a:ext>
                  </a:extLst>
                </p14:cNvPr>
                <p14:cNvContentPartPr/>
                <p14:nvPr/>
              </p14:nvContentPartPr>
              <p14:xfrm>
                <a:off x="1799784" y="1498861"/>
                <a:ext cx="69840" cy="403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A23A494-D32A-5002-97EE-6310100E9EA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793664" y="1492741"/>
                  <a:ext cx="8208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7DCC729-3F83-6F30-7950-26F03B18E496}"/>
                    </a:ext>
                  </a:extLst>
                </p14:cNvPr>
                <p14:cNvContentPartPr/>
                <p14:nvPr/>
              </p14:nvContentPartPr>
              <p14:xfrm>
                <a:off x="1751904" y="1643581"/>
                <a:ext cx="247320" cy="74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7DCC729-3F83-6F30-7950-26F03B18E49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45784" y="1637461"/>
                  <a:ext cx="2595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0961662-D7DE-35EF-21B7-035F94399FE7}"/>
                    </a:ext>
                  </a:extLst>
                </p14:cNvPr>
                <p14:cNvContentPartPr/>
                <p14:nvPr/>
              </p14:nvContentPartPr>
              <p14:xfrm>
                <a:off x="2047464" y="1764541"/>
                <a:ext cx="63720" cy="6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0961662-D7DE-35EF-21B7-035F94399FE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041344" y="1758421"/>
                  <a:ext cx="759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56C76F8-DBE6-ED84-DC22-5025F02795DF}"/>
                    </a:ext>
                  </a:extLst>
                </p14:cNvPr>
                <p14:cNvContentPartPr/>
                <p14:nvPr/>
              </p14:nvContentPartPr>
              <p14:xfrm>
                <a:off x="2063664" y="1849141"/>
                <a:ext cx="32400" cy="216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56C76F8-DBE6-ED84-DC22-5025F02795D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057544" y="1843021"/>
                  <a:ext cx="4464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2ED5114-9366-2040-DA53-C99428FB4DFE}"/>
                  </a:ext>
                </a:extLst>
              </p14:cNvPr>
              <p14:cNvContentPartPr/>
              <p14:nvPr/>
            </p14:nvContentPartPr>
            <p14:xfrm>
              <a:off x="7534944" y="1693261"/>
              <a:ext cx="59760" cy="1936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2ED5114-9366-2040-DA53-C99428FB4DF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528824" y="1687141"/>
                <a:ext cx="72000" cy="20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F28B7E1E-7A70-CE19-89F2-F414F449F260}"/>
              </a:ext>
            </a:extLst>
          </p:cNvPr>
          <p:cNvGrpSpPr/>
          <p:nvPr/>
        </p:nvGrpSpPr>
        <p:grpSpPr>
          <a:xfrm>
            <a:off x="7857504" y="1375021"/>
            <a:ext cx="1110240" cy="608400"/>
            <a:chOff x="7857504" y="1375021"/>
            <a:chExt cx="1110240" cy="60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60191A2-3AED-8977-5A70-E11D4B948CDA}"/>
                    </a:ext>
                  </a:extLst>
                </p14:cNvPr>
                <p14:cNvContentPartPr/>
                <p14:nvPr/>
              </p14:nvContentPartPr>
              <p14:xfrm>
                <a:off x="7911144" y="1420381"/>
                <a:ext cx="87840" cy="363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60191A2-3AED-8977-5A70-E11D4B948CD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905024" y="1414261"/>
                  <a:ext cx="10008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87A77DD-B2C5-2FE9-5779-339A1B8EB5B1}"/>
                    </a:ext>
                  </a:extLst>
                </p14:cNvPr>
                <p14:cNvContentPartPr/>
                <p14:nvPr/>
              </p14:nvContentPartPr>
              <p14:xfrm>
                <a:off x="7857504" y="1588501"/>
                <a:ext cx="219600" cy="396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87A77DD-B2C5-2FE9-5779-339A1B8EB5B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51384" y="1582381"/>
                  <a:ext cx="2318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CBC09A2-5531-ADCE-9D9A-1752CB0AAAB0}"/>
                    </a:ext>
                  </a:extLst>
                </p14:cNvPr>
                <p14:cNvContentPartPr/>
                <p14:nvPr/>
              </p14:nvContentPartPr>
              <p14:xfrm>
                <a:off x="8023464" y="1630621"/>
                <a:ext cx="239040" cy="141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CBC09A2-5531-ADCE-9D9A-1752CB0AAAB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017344" y="1624501"/>
                  <a:ext cx="2512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A941442-4887-D2C3-C893-867460349B97}"/>
                    </a:ext>
                  </a:extLst>
                </p14:cNvPr>
                <p14:cNvContentPartPr/>
                <p14:nvPr/>
              </p14:nvContentPartPr>
              <p14:xfrm>
                <a:off x="8273304" y="1615501"/>
                <a:ext cx="134280" cy="158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A941442-4887-D2C3-C893-867460349B9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267184" y="1609381"/>
                  <a:ext cx="146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E3B3C33-6066-FFE9-53DB-949D1FA37CEC}"/>
                    </a:ext>
                  </a:extLst>
                </p14:cNvPr>
                <p14:cNvContentPartPr/>
                <p14:nvPr/>
              </p14:nvContentPartPr>
              <p14:xfrm>
                <a:off x="8411184" y="1606501"/>
                <a:ext cx="217440" cy="3769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E3B3C33-6066-FFE9-53DB-949D1FA37CE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405064" y="1600381"/>
                  <a:ext cx="2296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F8805B6-32E2-B01E-F25B-D7C781DE6095}"/>
                    </a:ext>
                  </a:extLst>
                </p14:cNvPr>
                <p14:cNvContentPartPr/>
                <p14:nvPr/>
              </p14:nvContentPartPr>
              <p14:xfrm>
                <a:off x="8562024" y="1594621"/>
                <a:ext cx="219960" cy="144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F8805B6-32E2-B01E-F25B-D7C781DE609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555904" y="1588501"/>
                  <a:ext cx="232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29ADB51-3F5D-ED5F-BE45-B2EBB0074E9D}"/>
                    </a:ext>
                  </a:extLst>
                </p14:cNvPr>
                <p14:cNvContentPartPr/>
                <p14:nvPr/>
              </p14:nvContentPartPr>
              <p14:xfrm>
                <a:off x="8775864" y="1375021"/>
                <a:ext cx="68040" cy="410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29ADB51-3F5D-ED5F-BE45-B2EBB0074E9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769744" y="1368901"/>
                  <a:ext cx="8028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8AC1347-4A61-A5F7-AD55-3F27EA3FD8B6}"/>
                    </a:ext>
                  </a:extLst>
                </p14:cNvPr>
                <p14:cNvContentPartPr/>
                <p14:nvPr/>
              </p14:nvContentPartPr>
              <p14:xfrm>
                <a:off x="8775504" y="1540981"/>
                <a:ext cx="192240" cy="158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8AC1347-4A61-A5F7-AD55-3F27EA3FD8B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769384" y="1534861"/>
                  <a:ext cx="20448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4E8424FD-DD0E-6E1C-AAA0-719F712F7873}"/>
                  </a:ext>
                </a:extLst>
              </p14:cNvPr>
              <p14:cNvContentPartPr/>
              <p14:nvPr/>
            </p14:nvContentPartPr>
            <p14:xfrm>
              <a:off x="10197864" y="1467181"/>
              <a:ext cx="262440" cy="3225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4E8424FD-DD0E-6E1C-AAA0-719F712F787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191744" y="1461061"/>
                <a:ext cx="274680" cy="33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oup 155">
            <a:extLst>
              <a:ext uri="{FF2B5EF4-FFF2-40B4-BE49-F238E27FC236}">
                <a16:creationId xmlns:a16="http://schemas.microsoft.com/office/drawing/2014/main" id="{C64BCFBA-3B47-C91F-C5AB-8E278DCC121B}"/>
              </a:ext>
            </a:extLst>
          </p:cNvPr>
          <p:cNvGrpSpPr/>
          <p:nvPr/>
        </p:nvGrpSpPr>
        <p:grpSpPr>
          <a:xfrm>
            <a:off x="9207144" y="1586701"/>
            <a:ext cx="643680" cy="335880"/>
            <a:chOff x="9207144" y="1586701"/>
            <a:chExt cx="643680" cy="33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C413F1A-24CB-6A38-FF5D-B9F74122675F}"/>
                    </a:ext>
                  </a:extLst>
                </p14:cNvPr>
                <p14:cNvContentPartPr/>
                <p14:nvPr/>
              </p14:nvContentPartPr>
              <p14:xfrm>
                <a:off x="9207144" y="1586701"/>
                <a:ext cx="248400" cy="335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C413F1A-24CB-6A38-FF5D-B9F74122675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201024" y="1580581"/>
                  <a:ext cx="2606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16A4867-04E1-9F4A-F5B8-5086697845BC}"/>
                    </a:ext>
                  </a:extLst>
                </p14:cNvPr>
                <p14:cNvContentPartPr/>
                <p14:nvPr/>
              </p14:nvContentPartPr>
              <p14:xfrm>
                <a:off x="9387864" y="1612261"/>
                <a:ext cx="236880" cy="231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16A4867-04E1-9F4A-F5B8-5086697845B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381744" y="1606141"/>
                  <a:ext cx="2491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FB71AA2-427C-8EB9-C55E-35D270189FFC}"/>
                    </a:ext>
                  </a:extLst>
                </p14:cNvPr>
                <p14:cNvContentPartPr/>
                <p14:nvPr/>
              </p14:nvContentPartPr>
              <p14:xfrm>
                <a:off x="9591984" y="1652581"/>
                <a:ext cx="49680" cy="260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FB71AA2-427C-8EB9-C55E-35D270189FF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585864" y="1646461"/>
                  <a:ext cx="619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6230265-9562-9562-B2D8-E20611A47D73}"/>
                    </a:ext>
                  </a:extLst>
                </p14:cNvPr>
                <p14:cNvContentPartPr/>
                <p14:nvPr/>
              </p14:nvContentPartPr>
              <p14:xfrm>
                <a:off x="9602064" y="1614061"/>
                <a:ext cx="248760" cy="162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6230265-9562-9562-B2D8-E20611A47D7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595944" y="1607941"/>
                  <a:ext cx="26100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E94F894-86B5-712E-35E4-A0A63DDED8BB}"/>
              </a:ext>
            </a:extLst>
          </p:cNvPr>
          <p:cNvGrpSpPr/>
          <p:nvPr/>
        </p:nvGrpSpPr>
        <p:grpSpPr>
          <a:xfrm>
            <a:off x="10605024" y="1463941"/>
            <a:ext cx="644400" cy="309240"/>
            <a:chOff x="10605024" y="1463941"/>
            <a:chExt cx="64440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6B4C9C2-B919-2D9D-6BF6-0CD8E1A5D7BC}"/>
                    </a:ext>
                  </a:extLst>
                </p14:cNvPr>
                <p14:cNvContentPartPr/>
                <p14:nvPr/>
              </p14:nvContentPartPr>
              <p14:xfrm>
                <a:off x="10605024" y="1565101"/>
                <a:ext cx="214200" cy="2080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6B4C9C2-B919-2D9D-6BF6-0CD8E1A5D7B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598904" y="1558981"/>
                  <a:ext cx="2264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2F49668-E1D8-A051-F82D-0BA5F297D9F3}"/>
                    </a:ext>
                  </a:extLst>
                </p14:cNvPr>
                <p14:cNvContentPartPr/>
                <p14:nvPr/>
              </p14:nvContentPartPr>
              <p14:xfrm>
                <a:off x="10997424" y="1463941"/>
                <a:ext cx="252000" cy="2383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2F49668-E1D8-A051-F82D-0BA5F297D9F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991304" y="1457821"/>
                  <a:ext cx="264240" cy="25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7F506C77-0311-1D6D-BDCB-5EF067FBD607}"/>
                  </a:ext>
                </a:extLst>
              </p14:cNvPr>
              <p14:cNvContentPartPr/>
              <p14:nvPr/>
            </p14:nvContentPartPr>
            <p14:xfrm>
              <a:off x="1257984" y="2625661"/>
              <a:ext cx="9000" cy="2484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7F506C77-0311-1D6D-BDCB-5EF067FBD60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251864" y="2619541"/>
                <a:ext cx="2124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15E3B452-3122-EB6D-E892-7A9ACA5365E6}"/>
              </a:ext>
            </a:extLst>
          </p:cNvPr>
          <p:cNvGrpSpPr/>
          <p:nvPr/>
        </p:nvGrpSpPr>
        <p:grpSpPr>
          <a:xfrm>
            <a:off x="1239984" y="2270341"/>
            <a:ext cx="2922120" cy="576360"/>
            <a:chOff x="1239984" y="2270341"/>
            <a:chExt cx="2922120" cy="57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7998EE9-C957-8B01-0469-6722FD162B08}"/>
                    </a:ext>
                  </a:extLst>
                </p14:cNvPr>
                <p14:cNvContentPartPr/>
                <p14:nvPr/>
              </p14:nvContentPartPr>
              <p14:xfrm>
                <a:off x="1239984" y="2539261"/>
                <a:ext cx="303840" cy="199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7998EE9-C957-8B01-0469-6722FD162B0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233864" y="2533141"/>
                  <a:ext cx="3160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56C48AC-5D68-17C3-15D3-351418141A41}"/>
                    </a:ext>
                  </a:extLst>
                </p14:cNvPr>
                <p14:cNvContentPartPr/>
                <p14:nvPr/>
              </p14:nvContentPartPr>
              <p14:xfrm>
                <a:off x="1287144" y="2627101"/>
                <a:ext cx="229680" cy="424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56C48AC-5D68-17C3-15D3-351418141A4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281024" y="2620981"/>
                  <a:ext cx="2419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902CEAC-A524-5705-5D82-2621C565CED5}"/>
                    </a:ext>
                  </a:extLst>
                </p14:cNvPr>
                <p14:cNvContentPartPr/>
                <p14:nvPr/>
              </p14:nvContentPartPr>
              <p14:xfrm>
                <a:off x="1644264" y="2568781"/>
                <a:ext cx="137520" cy="24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902CEAC-A524-5705-5D82-2621C565CED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638144" y="2562661"/>
                  <a:ext cx="1497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3D89884-1F19-D80F-E9A0-C9BF4F6D6140}"/>
                    </a:ext>
                  </a:extLst>
                </p14:cNvPr>
                <p14:cNvContentPartPr/>
                <p14:nvPr/>
              </p14:nvContentPartPr>
              <p14:xfrm>
                <a:off x="1649304" y="2657701"/>
                <a:ext cx="116640" cy="187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3D89884-1F19-D80F-E9A0-C9BF4F6D614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643184" y="2651581"/>
                  <a:ext cx="128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9D34A34-BA7F-EB44-B976-34B8746E50F9}"/>
                    </a:ext>
                  </a:extLst>
                </p14:cNvPr>
                <p14:cNvContentPartPr/>
                <p14:nvPr/>
              </p14:nvContentPartPr>
              <p14:xfrm>
                <a:off x="1984824" y="2329381"/>
                <a:ext cx="208800" cy="363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9D34A34-BA7F-EB44-B976-34B8746E50F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978704" y="2323261"/>
                  <a:ext cx="22104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4580569-90A7-70BF-2DFD-19F18325E69C}"/>
                    </a:ext>
                  </a:extLst>
                </p14:cNvPr>
                <p14:cNvContentPartPr/>
                <p14:nvPr/>
              </p14:nvContentPartPr>
              <p14:xfrm>
                <a:off x="2186424" y="2511541"/>
                <a:ext cx="172080" cy="1137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4580569-90A7-70BF-2DFD-19F18325E69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180304" y="2505421"/>
                  <a:ext cx="1843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7AE8734-FE19-C975-85B2-DAB15E83C96F}"/>
                    </a:ext>
                  </a:extLst>
                </p14:cNvPr>
                <p14:cNvContentPartPr/>
                <p14:nvPr/>
              </p14:nvContentPartPr>
              <p14:xfrm>
                <a:off x="2168064" y="2516581"/>
                <a:ext cx="180720" cy="159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7AE8734-FE19-C975-85B2-DAB15E83C96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161944" y="2510461"/>
                  <a:ext cx="1929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BD93AEC-577D-BBE9-ECEC-9CF633E648D0}"/>
                    </a:ext>
                  </a:extLst>
                </p14:cNvPr>
                <p14:cNvContentPartPr/>
                <p14:nvPr/>
              </p14:nvContentPartPr>
              <p14:xfrm>
                <a:off x="2449224" y="2561221"/>
                <a:ext cx="56880" cy="137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BD93AEC-577D-BBE9-ECEC-9CF633E648D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443104" y="2555101"/>
                  <a:ext cx="691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D043EEB-4594-BA06-55D9-1CFF983A9CCD}"/>
                    </a:ext>
                  </a:extLst>
                </p14:cNvPr>
                <p14:cNvContentPartPr/>
                <p14:nvPr/>
              </p14:nvContentPartPr>
              <p14:xfrm>
                <a:off x="2618784" y="2471221"/>
                <a:ext cx="155160" cy="1684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D043EEB-4594-BA06-55D9-1CFF983A9CC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612664" y="2465101"/>
                  <a:ext cx="167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A313D78-0296-5461-9767-3D2C8FC70E58}"/>
                    </a:ext>
                  </a:extLst>
                </p14:cNvPr>
                <p14:cNvContentPartPr/>
                <p14:nvPr/>
              </p14:nvContentPartPr>
              <p14:xfrm>
                <a:off x="2868624" y="2572381"/>
                <a:ext cx="17640" cy="119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A313D78-0296-5461-9767-3D2C8FC70E5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862504" y="2566261"/>
                  <a:ext cx="298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479C27A-0C93-4380-FD68-D09B39B29CBF}"/>
                    </a:ext>
                  </a:extLst>
                </p14:cNvPr>
                <p14:cNvContentPartPr/>
                <p14:nvPr/>
              </p14:nvContentPartPr>
              <p14:xfrm>
                <a:off x="3005424" y="2481661"/>
                <a:ext cx="293040" cy="3650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479C27A-0C93-4380-FD68-D09B39B29CB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999304" y="2475541"/>
                  <a:ext cx="30528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ED263D3-0F06-1E3A-C8D3-66517C2A5A2C}"/>
                    </a:ext>
                  </a:extLst>
                </p14:cNvPr>
                <p14:cNvContentPartPr/>
                <p14:nvPr/>
              </p14:nvContentPartPr>
              <p14:xfrm>
                <a:off x="3228624" y="2270341"/>
                <a:ext cx="291240" cy="4248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ED263D3-0F06-1E3A-C8D3-66517C2A5A2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222504" y="2264221"/>
                  <a:ext cx="30348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6359397-274A-58B7-20E7-6423D8FCE3A5}"/>
                    </a:ext>
                  </a:extLst>
                </p14:cNvPr>
                <p14:cNvContentPartPr/>
                <p14:nvPr/>
              </p14:nvContentPartPr>
              <p14:xfrm>
                <a:off x="3734784" y="2481661"/>
                <a:ext cx="427320" cy="61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6359397-274A-58B7-20E7-6423D8FCE3A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728664" y="2475541"/>
                  <a:ext cx="4395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1224B8D-FAC0-B1F1-B453-3C2DE5B29C2D}"/>
                    </a:ext>
                  </a:extLst>
                </p14:cNvPr>
                <p14:cNvContentPartPr/>
                <p14:nvPr/>
              </p14:nvContentPartPr>
              <p14:xfrm>
                <a:off x="3645144" y="2437021"/>
                <a:ext cx="217080" cy="174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1224B8D-FAC0-B1F1-B453-3C2DE5B29C2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639024" y="2430901"/>
                  <a:ext cx="22932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E4118A80-29CD-0C35-9145-CDCA1F6DE14E}"/>
              </a:ext>
            </a:extLst>
          </p:cNvPr>
          <p:cNvGrpSpPr/>
          <p:nvPr/>
        </p:nvGrpSpPr>
        <p:grpSpPr>
          <a:xfrm>
            <a:off x="4403664" y="2303461"/>
            <a:ext cx="555480" cy="370440"/>
            <a:chOff x="4403664" y="2303461"/>
            <a:chExt cx="55548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158655B-B23D-C059-11B3-96E4A31BD8AD}"/>
                    </a:ext>
                  </a:extLst>
                </p14:cNvPr>
                <p14:cNvContentPartPr/>
                <p14:nvPr/>
              </p14:nvContentPartPr>
              <p14:xfrm>
                <a:off x="4403664" y="2458981"/>
                <a:ext cx="306720" cy="214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158655B-B23D-C059-11B3-96E4A31BD8A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397544" y="2452861"/>
                  <a:ext cx="3189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B99245A-2B26-1227-7616-AAF1ECED0607}"/>
                    </a:ext>
                  </a:extLst>
                </p14:cNvPr>
                <p14:cNvContentPartPr/>
                <p14:nvPr/>
              </p14:nvContentPartPr>
              <p14:xfrm>
                <a:off x="4456584" y="2520901"/>
                <a:ext cx="242280" cy="50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B99245A-2B26-1227-7616-AAF1ECED060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450464" y="2514781"/>
                  <a:ext cx="254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03652C8-90D9-E959-7513-84E8C661A87E}"/>
                    </a:ext>
                  </a:extLst>
                </p14:cNvPr>
                <p14:cNvContentPartPr/>
                <p14:nvPr/>
              </p14:nvContentPartPr>
              <p14:xfrm>
                <a:off x="4726224" y="2303461"/>
                <a:ext cx="232920" cy="1159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03652C8-90D9-E959-7513-84E8C661A87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720104" y="2297341"/>
                  <a:ext cx="24516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FA15D450-2172-89BB-65B9-33802843397B}"/>
              </a:ext>
            </a:extLst>
          </p:cNvPr>
          <p:cNvGrpSpPr/>
          <p:nvPr/>
        </p:nvGrpSpPr>
        <p:grpSpPr>
          <a:xfrm>
            <a:off x="831024" y="3046141"/>
            <a:ext cx="1040400" cy="354240"/>
            <a:chOff x="831024" y="3046141"/>
            <a:chExt cx="104040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DFE0374-D0CA-7CF0-2750-02E4666B4141}"/>
                    </a:ext>
                  </a:extLst>
                </p14:cNvPr>
                <p14:cNvContentPartPr/>
                <p14:nvPr/>
              </p14:nvContentPartPr>
              <p14:xfrm>
                <a:off x="831024" y="3108781"/>
                <a:ext cx="253080" cy="291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DFE0374-D0CA-7CF0-2750-02E4666B414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24904" y="3102661"/>
                  <a:ext cx="2653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9B49353-80DF-BD64-E7E1-09007660C9A3}"/>
                    </a:ext>
                  </a:extLst>
                </p14:cNvPr>
                <p14:cNvContentPartPr/>
                <p14:nvPr/>
              </p14:nvContentPartPr>
              <p14:xfrm>
                <a:off x="1165824" y="3094741"/>
                <a:ext cx="444960" cy="2750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9B49353-80DF-BD64-E7E1-09007660C9A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59704" y="3088621"/>
                  <a:ext cx="4572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B6F90E4-1543-E3C4-CD3D-687A8152DF4C}"/>
                    </a:ext>
                  </a:extLst>
                </p14:cNvPr>
                <p14:cNvContentPartPr/>
                <p14:nvPr/>
              </p14:nvContentPartPr>
              <p14:xfrm>
                <a:off x="1478664" y="3151981"/>
                <a:ext cx="31680" cy="11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B6F90E4-1543-E3C4-CD3D-687A8152DF4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472544" y="3145861"/>
                  <a:ext cx="43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96746D9-4074-883C-4425-102FF0DFCB48}"/>
                    </a:ext>
                  </a:extLst>
                </p14:cNvPr>
                <p14:cNvContentPartPr/>
                <p14:nvPr/>
              </p14:nvContentPartPr>
              <p14:xfrm>
                <a:off x="1606104" y="3046141"/>
                <a:ext cx="80640" cy="3157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96746D9-4074-883C-4425-102FF0DFCB4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599984" y="3040021"/>
                  <a:ext cx="928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211AFF0-0D8A-8203-065B-155CF8B17D70}"/>
                    </a:ext>
                  </a:extLst>
                </p14:cNvPr>
                <p14:cNvContentPartPr/>
                <p14:nvPr/>
              </p14:nvContentPartPr>
              <p14:xfrm>
                <a:off x="1704384" y="3203101"/>
                <a:ext cx="167040" cy="165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211AFF0-0D8A-8203-065B-155CF8B17D7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698264" y="3196981"/>
                  <a:ext cx="179280" cy="17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2711B798-1BBA-1914-77AE-0645EBD2DE3B}"/>
                  </a:ext>
                </a:extLst>
              </p14:cNvPr>
              <p14:cNvContentPartPr/>
              <p14:nvPr/>
            </p14:nvContentPartPr>
            <p14:xfrm>
              <a:off x="2116944" y="3011581"/>
              <a:ext cx="157320" cy="36792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2711B798-1BBA-1914-77AE-0645EBD2DE3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110824" y="3005461"/>
                <a:ext cx="169560" cy="38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440425B-76B1-435D-0FEE-85A9A8DDAEE0}"/>
              </a:ext>
            </a:extLst>
          </p:cNvPr>
          <p:cNvGrpSpPr/>
          <p:nvPr/>
        </p:nvGrpSpPr>
        <p:grpSpPr>
          <a:xfrm>
            <a:off x="2441304" y="3049381"/>
            <a:ext cx="664200" cy="291600"/>
            <a:chOff x="2441304" y="3049381"/>
            <a:chExt cx="66420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2E16850-D5DB-A3F3-2A92-3779F99114BA}"/>
                    </a:ext>
                  </a:extLst>
                </p14:cNvPr>
                <p14:cNvContentPartPr/>
                <p14:nvPr/>
              </p14:nvContentPartPr>
              <p14:xfrm>
                <a:off x="2441304" y="3151261"/>
                <a:ext cx="186480" cy="1843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2E16850-D5DB-A3F3-2A92-3779F99114B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435184" y="3145141"/>
                  <a:ext cx="1987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95E877D-348B-C4CD-4E84-19EEFE3CDDB9}"/>
                    </a:ext>
                  </a:extLst>
                </p14:cNvPr>
                <p14:cNvContentPartPr/>
                <p14:nvPr/>
              </p14:nvContentPartPr>
              <p14:xfrm>
                <a:off x="2606904" y="3049381"/>
                <a:ext cx="190080" cy="24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95E877D-348B-C4CD-4E84-19EEFE3CDDB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600784" y="3043261"/>
                  <a:ext cx="202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0414E6B-C283-0A3A-7B6F-EBA2CF38C940}"/>
                    </a:ext>
                  </a:extLst>
                </p14:cNvPr>
                <p14:cNvContentPartPr/>
                <p14:nvPr/>
              </p14:nvContentPartPr>
              <p14:xfrm>
                <a:off x="2677464" y="3086461"/>
                <a:ext cx="74880" cy="104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0414E6B-C283-0A3A-7B6F-EBA2CF38C94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671344" y="3080341"/>
                  <a:ext cx="87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06693E7-28DB-06B1-9858-9644B0C50C5E}"/>
                    </a:ext>
                  </a:extLst>
                </p14:cNvPr>
                <p14:cNvContentPartPr/>
                <p14:nvPr/>
              </p14:nvContentPartPr>
              <p14:xfrm>
                <a:off x="2855304" y="3164221"/>
                <a:ext cx="246600" cy="153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06693E7-28DB-06B1-9858-9644B0C50C5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849184" y="3158101"/>
                  <a:ext cx="258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8EDC301-6473-D5F7-C741-9C8AB3D66BE8}"/>
                    </a:ext>
                  </a:extLst>
                </p14:cNvPr>
                <p14:cNvContentPartPr/>
                <p14:nvPr/>
              </p14:nvContentPartPr>
              <p14:xfrm>
                <a:off x="2866824" y="3142261"/>
                <a:ext cx="238680" cy="1987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8EDC301-6473-D5F7-C741-9C8AB3D66BE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860704" y="3136141"/>
                  <a:ext cx="25092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2BA25FB1-053A-8E87-48DE-94A9D8AC99D0}"/>
              </a:ext>
            </a:extLst>
          </p:cNvPr>
          <p:cNvGrpSpPr/>
          <p:nvPr/>
        </p:nvGrpSpPr>
        <p:grpSpPr>
          <a:xfrm>
            <a:off x="3321504" y="2906821"/>
            <a:ext cx="892440" cy="434160"/>
            <a:chOff x="3321504" y="2906821"/>
            <a:chExt cx="89244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4E10880-9D69-CD55-8093-6CCC6CA3C020}"/>
                    </a:ext>
                  </a:extLst>
                </p14:cNvPr>
                <p14:cNvContentPartPr/>
                <p14:nvPr/>
              </p14:nvContentPartPr>
              <p14:xfrm>
                <a:off x="3321504" y="3090781"/>
                <a:ext cx="255960" cy="2170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4E10880-9D69-CD55-8093-6CCC6CA3C02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315384" y="3084661"/>
                  <a:ext cx="2682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9A82AA3-AABE-E57F-8861-BAA21F580BE9}"/>
                    </a:ext>
                  </a:extLst>
                </p14:cNvPr>
                <p14:cNvContentPartPr/>
                <p14:nvPr/>
              </p14:nvContentPartPr>
              <p14:xfrm>
                <a:off x="3740544" y="3068461"/>
                <a:ext cx="170280" cy="232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9A82AA3-AABE-E57F-8861-BAA21F580BE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734424" y="3062341"/>
                  <a:ext cx="1825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EF65343-3435-8300-6571-DD70FAE2F307}"/>
                    </a:ext>
                  </a:extLst>
                </p14:cNvPr>
                <p14:cNvContentPartPr/>
                <p14:nvPr/>
              </p14:nvContentPartPr>
              <p14:xfrm>
                <a:off x="3998664" y="2906821"/>
                <a:ext cx="215280" cy="4341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EF65343-3435-8300-6571-DD70FAE2F30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992544" y="2900701"/>
                  <a:ext cx="227520" cy="44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86146F81-B4B9-B81C-9861-A492CD34D7FD}"/>
              </a:ext>
            </a:extLst>
          </p:cNvPr>
          <p:cNvGrpSpPr/>
          <p:nvPr/>
        </p:nvGrpSpPr>
        <p:grpSpPr>
          <a:xfrm>
            <a:off x="1623024" y="3798181"/>
            <a:ext cx="919080" cy="244080"/>
            <a:chOff x="1623024" y="3798181"/>
            <a:chExt cx="919080" cy="2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D6D67A5-1C23-19AC-085E-016E5668A3BA}"/>
                    </a:ext>
                  </a:extLst>
                </p14:cNvPr>
                <p14:cNvContentPartPr/>
                <p14:nvPr/>
              </p14:nvContentPartPr>
              <p14:xfrm>
                <a:off x="1623024" y="3816901"/>
                <a:ext cx="268920" cy="2253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D6D67A5-1C23-19AC-085E-016E5668A3B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616904" y="3810781"/>
                  <a:ext cx="2811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23E02BE-A922-5F68-9C6B-F6EE33BE13E7}"/>
                    </a:ext>
                  </a:extLst>
                </p14:cNvPr>
                <p14:cNvContentPartPr/>
                <p14:nvPr/>
              </p14:nvContentPartPr>
              <p14:xfrm>
                <a:off x="1637424" y="3927781"/>
                <a:ext cx="213840" cy="309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23E02BE-A922-5F68-9C6B-F6EE33BE13E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631304" y="3921661"/>
                  <a:ext cx="2260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DCC8FE4-3628-5B40-E904-B5A1045587D7}"/>
                    </a:ext>
                  </a:extLst>
                </p14:cNvPr>
                <p14:cNvContentPartPr/>
                <p14:nvPr/>
              </p14:nvContentPartPr>
              <p14:xfrm>
                <a:off x="2099664" y="3843901"/>
                <a:ext cx="442440" cy="496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DCC8FE4-3628-5B40-E904-B5A1045587D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093544" y="3837781"/>
                  <a:ext cx="4546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6A46660-5D68-1353-1E3C-684A1FCEEC74}"/>
                    </a:ext>
                  </a:extLst>
                </p14:cNvPr>
                <p14:cNvContentPartPr/>
                <p14:nvPr/>
              </p14:nvContentPartPr>
              <p14:xfrm>
                <a:off x="2120184" y="3798181"/>
                <a:ext cx="266760" cy="1789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6A46660-5D68-1353-1E3C-684A1FCEEC7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114064" y="3792061"/>
                  <a:ext cx="27900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8FEDB8FE-F50B-95FA-35C3-B5F4C10BB03A}"/>
              </a:ext>
            </a:extLst>
          </p:cNvPr>
          <p:cNvGrpSpPr/>
          <p:nvPr/>
        </p:nvGrpSpPr>
        <p:grpSpPr>
          <a:xfrm>
            <a:off x="2813184" y="3527101"/>
            <a:ext cx="1075680" cy="444960"/>
            <a:chOff x="2813184" y="3527101"/>
            <a:chExt cx="1075680" cy="4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F45C759-F82F-3E42-8B84-E3DBC92CAD7C}"/>
                    </a:ext>
                  </a:extLst>
                </p14:cNvPr>
                <p14:cNvContentPartPr/>
                <p14:nvPr/>
              </p14:nvContentPartPr>
              <p14:xfrm>
                <a:off x="2813184" y="3796021"/>
                <a:ext cx="344880" cy="1760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F45C759-F82F-3E42-8B84-E3DBC92CAD7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807064" y="3789901"/>
                  <a:ext cx="3571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ED2EAD8-B36C-B740-F401-6E5D92763B7E}"/>
                    </a:ext>
                  </a:extLst>
                </p14:cNvPr>
                <p14:cNvContentPartPr/>
                <p14:nvPr/>
              </p14:nvContentPartPr>
              <p14:xfrm>
                <a:off x="2871864" y="3874501"/>
                <a:ext cx="201240" cy="352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ED2EAD8-B36C-B740-F401-6E5D92763B7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865744" y="3868381"/>
                  <a:ext cx="213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99BFAB9-4401-CBC7-92D8-9A2CFB7F94D8}"/>
                    </a:ext>
                  </a:extLst>
                </p14:cNvPr>
                <p14:cNvContentPartPr/>
                <p14:nvPr/>
              </p14:nvContentPartPr>
              <p14:xfrm>
                <a:off x="3360744" y="3749581"/>
                <a:ext cx="39960" cy="1821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99BFAB9-4401-CBC7-92D8-9A2CFB7F94D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354624" y="3743461"/>
                  <a:ext cx="522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122A71C-3AAD-8832-BE99-E5FA80D3EC0E}"/>
                    </a:ext>
                  </a:extLst>
                </p14:cNvPr>
                <p14:cNvContentPartPr/>
                <p14:nvPr/>
              </p14:nvContentPartPr>
              <p14:xfrm>
                <a:off x="3262104" y="3837421"/>
                <a:ext cx="201240" cy="396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122A71C-3AAD-8832-BE99-E5FA80D3EC0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255984" y="3831301"/>
                  <a:ext cx="2134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03ADAF4-10CF-F046-A8A2-D8D5706D5C1D}"/>
                    </a:ext>
                  </a:extLst>
                </p14:cNvPr>
                <p14:cNvContentPartPr/>
                <p14:nvPr/>
              </p14:nvContentPartPr>
              <p14:xfrm>
                <a:off x="3651984" y="3527101"/>
                <a:ext cx="236880" cy="4294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03ADAF4-10CF-F046-A8A2-D8D5706D5C1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645864" y="3520981"/>
                  <a:ext cx="249120" cy="44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C3FACD74-ED4C-D66C-0190-C910ADC17D32}"/>
              </a:ext>
            </a:extLst>
          </p:cNvPr>
          <p:cNvGrpSpPr/>
          <p:nvPr/>
        </p:nvGrpSpPr>
        <p:grpSpPr>
          <a:xfrm>
            <a:off x="3894264" y="3539341"/>
            <a:ext cx="396720" cy="362160"/>
            <a:chOff x="3894264" y="3539341"/>
            <a:chExt cx="39672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D1CA627-FC48-654A-862E-F97B222E6AC6}"/>
                    </a:ext>
                  </a:extLst>
                </p14:cNvPr>
                <p14:cNvContentPartPr/>
                <p14:nvPr/>
              </p14:nvContentPartPr>
              <p14:xfrm>
                <a:off x="3894264" y="3717901"/>
                <a:ext cx="271080" cy="1836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D1CA627-FC48-654A-862E-F97B222E6AC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888144" y="3711781"/>
                  <a:ext cx="283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A973AB6-CABE-1830-161C-C8F2507C591E}"/>
                    </a:ext>
                  </a:extLst>
                </p14:cNvPr>
                <p14:cNvContentPartPr/>
                <p14:nvPr/>
              </p14:nvContentPartPr>
              <p14:xfrm>
                <a:off x="3963384" y="3796021"/>
                <a:ext cx="132120" cy="216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A973AB6-CABE-1830-161C-C8F2507C591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957264" y="3789901"/>
                  <a:ext cx="144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D3F48CB-D243-62A9-F3A8-AA8D4C84384B}"/>
                    </a:ext>
                  </a:extLst>
                </p14:cNvPr>
                <p14:cNvContentPartPr/>
                <p14:nvPr/>
              </p14:nvContentPartPr>
              <p14:xfrm>
                <a:off x="4132224" y="3539341"/>
                <a:ext cx="158760" cy="1026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D3F48CB-D243-62A9-F3A8-AA8D4C84384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126104" y="3533221"/>
                  <a:ext cx="171000" cy="11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4ED02D0C-A0B9-D8DB-8B90-4E2EE967915B}"/>
                  </a:ext>
                </a:extLst>
              </p14:cNvPr>
              <p14:cNvContentPartPr/>
              <p14:nvPr/>
            </p14:nvContentPartPr>
            <p14:xfrm>
              <a:off x="4483224" y="3774061"/>
              <a:ext cx="83520" cy="18216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4ED02D0C-A0B9-D8DB-8B90-4E2EE967915B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477104" y="3767941"/>
                <a:ext cx="95760" cy="19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2" name="Group 241">
            <a:extLst>
              <a:ext uri="{FF2B5EF4-FFF2-40B4-BE49-F238E27FC236}">
                <a16:creationId xmlns:a16="http://schemas.microsoft.com/office/drawing/2014/main" id="{7BBB1B9A-6245-AADB-0B4E-C0D5E4448F97}"/>
              </a:ext>
            </a:extLst>
          </p:cNvPr>
          <p:cNvGrpSpPr/>
          <p:nvPr/>
        </p:nvGrpSpPr>
        <p:grpSpPr>
          <a:xfrm>
            <a:off x="4985424" y="3412261"/>
            <a:ext cx="675720" cy="467640"/>
            <a:chOff x="4985424" y="3412261"/>
            <a:chExt cx="675720" cy="46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4B78696-4110-E1B8-5288-345D48461977}"/>
                    </a:ext>
                  </a:extLst>
                </p14:cNvPr>
                <p14:cNvContentPartPr/>
                <p14:nvPr/>
              </p14:nvContentPartPr>
              <p14:xfrm>
                <a:off x="4985424" y="3412261"/>
                <a:ext cx="195840" cy="4676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4B78696-4110-E1B8-5288-345D4846197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979304" y="3406141"/>
                  <a:ext cx="20808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8DF891E-39AE-FD19-C232-C9E7087FF581}"/>
                    </a:ext>
                  </a:extLst>
                </p14:cNvPr>
                <p14:cNvContentPartPr/>
                <p14:nvPr/>
              </p14:nvContentPartPr>
              <p14:xfrm>
                <a:off x="5251104" y="3667141"/>
                <a:ext cx="203400" cy="2070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8DF891E-39AE-FD19-C232-C9E7087FF58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244984" y="3661021"/>
                  <a:ext cx="2156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3E8DD9C-0DAD-874F-CFF6-4E4D31A34C0F}"/>
                    </a:ext>
                  </a:extLst>
                </p14:cNvPr>
                <p14:cNvContentPartPr/>
                <p14:nvPr/>
              </p14:nvContentPartPr>
              <p14:xfrm>
                <a:off x="5250744" y="3720061"/>
                <a:ext cx="203760" cy="504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3E8DD9C-0DAD-874F-CFF6-4E4D31A34C0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244624" y="3713941"/>
                  <a:ext cx="2160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1A2FE0C-95DC-8D97-171C-377FCDB3AFA1}"/>
                    </a:ext>
                  </a:extLst>
                </p14:cNvPr>
                <p14:cNvContentPartPr/>
                <p14:nvPr/>
              </p14:nvContentPartPr>
              <p14:xfrm>
                <a:off x="5504544" y="3440341"/>
                <a:ext cx="156600" cy="1540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1A2FE0C-95DC-8D97-171C-377FCDB3AFA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498424" y="3434221"/>
                  <a:ext cx="16884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A35BE44E-6D12-4CAB-F9D4-2419462C1258}"/>
              </a:ext>
            </a:extLst>
          </p:cNvPr>
          <p:cNvGrpSpPr/>
          <p:nvPr/>
        </p:nvGrpSpPr>
        <p:grpSpPr>
          <a:xfrm>
            <a:off x="5976504" y="3376261"/>
            <a:ext cx="1284840" cy="419760"/>
            <a:chOff x="5976504" y="3376261"/>
            <a:chExt cx="1284840" cy="41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85B43AC-4966-34CB-A46B-FA2940B1E687}"/>
                    </a:ext>
                  </a:extLst>
                </p14:cNvPr>
                <p14:cNvContentPartPr/>
                <p14:nvPr/>
              </p14:nvContentPartPr>
              <p14:xfrm>
                <a:off x="5976504" y="3658861"/>
                <a:ext cx="178560" cy="1371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85B43AC-4966-34CB-A46B-FA2940B1E68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970384" y="3652741"/>
                  <a:ext cx="190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2FE4B6C-48E8-A1AF-561E-EA140A28A7C0}"/>
                    </a:ext>
                  </a:extLst>
                </p14:cNvPr>
                <p14:cNvContentPartPr/>
                <p14:nvPr/>
              </p14:nvContentPartPr>
              <p14:xfrm>
                <a:off x="6170544" y="3661741"/>
                <a:ext cx="110160" cy="986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2FE4B6C-48E8-A1AF-561E-EA140A28A7C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164424" y="3655621"/>
                  <a:ext cx="1224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74CEF4E-7895-A316-FC02-6FA78E815442}"/>
                    </a:ext>
                  </a:extLst>
                </p14:cNvPr>
                <p14:cNvContentPartPr/>
                <p14:nvPr/>
              </p14:nvContentPartPr>
              <p14:xfrm>
                <a:off x="6313464" y="3650581"/>
                <a:ext cx="116640" cy="1335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74CEF4E-7895-A316-FC02-6FA78E81544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307344" y="3644461"/>
                  <a:ext cx="128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1306D32-4DAC-1205-6DED-031BE1CF3C6D}"/>
                    </a:ext>
                  </a:extLst>
                </p14:cNvPr>
                <p14:cNvContentPartPr/>
                <p14:nvPr/>
              </p14:nvContentPartPr>
              <p14:xfrm>
                <a:off x="6447384" y="3637261"/>
                <a:ext cx="142560" cy="1490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1306D32-4DAC-1205-6DED-031BE1CF3C6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441264" y="3631141"/>
                  <a:ext cx="1548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AA14D455-0B30-7A93-419B-35269503670D}"/>
                    </a:ext>
                  </a:extLst>
                </p14:cNvPr>
                <p14:cNvContentPartPr/>
                <p14:nvPr/>
              </p14:nvContentPartPr>
              <p14:xfrm>
                <a:off x="6574464" y="3599461"/>
                <a:ext cx="165240" cy="1411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AA14D455-0B30-7A93-419B-35269503670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568344" y="3593341"/>
                  <a:ext cx="1774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9E8890B-8546-C34F-F67B-A1795A0456AA}"/>
                    </a:ext>
                  </a:extLst>
                </p14:cNvPr>
                <p14:cNvContentPartPr/>
                <p14:nvPr/>
              </p14:nvContentPartPr>
              <p14:xfrm>
                <a:off x="6745464" y="3580381"/>
                <a:ext cx="156960" cy="1382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9E8890B-8546-C34F-F67B-A1795A0456A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739344" y="3574261"/>
                  <a:ext cx="169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C3434A2-A114-6378-E03E-50374F1B409A}"/>
                    </a:ext>
                  </a:extLst>
                </p14:cNvPr>
                <p14:cNvContentPartPr/>
                <p14:nvPr/>
              </p14:nvContentPartPr>
              <p14:xfrm>
                <a:off x="6908184" y="3376261"/>
                <a:ext cx="43200" cy="3643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C3434A2-A114-6378-E03E-50374F1B409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902064" y="3370141"/>
                  <a:ext cx="5544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1BB7F56-A048-1F5F-96EA-72F2DB596164}"/>
                    </a:ext>
                  </a:extLst>
                </p14:cNvPr>
                <p14:cNvContentPartPr/>
                <p14:nvPr/>
              </p14:nvContentPartPr>
              <p14:xfrm>
                <a:off x="6881184" y="3560941"/>
                <a:ext cx="380160" cy="1504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1BB7F56-A048-1F5F-96EA-72F2DB59616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875064" y="3554821"/>
                  <a:ext cx="39240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B5ACE231-1CAD-3E5D-91FF-4464E0498175}"/>
              </a:ext>
            </a:extLst>
          </p:cNvPr>
          <p:cNvGrpSpPr/>
          <p:nvPr/>
        </p:nvGrpSpPr>
        <p:grpSpPr>
          <a:xfrm>
            <a:off x="7625664" y="3283381"/>
            <a:ext cx="923040" cy="369720"/>
            <a:chOff x="7625664" y="3283381"/>
            <a:chExt cx="92304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7729A4D-F404-44A9-9DB2-49A3149CE416}"/>
                    </a:ext>
                  </a:extLst>
                </p14:cNvPr>
                <p14:cNvContentPartPr/>
                <p14:nvPr/>
              </p14:nvContentPartPr>
              <p14:xfrm>
                <a:off x="7625664" y="3510541"/>
                <a:ext cx="257400" cy="1425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7729A4D-F404-44A9-9DB2-49A3149CE41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619544" y="3504421"/>
                  <a:ext cx="269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C32301D-4C74-DF26-D889-293E3968B5D0}"/>
                    </a:ext>
                  </a:extLst>
                </p14:cNvPr>
                <p14:cNvContentPartPr/>
                <p14:nvPr/>
              </p14:nvContentPartPr>
              <p14:xfrm>
                <a:off x="7914744" y="3283381"/>
                <a:ext cx="59040" cy="3528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C32301D-4C74-DF26-D889-293E3968B5D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908624" y="3277261"/>
                  <a:ext cx="712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C2C8690-8898-6413-8C69-2C080D7303BB}"/>
                    </a:ext>
                  </a:extLst>
                </p14:cNvPr>
                <p14:cNvContentPartPr/>
                <p14:nvPr/>
              </p14:nvContentPartPr>
              <p14:xfrm>
                <a:off x="7879824" y="3407581"/>
                <a:ext cx="226080" cy="338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C2C8690-8898-6413-8C69-2C080D7303B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873704" y="3401461"/>
                  <a:ext cx="238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2D5E231-5F8A-41E5-6F4F-689FF3DC9746}"/>
                    </a:ext>
                  </a:extLst>
                </p14:cNvPr>
                <p14:cNvContentPartPr/>
                <p14:nvPr/>
              </p14:nvContentPartPr>
              <p14:xfrm>
                <a:off x="8313624" y="3431701"/>
                <a:ext cx="212760" cy="2196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2D5E231-5F8A-41E5-6F4F-689FF3DC974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307504" y="3425581"/>
                  <a:ext cx="2250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3A7E678-686B-1D62-801E-AB12E7783BC2}"/>
                    </a:ext>
                  </a:extLst>
                </p14:cNvPr>
                <p14:cNvContentPartPr/>
                <p14:nvPr/>
              </p14:nvContentPartPr>
              <p14:xfrm>
                <a:off x="8295624" y="3522781"/>
                <a:ext cx="253080" cy="216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3A7E678-686B-1D62-801E-AB12E7783BC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289504" y="3516661"/>
                  <a:ext cx="26532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B94A21DF-5595-5699-8B8B-FD5DA1E3E233}"/>
              </a:ext>
            </a:extLst>
          </p:cNvPr>
          <p:cNvGrpSpPr/>
          <p:nvPr/>
        </p:nvGrpSpPr>
        <p:grpSpPr>
          <a:xfrm>
            <a:off x="1635624" y="4400461"/>
            <a:ext cx="992520" cy="206640"/>
            <a:chOff x="1635624" y="4400461"/>
            <a:chExt cx="992520" cy="20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CA6A9C9-C265-8DAF-205C-E1C4AE8C646C}"/>
                    </a:ext>
                  </a:extLst>
                </p14:cNvPr>
                <p14:cNvContentPartPr/>
                <p14:nvPr/>
              </p14:nvContentPartPr>
              <p14:xfrm>
                <a:off x="1635624" y="4412701"/>
                <a:ext cx="248760" cy="1944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CA6A9C9-C265-8DAF-205C-E1C4AE8C646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629504" y="4406581"/>
                  <a:ext cx="2610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D6502CA-B478-ADA0-6870-3A2CEC69D534}"/>
                    </a:ext>
                  </a:extLst>
                </p14:cNvPr>
                <p14:cNvContentPartPr/>
                <p14:nvPr/>
              </p14:nvContentPartPr>
              <p14:xfrm>
                <a:off x="1641024" y="4510261"/>
                <a:ext cx="187560" cy="208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D6502CA-B478-ADA0-6870-3A2CEC69D53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634904" y="4504141"/>
                  <a:ext cx="199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285D116-E48C-3BBC-C223-E6020F762CAF}"/>
                    </a:ext>
                  </a:extLst>
                </p14:cNvPr>
                <p14:cNvContentPartPr/>
                <p14:nvPr/>
              </p14:nvContentPartPr>
              <p14:xfrm>
                <a:off x="2099664" y="4444021"/>
                <a:ext cx="528480" cy="604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285D116-E48C-3BBC-C223-E6020F762CA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093544" y="4437901"/>
                  <a:ext cx="5407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2E7CDFF-D843-73F7-9C38-75FAB0085053}"/>
                    </a:ext>
                  </a:extLst>
                </p14:cNvPr>
                <p14:cNvContentPartPr/>
                <p14:nvPr/>
              </p14:nvContentPartPr>
              <p14:xfrm>
                <a:off x="2089944" y="4400461"/>
                <a:ext cx="247320" cy="1972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2E7CDFF-D843-73F7-9C38-75FAB008505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083824" y="4394341"/>
                  <a:ext cx="25956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68503314-5F8F-90B3-EB0C-150A166E24BB}"/>
              </a:ext>
            </a:extLst>
          </p:cNvPr>
          <p:cNvGrpSpPr/>
          <p:nvPr/>
        </p:nvGrpSpPr>
        <p:grpSpPr>
          <a:xfrm>
            <a:off x="2846664" y="4129741"/>
            <a:ext cx="2112120" cy="464760"/>
            <a:chOff x="2846664" y="4129741"/>
            <a:chExt cx="2112120" cy="46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FBA5A879-C6C1-31D3-10C1-544FEA76DC9F}"/>
                    </a:ext>
                  </a:extLst>
                </p14:cNvPr>
                <p14:cNvContentPartPr/>
                <p14:nvPr/>
              </p14:nvContentPartPr>
              <p14:xfrm>
                <a:off x="2846664" y="4400461"/>
                <a:ext cx="294480" cy="1940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FBA5A879-C6C1-31D3-10C1-544FEA76DC9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840544" y="4394341"/>
                  <a:ext cx="3067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6037013-DE8A-1ADA-141B-C82A891BD452}"/>
                    </a:ext>
                  </a:extLst>
                </p14:cNvPr>
                <p14:cNvContentPartPr/>
                <p14:nvPr/>
              </p14:nvContentPartPr>
              <p14:xfrm>
                <a:off x="2921544" y="4485781"/>
                <a:ext cx="204480" cy="396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6037013-DE8A-1ADA-141B-C82A891BD45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915424" y="4479661"/>
                  <a:ext cx="2167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6DE56D90-3EE5-C84E-4521-CB3A0D24D8BB}"/>
                    </a:ext>
                  </a:extLst>
                </p14:cNvPr>
                <p14:cNvContentPartPr/>
                <p14:nvPr/>
              </p14:nvContentPartPr>
              <p14:xfrm>
                <a:off x="3340224" y="4347901"/>
                <a:ext cx="36360" cy="2019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DE56D90-3EE5-C84E-4521-CB3A0D24D8B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334104" y="4341781"/>
                  <a:ext cx="486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C465BCF-3A3A-1678-B020-24AE0A669952}"/>
                    </a:ext>
                  </a:extLst>
                </p14:cNvPr>
                <p14:cNvContentPartPr/>
                <p14:nvPr/>
              </p14:nvContentPartPr>
              <p14:xfrm>
                <a:off x="3283344" y="4446541"/>
                <a:ext cx="180720" cy="349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C465BCF-3A3A-1678-B020-24AE0A66995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277224" y="4440421"/>
                  <a:ext cx="192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D7FD8EA1-D019-F7DF-7D8C-BDA51EEA072F}"/>
                    </a:ext>
                  </a:extLst>
                </p14:cNvPr>
                <p14:cNvContentPartPr/>
                <p14:nvPr/>
              </p14:nvContentPartPr>
              <p14:xfrm>
                <a:off x="3622464" y="4347541"/>
                <a:ext cx="193320" cy="2059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D7FD8EA1-D019-F7DF-7D8C-BDA51EEA072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616344" y="4341421"/>
                  <a:ext cx="2055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FE12F2D5-D9EA-2709-8D69-D1FD79F8BEB5}"/>
                    </a:ext>
                  </a:extLst>
                </p14:cNvPr>
                <p14:cNvContentPartPr/>
                <p14:nvPr/>
              </p14:nvContentPartPr>
              <p14:xfrm>
                <a:off x="4140144" y="4182661"/>
                <a:ext cx="215640" cy="2862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FE12F2D5-D9EA-2709-8D69-D1FD79F8BEB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134024" y="4176541"/>
                  <a:ext cx="2278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10E62C8C-FA53-824C-4D02-90BC917D306C}"/>
                    </a:ext>
                  </a:extLst>
                </p14:cNvPr>
                <p14:cNvContentPartPr/>
                <p14:nvPr/>
              </p14:nvContentPartPr>
              <p14:xfrm>
                <a:off x="4401144" y="4343941"/>
                <a:ext cx="188280" cy="1620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10E62C8C-FA53-824C-4D02-90BC917D306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395024" y="4337821"/>
                  <a:ext cx="200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EBDC710-84FA-EA65-8C14-DAF47746A2BA}"/>
                    </a:ext>
                  </a:extLst>
                </p14:cNvPr>
                <p14:cNvContentPartPr/>
                <p14:nvPr/>
              </p14:nvContentPartPr>
              <p14:xfrm>
                <a:off x="4423464" y="4375981"/>
                <a:ext cx="205200" cy="453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EBDC710-84FA-EA65-8C14-DAF47746A2B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417344" y="4369861"/>
                  <a:ext cx="217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0770469E-98CF-972C-5A3B-19E631B8B409}"/>
                    </a:ext>
                  </a:extLst>
                </p14:cNvPr>
                <p14:cNvContentPartPr/>
                <p14:nvPr/>
              </p14:nvContentPartPr>
              <p14:xfrm>
                <a:off x="4633344" y="4194541"/>
                <a:ext cx="21600" cy="1389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0770469E-98CF-972C-5A3B-19E631B8B40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627224" y="4188421"/>
                  <a:ext cx="33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162FF038-9FB7-D88F-3902-2C1E4395D9B9}"/>
                    </a:ext>
                  </a:extLst>
                </p14:cNvPr>
                <p14:cNvContentPartPr/>
                <p14:nvPr/>
              </p14:nvContentPartPr>
              <p14:xfrm>
                <a:off x="4632264" y="4129741"/>
                <a:ext cx="141120" cy="1324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162FF038-9FB7-D88F-3902-2C1E4395D9B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626144" y="4123621"/>
                  <a:ext cx="1533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B044CACB-5A63-57D7-1092-42B9BF77A0F0}"/>
                    </a:ext>
                  </a:extLst>
                </p14:cNvPr>
                <p14:cNvContentPartPr/>
                <p14:nvPr/>
              </p14:nvContentPartPr>
              <p14:xfrm>
                <a:off x="4878504" y="4317661"/>
                <a:ext cx="80280" cy="1868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B044CACB-5A63-57D7-1092-42B9BF77A0F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872384" y="4311541"/>
                  <a:ext cx="9252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868BFFF4-A018-CCDD-E4EC-00366AEE95B3}"/>
              </a:ext>
            </a:extLst>
          </p:cNvPr>
          <p:cNvGrpSpPr/>
          <p:nvPr/>
        </p:nvGrpSpPr>
        <p:grpSpPr>
          <a:xfrm>
            <a:off x="5190264" y="4014541"/>
            <a:ext cx="2095920" cy="582480"/>
            <a:chOff x="5190264" y="4014541"/>
            <a:chExt cx="2095920" cy="58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0CF8EAA6-F632-6A2B-88F5-319B0D8A282D}"/>
                    </a:ext>
                  </a:extLst>
                </p14:cNvPr>
                <p14:cNvContentPartPr/>
                <p14:nvPr/>
              </p14:nvContentPartPr>
              <p14:xfrm>
                <a:off x="5190264" y="4140901"/>
                <a:ext cx="212040" cy="3380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CF8EAA6-F632-6A2B-88F5-319B0D8A282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184144" y="4134781"/>
                  <a:ext cx="2242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E5B608EB-F716-AE29-F84E-9D27163501A7}"/>
                    </a:ext>
                  </a:extLst>
                </p14:cNvPr>
                <p14:cNvContentPartPr/>
                <p14:nvPr/>
              </p14:nvContentPartPr>
              <p14:xfrm>
                <a:off x="5445504" y="4295701"/>
                <a:ext cx="171720" cy="1868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E5B608EB-F716-AE29-F84E-9D27163501A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439384" y="4289581"/>
                  <a:ext cx="1839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DC71E99D-F387-AE41-F7D6-1B71216079A2}"/>
                    </a:ext>
                  </a:extLst>
                </p14:cNvPr>
                <p14:cNvContentPartPr/>
                <p14:nvPr/>
              </p14:nvContentPartPr>
              <p14:xfrm>
                <a:off x="5487624" y="4345741"/>
                <a:ext cx="163440" cy="367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DC71E99D-F387-AE41-F7D6-1B71216079A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481504" y="4339621"/>
                  <a:ext cx="175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EF17AEF-46F9-931E-6A5D-0AA9190173B1}"/>
                    </a:ext>
                  </a:extLst>
                </p14:cNvPr>
                <p14:cNvContentPartPr/>
                <p14:nvPr/>
              </p14:nvContentPartPr>
              <p14:xfrm>
                <a:off x="5694624" y="4102381"/>
                <a:ext cx="18720" cy="1706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EF17AEF-46F9-931E-6A5D-0AA9190173B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688504" y="4096261"/>
                  <a:ext cx="309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2FC2F28F-F291-DC44-C2A2-16203BC6854F}"/>
                    </a:ext>
                  </a:extLst>
                </p14:cNvPr>
                <p14:cNvContentPartPr/>
                <p14:nvPr/>
              </p14:nvContentPartPr>
              <p14:xfrm>
                <a:off x="5697864" y="4051621"/>
                <a:ext cx="134640" cy="936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2FC2F28F-F291-DC44-C2A2-16203BC6854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691744" y="4045501"/>
                  <a:ext cx="1468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D7F85891-9807-4A64-AA3F-1DC5980FEFB6}"/>
                    </a:ext>
                  </a:extLst>
                </p14:cNvPr>
                <p14:cNvContentPartPr/>
                <p14:nvPr/>
              </p14:nvContentPartPr>
              <p14:xfrm>
                <a:off x="5931864" y="4340341"/>
                <a:ext cx="51840" cy="2566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D7F85891-9807-4A64-AA3F-1DC5980FEFB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925744" y="4334221"/>
                  <a:ext cx="640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4953C36A-B90A-31EE-1CA1-735528928DBE}"/>
                    </a:ext>
                  </a:extLst>
                </p14:cNvPr>
                <p14:cNvContentPartPr/>
                <p14:nvPr/>
              </p14:nvContentPartPr>
              <p14:xfrm>
                <a:off x="5982624" y="4293901"/>
                <a:ext cx="168120" cy="885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4953C36A-B90A-31EE-1CA1-735528928DB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976504" y="4287781"/>
                  <a:ext cx="1803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131735F5-9DDC-ADCF-DD16-7421EABF2140}"/>
                    </a:ext>
                  </a:extLst>
                </p14:cNvPr>
                <p14:cNvContentPartPr/>
                <p14:nvPr/>
              </p14:nvContentPartPr>
              <p14:xfrm>
                <a:off x="6159384" y="4261861"/>
                <a:ext cx="128160" cy="1375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131735F5-9DDC-ADCF-DD16-7421EABF214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153264" y="4255741"/>
                  <a:ext cx="1404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E42C346-2FF0-4ABB-DE7D-306150F86234}"/>
                    </a:ext>
                  </a:extLst>
                </p14:cNvPr>
                <p14:cNvContentPartPr/>
                <p14:nvPr/>
              </p14:nvContentPartPr>
              <p14:xfrm>
                <a:off x="6272784" y="4219381"/>
                <a:ext cx="143640" cy="1357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E42C346-2FF0-4ABB-DE7D-306150F8623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266664" y="4213261"/>
                  <a:ext cx="155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176F6FA7-69D2-E67D-E546-357EEFE0C321}"/>
                    </a:ext>
                  </a:extLst>
                </p14:cNvPr>
                <p14:cNvContentPartPr/>
                <p14:nvPr/>
              </p14:nvContentPartPr>
              <p14:xfrm>
                <a:off x="6445584" y="4049461"/>
                <a:ext cx="305280" cy="2858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176F6FA7-69D2-E67D-E546-357EEFE0C32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439464" y="4043341"/>
                  <a:ext cx="3175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F8BF1107-5AC2-D581-2EB6-D90A34B0CFC7}"/>
                    </a:ext>
                  </a:extLst>
                </p14:cNvPr>
                <p14:cNvContentPartPr/>
                <p14:nvPr/>
              </p14:nvContentPartPr>
              <p14:xfrm>
                <a:off x="6726384" y="4107781"/>
                <a:ext cx="43200" cy="237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F8BF1107-5AC2-D581-2EB6-D90A34B0CFC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720264" y="4101661"/>
                  <a:ext cx="55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94275623-9DC8-34C8-96DF-6B954BD6960B}"/>
                    </a:ext>
                  </a:extLst>
                </p14:cNvPr>
                <p14:cNvContentPartPr/>
                <p14:nvPr/>
              </p14:nvContentPartPr>
              <p14:xfrm>
                <a:off x="6786144" y="4149541"/>
                <a:ext cx="161280" cy="1342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94275623-9DC8-34C8-96DF-6B954BD6960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780024" y="4143421"/>
                  <a:ext cx="1735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6679F035-2D7E-D600-E066-794667DBDF80}"/>
                    </a:ext>
                  </a:extLst>
                </p14:cNvPr>
                <p14:cNvContentPartPr/>
                <p14:nvPr/>
              </p14:nvContentPartPr>
              <p14:xfrm>
                <a:off x="6972264" y="4014541"/>
                <a:ext cx="35640" cy="2782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6679F035-2D7E-D600-E066-794667DBDF8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966144" y="4008421"/>
                  <a:ext cx="478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6E9D4A62-8991-7556-79DF-E2B8E147FD53}"/>
                    </a:ext>
                  </a:extLst>
                </p14:cNvPr>
                <p14:cNvContentPartPr/>
                <p14:nvPr/>
              </p14:nvContentPartPr>
              <p14:xfrm>
                <a:off x="6957504" y="4139101"/>
                <a:ext cx="328680" cy="1854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6E9D4A62-8991-7556-79DF-E2B8E147FD5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951384" y="4132981"/>
                  <a:ext cx="34092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B99AE75F-0151-4C53-1DBF-45538D46035A}"/>
              </a:ext>
            </a:extLst>
          </p:cNvPr>
          <p:cNvGrpSpPr/>
          <p:nvPr/>
        </p:nvGrpSpPr>
        <p:grpSpPr>
          <a:xfrm>
            <a:off x="7551864" y="3931741"/>
            <a:ext cx="820080" cy="348840"/>
            <a:chOff x="7551864" y="3931741"/>
            <a:chExt cx="820080" cy="3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0B4A2583-8C67-5DE3-58D7-4CA70EE943EE}"/>
                    </a:ext>
                  </a:extLst>
                </p14:cNvPr>
                <p14:cNvContentPartPr/>
                <p14:nvPr/>
              </p14:nvContentPartPr>
              <p14:xfrm>
                <a:off x="7551864" y="4104181"/>
                <a:ext cx="224640" cy="1728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0B4A2583-8C67-5DE3-58D7-4CA70EE943E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545744" y="4098061"/>
                  <a:ext cx="2368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3F91F42-DF5A-E4AD-8314-590C47ACA262}"/>
                    </a:ext>
                  </a:extLst>
                </p14:cNvPr>
                <p14:cNvContentPartPr/>
                <p14:nvPr/>
              </p14:nvContentPartPr>
              <p14:xfrm>
                <a:off x="7781184" y="3931741"/>
                <a:ext cx="76320" cy="3430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3F91F42-DF5A-E4AD-8314-590C47ACA26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775064" y="3925621"/>
                  <a:ext cx="885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9B92A5E3-845E-3ECA-4469-86215AF31F45}"/>
                    </a:ext>
                  </a:extLst>
                </p14:cNvPr>
                <p14:cNvContentPartPr/>
                <p14:nvPr/>
              </p14:nvContentPartPr>
              <p14:xfrm>
                <a:off x="7771464" y="4098781"/>
                <a:ext cx="226800" cy="46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9B92A5E3-845E-3ECA-4469-86215AF31F4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765344" y="4092661"/>
                  <a:ext cx="2390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3A823C5-9A8F-845C-D3A2-D742D5FA9063}"/>
                    </a:ext>
                  </a:extLst>
                </p14:cNvPr>
                <p14:cNvContentPartPr/>
                <p14:nvPr/>
              </p14:nvContentPartPr>
              <p14:xfrm>
                <a:off x="8126784" y="4071061"/>
                <a:ext cx="245160" cy="2095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3A823C5-9A8F-845C-D3A2-D742D5FA906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120664" y="4064941"/>
                  <a:ext cx="2574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EA072DFE-F846-91EC-9414-C53A3A3B0C6D}"/>
                    </a:ext>
                  </a:extLst>
                </p14:cNvPr>
                <p14:cNvContentPartPr/>
                <p14:nvPr/>
              </p14:nvContentPartPr>
              <p14:xfrm>
                <a:off x="8155944" y="4156381"/>
                <a:ext cx="213120" cy="72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EA072DFE-F846-91EC-9414-C53A3A3B0C6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149824" y="4150261"/>
                  <a:ext cx="22536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8EDE0F7A-D0CE-4BE6-2F2E-F5F97BE1C852}"/>
              </a:ext>
            </a:extLst>
          </p:cNvPr>
          <p:cNvGrpSpPr/>
          <p:nvPr/>
        </p:nvGrpSpPr>
        <p:grpSpPr>
          <a:xfrm>
            <a:off x="666144" y="5633461"/>
            <a:ext cx="1665720" cy="359640"/>
            <a:chOff x="666144" y="5633461"/>
            <a:chExt cx="1665720" cy="3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B5C0996D-E9AC-EB0E-A163-B81EA3BA0DBB}"/>
                    </a:ext>
                  </a:extLst>
                </p14:cNvPr>
                <p14:cNvContentPartPr/>
                <p14:nvPr/>
              </p14:nvContentPartPr>
              <p14:xfrm>
                <a:off x="711864" y="5688901"/>
                <a:ext cx="39960" cy="176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B5C0996D-E9AC-EB0E-A163-B81EA3BA0DB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05744" y="5682781"/>
                  <a:ext cx="52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5B0B76DC-E697-FC4A-3976-87C6108259A3}"/>
                    </a:ext>
                  </a:extLst>
                </p14:cNvPr>
                <p14:cNvContentPartPr/>
                <p14:nvPr/>
              </p14:nvContentPartPr>
              <p14:xfrm>
                <a:off x="666144" y="5633461"/>
                <a:ext cx="416520" cy="604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5B0B76DC-E697-FC4A-3976-87C6108259A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60024" y="5627341"/>
                  <a:ext cx="4287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0A40867A-61F8-175B-71A2-67CFBED52D39}"/>
                    </a:ext>
                  </a:extLst>
                </p14:cNvPr>
                <p14:cNvContentPartPr/>
                <p14:nvPr/>
              </p14:nvContentPartPr>
              <p14:xfrm>
                <a:off x="829944" y="5689261"/>
                <a:ext cx="38520" cy="3038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0A40867A-61F8-175B-71A2-67CFBED52D3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23824" y="5683141"/>
                  <a:ext cx="507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B4FAA5C9-42D8-02DA-68B6-5FA705C4060A}"/>
                    </a:ext>
                  </a:extLst>
                </p14:cNvPr>
                <p14:cNvContentPartPr/>
                <p14:nvPr/>
              </p14:nvContentPartPr>
              <p14:xfrm>
                <a:off x="971424" y="5706181"/>
                <a:ext cx="185040" cy="2638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B4FAA5C9-42D8-02DA-68B6-5FA705C4060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65304" y="5700061"/>
                  <a:ext cx="1972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068A5612-87A6-BFBA-1D83-856E1B452E01}"/>
                    </a:ext>
                  </a:extLst>
                </p14:cNvPr>
                <p14:cNvContentPartPr/>
                <p14:nvPr/>
              </p14:nvContentPartPr>
              <p14:xfrm>
                <a:off x="1156104" y="5806621"/>
                <a:ext cx="124560" cy="1411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068A5612-87A6-BFBA-1D83-856E1B452E0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49984" y="5800501"/>
                  <a:ext cx="136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3309B206-E64D-A58B-2DCD-986E2216B0DE}"/>
                    </a:ext>
                  </a:extLst>
                </p14:cNvPr>
                <p14:cNvContentPartPr/>
                <p14:nvPr/>
              </p14:nvContentPartPr>
              <p14:xfrm>
                <a:off x="1293264" y="5806621"/>
                <a:ext cx="172080" cy="12888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3309B206-E64D-A58B-2DCD-986E2216B0D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287144" y="5800501"/>
                  <a:ext cx="1843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03867368-6788-A40C-D312-84A01B3CD48E}"/>
                    </a:ext>
                  </a:extLst>
                </p14:cNvPr>
                <p14:cNvContentPartPr/>
                <p14:nvPr/>
              </p14:nvContentPartPr>
              <p14:xfrm>
                <a:off x="1453824" y="5779981"/>
                <a:ext cx="151920" cy="1576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03867368-6788-A40C-D312-84A01B3CD48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447704" y="5773861"/>
                  <a:ext cx="164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12783910-0D62-764C-CD5E-688298616210}"/>
                    </a:ext>
                  </a:extLst>
                </p14:cNvPr>
                <p14:cNvContentPartPr/>
                <p14:nvPr/>
              </p14:nvContentPartPr>
              <p14:xfrm>
                <a:off x="1622304" y="5789341"/>
                <a:ext cx="155520" cy="16488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12783910-0D62-764C-CD5E-68829861621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616184" y="5783221"/>
                  <a:ext cx="167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14F53927-74A9-9CA9-3A8C-4BBE5D74B6EE}"/>
                    </a:ext>
                  </a:extLst>
                </p14:cNvPr>
                <p14:cNvContentPartPr/>
                <p14:nvPr/>
              </p14:nvContentPartPr>
              <p14:xfrm>
                <a:off x="1841544" y="5777821"/>
                <a:ext cx="318960" cy="1447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14F53927-74A9-9CA9-3A8C-4BBE5D74B6E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835424" y="5771701"/>
                  <a:ext cx="331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F98CBDDE-7241-755B-D446-91A2B824D979}"/>
                    </a:ext>
                  </a:extLst>
                </p14:cNvPr>
                <p14:cNvContentPartPr/>
                <p14:nvPr/>
              </p14:nvContentPartPr>
              <p14:xfrm>
                <a:off x="2254104" y="5770621"/>
                <a:ext cx="77760" cy="216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F98CBDDE-7241-755B-D446-91A2B824D97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247984" y="5764501"/>
                  <a:ext cx="90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0D73A1EA-5248-94CB-64C2-EFCFABC49802}"/>
                    </a:ext>
                  </a:extLst>
                </p14:cNvPr>
                <p14:cNvContentPartPr/>
                <p14:nvPr/>
              </p14:nvContentPartPr>
              <p14:xfrm>
                <a:off x="2249064" y="5900581"/>
                <a:ext cx="45000" cy="140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0D73A1EA-5248-94CB-64C2-EFCFABC4980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242944" y="5894461"/>
                  <a:ext cx="5724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4BF4C3E5-4450-1D8B-BE6D-5FB2E5CC98E2}"/>
              </a:ext>
            </a:extLst>
          </p:cNvPr>
          <p:cNvGrpSpPr/>
          <p:nvPr/>
        </p:nvGrpSpPr>
        <p:grpSpPr>
          <a:xfrm>
            <a:off x="2742984" y="5368141"/>
            <a:ext cx="1929960" cy="529200"/>
            <a:chOff x="2742984" y="5368141"/>
            <a:chExt cx="1929960" cy="52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2A3A174E-8BF9-C79B-9BB9-87D8B568CEE9}"/>
                    </a:ext>
                  </a:extLst>
                </p14:cNvPr>
                <p14:cNvContentPartPr/>
                <p14:nvPr/>
              </p14:nvContentPartPr>
              <p14:xfrm>
                <a:off x="2742984" y="5564341"/>
                <a:ext cx="305280" cy="6588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2A3A174E-8BF9-C79B-9BB9-87D8B568CEE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736864" y="5558221"/>
                  <a:ext cx="3175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8B05FC7F-2F28-9F65-AEFF-B64F395CB813}"/>
                    </a:ext>
                  </a:extLst>
                </p14:cNvPr>
                <p14:cNvContentPartPr/>
                <p14:nvPr/>
              </p14:nvContentPartPr>
              <p14:xfrm>
                <a:off x="2853144" y="5604661"/>
                <a:ext cx="61920" cy="2926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8B05FC7F-2F28-9F65-AEFF-B64F395CB81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847024" y="5598541"/>
                  <a:ext cx="741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9886C601-D897-C069-4B82-F11736BC1791}"/>
                    </a:ext>
                  </a:extLst>
                </p14:cNvPr>
                <p14:cNvContentPartPr/>
                <p14:nvPr/>
              </p14:nvContentPartPr>
              <p14:xfrm>
                <a:off x="2948544" y="5718421"/>
                <a:ext cx="148680" cy="1317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9886C601-D897-C069-4B82-F11736BC179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942424" y="5712301"/>
                  <a:ext cx="1609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BDFF2E76-E40D-765B-54CC-C9F26362C80F}"/>
                    </a:ext>
                  </a:extLst>
                </p14:cNvPr>
                <p14:cNvContentPartPr/>
                <p14:nvPr/>
              </p14:nvContentPartPr>
              <p14:xfrm>
                <a:off x="3149784" y="5723461"/>
                <a:ext cx="100800" cy="1242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BDFF2E76-E40D-765B-54CC-C9F26362C80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143664" y="5717341"/>
                  <a:ext cx="113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CFA58953-9A1C-8118-1837-C5743415A8D8}"/>
                    </a:ext>
                  </a:extLst>
                </p14:cNvPr>
                <p14:cNvContentPartPr/>
                <p14:nvPr/>
              </p14:nvContentPartPr>
              <p14:xfrm>
                <a:off x="3329064" y="5710141"/>
                <a:ext cx="394560" cy="13032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CFA58953-9A1C-8118-1837-C5743415A8D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322944" y="5704021"/>
                  <a:ext cx="406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78F2ECA0-B855-5059-957D-54DEDC505E4F}"/>
                    </a:ext>
                  </a:extLst>
                </p14:cNvPr>
                <p14:cNvContentPartPr/>
                <p14:nvPr/>
              </p14:nvContentPartPr>
              <p14:xfrm>
                <a:off x="3624624" y="5593861"/>
                <a:ext cx="57960" cy="230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78F2ECA0-B855-5059-957D-54DEDC505E4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618504" y="5587741"/>
                  <a:ext cx="70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AB085B9A-6521-2C45-E853-6B9C831D489B}"/>
                    </a:ext>
                  </a:extLst>
                </p14:cNvPr>
                <p14:cNvContentPartPr/>
                <p14:nvPr/>
              </p14:nvContentPartPr>
              <p14:xfrm>
                <a:off x="3755304" y="5648941"/>
                <a:ext cx="467280" cy="1731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AB085B9A-6521-2C45-E853-6B9C831D489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749184" y="5642821"/>
                  <a:ext cx="479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226CFDD9-0F3C-F8A4-5031-683769FEF679}"/>
                    </a:ext>
                  </a:extLst>
                </p14:cNvPr>
                <p14:cNvContentPartPr/>
                <p14:nvPr/>
              </p14:nvContentPartPr>
              <p14:xfrm>
                <a:off x="4202784" y="5368141"/>
                <a:ext cx="72360" cy="40500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226CFDD9-0F3C-F8A4-5031-683769FEF67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196664" y="5362021"/>
                  <a:ext cx="8460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25C6E8F7-B9D6-6D83-384F-76DE1E50688A}"/>
                    </a:ext>
                  </a:extLst>
                </p14:cNvPr>
                <p14:cNvContentPartPr/>
                <p14:nvPr/>
              </p14:nvContentPartPr>
              <p14:xfrm>
                <a:off x="4204584" y="5583421"/>
                <a:ext cx="241200" cy="1890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25C6E8F7-B9D6-6D83-384F-76DE1E50688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198464" y="5577301"/>
                  <a:ext cx="2534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4500907B-84A5-C66B-FE72-9EFF1051410D}"/>
                    </a:ext>
                  </a:extLst>
                </p14:cNvPr>
                <p14:cNvContentPartPr/>
                <p14:nvPr/>
              </p14:nvContentPartPr>
              <p14:xfrm>
                <a:off x="4500144" y="5575141"/>
                <a:ext cx="172800" cy="1929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4500907B-84A5-C66B-FE72-9EFF1051410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494024" y="5569021"/>
                  <a:ext cx="18504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D18E00D4-3265-1B70-67FC-D618D901A6CD}"/>
              </a:ext>
            </a:extLst>
          </p:cNvPr>
          <p:cNvGrpSpPr/>
          <p:nvPr/>
        </p:nvGrpSpPr>
        <p:grpSpPr>
          <a:xfrm>
            <a:off x="5026104" y="5548141"/>
            <a:ext cx="394560" cy="236160"/>
            <a:chOff x="5026104" y="5548141"/>
            <a:chExt cx="39456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FDA5CF93-797C-AFDB-BCA7-CD6D4B91BEF5}"/>
                    </a:ext>
                  </a:extLst>
                </p14:cNvPr>
                <p14:cNvContentPartPr/>
                <p14:nvPr/>
              </p14:nvContentPartPr>
              <p14:xfrm>
                <a:off x="5026104" y="5625541"/>
                <a:ext cx="189360" cy="1587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FDA5CF93-797C-AFDB-BCA7-CD6D4B91BEF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019984" y="5619421"/>
                  <a:ext cx="2016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6F8D8D21-3C6F-F3D9-4953-5BCA4AA30BB9}"/>
                    </a:ext>
                  </a:extLst>
                </p14:cNvPr>
                <p14:cNvContentPartPr/>
                <p14:nvPr/>
              </p14:nvContentPartPr>
              <p14:xfrm>
                <a:off x="5148864" y="5548141"/>
                <a:ext cx="68400" cy="648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6F8D8D21-3C6F-F3D9-4953-5BCA4AA30BB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142744" y="5542021"/>
                  <a:ext cx="806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CBD34D67-808F-44AE-4879-AA1336D4E28D}"/>
                    </a:ext>
                  </a:extLst>
                </p14:cNvPr>
                <p14:cNvContentPartPr/>
                <p14:nvPr/>
              </p14:nvContentPartPr>
              <p14:xfrm>
                <a:off x="5252544" y="5601421"/>
                <a:ext cx="168120" cy="16272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CBD34D67-808F-44AE-4879-AA1336D4E28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246424" y="5595301"/>
                  <a:ext cx="18036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10BA77CD-0C3C-6D28-2AC7-9B97F459F469}"/>
              </a:ext>
            </a:extLst>
          </p:cNvPr>
          <p:cNvGrpSpPr/>
          <p:nvPr/>
        </p:nvGrpSpPr>
        <p:grpSpPr>
          <a:xfrm>
            <a:off x="5730624" y="5256541"/>
            <a:ext cx="1944720" cy="649080"/>
            <a:chOff x="5730624" y="5256541"/>
            <a:chExt cx="1944720" cy="64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44CB6B49-AF7E-9363-5906-9FA74BB8320C}"/>
                    </a:ext>
                  </a:extLst>
                </p14:cNvPr>
                <p14:cNvContentPartPr/>
                <p14:nvPr/>
              </p14:nvContentPartPr>
              <p14:xfrm>
                <a:off x="5730624" y="5365621"/>
                <a:ext cx="293400" cy="36900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44CB6B49-AF7E-9363-5906-9FA74BB8320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724504" y="5359501"/>
                  <a:ext cx="30564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80BB2689-1BBA-3349-5E22-247502D316BD}"/>
                    </a:ext>
                  </a:extLst>
                </p14:cNvPr>
                <p14:cNvContentPartPr/>
                <p14:nvPr/>
              </p14:nvContentPartPr>
              <p14:xfrm>
                <a:off x="6032664" y="5432581"/>
                <a:ext cx="240480" cy="28692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80BB2689-1BBA-3349-5E22-247502D316B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026544" y="5426461"/>
                  <a:ext cx="2527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1FB38749-E8A5-85FA-A9D2-E9AC89DD5991}"/>
                    </a:ext>
                  </a:extLst>
                </p14:cNvPr>
                <p14:cNvContentPartPr/>
                <p14:nvPr/>
              </p14:nvContentPartPr>
              <p14:xfrm>
                <a:off x="6285384" y="5326381"/>
                <a:ext cx="653040" cy="41364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1FB38749-E8A5-85FA-A9D2-E9AC89DD599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279264" y="5320261"/>
                  <a:ext cx="66528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EDDC5782-6642-3937-6784-1714D9F24D90}"/>
                    </a:ext>
                  </a:extLst>
                </p14:cNvPr>
                <p14:cNvContentPartPr/>
                <p14:nvPr/>
              </p14:nvContentPartPr>
              <p14:xfrm>
                <a:off x="6529104" y="5521141"/>
                <a:ext cx="237600" cy="1465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EDDC5782-6642-3937-6784-1714D9F24D9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522984" y="5515021"/>
                  <a:ext cx="249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3F493D01-0DBF-72E2-87B5-054BD3BAE222}"/>
                    </a:ext>
                  </a:extLst>
                </p14:cNvPr>
                <p14:cNvContentPartPr/>
                <p14:nvPr/>
              </p14:nvContentPartPr>
              <p14:xfrm>
                <a:off x="7096464" y="5436181"/>
                <a:ext cx="11880" cy="604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3F493D01-0DBF-72E2-87B5-054BD3BAE22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090344" y="5430061"/>
                  <a:ext cx="241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EB25512E-57CC-D212-C350-C04C3746CEFA}"/>
                    </a:ext>
                  </a:extLst>
                </p14:cNvPr>
                <p14:cNvContentPartPr/>
                <p14:nvPr/>
              </p14:nvContentPartPr>
              <p14:xfrm>
                <a:off x="7039944" y="5256541"/>
                <a:ext cx="252360" cy="40104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EB25512E-57CC-D212-C350-C04C3746CEF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033824" y="5250421"/>
                  <a:ext cx="26460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02394ABB-394D-DB63-3CA2-DFB2BFF31076}"/>
                    </a:ext>
                  </a:extLst>
                </p14:cNvPr>
                <p14:cNvContentPartPr/>
                <p14:nvPr/>
              </p14:nvContentPartPr>
              <p14:xfrm>
                <a:off x="7236864" y="5424661"/>
                <a:ext cx="438480" cy="48096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02394ABB-394D-DB63-3CA2-DFB2BFF3107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230744" y="5418541"/>
                  <a:ext cx="450720" cy="49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F3174174-954C-081E-742E-FE3E3F1E5CF6}"/>
                  </a:ext>
                </a:extLst>
              </p14:cNvPr>
              <p14:cNvContentPartPr/>
              <p14:nvPr/>
            </p14:nvContentPartPr>
            <p14:xfrm>
              <a:off x="7677504" y="5189941"/>
              <a:ext cx="236520" cy="41400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F3174174-954C-081E-742E-FE3E3F1E5CF6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7671384" y="5183821"/>
                <a:ext cx="248760" cy="42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0" name="Group 389">
            <a:extLst>
              <a:ext uri="{FF2B5EF4-FFF2-40B4-BE49-F238E27FC236}">
                <a16:creationId xmlns:a16="http://schemas.microsoft.com/office/drawing/2014/main" id="{4B4B9104-2307-2B48-4C44-C12DB3E45FCE}"/>
              </a:ext>
            </a:extLst>
          </p:cNvPr>
          <p:cNvGrpSpPr/>
          <p:nvPr/>
        </p:nvGrpSpPr>
        <p:grpSpPr>
          <a:xfrm>
            <a:off x="7939584" y="5013901"/>
            <a:ext cx="1393920" cy="663480"/>
            <a:chOff x="7939584" y="5013901"/>
            <a:chExt cx="1393920" cy="66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AAD790E6-0243-C0F4-1521-D5AF1FE7613E}"/>
                    </a:ext>
                  </a:extLst>
                </p14:cNvPr>
                <p14:cNvContentPartPr/>
                <p14:nvPr/>
              </p14:nvContentPartPr>
              <p14:xfrm>
                <a:off x="8188344" y="5259781"/>
                <a:ext cx="16920" cy="2304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AAD790E6-0243-C0F4-1521-D5AF1FE7613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182224" y="5253661"/>
                  <a:ext cx="29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D27A2213-37FB-A79B-FA82-B730B2174CB9}"/>
                    </a:ext>
                  </a:extLst>
                </p14:cNvPr>
                <p14:cNvContentPartPr/>
                <p14:nvPr/>
              </p14:nvContentPartPr>
              <p14:xfrm>
                <a:off x="7998624" y="5264101"/>
                <a:ext cx="209880" cy="1159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D27A2213-37FB-A79B-FA82-B730B2174CB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992504" y="5257981"/>
                  <a:ext cx="2221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637055E0-6939-4FBA-412E-4C974536D39E}"/>
                    </a:ext>
                  </a:extLst>
                </p14:cNvPr>
                <p14:cNvContentPartPr/>
                <p14:nvPr/>
              </p14:nvContentPartPr>
              <p14:xfrm>
                <a:off x="8186184" y="5113621"/>
                <a:ext cx="168840" cy="1800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637055E0-6939-4FBA-412E-4C974536D39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180064" y="5107501"/>
                  <a:ext cx="181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945AA2C4-E412-950D-E97F-355D40F5ABE7}"/>
                    </a:ext>
                  </a:extLst>
                </p14:cNvPr>
                <p14:cNvContentPartPr/>
                <p14:nvPr/>
              </p14:nvContentPartPr>
              <p14:xfrm>
                <a:off x="8248464" y="5139901"/>
                <a:ext cx="49320" cy="13896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945AA2C4-E412-950D-E97F-355D40F5ABE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242344" y="5133781"/>
                  <a:ext cx="61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C44D933C-C174-D63E-0679-7927A242F4BB}"/>
                    </a:ext>
                  </a:extLst>
                </p14:cNvPr>
                <p14:cNvContentPartPr/>
                <p14:nvPr/>
              </p14:nvContentPartPr>
              <p14:xfrm>
                <a:off x="8407944" y="5218741"/>
                <a:ext cx="208080" cy="1479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C44D933C-C174-D63E-0679-7927A242F4B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401824" y="5212621"/>
                  <a:ext cx="220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D0135F2F-32FE-C12A-0EC7-CFF53EAE16CB}"/>
                    </a:ext>
                  </a:extLst>
                </p14:cNvPr>
                <p14:cNvContentPartPr/>
                <p14:nvPr/>
              </p14:nvContentPartPr>
              <p14:xfrm>
                <a:off x="8445024" y="5224861"/>
                <a:ext cx="170280" cy="14472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D0135F2F-32FE-C12A-0EC7-CFF53EAE16C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438904" y="5218741"/>
                  <a:ext cx="182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79DB59B0-0CD2-DBE1-8C79-3EBA730AB850}"/>
                    </a:ext>
                  </a:extLst>
                </p14:cNvPr>
                <p14:cNvContentPartPr/>
                <p14:nvPr/>
              </p14:nvContentPartPr>
              <p14:xfrm>
                <a:off x="7939584" y="5363821"/>
                <a:ext cx="864720" cy="1314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79DB59B0-0CD2-DBE1-8C79-3EBA730AB85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933464" y="5357701"/>
                  <a:ext cx="8769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1E1DD20A-0D2E-2D55-10E7-0CE67D3D5E23}"/>
                    </a:ext>
                  </a:extLst>
                </p14:cNvPr>
                <p14:cNvContentPartPr/>
                <p14:nvPr/>
              </p14:nvContentPartPr>
              <p14:xfrm>
                <a:off x="8270424" y="5468941"/>
                <a:ext cx="234720" cy="2084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1E1DD20A-0D2E-2D55-10E7-0CE67D3D5E2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264304" y="5462821"/>
                  <a:ext cx="2469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1546BD97-5C0B-3AA1-3162-3DB19AEF9F39}"/>
                    </a:ext>
                  </a:extLst>
                </p14:cNvPr>
                <p14:cNvContentPartPr/>
                <p14:nvPr/>
              </p14:nvContentPartPr>
              <p14:xfrm>
                <a:off x="8880984" y="5013901"/>
                <a:ext cx="207360" cy="58896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1546BD97-5C0B-3AA1-3162-3DB19AEF9F3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874864" y="5007781"/>
                  <a:ext cx="219600" cy="6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BFEC5902-D014-AA26-3560-EB65EA831030}"/>
                    </a:ext>
                  </a:extLst>
                </p14:cNvPr>
                <p14:cNvContentPartPr/>
                <p14:nvPr/>
              </p14:nvContentPartPr>
              <p14:xfrm>
                <a:off x="9109944" y="5034421"/>
                <a:ext cx="223560" cy="56808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BFEC5902-D014-AA26-3560-EB65EA83103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103824" y="5028301"/>
                  <a:ext cx="235800" cy="58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DBC46219-5604-B638-760F-F7E21CDB094F}"/>
              </a:ext>
            </a:extLst>
          </p:cNvPr>
          <p:cNvGrpSpPr/>
          <p:nvPr/>
        </p:nvGrpSpPr>
        <p:grpSpPr>
          <a:xfrm>
            <a:off x="9728784" y="5070061"/>
            <a:ext cx="1925280" cy="462240"/>
            <a:chOff x="9728784" y="5070061"/>
            <a:chExt cx="1925280" cy="46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7F7410AA-C90C-88EB-E4C7-3E2EA49B4028}"/>
                    </a:ext>
                  </a:extLst>
                </p14:cNvPr>
                <p14:cNvContentPartPr/>
                <p14:nvPr/>
              </p14:nvContentPartPr>
              <p14:xfrm>
                <a:off x="9728784" y="5365261"/>
                <a:ext cx="59400" cy="15660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7F7410AA-C90C-88EB-E4C7-3E2EA49B402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722664" y="5359141"/>
                  <a:ext cx="716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14F71987-74ED-677F-B82D-468AE6DD104B}"/>
                    </a:ext>
                  </a:extLst>
                </p14:cNvPr>
                <p14:cNvContentPartPr/>
                <p14:nvPr/>
              </p14:nvContentPartPr>
              <p14:xfrm>
                <a:off x="9748224" y="5187781"/>
                <a:ext cx="57960" cy="306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14F71987-74ED-677F-B82D-468AE6DD104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742104" y="5181661"/>
                  <a:ext cx="70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38A228A7-7DB8-3C2A-B349-A8067F8ABE93}"/>
                    </a:ext>
                  </a:extLst>
                </p14:cNvPr>
                <p14:cNvContentPartPr/>
                <p14:nvPr/>
              </p14:nvContentPartPr>
              <p14:xfrm>
                <a:off x="9840744" y="5070061"/>
                <a:ext cx="95040" cy="4413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38A228A7-7DB8-3C2A-B349-A8067F8ABE9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834624" y="5063941"/>
                  <a:ext cx="10728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3CA403B5-6B4E-7190-814D-4E260D9AEC39}"/>
                    </a:ext>
                  </a:extLst>
                </p14:cNvPr>
                <p14:cNvContentPartPr/>
                <p14:nvPr/>
              </p14:nvContentPartPr>
              <p14:xfrm>
                <a:off x="9843984" y="5291101"/>
                <a:ext cx="235080" cy="3024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3CA403B5-6B4E-7190-814D-4E260D9AEC3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837864" y="5284981"/>
                  <a:ext cx="247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C65D32A3-837E-DC7D-5D8B-0E65CB897E36}"/>
                    </a:ext>
                  </a:extLst>
                </p14:cNvPr>
                <p14:cNvContentPartPr/>
                <p14:nvPr/>
              </p14:nvContentPartPr>
              <p14:xfrm>
                <a:off x="9977544" y="5360581"/>
                <a:ext cx="149760" cy="14796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C65D32A3-837E-DC7D-5D8B-0E65CB897E3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971424" y="5354461"/>
                  <a:ext cx="1620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FF06442B-C090-7FBD-E3B9-B2836DA9A78A}"/>
                    </a:ext>
                  </a:extLst>
                </p14:cNvPr>
                <p14:cNvContentPartPr/>
                <p14:nvPr/>
              </p14:nvContentPartPr>
              <p14:xfrm>
                <a:off x="10183104" y="5383981"/>
                <a:ext cx="176040" cy="12528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FF06442B-C090-7FBD-E3B9-B2836DA9A78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176984" y="5377861"/>
                  <a:ext cx="188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F8B3D72D-FB65-5F49-9E00-FCDFDCB85B66}"/>
                    </a:ext>
                  </a:extLst>
                </p14:cNvPr>
                <p14:cNvContentPartPr/>
                <p14:nvPr/>
              </p14:nvContentPartPr>
              <p14:xfrm>
                <a:off x="10350504" y="5350141"/>
                <a:ext cx="236160" cy="16344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F8B3D72D-FB65-5F49-9E00-FCDFDCB85B6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344384" y="5344021"/>
                  <a:ext cx="2484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12403EAA-AC90-EAFA-6DB5-5BE89742F35A}"/>
                    </a:ext>
                  </a:extLst>
                </p14:cNvPr>
                <p14:cNvContentPartPr/>
                <p14:nvPr/>
              </p14:nvContentPartPr>
              <p14:xfrm>
                <a:off x="10661184" y="5112541"/>
                <a:ext cx="41040" cy="38808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12403EAA-AC90-EAFA-6DB5-5BE89742F35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655064" y="5106421"/>
                  <a:ext cx="5328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D344B860-1F2A-B1BE-4969-42676AA98B55}"/>
                    </a:ext>
                  </a:extLst>
                </p14:cNvPr>
                <p14:cNvContentPartPr/>
                <p14:nvPr/>
              </p14:nvContentPartPr>
              <p14:xfrm>
                <a:off x="10596024" y="5360221"/>
                <a:ext cx="253440" cy="1587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D344B860-1F2A-B1BE-4969-42676AA98B5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589904" y="5354101"/>
                  <a:ext cx="2656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B9414675-B6AC-4CEA-8382-0F1CF281C5E1}"/>
                    </a:ext>
                  </a:extLst>
                </p14:cNvPr>
                <p14:cNvContentPartPr/>
                <p14:nvPr/>
              </p14:nvContentPartPr>
              <p14:xfrm>
                <a:off x="10818504" y="5223781"/>
                <a:ext cx="74520" cy="6264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B9414675-B6AC-4CEA-8382-0F1CF281C5E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812384" y="5217661"/>
                  <a:ext cx="867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3CBF3648-F130-7F23-A06B-4D10046D50FC}"/>
                    </a:ext>
                  </a:extLst>
                </p14:cNvPr>
                <p14:cNvContentPartPr/>
                <p14:nvPr/>
              </p14:nvContentPartPr>
              <p14:xfrm>
                <a:off x="10886544" y="5356621"/>
                <a:ext cx="389160" cy="16344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3CBF3648-F130-7F23-A06B-4D10046D50FC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880424" y="5350501"/>
                  <a:ext cx="4014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85C1A10E-E353-64F4-AD72-23D704D0E967}"/>
                    </a:ext>
                  </a:extLst>
                </p14:cNvPr>
                <p14:cNvContentPartPr/>
                <p14:nvPr/>
              </p14:nvContentPartPr>
              <p14:xfrm>
                <a:off x="11326824" y="5332141"/>
                <a:ext cx="219240" cy="20016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85C1A10E-E353-64F4-AD72-23D704D0E96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320704" y="5326021"/>
                  <a:ext cx="2314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A6942A4A-8058-AFA5-55E9-6091327E542C}"/>
                    </a:ext>
                  </a:extLst>
                </p14:cNvPr>
                <p14:cNvContentPartPr/>
                <p14:nvPr/>
              </p14:nvContentPartPr>
              <p14:xfrm>
                <a:off x="11631024" y="5418901"/>
                <a:ext cx="23040" cy="1908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A6942A4A-8058-AFA5-55E9-6091327E542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624904" y="5412781"/>
                  <a:ext cx="3528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1C36A777-CC5D-5F33-242E-B538B55B5AC0}"/>
              </a:ext>
            </a:extLst>
          </p:cNvPr>
          <p:cNvGrpSpPr/>
          <p:nvPr/>
        </p:nvGrpSpPr>
        <p:grpSpPr>
          <a:xfrm>
            <a:off x="1311264" y="-12779"/>
            <a:ext cx="7632720" cy="1006920"/>
            <a:chOff x="1311264" y="-12779"/>
            <a:chExt cx="7632720" cy="100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69DE360-C3D9-9028-2117-E872283641FE}"/>
                    </a:ext>
                  </a:extLst>
                </p14:cNvPr>
                <p14:cNvContentPartPr/>
                <p14:nvPr/>
              </p14:nvContentPartPr>
              <p14:xfrm>
                <a:off x="3379824" y="263701"/>
                <a:ext cx="28080" cy="353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69DE360-C3D9-9028-2117-E872283641F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373704" y="257581"/>
                  <a:ext cx="403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B8B7569-7866-A807-0F44-9070523D19EC}"/>
                    </a:ext>
                  </a:extLst>
                </p14:cNvPr>
                <p14:cNvContentPartPr/>
                <p14:nvPr/>
              </p14:nvContentPartPr>
              <p14:xfrm>
                <a:off x="3352104" y="223381"/>
                <a:ext cx="237960" cy="262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B8B7569-7866-A807-0F44-9070523D19EC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345984" y="217261"/>
                  <a:ext cx="2502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9018154-527C-25DC-99F2-F1E15C82376D}"/>
                    </a:ext>
                  </a:extLst>
                </p14:cNvPr>
                <p14:cNvContentPartPr/>
                <p14:nvPr/>
              </p14:nvContentPartPr>
              <p14:xfrm>
                <a:off x="3528504" y="496981"/>
                <a:ext cx="178920" cy="117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9018154-527C-25DC-99F2-F1E15C82376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522384" y="490861"/>
                  <a:ext cx="1911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DB6B8C6-445A-E359-17F3-EF8B0B0C13FA}"/>
                    </a:ext>
                  </a:extLst>
                </p14:cNvPr>
                <p14:cNvContentPartPr/>
                <p14:nvPr/>
              </p14:nvContentPartPr>
              <p14:xfrm>
                <a:off x="3709224" y="473581"/>
                <a:ext cx="173160" cy="160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DB6B8C6-445A-E359-17F3-EF8B0B0C13F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703104" y="467461"/>
                  <a:ext cx="185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EBF9B8C-56FD-941C-0051-068EE8B286C1}"/>
                    </a:ext>
                  </a:extLst>
                </p14:cNvPr>
                <p14:cNvContentPartPr/>
                <p14:nvPr/>
              </p14:nvContentPartPr>
              <p14:xfrm>
                <a:off x="3921264" y="330301"/>
                <a:ext cx="334440" cy="354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EBF9B8C-56FD-941C-0051-068EE8B286C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915144" y="324181"/>
                  <a:ext cx="3466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E67C4F8-66A4-639C-9A90-22A4007E8699}"/>
                    </a:ext>
                  </a:extLst>
                </p14:cNvPr>
                <p14:cNvContentPartPr/>
                <p14:nvPr/>
              </p14:nvContentPartPr>
              <p14:xfrm>
                <a:off x="4167504" y="382141"/>
                <a:ext cx="63000" cy="17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E67C4F8-66A4-639C-9A90-22A4007E869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161384" y="376021"/>
                  <a:ext cx="75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B6ADFAD-D940-CA5F-5561-157A3701959F}"/>
                    </a:ext>
                  </a:extLst>
                </p14:cNvPr>
                <p14:cNvContentPartPr/>
                <p14:nvPr/>
              </p14:nvContentPartPr>
              <p14:xfrm>
                <a:off x="4280904" y="491941"/>
                <a:ext cx="186840" cy="194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B6ADFAD-D940-CA5F-5561-157A3701959F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274784" y="485821"/>
                  <a:ext cx="1990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BF2E8BC-8827-D8B0-C6FD-18DADF9147DA}"/>
                    </a:ext>
                  </a:extLst>
                </p14:cNvPr>
                <p14:cNvContentPartPr/>
                <p14:nvPr/>
              </p14:nvContentPartPr>
              <p14:xfrm>
                <a:off x="4488984" y="254341"/>
                <a:ext cx="90720" cy="396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BF2E8BC-8827-D8B0-C6FD-18DADF9147D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482864" y="248221"/>
                  <a:ext cx="10296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D6F40E2-0924-D0E9-5A19-1A27BCFD3F90}"/>
                    </a:ext>
                  </a:extLst>
                </p14:cNvPr>
                <p14:cNvContentPartPr/>
                <p14:nvPr/>
              </p14:nvContentPartPr>
              <p14:xfrm>
                <a:off x="4504104" y="449461"/>
                <a:ext cx="436320" cy="194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D6F40E2-0924-D0E9-5A19-1A27BCFD3F90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497984" y="443341"/>
                  <a:ext cx="4485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BB478C2-932C-DADD-AEF6-D20FBF0A5EC8}"/>
                    </a:ext>
                  </a:extLst>
                </p14:cNvPr>
                <p14:cNvContentPartPr/>
                <p14:nvPr/>
              </p14:nvContentPartPr>
              <p14:xfrm>
                <a:off x="5033304" y="499501"/>
                <a:ext cx="142200" cy="28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BB478C2-932C-DADD-AEF6-D20FBF0A5EC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027184" y="493381"/>
                  <a:ext cx="154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9B22C3C-DEB7-9089-17B1-88E655090F48}"/>
                    </a:ext>
                  </a:extLst>
                </p14:cNvPr>
                <p14:cNvContentPartPr/>
                <p14:nvPr/>
              </p14:nvContentPartPr>
              <p14:xfrm>
                <a:off x="5356584" y="244261"/>
                <a:ext cx="228600" cy="332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9B22C3C-DEB7-9089-17B1-88E655090F4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350464" y="238141"/>
                  <a:ext cx="2408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445C7CE-B52B-0708-4268-DD71A92D86BE}"/>
                    </a:ext>
                  </a:extLst>
                </p14:cNvPr>
                <p14:cNvContentPartPr/>
                <p14:nvPr/>
              </p14:nvContentPartPr>
              <p14:xfrm>
                <a:off x="5596704" y="381781"/>
                <a:ext cx="143280" cy="176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445C7CE-B52B-0708-4268-DD71A92D86B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590584" y="375661"/>
                  <a:ext cx="155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8713DE3-4DB4-7DE8-4B3B-63D37D3D49E1}"/>
                    </a:ext>
                  </a:extLst>
                </p14:cNvPr>
                <p14:cNvContentPartPr/>
                <p14:nvPr/>
              </p14:nvContentPartPr>
              <p14:xfrm>
                <a:off x="5764104" y="420661"/>
                <a:ext cx="186480" cy="170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8713DE3-4DB4-7DE8-4B3B-63D37D3D49E1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757984" y="414541"/>
                  <a:ext cx="1987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920C4C8-1AAC-8B53-105E-270512F97BFD}"/>
                    </a:ext>
                  </a:extLst>
                </p14:cNvPr>
                <p14:cNvContentPartPr/>
                <p14:nvPr/>
              </p14:nvContentPartPr>
              <p14:xfrm>
                <a:off x="5955984" y="410581"/>
                <a:ext cx="135720" cy="196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920C4C8-1AAC-8B53-105E-270512F97BFD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949864" y="404461"/>
                  <a:ext cx="1479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57B3FAD-BE4B-2924-5C52-991008EDDFC0}"/>
                    </a:ext>
                  </a:extLst>
                </p14:cNvPr>
                <p14:cNvContentPartPr/>
                <p14:nvPr/>
              </p14:nvContentPartPr>
              <p14:xfrm>
                <a:off x="6092784" y="404101"/>
                <a:ext cx="145800" cy="178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57B3FAD-BE4B-2924-5C52-991008EDDFC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086664" y="397981"/>
                  <a:ext cx="158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46004B2-DA78-E1EE-D1CA-5115D992B565}"/>
                    </a:ext>
                  </a:extLst>
                </p14:cNvPr>
                <p14:cNvContentPartPr/>
                <p14:nvPr/>
              </p14:nvContentPartPr>
              <p14:xfrm>
                <a:off x="6264864" y="404461"/>
                <a:ext cx="197640" cy="186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46004B2-DA78-E1EE-D1CA-5115D992B56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258744" y="398341"/>
                  <a:ext cx="2098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DA0C6E1-BDD9-E701-F22C-4B8B41471478}"/>
                    </a:ext>
                  </a:extLst>
                </p14:cNvPr>
                <p14:cNvContentPartPr/>
                <p14:nvPr/>
              </p14:nvContentPartPr>
              <p14:xfrm>
                <a:off x="6466824" y="160741"/>
                <a:ext cx="43200" cy="406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DA0C6E1-BDD9-E701-F22C-4B8B4147147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460704" y="154621"/>
                  <a:ext cx="5544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4640D66-E37F-0130-8455-A630C0439B76}"/>
                    </a:ext>
                  </a:extLst>
                </p14:cNvPr>
                <p14:cNvContentPartPr/>
                <p14:nvPr/>
              </p14:nvContentPartPr>
              <p14:xfrm>
                <a:off x="6480504" y="346861"/>
                <a:ext cx="471600" cy="202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4640D66-E37F-0130-8455-A630C0439B7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474384" y="340741"/>
                  <a:ext cx="4838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90968D0-6371-354A-9D94-EB569EC90170}"/>
                    </a:ext>
                  </a:extLst>
                </p14:cNvPr>
                <p14:cNvContentPartPr/>
                <p14:nvPr/>
              </p14:nvContentPartPr>
              <p14:xfrm>
                <a:off x="7283304" y="249301"/>
                <a:ext cx="347760" cy="61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90968D0-6371-354A-9D94-EB569EC9017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277184" y="243181"/>
                  <a:ext cx="360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35CC062-1FB3-228D-0806-211F907E8577}"/>
                    </a:ext>
                  </a:extLst>
                </p14:cNvPr>
                <p14:cNvContentPartPr/>
                <p14:nvPr/>
              </p14:nvContentPartPr>
              <p14:xfrm>
                <a:off x="7422624" y="333181"/>
                <a:ext cx="87480" cy="221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35CC062-1FB3-228D-0806-211F907E857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416504" y="327061"/>
                  <a:ext cx="997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E07E87D-66D6-ACE7-7423-D7647CDE3CBE}"/>
                    </a:ext>
                  </a:extLst>
                </p14:cNvPr>
                <p14:cNvContentPartPr/>
                <p14:nvPr/>
              </p14:nvContentPartPr>
              <p14:xfrm>
                <a:off x="7335144" y="521821"/>
                <a:ext cx="342720" cy="18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E07E87D-66D6-ACE7-7423-D7647CDE3CB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329024" y="515701"/>
                  <a:ext cx="354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133F6F6-098F-8A4F-B55F-2955506A855F}"/>
                    </a:ext>
                  </a:extLst>
                </p14:cNvPr>
                <p14:cNvContentPartPr/>
                <p14:nvPr/>
              </p14:nvContentPartPr>
              <p14:xfrm>
                <a:off x="7745544" y="305101"/>
                <a:ext cx="58680" cy="254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133F6F6-098F-8A4F-B55F-2955506A855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739424" y="298981"/>
                  <a:ext cx="709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D4482BE-104A-C40A-C30D-98FDF290F95E}"/>
                    </a:ext>
                  </a:extLst>
                </p14:cNvPr>
                <p14:cNvContentPartPr/>
                <p14:nvPr/>
              </p14:nvContentPartPr>
              <p14:xfrm>
                <a:off x="7714944" y="260821"/>
                <a:ext cx="239400" cy="176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D4482BE-104A-C40A-C30D-98FDF290F95E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708824" y="254701"/>
                  <a:ext cx="251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001F2DE-7F87-8A00-61F7-264C0DB7B136}"/>
                    </a:ext>
                  </a:extLst>
                </p14:cNvPr>
                <p14:cNvContentPartPr/>
                <p14:nvPr/>
              </p14:nvContentPartPr>
              <p14:xfrm>
                <a:off x="7998984" y="184501"/>
                <a:ext cx="384480" cy="390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001F2DE-7F87-8A00-61F7-264C0DB7B136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992864" y="178381"/>
                  <a:ext cx="39672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D34017FD-21E4-A68B-6558-883105EB5674}"/>
                    </a:ext>
                  </a:extLst>
                </p14:cNvPr>
                <p14:cNvContentPartPr/>
                <p14:nvPr/>
              </p14:nvContentPartPr>
              <p14:xfrm>
                <a:off x="1719144" y="289981"/>
                <a:ext cx="75600" cy="37296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D34017FD-21E4-A68B-6558-883105EB5674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713024" y="283861"/>
                  <a:ext cx="8784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6034E4A5-975E-1FFE-F903-2C125F3EF043}"/>
                    </a:ext>
                  </a:extLst>
                </p14:cNvPr>
                <p14:cNvContentPartPr/>
                <p14:nvPr/>
              </p14:nvContentPartPr>
              <p14:xfrm>
                <a:off x="1675944" y="319141"/>
                <a:ext cx="318240" cy="39456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6034E4A5-975E-1FFE-F903-2C125F3EF04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669824" y="313021"/>
                  <a:ext cx="33048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D57027F6-025C-6518-0D7B-3566B02404EC}"/>
                    </a:ext>
                  </a:extLst>
                </p14:cNvPr>
                <p14:cNvContentPartPr/>
                <p14:nvPr/>
              </p14:nvContentPartPr>
              <p14:xfrm>
                <a:off x="2027664" y="457021"/>
                <a:ext cx="275040" cy="17244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D57027F6-025C-6518-0D7B-3566B02404E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021544" y="450901"/>
                  <a:ext cx="2872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C4D4805B-46DB-BD83-A5A7-0F511D0DAD2C}"/>
                    </a:ext>
                  </a:extLst>
                </p14:cNvPr>
                <p14:cNvContentPartPr/>
                <p14:nvPr/>
              </p14:nvContentPartPr>
              <p14:xfrm>
                <a:off x="2332224" y="451981"/>
                <a:ext cx="165960" cy="18324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C4D4805B-46DB-BD83-A5A7-0F511D0DAD2C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326104" y="445861"/>
                  <a:ext cx="178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2FB1ED3D-F77C-D500-F451-D607E457E31D}"/>
                    </a:ext>
                  </a:extLst>
                </p14:cNvPr>
                <p14:cNvContentPartPr/>
                <p14:nvPr/>
              </p14:nvContentPartPr>
              <p14:xfrm>
                <a:off x="2594664" y="464941"/>
                <a:ext cx="90000" cy="15912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2FB1ED3D-F77C-D500-F451-D607E457E31D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588544" y="458821"/>
                  <a:ext cx="1022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EDA80CCC-6EA4-C79F-0E8B-0970A20D88A3}"/>
                    </a:ext>
                  </a:extLst>
                </p14:cNvPr>
                <p14:cNvContentPartPr/>
                <p14:nvPr/>
              </p14:nvContentPartPr>
              <p14:xfrm>
                <a:off x="2614824" y="323101"/>
                <a:ext cx="71640" cy="2304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EDA80CCC-6EA4-C79F-0E8B-0970A20D88A3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2608704" y="316981"/>
                  <a:ext cx="83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33002D82-6336-0C1D-D5A2-C1C8C37DD415}"/>
                    </a:ext>
                  </a:extLst>
                </p14:cNvPr>
                <p14:cNvContentPartPr/>
                <p14:nvPr/>
              </p14:nvContentPartPr>
              <p14:xfrm>
                <a:off x="2712024" y="429301"/>
                <a:ext cx="254880" cy="16596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33002D82-6336-0C1D-D5A2-C1C8C37DD415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2705904" y="423181"/>
                  <a:ext cx="267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48E2886A-0911-DBC8-8E69-07D616F6D08B}"/>
                    </a:ext>
                  </a:extLst>
                </p14:cNvPr>
                <p14:cNvContentPartPr/>
                <p14:nvPr/>
              </p14:nvContentPartPr>
              <p14:xfrm>
                <a:off x="1311264" y="75061"/>
                <a:ext cx="7632720" cy="91908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48E2886A-0911-DBC8-8E69-07D616F6D08B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305144" y="68941"/>
                  <a:ext cx="7644960" cy="9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5F46F7F2-7AD1-C3CE-EC65-90C3073C5C12}"/>
                    </a:ext>
                  </a:extLst>
                </p14:cNvPr>
                <p14:cNvContentPartPr/>
                <p14:nvPr/>
              </p14:nvContentPartPr>
              <p14:xfrm>
                <a:off x="8846424" y="-12779"/>
                <a:ext cx="97560" cy="91728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5F46F7F2-7AD1-C3CE-EC65-90C3073C5C12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840304" y="-18899"/>
                  <a:ext cx="109800" cy="9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CE2C7355-A6D8-9007-848C-048B8356433E}"/>
              </a:ext>
            </a:extLst>
          </p:cNvPr>
          <p:cNvGrpSpPr/>
          <p:nvPr/>
        </p:nvGrpSpPr>
        <p:grpSpPr>
          <a:xfrm>
            <a:off x="8589384" y="3703141"/>
            <a:ext cx="3586680" cy="1000800"/>
            <a:chOff x="8589384" y="3703141"/>
            <a:chExt cx="3586680" cy="100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7DB6FD39-2D50-5255-1C4B-E15351282D15}"/>
                    </a:ext>
                  </a:extLst>
                </p14:cNvPr>
                <p14:cNvContentPartPr/>
                <p14:nvPr/>
              </p14:nvContentPartPr>
              <p14:xfrm>
                <a:off x="8589384" y="3796021"/>
                <a:ext cx="249480" cy="3924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7DB6FD39-2D50-5255-1C4B-E15351282D15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583264" y="3789901"/>
                  <a:ext cx="26172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685E1266-99C1-83B9-A439-1077B58C8ADB}"/>
                    </a:ext>
                  </a:extLst>
                </p14:cNvPr>
                <p14:cNvContentPartPr/>
                <p14:nvPr/>
              </p14:nvContentPartPr>
              <p14:xfrm>
                <a:off x="9760824" y="3931741"/>
                <a:ext cx="438480" cy="1911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685E1266-99C1-83B9-A439-1077B58C8ADB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754704" y="3925621"/>
                  <a:ext cx="4507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0925D02A-34D1-7A3C-77FF-DFD19220F09A}"/>
                    </a:ext>
                  </a:extLst>
                </p14:cNvPr>
                <p14:cNvContentPartPr/>
                <p14:nvPr/>
              </p14:nvContentPartPr>
              <p14:xfrm>
                <a:off x="10179144" y="3937501"/>
                <a:ext cx="99720" cy="1112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0925D02A-34D1-7A3C-77FF-DFD19220F09A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173024" y="3931381"/>
                  <a:ext cx="111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A59CF1C3-82FE-7847-CD47-994009250EE0}"/>
                    </a:ext>
                  </a:extLst>
                </p14:cNvPr>
                <p14:cNvContentPartPr/>
                <p14:nvPr/>
              </p14:nvContentPartPr>
              <p14:xfrm>
                <a:off x="10132704" y="3900781"/>
                <a:ext cx="182160" cy="1544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A59CF1C3-82FE-7847-CD47-994009250EE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126584" y="3894661"/>
                  <a:ext cx="1944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496F214B-6269-05CA-D95F-FEA4D5B0C7CF}"/>
                    </a:ext>
                  </a:extLst>
                </p14:cNvPr>
                <p14:cNvContentPartPr/>
                <p14:nvPr/>
              </p14:nvContentPartPr>
              <p14:xfrm>
                <a:off x="10336464" y="3928141"/>
                <a:ext cx="69840" cy="1292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496F214B-6269-05CA-D95F-FEA4D5B0C7CF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330344" y="3922021"/>
                  <a:ext cx="820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5FAC0B83-B5DA-184F-1F98-95DF454C3649}"/>
                    </a:ext>
                  </a:extLst>
                </p14:cNvPr>
                <p14:cNvContentPartPr/>
                <p14:nvPr/>
              </p14:nvContentPartPr>
              <p14:xfrm>
                <a:off x="10376424" y="3806821"/>
                <a:ext cx="35640" cy="230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5FAC0B83-B5DA-184F-1F98-95DF454C3649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370304" y="3800701"/>
                  <a:ext cx="47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833CDA63-6817-017D-D590-BCF98FC896E4}"/>
                    </a:ext>
                  </a:extLst>
                </p14:cNvPr>
                <p14:cNvContentPartPr/>
                <p14:nvPr/>
              </p14:nvContentPartPr>
              <p14:xfrm>
                <a:off x="10422144" y="3893221"/>
                <a:ext cx="381960" cy="1573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833CDA63-6817-017D-D590-BCF98FC896E4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416024" y="3887101"/>
                  <a:ext cx="394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CA80538C-662F-26CC-A34F-EA57D795732D}"/>
                    </a:ext>
                  </a:extLst>
                </p14:cNvPr>
                <p14:cNvContentPartPr/>
                <p14:nvPr/>
              </p14:nvContentPartPr>
              <p14:xfrm>
                <a:off x="10840104" y="3897901"/>
                <a:ext cx="227880" cy="1508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CA80538C-662F-26CC-A34F-EA57D795732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833984" y="3891781"/>
                  <a:ext cx="240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BBB17A9D-C26B-8E73-9FA8-860B20672C3E}"/>
                    </a:ext>
                  </a:extLst>
                </p14:cNvPr>
                <p14:cNvContentPartPr/>
                <p14:nvPr/>
              </p14:nvContentPartPr>
              <p14:xfrm>
                <a:off x="11280024" y="3883501"/>
                <a:ext cx="216720" cy="1778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BBB17A9D-C26B-8E73-9FA8-860B20672C3E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1273904" y="3877381"/>
                  <a:ext cx="2289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12654491-D013-24AB-206F-599C0FBC8415}"/>
                    </a:ext>
                  </a:extLst>
                </p14:cNvPr>
                <p14:cNvContentPartPr/>
                <p14:nvPr/>
              </p14:nvContentPartPr>
              <p14:xfrm>
                <a:off x="11467944" y="3703141"/>
                <a:ext cx="39240" cy="3279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12654491-D013-24AB-206F-599C0FBC8415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1461824" y="3697021"/>
                  <a:ext cx="514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163DE90C-17A4-B214-DC84-93E1AB02E66A}"/>
                    </a:ext>
                  </a:extLst>
                </p14:cNvPr>
                <p14:cNvContentPartPr/>
                <p14:nvPr/>
              </p14:nvContentPartPr>
              <p14:xfrm>
                <a:off x="11433384" y="3844261"/>
                <a:ext cx="121320" cy="381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163DE90C-17A4-B214-DC84-93E1AB02E66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1427264" y="3838141"/>
                  <a:ext cx="1335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37242B29-3A54-1DDA-D005-A4CAD2ADCCA7}"/>
                    </a:ext>
                  </a:extLst>
                </p14:cNvPr>
                <p14:cNvContentPartPr/>
                <p14:nvPr/>
              </p14:nvContentPartPr>
              <p14:xfrm>
                <a:off x="11504664" y="3898621"/>
                <a:ext cx="132840" cy="1317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37242B29-3A54-1DDA-D005-A4CAD2ADCCA7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1498544" y="3892501"/>
                  <a:ext cx="1450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D4BC42C2-7E7D-2BCA-0F41-5C26D2B9C682}"/>
                    </a:ext>
                  </a:extLst>
                </p14:cNvPr>
                <p14:cNvContentPartPr/>
                <p14:nvPr/>
              </p14:nvContentPartPr>
              <p14:xfrm>
                <a:off x="11606184" y="3895741"/>
                <a:ext cx="52200" cy="2530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D4BC42C2-7E7D-2BCA-0F41-5C26D2B9C682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1600064" y="3889621"/>
                  <a:ext cx="644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7E5827D5-7187-811A-6F9D-0066729FAB09}"/>
                    </a:ext>
                  </a:extLst>
                </p14:cNvPr>
                <p14:cNvContentPartPr/>
                <p14:nvPr/>
              </p14:nvContentPartPr>
              <p14:xfrm>
                <a:off x="11598624" y="3867661"/>
                <a:ext cx="175680" cy="1270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7E5827D5-7187-811A-6F9D-0066729FAB09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592504" y="3861541"/>
                  <a:ext cx="187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69943D6B-C4BB-A034-AB4A-ECF58B37C37C}"/>
                    </a:ext>
                  </a:extLst>
                </p14:cNvPr>
                <p14:cNvContentPartPr/>
                <p14:nvPr/>
              </p14:nvContentPartPr>
              <p14:xfrm>
                <a:off x="11799864" y="3860821"/>
                <a:ext cx="105480" cy="1828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69943D6B-C4BB-A034-AB4A-ECF58B37C37C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793744" y="3854701"/>
                  <a:ext cx="1177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6ECB1D25-5354-65BC-6D0D-79112EC18E15}"/>
                    </a:ext>
                  </a:extLst>
                </p14:cNvPr>
                <p14:cNvContentPartPr/>
                <p14:nvPr/>
              </p14:nvContentPartPr>
              <p14:xfrm>
                <a:off x="11895984" y="3877741"/>
                <a:ext cx="26640" cy="1321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6ECB1D25-5354-65BC-6D0D-79112EC18E15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889864" y="3871621"/>
                  <a:ext cx="38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1E5FC179-F70B-2D4B-1710-2F0C5E921779}"/>
                    </a:ext>
                  </a:extLst>
                </p14:cNvPr>
                <p14:cNvContentPartPr/>
                <p14:nvPr/>
              </p14:nvContentPartPr>
              <p14:xfrm>
                <a:off x="11883384" y="3765781"/>
                <a:ext cx="60120" cy="306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1E5FC179-F70B-2D4B-1710-2F0C5E921779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1877264" y="3759661"/>
                  <a:ext cx="72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7141D22C-CB69-3A35-B9B0-63FF39BCC334}"/>
                    </a:ext>
                  </a:extLst>
                </p14:cNvPr>
                <p14:cNvContentPartPr/>
                <p14:nvPr/>
              </p14:nvContentPartPr>
              <p14:xfrm>
                <a:off x="11960784" y="3826261"/>
                <a:ext cx="124920" cy="1908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7141D22C-CB69-3A35-B9B0-63FF39BCC334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1954664" y="3820141"/>
                  <a:ext cx="137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B6B918E0-6018-FB50-889C-E1278E646E8B}"/>
                    </a:ext>
                  </a:extLst>
                </p14:cNvPr>
                <p14:cNvContentPartPr/>
                <p14:nvPr/>
              </p14:nvContentPartPr>
              <p14:xfrm>
                <a:off x="11915064" y="3881341"/>
                <a:ext cx="171000" cy="410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B6B918E0-6018-FB50-889C-E1278E646E8B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1908944" y="3875221"/>
                  <a:ext cx="1832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9F0C2B0C-443C-CD98-AD80-9913F07D67F3}"/>
                    </a:ext>
                  </a:extLst>
                </p14:cNvPr>
                <p14:cNvContentPartPr/>
                <p14:nvPr/>
              </p14:nvContentPartPr>
              <p14:xfrm>
                <a:off x="12049704" y="3886381"/>
                <a:ext cx="126360" cy="1443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9F0C2B0C-443C-CD98-AD80-9913F07D67F3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2043584" y="3880261"/>
                  <a:ext cx="138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9F5EB085-861E-BF55-10ED-30E041A8DB84}"/>
                    </a:ext>
                  </a:extLst>
                </p14:cNvPr>
                <p14:cNvContentPartPr/>
                <p14:nvPr/>
              </p14:nvContentPartPr>
              <p14:xfrm>
                <a:off x="8835984" y="4412341"/>
                <a:ext cx="138600" cy="16452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9F5EB085-861E-BF55-10ED-30E041A8DB84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829864" y="4406221"/>
                  <a:ext cx="1508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0578F539-7A56-A154-B96A-4F260985EBF5}"/>
                    </a:ext>
                  </a:extLst>
                </p14:cNvPr>
                <p14:cNvContentPartPr/>
                <p14:nvPr/>
              </p14:nvContentPartPr>
              <p14:xfrm>
                <a:off x="9014184" y="4304701"/>
                <a:ext cx="80280" cy="25524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0578F539-7A56-A154-B96A-4F260985EBF5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008064" y="4298581"/>
                  <a:ext cx="925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051AE64B-05F0-DF03-D091-E58284F42A35}"/>
                    </a:ext>
                  </a:extLst>
                </p14:cNvPr>
                <p14:cNvContentPartPr/>
                <p14:nvPr/>
              </p14:nvContentPartPr>
              <p14:xfrm>
                <a:off x="9026784" y="4411621"/>
                <a:ext cx="157680" cy="2880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051AE64B-05F0-DF03-D091-E58284F42A35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020664" y="4405501"/>
                  <a:ext cx="169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B35532EF-9315-7B95-3378-A572037C9839}"/>
                    </a:ext>
                  </a:extLst>
                </p14:cNvPr>
                <p14:cNvContentPartPr/>
                <p14:nvPr/>
              </p14:nvContentPartPr>
              <p14:xfrm>
                <a:off x="9147024" y="4431061"/>
                <a:ext cx="405000" cy="25812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B35532EF-9315-7B95-3378-A572037C9839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9140904" y="4424941"/>
                  <a:ext cx="4172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45C2C7A1-497F-08D2-4C58-0E71DD19531D}"/>
                    </a:ext>
                  </a:extLst>
                </p14:cNvPr>
                <p14:cNvContentPartPr/>
                <p14:nvPr/>
              </p14:nvContentPartPr>
              <p14:xfrm>
                <a:off x="9531504" y="4417021"/>
                <a:ext cx="136080" cy="13248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45C2C7A1-497F-08D2-4C58-0E71DD19531D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9525384" y="4410901"/>
                  <a:ext cx="148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C0CEE9F6-60A4-F8D4-EDF6-B6D3B07A1514}"/>
                    </a:ext>
                  </a:extLst>
                </p14:cNvPr>
                <p14:cNvContentPartPr/>
                <p14:nvPr/>
              </p14:nvContentPartPr>
              <p14:xfrm>
                <a:off x="9591264" y="4343221"/>
                <a:ext cx="58680" cy="828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C0CEE9F6-60A4-F8D4-EDF6-B6D3B07A1514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585144" y="4337101"/>
                  <a:ext cx="709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6E8F53DE-3AB4-7AB1-E9B3-3B351231195C}"/>
                    </a:ext>
                  </a:extLst>
                </p14:cNvPr>
                <p14:cNvContentPartPr/>
                <p14:nvPr/>
              </p14:nvContentPartPr>
              <p14:xfrm>
                <a:off x="9677664" y="4374181"/>
                <a:ext cx="377640" cy="32976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6E8F53DE-3AB4-7AB1-E9B3-3B351231195C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671544" y="4368061"/>
                  <a:ext cx="38988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3F2F9D05-FAC6-0392-FA5E-24638B40889A}"/>
                    </a:ext>
                  </a:extLst>
                </p14:cNvPr>
                <p14:cNvContentPartPr/>
                <p14:nvPr/>
              </p14:nvContentPartPr>
              <p14:xfrm>
                <a:off x="10326384" y="4377781"/>
                <a:ext cx="126000" cy="14760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3F2F9D05-FAC6-0392-FA5E-24638B40889A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0320264" y="4371661"/>
                  <a:ext cx="138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B8D19D57-C929-ADD0-175C-6F2EB42CE726}"/>
                    </a:ext>
                  </a:extLst>
                </p14:cNvPr>
                <p14:cNvContentPartPr/>
                <p14:nvPr/>
              </p14:nvContentPartPr>
              <p14:xfrm>
                <a:off x="10361664" y="4288501"/>
                <a:ext cx="97200" cy="1080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B8D19D57-C929-ADD0-175C-6F2EB42CE726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0355544" y="4282381"/>
                  <a:ext cx="109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D70CA6F9-BFF9-4E52-CB85-89DA47E69BE6}"/>
                    </a:ext>
                  </a:extLst>
                </p14:cNvPr>
                <p14:cNvContentPartPr/>
                <p14:nvPr/>
              </p14:nvContentPartPr>
              <p14:xfrm>
                <a:off x="10490544" y="4346821"/>
                <a:ext cx="146160" cy="15660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D70CA6F9-BFF9-4E52-CB85-89DA47E69BE6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0484424" y="4340701"/>
                  <a:ext cx="158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AF3DEFBD-AFD8-FD20-D4EB-7937793185F1}"/>
                    </a:ext>
                  </a:extLst>
                </p14:cNvPr>
                <p14:cNvContentPartPr/>
                <p14:nvPr/>
              </p14:nvContentPartPr>
              <p14:xfrm>
                <a:off x="10899144" y="4237381"/>
                <a:ext cx="261360" cy="24984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AF3DEFBD-AFD8-FD20-D4EB-7937793185F1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0893024" y="4231261"/>
                  <a:ext cx="2736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6C4BF53D-56FE-159E-041C-FE5C5270AB6A}"/>
                    </a:ext>
                  </a:extLst>
                </p14:cNvPr>
                <p14:cNvContentPartPr/>
                <p14:nvPr/>
              </p14:nvContentPartPr>
              <p14:xfrm>
                <a:off x="11102544" y="4415941"/>
                <a:ext cx="205560" cy="10872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6C4BF53D-56FE-159E-041C-FE5C5270AB6A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1096424" y="4409821"/>
                  <a:ext cx="217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DA97F6F2-FE0C-8BF2-421D-3D56AF98BA94}"/>
                    </a:ext>
                  </a:extLst>
                </p14:cNvPr>
                <p14:cNvContentPartPr/>
                <p14:nvPr/>
              </p14:nvContentPartPr>
              <p14:xfrm>
                <a:off x="11344464" y="4224421"/>
                <a:ext cx="110160" cy="27792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DA97F6F2-FE0C-8BF2-421D-3D56AF98BA94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1338344" y="4218301"/>
                  <a:ext cx="1224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10407A12-8F1E-3382-A694-C0B165B29265}"/>
                    </a:ext>
                  </a:extLst>
                </p14:cNvPr>
                <p14:cNvContentPartPr/>
                <p14:nvPr/>
              </p14:nvContentPartPr>
              <p14:xfrm>
                <a:off x="11560824" y="4204981"/>
                <a:ext cx="46440" cy="16956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10407A12-8F1E-3382-A694-C0B165B29265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1554704" y="4198861"/>
                  <a:ext cx="586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070D287D-7D42-5D7A-860D-BB62F991CFF0}"/>
                    </a:ext>
                  </a:extLst>
                </p14:cNvPr>
                <p14:cNvContentPartPr/>
                <p14:nvPr/>
              </p14:nvContentPartPr>
              <p14:xfrm>
                <a:off x="11594304" y="4215421"/>
                <a:ext cx="134280" cy="25380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070D287D-7D42-5D7A-860D-BB62F991CFF0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1588184" y="4209301"/>
                  <a:ext cx="1465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D6CC7107-F633-0470-5F89-29BABE94280F}"/>
                    </a:ext>
                  </a:extLst>
                </p14:cNvPr>
                <p14:cNvContentPartPr/>
                <p14:nvPr/>
              </p14:nvContentPartPr>
              <p14:xfrm>
                <a:off x="11720304" y="4325221"/>
                <a:ext cx="141840" cy="9936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D6CC7107-F633-0470-5F89-29BABE94280F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1714184" y="4319101"/>
                  <a:ext cx="1540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163FCF34-2498-9F9D-9E8D-64E19856EBD7}"/>
                    </a:ext>
                  </a:extLst>
                </p14:cNvPr>
                <p14:cNvContentPartPr/>
                <p14:nvPr/>
              </p14:nvContentPartPr>
              <p14:xfrm>
                <a:off x="11830464" y="4308661"/>
                <a:ext cx="34200" cy="17244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163FCF34-2498-9F9D-9E8D-64E19856EBD7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1824344" y="4302541"/>
                  <a:ext cx="464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7DACEBA4-9588-2B9A-34EC-D06C2C1418E4}"/>
                    </a:ext>
                  </a:extLst>
                </p14:cNvPr>
                <p14:cNvContentPartPr/>
                <p14:nvPr/>
              </p14:nvContentPartPr>
              <p14:xfrm>
                <a:off x="11850624" y="4113901"/>
                <a:ext cx="241200" cy="44208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7DACEBA4-9588-2B9A-34EC-D06C2C1418E4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1844504" y="4107781"/>
                  <a:ext cx="253440" cy="45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2CD19B6-796A-7DC0-FA25-07CFE2764D7F}"/>
              </a:ext>
            </a:extLst>
          </p:cNvPr>
          <p:cNvGrpSpPr/>
          <p:nvPr/>
        </p:nvGrpSpPr>
        <p:grpSpPr>
          <a:xfrm>
            <a:off x="3851486" y="4154666"/>
            <a:ext cx="95760" cy="200880"/>
            <a:chOff x="3851486" y="4154666"/>
            <a:chExt cx="95760" cy="20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4E6612C-91C2-224C-B7EE-48405C624703}"/>
                    </a:ext>
                  </a:extLst>
                </p14:cNvPr>
                <p14:cNvContentPartPr/>
                <p14:nvPr/>
              </p14:nvContentPartPr>
              <p14:xfrm>
                <a:off x="3879206" y="4198946"/>
                <a:ext cx="18000" cy="1566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4E6612C-91C2-224C-B7EE-48405C624703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3873086" y="4192826"/>
                  <a:ext cx="30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38D5272-BCE2-C84A-82B4-3310D146DEAA}"/>
                    </a:ext>
                  </a:extLst>
                </p14:cNvPr>
                <p14:cNvContentPartPr/>
                <p14:nvPr/>
              </p14:nvContentPartPr>
              <p14:xfrm>
                <a:off x="3851486" y="4154666"/>
                <a:ext cx="95760" cy="108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38D5272-BCE2-C84A-82B4-3310D146DEAA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3845366" y="4148546"/>
                  <a:ext cx="10800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E3FC3A9-FC91-F646-1983-75F65A0B9D0A}"/>
              </a:ext>
            </a:extLst>
          </p:cNvPr>
          <p:cNvGrpSpPr/>
          <p:nvPr/>
        </p:nvGrpSpPr>
        <p:grpSpPr>
          <a:xfrm>
            <a:off x="9310526" y="3795386"/>
            <a:ext cx="282240" cy="390600"/>
            <a:chOff x="9310526" y="3795386"/>
            <a:chExt cx="282240" cy="39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43E97C0-0CD5-5EE8-FEB9-BBFC1126FE1D}"/>
                    </a:ext>
                  </a:extLst>
                </p14:cNvPr>
                <p14:cNvContentPartPr/>
                <p14:nvPr/>
              </p14:nvContentPartPr>
              <p14:xfrm>
                <a:off x="9310526" y="3977186"/>
                <a:ext cx="214200" cy="2088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43E97C0-0CD5-5EE8-FEB9-BBFC1126FE1D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9304406" y="3971066"/>
                  <a:ext cx="2264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022629B-79A1-1994-7EF3-591F192273FE}"/>
                    </a:ext>
                  </a:extLst>
                </p14:cNvPr>
                <p14:cNvContentPartPr/>
                <p14:nvPr/>
              </p14:nvContentPartPr>
              <p14:xfrm>
                <a:off x="9499886" y="3838586"/>
                <a:ext cx="18720" cy="1530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022629B-79A1-1994-7EF3-591F192273FE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9493766" y="3832466"/>
                  <a:ext cx="309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A66A54A-8FC2-9AB9-B3BA-BD1D77CF4940}"/>
                    </a:ext>
                  </a:extLst>
                </p14:cNvPr>
                <p14:cNvContentPartPr/>
                <p14:nvPr/>
              </p14:nvContentPartPr>
              <p14:xfrm>
                <a:off x="9477206" y="3795386"/>
                <a:ext cx="115560" cy="1126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A66A54A-8FC2-9AB9-B3BA-BD1D77CF4940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9471086" y="3789266"/>
                  <a:ext cx="127800" cy="124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11653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07C29-6990-073B-7809-50DD5B88B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784A0D1B-4001-C6CD-21C5-D1013F4E3C4F}"/>
              </a:ext>
            </a:extLst>
          </p:cNvPr>
          <p:cNvGrpSpPr/>
          <p:nvPr/>
        </p:nvGrpSpPr>
        <p:grpSpPr>
          <a:xfrm>
            <a:off x="2162304" y="74341"/>
            <a:ext cx="9069120" cy="1154880"/>
            <a:chOff x="2162304" y="74341"/>
            <a:chExt cx="9069120" cy="11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F5278EB-6FD3-1B29-AE1B-44E57D19EC7E}"/>
                    </a:ext>
                  </a:extLst>
                </p14:cNvPr>
                <p14:cNvContentPartPr/>
                <p14:nvPr/>
              </p14:nvContentPartPr>
              <p14:xfrm>
                <a:off x="2162304" y="82261"/>
                <a:ext cx="9069120" cy="1146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F5278EB-6FD3-1B29-AE1B-44E57D19EC7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56184" y="76141"/>
                  <a:ext cx="9081360" cy="11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AFC10E2-C359-DDFA-0E5D-BFA9BD95D24A}"/>
                    </a:ext>
                  </a:extLst>
                </p14:cNvPr>
                <p14:cNvContentPartPr/>
                <p14:nvPr/>
              </p14:nvContentPartPr>
              <p14:xfrm>
                <a:off x="11042784" y="74341"/>
                <a:ext cx="146520" cy="1090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AFC10E2-C359-DDFA-0E5D-BFA9BD95D24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036664" y="68221"/>
                  <a:ext cx="158760" cy="11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48F4BA8-517D-0802-BC62-66F4F66DA8A0}"/>
              </a:ext>
            </a:extLst>
          </p:cNvPr>
          <p:cNvGrpSpPr/>
          <p:nvPr/>
        </p:nvGrpSpPr>
        <p:grpSpPr>
          <a:xfrm>
            <a:off x="660744" y="1538461"/>
            <a:ext cx="2141280" cy="615960"/>
            <a:chOff x="660744" y="1538461"/>
            <a:chExt cx="2141280" cy="61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EACE214-8951-B197-F085-5F1888E5A925}"/>
                    </a:ext>
                  </a:extLst>
                </p14:cNvPr>
                <p14:cNvContentPartPr/>
                <p14:nvPr/>
              </p14:nvContentPartPr>
              <p14:xfrm>
                <a:off x="824904" y="1819261"/>
                <a:ext cx="14400" cy="19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EACE214-8951-B197-F085-5F1888E5A92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8784" y="1813141"/>
                  <a:ext cx="26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6D722C7-7E71-C7A7-5813-C2BAE47EE2F6}"/>
                    </a:ext>
                  </a:extLst>
                </p14:cNvPr>
                <p14:cNvContentPartPr/>
                <p14:nvPr/>
              </p14:nvContentPartPr>
              <p14:xfrm>
                <a:off x="660744" y="1808461"/>
                <a:ext cx="285480" cy="272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6D722C7-7E71-C7A7-5813-C2BAE47EE2F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4624" y="1802341"/>
                  <a:ext cx="2977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E213CD7-AA56-7FB0-1ED9-C8786F5E4E6F}"/>
                    </a:ext>
                  </a:extLst>
                </p14:cNvPr>
                <p14:cNvContentPartPr/>
                <p14:nvPr/>
              </p14:nvContentPartPr>
              <p14:xfrm>
                <a:off x="982224" y="1837261"/>
                <a:ext cx="56880" cy="222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E213CD7-AA56-7FB0-1ED9-C8786F5E4E6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76104" y="1831141"/>
                  <a:ext cx="691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312FF37-77F0-C1F5-0815-C50284587ED0}"/>
                    </a:ext>
                  </a:extLst>
                </p14:cNvPr>
                <p14:cNvContentPartPr/>
                <p14:nvPr/>
              </p14:nvContentPartPr>
              <p14:xfrm>
                <a:off x="966384" y="1757341"/>
                <a:ext cx="181440" cy="183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312FF37-77F0-C1F5-0815-C50284587ED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60264" y="1751221"/>
                  <a:ext cx="193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AFE5DDB-6EEB-CDAC-8BD3-FF9944C531CD}"/>
                    </a:ext>
                  </a:extLst>
                </p14:cNvPr>
                <p14:cNvContentPartPr/>
                <p14:nvPr/>
              </p14:nvContentPartPr>
              <p14:xfrm>
                <a:off x="1207944" y="1735021"/>
                <a:ext cx="161280" cy="357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AFE5DDB-6EEB-CDAC-8BD3-FF9944C531C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01824" y="1728901"/>
                  <a:ext cx="17352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78A974F-A5DE-4738-3C85-A2C497CE41F6}"/>
                    </a:ext>
                  </a:extLst>
                </p14:cNvPr>
                <p14:cNvContentPartPr/>
                <p14:nvPr/>
              </p14:nvContentPartPr>
              <p14:xfrm>
                <a:off x="1419624" y="1897021"/>
                <a:ext cx="253440" cy="156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78A974F-A5DE-4738-3C85-A2C497CE41F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13504" y="1890901"/>
                  <a:ext cx="2656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9CE283D-D4EF-AFAB-48CF-61303A49BE06}"/>
                    </a:ext>
                  </a:extLst>
                </p14:cNvPr>
                <p14:cNvContentPartPr/>
                <p14:nvPr/>
              </p14:nvContentPartPr>
              <p14:xfrm>
                <a:off x="1765944" y="1974781"/>
                <a:ext cx="40320" cy="147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9CE283D-D4EF-AFAB-48CF-61303A49BE0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59824" y="1968661"/>
                  <a:ext cx="525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5D5A231-EA76-D65C-EFAF-D22A08C9D657}"/>
                    </a:ext>
                  </a:extLst>
                </p14:cNvPr>
                <p14:cNvContentPartPr/>
                <p14:nvPr/>
              </p14:nvContentPartPr>
              <p14:xfrm>
                <a:off x="1934064" y="1942741"/>
                <a:ext cx="72720" cy="155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5D5A231-EA76-D65C-EFAF-D22A08C9D65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27944" y="1936621"/>
                  <a:ext cx="849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F6EAF8C-8AAC-1E6F-0145-676825C06533}"/>
                    </a:ext>
                  </a:extLst>
                </p14:cNvPr>
                <p14:cNvContentPartPr/>
                <p14:nvPr/>
              </p14:nvContentPartPr>
              <p14:xfrm>
                <a:off x="2107584" y="1853101"/>
                <a:ext cx="274320" cy="176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F6EAF8C-8AAC-1E6F-0145-676825C0653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01464" y="1846981"/>
                  <a:ext cx="2865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61FB8D2-3BBA-941A-F058-BEF55E6A70A8}"/>
                    </a:ext>
                  </a:extLst>
                </p14:cNvPr>
                <p14:cNvContentPartPr/>
                <p14:nvPr/>
              </p14:nvContentPartPr>
              <p14:xfrm>
                <a:off x="2416824" y="1933021"/>
                <a:ext cx="126360" cy="134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61FB8D2-3BBA-941A-F058-BEF55E6A70A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10704" y="1926901"/>
                  <a:ext cx="138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FDF231D-CE02-B35E-0250-0DA44F68EE75}"/>
                    </a:ext>
                  </a:extLst>
                </p14:cNvPr>
                <p14:cNvContentPartPr/>
                <p14:nvPr/>
              </p14:nvContentPartPr>
              <p14:xfrm>
                <a:off x="2555424" y="1538461"/>
                <a:ext cx="246600" cy="615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FDF231D-CE02-B35E-0250-0DA44F68EE7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49304" y="1532341"/>
                  <a:ext cx="258840" cy="62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E680B25-ECD8-FD66-D8E7-9D72FA816C86}"/>
              </a:ext>
            </a:extLst>
          </p:cNvPr>
          <p:cNvGrpSpPr/>
          <p:nvPr/>
        </p:nvGrpSpPr>
        <p:grpSpPr>
          <a:xfrm>
            <a:off x="3132864" y="1731061"/>
            <a:ext cx="309960" cy="271800"/>
            <a:chOff x="3132864" y="1731061"/>
            <a:chExt cx="30996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B6D86CD-61A0-51E0-EDB6-1FD487DEB784}"/>
                    </a:ext>
                  </a:extLst>
                </p14:cNvPr>
                <p14:cNvContentPartPr/>
                <p14:nvPr/>
              </p14:nvContentPartPr>
              <p14:xfrm>
                <a:off x="3132864" y="1857061"/>
                <a:ext cx="169920" cy="128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B6D86CD-61A0-51E0-EDB6-1FD487DEB78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26744" y="1850941"/>
                  <a:ext cx="182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BB2F8FE-8DE6-4FA2-9072-1C4C736BA34F}"/>
                    </a:ext>
                  </a:extLst>
                </p14:cNvPr>
                <p14:cNvContentPartPr/>
                <p14:nvPr/>
              </p14:nvContentPartPr>
              <p14:xfrm>
                <a:off x="3203784" y="1731061"/>
                <a:ext cx="50040" cy="29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BB2F8FE-8DE6-4FA2-9072-1C4C736BA34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97664" y="1724941"/>
                  <a:ext cx="62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F5F7FC4-0BD8-DB12-E453-5833745186F7}"/>
                    </a:ext>
                  </a:extLst>
                </p14:cNvPr>
                <p14:cNvContentPartPr/>
                <p14:nvPr/>
              </p14:nvContentPartPr>
              <p14:xfrm>
                <a:off x="3357144" y="1817821"/>
                <a:ext cx="85680" cy="185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F5F7FC4-0BD8-DB12-E453-5833745186F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51024" y="1811701"/>
                  <a:ext cx="9792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EACECFC-353B-BD9C-8AD6-C6802DC0A9D2}"/>
              </a:ext>
            </a:extLst>
          </p:cNvPr>
          <p:cNvGrpSpPr/>
          <p:nvPr/>
        </p:nvGrpSpPr>
        <p:grpSpPr>
          <a:xfrm>
            <a:off x="3809664" y="1583461"/>
            <a:ext cx="1632240" cy="605520"/>
            <a:chOff x="3809664" y="1583461"/>
            <a:chExt cx="1632240" cy="60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0A21E8B-1A13-877A-C609-6627AAA7EA2D}"/>
                    </a:ext>
                  </a:extLst>
                </p14:cNvPr>
                <p14:cNvContentPartPr/>
                <p14:nvPr/>
              </p14:nvContentPartPr>
              <p14:xfrm>
                <a:off x="3809664" y="1857421"/>
                <a:ext cx="41760" cy="331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0A21E8B-1A13-877A-C609-6627AAA7EA2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03544" y="1851301"/>
                  <a:ext cx="540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5712A44-CEF0-7F4F-AC60-61A44823FBEA}"/>
                    </a:ext>
                  </a:extLst>
                </p14:cNvPr>
                <p14:cNvContentPartPr/>
                <p14:nvPr/>
              </p14:nvContentPartPr>
              <p14:xfrm>
                <a:off x="3821544" y="1853101"/>
                <a:ext cx="185760" cy="120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5712A44-CEF0-7F4F-AC60-61A44823FBE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15424" y="1846981"/>
                  <a:ext cx="198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43266E7-98AF-3F9F-2E4B-AB89EDAA33CB}"/>
                    </a:ext>
                  </a:extLst>
                </p14:cNvPr>
                <p14:cNvContentPartPr/>
                <p14:nvPr/>
              </p14:nvContentPartPr>
              <p14:xfrm>
                <a:off x="4026024" y="1822501"/>
                <a:ext cx="108000" cy="124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43266E7-98AF-3F9F-2E4B-AB89EDAA33C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19904" y="1816381"/>
                  <a:ext cx="120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4423D70-19A7-75EB-00D8-4D938E513DB5}"/>
                    </a:ext>
                  </a:extLst>
                </p14:cNvPr>
                <p14:cNvContentPartPr/>
                <p14:nvPr/>
              </p14:nvContentPartPr>
              <p14:xfrm>
                <a:off x="4127544" y="1611541"/>
                <a:ext cx="132120" cy="345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4423D70-19A7-75EB-00D8-4D938E513DB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21424" y="1605421"/>
                  <a:ext cx="1443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D618935-2276-C7AF-92A7-1A1603897A97}"/>
                    </a:ext>
                  </a:extLst>
                </p14:cNvPr>
                <p14:cNvContentPartPr/>
                <p14:nvPr/>
              </p14:nvContentPartPr>
              <p14:xfrm>
                <a:off x="4213584" y="1811341"/>
                <a:ext cx="207360" cy="139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D618935-2276-C7AF-92A7-1A1603897A9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07464" y="1805221"/>
                  <a:ext cx="219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8A55E31-265F-A415-8001-5BE17C15091C}"/>
                    </a:ext>
                  </a:extLst>
                </p14:cNvPr>
                <p14:cNvContentPartPr/>
                <p14:nvPr/>
              </p14:nvContentPartPr>
              <p14:xfrm>
                <a:off x="4438584" y="1838701"/>
                <a:ext cx="177840" cy="105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8A55E31-265F-A415-8001-5BE17C15091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32464" y="1832581"/>
                  <a:ext cx="1900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67075BC-D781-DDA7-B284-6C56AF7806C4}"/>
                    </a:ext>
                  </a:extLst>
                </p14:cNvPr>
                <p14:cNvContentPartPr/>
                <p14:nvPr/>
              </p14:nvContentPartPr>
              <p14:xfrm>
                <a:off x="4654224" y="1845541"/>
                <a:ext cx="80640" cy="121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67075BC-D781-DDA7-B284-6C56AF7806C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648104" y="1839421"/>
                  <a:ext cx="92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FC44235-001D-185E-403A-16B2E7D6E29C}"/>
                    </a:ext>
                  </a:extLst>
                </p14:cNvPr>
                <p14:cNvContentPartPr/>
                <p14:nvPr/>
              </p14:nvContentPartPr>
              <p14:xfrm>
                <a:off x="4641984" y="1719541"/>
                <a:ext cx="47160" cy="31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FC44235-001D-185E-403A-16B2E7D6E29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35864" y="1713421"/>
                  <a:ext cx="59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088A456-52EB-8467-A64A-400804D6EA7A}"/>
                    </a:ext>
                  </a:extLst>
                </p14:cNvPr>
                <p14:cNvContentPartPr/>
                <p14:nvPr/>
              </p14:nvContentPartPr>
              <p14:xfrm>
                <a:off x="4711104" y="1808821"/>
                <a:ext cx="226800" cy="162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088A456-52EB-8467-A64A-400804D6EA7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704984" y="1802701"/>
                  <a:ext cx="239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EC2928E-43CB-0FB2-524C-B8182D636BCD}"/>
                    </a:ext>
                  </a:extLst>
                </p14:cNvPr>
                <p14:cNvContentPartPr/>
                <p14:nvPr/>
              </p14:nvContentPartPr>
              <p14:xfrm>
                <a:off x="4746384" y="1858141"/>
                <a:ext cx="180360" cy="18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EC2928E-43CB-0FB2-524C-B8182D636BC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740264" y="1852021"/>
                  <a:ext cx="192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262D0B5-0D83-0DEC-9656-39222CCC6829}"/>
                    </a:ext>
                  </a:extLst>
                </p14:cNvPr>
                <p14:cNvContentPartPr/>
                <p14:nvPr/>
              </p14:nvContentPartPr>
              <p14:xfrm>
                <a:off x="4972104" y="1791901"/>
                <a:ext cx="188280" cy="132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262D0B5-0D83-0DEC-9656-39222CCC682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965984" y="1785781"/>
                  <a:ext cx="200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DE15DD5-679A-32CA-46F5-6A931531DC6E}"/>
                    </a:ext>
                  </a:extLst>
                </p14:cNvPr>
                <p14:cNvContentPartPr/>
                <p14:nvPr/>
              </p14:nvContentPartPr>
              <p14:xfrm>
                <a:off x="5184504" y="1583461"/>
                <a:ext cx="257400" cy="340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DE15DD5-679A-32CA-46F5-6A931531DC6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178384" y="1577341"/>
                  <a:ext cx="269640" cy="35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367A03F-AE49-9CF3-EB98-471AC331DD5B}"/>
              </a:ext>
            </a:extLst>
          </p:cNvPr>
          <p:cNvGrpSpPr/>
          <p:nvPr/>
        </p:nvGrpSpPr>
        <p:grpSpPr>
          <a:xfrm>
            <a:off x="5865624" y="1587421"/>
            <a:ext cx="335520" cy="376560"/>
            <a:chOff x="5865624" y="1587421"/>
            <a:chExt cx="335520" cy="37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4B4318D-A940-CB40-5DA1-131D5A8FA4D0}"/>
                    </a:ext>
                  </a:extLst>
                </p14:cNvPr>
                <p14:cNvContentPartPr/>
                <p14:nvPr/>
              </p14:nvContentPartPr>
              <p14:xfrm>
                <a:off x="5865624" y="1840501"/>
                <a:ext cx="98640" cy="123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4B4318D-A940-CB40-5DA1-131D5A8FA4D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859504" y="1834381"/>
                  <a:ext cx="110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DC9D272-3D2E-DAFE-B372-EA81389D546B}"/>
                    </a:ext>
                  </a:extLst>
                </p14:cNvPr>
                <p14:cNvContentPartPr/>
                <p14:nvPr/>
              </p14:nvContentPartPr>
              <p14:xfrm>
                <a:off x="5902344" y="1743661"/>
                <a:ext cx="25560" cy="35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DC9D272-3D2E-DAFE-B372-EA81389D546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96224" y="1737541"/>
                  <a:ext cx="37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5E3A402-34A2-7BCC-1DAF-0808CFDC6373}"/>
                    </a:ext>
                  </a:extLst>
                </p14:cNvPr>
                <p14:cNvContentPartPr/>
                <p14:nvPr/>
              </p14:nvContentPartPr>
              <p14:xfrm>
                <a:off x="5993784" y="1587421"/>
                <a:ext cx="207360" cy="376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5E3A402-34A2-7BCC-1DAF-0808CFDC637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987664" y="1581301"/>
                  <a:ext cx="21960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2A9C1E8-0AAD-ECD2-6461-2223DF3DA573}"/>
                    </a:ext>
                  </a:extLst>
                </p14:cNvPr>
                <p14:cNvContentPartPr/>
                <p14:nvPr/>
              </p14:nvContentPartPr>
              <p14:xfrm>
                <a:off x="5982624" y="1839421"/>
                <a:ext cx="183240" cy="14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2A9C1E8-0AAD-ECD2-6461-2223DF3DA57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76504" y="1833301"/>
                  <a:ext cx="19548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7697C05-8E46-5977-34A2-69B75814E786}"/>
              </a:ext>
            </a:extLst>
          </p:cNvPr>
          <p:cNvGrpSpPr/>
          <p:nvPr/>
        </p:nvGrpSpPr>
        <p:grpSpPr>
          <a:xfrm>
            <a:off x="6494184" y="1669861"/>
            <a:ext cx="207720" cy="386280"/>
            <a:chOff x="6494184" y="1669861"/>
            <a:chExt cx="207720" cy="3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F50E7E2-C1A7-6A62-8769-402A15708DDF}"/>
                    </a:ext>
                  </a:extLst>
                </p14:cNvPr>
                <p14:cNvContentPartPr/>
                <p14:nvPr/>
              </p14:nvContentPartPr>
              <p14:xfrm>
                <a:off x="6494184" y="1669861"/>
                <a:ext cx="207720" cy="386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F50E7E2-C1A7-6A62-8769-402A15708DD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488064" y="1663741"/>
                  <a:ext cx="21996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7998634-3773-2CA5-A5E1-4F3DB74AA6EF}"/>
                    </a:ext>
                  </a:extLst>
                </p14:cNvPr>
                <p14:cNvContentPartPr/>
                <p14:nvPr/>
              </p14:nvContentPartPr>
              <p14:xfrm>
                <a:off x="6513624" y="1883341"/>
                <a:ext cx="168840" cy="10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7998634-3773-2CA5-A5E1-4F3DB74AA6E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507504" y="1877221"/>
                  <a:ext cx="18108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2E192B0-5D54-CBE1-BDE2-5AC6F85F6EF4}"/>
              </a:ext>
            </a:extLst>
          </p:cNvPr>
          <p:cNvGrpSpPr/>
          <p:nvPr/>
        </p:nvGrpSpPr>
        <p:grpSpPr>
          <a:xfrm>
            <a:off x="6962904" y="1610821"/>
            <a:ext cx="2110680" cy="515880"/>
            <a:chOff x="6962904" y="1610821"/>
            <a:chExt cx="211068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1B100AD-9AA0-84C7-AAA8-F7B3BDB699FB}"/>
                    </a:ext>
                  </a:extLst>
                </p14:cNvPr>
                <p14:cNvContentPartPr/>
                <p14:nvPr/>
              </p14:nvContentPartPr>
              <p14:xfrm>
                <a:off x="6988464" y="1756981"/>
                <a:ext cx="34920" cy="245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1B100AD-9AA0-84C7-AAA8-F7B3BDB699F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82344" y="1750861"/>
                  <a:ext cx="471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23F3261-DC59-E185-23FA-22DB0846FB38}"/>
                    </a:ext>
                  </a:extLst>
                </p14:cNvPr>
                <p14:cNvContentPartPr/>
                <p14:nvPr/>
              </p14:nvContentPartPr>
              <p14:xfrm>
                <a:off x="6962904" y="1719181"/>
                <a:ext cx="220320" cy="350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23F3261-DC59-E185-23FA-22DB0846FB3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956784" y="1713061"/>
                  <a:ext cx="2325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55D3EF8-879C-DC9D-8A87-2CEB2D5D0DD8}"/>
                    </a:ext>
                  </a:extLst>
                </p14:cNvPr>
                <p14:cNvContentPartPr/>
                <p14:nvPr/>
              </p14:nvContentPartPr>
              <p14:xfrm>
                <a:off x="7386624" y="1799821"/>
                <a:ext cx="169920" cy="299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55D3EF8-879C-DC9D-8A87-2CEB2D5D0DD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80504" y="1793701"/>
                  <a:ext cx="1821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A50AE1F-C2AF-77F9-DEA8-B92EE5758ABB}"/>
                    </a:ext>
                  </a:extLst>
                </p14:cNvPr>
                <p14:cNvContentPartPr/>
                <p14:nvPr/>
              </p14:nvContentPartPr>
              <p14:xfrm>
                <a:off x="7721424" y="1746901"/>
                <a:ext cx="299520" cy="347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A50AE1F-C2AF-77F9-DEA8-B92EE5758AB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15304" y="1740781"/>
                  <a:ext cx="31176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4701B88-DB3D-6DA6-04F9-1290A79705DF}"/>
                    </a:ext>
                  </a:extLst>
                </p14:cNvPr>
                <p14:cNvContentPartPr/>
                <p14:nvPr/>
              </p14:nvContentPartPr>
              <p14:xfrm>
                <a:off x="8222184" y="1880461"/>
                <a:ext cx="150480" cy="26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4701B88-DB3D-6DA6-04F9-1290A79705D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216064" y="1874341"/>
                  <a:ext cx="1627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4C69821-18F4-B955-22EC-EF88E1EB3A99}"/>
                    </a:ext>
                  </a:extLst>
                </p14:cNvPr>
                <p14:cNvContentPartPr/>
                <p14:nvPr/>
              </p14:nvContentPartPr>
              <p14:xfrm>
                <a:off x="8258904" y="1948861"/>
                <a:ext cx="152280" cy="14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4C69821-18F4-B955-22EC-EF88E1EB3A9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252784" y="1942741"/>
                  <a:ext cx="164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B8DEA0A-EF75-95B4-5FCF-BA3A5E5422E3}"/>
                    </a:ext>
                  </a:extLst>
                </p14:cNvPr>
                <p14:cNvContentPartPr/>
                <p14:nvPr/>
              </p14:nvContentPartPr>
              <p14:xfrm>
                <a:off x="8545824" y="1693981"/>
                <a:ext cx="191880" cy="374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B8DEA0A-EF75-95B4-5FCF-BA3A5E5422E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539704" y="1687861"/>
                  <a:ext cx="20412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FBCA8B2-2BBC-50FC-AB11-653DBF7505A4}"/>
                    </a:ext>
                  </a:extLst>
                </p14:cNvPr>
                <p14:cNvContentPartPr/>
                <p14:nvPr/>
              </p14:nvContentPartPr>
              <p14:xfrm>
                <a:off x="8769024" y="1846261"/>
                <a:ext cx="163800" cy="176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FBCA8B2-2BBC-50FC-AB11-653DBF7505A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762904" y="1840141"/>
                  <a:ext cx="1760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E5645D2-C700-AEA1-D87B-5AAE59411DD2}"/>
                    </a:ext>
                  </a:extLst>
                </p14:cNvPr>
                <p14:cNvContentPartPr/>
                <p14:nvPr/>
              </p14:nvContentPartPr>
              <p14:xfrm>
                <a:off x="8928504" y="1610821"/>
                <a:ext cx="145080" cy="515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E5645D2-C700-AEA1-D87B-5AAE59411DD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922384" y="1604701"/>
                  <a:ext cx="157320" cy="52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715F90A-D57E-71F3-D549-CD30219B39DB}"/>
              </a:ext>
            </a:extLst>
          </p:cNvPr>
          <p:cNvGrpSpPr/>
          <p:nvPr/>
        </p:nvGrpSpPr>
        <p:grpSpPr>
          <a:xfrm>
            <a:off x="9622944" y="1603981"/>
            <a:ext cx="617400" cy="430920"/>
            <a:chOff x="9622944" y="1603981"/>
            <a:chExt cx="617400" cy="4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139DCA8-ED6B-2E1E-17EA-EEB804FA2E43}"/>
                    </a:ext>
                  </a:extLst>
                </p14:cNvPr>
                <p14:cNvContentPartPr/>
                <p14:nvPr/>
              </p14:nvContentPartPr>
              <p14:xfrm>
                <a:off x="9622944" y="1859941"/>
                <a:ext cx="129600" cy="174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139DCA8-ED6B-2E1E-17EA-EEB804FA2E4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616824" y="1853821"/>
                  <a:ext cx="141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612001E-13CE-942B-1F74-AFCE55A6713C}"/>
                    </a:ext>
                  </a:extLst>
                </p14:cNvPr>
                <p14:cNvContentPartPr/>
                <p14:nvPr/>
              </p14:nvContentPartPr>
              <p14:xfrm>
                <a:off x="9790704" y="1922221"/>
                <a:ext cx="34560" cy="20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612001E-13CE-942B-1F74-AFCE55A6713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784584" y="1916101"/>
                  <a:ext cx="46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DA87B6F-D139-7F00-1BB4-F10B6C4FABFB}"/>
                    </a:ext>
                  </a:extLst>
                </p14:cNvPr>
                <p14:cNvContentPartPr/>
                <p14:nvPr/>
              </p14:nvContentPartPr>
              <p14:xfrm>
                <a:off x="9930384" y="1603981"/>
                <a:ext cx="104400" cy="401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DA87B6F-D139-7F00-1BB4-F10B6C4FABF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924264" y="1597861"/>
                  <a:ext cx="11664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175559A-F586-A8AA-D8A2-571B975999BE}"/>
                    </a:ext>
                  </a:extLst>
                </p14:cNvPr>
                <p14:cNvContentPartPr/>
                <p14:nvPr/>
              </p14:nvContentPartPr>
              <p14:xfrm>
                <a:off x="9997704" y="1843381"/>
                <a:ext cx="132120" cy="16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175559A-F586-A8AA-D8A2-571B975999B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991584" y="1837261"/>
                  <a:ext cx="1443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8E7221E-23DE-BA0E-8577-14600C1E897F}"/>
                    </a:ext>
                  </a:extLst>
                </p14:cNvPr>
                <p14:cNvContentPartPr/>
                <p14:nvPr/>
              </p14:nvContentPartPr>
              <p14:xfrm>
                <a:off x="9933984" y="1855261"/>
                <a:ext cx="164880" cy="22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8E7221E-23DE-BA0E-8577-14600C1E897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927864" y="1849141"/>
                  <a:ext cx="177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524BDEF-3C8F-7F59-C151-D26F4E92FE9A}"/>
                    </a:ext>
                  </a:extLst>
                </p14:cNvPr>
                <p14:cNvContentPartPr/>
                <p14:nvPr/>
              </p14:nvContentPartPr>
              <p14:xfrm>
                <a:off x="10172304" y="1951021"/>
                <a:ext cx="68040" cy="58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524BDEF-3C8F-7F59-C151-D26F4E92FE9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166184" y="1944901"/>
                  <a:ext cx="8028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560725F-EEF0-790E-1C09-3433A08E5AA9}"/>
              </a:ext>
            </a:extLst>
          </p:cNvPr>
          <p:cNvGrpSpPr/>
          <p:nvPr/>
        </p:nvGrpSpPr>
        <p:grpSpPr>
          <a:xfrm>
            <a:off x="806008" y="2698128"/>
            <a:ext cx="1261800" cy="613800"/>
            <a:chOff x="806008" y="2698128"/>
            <a:chExt cx="1261800" cy="61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312AC6B-0167-FFB4-6064-AA07DF2695FD}"/>
                    </a:ext>
                  </a:extLst>
                </p14:cNvPr>
                <p14:cNvContentPartPr/>
                <p14:nvPr/>
              </p14:nvContentPartPr>
              <p14:xfrm>
                <a:off x="806008" y="2914488"/>
                <a:ext cx="258120" cy="180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312AC6B-0167-FFB4-6064-AA07DF2695F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99888" y="2908368"/>
                  <a:ext cx="2703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E1F1E63-3FAC-F0DF-7877-75F190154B8D}"/>
                    </a:ext>
                  </a:extLst>
                </p14:cNvPr>
                <p14:cNvContentPartPr/>
                <p14:nvPr/>
              </p14:nvContentPartPr>
              <p14:xfrm>
                <a:off x="932368" y="2894328"/>
                <a:ext cx="144720" cy="176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E1F1E63-3FAC-F0DF-7877-75F190154B8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26248" y="2888208"/>
                  <a:ext cx="1569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4114869-9F8F-83BB-5FFE-357A6631CD82}"/>
                    </a:ext>
                  </a:extLst>
                </p14:cNvPr>
                <p14:cNvContentPartPr/>
                <p14:nvPr/>
              </p14:nvContentPartPr>
              <p14:xfrm>
                <a:off x="1092208" y="2719368"/>
                <a:ext cx="136440" cy="136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4114869-9F8F-83BB-5FFE-357A6631CD8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86088" y="2713248"/>
                  <a:ext cx="148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64F6360-23BF-3DD2-D7FC-19BE8575C707}"/>
                    </a:ext>
                  </a:extLst>
                </p14:cNvPr>
                <p14:cNvContentPartPr/>
                <p14:nvPr/>
              </p14:nvContentPartPr>
              <p14:xfrm>
                <a:off x="1257448" y="2729808"/>
                <a:ext cx="27720" cy="139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64F6360-23BF-3DD2-D7FC-19BE8575C70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251328" y="2723688"/>
                  <a:ext cx="39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B74A5AF-F909-3B52-8B10-69BF61D8CD6D}"/>
                    </a:ext>
                  </a:extLst>
                </p14:cNvPr>
                <p14:cNvContentPartPr/>
                <p14:nvPr/>
              </p14:nvContentPartPr>
              <p14:xfrm>
                <a:off x="1234408" y="2698128"/>
                <a:ext cx="158040" cy="85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B74A5AF-F909-3B52-8B10-69BF61D8CD6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228288" y="2692008"/>
                  <a:ext cx="1702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D65694A-1058-109A-48FD-0D26AB2820AC}"/>
                    </a:ext>
                  </a:extLst>
                </p14:cNvPr>
                <p14:cNvContentPartPr/>
                <p14:nvPr/>
              </p14:nvContentPartPr>
              <p14:xfrm>
                <a:off x="1137208" y="3106008"/>
                <a:ext cx="36360" cy="1598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D65694A-1058-109A-48FD-0D26AB2820A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31088" y="3099888"/>
                  <a:ext cx="486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384C1B4-44A4-FB34-F876-DD651841F312}"/>
                    </a:ext>
                  </a:extLst>
                </p14:cNvPr>
                <p14:cNvContentPartPr/>
                <p14:nvPr/>
              </p14:nvContentPartPr>
              <p14:xfrm>
                <a:off x="1110928" y="3081888"/>
                <a:ext cx="221760" cy="230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384C1B4-44A4-FB34-F876-DD651841F31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04808" y="3075768"/>
                  <a:ext cx="2340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C3B0E52-F3D9-5223-15C5-A125B0783297}"/>
                    </a:ext>
                  </a:extLst>
                </p14:cNvPr>
                <p14:cNvContentPartPr/>
                <p14:nvPr/>
              </p14:nvContentPartPr>
              <p14:xfrm>
                <a:off x="1487488" y="2780928"/>
                <a:ext cx="169200" cy="3456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C3B0E52-F3D9-5223-15C5-A125B078329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481368" y="2774808"/>
                  <a:ext cx="18144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D7A66ED-3B1B-3433-12C9-5D1AB0491695}"/>
                    </a:ext>
                  </a:extLst>
                </p14:cNvPr>
                <p14:cNvContentPartPr/>
                <p14:nvPr/>
              </p14:nvContentPartPr>
              <p14:xfrm>
                <a:off x="1685488" y="2902248"/>
                <a:ext cx="250920" cy="164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D7A66ED-3B1B-3433-12C9-5D1AB049169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679368" y="2896128"/>
                  <a:ext cx="2631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24182C3-97F6-9F99-56A4-83418C5BD201}"/>
                    </a:ext>
                  </a:extLst>
                </p14:cNvPr>
                <p14:cNvContentPartPr/>
                <p14:nvPr/>
              </p14:nvContentPartPr>
              <p14:xfrm>
                <a:off x="1915168" y="2716848"/>
                <a:ext cx="152640" cy="433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24182C3-97F6-9F99-56A4-83418C5BD20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909048" y="2710728"/>
                  <a:ext cx="164880" cy="44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942D5C2-7783-FAC0-0020-A7290E773D94}"/>
              </a:ext>
            </a:extLst>
          </p:cNvPr>
          <p:cNvGrpSpPr/>
          <p:nvPr/>
        </p:nvGrpSpPr>
        <p:grpSpPr>
          <a:xfrm>
            <a:off x="2404768" y="2899728"/>
            <a:ext cx="252360" cy="155520"/>
            <a:chOff x="2404768" y="2899728"/>
            <a:chExt cx="252360" cy="15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79C63C6-2D4E-E135-7203-CAB844388E72}"/>
                    </a:ext>
                  </a:extLst>
                </p14:cNvPr>
                <p14:cNvContentPartPr/>
                <p14:nvPr/>
              </p14:nvContentPartPr>
              <p14:xfrm>
                <a:off x="2404768" y="2899728"/>
                <a:ext cx="241560" cy="55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79C63C6-2D4E-E135-7203-CAB844388E7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398648" y="2893608"/>
                  <a:ext cx="253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524103D-410A-28D4-8D9F-0A738F9E34A4}"/>
                    </a:ext>
                  </a:extLst>
                </p14:cNvPr>
                <p14:cNvContentPartPr/>
                <p14:nvPr/>
              </p14:nvContentPartPr>
              <p14:xfrm>
                <a:off x="2431048" y="2986488"/>
                <a:ext cx="226080" cy="68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524103D-410A-28D4-8D9F-0A738F9E34A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424928" y="2980368"/>
                  <a:ext cx="23832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897A08D-DC97-9F51-8649-10DB1849BFEE}"/>
              </a:ext>
            </a:extLst>
          </p:cNvPr>
          <p:cNvGrpSpPr/>
          <p:nvPr/>
        </p:nvGrpSpPr>
        <p:grpSpPr>
          <a:xfrm>
            <a:off x="2968528" y="2595888"/>
            <a:ext cx="1360440" cy="626760"/>
            <a:chOff x="2968528" y="2595888"/>
            <a:chExt cx="1360440" cy="62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94C088C-E792-532A-AAE7-6298215E0436}"/>
                    </a:ext>
                  </a:extLst>
                </p14:cNvPr>
                <p14:cNvContentPartPr/>
                <p14:nvPr/>
              </p14:nvContentPartPr>
              <p14:xfrm>
                <a:off x="2968528" y="2850768"/>
                <a:ext cx="242280" cy="1360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94C088C-E792-532A-AAE7-6298215E043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962408" y="2844648"/>
                  <a:ext cx="2545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3AFE92E-AADB-4C42-2A3D-EFD5DE4A5953}"/>
                    </a:ext>
                  </a:extLst>
                </p14:cNvPr>
                <p14:cNvContentPartPr/>
                <p14:nvPr/>
              </p14:nvContentPartPr>
              <p14:xfrm>
                <a:off x="2996608" y="2817648"/>
                <a:ext cx="215280" cy="212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3AFE92E-AADB-4C42-2A3D-EFD5DE4A595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990488" y="2811528"/>
                  <a:ext cx="2275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74C05B4-5343-019B-4D4D-9EF0B96C0180}"/>
                    </a:ext>
                  </a:extLst>
                </p14:cNvPr>
                <p14:cNvContentPartPr/>
                <p14:nvPr/>
              </p14:nvContentPartPr>
              <p14:xfrm>
                <a:off x="3257968" y="2639088"/>
                <a:ext cx="138960" cy="1317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74C05B4-5343-019B-4D4D-9EF0B96C018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251848" y="2632968"/>
                  <a:ext cx="151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32F7DAA-92D3-179E-6AFD-85A22A691ECD}"/>
                    </a:ext>
                  </a:extLst>
                </p14:cNvPr>
                <p14:cNvContentPartPr/>
                <p14:nvPr/>
              </p14:nvContentPartPr>
              <p14:xfrm>
                <a:off x="3411328" y="2649168"/>
                <a:ext cx="19800" cy="180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32F7DAA-92D3-179E-6AFD-85A22A691EC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405208" y="2643048"/>
                  <a:ext cx="320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AFA189B-93FE-8DFE-C6FB-D54A0353BC2C}"/>
                    </a:ext>
                  </a:extLst>
                </p14:cNvPr>
                <p14:cNvContentPartPr/>
                <p14:nvPr/>
              </p14:nvContentPartPr>
              <p14:xfrm>
                <a:off x="3409528" y="2595888"/>
                <a:ext cx="155880" cy="148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AFA189B-93FE-8DFE-C6FB-D54A0353BC2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403408" y="2589768"/>
                  <a:ext cx="168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2A21D74-CC69-3A3A-9E64-A0862D9F5AB5}"/>
                    </a:ext>
                  </a:extLst>
                </p14:cNvPr>
                <p14:cNvContentPartPr/>
                <p14:nvPr/>
              </p14:nvContentPartPr>
              <p14:xfrm>
                <a:off x="3266968" y="3004848"/>
                <a:ext cx="34200" cy="203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2A21D74-CC69-3A3A-9E64-A0862D9F5AB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260848" y="2998728"/>
                  <a:ext cx="464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2EE1890-5377-1E26-01BB-F1FF484EEEF5}"/>
                    </a:ext>
                  </a:extLst>
                </p14:cNvPr>
                <p14:cNvContentPartPr/>
                <p14:nvPr/>
              </p14:nvContentPartPr>
              <p14:xfrm>
                <a:off x="3269488" y="2975328"/>
                <a:ext cx="166680" cy="247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2EE1890-5377-1E26-01BB-F1FF484EEEF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263368" y="2969208"/>
                  <a:ext cx="1789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792E62F-FC32-6698-CE9A-50647A0A1AAE}"/>
                    </a:ext>
                  </a:extLst>
                </p14:cNvPr>
                <p14:cNvContentPartPr/>
                <p14:nvPr/>
              </p14:nvContentPartPr>
              <p14:xfrm>
                <a:off x="3629488" y="2679048"/>
                <a:ext cx="137520" cy="3952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792E62F-FC32-6698-CE9A-50647A0A1AA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23368" y="2672928"/>
                  <a:ext cx="14976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ACA708A-927C-0A15-AB36-35472E0F87BF}"/>
                    </a:ext>
                  </a:extLst>
                </p14:cNvPr>
                <p14:cNvContentPartPr/>
                <p14:nvPr/>
              </p14:nvContentPartPr>
              <p14:xfrm>
                <a:off x="3760528" y="2815848"/>
                <a:ext cx="270360" cy="182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ACA708A-927C-0A15-AB36-35472E0F87B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754408" y="2809728"/>
                  <a:ext cx="2826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43242FD-4C09-5F1A-09CA-E6B41F0B3E8C}"/>
                    </a:ext>
                  </a:extLst>
                </p14:cNvPr>
                <p14:cNvContentPartPr/>
                <p14:nvPr/>
              </p14:nvContentPartPr>
              <p14:xfrm>
                <a:off x="4057888" y="2928528"/>
                <a:ext cx="96480" cy="1252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43242FD-4C09-5F1A-09CA-E6B41F0B3E8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051768" y="2922408"/>
                  <a:ext cx="1087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E5CE58B-F4BE-F651-C690-73834F2B2266}"/>
                    </a:ext>
                  </a:extLst>
                </p14:cNvPr>
                <p14:cNvContentPartPr/>
                <p14:nvPr/>
              </p14:nvContentPartPr>
              <p14:xfrm>
                <a:off x="4202608" y="2603448"/>
                <a:ext cx="126360" cy="495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E5CE58B-F4BE-F651-C690-73834F2B226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196488" y="2597328"/>
                  <a:ext cx="138600" cy="50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9B900495-9452-36A6-79DA-4973F288F65B}"/>
              </a:ext>
            </a:extLst>
          </p:cNvPr>
          <p:cNvGrpSpPr/>
          <p:nvPr/>
        </p:nvGrpSpPr>
        <p:grpSpPr>
          <a:xfrm>
            <a:off x="2848104" y="337141"/>
            <a:ext cx="851400" cy="597600"/>
            <a:chOff x="2848104" y="337141"/>
            <a:chExt cx="851400" cy="5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E45307C-7F70-7D5F-4BB3-D4253B72037B}"/>
                    </a:ext>
                  </a:extLst>
                </p14:cNvPr>
                <p14:cNvContentPartPr/>
                <p14:nvPr/>
              </p14:nvContentPartPr>
              <p14:xfrm>
                <a:off x="2874024" y="421381"/>
                <a:ext cx="89640" cy="5047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E45307C-7F70-7D5F-4BB3-D4253B72037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867904" y="415261"/>
                  <a:ext cx="10188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1A3F2CE-29EF-9B01-E4E3-F6BBAD8DE592}"/>
                    </a:ext>
                  </a:extLst>
                </p14:cNvPr>
                <p14:cNvContentPartPr/>
                <p14:nvPr/>
              </p14:nvContentPartPr>
              <p14:xfrm>
                <a:off x="2848104" y="337141"/>
                <a:ext cx="352440" cy="3456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1A3F2CE-29EF-9B01-E4E3-F6BBAD8DE59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841984" y="331021"/>
                  <a:ext cx="36468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48211CD-FC08-35C5-D854-3BD44027CC62}"/>
                    </a:ext>
                  </a:extLst>
                </p14:cNvPr>
                <p14:cNvContentPartPr/>
                <p14:nvPr/>
              </p14:nvContentPartPr>
              <p14:xfrm>
                <a:off x="3097944" y="724501"/>
                <a:ext cx="291600" cy="1936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48211CD-FC08-35C5-D854-3BD44027CC6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091824" y="718381"/>
                  <a:ext cx="3038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D70ABC3-D00B-18B0-2054-3B03619160D6}"/>
                    </a:ext>
                  </a:extLst>
                </p14:cNvPr>
                <p14:cNvContentPartPr/>
                <p14:nvPr/>
              </p14:nvContentPartPr>
              <p14:xfrm>
                <a:off x="3333024" y="379261"/>
                <a:ext cx="140760" cy="5554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D70ABC3-D00B-18B0-2054-3B03619160D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26904" y="373141"/>
                  <a:ext cx="15300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8534848-F8AC-1392-976C-8FB5A1FE340D}"/>
                    </a:ext>
                  </a:extLst>
                </p14:cNvPr>
                <p14:cNvContentPartPr/>
                <p14:nvPr/>
              </p14:nvContentPartPr>
              <p14:xfrm>
                <a:off x="3473064" y="697861"/>
                <a:ext cx="226440" cy="190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8534848-F8AC-1392-976C-8FB5A1FE340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466944" y="691741"/>
                  <a:ext cx="23868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D9D2456F-A200-5998-4CD0-BC34591A3F66}"/>
              </a:ext>
            </a:extLst>
          </p:cNvPr>
          <p:cNvGrpSpPr/>
          <p:nvPr/>
        </p:nvGrpSpPr>
        <p:grpSpPr>
          <a:xfrm>
            <a:off x="3788784" y="355501"/>
            <a:ext cx="1131840" cy="578880"/>
            <a:chOff x="3788784" y="355501"/>
            <a:chExt cx="1131840" cy="57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4C0CFB0-5341-0AED-711E-056CC3EB40F5}"/>
                    </a:ext>
                  </a:extLst>
                </p14:cNvPr>
                <p14:cNvContentPartPr/>
                <p14:nvPr/>
              </p14:nvContentPartPr>
              <p14:xfrm>
                <a:off x="3788784" y="706141"/>
                <a:ext cx="177840" cy="1962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4C0CFB0-5341-0AED-711E-056CC3EB40F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782664" y="700021"/>
                  <a:ext cx="1900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3D27C3B-0581-1196-76B5-660C0F97067B}"/>
                    </a:ext>
                  </a:extLst>
                </p14:cNvPr>
                <p14:cNvContentPartPr/>
                <p14:nvPr/>
              </p14:nvContentPartPr>
              <p14:xfrm>
                <a:off x="4009464" y="693541"/>
                <a:ext cx="135720" cy="2048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3D27C3B-0581-1196-76B5-660C0F97067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003344" y="687421"/>
                  <a:ext cx="1479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3D4895D-29BB-7654-3053-BA92926BD45A}"/>
                    </a:ext>
                  </a:extLst>
                </p14:cNvPr>
                <p14:cNvContentPartPr/>
                <p14:nvPr/>
              </p14:nvContentPartPr>
              <p14:xfrm>
                <a:off x="4016304" y="588781"/>
                <a:ext cx="53280" cy="176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3D4895D-29BB-7654-3053-BA92926BD45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010184" y="582661"/>
                  <a:ext cx="65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601F0F2-BD8A-F8A2-1A30-D6B5EDFD0B16}"/>
                    </a:ext>
                  </a:extLst>
                </p14:cNvPr>
                <p14:cNvContentPartPr/>
                <p14:nvPr/>
              </p14:nvContentPartPr>
              <p14:xfrm>
                <a:off x="4121424" y="689581"/>
                <a:ext cx="262080" cy="213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601F0F2-BD8A-F8A2-1A30-D6B5EDFD0B1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115304" y="683461"/>
                  <a:ext cx="2743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FA9DF9D-F0E4-DB57-524F-77FF25F1F9A0}"/>
                    </a:ext>
                  </a:extLst>
                </p14:cNvPr>
                <p14:cNvContentPartPr/>
                <p14:nvPr/>
              </p14:nvContentPartPr>
              <p14:xfrm>
                <a:off x="4158504" y="770221"/>
                <a:ext cx="238680" cy="43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FA9DF9D-F0E4-DB57-524F-77FF25F1F9A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152384" y="764101"/>
                  <a:ext cx="2509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FD6466B-7690-0A6E-5359-8B04AF84B1C9}"/>
                    </a:ext>
                  </a:extLst>
                </p14:cNvPr>
                <p14:cNvContentPartPr/>
                <p14:nvPr/>
              </p14:nvContentPartPr>
              <p14:xfrm>
                <a:off x="4410504" y="662221"/>
                <a:ext cx="179640" cy="233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FD6466B-7690-0A6E-5359-8B04AF84B1C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404384" y="656101"/>
                  <a:ext cx="1918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B7B8B3A-EDFD-2B92-9A93-2EFE83133C32}"/>
                    </a:ext>
                  </a:extLst>
                </p14:cNvPr>
                <p14:cNvContentPartPr/>
                <p14:nvPr/>
              </p14:nvContentPartPr>
              <p14:xfrm>
                <a:off x="4598784" y="355501"/>
                <a:ext cx="321840" cy="5788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B7B8B3A-EDFD-2B92-9A93-2EFE83133C3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592664" y="349381"/>
                  <a:ext cx="334080" cy="59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999FEF3A-413B-1100-0E5B-2E35C1743D4C}"/>
              </a:ext>
            </a:extLst>
          </p:cNvPr>
          <p:cNvGrpSpPr/>
          <p:nvPr/>
        </p:nvGrpSpPr>
        <p:grpSpPr>
          <a:xfrm>
            <a:off x="5306184" y="322381"/>
            <a:ext cx="1728000" cy="750960"/>
            <a:chOff x="5306184" y="322381"/>
            <a:chExt cx="1728000" cy="75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8E18F2C-B566-A554-99F0-245041E7DF79}"/>
                    </a:ext>
                  </a:extLst>
                </p14:cNvPr>
                <p14:cNvContentPartPr/>
                <p14:nvPr/>
              </p14:nvContentPartPr>
              <p14:xfrm>
                <a:off x="5306184" y="385021"/>
                <a:ext cx="332280" cy="4834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8E18F2C-B566-A554-99F0-245041E7DF7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300064" y="378901"/>
                  <a:ext cx="34452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56D6BE1-DB61-F7A6-17A7-C7D0F10A17F3}"/>
                    </a:ext>
                  </a:extLst>
                </p14:cNvPr>
                <p14:cNvContentPartPr/>
                <p14:nvPr/>
              </p14:nvContentPartPr>
              <p14:xfrm>
                <a:off x="5632344" y="701821"/>
                <a:ext cx="174240" cy="180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56D6BE1-DB61-F7A6-17A7-C7D0F10A17F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626224" y="695701"/>
                  <a:ext cx="186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9E5B4D8-7AA1-C847-6E2A-AF12CD6F78A0}"/>
                    </a:ext>
                  </a:extLst>
                </p14:cNvPr>
                <p14:cNvContentPartPr/>
                <p14:nvPr/>
              </p14:nvContentPartPr>
              <p14:xfrm>
                <a:off x="5773104" y="644941"/>
                <a:ext cx="389880" cy="428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9E5B4D8-7AA1-C847-6E2A-AF12CD6F78A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766984" y="638821"/>
                  <a:ext cx="40212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F457009-AF3D-D665-9AD4-22D4ACDCEBB4}"/>
                    </a:ext>
                  </a:extLst>
                </p14:cNvPr>
                <p14:cNvContentPartPr/>
                <p14:nvPr/>
              </p14:nvContentPartPr>
              <p14:xfrm>
                <a:off x="6110784" y="687781"/>
                <a:ext cx="289080" cy="1890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F457009-AF3D-D665-9AD4-22D4ACDCEBB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104664" y="681661"/>
                  <a:ext cx="3013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E0FC094-D300-FBE6-6AF9-6C504C213F81}"/>
                    </a:ext>
                  </a:extLst>
                </p14:cNvPr>
                <p14:cNvContentPartPr/>
                <p14:nvPr/>
              </p14:nvContentPartPr>
              <p14:xfrm>
                <a:off x="6418584" y="673741"/>
                <a:ext cx="190800" cy="2174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E0FC094-D300-FBE6-6AF9-6C504C213F8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412464" y="667621"/>
                  <a:ext cx="2030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0530BF3-20BD-B705-78C6-F982375D4568}"/>
                    </a:ext>
                  </a:extLst>
                </p14:cNvPr>
                <p14:cNvContentPartPr/>
                <p14:nvPr/>
              </p14:nvContentPartPr>
              <p14:xfrm>
                <a:off x="6619104" y="682741"/>
                <a:ext cx="261000" cy="1857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0530BF3-20BD-B705-78C6-F982375D456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612984" y="676621"/>
                  <a:ext cx="273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2BCC644-4BEE-D4E2-B7FA-0AA9661AFF0C}"/>
                    </a:ext>
                  </a:extLst>
                </p14:cNvPr>
                <p14:cNvContentPartPr/>
                <p14:nvPr/>
              </p14:nvContentPartPr>
              <p14:xfrm>
                <a:off x="6884784" y="322381"/>
                <a:ext cx="59040" cy="576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2BCC644-4BEE-D4E2-B7FA-0AA9661AFF0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878664" y="316261"/>
                  <a:ext cx="7128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D54064B-DEFC-88B7-9CCD-47E8562C9259}"/>
                    </a:ext>
                  </a:extLst>
                </p14:cNvPr>
                <p14:cNvContentPartPr/>
                <p14:nvPr/>
              </p14:nvContentPartPr>
              <p14:xfrm>
                <a:off x="6766344" y="617221"/>
                <a:ext cx="267840" cy="288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D54064B-DEFC-88B7-9CCD-47E8562C925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760224" y="611101"/>
                  <a:ext cx="28008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A444E170-7B63-D0CD-99BF-30EB7EB63998}"/>
              </a:ext>
            </a:extLst>
          </p:cNvPr>
          <p:cNvGrpSpPr/>
          <p:nvPr/>
        </p:nvGrpSpPr>
        <p:grpSpPr>
          <a:xfrm>
            <a:off x="7287264" y="237061"/>
            <a:ext cx="493200" cy="651960"/>
            <a:chOff x="7287264" y="237061"/>
            <a:chExt cx="493200" cy="65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60BA672-169F-1F20-EAFC-664C2810DC32}"/>
                    </a:ext>
                  </a:extLst>
                </p14:cNvPr>
                <p14:cNvContentPartPr/>
                <p14:nvPr/>
              </p14:nvContentPartPr>
              <p14:xfrm>
                <a:off x="7287264" y="661141"/>
                <a:ext cx="206640" cy="2188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60BA672-169F-1F20-EAFC-664C2810DC3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281144" y="655021"/>
                  <a:ext cx="2188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F8A2E3D-E062-C287-A3BC-6E024A14CC7A}"/>
                    </a:ext>
                  </a:extLst>
                </p14:cNvPr>
                <p14:cNvContentPartPr/>
                <p14:nvPr/>
              </p14:nvContentPartPr>
              <p14:xfrm>
                <a:off x="7522704" y="237061"/>
                <a:ext cx="257760" cy="6519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F8A2E3D-E062-C287-A3BC-6E024A14CC7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516584" y="230941"/>
                  <a:ext cx="270000" cy="66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00A858D-D194-ADDF-CBB0-AE3A2DC6CB41}"/>
                    </a:ext>
                  </a:extLst>
                </p14:cNvPr>
                <p14:cNvContentPartPr/>
                <p14:nvPr/>
              </p14:nvContentPartPr>
              <p14:xfrm>
                <a:off x="7515504" y="649261"/>
                <a:ext cx="259920" cy="403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00A858D-D194-ADDF-CBB0-AE3A2DC6CB4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509384" y="643141"/>
                  <a:ext cx="27216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87586D78-6038-CF4A-71EB-6AC771EBDB31}"/>
              </a:ext>
            </a:extLst>
          </p:cNvPr>
          <p:cNvGrpSpPr/>
          <p:nvPr/>
        </p:nvGrpSpPr>
        <p:grpSpPr>
          <a:xfrm>
            <a:off x="8056224" y="328141"/>
            <a:ext cx="1403640" cy="556200"/>
            <a:chOff x="8056224" y="328141"/>
            <a:chExt cx="1403640" cy="55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0001267-4EA6-BC39-6E89-423BA0E6ECB8}"/>
                    </a:ext>
                  </a:extLst>
                </p14:cNvPr>
                <p14:cNvContentPartPr/>
                <p14:nvPr/>
              </p14:nvContentPartPr>
              <p14:xfrm>
                <a:off x="8056224" y="392221"/>
                <a:ext cx="316440" cy="4590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0001267-4EA6-BC39-6E89-423BA0E6ECB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050104" y="386101"/>
                  <a:ext cx="32868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1E0854D-7355-5E93-C752-ED2D95A1966A}"/>
                    </a:ext>
                  </a:extLst>
                </p14:cNvPr>
                <p14:cNvContentPartPr/>
                <p14:nvPr/>
              </p14:nvContentPartPr>
              <p14:xfrm>
                <a:off x="8265744" y="656461"/>
                <a:ext cx="201960" cy="1947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1E0854D-7355-5E93-C752-ED2D95A1966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259624" y="650341"/>
                  <a:ext cx="214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E9E2A64-7B2F-F8BE-09B3-46E4908D24F4}"/>
                    </a:ext>
                  </a:extLst>
                </p14:cNvPr>
                <p14:cNvContentPartPr/>
                <p14:nvPr/>
              </p14:nvContentPartPr>
              <p14:xfrm>
                <a:off x="8455104" y="656821"/>
                <a:ext cx="284400" cy="2106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E9E2A64-7B2F-F8BE-09B3-46E4908D24F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448984" y="650701"/>
                  <a:ext cx="2966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615B2C6-ADE4-8D6E-EA1D-AEBF5D4AB971}"/>
                    </a:ext>
                  </a:extLst>
                </p14:cNvPr>
                <p14:cNvContentPartPr/>
                <p14:nvPr/>
              </p14:nvContentPartPr>
              <p14:xfrm>
                <a:off x="8680464" y="364861"/>
                <a:ext cx="92880" cy="503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615B2C6-ADE4-8D6E-EA1D-AEBF5D4AB97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674344" y="358741"/>
                  <a:ext cx="10512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10F4679-1257-0A75-2886-12229FEDE0D0}"/>
                    </a:ext>
                  </a:extLst>
                </p14:cNvPr>
                <p14:cNvContentPartPr/>
                <p14:nvPr/>
              </p14:nvContentPartPr>
              <p14:xfrm>
                <a:off x="8636184" y="574021"/>
                <a:ext cx="240480" cy="396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10F4679-1257-0A75-2886-12229FEDE0D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630064" y="567901"/>
                  <a:ext cx="2527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6846834-0B90-4683-975B-904C8EEE04EF}"/>
                    </a:ext>
                  </a:extLst>
                </p14:cNvPr>
                <p14:cNvContentPartPr/>
                <p14:nvPr/>
              </p14:nvContentPartPr>
              <p14:xfrm>
                <a:off x="8795664" y="674821"/>
                <a:ext cx="171000" cy="1868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6846834-0B90-4683-975B-904C8EEE04E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789544" y="668701"/>
                  <a:ext cx="1832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65699BB-FEA7-70DC-0073-50D3E99BADDD}"/>
                    </a:ext>
                  </a:extLst>
                </p14:cNvPr>
                <p14:cNvContentPartPr/>
                <p14:nvPr/>
              </p14:nvContentPartPr>
              <p14:xfrm>
                <a:off x="8985384" y="328141"/>
                <a:ext cx="474480" cy="5562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65699BB-FEA7-70DC-0073-50D3E99BADD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979264" y="322021"/>
                  <a:ext cx="486720" cy="56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EE811278-715B-A64E-56FA-1F900493DE38}"/>
              </a:ext>
            </a:extLst>
          </p:cNvPr>
          <p:cNvGrpSpPr/>
          <p:nvPr/>
        </p:nvGrpSpPr>
        <p:grpSpPr>
          <a:xfrm>
            <a:off x="9797904" y="375661"/>
            <a:ext cx="1011240" cy="542160"/>
            <a:chOff x="9797904" y="375661"/>
            <a:chExt cx="1011240" cy="54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543B462-2620-7328-9B3A-C22C3BE9D7D2}"/>
                    </a:ext>
                  </a:extLst>
                </p14:cNvPr>
                <p14:cNvContentPartPr/>
                <p14:nvPr/>
              </p14:nvContentPartPr>
              <p14:xfrm>
                <a:off x="9855144" y="499141"/>
                <a:ext cx="60480" cy="4089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543B462-2620-7328-9B3A-C22C3BE9D7D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849024" y="493021"/>
                  <a:ext cx="727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D254C04-EB5D-11A0-D542-AD15827C37BE}"/>
                    </a:ext>
                  </a:extLst>
                </p14:cNvPr>
                <p14:cNvContentPartPr/>
                <p14:nvPr/>
              </p14:nvContentPartPr>
              <p14:xfrm>
                <a:off x="9797904" y="375661"/>
                <a:ext cx="368640" cy="3650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D254C04-EB5D-11A0-D542-AD15827C37B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791784" y="369541"/>
                  <a:ext cx="38088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5D76B82-5B1F-FB87-ED5A-90F6AC7ACD5E}"/>
                    </a:ext>
                  </a:extLst>
                </p14:cNvPr>
                <p14:cNvContentPartPr/>
                <p14:nvPr/>
              </p14:nvContentPartPr>
              <p14:xfrm>
                <a:off x="10020024" y="702901"/>
                <a:ext cx="308160" cy="1940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5D76B82-5B1F-FB87-ED5A-90F6AC7ACD5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013904" y="696781"/>
                  <a:ext cx="3204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4D93866-EDF5-FC10-5D8A-2E77F777796F}"/>
                    </a:ext>
                  </a:extLst>
                </p14:cNvPr>
                <p14:cNvContentPartPr/>
                <p14:nvPr/>
              </p14:nvContentPartPr>
              <p14:xfrm>
                <a:off x="10355904" y="417781"/>
                <a:ext cx="86400" cy="4748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4D93866-EDF5-FC10-5D8A-2E77F777796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349784" y="411661"/>
                  <a:ext cx="9864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9A586FC-A971-6167-1885-D43BDBBAC303}"/>
                    </a:ext>
                  </a:extLst>
                </p14:cNvPr>
                <p14:cNvContentPartPr/>
                <p14:nvPr/>
              </p14:nvContentPartPr>
              <p14:xfrm>
                <a:off x="10288944" y="620101"/>
                <a:ext cx="272520" cy="676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9A586FC-A971-6167-1885-D43BDBBAC30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282824" y="613981"/>
                  <a:ext cx="2847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A9C97C5-7793-0FD7-0EAF-DAA995AF0EC4}"/>
                    </a:ext>
                  </a:extLst>
                </p14:cNvPr>
                <p14:cNvContentPartPr/>
                <p14:nvPr/>
              </p14:nvContentPartPr>
              <p14:xfrm>
                <a:off x="10509264" y="378901"/>
                <a:ext cx="299880" cy="538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A9C97C5-7793-0FD7-0EAF-DAA995AF0EC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503144" y="372781"/>
                  <a:ext cx="312120" cy="55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49D31B33-3D93-7091-41F0-83FE5DBB5884}"/>
                  </a:ext>
                </a:extLst>
              </p14:cNvPr>
              <p14:cNvContentPartPr/>
              <p14:nvPr/>
            </p14:nvContentPartPr>
            <p14:xfrm>
              <a:off x="10878624" y="4974661"/>
              <a:ext cx="623520" cy="90900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49D31B33-3D93-7091-41F0-83FE5DBB5884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0872504" y="4968541"/>
                <a:ext cx="635760" cy="9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FF1BB38D-B48D-9584-5C6F-6A9A59439072}"/>
                  </a:ext>
                </a:extLst>
              </p14:cNvPr>
              <p14:cNvContentPartPr/>
              <p14:nvPr/>
            </p14:nvContentPartPr>
            <p14:xfrm>
              <a:off x="9421344" y="5509621"/>
              <a:ext cx="1274760" cy="23364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FF1BB38D-B48D-9584-5C6F-6A9A59439072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9415224" y="5503501"/>
                <a:ext cx="128700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1AE59BCF-DA78-EBB1-689E-575F5D55F6C7}"/>
                  </a:ext>
                </a:extLst>
              </p14:cNvPr>
              <p14:cNvContentPartPr/>
              <p14:nvPr/>
            </p14:nvContentPartPr>
            <p14:xfrm>
              <a:off x="9835344" y="5545261"/>
              <a:ext cx="41400" cy="13824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1AE59BCF-DA78-EBB1-689E-575F5D55F6C7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9829224" y="5539141"/>
                <a:ext cx="536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1D468142-2C3E-2308-B5F0-263FAB3D1277}"/>
                  </a:ext>
                </a:extLst>
              </p14:cNvPr>
              <p14:cNvContentPartPr/>
              <p14:nvPr/>
            </p14:nvContentPartPr>
            <p14:xfrm>
              <a:off x="9384264" y="5077981"/>
              <a:ext cx="376200" cy="68436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1D468142-2C3E-2308-B5F0-263FAB3D1277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9378144" y="5071861"/>
                <a:ext cx="388440" cy="69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0A3AC9B8-EF79-2A00-7D05-4AC992115F22}"/>
                  </a:ext>
                </a:extLst>
              </p14:cNvPr>
              <p14:cNvContentPartPr/>
              <p14:nvPr/>
            </p14:nvContentPartPr>
            <p14:xfrm>
              <a:off x="9369864" y="5713741"/>
              <a:ext cx="429120" cy="34128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0A3AC9B8-EF79-2A00-7D05-4AC992115F22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9363744" y="5707621"/>
                <a:ext cx="44136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8B5AF370-281C-4FA6-AB7A-A15EF5420F5C}"/>
                  </a:ext>
                </a:extLst>
              </p14:cNvPr>
              <p14:cNvContentPartPr/>
              <p14:nvPr/>
            </p14:nvContentPartPr>
            <p14:xfrm>
              <a:off x="9725904" y="4963141"/>
              <a:ext cx="1086480" cy="10584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8B5AF370-281C-4FA6-AB7A-A15EF5420F5C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9719784" y="4957021"/>
                <a:ext cx="1098720" cy="11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oup 247">
            <a:extLst>
              <a:ext uri="{FF2B5EF4-FFF2-40B4-BE49-F238E27FC236}">
                <a16:creationId xmlns:a16="http://schemas.microsoft.com/office/drawing/2014/main" id="{5B50E210-175D-3D3C-768E-667ACC2FAF6E}"/>
              </a:ext>
            </a:extLst>
          </p:cNvPr>
          <p:cNvGrpSpPr/>
          <p:nvPr/>
        </p:nvGrpSpPr>
        <p:grpSpPr>
          <a:xfrm>
            <a:off x="9809424" y="5836861"/>
            <a:ext cx="1563840" cy="342720"/>
            <a:chOff x="9809424" y="5836861"/>
            <a:chExt cx="156384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7974880-73D9-8E30-B533-5F66447414CE}"/>
                    </a:ext>
                  </a:extLst>
                </p14:cNvPr>
                <p14:cNvContentPartPr/>
                <p14:nvPr/>
              </p14:nvContentPartPr>
              <p14:xfrm>
                <a:off x="9809424" y="6048901"/>
                <a:ext cx="953280" cy="1306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7974880-73D9-8E30-B533-5F66447414C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803304" y="6042781"/>
                  <a:ext cx="965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6922F18-2D17-020D-CF8A-86C1BA2C655A}"/>
                    </a:ext>
                  </a:extLst>
                </p14:cNvPr>
                <p14:cNvContentPartPr/>
                <p14:nvPr/>
              </p14:nvContentPartPr>
              <p14:xfrm>
                <a:off x="10749024" y="5836861"/>
                <a:ext cx="624240" cy="2930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6922F18-2D17-020D-CF8A-86C1BA2C655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742904" y="5830741"/>
                  <a:ext cx="636480" cy="30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707574DD-A54A-BEE9-14A7-EFA48F82F5B8}"/>
                  </a:ext>
                </a:extLst>
              </p14:cNvPr>
              <p14:cNvContentPartPr/>
              <p14:nvPr/>
            </p14:nvContentPartPr>
            <p14:xfrm>
              <a:off x="10885824" y="4972141"/>
              <a:ext cx="600840" cy="23652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707574DD-A54A-BEE9-14A7-EFA48F82F5B8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0879704" y="4966021"/>
                <a:ext cx="61308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1D9419A5-AD9D-546B-0616-CCA617D06CE6}"/>
                  </a:ext>
                </a:extLst>
              </p14:cNvPr>
              <p14:cNvContentPartPr/>
              <p14:nvPr/>
            </p14:nvContentPartPr>
            <p14:xfrm>
              <a:off x="11367504" y="5145301"/>
              <a:ext cx="138960" cy="78300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1D9419A5-AD9D-546B-0616-CCA617D06CE6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1361384" y="5139181"/>
                <a:ext cx="151200" cy="79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0BA31611-E87F-E621-C2CC-3FF611F73FC9}"/>
                  </a:ext>
                </a:extLst>
              </p14:cNvPr>
              <p14:cNvContentPartPr/>
              <p14:nvPr/>
            </p14:nvContentPartPr>
            <p14:xfrm>
              <a:off x="9780264" y="4085461"/>
              <a:ext cx="769320" cy="5652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0BA31611-E87F-E621-C2CC-3FF611F73FC9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9774144" y="4079341"/>
                <a:ext cx="7815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4C5CA36E-713B-8E69-B0B4-8960795953A6}"/>
                  </a:ext>
                </a:extLst>
              </p14:cNvPr>
              <p14:cNvContentPartPr/>
              <p14:nvPr/>
            </p14:nvContentPartPr>
            <p14:xfrm>
              <a:off x="10959264" y="3849301"/>
              <a:ext cx="350280" cy="37296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4C5CA36E-713B-8E69-B0B4-8960795953A6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0953144" y="3843181"/>
                <a:ext cx="36252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0E7570B8-F7AF-FC7A-6F28-D9EF2653BE58}"/>
                  </a:ext>
                </a:extLst>
              </p14:cNvPr>
              <p14:cNvContentPartPr/>
              <p14:nvPr/>
            </p14:nvContentPartPr>
            <p14:xfrm>
              <a:off x="9804024" y="4555621"/>
              <a:ext cx="697320" cy="7236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0E7570B8-F7AF-FC7A-6F28-D9EF2653BE58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9797904" y="4549501"/>
                <a:ext cx="709560" cy="8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" name="Group 255">
            <a:extLst>
              <a:ext uri="{FF2B5EF4-FFF2-40B4-BE49-F238E27FC236}">
                <a16:creationId xmlns:a16="http://schemas.microsoft.com/office/drawing/2014/main" id="{A1C3B00D-5CAF-03FF-CBA0-6C939F78515C}"/>
              </a:ext>
            </a:extLst>
          </p:cNvPr>
          <p:cNvGrpSpPr/>
          <p:nvPr/>
        </p:nvGrpSpPr>
        <p:grpSpPr>
          <a:xfrm>
            <a:off x="10902384" y="4395061"/>
            <a:ext cx="235080" cy="279360"/>
            <a:chOff x="10902384" y="4395061"/>
            <a:chExt cx="235080" cy="2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94B42DA-3C28-7E59-66F7-89693EDDD24A}"/>
                    </a:ext>
                  </a:extLst>
                </p14:cNvPr>
                <p14:cNvContentPartPr/>
                <p14:nvPr/>
              </p14:nvContentPartPr>
              <p14:xfrm>
                <a:off x="10902384" y="4423141"/>
                <a:ext cx="35280" cy="2232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94B42DA-3C28-7E59-66F7-89693EDDD24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896264" y="4417021"/>
                  <a:ext cx="475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C0D57A4F-2378-E77B-DE2A-BC96942A94F2}"/>
                    </a:ext>
                  </a:extLst>
                </p14:cNvPr>
                <p14:cNvContentPartPr/>
                <p14:nvPr/>
              </p14:nvContentPartPr>
              <p14:xfrm>
                <a:off x="10924704" y="4395061"/>
                <a:ext cx="212760" cy="2793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C0D57A4F-2378-E77B-DE2A-BC96942A94F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918584" y="4388941"/>
                  <a:ext cx="225000" cy="29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8F9D2958-84C7-A590-5D98-C40C08367453}"/>
              </a:ext>
            </a:extLst>
          </p:cNvPr>
          <p:cNvGrpSpPr/>
          <p:nvPr/>
        </p:nvGrpSpPr>
        <p:grpSpPr>
          <a:xfrm>
            <a:off x="8999424" y="4966741"/>
            <a:ext cx="2410560" cy="1813680"/>
            <a:chOff x="8999424" y="4966741"/>
            <a:chExt cx="2410560" cy="181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31C8ED9-1DEF-F4C6-B181-08A692549AE1}"/>
                    </a:ext>
                  </a:extLst>
                </p14:cNvPr>
                <p14:cNvContentPartPr/>
                <p14:nvPr/>
              </p14:nvContentPartPr>
              <p14:xfrm>
                <a:off x="9732384" y="4966741"/>
                <a:ext cx="1166400" cy="774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31C8ED9-1DEF-F4C6-B181-08A692549AE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726264" y="4960621"/>
                  <a:ext cx="11786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5B4323D-B66E-DABC-D0FE-A4ECC7B326B1}"/>
                    </a:ext>
                  </a:extLst>
                </p14:cNvPr>
                <p14:cNvContentPartPr/>
                <p14:nvPr/>
              </p14:nvContentPartPr>
              <p14:xfrm>
                <a:off x="9392904" y="5105341"/>
                <a:ext cx="321840" cy="6357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5B4323D-B66E-DABC-D0FE-A4ECC7B326B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386784" y="5099221"/>
                  <a:ext cx="33408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7C8DC3E-DB0A-8BE2-16D2-56914C50B7DD}"/>
                    </a:ext>
                  </a:extLst>
                </p14:cNvPr>
                <p14:cNvContentPartPr/>
                <p14:nvPr/>
              </p14:nvContentPartPr>
              <p14:xfrm>
                <a:off x="9342144" y="5742901"/>
                <a:ext cx="511200" cy="2872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7C8DC3E-DB0A-8BE2-16D2-56914C50B7D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336024" y="5736781"/>
                  <a:ext cx="5234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D9F213D-42A8-E726-9AEA-17623D8B866D}"/>
                    </a:ext>
                  </a:extLst>
                </p14:cNvPr>
                <p14:cNvContentPartPr/>
                <p14:nvPr/>
              </p14:nvContentPartPr>
              <p14:xfrm>
                <a:off x="9822024" y="6048901"/>
                <a:ext cx="939960" cy="979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D9F213D-42A8-E726-9AEA-17623D8B866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815904" y="6042781"/>
                  <a:ext cx="952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F280DFE-48AC-A2AE-3870-F263C2335686}"/>
                    </a:ext>
                  </a:extLst>
                </p14:cNvPr>
                <p14:cNvContentPartPr/>
                <p14:nvPr/>
              </p14:nvContentPartPr>
              <p14:xfrm>
                <a:off x="10726344" y="5837221"/>
                <a:ext cx="683640" cy="3193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F280DFE-48AC-A2AE-3870-F263C233568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720224" y="5831101"/>
                  <a:ext cx="6958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8B9E659-5BF3-BDD7-72D2-A40B58D3ED77}"/>
                    </a:ext>
                  </a:extLst>
                </p14:cNvPr>
                <p14:cNvContentPartPr/>
                <p14:nvPr/>
              </p14:nvContentPartPr>
              <p14:xfrm>
                <a:off x="10513584" y="5323861"/>
                <a:ext cx="153720" cy="1540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8B9E659-5BF3-BDD7-72D2-A40B58D3ED7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507464" y="5317741"/>
                  <a:ext cx="165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0020F52-DBC1-4D0B-038D-FA05FB598BD4}"/>
                    </a:ext>
                  </a:extLst>
                </p14:cNvPr>
                <p14:cNvContentPartPr/>
                <p14:nvPr/>
              </p14:nvContentPartPr>
              <p14:xfrm>
                <a:off x="10508904" y="5339341"/>
                <a:ext cx="158760" cy="964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0020F52-DBC1-4D0B-038D-FA05FB598BD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502784" y="5333221"/>
                  <a:ext cx="171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136AA6D-FB0B-69CA-EAD5-064AFD5F3E3B}"/>
                    </a:ext>
                  </a:extLst>
                </p14:cNvPr>
                <p14:cNvContentPartPr/>
                <p14:nvPr/>
              </p14:nvContentPartPr>
              <p14:xfrm>
                <a:off x="10710864" y="5223781"/>
                <a:ext cx="79920" cy="946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136AA6D-FB0B-69CA-EAD5-064AFD5F3E3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704744" y="5217661"/>
                  <a:ext cx="921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75AD009-6497-8AC4-8042-38F39C8DB270}"/>
                    </a:ext>
                  </a:extLst>
                </p14:cNvPr>
                <p14:cNvContentPartPr/>
                <p14:nvPr/>
              </p14:nvContentPartPr>
              <p14:xfrm>
                <a:off x="10800144" y="5238181"/>
                <a:ext cx="16920" cy="907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75AD009-6497-8AC4-8042-38F39C8DB27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794024" y="5232061"/>
                  <a:ext cx="29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3198E7B-6785-3513-53FD-24B0178E8C10}"/>
                    </a:ext>
                  </a:extLst>
                </p14:cNvPr>
                <p14:cNvContentPartPr/>
                <p14:nvPr/>
              </p14:nvContentPartPr>
              <p14:xfrm>
                <a:off x="10782144" y="5221261"/>
                <a:ext cx="80640" cy="558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3198E7B-6785-3513-53FD-24B0178E8C1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776024" y="5215141"/>
                  <a:ext cx="92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725BFC9-4DD3-C6BA-4BD0-00A8E89A1FF0}"/>
                    </a:ext>
                  </a:extLst>
                </p14:cNvPr>
                <p14:cNvContentPartPr/>
                <p14:nvPr/>
              </p14:nvContentPartPr>
              <p14:xfrm>
                <a:off x="8999424" y="5797621"/>
                <a:ext cx="168480" cy="1728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725BFC9-4DD3-C6BA-4BD0-00A8E89A1FF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993304" y="5791501"/>
                  <a:ext cx="1807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AF18013-A145-6586-F154-1E1E906C2F45}"/>
                    </a:ext>
                  </a:extLst>
                </p14:cNvPr>
                <p14:cNvContentPartPr/>
                <p14:nvPr/>
              </p14:nvContentPartPr>
              <p14:xfrm>
                <a:off x="9026064" y="5832181"/>
                <a:ext cx="157320" cy="1508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AF18013-A145-6586-F154-1E1E906C2F4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019944" y="5826061"/>
                  <a:ext cx="169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E4CE76D-8F6B-4D9C-D13D-5B3194CCAE17}"/>
                    </a:ext>
                  </a:extLst>
                </p14:cNvPr>
                <p14:cNvContentPartPr/>
                <p14:nvPr/>
              </p14:nvContentPartPr>
              <p14:xfrm>
                <a:off x="9162144" y="5751901"/>
                <a:ext cx="103680" cy="795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E4CE76D-8F6B-4D9C-D13D-5B3194CCAE1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156024" y="5745781"/>
                  <a:ext cx="1159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F0A3DA36-5C4F-8404-57E0-A64B3D91D12E}"/>
                    </a:ext>
                  </a:extLst>
                </p14:cNvPr>
                <p14:cNvContentPartPr/>
                <p14:nvPr/>
              </p14:nvContentPartPr>
              <p14:xfrm>
                <a:off x="9405864" y="5722741"/>
                <a:ext cx="4680" cy="50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F0A3DA36-5C4F-8404-57E0-A64B3D91D12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399744" y="5716621"/>
                  <a:ext cx="169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30A0FCDE-7B56-201E-D683-3FC7237BBF00}"/>
                    </a:ext>
                  </a:extLst>
                </p14:cNvPr>
                <p14:cNvContentPartPr/>
                <p14:nvPr/>
              </p14:nvContentPartPr>
              <p14:xfrm>
                <a:off x="9402624" y="5623741"/>
                <a:ext cx="39600" cy="1947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30A0FCDE-7B56-201E-D683-3FC7237BBF0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396504" y="5617621"/>
                  <a:ext cx="518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546938A6-7B13-F55B-BC3C-0AEDFBC1F21D}"/>
                    </a:ext>
                  </a:extLst>
                </p14:cNvPr>
                <p14:cNvContentPartPr/>
                <p14:nvPr/>
              </p14:nvContentPartPr>
              <p14:xfrm>
                <a:off x="9822384" y="5509981"/>
                <a:ext cx="32400" cy="1724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546938A6-7B13-F55B-BC3C-0AEDFBC1F21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816264" y="5503861"/>
                  <a:ext cx="44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11D7F3D6-3A7C-35D6-667B-21BA46EAAF91}"/>
                    </a:ext>
                  </a:extLst>
                </p14:cNvPr>
                <p14:cNvContentPartPr/>
                <p14:nvPr/>
              </p14:nvContentPartPr>
              <p14:xfrm>
                <a:off x="9219384" y="6276421"/>
                <a:ext cx="13320" cy="147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11D7F3D6-3A7C-35D6-667B-21BA46EAAF9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213264" y="6270301"/>
                  <a:ext cx="25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1B1A677-8BCA-0BB5-9D30-5453889E0417}"/>
                    </a:ext>
                  </a:extLst>
                </p14:cNvPr>
                <p14:cNvContentPartPr/>
                <p14:nvPr/>
              </p14:nvContentPartPr>
              <p14:xfrm>
                <a:off x="9365544" y="5732461"/>
                <a:ext cx="280800" cy="5425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1B1A677-8BCA-0BB5-9D30-5453889E041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359424" y="5726341"/>
                  <a:ext cx="29304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28E08F9-6EE5-5D74-43EF-2C0C3C48B4AA}"/>
                    </a:ext>
                  </a:extLst>
                </p14:cNvPr>
                <p14:cNvContentPartPr/>
                <p14:nvPr/>
              </p14:nvContentPartPr>
              <p14:xfrm>
                <a:off x="9523584" y="5731021"/>
                <a:ext cx="149760" cy="1072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28E08F9-6EE5-5D74-43EF-2C0C3C48B4A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517464" y="5724901"/>
                  <a:ext cx="162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8EF03852-09B6-DB8E-F504-1FD69E8A4044}"/>
                    </a:ext>
                  </a:extLst>
                </p14:cNvPr>
                <p14:cNvContentPartPr/>
                <p14:nvPr/>
              </p14:nvContentPartPr>
              <p14:xfrm>
                <a:off x="9057744" y="6358501"/>
                <a:ext cx="141480" cy="2674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8EF03852-09B6-DB8E-F504-1FD69E8A404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051624" y="6352381"/>
                  <a:ext cx="1537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96DE97B6-83E9-4C02-857A-916BFB8F39CE}"/>
                    </a:ext>
                  </a:extLst>
                </p14:cNvPr>
                <p14:cNvContentPartPr/>
                <p14:nvPr/>
              </p14:nvContentPartPr>
              <p14:xfrm>
                <a:off x="9045144" y="6544981"/>
                <a:ext cx="145080" cy="190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96DE97B6-83E9-4C02-857A-916BFB8F39C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039024" y="6538861"/>
                  <a:ext cx="157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C2FC8B94-A1D4-5DBA-FC60-B902B4B03304}"/>
                    </a:ext>
                  </a:extLst>
                </p14:cNvPr>
                <p14:cNvContentPartPr/>
                <p14:nvPr/>
              </p14:nvContentPartPr>
              <p14:xfrm>
                <a:off x="9213624" y="6494941"/>
                <a:ext cx="42480" cy="1440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C2FC8B94-A1D4-5DBA-FC60-B902B4B0330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207504" y="6488821"/>
                  <a:ext cx="54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6A74C276-0BF5-2537-1494-3D6269DABD4C}"/>
                    </a:ext>
                  </a:extLst>
                </p14:cNvPr>
                <p14:cNvContentPartPr/>
                <p14:nvPr/>
              </p14:nvContentPartPr>
              <p14:xfrm>
                <a:off x="9250704" y="6434821"/>
                <a:ext cx="24480" cy="111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6A74C276-0BF5-2537-1494-3D6269DABD4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244584" y="6428701"/>
                  <a:ext cx="367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B4C3A1D-A4EC-4798-3305-5306B0615148}"/>
                    </a:ext>
                  </a:extLst>
                </p14:cNvPr>
                <p14:cNvContentPartPr/>
                <p14:nvPr/>
              </p14:nvContentPartPr>
              <p14:xfrm>
                <a:off x="9314424" y="6281461"/>
                <a:ext cx="466200" cy="3308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B4C3A1D-A4EC-4798-3305-5306B061514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308304" y="6275341"/>
                  <a:ext cx="4784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058C07F-BB0E-4914-40F3-0CFB595DC2F3}"/>
                    </a:ext>
                  </a:extLst>
                </p14:cNvPr>
                <p14:cNvContentPartPr/>
                <p14:nvPr/>
              </p14:nvContentPartPr>
              <p14:xfrm>
                <a:off x="9952704" y="6397381"/>
                <a:ext cx="104400" cy="1836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058C07F-BB0E-4914-40F3-0CFB595DC2F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946584" y="6391261"/>
                  <a:ext cx="116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6755A5C1-2897-C3A4-E7F9-7F1610441D1E}"/>
                    </a:ext>
                  </a:extLst>
                </p14:cNvPr>
                <p14:cNvContentPartPr/>
                <p14:nvPr/>
              </p14:nvContentPartPr>
              <p14:xfrm>
                <a:off x="10114704" y="6378301"/>
                <a:ext cx="333720" cy="4021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6755A5C1-2897-C3A4-E7F9-7F1610441D1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108584" y="6372181"/>
                  <a:ext cx="34596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2A2DE3A9-A925-C023-DBCB-32598BF7536D}"/>
                    </a:ext>
                  </a:extLst>
                </p14:cNvPr>
                <p14:cNvContentPartPr/>
                <p14:nvPr/>
              </p14:nvContentPartPr>
              <p14:xfrm>
                <a:off x="10454544" y="6400261"/>
                <a:ext cx="279000" cy="1422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2A2DE3A9-A925-C023-DBCB-32598BF7536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448424" y="6394141"/>
                  <a:ext cx="291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1A1D880F-276A-A85C-4F16-D5C9CCF64B56}"/>
                    </a:ext>
                  </a:extLst>
                </p14:cNvPr>
                <p14:cNvContentPartPr/>
                <p14:nvPr/>
              </p14:nvContentPartPr>
              <p14:xfrm>
                <a:off x="10750824" y="6373261"/>
                <a:ext cx="118440" cy="1792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1A1D880F-276A-A85C-4F16-D5C9CCF64B5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744704" y="6367141"/>
                  <a:ext cx="1306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917D2D58-1245-E3BA-0DF4-2FF2C0451274}"/>
                    </a:ext>
                  </a:extLst>
                </p14:cNvPr>
                <p14:cNvContentPartPr/>
                <p14:nvPr/>
              </p14:nvContentPartPr>
              <p14:xfrm>
                <a:off x="10905264" y="6390901"/>
                <a:ext cx="174960" cy="1555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917D2D58-1245-E3BA-0DF4-2FF2C045127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899144" y="6384781"/>
                  <a:ext cx="1872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014707E8-4DFA-CF58-57B0-E3BF1663A435}"/>
                    </a:ext>
                  </a:extLst>
                </p14:cNvPr>
                <p14:cNvContentPartPr/>
                <p14:nvPr/>
              </p14:nvContentPartPr>
              <p14:xfrm>
                <a:off x="11110824" y="6181381"/>
                <a:ext cx="74160" cy="3715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014707E8-4DFA-CF58-57B0-E3BF1663A43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104704" y="6175261"/>
                  <a:ext cx="8640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9EB2B728-403A-3E4D-B1EA-03F8FDA4BFA4}"/>
                    </a:ext>
                  </a:extLst>
                </p14:cNvPr>
                <p14:cNvContentPartPr/>
                <p14:nvPr/>
              </p14:nvContentPartPr>
              <p14:xfrm>
                <a:off x="11100024" y="6319621"/>
                <a:ext cx="198360" cy="334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9EB2B728-403A-3E4D-B1EA-03F8FDA4BFA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093904" y="6313501"/>
                  <a:ext cx="21060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49BF3F4D-79EC-F44D-DC53-3E32A74294B6}"/>
              </a:ext>
            </a:extLst>
          </p:cNvPr>
          <p:cNvGrpSpPr/>
          <p:nvPr/>
        </p:nvGrpSpPr>
        <p:grpSpPr>
          <a:xfrm>
            <a:off x="728784" y="3574261"/>
            <a:ext cx="1704960" cy="574920"/>
            <a:chOff x="728784" y="3574261"/>
            <a:chExt cx="1704960" cy="57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258D07A1-AAB2-D5DF-B41E-AA0D720DD581}"/>
                    </a:ext>
                  </a:extLst>
                </p14:cNvPr>
                <p14:cNvContentPartPr/>
                <p14:nvPr/>
              </p14:nvContentPartPr>
              <p14:xfrm>
                <a:off x="728784" y="3760021"/>
                <a:ext cx="253080" cy="1879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258D07A1-AAB2-D5DF-B41E-AA0D720DD58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22664" y="3753901"/>
                  <a:ext cx="2653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DA8FF6EB-3BA5-BCCD-4F18-42CEA588AC82}"/>
                    </a:ext>
                  </a:extLst>
                </p14:cNvPr>
                <p14:cNvContentPartPr/>
                <p14:nvPr/>
              </p14:nvContentPartPr>
              <p14:xfrm>
                <a:off x="824184" y="3753901"/>
                <a:ext cx="160560" cy="1738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DA8FF6EB-3BA5-BCCD-4F18-42CEA588AC8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18064" y="3747781"/>
                  <a:ext cx="1728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1E96D597-D73A-7740-7784-B4B8C0687098}"/>
                    </a:ext>
                  </a:extLst>
                </p14:cNvPr>
                <p14:cNvContentPartPr/>
                <p14:nvPr/>
              </p14:nvContentPartPr>
              <p14:xfrm>
                <a:off x="1061784" y="3617821"/>
                <a:ext cx="142920" cy="1249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1E96D597-D73A-7740-7784-B4B8C068709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55664" y="3611701"/>
                  <a:ext cx="1551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7F22670A-14B7-1CEB-7E5C-8E1D31E6F2B0}"/>
                    </a:ext>
                  </a:extLst>
                </p14:cNvPr>
                <p14:cNvContentPartPr/>
                <p14:nvPr/>
              </p14:nvContentPartPr>
              <p14:xfrm>
                <a:off x="1228104" y="3625741"/>
                <a:ext cx="24840" cy="1440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7F22670A-14B7-1CEB-7E5C-8E1D31E6F2B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221984" y="3619621"/>
                  <a:ext cx="370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08F28200-15A1-A69E-DDD1-BB0E8EED89FE}"/>
                    </a:ext>
                  </a:extLst>
                </p14:cNvPr>
                <p14:cNvContentPartPr/>
                <p14:nvPr/>
              </p14:nvContentPartPr>
              <p14:xfrm>
                <a:off x="1195344" y="3608461"/>
                <a:ext cx="171360" cy="928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08F28200-15A1-A69E-DDD1-BB0E8EED89F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89224" y="3602341"/>
                  <a:ext cx="1836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7E56833C-7F5F-9A46-A18D-593E56C0D62C}"/>
                    </a:ext>
                  </a:extLst>
                </p14:cNvPr>
                <p14:cNvContentPartPr/>
                <p14:nvPr/>
              </p14:nvContentPartPr>
              <p14:xfrm>
                <a:off x="1044864" y="3936421"/>
                <a:ext cx="235080" cy="2127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7E56833C-7F5F-9A46-A18D-593E56C0D62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38744" y="3930301"/>
                  <a:ext cx="2473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182DDCBD-911C-0EC1-265D-D759DE29960B}"/>
                    </a:ext>
                  </a:extLst>
                </p14:cNvPr>
                <p14:cNvContentPartPr/>
                <p14:nvPr/>
              </p14:nvContentPartPr>
              <p14:xfrm>
                <a:off x="1397304" y="3660661"/>
                <a:ext cx="157680" cy="3204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182DDCBD-911C-0EC1-265D-D759DE29960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391184" y="3654541"/>
                  <a:ext cx="1699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92EB9890-8B06-B1AE-3BBC-11C44D7574EA}"/>
                    </a:ext>
                  </a:extLst>
                </p14:cNvPr>
                <p14:cNvContentPartPr/>
                <p14:nvPr/>
              </p14:nvContentPartPr>
              <p14:xfrm>
                <a:off x="1517904" y="3760021"/>
                <a:ext cx="302760" cy="1519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92EB9890-8B06-B1AE-3BBC-11C44D7574E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511784" y="3753901"/>
                  <a:ext cx="3150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275E27DF-56A3-F02F-C31A-AF681461B0BD}"/>
                    </a:ext>
                  </a:extLst>
                </p14:cNvPr>
                <p14:cNvContentPartPr/>
                <p14:nvPr/>
              </p14:nvContentPartPr>
              <p14:xfrm>
                <a:off x="1761624" y="3574261"/>
                <a:ext cx="220320" cy="3600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275E27DF-56A3-F02F-C31A-AF681461B0B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755504" y="3568141"/>
                  <a:ext cx="23256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2196056B-D98D-7EB8-8617-FE9C02825E65}"/>
                    </a:ext>
                  </a:extLst>
                </p14:cNvPr>
                <p14:cNvContentPartPr/>
                <p14:nvPr/>
              </p14:nvContentPartPr>
              <p14:xfrm>
                <a:off x="2152224" y="3670021"/>
                <a:ext cx="275400" cy="727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2196056B-D98D-7EB8-8617-FE9C02825E6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146104" y="3663901"/>
                  <a:ext cx="2876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6D21D116-4155-F389-44D2-26BE2520F82F}"/>
                    </a:ext>
                  </a:extLst>
                </p14:cNvPr>
                <p14:cNvContentPartPr/>
                <p14:nvPr/>
              </p14:nvContentPartPr>
              <p14:xfrm>
                <a:off x="2178144" y="3797101"/>
                <a:ext cx="255600" cy="540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6D21D116-4155-F389-44D2-26BE2520F82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172024" y="3790981"/>
                  <a:ext cx="26784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F1BD7F5A-8891-1A99-CA51-3C51D09C240F}"/>
              </a:ext>
            </a:extLst>
          </p:cNvPr>
          <p:cNvGrpSpPr/>
          <p:nvPr/>
        </p:nvGrpSpPr>
        <p:grpSpPr>
          <a:xfrm>
            <a:off x="2677464" y="3632941"/>
            <a:ext cx="455760" cy="505080"/>
            <a:chOff x="2677464" y="3632941"/>
            <a:chExt cx="455760" cy="50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B130EB07-A6C7-CC1D-1C7B-41A47952C843}"/>
                    </a:ext>
                  </a:extLst>
                </p14:cNvPr>
                <p14:cNvContentPartPr/>
                <p14:nvPr/>
              </p14:nvContentPartPr>
              <p14:xfrm>
                <a:off x="2807064" y="3632941"/>
                <a:ext cx="231840" cy="1861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B130EB07-A6C7-CC1D-1C7B-41A47952C84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800944" y="3626821"/>
                  <a:ext cx="2440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7D043432-11BD-DDCE-01A9-3A1C1D5F3EF4}"/>
                    </a:ext>
                  </a:extLst>
                </p14:cNvPr>
                <p14:cNvContentPartPr/>
                <p14:nvPr/>
              </p14:nvContentPartPr>
              <p14:xfrm>
                <a:off x="2677464" y="3826261"/>
                <a:ext cx="455760" cy="795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7D043432-11BD-DDCE-01A9-3A1C1D5F3EF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671344" y="3820141"/>
                  <a:ext cx="4680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0F846D7-27E9-196B-122B-924401D20DDB}"/>
                    </a:ext>
                  </a:extLst>
                </p14:cNvPr>
                <p14:cNvContentPartPr/>
                <p14:nvPr/>
              </p14:nvContentPartPr>
              <p14:xfrm>
                <a:off x="2715624" y="3951901"/>
                <a:ext cx="291600" cy="1861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0F846D7-27E9-196B-122B-924401D20DD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709504" y="3945781"/>
                  <a:ext cx="303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EBFD7906-544C-7576-2C03-934AF84C0793}"/>
                    </a:ext>
                  </a:extLst>
                </p14:cNvPr>
                <p14:cNvContentPartPr/>
                <p14:nvPr/>
              </p14:nvContentPartPr>
              <p14:xfrm>
                <a:off x="3033504" y="3985741"/>
                <a:ext cx="98640" cy="1065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EBFD7906-544C-7576-2C03-934AF84C079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027384" y="3979621"/>
                  <a:ext cx="11088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CA446F39-E80A-2CEB-AE83-AA7020E323EA}"/>
              </a:ext>
            </a:extLst>
          </p:cNvPr>
          <p:cNvGrpSpPr/>
          <p:nvPr/>
        </p:nvGrpSpPr>
        <p:grpSpPr>
          <a:xfrm>
            <a:off x="3336984" y="3401101"/>
            <a:ext cx="1277280" cy="642600"/>
            <a:chOff x="3336984" y="3401101"/>
            <a:chExt cx="1277280" cy="64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6C6F12B4-9B6F-1444-5284-4CF72E5B815E}"/>
                    </a:ext>
                  </a:extLst>
                </p14:cNvPr>
                <p14:cNvContentPartPr/>
                <p14:nvPr/>
              </p14:nvContentPartPr>
              <p14:xfrm>
                <a:off x="3336984" y="3683341"/>
                <a:ext cx="226800" cy="1810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6C6F12B4-9B6F-1444-5284-4CF72E5B815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330864" y="3677221"/>
                  <a:ext cx="239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A5104EDE-DC23-903F-C0ED-44B60A5AA2D3}"/>
                    </a:ext>
                  </a:extLst>
                </p14:cNvPr>
                <p14:cNvContentPartPr/>
                <p14:nvPr/>
              </p14:nvContentPartPr>
              <p14:xfrm>
                <a:off x="3349584" y="3666061"/>
                <a:ext cx="201960" cy="2131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A5104EDE-DC23-903F-C0ED-44B60A5AA2D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343464" y="3659941"/>
                  <a:ext cx="2142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654E23C-B999-99B2-ECC2-8A271924D3CD}"/>
                    </a:ext>
                  </a:extLst>
                </p14:cNvPr>
                <p14:cNvContentPartPr/>
                <p14:nvPr/>
              </p14:nvContentPartPr>
              <p14:xfrm>
                <a:off x="3640104" y="3503701"/>
                <a:ext cx="114480" cy="1278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654E23C-B999-99B2-ECC2-8A271924D3C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633984" y="3497581"/>
                  <a:ext cx="1267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E46C0626-FC49-0D80-EBD2-A72B5164093C}"/>
                    </a:ext>
                  </a:extLst>
                </p14:cNvPr>
                <p14:cNvContentPartPr/>
                <p14:nvPr/>
              </p14:nvContentPartPr>
              <p14:xfrm>
                <a:off x="3755304" y="3509461"/>
                <a:ext cx="23400" cy="1648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E46C0626-FC49-0D80-EBD2-A72B5164093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749184" y="3503341"/>
                  <a:ext cx="356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BBA0AE48-B612-65F1-D25C-FE526CA012E4}"/>
                    </a:ext>
                  </a:extLst>
                </p14:cNvPr>
                <p14:cNvContentPartPr/>
                <p14:nvPr/>
              </p14:nvContentPartPr>
              <p14:xfrm>
                <a:off x="3758544" y="3443581"/>
                <a:ext cx="152640" cy="1422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BBA0AE48-B612-65F1-D25C-FE526CA012E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752424" y="3437461"/>
                  <a:ext cx="164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75150F6B-2114-22FC-A3F5-387A04D5600E}"/>
                    </a:ext>
                  </a:extLst>
                </p14:cNvPr>
                <p14:cNvContentPartPr/>
                <p14:nvPr/>
              </p14:nvContentPartPr>
              <p14:xfrm>
                <a:off x="3596544" y="3841021"/>
                <a:ext cx="225360" cy="2026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75150F6B-2114-22FC-A3F5-387A04D5600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590424" y="3834901"/>
                  <a:ext cx="2376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9AC4142B-5C0A-0F39-20D7-06A705D5513B}"/>
                    </a:ext>
                  </a:extLst>
                </p14:cNvPr>
                <p14:cNvContentPartPr/>
                <p14:nvPr/>
              </p14:nvContentPartPr>
              <p14:xfrm>
                <a:off x="3950424" y="3474181"/>
                <a:ext cx="131400" cy="3582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9AC4142B-5C0A-0F39-20D7-06A705D5513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944304" y="3468061"/>
                  <a:ext cx="14364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EF833047-C643-AE3E-D10C-5496D443F9A9}"/>
                    </a:ext>
                  </a:extLst>
                </p14:cNvPr>
                <p14:cNvContentPartPr/>
                <p14:nvPr/>
              </p14:nvContentPartPr>
              <p14:xfrm>
                <a:off x="4053384" y="3622861"/>
                <a:ext cx="234360" cy="1922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EF833047-C643-AE3E-D10C-5496D443F9A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047264" y="3616741"/>
                  <a:ext cx="2466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69BFB72C-951B-848B-65A3-3A0B8FD3FA45}"/>
                    </a:ext>
                  </a:extLst>
                </p14:cNvPr>
                <p14:cNvContentPartPr/>
                <p14:nvPr/>
              </p14:nvContentPartPr>
              <p14:xfrm>
                <a:off x="4313664" y="3684061"/>
                <a:ext cx="90720" cy="1533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69BFB72C-951B-848B-65A3-3A0B8FD3FA4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307544" y="3677941"/>
                  <a:ext cx="102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D48B92A7-4840-EBD0-36BC-5F8B5C9B130C}"/>
                    </a:ext>
                  </a:extLst>
                </p14:cNvPr>
                <p14:cNvContentPartPr/>
                <p14:nvPr/>
              </p14:nvContentPartPr>
              <p14:xfrm>
                <a:off x="4406184" y="3401101"/>
                <a:ext cx="208080" cy="4305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D48B92A7-4840-EBD0-36BC-5F8B5C9B130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400064" y="3394981"/>
                  <a:ext cx="220320" cy="44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3B958F04-E3A6-B6F5-5A56-95469A0BD6EE}"/>
              </a:ext>
            </a:extLst>
          </p:cNvPr>
          <p:cNvGrpSpPr/>
          <p:nvPr/>
        </p:nvGrpSpPr>
        <p:grpSpPr>
          <a:xfrm>
            <a:off x="5144544" y="2944621"/>
            <a:ext cx="854640" cy="381960"/>
            <a:chOff x="5144544" y="2944621"/>
            <a:chExt cx="854640" cy="3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290C02B7-5DB7-8203-C4E7-56F48EF122B4}"/>
                    </a:ext>
                  </a:extLst>
                </p14:cNvPr>
                <p14:cNvContentPartPr/>
                <p14:nvPr/>
              </p14:nvContentPartPr>
              <p14:xfrm>
                <a:off x="5169024" y="2944621"/>
                <a:ext cx="272880" cy="3819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290C02B7-5DB7-8203-C4E7-56F48EF122B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162904" y="2938501"/>
                  <a:ext cx="2851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94C376E1-4342-4AAF-DABE-F791C7E086F0}"/>
                    </a:ext>
                  </a:extLst>
                </p14:cNvPr>
                <p14:cNvContentPartPr/>
                <p14:nvPr/>
              </p14:nvContentPartPr>
              <p14:xfrm>
                <a:off x="5144544" y="3118861"/>
                <a:ext cx="342720" cy="421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94C376E1-4342-4AAF-DABE-F791C7E086F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138424" y="3112741"/>
                  <a:ext cx="3549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B5EF4D7E-4CE4-3A9F-BB37-8E2576FF8DF9}"/>
                    </a:ext>
                  </a:extLst>
                </p14:cNvPr>
                <p14:cNvContentPartPr/>
                <p14:nvPr/>
              </p14:nvContentPartPr>
              <p14:xfrm>
                <a:off x="5697144" y="3130741"/>
                <a:ext cx="302040" cy="1918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B5EF4D7E-4CE4-3A9F-BB37-8E2576FF8DF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691024" y="3124621"/>
                  <a:ext cx="31428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E630F6F9-B6A2-349A-2941-691843ED059D}"/>
              </a:ext>
            </a:extLst>
          </p:cNvPr>
          <p:cNvGrpSpPr/>
          <p:nvPr/>
        </p:nvGrpSpPr>
        <p:grpSpPr>
          <a:xfrm>
            <a:off x="6190704" y="2752381"/>
            <a:ext cx="1593720" cy="565920"/>
            <a:chOff x="6190704" y="2752381"/>
            <a:chExt cx="1593720" cy="56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D7BF7DD7-C608-7B7C-04C8-EF3A558EA7E1}"/>
                    </a:ext>
                  </a:extLst>
                </p14:cNvPr>
                <p14:cNvContentPartPr/>
                <p14:nvPr/>
              </p14:nvContentPartPr>
              <p14:xfrm>
                <a:off x="6200064" y="3000421"/>
                <a:ext cx="155880" cy="2462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D7BF7DD7-C608-7B7C-04C8-EF3A558EA7E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193944" y="2994301"/>
                  <a:ext cx="1681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E11797AE-46FE-9293-9579-51ACC4CDC59D}"/>
                    </a:ext>
                  </a:extLst>
                </p14:cNvPr>
                <p14:cNvContentPartPr/>
                <p14:nvPr/>
              </p14:nvContentPartPr>
              <p14:xfrm>
                <a:off x="6190704" y="3135061"/>
                <a:ext cx="182160" cy="151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E11797AE-46FE-9293-9579-51ACC4CDC59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184584" y="3128941"/>
                  <a:ext cx="194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FFE77872-9A45-A674-6DF6-DB6837FBA3F1}"/>
                    </a:ext>
                  </a:extLst>
                </p14:cNvPr>
                <p14:cNvContentPartPr/>
                <p14:nvPr/>
              </p14:nvContentPartPr>
              <p14:xfrm>
                <a:off x="6526224" y="2901061"/>
                <a:ext cx="172080" cy="3715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FFE77872-9A45-A674-6DF6-DB6837FBA3F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520104" y="2894941"/>
                  <a:ext cx="1843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4A1FE15F-D3BB-5040-84AB-9FB9595B75BB}"/>
                    </a:ext>
                  </a:extLst>
                </p14:cNvPr>
                <p14:cNvContentPartPr/>
                <p14:nvPr/>
              </p14:nvContentPartPr>
              <p14:xfrm>
                <a:off x="6713784" y="3075661"/>
                <a:ext cx="262440" cy="1508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4A1FE15F-D3BB-5040-84AB-9FB9595B75B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707664" y="3069541"/>
                  <a:ext cx="274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8584B6DC-1787-ECF8-D04B-F10B2B29168D}"/>
                    </a:ext>
                  </a:extLst>
                </p14:cNvPr>
                <p14:cNvContentPartPr/>
                <p14:nvPr/>
              </p14:nvContentPartPr>
              <p14:xfrm>
                <a:off x="6993144" y="3112021"/>
                <a:ext cx="79560" cy="1141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8584B6DC-1787-ECF8-D04B-F10B2B29168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987024" y="3105901"/>
                  <a:ext cx="918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3405A7B5-35E7-1466-A71D-3BEAC7E18415}"/>
                    </a:ext>
                  </a:extLst>
                </p14:cNvPr>
                <p14:cNvContentPartPr/>
                <p14:nvPr/>
              </p14:nvContentPartPr>
              <p14:xfrm>
                <a:off x="7177464" y="3128221"/>
                <a:ext cx="18000" cy="1090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3405A7B5-35E7-1466-A71D-3BEAC7E1841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171344" y="3122101"/>
                  <a:ext cx="302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9EC68DEA-B759-29F1-0A7A-CAF0D15714FB}"/>
                    </a:ext>
                  </a:extLst>
                </p14:cNvPr>
                <p14:cNvContentPartPr/>
                <p14:nvPr/>
              </p14:nvContentPartPr>
              <p14:xfrm>
                <a:off x="7297344" y="2996821"/>
                <a:ext cx="255240" cy="1987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9EC68DEA-B759-29F1-0A7A-CAF0D15714F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291224" y="2990701"/>
                  <a:ext cx="2674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87EB6776-68A6-8816-C8BE-FFE9D87A1DF7}"/>
                    </a:ext>
                  </a:extLst>
                </p14:cNvPr>
                <p14:cNvContentPartPr/>
                <p14:nvPr/>
              </p14:nvContentPartPr>
              <p14:xfrm>
                <a:off x="7594704" y="3118501"/>
                <a:ext cx="28440" cy="1195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87EB6776-68A6-8816-C8BE-FFE9D87A1DF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588584" y="3112381"/>
                  <a:ext cx="406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B0C5F2E4-2C10-1216-0B27-BF75C955F6E3}"/>
                    </a:ext>
                  </a:extLst>
                </p14:cNvPr>
                <p14:cNvContentPartPr/>
                <p14:nvPr/>
              </p14:nvContentPartPr>
              <p14:xfrm>
                <a:off x="7627464" y="2752381"/>
                <a:ext cx="156960" cy="5659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B0C5F2E4-2C10-1216-0B27-BF75C955F6E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621344" y="2746261"/>
                  <a:ext cx="169200" cy="57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649232E1-82AE-552C-F8F9-C81411CD2C1C}"/>
              </a:ext>
            </a:extLst>
          </p:cNvPr>
          <p:cNvGrpSpPr/>
          <p:nvPr/>
        </p:nvGrpSpPr>
        <p:grpSpPr>
          <a:xfrm>
            <a:off x="851184" y="5156461"/>
            <a:ext cx="501120" cy="449640"/>
            <a:chOff x="851184" y="5156461"/>
            <a:chExt cx="50112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E3388880-4CC6-09D6-C5FA-8B12129FAA4E}"/>
                    </a:ext>
                  </a:extLst>
                </p14:cNvPr>
                <p14:cNvContentPartPr/>
                <p14:nvPr/>
              </p14:nvContentPartPr>
              <p14:xfrm>
                <a:off x="905184" y="5156461"/>
                <a:ext cx="237960" cy="4269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E3388880-4CC6-09D6-C5FA-8B12129FAA4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99064" y="5150341"/>
                  <a:ext cx="25020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5283D5E9-CB76-35F5-A769-AA2E5D0CE08A}"/>
                    </a:ext>
                  </a:extLst>
                </p14:cNvPr>
                <p14:cNvContentPartPr/>
                <p14:nvPr/>
              </p14:nvContentPartPr>
              <p14:xfrm>
                <a:off x="851184" y="5471821"/>
                <a:ext cx="160200" cy="140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5283D5E9-CB76-35F5-A769-AA2E5D0CE08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45064" y="5465701"/>
                  <a:ext cx="172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4E8EB7D1-05A7-D6DF-6747-B6577ED178CE}"/>
                    </a:ext>
                  </a:extLst>
                </p14:cNvPr>
                <p14:cNvContentPartPr/>
                <p14:nvPr/>
              </p14:nvContentPartPr>
              <p14:xfrm>
                <a:off x="1095984" y="5430061"/>
                <a:ext cx="256320" cy="1760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4E8EB7D1-05A7-D6DF-6747-B6577ED178C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89864" y="5423941"/>
                  <a:ext cx="26856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035FD3A8-18DF-92E3-6AC7-75F6A70AD5B7}"/>
              </a:ext>
            </a:extLst>
          </p:cNvPr>
          <p:cNvGrpSpPr/>
          <p:nvPr/>
        </p:nvGrpSpPr>
        <p:grpSpPr>
          <a:xfrm>
            <a:off x="1772064" y="5086261"/>
            <a:ext cx="1002960" cy="521640"/>
            <a:chOff x="1772064" y="5086261"/>
            <a:chExt cx="1002960" cy="52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966CE370-CA31-7110-5D1C-D14BA1E3EDFD}"/>
                    </a:ext>
                  </a:extLst>
                </p14:cNvPr>
                <p14:cNvContentPartPr/>
                <p14:nvPr/>
              </p14:nvContentPartPr>
              <p14:xfrm>
                <a:off x="1772064" y="5380741"/>
                <a:ext cx="178560" cy="18828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966CE370-CA31-7110-5D1C-D14BA1E3EDF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765944" y="5374621"/>
                  <a:ext cx="1908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B6CF4ED1-379B-C84D-0D59-89937964AAF8}"/>
                    </a:ext>
                  </a:extLst>
                </p14:cNvPr>
                <p14:cNvContentPartPr/>
                <p14:nvPr/>
              </p14:nvContentPartPr>
              <p14:xfrm>
                <a:off x="1962864" y="5184541"/>
                <a:ext cx="173520" cy="1278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B6CF4ED1-379B-C84D-0D59-89937964AAF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956744" y="5178421"/>
                  <a:ext cx="185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29A148AD-770A-BD92-AF8D-C960F7BADA40}"/>
                    </a:ext>
                  </a:extLst>
                </p14:cNvPr>
                <p14:cNvContentPartPr/>
                <p14:nvPr/>
              </p14:nvContentPartPr>
              <p14:xfrm>
                <a:off x="2120904" y="5198221"/>
                <a:ext cx="16920" cy="1857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29A148AD-770A-BD92-AF8D-C960F7BADA4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114784" y="5192101"/>
                  <a:ext cx="291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13BEB3D8-7CF5-AA3E-AF6D-A3682C493C72}"/>
                    </a:ext>
                  </a:extLst>
                </p14:cNvPr>
                <p14:cNvContentPartPr/>
                <p14:nvPr/>
              </p14:nvContentPartPr>
              <p14:xfrm>
                <a:off x="2110464" y="5156101"/>
                <a:ext cx="127440" cy="1159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13BEB3D8-7CF5-AA3E-AF6D-A3682C493C7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104344" y="5149981"/>
                  <a:ext cx="1396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1FCD4439-3840-05AA-9113-683513E8E7E0}"/>
                    </a:ext>
                  </a:extLst>
                </p14:cNvPr>
                <p14:cNvContentPartPr/>
                <p14:nvPr/>
              </p14:nvContentPartPr>
              <p14:xfrm>
                <a:off x="2210904" y="5229541"/>
                <a:ext cx="180000" cy="3279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1FCD4439-3840-05AA-9113-683513E8E7E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204784" y="5223421"/>
                  <a:ext cx="1922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F24DE6AD-EDA4-4C93-9F76-7788644C5D71}"/>
                    </a:ext>
                  </a:extLst>
                </p14:cNvPr>
                <p14:cNvContentPartPr/>
                <p14:nvPr/>
              </p14:nvContentPartPr>
              <p14:xfrm>
                <a:off x="2354904" y="5375701"/>
                <a:ext cx="241920" cy="1526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F24DE6AD-EDA4-4C93-9F76-7788644C5D7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348784" y="5369581"/>
                  <a:ext cx="254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A23C1330-4D59-B4DC-C5D8-35A372AD9689}"/>
                    </a:ext>
                  </a:extLst>
                </p14:cNvPr>
                <p14:cNvContentPartPr/>
                <p14:nvPr/>
              </p14:nvContentPartPr>
              <p14:xfrm>
                <a:off x="2633904" y="5086261"/>
                <a:ext cx="141120" cy="5216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A23C1330-4D59-B4DC-C5D8-35A372AD968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627784" y="5080141"/>
                  <a:ext cx="153360" cy="53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484D2235-5F1E-80AC-D410-758763546D7F}"/>
              </a:ext>
            </a:extLst>
          </p:cNvPr>
          <p:cNvGrpSpPr/>
          <p:nvPr/>
        </p:nvGrpSpPr>
        <p:grpSpPr>
          <a:xfrm>
            <a:off x="3267504" y="5146381"/>
            <a:ext cx="1225080" cy="424440"/>
            <a:chOff x="3267504" y="5146381"/>
            <a:chExt cx="1225080" cy="42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2276296E-4E87-B882-B564-EF29CD13D149}"/>
                    </a:ext>
                  </a:extLst>
                </p14:cNvPr>
                <p14:cNvContentPartPr/>
                <p14:nvPr/>
              </p14:nvContentPartPr>
              <p14:xfrm>
                <a:off x="3320064" y="5250061"/>
                <a:ext cx="37440" cy="2894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2276296E-4E87-B882-B564-EF29CD13D149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313944" y="5243941"/>
                  <a:ext cx="496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CE5DF28A-0BED-6FF2-486A-F7494D4F6A73}"/>
                    </a:ext>
                  </a:extLst>
                </p14:cNvPr>
                <p14:cNvContentPartPr/>
                <p14:nvPr/>
              </p14:nvContentPartPr>
              <p14:xfrm>
                <a:off x="3267504" y="5192101"/>
                <a:ext cx="295920" cy="3787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CE5DF28A-0BED-6FF2-486A-F7494D4F6A7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261384" y="5185981"/>
                  <a:ext cx="30816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A5FDCC12-2BEB-D314-89A8-4232142D8254}"/>
                    </a:ext>
                  </a:extLst>
                </p14:cNvPr>
                <p14:cNvContentPartPr/>
                <p14:nvPr/>
              </p14:nvContentPartPr>
              <p14:xfrm>
                <a:off x="3726144" y="5342221"/>
                <a:ext cx="314280" cy="1404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A5FDCC12-2BEB-D314-89A8-4232142D825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720024" y="5336101"/>
                  <a:ext cx="326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E40C071D-2DB8-2011-7D98-3D6FA8C131A9}"/>
                    </a:ext>
                  </a:extLst>
                </p14:cNvPr>
                <p14:cNvContentPartPr/>
                <p14:nvPr/>
              </p14:nvContentPartPr>
              <p14:xfrm>
                <a:off x="3911904" y="5268061"/>
                <a:ext cx="174600" cy="14904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E40C071D-2DB8-2011-7D98-3D6FA8C131A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905784" y="5261941"/>
                  <a:ext cx="1868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5F6F23F0-E86B-11E4-D74B-A5EF4CEEFD0A}"/>
                    </a:ext>
                  </a:extLst>
                </p14:cNvPr>
                <p14:cNvContentPartPr/>
                <p14:nvPr/>
              </p14:nvContentPartPr>
              <p14:xfrm>
                <a:off x="3668904" y="5281021"/>
                <a:ext cx="176040" cy="1152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5F6F23F0-E86B-11E4-D74B-A5EF4CEEFD0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662784" y="5274901"/>
                  <a:ext cx="188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31BD9937-82A7-729A-D146-A951FD5891F7}"/>
                    </a:ext>
                  </a:extLst>
                </p14:cNvPr>
                <p14:cNvContentPartPr/>
                <p14:nvPr/>
              </p14:nvContentPartPr>
              <p14:xfrm>
                <a:off x="4237704" y="5146381"/>
                <a:ext cx="254880" cy="36432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31BD9937-82A7-729A-D146-A951FD5891F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231584" y="5140261"/>
                  <a:ext cx="267120" cy="37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22BAFDD3-0474-A587-B3B7-1E0A634CBF5E}"/>
              </a:ext>
            </a:extLst>
          </p:cNvPr>
          <p:cNvGrpSpPr/>
          <p:nvPr/>
        </p:nvGrpSpPr>
        <p:grpSpPr>
          <a:xfrm>
            <a:off x="1157544" y="5962861"/>
            <a:ext cx="738720" cy="276480"/>
            <a:chOff x="1157544" y="5962861"/>
            <a:chExt cx="738720" cy="2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A6360E57-F1F4-B817-FAC4-36A7D838DFA7}"/>
                    </a:ext>
                  </a:extLst>
                </p14:cNvPr>
                <p14:cNvContentPartPr/>
                <p14:nvPr/>
              </p14:nvContentPartPr>
              <p14:xfrm>
                <a:off x="1157544" y="6030901"/>
                <a:ext cx="141480" cy="2084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A6360E57-F1F4-B817-FAC4-36A7D838DFA7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51424" y="6024781"/>
                  <a:ext cx="1537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50949898-A1BF-AF0F-15C7-AC582395CFCC}"/>
                    </a:ext>
                  </a:extLst>
                </p14:cNvPr>
                <p14:cNvContentPartPr/>
                <p14:nvPr/>
              </p14:nvContentPartPr>
              <p14:xfrm>
                <a:off x="1343664" y="6057181"/>
                <a:ext cx="92160" cy="1530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50949898-A1BF-AF0F-15C7-AC582395CFC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337544" y="6051061"/>
                  <a:ext cx="104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82C2D145-9F08-77C1-BA72-920D84B62629}"/>
                    </a:ext>
                  </a:extLst>
                </p14:cNvPr>
                <p14:cNvContentPartPr/>
                <p14:nvPr/>
              </p14:nvContentPartPr>
              <p14:xfrm>
                <a:off x="1363104" y="5962861"/>
                <a:ext cx="18000" cy="1872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82C2D145-9F08-77C1-BA72-920D84B6262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356984" y="5956741"/>
                  <a:ext cx="30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3D66E27F-639D-230D-834E-6EC51CD4AE9D}"/>
                    </a:ext>
                  </a:extLst>
                </p14:cNvPr>
                <p14:cNvContentPartPr/>
                <p14:nvPr/>
              </p14:nvContentPartPr>
              <p14:xfrm>
                <a:off x="1430784" y="6053581"/>
                <a:ext cx="166320" cy="1436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3D66E27F-639D-230D-834E-6EC51CD4AE9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424664" y="6047461"/>
                  <a:ext cx="178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95EDEC9F-EFAD-8903-0D36-581E819E2C79}"/>
                    </a:ext>
                  </a:extLst>
                </p14:cNvPr>
                <p14:cNvContentPartPr/>
                <p14:nvPr/>
              </p14:nvContentPartPr>
              <p14:xfrm>
                <a:off x="1641744" y="6017941"/>
                <a:ext cx="111960" cy="17604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95EDEC9F-EFAD-8903-0D36-581E819E2C7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635624" y="6011821"/>
                  <a:ext cx="1242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7667EE36-6F92-D851-4DF8-B86E377A75F4}"/>
                    </a:ext>
                  </a:extLst>
                </p14:cNvPr>
                <p14:cNvContentPartPr/>
                <p14:nvPr/>
              </p14:nvContentPartPr>
              <p14:xfrm>
                <a:off x="1777824" y="6032701"/>
                <a:ext cx="118440" cy="1591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7667EE36-6F92-D851-4DF8-B86E377A75F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771704" y="6026581"/>
                  <a:ext cx="13068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830BC504-6E27-1BBC-A81B-BF29E8607252}"/>
              </a:ext>
            </a:extLst>
          </p:cNvPr>
          <p:cNvGrpSpPr/>
          <p:nvPr/>
        </p:nvGrpSpPr>
        <p:grpSpPr>
          <a:xfrm>
            <a:off x="2347344" y="5827861"/>
            <a:ext cx="2176920" cy="551160"/>
            <a:chOff x="2347344" y="5827861"/>
            <a:chExt cx="2176920" cy="55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40070B6C-5569-AE33-8415-854952CBD002}"/>
                    </a:ext>
                  </a:extLst>
                </p14:cNvPr>
                <p14:cNvContentPartPr/>
                <p14:nvPr/>
              </p14:nvContentPartPr>
              <p14:xfrm>
                <a:off x="2347344" y="6017941"/>
                <a:ext cx="145080" cy="2440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40070B6C-5569-AE33-8415-854952CBD00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341224" y="6011821"/>
                  <a:ext cx="1573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5223D35B-AFB0-AB8A-7B86-2C41F7A3D85F}"/>
                    </a:ext>
                  </a:extLst>
                </p14:cNvPr>
                <p14:cNvContentPartPr/>
                <p14:nvPr/>
              </p14:nvContentPartPr>
              <p14:xfrm>
                <a:off x="2492784" y="5886541"/>
                <a:ext cx="132840" cy="13968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5223D35B-AFB0-AB8A-7B86-2C41F7A3D85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486664" y="5880421"/>
                  <a:ext cx="1450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1EA17850-686C-655C-FD73-96DDD15F7772}"/>
                    </a:ext>
                  </a:extLst>
                </p14:cNvPr>
                <p14:cNvContentPartPr/>
                <p14:nvPr/>
              </p14:nvContentPartPr>
              <p14:xfrm>
                <a:off x="2629584" y="5881861"/>
                <a:ext cx="10800" cy="12312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1EA17850-686C-655C-FD73-96DDD15F777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623464" y="5875741"/>
                  <a:ext cx="230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7B406B20-0B4A-25AC-D923-CF7A745E0CD6}"/>
                    </a:ext>
                  </a:extLst>
                </p14:cNvPr>
                <p14:cNvContentPartPr/>
                <p14:nvPr/>
              </p14:nvContentPartPr>
              <p14:xfrm>
                <a:off x="2622024" y="5843701"/>
                <a:ext cx="132840" cy="1144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7B406B20-0B4A-25AC-D923-CF7A745E0CD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615904" y="5837581"/>
                  <a:ext cx="1450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9D2C126B-6275-59BE-0EC5-6BED1753F856}"/>
                    </a:ext>
                  </a:extLst>
                </p14:cNvPr>
                <p14:cNvContentPartPr/>
                <p14:nvPr/>
              </p14:nvContentPartPr>
              <p14:xfrm>
                <a:off x="2693664" y="5913901"/>
                <a:ext cx="158400" cy="36612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9D2C126B-6275-59BE-0EC5-6BED1753F85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687544" y="5907781"/>
                  <a:ext cx="1706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4C7B62A6-490C-1111-C17D-26166F80708F}"/>
                    </a:ext>
                  </a:extLst>
                </p14:cNvPr>
                <p14:cNvContentPartPr/>
                <p14:nvPr/>
              </p14:nvContentPartPr>
              <p14:xfrm>
                <a:off x="2827944" y="6025501"/>
                <a:ext cx="243360" cy="1566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4C7B62A6-490C-1111-C17D-26166F80708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821824" y="6019381"/>
                  <a:ext cx="2556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3D2CEFEE-D72C-1017-4D36-44D48C759ED6}"/>
                    </a:ext>
                  </a:extLst>
                </p14:cNvPr>
                <p14:cNvContentPartPr/>
                <p14:nvPr/>
              </p14:nvContentPartPr>
              <p14:xfrm>
                <a:off x="3036744" y="5828581"/>
                <a:ext cx="151200" cy="41004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3D2CEFEE-D72C-1017-4D36-44D48C759ED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030624" y="5822461"/>
                  <a:ext cx="16344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077BBAAB-C135-B1B0-A6FB-0370CABE3169}"/>
                    </a:ext>
                  </a:extLst>
                </p14:cNvPr>
                <p14:cNvContentPartPr/>
                <p14:nvPr/>
              </p14:nvContentPartPr>
              <p14:xfrm>
                <a:off x="3315384" y="5984101"/>
                <a:ext cx="103680" cy="147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077BBAAB-C135-B1B0-A6FB-0370CABE3169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309264" y="5977981"/>
                  <a:ext cx="115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797699D2-CC92-A508-D663-CD00144E9EB9}"/>
                    </a:ext>
                  </a:extLst>
                </p14:cNvPr>
                <p14:cNvContentPartPr/>
                <p14:nvPr/>
              </p14:nvContentPartPr>
              <p14:xfrm>
                <a:off x="3340224" y="6069421"/>
                <a:ext cx="102600" cy="1368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797699D2-CC92-A508-D663-CD00144E9EB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334104" y="6063301"/>
                  <a:ext cx="1148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A0A69DE2-8926-C8EA-DD63-0EAB5A9CC9C1}"/>
                    </a:ext>
                  </a:extLst>
                </p14:cNvPr>
                <p14:cNvContentPartPr/>
                <p14:nvPr/>
              </p14:nvContentPartPr>
              <p14:xfrm>
                <a:off x="3686184" y="5987341"/>
                <a:ext cx="7200" cy="648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A0A69DE2-8926-C8EA-DD63-0EAB5A9CC9C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680064" y="5981221"/>
                  <a:ext cx="194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7A36A8E3-9EBF-9C90-17B0-5924F15028C0}"/>
                    </a:ext>
                  </a:extLst>
                </p14:cNvPr>
                <p14:cNvContentPartPr/>
                <p14:nvPr/>
              </p14:nvContentPartPr>
              <p14:xfrm>
                <a:off x="3637944" y="5827861"/>
                <a:ext cx="401760" cy="23040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7A36A8E3-9EBF-9C90-17B0-5924F15028C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631824" y="5821741"/>
                  <a:ext cx="4140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4F26AA7B-11E7-107A-EFC1-315F7BB0572A}"/>
                    </a:ext>
                  </a:extLst>
                </p14:cNvPr>
                <p14:cNvContentPartPr/>
                <p14:nvPr/>
              </p14:nvContentPartPr>
              <p14:xfrm>
                <a:off x="3556224" y="6034141"/>
                <a:ext cx="610920" cy="8244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4F26AA7B-11E7-107A-EFC1-315F7BB0572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550104" y="6028021"/>
                  <a:ext cx="6231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A8559746-3DD4-608B-E76E-D8990F3699D8}"/>
                    </a:ext>
                  </a:extLst>
                </p14:cNvPr>
                <p14:cNvContentPartPr/>
                <p14:nvPr/>
              </p14:nvContentPartPr>
              <p14:xfrm>
                <a:off x="3596184" y="6227821"/>
                <a:ext cx="213480" cy="1512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A8559746-3DD4-608B-E76E-D8990F3699D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590064" y="6221701"/>
                  <a:ext cx="225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D034405C-4FB5-CC7A-BEF6-541DC38D9D56}"/>
                    </a:ext>
                  </a:extLst>
                </p14:cNvPr>
                <p14:cNvContentPartPr/>
                <p14:nvPr/>
              </p14:nvContentPartPr>
              <p14:xfrm>
                <a:off x="3674664" y="6216301"/>
                <a:ext cx="191520" cy="1425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D034405C-4FB5-CC7A-BEF6-541DC38D9D56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668544" y="6210181"/>
                  <a:ext cx="203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7B25C42A-A8A2-2611-BC2E-FD3D5B6A1B9E}"/>
                    </a:ext>
                  </a:extLst>
                </p14:cNvPr>
                <p14:cNvContentPartPr/>
                <p14:nvPr/>
              </p14:nvContentPartPr>
              <p14:xfrm>
                <a:off x="3887784" y="6123421"/>
                <a:ext cx="145440" cy="12276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7B25C42A-A8A2-2611-BC2E-FD3D5B6A1B9E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881664" y="6117301"/>
                  <a:ext cx="1576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394F05BA-11D8-8AE5-559A-DBB09FE891F5}"/>
                    </a:ext>
                  </a:extLst>
                </p14:cNvPr>
                <p14:cNvContentPartPr/>
                <p14:nvPr/>
              </p14:nvContentPartPr>
              <p14:xfrm>
                <a:off x="4031424" y="6134581"/>
                <a:ext cx="33480" cy="12924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394F05BA-11D8-8AE5-559A-DBB09FE891F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025304" y="6128461"/>
                  <a:ext cx="45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227552CB-5596-2021-F08E-5007652ADBF1}"/>
                    </a:ext>
                  </a:extLst>
                </p14:cNvPr>
                <p14:cNvContentPartPr/>
                <p14:nvPr/>
              </p14:nvContentPartPr>
              <p14:xfrm>
                <a:off x="4048344" y="6118381"/>
                <a:ext cx="113760" cy="8712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227552CB-5596-2021-F08E-5007652ADBF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042224" y="6112261"/>
                  <a:ext cx="126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42A3624B-27E6-AC98-0509-519738C6D597}"/>
                    </a:ext>
                  </a:extLst>
                </p14:cNvPr>
                <p14:cNvContentPartPr/>
                <p14:nvPr/>
              </p14:nvContentPartPr>
              <p14:xfrm>
                <a:off x="4106304" y="6102181"/>
                <a:ext cx="143640" cy="24300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42A3624B-27E6-AC98-0509-519738C6D59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100184" y="6096061"/>
                  <a:ext cx="1558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CED9DE9B-9F8B-4B1D-F977-10DC02755F4C}"/>
                    </a:ext>
                  </a:extLst>
                </p14:cNvPr>
                <p14:cNvContentPartPr/>
                <p14:nvPr/>
              </p14:nvContentPartPr>
              <p14:xfrm>
                <a:off x="4212504" y="6158701"/>
                <a:ext cx="218160" cy="1548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CED9DE9B-9F8B-4B1D-F977-10DC02755F4C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206384" y="6152581"/>
                  <a:ext cx="2304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4643C1EF-F7E0-BCB1-4307-6D1471C209BC}"/>
                    </a:ext>
                  </a:extLst>
                </p14:cNvPr>
                <p14:cNvContentPartPr/>
                <p14:nvPr/>
              </p14:nvContentPartPr>
              <p14:xfrm>
                <a:off x="4434264" y="6029101"/>
                <a:ext cx="90000" cy="29448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4643C1EF-F7E0-BCB1-4307-6D1471C209B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428144" y="6022981"/>
                  <a:ext cx="102240" cy="30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4F56D605-28DF-E4A0-EBB4-BE70F19E086A}"/>
                  </a:ext>
                </a:extLst>
              </p14:cNvPr>
              <p14:cNvContentPartPr/>
              <p14:nvPr/>
            </p14:nvContentPartPr>
            <p14:xfrm>
              <a:off x="321624" y="5070421"/>
              <a:ext cx="304200" cy="1366200"/>
            </p14:xfrm>
          </p:contentPart>
        </mc:Choice>
        <mc:Fallback xmlns=""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4F56D605-28DF-E4A0-EBB4-BE70F19E086A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315504" y="5064301"/>
                <a:ext cx="316440" cy="13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394" name="Ink 393">
                <a:extLst>
                  <a:ext uri="{FF2B5EF4-FFF2-40B4-BE49-F238E27FC236}">
                    <a16:creationId xmlns:a16="http://schemas.microsoft.com/office/drawing/2014/main" id="{D13F4DFF-6C6A-2E2F-6CCA-48BB1C6ADCCE}"/>
                  </a:ext>
                </a:extLst>
              </p14:cNvPr>
              <p14:cNvContentPartPr/>
              <p14:nvPr/>
            </p14:nvContentPartPr>
            <p14:xfrm>
              <a:off x="4833144" y="5065741"/>
              <a:ext cx="289440" cy="1393560"/>
            </p14:xfrm>
          </p:contentPart>
        </mc:Choice>
        <mc:Fallback xmlns="">
          <p:pic>
            <p:nvPicPr>
              <p:cNvPr id="394" name="Ink 393">
                <a:extLst>
                  <a:ext uri="{FF2B5EF4-FFF2-40B4-BE49-F238E27FC236}">
                    <a16:creationId xmlns:a16="http://schemas.microsoft.com/office/drawing/2014/main" id="{D13F4DFF-6C6A-2E2F-6CCA-48BB1C6ADCCE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4827024" y="5059621"/>
                <a:ext cx="301680" cy="140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1371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DEAC0-5F7C-E4CE-1DA7-7471937F1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224F69CA-2496-0EFB-8251-41EFEE7FC9D6}"/>
              </a:ext>
            </a:extLst>
          </p:cNvPr>
          <p:cNvGrpSpPr/>
          <p:nvPr/>
        </p:nvGrpSpPr>
        <p:grpSpPr>
          <a:xfrm>
            <a:off x="6240016" y="168255"/>
            <a:ext cx="3903840" cy="710280"/>
            <a:chOff x="6240016" y="168255"/>
            <a:chExt cx="3903840" cy="71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7DB35AB-D652-BBE2-7C01-74435EEBB544}"/>
                    </a:ext>
                  </a:extLst>
                </p14:cNvPr>
                <p14:cNvContentPartPr/>
                <p14:nvPr/>
              </p14:nvContentPartPr>
              <p14:xfrm>
                <a:off x="6240016" y="177615"/>
                <a:ext cx="218520" cy="327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7DB35AB-D652-BBE2-7C01-74435EEBB54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33896" y="171495"/>
                  <a:ext cx="2307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6AA2629-E3C3-A090-6FD6-23BE1633F44D}"/>
                    </a:ext>
                  </a:extLst>
                </p14:cNvPr>
                <p14:cNvContentPartPr/>
                <p14:nvPr/>
              </p14:nvContentPartPr>
              <p14:xfrm>
                <a:off x="6480136" y="325935"/>
                <a:ext cx="224280" cy="181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6AA2629-E3C3-A090-6FD6-23BE1633F44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74016" y="319815"/>
                  <a:ext cx="236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E6DB73F-3862-71C4-174E-ABDE259925EF}"/>
                    </a:ext>
                  </a:extLst>
                </p14:cNvPr>
                <p14:cNvContentPartPr/>
                <p14:nvPr/>
              </p14:nvContentPartPr>
              <p14:xfrm>
                <a:off x="6689296" y="369135"/>
                <a:ext cx="196920" cy="138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E6DB73F-3862-71C4-174E-ABDE259925E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683176" y="363015"/>
                  <a:ext cx="209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47F7470-2E30-C8B2-0F4E-DCF6AFF7B1D4}"/>
                    </a:ext>
                  </a:extLst>
                </p14:cNvPr>
                <p14:cNvContentPartPr/>
                <p14:nvPr/>
              </p14:nvContentPartPr>
              <p14:xfrm>
                <a:off x="6991696" y="387855"/>
                <a:ext cx="134280" cy="10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47F7470-2E30-C8B2-0F4E-DCF6AFF7B1D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85576" y="381735"/>
                  <a:ext cx="1465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82C9465-EBA5-C7BD-B3DA-B818977FA79D}"/>
                    </a:ext>
                  </a:extLst>
                </p14:cNvPr>
                <p14:cNvContentPartPr/>
                <p14:nvPr/>
              </p14:nvContentPartPr>
              <p14:xfrm>
                <a:off x="7208056" y="197055"/>
                <a:ext cx="281520" cy="304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82C9465-EBA5-C7BD-B3DA-B818977FA79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201936" y="190935"/>
                  <a:ext cx="2937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418103F-FCEC-DE38-06A9-4B48E9B675C5}"/>
                    </a:ext>
                  </a:extLst>
                </p14:cNvPr>
                <p14:cNvContentPartPr/>
                <p14:nvPr/>
              </p14:nvContentPartPr>
              <p14:xfrm>
                <a:off x="7498216" y="370215"/>
                <a:ext cx="139680" cy="143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418103F-FCEC-DE38-06A9-4B48E9B675C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92096" y="364095"/>
                  <a:ext cx="1519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3BE4231-49E8-464C-1D92-3FD652D50043}"/>
                    </a:ext>
                  </a:extLst>
                </p14:cNvPr>
                <p14:cNvContentPartPr/>
                <p14:nvPr/>
              </p14:nvContentPartPr>
              <p14:xfrm>
                <a:off x="7636816" y="384615"/>
                <a:ext cx="164520" cy="141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3BE4231-49E8-464C-1D92-3FD652D5004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30696" y="378495"/>
                  <a:ext cx="176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F47CBA9-3033-117B-ABA6-919BDAB10B43}"/>
                    </a:ext>
                  </a:extLst>
                </p14:cNvPr>
                <p14:cNvContentPartPr/>
                <p14:nvPr/>
              </p14:nvContentPartPr>
              <p14:xfrm>
                <a:off x="7809256" y="168255"/>
                <a:ext cx="52560" cy="368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F47CBA9-3033-117B-ABA6-919BDAB10B4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803136" y="162135"/>
                  <a:ext cx="6480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F26A050-D9FD-BBD0-944C-2F5FB20703FE}"/>
                    </a:ext>
                  </a:extLst>
                </p14:cNvPr>
                <p14:cNvContentPartPr/>
                <p14:nvPr/>
              </p14:nvContentPartPr>
              <p14:xfrm>
                <a:off x="7752376" y="347535"/>
                <a:ext cx="169920" cy="19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F26A050-D9FD-BBD0-944C-2F5FB20703F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746256" y="341415"/>
                  <a:ext cx="182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E6436A1-A34B-5AC5-CDA3-0F5E9A992EAE}"/>
                    </a:ext>
                  </a:extLst>
                </p14:cNvPr>
                <p14:cNvContentPartPr/>
                <p14:nvPr/>
              </p14:nvContentPartPr>
              <p14:xfrm>
                <a:off x="7915096" y="357615"/>
                <a:ext cx="116640" cy="154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E6436A1-A34B-5AC5-CDA3-0F5E9A992EA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908976" y="351495"/>
                  <a:ext cx="128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882D878-6666-BFC8-1F0A-1D7B8196973E}"/>
                    </a:ext>
                  </a:extLst>
                </p14:cNvPr>
                <p14:cNvContentPartPr/>
                <p14:nvPr/>
              </p14:nvContentPartPr>
              <p14:xfrm>
                <a:off x="8053696" y="383895"/>
                <a:ext cx="60120" cy="151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882D878-6666-BFC8-1F0A-1D7B8196973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047576" y="377775"/>
                  <a:ext cx="72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C97B7D4-6AB6-422D-F8A8-3C53F4EE82D7}"/>
                    </a:ext>
                  </a:extLst>
                </p14:cNvPr>
                <p14:cNvContentPartPr/>
                <p14:nvPr/>
              </p14:nvContentPartPr>
              <p14:xfrm>
                <a:off x="8081056" y="280215"/>
                <a:ext cx="36720" cy="46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C97B7D4-6AB6-422D-F8A8-3C53F4EE82D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074936" y="274095"/>
                  <a:ext cx="489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06E87DC-5720-9A30-2009-5499EEF377FE}"/>
                    </a:ext>
                  </a:extLst>
                </p14:cNvPr>
                <p14:cNvContentPartPr/>
                <p14:nvPr/>
              </p14:nvContentPartPr>
              <p14:xfrm>
                <a:off x="8143696" y="354735"/>
                <a:ext cx="150840" cy="182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06E87DC-5720-9A30-2009-5499EEF377F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137576" y="348615"/>
                  <a:ext cx="1630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9A1307B-144B-3471-CA52-1DE851F343BF}"/>
                    </a:ext>
                  </a:extLst>
                </p14:cNvPr>
                <p14:cNvContentPartPr/>
                <p14:nvPr/>
              </p14:nvContentPartPr>
              <p14:xfrm>
                <a:off x="8268976" y="367335"/>
                <a:ext cx="120960" cy="151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9A1307B-144B-3471-CA52-1DE851F343B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262856" y="361215"/>
                  <a:ext cx="1332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12F5B9E-8444-C4DB-6DAA-52C961763864}"/>
                    </a:ext>
                  </a:extLst>
                </p14:cNvPr>
                <p14:cNvContentPartPr/>
                <p14:nvPr/>
              </p14:nvContentPartPr>
              <p14:xfrm>
                <a:off x="8473816" y="439695"/>
                <a:ext cx="155520" cy="18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12F5B9E-8444-C4DB-6DAA-52C96176386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467696" y="433575"/>
                  <a:ext cx="167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0CEC705-FBC1-EFA3-33E6-96F81BAA708E}"/>
                    </a:ext>
                  </a:extLst>
                </p14:cNvPr>
                <p14:cNvContentPartPr/>
                <p14:nvPr/>
              </p14:nvContentPartPr>
              <p14:xfrm>
                <a:off x="8704216" y="213975"/>
                <a:ext cx="254520" cy="58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0CEC705-FBC1-EFA3-33E6-96F81BAA708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698096" y="207855"/>
                  <a:ext cx="266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773721B-61FD-4110-8817-5FD5AABEA08C}"/>
                    </a:ext>
                  </a:extLst>
                </p14:cNvPr>
                <p14:cNvContentPartPr/>
                <p14:nvPr/>
              </p14:nvContentPartPr>
              <p14:xfrm>
                <a:off x="8788816" y="270495"/>
                <a:ext cx="52200" cy="300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773721B-61FD-4110-8817-5FD5AABEA08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782696" y="264375"/>
                  <a:ext cx="644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C0E333A-B112-F370-E74F-28E8A49CB472}"/>
                    </a:ext>
                  </a:extLst>
                </p14:cNvPr>
                <p14:cNvContentPartPr/>
                <p14:nvPr/>
              </p14:nvContentPartPr>
              <p14:xfrm>
                <a:off x="8881336" y="366975"/>
                <a:ext cx="137160" cy="213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C0E333A-B112-F370-E74F-28E8A49CB47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875216" y="360855"/>
                  <a:ext cx="1494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89A4286-90FA-A26D-0922-862BEA143385}"/>
                    </a:ext>
                  </a:extLst>
                </p14:cNvPr>
                <p14:cNvContentPartPr/>
                <p14:nvPr/>
              </p14:nvContentPartPr>
              <p14:xfrm>
                <a:off x="9073936" y="400815"/>
                <a:ext cx="159120" cy="173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89A4286-90FA-A26D-0922-862BEA14338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067816" y="394695"/>
                  <a:ext cx="1713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5DEFA27-1F89-2E44-BE7C-D59DB7CB4EFE}"/>
                    </a:ext>
                  </a:extLst>
                </p14:cNvPr>
                <p14:cNvContentPartPr/>
                <p14:nvPr/>
              </p14:nvContentPartPr>
              <p14:xfrm>
                <a:off x="9192376" y="410535"/>
                <a:ext cx="157680" cy="150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5DEFA27-1F89-2E44-BE7C-D59DB7CB4EF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186256" y="404415"/>
                  <a:ext cx="169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45D38F1-DC84-792B-2939-8FC7C722C400}"/>
                    </a:ext>
                  </a:extLst>
                </p14:cNvPr>
                <p14:cNvContentPartPr/>
                <p14:nvPr/>
              </p14:nvContentPartPr>
              <p14:xfrm>
                <a:off x="9359056" y="224415"/>
                <a:ext cx="312480" cy="352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45D38F1-DC84-792B-2939-8FC7C722C40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352936" y="218295"/>
                  <a:ext cx="3247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BE81E65-3F16-FB20-6361-814CB90E0C80}"/>
                    </a:ext>
                  </a:extLst>
                </p14:cNvPr>
                <p14:cNvContentPartPr/>
                <p14:nvPr/>
              </p14:nvContentPartPr>
              <p14:xfrm>
                <a:off x="9598096" y="298575"/>
                <a:ext cx="38520" cy="51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BE81E65-3F16-FB20-6361-814CB90E0C8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591976" y="292455"/>
                  <a:ext cx="507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D0AAC97-ED22-2C7D-2CBD-F86B98C3B872}"/>
                    </a:ext>
                  </a:extLst>
                </p14:cNvPr>
                <p14:cNvContentPartPr/>
                <p14:nvPr/>
              </p14:nvContentPartPr>
              <p14:xfrm>
                <a:off x="9662176" y="397215"/>
                <a:ext cx="300600" cy="481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D0AAC97-ED22-2C7D-2CBD-F86B98C3B87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656056" y="391095"/>
                  <a:ext cx="31284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FFA9B53-F3CD-E704-5FB8-18C750CA34D1}"/>
                    </a:ext>
                  </a:extLst>
                </p14:cNvPr>
                <p14:cNvContentPartPr/>
                <p14:nvPr/>
              </p14:nvContentPartPr>
              <p14:xfrm>
                <a:off x="9924976" y="398655"/>
                <a:ext cx="218880" cy="190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FFA9B53-F3CD-E704-5FB8-18C750CA34D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918856" y="392535"/>
                  <a:ext cx="23112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086C08C-0390-1DAA-CD18-B4CFFF641AFF}"/>
              </a:ext>
            </a:extLst>
          </p:cNvPr>
          <p:cNvGrpSpPr/>
          <p:nvPr/>
        </p:nvGrpSpPr>
        <p:grpSpPr>
          <a:xfrm>
            <a:off x="10463536" y="206415"/>
            <a:ext cx="448200" cy="366840"/>
            <a:chOff x="10463536" y="206415"/>
            <a:chExt cx="448200" cy="36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A0AB1D7-6F7B-54DC-A2B2-07CD27FE7309}"/>
                    </a:ext>
                  </a:extLst>
                </p14:cNvPr>
                <p14:cNvContentPartPr/>
                <p14:nvPr/>
              </p14:nvContentPartPr>
              <p14:xfrm>
                <a:off x="10463536" y="206415"/>
                <a:ext cx="60840" cy="140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A0AB1D7-6F7B-54DC-A2B2-07CD27FE730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457416" y="200295"/>
                  <a:ext cx="73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B11C912-DF09-FF3E-0B05-EB8B0B702850}"/>
                    </a:ext>
                  </a:extLst>
                </p14:cNvPr>
                <p14:cNvContentPartPr/>
                <p14:nvPr/>
              </p14:nvContentPartPr>
              <p14:xfrm>
                <a:off x="10511056" y="246375"/>
                <a:ext cx="210960" cy="305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B11C912-DF09-FF3E-0B05-EB8B0B70285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504936" y="240255"/>
                  <a:ext cx="2232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4894F9F-2AF6-D5BE-4007-7F059F16AD84}"/>
                    </a:ext>
                  </a:extLst>
                </p14:cNvPr>
                <p14:cNvContentPartPr/>
                <p14:nvPr/>
              </p14:nvContentPartPr>
              <p14:xfrm>
                <a:off x="10721656" y="256455"/>
                <a:ext cx="190080" cy="316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4894F9F-2AF6-D5BE-4007-7F059F16AD8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715536" y="250335"/>
                  <a:ext cx="202320" cy="32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00A7BE0-FECC-E025-4589-87879A748EA2}"/>
              </a:ext>
            </a:extLst>
          </p:cNvPr>
          <p:cNvGrpSpPr/>
          <p:nvPr/>
        </p:nvGrpSpPr>
        <p:grpSpPr>
          <a:xfrm>
            <a:off x="1751896" y="-19665"/>
            <a:ext cx="9479160" cy="1098000"/>
            <a:chOff x="1751896" y="-19665"/>
            <a:chExt cx="9479160" cy="10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5EDA1B5-C222-F88E-AD6B-FD2C7A2EAE35}"/>
                    </a:ext>
                  </a:extLst>
                </p14:cNvPr>
                <p14:cNvContentPartPr/>
                <p14:nvPr/>
              </p14:nvContentPartPr>
              <p14:xfrm>
                <a:off x="1958536" y="240975"/>
                <a:ext cx="283320" cy="20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5EDA1B5-C222-F88E-AD6B-FD2C7A2EAE3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952416" y="234855"/>
                  <a:ext cx="295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5FC144E-D2A2-839C-AE30-2981F624BEE0}"/>
                    </a:ext>
                  </a:extLst>
                </p14:cNvPr>
                <p14:cNvContentPartPr/>
                <p14:nvPr/>
              </p14:nvContentPartPr>
              <p14:xfrm>
                <a:off x="2096056" y="293535"/>
                <a:ext cx="76320" cy="278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5FC144E-D2A2-839C-AE30-2981F624BEE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89936" y="287415"/>
                  <a:ext cx="885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EB643F2-29A4-E3B4-6794-9C1EC7D8B3D9}"/>
                    </a:ext>
                  </a:extLst>
                </p14:cNvPr>
                <p14:cNvContentPartPr/>
                <p14:nvPr/>
              </p14:nvContentPartPr>
              <p14:xfrm>
                <a:off x="2240776" y="445815"/>
                <a:ext cx="169200" cy="120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EB643F2-29A4-E3B4-6794-9C1EC7D8B3D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234656" y="439695"/>
                  <a:ext cx="1814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FF18DC8-3E1B-90D8-2920-6FE052F29F6F}"/>
                    </a:ext>
                  </a:extLst>
                </p14:cNvPr>
                <p14:cNvContentPartPr/>
                <p14:nvPr/>
              </p14:nvContentPartPr>
              <p14:xfrm>
                <a:off x="2445256" y="415215"/>
                <a:ext cx="238320" cy="158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FF18DC8-3E1B-90D8-2920-6FE052F29F6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39136" y="409095"/>
                  <a:ext cx="2505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8781F10-2ED5-6DC7-E0F4-30C4A97A624A}"/>
                    </a:ext>
                  </a:extLst>
                </p14:cNvPr>
                <p14:cNvContentPartPr/>
                <p14:nvPr/>
              </p14:nvContentPartPr>
              <p14:xfrm>
                <a:off x="2631376" y="385695"/>
                <a:ext cx="147960" cy="194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8781F10-2ED5-6DC7-E0F4-30C4A97A624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625256" y="379575"/>
                  <a:ext cx="1602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2C360DC-1A46-E07F-CBE4-934593D62368}"/>
                    </a:ext>
                  </a:extLst>
                </p14:cNvPr>
                <p14:cNvContentPartPr/>
                <p14:nvPr/>
              </p14:nvContentPartPr>
              <p14:xfrm>
                <a:off x="2750176" y="105255"/>
                <a:ext cx="114840" cy="463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2C360DC-1A46-E07F-CBE4-934593D6236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44056" y="99135"/>
                  <a:ext cx="12708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40D0451-375D-E900-D95B-532442FC4DF1}"/>
                    </a:ext>
                  </a:extLst>
                </p14:cNvPr>
                <p14:cNvContentPartPr/>
                <p14:nvPr/>
              </p14:nvContentPartPr>
              <p14:xfrm>
                <a:off x="2744056" y="354375"/>
                <a:ext cx="187200" cy="21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40D0451-375D-E900-D95B-532442FC4DF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37936" y="348255"/>
                  <a:ext cx="199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97EA34E-2B75-916A-DDAF-0C87D4C2F259}"/>
                    </a:ext>
                  </a:extLst>
                </p14:cNvPr>
                <p14:cNvContentPartPr/>
                <p14:nvPr/>
              </p14:nvContentPartPr>
              <p14:xfrm>
                <a:off x="3271816" y="243135"/>
                <a:ext cx="65880" cy="276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97EA34E-2B75-916A-DDAF-0C87D4C2F25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265696" y="237015"/>
                  <a:ext cx="781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70F9656-EAA1-264F-D281-B6EA3273EC89}"/>
                    </a:ext>
                  </a:extLst>
                </p14:cNvPr>
                <p14:cNvContentPartPr/>
                <p14:nvPr/>
              </p14:nvContentPartPr>
              <p14:xfrm>
                <a:off x="3252016" y="205695"/>
                <a:ext cx="259560" cy="322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70F9656-EAA1-264F-D281-B6EA3273EC8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245896" y="199575"/>
                  <a:ext cx="2718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1DCFE10-CAC5-538E-A919-2E1D2C401A94}"/>
                    </a:ext>
                  </a:extLst>
                </p14:cNvPr>
                <p14:cNvContentPartPr/>
                <p14:nvPr/>
              </p14:nvContentPartPr>
              <p14:xfrm>
                <a:off x="3471976" y="381375"/>
                <a:ext cx="225720" cy="198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1DCFE10-CAC5-538E-A919-2E1D2C401A9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65856" y="375255"/>
                  <a:ext cx="2379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716DAB2-9F32-3A9D-A359-660D9898FC87}"/>
                    </a:ext>
                  </a:extLst>
                </p14:cNvPr>
                <p14:cNvContentPartPr/>
                <p14:nvPr/>
              </p14:nvContentPartPr>
              <p14:xfrm>
                <a:off x="3641536" y="390735"/>
                <a:ext cx="288000" cy="369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716DAB2-9F32-3A9D-A359-660D9898FC8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35416" y="384615"/>
                  <a:ext cx="30024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1124493-8C70-09E6-1FFA-A9F0FDCEFB5C}"/>
                    </a:ext>
                  </a:extLst>
                </p14:cNvPr>
                <p14:cNvContentPartPr/>
                <p14:nvPr/>
              </p14:nvContentPartPr>
              <p14:xfrm>
                <a:off x="3858976" y="408015"/>
                <a:ext cx="127080" cy="150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1124493-8C70-09E6-1FFA-A9F0FDCEFB5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852856" y="401895"/>
                  <a:ext cx="139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09FACD6-7EAD-FF95-0222-2B386C16A687}"/>
                    </a:ext>
                  </a:extLst>
                </p14:cNvPr>
                <p14:cNvContentPartPr/>
                <p14:nvPr/>
              </p14:nvContentPartPr>
              <p14:xfrm>
                <a:off x="3852856" y="312615"/>
                <a:ext cx="66600" cy="29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09FACD6-7EAD-FF95-0222-2B386C16A68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46736" y="306495"/>
                  <a:ext cx="78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8B31CBF-EB13-03F0-932D-99FBBC31B947}"/>
                    </a:ext>
                  </a:extLst>
                </p14:cNvPr>
                <p14:cNvContentPartPr/>
                <p14:nvPr/>
              </p14:nvContentPartPr>
              <p14:xfrm>
                <a:off x="3966256" y="369135"/>
                <a:ext cx="393120" cy="200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8B31CBF-EB13-03F0-932D-99FBBC31B94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960136" y="363015"/>
                  <a:ext cx="405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55580EB-DC5F-713F-9311-33AF91EF420B}"/>
                    </a:ext>
                  </a:extLst>
                </p14:cNvPr>
                <p14:cNvContentPartPr/>
                <p14:nvPr/>
              </p14:nvContentPartPr>
              <p14:xfrm>
                <a:off x="1751896" y="-19665"/>
                <a:ext cx="9479160" cy="1098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55580EB-DC5F-713F-9311-33AF91EF420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745776" y="-25785"/>
                  <a:ext cx="9491400" cy="11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AA3A581-AE36-F8D5-2BA3-FE48A1000378}"/>
              </a:ext>
            </a:extLst>
          </p:cNvPr>
          <p:cNvGrpSpPr/>
          <p:nvPr/>
        </p:nvGrpSpPr>
        <p:grpSpPr>
          <a:xfrm>
            <a:off x="664344" y="1500301"/>
            <a:ext cx="919440" cy="313920"/>
            <a:chOff x="664344" y="1500301"/>
            <a:chExt cx="91944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B1FFCC8-5924-4F4E-6C30-65E31C778FE3}"/>
                    </a:ext>
                  </a:extLst>
                </p14:cNvPr>
                <p14:cNvContentPartPr/>
                <p14:nvPr/>
              </p14:nvContentPartPr>
              <p14:xfrm>
                <a:off x="664344" y="1500301"/>
                <a:ext cx="250920" cy="313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B1FFCC8-5924-4F4E-6C30-65E31C778FE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58224" y="1494181"/>
                  <a:ext cx="2631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1349E7F-808A-A721-A15F-679264BC5224}"/>
                    </a:ext>
                  </a:extLst>
                </p14:cNvPr>
                <p14:cNvContentPartPr/>
                <p14:nvPr/>
              </p14:nvContentPartPr>
              <p14:xfrm>
                <a:off x="946584" y="1627381"/>
                <a:ext cx="83520" cy="159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1349E7F-808A-A721-A15F-679264BC522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40464" y="1621261"/>
                  <a:ext cx="957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7865CE9-0EEE-2317-C042-089BB89CB58F}"/>
                    </a:ext>
                  </a:extLst>
                </p14:cNvPr>
                <p14:cNvContentPartPr/>
                <p14:nvPr/>
              </p14:nvContentPartPr>
              <p14:xfrm>
                <a:off x="974664" y="1542421"/>
                <a:ext cx="36720" cy="24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7865CE9-0EEE-2317-C042-089BB89CB58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68544" y="1536301"/>
                  <a:ext cx="48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6C3E195-B672-EB73-D3A7-98D4D45E8768}"/>
                    </a:ext>
                  </a:extLst>
                </p14:cNvPr>
                <p14:cNvContentPartPr/>
                <p14:nvPr/>
              </p14:nvContentPartPr>
              <p14:xfrm>
                <a:off x="1063944" y="1638901"/>
                <a:ext cx="126720" cy="160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6C3E195-B672-EB73-D3A7-98D4D45E876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57824" y="1632781"/>
                  <a:ext cx="1389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8027439-C92F-DEE6-F6B8-3F1E0290B147}"/>
                    </a:ext>
                  </a:extLst>
                </p14:cNvPr>
                <p14:cNvContentPartPr/>
                <p14:nvPr/>
              </p14:nvContentPartPr>
              <p14:xfrm>
                <a:off x="1216944" y="1605781"/>
                <a:ext cx="149040" cy="193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8027439-C92F-DEE6-F6B8-3F1E0290B14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210824" y="1599661"/>
                  <a:ext cx="1612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387A806-5A65-BC78-A22D-C8B7DFF34926}"/>
                    </a:ext>
                  </a:extLst>
                </p14:cNvPr>
                <p14:cNvContentPartPr/>
                <p14:nvPr/>
              </p14:nvContentPartPr>
              <p14:xfrm>
                <a:off x="1388664" y="1619821"/>
                <a:ext cx="195120" cy="154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387A806-5A65-BC78-A22D-C8B7DFF3492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382544" y="1613701"/>
                  <a:ext cx="20736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EE303A1-E91C-016C-85C5-259DA21C5CD8}"/>
              </a:ext>
            </a:extLst>
          </p:cNvPr>
          <p:cNvGrpSpPr/>
          <p:nvPr/>
        </p:nvGrpSpPr>
        <p:grpSpPr>
          <a:xfrm>
            <a:off x="4623984" y="145621"/>
            <a:ext cx="1302840" cy="461160"/>
            <a:chOff x="4623984" y="145621"/>
            <a:chExt cx="1302840" cy="46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03DA9B5-0E54-2B56-670A-F1EBAB3BE95A}"/>
                    </a:ext>
                  </a:extLst>
                </p14:cNvPr>
                <p14:cNvContentPartPr/>
                <p14:nvPr/>
              </p14:nvContentPartPr>
              <p14:xfrm>
                <a:off x="4661064" y="230221"/>
                <a:ext cx="39600" cy="324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03DA9B5-0E54-2B56-670A-F1EBAB3BE95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654944" y="224101"/>
                  <a:ext cx="5184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1389A40-67D7-4B7B-8ECF-7C2D9434E047}"/>
                    </a:ext>
                  </a:extLst>
                </p14:cNvPr>
                <p14:cNvContentPartPr/>
                <p14:nvPr/>
              </p14:nvContentPartPr>
              <p14:xfrm>
                <a:off x="4623984" y="185221"/>
                <a:ext cx="274680" cy="239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1389A40-67D7-4B7B-8ECF-7C2D9434E04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617864" y="179101"/>
                  <a:ext cx="2869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55F14DB-200A-22E8-2743-93DEF13487E8}"/>
                    </a:ext>
                  </a:extLst>
                </p14:cNvPr>
                <p14:cNvContentPartPr/>
                <p14:nvPr/>
              </p14:nvContentPartPr>
              <p14:xfrm>
                <a:off x="4770144" y="439021"/>
                <a:ext cx="152640" cy="121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55F14DB-200A-22E8-2743-93DEF13487E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764024" y="432901"/>
                  <a:ext cx="164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05296B6-2007-7195-9AD6-74F841BBA674}"/>
                    </a:ext>
                  </a:extLst>
                </p14:cNvPr>
                <p14:cNvContentPartPr/>
                <p14:nvPr/>
              </p14:nvContentPartPr>
              <p14:xfrm>
                <a:off x="4906584" y="433981"/>
                <a:ext cx="92880" cy="127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05296B6-2007-7195-9AD6-74F841BBA67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900464" y="427861"/>
                  <a:ext cx="1051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77E609A-2DAB-19C9-54D0-B0F47DE5A56F}"/>
                    </a:ext>
                  </a:extLst>
                </p14:cNvPr>
                <p14:cNvContentPartPr/>
                <p14:nvPr/>
              </p14:nvContentPartPr>
              <p14:xfrm>
                <a:off x="4992984" y="214741"/>
                <a:ext cx="299520" cy="373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77E609A-2DAB-19C9-54D0-B0F47DE5A56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986864" y="208621"/>
                  <a:ext cx="31176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7F1021B-131F-88E2-08FC-ECE80977DBB0}"/>
                    </a:ext>
                  </a:extLst>
                </p14:cNvPr>
                <p14:cNvContentPartPr/>
                <p14:nvPr/>
              </p14:nvContentPartPr>
              <p14:xfrm>
                <a:off x="5295744" y="430381"/>
                <a:ext cx="124920" cy="141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7F1021B-131F-88E2-08FC-ECE80977DBB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289624" y="424261"/>
                  <a:ext cx="137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34CDAB9-F598-0DFE-4360-BF906AF856C8}"/>
                    </a:ext>
                  </a:extLst>
                </p14:cNvPr>
                <p14:cNvContentPartPr/>
                <p14:nvPr/>
              </p14:nvContentPartPr>
              <p14:xfrm>
                <a:off x="5269464" y="314101"/>
                <a:ext cx="55800" cy="52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34CDAB9-F598-0DFE-4360-BF906AF856C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263344" y="307981"/>
                  <a:ext cx="680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16D7BBD-003E-FF0F-E08C-3EE0067202CA}"/>
                    </a:ext>
                  </a:extLst>
                </p14:cNvPr>
                <p14:cNvContentPartPr/>
                <p14:nvPr/>
              </p14:nvContentPartPr>
              <p14:xfrm>
                <a:off x="5395104" y="411301"/>
                <a:ext cx="140760" cy="172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16D7BBD-003E-FF0F-E08C-3EE0067202C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388984" y="405181"/>
                  <a:ext cx="153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DD2CC52-DF7E-FDF8-5710-438C0E251D47}"/>
                    </a:ext>
                  </a:extLst>
                </p14:cNvPr>
                <p14:cNvContentPartPr/>
                <p14:nvPr/>
              </p14:nvContentPartPr>
              <p14:xfrm>
                <a:off x="5494464" y="145621"/>
                <a:ext cx="95040" cy="461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DD2CC52-DF7E-FDF8-5710-438C0E251D4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488344" y="139501"/>
                  <a:ext cx="10728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B61F3F0-54DC-9A9D-A913-463C04EF7B34}"/>
                    </a:ext>
                  </a:extLst>
                </p14:cNvPr>
                <p14:cNvContentPartPr/>
                <p14:nvPr/>
              </p14:nvContentPartPr>
              <p14:xfrm>
                <a:off x="5470344" y="349741"/>
                <a:ext cx="174600" cy="38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B61F3F0-54DC-9A9D-A913-463C04EF7B3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464224" y="343621"/>
                  <a:ext cx="186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9EBE0BC-C327-4C64-30E4-01C78E33844B}"/>
                    </a:ext>
                  </a:extLst>
                </p14:cNvPr>
                <p14:cNvContentPartPr/>
                <p14:nvPr/>
              </p14:nvContentPartPr>
              <p14:xfrm>
                <a:off x="5613984" y="409141"/>
                <a:ext cx="132120" cy="162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9EBE0BC-C327-4C64-30E4-01C78E33844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607864" y="403021"/>
                  <a:ext cx="1443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9C5D230-F6AF-479B-D9FB-14C6D444E524}"/>
                    </a:ext>
                  </a:extLst>
                </p14:cNvPr>
                <p14:cNvContentPartPr/>
                <p14:nvPr/>
              </p14:nvContentPartPr>
              <p14:xfrm>
                <a:off x="5761584" y="368101"/>
                <a:ext cx="165240" cy="210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9C5D230-F6AF-479B-D9FB-14C6D444E52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755464" y="361981"/>
                  <a:ext cx="177480" cy="22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7B2E2C6-B3A7-0E87-C414-0559B48770D9}"/>
                  </a:ext>
                </a:extLst>
              </p14:cNvPr>
              <p14:cNvContentPartPr/>
              <p14:nvPr/>
            </p14:nvContentPartPr>
            <p14:xfrm>
              <a:off x="6063984" y="56341"/>
              <a:ext cx="229320" cy="6436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7B2E2C6-B3A7-0E87-C414-0559B48770D9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057864" y="50221"/>
                <a:ext cx="24156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A7F44A4-D1E2-6727-03F8-1F0EAEB56FDB}"/>
                  </a:ext>
                </a:extLst>
              </p14:cNvPr>
              <p14:cNvContentPartPr/>
              <p14:nvPr/>
            </p14:nvContentPartPr>
            <p14:xfrm>
              <a:off x="10966104" y="141661"/>
              <a:ext cx="115560" cy="6066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A7F44A4-D1E2-6727-03F8-1F0EAEB56FD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959984" y="135541"/>
                <a:ext cx="127800" cy="61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7C75031A-BA55-BBCB-DA01-33FECC8A313E}"/>
              </a:ext>
            </a:extLst>
          </p:cNvPr>
          <p:cNvGrpSpPr/>
          <p:nvPr/>
        </p:nvGrpSpPr>
        <p:grpSpPr>
          <a:xfrm>
            <a:off x="1990944" y="1488421"/>
            <a:ext cx="621000" cy="322200"/>
            <a:chOff x="1990944" y="1488421"/>
            <a:chExt cx="62100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0992DDC-89CE-DA9F-A8CB-F007BF08BAE4}"/>
                    </a:ext>
                  </a:extLst>
                </p14:cNvPr>
                <p14:cNvContentPartPr/>
                <p14:nvPr/>
              </p14:nvContentPartPr>
              <p14:xfrm>
                <a:off x="2030184" y="1562581"/>
                <a:ext cx="59760" cy="2250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0992DDC-89CE-DA9F-A8CB-F007BF08BAE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024064" y="1556461"/>
                  <a:ext cx="72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355F324-5798-DE81-3E5D-AB14C011D868}"/>
                    </a:ext>
                  </a:extLst>
                </p14:cNvPr>
                <p14:cNvContentPartPr/>
                <p14:nvPr/>
              </p14:nvContentPartPr>
              <p14:xfrm>
                <a:off x="1990944" y="1488421"/>
                <a:ext cx="314280" cy="322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355F324-5798-DE81-3E5D-AB14C011D86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984824" y="1482301"/>
                  <a:ext cx="3265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27A564C-9C81-CAD9-1DB3-12A3DA715F3B}"/>
                    </a:ext>
                  </a:extLst>
                </p14:cNvPr>
                <p14:cNvContentPartPr/>
                <p14:nvPr/>
              </p14:nvContentPartPr>
              <p14:xfrm>
                <a:off x="2407104" y="1510741"/>
                <a:ext cx="204840" cy="271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27A564C-9C81-CAD9-1DB3-12A3DA715F3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400984" y="1504621"/>
                  <a:ext cx="21708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DFA7468-D99A-7CF0-D8C3-7ABFB1B48F3C}"/>
              </a:ext>
            </a:extLst>
          </p:cNvPr>
          <p:cNvGrpSpPr/>
          <p:nvPr/>
        </p:nvGrpSpPr>
        <p:grpSpPr>
          <a:xfrm>
            <a:off x="2869344" y="1337581"/>
            <a:ext cx="1424880" cy="434520"/>
            <a:chOff x="2869344" y="1337581"/>
            <a:chExt cx="142488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9621329-A154-C2BF-4E6A-944FB5FBEFBF}"/>
                    </a:ext>
                  </a:extLst>
                </p14:cNvPr>
                <p14:cNvContentPartPr/>
                <p14:nvPr/>
              </p14:nvContentPartPr>
              <p14:xfrm>
                <a:off x="2869344" y="1407421"/>
                <a:ext cx="290880" cy="364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9621329-A154-C2BF-4E6A-944FB5FBEFB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863224" y="1401301"/>
                  <a:ext cx="3031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0B05A01-C6A0-C13D-6041-ABBB3763BB1B}"/>
                    </a:ext>
                  </a:extLst>
                </p14:cNvPr>
                <p14:cNvContentPartPr/>
                <p14:nvPr/>
              </p14:nvContentPartPr>
              <p14:xfrm>
                <a:off x="3311424" y="1578061"/>
                <a:ext cx="186120" cy="15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0B05A01-C6A0-C13D-6041-ABBB3763BB1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305304" y="1571941"/>
                  <a:ext cx="198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340DCB4-C27E-D190-7C83-C4D2A94CD733}"/>
                    </a:ext>
                  </a:extLst>
                </p14:cNvPr>
                <p14:cNvContentPartPr/>
                <p14:nvPr/>
              </p14:nvContentPartPr>
              <p14:xfrm>
                <a:off x="3340224" y="1652581"/>
                <a:ext cx="169560" cy="19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340DCB4-C27E-D190-7C83-C4D2A94CD73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334104" y="1646461"/>
                  <a:ext cx="181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2A47A1B-DC8E-3931-1025-03E82E4B4E28}"/>
                    </a:ext>
                  </a:extLst>
                </p14:cNvPr>
                <p14:cNvContentPartPr/>
                <p14:nvPr/>
              </p14:nvContentPartPr>
              <p14:xfrm>
                <a:off x="3699504" y="1403101"/>
                <a:ext cx="208440" cy="321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2A47A1B-DC8E-3931-1025-03E82E4B4E2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93384" y="1396981"/>
                  <a:ext cx="2206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54ED3D0-0F3E-B6EF-5976-0899C38A1778}"/>
                    </a:ext>
                  </a:extLst>
                </p14:cNvPr>
                <p14:cNvContentPartPr/>
                <p14:nvPr/>
              </p14:nvContentPartPr>
              <p14:xfrm>
                <a:off x="3946464" y="1472941"/>
                <a:ext cx="190080" cy="190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54ED3D0-0F3E-B6EF-5976-0899C38A177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940344" y="1466821"/>
                  <a:ext cx="2023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2E9DF6F-B68E-4A00-D014-F185361CCB43}"/>
                    </a:ext>
                  </a:extLst>
                </p14:cNvPr>
                <p14:cNvContentPartPr/>
                <p14:nvPr/>
              </p14:nvContentPartPr>
              <p14:xfrm>
                <a:off x="4099104" y="1337581"/>
                <a:ext cx="195120" cy="396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2E9DF6F-B68E-4A00-D014-F185361CCB4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092984" y="1331461"/>
                  <a:ext cx="207360" cy="40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5F809BA-6891-B47A-0C75-03C1B65A88CF}"/>
              </a:ext>
            </a:extLst>
          </p:cNvPr>
          <p:cNvGrpSpPr/>
          <p:nvPr/>
        </p:nvGrpSpPr>
        <p:grpSpPr>
          <a:xfrm>
            <a:off x="5016024" y="1546741"/>
            <a:ext cx="626040" cy="214200"/>
            <a:chOff x="5016024" y="1546741"/>
            <a:chExt cx="626040" cy="21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E59F435-541B-42F7-AB43-07862D0FEAB3}"/>
                    </a:ext>
                  </a:extLst>
                </p14:cNvPr>
                <p14:cNvContentPartPr/>
                <p14:nvPr/>
              </p14:nvContentPartPr>
              <p14:xfrm>
                <a:off x="5016024" y="1546741"/>
                <a:ext cx="354960" cy="214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E59F435-541B-42F7-AB43-07862D0FEAB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009904" y="1540621"/>
                  <a:ext cx="3672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431267F-3B40-1171-9738-C16AF734E4A3}"/>
                    </a:ext>
                  </a:extLst>
                </p14:cNvPr>
                <p14:cNvContentPartPr/>
                <p14:nvPr/>
              </p14:nvContentPartPr>
              <p14:xfrm>
                <a:off x="5125464" y="1630261"/>
                <a:ext cx="231480" cy="32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431267F-3B40-1171-9738-C16AF734E4A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119344" y="1624141"/>
                  <a:ext cx="2437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13B47E0-F7A8-7144-EE46-17C90849D860}"/>
                    </a:ext>
                  </a:extLst>
                </p14:cNvPr>
                <p14:cNvContentPartPr/>
                <p14:nvPr/>
              </p14:nvContentPartPr>
              <p14:xfrm>
                <a:off x="5484384" y="1558981"/>
                <a:ext cx="157680" cy="23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13B47E0-F7A8-7144-EE46-17C90849D86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478264" y="1552861"/>
                  <a:ext cx="169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73FFC51-37AD-1F91-F602-36293FAC8CDA}"/>
                    </a:ext>
                  </a:extLst>
                </p14:cNvPr>
                <p14:cNvContentPartPr/>
                <p14:nvPr/>
              </p14:nvContentPartPr>
              <p14:xfrm>
                <a:off x="5542344" y="1612981"/>
                <a:ext cx="99000" cy="23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73FFC51-37AD-1F91-F602-36293FAC8CD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536224" y="1606861"/>
                  <a:ext cx="11124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FB1F70E-84B3-93CF-7599-27B53E9066BD}"/>
              </a:ext>
            </a:extLst>
          </p:cNvPr>
          <p:cNvGrpSpPr/>
          <p:nvPr/>
        </p:nvGrpSpPr>
        <p:grpSpPr>
          <a:xfrm>
            <a:off x="5908464" y="1342621"/>
            <a:ext cx="495360" cy="399960"/>
            <a:chOff x="5908464" y="1342621"/>
            <a:chExt cx="495360" cy="39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F3AB00C-6E51-6DA8-48B9-5C15AEFE1893}"/>
                    </a:ext>
                  </a:extLst>
                </p14:cNvPr>
                <p14:cNvContentPartPr/>
                <p14:nvPr/>
              </p14:nvContentPartPr>
              <p14:xfrm>
                <a:off x="5908464" y="1342621"/>
                <a:ext cx="194760" cy="399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F3AB00C-6E51-6DA8-48B9-5C15AEFE189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902344" y="1336501"/>
                  <a:ext cx="20700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12D8B1F-AE09-BBAD-8669-019173E314AD}"/>
                    </a:ext>
                  </a:extLst>
                </p14:cNvPr>
                <p14:cNvContentPartPr/>
                <p14:nvPr/>
              </p14:nvContentPartPr>
              <p14:xfrm>
                <a:off x="6123744" y="1496341"/>
                <a:ext cx="123480" cy="147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12D8B1F-AE09-BBAD-8669-019173E314A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17624" y="1490221"/>
                  <a:ext cx="135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F46EFB1-42BE-C8A5-94BB-2CB2EE4FADCE}"/>
                    </a:ext>
                  </a:extLst>
                </p14:cNvPr>
                <p14:cNvContentPartPr/>
                <p14:nvPr/>
              </p14:nvContentPartPr>
              <p14:xfrm>
                <a:off x="6108984" y="1507501"/>
                <a:ext cx="172800" cy="151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F46EFB1-42BE-C8A5-94BB-2CB2EE4FADC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102864" y="1501381"/>
                  <a:ext cx="1850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FF9945B-6084-4415-C5A6-B0143FF8E54F}"/>
                    </a:ext>
                  </a:extLst>
                </p14:cNvPr>
                <p14:cNvContentPartPr/>
                <p14:nvPr/>
              </p14:nvContentPartPr>
              <p14:xfrm>
                <a:off x="6384024" y="1562221"/>
                <a:ext cx="19800" cy="158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FF9945B-6084-4415-C5A6-B0143FF8E54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377904" y="1556101"/>
                  <a:ext cx="3204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A38A55E-D94B-5447-9ED7-C3F36108EC3B}"/>
              </a:ext>
            </a:extLst>
          </p:cNvPr>
          <p:cNvGrpSpPr/>
          <p:nvPr/>
        </p:nvGrpSpPr>
        <p:grpSpPr>
          <a:xfrm>
            <a:off x="6611544" y="1237501"/>
            <a:ext cx="1077840" cy="670680"/>
            <a:chOff x="6611544" y="1237501"/>
            <a:chExt cx="1077840" cy="67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71E3B3E-878A-0AB5-5186-05C95F88ABF5}"/>
                    </a:ext>
                  </a:extLst>
                </p14:cNvPr>
                <p14:cNvContentPartPr/>
                <p14:nvPr/>
              </p14:nvContentPartPr>
              <p14:xfrm>
                <a:off x="6611544" y="1499221"/>
                <a:ext cx="185760" cy="207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71E3B3E-878A-0AB5-5186-05C95F88ABF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605424" y="1493101"/>
                  <a:ext cx="1980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4C4A7F3-8D28-F56F-E929-FFFB9B7592EA}"/>
                    </a:ext>
                  </a:extLst>
                </p14:cNvPr>
                <p14:cNvContentPartPr/>
                <p14:nvPr/>
              </p14:nvContentPartPr>
              <p14:xfrm>
                <a:off x="6924744" y="1621981"/>
                <a:ext cx="34200" cy="123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4C4A7F3-8D28-F56F-E929-FFFB9B7592E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918624" y="1615861"/>
                  <a:ext cx="46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DE22AAF-3366-699E-0C02-62D2CF7D3872}"/>
                    </a:ext>
                  </a:extLst>
                </p14:cNvPr>
                <p14:cNvContentPartPr/>
                <p14:nvPr/>
              </p14:nvContentPartPr>
              <p14:xfrm>
                <a:off x="7075584" y="1477981"/>
                <a:ext cx="344520" cy="430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DE22AAF-3366-699E-0C02-62D2CF7D387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069464" y="1471861"/>
                  <a:ext cx="35676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5999F0B-9A6A-BE91-EE77-A898A3EA8437}"/>
                    </a:ext>
                  </a:extLst>
                </p14:cNvPr>
                <p14:cNvContentPartPr/>
                <p14:nvPr/>
              </p14:nvContentPartPr>
              <p14:xfrm>
                <a:off x="7439544" y="1237501"/>
                <a:ext cx="249840" cy="582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5999F0B-9A6A-BE91-EE77-A898A3EA843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433424" y="1231381"/>
                  <a:ext cx="262080" cy="59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9AD6D4E-A419-93BE-6785-F5D1A5E2EA7F}"/>
              </a:ext>
            </a:extLst>
          </p:cNvPr>
          <p:cNvGrpSpPr/>
          <p:nvPr/>
        </p:nvGrpSpPr>
        <p:grpSpPr>
          <a:xfrm>
            <a:off x="593064" y="2239741"/>
            <a:ext cx="1339920" cy="464400"/>
            <a:chOff x="593064" y="2239741"/>
            <a:chExt cx="1339920" cy="46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E44E306-AF2F-AFAA-15A4-5DBC399AC82D}"/>
                    </a:ext>
                  </a:extLst>
                </p14:cNvPr>
                <p14:cNvContentPartPr/>
                <p14:nvPr/>
              </p14:nvContentPartPr>
              <p14:xfrm>
                <a:off x="599184" y="2448901"/>
                <a:ext cx="29520" cy="255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E44E306-AF2F-AFAA-15A4-5DBC399AC82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93064" y="2442781"/>
                  <a:ext cx="417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85C3B6C-1B25-125F-BB8A-54F0A6E706AA}"/>
                    </a:ext>
                  </a:extLst>
                </p14:cNvPr>
                <p14:cNvContentPartPr/>
                <p14:nvPr/>
              </p14:nvContentPartPr>
              <p14:xfrm>
                <a:off x="593064" y="2324341"/>
                <a:ext cx="237240" cy="239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85C3B6C-1B25-125F-BB8A-54F0A6E706A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86944" y="2318221"/>
                  <a:ext cx="2494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717385F-05CC-68A2-A700-4BB170C99A9E}"/>
                    </a:ext>
                  </a:extLst>
                </p14:cNvPr>
                <p14:cNvContentPartPr/>
                <p14:nvPr/>
              </p14:nvContentPartPr>
              <p14:xfrm>
                <a:off x="743544" y="2578861"/>
                <a:ext cx="155880" cy="120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717385F-05CC-68A2-A700-4BB170C99A9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37424" y="2572741"/>
                  <a:ext cx="1681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F787002-5264-8B0F-C15D-D301BEF972C0}"/>
                    </a:ext>
                  </a:extLst>
                </p14:cNvPr>
                <p14:cNvContentPartPr/>
                <p14:nvPr/>
              </p14:nvContentPartPr>
              <p14:xfrm>
                <a:off x="971424" y="2573101"/>
                <a:ext cx="114840" cy="1137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F787002-5264-8B0F-C15D-D301BEF972C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65304" y="2566981"/>
                  <a:ext cx="127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87F73C4-CDA2-4B3D-F079-1824E37338DF}"/>
                    </a:ext>
                  </a:extLst>
                </p14:cNvPr>
                <p14:cNvContentPartPr/>
                <p14:nvPr/>
              </p14:nvContentPartPr>
              <p14:xfrm>
                <a:off x="991584" y="2472301"/>
                <a:ext cx="52920" cy="14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87F73C4-CDA2-4B3D-F079-1824E37338D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85464" y="2466181"/>
                  <a:ext cx="65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429455F-A4BE-A752-FF9B-E15B42C8A35B}"/>
                    </a:ext>
                  </a:extLst>
                </p14:cNvPr>
                <p14:cNvContentPartPr/>
                <p14:nvPr/>
              </p14:nvContentPartPr>
              <p14:xfrm>
                <a:off x="1107504" y="2239741"/>
                <a:ext cx="825480" cy="459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429455F-A4BE-A752-FF9B-E15B42C8A35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01384" y="2233621"/>
                  <a:ext cx="837720" cy="47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5C29BA5-9EB4-3970-3F68-664CB87E266B}"/>
              </a:ext>
            </a:extLst>
          </p:cNvPr>
          <p:cNvGrpSpPr/>
          <p:nvPr/>
        </p:nvGrpSpPr>
        <p:grpSpPr>
          <a:xfrm>
            <a:off x="2179944" y="2255941"/>
            <a:ext cx="872640" cy="407160"/>
            <a:chOff x="2179944" y="2255941"/>
            <a:chExt cx="872640" cy="4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2AC97C4-6934-E0FC-6A05-CC464BA458B1}"/>
                    </a:ext>
                  </a:extLst>
                </p14:cNvPr>
                <p14:cNvContentPartPr/>
                <p14:nvPr/>
              </p14:nvContentPartPr>
              <p14:xfrm>
                <a:off x="2179944" y="2323981"/>
                <a:ext cx="383400" cy="52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2AC97C4-6934-E0FC-6A05-CC464BA458B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173824" y="2317861"/>
                  <a:ext cx="3956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865DD25-6F2C-DB90-401F-AAA5FFE724D9}"/>
                    </a:ext>
                  </a:extLst>
                </p14:cNvPr>
                <p14:cNvContentPartPr/>
                <p14:nvPr/>
              </p14:nvContentPartPr>
              <p14:xfrm>
                <a:off x="2330424" y="2372221"/>
                <a:ext cx="43560" cy="267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865DD25-6F2C-DB90-401F-AAA5FFE724D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324304" y="2366101"/>
                  <a:ext cx="558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DDA505A-B74D-6990-C6CE-E62AA091B345}"/>
                    </a:ext>
                  </a:extLst>
                </p14:cNvPr>
                <p14:cNvContentPartPr/>
                <p14:nvPr/>
              </p14:nvContentPartPr>
              <p14:xfrm>
                <a:off x="2575944" y="2350261"/>
                <a:ext cx="18000" cy="312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DDA505A-B74D-6990-C6CE-E62AA091B34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569824" y="2344141"/>
                  <a:ext cx="302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9F64FE2-C712-1386-BABD-1ACDB90A2301}"/>
                    </a:ext>
                  </a:extLst>
                </p14:cNvPr>
                <p14:cNvContentPartPr/>
                <p14:nvPr/>
              </p14:nvContentPartPr>
              <p14:xfrm>
                <a:off x="2544624" y="2255941"/>
                <a:ext cx="334440" cy="398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9F64FE2-C712-1386-BABD-1ACDB90A230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538504" y="2249821"/>
                  <a:ext cx="34668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56863D6-B6B0-373F-0616-9F5C6523C7D1}"/>
                    </a:ext>
                  </a:extLst>
                </p14:cNvPr>
                <p14:cNvContentPartPr/>
                <p14:nvPr/>
              </p14:nvContentPartPr>
              <p14:xfrm>
                <a:off x="2972304" y="2435941"/>
                <a:ext cx="62640" cy="55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56863D6-B6B0-373F-0616-9F5C6523C7D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966184" y="2429821"/>
                  <a:ext cx="748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E7CFBF7-A635-02FF-2ED7-4D013ACD9CDA}"/>
                    </a:ext>
                  </a:extLst>
                </p14:cNvPr>
                <p14:cNvContentPartPr/>
                <p14:nvPr/>
              </p14:nvContentPartPr>
              <p14:xfrm>
                <a:off x="3030264" y="2571661"/>
                <a:ext cx="22320" cy="13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E7CFBF7-A635-02FF-2ED7-4D013ACD9CD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024144" y="2565541"/>
                  <a:ext cx="3456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A03CC275-E6DB-3C1A-8DC7-7FCD9919EFDF}"/>
              </a:ext>
            </a:extLst>
          </p:cNvPr>
          <p:cNvGrpSpPr/>
          <p:nvPr/>
        </p:nvGrpSpPr>
        <p:grpSpPr>
          <a:xfrm>
            <a:off x="257184" y="3088261"/>
            <a:ext cx="1127880" cy="474480"/>
            <a:chOff x="257184" y="3088261"/>
            <a:chExt cx="112788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E98EA69-8B2F-F38E-84F2-6CE397DE91CF}"/>
                    </a:ext>
                  </a:extLst>
                </p14:cNvPr>
                <p14:cNvContentPartPr/>
                <p14:nvPr/>
              </p14:nvContentPartPr>
              <p14:xfrm>
                <a:off x="257184" y="3151621"/>
                <a:ext cx="285120" cy="411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E98EA69-8B2F-F38E-84F2-6CE397DE91C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51064" y="3145501"/>
                  <a:ext cx="29736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8330135-6A5A-9F0A-FF22-100D40B1A721}"/>
                    </a:ext>
                  </a:extLst>
                </p14:cNvPr>
                <p14:cNvContentPartPr/>
                <p14:nvPr/>
              </p14:nvContentPartPr>
              <p14:xfrm>
                <a:off x="568944" y="3328381"/>
                <a:ext cx="142200" cy="178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8330135-6A5A-9F0A-FF22-100D40B1A72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62824" y="3322261"/>
                  <a:ext cx="1544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A48520F-F1EE-8E49-1ED1-4A9303D650BA}"/>
                    </a:ext>
                  </a:extLst>
                </p14:cNvPr>
                <p14:cNvContentPartPr/>
                <p14:nvPr/>
              </p14:nvContentPartPr>
              <p14:xfrm>
                <a:off x="603504" y="3384901"/>
                <a:ext cx="99720" cy="87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A48520F-F1EE-8E49-1ED1-4A9303D650B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97384" y="3378781"/>
                  <a:ext cx="111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A869FB1-84A1-3A4B-6E79-4D81F44EFDB0}"/>
                    </a:ext>
                  </a:extLst>
                </p14:cNvPr>
                <p14:cNvContentPartPr/>
                <p14:nvPr/>
              </p14:nvContentPartPr>
              <p14:xfrm>
                <a:off x="564264" y="3340621"/>
                <a:ext cx="181800" cy="198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A869FB1-84A1-3A4B-6E79-4D81F44EFDB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58144" y="3334501"/>
                  <a:ext cx="1940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F17128C-B784-45B2-03E1-2B22A125210C}"/>
                    </a:ext>
                  </a:extLst>
                </p14:cNvPr>
                <p14:cNvContentPartPr/>
                <p14:nvPr/>
              </p14:nvContentPartPr>
              <p14:xfrm>
                <a:off x="811944" y="3088261"/>
                <a:ext cx="20520" cy="2178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F17128C-B784-45B2-03E1-2B22A125210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05824" y="3082141"/>
                  <a:ext cx="327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F205C36-41C1-9EEC-E27C-F175D3BC598E}"/>
                    </a:ext>
                  </a:extLst>
                </p14:cNvPr>
                <p14:cNvContentPartPr/>
                <p14:nvPr/>
              </p14:nvContentPartPr>
              <p14:xfrm>
                <a:off x="769464" y="3154861"/>
                <a:ext cx="166320" cy="41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F205C36-41C1-9EEC-E27C-F175D3BC598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63344" y="3148741"/>
                  <a:ext cx="178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AB13B69-46B7-BCCC-EB87-1A27E1A34832}"/>
                    </a:ext>
                  </a:extLst>
                </p14:cNvPr>
                <p14:cNvContentPartPr/>
                <p14:nvPr/>
              </p14:nvContentPartPr>
              <p14:xfrm>
                <a:off x="887184" y="3202741"/>
                <a:ext cx="134640" cy="126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AB13B69-46B7-BCCC-EB87-1A27E1A3483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81064" y="3196621"/>
                  <a:ext cx="1468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D25A11E-30D3-91AD-3BD2-8ABE995C5363}"/>
                    </a:ext>
                  </a:extLst>
                </p14:cNvPr>
                <p14:cNvContentPartPr/>
                <p14:nvPr/>
              </p14:nvContentPartPr>
              <p14:xfrm>
                <a:off x="1107504" y="3383101"/>
                <a:ext cx="18000" cy="13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D25A11E-30D3-91AD-3BD2-8ABE995C536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01384" y="3376981"/>
                  <a:ext cx="30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98B64C2-643B-215C-EC7E-E1FF91454242}"/>
                    </a:ext>
                  </a:extLst>
                </p14:cNvPr>
                <p14:cNvContentPartPr/>
                <p14:nvPr/>
              </p14:nvContentPartPr>
              <p14:xfrm>
                <a:off x="1107504" y="3472741"/>
                <a:ext cx="23760" cy="244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98B64C2-643B-215C-EC7E-E1FF9145424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01384" y="3466621"/>
                  <a:ext cx="36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92E078A-1546-4AC7-88E9-9CABB34D2D1C}"/>
                    </a:ext>
                  </a:extLst>
                </p14:cNvPr>
                <p14:cNvContentPartPr/>
                <p14:nvPr/>
              </p14:nvContentPartPr>
              <p14:xfrm>
                <a:off x="1211184" y="3374101"/>
                <a:ext cx="159480" cy="129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92E078A-1546-4AC7-88E9-9CABB34D2D1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205064" y="3367981"/>
                  <a:ext cx="171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C35E793-6C4C-8DF7-595D-0653705E14EF}"/>
                    </a:ext>
                  </a:extLst>
                </p14:cNvPr>
                <p14:cNvContentPartPr/>
                <p14:nvPr/>
              </p14:nvContentPartPr>
              <p14:xfrm>
                <a:off x="1248624" y="3452941"/>
                <a:ext cx="136440" cy="172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C35E793-6C4C-8DF7-595D-0653705E14E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242504" y="3446821"/>
                  <a:ext cx="1486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956DAC52-73BC-F2A5-ED37-402257D6FC3F}"/>
              </a:ext>
            </a:extLst>
          </p:cNvPr>
          <p:cNvGrpSpPr/>
          <p:nvPr/>
        </p:nvGrpSpPr>
        <p:grpSpPr>
          <a:xfrm>
            <a:off x="1700784" y="3118141"/>
            <a:ext cx="1272960" cy="839160"/>
            <a:chOff x="1700784" y="3118141"/>
            <a:chExt cx="1272960" cy="83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AC4AA31-6D78-A512-DAF0-61CC0CED0A41}"/>
                    </a:ext>
                  </a:extLst>
                </p14:cNvPr>
                <p14:cNvContentPartPr/>
                <p14:nvPr/>
              </p14:nvContentPartPr>
              <p14:xfrm>
                <a:off x="1700784" y="3276541"/>
                <a:ext cx="276840" cy="196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AC4AA31-6D78-A512-DAF0-61CC0CED0A4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694664" y="3270421"/>
                  <a:ext cx="289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7F74C75-059A-383F-D3E6-86169A114027}"/>
                    </a:ext>
                  </a:extLst>
                </p14:cNvPr>
                <p14:cNvContentPartPr/>
                <p14:nvPr/>
              </p14:nvContentPartPr>
              <p14:xfrm>
                <a:off x="1961784" y="3294901"/>
                <a:ext cx="152640" cy="1756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7F74C75-059A-383F-D3E6-86169A11402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955664" y="3288781"/>
                  <a:ext cx="1648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F693ED2-1710-6F99-6520-129FD836655A}"/>
                    </a:ext>
                  </a:extLst>
                </p14:cNvPr>
                <p14:cNvContentPartPr/>
                <p14:nvPr/>
              </p14:nvContentPartPr>
              <p14:xfrm>
                <a:off x="2085624" y="3285541"/>
                <a:ext cx="227520" cy="453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F693ED2-1710-6F99-6520-129FD836655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079504" y="3279421"/>
                  <a:ext cx="23976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3317F22-2646-4823-23FB-6DC6BD081BD3}"/>
                    </a:ext>
                  </a:extLst>
                </p14:cNvPr>
                <p14:cNvContentPartPr/>
                <p14:nvPr/>
              </p14:nvContentPartPr>
              <p14:xfrm>
                <a:off x="2310624" y="3254941"/>
                <a:ext cx="430920" cy="183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3317F22-2646-4823-23FB-6DC6BD081BD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304504" y="3248821"/>
                  <a:ext cx="4431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D9F7341-9E83-278A-2EF6-0CF3EACCF95A}"/>
                    </a:ext>
                  </a:extLst>
                </p14:cNvPr>
                <p14:cNvContentPartPr/>
                <p14:nvPr/>
              </p14:nvContentPartPr>
              <p14:xfrm>
                <a:off x="2601864" y="3118141"/>
                <a:ext cx="57240" cy="46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D9F7341-9E83-278A-2EF6-0CF3EACCF95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595744" y="3112021"/>
                  <a:ext cx="694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8FF5FED-AE6A-BEA9-1391-F5D309C6F74C}"/>
                    </a:ext>
                  </a:extLst>
                </p14:cNvPr>
                <p14:cNvContentPartPr/>
                <p14:nvPr/>
              </p14:nvContentPartPr>
              <p14:xfrm>
                <a:off x="2723184" y="3193741"/>
                <a:ext cx="250560" cy="207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8FF5FED-AE6A-BEA9-1391-F5D309C6F74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717064" y="3187621"/>
                  <a:ext cx="2628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C93E2F9-7A4F-8F26-1CBD-CB03AA32932A}"/>
                    </a:ext>
                  </a:extLst>
                </p14:cNvPr>
                <p14:cNvContentPartPr/>
                <p14:nvPr/>
              </p14:nvContentPartPr>
              <p14:xfrm>
                <a:off x="1852344" y="3670021"/>
                <a:ext cx="186120" cy="2854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C93E2F9-7A4F-8F26-1CBD-CB03AA32932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846224" y="3663901"/>
                  <a:ext cx="1983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C6B3FA7-FB00-05F6-47F2-94E7EF45897E}"/>
                    </a:ext>
                  </a:extLst>
                </p14:cNvPr>
                <p14:cNvContentPartPr/>
                <p14:nvPr/>
              </p14:nvContentPartPr>
              <p14:xfrm>
                <a:off x="1859184" y="3853621"/>
                <a:ext cx="168480" cy="201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C6B3FA7-FB00-05F6-47F2-94E7EF45897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853064" y="3847501"/>
                  <a:ext cx="180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9F23E56-A85D-8373-8B91-5DA32B78C7CC}"/>
                    </a:ext>
                  </a:extLst>
                </p14:cNvPr>
                <p14:cNvContentPartPr/>
                <p14:nvPr/>
              </p14:nvContentPartPr>
              <p14:xfrm>
                <a:off x="2120184" y="3645181"/>
                <a:ext cx="146880" cy="3121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9F23E56-A85D-8373-8B91-5DA32B78C7C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114064" y="3639061"/>
                  <a:ext cx="15912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86661AA-3484-C0BA-DE6C-20C2286B7A6D}"/>
                    </a:ext>
                  </a:extLst>
                </p14:cNvPr>
                <p14:cNvContentPartPr/>
                <p14:nvPr/>
              </p14:nvContentPartPr>
              <p14:xfrm>
                <a:off x="2270664" y="3757861"/>
                <a:ext cx="143280" cy="1389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86661AA-3484-C0BA-DE6C-20C2286B7A6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264544" y="3751741"/>
                  <a:ext cx="155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661CEC0-0594-B05A-C78B-C9438FEB4337}"/>
                    </a:ext>
                  </a:extLst>
                </p14:cNvPr>
                <p14:cNvContentPartPr/>
                <p14:nvPr/>
              </p14:nvContentPartPr>
              <p14:xfrm>
                <a:off x="2270664" y="3794581"/>
                <a:ext cx="150120" cy="122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661CEC0-0594-B05A-C78B-C9438FEB433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264544" y="3788461"/>
                  <a:ext cx="1623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6D9B41C-7BA0-D67B-313F-3E557219AA8A}"/>
                    </a:ext>
                  </a:extLst>
                </p14:cNvPr>
                <p14:cNvContentPartPr/>
                <p14:nvPr/>
              </p14:nvContentPartPr>
              <p14:xfrm>
                <a:off x="2484144" y="3793141"/>
                <a:ext cx="107640" cy="43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6D9B41C-7BA0-D67B-313F-3E557219AA8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478024" y="3787021"/>
                  <a:ext cx="1198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D31C92D-E099-DC35-958B-39F3F50279E8}"/>
                    </a:ext>
                  </a:extLst>
                </p14:cNvPr>
                <p14:cNvContentPartPr/>
                <p14:nvPr/>
              </p14:nvContentPartPr>
              <p14:xfrm>
                <a:off x="2478384" y="3822661"/>
                <a:ext cx="167760" cy="478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D31C92D-E099-DC35-958B-39F3F50279E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472264" y="3816541"/>
                  <a:ext cx="1800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361CAB1-DE51-C1BF-3140-3DC7DBFACC61}"/>
                    </a:ext>
                  </a:extLst>
                </p14:cNvPr>
                <p14:cNvContentPartPr/>
                <p14:nvPr/>
              </p14:nvContentPartPr>
              <p14:xfrm>
                <a:off x="2684304" y="3569941"/>
                <a:ext cx="219600" cy="331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361CAB1-DE51-C1BF-3140-3DC7DBFACC6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678184" y="3563821"/>
                  <a:ext cx="231840" cy="34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F0DADD92-F814-5EDD-8543-F478A95F6377}"/>
              </a:ext>
            </a:extLst>
          </p:cNvPr>
          <p:cNvGrpSpPr/>
          <p:nvPr/>
        </p:nvGrpSpPr>
        <p:grpSpPr>
          <a:xfrm>
            <a:off x="3228264" y="2901781"/>
            <a:ext cx="1778040" cy="865080"/>
            <a:chOff x="3228264" y="2901781"/>
            <a:chExt cx="1778040" cy="86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347189D-95B1-F5DE-E0D5-1B61574F64B6}"/>
                    </a:ext>
                  </a:extLst>
                </p14:cNvPr>
                <p14:cNvContentPartPr/>
                <p14:nvPr/>
              </p14:nvContentPartPr>
              <p14:xfrm>
                <a:off x="3261384" y="3050461"/>
                <a:ext cx="73800" cy="351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347189D-95B1-F5DE-E0D5-1B61574F64B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255264" y="3044341"/>
                  <a:ext cx="860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36C763D-0A42-818E-8A91-8FA0AEF3013E}"/>
                    </a:ext>
                  </a:extLst>
                </p14:cNvPr>
                <p14:cNvContentPartPr/>
                <p14:nvPr/>
              </p14:nvContentPartPr>
              <p14:xfrm>
                <a:off x="3365064" y="3010141"/>
                <a:ext cx="94680" cy="403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36C763D-0A42-818E-8A91-8FA0AEF3013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358944" y="3004021"/>
                  <a:ext cx="10692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06B1622-6FEA-5B1C-85DD-FB7B9D3D703B}"/>
                    </a:ext>
                  </a:extLst>
                </p14:cNvPr>
                <p14:cNvContentPartPr/>
                <p14:nvPr/>
              </p14:nvContentPartPr>
              <p14:xfrm>
                <a:off x="3649104" y="3074221"/>
                <a:ext cx="235080" cy="1947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06B1622-6FEA-5B1C-85DD-FB7B9D3D703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642984" y="3068101"/>
                  <a:ext cx="2473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2F34B46-CFED-A885-FEF0-1D5B600ACA87}"/>
                    </a:ext>
                  </a:extLst>
                </p14:cNvPr>
                <p14:cNvContentPartPr/>
                <p14:nvPr/>
              </p14:nvContentPartPr>
              <p14:xfrm>
                <a:off x="3689064" y="3079261"/>
                <a:ext cx="156600" cy="1994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2F34B46-CFED-A885-FEF0-1D5B600ACA8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682944" y="3073141"/>
                  <a:ext cx="1688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854F874-0777-1702-077C-2561C13921A1}"/>
                    </a:ext>
                  </a:extLst>
                </p14:cNvPr>
                <p14:cNvContentPartPr/>
                <p14:nvPr/>
              </p14:nvContentPartPr>
              <p14:xfrm>
                <a:off x="4050504" y="3097981"/>
                <a:ext cx="33480" cy="1731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854F874-0777-1702-077C-2561C13921A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044384" y="3091861"/>
                  <a:ext cx="457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4596C26-3B86-F502-0F75-9604BA08B047}"/>
                    </a:ext>
                  </a:extLst>
                </p14:cNvPr>
                <p14:cNvContentPartPr/>
                <p14:nvPr/>
              </p14:nvContentPartPr>
              <p14:xfrm>
                <a:off x="3965184" y="3155941"/>
                <a:ext cx="186840" cy="190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4596C26-3B86-F502-0F75-9604BA08B04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959064" y="3149821"/>
                  <a:ext cx="199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73B8F69-59AA-F7BD-ECDC-F8FB5E91CF34}"/>
                    </a:ext>
                  </a:extLst>
                </p14:cNvPr>
                <p14:cNvContentPartPr/>
                <p14:nvPr/>
              </p14:nvContentPartPr>
              <p14:xfrm>
                <a:off x="4338144" y="2954701"/>
                <a:ext cx="10440" cy="288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73B8F69-59AA-F7BD-ECDC-F8FB5E91CF3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332024" y="2948581"/>
                  <a:ext cx="22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8A23480-069C-6B95-A4F3-7BA881AF20C4}"/>
                    </a:ext>
                  </a:extLst>
                </p14:cNvPr>
                <p14:cNvContentPartPr/>
                <p14:nvPr/>
              </p14:nvContentPartPr>
              <p14:xfrm>
                <a:off x="3880944" y="3261061"/>
                <a:ext cx="158760" cy="126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8A23480-069C-6B95-A4F3-7BA881AF20C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874824" y="3254941"/>
                  <a:ext cx="171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5FD033C-F622-5833-2EA5-1FB70E39B1E9}"/>
                    </a:ext>
                  </a:extLst>
                </p14:cNvPr>
                <p14:cNvContentPartPr/>
                <p14:nvPr/>
              </p14:nvContentPartPr>
              <p14:xfrm>
                <a:off x="4310424" y="2901781"/>
                <a:ext cx="228600" cy="3304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5FD033C-F622-5833-2EA5-1FB70E39B1E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304304" y="2895661"/>
                  <a:ext cx="2408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A186177-1011-0638-CFFA-FA47A2EE0099}"/>
                    </a:ext>
                  </a:extLst>
                </p14:cNvPr>
                <p14:cNvContentPartPr/>
                <p14:nvPr/>
              </p14:nvContentPartPr>
              <p14:xfrm>
                <a:off x="4552344" y="3028861"/>
                <a:ext cx="139680" cy="1418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A186177-1011-0638-CFFA-FA47A2EE009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546224" y="3022741"/>
                  <a:ext cx="151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77F0DC4-9CBC-E0DB-DCE3-39EDED703A8C}"/>
                    </a:ext>
                  </a:extLst>
                </p14:cNvPr>
                <p14:cNvContentPartPr/>
                <p14:nvPr/>
              </p14:nvContentPartPr>
              <p14:xfrm>
                <a:off x="4586184" y="3024901"/>
                <a:ext cx="124200" cy="171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77F0DC4-9CBC-E0DB-DCE3-39EDED703A8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580064" y="3018781"/>
                  <a:ext cx="1364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361AC60-CB06-7428-F7A4-C893F33B7CA4}"/>
                    </a:ext>
                  </a:extLst>
                </p14:cNvPr>
                <p14:cNvContentPartPr/>
                <p14:nvPr/>
              </p14:nvContentPartPr>
              <p14:xfrm>
                <a:off x="4727304" y="3109861"/>
                <a:ext cx="205920" cy="1886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361AC60-CB06-7428-F7A4-C893F33B7CA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721184" y="3103741"/>
                  <a:ext cx="2181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A627749-94C7-909F-296D-BD70096BCCE4}"/>
                    </a:ext>
                  </a:extLst>
                </p14:cNvPr>
                <p14:cNvContentPartPr/>
                <p14:nvPr/>
              </p14:nvContentPartPr>
              <p14:xfrm>
                <a:off x="3228264" y="3033541"/>
                <a:ext cx="132120" cy="5198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A627749-94C7-909F-296D-BD70096BCCE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222144" y="3027421"/>
                  <a:ext cx="14436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D95761C-7522-DF10-6574-2CC5CA0274C3}"/>
                    </a:ext>
                  </a:extLst>
                </p14:cNvPr>
                <p14:cNvContentPartPr/>
                <p14:nvPr/>
              </p14:nvContentPartPr>
              <p14:xfrm>
                <a:off x="3349224" y="3029581"/>
                <a:ext cx="121320" cy="5353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D95761C-7522-DF10-6574-2CC5CA0274C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343104" y="3023461"/>
                  <a:ext cx="13356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C2F3C21-16A4-03CF-C8A7-0D4C67F8F876}"/>
                    </a:ext>
                  </a:extLst>
                </p14:cNvPr>
                <p14:cNvContentPartPr/>
                <p14:nvPr/>
              </p14:nvContentPartPr>
              <p14:xfrm>
                <a:off x="3624624" y="3389941"/>
                <a:ext cx="1381680" cy="709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C2F3C21-16A4-03CF-C8A7-0D4C67F8F87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618504" y="3383821"/>
                  <a:ext cx="1393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769BED0-89A7-6D9F-D1B4-BBEF0AFE011C}"/>
                    </a:ext>
                  </a:extLst>
                </p14:cNvPr>
                <p14:cNvContentPartPr/>
                <p14:nvPr/>
              </p14:nvContentPartPr>
              <p14:xfrm>
                <a:off x="4134384" y="3539341"/>
                <a:ext cx="171720" cy="1836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769BED0-89A7-6D9F-D1B4-BBEF0AFE011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128264" y="3533221"/>
                  <a:ext cx="1839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2AC8F92-3261-FF49-42F1-720BF15138EF}"/>
                    </a:ext>
                  </a:extLst>
                </p14:cNvPr>
                <p14:cNvContentPartPr/>
                <p14:nvPr/>
              </p14:nvContentPartPr>
              <p14:xfrm>
                <a:off x="4125024" y="3534661"/>
                <a:ext cx="187560" cy="1936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2AC8F92-3261-FF49-42F1-720BF15138E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118904" y="3528541"/>
                  <a:ext cx="1998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F102867-BF76-7290-5D5C-9A74F83D4430}"/>
                    </a:ext>
                  </a:extLst>
                </p14:cNvPr>
                <p14:cNvContentPartPr/>
                <p14:nvPr/>
              </p14:nvContentPartPr>
              <p14:xfrm>
                <a:off x="4329504" y="3574261"/>
                <a:ext cx="186840" cy="1926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F102867-BF76-7290-5D5C-9A74F83D443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323384" y="3568141"/>
                  <a:ext cx="1990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F795288-B455-4224-4CD1-4DB8B859F1D5}"/>
                    </a:ext>
                  </a:extLst>
                </p14:cNvPr>
                <p14:cNvContentPartPr/>
                <p14:nvPr/>
              </p14:nvContentPartPr>
              <p14:xfrm>
                <a:off x="3254544" y="3028861"/>
                <a:ext cx="96840" cy="6357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F795288-B455-4224-4CD1-4DB8B859F1D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248424" y="3022741"/>
                  <a:ext cx="10908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CA068E4-1723-EF7E-E6D7-A34868BE810B}"/>
                    </a:ext>
                  </a:extLst>
                </p14:cNvPr>
                <p14:cNvContentPartPr/>
                <p14:nvPr/>
              </p14:nvContentPartPr>
              <p14:xfrm>
                <a:off x="3354984" y="3078541"/>
                <a:ext cx="133920" cy="5698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CA068E4-1723-EF7E-E6D7-A34868BE810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348864" y="3072421"/>
                  <a:ext cx="146160" cy="58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5B9684DC-DF5E-FDF6-BA67-5BBF880D37DD}"/>
              </a:ext>
            </a:extLst>
          </p:cNvPr>
          <p:cNvGrpSpPr/>
          <p:nvPr/>
        </p:nvGrpSpPr>
        <p:grpSpPr>
          <a:xfrm>
            <a:off x="5080824" y="2988541"/>
            <a:ext cx="490320" cy="685080"/>
            <a:chOff x="5080824" y="2988541"/>
            <a:chExt cx="490320" cy="68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B88F043-7AA5-4DC1-C180-56A3D687070A}"/>
                    </a:ext>
                  </a:extLst>
                </p14:cNvPr>
                <p14:cNvContentPartPr/>
                <p14:nvPr/>
              </p14:nvContentPartPr>
              <p14:xfrm>
                <a:off x="5080824" y="3000421"/>
                <a:ext cx="92520" cy="5889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B88F043-7AA5-4DC1-C180-56A3D687070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074704" y="2994301"/>
                  <a:ext cx="104760" cy="6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31AB9F8-35E8-33A5-A273-8D8BE5752B47}"/>
                    </a:ext>
                  </a:extLst>
                </p14:cNvPr>
                <p14:cNvContentPartPr/>
                <p14:nvPr/>
              </p14:nvContentPartPr>
              <p14:xfrm>
                <a:off x="5205024" y="2988541"/>
                <a:ext cx="159840" cy="6512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31AB9F8-35E8-33A5-A273-8D8BE5752B4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198904" y="2982421"/>
                  <a:ext cx="172080" cy="66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86B8849-C1F3-EC64-A132-A77695B1FAB3}"/>
                    </a:ext>
                  </a:extLst>
                </p14:cNvPr>
                <p14:cNvContentPartPr/>
                <p14:nvPr/>
              </p14:nvContentPartPr>
              <p14:xfrm>
                <a:off x="5354424" y="3533941"/>
                <a:ext cx="216720" cy="1396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86B8849-C1F3-EC64-A132-A77695B1FAB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348304" y="3527821"/>
                  <a:ext cx="22896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B8CB428D-00BF-F7C4-0B89-249D071CBF50}"/>
              </a:ext>
            </a:extLst>
          </p:cNvPr>
          <p:cNvGrpSpPr/>
          <p:nvPr/>
        </p:nvGrpSpPr>
        <p:grpSpPr>
          <a:xfrm>
            <a:off x="2196144" y="4236661"/>
            <a:ext cx="1343160" cy="797760"/>
            <a:chOff x="2196144" y="4236661"/>
            <a:chExt cx="1343160" cy="79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8E17D5F-D3C6-6A6C-F776-86690EF085E3}"/>
                    </a:ext>
                  </a:extLst>
                </p14:cNvPr>
                <p14:cNvContentPartPr/>
                <p14:nvPr/>
              </p14:nvContentPartPr>
              <p14:xfrm>
                <a:off x="2211264" y="4306141"/>
                <a:ext cx="51480" cy="4734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8E17D5F-D3C6-6A6C-F776-86690EF085E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205144" y="4300021"/>
                  <a:ext cx="6372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D460030-B6C3-A1A6-2CD0-0AA923FE0CEA}"/>
                    </a:ext>
                  </a:extLst>
                </p14:cNvPr>
                <p14:cNvContentPartPr/>
                <p14:nvPr/>
              </p14:nvContentPartPr>
              <p14:xfrm>
                <a:off x="2319624" y="4328821"/>
                <a:ext cx="82800" cy="4485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D460030-B6C3-A1A6-2CD0-0AA923FE0CE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313504" y="4322701"/>
                  <a:ext cx="9504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816F646-6A42-A3B2-251F-97001EDDC206}"/>
                    </a:ext>
                  </a:extLst>
                </p14:cNvPr>
                <p14:cNvContentPartPr/>
                <p14:nvPr/>
              </p14:nvContentPartPr>
              <p14:xfrm>
                <a:off x="2682864" y="4236661"/>
                <a:ext cx="254160" cy="3711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816F646-6A42-A3B2-251F-97001EDDC20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676744" y="4230541"/>
                  <a:ext cx="26640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2ECC3BC-6EA1-49C0-CF83-A1D467A796CC}"/>
                    </a:ext>
                  </a:extLst>
                </p14:cNvPr>
                <p14:cNvContentPartPr/>
                <p14:nvPr/>
              </p14:nvContentPartPr>
              <p14:xfrm>
                <a:off x="2992464" y="4363021"/>
                <a:ext cx="128880" cy="2228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2ECC3BC-6EA1-49C0-CF83-A1D467A796C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986344" y="4356901"/>
                  <a:ext cx="1411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8993752-8847-0F37-EC0B-F2E0C33E32BD}"/>
                    </a:ext>
                  </a:extLst>
                </p14:cNvPr>
                <p14:cNvContentPartPr/>
                <p14:nvPr/>
              </p14:nvContentPartPr>
              <p14:xfrm>
                <a:off x="2970864" y="4371301"/>
                <a:ext cx="152640" cy="2152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8993752-8847-0F37-EC0B-F2E0C33E32B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964744" y="4365181"/>
                  <a:ext cx="1648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FCC646D-C953-EA13-AB8E-67ACACEF9ECC}"/>
                    </a:ext>
                  </a:extLst>
                </p14:cNvPr>
                <p14:cNvContentPartPr/>
                <p14:nvPr/>
              </p14:nvContentPartPr>
              <p14:xfrm>
                <a:off x="3198744" y="4457701"/>
                <a:ext cx="12960" cy="1994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FCC646D-C953-EA13-AB8E-67ACACEF9EC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192624" y="4451581"/>
                  <a:ext cx="252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92082D7-186E-0A08-6282-42354D7C558D}"/>
                    </a:ext>
                  </a:extLst>
                </p14:cNvPr>
                <p14:cNvContentPartPr/>
                <p14:nvPr/>
              </p14:nvContentPartPr>
              <p14:xfrm>
                <a:off x="3170664" y="4404421"/>
                <a:ext cx="188280" cy="2253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92082D7-186E-0A08-6282-42354D7C558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164544" y="4398301"/>
                  <a:ext cx="2005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AD2669B-438D-D42B-2BF8-729A68827499}"/>
                    </a:ext>
                  </a:extLst>
                </p14:cNvPr>
                <p14:cNvContentPartPr/>
                <p14:nvPr/>
              </p14:nvContentPartPr>
              <p14:xfrm>
                <a:off x="2609064" y="4609261"/>
                <a:ext cx="930240" cy="579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AD2669B-438D-D42B-2BF8-729A6882749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602944" y="4603141"/>
                  <a:ext cx="942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63EC46E-64A4-CDD2-D962-9ED424A5BCFE}"/>
                    </a:ext>
                  </a:extLst>
                </p14:cNvPr>
                <p14:cNvContentPartPr/>
                <p14:nvPr/>
              </p14:nvContentPartPr>
              <p14:xfrm>
                <a:off x="2906784" y="4748581"/>
                <a:ext cx="164520" cy="1440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63EC46E-64A4-CDD2-D962-9ED424A5BCF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900664" y="4742461"/>
                  <a:ext cx="176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6C382DC-C69D-C522-2297-054CAA241369}"/>
                    </a:ext>
                  </a:extLst>
                </p14:cNvPr>
                <p14:cNvContentPartPr/>
                <p14:nvPr/>
              </p14:nvContentPartPr>
              <p14:xfrm>
                <a:off x="2890584" y="4727701"/>
                <a:ext cx="191880" cy="1983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6C382DC-C69D-C522-2297-054CAA24136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884464" y="4721581"/>
                  <a:ext cx="2041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B8DDED8-786A-495B-410A-3D2E6C28B0D6}"/>
                    </a:ext>
                  </a:extLst>
                </p14:cNvPr>
                <p14:cNvContentPartPr/>
                <p14:nvPr/>
              </p14:nvContentPartPr>
              <p14:xfrm>
                <a:off x="3149424" y="4831741"/>
                <a:ext cx="37080" cy="1576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B8DDED8-786A-495B-410A-3D2E6C28B0D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143304" y="4825621"/>
                  <a:ext cx="493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5AA0EA8-845C-FE8E-1210-9F22353B697D}"/>
                    </a:ext>
                  </a:extLst>
                </p14:cNvPr>
                <p14:cNvContentPartPr/>
                <p14:nvPr/>
              </p14:nvContentPartPr>
              <p14:xfrm>
                <a:off x="3121704" y="4782421"/>
                <a:ext cx="231840" cy="2520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5AA0EA8-845C-FE8E-1210-9F22353B697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115584" y="4776301"/>
                  <a:ext cx="2440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3066D29-AAE4-A58A-DD3B-04DAA29C876A}"/>
                    </a:ext>
                  </a:extLst>
                </p14:cNvPr>
                <p14:cNvContentPartPr/>
                <p14:nvPr/>
              </p14:nvContentPartPr>
              <p14:xfrm>
                <a:off x="2196144" y="4343221"/>
                <a:ext cx="88200" cy="6447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3066D29-AAE4-A58A-DD3B-04DAA29C876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190024" y="4337101"/>
                  <a:ext cx="100440" cy="65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F4BA6A2-E4F6-D938-72E2-D56FCD1E958E}"/>
                    </a:ext>
                  </a:extLst>
                </p14:cNvPr>
                <p14:cNvContentPartPr/>
                <p14:nvPr/>
              </p14:nvContentPartPr>
              <p14:xfrm>
                <a:off x="2342664" y="4381741"/>
                <a:ext cx="74880" cy="6094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F4BA6A2-E4F6-D938-72E2-D56FCD1E958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336544" y="4375621"/>
                  <a:ext cx="87120" cy="62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A6E76A99-3F81-BFA4-2A71-A4F723F47FEF}"/>
              </a:ext>
            </a:extLst>
          </p:cNvPr>
          <p:cNvGrpSpPr/>
          <p:nvPr/>
        </p:nvGrpSpPr>
        <p:grpSpPr>
          <a:xfrm>
            <a:off x="3696264" y="4226941"/>
            <a:ext cx="1607400" cy="749520"/>
            <a:chOff x="3696264" y="4226941"/>
            <a:chExt cx="1607400" cy="74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70CA84C-1169-674B-D8ED-D3B87237C45C}"/>
                    </a:ext>
                  </a:extLst>
                </p14:cNvPr>
                <p14:cNvContentPartPr/>
                <p14:nvPr/>
              </p14:nvContentPartPr>
              <p14:xfrm>
                <a:off x="3696264" y="4264741"/>
                <a:ext cx="82440" cy="6714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70CA84C-1169-674B-D8ED-D3B87237C45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690144" y="4258621"/>
                  <a:ext cx="94680" cy="68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3C52AAC-9F57-A34F-1645-E2A96319509E}"/>
                    </a:ext>
                  </a:extLst>
                </p14:cNvPr>
                <p14:cNvContentPartPr/>
                <p14:nvPr/>
              </p14:nvContentPartPr>
              <p14:xfrm>
                <a:off x="3804264" y="4237021"/>
                <a:ext cx="67680" cy="7394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3C52AAC-9F57-A34F-1645-E2A96319509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798144" y="4230901"/>
                  <a:ext cx="79920" cy="75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57BB560-53F6-B4C3-93AD-2CA57004F9C6}"/>
                    </a:ext>
                  </a:extLst>
                </p14:cNvPr>
                <p14:cNvContentPartPr/>
                <p14:nvPr/>
              </p14:nvContentPartPr>
              <p14:xfrm>
                <a:off x="3959424" y="4784581"/>
                <a:ext cx="244440" cy="1814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57BB560-53F6-B4C3-93AD-2CA57004F9C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953304" y="4778461"/>
                  <a:ext cx="2566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F261FFB-B672-458F-8860-E6C80169D2DC}"/>
                    </a:ext>
                  </a:extLst>
                </p14:cNvPr>
                <p14:cNvContentPartPr/>
                <p14:nvPr/>
              </p14:nvContentPartPr>
              <p14:xfrm>
                <a:off x="4343904" y="4408741"/>
                <a:ext cx="210960" cy="2336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F261FFB-B672-458F-8860-E6C80169D2D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337784" y="4402621"/>
                  <a:ext cx="2232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90E7BB5-3CE4-D725-15CE-EE8545C2047E}"/>
                    </a:ext>
                  </a:extLst>
                </p14:cNvPr>
                <p14:cNvContentPartPr/>
                <p14:nvPr/>
              </p14:nvContentPartPr>
              <p14:xfrm>
                <a:off x="4358664" y="4697461"/>
                <a:ext cx="214920" cy="151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90E7BB5-3CE4-D725-15CE-EE8545C2047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352544" y="4691341"/>
                  <a:ext cx="227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7987591-B89E-87EA-8789-E2A94592BB5E}"/>
                    </a:ext>
                  </a:extLst>
                </p14:cNvPr>
                <p14:cNvContentPartPr/>
                <p14:nvPr/>
              </p14:nvContentPartPr>
              <p14:xfrm>
                <a:off x="4951584" y="4226941"/>
                <a:ext cx="88560" cy="2505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7987591-B89E-87EA-8789-E2A94592BB5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945464" y="4220821"/>
                  <a:ext cx="1008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6F2930F-80DB-3DCA-A761-5D6AD3F8A25B}"/>
                    </a:ext>
                  </a:extLst>
                </p14:cNvPr>
                <p14:cNvContentPartPr/>
                <p14:nvPr/>
              </p14:nvContentPartPr>
              <p14:xfrm>
                <a:off x="4792824" y="4523941"/>
                <a:ext cx="510840" cy="496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6F2930F-80DB-3DCA-A761-5D6AD3F8A25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786704" y="4517821"/>
                  <a:ext cx="523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16D35FB-9FB2-55C9-EBFD-BA33937818EC}"/>
                    </a:ext>
                  </a:extLst>
                </p14:cNvPr>
                <p14:cNvContentPartPr/>
                <p14:nvPr/>
              </p14:nvContentPartPr>
              <p14:xfrm>
                <a:off x="4899744" y="4650661"/>
                <a:ext cx="16200" cy="2282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16D35FB-9FB2-55C9-EBFD-BA33937818E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893624" y="4644541"/>
                  <a:ext cx="284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D4AF718-023E-AA5A-275A-4A725B3790BA}"/>
                    </a:ext>
                  </a:extLst>
                </p14:cNvPr>
                <p14:cNvContentPartPr/>
                <p14:nvPr/>
              </p14:nvContentPartPr>
              <p14:xfrm>
                <a:off x="4964904" y="4622581"/>
                <a:ext cx="222120" cy="2426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D4AF718-023E-AA5A-275A-4A725B3790B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958784" y="4616461"/>
                  <a:ext cx="234360" cy="25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5EB6325E-03B3-8649-AF48-3A841ED333A9}"/>
              </a:ext>
            </a:extLst>
          </p:cNvPr>
          <p:cNvGrpSpPr/>
          <p:nvPr/>
        </p:nvGrpSpPr>
        <p:grpSpPr>
          <a:xfrm>
            <a:off x="6811344" y="2213821"/>
            <a:ext cx="1083600" cy="488880"/>
            <a:chOff x="6811344" y="2213821"/>
            <a:chExt cx="108360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2E909DE-1EFA-8101-46BE-07E4B579B6FF}"/>
                    </a:ext>
                  </a:extLst>
                </p14:cNvPr>
                <p14:cNvContentPartPr/>
                <p14:nvPr/>
              </p14:nvContentPartPr>
              <p14:xfrm>
                <a:off x="6858864" y="2381581"/>
                <a:ext cx="50760" cy="3211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2E909DE-1EFA-8101-46BE-07E4B579B6F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852744" y="2375461"/>
                  <a:ext cx="630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F83A5AB-1565-68DB-8FDF-CEE37C353DBF}"/>
                    </a:ext>
                  </a:extLst>
                </p14:cNvPr>
                <p14:cNvContentPartPr/>
                <p14:nvPr/>
              </p14:nvContentPartPr>
              <p14:xfrm>
                <a:off x="6811344" y="2329741"/>
                <a:ext cx="355680" cy="3265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F83A5AB-1565-68DB-8FDF-CEE37C353DB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805224" y="2323621"/>
                  <a:ext cx="3679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2258E91-4811-5313-46DE-42831C59860C}"/>
                    </a:ext>
                  </a:extLst>
                </p14:cNvPr>
                <p14:cNvContentPartPr/>
                <p14:nvPr/>
              </p14:nvContentPartPr>
              <p14:xfrm>
                <a:off x="7223904" y="2503981"/>
                <a:ext cx="213840" cy="1479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2258E91-4811-5313-46DE-42831C59860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217784" y="2497861"/>
                  <a:ext cx="226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7DBE750-948F-CB90-FE9B-E56BFBA211A3}"/>
                    </a:ext>
                  </a:extLst>
                </p14:cNvPr>
                <p14:cNvContentPartPr/>
                <p14:nvPr/>
              </p14:nvContentPartPr>
              <p14:xfrm>
                <a:off x="7450344" y="2213821"/>
                <a:ext cx="444600" cy="4856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7DBE750-948F-CB90-FE9B-E56BFBA211A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444224" y="2207701"/>
                  <a:ext cx="456840" cy="49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A0A964B0-6F8E-E261-F489-24825EF5F336}"/>
              </a:ext>
            </a:extLst>
          </p:cNvPr>
          <p:cNvGrpSpPr/>
          <p:nvPr/>
        </p:nvGrpSpPr>
        <p:grpSpPr>
          <a:xfrm>
            <a:off x="8342424" y="2305621"/>
            <a:ext cx="709920" cy="357120"/>
            <a:chOff x="8342424" y="2305621"/>
            <a:chExt cx="70992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8020796-3D97-BC7D-4740-5423C53A4E0E}"/>
                    </a:ext>
                  </a:extLst>
                </p14:cNvPr>
                <p14:cNvContentPartPr/>
                <p14:nvPr/>
              </p14:nvContentPartPr>
              <p14:xfrm>
                <a:off x="8342424" y="2314621"/>
                <a:ext cx="451080" cy="338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8020796-3D97-BC7D-4740-5423C53A4E0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336304" y="2308501"/>
                  <a:ext cx="463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556E69F-A925-94E5-F58B-7D8BAA36C167}"/>
                    </a:ext>
                  </a:extLst>
                </p14:cNvPr>
                <p14:cNvContentPartPr/>
                <p14:nvPr/>
              </p14:nvContentPartPr>
              <p14:xfrm>
                <a:off x="8515224" y="2358181"/>
                <a:ext cx="55800" cy="2678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556E69F-A925-94E5-F58B-7D8BAA36C16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509104" y="2352061"/>
                  <a:ext cx="680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01D22D1-ED7E-5B1B-C79B-E6E58240585A}"/>
                    </a:ext>
                  </a:extLst>
                </p14:cNvPr>
                <p14:cNvContentPartPr/>
                <p14:nvPr/>
              </p14:nvContentPartPr>
              <p14:xfrm>
                <a:off x="8811144" y="2339101"/>
                <a:ext cx="43560" cy="2678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01D22D1-ED7E-5B1B-C79B-E6E58240585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805024" y="2332981"/>
                  <a:ext cx="558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815C621-02B1-2AC5-2AF1-2DC4AEAD0B84}"/>
                    </a:ext>
                  </a:extLst>
                </p14:cNvPr>
                <p14:cNvContentPartPr/>
                <p14:nvPr/>
              </p14:nvContentPartPr>
              <p14:xfrm>
                <a:off x="8779824" y="2305621"/>
                <a:ext cx="272520" cy="3571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815C621-02B1-2AC5-2AF1-2DC4AEAD0B8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773704" y="2299501"/>
                  <a:ext cx="284760" cy="36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EB908CD1-73BE-2F9C-4A84-F6E88B45B77C}"/>
              </a:ext>
            </a:extLst>
          </p:cNvPr>
          <p:cNvGrpSpPr/>
          <p:nvPr/>
        </p:nvGrpSpPr>
        <p:grpSpPr>
          <a:xfrm>
            <a:off x="9263664" y="2415421"/>
            <a:ext cx="50400" cy="173520"/>
            <a:chOff x="9263664" y="2415421"/>
            <a:chExt cx="50400" cy="17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44FE3AED-48DC-3270-111B-13FB835567AD}"/>
                    </a:ext>
                  </a:extLst>
                </p14:cNvPr>
                <p14:cNvContentPartPr/>
                <p14:nvPr/>
              </p14:nvContentPartPr>
              <p14:xfrm>
                <a:off x="9263664" y="2415421"/>
                <a:ext cx="47160" cy="363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44FE3AED-48DC-3270-111B-13FB835567A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257544" y="2409301"/>
                  <a:ext cx="59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09307F7-4F25-963F-5C7E-F190D4C1930B}"/>
                    </a:ext>
                  </a:extLst>
                </p14:cNvPr>
                <p14:cNvContentPartPr/>
                <p14:nvPr/>
              </p14:nvContentPartPr>
              <p14:xfrm>
                <a:off x="9283104" y="2574901"/>
                <a:ext cx="30960" cy="140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09307F7-4F25-963F-5C7E-F190D4C1930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276984" y="2568781"/>
                  <a:ext cx="4320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4D380CE7-42E8-B4E8-F5B0-F048ECC89092}"/>
              </a:ext>
            </a:extLst>
          </p:cNvPr>
          <p:cNvGrpSpPr/>
          <p:nvPr/>
        </p:nvGrpSpPr>
        <p:grpSpPr>
          <a:xfrm>
            <a:off x="10107144" y="2870461"/>
            <a:ext cx="187560" cy="576000"/>
            <a:chOff x="10107144" y="2870461"/>
            <a:chExt cx="187560" cy="57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DCFDAD4-CA0A-D2DB-C37A-7542C0F560B9}"/>
                    </a:ext>
                  </a:extLst>
                </p14:cNvPr>
                <p14:cNvContentPartPr/>
                <p14:nvPr/>
              </p14:nvContentPartPr>
              <p14:xfrm>
                <a:off x="10107144" y="2910421"/>
                <a:ext cx="50040" cy="5115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ADCFDAD4-CA0A-D2DB-C37A-7542C0F560B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101024" y="2904301"/>
                  <a:ext cx="6228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3C4D9CD-906D-2605-2DE1-C564D62F6795}"/>
                    </a:ext>
                  </a:extLst>
                </p14:cNvPr>
                <p14:cNvContentPartPr/>
                <p14:nvPr/>
              </p14:nvContentPartPr>
              <p14:xfrm>
                <a:off x="10193904" y="2870461"/>
                <a:ext cx="100800" cy="5760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3C4D9CD-906D-2605-2DE1-C564D62F679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187784" y="2864341"/>
                  <a:ext cx="113040" cy="58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E58C367E-F9F2-15C4-0D68-36CED84435D9}"/>
              </a:ext>
            </a:extLst>
          </p:cNvPr>
          <p:cNvGrpSpPr/>
          <p:nvPr/>
        </p:nvGrpSpPr>
        <p:grpSpPr>
          <a:xfrm>
            <a:off x="6147504" y="2939221"/>
            <a:ext cx="3719880" cy="1124280"/>
            <a:chOff x="6147504" y="2939221"/>
            <a:chExt cx="3719880" cy="11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AFD1D6A-5483-70B5-7A34-A495063D9BA6}"/>
                    </a:ext>
                  </a:extLst>
                </p14:cNvPr>
                <p14:cNvContentPartPr/>
                <p14:nvPr/>
              </p14:nvContentPartPr>
              <p14:xfrm>
                <a:off x="6441984" y="3115981"/>
                <a:ext cx="211320" cy="4773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AFD1D6A-5483-70B5-7A34-A495063D9BA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435864" y="3109861"/>
                  <a:ext cx="22356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DDE25BD-D439-5776-D574-F20CB1FE05CB}"/>
                    </a:ext>
                  </a:extLst>
                </p14:cNvPr>
                <p14:cNvContentPartPr/>
                <p14:nvPr/>
              </p14:nvContentPartPr>
              <p14:xfrm>
                <a:off x="6703704" y="3374461"/>
                <a:ext cx="117720" cy="1843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DDE25BD-D439-5776-D574-F20CB1FE05C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697584" y="3368341"/>
                  <a:ext cx="1299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7F0A9311-F985-1332-40D1-04547E660955}"/>
                    </a:ext>
                  </a:extLst>
                </p14:cNvPr>
                <p14:cNvContentPartPr/>
                <p14:nvPr/>
              </p14:nvContentPartPr>
              <p14:xfrm>
                <a:off x="6784704" y="3175381"/>
                <a:ext cx="43920" cy="1551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7F0A9311-F985-1332-40D1-04547E66095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778584" y="3169261"/>
                  <a:ext cx="56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252ECFC-FBAB-4211-2333-9A2C0463056A}"/>
                    </a:ext>
                  </a:extLst>
                </p14:cNvPr>
                <p14:cNvContentPartPr/>
                <p14:nvPr/>
              </p14:nvContentPartPr>
              <p14:xfrm>
                <a:off x="6773184" y="3234061"/>
                <a:ext cx="114480" cy="277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252ECFC-FBAB-4211-2333-9A2C0463056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767064" y="3227941"/>
                  <a:ext cx="126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9E5A334-5F6F-ABC2-A337-2CE9440D02B7}"/>
                    </a:ext>
                  </a:extLst>
                </p14:cNvPr>
                <p14:cNvContentPartPr/>
                <p14:nvPr/>
              </p14:nvContentPartPr>
              <p14:xfrm>
                <a:off x="6893424" y="3244861"/>
                <a:ext cx="87480" cy="842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9E5A334-5F6F-ABC2-A337-2CE9440D02B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887304" y="3238741"/>
                  <a:ext cx="99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86087B5-93F4-B53A-6A6F-DC61768637AB}"/>
                    </a:ext>
                  </a:extLst>
                </p14:cNvPr>
                <p14:cNvContentPartPr/>
                <p14:nvPr/>
              </p14:nvContentPartPr>
              <p14:xfrm>
                <a:off x="6924024" y="3489301"/>
                <a:ext cx="33840" cy="914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86087B5-93F4-B53A-6A6F-DC61768637A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917904" y="3483181"/>
                  <a:ext cx="46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DC13CC7-91E2-E9CB-11E5-E80808213813}"/>
                    </a:ext>
                  </a:extLst>
                </p14:cNvPr>
                <p14:cNvContentPartPr/>
                <p14:nvPr/>
              </p14:nvContentPartPr>
              <p14:xfrm>
                <a:off x="7047864" y="3115261"/>
                <a:ext cx="169560" cy="4503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DC13CC7-91E2-E9CB-11E5-E8080821381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041744" y="3109141"/>
                  <a:ext cx="18180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A037BD1-88FA-BA73-5A9E-7E321E52F052}"/>
                    </a:ext>
                  </a:extLst>
                </p14:cNvPr>
                <p14:cNvContentPartPr/>
                <p14:nvPr/>
              </p14:nvContentPartPr>
              <p14:xfrm>
                <a:off x="7225704" y="3352501"/>
                <a:ext cx="268560" cy="3960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A037BD1-88FA-BA73-5A9E-7E321E52F05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219584" y="3346381"/>
                  <a:ext cx="28080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5BF37B8-DAB4-9F77-F13C-88A19639CD22}"/>
                    </a:ext>
                  </a:extLst>
                </p14:cNvPr>
                <p14:cNvContentPartPr/>
                <p14:nvPr/>
              </p14:nvContentPartPr>
              <p14:xfrm>
                <a:off x="7433424" y="3155581"/>
                <a:ext cx="46800" cy="1998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5BF37B8-DAB4-9F77-F13C-88A19639CD2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427304" y="3149461"/>
                  <a:ext cx="590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74E19325-9B9F-EBE0-A98F-055F2C100ACF}"/>
                    </a:ext>
                  </a:extLst>
                </p14:cNvPr>
                <p14:cNvContentPartPr/>
                <p14:nvPr/>
              </p14:nvContentPartPr>
              <p14:xfrm>
                <a:off x="7403184" y="3206701"/>
                <a:ext cx="127080" cy="226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74E19325-9B9F-EBE0-A98F-055F2C100AC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397064" y="3200581"/>
                  <a:ext cx="139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FF08906-7D79-63EE-0039-FA9074EF5E74}"/>
                    </a:ext>
                  </a:extLst>
                </p14:cNvPr>
                <p14:cNvContentPartPr/>
                <p14:nvPr/>
              </p14:nvContentPartPr>
              <p14:xfrm>
                <a:off x="7534944" y="3229741"/>
                <a:ext cx="78480" cy="1119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FF08906-7D79-63EE-0039-FA9074EF5E7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528824" y="3223621"/>
                  <a:ext cx="90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EDC722E-65FB-4A10-8666-451282C9E264}"/>
                    </a:ext>
                  </a:extLst>
                </p14:cNvPr>
                <p14:cNvContentPartPr/>
                <p14:nvPr/>
              </p14:nvContentPartPr>
              <p14:xfrm>
                <a:off x="6147504" y="3051901"/>
                <a:ext cx="263880" cy="6087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EDC722E-65FB-4A10-8666-451282C9E26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141384" y="3045781"/>
                  <a:ext cx="276120" cy="62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D6CA501-BE35-A04A-E621-A0F60FA952D3}"/>
                    </a:ext>
                  </a:extLst>
                </p14:cNvPr>
                <p14:cNvContentPartPr/>
                <p14:nvPr/>
              </p14:nvContentPartPr>
              <p14:xfrm>
                <a:off x="7607664" y="2939221"/>
                <a:ext cx="235080" cy="7153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D6CA501-BE35-A04A-E621-A0F60FA952D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601544" y="2933101"/>
                  <a:ext cx="247320" cy="72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A86687C8-4C55-14C4-27D0-04B85C2CD1B2}"/>
                    </a:ext>
                  </a:extLst>
                </p14:cNvPr>
                <p14:cNvContentPartPr/>
                <p14:nvPr/>
              </p14:nvContentPartPr>
              <p14:xfrm>
                <a:off x="8022024" y="3272941"/>
                <a:ext cx="41400" cy="158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A86687C8-4C55-14C4-27D0-04B85C2CD1B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015904" y="3266821"/>
                  <a:ext cx="53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0F62262-637A-8757-903A-9DF27183B1E4}"/>
                    </a:ext>
                  </a:extLst>
                </p14:cNvPr>
                <p14:cNvContentPartPr/>
                <p14:nvPr/>
              </p14:nvContentPartPr>
              <p14:xfrm>
                <a:off x="8041464" y="3372301"/>
                <a:ext cx="24480" cy="39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0F62262-637A-8757-903A-9DF27183B1E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035344" y="3366181"/>
                  <a:ext cx="367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6647F52-F3F5-98A8-D842-7BA465EEE336}"/>
                    </a:ext>
                  </a:extLst>
                </p14:cNvPr>
                <p14:cNvContentPartPr/>
                <p14:nvPr/>
              </p14:nvContentPartPr>
              <p14:xfrm>
                <a:off x="8175744" y="3276181"/>
                <a:ext cx="129600" cy="61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6647F52-F3F5-98A8-D842-7BA465EEE33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169624" y="3270061"/>
                  <a:ext cx="1418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12938186-29C7-44A9-EDBC-5C860A5D2E4F}"/>
                    </a:ext>
                  </a:extLst>
                </p14:cNvPr>
                <p14:cNvContentPartPr/>
                <p14:nvPr/>
              </p14:nvContentPartPr>
              <p14:xfrm>
                <a:off x="8197704" y="3327301"/>
                <a:ext cx="142200" cy="158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12938186-29C7-44A9-EDBC-5C860A5D2E4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191584" y="3321181"/>
                  <a:ext cx="154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8FB12286-BCC1-1B45-1315-9FD9D5C36D4D}"/>
                    </a:ext>
                  </a:extLst>
                </p14:cNvPr>
                <p14:cNvContentPartPr/>
                <p14:nvPr/>
              </p14:nvContentPartPr>
              <p14:xfrm>
                <a:off x="8594424" y="3207421"/>
                <a:ext cx="218160" cy="1778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8FB12286-BCC1-1B45-1315-9FD9D5C36D4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588304" y="3201301"/>
                  <a:ext cx="2304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F81D26A2-3A75-E8C4-8E11-B0306B6B2EDF}"/>
                    </a:ext>
                  </a:extLst>
                </p14:cNvPr>
                <p14:cNvContentPartPr/>
                <p14:nvPr/>
              </p14:nvContentPartPr>
              <p14:xfrm>
                <a:off x="8806824" y="3231181"/>
                <a:ext cx="147600" cy="1476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F81D26A2-3A75-E8C4-8E11-B0306B6B2ED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800704" y="3225061"/>
                  <a:ext cx="159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7CCD7E6-5F49-A235-7ECA-486B5F14C905}"/>
                    </a:ext>
                  </a:extLst>
                </p14:cNvPr>
                <p14:cNvContentPartPr/>
                <p14:nvPr/>
              </p14:nvContentPartPr>
              <p14:xfrm>
                <a:off x="8910504" y="3183661"/>
                <a:ext cx="171360" cy="4680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7CCD7E6-5F49-A235-7ECA-486B5F14C90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904384" y="3177541"/>
                  <a:ext cx="18360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69323E29-6FB4-F6EA-0949-146C479E23C2}"/>
                    </a:ext>
                  </a:extLst>
                </p14:cNvPr>
                <p14:cNvContentPartPr/>
                <p14:nvPr/>
              </p14:nvContentPartPr>
              <p14:xfrm>
                <a:off x="9061704" y="3207781"/>
                <a:ext cx="351000" cy="1422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69323E29-6FB4-F6EA-0949-146C479E23C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055584" y="3201661"/>
                  <a:ext cx="363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5707781C-37E2-C16B-9564-848144BB25E4}"/>
                    </a:ext>
                  </a:extLst>
                </p14:cNvPr>
                <p14:cNvContentPartPr/>
                <p14:nvPr/>
              </p14:nvContentPartPr>
              <p14:xfrm>
                <a:off x="9279144" y="3054421"/>
                <a:ext cx="82080" cy="374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5707781C-37E2-C16B-9564-848144BB25E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273024" y="3048301"/>
                  <a:ext cx="943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1B25004D-84DE-5975-A3BA-F6C3B8CE159A}"/>
                    </a:ext>
                  </a:extLst>
                </p14:cNvPr>
                <p14:cNvContentPartPr/>
                <p14:nvPr/>
              </p14:nvContentPartPr>
              <p14:xfrm>
                <a:off x="9407664" y="3149821"/>
                <a:ext cx="200520" cy="1926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1B25004D-84DE-5975-A3BA-F6C3B8CE159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401544" y="3143701"/>
                  <a:ext cx="2127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64B020F-C0E1-88BA-BB25-C189AB09E498}"/>
                    </a:ext>
                  </a:extLst>
                </p14:cNvPr>
                <p14:cNvContentPartPr/>
                <p14:nvPr/>
              </p14:nvContentPartPr>
              <p14:xfrm>
                <a:off x="8387784" y="3601621"/>
                <a:ext cx="166680" cy="3542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64B020F-C0E1-88BA-BB25-C189AB09E49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381664" y="3595501"/>
                  <a:ext cx="1789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7734A660-9539-3CBC-9647-4374040B29E3}"/>
                    </a:ext>
                  </a:extLst>
                </p14:cNvPr>
                <p14:cNvContentPartPr/>
                <p14:nvPr/>
              </p14:nvContentPartPr>
              <p14:xfrm>
                <a:off x="8345664" y="3793501"/>
                <a:ext cx="185400" cy="288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7734A660-9539-3CBC-9647-4374040B29E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339544" y="3787381"/>
                  <a:ext cx="197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1BCF911A-E068-0842-A371-E849579F7AF8}"/>
                    </a:ext>
                  </a:extLst>
                </p14:cNvPr>
                <p14:cNvContentPartPr/>
                <p14:nvPr/>
              </p14:nvContentPartPr>
              <p14:xfrm>
                <a:off x="8516664" y="3527821"/>
                <a:ext cx="122040" cy="363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1BCF911A-E068-0842-A371-E849579F7AF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510544" y="3521701"/>
                  <a:ext cx="134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4ADC7580-0BEC-8BAC-5E08-F27F9D0BD606}"/>
                    </a:ext>
                  </a:extLst>
                </p14:cNvPr>
                <p14:cNvContentPartPr/>
                <p14:nvPr/>
              </p14:nvContentPartPr>
              <p14:xfrm>
                <a:off x="8554104" y="3568861"/>
                <a:ext cx="54000" cy="1036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4ADC7580-0BEC-8BAC-5E08-F27F9D0BD60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547984" y="3562741"/>
                  <a:ext cx="66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18746E1-4FBF-952B-D786-F4EDF84A1A08}"/>
                    </a:ext>
                  </a:extLst>
                </p14:cNvPr>
                <p14:cNvContentPartPr/>
                <p14:nvPr/>
              </p14:nvContentPartPr>
              <p14:xfrm>
                <a:off x="8659224" y="3591901"/>
                <a:ext cx="142920" cy="3560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18746E1-4FBF-952B-D786-F4EDF84A1A0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653104" y="3585781"/>
                  <a:ext cx="15516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A5EDB895-1ED7-9971-7D91-6A930FC65693}"/>
                    </a:ext>
                  </a:extLst>
                </p14:cNvPr>
                <p14:cNvContentPartPr/>
                <p14:nvPr/>
              </p14:nvContentPartPr>
              <p14:xfrm>
                <a:off x="8819424" y="3772621"/>
                <a:ext cx="77760" cy="946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A5EDB895-1ED7-9971-7D91-6A930FC6569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813304" y="3766501"/>
                  <a:ext cx="90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3EFFB2D1-F138-83F1-33FA-4B5D57E3DEF0}"/>
                    </a:ext>
                  </a:extLst>
                </p14:cNvPr>
                <p14:cNvContentPartPr/>
                <p14:nvPr/>
              </p14:nvContentPartPr>
              <p14:xfrm>
                <a:off x="8877744" y="3735181"/>
                <a:ext cx="99720" cy="3283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3EFFB2D1-F138-83F1-33FA-4B5D57E3DEF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871624" y="3729061"/>
                  <a:ext cx="1119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1C9FB506-5469-9BFE-1CF2-D5AE1AD7368E}"/>
                    </a:ext>
                  </a:extLst>
                </p14:cNvPr>
                <p14:cNvContentPartPr/>
                <p14:nvPr/>
              </p14:nvContentPartPr>
              <p14:xfrm>
                <a:off x="9037584" y="3739861"/>
                <a:ext cx="25560" cy="1360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1C9FB506-5469-9BFE-1CF2-D5AE1AD7368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031464" y="3733741"/>
                  <a:ext cx="37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5C71C982-C83B-33D4-28E1-BCE00AD776D0}"/>
                    </a:ext>
                  </a:extLst>
                </p14:cNvPr>
                <p14:cNvContentPartPr/>
                <p14:nvPr/>
              </p14:nvContentPartPr>
              <p14:xfrm>
                <a:off x="9006264" y="3795301"/>
                <a:ext cx="120600" cy="385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5C71C982-C83B-33D4-28E1-BCE00AD776D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000144" y="3789181"/>
                  <a:ext cx="1328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9B466140-254A-46C3-6C37-04B1F169F316}"/>
                    </a:ext>
                  </a:extLst>
                </p14:cNvPr>
                <p14:cNvContentPartPr/>
                <p14:nvPr/>
              </p14:nvContentPartPr>
              <p14:xfrm>
                <a:off x="9243504" y="3471301"/>
                <a:ext cx="125280" cy="4154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9B466140-254A-46C3-6C37-04B1F169F31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237384" y="3465181"/>
                  <a:ext cx="13752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1ABF4CE4-5A02-9FB1-BA90-90AA833E81F9}"/>
                    </a:ext>
                  </a:extLst>
                </p14:cNvPr>
                <p14:cNvContentPartPr/>
                <p14:nvPr/>
              </p14:nvContentPartPr>
              <p14:xfrm>
                <a:off x="9423144" y="3644101"/>
                <a:ext cx="97560" cy="2124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1ABF4CE4-5A02-9FB1-BA90-90AA833E81F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417024" y="3637981"/>
                  <a:ext cx="1098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6C191520-C327-8FEC-6A7E-7AE5B011351E}"/>
                    </a:ext>
                  </a:extLst>
                </p14:cNvPr>
                <p14:cNvContentPartPr/>
                <p14:nvPr/>
              </p14:nvContentPartPr>
              <p14:xfrm>
                <a:off x="9519624" y="3681541"/>
                <a:ext cx="115560" cy="205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6C191520-C327-8FEC-6A7E-7AE5B011351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513504" y="3675421"/>
                  <a:ext cx="127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09E07600-F965-A3BE-61FC-C933FA27775A}"/>
                    </a:ext>
                  </a:extLst>
                </p14:cNvPr>
                <p14:cNvContentPartPr/>
                <p14:nvPr/>
              </p14:nvContentPartPr>
              <p14:xfrm>
                <a:off x="9553464" y="3732661"/>
                <a:ext cx="101520" cy="198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09E07600-F965-A3BE-61FC-C933FA27775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547344" y="3726541"/>
                  <a:ext cx="113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EED3D6FF-9647-E05C-710B-65A54697A267}"/>
                    </a:ext>
                  </a:extLst>
                </p14:cNvPr>
                <p14:cNvContentPartPr/>
                <p14:nvPr/>
              </p14:nvContentPartPr>
              <p14:xfrm>
                <a:off x="9732744" y="3477421"/>
                <a:ext cx="134640" cy="3268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EED3D6FF-9647-E05C-710B-65A54697A26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726624" y="3471301"/>
                  <a:ext cx="146880" cy="33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248EFDE9-5346-0834-2010-F1A5ECDD5247}"/>
                  </a:ext>
                </a:extLst>
              </p14:cNvPr>
              <p14:cNvContentPartPr/>
              <p14:nvPr/>
            </p14:nvContentPartPr>
            <p14:xfrm>
              <a:off x="10464264" y="2942101"/>
              <a:ext cx="138960" cy="20556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248EFDE9-5346-0834-2010-F1A5ECDD5247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10458144" y="2935981"/>
                <a:ext cx="151200" cy="21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5" name="Group 314">
            <a:extLst>
              <a:ext uri="{FF2B5EF4-FFF2-40B4-BE49-F238E27FC236}">
                <a16:creationId xmlns:a16="http://schemas.microsoft.com/office/drawing/2014/main" id="{14E71234-FFC5-F09C-BF88-6F7812EF8EEE}"/>
              </a:ext>
            </a:extLst>
          </p:cNvPr>
          <p:cNvGrpSpPr/>
          <p:nvPr/>
        </p:nvGrpSpPr>
        <p:grpSpPr>
          <a:xfrm>
            <a:off x="10435824" y="2704861"/>
            <a:ext cx="1872000" cy="925560"/>
            <a:chOff x="10435824" y="2704861"/>
            <a:chExt cx="1872000" cy="92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FF9D057F-FDD5-217F-7B0C-CAA356026C72}"/>
                    </a:ext>
                  </a:extLst>
                </p14:cNvPr>
                <p14:cNvContentPartPr/>
                <p14:nvPr/>
              </p14:nvContentPartPr>
              <p14:xfrm>
                <a:off x="10653264" y="3115621"/>
                <a:ext cx="22320" cy="1656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FF9D057F-FDD5-217F-7B0C-CAA356026C7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647144" y="3109501"/>
                  <a:ext cx="345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DDCD382B-DE00-A860-6C01-4C892267FA34}"/>
                    </a:ext>
                  </a:extLst>
                </p14:cNvPr>
                <p14:cNvContentPartPr/>
                <p14:nvPr/>
              </p14:nvContentPartPr>
              <p14:xfrm>
                <a:off x="10637064" y="3078181"/>
                <a:ext cx="171360" cy="2278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DDCD382B-DE00-A860-6C01-4C892267FA3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630944" y="3072061"/>
                  <a:ext cx="1836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AA510685-0266-6388-1BF9-E0327FB08B0B}"/>
                    </a:ext>
                  </a:extLst>
                </p14:cNvPr>
                <p14:cNvContentPartPr/>
                <p14:nvPr/>
              </p14:nvContentPartPr>
              <p14:xfrm>
                <a:off x="10939824" y="3001861"/>
                <a:ext cx="55440" cy="1389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AA510685-0266-6388-1BF9-E0327FB08B0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933704" y="2995741"/>
                  <a:ext cx="67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BF194810-746F-D89D-54ED-8F21043271AC}"/>
                    </a:ext>
                  </a:extLst>
                </p14:cNvPr>
                <p14:cNvContentPartPr/>
                <p14:nvPr/>
              </p14:nvContentPartPr>
              <p14:xfrm>
                <a:off x="10853784" y="3093301"/>
                <a:ext cx="167400" cy="39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BF194810-746F-D89D-54ED-8F21043271AC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847664" y="3087181"/>
                  <a:ext cx="1796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826A2120-444F-88A1-E5E8-9D331A6D7BC3}"/>
                    </a:ext>
                  </a:extLst>
                </p14:cNvPr>
                <p14:cNvContentPartPr/>
                <p14:nvPr/>
              </p14:nvContentPartPr>
              <p14:xfrm>
                <a:off x="11218104" y="2704861"/>
                <a:ext cx="166680" cy="4460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826A2120-444F-88A1-E5E8-9D331A6D7BC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211984" y="2698741"/>
                  <a:ext cx="17892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1541E278-31CB-A41C-0B65-8378830FB468}"/>
                    </a:ext>
                  </a:extLst>
                </p14:cNvPr>
                <p14:cNvContentPartPr/>
                <p14:nvPr/>
              </p14:nvContentPartPr>
              <p14:xfrm>
                <a:off x="11459664" y="2939941"/>
                <a:ext cx="10800" cy="61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1541E278-31CB-A41C-0B65-8378830FB468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453544" y="2933821"/>
                  <a:ext cx="230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30AB7C00-4109-D736-91A1-B891DC5AF1FC}"/>
                    </a:ext>
                  </a:extLst>
                </p14:cNvPr>
                <p14:cNvContentPartPr/>
                <p14:nvPr/>
              </p14:nvContentPartPr>
              <p14:xfrm>
                <a:off x="11448864" y="2896381"/>
                <a:ext cx="115200" cy="2109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30AB7C00-4109-D736-91A1-B891DC5AF1F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442744" y="2890261"/>
                  <a:ext cx="127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0BA7308A-5CED-301F-CA40-7744188A22EF}"/>
                    </a:ext>
                  </a:extLst>
                </p14:cNvPr>
                <p14:cNvContentPartPr/>
                <p14:nvPr/>
              </p14:nvContentPartPr>
              <p14:xfrm>
                <a:off x="11634264" y="3026341"/>
                <a:ext cx="24480" cy="1594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0BA7308A-5CED-301F-CA40-7744188A22EF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628144" y="3020221"/>
                  <a:ext cx="367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A57BDC04-6762-7F8F-D3B9-0B66381A4522}"/>
                    </a:ext>
                  </a:extLst>
                </p14:cNvPr>
                <p14:cNvContentPartPr/>
                <p14:nvPr/>
              </p14:nvContentPartPr>
              <p14:xfrm>
                <a:off x="11611224" y="2997181"/>
                <a:ext cx="147600" cy="2210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A57BDC04-6762-7F8F-D3B9-0B66381A452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605104" y="2991061"/>
                  <a:ext cx="1598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F77E3F5F-555E-CD62-23D6-075FD7B89062}"/>
                    </a:ext>
                  </a:extLst>
                </p14:cNvPr>
                <p14:cNvContentPartPr/>
                <p14:nvPr/>
              </p14:nvContentPartPr>
              <p14:xfrm>
                <a:off x="10435824" y="3208861"/>
                <a:ext cx="1373040" cy="1400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F77E3F5F-555E-CD62-23D6-075FD7B8906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429704" y="3202741"/>
                  <a:ext cx="13852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BB495058-A98C-09EB-9DDA-3EA140C8E40A}"/>
                    </a:ext>
                  </a:extLst>
                </p14:cNvPr>
                <p14:cNvContentPartPr/>
                <p14:nvPr/>
              </p14:nvContentPartPr>
              <p14:xfrm>
                <a:off x="10932264" y="3369061"/>
                <a:ext cx="178920" cy="2008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BB495058-A98C-09EB-9DDA-3EA140C8E40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926144" y="3362941"/>
                  <a:ext cx="1911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FB59E20C-83D4-6CD5-7CD3-36720322EB45}"/>
                    </a:ext>
                  </a:extLst>
                </p14:cNvPr>
                <p14:cNvContentPartPr/>
                <p14:nvPr/>
              </p14:nvContentPartPr>
              <p14:xfrm>
                <a:off x="11205144" y="3473101"/>
                <a:ext cx="21600" cy="1407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FB59E20C-83D4-6CD5-7CD3-36720322EB4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199024" y="3466981"/>
                  <a:ext cx="33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401BF30A-1395-D2B7-CF0B-B4D2FC4DDFBF}"/>
                    </a:ext>
                  </a:extLst>
                </p14:cNvPr>
                <p14:cNvContentPartPr/>
                <p14:nvPr/>
              </p14:nvContentPartPr>
              <p14:xfrm>
                <a:off x="11163024" y="3433861"/>
                <a:ext cx="200880" cy="1965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401BF30A-1395-D2B7-CF0B-B4D2FC4DDFB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156904" y="3427741"/>
                  <a:ext cx="2131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81320520-9DFE-1BE9-321A-4A636A77AFAB}"/>
                    </a:ext>
                  </a:extLst>
                </p14:cNvPr>
                <p14:cNvContentPartPr/>
                <p14:nvPr/>
              </p14:nvContentPartPr>
              <p14:xfrm>
                <a:off x="11865744" y="2824021"/>
                <a:ext cx="78840" cy="7128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81320520-9DFE-1BE9-321A-4A636A77AFA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859624" y="2817901"/>
                  <a:ext cx="91080" cy="72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6ECFA585-40A9-04AC-E49E-5049BB8358CD}"/>
                    </a:ext>
                  </a:extLst>
                </p14:cNvPr>
                <p14:cNvContentPartPr/>
                <p14:nvPr/>
              </p14:nvContentPartPr>
              <p14:xfrm>
                <a:off x="11965464" y="2835181"/>
                <a:ext cx="104040" cy="7326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6ECFA585-40A9-04AC-E49E-5049BB8358CD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1959344" y="2829061"/>
                  <a:ext cx="116280" cy="74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10455EFA-0052-B8A0-93F7-C729C35866E6}"/>
                    </a:ext>
                  </a:extLst>
                </p14:cNvPr>
                <p14:cNvContentPartPr/>
                <p14:nvPr/>
              </p14:nvContentPartPr>
              <p14:xfrm>
                <a:off x="12079944" y="3354301"/>
                <a:ext cx="227880" cy="1641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10455EFA-0052-B8A0-93F7-C729C35866E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2073824" y="3348181"/>
                  <a:ext cx="240120" cy="1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DB8E9A6F-E13B-A1BF-7092-DE0D247DA5EE}"/>
              </a:ext>
            </a:extLst>
          </p:cNvPr>
          <p:cNvGrpSpPr/>
          <p:nvPr/>
        </p:nvGrpSpPr>
        <p:grpSpPr>
          <a:xfrm>
            <a:off x="8434584" y="4304701"/>
            <a:ext cx="2030760" cy="806040"/>
            <a:chOff x="8434584" y="4304701"/>
            <a:chExt cx="2030760" cy="80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A8AF052B-862B-274E-354C-C359866024F9}"/>
                    </a:ext>
                  </a:extLst>
                </p14:cNvPr>
                <p14:cNvContentPartPr/>
                <p14:nvPr/>
              </p14:nvContentPartPr>
              <p14:xfrm>
                <a:off x="8434584" y="4504861"/>
                <a:ext cx="21960" cy="5220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A8AF052B-862B-274E-354C-C359866024F9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428464" y="4498741"/>
                  <a:ext cx="3420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F275925E-D31D-5B78-A86F-87DBDD841A3C}"/>
                    </a:ext>
                  </a:extLst>
                </p14:cNvPr>
                <p14:cNvContentPartPr/>
                <p14:nvPr/>
              </p14:nvContentPartPr>
              <p14:xfrm>
                <a:off x="8523864" y="4466341"/>
                <a:ext cx="55080" cy="5576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F275925E-D31D-5B78-A86F-87DBDD841A3C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517744" y="4460221"/>
                  <a:ext cx="6732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F7298C46-E1DE-F175-29F0-5B7C147E3B28}"/>
                    </a:ext>
                  </a:extLst>
                </p14:cNvPr>
                <p14:cNvContentPartPr/>
                <p14:nvPr/>
              </p14:nvContentPartPr>
              <p14:xfrm>
                <a:off x="8767224" y="4350781"/>
                <a:ext cx="226080" cy="3909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F7298C46-E1DE-F175-29F0-5B7C147E3B28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761104" y="4344661"/>
                  <a:ext cx="23832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04032392-ED86-E47C-8DDF-0E46DA7D9B80}"/>
                    </a:ext>
                  </a:extLst>
                </p14:cNvPr>
                <p14:cNvContentPartPr/>
                <p14:nvPr/>
              </p14:nvContentPartPr>
              <p14:xfrm>
                <a:off x="9061704" y="4495501"/>
                <a:ext cx="146160" cy="2246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04032392-ED86-E47C-8DDF-0E46DA7D9B80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055584" y="4489381"/>
                  <a:ext cx="1584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4BEE055A-55E5-4E69-28AA-CDD1919572D6}"/>
                    </a:ext>
                  </a:extLst>
                </p14:cNvPr>
                <p14:cNvContentPartPr/>
                <p14:nvPr/>
              </p14:nvContentPartPr>
              <p14:xfrm>
                <a:off x="9237024" y="4523941"/>
                <a:ext cx="151560" cy="2656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4BEE055A-55E5-4E69-28AA-CDD1919572D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230904" y="4517821"/>
                  <a:ext cx="1638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5FDC37D1-A4A2-48EF-2E85-1F4E7AE59178}"/>
                    </a:ext>
                  </a:extLst>
                </p14:cNvPr>
                <p14:cNvContentPartPr/>
                <p14:nvPr/>
              </p14:nvContentPartPr>
              <p14:xfrm>
                <a:off x="8688024" y="4772701"/>
                <a:ext cx="699480" cy="655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5FDC37D1-A4A2-48EF-2E85-1F4E7AE59178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681904" y="4766581"/>
                  <a:ext cx="7117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3A6B5BC5-AB96-74C0-BBE3-EF788BB5B23B}"/>
                    </a:ext>
                  </a:extLst>
                </p14:cNvPr>
                <p14:cNvContentPartPr/>
                <p14:nvPr/>
              </p14:nvContentPartPr>
              <p14:xfrm>
                <a:off x="8930664" y="4912021"/>
                <a:ext cx="190440" cy="1987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3A6B5BC5-AB96-74C0-BBE3-EF788BB5B23B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924544" y="4905901"/>
                  <a:ext cx="2026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A15F084C-103E-6845-4AD4-6189C5CA831E}"/>
                    </a:ext>
                  </a:extLst>
                </p14:cNvPr>
                <p14:cNvContentPartPr/>
                <p14:nvPr/>
              </p14:nvContentPartPr>
              <p14:xfrm>
                <a:off x="9214344" y="4912381"/>
                <a:ext cx="172440" cy="1976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A15F084C-103E-6845-4AD4-6189C5CA831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208224" y="4906261"/>
                  <a:ext cx="1846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04BE8822-691E-5713-5461-D5C9D9B3460B}"/>
                    </a:ext>
                  </a:extLst>
                </p14:cNvPr>
                <p14:cNvContentPartPr/>
                <p14:nvPr/>
              </p14:nvContentPartPr>
              <p14:xfrm>
                <a:off x="9591264" y="4304701"/>
                <a:ext cx="59040" cy="6868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04BE8822-691E-5713-5461-D5C9D9B3460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585144" y="4298581"/>
                  <a:ext cx="71280" cy="69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F1C394FD-21D5-D37F-8A6B-6E94C4FE676F}"/>
                    </a:ext>
                  </a:extLst>
                </p14:cNvPr>
                <p14:cNvContentPartPr/>
                <p14:nvPr/>
              </p14:nvContentPartPr>
              <p14:xfrm>
                <a:off x="9707184" y="4327021"/>
                <a:ext cx="98640" cy="6832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F1C394FD-21D5-D37F-8A6B-6E94C4FE676F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701064" y="4320901"/>
                  <a:ext cx="110880" cy="69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98C82123-343E-E86B-0AA5-C981D2BD1200}"/>
                    </a:ext>
                  </a:extLst>
                </p14:cNvPr>
                <p14:cNvContentPartPr/>
                <p14:nvPr/>
              </p14:nvContentPartPr>
              <p14:xfrm>
                <a:off x="9805824" y="4854421"/>
                <a:ext cx="194400" cy="1882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98C82123-343E-E86B-0AA5-C981D2BD1200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799704" y="4848301"/>
                  <a:ext cx="2066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10A3BE45-FF67-FBB3-C24D-350EC4CA6BE9}"/>
                    </a:ext>
                  </a:extLst>
                </p14:cNvPr>
                <p14:cNvContentPartPr/>
                <p14:nvPr/>
              </p14:nvContentPartPr>
              <p14:xfrm>
                <a:off x="10192824" y="4480741"/>
                <a:ext cx="268200" cy="2005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10A3BE45-FF67-FBB3-C24D-350EC4CA6BE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186704" y="4474621"/>
                  <a:ext cx="2804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B78684EE-5775-A7AF-1732-1DEFB46F7030}"/>
                    </a:ext>
                  </a:extLst>
                </p14:cNvPr>
                <p14:cNvContentPartPr/>
                <p14:nvPr/>
              </p14:nvContentPartPr>
              <p14:xfrm>
                <a:off x="10214784" y="4733821"/>
                <a:ext cx="250560" cy="313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B78684EE-5775-A7AF-1732-1DEFB46F7030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208664" y="4727701"/>
                  <a:ext cx="26280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1FF4AAAC-1F74-8A59-70A6-9171044DAA71}"/>
              </a:ext>
            </a:extLst>
          </p:cNvPr>
          <p:cNvGrpSpPr/>
          <p:nvPr/>
        </p:nvGrpSpPr>
        <p:grpSpPr>
          <a:xfrm>
            <a:off x="10745784" y="4322701"/>
            <a:ext cx="510120" cy="619560"/>
            <a:chOff x="10745784" y="4322701"/>
            <a:chExt cx="510120" cy="61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F98B7917-B07D-4608-F07A-704B224E447E}"/>
                    </a:ext>
                  </a:extLst>
                </p14:cNvPr>
                <p14:cNvContentPartPr/>
                <p14:nvPr/>
              </p14:nvContentPartPr>
              <p14:xfrm>
                <a:off x="10949904" y="4322701"/>
                <a:ext cx="19440" cy="2862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F98B7917-B07D-4608-F07A-704B224E447E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943784" y="4316581"/>
                  <a:ext cx="316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CC69C9E7-F73E-8A93-0542-AAFEF4C1817D}"/>
                    </a:ext>
                  </a:extLst>
                </p14:cNvPr>
                <p14:cNvContentPartPr/>
                <p14:nvPr/>
              </p14:nvContentPartPr>
              <p14:xfrm>
                <a:off x="10745784" y="4638421"/>
                <a:ext cx="510120" cy="396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CC69C9E7-F73E-8A93-0542-AAFEF4C1817D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739664" y="4632301"/>
                  <a:ext cx="522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58E0201D-35B9-C4B0-6736-42A9106DA759}"/>
                    </a:ext>
                  </a:extLst>
                </p14:cNvPr>
                <p14:cNvContentPartPr/>
                <p14:nvPr/>
              </p14:nvContentPartPr>
              <p14:xfrm>
                <a:off x="10845144" y="4725901"/>
                <a:ext cx="34560" cy="2163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58E0201D-35B9-C4B0-6736-42A9106DA759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839024" y="4719781"/>
                  <a:ext cx="468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55320CA7-B6BF-F17A-A1E4-43B1227BCB36}"/>
                    </a:ext>
                  </a:extLst>
                </p14:cNvPr>
                <p14:cNvContentPartPr/>
                <p14:nvPr/>
              </p14:nvContentPartPr>
              <p14:xfrm>
                <a:off x="10939464" y="4661821"/>
                <a:ext cx="303840" cy="2628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55320CA7-B6BF-F17A-A1E4-43B1227BCB36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933344" y="4655701"/>
                  <a:ext cx="316080" cy="27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8BEBB100-5AE4-3D7E-EFCF-412D46BA43CC}"/>
              </a:ext>
            </a:extLst>
          </p:cNvPr>
          <p:cNvGrpSpPr/>
          <p:nvPr/>
        </p:nvGrpSpPr>
        <p:grpSpPr>
          <a:xfrm>
            <a:off x="325224" y="5333581"/>
            <a:ext cx="727200" cy="516600"/>
            <a:chOff x="325224" y="5333581"/>
            <a:chExt cx="72720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18E00167-8CB1-AABE-1C02-0724BD8D853A}"/>
                    </a:ext>
                  </a:extLst>
                </p14:cNvPr>
                <p14:cNvContentPartPr/>
                <p14:nvPr/>
              </p14:nvContentPartPr>
              <p14:xfrm>
                <a:off x="325224" y="5333581"/>
                <a:ext cx="229320" cy="5166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18E00167-8CB1-AABE-1C02-0724BD8D853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19104" y="5327461"/>
                  <a:ext cx="24156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B2FBAF10-2225-B3E1-885B-B74D9D42A238}"/>
                    </a:ext>
                  </a:extLst>
                </p14:cNvPr>
                <p14:cNvContentPartPr/>
                <p14:nvPr/>
              </p14:nvContentPartPr>
              <p14:xfrm>
                <a:off x="563904" y="5577301"/>
                <a:ext cx="167400" cy="1760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B2FBAF10-2225-B3E1-885B-B74D9D42A238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57784" y="5571181"/>
                  <a:ext cx="1796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7F446B6B-6B94-5FEA-DA23-699D1D26A01A}"/>
                    </a:ext>
                  </a:extLst>
                </p14:cNvPr>
                <p14:cNvContentPartPr/>
                <p14:nvPr/>
              </p14:nvContentPartPr>
              <p14:xfrm>
                <a:off x="588384" y="5565421"/>
                <a:ext cx="148680" cy="2329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7F446B6B-6B94-5FEA-DA23-699D1D26A01A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82264" y="5559301"/>
                  <a:ext cx="1609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128235BD-25BC-648E-E995-52D69DFB8DE9}"/>
                    </a:ext>
                  </a:extLst>
                </p14:cNvPr>
                <p14:cNvContentPartPr/>
                <p14:nvPr/>
              </p14:nvContentPartPr>
              <p14:xfrm>
                <a:off x="783144" y="5339341"/>
                <a:ext cx="49320" cy="23328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128235BD-25BC-648E-E995-52D69DFB8DE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77024" y="5333221"/>
                  <a:ext cx="615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7247CC94-16F1-7AAC-DD34-456E64C33E44}"/>
                    </a:ext>
                  </a:extLst>
                </p14:cNvPr>
                <p14:cNvContentPartPr/>
                <p14:nvPr/>
              </p14:nvContentPartPr>
              <p14:xfrm>
                <a:off x="761184" y="5417101"/>
                <a:ext cx="121680" cy="298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7247CC94-16F1-7AAC-DD34-456E64C33E44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55064" y="5410981"/>
                  <a:ext cx="133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7C83E369-4D1C-A8C1-98C9-3869796E8CA3}"/>
                    </a:ext>
                  </a:extLst>
                </p14:cNvPr>
                <p14:cNvContentPartPr/>
                <p14:nvPr/>
              </p14:nvContentPartPr>
              <p14:xfrm>
                <a:off x="895464" y="5465701"/>
                <a:ext cx="156960" cy="1130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7C83E369-4D1C-A8C1-98C9-3869796E8CA3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89344" y="5459581"/>
                  <a:ext cx="16920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65998463-9C0E-7F39-87E9-A70408C66F1C}"/>
              </a:ext>
            </a:extLst>
          </p:cNvPr>
          <p:cNvGrpSpPr/>
          <p:nvPr/>
        </p:nvGrpSpPr>
        <p:grpSpPr>
          <a:xfrm>
            <a:off x="1305144" y="5458861"/>
            <a:ext cx="738000" cy="395280"/>
            <a:chOff x="1305144" y="5458861"/>
            <a:chExt cx="73800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D1B09948-7BB1-4089-BEBB-DB84B4663D47}"/>
                    </a:ext>
                  </a:extLst>
                </p14:cNvPr>
                <p14:cNvContentPartPr/>
                <p14:nvPr/>
              </p14:nvContentPartPr>
              <p14:xfrm>
                <a:off x="1374984" y="5458861"/>
                <a:ext cx="35640" cy="39528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D1B09948-7BB1-4089-BEBB-DB84B4663D47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368864" y="5452741"/>
                  <a:ext cx="4788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D246A0F7-287E-6EAB-9CA3-6A17265790BB}"/>
                    </a:ext>
                  </a:extLst>
                </p14:cNvPr>
                <p14:cNvContentPartPr/>
                <p14:nvPr/>
              </p14:nvContentPartPr>
              <p14:xfrm>
                <a:off x="1305144" y="5641381"/>
                <a:ext cx="208800" cy="3780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D246A0F7-287E-6EAB-9CA3-6A17265790BB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299024" y="5635261"/>
                  <a:ext cx="221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71E6156D-D9D8-FF65-4D62-9F41FEB5462A}"/>
                    </a:ext>
                  </a:extLst>
                </p14:cNvPr>
                <p14:cNvContentPartPr/>
                <p14:nvPr/>
              </p14:nvContentPartPr>
              <p14:xfrm>
                <a:off x="1476144" y="5678461"/>
                <a:ext cx="150480" cy="13464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71E6156D-D9D8-FF65-4D62-9F41FEB5462A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470024" y="5672341"/>
                  <a:ext cx="162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24825490-B59D-A3CD-663E-65BE4F66DB8D}"/>
                    </a:ext>
                  </a:extLst>
                </p14:cNvPr>
                <p14:cNvContentPartPr/>
                <p14:nvPr/>
              </p14:nvContentPartPr>
              <p14:xfrm>
                <a:off x="1628424" y="5667661"/>
                <a:ext cx="98640" cy="11232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24825490-B59D-A3CD-663E-65BE4F66DB8D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622304" y="5661541"/>
                  <a:ext cx="1108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0EF279C8-044C-F59B-1846-94AFEEACA4F6}"/>
                    </a:ext>
                  </a:extLst>
                </p14:cNvPr>
                <p14:cNvContentPartPr/>
                <p14:nvPr/>
              </p14:nvContentPartPr>
              <p14:xfrm>
                <a:off x="1635264" y="5559661"/>
                <a:ext cx="82800" cy="5796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0EF279C8-044C-F59B-1846-94AFEEACA4F6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629144" y="5553541"/>
                  <a:ext cx="95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76F0BD4E-C2F1-558F-ADCA-2EFF50359962}"/>
                    </a:ext>
                  </a:extLst>
                </p14:cNvPr>
                <p14:cNvContentPartPr/>
                <p14:nvPr/>
              </p14:nvContentPartPr>
              <p14:xfrm>
                <a:off x="1757664" y="5628061"/>
                <a:ext cx="151560" cy="1713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76F0BD4E-C2F1-558F-ADCA-2EFF50359962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751544" y="5621941"/>
                  <a:ext cx="1638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C52C8D05-2AD0-2F5C-0959-9BC428EBF45F}"/>
                    </a:ext>
                  </a:extLst>
                </p14:cNvPr>
                <p14:cNvContentPartPr/>
                <p14:nvPr/>
              </p14:nvContentPartPr>
              <p14:xfrm>
                <a:off x="1918944" y="5602861"/>
                <a:ext cx="124200" cy="21240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C52C8D05-2AD0-2F5C-0959-9BC428EBF45F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912824" y="5596741"/>
                  <a:ext cx="136440" cy="22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8704E1AA-9EA6-75B5-5C1A-A43C9C4B3F32}"/>
              </a:ext>
            </a:extLst>
          </p:cNvPr>
          <p:cNvGrpSpPr/>
          <p:nvPr/>
        </p:nvGrpSpPr>
        <p:grpSpPr>
          <a:xfrm>
            <a:off x="2370024" y="5376061"/>
            <a:ext cx="254160" cy="445320"/>
            <a:chOff x="2370024" y="5376061"/>
            <a:chExt cx="254160" cy="4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CEBB9B3E-E0D3-3244-D62B-495E6D07528B}"/>
                    </a:ext>
                  </a:extLst>
                </p14:cNvPr>
                <p14:cNvContentPartPr/>
                <p14:nvPr/>
              </p14:nvContentPartPr>
              <p14:xfrm>
                <a:off x="2420064" y="5376061"/>
                <a:ext cx="12960" cy="44532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CEBB9B3E-E0D3-3244-D62B-495E6D07528B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2413944" y="5369941"/>
                  <a:ext cx="2520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223139FD-E93D-B311-FED1-85C95BB84CA8}"/>
                    </a:ext>
                  </a:extLst>
                </p14:cNvPr>
                <p14:cNvContentPartPr/>
                <p14:nvPr/>
              </p14:nvContentPartPr>
              <p14:xfrm>
                <a:off x="2370024" y="5606461"/>
                <a:ext cx="254160" cy="18828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223139FD-E93D-B311-FED1-85C95BB84CA8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2363904" y="5600341"/>
                  <a:ext cx="26640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995CFA33-BA9C-A64D-85AA-93384FF2754E}"/>
              </a:ext>
            </a:extLst>
          </p:cNvPr>
          <p:cNvGrpSpPr/>
          <p:nvPr/>
        </p:nvGrpSpPr>
        <p:grpSpPr>
          <a:xfrm>
            <a:off x="2952144" y="5406661"/>
            <a:ext cx="747000" cy="375480"/>
            <a:chOff x="2952144" y="5406661"/>
            <a:chExt cx="74700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AAFA0383-381F-6200-AC5C-EE81C8270B3A}"/>
                    </a:ext>
                  </a:extLst>
                </p14:cNvPr>
                <p14:cNvContentPartPr/>
                <p14:nvPr/>
              </p14:nvContentPartPr>
              <p14:xfrm>
                <a:off x="2952144" y="5567221"/>
                <a:ext cx="136440" cy="21492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AAFA0383-381F-6200-AC5C-EE81C8270B3A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2946024" y="5561101"/>
                  <a:ext cx="1486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FC7D8190-FB63-6FA3-653C-7E918683720E}"/>
                    </a:ext>
                  </a:extLst>
                </p14:cNvPr>
                <p14:cNvContentPartPr/>
                <p14:nvPr/>
              </p14:nvContentPartPr>
              <p14:xfrm>
                <a:off x="3111624" y="5584861"/>
                <a:ext cx="129240" cy="18108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FC7D8190-FB63-6FA3-653C-7E918683720E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3105504" y="5578741"/>
                  <a:ext cx="141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C2E7013A-14CC-933A-97BE-F7331F8BC9D9}"/>
                    </a:ext>
                  </a:extLst>
                </p14:cNvPr>
                <p14:cNvContentPartPr/>
                <p14:nvPr/>
              </p14:nvContentPartPr>
              <p14:xfrm>
                <a:off x="3212784" y="5406661"/>
                <a:ext cx="381960" cy="3582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C2E7013A-14CC-933A-97BE-F7331F8BC9D9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206664" y="5400541"/>
                  <a:ext cx="39420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D2378878-89E0-8FD5-D45B-EDFE69D67539}"/>
                    </a:ext>
                  </a:extLst>
                </p14:cNvPr>
                <p14:cNvContentPartPr/>
                <p14:nvPr/>
              </p14:nvContentPartPr>
              <p14:xfrm>
                <a:off x="3572424" y="5555701"/>
                <a:ext cx="126720" cy="17820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D2378878-89E0-8FD5-D45B-EDFE69D67539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566304" y="5549581"/>
                  <a:ext cx="13896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405E9C8B-77FD-D94A-9A24-A42998EB8A7E}"/>
              </a:ext>
            </a:extLst>
          </p:cNvPr>
          <p:cNvGrpSpPr/>
          <p:nvPr/>
        </p:nvGrpSpPr>
        <p:grpSpPr>
          <a:xfrm>
            <a:off x="3930624" y="5378581"/>
            <a:ext cx="1009440" cy="344160"/>
            <a:chOff x="3930624" y="5378581"/>
            <a:chExt cx="1009440" cy="3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915DB0AB-03AA-1501-D268-3FCCF12E4B2C}"/>
                    </a:ext>
                  </a:extLst>
                </p14:cNvPr>
                <p14:cNvContentPartPr/>
                <p14:nvPr/>
              </p14:nvContentPartPr>
              <p14:xfrm>
                <a:off x="3930624" y="5378581"/>
                <a:ext cx="250560" cy="34416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915DB0AB-03AA-1501-D268-3FCCF12E4B2C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3924504" y="5372461"/>
                  <a:ext cx="2628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9704F748-83E5-EF3A-AFFF-06B8D24E9CFE}"/>
                    </a:ext>
                  </a:extLst>
                </p14:cNvPr>
                <p14:cNvContentPartPr/>
                <p14:nvPr/>
              </p14:nvContentPartPr>
              <p14:xfrm>
                <a:off x="4182624" y="5474341"/>
                <a:ext cx="586440" cy="21528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9704F748-83E5-EF3A-AFFF-06B8D24E9CFE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4176504" y="5468221"/>
                  <a:ext cx="5986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D7AA7921-D09C-5575-E22A-7098E8C97B9F}"/>
                    </a:ext>
                  </a:extLst>
                </p14:cNvPr>
                <p14:cNvContentPartPr/>
                <p14:nvPr/>
              </p14:nvContentPartPr>
              <p14:xfrm>
                <a:off x="4721184" y="5475781"/>
                <a:ext cx="218880" cy="20196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D7AA7921-D09C-5575-E22A-7098E8C97B9F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4715064" y="5469661"/>
                  <a:ext cx="23112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A30C874A-D885-F3DB-2EF2-1508A9969C9A}"/>
              </a:ext>
            </a:extLst>
          </p:cNvPr>
          <p:cNvGrpSpPr/>
          <p:nvPr/>
        </p:nvGrpSpPr>
        <p:grpSpPr>
          <a:xfrm>
            <a:off x="5212584" y="5352661"/>
            <a:ext cx="506520" cy="334440"/>
            <a:chOff x="5212584" y="5352661"/>
            <a:chExt cx="50652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6D63A660-F803-E772-0A0D-3D7AA2D19897}"/>
                    </a:ext>
                  </a:extLst>
                </p14:cNvPr>
                <p14:cNvContentPartPr/>
                <p14:nvPr/>
              </p14:nvContentPartPr>
              <p14:xfrm>
                <a:off x="5212584" y="5352661"/>
                <a:ext cx="268920" cy="26388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6D63A660-F803-E772-0A0D-3D7AA2D19897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206464" y="5346541"/>
                  <a:ext cx="2811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86C58DA9-6865-0F00-7E82-76AA8CC9985E}"/>
                    </a:ext>
                  </a:extLst>
                </p14:cNvPr>
                <p14:cNvContentPartPr/>
                <p14:nvPr/>
              </p14:nvContentPartPr>
              <p14:xfrm>
                <a:off x="5266944" y="5399821"/>
                <a:ext cx="243360" cy="21240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86C58DA9-6865-0F00-7E82-76AA8CC9985E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260824" y="5393701"/>
                  <a:ext cx="2556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342920A8-F409-C104-6841-EAB790AE3161}"/>
                    </a:ext>
                  </a:extLst>
                </p14:cNvPr>
                <p14:cNvContentPartPr/>
                <p14:nvPr/>
              </p14:nvContentPartPr>
              <p14:xfrm>
                <a:off x="5548104" y="5375341"/>
                <a:ext cx="171000" cy="31176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342920A8-F409-C104-6841-EAB790AE3161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5541984" y="5369221"/>
                  <a:ext cx="183240" cy="32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549E4444-D846-33DD-9A00-088AA3879C25}"/>
              </a:ext>
            </a:extLst>
          </p:cNvPr>
          <p:cNvGrpSpPr/>
          <p:nvPr/>
        </p:nvGrpSpPr>
        <p:grpSpPr>
          <a:xfrm>
            <a:off x="5135904" y="5976181"/>
            <a:ext cx="446040" cy="443160"/>
            <a:chOff x="5135904" y="5976181"/>
            <a:chExt cx="446040" cy="44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A910E902-882D-3A18-44B7-DA04E7FE2CA2}"/>
                    </a:ext>
                  </a:extLst>
                </p14:cNvPr>
                <p14:cNvContentPartPr/>
                <p14:nvPr/>
              </p14:nvContentPartPr>
              <p14:xfrm>
                <a:off x="5135904" y="5976181"/>
                <a:ext cx="237960" cy="29232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A910E902-882D-3A18-44B7-DA04E7FE2CA2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5129784" y="5970061"/>
                  <a:ext cx="2502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E80E7322-057E-541D-9AF0-CFA75BFA05E5}"/>
                    </a:ext>
                  </a:extLst>
                </p14:cNvPr>
                <p14:cNvContentPartPr/>
                <p14:nvPr/>
              </p14:nvContentPartPr>
              <p14:xfrm>
                <a:off x="5149584" y="6066901"/>
                <a:ext cx="188640" cy="18972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E80E7322-057E-541D-9AF0-CFA75BFA05E5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5143464" y="6060781"/>
                  <a:ext cx="2008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A80DB6B6-616E-8BEC-6BBE-2897DEE4B809}"/>
                    </a:ext>
                  </a:extLst>
                </p14:cNvPr>
                <p14:cNvContentPartPr/>
                <p14:nvPr/>
              </p14:nvContentPartPr>
              <p14:xfrm>
                <a:off x="5405184" y="6181381"/>
                <a:ext cx="20520" cy="19188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A80DB6B6-616E-8BEC-6BBE-2897DEE4B80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399064" y="6175261"/>
                  <a:ext cx="327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C8B8AAFC-D99C-10B9-566F-B6053F1AF6D4}"/>
                    </a:ext>
                  </a:extLst>
                </p14:cNvPr>
                <p14:cNvContentPartPr/>
                <p14:nvPr/>
              </p14:nvContentPartPr>
              <p14:xfrm>
                <a:off x="5407344" y="6152221"/>
                <a:ext cx="174600" cy="26712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C8B8AAFC-D99C-10B9-566F-B6053F1AF6D4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5401224" y="6146101"/>
                  <a:ext cx="186840" cy="27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3F916F8D-25A9-B261-D605-311F006763D7}"/>
              </a:ext>
            </a:extLst>
          </p:cNvPr>
          <p:cNvGrpSpPr/>
          <p:nvPr/>
        </p:nvGrpSpPr>
        <p:grpSpPr>
          <a:xfrm>
            <a:off x="7058304" y="5356261"/>
            <a:ext cx="693720" cy="421200"/>
            <a:chOff x="7058304" y="5356261"/>
            <a:chExt cx="69372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E3D16D8D-70F5-375E-6B4E-807A9ECAD448}"/>
                    </a:ext>
                  </a:extLst>
                </p14:cNvPr>
                <p14:cNvContentPartPr/>
                <p14:nvPr/>
              </p14:nvContentPartPr>
              <p14:xfrm>
                <a:off x="7058304" y="5556781"/>
                <a:ext cx="6120" cy="936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E3D16D8D-70F5-375E-6B4E-807A9ECAD448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052184" y="5550661"/>
                  <a:ext cx="183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631E2BD8-545C-93A8-B41B-D7C656B3348C}"/>
                    </a:ext>
                  </a:extLst>
                </p14:cNvPr>
                <p14:cNvContentPartPr/>
                <p14:nvPr/>
              </p14:nvContentPartPr>
              <p14:xfrm>
                <a:off x="7186104" y="5629141"/>
                <a:ext cx="5040" cy="792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631E2BD8-545C-93A8-B41B-D7C656B3348C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179984" y="5623021"/>
                  <a:ext cx="17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51393CC5-B2ED-49BC-E428-E17000162A28}"/>
                    </a:ext>
                  </a:extLst>
                </p14:cNvPr>
                <p14:cNvContentPartPr/>
                <p14:nvPr/>
              </p14:nvContentPartPr>
              <p14:xfrm>
                <a:off x="7142184" y="5356261"/>
                <a:ext cx="174960" cy="42120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51393CC5-B2ED-49BC-E428-E17000162A28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136064" y="5350141"/>
                  <a:ext cx="18720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58210613-0186-DC5F-2FEF-15A27BA051A1}"/>
                    </a:ext>
                  </a:extLst>
                </p14:cNvPr>
                <p14:cNvContentPartPr/>
                <p14:nvPr/>
              </p14:nvContentPartPr>
              <p14:xfrm>
                <a:off x="7415064" y="5547061"/>
                <a:ext cx="124920" cy="20268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58210613-0186-DC5F-2FEF-15A27BA051A1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408944" y="5540941"/>
                  <a:ext cx="1371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94978522-35F8-DF6A-D2E7-2D6D43B28B20}"/>
                    </a:ext>
                  </a:extLst>
                </p14:cNvPr>
                <p14:cNvContentPartPr/>
                <p14:nvPr/>
              </p14:nvContentPartPr>
              <p14:xfrm>
                <a:off x="7535664" y="5370661"/>
                <a:ext cx="47160" cy="17964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94978522-35F8-DF6A-D2E7-2D6D43B28B20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529544" y="5364541"/>
                  <a:ext cx="594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E6316924-CFAC-92C5-529D-20C6A9186DEB}"/>
                    </a:ext>
                  </a:extLst>
                </p14:cNvPr>
                <p14:cNvContentPartPr/>
                <p14:nvPr/>
              </p14:nvContentPartPr>
              <p14:xfrm>
                <a:off x="7538184" y="5449141"/>
                <a:ext cx="113400" cy="1224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E6316924-CFAC-92C5-529D-20C6A9186DEB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532064" y="5443021"/>
                  <a:ext cx="125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EA707B9C-C1C2-FFC5-1910-450E040FD8D8}"/>
                    </a:ext>
                  </a:extLst>
                </p14:cNvPr>
                <p14:cNvContentPartPr/>
                <p14:nvPr/>
              </p14:nvContentPartPr>
              <p14:xfrm>
                <a:off x="7668504" y="5429701"/>
                <a:ext cx="83520" cy="13860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EA707B9C-C1C2-FFC5-1910-450E040FD8D8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662384" y="5423581"/>
                  <a:ext cx="9576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D5A70E20-D3DD-D6A2-7ED5-3D454A7FCD42}"/>
              </a:ext>
            </a:extLst>
          </p:cNvPr>
          <p:cNvGrpSpPr/>
          <p:nvPr/>
        </p:nvGrpSpPr>
        <p:grpSpPr>
          <a:xfrm>
            <a:off x="9550944" y="5341141"/>
            <a:ext cx="1716120" cy="437760"/>
            <a:chOff x="9550944" y="5341141"/>
            <a:chExt cx="171612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EF470E0B-CD60-3AB5-F2B2-02449B3D2A9D}"/>
                    </a:ext>
                  </a:extLst>
                </p14:cNvPr>
                <p14:cNvContentPartPr/>
                <p14:nvPr/>
              </p14:nvContentPartPr>
              <p14:xfrm>
                <a:off x="9550944" y="5598541"/>
                <a:ext cx="168840" cy="18036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EF470E0B-CD60-3AB5-F2B2-02449B3D2A9D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544824" y="5592421"/>
                  <a:ext cx="1810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341080A6-6B45-79BF-7163-29F5BE725A43}"/>
                    </a:ext>
                  </a:extLst>
                </p14:cNvPr>
                <p14:cNvContentPartPr/>
                <p14:nvPr/>
              </p14:nvContentPartPr>
              <p14:xfrm>
                <a:off x="9778104" y="5596381"/>
                <a:ext cx="192600" cy="16164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341080A6-6B45-79BF-7163-29F5BE725A43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9771984" y="5590261"/>
                  <a:ext cx="2048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1E7B07D6-F5A5-DE3F-08A1-F2C86DF0C533}"/>
                    </a:ext>
                  </a:extLst>
                </p14:cNvPr>
                <p14:cNvContentPartPr/>
                <p14:nvPr/>
              </p14:nvContentPartPr>
              <p14:xfrm>
                <a:off x="9895824" y="5408101"/>
                <a:ext cx="286920" cy="35280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1E7B07D6-F5A5-DE3F-08A1-F2C86DF0C533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9889704" y="5401981"/>
                  <a:ext cx="29916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4E477CC9-8B49-F968-D6B7-4823E5E8C8A3}"/>
                    </a:ext>
                  </a:extLst>
                </p14:cNvPr>
                <p14:cNvContentPartPr/>
                <p14:nvPr/>
              </p14:nvContentPartPr>
              <p14:xfrm>
                <a:off x="10185264" y="5567941"/>
                <a:ext cx="129960" cy="19332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4E477CC9-8B49-F968-D6B7-4823E5E8C8A3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179144" y="5561821"/>
                  <a:ext cx="1422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14BB56C8-3B1A-8E62-CADC-C21E8FAF6DF6}"/>
                    </a:ext>
                  </a:extLst>
                </p14:cNvPr>
                <p14:cNvContentPartPr/>
                <p14:nvPr/>
              </p14:nvContentPartPr>
              <p14:xfrm>
                <a:off x="10499544" y="5341141"/>
                <a:ext cx="624960" cy="39960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14BB56C8-3B1A-8E62-CADC-C21E8FAF6DF6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493424" y="5335021"/>
                  <a:ext cx="63720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77794842-93F6-3A45-9D41-DAD64563A67C}"/>
                    </a:ext>
                  </a:extLst>
                </p14:cNvPr>
                <p14:cNvContentPartPr/>
                <p14:nvPr/>
              </p14:nvContentPartPr>
              <p14:xfrm>
                <a:off x="11104704" y="5556421"/>
                <a:ext cx="162360" cy="18864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77794842-93F6-3A45-9D41-DAD64563A67C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1098584" y="5550301"/>
                  <a:ext cx="17460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0B4B7A32-15D8-A956-E2B8-205B77DC2D7D}"/>
              </a:ext>
            </a:extLst>
          </p:cNvPr>
          <p:cNvGrpSpPr/>
          <p:nvPr/>
        </p:nvGrpSpPr>
        <p:grpSpPr>
          <a:xfrm>
            <a:off x="11569824" y="5470021"/>
            <a:ext cx="407160" cy="330120"/>
            <a:chOff x="11569824" y="5470021"/>
            <a:chExt cx="407160" cy="3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12B03FF0-6210-A395-44DF-65B0BC62FF06}"/>
                    </a:ext>
                  </a:extLst>
                </p14:cNvPr>
                <p14:cNvContentPartPr/>
                <p14:nvPr/>
              </p14:nvContentPartPr>
              <p14:xfrm>
                <a:off x="11569824" y="5470021"/>
                <a:ext cx="155880" cy="23616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12B03FF0-6210-A395-44DF-65B0BC62FF06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1563704" y="5463901"/>
                  <a:ext cx="1681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B841B457-7C62-0799-7596-261E6AD76F36}"/>
                    </a:ext>
                  </a:extLst>
                </p14:cNvPr>
                <p14:cNvContentPartPr/>
                <p14:nvPr/>
              </p14:nvContentPartPr>
              <p14:xfrm>
                <a:off x="11813544" y="5605741"/>
                <a:ext cx="15120" cy="15084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B841B457-7C62-0799-7596-261E6AD76F36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1807424" y="5599621"/>
                  <a:ext cx="27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027DABFE-726C-EEA1-6DD7-E6F6BDB7FBA6}"/>
                    </a:ext>
                  </a:extLst>
                </p14:cNvPr>
                <p14:cNvContentPartPr/>
                <p14:nvPr/>
              </p14:nvContentPartPr>
              <p14:xfrm>
                <a:off x="11799864" y="5584501"/>
                <a:ext cx="177120" cy="21564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027DABFE-726C-EEA1-6DD7-E6F6BDB7FBA6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1793744" y="5578381"/>
                  <a:ext cx="189360" cy="22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433" name="Ink 432">
                <a:extLst>
                  <a:ext uri="{FF2B5EF4-FFF2-40B4-BE49-F238E27FC236}">
                    <a16:creationId xmlns:a16="http://schemas.microsoft.com/office/drawing/2014/main" id="{6A05B433-3E87-A6D4-A462-982687A51198}"/>
                  </a:ext>
                </a:extLst>
              </p14:cNvPr>
              <p14:cNvContentPartPr/>
              <p14:nvPr/>
            </p14:nvContentPartPr>
            <p14:xfrm>
              <a:off x="2507544" y="5974381"/>
              <a:ext cx="262800" cy="430200"/>
            </p14:xfrm>
          </p:contentPart>
        </mc:Choice>
        <mc:Fallback xmlns="">
          <p:pic>
            <p:nvPicPr>
              <p:cNvPr id="433" name="Ink 432">
                <a:extLst>
                  <a:ext uri="{FF2B5EF4-FFF2-40B4-BE49-F238E27FC236}">
                    <a16:creationId xmlns:a16="http://schemas.microsoft.com/office/drawing/2014/main" id="{6A05B433-3E87-A6D4-A462-982687A51198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2501424" y="5968261"/>
                <a:ext cx="275040" cy="44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41" name="Group 440">
            <a:extLst>
              <a:ext uri="{FF2B5EF4-FFF2-40B4-BE49-F238E27FC236}">
                <a16:creationId xmlns:a16="http://schemas.microsoft.com/office/drawing/2014/main" id="{FF72947D-56BD-AE65-645E-C3EC99229769}"/>
              </a:ext>
            </a:extLst>
          </p:cNvPr>
          <p:cNvGrpSpPr/>
          <p:nvPr/>
        </p:nvGrpSpPr>
        <p:grpSpPr>
          <a:xfrm>
            <a:off x="3115944" y="5956021"/>
            <a:ext cx="492480" cy="399600"/>
            <a:chOff x="3115944" y="5956021"/>
            <a:chExt cx="492480" cy="39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86056B10-2C99-6855-0207-7030F775A9AF}"/>
                    </a:ext>
                  </a:extLst>
                </p14:cNvPr>
                <p14:cNvContentPartPr/>
                <p14:nvPr/>
              </p14:nvContentPartPr>
              <p14:xfrm>
                <a:off x="3115944" y="6192181"/>
                <a:ext cx="167400" cy="16344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86056B10-2C99-6855-0207-7030F775A9AF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3109824" y="6186061"/>
                  <a:ext cx="1796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B6FDD2A6-AC63-72A1-2B8E-6450F30F4E01}"/>
                    </a:ext>
                  </a:extLst>
                </p14:cNvPr>
                <p14:cNvContentPartPr/>
                <p14:nvPr/>
              </p14:nvContentPartPr>
              <p14:xfrm>
                <a:off x="3292704" y="6170581"/>
                <a:ext cx="187920" cy="15156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B6FDD2A6-AC63-72A1-2B8E-6450F30F4E01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3286584" y="6164461"/>
                  <a:ext cx="200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4AF33C32-EBAD-416E-236C-222A2EE74CF7}"/>
                    </a:ext>
                  </a:extLst>
                </p14:cNvPr>
                <p14:cNvContentPartPr/>
                <p14:nvPr/>
              </p14:nvContentPartPr>
              <p14:xfrm>
                <a:off x="3494304" y="5956021"/>
                <a:ext cx="32760" cy="35244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4AF33C32-EBAD-416E-236C-222A2EE74CF7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3488184" y="5949901"/>
                  <a:ext cx="450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CA850B31-5234-3ABF-4A07-7399DC55D010}"/>
                    </a:ext>
                  </a:extLst>
                </p14:cNvPr>
                <p14:cNvContentPartPr/>
                <p14:nvPr/>
              </p14:nvContentPartPr>
              <p14:xfrm>
                <a:off x="3473064" y="6129181"/>
                <a:ext cx="135360" cy="4536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CA850B31-5234-3ABF-4A07-7399DC55D010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3466944" y="6123061"/>
                  <a:ext cx="14760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0" name="Group 439">
            <a:extLst>
              <a:ext uri="{FF2B5EF4-FFF2-40B4-BE49-F238E27FC236}">
                <a16:creationId xmlns:a16="http://schemas.microsoft.com/office/drawing/2014/main" id="{9C2B0450-34BB-F88B-F90D-6BA2F68A288B}"/>
              </a:ext>
            </a:extLst>
          </p:cNvPr>
          <p:cNvGrpSpPr/>
          <p:nvPr/>
        </p:nvGrpSpPr>
        <p:grpSpPr>
          <a:xfrm>
            <a:off x="3851064" y="6043861"/>
            <a:ext cx="949680" cy="241920"/>
            <a:chOff x="3851064" y="6043861"/>
            <a:chExt cx="949680" cy="2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FC373BC5-4F46-BCCB-E248-1AE4DE9C2476}"/>
                    </a:ext>
                  </a:extLst>
                </p14:cNvPr>
                <p14:cNvContentPartPr/>
                <p14:nvPr/>
              </p14:nvContentPartPr>
              <p14:xfrm>
                <a:off x="3851064" y="6120181"/>
                <a:ext cx="368640" cy="16560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FC373BC5-4F46-BCCB-E248-1AE4DE9C2476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3844944" y="6114061"/>
                  <a:ext cx="380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F2B14936-457C-C683-C195-D01C38EA43F2}"/>
                    </a:ext>
                  </a:extLst>
                </p14:cNvPr>
                <p14:cNvContentPartPr/>
                <p14:nvPr/>
              </p14:nvContentPartPr>
              <p14:xfrm>
                <a:off x="4188384" y="6043861"/>
                <a:ext cx="612360" cy="21996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F2B14936-457C-C683-C195-D01C38EA43F2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4182264" y="6037741"/>
                  <a:ext cx="62460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7" name="Group 446">
            <a:extLst>
              <a:ext uri="{FF2B5EF4-FFF2-40B4-BE49-F238E27FC236}">
                <a16:creationId xmlns:a16="http://schemas.microsoft.com/office/drawing/2014/main" id="{7CEC2E09-7237-D9A3-CD39-24D51DF4B6AD}"/>
              </a:ext>
            </a:extLst>
          </p:cNvPr>
          <p:cNvGrpSpPr/>
          <p:nvPr/>
        </p:nvGrpSpPr>
        <p:grpSpPr>
          <a:xfrm>
            <a:off x="7952184" y="5353021"/>
            <a:ext cx="1350000" cy="1014840"/>
            <a:chOff x="7952184" y="5353021"/>
            <a:chExt cx="1350000" cy="101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C77C54E5-C992-59AB-9AC0-4DAD24159E95}"/>
                    </a:ext>
                  </a:extLst>
                </p14:cNvPr>
                <p14:cNvContentPartPr/>
                <p14:nvPr/>
              </p14:nvContentPartPr>
              <p14:xfrm>
                <a:off x="8085744" y="5447341"/>
                <a:ext cx="36360" cy="31932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C77C54E5-C992-59AB-9AC0-4DAD24159E95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8079624" y="5441221"/>
                  <a:ext cx="486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AF387868-F04A-CA80-798D-B6BD30A9B716}"/>
                    </a:ext>
                  </a:extLst>
                </p14:cNvPr>
                <p14:cNvContentPartPr/>
                <p14:nvPr/>
              </p14:nvContentPartPr>
              <p14:xfrm>
                <a:off x="8065944" y="5601781"/>
                <a:ext cx="182160" cy="4608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AF387868-F04A-CA80-798D-B6BD30A9B716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8059824" y="5595661"/>
                  <a:ext cx="1944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95EE4316-4529-AA4F-DF25-7DD79CF13A6A}"/>
                    </a:ext>
                  </a:extLst>
                </p14:cNvPr>
                <p14:cNvContentPartPr/>
                <p14:nvPr/>
              </p14:nvContentPartPr>
              <p14:xfrm>
                <a:off x="8227584" y="5641021"/>
                <a:ext cx="136440" cy="12960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95EE4316-4529-AA4F-DF25-7DD79CF13A6A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8221464" y="5634901"/>
                  <a:ext cx="148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1062F4B6-7D47-E68A-921E-D2EBEE56EE9D}"/>
                    </a:ext>
                  </a:extLst>
                </p14:cNvPr>
                <p14:cNvContentPartPr/>
                <p14:nvPr/>
              </p14:nvContentPartPr>
              <p14:xfrm>
                <a:off x="8391384" y="5633101"/>
                <a:ext cx="88920" cy="13536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1062F4B6-7D47-E68A-921E-D2EBEE56EE9D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8385264" y="5626981"/>
                  <a:ext cx="1011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4CF07AF2-C2E2-93BF-F8EC-B9147E9A0F94}"/>
                    </a:ext>
                  </a:extLst>
                </p14:cNvPr>
                <p14:cNvContentPartPr/>
                <p14:nvPr/>
              </p14:nvContentPartPr>
              <p14:xfrm>
                <a:off x="8426664" y="5534461"/>
                <a:ext cx="45360" cy="5112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4CF07AF2-C2E2-93BF-F8EC-B9147E9A0F94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8420544" y="5528341"/>
                  <a:ext cx="576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2CE0F7A2-5F63-4414-81C6-3B3A47931F43}"/>
                    </a:ext>
                  </a:extLst>
                </p14:cNvPr>
                <p14:cNvContentPartPr/>
                <p14:nvPr/>
              </p14:nvContentPartPr>
              <p14:xfrm>
                <a:off x="8511264" y="5601061"/>
                <a:ext cx="107280" cy="16956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2CE0F7A2-5F63-4414-81C6-3B3A47931F43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8505144" y="5594941"/>
                  <a:ext cx="1195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14A184AA-716E-1782-4733-F584D913D9C8}"/>
                    </a:ext>
                  </a:extLst>
                </p14:cNvPr>
                <p14:cNvContentPartPr/>
                <p14:nvPr/>
              </p14:nvContentPartPr>
              <p14:xfrm>
                <a:off x="8683704" y="5578021"/>
                <a:ext cx="116640" cy="19512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14A184AA-716E-1782-4733-F584D913D9C8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8677584" y="5571901"/>
                  <a:ext cx="1288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263011E8-D3A0-F715-BBEC-E2BFF19C0641}"/>
                    </a:ext>
                  </a:extLst>
                </p14:cNvPr>
                <p14:cNvContentPartPr/>
                <p14:nvPr/>
              </p14:nvContentPartPr>
              <p14:xfrm>
                <a:off x="9050184" y="5353021"/>
                <a:ext cx="34200" cy="41004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263011E8-D3A0-F715-BBEC-E2BFF19C0641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9044064" y="5346901"/>
                  <a:ext cx="4644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1C1FAA62-CD91-9E77-7F96-C0DBEB0A4860}"/>
                    </a:ext>
                  </a:extLst>
                </p14:cNvPr>
                <p14:cNvContentPartPr/>
                <p14:nvPr/>
              </p14:nvContentPartPr>
              <p14:xfrm>
                <a:off x="8989704" y="5596021"/>
                <a:ext cx="180720" cy="2304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1C1FAA62-CD91-9E77-7F96-C0DBEB0A4860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8983584" y="5589901"/>
                  <a:ext cx="192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0F6F69FA-602C-3FD5-1E5B-11E7BEF42A25}"/>
                    </a:ext>
                  </a:extLst>
                </p14:cNvPr>
                <p14:cNvContentPartPr/>
                <p14:nvPr/>
              </p14:nvContentPartPr>
              <p14:xfrm>
                <a:off x="9180144" y="5594581"/>
                <a:ext cx="122040" cy="18504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0F6F69FA-602C-3FD5-1E5B-11E7BEF42A25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9174024" y="5588461"/>
                  <a:ext cx="1342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F2F89F52-746A-8247-F1C0-1081622179E2}"/>
                    </a:ext>
                  </a:extLst>
                </p14:cNvPr>
                <p14:cNvContentPartPr/>
                <p14:nvPr/>
              </p14:nvContentPartPr>
              <p14:xfrm>
                <a:off x="7952184" y="5827861"/>
                <a:ext cx="280800" cy="54000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F2F89F52-746A-8247-F1C0-1081622179E2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946064" y="5821741"/>
                  <a:ext cx="29304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FA79BAF5-466F-43DE-C0AB-D69A664FF6A3}"/>
                    </a:ext>
                  </a:extLst>
                </p14:cNvPr>
                <p14:cNvContentPartPr/>
                <p14:nvPr/>
              </p14:nvContentPartPr>
              <p14:xfrm>
                <a:off x="8455824" y="6173101"/>
                <a:ext cx="425880" cy="17820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FA79BAF5-466F-43DE-C0AB-D69A664FF6A3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8449704" y="6166981"/>
                  <a:ext cx="4381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650FCEE8-6349-3089-D782-B47D0F20F855}"/>
                    </a:ext>
                  </a:extLst>
                </p14:cNvPr>
                <p14:cNvContentPartPr/>
                <p14:nvPr/>
              </p14:nvContentPartPr>
              <p14:xfrm>
                <a:off x="8836704" y="5998141"/>
                <a:ext cx="86040" cy="33840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650FCEE8-6349-3089-D782-B47D0F20F855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8830584" y="5992021"/>
                  <a:ext cx="982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E7DCAA24-6119-7F99-9182-11B59B8180A8}"/>
                    </a:ext>
                  </a:extLst>
                </p14:cNvPr>
                <p14:cNvContentPartPr/>
                <p14:nvPr/>
              </p14:nvContentPartPr>
              <p14:xfrm>
                <a:off x="8806464" y="6108301"/>
                <a:ext cx="195840" cy="3060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E7DCAA24-6119-7F99-9182-11B59B8180A8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8800344" y="6102181"/>
                  <a:ext cx="20808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0" name="Group 449">
            <a:extLst>
              <a:ext uri="{FF2B5EF4-FFF2-40B4-BE49-F238E27FC236}">
                <a16:creationId xmlns:a16="http://schemas.microsoft.com/office/drawing/2014/main" id="{8D17471E-C829-167A-4648-F04022BE8BE5}"/>
              </a:ext>
            </a:extLst>
          </p:cNvPr>
          <p:cNvGrpSpPr/>
          <p:nvPr/>
        </p:nvGrpSpPr>
        <p:grpSpPr>
          <a:xfrm>
            <a:off x="9286344" y="6083821"/>
            <a:ext cx="962280" cy="247680"/>
            <a:chOff x="9286344" y="6083821"/>
            <a:chExt cx="96228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B877C9BC-0C85-BCA9-CADE-4318FD2980E4}"/>
                    </a:ext>
                  </a:extLst>
                </p14:cNvPr>
                <p14:cNvContentPartPr/>
                <p14:nvPr/>
              </p14:nvContentPartPr>
              <p14:xfrm>
                <a:off x="9286344" y="6133501"/>
                <a:ext cx="407520" cy="18828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B877C9BC-0C85-BCA9-CADE-4318FD2980E4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9280224" y="6127381"/>
                  <a:ext cx="4197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778E3FA7-5B1B-B27B-C846-236AFF310EDE}"/>
                    </a:ext>
                  </a:extLst>
                </p14:cNvPr>
                <p14:cNvContentPartPr/>
                <p14:nvPr/>
              </p14:nvContentPartPr>
              <p14:xfrm>
                <a:off x="9707544" y="6083821"/>
                <a:ext cx="541080" cy="24768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778E3FA7-5B1B-B27B-C846-236AFF310EDE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9701424" y="6077701"/>
                  <a:ext cx="553320" cy="25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E1671D27-BEF5-9B02-5E2F-1BD2C6C994FA}"/>
              </a:ext>
            </a:extLst>
          </p:cNvPr>
          <p:cNvGrpSpPr/>
          <p:nvPr/>
        </p:nvGrpSpPr>
        <p:grpSpPr>
          <a:xfrm>
            <a:off x="10621224" y="6066181"/>
            <a:ext cx="479880" cy="331200"/>
            <a:chOff x="10621224" y="6066181"/>
            <a:chExt cx="47988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E29D1BA0-5850-CCB6-B6F8-5267A017F03E}"/>
                    </a:ext>
                  </a:extLst>
                </p14:cNvPr>
                <p14:cNvContentPartPr/>
                <p14:nvPr/>
              </p14:nvContentPartPr>
              <p14:xfrm>
                <a:off x="10621224" y="6066181"/>
                <a:ext cx="224640" cy="26928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E29D1BA0-5850-CCB6-B6F8-5267A017F03E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0615104" y="6060061"/>
                  <a:ext cx="2368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48719278-EA20-1F38-2006-A4626890FB43}"/>
                    </a:ext>
                  </a:extLst>
                </p14:cNvPr>
                <p14:cNvContentPartPr/>
                <p14:nvPr/>
              </p14:nvContentPartPr>
              <p14:xfrm>
                <a:off x="10871784" y="6190381"/>
                <a:ext cx="229320" cy="20700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48719278-EA20-1F38-2006-A4626890FB43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0865664" y="6184261"/>
                  <a:ext cx="241560" cy="21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453" name="Ink 452">
                <a:extLst>
                  <a:ext uri="{FF2B5EF4-FFF2-40B4-BE49-F238E27FC236}">
                    <a16:creationId xmlns:a16="http://schemas.microsoft.com/office/drawing/2014/main" id="{48DB1A85-938F-6552-9005-4E7CCE45327A}"/>
                  </a:ext>
                </a:extLst>
              </p14:cNvPr>
              <p14:cNvContentPartPr/>
              <p14:nvPr/>
            </p14:nvContentPartPr>
            <p14:xfrm>
              <a:off x="11379744" y="6071221"/>
              <a:ext cx="47520" cy="39600"/>
            </p14:xfrm>
          </p:contentPart>
        </mc:Choice>
        <mc:Fallback xmlns="">
          <p:pic>
            <p:nvPicPr>
              <p:cNvPr id="453" name="Ink 452">
                <a:extLst>
                  <a:ext uri="{FF2B5EF4-FFF2-40B4-BE49-F238E27FC236}">
                    <a16:creationId xmlns:a16="http://schemas.microsoft.com/office/drawing/2014/main" id="{48DB1A85-938F-6552-9005-4E7CCE45327A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11373624" y="6065101"/>
                <a:ext cx="597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455" name="Ink 454">
                <a:extLst>
                  <a:ext uri="{FF2B5EF4-FFF2-40B4-BE49-F238E27FC236}">
                    <a16:creationId xmlns:a16="http://schemas.microsoft.com/office/drawing/2014/main" id="{592ACDBB-D436-C97D-8165-A7FC8401335F}"/>
                  </a:ext>
                </a:extLst>
              </p14:cNvPr>
              <p14:cNvContentPartPr/>
              <p14:nvPr/>
            </p14:nvContentPartPr>
            <p14:xfrm>
              <a:off x="5770584" y="2197621"/>
              <a:ext cx="178200" cy="4664880"/>
            </p14:xfrm>
          </p:contentPart>
        </mc:Choice>
        <mc:Fallback xmlns="">
          <p:pic>
            <p:nvPicPr>
              <p:cNvPr id="455" name="Ink 454">
                <a:extLst>
                  <a:ext uri="{FF2B5EF4-FFF2-40B4-BE49-F238E27FC236}">
                    <a16:creationId xmlns:a16="http://schemas.microsoft.com/office/drawing/2014/main" id="{592ACDBB-D436-C97D-8165-A7FC8401335F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5764464" y="2191501"/>
                <a:ext cx="190440" cy="467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3015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02ADA-55A9-051B-F45A-3FD2B1188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047F049-5CF2-5DF9-59E3-7C79EFD671FD}"/>
              </a:ext>
            </a:extLst>
          </p:cNvPr>
          <p:cNvGrpSpPr/>
          <p:nvPr/>
        </p:nvGrpSpPr>
        <p:grpSpPr>
          <a:xfrm>
            <a:off x="2107224" y="49141"/>
            <a:ext cx="7812720" cy="1105560"/>
            <a:chOff x="2107224" y="49141"/>
            <a:chExt cx="7812720" cy="11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88E3B46-BAFF-7556-3AA7-E09EC5AD3551}"/>
                    </a:ext>
                  </a:extLst>
                </p14:cNvPr>
                <p14:cNvContentPartPr/>
                <p14:nvPr/>
              </p14:nvContentPartPr>
              <p14:xfrm>
                <a:off x="2107224" y="62101"/>
                <a:ext cx="7787160" cy="1092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88E3B46-BAFF-7556-3AA7-E09EC5AD355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01104" y="55981"/>
                  <a:ext cx="7799400" cy="11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A094158-519C-A611-73B7-308CF4AEE7CE}"/>
                    </a:ext>
                  </a:extLst>
                </p14:cNvPr>
                <p14:cNvContentPartPr/>
                <p14:nvPr/>
              </p14:nvContentPartPr>
              <p14:xfrm>
                <a:off x="9793944" y="49141"/>
                <a:ext cx="126000" cy="1033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A094158-519C-A611-73B7-308CF4AEE7C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787824" y="43021"/>
                  <a:ext cx="138240" cy="10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C14719-83C2-D6AF-75BF-DBE1B0E9D9B6}"/>
              </a:ext>
            </a:extLst>
          </p:cNvPr>
          <p:cNvGrpSpPr/>
          <p:nvPr/>
        </p:nvGrpSpPr>
        <p:grpSpPr>
          <a:xfrm>
            <a:off x="2618424" y="305461"/>
            <a:ext cx="1130760" cy="406800"/>
            <a:chOff x="2618424" y="305461"/>
            <a:chExt cx="1130760" cy="4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1F3EB2E-68C1-BE5B-D085-0D72BB27E04E}"/>
                    </a:ext>
                  </a:extLst>
                </p14:cNvPr>
                <p14:cNvContentPartPr/>
                <p14:nvPr/>
              </p14:nvContentPartPr>
              <p14:xfrm>
                <a:off x="2618424" y="320941"/>
                <a:ext cx="307080" cy="372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1F3EB2E-68C1-BE5B-D085-0D72BB27E04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12304" y="314821"/>
                  <a:ext cx="3193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9CFF8DA-B80A-08EB-3AD3-7ECCCC78BF3C}"/>
                    </a:ext>
                  </a:extLst>
                </p14:cNvPr>
                <p14:cNvContentPartPr/>
                <p14:nvPr/>
              </p14:nvContentPartPr>
              <p14:xfrm>
                <a:off x="2973024" y="305461"/>
                <a:ext cx="252720" cy="358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9CFF8DA-B80A-08EB-3AD3-7ECCCC78BF3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66904" y="299341"/>
                  <a:ext cx="26496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2771341-2BCC-CBB4-B768-1E438AE81414}"/>
                    </a:ext>
                  </a:extLst>
                </p14:cNvPr>
                <p14:cNvContentPartPr/>
                <p14:nvPr/>
              </p14:nvContentPartPr>
              <p14:xfrm>
                <a:off x="3183264" y="464221"/>
                <a:ext cx="162000" cy="214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2771341-2BCC-CBB4-B768-1E438AE8141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77144" y="458101"/>
                  <a:ext cx="1742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89AD1F3-9AAF-3025-5475-5AB407245ACC}"/>
                    </a:ext>
                  </a:extLst>
                </p14:cNvPr>
                <p14:cNvContentPartPr/>
                <p14:nvPr/>
              </p14:nvContentPartPr>
              <p14:xfrm>
                <a:off x="3404664" y="503461"/>
                <a:ext cx="187560" cy="147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89AD1F3-9AAF-3025-5475-5AB407245AC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98544" y="497341"/>
                  <a:ext cx="1998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B68FA9C-E544-A07B-AC97-D1561A5A2AFD}"/>
                    </a:ext>
                  </a:extLst>
                </p14:cNvPr>
                <p14:cNvContentPartPr/>
                <p14:nvPr/>
              </p14:nvContentPartPr>
              <p14:xfrm>
                <a:off x="3554064" y="462061"/>
                <a:ext cx="195120" cy="250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B68FA9C-E544-A07B-AC97-D1561A5A2AF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47944" y="455941"/>
                  <a:ext cx="207360" cy="26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E79DA67-8812-1DB7-8DB5-65A07E54490D}"/>
                  </a:ext>
                </a:extLst>
              </p14:cNvPr>
              <p14:cNvContentPartPr/>
              <p14:nvPr/>
            </p14:nvContentPartPr>
            <p14:xfrm>
              <a:off x="4035384" y="244261"/>
              <a:ext cx="421200" cy="441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E79DA67-8812-1DB7-8DB5-65A07E54490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29264" y="238141"/>
                <a:ext cx="433440" cy="45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BCD5B56B-1DE1-8616-E1C8-7DEE701CF234}"/>
              </a:ext>
            </a:extLst>
          </p:cNvPr>
          <p:cNvGrpSpPr/>
          <p:nvPr/>
        </p:nvGrpSpPr>
        <p:grpSpPr>
          <a:xfrm>
            <a:off x="4881744" y="215821"/>
            <a:ext cx="1415160" cy="573840"/>
            <a:chOff x="4881744" y="215821"/>
            <a:chExt cx="1415160" cy="57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9C41EFF-0B7A-1818-1290-E6BC9BAE9DB2}"/>
                    </a:ext>
                  </a:extLst>
                </p14:cNvPr>
                <p14:cNvContentPartPr/>
                <p14:nvPr/>
              </p14:nvContentPartPr>
              <p14:xfrm>
                <a:off x="4909824" y="338941"/>
                <a:ext cx="28440" cy="376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9C41EFF-0B7A-1818-1290-E6BC9BAE9DB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03704" y="332821"/>
                  <a:ext cx="406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01FA1A5-522A-F2AD-218F-81445616043E}"/>
                    </a:ext>
                  </a:extLst>
                </p14:cNvPr>
                <p14:cNvContentPartPr/>
                <p14:nvPr/>
              </p14:nvContentPartPr>
              <p14:xfrm>
                <a:off x="4881744" y="347221"/>
                <a:ext cx="306360" cy="414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01FA1A5-522A-F2AD-218F-81445616043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75624" y="341101"/>
                  <a:ext cx="3186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792F3AD-536D-D9D4-8E9C-80606F465CDD}"/>
                    </a:ext>
                  </a:extLst>
                </p14:cNvPr>
                <p14:cNvContentPartPr/>
                <p14:nvPr/>
              </p14:nvContentPartPr>
              <p14:xfrm>
                <a:off x="5399424" y="215821"/>
                <a:ext cx="288000" cy="560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792F3AD-536D-D9D4-8E9C-80606F465CD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93304" y="209701"/>
                  <a:ext cx="30024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B1A62A8-0E3B-DB31-C048-CE3CE2811951}"/>
                    </a:ext>
                  </a:extLst>
                </p14:cNvPr>
                <p14:cNvContentPartPr/>
                <p14:nvPr/>
              </p14:nvContentPartPr>
              <p14:xfrm>
                <a:off x="5965704" y="301861"/>
                <a:ext cx="331200" cy="487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B1A62A8-0E3B-DB31-C048-CE3CE281195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959584" y="295741"/>
                  <a:ext cx="343440" cy="50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97C54EB-D9DE-1A0D-631C-D7FFF2C9E61B}"/>
                  </a:ext>
                </a:extLst>
              </p14:cNvPr>
              <p14:cNvContentPartPr/>
              <p14:nvPr/>
            </p14:nvContentPartPr>
            <p14:xfrm>
              <a:off x="6700824" y="505981"/>
              <a:ext cx="642600" cy="261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97C54EB-D9DE-1A0D-631C-D7FFF2C9E61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94704" y="499861"/>
                <a:ext cx="654840" cy="27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0ADB9DC8-A02C-A65B-4D22-66F3FA1FF850}"/>
              </a:ext>
            </a:extLst>
          </p:cNvPr>
          <p:cNvGrpSpPr/>
          <p:nvPr/>
        </p:nvGrpSpPr>
        <p:grpSpPr>
          <a:xfrm>
            <a:off x="7354224" y="139141"/>
            <a:ext cx="1998000" cy="669960"/>
            <a:chOff x="7354224" y="139141"/>
            <a:chExt cx="1998000" cy="66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E57B26B-480D-6C68-4A7C-58C9B0688423}"/>
                    </a:ext>
                  </a:extLst>
                </p14:cNvPr>
                <p14:cNvContentPartPr/>
                <p14:nvPr/>
              </p14:nvContentPartPr>
              <p14:xfrm>
                <a:off x="7354224" y="584101"/>
                <a:ext cx="212760" cy="177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E57B26B-480D-6C68-4A7C-58C9B068842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48104" y="577981"/>
                  <a:ext cx="2250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8DE0BA0-BB4A-1EB3-4994-E0F5C30B147B}"/>
                    </a:ext>
                  </a:extLst>
                </p14:cNvPr>
                <p14:cNvContentPartPr/>
                <p14:nvPr/>
              </p14:nvContentPartPr>
              <p14:xfrm>
                <a:off x="7854984" y="267661"/>
                <a:ext cx="357480" cy="446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8DE0BA0-BB4A-1EB3-4994-E0F5C30B147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848864" y="261541"/>
                  <a:ext cx="36972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42544F7-481D-EFEC-B65E-8202EAE72105}"/>
                    </a:ext>
                  </a:extLst>
                </p14:cNvPr>
                <p14:cNvContentPartPr/>
                <p14:nvPr/>
              </p14:nvContentPartPr>
              <p14:xfrm>
                <a:off x="7852464" y="559981"/>
                <a:ext cx="226800" cy="53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42544F7-481D-EFEC-B65E-8202EAE7210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46344" y="553861"/>
                  <a:ext cx="2390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CF8A7CB-6781-9261-C104-2947D32714D8}"/>
                    </a:ext>
                  </a:extLst>
                </p14:cNvPr>
                <p14:cNvContentPartPr/>
                <p14:nvPr/>
              </p14:nvContentPartPr>
              <p14:xfrm>
                <a:off x="8115624" y="598501"/>
                <a:ext cx="230400" cy="151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CF8A7CB-6781-9261-C104-2947D32714D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09504" y="592381"/>
                  <a:ext cx="2426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768CF37-7E6E-8391-3465-5E0F03DD9354}"/>
                    </a:ext>
                  </a:extLst>
                </p14:cNvPr>
                <p14:cNvContentPartPr/>
                <p14:nvPr/>
              </p14:nvContentPartPr>
              <p14:xfrm>
                <a:off x="8256384" y="601381"/>
                <a:ext cx="551160" cy="176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768CF37-7E6E-8391-3465-5E0F03DD935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250264" y="595261"/>
                  <a:ext cx="563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4EDA677-22F1-F29C-0631-24E6641B27EA}"/>
                    </a:ext>
                  </a:extLst>
                </p14:cNvPr>
                <p14:cNvContentPartPr/>
                <p14:nvPr/>
              </p14:nvContentPartPr>
              <p14:xfrm>
                <a:off x="9064224" y="139141"/>
                <a:ext cx="288000" cy="433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4EDA677-22F1-F29C-0631-24E6641B27E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058104" y="133021"/>
                  <a:ext cx="30024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18E41F5-92E4-2025-37C1-4132543F0120}"/>
                    </a:ext>
                  </a:extLst>
                </p14:cNvPr>
                <p14:cNvContentPartPr/>
                <p14:nvPr/>
              </p14:nvContentPartPr>
              <p14:xfrm>
                <a:off x="9177264" y="677341"/>
                <a:ext cx="97920" cy="131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18E41F5-92E4-2025-37C1-4132543F012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171144" y="671221"/>
                  <a:ext cx="110160" cy="1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4DF5705-7216-41F9-6870-20C819D0BCFF}"/>
                  </a:ext>
                </a:extLst>
              </p14:cNvPr>
              <p14:cNvContentPartPr/>
              <p14:nvPr/>
            </p14:nvContentPartPr>
            <p14:xfrm>
              <a:off x="7295184" y="2276821"/>
              <a:ext cx="3118320" cy="959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4DF5705-7216-41F9-6870-20C819D0BCF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89064" y="2270701"/>
                <a:ext cx="3130560" cy="9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97F14BD-A5D3-70D9-5BC9-717A9772A053}"/>
                  </a:ext>
                </a:extLst>
              </p14:cNvPr>
              <p14:cNvContentPartPr/>
              <p14:nvPr/>
            </p14:nvContentPartPr>
            <p14:xfrm>
              <a:off x="7273224" y="2012581"/>
              <a:ext cx="3128400" cy="1153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97F14BD-A5D3-70D9-5BC9-717A9772A05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267104" y="2006461"/>
                <a:ext cx="3140640" cy="116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873E1B0C-9FFA-F3DC-D8F4-78FAEE3E1FE4}"/>
              </a:ext>
            </a:extLst>
          </p:cNvPr>
          <p:cNvGrpSpPr/>
          <p:nvPr/>
        </p:nvGrpSpPr>
        <p:grpSpPr>
          <a:xfrm>
            <a:off x="6938424" y="2044981"/>
            <a:ext cx="3504600" cy="1200600"/>
            <a:chOff x="6938424" y="2044981"/>
            <a:chExt cx="3504600" cy="12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95409DB-241A-23F6-0542-2163B586CBAE}"/>
                    </a:ext>
                  </a:extLst>
                </p14:cNvPr>
                <p14:cNvContentPartPr/>
                <p14:nvPr/>
              </p14:nvContentPartPr>
              <p14:xfrm>
                <a:off x="7538184" y="2044981"/>
                <a:ext cx="34200" cy="11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95409DB-241A-23F6-0542-2163B586CBA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32064" y="2038861"/>
                  <a:ext cx="464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1A7666D-975C-20E5-C3A8-5DA4B1BCF049}"/>
                    </a:ext>
                  </a:extLst>
                </p14:cNvPr>
                <p14:cNvContentPartPr/>
                <p14:nvPr/>
              </p14:nvContentPartPr>
              <p14:xfrm>
                <a:off x="7577064" y="2049301"/>
                <a:ext cx="25920" cy="10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1A7666D-975C-20E5-C3A8-5DA4B1BCF04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70944" y="2043181"/>
                  <a:ext cx="38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01141BD-07BA-FBA7-D0F5-D5096C10E59E}"/>
                    </a:ext>
                  </a:extLst>
                </p14:cNvPr>
                <p14:cNvContentPartPr/>
                <p14:nvPr/>
              </p14:nvContentPartPr>
              <p14:xfrm>
                <a:off x="6938424" y="2051821"/>
                <a:ext cx="3504600" cy="1193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01141BD-07BA-FBA7-D0F5-D5096C10E59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932304" y="2045701"/>
                  <a:ext cx="3516840" cy="120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CB8E022-0D1C-184E-A37D-CA669196D486}"/>
                  </a:ext>
                </a:extLst>
              </p14:cNvPr>
              <p14:cNvContentPartPr/>
              <p14:nvPr/>
            </p14:nvContentPartPr>
            <p14:xfrm>
              <a:off x="9234864" y="1431541"/>
              <a:ext cx="360" cy="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CB8E022-0D1C-184E-A37D-CA669196D48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228744" y="1425421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AAC8EA35-2BA7-C614-F269-4E7FD72707B2}"/>
                  </a:ext>
                </a:extLst>
              </p14:cNvPr>
              <p14:cNvContentPartPr/>
              <p14:nvPr/>
            </p14:nvContentPartPr>
            <p14:xfrm>
              <a:off x="10362384" y="3144781"/>
              <a:ext cx="86400" cy="763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AAC8EA35-2BA7-C614-F269-4E7FD72707B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356264" y="3138661"/>
                <a:ext cx="9864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3975762F-5003-87CE-808A-8D6F0F59DD42}"/>
                  </a:ext>
                </a:extLst>
              </p14:cNvPr>
              <p14:cNvContentPartPr/>
              <p14:nvPr/>
            </p14:nvContentPartPr>
            <p14:xfrm>
              <a:off x="8829864" y="2393821"/>
              <a:ext cx="97560" cy="817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3975762F-5003-87CE-808A-8D6F0F59DD4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823744" y="2387701"/>
                <a:ext cx="1098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BE7E3D86-4744-28F2-387C-306EF4E5AC51}"/>
                  </a:ext>
                </a:extLst>
              </p14:cNvPr>
              <p14:cNvContentPartPr/>
              <p14:nvPr/>
            </p14:nvContentPartPr>
            <p14:xfrm>
              <a:off x="8863704" y="2444221"/>
              <a:ext cx="28440" cy="226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BE7E3D86-4744-28F2-387C-306EF4E5AC5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857584" y="2438101"/>
                <a:ext cx="4068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7FEA914B-AEBC-13E9-36ED-247E8A7CDCB9}"/>
              </a:ext>
            </a:extLst>
          </p:cNvPr>
          <p:cNvGrpSpPr/>
          <p:nvPr/>
        </p:nvGrpSpPr>
        <p:grpSpPr>
          <a:xfrm>
            <a:off x="328104" y="1332181"/>
            <a:ext cx="1609560" cy="426600"/>
            <a:chOff x="328104" y="1332181"/>
            <a:chExt cx="1609560" cy="42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EE1CCEF-0E22-D347-90A0-C62F29919C3F}"/>
                    </a:ext>
                  </a:extLst>
                </p14:cNvPr>
                <p14:cNvContentPartPr/>
                <p14:nvPr/>
              </p14:nvContentPartPr>
              <p14:xfrm>
                <a:off x="328104" y="1378981"/>
                <a:ext cx="198360" cy="3409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EE1CCEF-0E22-D347-90A0-C62F29919C3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1984" y="1372861"/>
                  <a:ext cx="2106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46A7507-0F2C-10F5-BD1E-EACDCDD5DEB9}"/>
                    </a:ext>
                  </a:extLst>
                </p14:cNvPr>
                <p14:cNvContentPartPr/>
                <p14:nvPr/>
              </p14:nvContentPartPr>
              <p14:xfrm>
                <a:off x="505944" y="1352701"/>
                <a:ext cx="69120" cy="3438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46A7507-0F2C-10F5-BD1E-EACDCDD5DEB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9824" y="1346581"/>
                  <a:ext cx="8136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6E84819-195C-29B6-3F70-0C352310857E}"/>
                    </a:ext>
                  </a:extLst>
                </p14:cNvPr>
                <p14:cNvContentPartPr/>
                <p14:nvPr/>
              </p14:nvContentPartPr>
              <p14:xfrm>
                <a:off x="514944" y="1522261"/>
                <a:ext cx="183240" cy="25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6E84819-195C-29B6-3F70-0C352310857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8824" y="1516141"/>
                  <a:ext cx="195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16F81CF-3FC4-2F37-98AB-B0DD8F63C41D}"/>
                    </a:ext>
                  </a:extLst>
                </p14:cNvPr>
                <p14:cNvContentPartPr/>
                <p14:nvPr/>
              </p14:nvContentPartPr>
              <p14:xfrm>
                <a:off x="645984" y="1530181"/>
                <a:ext cx="241560" cy="1497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16F81CF-3FC4-2F37-98AB-B0DD8F63C41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9864" y="1524061"/>
                  <a:ext cx="2538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0A80D43-D47F-FCA4-953C-35E05F4F6E91}"/>
                    </a:ext>
                  </a:extLst>
                </p14:cNvPr>
                <p14:cNvContentPartPr/>
                <p14:nvPr/>
              </p14:nvContentPartPr>
              <p14:xfrm>
                <a:off x="883224" y="1569421"/>
                <a:ext cx="216360" cy="1202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0A80D43-D47F-FCA4-953C-35E05F4F6E9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77104" y="1563301"/>
                  <a:ext cx="228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92C5D93-C467-A762-8903-8514805D4D74}"/>
                    </a:ext>
                  </a:extLst>
                </p14:cNvPr>
                <p14:cNvContentPartPr/>
                <p14:nvPr/>
              </p14:nvContentPartPr>
              <p14:xfrm>
                <a:off x="1089144" y="1341901"/>
                <a:ext cx="236520" cy="3780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92C5D93-C467-A762-8903-8514805D4D7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83024" y="1335781"/>
                  <a:ext cx="24876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2B1F986-E89B-B60A-809B-12669B661316}"/>
                    </a:ext>
                  </a:extLst>
                </p14:cNvPr>
                <p14:cNvContentPartPr/>
                <p14:nvPr/>
              </p14:nvContentPartPr>
              <p14:xfrm>
                <a:off x="1343664" y="1545661"/>
                <a:ext cx="232560" cy="1638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2B1F986-E89B-B60A-809B-12669B66131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337544" y="1539541"/>
                  <a:ext cx="2448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18CA36B-C961-DC61-E854-6AA4D4390722}"/>
                    </a:ext>
                  </a:extLst>
                </p14:cNvPr>
                <p14:cNvContentPartPr/>
                <p14:nvPr/>
              </p14:nvContentPartPr>
              <p14:xfrm>
                <a:off x="1551384" y="1541341"/>
                <a:ext cx="162000" cy="1576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18CA36B-C961-DC61-E854-6AA4D439072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545264" y="1535221"/>
                  <a:ext cx="174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2FAB017-1075-AC09-F44E-395C9FCB5BD6}"/>
                    </a:ext>
                  </a:extLst>
                </p14:cNvPr>
                <p14:cNvContentPartPr/>
                <p14:nvPr/>
              </p14:nvContentPartPr>
              <p14:xfrm>
                <a:off x="1663344" y="1332181"/>
                <a:ext cx="274320" cy="4266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2FAB017-1075-AC09-F44E-395C9FCB5BD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657224" y="1326061"/>
                  <a:ext cx="286560" cy="43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B517DD1F-DC85-0985-3226-FD6F31613188}"/>
              </a:ext>
            </a:extLst>
          </p:cNvPr>
          <p:cNvGrpSpPr/>
          <p:nvPr/>
        </p:nvGrpSpPr>
        <p:grpSpPr>
          <a:xfrm>
            <a:off x="2294424" y="1263781"/>
            <a:ext cx="1645560" cy="437760"/>
            <a:chOff x="2294424" y="1263781"/>
            <a:chExt cx="164556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E159E61-31CA-F1BD-3A8A-9F508FCC715F}"/>
                    </a:ext>
                  </a:extLst>
                </p14:cNvPr>
                <p14:cNvContentPartPr/>
                <p14:nvPr/>
              </p14:nvContentPartPr>
              <p14:xfrm>
                <a:off x="2325024" y="1391221"/>
                <a:ext cx="68040" cy="276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E159E61-31CA-F1BD-3A8A-9F508FCC715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18904" y="1385101"/>
                  <a:ext cx="802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CC34445-4735-49E5-AB8B-48F725C74D3F}"/>
                    </a:ext>
                  </a:extLst>
                </p14:cNvPr>
                <p14:cNvContentPartPr/>
                <p14:nvPr/>
              </p14:nvContentPartPr>
              <p14:xfrm>
                <a:off x="2294424" y="1390501"/>
                <a:ext cx="248760" cy="1958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CC34445-4735-49E5-AB8B-48F725C74D3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288304" y="1384381"/>
                  <a:ext cx="261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66D125A-5FC7-2974-46BC-B5BF63DEB1ED}"/>
                    </a:ext>
                  </a:extLst>
                </p14:cNvPr>
                <p14:cNvContentPartPr/>
                <p14:nvPr/>
              </p14:nvContentPartPr>
              <p14:xfrm>
                <a:off x="2485944" y="1563661"/>
                <a:ext cx="156600" cy="1062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66D125A-5FC7-2974-46BC-B5BF63DEB1E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479824" y="1557541"/>
                  <a:ext cx="1688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1488B2A-4B56-D5EB-2373-683AE6A5D2F9}"/>
                    </a:ext>
                  </a:extLst>
                </p14:cNvPr>
                <p14:cNvContentPartPr/>
                <p14:nvPr/>
              </p14:nvContentPartPr>
              <p14:xfrm>
                <a:off x="2632824" y="1548541"/>
                <a:ext cx="168840" cy="1324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1488B2A-4B56-D5EB-2373-683AE6A5D2F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626704" y="1542421"/>
                  <a:ext cx="1810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97E98E8-9FE3-16A8-5751-C0A9FFFB0C08}"/>
                    </a:ext>
                  </a:extLst>
                </p14:cNvPr>
                <p14:cNvContentPartPr/>
                <p14:nvPr/>
              </p14:nvContentPartPr>
              <p14:xfrm>
                <a:off x="2856384" y="1405261"/>
                <a:ext cx="326520" cy="2656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97E98E8-9FE3-16A8-5751-C0A9FFFB0C0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850264" y="1399141"/>
                  <a:ext cx="3387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039009F-CD74-4786-A80B-75DC991EC5F0}"/>
                    </a:ext>
                  </a:extLst>
                </p14:cNvPr>
                <p14:cNvContentPartPr/>
                <p14:nvPr/>
              </p14:nvContentPartPr>
              <p14:xfrm>
                <a:off x="3087504" y="1447741"/>
                <a:ext cx="67680" cy="442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039009F-CD74-4786-A80B-75DC991EC5F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081384" y="1441621"/>
                  <a:ext cx="799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D3FB47D-6DE3-3AFD-E48A-C1649FC21866}"/>
                    </a:ext>
                  </a:extLst>
                </p14:cNvPr>
                <p14:cNvContentPartPr/>
                <p14:nvPr/>
              </p14:nvContentPartPr>
              <p14:xfrm>
                <a:off x="3222144" y="1484821"/>
                <a:ext cx="173160" cy="1850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D3FB47D-6DE3-3AFD-E48A-C1649FC2186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216024" y="1478701"/>
                  <a:ext cx="1854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6B7AA3D-205B-2F1E-4649-D0D2F552D350}"/>
                    </a:ext>
                  </a:extLst>
                </p14:cNvPr>
                <p14:cNvContentPartPr/>
                <p14:nvPr/>
              </p14:nvContentPartPr>
              <p14:xfrm>
                <a:off x="3378744" y="1263781"/>
                <a:ext cx="96480" cy="4280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6B7AA3D-205B-2F1E-4649-D0D2F552D35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372624" y="1257661"/>
                  <a:ext cx="10872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6751CC0-3673-22D3-00EB-A1F2117DE107}"/>
                    </a:ext>
                  </a:extLst>
                </p14:cNvPr>
                <p14:cNvContentPartPr/>
                <p14:nvPr/>
              </p14:nvContentPartPr>
              <p14:xfrm>
                <a:off x="3356784" y="1490941"/>
                <a:ext cx="430920" cy="2052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6751CC0-3673-22D3-00EB-A1F2117DE10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350664" y="1484821"/>
                  <a:ext cx="4431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59B2927-CB5B-41D6-6793-BC5332BB4A3F}"/>
                    </a:ext>
                  </a:extLst>
                </p14:cNvPr>
                <p14:cNvContentPartPr/>
                <p14:nvPr/>
              </p14:nvContentPartPr>
              <p14:xfrm>
                <a:off x="3902184" y="1512541"/>
                <a:ext cx="37800" cy="493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59B2927-CB5B-41D6-6793-BC5332BB4A3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96064" y="1506421"/>
                  <a:ext cx="500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C62A2A1-C97B-27C4-BA48-878C08FF8AB1}"/>
                    </a:ext>
                  </a:extLst>
                </p14:cNvPr>
                <p14:cNvContentPartPr/>
                <p14:nvPr/>
              </p14:nvContentPartPr>
              <p14:xfrm>
                <a:off x="3885264" y="1668781"/>
                <a:ext cx="39600" cy="327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C62A2A1-C97B-27C4-BA48-878C08FF8AB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79144" y="1662661"/>
                  <a:ext cx="5184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CE0B2958-A207-5701-8456-A9A34A8A984F}"/>
              </a:ext>
            </a:extLst>
          </p:cNvPr>
          <p:cNvGrpSpPr/>
          <p:nvPr/>
        </p:nvGrpSpPr>
        <p:grpSpPr>
          <a:xfrm>
            <a:off x="9989064" y="3004381"/>
            <a:ext cx="262440" cy="208440"/>
            <a:chOff x="9989064" y="3004381"/>
            <a:chExt cx="262440" cy="20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4FAC93B-9DAF-CF7C-AD9D-33237D1BB74F}"/>
                    </a:ext>
                  </a:extLst>
                </p14:cNvPr>
                <p14:cNvContentPartPr/>
                <p14:nvPr/>
              </p14:nvContentPartPr>
              <p14:xfrm>
                <a:off x="9989064" y="3068821"/>
                <a:ext cx="144000" cy="1440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4FAC93B-9DAF-CF7C-AD9D-33237D1BB74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982944" y="3062701"/>
                  <a:ext cx="1562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EF728D7-83F7-B2CA-802D-F867F3E861AC}"/>
                    </a:ext>
                  </a:extLst>
                </p14:cNvPr>
                <p14:cNvContentPartPr/>
                <p14:nvPr/>
              </p14:nvContentPartPr>
              <p14:xfrm>
                <a:off x="10018584" y="3122821"/>
                <a:ext cx="159480" cy="133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EF728D7-83F7-B2CA-802D-F867F3E861A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012464" y="3116701"/>
                  <a:ext cx="171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908AF4D-4E09-B0EC-2B88-243A4E96B847}"/>
                    </a:ext>
                  </a:extLst>
                </p14:cNvPr>
                <p14:cNvContentPartPr/>
                <p14:nvPr/>
              </p14:nvContentPartPr>
              <p14:xfrm>
                <a:off x="10221984" y="3004381"/>
                <a:ext cx="29520" cy="1105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908AF4D-4E09-B0EC-2B88-243A4E96B84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215864" y="2998261"/>
                  <a:ext cx="4176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6CE87044-DED9-F74B-EF86-0BF333487364}"/>
              </a:ext>
            </a:extLst>
          </p:cNvPr>
          <p:cNvGrpSpPr/>
          <p:nvPr/>
        </p:nvGrpSpPr>
        <p:grpSpPr>
          <a:xfrm>
            <a:off x="8239824" y="1294381"/>
            <a:ext cx="3876120" cy="1085040"/>
            <a:chOff x="8239824" y="1294381"/>
            <a:chExt cx="3876120" cy="108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FB156C0-7078-1D4E-63FE-B79388B0672D}"/>
                    </a:ext>
                  </a:extLst>
                </p14:cNvPr>
                <p14:cNvContentPartPr/>
                <p14:nvPr/>
              </p14:nvContentPartPr>
              <p14:xfrm>
                <a:off x="8239824" y="1322821"/>
                <a:ext cx="286560" cy="343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FB156C0-7078-1D4E-63FE-B79388B0672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233704" y="1316701"/>
                  <a:ext cx="29880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92A0B60-DDA7-B663-56AF-577C87EFF1CF}"/>
                    </a:ext>
                  </a:extLst>
                </p14:cNvPr>
                <p14:cNvContentPartPr/>
                <p14:nvPr/>
              </p14:nvContentPartPr>
              <p14:xfrm>
                <a:off x="8486784" y="1526221"/>
                <a:ext cx="609480" cy="340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92A0B60-DDA7-B663-56AF-577C87EFF1C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480664" y="1520101"/>
                  <a:ext cx="6217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8273B5A-05F1-ABCF-E67A-ED0450B2F48A}"/>
                    </a:ext>
                  </a:extLst>
                </p14:cNvPr>
                <p14:cNvContentPartPr/>
                <p14:nvPr/>
              </p14:nvContentPartPr>
              <p14:xfrm>
                <a:off x="9237384" y="1533061"/>
                <a:ext cx="112320" cy="134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8273B5A-05F1-ABCF-E67A-ED0450B2F48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231264" y="1526941"/>
                  <a:ext cx="124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2237CAB-BDEF-C5CD-BCDE-E864EF7EF0A8}"/>
                    </a:ext>
                  </a:extLst>
                </p14:cNvPr>
                <p14:cNvContentPartPr/>
                <p14:nvPr/>
              </p14:nvContentPartPr>
              <p14:xfrm>
                <a:off x="9344304" y="1414981"/>
                <a:ext cx="113400" cy="256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2237CAB-BDEF-C5CD-BCDE-E864EF7EF0A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338184" y="1408861"/>
                  <a:ext cx="1256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F97315D-B1B6-5C02-0519-90B95DCE0649}"/>
                    </a:ext>
                  </a:extLst>
                </p14:cNvPr>
                <p14:cNvContentPartPr/>
                <p14:nvPr/>
              </p14:nvContentPartPr>
              <p14:xfrm>
                <a:off x="9334944" y="1526581"/>
                <a:ext cx="150840" cy="10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F97315D-B1B6-5C02-0519-90B95DCE064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328824" y="1520461"/>
                  <a:ext cx="1630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E9EEB55-0C73-3262-1ADB-A024783519C3}"/>
                    </a:ext>
                  </a:extLst>
                </p14:cNvPr>
                <p14:cNvContentPartPr/>
                <p14:nvPr/>
              </p14:nvContentPartPr>
              <p14:xfrm>
                <a:off x="9471384" y="1576981"/>
                <a:ext cx="109800" cy="97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E9EEB55-0C73-3262-1ADB-A024783519C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465264" y="1570861"/>
                  <a:ext cx="122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3D4B84E-C79B-7FC8-3AF2-0AD5082A7FDC}"/>
                    </a:ext>
                  </a:extLst>
                </p14:cNvPr>
                <p14:cNvContentPartPr/>
                <p14:nvPr/>
              </p14:nvContentPartPr>
              <p14:xfrm>
                <a:off x="9581184" y="1554661"/>
                <a:ext cx="306360" cy="126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3D4B84E-C79B-7FC8-3AF2-0AD5082A7FD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575064" y="1548541"/>
                  <a:ext cx="318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7A074E9-7C12-F9FB-E8B9-B0DEB59D6339}"/>
                    </a:ext>
                  </a:extLst>
                </p14:cNvPr>
                <p14:cNvContentPartPr/>
                <p14:nvPr/>
              </p14:nvContentPartPr>
              <p14:xfrm>
                <a:off x="9811944" y="1508221"/>
                <a:ext cx="42480" cy="32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7A074E9-7C12-F9FB-E8B9-B0DEB59D633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805824" y="1502101"/>
                  <a:ext cx="54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9F9A618-4B80-B4FB-6D31-D2CF8217D63D}"/>
                    </a:ext>
                  </a:extLst>
                </p14:cNvPr>
                <p14:cNvContentPartPr/>
                <p14:nvPr/>
              </p14:nvContentPartPr>
              <p14:xfrm>
                <a:off x="9875664" y="1563301"/>
                <a:ext cx="258840" cy="358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9F9A618-4B80-B4FB-6D31-D2CF8217D63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869544" y="1557181"/>
                  <a:ext cx="2710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FABC8C7-DDBE-FFD0-FE57-1C79B3070C92}"/>
                    </a:ext>
                  </a:extLst>
                </p14:cNvPr>
                <p14:cNvContentPartPr/>
                <p14:nvPr/>
              </p14:nvContentPartPr>
              <p14:xfrm>
                <a:off x="10021104" y="1405981"/>
                <a:ext cx="284400" cy="305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FABC8C7-DDBE-FFD0-FE57-1C79B3070C9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014984" y="1399861"/>
                  <a:ext cx="2966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A4C9F3A-7931-D8F5-10D5-75DB9C7B71B7}"/>
                    </a:ext>
                  </a:extLst>
                </p14:cNvPr>
                <p14:cNvContentPartPr/>
                <p14:nvPr/>
              </p14:nvContentPartPr>
              <p14:xfrm>
                <a:off x="10261584" y="1447741"/>
                <a:ext cx="86400" cy="245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A4C9F3A-7931-D8F5-10D5-75DB9C7B71B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255464" y="1441621"/>
                  <a:ext cx="986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9E04565-4945-3DE6-D3F7-51F50D7860BE}"/>
                    </a:ext>
                  </a:extLst>
                </p14:cNvPr>
                <p14:cNvContentPartPr/>
                <p14:nvPr/>
              </p14:nvContentPartPr>
              <p14:xfrm>
                <a:off x="10269504" y="1525861"/>
                <a:ext cx="153720" cy="14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9E04565-4945-3DE6-D3F7-51F50D7860B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263384" y="1519741"/>
                  <a:ext cx="165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D09FCA0-44EF-BA16-0B95-5F1446C467EB}"/>
                    </a:ext>
                  </a:extLst>
                </p14:cNvPr>
                <p14:cNvContentPartPr/>
                <p14:nvPr/>
              </p14:nvContentPartPr>
              <p14:xfrm>
                <a:off x="10535904" y="1544221"/>
                <a:ext cx="142200" cy="145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D09FCA0-44EF-BA16-0B95-5F1446C467E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529784" y="1538101"/>
                  <a:ext cx="1544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0E911A8-0FA3-F2CB-D712-064D72060FFB}"/>
                    </a:ext>
                  </a:extLst>
                </p14:cNvPr>
                <p14:cNvContentPartPr/>
                <p14:nvPr/>
              </p14:nvContentPartPr>
              <p14:xfrm>
                <a:off x="10684944" y="1499221"/>
                <a:ext cx="128520" cy="176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0E911A8-0FA3-F2CB-D712-064D72060FF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678824" y="1493101"/>
                  <a:ext cx="1407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3D5424E-A045-7AA6-B33A-71398407790B}"/>
                    </a:ext>
                  </a:extLst>
                </p14:cNvPr>
                <p14:cNvContentPartPr/>
                <p14:nvPr/>
              </p14:nvContentPartPr>
              <p14:xfrm>
                <a:off x="10844064" y="1530901"/>
                <a:ext cx="226800" cy="336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3D5424E-A045-7AA6-B33A-71398407790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837944" y="1524781"/>
                  <a:ext cx="2390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1E9D910-E7D8-4F25-F257-E8AF9B286FEA}"/>
                    </a:ext>
                  </a:extLst>
                </p14:cNvPr>
                <p14:cNvContentPartPr/>
                <p14:nvPr/>
              </p14:nvContentPartPr>
              <p14:xfrm>
                <a:off x="11030544" y="1524781"/>
                <a:ext cx="253800" cy="145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1E9D910-E7D8-4F25-F257-E8AF9B286FE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024424" y="1518661"/>
                  <a:ext cx="266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D15B4EA-555E-B88E-EEA0-4FAD33E1DA3F}"/>
                    </a:ext>
                  </a:extLst>
                </p14:cNvPr>
                <p14:cNvContentPartPr/>
                <p14:nvPr/>
              </p14:nvContentPartPr>
              <p14:xfrm>
                <a:off x="11267424" y="1542061"/>
                <a:ext cx="113400" cy="132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D15B4EA-555E-B88E-EEA0-4FAD33E1DA3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261304" y="1535941"/>
                  <a:ext cx="125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074CAD8-EFC8-E9D5-0F74-52DC93794934}"/>
                    </a:ext>
                  </a:extLst>
                </p14:cNvPr>
                <p14:cNvContentPartPr/>
                <p14:nvPr/>
              </p14:nvContentPartPr>
              <p14:xfrm>
                <a:off x="11366064" y="1506781"/>
                <a:ext cx="204840" cy="164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074CAD8-EFC8-E9D5-0F74-52DC9379493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359944" y="1500661"/>
                  <a:ext cx="2170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F149810-DB0F-BA47-ECF4-EAED39F80445}"/>
                    </a:ext>
                  </a:extLst>
                </p14:cNvPr>
                <p14:cNvContentPartPr/>
                <p14:nvPr/>
              </p14:nvContentPartPr>
              <p14:xfrm>
                <a:off x="11564424" y="1294381"/>
                <a:ext cx="83520" cy="380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F149810-DB0F-BA47-ECF4-EAED39F8044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558304" y="1288261"/>
                  <a:ext cx="957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252FB68-70E9-00A3-646E-1262366C0DD7}"/>
                    </a:ext>
                  </a:extLst>
                </p14:cNvPr>
                <p14:cNvContentPartPr/>
                <p14:nvPr/>
              </p14:nvContentPartPr>
              <p14:xfrm>
                <a:off x="11489544" y="1441621"/>
                <a:ext cx="187200" cy="38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252FB68-70E9-00A3-646E-1262366C0DD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483424" y="1435501"/>
                  <a:ext cx="1994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A5A930F-CCCF-08E5-489B-0A86340DE784}"/>
                    </a:ext>
                  </a:extLst>
                </p14:cNvPr>
                <p14:cNvContentPartPr/>
                <p14:nvPr/>
              </p14:nvContentPartPr>
              <p14:xfrm>
                <a:off x="10670184" y="2058301"/>
                <a:ext cx="52920" cy="257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A5A930F-CCCF-08E5-489B-0A86340DE78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664064" y="2052181"/>
                  <a:ext cx="651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0DC581F-624F-3C8B-FC8B-685695BFDF8E}"/>
                    </a:ext>
                  </a:extLst>
                </p14:cNvPr>
                <p14:cNvContentPartPr/>
                <p14:nvPr/>
              </p14:nvContentPartPr>
              <p14:xfrm>
                <a:off x="10652544" y="2073061"/>
                <a:ext cx="174960" cy="104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0DC581F-624F-3C8B-FC8B-685695BFDF8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646424" y="2066941"/>
                  <a:ext cx="1872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1C277B5-4F68-8A41-F41A-C2AFBD99FB8A}"/>
                    </a:ext>
                  </a:extLst>
                </p14:cNvPr>
                <p14:cNvContentPartPr/>
                <p14:nvPr/>
              </p14:nvContentPartPr>
              <p14:xfrm>
                <a:off x="10831104" y="2055421"/>
                <a:ext cx="116640" cy="109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1C277B5-4F68-8A41-F41A-C2AFBD99FB8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824984" y="2049301"/>
                  <a:ext cx="128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77BAAF0-A53F-106C-6944-034533D8BCED}"/>
                    </a:ext>
                  </a:extLst>
                </p14:cNvPr>
                <p14:cNvContentPartPr/>
                <p14:nvPr/>
              </p14:nvContentPartPr>
              <p14:xfrm>
                <a:off x="10959984" y="1884061"/>
                <a:ext cx="87120" cy="282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77BAAF0-A53F-106C-6944-034533D8BCE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953864" y="1877941"/>
                  <a:ext cx="993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DA0A59C-FEE8-62EC-0646-A9F1C12942EA}"/>
                    </a:ext>
                  </a:extLst>
                </p14:cNvPr>
                <p14:cNvContentPartPr/>
                <p14:nvPr/>
              </p14:nvContentPartPr>
              <p14:xfrm>
                <a:off x="11029104" y="2039941"/>
                <a:ext cx="192240" cy="129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DA0A59C-FEE8-62EC-0646-A9F1C12942E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022984" y="2033821"/>
                  <a:ext cx="204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647D5BA-C593-613E-86D0-8D561830BE95}"/>
                    </a:ext>
                  </a:extLst>
                </p14:cNvPr>
                <p14:cNvContentPartPr/>
                <p14:nvPr/>
              </p14:nvContentPartPr>
              <p14:xfrm>
                <a:off x="11224944" y="2051461"/>
                <a:ext cx="115200" cy="121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647D5BA-C593-613E-86D0-8D561830BE9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218824" y="2045341"/>
                  <a:ext cx="127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B2B8C99-A695-DE9B-1E88-EFA1A8C8B344}"/>
                    </a:ext>
                  </a:extLst>
                </p14:cNvPr>
                <p14:cNvContentPartPr/>
                <p14:nvPr/>
              </p14:nvContentPartPr>
              <p14:xfrm>
                <a:off x="11355264" y="2034541"/>
                <a:ext cx="133200" cy="127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B2B8C99-A695-DE9B-1E88-EFA1A8C8B34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349144" y="2028421"/>
                  <a:ext cx="145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1B2E192-CCDB-EE52-F019-5442960B4CF9}"/>
                    </a:ext>
                  </a:extLst>
                </p14:cNvPr>
                <p14:cNvContentPartPr/>
                <p14:nvPr/>
              </p14:nvContentPartPr>
              <p14:xfrm>
                <a:off x="11335104" y="1927261"/>
                <a:ext cx="64800" cy="57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1B2E192-CCDB-EE52-F019-5442960B4CF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328984" y="1921141"/>
                  <a:ext cx="770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96EC626-A7B3-BF75-BE44-E1B44C9E9C88}"/>
                    </a:ext>
                  </a:extLst>
                </p14:cNvPr>
                <p14:cNvContentPartPr/>
                <p14:nvPr/>
              </p14:nvContentPartPr>
              <p14:xfrm>
                <a:off x="11433744" y="2002501"/>
                <a:ext cx="186120" cy="152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96EC626-A7B3-BF75-BE44-E1B44C9E9C8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427624" y="1996381"/>
                  <a:ext cx="1983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BBA92D7-584A-D90B-569C-A1193E2E6AB8}"/>
                    </a:ext>
                  </a:extLst>
                </p14:cNvPr>
                <p14:cNvContentPartPr/>
                <p14:nvPr/>
              </p14:nvContentPartPr>
              <p14:xfrm>
                <a:off x="11491344" y="2044621"/>
                <a:ext cx="160560" cy="24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BBA92D7-584A-D90B-569C-A1193E2E6AB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485224" y="2038501"/>
                  <a:ext cx="172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75775DF-5F46-1DD5-8AC9-88CF9B2D4BC1}"/>
                    </a:ext>
                  </a:extLst>
                </p14:cNvPr>
                <p14:cNvContentPartPr/>
                <p14:nvPr/>
              </p14:nvContentPartPr>
              <p14:xfrm>
                <a:off x="11616624" y="1988461"/>
                <a:ext cx="184680" cy="152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75775DF-5F46-1DD5-8AC9-88CF9B2D4BC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610504" y="1982341"/>
                  <a:ext cx="196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797623A-A4B2-D281-D17C-341505DA1336}"/>
                    </a:ext>
                  </a:extLst>
                </p14:cNvPr>
                <p14:cNvContentPartPr/>
                <p14:nvPr/>
              </p14:nvContentPartPr>
              <p14:xfrm>
                <a:off x="11813184" y="1790821"/>
                <a:ext cx="183600" cy="396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797623A-A4B2-D281-D17C-341505DA133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807064" y="1784701"/>
                  <a:ext cx="19584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7D189B6-4CFB-B605-B90F-0513BC7C3EF2}"/>
                    </a:ext>
                  </a:extLst>
                </p14:cNvPr>
                <p14:cNvContentPartPr/>
                <p14:nvPr/>
              </p14:nvContentPartPr>
              <p14:xfrm>
                <a:off x="8745984" y="2218141"/>
                <a:ext cx="145080" cy="1612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7D189B6-4CFB-B605-B90F-0513BC7C3EF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739864" y="2212021"/>
                  <a:ext cx="157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2A0D0225-9D98-4B9A-2E2F-5523FAF3186F}"/>
                    </a:ext>
                  </a:extLst>
                </p14:cNvPr>
                <p14:cNvContentPartPr/>
                <p14:nvPr/>
              </p14:nvContentPartPr>
              <p14:xfrm>
                <a:off x="8755704" y="2281861"/>
                <a:ext cx="173880" cy="108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2A0D0225-9D98-4B9A-2E2F-5523FAF3186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749584" y="2275741"/>
                  <a:ext cx="186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AF95721-3BA7-4CB3-5975-8AC66227A2BD}"/>
                    </a:ext>
                  </a:extLst>
                </p14:cNvPr>
                <p14:cNvContentPartPr/>
                <p14:nvPr/>
              </p14:nvContentPartPr>
              <p14:xfrm>
                <a:off x="9474624" y="2077381"/>
                <a:ext cx="448560" cy="111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AF95721-3BA7-4CB3-5975-8AC66227A2B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468504" y="2071261"/>
                  <a:ext cx="460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19047A1-BC90-079D-23D8-A974C9C42675}"/>
                    </a:ext>
                  </a:extLst>
                </p14:cNvPr>
                <p14:cNvContentPartPr/>
                <p14:nvPr/>
              </p14:nvContentPartPr>
              <p14:xfrm>
                <a:off x="9536904" y="2125621"/>
                <a:ext cx="462960" cy="421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19047A1-BC90-079D-23D8-A974C9C4267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530784" y="2119501"/>
                  <a:ext cx="475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6249DFD-6750-E352-50D8-D5BB5D72120F}"/>
                    </a:ext>
                  </a:extLst>
                </p14:cNvPr>
                <p14:cNvContentPartPr/>
                <p14:nvPr/>
              </p14:nvContentPartPr>
              <p14:xfrm>
                <a:off x="9859464" y="1992781"/>
                <a:ext cx="241920" cy="2102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6249DFD-6750-E352-50D8-D5BB5D72120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853344" y="1986661"/>
                  <a:ext cx="2541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253716E-95AE-8BE6-1AEF-1EBC9C764343}"/>
                    </a:ext>
                  </a:extLst>
                </p14:cNvPr>
                <p14:cNvContentPartPr/>
                <p14:nvPr/>
              </p14:nvContentPartPr>
              <p14:xfrm>
                <a:off x="9396864" y="1998181"/>
                <a:ext cx="302040" cy="2170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253716E-95AE-8BE6-1AEF-1EBC9C76434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390744" y="1992061"/>
                  <a:ext cx="3142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8C05603-D9AB-5273-E133-EAFD9A9F6B81}"/>
                    </a:ext>
                  </a:extLst>
                </p14:cNvPr>
                <p14:cNvContentPartPr/>
                <p14:nvPr/>
              </p14:nvContentPartPr>
              <p14:xfrm>
                <a:off x="10538784" y="2195821"/>
                <a:ext cx="1497960" cy="864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8C05603-D9AB-5273-E133-EAFD9A9F6B8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532664" y="2189701"/>
                  <a:ext cx="1510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5FCD46D-0C74-B2E8-69A0-E45AD4687AFE}"/>
                    </a:ext>
                  </a:extLst>
                </p14:cNvPr>
                <p14:cNvContentPartPr/>
                <p14:nvPr/>
              </p14:nvContentPartPr>
              <p14:xfrm>
                <a:off x="10459944" y="1938421"/>
                <a:ext cx="58680" cy="3164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5FCD46D-0C74-B2E8-69A0-E45AD4687AF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453824" y="1932301"/>
                  <a:ext cx="709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E352AB7-C969-0F29-9C7B-30FEBB44C687}"/>
                    </a:ext>
                  </a:extLst>
                </p14:cNvPr>
                <p14:cNvContentPartPr/>
                <p14:nvPr/>
              </p14:nvContentPartPr>
              <p14:xfrm>
                <a:off x="10458144" y="1722061"/>
                <a:ext cx="1657800" cy="4438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E352AB7-C969-0F29-9C7B-30FEBB44C68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452024" y="1715941"/>
                  <a:ext cx="1670040" cy="45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A6FC1299-22F2-A65B-BD19-3CA7F9C82C37}"/>
              </a:ext>
            </a:extLst>
          </p:cNvPr>
          <p:cNvGrpSpPr/>
          <p:nvPr/>
        </p:nvGrpSpPr>
        <p:grpSpPr>
          <a:xfrm>
            <a:off x="8618904" y="2447101"/>
            <a:ext cx="3362040" cy="2318760"/>
            <a:chOff x="8618904" y="2447101"/>
            <a:chExt cx="3362040" cy="231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FA6C10B-7440-73C7-D33B-0918681CBD84}"/>
                    </a:ext>
                  </a:extLst>
                </p14:cNvPr>
                <p14:cNvContentPartPr/>
                <p14:nvPr/>
              </p14:nvContentPartPr>
              <p14:xfrm>
                <a:off x="8883864" y="2447101"/>
                <a:ext cx="981000" cy="6721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FA6C10B-7440-73C7-D33B-0918681CBD8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877744" y="2440981"/>
                  <a:ext cx="993240" cy="68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25371E6-6197-C624-FB74-03B9ADFF04AA}"/>
                    </a:ext>
                  </a:extLst>
                </p14:cNvPr>
                <p14:cNvContentPartPr/>
                <p14:nvPr/>
              </p14:nvContentPartPr>
              <p14:xfrm>
                <a:off x="9726624" y="3023461"/>
                <a:ext cx="176040" cy="112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25371E6-6197-C624-FB74-03B9ADFF04A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720504" y="3017341"/>
                  <a:ext cx="1882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0DDF2B6-13B0-37E7-BC23-8F4A9F87ECF6}"/>
                    </a:ext>
                  </a:extLst>
                </p14:cNvPr>
                <p14:cNvContentPartPr/>
                <p14:nvPr/>
              </p14:nvContentPartPr>
              <p14:xfrm>
                <a:off x="8618904" y="3167461"/>
                <a:ext cx="130320" cy="150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0DDF2B6-13B0-37E7-BC23-8F4A9F87ECF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612784" y="3161341"/>
                  <a:ext cx="142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E35D72E-83FB-D83A-E7C5-F88A25A733AF}"/>
                    </a:ext>
                  </a:extLst>
                </p14:cNvPr>
                <p14:cNvContentPartPr/>
                <p14:nvPr/>
              </p14:nvContentPartPr>
              <p14:xfrm>
                <a:off x="8797464" y="3079981"/>
                <a:ext cx="47880" cy="234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E35D72E-83FB-D83A-E7C5-F88A25A733A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791344" y="3073861"/>
                  <a:ext cx="601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6CB8B44-8A94-D486-E750-EAD93B86AC36}"/>
                    </a:ext>
                  </a:extLst>
                </p14:cNvPr>
                <p14:cNvContentPartPr/>
                <p14:nvPr/>
              </p14:nvContentPartPr>
              <p14:xfrm>
                <a:off x="8767944" y="3214261"/>
                <a:ext cx="169200" cy="14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6CB8B44-8A94-D486-E750-EAD93B86AC3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761824" y="3208141"/>
                  <a:ext cx="181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6F829B3-0449-3097-188B-6B12C1720F76}"/>
                    </a:ext>
                  </a:extLst>
                </p14:cNvPr>
                <p14:cNvContentPartPr/>
                <p14:nvPr/>
              </p14:nvContentPartPr>
              <p14:xfrm>
                <a:off x="8887104" y="3225421"/>
                <a:ext cx="183240" cy="101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6F829B3-0449-3097-188B-6B12C1720F7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880984" y="3219301"/>
                  <a:ext cx="195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76F9C80-1C13-8180-2E98-D16AC9BD251F}"/>
                    </a:ext>
                  </a:extLst>
                </p14:cNvPr>
                <p14:cNvContentPartPr/>
                <p14:nvPr/>
              </p14:nvContentPartPr>
              <p14:xfrm>
                <a:off x="9084744" y="3251341"/>
                <a:ext cx="137520" cy="1015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76F9C80-1C13-8180-2E98-D16AC9BD251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078624" y="3245221"/>
                  <a:ext cx="149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AB00F38-122E-13D8-ED96-1C4D0A175184}"/>
                    </a:ext>
                  </a:extLst>
                </p14:cNvPr>
                <p14:cNvContentPartPr/>
                <p14:nvPr/>
              </p14:nvContentPartPr>
              <p14:xfrm>
                <a:off x="9233784" y="3189421"/>
                <a:ext cx="155880" cy="189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AB00F38-122E-13D8-ED96-1C4D0A17518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227664" y="3183301"/>
                  <a:ext cx="1681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B164A8E-D782-F50C-DD6F-F9C464641C98}"/>
                    </a:ext>
                  </a:extLst>
                </p14:cNvPr>
                <p14:cNvContentPartPr/>
                <p14:nvPr/>
              </p14:nvContentPartPr>
              <p14:xfrm>
                <a:off x="9378144" y="3298861"/>
                <a:ext cx="165600" cy="83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B164A8E-D782-F50C-DD6F-F9C464641C9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372024" y="3292741"/>
                  <a:ext cx="177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5781CED-6D50-5FD8-FE08-B11100CB3081}"/>
                    </a:ext>
                  </a:extLst>
                </p14:cNvPr>
                <p14:cNvContentPartPr/>
                <p14:nvPr/>
              </p14:nvContentPartPr>
              <p14:xfrm>
                <a:off x="9543744" y="3313261"/>
                <a:ext cx="107280" cy="90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5781CED-6D50-5FD8-FE08-B11100CB308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537624" y="3307141"/>
                  <a:ext cx="1195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471B6A7-6574-DC04-3866-0CBC6E91CFB9}"/>
                    </a:ext>
                  </a:extLst>
                </p14:cNvPr>
                <p14:cNvContentPartPr/>
                <p14:nvPr/>
              </p14:nvContentPartPr>
              <p14:xfrm>
                <a:off x="9653544" y="3285541"/>
                <a:ext cx="131040" cy="133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471B6A7-6574-DC04-3866-0CBC6E91CFB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647424" y="3279421"/>
                  <a:ext cx="143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6577015-D23B-98EC-0072-1532F16DCB31}"/>
                    </a:ext>
                  </a:extLst>
                </p14:cNvPr>
                <p14:cNvContentPartPr/>
                <p14:nvPr/>
              </p14:nvContentPartPr>
              <p14:xfrm>
                <a:off x="8817984" y="3524941"/>
                <a:ext cx="19080" cy="166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6577015-D23B-98EC-0072-1532F16DCB3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811864" y="3518821"/>
                  <a:ext cx="313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C3A5597-570E-26A3-3D17-5EF44751FC65}"/>
                    </a:ext>
                  </a:extLst>
                </p14:cNvPr>
                <p14:cNvContentPartPr/>
                <p14:nvPr/>
              </p14:nvContentPartPr>
              <p14:xfrm>
                <a:off x="8808984" y="3509461"/>
                <a:ext cx="161640" cy="83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C3A5597-570E-26A3-3D17-5EF44751FC6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802864" y="3503341"/>
                  <a:ext cx="1738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BADC96D-BF85-B7D6-AF22-B1488AD0CC4A}"/>
                    </a:ext>
                  </a:extLst>
                </p14:cNvPr>
                <p14:cNvContentPartPr/>
                <p14:nvPr/>
              </p14:nvContentPartPr>
              <p14:xfrm>
                <a:off x="8988624" y="3508381"/>
                <a:ext cx="126000" cy="94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BADC96D-BF85-B7D6-AF22-B1488AD0CC4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982504" y="3502261"/>
                  <a:ext cx="1382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9AB0BE0-CE33-F785-9EB9-D88A854DACD9}"/>
                    </a:ext>
                  </a:extLst>
                </p14:cNvPr>
                <p14:cNvContentPartPr/>
                <p14:nvPr/>
              </p14:nvContentPartPr>
              <p14:xfrm>
                <a:off x="9083664" y="3530701"/>
                <a:ext cx="129960" cy="82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9AB0BE0-CE33-F785-9EB9-D88A854DACD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077544" y="3524581"/>
                  <a:ext cx="142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7D2555C-9128-DE58-B451-82A30ED0519E}"/>
                    </a:ext>
                  </a:extLst>
                </p14:cNvPr>
                <p14:cNvContentPartPr/>
                <p14:nvPr/>
              </p14:nvContentPartPr>
              <p14:xfrm>
                <a:off x="9233424" y="3477781"/>
                <a:ext cx="230040" cy="1627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7D2555C-9128-DE58-B451-82A30ED0519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227304" y="3471661"/>
                  <a:ext cx="2422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93B8260-2860-4E9E-0BD5-13028F3DD6C6}"/>
                    </a:ext>
                  </a:extLst>
                </p14:cNvPr>
                <p14:cNvContentPartPr/>
                <p14:nvPr/>
              </p14:nvContentPartPr>
              <p14:xfrm>
                <a:off x="9461664" y="3576421"/>
                <a:ext cx="69480" cy="69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93B8260-2860-4E9E-0BD5-13028F3DD6C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455544" y="3570301"/>
                  <a:ext cx="817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EB2119E-0DA8-A200-C87F-DDF3554493E8}"/>
                    </a:ext>
                  </a:extLst>
                </p14:cNvPr>
                <p14:cNvContentPartPr/>
                <p14:nvPr/>
              </p14:nvContentPartPr>
              <p14:xfrm>
                <a:off x="9484704" y="3491821"/>
                <a:ext cx="14040" cy="26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EB2119E-0DA8-A200-C87F-DDF3554493E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478584" y="3485701"/>
                  <a:ext cx="26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39C87D3-2D89-3B93-BC6F-7E9F42B08F70}"/>
                    </a:ext>
                  </a:extLst>
                </p14:cNvPr>
                <p14:cNvContentPartPr/>
                <p14:nvPr/>
              </p14:nvContentPartPr>
              <p14:xfrm>
                <a:off x="9544104" y="3556621"/>
                <a:ext cx="130680" cy="96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39C87D3-2D89-3B93-BC6F-7E9F42B08F7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537984" y="3550501"/>
                  <a:ext cx="142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EBADD08-499D-1943-4AA4-38E5E3BB0689}"/>
                    </a:ext>
                  </a:extLst>
                </p14:cNvPr>
                <p14:cNvContentPartPr/>
                <p14:nvPr/>
              </p14:nvContentPartPr>
              <p14:xfrm>
                <a:off x="9680184" y="3440341"/>
                <a:ext cx="55080" cy="235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EBADD08-499D-1943-4AA4-38E5E3BB068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674064" y="3434221"/>
                  <a:ext cx="673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3873E7C-6602-14F3-1A02-A672C5EBABFB}"/>
                    </a:ext>
                  </a:extLst>
                </p14:cNvPr>
                <p14:cNvContentPartPr/>
                <p14:nvPr/>
              </p14:nvContentPartPr>
              <p14:xfrm>
                <a:off x="9660024" y="3551221"/>
                <a:ext cx="141480" cy="133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3873E7C-6602-14F3-1A02-A672C5EBABF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653904" y="3545101"/>
                  <a:ext cx="153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821AF69-E9E9-2DA2-4428-9387CBAD80F4}"/>
                    </a:ext>
                  </a:extLst>
                </p14:cNvPr>
                <p14:cNvContentPartPr/>
                <p14:nvPr/>
              </p14:nvContentPartPr>
              <p14:xfrm>
                <a:off x="9769464" y="3553381"/>
                <a:ext cx="213840" cy="1836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821AF69-E9E9-2DA2-4428-9387CBAD80F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763344" y="3547261"/>
                  <a:ext cx="226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5CA4722-39FC-03EF-146A-597C05D4ABD2}"/>
                    </a:ext>
                  </a:extLst>
                </p14:cNvPr>
                <p14:cNvContentPartPr/>
                <p14:nvPr/>
              </p14:nvContentPartPr>
              <p14:xfrm>
                <a:off x="8877384" y="3902581"/>
                <a:ext cx="384120" cy="142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5CA4722-39FC-03EF-146A-597C05D4ABD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871264" y="3896461"/>
                  <a:ext cx="396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8C48064-1D70-7E72-E7FA-07413A478F48}"/>
                    </a:ext>
                  </a:extLst>
                </p14:cNvPr>
                <p14:cNvContentPartPr/>
                <p14:nvPr/>
              </p14:nvContentPartPr>
              <p14:xfrm>
                <a:off x="9148104" y="3849661"/>
                <a:ext cx="63360" cy="522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8C48064-1D70-7E72-E7FA-07413A478F4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141984" y="3843541"/>
                  <a:ext cx="756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155A01C-78EA-DB05-9DA7-4B5B19845648}"/>
                    </a:ext>
                  </a:extLst>
                </p14:cNvPr>
                <p14:cNvContentPartPr/>
                <p14:nvPr/>
              </p14:nvContentPartPr>
              <p14:xfrm>
                <a:off x="9288144" y="3764701"/>
                <a:ext cx="58320" cy="265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155A01C-78EA-DB05-9DA7-4B5B1984564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282024" y="3758581"/>
                  <a:ext cx="705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556BC3B-B531-0739-C834-6EE563AF579E}"/>
                    </a:ext>
                  </a:extLst>
                </p14:cNvPr>
                <p14:cNvContentPartPr/>
                <p14:nvPr/>
              </p14:nvContentPartPr>
              <p14:xfrm>
                <a:off x="9349704" y="3725101"/>
                <a:ext cx="72720" cy="3322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556BC3B-B531-0739-C834-6EE563AF579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343584" y="3718981"/>
                  <a:ext cx="849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54A5F6B-169A-8B75-973D-B4E2D1AEB2D2}"/>
                    </a:ext>
                  </a:extLst>
                </p14:cNvPr>
                <p14:cNvContentPartPr/>
                <p14:nvPr/>
              </p14:nvContentPartPr>
              <p14:xfrm>
                <a:off x="9593064" y="3811501"/>
                <a:ext cx="193320" cy="2242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54A5F6B-169A-8B75-973D-B4E2D1AEB2D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586944" y="3805381"/>
                  <a:ext cx="2055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8B663AF-D9B8-E6CD-963D-A21E9739EBDE}"/>
                    </a:ext>
                  </a:extLst>
                </p14:cNvPr>
                <p14:cNvContentPartPr/>
                <p14:nvPr/>
              </p14:nvContentPartPr>
              <p14:xfrm>
                <a:off x="9815904" y="3895741"/>
                <a:ext cx="146880" cy="1512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8B663AF-D9B8-E6CD-963D-A21E9739EBD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809784" y="3889621"/>
                  <a:ext cx="1591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4A9F394-BC97-E41D-0C10-7A455EF47CD8}"/>
                    </a:ext>
                  </a:extLst>
                </p14:cNvPr>
                <p14:cNvContentPartPr/>
                <p14:nvPr/>
              </p14:nvContentPartPr>
              <p14:xfrm>
                <a:off x="10164384" y="3824461"/>
                <a:ext cx="57240" cy="2206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4A9F394-BC97-E41D-0C10-7A455EF47CD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158264" y="3818341"/>
                  <a:ext cx="69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ED636BA-F194-5267-576F-934081DBB444}"/>
                    </a:ext>
                  </a:extLst>
                </p14:cNvPr>
                <p14:cNvContentPartPr/>
                <p14:nvPr/>
              </p14:nvContentPartPr>
              <p14:xfrm>
                <a:off x="10248624" y="3858301"/>
                <a:ext cx="493200" cy="3621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ED636BA-F194-5267-576F-934081DBB44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242504" y="3852181"/>
                  <a:ext cx="50544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8C05852-5821-6D1A-7FA2-BFF7C5D51B06}"/>
                    </a:ext>
                  </a:extLst>
                </p14:cNvPr>
                <p14:cNvContentPartPr/>
                <p14:nvPr/>
              </p14:nvContentPartPr>
              <p14:xfrm>
                <a:off x="10917504" y="3867661"/>
                <a:ext cx="126000" cy="1465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8C05852-5821-6D1A-7FA2-BFF7C5D51B0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911384" y="3861541"/>
                  <a:ext cx="138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A507DED-E077-DBF6-9AE9-2501FB448781}"/>
                    </a:ext>
                  </a:extLst>
                </p14:cNvPr>
                <p14:cNvContentPartPr/>
                <p14:nvPr/>
              </p14:nvContentPartPr>
              <p14:xfrm>
                <a:off x="11076264" y="3716101"/>
                <a:ext cx="51120" cy="2959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A507DED-E077-DBF6-9AE9-2501FB44878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070144" y="3709981"/>
                  <a:ext cx="633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7B4DE12-E082-2E8A-EDBB-D8B3F96CBDE4}"/>
                    </a:ext>
                  </a:extLst>
                </p14:cNvPr>
                <p14:cNvContentPartPr/>
                <p14:nvPr/>
              </p14:nvContentPartPr>
              <p14:xfrm>
                <a:off x="11043144" y="3856861"/>
                <a:ext cx="180000" cy="367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7B4DE12-E082-2E8A-EDBB-D8B3F96CBDE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037024" y="3850741"/>
                  <a:ext cx="192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856C34D-E5FD-F350-DC72-FC42494A8EF1}"/>
                    </a:ext>
                  </a:extLst>
                </p14:cNvPr>
                <p14:cNvContentPartPr/>
                <p14:nvPr/>
              </p14:nvContentPartPr>
              <p14:xfrm>
                <a:off x="11160504" y="3892501"/>
                <a:ext cx="134640" cy="1180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856C34D-E5FD-F350-DC72-FC42494A8EF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154384" y="3886381"/>
                  <a:ext cx="146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C729D79-2338-6647-7272-33E15E7740A9}"/>
                    </a:ext>
                  </a:extLst>
                </p14:cNvPr>
                <p14:cNvContentPartPr/>
                <p14:nvPr/>
              </p14:nvContentPartPr>
              <p14:xfrm>
                <a:off x="11327904" y="3877381"/>
                <a:ext cx="36720" cy="298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C729D79-2338-6647-7272-33E15E7740A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321784" y="3871261"/>
                  <a:ext cx="489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BA3ADB4-939B-9C81-9786-C4DFB50C643A}"/>
                    </a:ext>
                  </a:extLst>
                </p14:cNvPr>
                <p14:cNvContentPartPr/>
                <p14:nvPr/>
              </p14:nvContentPartPr>
              <p14:xfrm>
                <a:off x="11296584" y="3868381"/>
                <a:ext cx="181800" cy="1087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BA3ADB4-939B-9C81-9786-C4DFB50C643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290464" y="3862261"/>
                  <a:ext cx="1940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F18C2C70-EB72-7956-FDD3-053837AB2DC3}"/>
                    </a:ext>
                  </a:extLst>
                </p14:cNvPr>
                <p14:cNvContentPartPr/>
                <p14:nvPr/>
              </p14:nvContentPartPr>
              <p14:xfrm>
                <a:off x="8847864" y="4249981"/>
                <a:ext cx="130320" cy="2682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F18C2C70-EB72-7956-FDD3-053837AB2DC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841744" y="4243861"/>
                  <a:ext cx="1425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49D5FA9-22DF-BDCB-B617-3391A91300F1}"/>
                    </a:ext>
                  </a:extLst>
                </p14:cNvPr>
                <p14:cNvContentPartPr/>
                <p14:nvPr/>
              </p14:nvContentPartPr>
              <p14:xfrm>
                <a:off x="9112464" y="4345381"/>
                <a:ext cx="309240" cy="1587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49D5FA9-22DF-BDCB-B617-3391A91300F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106344" y="4339261"/>
                  <a:ext cx="321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2BE0BC3-DEA6-EE22-DD17-92263A49933E}"/>
                    </a:ext>
                  </a:extLst>
                </p14:cNvPr>
                <p14:cNvContentPartPr/>
                <p14:nvPr/>
              </p14:nvContentPartPr>
              <p14:xfrm>
                <a:off x="9428544" y="4275181"/>
                <a:ext cx="245160" cy="4197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2BE0BC3-DEA6-EE22-DD17-92263A49933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422424" y="4269061"/>
                  <a:ext cx="2574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0EB4D48-3A63-BDA6-1796-C5A9D2385287}"/>
                    </a:ext>
                  </a:extLst>
                </p14:cNvPr>
                <p14:cNvContentPartPr/>
                <p14:nvPr/>
              </p14:nvContentPartPr>
              <p14:xfrm>
                <a:off x="9759024" y="4395421"/>
                <a:ext cx="140040" cy="1094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0EB4D48-3A63-BDA6-1796-C5A9D238528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752904" y="4389301"/>
                  <a:ext cx="152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87D963B-52ED-8C9B-6F4D-5755B0F7984C}"/>
                    </a:ext>
                  </a:extLst>
                </p14:cNvPr>
                <p14:cNvContentPartPr/>
                <p14:nvPr/>
              </p14:nvContentPartPr>
              <p14:xfrm>
                <a:off x="9904104" y="4383541"/>
                <a:ext cx="74160" cy="1270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87D963B-52ED-8C9B-6F4D-5755B0F7984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897984" y="4377421"/>
                  <a:ext cx="864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6FAD6F9-5775-BE32-CEFF-FF5CCA1CDB68}"/>
                    </a:ext>
                  </a:extLst>
                </p14:cNvPr>
                <p14:cNvContentPartPr/>
                <p14:nvPr/>
              </p14:nvContentPartPr>
              <p14:xfrm>
                <a:off x="10010664" y="4219741"/>
                <a:ext cx="50400" cy="2368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6FAD6F9-5775-BE32-CEFF-FF5CCA1CDB6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004544" y="4213621"/>
                  <a:ext cx="626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C9C7105-6719-707E-4007-B7B55755666F}"/>
                    </a:ext>
                  </a:extLst>
                </p14:cNvPr>
                <p14:cNvContentPartPr/>
                <p14:nvPr/>
              </p14:nvContentPartPr>
              <p14:xfrm>
                <a:off x="9970704" y="4334221"/>
                <a:ext cx="166320" cy="342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C9C7105-6719-707E-4007-B7B55755666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964584" y="4328101"/>
                  <a:ext cx="1785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14BC2B2-CA5B-C1CD-DD57-92DE84450882}"/>
                    </a:ext>
                  </a:extLst>
                </p14:cNvPr>
                <p14:cNvContentPartPr/>
                <p14:nvPr/>
              </p14:nvContentPartPr>
              <p14:xfrm>
                <a:off x="10354104" y="4305421"/>
                <a:ext cx="52920" cy="2001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14BC2B2-CA5B-C1CD-DD57-92DE8445088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347984" y="4299301"/>
                  <a:ext cx="651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E645247-8FFF-ECA8-ACE8-E5DF910E4F59}"/>
                    </a:ext>
                  </a:extLst>
                </p14:cNvPr>
                <p14:cNvContentPartPr/>
                <p14:nvPr/>
              </p14:nvContentPartPr>
              <p14:xfrm>
                <a:off x="10395144" y="4373461"/>
                <a:ext cx="442440" cy="3924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E645247-8FFF-ECA8-ACE8-E5DF910E4F5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389024" y="4367341"/>
                  <a:ext cx="45468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1A53337-C21A-0989-4352-022ECAD45D73}"/>
                    </a:ext>
                  </a:extLst>
                </p14:cNvPr>
                <p14:cNvContentPartPr/>
                <p14:nvPr/>
              </p14:nvContentPartPr>
              <p14:xfrm>
                <a:off x="10967184" y="4326301"/>
                <a:ext cx="118080" cy="1432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1A53337-C21A-0989-4352-022ECAD45D7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961064" y="4320181"/>
                  <a:ext cx="1303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2D2E8C2-A74A-AB44-048E-811C9BE723D3}"/>
                    </a:ext>
                  </a:extLst>
                </p14:cNvPr>
                <p14:cNvContentPartPr/>
                <p14:nvPr/>
              </p14:nvContentPartPr>
              <p14:xfrm>
                <a:off x="11105064" y="4347541"/>
                <a:ext cx="128880" cy="1090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2D2E8C2-A74A-AB44-048E-811C9BE723D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098944" y="4341421"/>
                  <a:ext cx="141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2D4C86B-D87D-FAD7-7687-18C6F4C51DA7}"/>
                    </a:ext>
                  </a:extLst>
                </p14:cNvPr>
                <p14:cNvContentPartPr/>
                <p14:nvPr/>
              </p14:nvContentPartPr>
              <p14:xfrm>
                <a:off x="11230704" y="4326301"/>
                <a:ext cx="245880" cy="1314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2D4C86B-D87D-FAD7-7687-18C6F4C51DA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224584" y="4320181"/>
                  <a:ext cx="258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A67C3DE-E5A7-5D11-2B49-F6D3B95D88BE}"/>
                    </a:ext>
                  </a:extLst>
                </p14:cNvPr>
                <p14:cNvContentPartPr/>
                <p14:nvPr/>
              </p14:nvContentPartPr>
              <p14:xfrm>
                <a:off x="11406024" y="4328101"/>
                <a:ext cx="203400" cy="3560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A67C3DE-E5A7-5D11-2B49-F6D3B95D88B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399904" y="4321981"/>
                  <a:ext cx="2156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83BA652-CFEE-FDFA-CC19-10AF06EE03C1}"/>
                    </a:ext>
                  </a:extLst>
                </p14:cNvPr>
                <p14:cNvContentPartPr/>
                <p14:nvPr/>
              </p14:nvContentPartPr>
              <p14:xfrm>
                <a:off x="11578464" y="4188061"/>
                <a:ext cx="240120" cy="2386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83BA652-CFEE-FDFA-CC19-10AF06EE03C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572344" y="4181941"/>
                  <a:ext cx="2523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0D17AA0-8295-3CE0-5B70-5EDDB746F962}"/>
                    </a:ext>
                  </a:extLst>
                </p14:cNvPr>
                <p14:cNvContentPartPr/>
                <p14:nvPr/>
              </p14:nvContentPartPr>
              <p14:xfrm>
                <a:off x="11787984" y="4140541"/>
                <a:ext cx="192960" cy="3744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0D17AA0-8295-3CE0-5B70-5EDDB746F96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781864" y="4134421"/>
                  <a:ext cx="205200" cy="38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A8E9B643-6EEE-C547-4AC6-C9B79B4C6BC4}"/>
                  </a:ext>
                </a:extLst>
              </p14:cNvPr>
              <p14:cNvContentPartPr/>
              <p14:nvPr/>
            </p14:nvContentPartPr>
            <p14:xfrm>
              <a:off x="322344" y="1986301"/>
              <a:ext cx="235440" cy="34236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A8E9B643-6EEE-C547-4AC6-C9B79B4C6BC4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316224" y="1980181"/>
                <a:ext cx="247680" cy="35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7" name="Group 256">
            <a:extLst>
              <a:ext uri="{FF2B5EF4-FFF2-40B4-BE49-F238E27FC236}">
                <a16:creationId xmlns:a16="http://schemas.microsoft.com/office/drawing/2014/main" id="{D7B5FC96-B307-BE68-083D-DE2E9EA6C507}"/>
              </a:ext>
            </a:extLst>
          </p:cNvPr>
          <p:cNvGrpSpPr/>
          <p:nvPr/>
        </p:nvGrpSpPr>
        <p:grpSpPr>
          <a:xfrm>
            <a:off x="635544" y="1928341"/>
            <a:ext cx="664560" cy="438840"/>
            <a:chOff x="635544" y="1928341"/>
            <a:chExt cx="66456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BBA6656-3CB1-C672-A826-85EF81A9A5EB}"/>
                    </a:ext>
                  </a:extLst>
                </p14:cNvPr>
                <p14:cNvContentPartPr/>
                <p14:nvPr/>
              </p14:nvContentPartPr>
              <p14:xfrm>
                <a:off x="713304" y="2138221"/>
                <a:ext cx="11880" cy="277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BBA6656-3CB1-C672-A826-85EF81A9A5E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07184" y="2132101"/>
                  <a:ext cx="241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CA281CE-A14F-CD55-A578-23155D8A7CCA}"/>
                    </a:ext>
                  </a:extLst>
                </p14:cNvPr>
                <p14:cNvContentPartPr/>
                <p14:nvPr/>
              </p14:nvContentPartPr>
              <p14:xfrm>
                <a:off x="635544" y="2142181"/>
                <a:ext cx="232560" cy="2250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CA281CE-A14F-CD55-A578-23155D8A7CC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29424" y="2136061"/>
                  <a:ext cx="2448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C3C694E-C388-23B4-B660-068A091F7D37}"/>
                    </a:ext>
                  </a:extLst>
                </p14:cNvPr>
                <p14:cNvContentPartPr/>
                <p14:nvPr/>
              </p14:nvContentPartPr>
              <p14:xfrm>
                <a:off x="642384" y="2263501"/>
                <a:ext cx="240840" cy="216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C3C694E-C388-23B4-B660-068A091F7D3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36264" y="2257381"/>
                  <a:ext cx="253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900332A-1BAE-7690-1A41-15A0FA398488}"/>
                    </a:ext>
                  </a:extLst>
                </p14:cNvPr>
                <p14:cNvContentPartPr/>
                <p14:nvPr/>
              </p14:nvContentPartPr>
              <p14:xfrm>
                <a:off x="902304" y="1949581"/>
                <a:ext cx="45360" cy="1598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900332A-1BAE-7690-1A41-15A0FA39848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96184" y="1943461"/>
                  <a:ext cx="576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4F2542E-9F77-E384-47AF-2D8B0DD4B9F5}"/>
                    </a:ext>
                  </a:extLst>
                </p14:cNvPr>
                <p14:cNvContentPartPr/>
                <p14:nvPr/>
              </p14:nvContentPartPr>
              <p14:xfrm>
                <a:off x="874584" y="1928341"/>
                <a:ext cx="171000" cy="1159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4F2542E-9F77-E384-47AF-2D8B0DD4B9F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68464" y="1922221"/>
                  <a:ext cx="1832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C77B2F2-AF2F-8468-0581-4B11C9ADD67B}"/>
                    </a:ext>
                  </a:extLst>
                </p14:cNvPr>
                <p14:cNvContentPartPr/>
                <p14:nvPr/>
              </p14:nvContentPartPr>
              <p14:xfrm>
                <a:off x="1101744" y="2203021"/>
                <a:ext cx="198360" cy="216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C77B2F2-AF2F-8468-0581-4B11C9ADD67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95624" y="2196901"/>
                  <a:ext cx="210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3C9907F-0898-F5F5-AD0D-3A02D9BCE80E}"/>
                    </a:ext>
                  </a:extLst>
                </p14:cNvPr>
                <p14:cNvContentPartPr/>
                <p14:nvPr/>
              </p14:nvContentPartPr>
              <p14:xfrm>
                <a:off x="1132704" y="2285821"/>
                <a:ext cx="165600" cy="180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3C9907F-0898-F5F5-AD0D-3A02D9BCE80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26584" y="2279701"/>
                  <a:ext cx="17784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975920D5-10EC-1A18-B066-52498E4B28DF}"/>
                  </a:ext>
                </a:extLst>
              </p14:cNvPr>
              <p14:cNvContentPartPr/>
              <p14:nvPr/>
            </p14:nvContentPartPr>
            <p14:xfrm>
              <a:off x="1578024" y="1996381"/>
              <a:ext cx="204480" cy="34992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975920D5-10EC-1A18-B066-52498E4B28DF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1571904" y="1990261"/>
                <a:ext cx="216720" cy="36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6" name="Group 275">
            <a:extLst>
              <a:ext uri="{FF2B5EF4-FFF2-40B4-BE49-F238E27FC236}">
                <a16:creationId xmlns:a16="http://schemas.microsoft.com/office/drawing/2014/main" id="{1356E73F-F19A-7318-A98F-4553482DD033}"/>
              </a:ext>
            </a:extLst>
          </p:cNvPr>
          <p:cNvGrpSpPr/>
          <p:nvPr/>
        </p:nvGrpSpPr>
        <p:grpSpPr>
          <a:xfrm>
            <a:off x="1811664" y="1841221"/>
            <a:ext cx="2409120" cy="741960"/>
            <a:chOff x="1811664" y="1841221"/>
            <a:chExt cx="2409120" cy="74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7FE5D58E-2545-C0E7-F509-FFBE43574933}"/>
                    </a:ext>
                  </a:extLst>
                </p14:cNvPr>
                <p14:cNvContentPartPr/>
                <p14:nvPr/>
              </p14:nvContentPartPr>
              <p14:xfrm>
                <a:off x="1811664" y="2021941"/>
                <a:ext cx="230760" cy="3830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7FE5D58E-2545-C0E7-F509-FFBE4357493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805544" y="2015821"/>
                  <a:ext cx="24300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CC16EB1-9802-F132-3EF2-A3B185E3189A}"/>
                    </a:ext>
                  </a:extLst>
                </p14:cNvPr>
                <p14:cNvContentPartPr/>
                <p14:nvPr/>
              </p14:nvContentPartPr>
              <p14:xfrm>
                <a:off x="2076984" y="2185021"/>
                <a:ext cx="110880" cy="1886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CC16EB1-9802-F132-3EF2-A3B185E3189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070864" y="2178901"/>
                  <a:ext cx="123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6D28372-A1EF-C581-1B9E-85444175A2FE}"/>
                    </a:ext>
                  </a:extLst>
                </p14:cNvPr>
                <p14:cNvContentPartPr/>
                <p14:nvPr/>
              </p14:nvContentPartPr>
              <p14:xfrm>
                <a:off x="2064024" y="2203381"/>
                <a:ext cx="140400" cy="1501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6D28372-A1EF-C581-1B9E-85444175A2F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057904" y="2197261"/>
                  <a:ext cx="1526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EF0C1FBB-9B36-F839-9E2C-07B4C67546B6}"/>
                    </a:ext>
                  </a:extLst>
                </p14:cNvPr>
                <p14:cNvContentPartPr/>
                <p14:nvPr/>
              </p14:nvContentPartPr>
              <p14:xfrm>
                <a:off x="2239704" y="2010781"/>
                <a:ext cx="38160" cy="1598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EF0C1FBB-9B36-F839-9E2C-07B4C67546B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233584" y="2004661"/>
                  <a:ext cx="504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BE0E3E7-4E65-776A-09CA-8616B0280C1C}"/>
                    </a:ext>
                  </a:extLst>
                </p14:cNvPr>
                <p14:cNvContentPartPr/>
                <p14:nvPr/>
              </p14:nvContentPartPr>
              <p14:xfrm>
                <a:off x="2224224" y="1943821"/>
                <a:ext cx="145080" cy="1364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BE0E3E7-4E65-776A-09CA-8616B0280C1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218104" y="1937701"/>
                  <a:ext cx="157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B9382A49-9B7C-FC1D-2EF5-A24F5A6F95C5}"/>
                    </a:ext>
                  </a:extLst>
                </p14:cNvPr>
                <p14:cNvContentPartPr/>
                <p14:nvPr/>
              </p14:nvContentPartPr>
              <p14:xfrm>
                <a:off x="2415744" y="2302021"/>
                <a:ext cx="31680" cy="1792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B9382A49-9B7C-FC1D-2EF5-A24F5A6F95C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409624" y="2295901"/>
                  <a:ext cx="43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EC815FD5-42EB-B1D8-6D19-578C7C4BE788}"/>
                    </a:ext>
                  </a:extLst>
                </p14:cNvPr>
                <p14:cNvContentPartPr/>
                <p14:nvPr/>
              </p14:nvContentPartPr>
              <p14:xfrm>
                <a:off x="2643984" y="1971181"/>
                <a:ext cx="212400" cy="4143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EC815FD5-42EB-B1D8-6D19-578C7C4BE78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637864" y="1965061"/>
                  <a:ext cx="22464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57F48A3-5814-46C7-23B5-9EA6C5312FAD}"/>
                    </a:ext>
                  </a:extLst>
                </p14:cNvPr>
                <p14:cNvContentPartPr/>
                <p14:nvPr/>
              </p14:nvContentPartPr>
              <p14:xfrm>
                <a:off x="2913984" y="2157301"/>
                <a:ext cx="157320" cy="1663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57F48A3-5814-46C7-23B5-9EA6C5312FA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907864" y="2151181"/>
                  <a:ext cx="169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ADC5BD6-89B1-0BAE-E731-78311798A3A4}"/>
                    </a:ext>
                  </a:extLst>
                </p14:cNvPr>
                <p14:cNvContentPartPr/>
                <p14:nvPr/>
              </p14:nvContentPartPr>
              <p14:xfrm>
                <a:off x="3105144" y="1962181"/>
                <a:ext cx="25920" cy="1774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ADC5BD6-89B1-0BAE-E731-78311798A3A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099024" y="1956061"/>
                  <a:ext cx="381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13448067-ABE6-65DE-06CC-7DFAE76CF0B2}"/>
                    </a:ext>
                  </a:extLst>
                </p14:cNvPr>
                <p14:cNvContentPartPr/>
                <p14:nvPr/>
              </p14:nvContentPartPr>
              <p14:xfrm>
                <a:off x="3081024" y="1921501"/>
                <a:ext cx="138600" cy="1627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13448067-ABE6-65DE-06CC-7DFAE76CF0B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074904" y="1915381"/>
                  <a:ext cx="1508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EE73ACB1-65C3-AA16-1FC1-DD25BCA872FE}"/>
                    </a:ext>
                  </a:extLst>
                </p14:cNvPr>
                <p14:cNvContentPartPr/>
                <p14:nvPr/>
              </p14:nvContentPartPr>
              <p14:xfrm>
                <a:off x="3260304" y="2226421"/>
                <a:ext cx="33480" cy="1425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EE73ACB1-65C3-AA16-1FC1-DD25BCA872F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254184" y="2220301"/>
                  <a:ext cx="457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E336F5BF-C23F-FB1F-4168-9CDD73182AAD}"/>
                    </a:ext>
                  </a:extLst>
                </p14:cNvPr>
                <p14:cNvContentPartPr/>
                <p14:nvPr/>
              </p14:nvContentPartPr>
              <p14:xfrm>
                <a:off x="3448224" y="1954621"/>
                <a:ext cx="209520" cy="4910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E336F5BF-C23F-FB1F-4168-9CDD73182AA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442104" y="1948501"/>
                  <a:ext cx="22176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3452CF2-6A2E-AD53-8F37-86F51503B5F3}"/>
                    </a:ext>
                  </a:extLst>
                </p14:cNvPr>
                <p14:cNvContentPartPr/>
                <p14:nvPr/>
              </p14:nvContentPartPr>
              <p14:xfrm>
                <a:off x="3702744" y="2174221"/>
                <a:ext cx="246240" cy="4089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3452CF2-6A2E-AD53-8F37-86F51503B5F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696624" y="2168101"/>
                  <a:ext cx="25848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5C367C39-0564-AF67-0564-F30208A19735}"/>
                    </a:ext>
                  </a:extLst>
                </p14:cNvPr>
                <p14:cNvContentPartPr/>
                <p14:nvPr/>
              </p14:nvContentPartPr>
              <p14:xfrm>
                <a:off x="3933864" y="1995301"/>
                <a:ext cx="32040" cy="1490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5C367C39-0564-AF67-0564-F30208A1973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927744" y="1989181"/>
                  <a:ext cx="442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7E993FC-038A-C85D-204C-65FBCE738297}"/>
                    </a:ext>
                  </a:extLst>
                </p14:cNvPr>
                <p14:cNvContentPartPr/>
                <p14:nvPr/>
              </p14:nvContentPartPr>
              <p14:xfrm>
                <a:off x="3906864" y="1954981"/>
                <a:ext cx="159480" cy="1011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7E993FC-038A-C85D-204C-65FBCE73829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900744" y="1948861"/>
                  <a:ext cx="171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C6B4CB4-7511-A668-5A5D-2C63169BDDF9}"/>
                    </a:ext>
                  </a:extLst>
                </p14:cNvPr>
                <p14:cNvContentPartPr/>
                <p14:nvPr/>
              </p14:nvContentPartPr>
              <p14:xfrm>
                <a:off x="4033584" y="1841221"/>
                <a:ext cx="187200" cy="5691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C6B4CB4-7511-A668-5A5D-2C63169BDDF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027464" y="1835101"/>
                  <a:ext cx="199440" cy="58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5AC13E04-B673-9063-BF3A-14801759F58A}"/>
              </a:ext>
            </a:extLst>
          </p:cNvPr>
          <p:cNvGrpSpPr/>
          <p:nvPr/>
        </p:nvGrpSpPr>
        <p:grpSpPr>
          <a:xfrm>
            <a:off x="4525344" y="1836181"/>
            <a:ext cx="2118240" cy="607320"/>
            <a:chOff x="4525344" y="1836181"/>
            <a:chExt cx="2118240" cy="60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ECB18AAA-21BE-2CCC-B5BC-70DE11AA211F}"/>
                    </a:ext>
                  </a:extLst>
                </p14:cNvPr>
                <p14:cNvContentPartPr/>
                <p14:nvPr/>
              </p14:nvContentPartPr>
              <p14:xfrm>
                <a:off x="4525344" y="2101501"/>
                <a:ext cx="241920" cy="2059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ECB18AAA-21BE-2CCC-B5BC-70DE11AA211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519224" y="2095381"/>
                  <a:ext cx="2541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E503B93F-872F-A628-4502-F7AC69C9C260}"/>
                    </a:ext>
                  </a:extLst>
                </p14:cNvPr>
                <p14:cNvContentPartPr/>
                <p14:nvPr/>
              </p14:nvContentPartPr>
              <p14:xfrm>
                <a:off x="4751424" y="1844101"/>
                <a:ext cx="84240" cy="4705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E503B93F-872F-A628-4502-F7AC69C9C26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745304" y="1837981"/>
                  <a:ext cx="9648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3E26503-F951-C7AA-C94F-92EC3F26B298}"/>
                    </a:ext>
                  </a:extLst>
                </p14:cNvPr>
                <p14:cNvContentPartPr/>
                <p14:nvPr/>
              </p14:nvContentPartPr>
              <p14:xfrm>
                <a:off x="4743864" y="2053621"/>
                <a:ext cx="190800" cy="183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3E26503-F951-C7AA-C94F-92EC3F26B29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737744" y="2047501"/>
                  <a:ext cx="203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2552BB52-1363-ED62-8537-B2239069EE7A}"/>
                    </a:ext>
                  </a:extLst>
                </p14:cNvPr>
                <p14:cNvContentPartPr/>
                <p14:nvPr/>
              </p14:nvContentPartPr>
              <p14:xfrm>
                <a:off x="5120064" y="2090701"/>
                <a:ext cx="196920" cy="2102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2552BB52-1363-ED62-8537-B2239069EE7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113944" y="2084581"/>
                  <a:ext cx="2091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59CF2BDA-71EC-884A-5E53-DF25880803FB}"/>
                    </a:ext>
                  </a:extLst>
                </p14:cNvPr>
                <p14:cNvContentPartPr/>
                <p14:nvPr/>
              </p14:nvContentPartPr>
              <p14:xfrm>
                <a:off x="5127264" y="2199781"/>
                <a:ext cx="165960" cy="162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59CF2BDA-71EC-884A-5E53-DF25880803F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121144" y="2193661"/>
                  <a:ext cx="178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49710E6F-A3B5-8DAA-BEDC-7A220C1EE267}"/>
                    </a:ext>
                  </a:extLst>
                </p14:cNvPr>
                <p14:cNvContentPartPr/>
                <p14:nvPr/>
              </p14:nvContentPartPr>
              <p14:xfrm>
                <a:off x="5387904" y="2134981"/>
                <a:ext cx="95040" cy="273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49710E6F-A3B5-8DAA-BEDC-7A220C1EE26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381784" y="2128861"/>
                  <a:ext cx="107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C04E09B3-1E8D-C616-90C0-8E66F26BAF8E}"/>
                    </a:ext>
                  </a:extLst>
                </p14:cNvPr>
                <p14:cNvContentPartPr/>
                <p14:nvPr/>
              </p14:nvContentPartPr>
              <p14:xfrm>
                <a:off x="5388984" y="2195101"/>
                <a:ext cx="139320" cy="277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C04E09B3-1E8D-C616-90C0-8E66F26BAF8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382864" y="2188981"/>
                  <a:ext cx="1515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C095836E-7671-9C88-4EAB-A95F23F9D29D}"/>
                    </a:ext>
                  </a:extLst>
                </p14:cNvPr>
                <p14:cNvContentPartPr/>
                <p14:nvPr/>
              </p14:nvContentPartPr>
              <p14:xfrm>
                <a:off x="5613264" y="1889101"/>
                <a:ext cx="120960" cy="3960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C095836E-7671-9C88-4EAB-A95F23F9D29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607144" y="1882981"/>
                  <a:ext cx="13320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93F76F2-7AE2-38C3-9FD2-9BEE1B7F4155}"/>
                    </a:ext>
                  </a:extLst>
                </p14:cNvPr>
                <p14:cNvContentPartPr/>
                <p14:nvPr/>
              </p14:nvContentPartPr>
              <p14:xfrm>
                <a:off x="5694984" y="2082421"/>
                <a:ext cx="136440" cy="1180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93F76F2-7AE2-38C3-9FD2-9BEE1B7F415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688864" y="2076301"/>
                  <a:ext cx="1486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DC4A5DC6-E340-2F74-BEDF-85E8068ADDF2}"/>
                    </a:ext>
                  </a:extLst>
                </p14:cNvPr>
                <p14:cNvContentPartPr/>
                <p14:nvPr/>
              </p14:nvContentPartPr>
              <p14:xfrm>
                <a:off x="5702904" y="2064061"/>
                <a:ext cx="136800" cy="1749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DC4A5DC6-E340-2F74-BEDF-85E8068ADDF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696784" y="2057941"/>
                  <a:ext cx="1490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CCB2EF6-C37D-6EF3-57B6-4078078B158F}"/>
                    </a:ext>
                  </a:extLst>
                </p14:cNvPr>
                <p14:cNvContentPartPr/>
                <p14:nvPr/>
              </p14:nvContentPartPr>
              <p14:xfrm>
                <a:off x="5860224" y="2172421"/>
                <a:ext cx="18360" cy="1227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CCB2EF6-C37D-6EF3-57B6-4078078B158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854104" y="2166301"/>
                  <a:ext cx="306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A0ADE6EB-C380-CF7E-DBC5-8B7FDB43CC31}"/>
                    </a:ext>
                  </a:extLst>
                </p14:cNvPr>
                <p14:cNvContentPartPr/>
                <p14:nvPr/>
              </p14:nvContentPartPr>
              <p14:xfrm>
                <a:off x="5912064" y="2040661"/>
                <a:ext cx="208080" cy="1832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A0ADE6EB-C380-CF7E-DBC5-8B7FDB43CC3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905944" y="2034541"/>
                  <a:ext cx="2203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BB7FF450-5D4E-6201-9C72-2D9C64BEB887}"/>
                    </a:ext>
                  </a:extLst>
                </p14:cNvPr>
                <p14:cNvContentPartPr/>
                <p14:nvPr/>
              </p14:nvContentPartPr>
              <p14:xfrm>
                <a:off x="6161184" y="2152981"/>
                <a:ext cx="13320" cy="1281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BB7FF450-5D4E-6201-9C72-2D9C64BEB88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155064" y="2146861"/>
                  <a:ext cx="255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49F47A01-2E52-ABF8-4003-077294112471}"/>
                    </a:ext>
                  </a:extLst>
                </p14:cNvPr>
                <p14:cNvContentPartPr/>
                <p14:nvPr/>
              </p14:nvContentPartPr>
              <p14:xfrm>
                <a:off x="6181704" y="2065501"/>
                <a:ext cx="259560" cy="3780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49F47A01-2E52-ABF8-4003-07729411247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175584" y="2059381"/>
                  <a:ext cx="27180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85792A80-2F3B-AFE3-CD5A-68148078E997}"/>
                    </a:ext>
                  </a:extLst>
                </p14:cNvPr>
                <p14:cNvContentPartPr/>
                <p14:nvPr/>
              </p14:nvContentPartPr>
              <p14:xfrm>
                <a:off x="6414264" y="1836181"/>
                <a:ext cx="229320" cy="4712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85792A80-2F3B-AFE3-CD5A-68148078E99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408144" y="1830061"/>
                  <a:ext cx="241560" cy="48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7E15ED23-4232-E0A0-2854-86C53BE91037}"/>
              </a:ext>
            </a:extLst>
          </p:cNvPr>
          <p:cNvGrpSpPr/>
          <p:nvPr/>
        </p:nvGrpSpPr>
        <p:grpSpPr>
          <a:xfrm>
            <a:off x="301824" y="3198421"/>
            <a:ext cx="1096200" cy="410400"/>
            <a:chOff x="301824" y="3198421"/>
            <a:chExt cx="109620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B78A3CA1-869E-4A6E-DEE7-3D4356D4D6B0}"/>
                    </a:ext>
                  </a:extLst>
                </p14:cNvPr>
                <p14:cNvContentPartPr/>
                <p14:nvPr/>
              </p14:nvContentPartPr>
              <p14:xfrm>
                <a:off x="301824" y="3198421"/>
                <a:ext cx="299880" cy="4104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B78A3CA1-869E-4A6E-DEE7-3D4356D4D6B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95704" y="3192301"/>
                  <a:ext cx="31212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99FEC677-60D9-1BFC-49FD-3AA9F22E05AA}"/>
                    </a:ext>
                  </a:extLst>
                </p14:cNvPr>
                <p14:cNvContentPartPr/>
                <p14:nvPr/>
              </p14:nvContentPartPr>
              <p14:xfrm>
                <a:off x="645624" y="3436741"/>
                <a:ext cx="194760" cy="1443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99FEC677-60D9-1BFC-49FD-3AA9F22E05A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39504" y="3430621"/>
                  <a:ext cx="207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C50DF862-AB4D-DC55-7C84-5A86AC1607E3}"/>
                    </a:ext>
                  </a:extLst>
                </p14:cNvPr>
                <p14:cNvContentPartPr/>
                <p14:nvPr/>
              </p14:nvContentPartPr>
              <p14:xfrm>
                <a:off x="847224" y="3409381"/>
                <a:ext cx="110880" cy="1872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C50DF862-AB4D-DC55-7C84-5A86AC1607E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41104" y="3403261"/>
                  <a:ext cx="1231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6D9FCEA6-155C-7698-5C0F-580DBEA13988}"/>
                    </a:ext>
                  </a:extLst>
                </p14:cNvPr>
                <p14:cNvContentPartPr/>
                <p14:nvPr/>
              </p14:nvContentPartPr>
              <p14:xfrm>
                <a:off x="1041984" y="3374821"/>
                <a:ext cx="171720" cy="1818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6D9FCEA6-155C-7698-5C0F-580DBEA1398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35864" y="3368701"/>
                  <a:ext cx="1839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737FBE5E-E0FE-5691-2EEE-B0F3C1D8E349}"/>
                    </a:ext>
                  </a:extLst>
                </p14:cNvPr>
                <p14:cNvContentPartPr/>
                <p14:nvPr/>
              </p14:nvContentPartPr>
              <p14:xfrm>
                <a:off x="1262304" y="3356821"/>
                <a:ext cx="135720" cy="2088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737FBE5E-E0FE-5691-2EEE-B0F3C1D8E34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256184" y="3350701"/>
                  <a:ext cx="14796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FB62BBAE-BB0C-3D2A-D1E3-8086F2C3301D}"/>
              </a:ext>
            </a:extLst>
          </p:cNvPr>
          <p:cNvGrpSpPr/>
          <p:nvPr/>
        </p:nvGrpSpPr>
        <p:grpSpPr>
          <a:xfrm>
            <a:off x="1840104" y="3226861"/>
            <a:ext cx="264600" cy="393480"/>
            <a:chOff x="1840104" y="3226861"/>
            <a:chExt cx="264600" cy="39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3113A359-B40D-1CAA-BC42-95A232E650BF}"/>
                    </a:ext>
                  </a:extLst>
                </p14:cNvPr>
                <p14:cNvContentPartPr/>
                <p14:nvPr/>
              </p14:nvContentPartPr>
              <p14:xfrm>
                <a:off x="1864944" y="3283741"/>
                <a:ext cx="20520" cy="2984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3113A359-B40D-1CAA-BC42-95A232E650B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858824" y="3277621"/>
                  <a:ext cx="327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51807EB6-4315-E0A0-E021-86B18A9071FE}"/>
                    </a:ext>
                  </a:extLst>
                </p14:cNvPr>
                <p14:cNvContentPartPr/>
                <p14:nvPr/>
              </p14:nvContentPartPr>
              <p14:xfrm>
                <a:off x="1840104" y="3226861"/>
                <a:ext cx="264600" cy="3934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51807EB6-4315-E0A0-E021-86B18A9071F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833984" y="3220741"/>
                  <a:ext cx="276840" cy="40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CBD13C3C-49EA-C806-CAB2-C16AF3DB6D4D}"/>
              </a:ext>
            </a:extLst>
          </p:cNvPr>
          <p:cNvGrpSpPr/>
          <p:nvPr/>
        </p:nvGrpSpPr>
        <p:grpSpPr>
          <a:xfrm>
            <a:off x="2343024" y="3130381"/>
            <a:ext cx="246240" cy="448560"/>
            <a:chOff x="2343024" y="3130381"/>
            <a:chExt cx="24624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9F3BB2AD-B567-ECD2-EAC3-9D5F44DCF856}"/>
                    </a:ext>
                  </a:extLst>
                </p14:cNvPr>
                <p14:cNvContentPartPr/>
                <p14:nvPr/>
              </p14:nvContentPartPr>
              <p14:xfrm>
                <a:off x="2462904" y="3330541"/>
                <a:ext cx="49320" cy="108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9F3BB2AD-B567-ECD2-EAC3-9D5F44DCF85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456784" y="3324421"/>
                  <a:ext cx="615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1F2F57E5-F4DF-732F-16FA-09CCD00B26B0}"/>
                    </a:ext>
                  </a:extLst>
                </p14:cNvPr>
                <p14:cNvContentPartPr/>
                <p14:nvPr/>
              </p14:nvContentPartPr>
              <p14:xfrm>
                <a:off x="2343024" y="3130381"/>
                <a:ext cx="246240" cy="4485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1F2F57E5-F4DF-732F-16FA-09CCD00B26B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336904" y="3124261"/>
                  <a:ext cx="258480" cy="46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435831F7-E2D0-8E69-F76D-92C3DA5B74DF}"/>
                  </a:ext>
                </a:extLst>
              </p14:cNvPr>
              <p14:cNvContentPartPr/>
              <p14:nvPr/>
            </p14:nvContentPartPr>
            <p14:xfrm>
              <a:off x="2811384" y="3170341"/>
              <a:ext cx="263880" cy="38700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435831F7-E2D0-8E69-F76D-92C3DA5B74DF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2805264" y="3164221"/>
                <a:ext cx="276120" cy="39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7" name="Group 316">
            <a:extLst>
              <a:ext uri="{FF2B5EF4-FFF2-40B4-BE49-F238E27FC236}">
                <a16:creationId xmlns:a16="http://schemas.microsoft.com/office/drawing/2014/main" id="{30E4257D-9465-AA8F-5E29-D1FB4567112D}"/>
              </a:ext>
            </a:extLst>
          </p:cNvPr>
          <p:cNvGrpSpPr/>
          <p:nvPr/>
        </p:nvGrpSpPr>
        <p:grpSpPr>
          <a:xfrm>
            <a:off x="3353184" y="3150541"/>
            <a:ext cx="846360" cy="411840"/>
            <a:chOff x="3353184" y="3150541"/>
            <a:chExt cx="846360" cy="41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07E5F9EB-FE89-B611-D5D6-3609FFF4A1A9}"/>
                    </a:ext>
                  </a:extLst>
                </p14:cNvPr>
                <p14:cNvContentPartPr/>
                <p14:nvPr/>
              </p14:nvContentPartPr>
              <p14:xfrm>
                <a:off x="3407904" y="3150541"/>
                <a:ext cx="218520" cy="3704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07E5F9EB-FE89-B611-D5D6-3609FFF4A1A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401784" y="3144421"/>
                  <a:ext cx="23076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8C82BC85-2E7D-4A2D-0E11-53F5F5991528}"/>
                    </a:ext>
                  </a:extLst>
                </p14:cNvPr>
                <p14:cNvContentPartPr/>
                <p14:nvPr/>
              </p14:nvContentPartPr>
              <p14:xfrm>
                <a:off x="3353184" y="3420181"/>
                <a:ext cx="232560" cy="464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8C82BC85-2E7D-4A2D-0E11-53F5F599152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347064" y="3414061"/>
                  <a:ext cx="2448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F4307A74-CAF0-86A8-564A-8B91AF1DF924}"/>
                    </a:ext>
                  </a:extLst>
                </p14:cNvPr>
                <p14:cNvContentPartPr/>
                <p14:nvPr/>
              </p14:nvContentPartPr>
              <p14:xfrm>
                <a:off x="3624624" y="3367261"/>
                <a:ext cx="157680" cy="1951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F4307A74-CAF0-86A8-564A-8B91AF1DF92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618504" y="3361141"/>
                  <a:ext cx="1699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AC0575DE-D5D7-23F3-A742-919C16B5C7A5}"/>
                    </a:ext>
                  </a:extLst>
                </p14:cNvPr>
                <p14:cNvContentPartPr/>
                <p14:nvPr/>
              </p14:nvContentPartPr>
              <p14:xfrm>
                <a:off x="3727224" y="3387421"/>
                <a:ext cx="472320" cy="1742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AC0575DE-D5D7-23F3-A742-919C16B5C7A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721104" y="3381301"/>
                  <a:ext cx="48456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C760345A-E7D3-08F3-CF88-9FEEDCE9597B}"/>
              </a:ext>
            </a:extLst>
          </p:cNvPr>
          <p:cNvGrpSpPr/>
          <p:nvPr/>
        </p:nvGrpSpPr>
        <p:grpSpPr>
          <a:xfrm>
            <a:off x="4615704" y="3087181"/>
            <a:ext cx="895680" cy="520920"/>
            <a:chOff x="4615704" y="3087181"/>
            <a:chExt cx="895680" cy="52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37497337-2706-030E-C9A0-87F80B15CB36}"/>
                    </a:ext>
                  </a:extLst>
                </p14:cNvPr>
                <p14:cNvContentPartPr/>
                <p14:nvPr/>
              </p14:nvContentPartPr>
              <p14:xfrm>
                <a:off x="4615704" y="3116701"/>
                <a:ext cx="239760" cy="4914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37497337-2706-030E-C9A0-87F80B15CB3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609584" y="3110581"/>
                  <a:ext cx="25200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CB4388B0-44DC-AEA6-376C-29461BA86A9D}"/>
                    </a:ext>
                  </a:extLst>
                </p14:cNvPr>
                <p14:cNvContentPartPr/>
                <p14:nvPr/>
              </p14:nvContentPartPr>
              <p14:xfrm>
                <a:off x="4914864" y="3378781"/>
                <a:ext cx="219240" cy="2016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CB4388B0-44DC-AEA6-376C-29461BA86A9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908744" y="3372661"/>
                  <a:ext cx="2314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518B481A-FFB0-21CD-A1A6-BAB461D6D82E}"/>
                    </a:ext>
                  </a:extLst>
                </p14:cNvPr>
                <p14:cNvContentPartPr/>
                <p14:nvPr/>
              </p14:nvContentPartPr>
              <p14:xfrm>
                <a:off x="4913784" y="3425221"/>
                <a:ext cx="210600" cy="162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518B481A-FFB0-21CD-A1A6-BAB461D6D82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907664" y="3419101"/>
                  <a:ext cx="222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CFF5E637-0C2B-5215-5753-1CC625508D5E}"/>
                    </a:ext>
                  </a:extLst>
                </p14:cNvPr>
                <p14:cNvContentPartPr/>
                <p14:nvPr/>
              </p14:nvContentPartPr>
              <p14:xfrm>
                <a:off x="5201424" y="3138301"/>
                <a:ext cx="30600" cy="2167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CFF5E637-0C2B-5215-5753-1CC625508D5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195304" y="3132181"/>
                  <a:ext cx="428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B39F76E1-FD23-49DB-A009-F822BF5FAD31}"/>
                    </a:ext>
                  </a:extLst>
                </p14:cNvPr>
                <p14:cNvContentPartPr/>
                <p14:nvPr/>
              </p14:nvContentPartPr>
              <p14:xfrm>
                <a:off x="5179824" y="3087181"/>
                <a:ext cx="196920" cy="1620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B39F76E1-FD23-49DB-A009-F822BF5FAD3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173704" y="3081061"/>
                  <a:ext cx="2091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C7B4D702-6DB1-8BFA-9BA6-2F814FD5BD16}"/>
                    </a:ext>
                  </a:extLst>
                </p14:cNvPr>
                <p14:cNvContentPartPr/>
                <p14:nvPr/>
              </p14:nvContentPartPr>
              <p14:xfrm>
                <a:off x="5476464" y="3381301"/>
                <a:ext cx="17640" cy="259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C7B4D702-6DB1-8BFA-9BA6-2F814FD5BD1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470344" y="3375181"/>
                  <a:ext cx="29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34C39361-804F-0E92-46AC-A03CF4366F09}"/>
                    </a:ext>
                  </a:extLst>
                </p14:cNvPr>
                <p14:cNvContentPartPr/>
                <p14:nvPr/>
              </p14:nvContentPartPr>
              <p14:xfrm>
                <a:off x="5490504" y="3511261"/>
                <a:ext cx="20880" cy="144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34C39361-804F-0E92-46AC-A03CF4366F0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484384" y="3505141"/>
                  <a:ext cx="33120" cy="1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392B06E9-45AD-85E2-5002-7AF98530580C}"/>
              </a:ext>
            </a:extLst>
          </p:cNvPr>
          <p:cNvGrpSpPr/>
          <p:nvPr/>
        </p:nvGrpSpPr>
        <p:grpSpPr>
          <a:xfrm>
            <a:off x="1392984" y="4530781"/>
            <a:ext cx="229320" cy="133200"/>
            <a:chOff x="1392984" y="4530781"/>
            <a:chExt cx="229320" cy="13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8A6372D3-6ECE-F69B-D029-6253454C014A}"/>
                    </a:ext>
                  </a:extLst>
                </p14:cNvPr>
                <p14:cNvContentPartPr/>
                <p14:nvPr/>
              </p14:nvContentPartPr>
              <p14:xfrm>
                <a:off x="1392984" y="4530781"/>
                <a:ext cx="229320" cy="320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8A6372D3-6ECE-F69B-D029-6253454C014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386864" y="4524661"/>
                  <a:ext cx="241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8C6D3853-0E34-0DA4-147E-EB81F4FD5D72}"/>
                    </a:ext>
                  </a:extLst>
                </p14:cNvPr>
                <p14:cNvContentPartPr/>
                <p14:nvPr/>
              </p14:nvContentPartPr>
              <p14:xfrm>
                <a:off x="1408824" y="4653181"/>
                <a:ext cx="198000" cy="108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8C6D3853-0E34-0DA4-147E-EB81F4FD5D7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402704" y="4647061"/>
                  <a:ext cx="21024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07B81EAC-FA0E-062A-E479-855D2249DD0C}"/>
              </a:ext>
            </a:extLst>
          </p:cNvPr>
          <p:cNvGrpSpPr/>
          <p:nvPr/>
        </p:nvGrpSpPr>
        <p:grpSpPr>
          <a:xfrm>
            <a:off x="1962864" y="4305781"/>
            <a:ext cx="458280" cy="549360"/>
            <a:chOff x="1962864" y="4305781"/>
            <a:chExt cx="458280" cy="54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A5C11693-5864-F99D-7E9F-8B54F42290DD}"/>
                    </a:ext>
                  </a:extLst>
                </p14:cNvPr>
                <p14:cNvContentPartPr/>
                <p14:nvPr/>
              </p14:nvContentPartPr>
              <p14:xfrm>
                <a:off x="1962864" y="4305781"/>
                <a:ext cx="250920" cy="5493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A5C11693-5864-F99D-7E9F-8B54F42290D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956744" y="4299661"/>
                  <a:ext cx="26316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91AB0149-B3DB-BD5F-4BD7-15C9F322A367}"/>
                    </a:ext>
                  </a:extLst>
                </p14:cNvPr>
                <p14:cNvContentPartPr/>
                <p14:nvPr/>
              </p14:nvContentPartPr>
              <p14:xfrm>
                <a:off x="2352744" y="4562821"/>
                <a:ext cx="51120" cy="1468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91AB0149-B3DB-BD5F-4BD7-15C9F322A36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346624" y="4556701"/>
                  <a:ext cx="63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ECCC8C70-E746-F2D0-7182-AB63BD9BAB53}"/>
                    </a:ext>
                  </a:extLst>
                </p14:cNvPr>
                <p14:cNvContentPartPr/>
                <p14:nvPr/>
              </p14:nvContentPartPr>
              <p14:xfrm>
                <a:off x="2368224" y="4410541"/>
                <a:ext cx="52920" cy="406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ECCC8C70-E746-F2D0-7182-AB63BD9BAB5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362104" y="4404421"/>
                  <a:ext cx="6516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6A478474-A6D9-C9C0-B2D0-6D0CBAE7B9EB}"/>
              </a:ext>
            </a:extLst>
          </p:cNvPr>
          <p:cNvGrpSpPr/>
          <p:nvPr/>
        </p:nvGrpSpPr>
        <p:grpSpPr>
          <a:xfrm>
            <a:off x="2610504" y="4374541"/>
            <a:ext cx="851400" cy="384840"/>
            <a:chOff x="2610504" y="4374541"/>
            <a:chExt cx="851400" cy="3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CE212BFE-8E38-4CD4-0C9A-E3767E4959B9}"/>
                    </a:ext>
                  </a:extLst>
                </p14:cNvPr>
                <p14:cNvContentPartPr/>
                <p14:nvPr/>
              </p14:nvContentPartPr>
              <p14:xfrm>
                <a:off x="2610504" y="4463101"/>
                <a:ext cx="207000" cy="20376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CE212BFE-8E38-4CD4-0C9A-E3767E4959B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604384" y="4456981"/>
                  <a:ext cx="2192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EC2736FF-97C3-3BD6-BE6A-0B3099229D48}"/>
                    </a:ext>
                  </a:extLst>
                </p14:cNvPr>
                <p14:cNvContentPartPr/>
                <p14:nvPr/>
              </p14:nvContentPartPr>
              <p14:xfrm>
                <a:off x="2634984" y="4564981"/>
                <a:ext cx="147240" cy="324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EC2736FF-97C3-3BD6-BE6A-0B3099229D4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628864" y="4558861"/>
                  <a:ext cx="159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3C2A78B4-22A8-9DE4-FC4F-2CB7BD26D832}"/>
                    </a:ext>
                  </a:extLst>
                </p14:cNvPr>
                <p14:cNvContentPartPr/>
                <p14:nvPr/>
              </p14:nvContentPartPr>
              <p14:xfrm>
                <a:off x="2899224" y="4392181"/>
                <a:ext cx="111600" cy="3268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3C2A78B4-22A8-9DE4-FC4F-2CB7BD26D83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893104" y="4386061"/>
                  <a:ext cx="1238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3AA11713-8A35-1CA6-F72B-A6FBCDD57162}"/>
                    </a:ext>
                  </a:extLst>
                </p14:cNvPr>
                <p14:cNvContentPartPr/>
                <p14:nvPr/>
              </p14:nvContentPartPr>
              <p14:xfrm>
                <a:off x="3026664" y="4514221"/>
                <a:ext cx="130680" cy="1407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3AA11713-8A35-1CA6-F72B-A6FBCDD5716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020544" y="4508101"/>
                  <a:ext cx="1429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E512ADA4-607A-9CCE-0878-C62259EB0285}"/>
                    </a:ext>
                  </a:extLst>
                </p14:cNvPr>
                <p14:cNvContentPartPr/>
                <p14:nvPr/>
              </p14:nvContentPartPr>
              <p14:xfrm>
                <a:off x="3120624" y="4374541"/>
                <a:ext cx="182880" cy="3848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E512ADA4-607A-9CCE-0878-C62259EB028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114504" y="4368421"/>
                  <a:ext cx="19512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B6ECFCA0-362F-3373-DAE1-5362F8BBD68D}"/>
                    </a:ext>
                  </a:extLst>
                </p14:cNvPr>
                <p14:cNvContentPartPr/>
                <p14:nvPr/>
              </p14:nvContentPartPr>
              <p14:xfrm>
                <a:off x="3414024" y="4493341"/>
                <a:ext cx="31680" cy="1332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B6ECFCA0-362F-3373-DAE1-5362F8BBD68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407904" y="4487221"/>
                  <a:ext cx="43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B3066D37-E7AA-31CB-0D43-62EB7BA34A77}"/>
                    </a:ext>
                  </a:extLst>
                </p14:cNvPr>
                <p14:cNvContentPartPr/>
                <p14:nvPr/>
              </p14:nvContentPartPr>
              <p14:xfrm>
                <a:off x="3435984" y="4574341"/>
                <a:ext cx="25920" cy="216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B3066D37-E7AA-31CB-0D43-62EB7BA34A7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429864" y="4568221"/>
                  <a:ext cx="3816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05DE6A43-B375-DFDC-031A-B6BE00C172B2}"/>
              </a:ext>
            </a:extLst>
          </p:cNvPr>
          <p:cNvGrpSpPr/>
          <p:nvPr/>
        </p:nvGrpSpPr>
        <p:grpSpPr>
          <a:xfrm>
            <a:off x="3741624" y="4085461"/>
            <a:ext cx="834480" cy="712440"/>
            <a:chOff x="3741624" y="4085461"/>
            <a:chExt cx="834480" cy="71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BD6CD960-C9AB-DCE2-507F-DF42A93D9B22}"/>
                    </a:ext>
                  </a:extLst>
                </p14:cNvPr>
                <p14:cNvContentPartPr/>
                <p14:nvPr/>
              </p14:nvContentPartPr>
              <p14:xfrm>
                <a:off x="3793104" y="4165021"/>
                <a:ext cx="159840" cy="3092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BD6CD960-C9AB-DCE2-507F-DF42A93D9B2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786984" y="4158901"/>
                  <a:ext cx="1720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17C72B3C-1525-E640-D59C-9AEFA96F621F}"/>
                    </a:ext>
                  </a:extLst>
                </p14:cNvPr>
                <p14:cNvContentPartPr/>
                <p14:nvPr/>
              </p14:nvContentPartPr>
              <p14:xfrm>
                <a:off x="3994704" y="4296421"/>
                <a:ext cx="115560" cy="12744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17C72B3C-1525-E640-D59C-9AEFA96F621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988584" y="4290301"/>
                  <a:ext cx="127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529BFB3F-C652-EFC7-6DA3-16E09830DD2A}"/>
                    </a:ext>
                  </a:extLst>
                </p14:cNvPr>
                <p14:cNvContentPartPr/>
                <p14:nvPr/>
              </p14:nvContentPartPr>
              <p14:xfrm>
                <a:off x="4001184" y="4303621"/>
                <a:ext cx="103680" cy="15120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529BFB3F-C652-EFC7-6DA3-16E09830DD2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995064" y="4297501"/>
                  <a:ext cx="115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ABEE6E60-8F3A-8512-7F57-01AAB2889B72}"/>
                    </a:ext>
                  </a:extLst>
                </p14:cNvPr>
                <p14:cNvContentPartPr/>
                <p14:nvPr/>
              </p14:nvContentPartPr>
              <p14:xfrm>
                <a:off x="4163544" y="4379221"/>
                <a:ext cx="57600" cy="835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ABEE6E60-8F3A-8512-7F57-01AAB2889B7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157424" y="4373101"/>
                  <a:ext cx="69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B9316926-BA8E-23E6-7780-F014DA756837}"/>
                    </a:ext>
                  </a:extLst>
                </p14:cNvPr>
                <p14:cNvContentPartPr/>
                <p14:nvPr/>
              </p14:nvContentPartPr>
              <p14:xfrm>
                <a:off x="4184784" y="4294981"/>
                <a:ext cx="24480" cy="140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B9316926-BA8E-23E6-7780-F014DA75683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178664" y="4288861"/>
                  <a:ext cx="36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34AC5B04-DBC1-AA0E-EE9B-465B74C1DED4}"/>
                    </a:ext>
                  </a:extLst>
                </p14:cNvPr>
                <p14:cNvContentPartPr/>
                <p14:nvPr/>
              </p14:nvContentPartPr>
              <p14:xfrm>
                <a:off x="3741624" y="4523941"/>
                <a:ext cx="519840" cy="4032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34AC5B04-DBC1-AA0E-EE9B-465B74C1DED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735504" y="4517821"/>
                  <a:ext cx="532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82DFCDBC-3BC6-71C8-5864-B106CB8E9C86}"/>
                    </a:ext>
                  </a:extLst>
                </p14:cNvPr>
                <p14:cNvContentPartPr/>
                <p14:nvPr/>
              </p14:nvContentPartPr>
              <p14:xfrm>
                <a:off x="3951504" y="4590181"/>
                <a:ext cx="118440" cy="13932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82DFCDBC-3BC6-71C8-5864-B106CB8E9C8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945384" y="4584061"/>
                  <a:ext cx="130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EEB9B124-5B94-4404-3277-7A61244911E8}"/>
                    </a:ext>
                  </a:extLst>
                </p14:cNvPr>
                <p14:cNvContentPartPr/>
                <p14:nvPr/>
              </p14:nvContentPartPr>
              <p14:xfrm>
                <a:off x="3962664" y="4602061"/>
                <a:ext cx="127080" cy="1566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EEB9B124-5B94-4404-3277-7A61244911E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956544" y="4595941"/>
                  <a:ext cx="139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4E260EB8-FF63-ECD3-6042-53E448439E33}"/>
                    </a:ext>
                  </a:extLst>
                </p14:cNvPr>
                <p14:cNvContentPartPr/>
                <p14:nvPr/>
              </p14:nvContentPartPr>
              <p14:xfrm>
                <a:off x="4158504" y="4723021"/>
                <a:ext cx="76680" cy="748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4E260EB8-FF63-ECD3-6042-53E448439E33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152384" y="4716901"/>
                  <a:ext cx="88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F68DAD8E-704F-BFB7-5395-9A7643A042D6}"/>
                    </a:ext>
                  </a:extLst>
                </p14:cNvPr>
                <p14:cNvContentPartPr/>
                <p14:nvPr/>
              </p14:nvContentPartPr>
              <p14:xfrm>
                <a:off x="4176504" y="4636981"/>
                <a:ext cx="19800" cy="2988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F68DAD8E-704F-BFB7-5395-9A7643A042D6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170384" y="4630861"/>
                  <a:ext cx="320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96C6D476-3B54-5311-E6F8-25BDB1937B17}"/>
                    </a:ext>
                  </a:extLst>
                </p14:cNvPr>
                <p14:cNvContentPartPr/>
                <p14:nvPr/>
              </p14:nvContentPartPr>
              <p14:xfrm>
                <a:off x="4392864" y="4384261"/>
                <a:ext cx="183240" cy="20808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96C6D476-3B54-5311-E6F8-25BDB1937B1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386744" y="4378141"/>
                  <a:ext cx="1954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7EB28749-9303-AF64-FE05-A814690DB96B}"/>
                    </a:ext>
                  </a:extLst>
                </p14:cNvPr>
                <p14:cNvContentPartPr/>
                <p14:nvPr/>
              </p14:nvContentPartPr>
              <p14:xfrm>
                <a:off x="4099104" y="4158181"/>
                <a:ext cx="19800" cy="9900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7EB28749-9303-AF64-FE05-A814690DB96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092984" y="4152061"/>
                  <a:ext cx="320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42875354-A3F8-7442-ABCC-666D6763E703}"/>
                    </a:ext>
                  </a:extLst>
                </p14:cNvPr>
                <p14:cNvContentPartPr/>
                <p14:nvPr/>
              </p14:nvContentPartPr>
              <p14:xfrm>
                <a:off x="4080384" y="4085461"/>
                <a:ext cx="101520" cy="10944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42875354-A3F8-7442-ABCC-666D6763E70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074264" y="4079341"/>
                  <a:ext cx="11376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7308367D-D49D-E137-57FF-3A30AFE46F39}"/>
              </a:ext>
            </a:extLst>
          </p:cNvPr>
          <p:cNvGrpSpPr/>
          <p:nvPr/>
        </p:nvGrpSpPr>
        <p:grpSpPr>
          <a:xfrm>
            <a:off x="4766184" y="4093021"/>
            <a:ext cx="887400" cy="679680"/>
            <a:chOff x="4766184" y="4093021"/>
            <a:chExt cx="887400" cy="67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ACAABD13-CDD9-04A0-D85B-CEF11D811C13}"/>
                    </a:ext>
                  </a:extLst>
                </p14:cNvPr>
                <p14:cNvContentPartPr/>
                <p14:nvPr/>
              </p14:nvContentPartPr>
              <p14:xfrm>
                <a:off x="4766184" y="4152061"/>
                <a:ext cx="150480" cy="3823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ACAABD13-CDD9-04A0-D85B-CEF11D811C13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760064" y="4145941"/>
                  <a:ext cx="1627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C42B2132-72AE-613C-88F5-B7F294ED6202}"/>
                    </a:ext>
                  </a:extLst>
                </p14:cNvPr>
                <p14:cNvContentPartPr/>
                <p14:nvPr/>
              </p14:nvContentPartPr>
              <p14:xfrm>
                <a:off x="4965264" y="4316581"/>
                <a:ext cx="132840" cy="18324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C42B2132-72AE-613C-88F5-B7F294ED6202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959144" y="4310461"/>
                  <a:ext cx="145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2141631E-FED9-F38D-4DA5-DA25C5120293}"/>
                    </a:ext>
                  </a:extLst>
                </p14:cNvPr>
                <p14:cNvContentPartPr/>
                <p14:nvPr/>
              </p14:nvContentPartPr>
              <p14:xfrm>
                <a:off x="5169384" y="4395061"/>
                <a:ext cx="39240" cy="10620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2141631E-FED9-F38D-4DA5-DA25C512029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163264" y="4388941"/>
                  <a:ext cx="51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E1929E87-2EF3-2099-1BBA-0768DF66B4BC}"/>
                    </a:ext>
                  </a:extLst>
                </p14:cNvPr>
                <p14:cNvContentPartPr/>
                <p14:nvPr/>
              </p14:nvContentPartPr>
              <p14:xfrm>
                <a:off x="5128344" y="4253941"/>
                <a:ext cx="26640" cy="4932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E1929E87-2EF3-2099-1BBA-0768DF66B4BC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122224" y="4247821"/>
                  <a:ext cx="388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1DBA6BD4-83C3-09AC-314D-6653FD1C4CFE}"/>
                    </a:ext>
                  </a:extLst>
                </p14:cNvPr>
                <p14:cNvContentPartPr/>
                <p14:nvPr/>
              </p14:nvContentPartPr>
              <p14:xfrm>
                <a:off x="4803624" y="4530421"/>
                <a:ext cx="464760" cy="565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1DBA6BD4-83C3-09AC-314D-6653FD1C4CF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797504" y="4524301"/>
                  <a:ext cx="4770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6D9602F2-0937-5706-8547-C0E712E7B500}"/>
                    </a:ext>
                  </a:extLst>
                </p14:cNvPr>
                <p14:cNvContentPartPr/>
                <p14:nvPr/>
              </p14:nvContentPartPr>
              <p14:xfrm>
                <a:off x="4938624" y="4614661"/>
                <a:ext cx="167760" cy="1580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6D9602F2-0937-5706-8547-C0E712E7B500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932504" y="4608541"/>
                  <a:ext cx="1800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16B5562F-F081-193B-F17A-DD1FC0E90A9D}"/>
                    </a:ext>
                  </a:extLst>
                </p14:cNvPr>
                <p14:cNvContentPartPr/>
                <p14:nvPr/>
              </p14:nvContentPartPr>
              <p14:xfrm>
                <a:off x="5196744" y="4680541"/>
                <a:ext cx="66600" cy="8568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16B5562F-F081-193B-F17A-DD1FC0E90A9D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190624" y="4674421"/>
                  <a:ext cx="78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F7ED61D7-D2FE-D3B1-5CE7-01D3C0BB39A2}"/>
                    </a:ext>
                  </a:extLst>
                </p14:cNvPr>
                <p14:cNvContentPartPr/>
                <p14:nvPr/>
              </p14:nvContentPartPr>
              <p14:xfrm>
                <a:off x="5158224" y="4620421"/>
                <a:ext cx="46080" cy="82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F7ED61D7-D2FE-D3B1-5CE7-01D3C0BB39A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152104" y="4614301"/>
                  <a:ext cx="58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5A099D0A-36BE-522C-2A8F-80E02E00F7B8}"/>
                    </a:ext>
                  </a:extLst>
                </p14:cNvPr>
                <p14:cNvContentPartPr/>
                <p14:nvPr/>
              </p14:nvContentPartPr>
              <p14:xfrm>
                <a:off x="5044824" y="4144141"/>
                <a:ext cx="20160" cy="10908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5A099D0A-36BE-522C-2A8F-80E02E00F7B8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038704" y="4138021"/>
                  <a:ext cx="324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07647BC8-137E-43B9-2C88-2404DBEFB6F8}"/>
                    </a:ext>
                  </a:extLst>
                </p14:cNvPr>
                <p14:cNvContentPartPr/>
                <p14:nvPr/>
              </p14:nvContentPartPr>
              <p14:xfrm>
                <a:off x="5032944" y="4093021"/>
                <a:ext cx="106560" cy="10728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07647BC8-137E-43B9-2C88-2404DBEFB6F8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026824" y="4086901"/>
                  <a:ext cx="118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D1BC20AD-9C40-F0DA-AC68-FC88D31E37C4}"/>
                    </a:ext>
                  </a:extLst>
                </p14:cNvPr>
                <p14:cNvContentPartPr/>
                <p14:nvPr/>
              </p14:nvContentPartPr>
              <p14:xfrm>
                <a:off x="5364864" y="4140901"/>
                <a:ext cx="288720" cy="57384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D1BC20AD-9C40-F0DA-AC68-FC88D31E37C4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358744" y="4134781"/>
                  <a:ext cx="300960" cy="58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68FC7D9A-FD0F-6153-4976-68FB79B87F14}"/>
              </a:ext>
            </a:extLst>
          </p:cNvPr>
          <p:cNvGrpSpPr/>
          <p:nvPr/>
        </p:nvGrpSpPr>
        <p:grpSpPr>
          <a:xfrm>
            <a:off x="1289304" y="5367421"/>
            <a:ext cx="190080" cy="140040"/>
            <a:chOff x="1289304" y="5367421"/>
            <a:chExt cx="190080" cy="14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FCBBA6B7-5919-FBBB-7A1A-2428048C007D}"/>
                    </a:ext>
                  </a:extLst>
                </p14:cNvPr>
                <p14:cNvContentPartPr/>
                <p14:nvPr/>
              </p14:nvContentPartPr>
              <p14:xfrm>
                <a:off x="1318104" y="5367421"/>
                <a:ext cx="161280" cy="2412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FCBBA6B7-5919-FBBB-7A1A-2428048C007D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311984" y="5361301"/>
                  <a:ext cx="173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EEE4DBDE-D726-15FB-7B8E-1A5AA87E4345}"/>
                    </a:ext>
                  </a:extLst>
                </p14:cNvPr>
                <p14:cNvContentPartPr/>
                <p14:nvPr/>
              </p14:nvContentPartPr>
              <p14:xfrm>
                <a:off x="1289304" y="5494501"/>
                <a:ext cx="171000" cy="129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EEE4DBDE-D726-15FB-7B8E-1A5AA87E4345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283184" y="5488381"/>
                  <a:ext cx="18324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41578814-B16B-CB24-2EA8-DBAB9CE3A913}"/>
                  </a:ext>
                </a:extLst>
              </p14:cNvPr>
              <p14:cNvContentPartPr/>
              <p14:nvPr/>
            </p14:nvContentPartPr>
            <p14:xfrm>
              <a:off x="753984" y="4403341"/>
              <a:ext cx="250200" cy="375840"/>
            </p14:xfrm>
          </p:contentPart>
        </mc:Choice>
        <mc:Fallback xmlns=""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41578814-B16B-CB24-2EA8-DBAB9CE3A913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747864" y="4397221"/>
                <a:ext cx="262440" cy="38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5" name="Group 384">
            <a:extLst>
              <a:ext uri="{FF2B5EF4-FFF2-40B4-BE49-F238E27FC236}">
                <a16:creationId xmlns:a16="http://schemas.microsoft.com/office/drawing/2014/main" id="{1133EE32-4CEB-7F62-7AF8-D763FCD861C0}"/>
              </a:ext>
            </a:extLst>
          </p:cNvPr>
          <p:cNvGrpSpPr/>
          <p:nvPr/>
        </p:nvGrpSpPr>
        <p:grpSpPr>
          <a:xfrm>
            <a:off x="702504" y="5313061"/>
            <a:ext cx="250560" cy="289080"/>
            <a:chOff x="702504" y="5313061"/>
            <a:chExt cx="250560" cy="2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FB4F0A2D-2731-B5F8-9F5A-47DE221AC5AF}"/>
                    </a:ext>
                  </a:extLst>
                </p14:cNvPr>
                <p14:cNvContentPartPr/>
                <p14:nvPr/>
              </p14:nvContentPartPr>
              <p14:xfrm>
                <a:off x="726624" y="5346181"/>
                <a:ext cx="39240" cy="24732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FB4F0A2D-2731-B5F8-9F5A-47DE221AC5AF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20504" y="5340061"/>
                  <a:ext cx="514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A8579512-02B0-7879-F710-203BBBDDEC0E}"/>
                    </a:ext>
                  </a:extLst>
                </p14:cNvPr>
                <p14:cNvContentPartPr/>
                <p14:nvPr/>
              </p14:nvContentPartPr>
              <p14:xfrm>
                <a:off x="702504" y="5313061"/>
                <a:ext cx="250560" cy="28908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A8579512-02B0-7879-F710-203BBBDDEC0E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96384" y="5306941"/>
                  <a:ext cx="262800" cy="30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964CDFFD-3CF5-E128-9A55-94E43AED75BC}"/>
              </a:ext>
            </a:extLst>
          </p:cNvPr>
          <p:cNvGrpSpPr/>
          <p:nvPr/>
        </p:nvGrpSpPr>
        <p:grpSpPr>
          <a:xfrm>
            <a:off x="1882224" y="5193901"/>
            <a:ext cx="604080" cy="427680"/>
            <a:chOff x="1882224" y="5193901"/>
            <a:chExt cx="60408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6888AA43-D534-CE61-DAEC-64A18464B1ED}"/>
                    </a:ext>
                  </a:extLst>
                </p14:cNvPr>
                <p14:cNvContentPartPr/>
                <p14:nvPr/>
              </p14:nvContentPartPr>
              <p14:xfrm>
                <a:off x="1882224" y="5195701"/>
                <a:ext cx="207720" cy="42588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6888AA43-D534-CE61-DAEC-64A18464B1ED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876104" y="5189581"/>
                  <a:ext cx="21996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50A46FCB-3183-4102-A7B9-617CFE6F932E}"/>
                    </a:ext>
                  </a:extLst>
                </p14:cNvPr>
                <p14:cNvContentPartPr/>
                <p14:nvPr/>
              </p14:nvContentPartPr>
              <p14:xfrm>
                <a:off x="2140344" y="5346901"/>
                <a:ext cx="138600" cy="21132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50A46FCB-3183-4102-A7B9-617CFE6F932E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134224" y="5340781"/>
                  <a:ext cx="1508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DF67DF2D-D9A1-93FD-B10D-8758ED683CD1}"/>
                    </a:ext>
                  </a:extLst>
                </p14:cNvPr>
                <p14:cNvContentPartPr/>
                <p14:nvPr/>
              </p14:nvContentPartPr>
              <p14:xfrm>
                <a:off x="2277144" y="5193901"/>
                <a:ext cx="209160" cy="41472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DF67DF2D-D9A1-93FD-B10D-8758ED683CD1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271024" y="5187781"/>
                  <a:ext cx="221400" cy="42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5401A64A-3610-7BFB-10CA-7C86C6CC09C1}"/>
              </a:ext>
            </a:extLst>
          </p:cNvPr>
          <p:cNvGrpSpPr/>
          <p:nvPr/>
        </p:nvGrpSpPr>
        <p:grpSpPr>
          <a:xfrm>
            <a:off x="2619864" y="5112901"/>
            <a:ext cx="768240" cy="445320"/>
            <a:chOff x="2619864" y="5112901"/>
            <a:chExt cx="768240" cy="4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FB1175A1-1F1B-85A4-04E0-DEDBBC77347F}"/>
                    </a:ext>
                  </a:extLst>
                </p14:cNvPr>
                <p14:cNvContentPartPr/>
                <p14:nvPr/>
              </p14:nvContentPartPr>
              <p14:xfrm>
                <a:off x="2619864" y="5214781"/>
                <a:ext cx="320040" cy="34344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FB1175A1-1F1B-85A4-04E0-DEDBBC77347F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613744" y="5208661"/>
                  <a:ext cx="33228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41267115-1B19-6BC6-7FCD-62D9D7C3574C}"/>
                    </a:ext>
                  </a:extLst>
                </p14:cNvPr>
                <p14:cNvContentPartPr/>
                <p14:nvPr/>
              </p14:nvContentPartPr>
              <p14:xfrm>
                <a:off x="3085344" y="5112901"/>
                <a:ext cx="302760" cy="39960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41267115-1B19-6BC6-7FCD-62D9D7C3574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079224" y="5106781"/>
                  <a:ext cx="315000" cy="411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39458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F2230-F764-5205-AD3C-E5EC6BCE2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63DEE37-21CC-7E8D-6DA7-71D2B42276C2}"/>
              </a:ext>
            </a:extLst>
          </p:cNvPr>
          <p:cNvGrpSpPr/>
          <p:nvPr/>
        </p:nvGrpSpPr>
        <p:grpSpPr>
          <a:xfrm>
            <a:off x="2888424" y="52021"/>
            <a:ext cx="5163480" cy="818640"/>
            <a:chOff x="2888424" y="52021"/>
            <a:chExt cx="5163480" cy="81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DCA5652-36E9-B74B-C46A-A2CC764A2FFA}"/>
                    </a:ext>
                  </a:extLst>
                </p14:cNvPr>
                <p14:cNvContentPartPr/>
                <p14:nvPr/>
              </p14:nvContentPartPr>
              <p14:xfrm>
                <a:off x="2888424" y="77941"/>
                <a:ext cx="5161320" cy="787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DCA5652-36E9-B74B-C46A-A2CC764A2FF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82304" y="71821"/>
                  <a:ext cx="5173560" cy="79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A7A82E3-FD29-770C-B68A-7F5783ECC181}"/>
                    </a:ext>
                  </a:extLst>
                </p14:cNvPr>
                <p14:cNvContentPartPr/>
                <p14:nvPr/>
              </p14:nvContentPartPr>
              <p14:xfrm>
                <a:off x="7939584" y="52021"/>
                <a:ext cx="112320" cy="818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A7A82E3-FD29-770C-B68A-7F5783ECC18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933464" y="45901"/>
                  <a:ext cx="124560" cy="83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99DE1E2-826C-FA9F-AE1B-312583774B5F}"/>
                    </a:ext>
                  </a:extLst>
                </p14:cNvPr>
                <p14:cNvContentPartPr/>
                <p14:nvPr/>
              </p14:nvContentPartPr>
              <p14:xfrm>
                <a:off x="3164544" y="264061"/>
                <a:ext cx="376920" cy="51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99DE1E2-826C-FA9F-AE1B-312583774B5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58424" y="257941"/>
                  <a:ext cx="389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3498DFD-5670-0DFF-1007-E668732F388E}"/>
                    </a:ext>
                  </a:extLst>
                </p14:cNvPr>
                <p14:cNvContentPartPr/>
                <p14:nvPr/>
              </p14:nvContentPartPr>
              <p14:xfrm>
                <a:off x="3316104" y="319141"/>
                <a:ext cx="90360" cy="285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3498DFD-5670-0DFF-1007-E668732F388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09984" y="313021"/>
                  <a:ext cx="1026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FDFD24C-A61F-45D8-49AA-D818D09B16F0}"/>
                    </a:ext>
                  </a:extLst>
                </p14:cNvPr>
                <p14:cNvContentPartPr/>
                <p14:nvPr/>
              </p14:nvContentPartPr>
              <p14:xfrm>
                <a:off x="3439224" y="465301"/>
                <a:ext cx="174960" cy="136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FDFD24C-A61F-45D8-49AA-D818D09B16F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33104" y="459181"/>
                  <a:ext cx="1872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0097E5E-DBC7-5BE6-E0B3-0A86F2770BA5}"/>
                    </a:ext>
                  </a:extLst>
                </p14:cNvPr>
                <p14:cNvContentPartPr/>
                <p14:nvPr/>
              </p14:nvContentPartPr>
              <p14:xfrm>
                <a:off x="3630024" y="453421"/>
                <a:ext cx="227160" cy="122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0097E5E-DBC7-5BE6-E0B3-0A86F2770BA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23904" y="447301"/>
                  <a:ext cx="239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736EAA7-8FBC-7DAC-4852-164BD6D75B16}"/>
                    </a:ext>
                  </a:extLst>
                </p14:cNvPr>
                <p14:cNvContentPartPr/>
                <p14:nvPr/>
              </p14:nvContentPartPr>
              <p14:xfrm>
                <a:off x="3860424" y="400861"/>
                <a:ext cx="97200" cy="196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736EAA7-8FBC-7DAC-4852-164BD6D75B1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54304" y="394741"/>
                  <a:ext cx="1094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11D2576-2217-7794-4C4B-BDDB793D3608}"/>
                    </a:ext>
                  </a:extLst>
                </p14:cNvPr>
                <p14:cNvContentPartPr/>
                <p14:nvPr/>
              </p14:nvContentPartPr>
              <p14:xfrm>
                <a:off x="3963744" y="228061"/>
                <a:ext cx="72360" cy="345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11D2576-2217-7794-4C4B-BDDB793D360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57624" y="221941"/>
                  <a:ext cx="846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638391B-8E14-2232-293E-8D8C8A5233D2}"/>
                    </a:ext>
                  </a:extLst>
                </p14:cNvPr>
                <p14:cNvContentPartPr/>
                <p14:nvPr/>
              </p14:nvContentPartPr>
              <p14:xfrm>
                <a:off x="3943584" y="376021"/>
                <a:ext cx="195840" cy="31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638391B-8E14-2232-293E-8D8C8A5233D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37464" y="369901"/>
                  <a:ext cx="208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FD0EAA9-3312-7D52-D964-FA9F6CD4D7B4}"/>
                    </a:ext>
                  </a:extLst>
                </p14:cNvPr>
                <p14:cNvContentPartPr/>
                <p14:nvPr/>
              </p14:nvContentPartPr>
              <p14:xfrm>
                <a:off x="4417704" y="282061"/>
                <a:ext cx="27360" cy="268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FD0EAA9-3312-7D52-D964-FA9F6CD4D7B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11584" y="275941"/>
                  <a:ext cx="396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FA47D35-2AC1-0D3C-5BFB-BE105174FA8A}"/>
                    </a:ext>
                  </a:extLst>
                </p14:cNvPr>
                <p14:cNvContentPartPr/>
                <p14:nvPr/>
              </p14:nvContentPartPr>
              <p14:xfrm>
                <a:off x="4386384" y="242821"/>
                <a:ext cx="265680" cy="345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FA47D35-2AC1-0D3C-5BFB-BE105174FA8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80264" y="236701"/>
                  <a:ext cx="2779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555E6A7-6F91-E7F4-6795-2B7AD170F908}"/>
                    </a:ext>
                  </a:extLst>
                </p14:cNvPr>
                <p14:cNvContentPartPr/>
                <p14:nvPr/>
              </p14:nvContentPartPr>
              <p14:xfrm>
                <a:off x="4641264" y="405181"/>
                <a:ext cx="232200" cy="168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555E6A7-6F91-E7F4-6795-2B7AD170F90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35144" y="399061"/>
                  <a:ext cx="244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E7C2820-538B-B707-764D-06DCDFCADD55}"/>
                    </a:ext>
                  </a:extLst>
                </p14:cNvPr>
                <p14:cNvContentPartPr/>
                <p14:nvPr/>
              </p14:nvContentPartPr>
              <p14:xfrm>
                <a:off x="4777704" y="407701"/>
                <a:ext cx="294480" cy="378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E7C2820-538B-B707-764D-06DCDFCADD5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71584" y="401581"/>
                  <a:ext cx="3067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5614555-4C0E-8097-623F-79EE16EC46F9}"/>
                    </a:ext>
                  </a:extLst>
                </p14:cNvPr>
                <p14:cNvContentPartPr/>
                <p14:nvPr/>
              </p14:nvContentPartPr>
              <p14:xfrm>
                <a:off x="5066784" y="418501"/>
                <a:ext cx="99720" cy="139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5614555-4C0E-8097-623F-79EE16EC46F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60664" y="412381"/>
                  <a:ext cx="111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BD12573-591B-18CD-26BD-73AC5C4A9870}"/>
                    </a:ext>
                  </a:extLst>
                </p14:cNvPr>
                <p14:cNvContentPartPr/>
                <p14:nvPr/>
              </p14:nvContentPartPr>
              <p14:xfrm>
                <a:off x="5062104" y="330661"/>
                <a:ext cx="51120" cy="70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BD12573-591B-18CD-26BD-73AC5C4A987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55984" y="324541"/>
                  <a:ext cx="633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F0BC683-08A8-ED26-9681-B1F5E772CD7A}"/>
                    </a:ext>
                  </a:extLst>
                </p14:cNvPr>
                <p14:cNvContentPartPr/>
                <p14:nvPr/>
              </p14:nvContentPartPr>
              <p14:xfrm>
                <a:off x="5190624" y="371701"/>
                <a:ext cx="379440" cy="156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F0BC683-08A8-ED26-9681-B1F5E772CD7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84504" y="365581"/>
                  <a:ext cx="391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C7C6585-5C6E-B1BD-9240-62727D3080A2}"/>
                    </a:ext>
                  </a:extLst>
                </p14:cNvPr>
                <p14:cNvContentPartPr/>
                <p14:nvPr/>
              </p14:nvContentPartPr>
              <p14:xfrm>
                <a:off x="5822064" y="233461"/>
                <a:ext cx="348840" cy="70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C7C6585-5C6E-B1BD-9240-62727D3080A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15944" y="227341"/>
                  <a:ext cx="3610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228E172-3688-D30F-6D82-0B3DF0D832C5}"/>
                    </a:ext>
                  </a:extLst>
                </p14:cNvPr>
                <p14:cNvContentPartPr/>
                <p14:nvPr/>
              </p14:nvContentPartPr>
              <p14:xfrm>
                <a:off x="5960664" y="315181"/>
                <a:ext cx="47880" cy="262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228E172-3688-D30F-6D82-0B3DF0D832C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954544" y="309061"/>
                  <a:ext cx="601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608CCBB-C962-4732-7DB7-8B9A70861CE8}"/>
                    </a:ext>
                  </a:extLst>
                </p14:cNvPr>
                <p14:cNvContentPartPr/>
                <p14:nvPr/>
              </p14:nvContentPartPr>
              <p14:xfrm>
                <a:off x="5902704" y="529381"/>
                <a:ext cx="358560" cy="44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608CCBB-C962-4732-7DB7-8B9A70861CE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96584" y="523261"/>
                  <a:ext cx="3708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872FCB0-5975-8AB3-7775-6D1FB80F1245}"/>
                    </a:ext>
                  </a:extLst>
                </p14:cNvPr>
                <p14:cNvContentPartPr/>
                <p14:nvPr/>
              </p14:nvContentPartPr>
              <p14:xfrm>
                <a:off x="6313464" y="271621"/>
                <a:ext cx="31680" cy="257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872FCB0-5975-8AB3-7775-6D1FB80F124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07344" y="265501"/>
                  <a:ext cx="439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B9DB0B3-C4D0-9256-F73E-344877CB8B68}"/>
                    </a:ext>
                  </a:extLst>
                </p14:cNvPr>
                <p14:cNvContentPartPr/>
                <p14:nvPr/>
              </p14:nvContentPartPr>
              <p14:xfrm>
                <a:off x="6273144" y="209341"/>
                <a:ext cx="254520" cy="165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B9DB0B3-C4D0-9256-F73E-344877CB8B6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67024" y="203221"/>
                  <a:ext cx="2667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CCEBE7D-3943-FBA4-C64A-0E5CA56853A8}"/>
                    </a:ext>
                  </a:extLst>
                </p14:cNvPr>
                <p14:cNvContentPartPr/>
                <p14:nvPr/>
              </p14:nvContentPartPr>
              <p14:xfrm>
                <a:off x="6594624" y="179101"/>
                <a:ext cx="392040" cy="396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CCEBE7D-3943-FBA4-C64A-0E5CA56853A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88504" y="172981"/>
                  <a:ext cx="404280" cy="40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E470CE7-F738-F9A4-8FCB-561C4556E6B1}"/>
                  </a:ext>
                </a:extLst>
              </p14:cNvPr>
              <p14:cNvContentPartPr/>
              <p14:nvPr/>
            </p14:nvContentPartPr>
            <p14:xfrm>
              <a:off x="5506704" y="1436221"/>
              <a:ext cx="226800" cy="251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E470CE7-F738-F9A4-8FCB-561C4556E6B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500584" y="1430101"/>
                <a:ext cx="23904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A3DDFB3-48A3-8A56-76D0-5076CF7AD89A}"/>
                  </a:ext>
                </a:extLst>
              </p14:cNvPr>
              <p14:cNvContentPartPr/>
              <p14:nvPr/>
            </p14:nvContentPartPr>
            <p14:xfrm>
              <a:off x="5491224" y="1583461"/>
              <a:ext cx="242640" cy="40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A3DDFB3-48A3-8A56-76D0-5076CF7AD89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485104" y="1577341"/>
                <a:ext cx="254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902C087-6361-3F90-5343-1F20F2A78C3D}"/>
                  </a:ext>
                </a:extLst>
              </p14:cNvPr>
              <p14:cNvContentPartPr/>
              <p14:nvPr/>
            </p14:nvContentPartPr>
            <p14:xfrm>
              <a:off x="6006024" y="1429741"/>
              <a:ext cx="275040" cy="331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902C087-6361-3F90-5343-1F20F2A78C3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999904" y="1423621"/>
                <a:ext cx="28728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A530108-F571-B304-FBEF-934394E74D7D}"/>
                  </a:ext>
                </a:extLst>
              </p14:cNvPr>
              <p14:cNvContentPartPr/>
              <p14:nvPr/>
            </p14:nvContentPartPr>
            <p14:xfrm>
              <a:off x="6373224" y="1442701"/>
              <a:ext cx="216360" cy="316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A530108-F571-B304-FBEF-934394E74D7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67104" y="1436581"/>
                <a:ext cx="22860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567FD97-20C5-D14E-1477-88D7A5E7363D}"/>
                  </a:ext>
                </a:extLst>
              </p14:cNvPr>
              <p14:cNvContentPartPr/>
              <p14:nvPr/>
            </p14:nvContentPartPr>
            <p14:xfrm>
              <a:off x="6685344" y="1420741"/>
              <a:ext cx="45360" cy="176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567FD97-20C5-D14E-1477-88D7A5E7363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679224" y="1414621"/>
                <a:ext cx="576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A2488EF-A697-F1A8-F5DA-2925AEC68598}"/>
                  </a:ext>
                </a:extLst>
              </p14:cNvPr>
              <p14:cNvContentPartPr/>
              <p14:nvPr/>
            </p14:nvContentPartPr>
            <p14:xfrm>
              <a:off x="6748344" y="1448461"/>
              <a:ext cx="201960" cy="343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A2488EF-A697-F1A8-F5DA-2925AEC6859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742224" y="1442341"/>
                <a:ext cx="21420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587CEE5-AD16-C874-64DE-4C70ACF0A2CC}"/>
                  </a:ext>
                </a:extLst>
              </p14:cNvPr>
              <p14:cNvContentPartPr/>
              <p14:nvPr/>
            </p14:nvContentPartPr>
            <p14:xfrm>
              <a:off x="6933024" y="1601461"/>
              <a:ext cx="178920" cy="123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587CEE5-AD16-C874-64DE-4C70ACF0A2C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926904" y="1595341"/>
                <a:ext cx="1911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06D0409-EF17-B293-B608-11519486496A}"/>
                  </a:ext>
                </a:extLst>
              </p14:cNvPr>
              <p14:cNvContentPartPr/>
              <p14:nvPr/>
            </p14:nvContentPartPr>
            <p14:xfrm>
              <a:off x="7036704" y="1600381"/>
              <a:ext cx="102240" cy="177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06D0409-EF17-B293-B608-11519486496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030584" y="1594261"/>
                <a:ext cx="1144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3D8EABB-C1DA-B494-B4D6-EE0331A86945}"/>
                  </a:ext>
                </a:extLst>
              </p14:cNvPr>
              <p14:cNvContentPartPr/>
              <p14:nvPr/>
            </p14:nvContentPartPr>
            <p14:xfrm>
              <a:off x="7060824" y="1367821"/>
              <a:ext cx="245880" cy="4377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3D8EABB-C1DA-B494-B4D6-EE0331A8694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054704" y="1361701"/>
                <a:ext cx="25812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FC17ED0-3876-2BD8-A4F7-6E64584ED313}"/>
                  </a:ext>
                </a:extLst>
              </p14:cNvPr>
              <p14:cNvContentPartPr/>
              <p14:nvPr/>
            </p14:nvContentPartPr>
            <p14:xfrm>
              <a:off x="6235344" y="1785061"/>
              <a:ext cx="223920" cy="102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FC17ED0-3876-2BD8-A4F7-6E64584ED31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229224" y="1778941"/>
                <a:ext cx="23616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33A729C-9DD6-E02E-3A45-B918536E9ABE}"/>
                  </a:ext>
                </a:extLst>
              </p14:cNvPr>
              <p14:cNvContentPartPr/>
              <p14:nvPr/>
            </p14:nvContentPartPr>
            <p14:xfrm>
              <a:off x="2706624" y="1636381"/>
              <a:ext cx="323640" cy="216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33A729C-9DD6-E02E-3A45-B918536E9AB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700504" y="1630261"/>
                <a:ext cx="33588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53D607B-9F3C-81C2-5E77-A36D7A9838E6}"/>
                  </a:ext>
                </a:extLst>
              </p14:cNvPr>
              <p14:cNvContentPartPr/>
              <p14:nvPr/>
            </p14:nvContentPartPr>
            <p14:xfrm>
              <a:off x="2786904" y="1695061"/>
              <a:ext cx="264960" cy="367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53D607B-9F3C-81C2-5E77-A36D7A9838E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780784" y="1688941"/>
                <a:ext cx="27720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D71FB34-3A8E-82F4-898B-2E2C96B5888E}"/>
                  </a:ext>
                </a:extLst>
              </p14:cNvPr>
              <p14:cNvContentPartPr/>
              <p14:nvPr/>
            </p14:nvContentPartPr>
            <p14:xfrm>
              <a:off x="3201624" y="1684981"/>
              <a:ext cx="198720" cy="21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D71FB34-3A8E-82F4-898B-2E2C96B5888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195504" y="1678861"/>
                <a:ext cx="2109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BF937BE-F0FC-CB2A-10BB-414EA735FCA9}"/>
                  </a:ext>
                </a:extLst>
              </p14:cNvPr>
              <p14:cNvContentPartPr/>
              <p14:nvPr/>
            </p14:nvContentPartPr>
            <p14:xfrm>
              <a:off x="3222144" y="1777861"/>
              <a:ext cx="129960" cy="230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BF937BE-F0FC-CB2A-10BB-414EA735FCA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216024" y="1771741"/>
                <a:ext cx="1422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D636420-D817-2E00-2443-398B8877FD12}"/>
                  </a:ext>
                </a:extLst>
              </p14:cNvPr>
              <p14:cNvContentPartPr/>
              <p14:nvPr/>
            </p14:nvContentPartPr>
            <p14:xfrm>
              <a:off x="3015144" y="1854181"/>
              <a:ext cx="134280" cy="842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D636420-D817-2E00-2443-398B8877FD1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009024" y="1848061"/>
                <a:ext cx="1465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9DE1492-C9A4-E3FC-F4D4-A480E85FD193}"/>
                  </a:ext>
                </a:extLst>
              </p14:cNvPr>
              <p14:cNvContentPartPr/>
              <p14:nvPr/>
            </p14:nvContentPartPr>
            <p14:xfrm>
              <a:off x="3629664" y="1434421"/>
              <a:ext cx="165960" cy="4132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9DE1492-C9A4-E3FC-F4D4-A480E85FD19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623544" y="1428301"/>
                <a:ext cx="17820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73C7AB4-AB3D-AC8A-C825-A75E3C519131}"/>
                  </a:ext>
                </a:extLst>
              </p14:cNvPr>
              <p14:cNvContentPartPr/>
              <p14:nvPr/>
            </p14:nvContentPartPr>
            <p14:xfrm>
              <a:off x="3840984" y="1623781"/>
              <a:ext cx="180360" cy="1378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73C7AB4-AB3D-AC8A-C825-A75E3C51913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834864" y="1617661"/>
                <a:ext cx="19260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200FAD6-E592-1D76-2143-707C6E6F2F53}"/>
                  </a:ext>
                </a:extLst>
              </p14:cNvPr>
              <p14:cNvContentPartPr/>
              <p14:nvPr/>
            </p14:nvContentPartPr>
            <p14:xfrm>
              <a:off x="3866184" y="1644661"/>
              <a:ext cx="139680" cy="1861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200FAD6-E592-1D76-2143-707C6E6F2F5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860064" y="1638541"/>
                <a:ext cx="1519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53DABF5-C19B-FBF6-65F0-478EBAE83132}"/>
                  </a:ext>
                </a:extLst>
              </p14:cNvPr>
              <p14:cNvContentPartPr/>
              <p14:nvPr/>
            </p14:nvContentPartPr>
            <p14:xfrm>
              <a:off x="4107024" y="1716301"/>
              <a:ext cx="21240" cy="157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53DABF5-C19B-FBF6-65F0-478EBAE8313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100904" y="1710181"/>
                <a:ext cx="3348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B446C82-B7A1-B2E9-ED05-189265142BBE}"/>
                  </a:ext>
                </a:extLst>
              </p14:cNvPr>
              <p14:cNvContentPartPr/>
              <p14:nvPr/>
            </p14:nvContentPartPr>
            <p14:xfrm>
              <a:off x="4235904" y="1607221"/>
              <a:ext cx="187560" cy="2012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B446C82-B7A1-B2E9-ED05-189265142BB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229784" y="1601101"/>
                <a:ext cx="19980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A9D78F5-0F7E-6166-73D6-A7EA3C9CA179}"/>
                  </a:ext>
                </a:extLst>
              </p14:cNvPr>
              <p14:cNvContentPartPr/>
              <p14:nvPr/>
            </p14:nvContentPartPr>
            <p14:xfrm>
              <a:off x="4504824" y="1692181"/>
              <a:ext cx="11160" cy="1954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A9D78F5-0F7E-6166-73D6-A7EA3C9CA17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498704" y="1686061"/>
                <a:ext cx="2340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159B67D-4438-D2BF-C74B-FF86C1DEA094}"/>
                  </a:ext>
                </a:extLst>
              </p14:cNvPr>
              <p14:cNvContentPartPr/>
              <p14:nvPr/>
            </p14:nvContentPartPr>
            <p14:xfrm>
              <a:off x="4685184" y="1645021"/>
              <a:ext cx="295200" cy="4204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159B67D-4438-D2BF-C74B-FF86C1DEA09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679064" y="1638901"/>
                <a:ext cx="30744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EC00912-CF2A-7423-2AA3-522355563764}"/>
                  </a:ext>
                </a:extLst>
              </p14:cNvPr>
              <p14:cNvContentPartPr/>
              <p14:nvPr/>
            </p14:nvContentPartPr>
            <p14:xfrm>
              <a:off x="4932504" y="1354501"/>
              <a:ext cx="280080" cy="4950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EC00912-CF2A-7423-2AA3-52235556376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926384" y="1348381"/>
                <a:ext cx="292320" cy="5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475D7C9-7237-660E-E8DB-30AFCECB064D}"/>
                  </a:ext>
                </a:extLst>
              </p14:cNvPr>
              <p14:cNvContentPartPr/>
              <p14:nvPr/>
            </p14:nvContentPartPr>
            <p14:xfrm>
              <a:off x="3975264" y="1814581"/>
              <a:ext cx="120240" cy="101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475D7C9-7237-660E-E8DB-30AFCECB064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969144" y="1808461"/>
                <a:ext cx="13248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D32B18B-0D2F-AE24-F275-4758B7EE503E}"/>
                  </a:ext>
                </a:extLst>
              </p14:cNvPr>
              <p14:cNvContentPartPr/>
              <p14:nvPr/>
            </p14:nvContentPartPr>
            <p14:xfrm>
              <a:off x="4351104" y="1816021"/>
              <a:ext cx="119880" cy="95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D32B18B-0D2F-AE24-F275-4758B7EE503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344984" y="1809901"/>
                <a:ext cx="1321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CA1C0BC-7BD0-7CBA-9498-05198B5CA33A}"/>
                  </a:ext>
                </a:extLst>
              </p14:cNvPr>
              <p14:cNvContentPartPr/>
              <p14:nvPr/>
            </p14:nvContentPartPr>
            <p14:xfrm>
              <a:off x="4948344" y="1784701"/>
              <a:ext cx="127080" cy="109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CA1C0BC-7BD0-7CBA-9498-05198B5CA33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942224" y="1778581"/>
                <a:ext cx="13932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3185D62-1C47-357F-8061-562A7764EB94}"/>
                  </a:ext>
                </a:extLst>
              </p14:cNvPr>
              <p14:cNvContentPartPr/>
              <p14:nvPr/>
            </p14:nvContentPartPr>
            <p14:xfrm>
              <a:off x="648864" y="1553221"/>
              <a:ext cx="373680" cy="45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3185D62-1C47-357F-8061-562A7764EB9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42744" y="1547101"/>
                <a:ext cx="3859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03C1721-FFCF-1C9E-CD09-37B2E24BD904}"/>
                  </a:ext>
                </a:extLst>
              </p14:cNvPr>
              <p14:cNvContentPartPr/>
              <p14:nvPr/>
            </p14:nvContentPartPr>
            <p14:xfrm>
              <a:off x="843264" y="1590301"/>
              <a:ext cx="31680" cy="2664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03C1721-FFCF-1C9E-CD09-37B2E24BD90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37144" y="1584181"/>
                <a:ext cx="4392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1E5866B-5E8F-C6B7-BA5C-30C9D08B52AA}"/>
                  </a:ext>
                </a:extLst>
              </p14:cNvPr>
              <p14:cNvContentPartPr/>
              <p14:nvPr/>
            </p14:nvContentPartPr>
            <p14:xfrm>
              <a:off x="736344" y="1845901"/>
              <a:ext cx="262080" cy="23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1E5866B-5E8F-C6B7-BA5C-30C9D08B52A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30224" y="1839781"/>
                <a:ext cx="274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FE60D2C-A0D6-A6FB-01C3-D7A5DC71A94D}"/>
                  </a:ext>
                </a:extLst>
              </p14:cNvPr>
              <p14:cNvContentPartPr/>
              <p14:nvPr/>
            </p14:nvContentPartPr>
            <p14:xfrm>
              <a:off x="1072584" y="1698301"/>
              <a:ext cx="225000" cy="156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FE60D2C-A0D6-A6FB-01C3-D7A5DC71A94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066464" y="1692181"/>
                <a:ext cx="2372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7BFEECB-ACFF-2E98-51A0-1A25211D56CE}"/>
                  </a:ext>
                </a:extLst>
              </p14:cNvPr>
              <p14:cNvContentPartPr/>
              <p14:nvPr/>
            </p14:nvContentPartPr>
            <p14:xfrm>
              <a:off x="1342944" y="1769221"/>
              <a:ext cx="56880" cy="2750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7BFEECB-ACFF-2E98-51A0-1A25211D56C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336824" y="1763101"/>
                <a:ext cx="691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897D346-E513-1556-5A9E-22160FB556FD}"/>
                  </a:ext>
                </a:extLst>
              </p14:cNvPr>
              <p14:cNvContentPartPr/>
              <p14:nvPr/>
            </p14:nvContentPartPr>
            <p14:xfrm>
              <a:off x="1339704" y="1744381"/>
              <a:ext cx="186120" cy="127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897D346-E513-1556-5A9E-22160FB556F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333584" y="1738261"/>
                <a:ext cx="1983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FCE9369-AF85-2E92-C0D4-CA889DB42032}"/>
                  </a:ext>
                </a:extLst>
              </p14:cNvPr>
              <p14:cNvContentPartPr/>
              <p14:nvPr/>
            </p14:nvContentPartPr>
            <p14:xfrm>
              <a:off x="1572264" y="1727101"/>
              <a:ext cx="251280" cy="1249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FCE9369-AF85-2E92-C0D4-CA889DB4203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566144" y="1720981"/>
                <a:ext cx="2635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E20288F-F820-D0D3-C733-BBDA661685BF}"/>
                  </a:ext>
                </a:extLst>
              </p14:cNvPr>
              <p14:cNvContentPartPr/>
              <p14:nvPr/>
            </p14:nvContentPartPr>
            <p14:xfrm>
              <a:off x="1799784" y="1498861"/>
              <a:ext cx="69840" cy="4039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E20288F-F820-D0D3-C733-BBDA661685B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793664" y="1492741"/>
                <a:ext cx="8208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5B9F070-6C31-0D96-89AB-9365AC531204}"/>
                  </a:ext>
                </a:extLst>
              </p14:cNvPr>
              <p14:cNvContentPartPr/>
              <p14:nvPr/>
            </p14:nvContentPartPr>
            <p14:xfrm>
              <a:off x="1751904" y="1643581"/>
              <a:ext cx="247320" cy="74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5B9F070-6C31-0D96-89AB-9365AC53120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745784" y="1637461"/>
                <a:ext cx="25956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C9C79DE-4EC9-E3E1-0167-53F90FECFA7F}"/>
                  </a:ext>
                </a:extLst>
              </p14:cNvPr>
              <p14:cNvContentPartPr/>
              <p14:nvPr/>
            </p14:nvContentPartPr>
            <p14:xfrm>
              <a:off x="2047464" y="1764541"/>
              <a:ext cx="63720" cy="64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C9C79DE-4EC9-E3E1-0167-53F90FECFA7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041344" y="1758421"/>
                <a:ext cx="7596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01CD49F-6C50-A37E-16C8-A6D7370D4808}"/>
                  </a:ext>
                </a:extLst>
              </p14:cNvPr>
              <p14:cNvContentPartPr/>
              <p14:nvPr/>
            </p14:nvContentPartPr>
            <p14:xfrm>
              <a:off x="2063664" y="1849141"/>
              <a:ext cx="32400" cy="21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01CD49F-6C50-A37E-16C8-A6D7370D480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057544" y="1843021"/>
                <a:ext cx="446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3F01CDB0-0979-24FC-811E-2446BF774136}"/>
                  </a:ext>
                </a:extLst>
              </p14:cNvPr>
              <p14:cNvContentPartPr/>
              <p14:nvPr/>
            </p14:nvContentPartPr>
            <p14:xfrm>
              <a:off x="1257984" y="2625661"/>
              <a:ext cx="9000" cy="248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3F01CDB0-0979-24FC-811E-2446BF77413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251864" y="2619541"/>
                <a:ext cx="212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80284D37-DFBF-1F57-B6E4-DDF48A7608F4}"/>
                  </a:ext>
                </a:extLst>
              </p14:cNvPr>
              <p14:cNvContentPartPr/>
              <p14:nvPr/>
            </p14:nvContentPartPr>
            <p14:xfrm>
              <a:off x="1239984" y="2539261"/>
              <a:ext cx="303840" cy="1994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80284D37-DFBF-1F57-B6E4-DDF48A7608F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233864" y="2533141"/>
                <a:ext cx="31608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58E8479-134D-5458-1294-7F3DABE21836}"/>
                  </a:ext>
                </a:extLst>
              </p14:cNvPr>
              <p14:cNvContentPartPr/>
              <p14:nvPr/>
            </p14:nvContentPartPr>
            <p14:xfrm>
              <a:off x="1287144" y="2627101"/>
              <a:ext cx="229680" cy="424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58E8479-134D-5458-1294-7F3DABE21836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281024" y="2620981"/>
                <a:ext cx="2419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73DC56E-C891-D844-2FB6-D8046AA287BD}"/>
                  </a:ext>
                </a:extLst>
              </p14:cNvPr>
              <p14:cNvContentPartPr/>
              <p14:nvPr/>
            </p14:nvContentPartPr>
            <p14:xfrm>
              <a:off x="1644264" y="2568781"/>
              <a:ext cx="137520" cy="248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73DC56E-C891-D844-2FB6-D8046AA287B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638144" y="2562661"/>
                <a:ext cx="1497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DE40A1C1-7F73-9AD3-A07B-57B6D8232DB2}"/>
                  </a:ext>
                </a:extLst>
              </p14:cNvPr>
              <p14:cNvContentPartPr/>
              <p14:nvPr/>
            </p14:nvContentPartPr>
            <p14:xfrm>
              <a:off x="1649304" y="2657701"/>
              <a:ext cx="116640" cy="187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DE40A1C1-7F73-9AD3-A07B-57B6D8232DB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643184" y="2651581"/>
                <a:ext cx="1288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444D5DC-A0DF-D760-5C58-87EC6846A112}"/>
                  </a:ext>
                </a:extLst>
              </p14:cNvPr>
              <p14:cNvContentPartPr/>
              <p14:nvPr/>
            </p14:nvContentPartPr>
            <p14:xfrm>
              <a:off x="1984824" y="2329381"/>
              <a:ext cx="208800" cy="3639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444D5DC-A0DF-D760-5C58-87EC6846A112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978704" y="2323261"/>
                <a:ext cx="22104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890782B0-B33B-543E-453D-592D595F2E2A}"/>
                  </a:ext>
                </a:extLst>
              </p14:cNvPr>
              <p14:cNvContentPartPr/>
              <p14:nvPr/>
            </p14:nvContentPartPr>
            <p14:xfrm>
              <a:off x="2186424" y="2511541"/>
              <a:ext cx="172080" cy="1137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890782B0-B33B-543E-453D-592D595F2E2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180304" y="2505421"/>
                <a:ext cx="1843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0EBD88D-CF5A-6B27-0A3A-A8604208C4EA}"/>
                  </a:ext>
                </a:extLst>
              </p14:cNvPr>
              <p14:cNvContentPartPr/>
              <p14:nvPr/>
            </p14:nvContentPartPr>
            <p14:xfrm>
              <a:off x="2168064" y="2516581"/>
              <a:ext cx="180720" cy="1594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0EBD88D-CF5A-6B27-0A3A-A8604208C4EA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161944" y="2510461"/>
                <a:ext cx="1929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DADBF97-1E7D-9903-C309-2E7A4061A27A}"/>
                  </a:ext>
                </a:extLst>
              </p14:cNvPr>
              <p14:cNvContentPartPr/>
              <p14:nvPr/>
            </p14:nvContentPartPr>
            <p14:xfrm>
              <a:off x="2449224" y="2561221"/>
              <a:ext cx="56880" cy="1378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DADBF97-1E7D-9903-C309-2E7A4061A27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443104" y="2555101"/>
                <a:ext cx="691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9DB8DBDA-C01C-374D-4C19-0ED2D7ED29A4}"/>
                  </a:ext>
                </a:extLst>
              </p14:cNvPr>
              <p14:cNvContentPartPr/>
              <p14:nvPr/>
            </p14:nvContentPartPr>
            <p14:xfrm>
              <a:off x="2618784" y="2471221"/>
              <a:ext cx="155160" cy="1684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9DB8DBDA-C01C-374D-4C19-0ED2D7ED29A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612664" y="2465101"/>
                <a:ext cx="1674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85D101E-5746-5E46-2E92-0917583ABF4B}"/>
                  </a:ext>
                </a:extLst>
              </p14:cNvPr>
              <p14:cNvContentPartPr/>
              <p14:nvPr/>
            </p14:nvContentPartPr>
            <p14:xfrm>
              <a:off x="2868624" y="2572381"/>
              <a:ext cx="17640" cy="1191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85D101E-5746-5E46-2E92-0917583ABF4B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862504" y="2566261"/>
                <a:ext cx="298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5A4714B1-35CB-01A5-564C-A1DDC7712077}"/>
                  </a:ext>
                </a:extLst>
              </p14:cNvPr>
              <p14:cNvContentPartPr/>
              <p14:nvPr/>
            </p14:nvContentPartPr>
            <p14:xfrm>
              <a:off x="3005424" y="2481661"/>
              <a:ext cx="293040" cy="3650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5A4714B1-35CB-01A5-564C-A1DDC771207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999304" y="2475541"/>
                <a:ext cx="30528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EEA5BD4-A194-A688-A229-F56FC5DB5732}"/>
                  </a:ext>
                </a:extLst>
              </p14:cNvPr>
              <p14:cNvContentPartPr/>
              <p14:nvPr/>
            </p14:nvContentPartPr>
            <p14:xfrm>
              <a:off x="3228624" y="2270341"/>
              <a:ext cx="291240" cy="4248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EEA5BD4-A194-A688-A229-F56FC5DB5732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222504" y="2264221"/>
                <a:ext cx="30348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2C5AA28-E984-4D79-655F-33C1222B409C}"/>
                  </a:ext>
                </a:extLst>
              </p14:cNvPr>
              <p14:cNvContentPartPr/>
              <p14:nvPr/>
            </p14:nvContentPartPr>
            <p14:xfrm>
              <a:off x="3734784" y="2481661"/>
              <a:ext cx="427320" cy="612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2C5AA28-E984-4D79-655F-33C1222B409C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728664" y="2475541"/>
                <a:ext cx="4395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57D0626A-F29A-CCFE-1D4A-03B54F0EBF12}"/>
                  </a:ext>
                </a:extLst>
              </p14:cNvPr>
              <p14:cNvContentPartPr/>
              <p14:nvPr/>
            </p14:nvContentPartPr>
            <p14:xfrm>
              <a:off x="3645144" y="2437021"/>
              <a:ext cx="217080" cy="1749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57D0626A-F29A-CCFE-1D4A-03B54F0EBF12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639024" y="2430901"/>
                <a:ext cx="22932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38A21AA8-6830-FBF7-5D14-6C705FC4B0C4}"/>
                  </a:ext>
                </a:extLst>
              </p14:cNvPr>
              <p14:cNvContentPartPr/>
              <p14:nvPr/>
            </p14:nvContentPartPr>
            <p14:xfrm>
              <a:off x="4403664" y="2458981"/>
              <a:ext cx="306720" cy="2149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38A21AA8-6830-FBF7-5D14-6C705FC4B0C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397544" y="2452861"/>
                <a:ext cx="31896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2E005F1-E900-A78E-9637-B14174F874F5}"/>
                  </a:ext>
                </a:extLst>
              </p14:cNvPr>
              <p14:cNvContentPartPr/>
              <p14:nvPr/>
            </p14:nvContentPartPr>
            <p14:xfrm>
              <a:off x="4456584" y="2520901"/>
              <a:ext cx="242280" cy="500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2E005F1-E900-A78E-9637-B14174F874F5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450464" y="2514781"/>
                <a:ext cx="2545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94D67B0-E266-204F-7639-249E41DBD9C1}"/>
                  </a:ext>
                </a:extLst>
              </p14:cNvPr>
              <p14:cNvContentPartPr/>
              <p14:nvPr/>
            </p14:nvContentPartPr>
            <p14:xfrm>
              <a:off x="4726224" y="2303461"/>
              <a:ext cx="232920" cy="1159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94D67B0-E266-204F-7639-249E41DBD9C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720104" y="2297341"/>
                <a:ext cx="2451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F2A9F531-CBC2-9F5C-D2A0-8399E2CD9753}"/>
                  </a:ext>
                </a:extLst>
              </p14:cNvPr>
              <p14:cNvContentPartPr/>
              <p14:nvPr/>
            </p14:nvContentPartPr>
            <p14:xfrm>
              <a:off x="831024" y="3108781"/>
              <a:ext cx="253080" cy="2916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F2A9F531-CBC2-9F5C-D2A0-8399E2CD9753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24904" y="3102661"/>
                <a:ext cx="26532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4DC77E84-C359-4406-EEBB-D9447E7BDD59}"/>
                  </a:ext>
                </a:extLst>
              </p14:cNvPr>
              <p14:cNvContentPartPr/>
              <p14:nvPr/>
            </p14:nvContentPartPr>
            <p14:xfrm>
              <a:off x="1165824" y="3094741"/>
              <a:ext cx="444960" cy="2750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4DC77E84-C359-4406-EEBB-D9447E7BDD59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159704" y="3088621"/>
                <a:ext cx="4572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DCE9D06B-3F06-5672-568D-EE9F245032CB}"/>
                  </a:ext>
                </a:extLst>
              </p14:cNvPr>
              <p14:cNvContentPartPr/>
              <p14:nvPr/>
            </p14:nvContentPartPr>
            <p14:xfrm>
              <a:off x="1478664" y="3151981"/>
              <a:ext cx="31680" cy="111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DCE9D06B-3F06-5672-568D-EE9F245032C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472544" y="3145861"/>
                <a:ext cx="4392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A6D8A021-8F11-08A6-EA82-1F2C609E6A82}"/>
                  </a:ext>
                </a:extLst>
              </p14:cNvPr>
              <p14:cNvContentPartPr/>
              <p14:nvPr/>
            </p14:nvContentPartPr>
            <p14:xfrm>
              <a:off x="1606104" y="3046141"/>
              <a:ext cx="80640" cy="3157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A6D8A021-8F11-08A6-EA82-1F2C609E6A82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599984" y="3040021"/>
                <a:ext cx="9288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1F494284-027C-A983-41B6-8F57A191C5ED}"/>
                  </a:ext>
                </a:extLst>
              </p14:cNvPr>
              <p14:cNvContentPartPr/>
              <p14:nvPr/>
            </p14:nvContentPartPr>
            <p14:xfrm>
              <a:off x="1704384" y="3203101"/>
              <a:ext cx="167040" cy="1656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1F494284-027C-A983-41B6-8F57A191C5ED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698264" y="3196981"/>
                <a:ext cx="1792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36D32F09-D6C3-CBCA-AD0B-D5191543FC3C}"/>
                  </a:ext>
                </a:extLst>
              </p14:cNvPr>
              <p14:cNvContentPartPr/>
              <p14:nvPr/>
            </p14:nvContentPartPr>
            <p14:xfrm>
              <a:off x="2116944" y="3011581"/>
              <a:ext cx="157320" cy="3679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36D32F09-D6C3-CBCA-AD0B-D5191543FC3C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110824" y="3005461"/>
                <a:ext cx="16956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CC1032E-E53F-B304-E804-DCA9F231377C}"/>
                  </a:ext>
                </a:extLst>
              </p14:cNvPr>
              <p14:cNvContentPartPr/>
              <p14:nvPr/>
            </p14:nvContentPartPr>
            <p14:xfrm>
              <a:off x="2441304" y="3151261"/>
              <a:ext cx="186480" cy="1843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CC1032E-E53F-B304-E804-DCA9F231377C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435184" y="3145141"/>
                <a:ext cx="19872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848D4F01-D8AF-2F39-E73A-64D69C1A1B43}"/>
                  </a:ext>
                </a:extLst>
              </p14:cNvPr>
              <p14:cNvContentPartPr/>
              <p14:nvPr/>
            </p14:nvContentPartPr>
            <p14:xfrm>
              <a:off x="2606904" y="3049381"/>
              <a:ext cx="190080" cy="244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848D4F01-D8AF-2F39-E73A-64D69C1A1B43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600784" y="3043261"/>
                <a:ext cx="2023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60742325-3713-BFC6-8F0E-E765CB789356}"/>
                  </a:ext>
                </a:extLst>
              </p14:cNvPr>
              <p14:cNvContentPartPr/>
              <p14:nvPr/>
            </p14:nvContentPartPr>
            <p14:xfrm>
              <a:off x="2677464" y="3086461"/>
              <a:ext cx="74880" cy="1047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60742325-3713-BFC6-8F0E-E765CB789356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671344" y="3080341"/>
                <a:ext cx="871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CFC49D89-5906-7495-1179-8A629F0280FE}"/>
                  </a:ext>
                </a:extLst>
              </p14:cNvPr>
              <p14:cNvContentPartPr/>
              <p14:nvPr/>
            </p14:nvContentPartPr>
            <p14:xfrm>
              <a:off x="2855304" y="3164221"/>
              <a:ext cx="246600" cy="1537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CFC49D89-5906-7495-1179-8A629F0280FE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849184" y="3158101"/>
                <a:ext cx="25884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AAB030BA-E2AE-81BC-3A7A-C524925B4731}"/>
                  </a:ext>
                </a:extLst>
              </p14:cNvPr>
              <p14:cNvContentPartPr/>
              <p14:nvPr/>
            </p14:nvContentPartPr>
            <p14:xfrm>
              <a:off x="2866824" y="3142261"/>
              <a:ext cx="238680" cy="1987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AAB030BA-E2AE-81BC-3A7A-C524925B4731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860704" y="3136141"/>
                <a:ext cx="25092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0AC368BC-A396-9A24-E561-B9C442E77FB7}"/>
                  </a:ext>
                </a:extLst>
              </p14:cNvPr>
              <p14:cNvContentPartPr/>
              <p14:nvPr/>
            </p14:nvContentPartPr>
            <p14:xfrm>
              <a:off x="1623024" y="3816901"/>
              <a:ext cx="268920" cy="225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0AC368BC-A396-9A24-E561-B9C442E77FB7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616904" y="3810781"/>
                <a:ext cx="2811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0839EBAB-7725-C8A4-8BD5-CC38652CCD89}"/>
                  </a:ext>
                </a:extLst>
              </p14:cNvPr>
              <p14:cNvContentPartPr/>
              <p14:nvPr/>
            </p14:nvContentPartPr>
            <p14:xfrm>
              <a:off x="1637424" y="3927781"/>
              <a:ext cx="213840" cy="309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0839EBAB-7725-C8A4-8BD5-CC38652CCD89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631304" y="3921661"/>
                <a:ext cx="2260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4BC9B4E5-DEAB-F1DA-4F68-8609592B03D3}"/>
                  </a:ext>
                </a:extLst>
              </p14:cNvPr>
              <p14:cNvContentPartPr/>
              <p14:nvPr/>
            </p14:nvContentPartPr>
            <p14:xfrm>
              <a:off x="2099664" y="3843901"/>
              <a:ext cx="442440" cy="496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4BC9B4E5-DEAB-F1DA-4F68-8609592B03D3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093544" y="3837781"/>
                <a:ext cx="4546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020DFEB4-94DD-E7A4-7C4C-62F69CBF76AA}"/>
                  </a:ext>
                </a:extLst>
              </p14:cNvPr>
              <p14:cNvContentPartPr/>
              <p14:nvPr/>
            </p14:nvContentPartPr>
            <p14:xfrm>
              <a:off x="2120184" y="3798181"/>
              <a:ext cx="266760" cy="1789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020DFEB4-94DD-E7A4-7C4C-62F69CBF76AA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114064" y="3792061"/>
                <a:ext cx="27900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CA65139E-B578-3883-78C0-A52C3D422EB8}"/>
                  </a:ext>
                </a:extLst>
              </p14:cNvPr>
              <p14:cNvContentPartPr/>
              <p14:nvPr/>
            </p14:nvContentPartPr>
            <p14:xfrm>
              <a:off x="2813184" y="3796021"/>
              <a:ext cx="344880" cy="1760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CA65139E-B578-3883-78C0-A52C3D422EB8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807064" y="3789901"/>
                <a:ext cx="35712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125935E1-CB97-A7F3-B9DD-05708DB2A932}"/>
                  </a:ext>
                </a:extLst>
              </p14:cNvPr>
              <p14:cNvContentPartPr/>
              <p14:nvPr/>
            </p14:nvContentPartPr>
            <p14:xfrm>
              <a:off x="2871864" y="3874501"/>
              <a:ext cx="201240" cy="352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125935E1-CB97-A7F3-B9DD-05708DB2A932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865744" y="3868381"/>
                <a:ext cx="2134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7975834E-3A73-6B24-03E5-9404664310B0}"/>
                  </a:ext>
                </a:extLst>
              </p14:cNvPr>
              <p14:cNvContentPartPr/>
              <p14:nvPr/>
            </p14:nvContentPartPr>
            <p14:xfrm>
              <a:off x="3360744" y="3749581"/>
              <a:ext cx="39960" cy="1821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7975834E-3A73-6B24-03E5-9404664310B0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354624" y="3743461"/>
                <a:ext cx="5220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EB295A67-CCD9-9D82-1FF7-A9869DDBCF68}"/>
                  </a:ext>
                </a:extLst>
              </p14:cNvPr>
              <p14:cNvContentPartPr/>
              <p14:nvPr/>
            </p14:nvContentPartPr>
            <p14:xfrm>
              <a:off x="3262104" y="3837421"/>
              <a:ext cx="201240" cy="396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EB295A67-CCD9-9D82-1FF7-A9869DDBCF68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255984" y="3831301"/>
                <a:ext cx="2134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23022215-BD72-4DDA-BC20-1154350F569F}"/>
                  </a:ext>
                </a:extLst>
              </p14:cNvPr>
              <p14:cNvContentPartPr/>
              <p14:nvPr/>
            </p14:nvContentPartPr>
            <p14:xfrm>
              <a:off x="3651984" y="3527101"/>
              <a:ext cx="236880" cy="4294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23022215-BD72-4DDA-BC20-1154350F569F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645864" y="3520981"/>
                <a:ext cx="24912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E0022EA5-E627-4AC9-9336-A209F77A92D9}"/>
                  </a:ext>
                </a:extLst>
              </p14:cNvPr>
              <p14:cNvContentPartPr/>
              <p14:nvPr/>
            </p14:nvContentPartPr>
            <p14:xfrm>
              <a:off x="3894264" y="3717901"/>
              <a:ext cx="271080" cy="1836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E0022EA5-E627-4AC9-9336-A209F77A92D9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3888144" y="3711781"/>
                <a:ext cx="2833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CA901ABF-ABB7-F15B-CC01-25A51CC099AA}"/>
                  </a:ext>
                </a:extLst>
              </p14:cNvPr>
              <p14:cNvContentPartPr/>
              <p14:nvPr/>
            </p14:nvContentPartPr>
            <p14:xfrm>
              <a:off x="3963384" y="3796021"/>
              <a:ext cx="132120" cy="216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CA901ABF-ABB7-F15B-CC01-25A51CC099AA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957264" y="3789901"/>
                <a:ext cx="1443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74E0EC7C-39F1-90AB-49E1-54AD16EE5EED}"/>
                  </a:ext>
                </a:extLst>
              </p14:cNvPr>
              <p14:cNvContentPartPr/>
              <p14:nvPr/>
            </p14:nvContentPartPr>
            <p14:xfrm>
              <a:off x="4132224" y="3539341"/>
              <a:ext cx="158760" cy="1026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74E0EC7C-39F1-90AB-49E1-54AD16EE5EED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126104" y="3533221"/>
                <a:ext cx="1710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EC8BFF78-A32B-777C-721F-FE601DE699FD}"/>
                  </a:ext>
                </a:extLst>
              </p14:cNvPr>
              <p14:cNvContentPartPr/>
              <p14:nvPr/>
            </p14:nvContentPartPr>
            <p14:xfrm>
              <a:off x="4483224" y="3774061"/>
              <a:ext cx="83520" cy="1821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EC8BFF78-A32B-777C-721F-FE601DE699FD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477104" y="3767941"/>
                <a:ext cx="957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82B8EDCA-726D-8037-A3DD-F7923A73053C}"/>
                  </a:ext>
                </a:extLst>
              </p14:cNvPr>
              <p14:cNvContentPartPr/>
              <p14:nvPr/>
            </p14:nvContentPartPr>
            <p14:xfrm>
              <a:off x="4985424" y="3412261"/>
              <a:ext cx="195840" cy="4676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82B8EDCA-726D-8037-A3DD-F7923A73053C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979304" y="3406141"/>
                <a:ext cx="20808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F2088953-5220-A410-C558-1CFD7280336B}"/>
                  </a:ext>
                </a:extLst>
              </p14:cNvPr>
              <p14:cNvContentPartPr/>
              <p14:nvPr/>
            </p14:nvContentPartPr>
            <p14:xfrm>
              <a:off x="5251104" y="3667141"/>
              <a:ext cx="203400" cy="2070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F2088953-5220-A410-C558-1CFD7280336B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244984" y="3661021"/>
                <a:ext cx="21564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62CD6BB9-75FD-BC65-12B7-4370DB7FA2F4}"/>
                  </a:ext>
                </a:extLst>
              </p14:cNvPr>
              <p14:cNvContentPartPr/>
              <p14:nvPr/>
            </p14:nvContentPartPr>
            <p14:xfrm>
              <a:off x="5250744" y="3720061"/>
              <a:ext cx="203760" cy="504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62CD6BB9-75FD-BC65-12B7-4370DB7FA2F4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244624" y="3713941"/>
                <a:ext cx="21600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EAC06F10-AF43-6F7D-0C1C-74015375F52C}"/>
                  </a:ext>
                </a:extLst>
              </p14:cNvPr>
              <p14:cNvContentPartPr/>
              <p14:nvPr/>
            </p14:nvContentPartPr>
            <p14:xfrm>
              <a:off x="5504544" y="3440341"/>
              <a:ext cx="156600" cy="1540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EAC06F10-AF43-6F7D-0C1C-74015375F52C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498424" y="3434221"/>
                <a:ext cx="1688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9A27297E-5EE9-830A-EBB5-19AB7F48EA33}"/>
                  </a:ext>
                </a:extLst>
              </p14:cNvPr>
              <p14:cNvContentPartPr/>
              <p14:nvPr/>
            </p14:nvContentPartPr>
            <p14:xfrm>
              <a:off x="5976504" y="3658861"/>
              <a:ext cx="178560" cy="1371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9A27297E-5EE9-830A-EBB5-19AB7F48EA3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970384" y="3652741"/>
                <a:ext cx="1908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EF89CF83-D2D1-3A5A-A612-21CA94A0752F}"/>
                  </a:ext>
                </a:extLst>
              </p14:cNvPr>
              <p14:cNvContentPartPr/>
              <p14:nvPr/>
            </p14:nvContentPartPr>
            <p14:xfrm>
              <a:off x="6170544" y="3661741"/>
              <a:ext cx="110160" cy="986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EF89CF83-D2D1-3A5A-A612-21CA94A0752F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164424" y="3655621"/>
                <a:ext cx="1224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0033FE88-851A-93DD-44A7-1D7F1FAC1304}"/>
                  </a:ext>
                </a:extLst>
              </p14:cNvPr>
              <p14:cNvContentPartPr/>
              <p14:nvPr/>
            </p14:nvContentPartPr>
            <p14:xfrm>
              <a:off x="6313464" y="3650581"/>
              <a:ext cx="116640" cy="1335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0033FE88-851A-93DD-44A7-1D7F1FAC1304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6307344" y="3644461"/>
                <a:ext cx="1288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332389C6-078C-498F-F7BE-4A8795F3DB5B}"/>
                  </a:ext>
                </a:extLst>
              </p14:cNvPr>
              <p14:cNvContentPartPr/>
              <p14:nvPr/>
            </p14:nvContentPartPr>
            <p14:xfrm>
              <a:off x="6447384" y="3637261"/>
              <a:ext cx="142560" cy="14904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332389C6-078C-498F-F7BE-4A8795F3DB5B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441264" y="3631141"/>
                <a:ext cx="15480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996BD3BB-1006-8FE8-A4EE-9E31A77899DB}"/>
                  </a:ext>
                </a:extLst>
              </p14:cNvPr>
              <p14:cNvContentPartPr/>
              <p14:nvPr/>
            </p14:nvContentPartPr>
            <p14:xfrm>
              <a:off x="6574464" y="3599461"/>
              <a:ext cx="165240" cy="1411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996BD3BB-1006-8FE8-A4EE-9E31A77899DB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568344" y="3593341"/>
                <a:ext cx="1774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F4A6184B-DB5F-6B18-544C-AEC7BF210615}"/>
                  </a:ext>
                </a:extLst>
              </p14:cNvPr>
              <p14:cNvContentPartPr/>
              <p14:nvPr/>
            </p14:nvContentPartPr>
            <p14:xfrm>
              <a:off x="6745464" y="3580381"/>
              <a:ext cx="156960" cy="1382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F4A6184B-DB5F-6B18-544C-AEC7BF210615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6739344" y="3574261"/>
                <a:ext cx="16920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0B8C9C84-034F-DAC4-0E1E-5CC1774C28B5}"/>
                  </a:ext>
                </a:extLst>
              </p14:cNvPr>
              <p14:cNvContentPartPr/>
              <p14:nvPr/>
            </p14:nvContentPartPr>
            <p14:xfrm>
              <a:off x="6908184" y="3376261"/>
              <a:ext cx="43200" cy="3643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0B8C9C84-034F-DAC4-0E1E-5CC1774C28B5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6902064" y="3370141"/>
                <a:ext cx="5544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EDE737D4-06B3-0AE8-8D75-B770573E4068}"/>
                  </a:ext>
                </a:extLst>
              </p14:cNvPr>
              <p14:cNvContentPartPr/>
              <p14:nvPr/>
            </p14:nvContentPartPr>
            <p14:xfrm>
              <a:off x="6881184" y="3560941"/>
              <a:ext cx="380160" cy="1504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EDE737D4-06B3-0AE8-8D75-B770573E4068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6875064" y="3554821"/>
                <a:ext cx="39240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FF48E6FF-CF44-D85E-6F95-DE9A12A2830D}"/>
                  </a:ext>
                </a:extLst>
              </p14:cNvPr>
              <p14:cNvContentPartPr/>
              <p14:nvPr/>
            </p14:nvContentPartPr>
            <p14:xfrm>
              <a:off x="7625664" y="3510541"/>
              <a:ext cx="257400" cy="1425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FF48E6FF-CF44-D85E-6F95-DE9A12A2830D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7619544" y="3504421"/>
                <a:ext cx="26964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7F0EA20C-3532-F452-CA17-A8B9AE6058B9}"/>
                  </a:ext>
                </a:extLst>
              </p14:cNvPr>
              <p14:cNvContentPartPr/>
              <p14:nvPr/>
            </p14:nvContentPartPr>
            <p14:xfrm>
              <a:off x="7914744" y="3283381"/>
              <a:ext cx="59040" cy="3528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7F0EA20C-3532-F452-CA17-A8B9AE6058B9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7908624" y="3277261"/>
                <a:ext cx="7128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BB2CE196-5B19-A910-22AC-8BF7C721649E}"/>
                  </a:ext>
                </a:extLst>
              </p14:cNvPr>
              <p14:cNvContentPartPr/>
              <p14:nvPr/>
            </p14:nvContentPartPr>
            <p14:xfrm>
              <a:off x="7879824" y="3407581"/>
              <a:ext cx="226080" cy="3384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BB2CE196-5B19-A910-22AC-8BF7C721649E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7873704" y="3401461"/>
                <a:ext cx="238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2D31FBBA-FEBC-D317-B251-A1F68F79E3A5}"/>
                  </a:ext>
                </a:extLst>
              </p14:cNvPr>
              <p14:cNvContentPartPr/>
              <p14:nvPr/>
            </p14:nvContentPartPr>
            <p14:xfrm>
              <a:off x="8313624" y="3431701"/>
              <a:ext cx="212760" cy="21960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2D31FBBA-FEBC-D317-B251-A1F68F79E3A5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8307504" y="3425581"/>
                <a:ext cx="22500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0E8CC151-FCFC-04A8-B856-F4E9759BE630}"/>
                  </a:ext>
                </a:extLst>
              </p14:cNvPr>
              <p14:cNvContentPartPr/>
              <p14:nvPr/>
            </p14:nvContentPartPr>
            <p14:xfrm>
              <a:off x="8295624" y="3522781"/>
              <a:ext cx="253080" cy="216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0E8CC151-FCFC-04A8-B856-F4E9759BE630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8289504" y="3516661"/>
                <a:ext cx="2653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2E31DAF9-62D3-5C8F-4DD5-0642CCA1FCD9}"/>
                  </a:ext>
                </a:extLst>
              </p14:cNvPr>
              <p14:cNvContentPartPr/>
              <p14:nvPr/>
            </p14:nvContentPartPr>
            <p14:xfrm>
              <a:off x="1626084" y="4236300"/>
              <a:ext cx="212040" cy="3380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2E31DAF9-62D3-5C8F-4DD5-0642CCA1FCD9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619964" y="4230180"/>
                <a:ext cx="22428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E1C8CAAB-BC3C-9B6A-9F55-AFDB6748256A}"/>
                  </a:ext>
                </a:extLst>
              </p14:cNvPr>
              <p14:cNvContentPartPr/>
              <p14:nvPr/>
            </p14:nvContentPartPr>
            <p14:xfrm>
              <a:off x="1881324" y="4391100"/>
              <a:ext cx="171720" cy="1868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E1C8CAAB-BC3C-9B6A-9F55-AFDB6748256A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875204" y="4384980"/>
                <a:ext cx="18396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62A81B2B-0C54-1F2E-370F-71D98FDECD69}"/>
                  </a:ext>
                </a:extLst>
              </p14:cNvPr>
              <p14:cNvContentPartPr/>
              <p14:nvPr/>
            </p14:nvContentPartPr>
            <p14:xfrm>
              <a:off x="1923444" y="4441140"/>
              <a:ext cx="163440" cy="367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62A81B2B-0C54-1F2E-370F-71D98FDECD69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917324" y="4435020"/>
                <a:ext cx="1756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A056E5D6-FCC2-9664-D765-D34EE5AB9414}"/>
                  </a:ext>
                </a:extLst>
              </p14:cNvPr>
              <p14:cNvContentPartPr/>
              <p14:nvPr/>
            </p14:nvContentPartPr>
            <p14:xfrm>
              <a:off x="2130444" y="4197780"/>
              <a:ext cx="18720" cy="1706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A056E5D6-FCC2-9664-D765-D34EE5AB9414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2124324" y="4191660"/>
                <a:ext cx="3096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E7E953C6-62C1-400D-1154-13D4D8D592D2}"/>
                  </a:ext>
                </a:extLst>
              </p14:cNvPr>
              <p14:cNvContentPartPr/>
              <p14:nvPr/>
            </p14:nvContentPartPr>
            <p14:xfrm>
              <a:off x="2367684" y="4435740"/>
              <a:ext cx="51840" cy="25668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E7E953C6-62C1-400D-1154-13D4D8D592D2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2361564" y="4429620"/>
                <a:ext cx="640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0794B238-70C3-88B7-9C13-C824B37F8C2E}"/>
                  </a:ext>
                </a:extLst>
              </p14:cNvPr>
              <p14:cNvContentPartPr/>
              <p14:nvPr/>
            </p14:nvContentPartPr>
            <p14:xfrm>
              <a:off x="2418444" y="4389300"/>
              <a:ext cx="168120" cy="885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0794B238-70C3-88B7-9C13-C824B37F8C2E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2412324" y="4383180"/>
                <a:ext cx="18036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307F18A4-91AA-8AE2-E646-F3702FBCF6C1}"/>
                  </a:ext>
                </a:extLst>
              </p14:cNvPr>
              <p14:cNvContentPartPr/>
              <p14:nvPr/>
            </p14:nvContentPartPr>
            <p14:xfrm>
              <a:off x="2595204" y="4357260"/>
              <a:ext cx="128160" cy="13752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307F18A4-91AA-8AE2-E646-F3702FBCF6C1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2589084" y="4351140"/>
                <a:ext cx="14040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0008DBE5-E2A8-9E6A-6092-A5060E303B2E}"/>
                  </a:ext>
                </a:extLst>
              </p14:cNvPr>
              <p14:cNvContentPartPr/>
              <p14:nvPr/>
            </p14:nvContentPartPr>
            <p14:xfrm>
              <a:off x="2708604" y="4314780"/>
              <a:ext cx="143640" cy="13572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0008DBE5-E2A8-9E6A-6092-A5060E303B2E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2702484" y="4308660"/>
                <a:ext cx="1558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5EE3334F-685A-236D-1814-E728B0DEE8EF}"/>
                  </a:ext>
                </a:extLst>
              </p14:cNvPr>
              <p14:cNvContentPartPr/>
              <p14:nvPr/>
            </p14:nvContentPartPr>
            <p14:xfrm>
              <a:off x="2881404" y="4144860"/>
              <a:ext cx="305280" cy="28584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5EE3334F-685A-236D-1814-E728B0DEE8EF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2875284" y="4138740"/>
                <a:ext cx="31752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2CEEF5F0-A2AD-6029-4A57-F8ADF0A1617D}"/>
                  </a:ext>
                </a:extLst>
              </p14:cNvPr>
              <p14:cNvContentPartPr/>
              <p14:nvPr/>
            </p14:nvContentPartPr>
            <p14:xfrm>
              <a:off x="3162204" y="4203180"/>
              <a:ext cx="43200" cy="237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2CEEF5F0-A2AD-6029-4A57-F8ADF0A1617D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3156084" y="4197060"/>
                <a:ext cx="55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BE40AB89-F8FF-C9AD-5EEE-8584EE1CA7D2}"/>
                  </a:ext>
                </a:extLst>
              </p14:cNvPr>
              <p14:cNvContentPartPr/>
              <p14:nvPr/>
            </p14:nvContentPartPr>
            <p14:xfrm>
              <a:off x="3221964" y="4244940"/>
              <a:ext cx="161280" cy="13428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BE40AB89-F8FF-C9AD-5EEE-8584EE1CA7D2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3215844" y="4238820"/>
                <a:ext cx="1735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7D85DF4D-99BB-3BE4-9461-94475E142BD5}"/>
                  </a:ext>
                </a:extLst>
              </p14:cNvPr>
              <p14:cNvContentPartPr/>
              <p14:nvPr/>
            </p14:nvContentPartPr>
            <p14:xfrm>
              <a:off x="3408084" y="4109940"/>
              <a:ext cx="35640" cy="27828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7D85DF4D-99BB-3BE4-9461-94475E142BD5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3401964" y="4103820"/>
                <a:ext cx="4788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EED61D23-E3C1-7C51-9C99-7F21CDF75A2A}"/>
                  </a:ext>
                </a:extLst>
              </p14:cNvPr>
              <p14:cNvContentPartPr/>
              <p14:nvPr/>
            </p14:nvContentPartPr>
            <p14:xfrm>
              <a:off x="3393324" y="4234500"/>
              <a:ext cx="328680" cy="18540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EED61D23-E3C1-7C51-9C99-7F21CDF75A2A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3387204" y="4228380"/>
                <a:ext cx="3409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E183E292-0A45-C17E-0EB8-ECA94CFEF8CD}"/>
                  </a:ext>
                </a:extLst>
              </p14:cNvPr>
              <p14:cNvContentPartPr/>
              <p14:nvPr/>
            </p14:nvContentPartPr>
            <p14:xfrm>
              <a:off x="3987684" y="4199580"/>
              <a:ext cx="224640" cy="17280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E183E292-0A45-C17E-0EB8-ECA94CFEF8CD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3981564" y="4193460"/>
                <a:ext cx="23688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21AC0D3D-2750-7D90-71C9-07DC1D712303}"/>
                  </a:ext>
                </a:extLst>
              </p14:cNvPr>
              <p14:cNvContentPartPr/>
              <p14:nvPr/>
            </p14:nvContentPartPr>
            <p14:xfrm>
              <a:off x="4217004" y="4027140"/>
              <a:ext cx="76320" cy="34308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21AC0D3D-2750-7D90-71C9-07DC1D712303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4210884" y="4021020"/>
                <a:ext cx="8856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22A66BEB-D5BD-70D5-C206-04078128224B}"/>
                  </a:ext>
                </a:extLst>
              </p14:cNvPr>
              <p14:cNvContentPartPr/>
              <p14:nvPr/>
            </p14:nvContentPartPr>
            <p14:xfrm>
              <a:off x="4207284" y="4194180"/>
              <a:ext cx="226800" cy="468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22A66BEB-D5BD-70D5-C206-04078128224B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4201164" y="4188060"/>
                <a:ext cx="23904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8E15B5D5-CA90-99A3-F0AE-3CB1D733495F}"/>
                  </a:ext>
                </a:extLst>
              </p14:cNvPr>
              <p14:cNvContentPartPr/>
              <p14:nvPr/>
            </p14:nvContentPartPr>
            <p14:xfrm>
              <a:off x="4562604" y="4166460"/>
              <a:ext cx="245160" cy="20952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8E15B5D5-CA90-99A3-F0AE-3CB1D733495F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4556484" y="4160340"/>
                <a:ext cx="2574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BC9049B0-750F-DE29-C5FF-0BC3C689E92C}"/>
                  </a:ext>
                </a:extLst>
              </p14:cNvPr>
              <p14:cNvContentPartPr/>
              <p14:nvPr/>
            </p14:nvContentPartPr>
            <p14:xfrm>
              <a:off x="4591764" y="4251780"/>
              <a:ext cx="213120" cy="720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BC9049B0-750F-DE29-C5FF-0BC3C689E92C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4585644" y="4245660"/>
                <a:ext cx="22536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D4FFA38B-C5FA-B194-4F74-F57A2D06F715}"/>
                  </a:ext>
                </a:extLst>
              </p14:cNvPr>
              <p14:cNvContentPartPr/>
              <p14:nvPr/>
            </p14:nvContentPartPr>
            <p14:xfrm>
              <a:off x="711864" y="5688901"/>
              <a:ext cx="39960" cy="1764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D4FFA38B-C5FA-B194-4F74-F57A2D06F715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705744" y="5682781"/>
                <a:ext cx="522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0C227BC0-DA21-E519-EEC9-0046564D106C}"/>
                  </a:ext>
                </a:extLst>
              </p14:cNvPr>
              <p14:cNvContentPartPr/>
              <p14:nvPr/>
            </p14:nvContentPartPr>
            <p14:xfrm>
              <a:off x="5025204" y="3891420"/>
              <a:ext cx="249480" cy="39240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0C227BC0-DA21-E519-EEC9-0046564D106C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5019084" y="3885300"/>
                <a:ext cx="26172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4AD5482D-1E1D-EA2A-634F-B7C39C05A465}"/>
                  </a:ext>
                </a:extLst>
              </p14:cNvPr>
              <p14:cNvContentPartPr/>
              <p14:nvPr/>
            </p14:nvContentPartPr>
            <p14:xfrm>
              <a:off x="6196644" y="4027140"/>
              <a:ext cx="438480" cy="1911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4AD5482D-1E1D-EA2A-634F-B7C39C05A465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6190524" y="4021020"/>
                <a:ext cx="4507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D0068AF6-A943-94CE-A976-4C65C2F88F1A}"/>
                  </a:ext>
                </a:extLst>
              </p14:cNvPr>
              <p14:cNvContentPartPr/>
              <p14:nvPr/>
            </p14:nvContentPartPr>
            <p14:xfrm>
              <a:off x="6614964" y="4032900"/>
              <a:ext cx="99720" cy="11124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D0068AF6-A943-94CE-A976-4C65C2F88F1A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6608844" y="4026780"/>
                <a:ext cx="1119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FCFBBA01-3A86-5A53-1911-4163A37E4E16}"/>
                  </a:ext>
                </a:extLst>
              </p14:cNvPr>
              <p14:cNvContentPartPr/>
              <p14:nvPr/>
            </p14:nvContentPartPr>
            <p14:xfrm>
              <a:off x="6568524" y="3996180"/>
              <a:ext cx="182160" cy="15444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FCFBBA01-3A86-5A53-1911-4163A37E4E16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6562404" y="3990060"/>
                <a:ext cx="1944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C5AF6E3D-6436-D9BC-97C2-72A72440946F}"/>
                  </a:ext>
                </a:extLst>
              </p14:cNvPr>
              <p14:cNvContentPartPr/>
              <p14:nvPr/>
            </p14:nvContentPartPr>
            <p14:xfrm>
              <a:off x="6772284" y="4023540"/>
              <a:ext cx="69840" cy="12924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C5AF6E3D-6436-D9BC-97C2-72A72440946F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6766164" y="4017420"/>
                <a:ext cx="8208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BC79FD69-0926-2341-7654-1CB9DEDA6196}"/>
                  </a:ext>
                </a:extLst>
              </p14:cNvPr>
              <p14:cNvContentPartPr/>
              <p14:nvPr/>
            </p14:nvContentPartPr>
            <p14:xfrm>
              <a:off x="6812244" y="3902220"/>
              <a:ext cx="35640" cy="2304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BC79FD69-0926-2341-7654-1CB9DEDA6196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6806124" y="3896100"/>
                <a:ext cx="478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8F9E7B71-86BA-10E7-A945-29E34F5C0A79}"/>
                  </a:ext>
                </a:extLst>
              </p14:cNvPr>
              <p14:cNvContentPartPr/>
              <p14:nvPr/>
            </p14:nvContentPartPr>
            <p14:xfrm>
              <a:off x="6857964" y="3988620"/>
              <a:ext cx="381960" cy="15732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8F9E7B71-86BA-10E7-A945-29E34F5C0A79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6851844" y="3982500"/>
                <a:ext cx="39420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55AA092D-71BA-D9C4-71A8-89996E292A9F}"/>
                  </a:ext>
                </a:extLst>
              </p14:cNvPr>
              <p14:cNvContentPartPr/>
              <p14:nvPr/>
            </p14:nvContentPartPr>
            <p14:xfrm>
              <a:off x="7275924" y="3993300"/>
              <a:ext cx="227880" cy="15084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55AA092D-71BA-D9C4-71A8-89996E292A9F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7269804" y="3987180"/>
                <a:ext cx="2401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6CAF54D7-F9A3-2E49-7EC3-E8AFF8FF1433}"/>
                  </a:ext>
                </a:extLst>
              </p14:cNvPr>
              <p14:cNvContentPartPr/>
              <p14:nvPr/>
            </p14:nvContentPartPr>
            <p14:xfrm>
              <a:off x="7715844" y="3978900"/>
              <a:ext cx="216720" cy="17784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6CAF54D7-F9A3-2E49-7EC3-E8AFF8FF1433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7709724" y="3972780"/>
                <a:ext cx="2289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F4B72987-8A37-B147-9B95-B74FB46DC3F1}"/>
                  </a:ext>
                </a:extLst>
              </p14:cNvPr>
              <p14:cNvContentPartPr/>
              <p14:nvPr/>
            </p14:nvContentPartPr>
            <p14:xfrm>
              <a:off x="7903764" y="3798540"/>
              <a:ext cx="39240" cy="32796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F4B72987-8A37-B147-9B95-B74FB46DC3F1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7897644" y="3792420"/>
                <a:ext cx="5148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C8551283-EAC0-8B2E-1947-BCAB65F4F387}"/>
                  </a:ext>
                </a:extLst>
              </p14:cNvPr>
              <p14:cNvContentPartPr/>
              <p14:nvPr/>
            </p14:nvContentPartPr>
            <p14:xfrm>
              <a:off x="7869204" y="3939660"/>
              <a:ext cx="121320" cy="3816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C8551283-EAC0-8B2E-1947-BCAB65F4F387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7863084" y="3933540"/>
                <a:ext cx="1335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16C29BEF-BD92-47DD-150C-B8E60D760F52}"/>
                  </a:ext>
                </a:extLst>
              </p14:cNvPr>
              <p14:cNvContentPartPr/>
              <p14:nvPr/>
            </p14:nvContentPartPr>
            <p14:xfrm>
              <a:off x="7940484" y="3994020"/>
              <a:ext cx="132840" cy="13176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16C29BEF-BD92-47DD-150C-B8E60D760F52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7934364" y="3987900"/>
                <a:ext cx="1450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C2A569C9-781D-1CF9-B829-C17B1523A595}"/>
                  </a:ext>
                </a:extLst>
              </p14:cNvPr>
              <p14:cNvContentPartPr/>
              <p14:nvPr/>
            </p14:nvContentPartPr>
            <p14:xfrm>
              <a:off x="8042004" y="3991140"/>
              <a:ext cx="52200" cy="25308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C2A569C9-781D-1CF9-B829-C17B1523A595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8035884" y="3985020"/>
                <a:ext cx="6444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DAEE0332-343A-3EE6-A020-DE1D37C452A5}"/>
                  </a:ext>
                </a:extLst>
              </p14:cNvPr>
              <p14:cNvContentPartPr/>
              <p14:nvPr/>
            </p14:nvContentPartPr>
            <p14:xfrm>
              <a:off x="8034444" y="3963060"/>
              <a:ext cx="175680" cy="12708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DAEE0332-343A-3EE6-A020-DE1D37C452A5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8028324" y="3956940"/>
                <a:ext cx="1879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2F6C3C71-54F4-12CE-41D2-9ED42C9ED7ED}"/>
                  </a:ext>
                </a:extLst>
              </p14:cNvPr>
              <p14:cNvContentPartPr/>
              <p14:nvPr/>
            </p14:nvContentPartPr>
            <p14:xfrm>
              <a:off x="8235684" y="3956220"/>
              <a:ext cx="105480" cy="18288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2F6C3C71-54F4-12CE-41D2-9ED42C9ED7ED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8229564" y="3950100"/>
                <a:ext cx="11772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C108BCAA-DB17-6995-0ABF-800FF6239FC4}"/>
                  </a:ext>
                </a:extLst>
              </p14:cNvPr>
              <p14:cNvContentPartPr/>
              <p14:nvPr/>
            </p14:nvContentPartPr>
            <p14:xfrm>
              <a:off x="8331804" y="3973140"/>
              <a:ext cx="26640" cy="13212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C108BCAA-DB17-6995-0ABF-800FF6239FC4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8325684" y="3967020"/>
                <a:ext cx="388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FB3B125C-2A80-92E8-9AAC-79281D607F16}"/>
                  </a:ext>
                </a:extLst>
              </p14:cNvPr>
              <p14:cNvContentPartPr/>
              <p14:nvPr/>
            </p14:nvContentPartPr>
            <p14:xfrm>
              <a:off x="8319204" y="3861180"/>
              <a:ext cx="60120" cy="3060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FB3B125C-2A80-92E8-9AAC-79281D607F16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8313084" y="3855060"/>
                <a:ext cx="723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D75D9C05-9988-5F46-1034-86CA857DCD5C}"/>
                  </a:ext>
                </a:extLst>
              </p14:cNvPr>
              <p14:cNvContentPartPr/>
              <p14:nvPr/>
            </p14:nvContentPartPr>
            <p14:xfrm>
              <a:off x="8396604" y="3921660"/>
              <a:ext cx="124920" cy="19080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D75D9C05-9988-5F46-1034-86CA857DCD5C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8390484" y="3915540"/>
                <a:ext cx="13716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9071B684-EFA3-A5AD-EC9F-3985E2CF8059}"/>
                  </a:ext>
                </a:extLst>
              </p14:cNvPr>
              <p14:cNvContentPartPr/>
              <p14:nvPr/>
            </p14:nvContentPartPr>
            <p14:xfrm>
              <a:off x="8350884" y="3976740"/>
              <a:ext cx="171000" cy="4104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9071B684-EFA3-A5AD-EC9F-3985E2CF8059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8344764" y="3970620"/>
                <a:ext cx="1832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DF275358-976C-5E1A-9637-E2E40AF26F87}"/>
                  </a:ext>
                </a:extLst>
              </p14:cNvPr>
              <p14:cNvContentPartPr/>
              <p14:nvPr/>
            </p14:nvContentPartPr>
            <p14:xfrm>
              <a:off x="8485524" y="3981780"/>
              <a:ext cx="126360" cy="14436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DF275358-976C-5E1A-9637-E2E40AF26F87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8479404" y="3975660"/>
                <a:ext cx="1386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53A519B9-809A-662F-995D-2CBF97DCE0E6}"/>
                  </a:ext>
                </a:extLst>
              </p14:cNvPr>
              <p14:cNvContentPartPr/>
              <p14:nvPr/>
            </p14:nvContentPartPr>
            <p14:xfrm>
              <a:off x="2146464" y="4168981"/>
              <a:ext cx="114480" cy="12600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53A519B9-809A-662F-995D-2CBF97DCE0E6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2140344" y="4162861"/>
                <a:ext cx="126720" cy="13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8" name="Group 277">
            <a:extLst>
              <a:ext uri="{FF2B5EF4-FFF2-40B4-BE49-F238E27FC236}">
                <a16:creationId xmlns:a16="http://schemas.microsoft.com/office/drawing/2014/main" id="{C2DDEDE9-1F9D-52CA-5B1A-70FF011F2285}"/>
              </a:ext>
            </a:extLst>
          </p:cNvPr>
          <p:cNvGrpSpPr/>
          <p:nvPr/>
        </p:nvGrpSpPr>
        <p:grpSpPr>
          <a:xfrm>
            <a:off x="5497704" y="3922381"/>
            <a:ext cx="362880" cy="358200"/>
            <a:chOff x="5497704" y="3922381"/>
            <a:chExt cx="36288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0B1868B-1E79-9706-D3EA-6C2F45FF3091}"/>
                    </a:ext>
                  </a:extLst>
                </p14:cNvPr>
                <p14:cNvContentPartPr/>
                <p14:nvPr/>
              </p14:nvContentPartPr>
              <p14:xfrm>
                <a:off x="5497704" y="4048381"/>
                <a:ext cx="215280" cy="2322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0B1868B-1E79-9706-D3EA-6C2F45FF309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491584" y="4042261"/>
                  <a:ext cx="2275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FC926EA2-BE29-5537-8FD6-DBD49DFACE7C}"/>
                    </a:ext>
                  </a:extLst>
                </p14:cNvPr>
                <p14:cNvContentPartPr/>
                <p14:nvPr/>
              </p14:nvContentPartPr>
              <p14:xfrm>
                <a:off x="5738544" y="3978901"/>
                <a:ext cx="13680" cy="1652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FC926EA2-BE29-5537-8FD6-DBD49DFACE7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732424" y="3972781"/>
                  <a:ext cx="25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66B77D29-5755-BA5D-FF41-ABFC4C9D8FC0}"/>
                    </a:ext>
                  </a:extLst>
                </p14:cNvPr>
                <p14:cNvContentPartPr/>
                <p14:nvPr/>
              </p14:nvContentPartPr>
              <p14:xfrm>
                <a:off x="5745024" y="3922381"/>
                <a:ext cx="115560" cy="1461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66B77D29-5755-BA5D-FF41-ABFC4C9D8FC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738904" y="3916261"/>
                  <a:ext cx="12780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A55BAB1B-475E-E4F9-CE8A-D2885083C54E}"/>
              </a:ext>
            </a:extLst>
          </p:cNvPr>
          <p:cNvGrpSpPr/>
          <p:nvPr/>
        </p:nvGrpSpPr>
        <p:grpSpPr>
          <a:xfrm>
            <a:off x="8894304" y="3911221"/>
            <a:ext cx="246960" cy="228600"/>
            <a:chOff x="8894304" y="3911221"/>
            <a:chExt cx="246960" cy="22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F62BF928-126B-3942-B61C-6FDF31886B1E}"/>
                    </a:ext>
                  </a:extLst>
                </p14:cNvPr>
                <p14:cNvContentPartPr/>
                <p14:nvPr/>
              </p14:nvContentPartPr>
              <p14:xfrm>
                <a:off x="8894304" y="3992221"/>
                <a:ext cx="98640" cy="1476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F62BF928-126B-3942-B61C-6FDF31886B1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888184" y="3986101"/>
                  <a:ext cx="1108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120F1D5-9AFC-8EA4-A3F5-73AF3B2140FC}"/>
                    </a:ext>
                  </a:extLst>
                </p14:cNvPr>
                <p14:cNvContentPartPr/>
                <p14:nvPr/>
              </p14:nvContentPartPr>
              <p14:xfrm>
                <a:off x="8904744" y="3911221"/>
                <a:ext cx="50400" cy="133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120F1D5-9AFC-8EA4-A3F5-73AF3B2140F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898624" y="3905101"/>
                  <a:ext cx="62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43C07229-B2D8-CAA5-BD32-4DD0E21346D3}"/>
                    </a:ext>
                  </a:extLst>
                </p14:cNvPr>
                <p14:cNvContentPartPr/>
                <p14:nvPr/>
              </p14:nvContentPartPr>
              <p14:xfrm>
                <a:off x="9007344" y="3999061"/>
                <a:ext cx="133920" cy="1278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43C07229-B2D8-CAA5-BD32-4DD0E21346D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001224" y="3992941"/>
                  <a:ext cx="14616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56F29883-304F-BDD0-A713-EB81CB347796}"/>
              </a:ext>
            </a:extLst>
          </p:cNvPr>
          <p:cNvGrpSpPr/>
          <p:nvPr/>
        </p:nvGrpSpPr>
        <p:grpSpPr>
          <a:xfrm>
            <a:off x="9367704" y="3708181"/>
            <a:ext cx="1183680" cy="554040"/>
            <a:chOff x="9367704" y="3708181"/>
            <a:chExt cx="1183680" cy="55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048C5AA5-1612-0C41-ADFD-A7E419C42ABB}"/>
                    </a:ext>
                  </a:extLst>
                </p14:cNvPr>
                <p14:cNvContentPartPr/>
                <p14:nvPr/>
              </p14:nvContentPartPr>
              <p14:xfrm>
                <a:off x="9367704" y="3836341"/>
                <a:ext cx="223560" cy="2808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048C5AA5-1612-0C41-ADFD-A7E419C42AB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361584" y="3830221"/>
                  <a:ext cx="2358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C9E98E9-15BE-3361-49C6-4DC94D1B56A5}"/>
                    </a:ext>
                  </a:extLst>
                </p14:cNvPr>
                <p14:cNvContentPartPr/>
                <p14:nvPr/>
              </p14:nvContentPartPr>
              <p14:xfrm>
                <a:off x="9740664" y="3785941"/>
                <a:ext cx="131400" cy="3819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C9E98E9-15BE-3361-49C6-4DC94D1B56A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734544" y="3779821"/>
                  <a:ext cx="14364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A49237DF-F187-D424-5C61-1076DC3E6E39}"/>
                    </a:ext>
                  </a:extLst>
                </p14:cNvPr>
                <p14:cNvContentPartPr/>
                <p14:nvPr/>
              </p14:nvContentPartPr>
              <p14:xfrm>
                <a:off x="9562824" y="4154581"/>
                <a:ext cx="189720" cy="1076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A49237DF-F187-D424-5C61-1076DC3E6E3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556704" y="4148461"/>
                  <a:ext cx="2019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8351CF7-C7C5-C41A-47BB-E31E43AB801E}"/>
                    </a:ext>
                  </a:extLst>
                </p14:cNvPr>
                <p14:cNvContentPartPr/>
                <p14:nvPr/>
              </p14:nvContentPartPr>
              <p14:xfrm>
                <a:off x="9966024" y="3844981"/>
                <a:ext cx="71640" cy="1530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8351CF7-C7C5-C41A-47BB-E31E43AB801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959904" y="3838861"/>
                  <a:ext cx="838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2A6BBABD-6391-F0BF-D068-D1F97C2B46FA}"/>
                    </a:ext>
                  </a:extLst>
                </p14:cNvPr>
                <p14:cNvContentPartPr/>
                <p14:nvPr/>
              </p14:nvContentPartPr>
              <p14:xfrm>
                <a:off x="10027224" y="3842101"/>
                <a:ext cx="123840" cy="2833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2A6BBABD-6391-F0BF-D068-D1F97C2B46F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021104" y="3835981"/>
                  <a:ext cx="1360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2C8F6F03-6BE0-D9D6-71CA-0157993F38F5}"/>
                    </a:ext>
                  </a:extLst>
                </p14:cNvPr>
                <p14:cNvContentPartPr/>
                <p14:nvPr/>
              </p14:nvContentPartPr>
              <p14:xfrm>
                <a:off x="10166904" y="3942901"/>
                <a:ext cx="137160" cy="1249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2C8F6F03-6BE0-D9D6-71CA-0157993F38F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160784" y="3936781"/>
                  <a:ext cx="149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7F1ED36-A7B5-B944-8C23-1F0A2B58A33A}"/>
                    </a:ext>
                  </a:extLst>
                </p14:cNvPr>
                <p14:cNvContentPartPr/>
                <p14:nvPr/>
              </p14:nvContentPartPr>
              <p14:xfrm>
                <a:off x="10260864" y="3933901"/>
                <a:ext cx="45000" cy="1908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7F1ED36-A7B5-B944-8C23-1F0A2B58A33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254744" y="3927781"/>
                  <a:ext cx="57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44E4167-2262-6237-E19D-BED0272867B8}"/>
                    </a:ext>
                  </a:extLst>
                </p14:cNvPr>
                <p14:cNvContentPartPr/>
                <p14:nvPr/>
              </p14:nvContentPartPr>
              <p14:xfrm>
                <a:off x="10327464" y="3708181"/>
                <a:ext cx="223920" cy="5036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44E4167-2262-6237-E19D-BED0272867B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321344" y="3702061"/>
                  <a:ext cx="236160" cy="51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D653A5D2-C1A8-5400-0415-1E01AC1010AE}"/>
              </a:ext>
            </a:extLst>
          </p:cNvPr>
          <p:cNvGrpSpPr/>
          <p:nvPr/>
        </p:nvGrpSpPr>
        <p:grpSpPr>
          <a:xfrm>
            <a:off x="1607184" y="4790701"/>
            <a:ext cx="541440" cy="232560"/>
            <a:chOff x="1607184" y="4790701"/>
            <a:chExt cx="54144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0EFBEE7A-EB6A-AE00-0749-9E9E65A0FC80}"/>
                    </a:ext>
                  </a:extLst>
                </p14:cNvPr>
                <p14:cNvContentPartPr/>
                <p14:nvPr/>
              </p14:nvContentPartPr>
              <p14:xfrm>
                <a:off x="1607184" y="4790701"/>
                <a:ext cx="300960" cy="774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0EFBEE7A-EB6A-AE00-0749-9E9E65A0FC8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601064" y="4784581"/>
                  <a:ext cx="3132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E0F9A824-4EEB-18F7-43A2-89E1E5EBE11B}"/>
                    </a:ext>
                  </a:extLst>
                </p14:cNvPr>
                <p14:cNvContentPartPr/>
                <p14:nvPr/>
              </p14:nvContentPartPr>
              <p14:xfrm>
                <a:off x="1744344" y="4833181"/>
                <a:ext cx="60120" cy="1731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E0F9A824-4EEB-18F7-43A2-89E1E5EBE11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738224" y="4827061"/>
                  <a:ext cx="723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FE320C94-DA41-B88E-E9E8-BDB34B26862E}"/>
                    </a:ext>
                  </a:extLst>
                </p14:cNvPr>
                <p14:cNvContentPartPr/>
                <p14:nvPr/>
              </p14:nvContentPartPr>
              <p14:xfrm>
                <a:off x="1679904" y="5002381"/>
                <a:ext cx="231840" cy="208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FE320C94-DA41-B88E-E9E8-BDB34B26862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673784" y="4996261"/>
                  <a:ext cx="244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4AB4D57E-7865-5CC5-C76D-BAC7C129AEF6}"/>
                    </a:ext>
                  </a:extLst>
                </p14:cNvPr>
                <p14:cNvContentPartPr/>
                <p14:nvPr/>
              </p14:nvContentPartPr>
              <p14:xfrm>
                <a:off x="1956024" y="4795021"/>
                <a:ext cx="163440" cy="2106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4AB4D57E-7865-5CC5-C76D-BAC7C129AEF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949904" y="4788901"/>
                  <a:ext cx="1756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303F741C-66D1-6B6A-D39A-33A0DE0DAD09}"/>
                    </a:ext>
                  </a:extLst>
                </p14:cNvPr>
                <p14:cNvContentPartPr/>
                <p14:nvPr/>
              </p14:nvContentPartPr>
              <p14:xfrm>
                <a:off x="1931904" y="4916701"/>
                <a:ext cx="216720" cy="363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303F741C-66D1-6B6A-D39A-33A0DE0DAD0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925784" y="4910581"/>
                  <a:ext cx="22896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0C54B8CA-04C6-E443-9990-130C6F6DA6C2}"/>
              </a:ext>
            </a:extLst>
          </p:cNvPr>
          <p:cNvGrpSpPr/>
          <p:nvPr/>
        </p:nvGrpSpPr>
        <p:grpSpPr>
          <a:xfrm>
            <a:off x="2437704" y="4625461"/>
            <a:ext cx="1377720" cy="372240"/>
            <a:chOff x="2437704" y="4625461"/>
            <a:chExt cx="137772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DDA0B3C5-D940-4640-E714-41338C7B2085}"/>
                    </a:ext>
                  </a:extLst>
                </p14:cNvPr>
                <p14:cNvContentPartPr/>
                <p14:nvPr/>
              </p14:nvContentPartPr>
              <p14:xfrm>
                <a:off x="2437704" y="4771981"/>
                <a:ext cx="222840" cy="1990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DDA0B3C5-D940-4640-E714-41338C7B208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431584" y="4765861"/>
                  <a:ext cx="2350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38A3F4E3-69BA-EE05-1295-1CA9B8913F12}"/>
                    </a:ext>
                  </a:extLst>
                </p14:cNvPr>
                <p14:cNvContentPartPr/>
                <p14:nvPr/>
              </p14:nvContentPartPr>
              <p14:xfrm>
                <a:off x="2650464" y="4685941"/>
                <a:ext cx="31320" cy="1224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38A3F4E3-69BA-EE05-1295-1CA9B8913F1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644344" y="4679821"/>
                  <a:ext cx="43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17A0B0F7-E1F6-1976-2FE5-E9452517FD23}"/>
                    </a:ext>
                  </a:extLst>
                </p14:cNvPr>
                <p14:cNvContentPartPr/>
                <p14:nvPr/>
              </p14:nvContentPartPr>
              <p14:xfrm>
                <a:off x="2651184" y="4625461"/>
                <a:ext cx="144720" cy="1065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17A0B0F7-E1F6-1976-2FE5-E9452517FD2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645064" y="4619341"/>
                  <a:ext cx="156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67905CBE-6A11-9562-E86F-5438A50B92C6}"/>
                    </a:ext>
                  </a:extLst>
                </p14:cNvPr>
                <p14:cNvContentPartPr/>
                <p14:nvPr/>
              </p14:nvContentPartPr>
              <p14:xfrm>
                <a:off x="2913264" y="4774141"/>
                <a:ext cx="192960" cy="1422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67905CBE-6A11-9562-E86F-5438A50B92C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907144" y="4768021"/>
                  <a:ext cx="2052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79DBFF81-FDC7-CC1A-2316-3B8EF5115F2D}"/>
                    </a:ext>
                  </a:extLst>
                </p14:cNvPr>
                <p14:cNvContentPartPr/>
                <p14:nvPr/>
              </p14:nvContentPartPr>
              <p14:xfrm>
                <a:off x="3009384" y="4860541"/>
                <a:ext cx="177840" cy="1371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79DBFF81-FDC7-CC1A-2316-3B8EF5115F2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003264" y="4854421"/>
                  <a:ext cx="190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CAAB438A-D77D-99E7-9731-5582DCBBB19A}"/>
                    </a:ext>
                  </a:extLst>
                </p14:cNvPr>
                <p14:cNvContentPartPr/>
                <p14:nvPr/>
              </p14:nvContentPartPr>
              <p14:xfrm>
                <a:off x="3272544" y="4740301"/>
                <a:ext cx="187200" cy="1429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CAAB438A-D77D-99E7-9731-5582DCBBB19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266424" y="4734181"/>
                  <a:ext cx="1994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2A67A9C7-201D-B5C1-E26B-F224C0AD9D21}"/>
                    </a:ext>
                  </a:extLst>
                </p14:cNvPr>
                <p14:cNvContentPartPr/>
                <p14:nvPr/>
              </p14:nvContentPartPr>
              <p14:xfrm>
                <a:off x="3480624" y="4717261"/>
                <a:ext cx="151200" cy="2469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2A67A9C7-201D-B5C1-E26B-F224C0AD9D2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474504" y="4711141"/>
                  <a:ext cx="1634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3D2DD1AC-ACF2-6F04-BDF9-6D6A61BBE70D}"/>
                    </a:ext>
                  </a:extLst>
                </p14:cNvPr>
                <p14:cNvContentPartPr/>
                <p14:nvPr/>
              </p14:nvContentPartPr>
              <p14:xfrm>
                <a:off x="3655584" y="4766581"/>
                <a:ext cx="151560" cy="925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3D2DD1AC-ACF2-6F04-BDF9-6D6A61BBE70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649464" y="4760461"/>
                  <a:ext cx="1638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DEB6B41A-FC99-0570-DC13-F4E212D8DD60}"/>
                    </a:ext>
                  </a:extLst>
                </p14:cNvPr>
                <p14:cNvContentPartPr/>
                <p14:nvPr/>
              </p14:nvContentPartPr>
              <p14:xfrm>
                <a:off x="3766824" y="4712221"/>
                <a:ext cx="48600" cy="1951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DEB6B41A-FC99-0570-DC13-F4E212D8DD6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760704" y="4706101"/>
                  <a:ext cx="6084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9DF47DA0-351E-F50E-F3B4-BA94164F5FBF}"/>
              </a:ext>
            </a:extLst>
          </p:cNvPr>
          <p:cNvGrpSpPr/>
          <p:nvPr/>
        </p:nvGrpSpPr>
        <p:grpSpPr>
          <a:xfrm>
            <a:off x="4341024" y="4399021"/>
            <a:ext cx="1779480" cy="543600"/>
            <a:chOff x="4341024" y="4399021"/>
            <a:chExt cx="1779480" cy="54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D6602C61-B12A-06F5-D8E9-E6FBB14AB46C}"/>
                    </a:ext>
                  </a:extLst>
                </p14:cNvPr>
                <p14:cNvContentPartPr/>
                <p14:nvPr/>
              </p14:nvContentPartPr>
              <p14:xfrm>
                <a:off x="4341024" y="4584421"/>
                <a:ext cx="166680" cy="2426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D6602C61-B12A-06F5-D8E9-E6FBB14AB46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334904" y="4578301"/>
                  <a:ext cx="1789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91E9DBAE-07BC-D6DA-4BBE-2E4040E5B8AF}"/>
                    </a:ext>
                  </a:extLst>
                </p14:cNvPr>
                <p14:cNvContentPartPr/>
                <p14:nvPr/>
              </p14:nvContentPartPr>
              <p14:xfrm>
                <a:off x="4581504" y="4572541"/>
                <a:ext cx="65160" cy="2509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91E9DBAE-07BC-D6DA-4BBE-2E4040E5B8A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575384" y="4566421"/>
                  <a:ext cx="774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704FF8D6-0524-5F0C-FC57-D2EA15592A3F}"/>
                    </a:ext>
                  </a:extLst>
                </p14:cNvPr>
                <p14:cNvContentPartPr/>
                <p14:nvPr/>
              </p14:nvContentPartPr>
              <p14:xfrm>
                <a:off x="4670064" y="4690621"/>
                <a:ext cx="315000" cy="1299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704FF8D6-0524-5F0C-FC57-D2EA15592A3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663944" y="4684501"/>
                  <a:ext cx="3272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13A0B915-79A9-D52D-ADD8-B0DDA4F64DE7}"/>
                    </a:ext>
                  </a:extLst>
                </p14:cNvPr>
                <p14:cNvContentPartPr/>
                <p14:nvPr/>
              </p14:nvContentPartPr>
              <p14:xfrm>
                <a:off x="4992984" y="4653541"/>
                <a:ext cx="195120" cy="2890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13A0B915-79A9-D52D-ADD8-B0DDA4F64DE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986864" y="4647421"/>
                  <a:ext cx="2073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AD9A308C-66D0-CAC9-BC7E-23AF73217F85}"/>
                    </a:ext>
                  </a:extLst>
                </p14:cNvPr>
                <p14:cNvContentPartPr/>
                <p14:nvPr/>
              </p14:nvContentPartPr>
              <p14:xfrm>
                <a:off x="5305464" y="4611421"/>
                <a:ext cx="149400" cy="1544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AD9A308C-66D0-CAC9-BC7E-23AF73217F8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299344" y="4605301"/>
                  <a:ext cx="1616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F82B9897-ED90-3FBF-ACDA-DD7BE5FDD751}"/>
                    </a:ext>
                  </a:extLst>
                </p14:cNvPr>
                <p14:cNvContentPartPr/>
                <p14:nvPr/>
              </p14:nvContentPartPr>
              <p14:xfrm>
                <a:off x="5453424" y="4455541"/>
                <a:ext cx="85320" cy="2836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F82B9897-ED90-3FBF-ACDA-DD7BE5FDD75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447304" y="4449421"/>
                  <a:ext cx="975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3120C6B2-DDA4-C355-4C77-F67F8D41BB8D}"/>
                    </a:ext>
                  </a:extLst>
                </p14:cNvPr>
                <p14:cNvContentPartPr/>
                <p14:nvPr/>
              </p14:nvContentPartPr>
              <p14:xfrm>
                <a:off x="5446944" y="4617181"/>
                <a:ext cx="275760" cy="1173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3120C6B2-DDA4-C355-4C77-F67F8D41BB8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440824" y="4611061"/>
                  <a:ext cx="288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1A252D05-100E-945D-C9D2-C46F213C4FF2}"/>
                    </a:ext>
                  </a:extLst>
                </p14:cNvPr>
                <p14:cNvContentPartPr/>
                <p14:nvPr/>
              </p14:nvContentPartPr>
              <p14:xfrm>
                <a:off x="5746824" y="4635181"/>
                <a:ext cx="28080" cy="2044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1A252D05-100E-945D-C9D2-C46F213C4FF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740704" y="4629061"/>
                  <a:ext cx="403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4A62A893-AF09-F26B-E991-38F47F878D40}"/>
                    </a:ext>
                  </a:extLst>
                </p14:cNvPr>
                <p14:cNvContentPartPr/>
                <p14:nvPr/>
              </p14:nvContentPartPr>
              <p14:xfrm>
                <a:off x="5760504" y="4600621"/>
                <a:ext cx="117360" cy="1116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4A62A893-AF09-F26B-E991-38F47F878D4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754384" y="4594501"/>
                  <a:ext cx="1296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92AF3267-739C-556E-C327-628D5C6478DF}"/>
                    </a:ext>
                  </a:extLst>
                </p14:cNvPr>
                <p14:cNvContentPartPr/>
                <p14:nvPr/>
              </p14:nvContentPartPr>
              <p14:xfrm>
                <a:off x="5912064" y="4399021"/>
                <a:ext cx="208440" cy="3837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92AF3267-739C-556E-C327-628D5C6478D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905944" y="4392901"/>
                  <a:ext cx="220680" cy="39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96E59BED-8112-DC9E-4146-9A6EF1BF0888}"/>
              </a:ext>
            </a:extLst>
          </p:cNvPr>
          <p:cNvGrpSpPr/>
          <p:nvPr/>
        </p:nvGrpSpPr>
        <p:grpSpPr>
          <a:xfrm>
            <a:off x="2663424" y="5071501"/>
            <a:ext cx="866880" cy="403200"/>
            <a:chOff x="2663424" y="5071501"/>
            <a:chExt cx="86688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FBE2BA20-A6B3-1158-6310-61553D3B4C97}"/>
                    </a:ext>
                  </a:extLst>
                </p14:cNvPr>
                <p14:cNvContentPartPr/>
                <p14:nvPr/>
              </p14:nvContentPartPr>
              <p14:xfrm>
                <a:off x="2663424" y="5210101"/>
                <a:ext cx="153360" cy="2646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FBE2BA20-A6B3-1158-6310-61553D3B4C9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657304" y="5203981"/>
                  <a:ext cx="1656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ABFABFAB-26D1-742E-4AB0-3B191A7C098F}"/>
                    </a:ext>
                  </a:extLst>
                </p14:cNvPr>
                <p14:cNvContentPartPr/>
                <p14:nvPr/>
              </p14:nvContentPartPr>
              <p14:xfrm>
                <a:off x="2843064" y="5255101"/>
                <a:ext cx="39600" cy="1616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ABFABFAB-26D1-742E-4AB0-3B191A7C098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836944" y="5248981"/>
                  <a:ext cx="518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4151FE86-84A2-0697-03DA-BA517419678A}"/>
                    </a:ext>
                  </a:extLst>
                </p14:cNvPr>
                <p14:cNvContentPartPr/>
                <p14:nvPr/>
              </p14:nvContentPartPr>
              <p14:xfrm>
                <a:off x="2824704" y="5209381"/>
                <a:ext cx="169560" cy="2329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4151FE86-84A2-0697-03DA-BA517419678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818584" y="5203261"/>
                  <a:ext cx="1818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0B177763-797E-2998-B4FE-66E11294D582}"/>
                    </a:ext>
                  </a:extLst>
                </p14:cNvPr>
                <p14:cNvContentPartPr/>
                <p14:nvPr/>
              </p14:nvContentPartPr>
              <p14:xfrm>
                <a:off x="3110544" y="5324221"/>
                <a:ext cx="14760" cy="1364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0B177763-797E-2998-B4FE-66E11294D58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104424" y="5318101"/>
                  <a:ext cx="27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70CC95E9-7CC4-C915-E4F4-B6E447C5C83E}"/>
                    </a:ext>
                  </a:extLst>
                </p14:cNvPr>
                <p14:cNvContentPartPr/>
                <p14:nvPr/>
              </p14:nvContentPartPr>
              <p14:xfrm>
                <a:off x="3199824" y="5178061"/>
                <a:ext cx="200880" cy="2095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70CC95E9-7CC4-C915-E4F4-B6E447C5C83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193704" y="5171941"/>
                  <a:ext cx="2131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A3532604-A4C7-879E-E7B9-AC70FA0725A6}"/>
                    </a:ext>
                  </a:extLst>
                </p14:cNvPr>
                <p14:cNvContentPartPr/>
                <p14:nvPr/>
              </p14:nvContentPartPr>
              <p14:xfrm>
                <a:off x="3401424" y="5071501"/>
                <a:ext cx="128880" cy="2962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A3532604-A4C7-879E-E7B9-AC70FA0725A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395304" y="5065381"/>
                  <a:ext cx="141120" cy="30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CA94B138-F76F-23B2-D424-358B2B592F72}"/>
              </a:ext>
            </a:extLst>
          </p:cNvPr>
          <p:cNvGrpSpPr/>
          <p:nvPr/>
        </p:nvGrpSpPr>
        <p:grpSpPr>
          <a:xfrm>
            <a:off x="4123584" y="5049181"/>
            <a:ext cx="474480" cy="304200"/>
            <a:chOff x="4123584" y="5049181"/>
            <a:chExt cx="47448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01B58850-6E8D-9F5A-CD2F-F9932ED5B49F}"/>
                    </a:ext>
                  </a:extLst>
                </p14:cNvPr>
                <p14:cNvContentPartPr/>
                <p14:nvPr/>
              </p14:nvContentPartPr>
              <p14:xfrm>
                <a:off x="4123584" y="5084821"/>
                <a:ext cx="196200" cy="2685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01B58850-6E8D-9F5A-CD2F-F9932ED5B49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117464" y="5078701"/>
                  <a:ext cx="2084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C1355EA2-5781-6C87-53C8-08D9B147493E}"/>
                    </a:ext>
                  </a:extLst>
                </p14:cNvPr>
                <p14:cNvContentPartPr/>
                <p14:nvPr/>
              </p14:nvContentPartPr>
              <p14:xfrm>
                <a:off x="4323384" y="5175901"/>
                <a:ext cx="160920" cy="1562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C1355EA2-5781-6C87-53C8-08D9B147493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317264" y="5169781"/>
                  <a:ext cx="1731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D4362F47-FAE0-5869-36CF-463DBE8B5C92}"/>
                    </a:ext>
                  </a:extLst>
                </p14:cNvPr>
                <p14:cNvContentPartPr/>
                <p14:nvPr/>
              </p14:nvContentPartPr>
              <p14:xfrm>
                <a:off x="4395384" y="5228461"/>
                <a:ext cx="65160" cy="201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D4362F47-FAE0-5869-36CF-463DBE8B5C9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389264" y="5222341"/>
                  <a:ext cx="77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1F07F31E-9B99-244C-A937-E53C5546B113}"/>
                    </a:ext>
                  </a:extLst>
                </p14:cNvPr>
                <p14:cNvContentPartPr/>
                <p14:nvPr/>
              </p14:nvContentPartPr>
              <p14:xfrm>
                <a:off x="4507344" y="5075101"/>
                <a:ext cx="18720" cy="1148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1F07F31E-9B99-244C-A937-E53C5546B11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501224" y="5068981"/>
                  <a:ext cx="30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B7243EEE-2683-AEF6-588B-B1B5CEAE1485}"/>
                    </a:ext>
                  </a:extLst>
                </p14:cNvPr>
                <p14:cNvContentPartPr/>
                <p14:nvPr/>
              </p14:nvContentPartPr>
              <p14:xfrm>
                <a:off x="4501224" y="5049181"/>
                <a:ext cx="96840" cy="871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B7243EEE-2683-AEF6-588B-B1B5CEAE148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495104" y="5043061"/>
                  <a:ext cx="10908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666E9C04-7BD3-8385-15B6-D888DC61F82B}"/>
              </a:ext>
            </a:extLst>
          </p:cNvPr>
          <p:cNvGrpSpPr/>
          <p:nvPr/>
        </p:nvGrpSpPr>
        <p:grpSpPr>
          <a:xfrm>
            <a:off x="4865544" y="4936141"/>
            <a:ext cx="1067760" cy="390600"/>
            <a:chOff x="4865544" y="4936141"/>
            <a:chExt cx="1067760" cy="39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AAC2E532-237D-EA2E-3EB3-654399A9BA1E}"/>
                    </a:ext>
                  </a:extLst>
                </p14:cNvPr>
                <p14:cNvContentPartPr/>
                <p14:nvPr/>
              </p14:nvContentPartPr>
              <p14:xfrm>
                <a:off x="4865544" y="5201461"/>
                <a:ext cx="106200" cy="12528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AAC2E532-237D-EA2E-3EB3-654399A9BA1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859424" y="5195341"/>
                  <a:ext cx="1184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E656AF28-4CD0-43D7-A621-3B8A32793AB0}"/>
                    </a:ext>
                  </a:extLst>
                </p14:cNvPr>
                <p14:cNvContentPartPr/>
                <p14:nvPr/>
              </p14:nvContentPartPr>
              <p14:xfrm>
                <a:off x="4932864" y="5119381"/>
                <a:ext cx="49320" cy="3456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E656AF28-4CD0-43D7-A621-3B8A32793AB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926744" y="5113261"/>
                  <a:ext cx="61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BB8FB447-B361-08A8-5780-348EC3344312}"/>
                    </a:ext>
                  </a:extLst>
                </p14:cNvPr>
                <p14:cNvContentPartPr/>
                <p14:nvPr/>
              </p14:nvContentPartPr>
              <p14:xfrm>
                <a:off x="5021064" y="5189221"/>
                <a:ext cx="187560" cy="982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BB8FB447-B361-08A8-5780-348EC334431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014944" y="5183101"/>
                  <a:ext cx="1998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6714758B-81D6-9A5F-7DA0-E8B1886A8163}"/>
                    </a:ext>
                  </a:extLst>
                </p14:cNvPr>
                <p14:cNvContentPartPr/>
                <p14:nvPr/>
              </p14:nvContentPartPr>
              <p14:xfrm>
                <a:off x="5199264" y="5067901"/>
                <a:ext cx="163800" cy="1980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6714758B-81D6-9A5F-7DA0-E8B1886A816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193144" y="5061781"/>
                  <a:ext cx="1760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A18F5970-FD93-2DB6-1E2A-DF63A2BB336D}"/>
                    </a:ext>
                  </a:extLst>
                </p14:cNvPr>
                <p14:cNvContentPartPr/>
                <p14:nvPr/>
              </p14:nvContentPartPr>
              <p14:xfrm>
                <a:off x="5376384" y="5141701"/>
                <a:ext cx="120960" cy="1116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A18F5970-FD93-2DB6-1E2A-DF63A2BB336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370264" y="5135581"/>
                  <a:ext cx="133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D85DBC08-FC4A-5E28-58B2-A9F75AA28AA2}"/>
                    </a:ext>
                  </a:extLst>
                </p14:cNvPr>
                <p14:cNvContentPartPr/>
                <p14:nvPr/>
              </p14:nvContentPartPr>
              <p14:xfrm>
                <a:off x="5521464" y="5103901"/>
                <a:ext cx="131760" cy="1501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D85DBC08-FC4A-5E28-58B2-A9F75AA28AA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515344" y="5097781"/>
                  <a:ext cx="1440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F3E62EF1-F796-0C81-F89D-6575C89E529A}"/>
                    </a:ext>
                  </a:extLst>
                </p14:cNvPr>
                <p14:cNvContentPartPr/>
                <p14:nvPr/>
              </p14:nvContentPartPr>
              <p14:xfrm>
                <a:off x="5651424" y="5099221"/>
                <a:ext cx="104040" cy="1227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F3E62EF1-F796-0C81-F89D-6575C89E529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645304" y="5093101"/>
                  <a:ext cx="1162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2170B4D5-816B-4FF0-BDE1-EACEE3B48278}"/>
                    </a:ext>
                  </a:extLst>
                </p14:cNvPr>
                <p14:cNvContentPartPr/>
                <p14:nvPr/>
              </p14:nvContentPartPr>
              <p14:xfrm>
                <a:off x="5775984" y="4936141"/>
                <a:ext cx="157320" cy="2613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2170B4D5-816B-4FF0-BDE1-EACEE3B48278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769864" y="4930021"/>
                  <a:ext cx="16956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6F6071A4-EDAD-6749-0F0C-23353C28ADEF}"/>
              </a:ext>
            </a:extLst>
          </p:cNvPr>
          <p:cNvGrpSpPr/>
          <p:nvPr/>
        </p:nvGrpSpPr>
        <p:grpSpPr>
          <a:xfrm>
            <a:off x="6236064" y="4870621"/>
            <a:ext cx="1353600" cy="418680"/>
            <a:chOff x="6236064" y="4870621"/>
            <a:chExt cx="135360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3423B712-13F6-2DFB-B32F-DC2EED9077B2}"/>
                    </a:ext>
                  </a:extLst>
                </p14:cNvPr>
                <p14:cNvContentPartPr/>
                <p14:nvPr/>
              </p14:nvContentPartPr>
              <p14:xfrm>
                <a:off x="6240384" y="5090221"/>
                <a:ext cx="30600" cy="19908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3423B712-13F6-2DFB-B32F-DC2EED9077B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234264" y="5084101"/>
                  <a:ext cx="428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16AE7FD4-0A21-823E-D6B1-6F76D88E7BAB}"/>
                    </a:ext>
                  </a:extLst>
                </p14:cNvPr>
                <p14:cNvContentPartPr/>
                <p14:nvPr/>
              </p14:nvContentPartPr>
              <p14:xfrm>
                <a:off x="6236064" y="5052421"/>
                <a:ext cx="117360" cy="1558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16AE7FD4-0A21-823E-D6B1-6F76D88E7BA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229944" y="5046301"/>
                  <a:ext cx="1296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936951B5-79DA-CE2D-7114-DB0D0DBCB5F1}"/>
                    </a:ext>
                  </a:extLst>
                </p14:cNvPr>
                <p14:cNvContentPartPr/>
                <p14:nvPr/>
              </p14:nvContentPartPr>
              <p14:xfrm>
                <a:off x="6378624" y="5065021"/>
                <a:ext cx="139320" cy="1288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936951B5-79DA-CE2D-7114-DB0D0DBCB5F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372504" y="5058901"/>
                  <a:ext cx="1515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B3054111-3040-704F-5D21-7DBB094DD2E1}"/>
                    </a:ext>
                  </a:extLst>
                </p14:cNvPr>
                <p14:cNvContentPartPr/>
                <p14:nvPr/>
              </p14:nvContentPartPr>
              <p14:xfrm>
                <a:off x="6528384" y="5073661"/>
                <a:ext cx="91800" cy="12420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B3054111-3040-704F-5D21-7DBB094DD2E1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522264" y="5067541"/>
                  <a:ext cx="104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E8085BB2-4F38-ED76-F2B1-D0D57B9BC034}"/>
                    </a:ext>
                  </a:extLst>
                </p14:cNvPr>
                <p14:cNvContentPartPr/>
                <p14:nvPr/>
              </p14:nvContentPartPr>
              <p14:xfrm>
                <a:off x="6661224" y="4905541"/>
                <a:ext cx="107280" cy="2739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E8085BB2-4F38-ED76-F2B1-D0D57B9BC03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655104" y="4899421"/>
                  <a:ext cx="1195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CC81E3B8-01FC-D966-711B-B188BDDB3B30}"/>
                    </a:ext>
                  </a:extLst>
                </p14:cNvPr>
                <p14:cNvContentPartPr/>
                <p14:nvPr/>
              </p14:nvContentPartPr>
              <p14:xfrm>
                <a:off x="6634584" y="5035861"/>
                <a:ext cx="223200" cy="1299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CC81E3B8-01FC-D966-711B-B188BDDB3B3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628464" y="5029741"/>
                  <a:ext cx="2354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8413D5D6-2ED9-CE4A-D3C1-DEA28099FA1D}"/>
                    </a:ext>
                  </a:extLst>
                </p14:cNvPr>
                <p14:cNvContentPartPr/>
                <p14:nvPr/>
              </p14:nvContentPartPr>
              <p14:xfrm>
                <a:off x="6747984" y="4995181"/>
                <a:ext cx="60840" cy="1800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8413D5D6-2ED9-CE4A-D3C1-DEA28099FA1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741864" y="4989061"/>
                  <a:ext cx="73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0A69691B-7705-B244-C5AD-7ABAA2F8C021}"/>
                    </a:ext>
                  </a:extLst>
                </p14:cNvPr>
                <p14:cNvContentPartPr/>
                <p14:nvPr/>
              </p14:nvContentPartPr>
              <p14:xfrm>
                <a:off x="6890184" y="4870621"/>
                <a:ext cx="120240" cy="2930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0A69691B-7705-B244-C5AD-7ABAA2F8C02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884064" y="4864501"/>
                  <a:ext cx="1324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940F4BBE-D741-9360-4B17-C0EF340B5B96}"/>
                    </a:ext>
                  </a:extLst>
                </p14:cNvPr>
                <p14:cNvContentPartPr/>
                <p14:nvPr/>
              </p14:nvContentPartPr>
              <p14:xfrm>
                <a:off x="6860304" y="5016781"/>
                <a:ext cx="247680" cy="1238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940F4BBE-D741-9360-4B17-C0EF340B5B9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854184" y="5010661"/>
                  <a:ext cx="259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D1E76B09-E785-9D22-FD6C-4E93FCF77B3F}"/>
                    </a:ext>
                  </a:extLst>
                </p14:cNvPr>
                <p14:cNvContentPartPr/>
                <p14:nvPr/>
              </p14:nvContentPartPr>
              <p14:xfrm>
                <a:off x="7016544" y="4939741"/>
                <a:ext cx="61920" cy="4032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D1E76B09-E785-9D22-FD6C-4E93FCF77B3F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010424" y="4933621"/>
                  <a:ext cx="74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AF4925A9-D068-93E8-7AF5-16766A5D6BBA}"/>
                    </a:ext>
                  </a:extLst>
                </p14:cNvPr>
                <p14:cNvContentPartPr/>
                <p14:nvPr/>
              </p14:nvContentPartPr>
              <p14:xfrm>
                <a:off x="7125624" y="4978261"/>
                <a:ext cx="305280" cy="16236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AF4925A9-D068-93E8-7AF5-16766A5D6BB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119504" y="4972141"/>
                  <a:ext cx="317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604EEF56-D0B1-1CAF-C31B-5B39AAEF7416}"/>
                    </a:ext>
                  </a:extLst>
                </p14:cNvPr>
                <p14:cNvContentPartPr/>
                <p14:nvPr/>
              </p14:nvContentPartPr>
              <p14:xfrm>
                <a:off x="7538544" y="5053141"/>
                <a:ext cx="51120" cy="198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604EEF56-D0B1-1CAF-C31B-5B39AAEF7416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532424" y="5047021"/>
                  <a:ext cx="6336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B68A8748-8B70-ECA0-BA91-B106CE476633}"/>
              </a:ext>
            </a:extLst>
          </p:cNvPr>
          <p:cNvGrpSpPr/>
          <p:nvPr/>
        </p:nvGrpSpPr>
        <p:grpSpPr>
          <a:xfrm>
            <a:off x="3669624" y="5167261"/>
            <a:ext cx="376200" cy="179280"/>
            <a:chOff x="3669624" y="5167261"/>
            <a:chExt cx="376200" cy="17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3515D192-FF87-7C52-E787-469952263565}"/>
                    </a:ext>
                  </a:extLst>
                </p14:cNvPr>
                <p14:cNvContentPartPr/>
                <p14:nvPr/>
              </p14:nvContentPartPr>
              <p14:xfrm>
                <a:off x="3711744" y="5219461"/>
                <a:ext cx="334080" cy="457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3515D192-FF87-7C52-E787-46995226356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705624" y="5213341"/>
                  <a:ext cx="346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9875DCB8-54D8-B514-4A28-D9B0C8899DDC}"/>
                    </a:ext>
                  </a:extLst>
                </p14:cNvPr>
                <p14:cNvContentPartPr/>
                <p14:nvPr/>
              </p14:nvContentPartPr>
              <p14:xfrm>
                <a:off x="3669624" y="5167261"/>
                <a:ext cx="196200" cy="1792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9875DCB8-54D8-B514-4A28-D9B0C8899DDC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663504" y="5161141"/>
                  <a:ext cx="20844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4C911E49-A7BE-A860-00DD-ED137C4BD8A9}"/>
              </a:ext>
            </a:extLst>
          </p:cNvPr>
          <p:cNvGrpSpPr/>
          <p:nvPr/>
        </p:nvGrpSpPr>
        <p:grpSpPr>
          <a:xfrm>
            <a:off x="2685024" y="5698261"/>
            <a:ext cx="191880" cy="188640"/>
            <a:chOff x="2685024" y="5698261"/>
            <a:chExt cx="191880" cy="1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61D5972B-31B1-2AEB-049D-3440298896F0}"/>
                    </a:ext>
                  </a:extLst>
                </p14:cNvPr>
                <p14:cNvContentPartPr/>
                <p14:nvPr/>
              </p14:nvContentPartPr>
              <p14:xfrm>
                <a:off x="2685024" y="5698261"/>
                <a:ext cx="191880" cy="18864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61D5972B-31B1-2AEB-049D-3440298896F0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678904" y="5692141"/>
                  <a:ext cx="204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CE78016C-CFBA-B270-F887-DF594B43D4D4}"/>
                    </a:ext>
                  </a:extLst>
                </p14:cNvPr>
                <p14:cNvContentPartPr/>
                <p14:nvPr/>
              </p14:nvContentPartPr>
              <p14:xfrm>
                <a:off x="2692944" y="5801581"/>
                <a:ext cx="144720" cy="244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CE78016C-CFBA-B270-F887-DF594B43D4D4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686824" y="5795461"/>
                  <a:ext cx="1569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B459BEC6-B0D4-E088-AE69-D1BE0D516005}"/>
              </a:ext>
            </a:extLst>
          </p:cNvPr>
          <p:cNvGrpSpPr/>
          <p:nvPr/>
        </p:nvGrpSpPr>
        <p:grpSpPr>
          <a:xfrm>
            <a:off x="3282264" y="2873701"/>
            <a:ext cx="982800" cy="525960"/>
            <a:chOff x="3282264" y="2873701"/>
            <a:chExt cx="982800" cy="52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21BEE52A-B394-BDD5-E766-3E15122954D5}"/>
                    </a:ext>
                  </a:extLst>
                </p14:cNvPr>
                <p14:cNvContentPartPr/>
                <p14:nvPr/>
              </p14:nvContentPartPr>
              <p14:xfrm>
                <a:off x="3282264" y="3096181"/>
                <a:ext cx="227160" cy="2530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21BEE52A-B394-BDD5-E766-3E15122954D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276144" y="3090061"/>
                  <a:ext cx="2394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5E1D3621-0DE4-93E1-B85F-BAB34BD71CD5}"/>
                    </a:ext>
                  </a:extLst>
                </p14:cNvPr>
                <p14:cNvContentPartPr/>
                <p14:nvPr/>
              </p14:nvContentPartPr>
              <p14:xfrm>
                <a:off x="3669264" y="3072421"/>
                <a:ext cx="204840" cy="2390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5E1D3621-0DE4-93E1-B85F-BAB34BD71CD5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663144" y="3066301"/>
                  <a:ext cx="2170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A284A5BB-296B-1933-E007-DCC7A1C3B6F6}"/>
                    </a:ext>
                  </a:extLst>
                </p14:cNvPr>
                <p14:cNvContentPartPr/>
                <p14:nvPr/>
              </p14:nvContentPartPr>
              <p14:xfrm>
                <a:off x="3924504" y="2873701"/>
                <a:ext cx="340560" cy="52596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A284A5BB-296B-1933-E007-DCC7A1C3B6F6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918384" y="2867581"/>
                  <a:ext cx="352800" cy="53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46F0B621-F3F4-6738-8FA5-AE31FB6ACC41}"/>
              </a:ext>
            </a:extLst>
          </p:cNvPr>
          <p:cNvGrpSpPr/>
          <p:nvPr/>
        </p:nvGrpSpPr>
        <p:grpSpPr>
          <a:xfrm>
            <a:off x="3029904" y="5660461"/>
            <a:ext cx="385920" cy="190440"/>
            <a:chOff x="3029904" y="5660461"/>
            <a:chExt cx="385920" cy="19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BF0DE72C-EEF3-F9B7-1EB7-28E4AD5DB5DB}"/>
                    </a:ext>
                  </a:extLst>
                </p14:cNvPr>
                <p14:cNvContentPartPr/>
                <p14:nvPr/>
              </p14:nvContentPartPr>
              <p14:xfrm>
                <a:off x="3029904" y="5747941"/>
                <a:ext cx="385920" cy="2700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BF0DE72C-EEF3-F9B7-1EB7-28E4AD5DB5DB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023784" y="5741821"/>
                  <a:ext cx="398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420C7E59-E401-ADC1-66FC-F6DFB8CC8441}"/>
                    </a:ext>
                  </a:extLst>
                </p14:cNvPr>
                <p14:cNvContentPartPr/>
                <p14:nvPr/>
              </p14:nvContentPartPr>
              <p14:xfrm>
                <a:off x="3033864" y="5660461"/>
                <a:ext cx="159120" cy="19044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420C7E59-E401-ADC1-66FC-F6DFB8CC8441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027744" y="5654341"/>
                  <a:ext cx="17136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DCE3F08E-48EE-0787-7B03-4294FE1BEC27}"/>
              </a:ext>
            </a:extLst>
          </p:cNvPr>
          <p:cNvGrpSpPr/>
          <p:nvPr/>
        </p:nvGrpSpPr>
        <p:grpSpPr>
          <a:xfrm>
            <a:off x="3663144" y="5683501"/>
            <a:ext cx="522000" cy="189360"/>
            <a:chOff x="3663144" y="5683501"/>
            <a:chExt cx="522000" cy="18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612AFDD1-8E14-A9FF-FE1A-3012510D6E0E}"/>
                    </a:ext>
                  </a:extLst>
                </p14:cNvPr>
                <p14:cNvContentPartPr/>
                <p14:nvPr/>
              </p14:nvContentPartPr>
              <p14:xfrm>
                <a:off x="3663144" y="5684221"/>
                <a:ext cx="238680" cy="1886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612AFDD1-8E14-A9FF-FE1A-3012510D6E0E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657024" y="5678101"/>
                  <a:ext cx="2509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067E3FD9-4652-BEDC-46C0-9ECA6EB7BCA1}"/>
                    </a:ext>
                  </a:extLst>
                </p14:cNvPr>
                <p14:cNvContentPartPr/>
                <p14:nvPr/>
              </p14:nvContentPartPr>
              <p14:xfrm>
                <a:off x="3723984" y="5771341"/>
                <a:ext cx="141120" cy="1476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067E3FD9-4652-BEDC-46C0-9ECA6EB7BCA1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717864" y="5765221"/>
                  <a:ext cx="1533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F1EE4440-8BB9-A87C-463C-C751E4058F02}"/>
                    </a:ext>
                  </a:extLst>
                </p14:cNvPr>
                <p14:cNvContentPartPr/>
                <p14:nvPr/>
              </p14:nvContentPartPr>
              <p14:xfrm>
                <a:off x="4102704" y="5683501"/>
                <a:ext cx="26280" cy="16632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F1EE4440-8BB9-A87C-463C-C751E4058F02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096584" y="5677381"/>
                  <a:ext cx="38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F563C6BD-4726-24D5-5837-43B45894DB12}"/>
                    </a:ext>
                  </a:extLst>
                </p14:cNvPr>
                <p14:cNvContentPartPr/>
                <p14:nvPr/>
              </p14:nvContentPartPr>
              <p14:xfrm>
                <a:off x="3987864" y="5740381"/>
                <a:ext cx="197280" cy="4608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F563C6BD-4726-24D5-5837-43B45894DB12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981744" y="5734261"/>
                  <a:ext cx="20952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4FCE021E-7049-F0FF-AEB9-B094CF9493AE}"/>
              </a:ext>
            </a:extLst>
          </p:cNvPr>
          <p:cNvGrpSpPr/>
          <p:nvPr/>
        </p:nvGrpSpPr>
        <p:grpSpPr>
          <a:xfrm>
            <a:off x="4438944" y="5508541"/>
            <a:ext cx="1292760" cy="361440"/>
            <a:chOff x="4438944" y="5508541"/>
            <a:chExt cx="129276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E1E1B931-0A2E-6191-0F6A-F5991A83638B}"/>
                    </a:ext>
                  </a:extLst>
                </p14:cNvPr>
                <p14:cNvContentPartPr/>
                <p14:nvPr/>
              </p14:nvContentPartPr>
              <p14:xfrm>
                <a:off x="4438944" y="5618701"/>
                <a:ext cx="207720" cy="22464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E1E1B931-0A2E-6191-0F6A-F5991A83638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432824" y="5612581"/>
                  <a:ext cx="2199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C33E6F3E-5C5B-7C78-51A3-02E8265A6FA7}"/>
                    </a:ext>
                  </a:extLst>
                </p14:cNvPr>
                <p14:cNvContentPartPr/>
                <p14:nvPr/>
              </p14:nvContentPartPr>
              <p14:xfrm>
                <a:off x="4641624" y="5546341"/>
                <a:ext cx="41400" cy="12492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C33E6F3E-5C5B-7C78-51A3-02E8265A6FA7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635504" y="5540221"/>
                  <a:ext cx="536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AD5CD323-7BA3-D994-DBDF-13A9C9B26722}"/>
                    </a:ext>
                  </a:extLst>
                </p14:cNvPr>
                <p14:cNvContentPartPr/>
                <p14:nvPr/>
              </p14:nvContentPartPr>
              <p14:xfrm>
                <a:off x="4605624" y="5565061"/>
                <a:ext cx="134280" cy="3204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AD5CD323-7BA3-D994-DBDF-13A9C9B26722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599504" y="5558941"/>
                  <a:ext cx="146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CE07F9A6-26F3-9C46-E6D0-35CF6725B5B3}"/>
                    </a:ext>
                  </a:extLst>
                </p14:cNvPr>
                <p14:cNvContentPartPr/>
                <p14:nvPr/>
              </p14:nvContentPartPr>
              <p14:xfrm>
                <a:off x="4762224" y="5589181"/>
                <a:ext cx="92160" cy="7056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CE07F9A6-26F3-9C46-E6D0-35CF6725B5B3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756104" y="5583061"/>
                  <a:ext cx="1044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6A0AFC3E-D8F9-9411-F535-2F0A1C188465}"/>
                    </a:ext>
                  </a:extLst>
                </p14:cNvPr>
                <p14:cNvContentPartPr/>
                <p14:nvPr/>
              </p14:nvContentPartPr>
              <p14:xfrm>
                <a:off x="4960224" y="5536981"/>
                <a:ext cx="151200" cy="30492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6A0AFC3E-D8F9-9411-F535-2F0A1C18846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954104" y="5530861"/>
                  <a:ext cx="1634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C85D9A9C-D4AB-EABA-D8E8-ADEC3C7B3883}"/>
                    </a:ext>
                  </a:extLst>
                </p14:cNvPr>
                <p14:cNvContentPartPr/>
                <p14:nvPr/>
              </p14:nvContentPartPr>
              <p14:xfrm>
                <a:off x="5169024" y="5638141"/>
                <a:ext cx="140400" cy="16416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C85D9A9C-D4AB-EABA-D8E8-ADEC3C7B3883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162904" y="5632021"/>
                  <a:ext cx="1526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8B7DA586-A8DD-A498-8295-B51603361DE4}"/>
                    </a:ext>
                  </a:extLst>
                </p14:cNvPr>
                <p14:cNvContentPartPr/>
                <p14:nvPr/>
              </p14:nvContentPartPr>
              <p14:xfrm>
                <a:off x="5176944" y="5689621"/>
                <a:ext cx="140400" cy="385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8B7DA586-A8DD-A498-8295-B51603361DE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5170824" y="5683501"/>
                  <a:ext cx="152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5A616FC9-75CB-BB00-A79E-D52891F8048A}"/>
                    </a:ext>
                  </a:extLst>
                </p14:cNvPr>
                <p14:cNvContentPartPr/>
                <p14:nvPr/>
              </p14:nvContentPartPr>
              <p14:xfrm>
                <a:off x="5346504" y="5508541"/>
                <a:ext cx="66600" cy="12708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5A616FC9-75CB-BB00-A79E-D52891F8048A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340384" y="5502421"/>
                  <a:ext cx="788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FBA2B488-CFCD-424B-64E3-682FE2741FF0}"/>
                    </a:ext>
                  </a:extLst>
                </p14:cNvPr>
                <p14:cNvContentPartPr/>
                <p14:nvPr/>
              </p14:nvContentPartPr>
              <p14:xfrm>
                <a:off x="5366304" y="5544901"/>
                <a:ext cx="131040" cy="3168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FBA2B488-CFCD-424B-64E3-682FE2741FF0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360184" y="5538781"/>
                  <a:ext cx="143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07BFFC97-8592-1EC0-4235-9BF64C584464}"/>
                    </a:ext>
                  </a:extLst>
                </p14:cNvPr>
                <p14:cNvContentPartPr/>
                <p14:nvPr/>
              </p14:nvContentPartPr>
              <p14:xfrm>
                <a:off x="5510304" y="5543101"/>
                <a:ext cx="91440" cy="9612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07BFFC97-8592-1EC0-4235-9BF64C584464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504184" y="5536981"/>
                  <a:ext cx="103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BBE301FF-2C1B-F7E0-C34F-196F6CB7AB53}"/>
                    </a:ext>
                  </a:extLst>
                </p14:cNvPr>
                <p14:cNvContentPartPr/>
                <p14:nvPr/>
              </p14:nvContentPartPr>
              <p14:xfrm>
                <a:off x="5705424" y="5692141"/>
                <a:ext cx="26280" cy="17784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BBE301FF-2C1B-F7E0-C34F-196F6CB7AB53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699304" y="5686021"/>
                  <a:ext cx="3852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717A29C7-FEE1-D6BD-D256-EC6B80724545}"/>
              </a:ext>
            </a:extLst>
          </p:cNvPr>
          <p:cNvGrpSpPr/>
          <p:nvPr/>
        </p:nvGrpSpPr>
        <p:grpSpPr>
          <a:xfrm>
            <a:off x="6191064" y="5431861"/>
            <a:ext cx="621360" cy="353160"/>
            <a:chOff x="6191064" y="5431861"/>
            <a:chExt cx="62136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D7F0A6C6-EF54-18CF-73C3-8991C8041E3E}"/>
                    </a:ext>
                  </a:extLst>
                </p14:cNvPr>
                <p14:cNvContentPartPr/>
                <p14:nvPr/>
              </p14:nvContentPartPr>
              <p14:xfrm>
                <a:off x="6191064" y="5477221"/>
                <a:ext cx="179640" cy="30672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D7F0A6C6-EF54-18CF-73C3-8991C8041E3E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184944" y="5471101"/>
                  <a:ext cx="1918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3C098DF4-10C9-60A4-973D-4E3DAD56BCAE}"/>
                    </a:ext>
                  </a:extLst>
                </p14:cNvPr>
                <p14:cNvContentPartPr/>
                <p14:nvPr/>
              </p14:nvContentPartPr>
              <p14:xfrm>
                <a:off x="6362784" y="5606821"/>
                <a:ext cx="172440" cy="17820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3C098DF4-10C9-60A4-973D-4E3DAD56BCAE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356664" y="5600701"/>
                  <a:ext cx="1846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F377C976-ACDD-F439-E328-58DE14F3FCAD}"/>
                    </a:ext>
                  </a:extLst>
                </p14:cNvPr>
                <p14:cNvContentPartPr/>
                <p14:nvPr/>
              </p14:nvContentPartPr>
              <p14:xfrm>
                <a:off x="6391224" y="5654341"/>
                <a:ext cx="164880" cy="3060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F377C976-ACDD-F439-E328-58DE14F3FCAD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385104" y="5648221"/>
                  <a:ext cx="1771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5C786FDE-F1BF-B24E-D055-001C07561B9C}"/>
                    </a:ext>
                  </a:extLst>
                </p14:cNvPr>
                <p14:cNvContentPartPr/>
                <p14:nvPr/>
              </p14:nvContentPartPr>
              <p14:xfrm>
                <a:off x="6543864" y="5431861"/>
                <a:ext cx="55080" cy="16236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5C786FDE-F1BF-B24E-D055-001C07561B9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537744" y="5425741"/>
                  <a:ext cx="673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B24763AF-CF98-17DB-19B6-33BD793042B3}"/>
                    </a:ext>
                  </a:extLst>
                </p14:cNvPr>
                <p14:cNvContentPartPr/>
                <p14:nvPr/>
              </p14:nvContentPartPr>
              <p14:xfrm>
                <a:off x="6549984" y="5510701"/>
                <a:ext cx="127080" cy="1008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B24763AF-CF98-17DB-19B6-33BD793042B3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543864" y="5504581"/>
                  <a:ext cx="139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B3376CE1-632B-78C2-33AA-632E250DEE32}"/>
                    </a:ext>
                  </a:extLst>
                </p14:cNvPr>
                <p14:cNvContentPartPr/>
                <p14:nvPr/>
              </p14:nvContentPartPr>
              <p14:xfrm>
                <a:off x="6720624" y="5470741"/>
                <a:ext cx="91800" cy="11952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B3376CE1-632B-78C2-33AA-632E250DEE32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714504" y="5464621"/>
                  <a:ext cx="10404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ED992EAC-B84E-770F-ED49-415E600606B2}"/>
              </a:ext>
            </a:extLst>
          </p:cNvPr>
          <p:cNvGrpSpPr/>
          <p:nvPr/>
        </p:nvGrpSpPr>
        <p:grpSpPr>
          <a:xfrm>
            <a:off x="7164864" y="5424301"/>
            <a:ext cx="505440" cy="297360"/>
            <a:chOff x="7164864" y="5424301"/>
            <a:chExt cx="50544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68EA3F04-7F6D-BBB8-671A-6D76A560C4E0}"/>
                    </a:ext>
                  </a:extLst>
                </p14:cNvPr>
                <p14:cNvContentPartPr/>
                <p14:nvPr/>
              </p14:nvContentPartPr>
              <p14:xfrm>
                <a:off x="7164864" y="5447341"/>
                <a:ext cx="294840" cy="8388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68EA3F04-7F6D-BBB8-671A-6D76A560C4E0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158744" y="5441221"/>
                  <a:ext cx="3070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0033C614-C0BD-B9D0-5949-420A5F119265}"/>
                    </a:ext>
                  </a:extLst>
                </p14:cNvPr>
                <p14:cNvContentPartPr/>
                <p14:nvPr/>
              </p14:nvContentPartPr>
              <p14:xfrm>
                <a:off x="7284384" y="5516461"/>
                <a:ext cx="57960" cy="20520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0033C614-C0BD-B9D0-5949-420A5F119265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278264" y="5510341"/>
                  <a:ext cx="702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4C5C0A5B-2C91-B9AE-F273-897E464DCC87}"/>
                    </a:ext>
                  </a:extLst>
                </p14:cNvPr>
                <p14:cNvContentPartPr/>
                <p14:nvPr/>
              </p14:nvContentPartPr>
              <p14:xfrm>
                <a:off x="7437384" y="5482981"/>
                <a:ext cx="77760" cy="19728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4C5C0A5B-2C91-B9AE-F273-897E464DCC87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431264" y="5476861"/>
                  <a:ext cx="900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68DC75F0-8016-017D-F9BC-47B40A7E7C39}"/>
                    </a:ext>
                  </a:extLst>
                </p14:cNvPr>
                <p14:cNvContentPartPr/>
                <p14:nvPr/>
              </p14:nvContentPartPr>
              <p14:xfrm>
                <a:off x="7449264" y="5424301"/>
                <a:ext cx="221040" cy="27468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68DC75F0-8016-017D-F9BC-47B40A7E7C39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443144" y="5418181"/>
                  <a:ext cx="233280" cy="28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B3D74020-396B-9878-0C6E-2E0720C04EC3}"/>
              </a:ext>
            </a:extLst>
          </p:cNvPr>
          <p:cNvGrpSpPr/>
          <p:nvPr/>
        </p:nvGrpSpPr>
        <p:grpSpPr>
          <a:xfrm>
            <a:off x="7944624" y="5353021"/>
            <a:ext cx="541440" cy="420840"/>
            <a:chOff x="7944624" y="5353021"/>
            <a:chExt cx="541440" cy="42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4798DC33-F46D-F90E-D5A8-B3925F5A0D17}"/>
                    </a:ext>
                  </a:extLst>
                </p14:cNvPr>
                <p14:cNvContentPartPr/>
                <p14:nvPr/>
              </p14:nvContentPartPr>
              <p14:xfrm>
                <a:off x="7944624" y="5530501"/>
                <a:ext cx="102960" cy="13248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4798DC33-F46D-F90E-D5A8-B3925F5A0D17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938504" y="5524381"/>
                  <a:ext cx="1152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2AA134D4-FC32-F803-19CF-B0DE876726C3}"/>
                    </a:ext>
                  </a:extLst>
                </p14:cNvPr>
                <p14:cNvContentPartPr/>
                <p14:nvPr/>
              </p14:nvContentPartPr>
              <p14:xfrm>
                <a:off x="8039664" y="5353021"/>
                <a:ext cx="95400" cy="29592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2AA134D4-FC32-F803-19CF-B0DE876726C3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033544" y="5346901"/>
                  <a:ext cx="1076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B8D00E3D-71AD-C148-7E0D-C2BBEED697BF}"/>
                    </a:ext>
                  </a:extLst>
                </p14:cNvPr>
                <p14:cNvContentPartPr/>
                <p14:nvPr/>
              </p14:nvContentPartPr>
              <p14:xfrm>
                <a:off x="8062344" y="5515021"/>
                <a:ext cx="129960" cy="3240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B8D00E3D-71AD-C148-7E0D-C2BBEED697BF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056224" y="5508901"/>
                  <a:ext cx="1422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01F9BF45-744B-79E2-85AC-982109313076}"/>
                    </a:ext>
                  </a:extLst>
                </p14:cNvPr>
                <p14:cNvContentPartPr/>
                <p14:nvPr/>
              </p14:nvContentPartPr>
              <p14:xfrm>
                <a:off x="8165304" y="5547061"/>
                <a:ext cx="135720" cy="10548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01F9BF45-744B-79E2-85AC-982109313076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159184" y="5540941"/>
                  <a:ext cx="1479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8EA58A81-7487-7362-A5F7-A6A072EB6410}"/>
                    </a:ext>
                  </a:extLst>
                </p14:cNvPr>
                <p14:cNvContentPartPr/>
                <p14:nvPr/>
              </p14:nvContentPartPr>
              <p14:xfrm>
                <a:off x="8328024" y="5502061"/>
                <a:ext cx="119160" cy="13968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8EA58A81-7487-7362-A5F7-A6A072EB6410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321904" y="5495941"/>
                  <a:ext cx="131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FC625FC5-3A19-3E5C-0BDA-2BF40743EB44}"/>
                    </a:ext>
                  </a:extLst>
                </p14:cNvPr>
                <p14:cNvContentPartPr/>
                <p14:nvPr/>
              </p14:nvContentPartPr>
              <p14:xfrm>
                <a:off x="8320104" y="5553901"/>
                <a:ext cx="45000" cy="21996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FC625FC5-3A19-3E5C-0BDA-2BF40743EB44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313984" y="5547781"/>
                  <a:ext cx="572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BEB52AC7-69DE-C4ED-A4B7-4EAE1A114457}"/>
                    </a:ext>
                  </a:extLst>
                </p14:cNvPr>
                <p14:cNvContentPartPr/>
                <p14:nvPr/>
              </p14:nvContentPartPr>
              <p14:xfrm>
                <a:off x="8319744" y="5539141"/>
                <a:ext cx="166320" cy="9252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BEB52AC7-69DE-C4ED-A4B7-4EAE1A114457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313624" y="5533021"/>
                  <a:ext cx="17856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5" name="Group 424">
            <a:extLst>
              <a:ext uri="{FF2B5EF4-FFF2-40B4-BE49-F238E27FC236}">
                <a16:creationId xmlns:a16="http://schemas.microsoft.com/office/drawing/2014/main" id="{4C2BCA36-0594-71B0-2DB2-8126097AC2CF}"/>
              </a:ext>
            </a:extLst>
          </p:cNvPr>
          <p:cNvGrpSpPr/>
          <p:nvPr/>
        </p:nvGrpSpPr>
        <p:grpSpPr>
          <a:xfrm>
            <a:off x="8697384" y="5283181"/>
            <a:ext cx="379080" cy="351720"/>
            <a:chOff x="8697384" y="5283181"/>
            <a:chExt cx="37908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AEAC4CEA-30A3-72BB-19F4-705ABB6706CB}"/>
                    </a:ext>
                  </a:extLst>
                </p14:cNvPr>
                <p14:cNvContentPartPr/>
                <p14:nvPr/>
              </p14:nvContentPartPr>
              <p14:xfrm>
                <a:off x="8697384" y="5446261"/>
                <a:ext cx="232200" cy="17424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AEAC4CEA-30A3-72BB-19F4-705ABB6706CB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691264" y="5440141"/>
                  <a:ext cx="2444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B5A15280-473D-D671-72A1-36E25574C241}"/>
                    </a:ext>
                  </a:extLst>
                </p14:cNvPr>
                <p14:cNvContentPartPr/>
                <p14:nvPr/>
              </p14:nvContentPartPr>
              <p14:xfrm>
                <a:off x="8888184" y="5283181"/>
                <a:ext cx="66960" cy="35172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B5A15280-473D-D671-72A1-36E25574C241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882064" y="5277061"/>
                  <a:ext cx="7920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C1F6CD6F-78E1-1902-92B0-5D9EB958E8A1}"/>
                    </a:ext>
                  </a:extLst>
                </p14:cNvPr>
                <p14:cNvContentPartPr/>
                <p14:nvPr/>
              </p14:nvContentPartPr>
              <p14:xfrm>
                <a:off x="8861544" y="5427901"/>
                <a:ext cx="214920" cy="4248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C1F6CD6F-78E1-1902-92B0-5D9EB958E8A1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855424" y="5421781"/>
                  <a:ext cx="22716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F7E5DBE3-D4E6-9712-6869-0E1D3F7A775A}"/>
              </a:ext>
            </a:extLst>
          </p:cNvPr>
          <p:cNvGrpSpPr/>
          <p:nvPr/>
        </p:nvGrpSpPr>
        <p:grpSpPr>
          <a:xfrm>
            <a:off x="9285984" y="5459581"/>
            <a:ext cx="207000" cy="193320"/>
            <a:chOff x="9285984" y="5459581"/>
            <a:chExt cx="207000" cy="19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39612BA8-AD4B-C993-88A4-369502DEC810}"/>
                    </a:ext>
                  </a:extLst>
                </p14:cNvPr>
                <p14:cNvContentPartPr/>
                <p14:nvPr/>
              </p14:nvContentPartPr>
              <p14:xfrm>
                <a:off x="9285984" y="5459581"/>
                <a:ext cx="207000" cy="19332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39612BA8-AD4B-C993-88A4-369502DEC810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279864" y="5453461"/>
                  <a:ext cx="2192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F37BEBEC-2156-33C4-2EC8-91C47E70463F}"/>
                    </a:ext>
                  </a:extLst>
                </p14:cNvPr>
                <p14:cNvContentPartPr/>
                <p14:nvPr/>
              </p14:nvContentPartPr>
              <p14:xfrm>
                <a:off x="9305064" y="5511781"/>
                <a:ext cx="170280" cy="4320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F37BEBEC-2156-33C4-2EC8-91C47E70463F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298944" y="5505661"/>
                  <a:ext cx="18252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3" name="Group 422">
            <a:extLst>
              <a:ext uri="{FF2B5EF4-FFF2-40B4-BE49-F238E27FC236}">
                <a16:creationId xmlns:a16="http://schemas.microsoft.com/office/drawing/2014/main" id="{07A38878-6B3C-BECB-9F60-F6289C9CBEAB}"/>
              </a:ext>
            </a:extLst>
          </p:cNvPr>
          <p:cNvGrpSpPr/>
          <p:nvPr/>
        </p:nvGrpSpPr>
        <p:grpSpPr>
          <a:xfrm>
            <a:off x="9770184" y="5237101"/>
            <a:ext cx="576360" cy="381240"/>
            <a:chOff x="9770184" y="5237101"/>
            <a:chExt cx="57636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D1D52C8F-0C18-B594-D6D5-A690A50E9B90}"/>
                    </a:ext>
                  </a:extLst>
                </p14:cNvPr>
                <p14:cNvContentPartPr/>
                <p14:nvPr/>
              </p14:nvContentPartPr>
              <p14:xfrm>
                <a:off x="9770184" y="5419621"/>
                <a:ext cx="216720" cy="15948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D1D52C8F-0C18-B594-D6D5-A690A50E9B90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9764064" y="5413501"/>
                  <a:ext cx="2289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AA96A7E6-9CF1-CE95-E2CD-DAF173D7CAD5}"/>
                    </a:ext>
                  </a:extLst>
                </p14:cNvPr>
                <p14:cNvContentPartPr/>
                <p14:nvPr/>
              </p14:nvContentPartPr>
              <p14:xfrm>
                <a:off x="10022904" y="5442661"/>
                <a:ext cx="165240" cy="13680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AA96A7E6-9CF1-CE95-E2CD-DAF173D7CAD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016784" y="5436541"/>
                  <a:ext cx="177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6B1B9BC0-3455-87A8-4AFA-854B0D498D23}"/>
                    </a:ext>
                  </a:extLst>
                </p14:cNvPr>
                <p14:cNvContentPartPr/>
                <p14:nvPr/>
              </p14:nvContentPartPr>
              <p14:xfrm>
                <a:off x="10197144" y="5237101"/>
                <a:ext cx="67320" cy="38124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6B1B9BC0-3455-87A8-4AFA-854B0D498D23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191024" y="5230981"/>
                  <a:ext cx="7956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FD996D47-6BFD-F1FB-EF1D-5438E64CF909}"/>
                    </a:ext>
                  </a:extLst>
                </p14:cNvPr>
                <p14:cNvContentPartPr/>
                <p14:nvPr/>
              </p14:nvContentPartPr>
              <p14:xfrm>
                <a:off x="10129464" y="5384701"/>
                <a:ext cx="217080" cy="1332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FD996D47-6BFD-F1FB-EF1D-5438E64CF90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123344" y="5378581"/>
                  <a:ext cx="22932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3CA1687D-B00C-072A-CF88-A26656A959BC}"/>
              </a:ext>
            </a:extLst>
          </p:cNvPr>
          <p:cNvGrpSpPr/>
          <p:nvPr/>
        </p:nvGrpSpPr>
        <p:grpSpPr>
          <a:xfrm>
            <a:off x="10606464" y="5056741"/>
            <a:ext cx="1001880" cy="548280"/>
            <a:chOff x="10606464" y="5056741"/>
            <a:chExt cx="1001880" cy="54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6ECDA1B1-A861-4B5B-FDF4-4770A5F3665B}"/>
                    </a:ext>
                  </a:extLst>
                </p14:cNvPr>
                <p14:cNvContentPartPr/>
                <p14:nvPr/>
              </p14:nvContentPartPr>
              <p14:xfrm>
                <a:off x="10606464" y="5249701"/>
                <a:ext cx="154440" cy="33300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6ECDA1B1-A861-4B5B-FDF4-4770A5F3665B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600344" y="5243581"/>
                  <a:ext cx="1666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ADAA9CE9-CD00-8A11-9843-9DE0BF569D12}"/>
                    </a:ext>
                  </a:extLst>
                </p14:cNvPr>
                <p14:cNvContentPartPr/>
                <p14:nvPr/>
              </p14:nvContentPartPr>
              <p14:xfrm>
                <a:off x="10809864" y="5345821"/>
                <a:ext cx="37440" cy="22464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ADAA9CE9-CD00-8A11-9843-9DE0BF569D12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803744" y="5339701"/>
                  <a:ext cx="496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ACBEFE56-31C7-9C3B-43AB-DF0FF5CA2861}"/>
                    </a:ext>
                  </a:extLst>
                </p14:cNvPr>
                <p14:cNvContentPartPr/>
                <p14:nvPr/>
              </p14:nvContentPartPr>
              <p14:xfrm>
                <a:off x="10804824" y="5284621"/>
                <a:ext cx="169560" cy="32040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ACBEFE56-31C7-9C3B-43AB-DF0FF5CA2861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0798704" y="5278501"/>
                  <a:ext cx="1818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8A32BC21-484A-6396-6A53-F4310C5739E4}"/>
                    </a:ext>
                  </a:extLst>
                </p14:cNvPr>
                <p14:cNvContentPartPr/>
                <p14:nvPr/>
              </p14:nvContentPartPr>
              <p14:xfrm>
                <a:off x="11038104" y="5431141"/>
                <a:ext cx="18360" cy="16308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8A32BC21-484A-6396-6A53-F4310C5739E4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1031984" y="5425021"/>
                  <a:ext cx="306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1ECE6073-AF23-E9B7-7794-2FDD6BAC4DE7}"/>
                    </a:ext>
                  </a:extLst>
                </p14:cNvPr>
                <p14:cNvContentPartPr/>
                <p14:nvPr/>
              </p14:nvContentPartPr>
              <p14:xfrm>
                <a:off x="11125584" y="5143501"/>
                <a:ext cx="272520" cy="38592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1ECE6073-AF23-E9B7-7794-2FDD6BAC4DE7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1119464" y="5137381"/>
                  <a:ext cx="28476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15ED0BBE-565B-03B1-B7AD-54B1D6C0695C}"/>
                    </a:ext>
                  </a:extLst>
                </p14:cNvPr>
                <p14:cNvContentPartPr/>
                <p14:nvPr/>
              </p14:nvContentPartPr>
              <p14:xfrm>
                <a:off x="11430504" y="5056741"/>
                <a:ext cx="177840" cy="48780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15ED0BBE-565B-03B1-B7AD-54B1D6C0695C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1424384" y="5050621"/>
                  <a:ext cx="190080" cy="50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42BA3A3A-328B-65CE-067E-29FDB0EFD830}"/>
              </a:ext>
            </a:extLst>
          </p:cNvPr>
          <p:cNvGrpSpPr/>
          <p:nvPr/>
        </p:nvGrpSpPr>
        <p:grpSpPr>
          <a:xfrm>
            <a:off x="1673064" y="5968981"/>
            <a:ext cx="765720" cy="293400"/>
            <a:chOff x="1673064" y="5968981"/>
            <a:chExt cx="76572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179A3C9A-858A-EB1D-7E68-A0D1B7D999B2}"/>
                    </a:ext>
                  </a:extLst>
                </p14:cNvPr>
                <p14:cNvContentPartPr/>
                <p14:nvPr/>
              </p14:nvContentPartPr>
              <p14:xfrm>
                <a:off x="1673064" y="6023341"/>
                <a:ext cx="222120" cy="23904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179A3C9A-858A-EB1D-7E68-A0D1B7D999B2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666944" y="6017221"/>
                  <a:ext cx="2343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8EDEADF7-BF6E-E318-3DC3-94D865912E20}"/>
                    </a:ext>
                  </a:extLst>
                </p14:cNvPr>
                <p14:cNvContentPartPr/>
                <p14:nvPr/>
              </p14:nvContentPartPr>
              <p14:xfrm>
                <a:off x="1691784" y="6098941"/>
                <a:ext cx="162720" cy="6408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8EDEADF7-BF6E-E318-3DC3-94D865912E20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685664" y="6092821"/>
                  <a:ext cx="1749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E5679553-349D-95D8-864E-19F716E9AA4E}"/>
                    </a:ext>
                  </a:extLst>
                </p14:cNvPr>
                <p14:cNvContentPartPr/>
                <p14:nvPr/>
              </p14:nvContentPartPr>
              <p14:xfrm>
                <a:off x="1675224" y="5995981"/>
                <a:ext cx="280080" cy="1908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E5679553-349D-95D8-864E-19F716E9AA4E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669104" y="5989861"/>
                  <a:ext cx="292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BE0EB91F-755B-208A-A17F-454D5B3E01B4}"/>
                    </a:ext>
                  </a:extLst>
                </p14:cNvPr>
                <p14:cNvContentPartPr/>
                <p14:nvPr/>
              </p14:nvContentPartPr>
              <p14:xfrm>
                <a:off x="1980504" y="5968981"/>
                <a:ext cx="70920" cy="24156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BE0EB91F-755B-208A-A17F-454D5B3E01B4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974384" y="5962861"/>
                  <a:ext cx="831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5CE88669-A30A-1610-C4C4-6EA8E85D600F}"/>
                    </a:ext>
                  </a:extLst>
                </p14:cNvPr>
                <p14:cNvContentPartPr/>
                <p14:nvPr/>
              </p14:nvContentPartPr>
              <p14:xfrm>
                <a:off x="2095704" y="6059341"/>
                <a:ext cx="112320" cy="19404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5CE88669-A30A-1610-C4C4-6EA8E85D600F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2089584" y="6053221"/>
                  <a:ext cx="1245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BE428AA0-5EDB-7151-C271-D4B1ECC38E70}"/>
                    </a:ext>
                  </a:extLst>
                </p14:cNvPr>
                <p14:cNvContentPartPr/>
                <p14:nvPr/>
              </p14:nvContentPartPr>
              <p14:xfrm>
                <a:off x="2289024" y="6082741"/>
                <a:ext cx="149760" cy="15732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BE428AA0-5EDB-7151-C271-D4B1ECC38E70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2282904" y="6076621"/>
                  <a:ext cx="16200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7" name="Group 446">
            <a:extLst>
              <a:ext uri="{FF2B5EF4-FFF2-40B4-BE49-F238E27FC236}">
                <a16:creationId xmlns:a16="http://schemas.microsoft.com/office/drawing/2014/main" id="{C5C89681-438B-DDF4-CC23-7218DE0CC9BC}"/>
              </a:ext>
            </a:extLst>
          </p:cNvPr>
          <p:cNvGrpSpPr/>
          <p:nvPr/>
        </p:nvGrpSpPr>
        <p:grpSpPr>
          <a:xfrm>
            <a:off x="2686464" y="6365701"/>
            <a:ext cx="231840" cy="219600"/>
            <a:chOff x="2686464" y="6365701"/>
            <a:chExt cx="231840" cy="21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15D8D813-146D-6074-4005-87E6FC929316}"/>
                    </a:ext>
                  </a:extLst>
                </p14:cNvPr>
                <p14:cNvContentPartPr/>
                <p14:nvPr/>
              </p14:nvContentPartPr>
              <p14:xfrm>
                <a:off x="2686464" y="6365701"/>
                <a:ext cx="230040" cy="21960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15D8D813-146D-6074-4005-87E6FC929316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2680344" y="6359581"/>
                  <a:ext cx="2422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64F02F7E-1E1D-9118-1027-542305C25B48}"/>
                    </a:ext>
                  </a:extLst>
                </p14:cNvPr>
                <p14:cNvContentPartPr/>
                <p14:nvPr/>
              </p14:nvContentPartPr>
              <p14:xfrm>
                <a:off x="2710944" y="6474781"/>
                <a:ext cx="207360" cy="1836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64F02F7E-1E1D-9118-1027-542305C25B48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2704824" y="6468661"/>
                  <a:ext cx="21960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E9A7F03E-19EC-309F-FDFF-1C2E1D329FF5}"/>
              </a:ext>
            </a:extLst>
          </p:cNvPr>
          <p:cNvGrpSpPr/>
          <p:nvPr/>
        </p:nvGrpSpPr>
        <p:grpSpPr>
          <a:xfrm>
            <a:off x="3185424" y="6333301"/>
            <a:ext cx="428040" cy="155880"/>
            <a:chOff x="3185424" y="6333301"/>
            <a:chExt cx="428040" cy="15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65537B8F-F723-3459-58C2-803F89B12D61}"/>
                    </a:ext>
                  </a:extLst>
                </p14:cNvPr>
                <p14:cNvContentPartPr/>
                <p14:nvPr/>
              </p14:nvContentPartPr>
              <p14:xfrm>
                <a:off x="3193704" y="6355981"/>
                <a:ext cx="419760" cy="6084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65537B8F-F723-3459-58C2-803F89B12D61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3187584" y="6349861"/>
                  <a:ext cx="432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82E1BE7C-E2B7-DE65-4D03-69FEF1EF68E7}"/>
                    </a:ext>
                  </a:extLst>
                </p14:cNvPr>
                <p14:cNvContentPartPr/>
                <p14:nvPr/>
              </p14:nvContentPartPr>
              <p14:xfrm>
                <a:off x="3185424" y="6333301"/>
                <a:ext cx="199800" cy="15588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82E1BE7C-E2B7-DE65-4D03-69FEF1EF68E7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179304" y="6327181"/>
                  <a:ext cx="21204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5639AEF5-EC48-821B-BEE6-5308885BA2CB}"/>
              </a:ext>
            </a:extLst>
          </p:cNvPr>
          <p:cNvGrpSpPr/>
          <p:nvPr/>
        </p:nvGrpSpPr>
        <p:grpSpPr>
          <a:xfrm>
            <a:off x="3864384" y="6312061"/>
            <a:ext cx="509400" cy="237960"/>
            <a:chOff x="3864384" y="6312061"/>
            <a:chExt cx="50940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AF20CFCD-3A7A-8AB8-9F93-97CF5EBCF10D}"/>
                    </a:ext>
                  </a:extLst>
                </p14:cNvPr>
                <p14:cNvContentPartPr/>
                <p14:nvPr/>
              </p14:nvContentPartPr>
              <p14:xfrm>
                <a:off x="3864384" y="6357781"/>
                <a:ext cx="190080" cy="19224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AF20CFCD-3A7A-8AB8-9F93-97CF5EBCF10D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3858264" y="6351661"/>
                  <a:ext cx="2023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EE7B4816-5442-27F5-5791-88E7915472A5}"/>
                    </a:ext>
                  </a:extLst>
                </p14:cNvPr>
                <p14:cNvContentPartPr/>
                <p14:nvPr/>
              </p14:nvContentPartPr>
              <p14:xfrm>
                <a:off x="3909384" y="6447781"/>
                <a:ext cx="177840" cy="1224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EE7B4816-5442-27F5-5791-88E7915472A5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3903264" y="6441661"/>
                  <a:ext cx="1900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2E5EF294-1001-54E5-E51B-45DA54296B26}"/>
                    </a:ext>
                  </a:extLst>
                </p14:cNvPr>
                <p14:cNvContentPartPr/>
                <p14:nvPr/>
              </p14:nvContentPartPr>
              <p14:xfrm>
                <a:off x="4264344" y="6312061"/>
                <a:ext cx="45000" cy="18432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2E5EF294-1001-54E5-E51B-45DA54296B26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4258224" y="6305941"/>
                  <a:ext cx="572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B63380CD-3EEF-780A-6ECE-55B2441B1F16}"/>
                    </a:ext>
                  </a:extLst>
                </p14:cNvPr>
                <p14:cNvContentPartPr/>
                <p14:nvPr/>
              </p14:nvContentPartPr>
              <p14:xfrm>
                <a:off x="4169304" y="6406381"/>
                <a:ext cx="204480" cy="936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B63380CD-3EEF-780A-6ECE-55B2441B1F16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4163184" y="6400261"/>
                  <a:ext cx="216720" cy="2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6">
            <p14:nvContentPartPr>
              <p14:cNvPr id="458" name="Ink 457">
                <a:extLst>
                  <a:ext uri="{FF2B5EF4-FFF2-40B4-BE49-F238E27FC236}">
                    <a16:creationId xmlns:a16="http://schemas.microsoft.com/office/drawing/2014/main" id="{97C64AE0-06EA-0565-2179-AE65F27619FA}"/>
                  </a:ext>
                </a:extLst>
              </p14:cNvPr>
              <p14:cNvContentPartPr/>
              <p14:nvPr/>
            </p14:nvContentPartPr>
            <p14:xfrm>
              <a:off x="4570704" y="6294421"/>
              <a:ext cx="216360" cy="256320"/>
            </p14:xfrm>
          </p:contentPart>
        </mc:Choice>
        <mc:Fallback xmlns="">
          <p:pic>
            <p:nvPicPr>
              <p:cNvPr id="458" name="Ink 457">
                <a:extLst>
                  <a:ext uri="{FF2B5EF4-FFF2-40B4-BE49-F238E27FC236}">
                    <a16:creationId xmlns:a16="http://schemas.microsoft.com/office/drawing/2014/main" id="{97C64AE0-06EA-0565-2179-AE65F27619FA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4564584" y="6288301"/>
                <a:ext cx="228600" cy="26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71" name="Group 470">
            <a:extLst>
              <a:ext uri="{FF2B5EF4-FFF2-40B4-BE49-F238E27FC236}">
                <a16:creationId xmlns:a16="http://schemas.microsoft.com/office/drawing/2014/main" id="{6FAF8CFA-0A92-A940-3D4F-D3F3613892ED}"/>
              </a:ext>
            </a:extLst>
          </p:cNvPr>
          <p:cNvGrpSpPr/>
          <p:nvPr/>
        </p:nvGrpSpPr>
        <p:grpSpPr>
          <a:xfrm>
            <a:off x="4765824" y="6172021"/>
            <a:ext cx="742680" cy="376560"/>
            <a:chOff x="4765824" y="6172021"/>
            <a:chExt cx="742680" cy="37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A1901400-59A6-26E0-23B3-8907566889D5}"/>
                    </a:ext>
                  </a:extLst>
                </p14:cNvPr>
                <p14:cNvContentPartPr/>
                <p14:nvPr/>
              </p14:nvContentPartPr>
              <p14:xfrm>
                <a:off x="4792464" y="6231061"/>
                <a:ext cx="19800" cy="11376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A1901400-59A6-26E0-23B3-8907566889D5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786344" y="6224941"/>
                  <a:ext cx="320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650B55C6-3135-CB41-4B20-086EFB335C89}"/>
                    </a:ext>
                  </a:extLst>
                </p14:cNvPr>
                <p14:cNvContentPartPr/>
                <p14:nvPr/>
              </p14:nvContentPartPr>
              <p14:xfrm>
                <a:off x="4765824" y="6175621"/>
                <a:ext cx="132120" cy="12708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650B55C6-3135-CB41-4B20-086EFB335C89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4759704" y="6169501"/>
                  <a:ext cx="1443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F949D964-6C5C-7242-72A8-34C211C1BF1D}"/>
                    </a:ext>
                  </a:extLst>
                </p14:cNvPr>
                <p14:cNvContentPartPr/>
                <p14:nvPr/>
              </p14:nvContentPartPr>
              <p14:xfrm>
                <a:off x="4951224" y="6241141"/>
                <a:ext cx="201960" cy="30744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F949D964-6C5C-7242-72A8-34C211C1BF1D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4945104" y="6235021"/>
                  <a:ext cx="2142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7C8906A9-51BC-70F4-990C-D7DFD16A7FDC}"/>
                    </a:ext>
                  </a:extLst>
                </p14:cNvPr>
                <p14:cNvContentPartPr/>
                <p14:nvPr/>
              </p14:nvContentPartPr>
              <p14:xfrm>
                <a:off x="5171544" y="6343741"/>
                <a:ext cx="181080" cy="19296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7C8906A9-51BC-70F4-990C-D7DFD16A7FDC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165424" y="6337621"/>
                  <a:ext cx="1933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11379068-8B70-2327-A941-E58C4777ED36}"/>
                    </a:ext>
                  </a:extLst>
                </p14:cNvPr>
                <p14:cNvContentPartPr/>
                <p14:nvPr/>
              </p14:nvContentPartPr>
              <p14:xfrm>
                <a:off x="5171904" y="6393781"/>
                <a:ext cx="189720" cy="5724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11379068-8B70-2327-A941-E58C4777ED36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165784" y="6387661"/>
                  <a:ext cx="2019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118D231E-4A20-BD61-0762-C9242F558BB7}"/>
                    </a:ext>
                  </a:extLst>
                </p14:cNvPr>
                <p14:cNvContentPartPr/>
                <p14:nvPr/>
              </p14:nvContentPartPr>
              <p14:xfrm>
                <a:off x="5371344" y="6194341"/>
                <a:ext cx="11880" cy="15264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118D231E-4A20-BD61-0762-C9242F558BB7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365224" y="6188221"/>
                  <a:ext cx="24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21884E40-984B-366A-03A0-25113648D987}"/>
                    </a:ext>
                  </a:extLst>
                </p14:cNvPr>
                <p14:cNvContentPartPr/>
                <p14:nvPr/>
              </p14:nvContentPartPr>
              <p14:xfrm>
                <a:off x="5346144" y="6172021"/>
                <a:ext cx="162360" cy="13104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21884E40-984B-366A-03A0-25113648D987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5340024" y="6165901"/>
                  <a:ext cx="174600" cy="143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5892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27E51-C8CD-FF01-DC21-1E6CD5101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F438FEF0-8D90-1AC5-7A6D-C3B19414D9F7}"/>
              </a:ext>
            </a:extLst>
          </p:cNvPr>
          <p:cNvGrpSpPr/>
          <p:nvPr/>
        </p:nvGrpSpPr>
        <p:grpSpPr>
          <a:xfrm>
            <a:off x="2938824" y="-45539"/>
            <a:ext cx="4090680" cy="914040"/>
            <a:chOff x="2938824" y="-45539"/>
            <a:chExt cx="4090680" cy="91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4CE97FA-B0B6-B369-5C28-288F31C8985C}"/>
                    </a:ext>
                  </a:extLst>
                </p14:cNvPr>
                <p14:cNvContentPartPr/>
                <p14:nvPr/>
              </p14:nvContentPartPr>
              <p14:xfrm>
                <a:off x="2938824" y="74701"/>
                <a:ext cx="4066560" cy="793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4CE97FA-B0B6-B369-5C28-288F31C8985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32704" y="68581"/>
                  <a:ext cx="4078800" cy="80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64D1ADD-A62E-FDB6-3F0C-7A4018F924AA}"/>
                    </a:ext>
                  </a:extLst>
                </p14:cNvPr>
                <p14:cNvContentPartPr/>
                <p14:nvPr/>
              </p14:nvContentPartPr>
              <p14:xfrm>
                <a:off x="6929784" y="-45539"/>
                <a:ext cx="99720" cy="763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64D1ADD-A62E-FDB6-3F0C-7A4018F924A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923664" y="-51659"/>
                  <a:ext cx="111960" cy="77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8BA748F-EE6D-C785-F300-37305B1B4450}"/>
                    </a:ext>
                  </a:extLst>
                </p14:cNvPr>
                <p14:cNvContentPartPr/>
                <p14:nvPr/>
              </p14:nvContentPartPr>
              <p14:xfrm>
                <a:off x="3277944" y="346141"/>
                <a:ext cx="362880" cy="57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8BA748F-EE6D-C785-F300-37305B1B445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71824" y="340021"/>
                  <a:ext cx="375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C0E5C3E-407C-1E04-91C2-19D37526D7A9}"/>
                    </a:ext>
                  </a:extLst>
                </p14:cNvPr>
                <p14:cNvContentPartPr/>
                <p14:nvPr/>
              </p14:nvContentPartPr>
              <p14:xfrm>
                <a:off x="3441024" y="401581"/>
                <a:ext cx="86040" cy="252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C0E5C3E-407C-1E04-91C2-19D37526D7A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34904" y="395461"/>
                  <a:ext cx="982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F50F831-282B-FB29-D00D-4551E92E4914}"/>
                    </a:ext>
                  </a:extLst>
                </p14:cNvPr>
                <p14:cNvContentPartPr/>
                <p14:nvPr/>
              </p14:nvContentPartPr>
              <p14:xfrm>
                <a:off x="3574584" y="535861"/>
                <a:ext cx="169560" cy="102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F50F831-282B-FB29-D00D-4551E92E491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68464" y="529741"/>
                  <a:ext cx="1818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05F93CB-A657-D9FB-80D3-F54B7C55829B}"/>
                    </a:ext>
                  </a:extLst>
                </p14:cNvPr>
                <p14:cNvContentPartPr/>
                <p14:nvPr/>
              </p14:nvContentPartPr>
              <p14:xfrm>
                <a:off x="3775104" y="516061"/>
                <a:ext cx="225720" cy="135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05F93CB-A657-D9FB-80D3-F54B7C55829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68984" y="509941"/>
                  <a:ext cx="237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69E7681-E186-7005-7AB7-A73E7ED9998A}"/>
                    </a:ext>
                  </a:extLst>
                </p14:cNvPr>
                <p14:cNvContentPartPr/>
                <p14:nvPr/>
              </p14:nvContentPartPr>
              <p14:xfrm>
                <a:off x="4037184" y="476821"/>
                <a:ext cx="164880" cy="198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69E7681-E186-7005-7AB7-A73E7ED9998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31064" y="470701"/>
                  <a:ext cx="1771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05B3F09-D689-A769-F9A1-3A1701D15C05}"/>
                    </a:ext>
                  </a:extLst>
                </p14:cNvPr>
                <p14:cNvContentPartPr/>
                <p14:nvPr/>
              </p14:nvContentPartPr>
              <p14:xfrm>
                <a:off x="4195584" y="316981"/>
                <a:ext cx="90000" cy="301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05B3F09-D689-A769-F9A1-3A1701D15C0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89464" y="310861"/>
                  <a:ext cx="1022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D8567BC-877F-9CA7-DCA1-E10C382457F4}"/>
                    </a:ext>
                  </a:extLst>
                </p14:cNvPr>
                <p14:cNvContentPartPr/>
                <p14:nvPr/>
              </p14:nvContentPartPr>
              <p14:xfrm>
                <a:off x="4150584" y="458101"/>
                <a:ext cx="211320" cy="57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D8567BC-877F-9CA7-DCA1-E10C382457F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44464" y="451981"/>
                  <a:ext cx="2235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AC15E25-4699-090C-CCB2-5A394D2C7067}"/>
                    </a:ext>
                  </a:extLst>
                </p14:cNvPr>
                <p14:cNvContentPartPr/>
                <p14:nvPr/>
              </p14:nvContentPartPr>
              <p14:xfrm>
                <a:off x="4639104" y="366661"/>
                <a:ext cx="52560" cy="308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AC15E25-4699-090C-CCB2-5A394D2C706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32984" y="360541"/>
                  <a:ext cx="648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11732DD-3EAC-690C-097E-CF1BDDE34B61}"/>
                    </a:ext>
                  </a:extLst>
                </p14:cNvPr>
                <p14:cNvContentPartPr/>
                <p14:nvPr/>
              </p14:nvContentPartPr>
              <p14:xfrm>
                <a:off x="4629024" y="338221"/>
                <a:ext cx="281520" cy="342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11732DD-3EAC-690C-097E-CF1BDDE34B6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22904" y="332101"/>
                  <a:ext cx="29376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121C873-EF56-790F-EF38-870B704C8D32}"/>
                    </a:ext>
                  </a:extLst>
                </p14:cNvPr>
                <p14:cNvContentPartPr/>
                <p14:nvPr/>
              </p14:nvContentPartPr>
              <p14:xfrm>
                <a:off x="4887864" y="557101"/>
                <a:ext cx="206640" cy="142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121C873-EF56-790F-EF38-870B704C8D3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81744" y="550981"/>
                  <a:ext cx="218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B8616D9-C955-2B36-8289-840E91496BD4}"/>
                    </a:ext>
                  </a:extLst>
                </p14:cNvPr>
                <p14:cNvContentPartPr/>
                <p14:nvPr/>
              </p14:nvContentPartPr>
              <p14:xfrm>
                <a:off x="5088384" y="541621"/>
                <a:ext cx="313560" cy="294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B8616D9-C955-2B36-8289-840E91496BD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82264" y="535501"/>
                  <a:ext cx="3258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C4A7BFB-43AB-230B-777A-C8288045453B}"/>
                    </a:ext>
                  </a:extLst>
                </p14:cNvPr>
                <p14:cNvContentPartPr/>
                <p14:nvPr/>
              </p14:nvContentPartPr>
              <p14:xfrm>
                <a:off x="5392584" y="568981"/>
                <a:ext cx="98280" cy="100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C4A7BFB-43AB-230B-777A-C8288045453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86464" y="562861"/>
                  <a:ext cx="1105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1678E5F-3895-64E9-F7AE-A7DB728F7592}"/>
                    </a:ext>
                  </a:extLst>
                </p14:cNvPr>
                <p14:cNvContentPartPr/>
                <p14:nvPr/>
              </p14:nvContentPartPr>
              <p14:xfrm>
                <a:off x="5352984" y="478261"/>
                <a:ext cx="60840" cy="14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1678E5F-3895-64E9-F7AE-A7DB728F759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46864" y="472141"/>
                  <a:ext cx="73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B66A426-B116-1618-E417-4A798CC107D1}"/>
                    </a:ext>
                  </a:extLst>
                </p14:cNvPr>
                <p14:cNvContentPartPr/>
                <p14:nvPr/>
              </p14:nvContentPartPr>
              <p14:xfrm>
                <a:off x="5470704" y="537301"/>
                <a:ext cx="434520" cy="130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B66A426-B116-1618-E417-4A798CC107D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64584" y="531181"/>
                  <a:ext cx="4467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04DDAF7-A8D6-5BB0-CD7B-E2AC8B0CCBAC}"/>
                    </a:ext>
                  </a:extLst>
                </p14:cNvPr>
                <p14:cNvContentPartPr/>
                <p14:nvPr/>
              </p14:nvContentPartPr>
              <p14:xfrm>
                <a:off x="6036984" y="306181"/>
                <a:ext cx="330480" cy="56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04DDAF7-A8D6-5BB0-CD7B-E2AC8B0CCBA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30864" y="300061"/>
                  <a:ext cx="3427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73C7E28-D6C6-F36D-CA95-3C6E363792E4}"/>
                    </a:ext>
                  </a:extLst>
                </p14:cNvPr>
                <p14:cNvContentPartPr/>
                <p14:nvPr/>
              </p14:nvContentPartPr>
              <p14:xfrm>
                <a:off x="6203664" y="362701"/>
                <a:ext cx="66960" cy="291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73C7E28-D6C6-F36D-CA95-3C6E363792E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97544" y="356581"/>
                  <a:ext cx="792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CAB8EB3-CD8B-9D15-4B88-509053E8CAFB}"/>
                    </a:ext>
                  </a:extLst>
                </p14:cNvPr>
                <p14:cNvContentPartPr/>
                <p14:nvPr/>
              </p14:nvContentPartPr>
              <p14:xfrm>
                <a:off x="6105744" y="658981"/>
                <a:ext cx="250200" cy="6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CAB8EB3-CD8B-9D15-4B88-509053E8CAF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099624" y="652861"/>
                  <a:ext cx="2624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454B74A-3FE4-358B-5527-975D7A502F7C}"/>
                    </a:ext>
                  </a:extLst>
                </p14:cNvPr>
                <p14:cNvContentPartPr/>
                <p14:nvPr/>
              </p14:nvContentPartPr>
              <p14:xfrm>
                <a:off x="6428664" y="380701"/>
                <a:ext cx="45720" cy="255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454B74A-3FE4-358B-5527-975D7A502F7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22544" y="374581"/>
                  <a:ext cx="579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0CA624B-1234-14C4-6A01-0EC9160C61B3}"/>
                    </a:ext>
                  </a:extLst>
                </p14:cNvPr>
                <p14:cNvContentPartPr/>
                <p14:nvPr/>
              </p14:nvContentPartPr>
              <p14:xfrm>
                <a:off x="6391224" y="338941"/>
                <a:ext cx="177120" cy="176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0CA624B-1234-14C4-6A01-0EC9160C61B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85104" y="332821"/>
                  <a:ext cx="1893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C016DC8-0F76-A94F-61FE-84CB3EEB1970}"/>
                    </a:ext>
                  </a:extLst>
                </p14:cNvPr>
                <p14:cNvContentPartPr/>
                <p14:nvPr/>
              </p14:nvContentPartPr>
              <p14:xfrm>
                <a:off x="6551784" y="266941"/>
                <a:ext cx="285480" cy="380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C016DC8-0F76-A94F-61FE-84CB3EEB197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45664" y="260821"/>
                  <a:ext cx="297720" cy="39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105A246-7098-0828-31C4-AB3BB84F5B9E}"/>
              </a:ext>
            </a:extLst>
          </p:cNvPr>
          <p:cNvGrpSpPr/>
          <p:nvPr/>
        </p:nvGrpSpPr>
        <p:grpSpPr>
          <a:xfrm>
            <a:off x="905544" y="1661941"/>
            <a:ext cx="1669320" cy="372600"/>
            <a:chOff x="905544" y="1661941"/>
            <a:chExt cx="166932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850508B-F716-0DD2-DF86-617A0E82A6BA}"/>
                    </a:ext>
                  </a:extLst>
                </p14:cNvPr>
                <p14:cNvContentPartPr/>
                <p14:nvPr/>
              </p14:nvContentPartPr>
              <p14:xfrm>
                <a:off x="905544" y="1661941"/>
                <a:ext cx="377280" cy="52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850508B-F716-0DD2-DF86-617A0E82A6B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99424" y="1655821"/>
                  <a:ext cx="3895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ED0338D-83D5-EA05-973C-74A92A803FD1}"/>
                    </a:ext>
                  </a:extLst>
                </p14:cNvPr>
                <p14:cNvContentPartPr/>
                <p14:nvPr/>
              </p14:nvContentPartPr>
              <p14:xfrm>
                <a:off x="1126224" y="1693981"/>
                <a:ext cx="71640" cy="340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ED0338D-83D5-EA05-973C-74A92A803FD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20104" y="1687861"/>
                  <a:ext cx="838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65A3CE2-CA71-0C0D-FEF6-CB695DC08A4F}"/>
                    </a:ext>
                  </a:extLst>
                </p14:cNvPr>
                <p14:cNvContentPartPr/>
                <p14:nvPr/>
              </p14:nvContentPartPr>
              <p14:xfrm>
                <a:off x="1247904" y="1712701"/>
                <a:ext cx="324360" cy="276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65A3CE2-CA71-0C0D-FEF6-CB695DC08A4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41784" y="1706581"/>
                  <a:ext cx="3366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9B53474-F2A7-D107-5BF6-FBA62DB12A82}"/>
                    </a:ext>
                  </a:extLst>
                </p14:cNvPr>
                <p14:cNvContentPartPr/>
                <p14:nvPr/>
              </p14:nvContentPartPr>
              <p14:xfrm>
                <a:off x="1524024" y="1818901"/>
                <a:ext cx="170640" cy="154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9B53474-F2A7-D107-5BF6-FBA62DB12A8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17904" y="1812781"/>
                  <a:ext cx="182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83D13A4-6813-80B9-8D13-164F41EA3B93}"/>
                    </a:ext>
                  </a:extLst>
                </p14:cNvPr>
                <p14:cNvContentPartPr/>
                <p14:nvPr/>
              </p14:nvContentPartPr>
              <p14:xfrm>
                <a:off x="1734984" y="1845541"/>
                <a:ext cx="150120" cy="129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83D13A4-6813-80B9-8D13-164F41EA3B9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728864" y="1839421"/>
                  <a:ext cx="162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E6F8D0A-0CB8-A357-17C0-E1BCF3ACA74A}"/>
                    </a:ext>
                  </a:extLst>
                </p14:cNvPr>
                <p14:cNvContentPartPr/>
                <p14:nvPr/>
              </p14:nvContentPartPr>
              <p14:xfrm>
                <a:off x="1900584" y="1830061"/>
                <a:ext cx="123480" cy="148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E6F8D0A-0CB8-A357-17C0-E1BCF3ACA74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94464" y="1823941"/>
                  <a:ext cx="135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9F58203-1803-A5CB-5372-EB96EC56A1A3}"/>
                    </a:ext>
                  </a:extLst>
                </p14:cNvPr>
                <p14:cNvContentPartPr/>
                <p14:nvPr/>
              </p14:nvContentPartPr>
              <p14:xfrm>
                <a:off x="2010024" y="1812421"/>
                <a:ext cx="158040" cy="158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9F58203-1803-A5CB-5372-EB96EC56A1A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03904" y="1806301"/>
                  <a:ext cx="1702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102128F-603C-3FA0-68D6-CC13449E4F0D}"/>
                    </a:ext>
                  </a:extLst>
                </p14:cNvPr>
                <p14:cNvContentPartPr/>
                <p14:nvPr/>
              </p14:nvContentPartPr>
              <p14:xfrm>
                <a:off x="2180304" y="1827901"/>
                <a:ext cx="394560" cy="122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102128F-603C-3FA0-68D6-CC13449E4F0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74184" y="1821781"/>
                  <a:ext cx="406800" cy="13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AD48FD8-71C1-6DBE-C7AD-7C30179D1CF5}"/>
                  </a:ext>
                </a:extLst>
              </p14:cNvPr>
              <p14:cNvContentPartPr/>
              <p14:nvPr/>
            </p14:nvContentPartPr>
            <p14:xfrm>
              <a:off x="2892384" y="1564741"/>
              <a:ext cx="206280" cy="4590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AD48FD8-71C1-6DBE-C7AD-7C30179D1CF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886264" y="1558621"/>
                <a:ext cx="21852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328711C-A6E0-5D65-5038-8F6977F9248A}"/>
                  </a:ext>
                </a:extLst>
              </p14:cNvPr>
              <p14:cNvContentPartPr/>
              <p14:nvPr/>
            </p14:nvContentPartPr>
            <p14:xfrm>
              <a:off x="3258864" y="1686781"/>
              <a:ext cx="19440" cy="259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328711C-A6E0-5D65-5038-8F6977F9248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52744" y="1680661"/>
                <a:ext cx="3168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9123DF41-7B89-F6F1-7E61-7F9DC5139049}"/>
              </a:ext>
            </a:extLst>
          </p:cNvPr>
          <p:cNvGrpSpPr/>
          <p:nvPr/>
        </p:nvGrpSpPr>
        <p:grpSpPr>
          <a:xfrm>
            <a:off x="3204504" y="1651501"/>
            <a:ext cx="2843640" cy="614880"/>
            <a:chOff x="3204504" y="1651501"/>
            <a:chExt cx="2843640" cy="61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F6C99A8-6C87-0F4B-46C0-FC38F848648E}"/>
                    </a:ext>
                  </a:extLst>
                </p14:cNvPr>
                <p14:cNvContentPartPr/>
                <p14:nvPr/>
              </p14:nvContentPartPr>
              <p14:xfrm>
                <a:off x="3210624" y="1674181"/>
                <a:ext cx="218880" cy="329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F6C99A8-6C87-0F4B-46C0-FC38F848648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04504" y="1668061"/>
                  <a:ext cx="2311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5D378AF-789F-A8B2-80CF-4F54A85A3628}"/>
                    </a:ext>
                  </a:extLst>
                </p14:cNvPr>
                <p14:cNvContentPartPr/>
                <p14:nvPr/>
              </p14:nvContentPartPr>
              <p14:xfrm>
                <a:off x="3204504" y="1817461"/>
                <a:ext cx="215280" cy="26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5D378AF-789F-A8B2-80CF-4F54A85A362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98384" y="1811341"/>
                  <a:ext cx="227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8B3DB8A-010F-44D4-F8C4-943973963D04}"/>
                    </a:ext>
                  </a:extLst>
                </p14:cNvPr>
                <p14:cNvContentPartPr/>
                <p14:nvPr/>
              </p14:nvContentPartPr>
              <p14:xfrm>
                <a:off x="3495744" y="1712341"/>
                <a:ext cx="49680" cy="257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8B3DB8A-010F-44D4-F8C4-943973963D0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89624" y="1706221"/>
                  <a:ext cx="619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33C2597-FEBD-9D93-E9C6-1DE9D3348A22}"/>
                    </a:ext>
                  </a:extLst>
                </p14:cNvPr>
                <p14:cNvContentPartPr/>
                <p14:nvPr/>
              </p14:nvContentPartPr>
              <p14:xfrm>
                <a:off x="3580344" y="1682461"/>
                <a:ext cx="72000" cy="284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33C2597-FEBD-9D93-E9C6-1DE9D3348A2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74224" y="1676341"/>
                  <a:ext cx="842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C452728-D94E-A87F-E800-10FA7E1210AE}"/>
                    </a:ext>
                  </a:extLst>
                </p14:cNvPr>
                <p14:cNvContentPartPr/>
                <p14:nvPr/>
              </p14:nvContentPartPr>
              <p14:xfrm>
                <a:off x="3672864" y="1839061"/>
                <a:ext cx="191160" cy="142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C452728-D94E-A87F-E800-10FA7E1210A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66744" y="1832941"/>
                  <a:ext cx="2034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1399CA7-E88A-4D0E-4239-ADA25F0A5EE0}"/>
                    </a:ext>
                  </a:extLst>
                </p14:cNvPr>
                <p14:cNvContentPartPr/>
                <p14:nvPr/>
              </p14:nvContentPartPr>
              <p14:xfrm>
                <a:off x="3919824" y="1850941"/>
                <a:ext cx="480600" cy="160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1399CA7-E88A-4D0E-4239-ADA25F0A5EE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913704" y="1844821"/>
                  <a:ext cx="492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6E0E3E4-7D00-86BA-CAB5-340F77E43AD8}"/>
                    </a:ext>
                  </a:extLst>
                </p14:cNvPr>
                <p14:cNvContentPartPr/>
                <p14:nvPr/>
              </p14:nvContentPartPr>
              <p14:xfrm>
                <a:off x="4243824" y="1783981"/>
                <a:ext cx="50040" cy="23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6E0E3E4-7D00-86BA-CAB5-340F77E43AD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237704" y="1777861"/>
                  <a:ext cx="62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79ECD47-B3CA-D6AE-F845-0515E9B943A1}"/>
                    </a:ext>
                  </a:extLst>
                </p14:cNvPr>
                <p14:cNvContentPartPr/>
                <p14:nvPr/>
              </p14:nvContentPartPr>
              <p14:xfrm>
                <a:off x="4387464" y="1792981"/>
                <a:ext cx="191520" cy="473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79ECD47-B3CA-D6AE-F845-0515E9B943A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81344" y="1786861"/>
                  <a:ext cx="20376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F448CF2-ED93-B608-F359-F1E7E8FCE9E4}"/>
                    </a:ext>
                  </a:extLst>
                </p14:cNvPr>
                <p14:cNvContentPartPr/>
                <p14:nvPr/>
              </p14:nvContentPartPr>
              <p14:xfrm>
                <a:off x="4537584" y="1815661"/>
                <a:ext cx="149760" cy="164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F448CF2-ED93-B608-F359-F1E7E8FCE9E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531464" y="1809541"/>
                  <a:ext cx="1620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71011E3-19E3-A755-803F-B00E215377A2}"/>
                    </a:ext>
                  </a:extLst>
                </p14:cNvPr>
                <p14:cNvContentPartPr/>
                <p14:nvPr/>
              </p14:nvContentPartPr>
              <p14:xfrm>
                <a:off x="4697784" y="1784341"/>
                <a:ext cx="165960" cy="164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71011E3-19E3-A755-803F-B00E215377A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691664" y="1778221"/>
                  <a:ext cx="1782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15EC7CD-4727-9216-C646-07B1620D37E2}"/>
                    </a:ext>
                  </a:extLst>
                </p14:cNvPr>
                <p14:cNvContentPartPr/>
                <p14:nvPr/>
              </p14:nvContentPartPr>
              <p14:xfrm>
                <a:off x="4880304" y="1792981"/>
                <a:ext cx="179280" cy="159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15EC7CD-4727-9216-C646-07B1620D37E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874184" y="1786861"/>
                  <a:ext cx="191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06564FB-9A27-9341-7C55-2B8507DA3191}"/>
                    </a:ext>
                  </a:extLst>
                </p14:cNvPr>
                <p14:cNvContentPartPr/>
                <p14:nvPr/>
              </p14:nvContentPartPr>
              <p14:xfrm>
                <a:off x="5148504" y="1867141"/>
                <a:ext cx="66240" cy="184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06564FB-9A27-9341-7C55-2B8507DA319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142384" y="1861021"/>
                  <a:ext cx="784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8B1D3F3-31A8-C706-1795-5BCAB9B7C22E}"/>
                    </a:ext>
                  </a:extLst>
                </p14:cNvPr>
                <p14:cNvContentPartPr/>
                <p14:nvPr/>
              </p14:nvContentPartPr>
              <p14:xfrm>
                <a:off x="5453064" y="1664101"/>
                <a:ext cx="78480" cy="293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8B1D3F3-31A8-C706-1795-5BCAB9B7C22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446944" y="1657981"/>
                  <a:ext cx="907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96D8777-1885-0D8B-31AC-B00AB3137DAE}"/>
                    </a:ext>
                  </a:extLst>
                </p14:cNvPr>
                <p14:cNvContentPartPr/>
                <p14:nvPr/>
              </p14:nvContentPartPr>
              <p14:xfrm>
                <a:off x="5443344" y="1651501"/>
                <a:ext cx="264960" cy="312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96D8777-1885-0D8B-31AC-B00AB3137DA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437224" y="1645381"/>
                  <a:ext cx="2772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FBECD38-E0D3-ACD6-EC93-082A97333A02}"/>
                    </a:ext>
                  </a:extLst>
                </p14:cNvPr>
                <p14:cNvContentPartPr/>
                <p14:nvPr/>
              </p14:nvContentPartPr>
              <p14:xfrm>
                <a:off x="5756184" y="1849141"/>
                <a:ext cx="67680" cy="56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FBECD38-E0D3-ACD6-EC93-082A97333A0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750064" y="1843021"/>
                  <a:ext cx="79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0BB3F43-BD18-5DB0-9586-1B6A6CF9B8BA}"/>
                    </a:ext>
                  </a:extLst>
                </p14:cNvPr>
                <p14:cNvContentPartPr/>
                <p14:nvPr/>
              </p14:nvContentPartPr>
              <p14:xfrm>
                <a:off x="6021144" y="1855621"/>
                <a:ext cx="27000" cy="163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0BB3F43-BD18-5DB0-9586-1B6A6CF9B8B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015024" y="1849501"/>
                  <a:ext cx="3924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FAD6859-5351-8C02-7966-BE693686C439}"/>
              </a:ext>
            </a:extLst>
          </p:cNvPr>
          <p:cNvGrpSpPr/>
          <p:nvPr/>
        </p:nvGrpSpPr>
        <p:grpSpPr>
          <a:xfrm>
            <a:off x="6244344" y="1533781"/>
            <a:ext cx="849960" cy="369360"/>
            <a:chOff x="6244344" y="1533781"/>
            <a:chExt cx="84996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3D3FAC0-1306-2EF8-A746-C04A009A25C6}"/>
                    </a:ext>
                  </a:extLst>
                </p14:cNvPr>
                <p14:cNvContentPartPr/>
                <p14:nvPr/>
              </p14:nvContentPartPr>
              <p14:xfrm>
                <a:off x="6244344" y="1624501"/>
                <a:ext cx="222120" cy="263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3D3FAC0-1306-2EF8-A746-C04A009A25C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238224" y="1618381"/>
                  <a:ext cx="2343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250AE37-5B34-AC41-718D-ED44F462F31B}"/>
                    </a:ext>
                  </a:extLst>
                </p14:cNvPr>
                <p14:cNvContentPartPr/>
                <p14:nvPr/>
              </p14:nvContentPartPr>
              <p14:xfrm>
                <a:off x="6485544" y="1723141"/>
                <a:ext cx="145080" cy="150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250AE37-5B34-AC41-718D-ED44F462F31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479424" y="1717021"/>
                  <a:ext cx="1573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DB35CB3-7CCD-D591-4E01-652F037F1231}"/>
                    </a:ext>
                  </a:extLst>
                </p14:cNvPr>
                <p14:cNvContentPartPr/>
                <p14:nvPr/>
              </p14:nvContentPartPr>
              <p14:xfrm>
                <a:off x="6628824" y="1533781"/>
                <a:ext cx="204120" cy="300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DB35CB3-7CCD-D591-4E01-652F037F123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622704" y="1527661"/>
                  <a:ext cx="2163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7021CBC-3ED0-8D84-8DE0-8686B6B4CDD3}"/>
                    </a:ext>
                  </a:extLst>
                </p14:cNvPr>
                <p14:cNvContentPartPr/>
                <p14:nvPr/>
              </p14:nvContentPartPr>
              <p14:xfrm>
                <a:off x="6841944" y="1700101"/>
                <a:ext cx="139320" cy="140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7021CBC-3ED0-8D84-8DE0-8686B6B4CDD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835824" y="1693981"/>
                  <a:ext cx="1515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5557D02-FE95-2ACC-D3D7-D80CB30A6D9D}"/>
                    </a:ext>
                  </a:extLst>
                </p14:cNvPr>
                <p14:cNvContentPartPr/>
                <p14:nvPr/>
              </p14:nvContentPartPr>
              <p14:xfrm>
                <a:off x="7061904" y="1741861"/>
                <a:ext cx="32400" cy="161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5557D02-FE95-2ACC-D3D7-D80CB30A6D9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055784" y="1735741"/>
                  <a:ext cx="4464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6976BA2-011F-5876-976A-4CBA87283E2A}"/>
              </a:ext>
            </a:extLst>
          </p:cNvPr>
          <p:cNvGrpSpPr/>
          <p:nvPr/>
        </p:nvGrpSpPr>
        <p:grpSpPr>
          <a:xfrm>
            <a:off x="7366824" y="1481221"/>
            <a:ext cx="2362680" cy="569160"/>
            <a:chOff x="7366824" y="1481221"/>
            <a:chExt cx="2362680" cy="56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64F4233-FC1E-FF69-A431-F012529188F2}"/>
                    </a:ext>
                  </a:extLst>
                </p14:cNvPr>
                <p14:cNvContentPartPr/>
                <p14:nvPr/>
              </p14:nvContentPartPr>
              <p14:xfrm>
                <a:off x="7366824" y="1597861"/>
                <a:ext cx="259200" cy="264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64F4233-FC1E-FF69-A431-F012529188F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360704" y="1591741"/>
                  <a:ext cx="2714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13FB06D-61D4-36E3-2971-01444919FA71}"/>
                    </a:ext>
                  </a:extLst>
                </p14:cNvPr>
                <p14:cNvContentPartPr/>
                <p14:nvPr/>
              </p14:nvContentPartPr>
              <p14:xfrm>
                <a:off x="7678944" y="1714861"/>
                <a:ext cx="201240" cy="142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13FB06D-61D4-36E3-2971-01444919FA7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672824" y="1708741"/>
                  <a:ext cx="213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EE72082-E89B-F83D-0E50-DA94C7D834A2}"/>
                    </a:ext>
                  </a:extLst>
                </p14:cNvPr>
                <p14:cNvContentPartPr/>
                <p14:nvPr/>
              </p14:nvContentPartPr>
              <p14:xfrm>
                <a:off x="7813944" y="1483741"/>
                <a:ext cx="126360" cy="363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EE72082-E89B-F83D-0E50-DA94C7D834A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807824" y="1477621"/>
                  <a:ext cx="1386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01FDD80-8E20-BB4A-7163-EA99EE7BC62A}"/>
                    </a:ext>
                  </a:extLst>
                </p14:cNvPr>
                <p14:cNvContentPartPr/>
                <p14:nvPr/>
              </p14:nvContentPartPr>
              <p14:xfrm>
                <a:off x="7813944" y="1645021"/>
                <a:ext cx="192960" cy="32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01FDD80-8E20-BB4A-7163-EA99EE7BC62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807824" y="1638901"/>
                  <a:ext cx="205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2B0148D-A241-790A-392E-80D7B02C2048}"/>
                    </a:ext>
                  </a:extLst>
                </p14:cNvPr>
                <p14:cNvContentPartPr/>
                <p14:nvPr/>
              </p14:nvContentPartPr>
              <p14:xfrm>
                <a:off x="7977024" y="1710901"/>
                <a:ext cx="232920" cy="171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2B0148D-A241-790A-392E-80D7B02C204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970904" y="1704781"/>
                  <a:ext cx="245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C749AF0-5D82-DA8E-F0E3-A0920F10F668}"/>
                    </a:ext>
                  </a:extLst>
                </p14:cNvPr>
                <p14:cNvContentPartPr/>
                <p14:nvPr/>
              </p14:nvContentPartPr>
              <p14:xfrm>
                <a:off x="8191944" y="1716301"/>
                <a:ext cx="146880" cy="1540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C749AF0-5D82-DA8E-F0E3-A0920F10F66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185824" y="1710181"/>
                  <a:ext cx="1591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D36DB9E-DBA9-E4D6-7E6E-86C3726D5F7F}"/>
                    </a:ext>
                  </a:extLst>
                </p14:cNvPr>
                <p14:cNvContentPartPr/>
                <p14:nvPr/>
              </p14:nvContentPartPr>
              <p14:xfrm>
                <a:off x="8336664" y="1658701"/>
                <a:ext cx="191520" cy="181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D36DB9E-DBA9-E4D6-7E6E-86C3726D5F7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330544" y="1652581"/>
                  <a:ext cx="203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95805A7-EA5F-3288-E30A-E2EB4A14E973}"/>
                    </a:ext>
                  </a:extLst>
                </p14:cNvPr>
                <p14:cNvContentPartPr/>
                <p14:nvPr/>
              </p14:nvContentPartPr>
              <p14:xfrm>
                <a:off x="8596224" y="1750501"/>
                <a:ext cx="63720" cy="173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95805A7-EA5F-3288-E30A-E2EB4A14E97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590104" y="1744381"/>
                  <a:ext cx="759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CDF3C01-670A-52B1-CCF9-6B99EC4E2B12}"/>
                    </a:ext>
                  </a:extLst>
                </p14:cNvPr>
                <p14:cNvContentPartPr/>
                <p14:nvPr/>
              </p14:nvContentPartPr>
              <p14:xfrm>
                <a:off x="8851104" y="1483021"/>
                <a:ext cx="263520" cy="344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CDF3C01-670A-52B1-CCF9-6B99EC4E2B1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844984" y="1476901"/>
                  <a:ext cx="2757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3331B39-0708-3628-48BF-A309D7304FD7}"/>
                    </a:ext>
                  </a:extLst>
                </p14:cNvPr>
                <p14:cNvContentPartPr/>
                <p14:nvPr/>
              </p14:nvContentPartPr>
              <p14:xfrm>
                <a:off x="9080064" y="1666621"/>
                <a:ext cx="216720" cy="172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3331B39-0708-3628-48BF-A309D7304FD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073944" y="1660501"/>
                  <a:ext cx="228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498A329-1E9C-E200-B0BA-5FA765DF72DC}"/>
                    </a:ext>
                  </a:extLst>
                </p14:cNvPr>
                <p14:cNvContentPartPr/>
                <p14:nvPr/>
              </p14:nvContentPartPr>
              <p14:xfrm>
                <a:off x="9192024" y="1574101"/>
                <a:ext cx="136440" cy="396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498A329-1E9C-E200-B0BA-5FA765DF72D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185904" y="1567981"/>
                  <a:ext cx="1486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B2B4E93-B1EB-BB45-6EA0-E9AAD7319A07}"/>
                    </a:ext>
                  </a:extLst>
                </p14:cNvPr>
                <p14:cNvContentPartPr/>
                <p14:nvPr/>
              </p14:nvContentPartPr>
              <p14:xfrm>
                <a:off x="9292104" y="1651141"/>
                <a:ext cx="240120" cy="3992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B2B4E93-B1EB-BB45-6EA0-E9AAD7319A0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285984" y="1645021"/>
                  <a:ext cx="25236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4CB191B-498A-A9BE-9A07-7E4250650DAF}"/>
                    </a:ext>
                  </a:extLst>
                </p14:cNvPr>
                <p14:cNvContentPartPr/>
                <p14:nvPr/>
              </p14:nvContentPartPr>
              <p14:xfrm>
                <a:off x="9469224" y="1481221"/>
                <a:ext cx="260280" cy="361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4CB191B-498A-A9BE-9A07-7E4250650DA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463104" y="1475101"/>
                  <a:ext cx="272520" cy="37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117D60D-8450-CBC0-9233-88410CB44F4A}"/>
              </a:ext>
            </a:extLst>
          </p:cNvPr>
          <p:cNvGrpSpPr/>
          <p:nvPr/>
        </p:nvGrpSpPr>
        <p:grpSpPr>
          <a:xfrm>
            <a:off x="9985824" y="1322821"/>
            <a:ext cx="848880" cy="570600"/>
            <a:chOff x="9985824" y="1322821"/>
            <a:chExt cx="848880" cy="57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ADD09A2-1E66-6807-7C22-1D857A86310D}"/>
                    </a:ext>
                  </a:extLst>
                </p14:cNvPr>
                <p14:cNvContentPartPr/>
                <p14:nvPr/>
              </p14:nvContentPartPr>
              <p14:xfrm>
                <a:off x="9985824" y="1498861"/>
                <a:ext cx="106560" cy="148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ADD09A2-1E66-6807-7C22-1D857A86310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979704" y="1492741"/>
                  <a:ext cx="118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9D730FF-4EBB-8360-A6E8-D6862A9F16BF}"/>
                    </a:ext>
                  </a:extLst>
                </p14:cNvPr>
                <p14:cNvContentPartPr/>
                <p14:nvPr/>
              </p14:nvContentPartPr>
              <p14:xfrm>
                <a:off x="10137024" y="1565101"/>
                <a:ext cx="232200" cy="215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9D730FF-4EBB-8360-A6E8-D6862A9F16B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130904" y="1558981"/>
                  <a:ext cx="2444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596768A-ED7B-C7F5-995D-60A3A47BC3DB}"/>
                    </a:ext>
                  </a:extLst>
                </p14:cNvPr>
                <p14:cNvContentPartPr/>
                <p14:nvPr/>
              </p14:nvContentPartPr>
              <p14:xfrm>
                <a:off x="10372824" y="1551421"/>
                <a:ext cx="213480" cy="262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596768A-ED7B-C7F5-995D-60A3A47BC3D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366704" y="1545301"/>
                  <a:ext cx="2257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C7591EF-F08E-0605-9E42-1CDBD47458F2}"/>
                    </a:ext>
                  </a:extLst>
                </p14:cNvPr>
                <p14:cNvContentPartPr/>
                <p14:nvPr/>
              </p14:nvContentPartPr>
              <p14:xfrm>
                <a:off x="10573704" y="1322821"/>
                <a:ext cx="261000" cy="570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C7591EF-F08E-0605-9E42-1CDBD47458F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567584" y="1316701"/>
                  <a:ext cx="273240" cy="58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F0DB46E-1E9D-CBFC-8BA5-86AA7A36C67F}"/>
              </a:ext>
            </a:extLst>
          </p:cNvPr>
          <p:cNvGrpSpPr/>
          <p:nvPr/>
        </p:nvGrpSpPr>
        <p:grpSpPr>
          <a:xfrm>
            <a:off x="1262664" y="2321461"/>
            <a:ext cx="1013760" cy="281160"/>
            <a:chOff x="1262664" y="2321461"/>
            <a:chExt cx="1013760" cy="2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2C10AA5-6385-90D6-47AD-3C9AC34759DE}"/>
                    </a:ext>
                  </a:extLst>
                </p14:cNvPr>
                <p14:cNvContentPartPr/>
                <p14:nvPr/>
              </p14:nvContentPartPr>
              <p14:xfrm>
                <a:off x="1262664" y="2321461"/>
                <a:ext cx="248400" cy="281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2C10AA5-6385-90D6-47AD-3C9AC34759D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256544" y="2315341"/>
                  <a:ext cx="2606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7682394-0F5C-3E79-0D60-F83983F41BEF}"/>
                    </a:ext>
                  </a:extLst>
                </p14:cNvPr>
                <p14:cNvContentPartPr/>
                <p14:nvPr/>
              </p14:nvContentPartPr>
              <p14:xfrm>
                <a:off x="1558584" y="2462941"/>
                <a:ext cx="102960" cy="115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7682394-0F5C-3E79-0D60-F83983F41BE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552464" y="2456821"/>
                  <a:ext cx="115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19A4E9F-0543-8A92-B317-39B8C1BBD52E}"/>
                    </a:ext>
                  </a:extLst>
                </p14:cNvPr>
                <p14:cNvContentPartPr/>
                <p14:nvPr/>
              </p14:nvContentPartPr>
              <p14:xfrm>
                <a:off x="1575864" y="2434141"/>
                <a:ext cx="33480" cy="18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19A4E9F-0543-8A92-B317-39B8C1BBD52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569744" y="2428021"/>
                  <a:ext cx="45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909B2F7-AB80-7D37-54A6-8375550D16C8}"/>
                    </a:ext>
                  </a:extLst>
                </p14:cNvPr>
                <p14:cNvContentPartPr/>
                <p14:nvPr/>
              </p14:nvContentPartPr>
              <p14:xfrm>
                <a:off x="1686024" y="2424421"/>
                <a:ext cx="143640" cy="169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909B2F7-AB80-7D37-54A6-8375550D16C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679904" y="2418301"/>
                  <a:ext cx="1558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BB19247-F28A-0D8B-14DE-9B5EFB23952E}"/>
                    </a:ext>
                  </a:extLst>
                </p14:cNvPr>
                <p14:cNvContentPartPr/>
                <p14:nvPr/>
              </p14:nvContentPartPr>
              <p14:xfrm>
                <a:off x="1871424" y="2434141"/>
                <a:ext cx="151200" cy="147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BB19247-F28A-0D8B-14DE-9B5EFB23952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865304" y="2428021"/>
                  <a:ext cx="1634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C263AAC-81A4-9F64-50BB-8E28A6B32170}"/>
                    </a:ext>
                  </a:extLst>
                </p14:cNvPr>
                <p14:cNvContentPartPr/>
                <p14:nvPr/>
              </p14:nvContentPartPr>
              <p14:xfrm>
                <a:off x="2030904" y="2440261"/>
                <a:ext cx="245520" cy="152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C263AAC-81A4-9F64-50BB-8E28A6B3217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024784" y="2434141"/>
                  <a:ext cx="25776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1E25BB1-1DDF-22FF-AB55-ECF321F14D99}"/>
              </a:ext>
            </a:extLst>
          </p:cNvPr>
          <p:cNvGrpSpPr/>
          <p:nvPr/>
        </p:nvGrpSpPr>
        <p:grpSpPr>
          <a:xfrm>
            <a:off x="2613744" y="2299141"/>
            <a:ext cx="1717920" cy="452520"/>
            <a:chOff x="2613744" y="2299141"/>
            <a:chExt cx="1717920" cy="45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023F51B-EBF5-8B4D-7C2B-D938032A7CC8}"/>
                    </a:ext>
                  </a:extLst>
                </p14:cNvPr>
                <p14:cNvContentPartPr/>
                <p14:nvPr/>
              </p14:nvContentPartPr>
              <p14:xfrm>
                <a:off x="2613744" y="2440621"/>
                <a:ext cx="267480" cy="195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023F51B-EBF5-8B4D-7C2B-D938032A7CC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607624" y="2434501"/>
                  <a:ext cx="2797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504670A-D000-691E-7ED0-3B51E3FF5C19}"/>
                    </a:ext>
                  </a:extLst>
                </p14:cNvPr>
                <p14:cNvContentPartPr/>
                <p14:nvPr/>
              </p14:nvContentPartPr>
              <p14:xfrm>
                <a:off x="2653344" y="2560141"/>
                <a:ext cx="168480" cy="24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504670A-D000-691E-7ED0-3B51E3FF5C1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647224" y="2554021"/>
                  <a:ext cx="180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82F3017-58AC-7A95-58F0-A31C926DE531}"/>
                    </a:ext>
                  </a:extLst>
                </p14:cNvPr>
                <p14:cNvContentPartPr/>
                <p14:nvPr/>
              </p14:nvContentPartPr>
              <p14:xfrm>
                <a:off x="2835864" y="2316781"/>
                <a:ext cx="103320" cy="89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82F3017-58AC-7A95-58F0-A31C926DE53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829744" y="2310661"/>
                  <a:ext cx="1155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0F5BED8-12B1-D19F-650C-67A017EAEA91}"/>
                    </a:ext>
                  </a:extLst>
                </p14:cNvPr>
                <p14:cNvContentPartPr/>
                <p14:nvPr/>
              </p14:nvContentPartPr>
              <p14:xfrm>
                <a:off x="3117744" y="2391301"/>
                <a:ext cx="242640" cy="229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0F5BED8-12B1-D19F-650C-67A017EAEA9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111624" y="2385181"/>
                  <a:ext cx="2548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4E43A36-8106-4921-E1F3-BCCA833C5DEF}"/>
                    </a:ext>
                  </a:extLst>
                </p14:cNvPr>
                <p14:cNvContentPartPr/>
                <p14:nvPr/>
              </p14:nvContentPartPr>
              <p14:xfrm>
                <a:off x="3094704" y="2545381"/>
                <a:ext cx="230760" cy="17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4E43A36-8106-4921-E1F3-BCCA833C5DE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088584" y="2539261"/>
                  <a:ext cx="243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F8732A4-21E5-6BE2-5D1E-2752A1257F24}"/>
                    </a:ext>
                  </a:extLst>
                </p14:cNvPr>
                <p14:cNvContentPartPr/>
                <p14:nvPr/>
              </p14:nvContentPartPr>
              <p14:xfrm>
                <a:off x="3601224" y="2299141"/>
                <a:ext cx="231840" cy="356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F8732A4-21E5-6BE2-5D1E-2752A1257F2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595104" y="2293021"/>
                  <a:ext cx="2440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5BC2BB3-04A2-0F06-44FE-0C77FCBDABC8}"/>
                    </a:ext>
                  </a:extLst>
                </p14:cNvPr>
                <p14:cNvContentPartPr/>
                <p14:nvPr/>
              </p14:nvContentPartPr>
              <p14:xfrm>
                <a:off x="3828024" y="2596501"/>
                <a:ext cx="192240" cy="155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5BC2BB3-04A2-0F06-44FE-0C77FCBDABC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821904" y="2590381"/>
                  <a:ext cx="2044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35D5AA0-3EB5-0966-8D82-B1C5A31078C1}"/>
                    </a:ext>
                  </a:extLst>
                </p14:cNvPr>
                <p14:cNvContentPartPr/>
                <p14:nvPr/>
              </p14:nvContentPartPr>
              <p14:xfrm>
                <a:off x="4145184" y="2318581"/>
                <a:ext cx="186480" cy="3225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35D5AA0-3EB5-0966-8D82-B1C5A31078C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139064" y="2312461"/>
                  <a:ext cx="198720" cy="33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E48C304-6047-B165-3031-D7D03EFA68DE}"/>
              </a:ext>
            </a:extLst>
          </p:cNvPr>
          <p:cNvGrpSpPr/>
          <p:nvPr/>
        </p:nvGrpSpPr>
        <p:grpSpPr>
          <a:xfrm>
            <a:off x="4443984" y="2197621"/>
            <a:ext cx="504360" cy="491760"/>
            <a:chOff x="4443984" y="2197621"/>
            <a:chExt cx="504360" cy="49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24DF41C-8928-3E7F-1BEE-35C5DC40701E}"/>
                    </a:ext>
                  </a:extLst>
                </p14:cNvPr>
                <p14:cNvContentPartPr/>
                <p14:nvPr/>
              </p14:nvContentPartPr>
              <p14:xfrm>
                <a:off x="4458384" y="2356741"/>
                <a:ext cx="43920" cy="168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24DF41C-8928-3E7F-1BEE-35C5DC40701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452264" y="2350621"/>
                  <a:ext cx="56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C6D06A6-3DE9-0A46-9E85-88E290BA66D8}"/>
                    </a:ext>
                  </a:extLst>
                </p14:cNvPr>
                <p14:cNvContentPartPr/>
                <p14:nvPr/>
              </p14:nvContentPartPr>
              <p14:xfrm>
                <a:off x="4443984" y="2341261"/>
                <a:ext cx="209880" cy="345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C6D06A6-3DE9-0A46-9E85-88E290BA66D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437864" y="2335141"/>
                  <a:ext cx="22212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51FCB3B-DBE4-4C23-F9F1-ED1D582BD020}"/>
                    </a:ext>
                  </a:extLst>
                </p14:cNvPr>
                <p14:cNvContentPartPr/>
                <p14:nvPr/>
              </p14:nvContentPartPr>
              <p14:xfrm>
                <a:off x="4634424" y="2444581"/>
                <a:ext cx="147600" cy="137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51FCB3B-DBE4-4C23-F9F1-ED1D582BD02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628304" y="2438461"/>
                  <a:ext cx="159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260EE25-8377-584E-EA2F-051BBB3E9A2F}"/>
                    </a:ext>
                  </a:extLst>
                </p14:cNvPr>
                <p14:cNvContentPartPr/>
                <p14:nvPr/>
              </p14:nvContentPartPr>
              <p14:xfrm>
                <a:off x="4728744" y="2413981"/>
                <a:ext cx="42480" cy="275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260EE25-8377-584E-EA2F-051BBB3E9A2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722624" y="2407861"/>
                  <a:ext cx="547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21E263B-1308-0E29-3EB2-DB3AAA9FD3D5}"/>
                    </a:ext>
                  </a:extLst>
                </p14:cNvPr>
                <p14:cNvContentPartPr/>
                <p14:nvPr/>
              </p14:nvContentPartPr>
              <p14:xfrm>
                <a:off x="4810464" y="2197621"/>
                <a:ext cx="137880" cy="421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21E263B-1308-0E29-3EB2-DB3AAA9FD3D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804344" y="2191501"/>
                  <a:ext cx="150120" cy="43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85C715D7-6D0B-9CF8-9C8D-13665EC33170}"/>
                  </a:ext>
                </a:extLst>
              </p14:cNvPr>
              <p14:cNvContentPartPr/>
              <p14:nvPr/>
            </p14:nvContentPartPr>
            <p14:xfrm>
              <a:off x="5142024" y="2535301"/>
              <a:ext cx="56520" cy="1645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85C715D7-6D0B-9CF8-9C8D-13665EC33170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135904" y="2529181"/>
                <a:ext cx="68760" cy="17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78466CF-EDCE-C3C4-7E38-09FFCDB57990}"/>
              </a:ext>
            </a:extLst>
          </p:cNvPr>
          <p:cNvGrpSpPr/>
          <p:nvPr/>
        </p:nvGrpSpPr>
        <p:grpSpPr>
          <a:xfrm>
            <a:off x="5509224" y="2307061"/>
            <a:ext cx="2182320" cy="361080"/>
            <a:chOff x="5509224" y="2307061"/>
            <a:chExt cx="218232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CFCAF48-922D-8B28-2C9B-47942E8A7041}"/>
                    </a:ext>
                  </a:extLst>
                </p14:cNvPr>
                <p14:cNvContentPartPr/>
                <p14:nvPr/>
              </p14:nvContentPartPr>
              <p14:xfrm>
                <a:off x="5509224" y="2349181"/>
                <a:ext cx="392760" cy="55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CFCAF48-922D-8B28-2C9B-47942E8A704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503104" y="2343061"/>
                  <a:ext cx="4050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B176F98-C9B2-FB54-7EC9-4235DAC11D20}"/>
                    </a:ext>
                  </a:extLst>
                </p14:cNvPr>
                <p14:cNvContentPartPr/>
                <p14:nvPr/>
              </p14:nvContentPartPr>
              <p14:xfrm>
                <a:off x="5675184" y="2410741"/>
                <a:ext cx="43200" cy="254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B176F98-C9B2-FB54-7EC9-4235DAC11D2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669064" y="2404621"/>
                  <a:ext cx="554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A31F290-6E73-D716-D400-C27AA3EE2049}"/>
                    </a:ext>
                  </a:extLst>
                </p14:cNvPr>
                <p14:cNvContentPartPr/>
                <p14:nvPr/>
              </p14:nvContentPartPr>
              <p14:xfrm>
                <a:off x="5932944" y="2404981"/>
                <a:ext cx="39600" cy="263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A31F290-6E73-D716-D400-C27AA3EE204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926824" y="2398861"/>
                  <a:ext cx="518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79F98AC-03E3-A60D-0919-5BF4DE6D3366}"/>
                    </a:ext>
                  </a:extLst>
                </p14:cNvPr>
                <p14:cNvContentPartPr/>
                <p14:nvPr/>
              </p14:nvContentPartPr>
              <p14:xfrm>
                <a:off x="5927904" y="2352061"/>
                <a:ext cx="271800" cy="303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79F98AC-03E3-A60D-0919-5BF4DE6D336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921784" y="2345941"/>
                  <a:ext cx="2840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1631203-CBB9-61AD-AF0A-AFF9F326EF79}"/>
                    </a:ext>
                  </a:extLst>
                </p14:cNvPr>
                <p14:cNvContentPartPr/>
                <p14:nvPr/>
              </p14:nvContentPartPr>
              <p14:xfrm>
                <a:off x="6256944" y="2459701"/>
                <a:ext cx="209160" cy="21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1631203-CBB9-61AD-AF0A-AFF9F326EF7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250824" y="2453581"/>
                  <a:ext cx="221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5D704EB-6440-4D84-1A71-ABDD8FEF696F}"/>
                    </a:ext>
                  </a:extLst>
                </p14:cNvPr>
                <p14:cNvContentPartPr/>
                <p14:nvPr/>
              </p14:nvContentPartPr>
              <p14:xfrm>
                <a:off x="6636384" y="2307061"/>
                <a:ext cx="325800" cy="31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5D704EB-6440-4D84-1A71-ABDD8FEF696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630264" y="2300941"/>
                  <a:ext cx="338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CEBEB0F-8E64-5C08-C428-C5C2CD12DABF}"/>
                    </a:ext>
                  </a:extLst>
                </p14:cNvPr>
                <p14:cNvContentPartPr/>
                <p14:nvPr/>
              </p14:nvContentPartPr>
              <p14:xfrm>
                <a:off x="6740064" y="2363941"/>
                <a:ext cx="60840" cy="2451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CEBEB0F-8E64-5C08-C428-C5C2CD12DAB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733944" y="2357821"/>
                  <a:ext cx="730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4559065-ACCF-2204-EF35-14EFF0810AC9}"/>
                    </a:ext>
                  </a:extLst>
                </p14:cNvPr>
                <p14:cNvContentPartPr/>
                <p14:nvPr/>
              </p14:nvContentPartPr>
              <p14:xfrm>
                <a:off x="6655104" y="2582461"/>
                <a:ext cx="326520" cy="35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4559065-ACCF-2204-EF35-14EFF0810AC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648984" y="2576341"/>
                  <a:ext cx="338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6647E4F-5B17-5597-5C2F-FA0C202342AE}"/>
                    </a:ext>
                  </a:extLst>
                </p14:cNvPr>
                <p14:cNvContentPartPr/>
                <p14:nvPr/>
              </p14:nvContentPartPr>
              <p14:xfrm>
                <a:off x="7027344" y="2341621"/>
                <a:ext cx="43560" cy="269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6647E4F-5B17-5597-5C2F-FA0C202342A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021224" y="2335501"/>
                  <a:ext cx="558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E3744D6-C70D-D0F9-9BD5-F3384A2B2463}"/>
                    </a:ext>
                  </a:extLst>
                </p14:cNvPr>
                <p14:cNvContentPartPr/>
                <p14:nvPr/>
              </p14:nvContentPartPr>
              <p14:xfrm>
                <a:off x="7002504" y="2322541"/>
                <a:ext cx="226080" cy="169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E3744D6-C70D-D0F9-9BD5-F3384A2B246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996384" y="2316421"/>
                  <a:ext cx="2383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2DAB2FB-B7CE-1062-FC00-63C52C9B271C}"/>
                    </a:ext>
                  </a:extLst>
                </p14:cNvPr>
                <p14:cNvContentPartPr/>
                <p14:nvPr/>
              </p14:nvContentPartPr>
              <p14:xfrm>
                <a:off x="7297344" y="2334061"/>
                <a:ext cx="394200" cy="316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2DAB2FB-B7CE-1062-FC00-63C52C9B271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291224" y="2327941"/>
                  <a:ext cx="406440" cy="32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CE44253-5EDC-B361-F825-12592EDDA24E}"/>
              </a:ext>
            </a:extLst>
          </p:cNvPr>
          <p:cNvGrpSpPr/>
          <p:nvPr/>
        </p:nvGrpSpPr>
        <p:grpSpPr>
          <a:xfrm>
            <a:off x="8103744" y="2200861"/>
            <a:ext cx="1743480" cy="549000"/>
            <a:chOff x="8103744" y="2200861"/>
            <a:chExt cx="1743480" cy="5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8DEE8E6-005D-535B-1731-45C62D642FE3}"/>
                    </a:ext>
                  </a:extLst>
                </p14:cNvPr>
                <p14:cNvContentPartPr/>
                <p14:nvPr/>
              </p14:nvContentPartPr>
              <p14:xfrm>
                <a:off x="8103744" y="2394181"/>
                <a:ext cx="176040" cy="205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8DEE8E6-005D-535B-1731-45C62D642FE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097624" y="2388061"/>
                  <a:ext cx="1882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F6A8E85-8C0B-3C9B-EF1C-22AD524C56D1}"/>
                    </a:ext>
                  </a:extLst>
                </p14:cNvPr>
                <p14:cNvContentPartPr/>
                <p14:nvPr/>
              </p14:nvContentPartPr>
              <p14:xfrm>
                <a:off x="8279424" y="2400661"/>
                <a:ext cx="525240" cy="1656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F6A8E85-8C0B-3C9B-EF1C-22AD524C56D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273304" y="2394541"/>
                  <a:ext cx="537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C0A2E7A-0048-DBD5-FCE8-EF919C8CF323}"/>
                    </a:ext>
                  </a:extLst>
                </p14:cNvPr>
                <p14:cNvContentPartPr/>
                <p14:nvPr/>
              </p14:nvContentPartPr>
              <p14:xfrm>
                <a:off x="8803584" y="2432341"/>
                <a:ext cx="56160" cy="317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C0A2E7A-0048-DBD5-FCE8-EF919C8CF32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797464" y="2426221"/>
                  <a:ext cx="684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4FA1970-9BD5-46DA-7C6C-459409797654}"/>
                    </a:ext>
                  </a:extLst>
                </p14:cNvPr>
                <p14:cNvContentPartPr/>
                <p14:nvPr/>
              </p14:nvContentPartPr>
              <p14:xfrm>
                <a:off x="8830224" y="2407861"/>
                <a:ext cx="216720" cy="162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4FA1970-9BD5-46DA-7C6C-45940979765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824104" y="2401741"/>
                  <a:ext cx="2289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564EBDA-B189-9DD6-0133-9F61B760C4B1}"/>
                    </a:ext>
                  </a:extLst>
                </p14:cNvPr>
                <p14:cNvContentPartPr/>
                <p14:nvPr/>
              </p14:nvContentPartPr>
              <p14:xfrm>
                <a:off x="9069264" y="2394541"/>
                <a:ext cx="174960" cy="174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564EBDA-B189-9DD6-0133-9F61B760C4B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063144" y="2388421"/>
                  <a:ext cx="1872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354AF95-E009-F4DB-212F-B26CC93D4A21}"/>
                    </a:ext>
                  </a:extLst>
                </p14:cNvPr>
                <p14:cNvContentPartPr/>
                <p14:nvPr/>
              </p14:nvContentPartPr>
              <p14:xfrm>
                <a:off x="9258624" y="2200861"/>
                <a:ext cx="55080" cy="372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354AF95-E009-F4DB-212F-B26CC93D4A2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252504" y="2194741"/>
                  <a:ext cx="6732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C542BBB-D2A6-B9E0-7ACA-BC2466F695DD}"/>
                    </a:ext>
                  </a:extLst>
                </p14:cNvPr>
                <p14:cNvContentPartPr/>
                <p14:nvPr/>
              </p14:nvContentPartPr>
              <p14:xfrm>
                <a:off x="9213624" y="2376541"/>
                <a:ext cx="203400" cy="244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C542BBB-D2A6-B9E0-7ACA-BC2466F695D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207504" y="2370421"/>
                  <a:ext cx="215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E8FD19F-4698-DD5F-9300-2E592B763AB2}"/>
                    </a:ext>
                  </a:extLst>
                </p14:cNvPr>
                <p14:cNvContentPartPr/>
                <p14:nvPr/>
              </p14:nvContentPartPr>
              <p14:xfrm>
                <a:off x="9380304" y="2398861"/>
                <a:ext cx="209160" cy="1688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E8FD19F-4698-DD5F-9300-2E592B763AB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374184" y="2392741"/>
                  <a:ext cx="2214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0B61092-5BD8-F57E-1971-C4CE3D316DE0}"/>
                    </a:ext>
                  </a:extLst>
                </p14:cNvPr>
                <p14:cNvContentPartPr/>
                <p14:nvPr/>
              </p14:nvContentPartPr>
              <p14:xfrm>
                <a:off x="9595944" y="2358181"/>
                <a:ext cx="251280" cy="214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0B61092-5BD8-F57E-1971-C4CE3D316DE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589824" y="2352061"/>
                  <a:ext cx="263520" cy="22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7EE7D9FA-7581-EE39-D43C-B2B1E41C0072}"/>
              </a:ext>
            </a:extLst>
          </p:cNvPr>
          <p:cNvGrpSpPr/>
          <p:nvPr/>
        </p:nvGrpSpPr>
        <p:grpSpPr>
          <a:xfrm>
            <a:off x="1216944" y="2933461"/>
            <a:ext cx="2964240" cy="539640"/>
            <a:chOff x="1216944" y="2933461"/>
            <a:chExt cx="2964240" cy="53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ACB9967-0515-3360-42E8-7C190E937B45}"/>
                    </a:ext>
                  </a:extLst>
                </p14:cNvPr>
                <p14:cNvContentPartPr/>
                <p14:nvPr/>
              </p14:nvContentPartPr>
              <p14:xfrm>
                <a:off x="1216944" y="3077821"/>
                <a:ext cx="203760" cy="287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ACB9967-0515-3360-42E8-7C190E937B4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210824" y="3071701"/>
                  <a:ext cx="2160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59CB51D-E1F2-FBB8-EA98-72F78F87FB04}"/>
                    </a:ext>
                  </a:extLst>
                </p14:cNvPr>
                <p14:cNvContentPartPr/>
                <p14:nvPr/>
              </p14:nvContentPartPr>
              <p14:xfrm>
                <a:off x="1228464" y="3217861"/>
                <a:ext cx="162360" cy="154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59CB51D-E1F2-FBB8-EA98-72F78F87FB0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222344" y="3211741"/>
                  <a:ext cx="174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F0F0D78-D73F-2C3C-A3E9-779CEF914AD0}"/>
                    </a:ext>
                  </a:extLst>
                </p14:cNvPr>
                <p14:cNvContentPartPr/>
                <p14:nvPr/>
              </p14:nvContentPartPr>
              <p14:xfrm>
                <a:off x="1445184" y="2971261"/>
                <a:ext cx="178560" cy="167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F0F0D78-D73F-2C3C-A3E9-779CEF914AD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439064" y="2965141"/>
                  <a:ext cx="190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05BC097-C305-1FBB-E620-B88C39FD94C6}"/>
                    </a:ext>
                  </a:extLst>
                </p14:cNvPr>
                <p14:cNvContentPartPr/>
                <p14:nvPr/>
              </p14:nvContentPartPr>
              <p14:xfrm>
                <a:off x="1665144" y="3182941"/>
                <a:ext cx="151560" cy="68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05BC097-C305-1FBB-E620-B88C39FD94C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659024" y="3176821"/>
                  <a:ext cx="1638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2E3EA2F-CC51-3723-A010-847562A6C8C0}"/>
                    </a:ext>
                  </a:extLst>
                </p14:cNvPr>
                <p14:cNvContentPartPr/>
                <p14:nvPr/>
              </p14:nvContentPartPr>
              <p14:xfrm>
                <a:off x="1677024" y="3252061"/>
                <a:ext cx="176040" cy="47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2E3EA2F-CC51-3723-A010-847562A6C8C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670904" y="3245941"/>
                  <a:ext cx="188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C263DFC-C840-6482-2A72-CD631983B57E}"/>
                    </a:ext>
                  </a:extLst>
                </p14:cNvPr>
                <p14:cNvContentPartPr/>
                <p14:nvPr/>
              </p14:nvContentPartPr>
              <p14:xfrm>
                <a:off x="2047824" y="2975941"/>
                <a:ext cx="183960" cy="352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C263DFC-C840-6482-2A72-CD631983B57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041704" y="2969821"/>
                  <a:ext cx="19620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BFE3F04-83C0-5228-221A-4E2862CFEABD}"/>
                    </a:ext>
                  </a:extLst>
                </p14:cNvPr>
                <p14:cNvContentPartPr/>
                <p14:nvPr/>
              </p14:nvContentPartPr>
              <p14:xfrm>
                <a:off x="2236464" y="3105541"/>
                <a:ext cx="237960" cy="176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BFE3F04-83C0-5228-221A-4E2862CFEAB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230344" y="3099421"/>
                  <a:ext cx="2502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93B63FA-0389-F5C5-8FB4-8F70475148C7}"/>
                    </a:ext>
                  </a:extLst>
                </p14:cNvPr>
                <p14:cNvContentPartPr/>
                <p14:nvPr/>
              </p14:nvContentPartPr>
              <p14:xfrm>
                <a:off x="2298744" y="3119581"/>
                <a:ext cx="153720" cy="1792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93B63FA-0389-F5C5-8FB4-8F70475148C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292624" y="3113461"/>
                  <a:ext cx="165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4405D71-30D0-4A34-7042-AE5D2308DB5B}"/>
                    </a:ext>
                  </a:extLst>
                </p14:cNvPr>
                <p14:cNvContentPartPr/>
                <p14:nvPr/>
              </p14:nvContentPartPr>
              <p14:xfrm>
                <a:off x="2489544" y="2938141"/>
                <a:ext cx="161640" cy="115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4405D71-30D0-4A34-7042-AE5D2308DB5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483424" y="2932021"/>
                  <a:ext cx="173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4E8EB74-0327-AB13-4FF2-AD4C3045D9A0}"/>
                    </a:ext>
                  </a:extLst>
                </p14:cNvPr>
                <p14:cNvContentPartPr/>
                <p14:nvPr/>
              </p14:nvContentPartPr>
              <p14:xfrm>
                <a:off x="2682864" y="3140461"/>
                <a:ext cx="19440" cy="169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4E8EB74-0327-AB13-4FF2-AD4C3045D9A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676744" y="3134341"/>
                  <a:ext cx="31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0E2A23C-769F-3CC2-2981-AC50AE6829AF}"/>
                    </a:ext>
                  </a:extLst>
                </p14:cNvPr>
                <p14:cNvContentPartPr/>
                <p14:nvPr/>
              </p14:nvContentPartPr>
              <p14:xfrm>
                <a:off x="2889504" y="3083941"/>
                <a:ext cx="135360" cy="2138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0E2A23C-769F-3CC2-2981-AC50AE6829A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883384" y="3077821"/>
                  <a:ext cx="1476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36B3897-4472-4930-DA08-42C46A005575}"/>
                    </a:ext>
                  </a:extLst>
                </p14:cNvPr>
                <p14:cNvContentPartPr/>
                <p14:nvPr/>
              </p14:nvContentPartPr>
              <p14:xfrm>
                <a:off x="3043944" y="2979541"/>
                <a:ext cx="147240" cy="1134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36B3897-4472-4930-DA08-42C46A00557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037824" y="2973421"/>
                  <a:ext cx="159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5E4C63E-762A-464A-EA5C-8107D6F959FF}"/>
                    </a:ext>
                  </a:extLst>
                </p14:cNvPr>
                <p14:cNvContentPartPr/>
                <p14:nvPr/>
              </p14:nvContentPartPr>
              <p14:xfrm>
                <a:off x="3322584" y="3177901"/>
                <a:ext cx="39960" cy="164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5E4C63E-762A-464A-EA5C-8107D6F959F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316464" y="3171781"/>
                  <a:ext cx="522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CB9B243-6A05-5B7F-57B0-C95EC47450AF}"/>
                    </a:ext>
                  </a:extLst>
                </p14:cNvPr>
                <p14:cNvContentPartPr/>
                <p14:nvPr/>
              </p14:nvContentPartPr>
              <p14:xfrm>
                <a:off x="3495384" y="3087181"/>
                <a:ext cx="273240" cy="3859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CB9B243-6A05-5B7F-57B0-C95EC47450A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489264" y="3081061"/>
                  <a:ext cx="28548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351A2CF-7B6F-F30F-7A07-C7C9B280D37C}"/>
                    </a:ext>
                  </a:extLst>
                </p14:cNvPr>
                <p14:cNvContentPartPr/>
                <p14:nvPr/>
              </p14:nvContentPartPr>
              <p14:xfrm>
                <a:off x="3754944" y="2946061"/>
                <a:ext cx="172080" cy="1382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351A2CF-7B6F-F30F-7A07-C7C9B280D37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748824" y="2939941"/>
                  <a:ext cx="184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8480DA4-E949-9A06-3526-1E1BC16FEE10}"/>
                    </a:ext>
                  </a:extLst>
                </p14:cNvPr>
                <p14:cNvContentPartPr/>
                <p14:nvPr/>
              </p14:nvContentPartPr>
              <p14:xfrm>
                <a:off x="4025664" y="2933461"/>
                <a:ext cx="155520" cy="397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8480DA4-E949-9A06-3526-1E1BC16FEE1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019544" y="2927341"/>
                  <a:ext cx="167760" cy="40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1CB6939A-F40C-7920-0F04-E69FF3C3B458}"/>
              </a:ext>
            </a:extLst>
          </p:cNvPr>
          <p:cNvGrpSpPr/>
          <p:nvPr/>
        </p:nvGrpSpPr>
        <p:grpSpPr>
          <a:xfrm>
            <a:off x="4560984" y="3018061"/>
            <a:ext cx="399600" cy="284400"/>
            <a:chOff x="4560984" y="3018061"/>
            <a:chExt cx="399600" cy="2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05D27BF-B133-EA37-0FEF-89461C619851}"/>
                    </a:ext>
                  </a:extLst>
                </p14:cNvPr>
                <p14:cNvContentPartPr/>
                <p14:nvPr/>
              </p14:nvContentPartPr>
              <p14:xfrm>
                <a:off x="4560984" y="3132541"/>
                <a:ext cx="158040" cy="1699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05D27BF-B133-EA37-0FEF-89461C61985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554864" y="3126421"/>
                  <a:ext cx="1702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B1BA0EE-43E5-99D7-45B1-AE7C585F45E3}"/>
                    </a:ext>
                  </a:extLst>
                </p14:cNvPr>
                <p14:cNvContentPartPr/>
                <p14:nvPr/>
              </p14:nvContentPartPr>
              <p14:xfrm>
                <a:off x="4721184" y="3018061"/>
                <a:ext cx="27720" cy="129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B1BA0EE-43E5-99D7-45B1-AE7C585F45E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715064" y="3011941"/>
                  <a:ext cx="39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470C85E-3E02-3DA1-7568-41D7D4945591}"/>
                    </a:ext>
                  </a:extLst>
                </p14:cNvPr>
                <p14:cNvContentPartPr/>
                <p14:nvPr/>
              </p14:nvContentPartPr>
              <p14:xfrm>
                <a:off x="4776264" y="3128941"/>
                <a:ext cx="184320" cy="144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470C85E-3E02-3DA1-7568-41D7D494559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770144" y="3122821"/>
                  <a:ext cx="19656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C845041-644D-0A42-1AB5-86EDFC430924}"/>
              </a:ext>
            </a:extLst>
          </p:cNvPr>
          <p:cNvGrpSpPr/>
          <p:nvPr/>
        </p:nvGrpSpPr>
        <p:grpSpPr>
          <a:xfrm>
            <a:off x="5369544" y="2885221"/>
            <a:ext cx="411120" cy="358920"/>
            <a:chOff x="5369544" y="2885221"/>
            <a:chExt cx="41112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E61B2F5-C911-EFAB-B143-425E03877DFC}"/>
                    </a:ext>
                  </a:extLst>
                </p14:cNvPr>
                <p14:cNvContentPartPr/>
                <p14:nvPr/>
              </p14:nvContentPartPr>
              <p14:xfrm>
                <a:off x="5369544" y="3075661"/>
                <a:ext cx="223920" cy="168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E61B2F5-C911-EFAB-B143-425E03877DF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363424" y="3069541"/>
                  <a:ext cx="236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18D8985-3AD1-42CD-3FA8-FE4FAC578245}"/>
                    </a:ext>
                  </a:extLst>
                </p14:cNvPr>
                <p14:cNvContentPartPr/>
                <p14:nvPr/>
              </p14:nvContentPartPr>
              <p14:xfrm>
                <a:off x="5648904" y="2885221"/>
                <a:ext cx="24480" cy="3373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18D8985-3AD1-42CD-3FA8-FE4FAC57824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642784" y="2879101"/>
                  <a:ext cx="367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E2B20B7-1500-F044-055F-C74E20B7269F}"/>
                    </a:ext>
                  </a:extLst>
                </p14:cNvPr>
                <p14:cNvContentPartPr/>
                <p14:nvPr/>
              </p14:nvContentPartPr>
              <p14:xfrm>
                <a:off x="5579064" y="3046501"/>
                <a:ext cx="201600" cy="187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E2B20B7-1500-F044-055F-C74E20B7269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572944" y="3040381"/>
                  <a:ext cx="21384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C8986FD5-8CF2-89BF-CDA0-BD7CFBCF225A}"/>
              </a:ext>
            </a:extLst>
          </p:cNvPr>
          <p:cNvGrpSpPr/>
          <p:nvPr/>
        </p:nvGrpSpPr>
        <p:grpSpPr>
          <a:xfrm>
            <a:off x="6130224" y="2879461"/>
            <a:ext cx="943920" cy="370800"/>
            <a:chOff x="6130224" y="2879461"/>
            <a:chExt cx="94392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C53D25B-B9F2-3374-3DCE-B4F83471FA79}"/>
                    </a:ext>
                  </a:extLst>
                </p14:cNvPr>
                <p14:cNvContentPartPr/>
                <p14:nvPr/>
              </p14:nvContentPartPr>
              <p14:xfrm>
                <a:off x="6130224" y="3103741"/>
                <a:ext cx="538560" cy="144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C53D25B-B9F2-3374-3DCE-B4F83471FA7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124104" y="3097621"/>
                  <a:ext cx="5508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32AB2AE-8DFC-857C-7A33-EF259472309A}"/>
                    </a:ext>
                  </a:extLst>
                </p14:cNvPr>
                <p14:cNvContentPartPr/>
                <p14:nvPr/>
              </p14:nvContentPartPr>
              <p14:xfrm>
                <a:off x="6720264" y="3050461"/>
                <a:ext cx="153720" cy="1807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32AB2AE-8DFC-857C-7A33-EF259472309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714144" y="3044341"/>
                  <a:ext cx="1659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A924078-9209-36EB-1245-6DAA75E88BF4}"/>
                    </a:ext>
                  </a:extLst>
                </p14:cNvPr>
                <p14:cNvContentPartPr/>
                <p14:nvPr/>
              </p14:nvContentPartPr>
              <p14:xfrm>
                <a:off x="6939144" y="2879461"/>
                <a:ext cx="34920" cy="370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A924078-9209-36EB-1245-6DAA75E88BF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933024" y="2873341"/>
                  <a:ext cx="471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8336B55-7729-BB76-9220-3F76CCCC8817}"/>
                    </a:ext>
                  </a:extLst>
                </p14:cNvPr>
                <p14:cNvContentPartPr/>
                <p14:nvPr/>
              </p14:nvContentPartPr>
              <p14:xfrm>
                <a:off x="6854184" y="3004381"/>
                <a:ext cx="219960" cy="201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8336B55-7729-BB76-9220-3F76CCCC881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848064" y="2998261"/>
                  <a:ext cx="23220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B43D2FDB-4DC5-1424-BC45-44043EDAB239}"/>
              </a:ext>
            </a:extLst>
          </p:cNvPr>
          <p:cNvGrpSpPr/>
          <p:nvPr/>
        </p:nvGrpSpPr>
        <p:grpSpPr>
          <a:xfrm>
            <a:off x="1164744" y="3958021"/>
            <a:ext cx="1349280" cy="643320"/>
            <a:chOff x="1164744" y="3958021"/>
            <a:chExt cx="1349280" cy="64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FF256B8-EF54-8C76-5084-6E57C13791DE}"/>
                    </a:ext>
                  </a:extLst>
                </p14:cNvPr>
                <p14:cNvContentPartPr/>
                <p14:nvPr/>
              </p14:nvContentPartPr>
              <p14:xfrm>
                <a:off x="1164744" y="4084021"/>
                <a:ext cx="331560" cy="162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FF256B8-EF54-8C76-5084-6E57C13791D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58624" y="4077901"/>
                  <a:ext cx="3438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B2C1F56-E100-0C2F-60F8-CD7EF7BB3FDF}"/>
                    </a:ext>
                  </a:extLst>
                </p14:cNvPr>
                <p14:cNvContentPartPr/>
                <p14:nvPr/>
              </p14:nvContentPartPr>
              <p14:xfrm>
                <a:off x="1517904" y="4055581"/>
                <a:ext cx="115560" cy="1278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B2C1F56-E100-0C2F-60F8-CD7EF7BB3FD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511784" y="4049461"/>
                  <a:ext cx="1278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9FF21C6-820A-391B-1D38-9590F5AC7226}"/>
                    </a:ext>
                  </a:extLst>
                </p14:cNvPr>
                <p14:cNvContentPartPr/>
                <p14:nvPr/>
              </p14:nvContentPartPr>
              <p14:xfrm>
                <a:off x="1526544" y="3958021"/>
                <a:ext cx="43560" cy="21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9FF21C6-820A-391B-1D38-9590F5AC722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520424" y="3951901"/>
                  <a:ext cx="55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347BA88-E80F-9E8D-9071-3D836E158CF3}"/>
                    </a:ext>
                  </a:extLst>
                </p14:cNvPr>
                <p14:cNvContentPartPr/>
                <p14:nvPr/>
              </p14:nvContentPartPr>
              <p14:xfrm>
                <a:off x="1664784" y="4030381"/>
                <a:ext cx="243720" cy="1335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347BA88-E80F-9E8D-9071-3D836E158CF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658664" y="4024261"/>
                  <a:ext cx="2559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61775FE-23C1-1DA4-803A-3F945A632905}"/>
                    </a:ext>
                  </a:extLst>
                </p14:cNvPr>
                <p14:cNvContentPartPr/>
                <p14:nvPr/>
              </p14:nvContentPartPr>
              <p14:xfrm>
                <a:off x="1343304" y="4335301"/>
                <a:ext cx="316440" cy="2660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61775FE-23C1-1DA4-803A-3F945A63290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337184" y="4329181"/>
                  <a:ext cx="3286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0C6C0C5-1F24-D19B-BB07-9B35AA44D00E}"/>
                    </a:ext>
                  </a:extLst>
                </p14:cNvPr>
                <p14:cNvContentPartPr/>
                <p14:nvPr/>
              </p14:nvContentPartPr>
              <p14:xfrm>
                <a:off x="1656144" y="4356181"/>
                <a:ext cx="141120" cy="2120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0C6C0C5-1F24-D19B-BB07-9B35AA44D00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650024" y="4350061"/>
                  <a:ext cx="1533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29DCF6D-1D21-4A27-A9CF-48E50095BB0B}"/>
                    </a:ext>
                  </a:extLst>
                </p14:cNvPr>
                <p14:cNvContentPartPr/>
                <p14:nvPr/>
              </p14:nvContentPartPr>
              <p14:xfrm>
                <a:off x="1634904" y="4440421"/>
                <a:ext cx="169560" cy="57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29DCF6D-1D21-4A27-A9CF-48E50095BB0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628784" y="4434301"/>
                  <a:ext cx="1818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D953202-EE90-1A80-2F88-D0ADD7D6EF3C}"/>
                    </a:ext>
                  </a:extLst>
                </p14:cNvPr>
                <p14:cNvContentPartPr/>
                <p14:nvPr/>
              </p14:nvContentPartPr>
              <p14:xfrm>
                <a:off x="1890504" y="4322341"/>
                <a:ext cx="121320" cy="2116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D953202-EE90-1A80-2F88-D0ADD7D6EF3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884384" y="4316221"/>
                  <a:ext cx="1335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2311A3A-FE0E-5E87-C2B5-FED19A446F19}"/>
                    </a:ext>
                  </a:extLst>
                </p14:cNvPr>
                <p14:cNvContentPartPr/>
                <p14:nvPr/>
              </p14:nvContentPartPr>
              <p14:xfrm>
                <a:off x="2009664" y="4358341"/>
                <a:ext cx="135360" cy="168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2311A3A-FE0E-5E87-C2B5-FED19A446F1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003544" y="4352221"/>
                  <a:ext cx="1476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2756A7A-072F-DC98-6A8C-22BBE50AD9E1}"/>
                    </a:ext>
                  </a:extLst>
                </p14:cNvPr>
                <p14:cNvContentPartPr/>
                <p14:nvPr/>
              </p14:nvContentPartPr>
              <p14:xfrm>
                <a:off x="2205504" y="4417021"/>
                <a:ext cx="23760" cy="1580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2756A7A-072F-DC98-6A8C-22BBE50AD9E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199384" y="4410901"/>
                  <a:ext cx="360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96134A8-FB02-C64F-BF24-DFD36BB9571E}"/>
                    </a:ext>
                  </a:extLst>
                </p14:cNvPr>
                <p14:cNvContentPartPr/>
                <p14:nvPr/>
              </p14:nvContentPartPr>
              <p14:xfrm>
                <a:off x="2319624" y="4353661"/>
                <a:ext cx="46440" cy="159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96134A8-FB02-C64F-BF24-DFD36BB9571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313504" y="4347541"/>
                  <a:ext cx="58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A1B0EBD-7D6A-6508-5DC7-510746E2037F}"/>
                    </a:ext>
                  </a:extLst>
                </p14:cNvPr>
                <p14:cNvContentPartPr/>
                <p14:nvPr/>
              </p14:nvContentPartPr>
              <p14:xfrm>
                <a:off x="2334384" y="4291021"/>
                <a:ext cx="179640" cy="2329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A1B0EBD-7D6A-6508-5DC7-510746E2037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328264" y="4284901"/>
                  <a:ext cx="19188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2C6ADB2B-445E-606C-A11D-D7D11702D5A1}"/>
              </a:ext>
            </a:extLst>
          </p:cNvPr>
          <p:cNvGrpSpPr/>
          <p:nvPr/>
        </p:nvGrpSpPr>
        <p:grpSpPr>
          <a:xfrm>
            <a:off x="2949984" y="3830581"/>
            <a:ext cx="962280" cy="401400"/>
            <a:chOff x="2949984" y="3830581"/>
            <a:chExt cx="96228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719E897-B09F-7823-DFE3-1F69AF187DEE}"/>
                    </a:ext>
                  </a:extLst>
                </p14:cNvPr>
                <p14:cNvContentPartPr/>
                <p14:nvPr/>
              </p14:nvContentPartPr>
              <p14:xfrm>
                <a:off x="2949984" y="3884581"/>
                <a:ext cx="333000" cy="3474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719E897-B09F-7823-DFE3-1F69AF187DE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943864" y="3878461"/>
                  <a:ext cx="3452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6FED0DE-61F2-FBBE-7B2A-25616A67B0B9}"/>
                    </a:ext>
                  </a:extLst>
                </p14:cNvPr>
                <p14:cNvContentPartPr/>
                <p14:nvPr/>
              </p14:nvContentPartPr>
              <p14:xfrm>
                <a:off x="3354624" y="3830581"/>
                <a:ext cx="241920" cy="3974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6FED0DE-61F2-FBBE-7B2A-25616A67B0B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348504" y="3824461"/>
                  <a:ext cx="25416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4840BC1-62A0-6CED-6BBC-A75CD54DFD62}"/>
                    </a:ext>
                  </a:extLst>
                </p14:cNvPr>
                <p14:cNvContentPartPr/>
                <p14:nvPr/>
              </p14:nvContentPartPr>
              <p14:xfrm>
                <a:off x="3667464" y="4028941"/>
                <a:ext cx="244800" cy="1843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4840BC1-62A0-6CED-6BBC-A75CD54DFD6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661344" y="4022821"/>
                  <a:ext cx="25704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914A4EDE-C293-B1AC-1342-49D08AD3889B}"/>
              </a:ext>
            </a:extLst>
          </p:cNvPr>
          <p:cNvGrpSpPr/>
          <p:nvPr/>
        </p:nvGrpSpPr>
        <p:grpSpPr>
          <a:xfrm>
            <a:off x="3910464" y="3784501"/>
            <a:ext cx="1841760" cy="693720"/>
            <a:chOff x="3910464" y="3784501"/>
            <a:chExt cx="1841760" cy="69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9ECB89C-EF81-076B-B955-D94295891759}"/>
                    </a:ext>
                  </a:extLst>
                </p14:cNvPr>
                <p14:cNvContentPartPr/>
                <p14:nvPr/>
              </p14:nvContentPartPr>
              <p14:xfrm>
                <a:off x="3910464" y="3841741"/>
                <a:ext cx="61920" cy="1746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9ECB89C-EF81-076B-B955-D9429589175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904344" y="3835621"/>
                  <a:ext cx="741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ED673F2-3C4F-2BB2-EA3A-5AE58B41E965}"/>
                    </a:ext>
                  </a:extLst>
                </p14:cNvPr>
                <p14:cNvContentPartPr/>
                <p14:nvPr/>
              </p14:nvContentPartPr>
              <p14:xfrm>
                <a:off x="4043304" y="3889621"/>
                <a:ext cx="39600" cy="183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ED673F2-3C4F-2BB2-EA3A-5AE58B41E96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037184" y="3883501"/>
                  <a:ext cx="518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E6EFB52-2353-3DCE-DEC2-4CA9783FDE7A}"/>
                    </a:ext>
                  </a:extLst>
                </p14:cNvPr>
                <p14:cNvContentPartPr/>
                <p14:nvPr/>
              </p14:nvContentPartPr>
              <p14:xfrm>
                <a:off x="4141224" y="3812941"/>
                <a:ext cx="109440" cy="1702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E6EFB52-2353-3DCE-DEC2-4CA9783FDE7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135104" y="3806821"/>
                  <a:ext cx="1216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FA3F8BA-AF06-413C-B60F-306B87B89E59}"/>
                    </a:ext>
                  </a:extLst>
                </p14:cNvPr>
                <p14:cNvContentPartPr/>
                <p14:nvPr/>
              </p14:nvContentPartPr>
              <p14:xfrm>
                <a:off x="4390344" y="3796021"/>
                <a:ext cx="249120" cy="4158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FA3F8BA-AF06-413C-B60F-306B87B89E5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384224" y="3789901"/>
                  <a:ext cx="26136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212C1C3-FC48-4D6A-4046-0645F82187F9}"/>
                    </a:ext>
                  </a:extLst>
                </p14:cNvPr>
                <p14:cNvContentPartPr/>
                <p14:nvPr/>
              </p14:nvContentPartPr>
              <p14:xfrm>
                <a:off x="4661424" y="3996181"/>
                <a:ext cx="359640" cy="4820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212C1C3-FC48-4D6A-4046-0645F82187F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655304" y="3990061"/>
                  <a:ext cx="37188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52659D2-6D02-3714-EBEA-53CF60B39BA7}"/>
                    </a:ext>
                  </a:extLst>
                </p14:cNvPr>
                <p14:cNvContentPartPr/>
                <p14:nvPr/>
              </p14:nvContentPartPr>
              <p14:xfrm>
                <a:off x="5191704" y="3855421"/>
                <a:ext cx="217080" cy="1357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52659D2-6D02-3714-EBEA-53CF60B39BA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185584" y="3849301"/>
                  <a:ext cx="229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528DE12-ABBE-681A-F471-6D971EECA623}"/>
                    </a:ext>
                  </a:extLst>
                </p14:cNvPr>
                <p14:cNvContentPartPr/>
                <p14:nvPr/>
              </p14:nvContentPartPr>
              <p14:xfrm>
                <a:off x="5070744" y="4005181"/>
                <a:ext cx="442800" cy="432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528DE12-ABBE-681A-F471-6D971EECA62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064624" y="3999061"/>
                  <a:ext cx="4550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19AE805-81F4-450D-F250-46AAE51C4BCC}"/>
                    </a:ext>
                  </a:extLst>
                </p14:cNvPr>
                <p14:cNvContentPartPr/>
                <p14:nvPr/>
              </p14:nvContentPartPr>
              <p14:xfrm>
                <a:off x="5241744" y="4111381"/>
                <a:ext cx="246240" cy="2559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19AE805-81F4-450D-F250-46AAE51C4BC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235624" y="4105261"/>
                  <a:ext cx="2584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1CE8A1C-5E43-D722-BBCB-14A66B24DBFD}"/>
                    </a:ext>
                  </a:extLst>
                </p14:cNvPr>
                <p14:cNvContentPartPr/>
                <p14:nvPr/>
              </p14:nvContentPartPr>
              <p14:xfrm>
                <a:off x="5013864" y="3847141"/>
                <a:ext cx="202680" cy="4492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1CE8A1C-5E43-D722-BBCB-14A66B24DBF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007744" y="3841021"/>
                  <a:ext cx="21492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46B308C-FA21-0D08-C979-F5744BB5A4D7}"/>
                    </a:ext>
                  </a:extLst>
                </p14:cNvPr>
                <p14:cNvContentPartPr/>
                <p14:nvPr/>
              </p14:nvContentPartPr>
              <p14:xfrm>
                <a:off x="5512464" y="3784501"/>
                <a:ext cx="239760" cy="5029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46B308C-FA21-0D08-C979-F5744BB5A4D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506344" y="3778381"/>
                  <a:ext cx="252000" cy="51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67BF1D01-5298-2CA9-CBF9-417DDB432E5A}"/>
              </a:ext>
            </a:extLst>
          </p:cNvPr>
          <p:cNvGrpSpPr/>
          <p:nvPr/>
        </p:nvGrpSpPr>
        <p:grpSpPr>
          <a:xfrm>
            <a:off x="6043824" y="3555541"/>
            <a:ext cx="482400" cy="932040"/>
            <a:chOff x="6043824" y="3555541"/>
            <a:chExt cx="482400" cy="93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3C4C186-FF29-11A1-76FA-2CCDC9E0F0BD}"/>
                    </a:ext>
                  </a:extLst>
                </p14:cNvPr>
                <p14:cNvContentPartPr/>
                <p14:nvPr/>
              </p14:nvContentPartPr>
              <p14:xfrm>
                <a:off x="6107904" y="3784141"/>
                <a:ext cx="379080" cy="3862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3C4C186-FF29-11A1-76FA-2CCDC9E0F0B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101784" y="3778021"/>
                  <a:ext cx="39132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F47752D-49C9-5998-235E-06EF1C0587E4}"/>
                    </a:ext>
                  </a:extLst>
                </p14:cNvPr>
                <p14:cNvContentPartPr/>
                <p14:nvPr/>
              </p14:nvContentPartPr>
              <p14:xfrm>
                <a:off x="6043824" y="4356541"/>
                <a:ext cx="147240" cy="1310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F47752D-49C9-5998-235E-06EF1C0587E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037704" y="4350421"/>
                  <a:ext cx="1594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1B37540-CBC4-23DC-1962-5A72F4A0F827}"/>
                    </a:ext>
                  </a:extLst>
                </p14:cNvPr>
                <p14:cNvContentPartPr/>
                <p14:nvPr/>
              </p14:nvContentPartPr>
              <p14:xfrm>
                <a:off x="6064704" y="4254301"/>
                <a:ext cx="48240" cy="201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1B37540-CBC4-23DC-1962-5A72F4A0F82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058584" y="4248181"/>
                  <a:ext cx="60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B46BBA5-B3B3-B70E-4DEF-6C65035EC0D9}"/>
                    </a:ext>
                  </a:extLst>
                </p14:cNvPr>
                <p14:cNvContentPartPr/>
                <p14:nvPr/>
              </p14:nvContentPartPr>
              <p14:xfrm>
                <a:off x="6193224" y="4339981"/>
                <a:ext cx="174240" cy="187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B46BBA5-B3B3-B70E-4DEF-6C65035EC0D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187104" y="4333861"/>
                  <a:ext cx="186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C4FE1CF-DAB5-127C-CE7D-C54BFD87A2E0}"/>
                    </a:ext>
                  </a:extLst>
                </p14:cNvPr>
                <p14:cNvContentPartPr/>
                <p14:nvPr/>
              </p14:nvContentPartPr>
              <p14:xfrm>
                <a:off x="6232824" y="4390741"/>
                <a:ext cx="171000" cy="482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C4FE1CF-DAB5-127C-CE7D-C54BFD87A2E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226704" y="4384621"/>
                  <a:ext cx="1832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7CFE101-8E1B-8687-66C7-800ED0B69EB1}"/>
                    </a:ext>
                  </a:extLst>
                </p14:cNvPr>
                <p14:cNvContentPartPr/>
                <p14:nvPr/>
              </p14:nvContentPartPr>
              <p14:xfrm>
                <a:off x="6490224" y="4242421"/>
                <a:ext cx="36000" cy="1641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7CFE101-8E1B-8687-66C7-800ED0B69EB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484104" y="4236301"/>
                  <a:ext cx="482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EFCA733-CB7D-D3E7-1737-CFB846560292}"/>
                    </a:ext>
                  </a:extLst>
                </p14:cNvPr>
                <p14:cNvContentPartPr/>
                <p14:nvPr/>
              </p14:nvContentPartPr>
              <p14:xfrm>
                <a:off x="6143544" y="3555541"/>
                <a:ext cx="216360" cy="1371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EFCA733-CB7D-D3E7-1737-CFB84656029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137424" y="3549421"/>
                  <a:ext cx="22860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A63F5C11-8032-35A9-E930-D52AA4C980ED}"/>
              </a:ext>
            </a:extLst>
          </p:cNvPr>
          <p:cNvGrpSpPr/>
          <p:nvPr/>
        </p:nvGrpSpPr>
        <p:grpSpPr>
          <a:xfrm>
            <a:off x="6851664" y="3657421"/>
            <a:ext cx="1712520" cy="579960"/>
            <a:chOff x="6851664" y="3657421"/>
            <a:chExt cx="1712520" cy="57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563E0B7-3364-2CE7-1271-1372A24397B4}"/>
                    </a:ext>
                  </a:extLst>
                </p14:cNvPr>
                <p14:cNvContentPartPr/>
                <p14:nvPr/>
              </p14:nvContentPartPr>
              <p14:xfrm>
                <a:off x="6851664" y="3781621"/>
                <a:ext cx="212040" cy="3204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563E0B7-3364-2CE7-1271-1372A24397B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845544" y="3775501"/>
                  <a:ext cx="2242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10401C0-1564-854C-5036-2FB7CBA8FFF7}"/>
                    </a:ext>
                  </a:extLst>
                </p14:cNvPr>
                <p14:cNvContentPartPr/>
                <p14:nvPr/>
              </p14:nvContentPartPr>
              <p14:xfrm>
                <a:off x="7062984" y="3830221"/>
                <a:ext cx="181800" cy="2444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10401C0-1564-854C-5036-2FB7CBA8FFF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056864" y="3824101"/>
                  <a:ext cx="1940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280439E-9721-A167-71C7-1E78C5944927}"/>
                    </a:ext>
                  </a:extLst>
                </p14:cNvPr>
                <p14:cNvContentPartPr/>
                <p14:nvPr/>
              </p14:nvContentPartPr>
              <p14:xfrm>
                <a:off x="7266384" y="3776941"/>
                <a:ext cx="194760" cy="2638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280439E-9721-A167-71C7-1E78C594492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260264" y="3770821"/>
                  <a:ext cx="2070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9249304-9353-5CF4-3B44-978C6ACEF157}"/>
                    </a:ext>
                  </a:extLst>
                </p14:cNvPr>
                <p14:cNvContentPartPr/>
                <p14:nvPr/>
              </p14:nvContentPartPr>
              <p14:xfrm>
                <a:off x="7506864" y="4001581"/>
                <a:ext cx="199440" cy="2358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9249304-9353-5CF4-3B44-978C6ACEF15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500744" y="3995461"/>
                  <a:ext cx="2116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F573758-D30F-6550-36FC-A4F8B43A62AC}"/>
                    </a:ext>
                  </a:extLst>
                </p14:cNvPr>
                <p14:cNvContentPartPr/>
                <p14:nvPr/>
              </p14:nvContentPartPr>
              <p14:xfrm>
                <a:off x="7743384" y="3688021"/>
                <a:ext cx="160200" cy="3790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F573758-D30F-6550-36FC-A4F8B43A62A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737264" y="3681901"/>
                  <a:ext cx="17244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881D1BE-450C-5DCE-0166-7E8253205774}"/>
                    </a:ext>
                  </a:extLst>
                </p14:cNvPr>
                <p14:cNvContentPartPr/>
                <p14:nvPr/>
              </p14:nvContentPartPr>
              <p14:xfrm>
                <a:off x="7938144" y="3843181"/>
                <a:ext cx="212760" cy="1760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881D1BE-450C-5DCE-0166-7E825320577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932024" y="3837061"/>
                  <a:ext cx="2250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1BC29A3-F6A1-9A14-A711-D2758CA7762C}"/>
                    </a:ext>
                  </a:extLst>
                </p14:cNvPr>
                <p14:cNvContentPartPr/>
                <p14:nvPr/>
              </p14:nvContentPartPr>
              <p14:xfrm>
                <a:off x="7967304" y="3832381"/>
                <a:ext cx="191880" cy="1890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1BC29A3-F6A1-9A14-A711-D2758CA7762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961184" y="3826261"/>
                  <a:ext cx="204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A1908D3-2673-FD9E-1C1A-0B4ED9157463}"/>
                    </a:ext>
                  </a:extLst>
                </p14:cNvPr>
                <p14:cNvContentPartPr/>
                <p14:nvPr/>
              </p14:nvContentPartPr>
              <p14:xfrm>
                <a:off x="8220384" y="3657421"/>
                <a:ext cx="194400" cy="1616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A1908D3-2673-FD9E-1C1A-0B4ED915746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214264" y="3651301"/>
                  <a:ext cx="2066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0663590-3A2F-66CC-C5FB-9F844146C61B}"/>
                    </a:ext>
                  </a:extLst>
                </p14:cNvPr>
                <p14:cNvContentPartPr/>
                <p14:nvPr/>
              </p14:nvContentPartPr>
              <p14:xfrm>
                <a:off x="8306064" y="4028221"/>
                <a:ext cx="96480" cy="828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0663590-3A2F-66CC-C5FB-9F844146C61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299944" y="4022101"/>
                  <a:ext cx="108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9EA8FB1-90E4-0C88-3E3E-57F74F7994E0}"/>
                    </a:ext>
                  </a:extLst>
                </p14:cNvPr>
                <p14:cNvContentPartPr/>
                <p14:nvPr/>
              </p14:nvContentPartPr>
              <p14:xfrm>
                <a:off x="8296704" y="3880261"/>
                <a:ext cx="30600" cy="50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9EA8FB1-90E4-0C88-3E3E-57F74F7994E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290584" y="3874141"/>
                  <a:ext cx="428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962F956-4398-59BF-97A0-AED98461A3AD}"/>
                    </a:ext>
                  </a:extLst>
                </p14:cNvPr>
                <p14:cNvContentPartPr/>
                <p14:nvPr/>
              </p14:nvContentPartPr>
              <p14:xfrm>
                <a:off x="8536824" y="3962341"/>
                <a:ext cx="27360" cy="1936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962F956-4398-59BF-97A0-AED98461A3A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530704" y="3956221"/>
                  <a:ext cx="3960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06A4BE03-10E1-42B5-7AD8-AD57949ED2A6}"/>
              </a:ext>
            </a:extLst>
          </p:cNvPr>
          <p:cNvGrpSpPr/>
          <p:nvPr/>
        </p:nvGrpSpPr>
        <p:grpSpPr>
          <a:xfrm>
            <a:off x="8736264" y="3437821"/>
            <a:ext cx="1241640" cy="600120"/>
            <a:chOff x="8736264" y="3437821"/>
            <a:chExt cx="1241640" cy="60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DC8F9F4-7F27-680A-7E5E-20912DF4DA80}"/>
                    </a:ext>
                  </a:extLst>
                </p14:cNvPr>
                <p14:cNvContentPartPr/>
                <p14:nvPr/>
              </p14:nvContentPartPr>
              <p14:xfrm>
                <a:off x="8736264" y="3832381"/>
                <a:ext cx="133200" cy="1724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DC8F9F4-7F27-680A-7E5E-20912DF4DA8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730144" y="3826261"/>
                  <a:ext cx="1454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A70AFBA-EEC3-49A3-9E53-C816AFE261B2}"/>
                    </a:ext>
                  </a:extLst>
                </p14:cNvPr>
                <p14:cNvContentPartPr/>
                <p14:nvPr/>
              </p14:nvContentPartPr>
              <p14:xfrm>
                <a:off x="8844264" y="3716101"/>
                <a:ext cx="103680" cy="792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A70AFBA-EEC3-49A3-9E53-C816AFE261B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838144" y="3709981"/>
                  <a:ext cx="1159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3260D54-5A08-AB36-0A62-C72B53EF26CC}"/>
                    </a:ext>
                  </a:extLst>
                </p14:cNvPr>
                <p14:cNvContentPartPr/>
                <p14:nvPr/>
              </p14:nvContentPartPr>
              <p14:xfrm>
                <a:off x="8980704" y="3758221"/>
                <a:ext cx="124200" cy="356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3260D54-5A08-AB36-0A62-C72B53EF26C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974584" y="3752101"/>
                  <a:ext cx="136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E0D3813-5318-854D-5095-8C9C6596B27B}"/>
                    </a:ext>
                  </a:extLst>
                </p14:cNvPr>
                <p14:cNvContentPartPr/>
                <p14:nvPr/>
              </p14:nvContentPartPr>
              <p14:xfrm>
                <a:off x="9025704" y="3792061"/>
                <a:ext cx="36720" cy="666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E0D3813-5318-854D-5095-8C9C6596B27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019584" y="3785941"/>
                  <a:ext cx="489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5AACF7DA-3019-917E-CC13-4D4B321E33CF}"/>
                    </a:ext>
                  </a:extLst>
                </p14:cNvPr>
                <p14:cNvContentPartPr/>
                <p14:nvPr/>
              </p14:nvContentPartPr>
              <p14:xfrm>
                <a:off x="9136944" y="3836701"/>
                <a:ext cx="105120" cy="1479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5AACF7DA-3019-917E-CC13-4D4B321E33C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130824" y="3830581"/>
                  <a:ext cx="1173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28F0584-1D97-E3B3-E7CC-4FA492FB4C43}"/>
                    </a:ext>
                  </a:extLst>
                </p14:cNvPr>
                <p14:cNvContentPartPr/>
                <p14:nvPr/>
              </p14:nvContentPartPr>
              <p14:xfrm>
                <a:off x="9129384" y="3838501"/>
                <a:ext cx="119520" cy="1627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28F0584-1D97-E3B3-E7CC-4FA492FB4C4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123264" y="3832381"/>
                  <a:ext cx="1317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24ED1F6-4561-AE64-CD94-69801281F0E2}"/>
                    </a:ext>
                  </a:extLst>
                </p14:cNvPr>
                <p14:cNvContentPartPr/>
                <p14:nvPr/>
              </p14:nvContentPartPr>
              <p14:xfrm>
                <a:off x="9269424" y="3771541"/>
                <a:ext cx="81360" cy="615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24ED1F6-4561-AE64-CD94-69801281F0E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263304" y="3765421"/>
                  <a:ext cx="936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F289308-FFE2-8542-A472-3305B6DB8EC0}"/>
                    </a:ext>
                  </a:extLst>
                </p14:cNvPr>
                <p14:cNvContentPartPr/>
                <p14:nvPr/>
              </p14:nvContentPartPr>
              <p14:xfrm>
                <a:off x="9332784" y="3531421"/>
                <a:ext cx="201240" cy="5065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F289308-FFE2-8542-A472-3305B6DB8EC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326664" y="3525301"/>
                  <a:ext cx="21348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223EB5C-C38B-E93C-DBB6-AF13823562D1}"/>
                    </a:ext>
                  </a:extLst>
                </p14:cNvPr>
                <p14:cNvContentPartPr/>
                <p14:nvPr/>
              </p14:nvContentPartPr>
              <p14:xfrm>
                <a:off x="9701784" y="3437821"/>
                <a:ext cx="276120" cy="5673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223EB5C-C38B-E93C-DBB6-AF13823562D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695664" y="3431701"/>
                  <a:ext cx="288360" cy="57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9F7FCCD9-91FA-FFEF-40AD-CCA917832885}"/>
              </a:ext>
            </a:extLst>
          </p:cNvPr>
          <p:cNvGrpSpPr/>
          <p:nvPr/>
        </p:nvGrpSpPr>
        <p:grpSpPr>
          <a:xfrm>
            <a:off x="10542024" y="3554821"/>
            <a:ext cx="1504080" cy="441720"/>
            <a:chOff x="10542024" y="3554821"/>
            <a:chExt cx="1504080" cy="4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ADBD662-E798-888F-A8CB-D1CE21C9E383}"/>
                    </a:ext>
                  </a:extLst>
                </p14:cNvPr>
                <p14:cNvContentPartPr/>
                <p14:nvPr/>
              </p14:nvContentPartPr>
              <p14:xfrm>
                <a:off x="10542024" y="3811861"/>
                <a:ext cx="94320" cy="1648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ADBD662-E798-888F-A8CB-D1CE21C9E38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535904" y="3805741"/>
                  <a:ext cx="106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8C94C32-88C0-E8D2-EA48-6058EF7EA029}"/>
                    </a:ext>
                  </a:extLst>
                </p14:cNvPr>
                <p14:cNvContentPartPr/>
                <p14:nvPr/>
              </p14:nvContentPartPr>
              <p14:xfrm>
                <a:off x="10557504" y="3700261"/>
                <a:ext cx="37440" cy="198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8C94C32-88C0-E8D2-EA48-6058EF7EA02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551384" y="3694141"/>
                  <a:ext cx="49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48089A3-5F8E-99B3-F7E1-F54F554EDCBA}"/>
                    </a:ext>
                  </a:extLst>
                </p14:cNvPr>
                <p14:cNvContentPartPr/>
                <p14:nvPr/>
              </p14:nvContentPartPr>
              <p14:xfrm>
                <a:off x="10677024" y="3554821"/>
                <a:ext cx="56160" cy="4111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48089A3-5F8E-99B3-F7E1-F54F554EDCB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670904" y="3548701"/>
                  <a:ext cx="6840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515E7FD-9CEA-C259-9A2F-76C7904D2C79}"/>
                    </a:ext>
                  </a:extLst>
                </p14:cNvPr>
                <p14:cNvContentPartPr/>
                <p14:nvPr/>
              </p14:nvContentPartPr>
              <p14:xfrm>
                <a:off x="10659384" y="3760381"/>
                <a:ext cx="196560" cy="270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515E7FD-9CEA-C259-9A2F-76C7904D2C7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653264" y="3754261"/>
                  <a:ext cx="208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436649E-AA30-283B-968D-A08A24351111}"/>
                    </a:ext>
                  </a:extLst>
                </p14:cNvPr>
                <p14:cNvContentPartPr/>
                <p14:nvPr/>
              </p14:nvContentPartPr>
              <p14:xfrm>
                <a:off x="10775664" y="3797461"/>
                <a:ext cx="142200" cy="1605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436649E-AA30-283B-968D-A08A2435111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769544" y="3791341"/>
                  <a:ext cx="154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6FF30F2-2BDE-C023-41B9-A2BED9906073}"/>
                    </a:ext>
                  </a:extLst>
                </p14:cNvPr>
                <p14:cNvContentPartPr/>
                <p14:nvPr/>
              </p14:nvContentPartPr>
              <p14:xfrm>
                <a:off x="10939104" y="3816901"/>
                <a:ext cx="124920" cy="1342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6FF30F2-2BDE-C023-41B9-A2BED990607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932984" y="3810781"/>
                  <a:ext cx="1371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02B6AF0-0130-D694-A2E2-5D7AD3DC6170}"/>
                    </a:ext>
                  </a:extLst>
                </p14:cNvPr>
                <p14:cNvContentPartPr/>
                <p14:nvPr/>
              </p14:nvContentPartPr>
              <p14:xfrm>
                <a:off x="11055744" y="3794581"/>
                <a:ext cx="195840" cy="1630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02B6AF0-0130-D694-A2E2-5D7AD3DC617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049624" y="3788461"/>
                  <a:ext cx="2080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A144B22-B06D-E17F-8690-00B10AEC1125}"/>
                    </a:ext>
                  </a:extLst>
                </p14:cNvPr>
                <p14:cNvContentPartPr/>
                <p14:nvPr/>
              </p14:nvContentPartPr>
              <p14:xfrm>
                <a:off x="11274264" y="3590821"/>
                <a:ext cx="49680" cy="3639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A144B22-B06D-E17F-8690-00B10AEC112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268144" y="3584701"/>
                  <a:ext cx="619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6EDF5A9-B868-9720-3B1B-D6CC1B7B68FE}"/>
                    </a:ext>
                  </a:extLst>
                </p14:cNvPr>
                <p14:cNvContentPartPr/>
                <p14:nvPr/>
              </p14:nvContentPartPr>
              <p14:xfrm>
                <a:off x="11224584" y="3725101"/>
                <a:ext cx="175320" cy="180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6EDF5A9-B868-9720-3B1B-D6CC1B7B68F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218464" y="3718981"/>
                  <a:ext cx="187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BDF2A377-6C2A-E1E1-5C7A-248D36B46A25}"/>
                    </a:ext>
                  </a:extLst>
                </p14:cNvPr>
                <p14:cNvContentPartPr/>
                <p14:nvPr/>
              </p14:nvContentPartPr>
              <p14:xfrm>
                <a:off x="11373984" y="3797101"/>
                <a:ext cx="72000" cy="1512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BDF2A377-6C2A-E1E1-5C7A-248D36B46A2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367864" y="3790981"/>
                  <a:ext cx="842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2A9C5DA-C962-1B2A-BA25-6CEC70B2256B}"/>
                    </a:ext>
                  </a:extLst>
                </p14:cNvPr>
                <p14:cNvContentPartPr/>
                <p14:nvPr/>
              </p14:nvContentPartPr>
              <p14:xfrm>
                <a:off x="11400264" y="3660301"/>
                <a:ext cx="77400" cy="108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2A9C5DA-C962-1B2A-BA25-6CEC70B2256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394144" y="3654181"/>
                  <a:ext cx="89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51B661F-D70A-D170-AEAE-2E6ACB6ABB0B}"/>
                    </a:ext>
                  </a:extLst>
                </p14:cNvPr>
                <p14:cNvContentPartPr/>
                <p14:nvPr/>
              </p14:nvContentPartPr>
              <p14:xfrm>
                <a:off x="11459664" y="3805741"/>
                <a:ext cx="316440" cy="1774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51B661F-D70A-D170-AEAE-2E6ACB6ABB0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453544" y="3799621"/>
                  <a:ext cx="3286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DC6CA3F-5AA6-188A-3A8E-15D1C947DAAB}"/>
                    </a:ext>
                  </a:extLst>
                </p14:cNvPr>
                <p14:cNvContentPartPr/>
                <p14:nvPr/>
              </p14:nvContentPartPr>
              <p14:xfrm>
                <a:off x="11816064" y="3816541"/>
                <a:ext cx="131040" cy="1800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DC6CA3F-5AA6-188A-3A8E-15D1C947DAA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809944" y="3810421"/>
                  <a:ext cx="1432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BE0F6CA-1261-3E54-937B-75893273D09A}"/>
                    </a:ext>
                  </a:extLst>
                </p14:cNvPr>
                <p14:cNvContentPartPr/>
                <p14:nvPr/>
              </p14:nvContentPartPr>
              <p14:xfrm>
                <a:off x="12009384" y="3911221"/>
                <a:ext cx="36720" cy="151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BE0F6CA-1261-3E54-937B-75893273D09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2003264" y="3905101"/>
                  <a:ext cx="48960" cy="27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24623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664DC-ECF4-6BA7-D887-0B634B419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95D8753-F7D3-3248-A8CF-7F23666AAAB1}"/>
              </a:ext>
            </a:extLst>
          </p:cNvPr>
          <p:cNvGrpSpPr/>
          <p:nvPr/>
        </p:nvGrpSpPr>
        <p:grpSpPr>
          <a:xfrm>
            <a:off x="2654424" y="-15659"/>
            <a:ext cx="3368160" cy="924840"/>
            <a:chOff x="2654424" y="-15659"/>
            <a:chExt cx="3368160" cy="92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7292787-7073-CAF0-AC8D-AE5AEA09A30B}"/>
                    </a:ext>
                  </a:extLst>
                </p14:cNvPr>
                <p14:cNvContentPartPr/>
                <p14:nvPr/>
              </p14:nvContentPartPr>
              <p14:xfrm>
                <a:off x="2963304" y="177301"/>
                <a:ext cx="279000" cy="399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7292787-7073-CAF0-AC8D-AE5AEA09A30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57184" y="171181"/>
                  <a:ext cx="29124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CDB8130-EFEA-80B6-8428-3417D8EC377C}"/>
                    </a:ext>
                  </a:extLst>
                </p14:cNvPr>
                <p14:cNvContentPartPr/>
                <p14:nvPr/>
              </p14:nvContentPartPr>
              <p14:xfrm>
                <a:off x="3227904" y="384661"/>
                <a:ext cx="527760" cy="241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CDB8130-EFEA-80B6-8428-3417D8EC377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21784" y="378541"/>
                  <a:ext cx="5400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24D9B5F-142D-D2CE-04C5-6E8DF2F0449A}"/>
                    </a:ext>
                  </a:extLst>
                </p14:cNvPr>
                <p14:cNvContentPartPr/>
                <p14:nvPr/>
              </p14:nvContentPartPr>
              <p14:xfrm>
                <a:off x="3747744" y="386101"/>
                <a:ext cx="244800" cy="216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24D9B5F-142D-D2CE-04C5-6E8DF2F0449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41624" y="379981"/>
                  <a:ext cx="2570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F2F373C-2977-D596-75BC-2B7471DE2B86}"/>
                    </a:ext>
                  </a:extLst>
                </p14:cNvPr>
                <p14:cNvContentPartPr/>
                <p14:nvPr/>
              </p14:nvContentPartPr>
              <p14:xfrm>
                <a:off x="3911184" y="129781"/>
                <a:ext cx="665640" cy="484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F2F373C-2977-D596-75BC-2B7471DE2B8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05064" y="123661"/>
                  <a:ext cx="67788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EA1439D-403E-86A1-7023-81826F01EF4F}"/>
                    </a:ext>
                  </a:extLst>
                </p14:cNvPr>
                <p14:cNvContentPartPr/>
                <p14:nvPr/>
              </p14:nvContentPartPr>
              <p14:xfrm>
                <a:off x="4601304" y="330301"/>
                <a:ext cx="213120" cy="267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EA1439D-403E-86A1-7023-81826F01EF4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95184" y="324181"/>
                  <a:ext cx="2253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2C8B46B-3AC6-DA67-26C6-02D166AF34DF}"/>
                    </a:ext>
                  </a:extLst>
                </p14:cNvPr>
                <p14:cNvContentPartPr/>
                <p14:nvPr/>
              </p14:nvContentPartPr>
              <p14:xfrm>
                <a:off x="4840704" y="347581"/>
                <a:ext cx="153720" cy="212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2C8B46B-3AC6-DA67-26C6-02D166AF34D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34584" y="341461"/>
                  <a:ext cx="1659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F223FDB-F0D5-6F61-4817-9ED194B28A23}"/>
                    </a:ext>
                  </a:extLst>
                </p14:cNvPr>
                <p14:cNvContentPartPr/>
                <p14:nvPr/>
              </p14:nvContentPartPr>
              <p14:xfrm>
                <a:off x="4812984" y="270181"/>
                <a:ext cx="114480" cy="15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F223FDB-F0D5-6F61-4817-9ED194B28A2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06864" y="264061"/>
                  <a:ext cx="126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E703DD8-DC32-3701-E531-F893178CD905}"/>
                    </a:ext>
                  </a:extLst>
                </p14:cNvPr>
                <p14:cNvContentPartPr/>
                <p14:nvPr/>
              </p14:nvContentPartPr>
              <p14:xfrm>
                <a:off x="4964184" y="356581"/>
                <a:ext cx="591480" cy="227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E703DD8-DC32-3701-E531-F893178CD90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58064" y="350461"/>
                  <a:ext cx="6037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E498A82-240A-375C-BDF0-478EA738DF35}"/>
                    </a:ext>
                  </a:extLst>
                </p14:cNvPr>
                <p14:cNvContentPartPr/>
                <p14:nvPr/>
              </p14:nvContentPartPr>
              <p14:xfrm>
                <a:off x="2654424" y="35821"/>
                <a:ext cx="3360600" cy="873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E498A82-240A-375C-BDF0-478EA738DF3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48304" y="29701"/>
                  <a:ext cx="3372840" cy="88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45F07F7-EE16-64A5-5AE1-2E9005F713A6}"/>
                    </a:ext>
                  </a:extLst>
                </p14:cNvPr>
                <p14:cNvContentPartPr/>
                <p14:nvPr/>
              </p14:nvContentPartPr>
              <p14:xfrm>
                <a:off x="5838624" y="-15659"/>
                <a:ext cx="183960" cy="828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45F07F7-EE16-64A5-5AE1-2E9005F713A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832504" y="-21779"/>
                  <a:ext cx="196200" cy="84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3A79207-6F9E-F7DE-FFCC-2F3FD474BF11}"/>
                  </a:ext>
                </a:extLst>
              </p14:cNvPr>
              <p14:cNvContentPartPr/>
              <p14:nvPr/>
            </p14:nvContentPartPr>
            <p14:xfrm>
              <a:off x="663264" y="1466101"/>
              <a:ext cx="262440" cy="366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3A79207-6F9E-F7DE-FFCC-2F3FD474BF1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57144" y="1459981"/>
                <a:ext cx="27468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9E7727B-06E6-13B8-5CC0-CB61FEFEE314}"/>
                  </a:ext>
                </a:extLst>
              </p14:cNvPr>
              <p14:cNvContentPartPr/>
              <p14:nvPr/>
            </p14:nvContentPartPr>
            <p14:xfrm>
              <a:off x="1041984" y="1723861"/>
              <a:ext cx="14040" cy="20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9E7727B-06E6-13B8-5CC0-CB61FEFEE31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35864" y="1717741"/>
                <a:ext cx="262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641941F-6CE9-07C3-76E5-A3E9397F038A}"/>
                  </a:ext>
                </a:extLst>
              </p14:cNvPr>
              <p14:cNvContentPartPr/>
              <p14:nvPr/>
            </p14:nvContentPartPr>
            <p14:xfrm>
              <a:off x="1377864" y="1475101"/>
              <a:ext cx="272880" cy="354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641941F-6CE9-07C3-76E5-A3E9397F038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371744" y="1468981"/>
                <a:ext cx="28512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350C7BC-184D-0E5C-F18C-BC3C090F7920}"/>
                  </a:ext>
                </a:extLst>
              </p14:cNvPr>
              <p14:cNvContentPartPr/>
              <p14:nvPr/>
            </p14:nvContentPartPr>
            <p14:xfrm>
              <a:off x="1701144" y="1494541"/>
              <a:ext cx="232920" cy="293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350C7BC-184D-0E5C-F18C-BC3C090F792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695024" y="1488421"/>
                <a:ext cx="24516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0B1EF5A-9317-76DE-5AAC-E082CAAA255D}"/>
                  </a:ext>
                </a:extLst>
              </p14:cNvPr>
              <p14:cNvContentPartPr/>
              <p14:nvPr/>
            </p14:nvContentPartPr>
            <p14:xfrm>
              <a:off x="1948104" y="1430101"/>
              <a:ext cx="278640" cy="330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0B1EF5A-9317-76DE-5AAC-E082CAAA255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41984" y="1423981"/>
                <a:ext cx="29088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AF30616-3EB6-DFBA-F066-2648E3CF4871}"/>
                  </a:ext>
                </a:extLst>
              </p14:cNvPr>
              <p14:cNvContentPartPr/>
              <p14:nvPr/>
            </p14:nvContentPartPr>
            <p14:xfrm>
              <a:off x="2620944" y="1644301"/>
              <a:ext cx="279360" cy="153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AF30616-3EB6-DFBA-F066-2648E3CF487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14824" y="1638181"/>
                <a:ext cx="2916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9A6817F-0949-325A-DD65-111D749BA818}"/>
                  </a:ext>
                </a:extLst>
              </p14:cNvPr>
              <p14:cNvContentPartPr/>
              <p14:nvPr/>
            </p14:nvContentPartPr>
            <p14:xfrm>
              <a:off x="2875104" y="1591021"/>
              <a:ext cx="489240" cy="160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9A6817F-0949-325A-DD65-111D749BA81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868984" y="1584901"/>
                <a:ext cx="5014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05E88AA-7805-0A40-D281-067E36642483}"/>
                  </a:ext>
                </a:extLst>
              </p14:cNvPr>
              <p14:cNvContentPartPr/>
              <p14:nvPr/>
            </p14:nvContentPartPr>
            <p14:xfrm>
              <a:off x="3634344" y="1383301"/>
              <a:ext cx="149400" cy="3902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05E88AA-7805-0A40-D281-067E3664248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628224" y="1377181"/>
                <a:ext cx="16164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8BA18DC-47CD-7EC8-9BFC-8FC8E3E20358}"/>
                  </a:ext>
                </a:extLst>
              </p14:cNvPr>
              <p14:cNvContentPartPr/>
              <p14:nvPr/>
            </p14:nvContentPartPr>
            <p14:xfrm>
              <a:off x="3608784" y="1556461"/>
              <a:ext cx="240840" cy="71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8BA18DC-47CD-7EC8-9BFC-8FC8E3E2035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02664" y="1550341"/>
                <a:ext cx="2530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6083549-5A5C-78FC-8AE8-62466429A18C}"/>
                  </a:ext>
                </a:extLst>
              </p14:cNvPr>
              <p14:cNvContentPartPr/>
              <p14:nvPr/>
            </p14:nvContentPartPr>
            <p14:xfrm>
              <a:off x="3777264" y="1294021"/>
              <a:ext cx="566280" cy="487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6083549-5A5C-78FC-8AE8-62466429A18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771144" y="1287901"/>
                <a:ext cx="57852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CEBA4FF-FB8D-F42C-6C99-83863D71EE91}"/>
                  </a:ext>
                </a:extLst>
              </p14:cNvPr>
              <p14:cNvContentPartPr/>
              <p14:nvPr/>
            </p14:nvContentPartPr>
            <p14:xfrm>
              <a:off x="4753584" y="1425061"/>
              <a:ext cx="177120" cy="3157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CEBA4FF-FB8D-F42C-6C99-83863D71EE9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747464" y="1418941"/>
                <a:ext cx="18936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272F126-F513-9CBA-0743-BE596AB4037F}"/>
                  </a:ext>
                </a:extLst>
              </p14:cNvPr>
              <p14:cNvContentPartPr/>
              <p14:nvPr/>
            </p14:nvContentPartPr>
            <p14:xfrm>
              <a:off x="4695264" y="1556821"/>
              <a:ext cx="267840" cy="31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272F126-F513-9CBA-0743-BE596AB4037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689144" y="1550701"/>
                <a:ext cx="2800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12B66CF-62FF-1A05-D2FB-549D562CED9F}"/>
                  </a:ext>
                </a:extLst>
              </p14:cNvPr>
              <p14:cNvContentPartPr/>
              <p14:nvPr/>
            </p14:nvContentPartPr>
            <p14:xfrm>
              <a:off x="4935384" y="1598221"/>
              <a:ext cx="167400" cy="1324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12B66CF-62FF-1A05-D2FB-549D562CED9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929264" y="1592101"/>
                <a:ext cx="1796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B383EC0-431B-D066-25D4-15EF6F2FFE76}"/>
                  </a:ext>
                </a:extLst>
              </p14:cNvPr>
              <p14:cNvContentPartPr/>
              <p14:nvPr/>
            </p14:nvContentPartPr>
            <p14:xfrm>
              <a:off x="5447304" y="1522981"/>
              <a:ext cx="272160" cy="1767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B383EC0-431B-D066-25D4-15EF6F2FFE7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441184" y="1516861"/>
                <a:ext cx="2844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805D640-79A3-AD0C-B3DF-81870ECD98AA}"/>
                  </a:ext>
                </a:extLst>
              </p14:cNvPr>
              <p14:cNvContentPartPr/>
              <p14:nvPr/>
            </p14:nvContentPartPr>
            <p14:xfrm>
              <a:off x="5734944" y="1543141"/>
              <a:ext cx="231480" cy="1324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805D640-79A3-AD0C-B3DF-81870ECD98A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728824" y="1537021"/>
                <a:ext cx="2437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27F937C-87A8-758E-C310-E9135FA71105}"/>
                  </a:ext>
                </a:extLst>
              </p14:cNvPr>
              <p14:cNvContentPartPr/>
              <p14:nvPr/>
            </p14:nvContentPartPr>
            <p14:xfrm>
              <a:off x="5941224" y="1370341"/>
              <a:ext cx="598320" cy="567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27F937C-87A8-758E-C310-E9135FA7110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935104" y="1364221"/>
                <a:ext cx="61056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D54514-43C9-5BA0-0754-AEE294D497DF}"/>
                  </a:ext>
                </a:extLst>
              </p14:cNvPr>
              <p14:cNvContentPartPr/>
              <p14:nvPr/>
            </p14:nvContentPartPr>
            <p14:xfrm>
              <a:off x="6552144" y="1487341"/>
              <a:ext cx="277200" cy="180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D54514-43C9-5BA0-0754-AEE294D497D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546024" y="1481221"/>
                <a:ext cx="28944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5335168-FE74-F81D-FF79-9339F112965E}"/>
                  </a:ext>
                </a:extLst>
              </p14:cNvPr>
              <p14:cNvContentPartPr/>
              <p14:nvPr/>
            </p14:nvContentPartPr>
            <p14:xfrm>
              <a:off x="6557184" y="1564021"/>
              <a:ext cx="237240" cy="259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5335168-FE74-F81D-FF79-9339F112965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551064" y="1557901"/>
                <a:ext cx="2494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DFD8ACF-0D62-DF43-280C-48AC08D36472}"/>
                  </a:ext>
                </a:extLst>
              </p14:cNvPr>
              <p14:cNvContentPartPr/>
              <p14:nvPr/>
            </p14:nvContentPartPr>
            <p14:xfrm>
              <a:off x="6760584" y="1506061"/>
              <a:ext cx="201240" cy="162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DFD8ACF-0D62-DF43-280C-48AC08D3647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754464" y="1499941"/>
                <a:ext cx="21348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3970119-DDD9-5BFA-6073-B24A6CACE91E}"/>
                  </a:ext>
                </a:extLst>
              </p14:cNvPr>
              <p14:cNvContentPartPr/>
              <p14:nvPr/>
            </p14:nvContentPartPr>
            <p14:xfrm>
              <a:off x="7256304" y="1518301"/>
              <a:ext cx="677160" cy="1832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3970119-DDD9-5BFA-6073-B24A6CACE91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50184" y="1512181"/>
                <a:ext cx="6894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BB85EBE-53C5-93CA-5613-CA3A694F73DC}"/>
                  </a:ext>
                </a:extLst>
              </p14:cNvPr>
              <p14:cNvContentPartPr/>
              <p14:nvPr/>
            </p14:nvContentPartPr>
            <p14:xfrm>
              <a:off x="7943544" y="1544221"/>
              <a:ext cx="226080" cy="3456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BB85EBE-53C5-93CA-5613-CA3A694F73D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937424" y="1538101"/>
                <a:ext cx="23832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D7F790D-5919-FA56-4BBF-77BB18D5B3CF}"/>
                  </a:ext>
                </a:extLst>
              </p14:cNvPr>
              <p14:cNvContentPartPr/>
              <p14:nvPr/>
            </p14:nvContentPartPr>
            <p14:xfrm>
              <a:off x="8204544" y="1286461"/>
              <a:ext cx="52200" cy="412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D7F790D-5919-FA56-4BBF-77BB18D5B3C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198424" y="1280341"/>
                <a:ext cx="6444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F0C1EF2-DFBF-4124-A854-501FD2DC9BC9}"/>
                  </a:ext>
                </a:extLst>
              </p14:cNvPr>
              <p14:cNvContentPartPr/>
              <p14:nvPr/>
            </p14:nvContentPartPr>
            <p14:xfrm>
              <a:off x="8259984" y="1513621"/>
              <a:ext cx="165240" cy="165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F0C1EF2-DFBF-4124-A854-501FD2DC9BC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253864" y="1507501"/>
                <a:ext cx="17748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DF6B451-2C35-8B40-C739-C71BB0EE8F75}"/>
                  </a:ext>
                </a:extLst>
              </p14:cNvPr>
              <p14:cNvContentPartPr/>
              <p14:nvPr/>
            </p14:nvContentPartPr>
            <p14:xfrm>
              <a:off x="8456904" y="1532701"/>
              <a:ext cx="121680" cy="166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DF6B451-2C35-8B40-C739-C71BB0EE8F7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450784" y="1526581"/>
                <a:ext cx="1339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AEB41C4-34F5-F964-0F16-4F95B1B950CE}"/>
                  </a:ext>
                </a:extLst>
              </p14:cNvPr>
              <p14:cNvContentPartPr/>
              <p14:nvPr/>
            </p14:nvContentPartPr>
            <p14:xfrm>
              <a:off x="8442144" y="1556101"/>
              <a:ext cx="158760" cy="1162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AEB41C4-34F5-F964-0F16-4F95B1B950C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436024" y="1549981"/>
                <a:ext cx="1710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08F39AD-F485-FC01-9BFA-A1906BDCEF2E}"/>
                  </a:ext>
                </a:extLst>
              </p14:cNvPr>
              <p14:cNvContentPartPr/>
              <p14:nvPr/>
            </p14:nvContentPartPr>
            <p14:xfrm>
              <a:off x="8645544" y="1575541"/>
              <a:ext cx="135360" cy="1242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08F39AD-F485-FC01-9BFA-A1906BDCEF2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639424" y="1569421"/>
                <a:ext cx="1476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653248E-FD54-017B-7847-4EF4B1AF7677}"/>
                  </a:ext>
                </a:extLst>
              </p14:cNvPr>
              <p14:cNvContentPartPr/>
              <p14:nvPr/>
            </p14:nvContentPartPr>
            <p14:xfrm>
              <a:off x="8619624" y="1363141"/>
              <a:ext cx="62640" cy="237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653248E-FD54-017B-7847-4EF4B1AF767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613504" y="1357021"/>
                <a:ext cx="74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B433B7B-EDF0-347B-2DCD-15ED0312899F}"/>
                  </a:ext>
                </a:extLst>
              </p14:cNvPr>
              <p14:cNvContentPartPr/>
              <p14:nvPr/>
            </p14:nvContentPartPr>
            <p14:xfrm>
              <a:off x="8769744" y="1223101"/>
              <a:ext cx="134280" cy="459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B433B7B-EDF0-347B-2DCD-15ED0312899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763624" y="1216981"/>
                <a:ext cx="146520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419585D-5123-E2E6-564F-722E95A9323E}"/>
                  </a:ext>
                </a:extLst>
              </p14:cNvPr>
              <p14:cNvContentPartPr/>
              <p14:nvPr/>
            </p14:nvContentPartPr>
            <p14:xfrm>
              <a:off x="8765424" y="1485901"/>
              <a:ext cx="305640" cy="4640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419585D-5123-E2E6-564F-722E95A9323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759304" y="1479781"/>
                <a:ext cx="31788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3329607-BCE6-F0AC-6770-D6A4A20283FC}"/>
                  </a:ext>
                </a:extLst>
              </p14:cNvPr>
              <p14:cNvContentPartPr/>
              <p14:nvPr/>
            </p14:nvContentPartPr>
            <p14:xfrm>
              <a:off x="9341784" y="1517941"/>
              <a:ext cx="176400" cy="158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3329607-BCE6-F0AC-6770-D6A4A20283F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335664" y="1511821"/>
                <a:ext cx="1886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563DB52-E650-97E4-5F79-1CE66945E8C9}"/>
                  </a:ext>
                </a:extLst>
              </p14:cNvPr>
              <p14:cNvContentPartPr/>
              <p14:nvPr/>
            </p14:nvContentPartPr>
            <p14:xfrm>
              <a:off x="9456624" y="1287541"/>
              <a:ext cx="334440" cy="585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563DB52-E650-97E4-5F79-1CE66945E8C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450504" y="1281421"/>
                <a:ext cx="34668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FBE35A3-C8BA-DBB7-DA70-FE1ADED61570}"/>
                  </a:ext>
                </a:extLst>
              </p14:cNvPr>
              <p14:cNvContentPartPr/>
              <p14:nvPr/>
            </p14:nvContentPartPr>
            <p14:xfrm>
              <a:off x="10053864" y="1290421"/>
              <a:ext cx="273240" cy="3610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FBE35A3-C8BA-DBB7-DA70-FE1ADED6157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047744" y="1284301"/>
                <a:ext cx="28548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1FF0D2C-419A-AD57-0495-34BC3EB908EE}"/>
                  </a:ext>
                </a:extLst>
              </p14:cNvPr>
              <p14:cNvContentPartPr/>
              <p14:nvPr/>
            </p14:nvContentPartPr>
            <p14:xfrm>
              <a:off x="10356984" y="1295821"/>
              <a:ext cx="39240" cy="3618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1FF0D2C-419A-AD57-0495-34BC3EB908E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350864" y="1289701"/>
                <a:ext cx="5148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5D063F6-640D-C1EA-9DA9-7E474BBDFF5A}"/>
                  </a:ext>
                </a:extLst>
              </p14:cNvPr>
              <p14:cNvContentPartPr/>
              <p14:nvPr/>
            </p14:nvContentPartPr>
            <p14:xfrm>
              <a:off x="10345104" y="1165861"/>
              <a:ext cx="325440" cy="3358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5D063F6-640D-C1EA-9DA9-7E474BBDFF5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338984" y="1159741"/>
                <a:ext cx="33768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D0D493C-830D-A5B4-9D28-673BC7647217}"/>
                  </a:ext>
                </a:extLst>
              </p14:cNvPr>
              <p14:cNvContentPartPr/>
              <p14:nvPr/>
            </p14:nvContentPartPr>
            <p14:xfrm>
              <a:off x="10668384" y="1597501"/>
              <a:ext cx="68760" cy="129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D0D493C-830D-A5B4-9D28-673BC764721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662264" y="1591381"/>
                <a:ext cx="810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0CCD879F-B6E2-912B-6359-40ED82751C56}"/>
                  </a:ext>
                </a:extLst>
              </p14:cNvPr>
              <p14:cNvContentPartPr/>
              <p14:nvPr/>
            </p14:nvContentPartPr>
            <p14:xfrm>
              <a:off x="678384" y="2145421"/>
              <a:ext cx="227160" cy="2941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0CCD879F-B6E2-912B-6359-40ED82751C5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72264" y="2139301"/>
                <a:ext cx="23940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97BA93D-C38D-1B16-944E-5389081F9BEC}"/>
                  </a:ext>
                </a:extLst>
              </p14:cNvPr>
              <p14:cNvContentPartPr/>
              <p14:nvPr/>
            </p14:nvContentPartPr>
            <p14:xfrm>
              <a:off x="1093464" y="2332621"/>
              <a:ext cx="30960" cy="82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97BA93D-C38D-1B16-944E-5389081F9BE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87344" y="2326501"/>
                <a:ext cx="432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2230F033-9F75-F7AE-0C1E-ECA2F33D4D88}"/>
                  </a:ext>
                </a:extLst>
              </p14:cNvPr>
              <p14:cNvContentPartPr/>
              <p14:nvPr/>
            </p14:nvContentPartPr>
            <p14:xfrm>
              <a:off x="8036424" y="1989541"/>
              <a:ext cx="228960" cy="3330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2230F033-9F75-F7AE-0C1E-ECA2F33D4D8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030304" y="1983421"/>
                <a:ext cx="24120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923061A5-6F16-6418-9C39-E596FBB70876}"/>
                  </a:ext>
                </a:extLst>
              </p14:cNvPr>
              <p14:cNvContentPartPr/>
              <p14:nvPr/>
            </p14:nvContentPartPr>
            <p14:xfrm>
              <a:off x="8020944" y="2175301"/>
              <a:ext cx="470880" cy="1731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923061A5-6F16-6418-9C39-E596FBB7087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014824" y="2169181"/>
                <a:ext cx="48312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047BF823-FDC1-298D-53D1-256775B5793E}"/>
                  </a:ext>
                </a:extLst>
              </p14:cNvPr>
              <p14:cNvContentPartPr/>
              <p14:nvPr/>
            </p14:nvContentPartPr>
            <p14:xfrm>
              <a:off x="8745264" y="2188621"/>
              <a:ext cx="274320" cy="180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047BF823-FDC1-298D-53D1-256775B5793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739144" y="2182501"/>
                <a:ext cx="2865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F615099A-D4B6-1DBA-1552-776389016FAD}"/>
                  </a:ext>
                </a:extLst>
              </p14:cNvPr>
              <p14:cNvContentPartPr/>
              <p14:nvPr/>
            </p14:nvContentPartPr>
            <p14:xfrm>
              <a:off x="9039384" y="2041381"/>
              <a:ext cx="57240" cy="3567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F615099A-D4B6-1DBA-1552-776389016FA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033264" y="2035261"/>
                <a:ext cx="6948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1A19AE4F-745A-C021-3752-39C86E9B54B0}"/>
                  </a:ext>
                </a:extLst>
              </p14:cNvPr>
              <p14:cNvContentPartPr/>
              <p14:nvPr/>
            </p14:nvContentPartPr>
            <p14:xfrm>
              <a:off x="9189864" y="2197621"/>
              <a:ext cx="480240" cy="1890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1A19AE4F-745A-C021-3752-39C86E9B54B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183744" y="2191501"/>
                <a:ext cx="49248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6E3FA996-2A96-E9EC-ED9B-826C846EC815}"/>
                  </a:ext>
                </a:extLst>
              </p14:cNvPr>
              <p14:cNvContentPartPr/>
              <p14:nvPr/>
            </p14:nvContentPartPr>
            <p14:xfrm>
              <a:off x="9701064" y="2156941"/>
              <a:ext cx="153720" cy="2080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6E3FA996-2A96-E9EC-ED9B-826C846EC81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694944" y="2150821"/>
                <a:ext cx="16596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8F8C3E89-B04A-8376-F1BB-A614909C2851}"/>
                  </a:ext>
                </a:extLst>
              </p14:cNvPr>
              <p14:cNvContentPartPr/>
              <p14:nvPr/>
            </p14:nvContentPartPr>
            <p14:xfrm>
              <a:off x="9875304" y="1961461"/>
              <a:ext cx="77760" cy="3834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8F8C3E89-B04A-8376-F1BB-A614909C285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869184" y="1955341"/>
                <a:ext cx="9000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79625190-AFFD-C0E0-1F5B-850AD8565C95}"/>
                  </a:ext>
                </a:extLst>
              </p14:cNvPr>
              <p14:cNvContentPartPr/>
              <p14:nvPr/>
            </p14:nvContentPartPr>
            <p14:xfrm>
              <a:off x="9869184" y="2058301"/>
              <a:ext cx="178920" cy="586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79625190-AFFD-C0E0-1F5B-850AD8565C9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863064" y="2052181"/>
                <a:ext cx="19116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79CF6538-C5D0-420A-C25D-ABF702E3F753}"/>
                  </a:ext>
                </a:extLst>
              </p14:cNvPr>
              <p14:cNvContentPartPr/>
              <p14:nvPr/>
            </p14:nvContentPartPr>
            <p14:xfrm>
              <a:off x="10281384" y="1848061"/>
              <a:ext cx="604080" cy="4388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79CF6538-C5D0-420A-C25D-ABF702E3F75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0275264" y="1841941"/>
                <a:ext cx="61632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33594B0-439C-34D8-D96A-6BEC91D02BC1}"/>
                  </a:ext>
                </a:extLst>
              </p14:cNvPr>
              <p14:cNvContentPartPr/>
              <p14:nvPr/>
            </p14:nvContentPartPr>
            <p14:xfrm>
              <a:off x="1476504" y="2137141"/>
              <a:ext cx="321120" cy="612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33594B0-439C-34D8-D96A-6BEC91D02BC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470384" y="2131021"/>
                <a:ext cx="3333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DD7411F-C9B5-B87F-828B-4ED0A680740A}"/>
                  </a:ext>
                </a:extLst>
              </p14:cNvPr>
              <p14:cNvContentPartPr/>
              <p14:nvPr/>
            </p14:nvContentPartPr>
            <p14:xfrm>
              <a:off x="1599264" y="2213461"/>
              <a:ext cx="50040" cy="2332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DD7411F-C9B5-B87F-828B-4ED0A680740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593144" y="2207341"/>
                <a:ext cx="622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F50B8A5-A1FE-7407-F1F9-1226B127181B}"/>
                  </a:ext>
                </a:extLst>
              </p14:cNvPr>
              <p14:cNvContentPartPr/>
              <p14:nvPr/>
            </p14:nvContentPartPr>
            <p14:xfrm>
              <a:off x="1527624" y="2429461"/>
              <a:ext cx="258840" cy="223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F50B8A5-A1FE-7407-F1F9-1226B127181B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521504" y="2423341"/>
                <a:ext cx="2710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4AD9D78-5233-148C-E20D-DE45B27176A9}"/>
                  </a:ext>
                </a:extLst>
              </p14:cNvPr>
              <p14:cNvContentPartPr/>
              <p14:nvPr/>
            </p14:nvContentPartPr>
            <p14:xfrm>
              <a:off x="1878264" y="2174581"/>
              <a:ext cx="20520" cy="2527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4AD9D78-5233-148C-E20D-DE45B27176A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872144" y="2168461"/>
                <a:ext cx="3276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336265D9-7AE0-6B51-CCC8-61A5F05DDCA7}"/>
                  </a:ext>
                </a:extLst>
              </p14:cNvPr>
              <p14:cNvContentPartPr/>
              <p14:nvPr/>
            </p14:nvContentPartPr>
            <p14:xfrm>
              <a:off x="1835784" y="2127061"/>
              <a:ext cx="179640" cy="2214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336265D9-7AE0-6B51-CCC8-61A5F05DDCA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829664" y="2120941"/>
                <a:ext cx="19188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BCB4261-1931-382F-B58E-A10E70CCD2CB}"/>
                  </a:ext>
                </a:extLst>
              </p14:cNvPr>
              <p14:cNvContentPartPr/>
              <p14:nvPr/>
            </p14:nvContentPartPr>
            <p14:xfrm>
              <a:off x="2047464" y="2144341"/>
              <a:ext cx="401400" cy="3258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BCB4261-1931-382F-B58E-A10E70CCD2C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041344" y="2138221"/>
                <a:ext cx="4136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75CA04E-90BE-D57E-9745-04053909FD50}"/>
                  </a:ext>
                </a:extLst>
              </p14:cNvPr>
              <p14:cNvContentPartPr/>
              <p14:nvPr/>
            </p14:nvContentPartPr>
            <p14:xfrm>
              <a:off x="2448144" y="2263141"/>
              <a:ext cx="159840" cy="1915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75CA04E-90BE-D57E-9745-04053909FD5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442024" y="2257021"/>
                <a:ext cx="1720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097FAA3-1C4E-A80D-9FB1-E779ED8BAD94}"/>
                  </a:ext>
                </a:extLst>
              </p14:cNvPr>
              <p14:cNvContentPartPr/>
              <p14:nvPr/>
            </p14:nvContentPartPr>
            <p14:xfrm>
              <a:off x="2941344" y="2189701"/>
              <a:ext cx="487440" cy="4158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097FAA3-1C4E-A80D-9FB1-E779ED8BAD94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935224" y="2183581"/>
                <a:ext cx="49968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62CEF415-3318-FC6F-B6D6-64B6483ECE40}"/>
                  </a:ext>
                </a:extLst>
              </p14:cNvPr>
              <p14:cNvContentPartPr/>
              <p14:nvPr/>
            </p14:nvContentPartPr>
            <p14:xfrm>
              <a:off x="3321504" y="2156941"/>
              <a:ext cx="52560" cy="356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62CEF415-3318-FC6F-B6D6-64B6483ECE40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315384" y="2150821"/>
                <a:ext cx="648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5C6DC8D-63A4-ECF9-DF7C-DC8A0BF83087}"/>
                  </a:ext>
                </a:extLst>
              </p14:cNvPr>
              <p14:cNvContentPartPr/>
              <p14:nvPr/>
            </p14:nvContentPartPr>
            <p14:xfrm>
              <a:off x="3412944" y="2209141"/>
              <a:ext cx="190440" cy="1897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5C6DC8D-63A4-ECF9-DF7C-DC8A0BF8308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406824" y="2203021"/>
                <a:ext cx="2026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B998C35-7EC5-1BF8-97E8-26C6E3311452}"/>
                  </a:ext>
                </a:extLst>
              </p14:cNvPr>
              <p14:cNvContentPartPr/>
              <p14:nvPr/>
            </p14:nvContentPartPr>
            <p14:xfrm>
              <a:off x="3563784" y="2027701"/>
              <a:ext cx="110520" cy="3124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B998C35-7EC5-1BF8-97E8-26C6E331145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557664" y="2021581"/>
                <a:ext cx="12276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ED49EBB-6CE7-AF20-BC34-DF55CF995FDC}"/>
                  </a:ext>
                </a:extLst>
              </p14:cNvPr>
              <p14:cNvContentPartPr/>
              <p14:nvPr/>
            </p14:nvContentPartPr>
            <p14:xfrm>
              <a:off x="3664224" y="1996741"/>
              <a:ext cx="268920" cy="3808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ED49EBB-6CE7-AF20-BC34-DF55CF995FDC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658104" y="1990621"/>
                <a:ext cx="28116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FA28BA6-0B0E-15AA-E9A5-89CF6065F7AB}"/>
                  </a:ext>
                </a:extLst>
              </p14:cNvPr>
              <p14:cNvContentPartPr/>
              <p14:nvPr/>
            </p14:nvContentPartPr>
            <p14:xfrm>
              <a:off x="4218984" y="2157301"/>
              <a:ext cx="193320" cy="2365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FA28BA6-0B0E-15AA-E9A5-89CF6065F7AB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212864" y="2151181"/>
                <a:ext cx="20556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CC43278-B782-5AFD-988A-390903D8EE9C}"/>
                  </a:ext>
                </a:extLst>
              </p14:cNvPr>
              <p14:cNvContentPartPr/>
              <p14:nvPr/>
            </p14:nvContentPartPr>
            <p14:xfrm>
              <a:off x="4418064" y="2001421"/>
              <a:ext cx="88560" cy="3326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CC43278-B782-5AFD-988A-390903D8EE9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411944" y="1995301"/>
                <a:ext cx="10080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C63FC5C2-7AF3-492E-D14F-87E61FBB77C9}"/>
                  </a:ext>
                </a:extLst>
              </p14:cNvPr>
              <p14:cNvContentPartPr/>
              <p14:nvPr/>
            </p14:nvContentPartPr>
            <p14:xfrm>
              <a:off x="4384944" y="2149741"/>
              <a:ext cx="227160" cy="813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C63FC5C2-7AF3-492E-D14F-87E61FBB77C9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378824" y="2143621"/>
                <a:ext cx="2394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3312F71E-A4DB-094A-C7FF-D933BC705A1C}"/>
                  </a:ext>
                </a:extLst>
              </p14:cNvPr>
              <p14:cNvContentPartPr/>
              <p14:nvPr/>
            </p14:nvContentPartPr>
            <p14:xfrm>
              <a:off x="4589784" y="2200501"/>
              <a:ext cx="111960" cy="1720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3312F71E-A4DB-094A-C7FF-D933BC705A1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583664" y="2194381"/>
                <a:ext cx="1242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96DF33E0-C07F-CFB0-AFE9-76B7943F6423}"/>
                  </a:ext>
                </a:extLst>
              </p14:cNvPr>
              <p14:cNvContentPartPr/>
              <p14:nvPr/>
            </p14:nvContentPartPr>
            <p14:xfrm>
              <a:off x="4735584" y="2214541"/>
              <a:ext cx="340920" cy="1710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96DF33E0-C07F-CFB0-AFE9-76B7943F642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729464" y="2208421"/>
                <a:ext cx="35316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54B094D9-3B86-8ABA-322C-89402C78DBA1}"/>
                  </a:ext>
                </a:extLst>
              </p14:cNvPr>
              <p14:cNvContentPartPr/>
              <p14:nvPr/>
            </p14:nvContentPartPr>
            <p14:xfrm>
              <a:off x="5064624" y="1942381"/>
              <a:ext cx="623160" cy="6566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54B094D9-3B86-8ABA-322C-89402C78DBA1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058504" y="1936261"/>
                <a:ext cx="63540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C8CF95A-56A8-D4AE-2828-94D2B44C00EB}"/>
                  </a:ext>
                </a:extLst>
              </p14:cNvPr>
              <p14:cNvContentPartPr/>
              <p14:nvPr/>
            </p14:nvContentPartPr>
            <p14:xfrm>
              <a:off x="1537704" y="2770021"/>
              <a:ext cx="283320" cy="3308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C8CF95A-56A8-D4AE-2828-94D2B44C00E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531584" y="2763901"/>
                <a:ext cx="29556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3BCC619A-0D6F-FDD5-0E82-1C3C09FD8FA9}"/>
                  </a:ext>
                </a:extLst>
              </p14:cNvPr>
              <p14:cNvContentPartPr/>
              <p14:nvPr/>
            </p14:nvContentPartPr>
            <p14:xfrm>
              <a:off x="1847664" y="2842381"/>
              <a:ext cx="687960" cy="2145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3BCC619A-0D6F-FDD5-0E82-1C3C09FD8FA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841544" y="2836261"/>
                <a:ext cx="7002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2F8E3D2-CFD4-C09A-53D8-DDEC631FF93C}"/>
                  </a:ext>
                </a:extLst>
              </p14:cNvPr>
              <p14:cNvContentPartPr/>
              <p14:nvPr/>
            </p14:nvContentPartPr>
            <p14:xfrm>
              <a:off x="2563344" y="2829781"/>
              <a:ext cx="274680" cy="2073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2F8E3D2-CFD4-C09A-53D8-DDEC631FF93C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557224" y="2823661"/>
                <a:ext cx="2869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DE1B91EE-A286-5890-D7D2-8F94FEEED9AC}"/>
                  </a:ext>
                </a:extLst>
              </p14:cNvPr>
              <p14:cNvContentPartPr/>
              <p14:nvPr/>
            </p14:nvContentPartPr>
            <p14:xfrm>
              <a:off x="3322224" y="2807101"/>
              <a:ext cx="196560" cy="1987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DE1B91EE-A286-5890-D7D2-8F94FEEED9AC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316104" y="2800981"/>
                <a:ext cx="20880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6F970F79-60AE-C6F9-0A71-1DB7BE814A0C}"/>
                  </a:ext>
                </a:extLst>
              </p14:cNvPr>
              <p14:cNvContentPartPr/>
              <p14:nvPr/>
            </p14:nvContentPartPr>
            <p14:xfrm>
              <a:off x="3528144" y="2659141"/>
              <a:ext cx="37440" cy="3128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6F970F79-60AE-C6F9-0A71-1DB7BE814A0C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522024" y="2653021"/>
                <a:ext cx="4968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1E4DFEFB-367A-0374-0C80-0FC02FE642E5}"/>
                  </a:ext>
                </a:extLst>
              </p14:cNvPr>
              <p14:cNvContentPartPr/>
              <p14:nvPr/>
            </p14:nvContentPartPr>
            <p14:xfrm>
              <a:off x="3480264" y="2790901"/>
              <a:ext cx="231480" cy="673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1E4DFEFB-367A-0374-0C80-0FC02FE642E5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474144" y="2784781"/>
                <a:ext cx="2437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4856CDF1-64AE-5313-7958-7A5B1449B1ED}"/>
                  </a:ext>
                </a:extLst>
              </p14:cNvPr>
              <p14:cNvContentPartPr/>
              <p14:nvPr/>
            </p14:nvContentPartPr>
            <p14:xfrm>
              <a:off x="3662424" y="2789821"/>
              <a:ext cx="147960" cy="1573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4856CDF1-64AE-5313-7958-7A5B1449B1ED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3656304" y="2783701"/>
                <a:ext cx="16020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5DB337F9-6D93-5F2F-7627-ECC0D4472B99}"/>
                  </a:ext>
                </a:extLst>
              </p14:cNvPr>
              <p14:cNvContentPartPr/>
              <p14:nvPr/>
            </p14:nvContentPartPr>
            <p14:xfrm>
              <a:off x="3803904" y="2766781"/>
              <a:ext cx="396720" cy="1728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5DB337F9-6D93-5F2F-7627-ECC0D4472B99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3797784" y="2760661"/>
                <a:ext cx="40896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DE5E7871-0804-0D85-35FB-C573B8F9B979}"/>
                  </a:ext>
                </a:extLst>
              </p14:cNvPr>
              <p14:cNvContentPartPr/>
              <p14:nvPr/>
            </p14:nvContentPartPr>
            <p14:xfrm>
              <a:off x="4227264" y="2743741"/>
              <a:ext cx="207000" cy="4104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DE5E7871-0804-0D85-35FB-C573B8F9B979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221144" y="2737621"/>
                <a:ext cx="21924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F061E2EC-4A3E-FE82-5845-D471DCD36EE7}"/>
                  </a:ext>
                </a:extLst>
              </p14:cNvPr>
              <p14:cNvContentPartPr/>
              <p14:nvPr/>
            </p14:nvContentPartPr>
            <p14:xfrm>
              <a:off x="4454424" y="2592901"/>
              <a:ext cx="57600" cy="3124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F061E2EC-4A3E-FE82-5845-D471DCD36EE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448304" y="2586781"/>
                <a:ext cx="6984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A2E971E0-40CC-B40C-ECA9-7ED04D66C345}"/>
                  </a:ext>
                </a:extLst>
              </p14:cNvPr>
              <p14:cNvContentPartPr/>
              <p14:nvPr/>
            </p14:nvContentPartPr>
            <p14:xfrm>
              <a:off x="4543704" y="2729341"/>
              <a:ext cx="222480" cy="4165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A2E971E0-40CC-B40C-ECA9-7ED04D66C345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537584" y="2723221"/>
                <a:ext cx="23472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34071A09-747C-F1C6-2861-AE4469D17AC2}"/>
                  </a:ext>
                </a:extLst>
              </p14:cNvPr>
              <p14:cNvContentPartPr/>
              <p14:nvPr/>
            </p14:nvContentPartPr>
            <p14:xfrm>
              <a:off x="5059584" y="2842021"/>
              <a:ext cx="51480" cy="2768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34071A09-747C-F1C6-2861-AE4469D17AC2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053464" y="2835901"/>
                <a:ext cx="6372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5B711D2A-7AE2-5E50-4C73-D63375ACC152}"/>
                  </a:ext>
                </a:extLst>
              </p14:cNvPr>
              <p14:cNvContentPartPr/>
              <p14:nvPr/>
            </p14:nvContentPartPr>
            <p14:xfrm>
              <a:off x="5070744" y="2843101"/>
              <a:ext cx="177480" cy="1386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5B711D2A-7AE2-5E50-4C73-D63375ACC152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064624" y="2836981"/>
                <a:ext cx="1897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B61C0364-4AF5-D1C3-A56B-EA0B8869E99F}"/>
                  </a:ext>
                </a:extLst>
              </p14:cNvPr>
              <p14:cNvContentPartPr/>
              <p14:nvPr/>
            </p14:nvContentPartPr>
            <p14:xfrm>
              <a:off x="5255064" y="2829781"/>
              <a:ext cx="130320" cy="1231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B61C0364-4AF5-D1C3-A56B-EA0B8869E99F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248944" y="2823661"/>
                <a:ext cx="1425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97B57DC3-BAC8-6926-DA1E-0B759C2879D3}"/>
                  </a:ext>
                </a:extLst>
              </p14:cNvPr>
              <p14:cNvContentPartPr/>
              <p14:nvPr/>
            </p14:nvContentPartPr>
            <p14:xfrm>
              <a:off x="5426784" y="2664901"/>
              <a:ext cx="68760" cy="28152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97B57DC3-BAC8-6926-DA1E-0B759C2879D3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420664" y="2658781"/>
                <a:ext cx="8100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60D32F12-44AE-AE65-5427-A5CCCC4138F7}"/>
                  </a:ext>
                </a:extLst>
              </p14:cNvPr>
              <p14:cNvContentPartPr/>
              <p14:nvPr/>
            </p14:nvContentPartPr>
            <p14:xfrm>
              <a:off x="5527944" y="2799181"/>
              <a:ext cx="228600" cy="3513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60D32F12-44AE-AE65-5427-A5CCCC4138F7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521824" y="2793061"/>
                <a:ext cx="240840" cy="36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FF7DCC73-3D94-849A-F93C-938166F225A7}"/>
              </a:ext>
            </a:extLst>
          </p:cNvPr>
          <p:cNvGrpSpPr/>
          <p:nvPr/>
        </p:nvGrpSpPr>
        <p:grpSpPr>
          <a:xfrm>
            <a:off x="5951304" y="1961101"/>
            <a:ext cx="1742760" cy="972360"/>
            <a:chOff x="5951304" y="1961101"/>
            <a:chExt cx="1742760" cy="97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E708BFF-89DD-DC2F-C842-C95C99814E47}"/>
                    </a:ext>
                  </a:extLst>
                </p14:cNvPr>
                <p14:cNvContentPartPr/>
                <p14:nvPr/>
              </p14:nvContentPartPr>
              <p14:xfrm>
                <a:off x="6957864" y="2154061"/>
                <a:ext cx="283680" cy="182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E708BFF-89DD-DC2F-C842-C95C99814E4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951744" y="2147941"/>
                  <a:ext cx="2959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E6241BB-1DB0-6034-53D6-DD002850EFA8}"/>
                    </a:ext>
                  </a:extLst>
                </p14:cNvPr>
                <p14:cNvContentPartPr/>
                <p14:nvPr/>
              </p14:nvContentPartPr>
              <p14:xfrm>
                <a:off x="7208784" y="1961101"/>
                <a:ext cx="86400" cy="3560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E6241BB-1DB0-6034-53D6-DD002850EFA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202664" y="1954981"/>
                  <a:ext cx="986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35C3BCD-9E33-AA8E-F651-9F7F3BFB6187}"/>
                    </a:ext>
                  </a:extLst>
                </p14:cNvPr>
                <p14:cNvContentPartPr/>
                <p14:nvPr/>
              </p14:nvContentPartPr>
              <p14:xfrm>
                <a:off x="7297344" y="2130301"/>
                <a:ext cx="226440" cy="421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35C3BCD-9E33-AA8E-F651-9F7F3BFB618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291224" y="2124181"/>
                  <a:ext cx="23868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A33EC86-BFB3-E6F5-3414-FE95715D3537}"/>
                    </a:ext>
                  </a:extLst>
                </p14:cNvPr>
                <p14:cNvContentPartPr/>
                <p14:nvPr/>
              </p14:nvContentPartPr>
              <p14:xfrm>
                <a:off x="7534584" y="2071621"/>
                <a:ext cx="159480" cy="223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A33EC86-BFB3-E6F5-3414-FE95715D353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528464" y="2065501"/>
                  <a:ext cx="1717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9172678-AED6-0FE6-55BF-5E0F1EA723E9}"/>
                    </a:ext>
                  </a:extLst>
                </p14:cNvPr>
                <p14:cNvContentPartPr/>
                <p14:nvPr/>
              </p14:nvContentPartPr>
              <p14:xfrm>
                <a:off x="5951304" y="2251621"/>
                <a:ext cx="20160" cy="279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9172678-AED6-0FE6-55BF-5E0F1EA723E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945184" y="2245501"/>
                  <a:ext cx="324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2A07184-5A7F-3505-F9EA-995991184063}"/>
                    </a:ext>
                  </a:extLst>
                </p14:cNvPr>
                <p14:cNvContentPartPr/>
                <p14:nvPr/>
              </p14:nvContentPartPr>
              <p14:xfrm>
                <a:off x="5959584" y="2065861"/>
                <a:ext cx="679680" cy="508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2A07184-5A7F-3505-F9EA-99599118406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953464" y="2059741"/>
                  <a:ext cx="69192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EDF0F19-7AE5-1CEF-B1C4-5DDEC9DFAD01}"/>
                    </a:ext>
                  </a:extLst>
                </p14:cNvPr>
                <p14:cNvContentPartPr/>
                <p14:nvPr/>
              </p14:nvContentPartPr>
              <p14:xfrm>
                <a:off x="6160824" y="2726821"/>
                <a:ext cx="413640" cy="206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EDF0F19-7AE5-1CEF-B1C4-5DDEC9DFAD0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154704" y="2720701"/>
                  <a:ext cx="4258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E1735E5-0640-2BC3-F509-CA137E82BEA0}"/>
                    </a:ext>
                  </a:extLst>
                </p14:cNvPr>
                <p14:cNvContentPartPr/>
                <p14:nvPr/>
              </p14:nvContentPartPr>
              <p14:xfrm>
                <a:off x="6557544" y="2657341"/>
                <a:ext cx="62640" cy="264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E1735E5-0640-2BC3-F509-CA137E82BEA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551424" y="2651221"/>
                  <a:ext cx="748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811E533-DCAE-01EF-52EC-AABC909AA03B}"/>
                    </a:ext>
                  </a:extLst>
                </p14:cNvPr>
                <p14:cNvContentPartPr/>
                <p14:nvPr/>
              </p14:nvContentPartPr>
              <p14:xfrm>
                <a:off x="6672744" y="2790181"/>
                <a:ext cx="175680" cy="123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811E533-DCAE-01EF-52EC-AABC909AA03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666624" y="2784061"/>
                  <a:ext cx="1879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9900A6A-145A-748B-03FE-F03EC97638B1}"/>
                    </a:ext>
                  </a:extLst>
                </p14:cNvPr>
                <p14:cNvContentPartPr/>
                <p14:nvPr/>
              </p14:nvContentPartPr>
              <p14:xfrm>
                <a:off x="6865344" y="2759941"/>
                <a:ext cx="219600" cy="139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9900A6A-145A-748B-03FE-F03EC97638B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859224" y="2753821"/>
                  <a:ext cx="2318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5952DBB-ADCF-AEC5-5593-0FC478310AFD}"/>
                    </a:ext>
                  </a:extLst>
                </p14:cNvPr>
                <p14:cNvContentPartPr/>
                <p14:nvPr/>
              </p14:nvContentPartPr>
              <p14:xfrm>
                <a:off x="7081704" y="2584621"/>
                <a:ext cx="236880" cy="330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5952DBB-ADCF-AEC5-5593-0FC478310AF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075584" y="2578501"/>
                  <a:ext cx="2491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649B8FA-D707-5992-F23D-62A9D06123ED}"/>
                    </a:ext>
                  </a:extLst>
                </p14:cNvPr>
                <p14:cNvContentPartPr/>
                <p14:nvPr/>
              </p14:nvContentPartPr>
              <p14:xfrm>
                <a:off x="7298064" y="2572381"/>
                <a:ext cx="100440" cy="326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649B8FA-D707-5992-F23D-62A9D06123E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291944" y="2566261"/>
                  <a:ext cx="11268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318693B-3A31-37E4-6E96-D6063449B341}"/>
                    </a:ext>
                  </a:extLst>
                </p14:cNvPr>
                <p14:cNvContentPartPr/>
                <p14:nvPr/>
              </p14:nvContentPartPr>
              <p14:xfrm>
                <a:off x="7372944" y="2733661"/>
                <a:ext cx="181080" cy="1868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318693B-3A31-37E4-6E96-D6063449B34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366824" y="2727541"/>
                  <a:ext cx="19332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75EC0100-F48A-36D6-D138-757A20615518}"/>
              </a:ext>
            </a:extLst>
          </p:cNvPr>
          <p:cNvGrpSpPr/>
          <p:nvPr/>
        </p:nvGrpSpPr>
        <p:grpSpPr>
          <a:xfrm>
            <a:off x="7975944" y="2664181"/>
            <a:ext cx="1132560" cy="216720"/>
            <a:chOff x="7975944" y="2664181"/>
            <a:chExt cx="1132560" cy="2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1996306-7037-F308-A137-C425897018BC}"/>
                    </a:ext>
                  </a:extLst>
                </p14:cNvPr>
                <p14:cNvContentPartPr/>
                <p14:nvPr/>
              </p14:nvContentPartPr>
              <p14:xfrm>
                <a:off x="7975944" y="2691181"/>
                <a:ext cx="405360" cy="189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1996306-7037-F308-A137-C425897018B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969824" y="2685061"/>
                  <a:ext cx="4176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554DA99-9D1D-ED8E-3D80-DA728CC802E1}"/>
                    </a:ext>
                  </a:extLst>
                </p14:cNvPr>
                <p14:cNvContentPartPr/>
                <p14:nvPr/>
              </p14:nvContentPartPr>
              <p14:xfrm>
                <a:off x="8386344" y="2689381"/>
                <a:ext cx="190440" cy="187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554DA99-9D1D-ED8E-3D80-DA728CC802E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380224" y="2683261"/>
                  <a:ext cx="2026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C32F52A-8C51-E968-4B5C-CDAB4DE29796}"/>
                    </a:ext>
                  </a:extLst>
                </p14:cNvPr>
                <p14:cNvContentPartPr/>
                <p14:nvPr/>
              </p14:nvContentPartPr>
              <p14:xfrm>
                <a:off x="8571024" y="2695501"/>
                <a:ext cx="171000" cy="1587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C32F52A-8C51-E968-4B5C-CDAB4DE2979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564904" y="2689381"/>
                  <a:ext cx="1832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F8E0050-9545-CE1E-CAD8-D4AC4F943A98}"/>
                    </a:ext>
                  </a:extLst>
                </p14:cNvPr>
                <p14:cNvContentPartPr/>
                <p14:nvPr/>
              </p14:nvContentPartPr>
              <p14:xfrm>
                <a:off x="8760384" y="2664181"/>
                <a:ext cx="189720" cy="192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F8E0050-9545-CE1E-CAD8-D4AC4F943A9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754264" y="2658061"/>
                  <a:ext cx="2019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C06FEAB-5F66-7AC5-B33D-A47B76C7CBA6}"/>
                    </a:ext>
                  </a:extLst>
                </p14:cNvPr>
                <p14:cNvContentPartPr/>
                <p14:nvPr/>
              </p14:nvContentPartPr>
              <p14:xfrm>
                <a:off x="9078624" y="2772181"/>
                <a:ext cx="29880" cy="201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C06FEAB-5F66-7AC5-B33D-A47B76C7CBA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072504" y="2766061"/>
                  <a:ext cx="4212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BE6D3F9-B530-D0A3-F650-B03D07EFA033}"/>
              </a:ext>
            </a:extLst>
          </p:cNvPr>
          <p:cNvGrpSpPr/>
          <p:nvPr/>
        </p:nvGrpSpPr>
        <p:grpSpPr>
          <a:xfrm>
            <a:off x="2666304" y="3547981"/>
            <a:ext cx="3827160" cy="856080"/>
            <a:chOff x="2666304" y="3547981"/>
            <a:chExt cx="3827160" cy="85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CC7EF32-09A0-B984-B345-05E85CC29ADC}"/>
                    </a:ext>
                  </a:extLst>
                </p14:cNvPr>
                <p14:cNvContentPartPr/>
                <p14:nvPr/>
              </p14:nvContentPartPr>
              <p14:xfrm>
                <a:off x="2666304" y="3688021"/>
                <a:ext cx="3357000" cy="716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CC7EF32-09A0-B984-B345-05E85CC29AD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660184" y="3681901"/>
                  <a:ext cx="3369240" cy="72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7AB2B3F-7357-A22A-9846-D0A9630D2728}"/>
                    </a:ext>
                  </a:extLst>
                </p14:cNvPr>
                <p14:cNvContentPartPr/>
                <p14:nvPr/>
              </p14:nvContentPartPr>
              <p14:xfrm>
                <a:off x="2704824" y="3547981"/>
                <a:ext cx="3760560" cy="77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7AB2B3F-7357-A22A-9846-D0A9630D272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698704" y="3541861"/>
                  <a:ext cx="37728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9B8F9BF-A84F-CD5B-AA34-49D05BF92DB6}"/>
                    </a:ext>
                  </a:extLst>
                </p14:cNvPr>
                <p14:cNvContentPartPr/>
                <p14:nvPr/>
              </p14:nvContentPartPr>
              <p14:xfrm>
                <a:off x="5861664" y="4265101"/>
                <a:ext cx="631800" cy="504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9B8F9BF-A84F-CD5B-AA34-49D05BF92DB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855544" y="4258981"/>
                  <a:ext cx="6440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1D0C4BA-E08D-46EF-1099-6C81B9B52993}"/>
                    </a:ext>
                  </a:extLst>
                </p14:cNvPr>
                <p14:cNvContentPartPr/>
                <p14:nvPr/>
              </p14:nvContentPartPr>
              <p14:xfrm>
                <a:off x="6427224" y="3592261"/>
                <a:ext cx="51840" cy="6897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1D0C4BA-E08D-46EF-1099-6C81B9B5299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421104" y="3586141"/>
                  <a:ext cx="64080" cy="70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701EFDE-07CA-738D-4DF2-EFC2347B1F55}"/>
                    </a:ext>
                  </a:extLst>
                </p14:cNvPr>
                <p14:cNvContentPartPr/>
                <p14:nvPr/>
              </p14:nvContentPartPr>
              <p14:xfrm>
                <a:off x="2927304" y="3813661"/>
                <a:ext cx="325080" cy="378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701EFDE-07CA-738D-4DF2-EFC2347B1F5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921184" y="3807541"/>
                  <a:ext cx="33732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30EA602-32CD-3FEC-CEB4-32C7D15A1EE7}"/>
                    </a:ext>
                  </a:extLst>
                </p14:cNvPr>
                <p14:cNvContentPartPr/>
                <p14:nvPr/>
              </p14:nvContentPartPr>
              <p14:xfrm>
                <a:off x="3263904" y="3979981"/>
                <a:ext cx="168120" cy="3135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30EA602-32CD-3FEC-CEB4-32C7D15A1EE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257784" y="3973861"/>
                  <a:ext cx="1803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A51AD86-3876-9395-5DD8-E65563A64802}"/>
                    </a:ext>
                  </a:extLst>
                </p14:cNvPr>
                <p14:cNvContentPartPr/>
                <p14:nvPr/>
              </p14:nvContentPartPr>
              <p14:xfrm>
                <a:off x="3424464" y="4003741"/>
                <a:ext cx="159480" cy="136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A51AD86-3876-9395-5DD8-E65563A6480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418344" y="3997621"/>
                  <a:ext cx="171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94F9A17-0D1E-3A8C-75B6-57A17466E5F1}"/>
                    </a:ext>
                  </a:extLst>
                </p14:cNvPr>
                <p14:cNvContentPartPr/>
                <p14:nvPr/>
              </p14:nvContentPartPr>
              <p14:xfrm>
                <a:off x="3617784" y="4007341"/>
                <a:ext cx="282960" cy="1314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94F9A17-0D1E-3A8C-75B6-57A17466E5F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611664" y="4001221"/>
                  <a:ext cx="295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C80C552-9DA3-AF8D-8725-30315C772CB2}"/>
                    </a:ext>
                  </a:extLst>
                </p14:cNvPr>
                <p14:cNvContentPartPr/>
                <p14:nvPr/>
              </p14:nvContentPartPr>
              <p14:xfrm>
                <a:off x="4156344" y="3776581"/>
                <a:ext cx="286200" cy="340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C80C552-9DA3-AF8D-8725-30315C772CB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150224" y="3770461"/>
                  <a:ext cx="2984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C350706-E8EA-BC18-5306-BCE4E31AD778}"/>
                    </a:ext>
                  </a:extLst>
                </p14:cNvPr>
                <p14:cNvContentPartPr/>
                <p14:nvPr/>
              </p14:nvContentPartPr>
              <p14:xfrm>
                <a:off x="4366584" y="3946501"/>
                <a:ext cx="129240" cy="198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C350706-E8EA-BC18-5306-BCE4E31AD77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360464" y="3940381"/>
                  <a:ext cx="1414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31B0596-FD8C-BFE7-5404-4C43FA261FA9}"/>
                    </a:ext>
                  </a:extLst>
                </p14:cNvPr>
                <p14:cNvContentPartPr/>
                <p14:nvPr/>
              </p14:nvContentPartPr>
              <p14:xfrm>
                <a:off x="4540104" y="3970621"/>
                <a:ext cx="156600" cy="132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31B0596-FD8C-BFE7-5404-4C43FA261FA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533984" y="3964501"/>
                  <a:ext cx="1688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F88C259-8E74-03FF-5B78-2A419B860D6C}"/>
                    </a:ext>
                  </a:extLst>
                </p14:cNvPr>
                <p14:cNvContentPartPr/>
                <p14:nvPr/>
              </p14:nvContentPartPr>
              <p14:xfrm>
                <a:off x="4713264" y="3958741"/>
                <a:ext cx="183240" cy="1656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F88C259-8E74-03FF-5B78-2A419B860D6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707144" y="3952621"/>
                  <a:ext cx="195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A648577-DC81-4DC3-F8CA-BF489E4230E0}"/>
                    </a:ext>
                  </a:extLst>
                </p14:cNvPr>
                <p14:cNvContentPartPr/>
                <p14:nvPr/>
              </p14:nvContentPartPr>
              <p14:xfrm>
                <a:off x="4933944" y="3937861"/>
                <a:ext cx="144000" cy="181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A648577-DC81-4DC3-F8CA-BF489E4230E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927824" y="3931741"/>
                  <a:ext cx="156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57D3B70-FD52-CA37-F2BA-63EDB9EA624F}"/>
                    </a:ext>
                  </a:extLst>
                </p14:cNvPr>
                <p14:cNvContentPartPr/>
                <p14:nvPr/>
              </p14:nvContentPartPr>
              <p14:xfrm>
                <a:off x="5065344" y="3698461"/>
                <a:ext cx="110880" cy="4089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57D3B70-FD52-CA37-F2BA-63EDB9EA624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059224" y="3692341"/>
                  <a:ext cx="1231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876857E-62AA-D1DE-E8B8-27456F7DA5EB}"/>
                    </a:ext>
                  </a:extLst>
                </p14:cNvPr>
                <p14:cNvContentPartPr/>
                <p14:nvPr/>
              </p14:nvContentPartPr>
              <p14:xfrm>
                <a:off x="5054184" y="3922021"/>
                <a:ext cx="303840" cy="1818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876857E-62AA-D1DE-E8B8-27456F7DA5E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048064" y="3915901"/>
                  <a:ext cx="3160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ED8AAEE-31EC-432A-7867-0494533392F5}"/>
                    </a:ext>
                  </a:extLst>
                </p14:cNvPr>
                <p14:cNvContentPartPr/>
                <p14:nvPr/>
              </p14:nvContentPartPr>
              <p14:xfrm>
                <a:off x="5293224" y="3829141"/>
                <a:ext cx="44280" cy="392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ED8AAEE-31EC-432A-7867-0494533392F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287104" y="3823021"/>
                  <a:ext cx="56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4ABF5D5-A33F-FF06-978C-AB921660A34B}"/>
                    </a:ext>
                  </a:extLst>
                </p14:cNvPr>
                <p14:cNvContentPartPr/>
                <p14:nvPr/>
              </p14:nvContentPartPr>
              <p14:xfrm>
                <a:off x="5346144" y="3931381"/>
                <a:ext cx="446400" cy="1728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4ABF5D5-A33F-FF06-978C-AB921660A34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340024" y="3925261"/>
                  <a:ext cx="458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F0BAEEB-C6A1-720E-8CCC-2C443C212CF1}"/>
                    </a:ext>
                  </a:extLst>
                </p14:cNvPr>
                <p14:cNvContentPartPr/>
                <p14:nvPr/>
              </p14:nvContentPartPr>
              <p14:xfrm>
                <a:off x="5840784" y="3903661"/>
                <a:ext cx="198360" cy="2570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F0BAEEB-C6A1-720E-8CCC-2C443C212CF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834664" y="3897541"/>
                  <a:ext cx="21060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8758E88B-3923-2A35-6A4E-F65D2F0A631A}"/>
              </a:ext>
            </a:extLst>
          </p:cNvPr>
          <p:cNvGrpSpPr/>
          <p:nvPr/>
        </p:nvGrpSpPr>
        <p:grpSpPr>
          <a:xfrm>
            <a:off x="867384" y="4789261"/>
            <a:ext cx="526320" cy="393480"/>
            <a:chOff x="867384" y="4789261"/>
            <a:chExt cx="526320" cy="39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9B766D8-6BA6-13BA-0A29-5951F1B32831}"/>
                    </a:ext>
                  </a:extLst>
                </p14:cNvPr>
                <p14:cNvContentPartPr/>
                <p14:nvPr/>
              </p14:nvContentPartPr>
              <p14:xfrm>
                <a:off x="867384" y="4789261"/>
                <a:ext cx="195840" cy="3776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9B766D8-6BA6-13BA-0A29-5951F1B3283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61264" y="4783141"/>
                  <a:ext cx="20808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A997EBC-F992-146D-273A-0604FC135283}"/>
                    </a:ext>
                  </a:extLst>
                </p14:cNvPr>
                <p14:cNvContentPartPr/>
                <p14:nvPr/>
              </p14:nvContentPartPr>
              <p14:xfrm>
                <a:off x="867384" y="5124781"/>
                <a:ext cx="278640" cy="57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A997EBC-F992-146D-273A-0604FC13528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61264" y="5118661"/>
                  <a:ext cx="290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9815247-F491-BF5C-5BBE-46C91E662F36}"/>
                    </a:ext>
                  </a:extLst>
                </p14:cNvPr>
                <p14:cNvContentPartPr/>
                <p14:nvPr/>
              </p14:nvContentPartPr>
              <p14:xfrm>
                <a:off x="1325304" y="5057101"/>
                <a:ext cx="68400" cy="20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9815247-F491-BF5C-5BBE-46C91E662F3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319184" y="5050981"/>
                  <a:ext cx="8064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33EF4890-921B-D290-BDC7-B4B84C2158BC}"/>
              </a:ext>
            </a:extLst>
          </p:cNvPr>
          <p:cNvGrpSpPr/>
          <p:nvPr/>
        </p:nvGrpSpPr>
        <p:grpSpPr>
          <a:xfrm>
            <a:off x="1818504" y="4700341"/>
            <a:ext cx="3533760" cy="664920"/>
            <a:chOff x="1818504" y="4700341"/>
            <a:chExt cx="3533760" cy="66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E8B4E90-3A12-0237-B8E0-BC723648D60F}"/>
                    </a:ext>
                  </a:extLst>
                </p14:cNvPr>
                <p14:cNvContentPartPr/>
                <p14:nvPr/>
              </p14:nvContentPartPr>
              <p14:xfrm>
                <a:off x="1899144" y="4794661"/>
                <a:ext cx="25920" cy="3459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E8B4E90-3A12-0237-B8E0-BC723648D60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893024" y="4788541"/>
                  <a:ext cx="381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577658C-51F6-B393-5C3A-E79890004813}"/>
                    </a:ext>
                  </a:extLst>
                </p14:cNvPr>
                <p14:cNvContentPartPr/>
                <p14:nvPr/>
              </p14:nvContentPartPr>
              <p14:xfrm>
                <a:off x="1818504" y="4770541"/>
                <a:ext cx="306720" cy="54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577658C-51F6-B393-5C3A-E7989000481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812384" y="4764421"/>
                  <a:ext cx="318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C74F342-E125-9BA5-DD8B-DCACF0B2D307}"/>
                    </a:ext>
                  </a:extLst>
                </p14:cNvPr>
                <p14:cNvContentPartPr/>
                <p14:nvPr/>
              </p14:nvContentPartPr>
              <p14:xfrm>
                <a:off x="1831824" y="5023621"/>
                <a:ext cx="177480" cy="162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C74F342-E125-9BA5-DD8B-DCACF0B2D30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825704" y="5017501"/>
                  <a:ext cx="189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EE397D7-1495-728A-870A-645ECE5C2B61}"/>
                    </a:ext>
                  </a:extLst>
                </p14:cNvPr>
                <p14:cNvContentPartPr/>
                <p14:nvPr/>
              </p14:nvContentPartPr>
              <p14:xfrm>
                <a:off x="2101104" y="4957381"/>
                <a:ext cx="249840" cy="160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EE397D7-1495-728A-870A-645ECE5C2B6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094984" y="4951261"/>
                  <a:ext cx="2620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CD8D2B5-43FF-16A9-876E-CF8BCD68CB10}"/>
                    </a:ext>
                  </a:extLst>
                </p14:cNvPr>
                <p14:cNvContentPartPr/>
                <p14:nvPr/>
              </p14:nvContentPartPr>
              <p14:xfrm>
                <a:off x="2359944" y="4908061"/>
                <a:ext cx="167040" cy="2386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CD8D2B5-43FF-16A9-876E-CF8BCD68CB1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353824" y="4901941"/>
                  <a:ext cx="1792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676571F-AF7A-DC0A-9D68-11AB8C564744}"/>
                    </a:ext>
                  </a:extLst>
                </p14:cNvPr>
                <p14:cNvContentPartPr/>
                <p14:nvPr/>
              </p14:nvContentPartPr>
              <p14:xfrm>
                <a:off x="2532024" y="4723381"/>
                <a:ext cx="69120" cy="386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676571F-AF7A-DC0A-9D68-11AB8C56474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525904" y="4717261"/>
                  <a:ext cx="8136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309476B-5354-0D94-4681-EA9E89DE8530}"/>
                    </a:ext>
                  </a:extLst>
                </p14:cNvPr>
                <p14:cNvContentPartPr/>
                <p14:nvPr/>
              </p14:nvContentPartPr>
              <p14:xfrm>
                <a:off x="2489184" y="4898341"/>
                <a:ext cx="198720" cy="12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309476B-5354-0D94-4681-EA9E89DE853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483064" y="4892221"/>
                  <a:ext cx="210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9B57D84-BA01-412F-E306-9E3AD5E3EA81}"/>
                    </a:ext>
                  </a:extLst>
                </p14:cNvPr>
                <p14:cNvContentPartPr/>
                <p14:nvPr/>
              </p14:nvContentPartPr>
              <p14:xfrm>
                <a:off x="2936664" y="4927861"/>
                <a:ext cx="217800" cy="2005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9B57D84-BA01-412F-E306-9E3AD5E3EA8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930544" y="4921741"/>
                  <a:ext cx="2300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A82C2B3-67B8-0F7B-7CCA-E4F32856DB85}"/>
                    </a:ext>
                  </a:extLst>
                </p14:cNvPr>
                <p14:cNvContentPartPr/>
                <p14:nvPr/>
              </p14:nvContentPartPr>
              <p14:xfrm>
                <a:off x="3168144" y="4712941"/>
                <a:ext cx="74880" cy="4039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A82C2B3-67B8-0F7B-7CCA-E4F32856DB8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162024" y="4706821"/>
                  <a:ext cx="8712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048E518-358F-E158-CE81-A79BD5E92810}"/>
                    </a:ext>
                  </a:extLst>
                </p14:cNvPr>
                <p14:cNvContentPartPr/>
                <p14:nvPr/>
              </p14:nvContentPartPr>
              <p14:xfrm>
                <a:off x="3140424" y="4904821"/>
                <a:ext cx="206280" cy="313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048E518-358F-E158-CE81-A79BD5E9281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134304" y="4898701"/>
                  <a:ext cx="218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E0F7660-B062-3F7F-27E8-79137121FB65}"/>
                    </a:ext>
                  </a:extLst>
                </p14:cNvPr>
                <p14:cNvContentPartPr/>
                <p14:nvPr/>
              </p14:nvContentPartPr>
              <p14:xfrm>
                <a:off x="3348144" y="4912741"/>
                <a:ext cx="160920" cy="186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E0F7660-B062-3F7F-27E8-79137121FB6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342024" y="4906621"/>
                  <a:ext cx="1731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B1A5548-71B2-7B9C-7B19-3C986FA81B7C}"/>
                    </a:ext>
                  </a:extLst>
                </p14:cNvPr>
                <p14:cNvContentPartPr/>
                <p14:nvPr/>
              </p14:nvContentPartPr>
              <p14:xfrm>
                <a:off x="3477744" y="4922461"/>
                <a:ext cx="405360" cy="1843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B1A5548-71B2-7B9C-7B19-3C986FA81B7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471624" y="4916341"/>
                  <a:ext cx="4176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B295DAA-D149-F216-E59A-5273688AE8D0}"/>
                    </a:ext>
                  </a:extLst>
                </p14:cNvPr>
                <p14:cNvContentPartPr/>
                <p14:nvPr/>
              </p14:nvContentPartPr>
              <p14:xfrm>
                <a:off x="3833064" y="4915981"/>
                <a:ext cx="259200" cy="4492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B295DAA-D149-F216-E59A-5273688AE8D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826944" y="4909861"/>
                  <a:ext cx="27144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38981BF-9E85-E9AD-B0B9-157E634F5A1E}"/>
                    </a:ext>
                  </a:extLst>
                </p14:cNvPr>
                <p14:cNvContentPartPr/>
                <p14:nvPr/>
              </p14:nvContentPartPr>
              <p14:xfrm>
                <a:off x="4052304" y="4700341"/>
                <a:ext cx="82440" cy="3488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38981BF-9E85-E9AD-B0B9-157E634F5A1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046184" y="4694221"/>
                  <a:ext cx="946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ECCBC7A-5778-B176-7328-B697EA276882}"/>
                    </a:ext>
                  </a:extLst>
                </p14:cNvPr>
                <p14:cNvContentPartPr/>
                <p14:nvPr/>
              </p14:nvContentPartPr>
              <p14:xfrm>
                <a:off x="4198464" y="4894741"/>
                <a:ext cx="203760" cy="4104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ECCBC7A-5778-B176-7328-B697EA27688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192344" y="4888621"/>
                  <a:ext cx="2160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D119A9B-10CD-2C46-54D5-317ECD17F419}"/>
                    </a:ext>
                  </a:extLst>
                </p14:cNvPr>
                <p14:cNvContentPartPr/>
                <p14:nvPr/>
              </p14:nvContentPartPr>
              <p14:xfrm>
                <a:off x="4731264" y="4999861"/>
                <a:ext cx="24480" cy="3117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D119A9B-10CD-2C46-54D5-317ECD17F41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725144" y="4993741"/>
                  <a:ext cx="367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E12FD8F-D7AD-98BF-31C9-2B051CA6C0D8}"/>
                    </a:ext>
                  </a:extLst>
                </p14:cNvPr>
                <p14:cNvContentPartPr/>
                <p14:nvPr/>
              </p14:nvContentPartPr>
              <p14:xfrm>
                <a:off x="4691304" y="4927141"/>
                <a:ext cx="200160" cy="1663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E12FD8F-D7AD-98BF-31C9-2B051CA6C0D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685184" y="4921021"/>
                  <a:ext cx="2124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DEF958D-0376-D84D-EB35-9112FB086B76}"/>
                    </a:ext>
                  </a:extLst>
                </p14:cNvPr>
                <p14:cNvContentPartPr/>
                <p14:nvPr/>
              </p14:nvContentPartPr>
              <p14:xfrm>
                <a:off x="4865184" y="4721581"/>
                <a:ext cx="487080" cy="5929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DEF958D-0376-D84D-EB35-9112FB086B7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859064" y="4715461"/>
                  <a:ext cx="499320" cy="60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9BADDC00-5A92-2D8F-1395-543462FA015F}"/>
              </a:ext>
            </a:extLst>
          </p:cNvPr>
          <p:cNvGrpSpPr/>
          <p:nvPr/>
        </p:nvGrpSpPr>
        <p:grpSpPr>
          <a:xfrm>
            <a:off x="5670144" y="4455901"/>
            <a:ext cx="1617840" cy="666360"/>
            <a:chOff x="5670144" y="4455901"/>
            <a:chExt cx="1617840" cy="66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3E5F43A-F6C3-6698-9F9B-298286784F70}"/>
                    </a:ext>
                  </a:extLst>
                </p14:cNvPr>
                <p14:cNvContentPartPr/>
                <p14:nvPr/>
              </p14:nvContentPartPr>
              <p14:xfrm>
                <a:off x="5670504" y="4796101"/>
                <a:ext cx="361800" cy="738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3E5F43A-F6C3-6698-9F9B-298286784F7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664384" y="4789981"/>
                  <a:ext cx="374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F8792EA-6F9E-F12D-83DF-18AC49714939}"/>
                    </a:ext>
                  </a:extLst>
                </p14:cNvPr>
                <p14:cNvContentPartPr/>
                <p14:nvPr/>
              </p14:nvContentPartPr>
              <p14:xfrm>
                <a:off x="5773464" y="4867021"/>
                <a:ext cx="74880" cy="2552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F8792EA-6F9E-F12D-83DF-18AC4971493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767344" y="4860901"/>
                  <a:ext cx="871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7FD921C-6982-67E0-824F-C1FE238CCCFA}"/>
                    </a:ext>
                  </a:extLst>
                </p14:cNvPr>
                <p14:cNvContentPartPr/>
                <p14:nvPr/>
              </p14:nvContentPartPr>
              <p14:xfrm>
                <a:off x="5670144" y="5086261"/>
                <a:ext cx="342000" cy="298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7FD921C-6982-67E0-824F-C1FE238CCCF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664024" y="5080141"/>
                  <a:ext cx="354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BBF44E9-BF53-77BC-BB77-42A7397A707D}"/>
                    </a:ext>
                  </a:extLst>
                </p14:cNvPr>
                <p14:cNvContentPartPr/>
                <p14:nvPr/>
              </p14:nvContentPartPr>
              <p14:xfrm>
                <a:off x="6081264" y="4805101"/>
                <a:ext cx="50400" cy="2984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BBF44E9-BF53-77BC-BB77-42A7397A707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075144" y="4798981"/>
                  <a:ext cx="626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F220114-24A1-BAAB-3E65-445F67742659}"/>
                    </a:ext>
                  </a:extLst>
                </p14:cNvPr>
                <p14:cNvContentPartPr/>
                <p14:nvPr/>
              </p14:nvContentPartPr>
              <p14:xfrm>
                <a:off x="6062544" y="4770901"/>
                <a:ext cx="204840" cy="2160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F220114-24A1-BAAB-3E65-445F6774265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056424" y="4764781"/>
                  <a:ext cx="2170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A85EFB6-5764-B135-7062-17FE8FCC6BF2}"/>
                    </a:ext>
                  </a:extLst>
                </p14:cNvPr>
                <p14:cNvContentPartPr/>
                <p14:nvPr/>
              </p14:nvContentPartPr>
              <p14:xfrm>
                <a:off x="6277464" y="4744621"/>
                <a:ext cx="331560" cy="3441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A85EFB6-5764-B135-7062-17FE8FCC6BF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271344" y="4738501"/>
                  <a:ext cx="3438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B9DF058-F79B-B775-C903-4675D5E67502}"/>
                    </a:ext>
                  </a:extLst>
                </p14:cNvPr>
                <p14:cNvContentPartPr/>
                <p14:nvPr/>
              </p14:nvContentPartPr>
              <p14:xfrm>
                <a:off x="6590664" y="4895461"/>
                <a:ext cx="211320" cy="1807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B9DF058-F79B-B775-C903-4675D5E6750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584544" y="4889341"/>
                  <a:ext cx="2235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54BCD12-6290-8330-1CEF-8DDB664EA050}"/>
                    </a:ext>
                  </a:extLst>
                </p14:cNvPr>
                <p14:cNvContentPartPr/>
                <p14:nvPr/>
              </p14:nvContentPartPr>
              <p14:xfrm>
                <a:off x="6954264" y="4455901"/>
                <a:ext cx="333720" cy="4460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54BCD12-6290-8330-1CEF-8DDB664EA05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948144" y="4449781"/>
                  <a:ext cx="34596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815DA56-8D6E-9907-22F5-2EADB512DA68}"/>
                    </a:ext>
                  </a:extLst>
                </p14:cNvPr>
                <p14:cNvContentPartPr/>
                <p14:nvPr/>
              </p14:nvContentPartPr>
              <p14:xfrm>
                <a:off x="7059024" y="5013541"/>
                <a:ext cx="148680" cy="763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815DA56-8D6E-9907-22F5-2EADB512DA6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052904" y="5007421"/>
                  <a:ext cx="16092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F416D62F-9CBD-582D-92CA-5328CC15B6CB}"/>
              </a:ext>
            </a:extLst>
          </p:cNvPr>
          <p:cNvGrpSpPr/>
          <p:nvPr/>
        </p:nvGrpSpPr>
        <p:grpSpPr>
          <a:xfrm>
            <a:off x="832104" y="5633821"/>
            <a:ext cx="504360" cy="276120"/>
            <a:chOff x="832104" y="5633821"/>
            <a:chExt cx="50436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B1B629A-A962-1476-F525-2780EFFC8312}"/>
                    </a:ext>
                  </a:extLst>
                </p14:cNvPr>
                <p14:cNvContentPartPr/>
                <p14:nvPr/>
              </p14:nvContentPartPr>
              <p14:xfrm>
                <a:off x="832104" y="5633821"/>
                <a:ext cx="294480" cy="2761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B1B629A-A962-1476-F525-2780EFFC831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25984" y="5627701"/>
                  <a:ext cx="3067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1474AD8-8D1D-6189-6603-55177A6DFB5D}"/>
                    </a:ext>
                  </a:extLst>
                </p14:cNvPr>
                <p14:cNvContentPartPr/>
                <p14:nvPr/>
              </p14:nvContentPartPr>
              <p14:xfrm>
                <a:off x="1285704" y="5742181"/>
                <a:ext cx="50760" cy="313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1474AD8-8D1D-6189-6603-55177A6DFB5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279584" y="5736061"/>
                  <a:ext cx="6300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045936B6-50E5-4AEE-4F38-B85835DE66A7}"/>
              </a:ext>
            </a:extLst>
          </p:cNvPr>
          <p:cNvGrpSpPr/>
          <p:nvPr/>
        </p:nvGrpSpPr>
        <p:grpSpPr>
          <a:xfrm>
            <a:off x="1765944" y="5569381"/>
            <a:ext cx="945000" cy="365040"/>
            <a:chOff x="1765944" y="5569381"/>
            <a:chExt cx="945000" cy="36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ED28B94-A12D-75D1-627E-50FDC8005FDA}"/>
                    </a:ext>
                  </a:extLst>
                </p14:cNvPr>
                <p14:cNvContentPartPr/>
                <p14:nvPr/>
              </p14:nvContentPartPr>
              <p14:xfrm>
                <a:off x="1796904" y="5601421"/>
                <a:ext cx="61200" cy="3027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ED28B94-A12D-75D1-627E-50FDC8005FD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790784" y="5595301"/>
                  <a:ext cx="734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24C37A8-029A-1AF7-075A-DDA1BE4A4D9F}"/>
                    </a:ext>
                  </a:extLst>
                </p14:cNvPr>
                <p14:cNvContentPartPr/>
                <p14:nvPr/>
              </p14:nvContentPartPr>
              <p14:xfrm>
                <a:off x="1765944" y="5569381"/>
                <a:ext cx="323280" cy="3650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24C37A8-029A-1AF7-075A-DDA1BE4A4D9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759824" y="5563261"/>
                  <a:ext cx="3355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D8443A3-8CFC-66B9-F6E7-8768A20C909E}"/>
                    </a:ext>
                  </a:extLst>
                </p14:cNvPr>
                <p14:cNvContentPartPr/>
                <p14:nvPr/>
              </p14:nvContentPartPr>
              <p14:xfrm>
                <a:off x="2092464" y="5676661"/>
                <a:ext cx="475560" cy="2030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D8443A3-8CFC-66B9-F6E7-8768A20C909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086344" y="5670541"/>
                  <a:ext cx="4878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34CA9D6-D919-E092-B298-0EEC0CD611C4}"/>
                    </a:ext>
                  </a:extLst>
                </p14:cNvPr>
                <p14:cNvContentPartPr/>
                <p14:nvPr/>
              </p14:nvContentPartPr>
              <p14:xfrm>
                <a:off x="2533104" y="5641381"/>
                <a:ext cx="177840" cy="2145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34CA9D6-D919-E092-B298-0EEC0CD611C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526984" y="5635261"/>
                  <a:ext cx="19008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04E27C6C-C86A-0B32-3AD1-C14CAC450DFB}"/>
              </a:ext>
            </a:extLst>
          </p:cNvPr>
          <p:cNvGrpSpPr/>
          <p:nvPr/>
        </p:nvGrpSpPr>
        <p:grpSpPr>
          <a:xfrm>
            <a:off x="3225024" y="5527621"/>
            <a:ext cx="741960" cy="313920"/>
            <a:chOff x="3225024" y="5527621"/>
            <a:chExt cx="74196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4EF7D74-4466-D4DD-7416-6871FDCA8F52}"/>
                    </a:ext>
                  </a:extLst>
                </p14:cNvPr>
                <p14:cNvContentPartPr/>
                <p14:nvPr/>
              </p14:nvContentPartPr>
              <p14:xfrm>
                <a:off x="3225024" y="5548861"/>
                <a:ext cx="225360" cy="2926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4EF7D74-4466-D4DD-7416-6871FDCA8F5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218904" y="5542741"/>
                  <a:ext cx="2376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99FA6CA-498E-BEC4-35DC-0951295F6336}"/>
                    </a:ext>
                  </a:extLst>
                </p14:cNvPr>
                <p14:cNvContentPartPr/>
                <p14:nvPr/>
              </p14:nvContentPartPr>
              <p14:xfrm>
                <a:off x="3554064" y="5598541"/>
                <a:ext cx="192600" cy="2282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99FA6CA-498E-BEC4-35DC-0951295F633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547944" y="5592421"/>
                  <a:ext cx="2048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3C6CAB9-A5B1-39E0-E925-ACCFD320A0E8}"/>
                    </a:ext>
                  </a:extLst>
                </p14:cNvPr>
                <p14:cNvContentPartPr/>
                <p14:nvPr/>
              </p14:nvContentPartPr>
              <p14:xfrm>
                <a:off x="3733704" y="5527621"/>
                <a:ext cx="233280" cy="2948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3C6CAB9-A5B1-39E0-E925-ACCFD320A0E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727584" y="5521501"/>
                  <a:ext cx="245520" cy="30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FD02A486-2CF8-43C0-6FBC-92B9A263337B}"/>
              </a:ext>
            </a:extLst>
          </p:cNvPr>
          <p:cNvGrpSpPr/>
          <p:nvPr/>
        </p:nvGrpSpPr>
        <p:grpSpPr>
          <a:xfrm>
            <a:off x="4352544" y="5505661"/>
            <a:ext cx="1341000" cy="484560"/>
            <a:chOff x="4352544" y="5505661"/>
            <a:chExt cx="1341000" cy="48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0BDE1EC-75AD-2E0A-E66B-741D89329BC9}"/>
                    </a:ext>
                  </a:extLst>
                </p14:cNvPr>
                <p14:cNvContentPartPr/>
                <p14:nvPr/>
              </p14:nvContentPartPr>
              <p14:xfrm>
                <a:off x="4364424" y="5516821"/>
                <a:ext cx="187560" cy="3178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0BDE1EC-75AD-2E0A-E66B-741D89329BC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358304" y="5510701"/>
                  <a:ext cx="1998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A169F3E-77D5-1955-0657-4B3015C9457E}"/>
                    </a:ext>
                  </a:extLst>
                </p14:cNvPr>
                <p14:cNvContentPartPr/>
                <p14:nvPr/>
              </p14:nvContentPartPr>
              <p14:xfrm>
                <a:off x="4352544" y="5656501"/>
                <a:ext cx="160560" cy="190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A169F3E-77D5-1955-0657-4B3015C9457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346424" y="5650381"/>
                  <a:ext cx="172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AF5FB0D-0F83-823C-6BCE-21E5DC1386A9}"/>
                    </a:ext>
                  </a:extLst>
                </p14:cNvPr>
                <p14:cNvContentPartPr/>
                <p14:nvPr/>
              </p14:nvContentPartPr>
              <p14:xfrm>
                <a:off x="4539024" y="5505661"/>
                <a:ext cx="322560" cy="3128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AF5FB0D-0F83-823C-6BCE-21E5DC1386A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532904" y="5499541"/>
                  <a:ext cx="3348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21C4093C-C26D-C42F-400A-493250F9A43F}"/>
                    </a:ext>
                  </a:extLst>
                </p14:cNvPr>
                <p14:cNvContentPartPr/>
                <p14:nvPr/>
              </p14:nvContentPartPr>
              <p14:xfrm>
                <a:off x="4828104" y="5647141"/>
                <a:ext cx="196200" cy="1893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21C4093C-C26D-C42F-400A-493250F9A43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821984" y="5641021"/>
                  <a:ext cx="2084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FB1294B-921C-47DF-1F19-C7D1AFAD071C}"/>
                    </a:ext>
                  </a:extLst>
                </p14:cNvPr>
                <p14:cNvContentPartPr/>
                <p14:nvPr/>
              </p14:nvContentPartPr>
              <p14:xfrm>
                <a:off x="5035104" y="5647141"/>
                <a:ext cx="171720" cy="1695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FB1294B-921C-47DF-1F19-C7D1AFAD071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028984" y="5641021"/>
                  <a:ext cx="1839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B0A9D12-3F3D-23CB-DB53-550BD548F5DE}"/>
                    </a:ext>
                  </a:extLst>
                </p14:cNvPr>
                <p14:cNvContentPartPr/>
                <p14:nvPr/>
              </p14:nvContentPartPr>
              <p14:xfrm>
                <a:off x="5207184" y="5633821"/>
                <a:ext cx="167400" cy="1879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B0A9D12-3F3D-23CB-DB53-550BD548F5D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201064" y="5627701"/>
                  <a:ext cx="1796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92CB02D-722E-F8A7-96C7-405C8E9BDAA5}"/>
                    </a:ext>
                  </a:extLst>
                </p14:cNvPr>
                <p14:cNvContentPartPr/>
                <p14:nvPr/>
              </p14:nvContentPartPr>
              <p14:xfrm>
                <a:off x="5405184" y="5584141"/>
                <a:ext cx="288360" cy="4060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92CB02D-722E-F8A7-96C7-405C8E9BDAA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399064" y="5578021"/>
                  <a:ext cx="300600" cy="41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BA2D6D76-E6BE-338A-DF3D-C4A6DBCB0A3A}"/>
              </a:ext>
            </a:extLst>
          </p:cNvPr>
          <p:cNvGrpSpPr/>
          <p:nvPr/>
        </p:nvGrpSpPr>
        <p:grpSpPr>
          <a:xfrm>
            <a:off x="5987304" y="5355541"/>
            <a:ext cx="1220400" cy="401760"/>
            <a:chOff x="5987304" y="5355541"/>
            <a:chExt cx="122040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875D174-4ACA-735B-9B4A-A8765FE83344}"/>
                    </a:ext>
                  </a:extLst>
                </p14:cNvPr>
                <p14:cNvContentPartPr/>
                <p14:nvPr/>
              </p14:nvContentPartPr>
              <p14:xfrm>
                <a:off x="5987304" y="5582341"/>
                <a:ext cx="225360" cy="1591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875D174-4ACA-735B-9B4A-A8765FE8334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981184" y="5576221"/>
                  <a:ext cx="2376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A74CEA2-DC99-367A-339D-D731B98FBEC1}"/>
                    </a:ext>
                  </a:extLst>
                </p14:cNvPr>
                <p14:cNvContentPartPr/>
                <p14:nvPr/>
              </p14:nvContentPartPr>
              <p14:xfrm>
                <a:off x="6201144" y="5581621"/>
                <a:ext cx="185760" cy="1468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A74CEA2-DC99-367A-339D-D731B98FBEC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195024" y="5575501"/>
                  <a:ext cx="198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4A1619EC-21EF-550B-B93E-7D5003FC149E}"/>
                    </a:ext>
                  </a:extLst>
                </p14:cNvPr>
                <p14:cNvContentPartPr/>
                <p14:nvPr/>
              </p14:nvContentPartPr>
              <p14:xfrm>
                <a:off x="6193944" y="5587021"/>
                <a:ext cx="141120" cy="1702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4A1619EC-21EF-550B-B93E-7D5003FC149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187824" y="5580901"/>
                  <a:ext cx="1533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C0ED00C-92C0-C767-FB1E-54F95E73D6FA}"/>
                    </a:ext>
                  </a:extLst>
                </p14:cNvPr>
                <p14:cNvContentPartPr/>
                <p14:nvPr/>
              </p14:nvContentPartPr>
              <p14:xfrm>
                <a:off x="6401664" y="5390101"/>
                <a:ext cx="77760" cy="3218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C0ED00C-92C0-C767-FB1E-54F95E73D6F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395544" y="5383981"/>
                  <a:ext cx="9000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EBCCFA3A-4E47-8406-7F0A-A53DC62243EA}"/>
                    </a:ext>
                  </a:extLst>
                </p14:cNvPr>
                <p14:cNvContentPartPr/>
                <p14:nvPr/>
              </p14:nvContentPartPr>
              <p14:xfrm>
                <a:off x="6357384" y="5526541"/>
                <a:ext cx="196560" cy="208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EBCCFA3A-4E47-8406-7F0A-A53DC62243E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351264" y="5520421"/>
                  <a:ext cx="208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5C5936A-0DCD-8623-3B44-C39D5B8401D9}"/>
                    </a:ext>
                  </a:extLst>
                </p14:cNvPr>
                <p14:cNvContentPartPr/>
                <p14:nvPr/>
              </p14:nvContentPartPr>
              <p14:xfrm>
                <a:off x="6505704" y="5588821"/>
                <a:ext cx="222120" cy="1490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5C5936A-0DCD-8623-3B44-C39D5B8401D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499584" y="5582701"/>
                  <a:ext cx="234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3B49B74-FD7A-432A-1D98-702C92C149AB}"/>
                    </a:ext>
                  </a:extLst>
                </p14:cNvPr>
                <p14:cNvContentPartPr/>
                <p14:nvPr/>
              </p14:nvContentPartPr>
              <p14:xfrm>
                <a:off x="6749064" y="5565061"/>
                <a:ext cx="240480" cy="1764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3B49B74-FD7A-432A-1D98-702C92C149A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742944" y="5558941"/>
                  <a:ext cx="2527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68E0D40-B2C5-B219-511A-DE5004CF4109}"/>
                    </a:ext>
                  </a:extLst>
                </p14:cNvPr>
                <p14:cNvContentPartPr/>
                <p14:nvPr/>
              </p14:nvContentPartPr>
              <p14:xfrm>
                <a:off x="6992064" y="5355541"/>
                <a:ext cx="215640" cy="3560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68E0D40-B2C5-B219-511A-DE5004CF410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985944" y="5349421"/>
                  <a:ext cx="227880" cy="36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C5645B77-961F-529D-85FA-9C814F1CA545}"/>
              </a:ext>
            </a:extLst>
          </p:cNvPr>
          <p:cNvGrpSpPr/>
          <p:nvPr/>
        </p:nvGrpSpPr>
        <p:grpSpPr>
          <a:xfrm>
            <a:off x="7531704" y="4151701"/>
            <a:ext cx="4588200" cy="1767600"/>
            <a:chOff x="7531704" y="4151701"/>
            <a:chExt cx="4588200" cy="176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73DBCB3-808F-A561-28BF-0E97E24E826A}"/>
                    </a:ext>
                  </a:extLst>
                </p14:cNvPr>
                <p14:cNvContentPartPr/>
                <p14:nvPr/>
              </p14:nvContentPartPr>
              <p14:xfrm>
                <a:off x="7943904" y="4532581"/>
                <a:ext cx="33480" cy="356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73DBCB3-808F-A561-28BF-0E97E24E826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937784" y="4526461"/>
                  <a:ext cx="45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43496CE-8D84-85AE-1D69-C0076535E73A}"/>
                    </a:ext>
                  </a:extLst>
                </p14:cNvPr>
                <p14:cNvContentPartPr/>
                <p14:nvPr/>
              </p14:nvContentPartPr>
              <p14:xfrm>
                <a:off x="7750944" y="4463101"/>
                <a:ext cx="236520" cy="5824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43496CE-8D84-85AE-1D69-C0076535E73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744824" y="4456981"/>
                  <a:ext cx="24876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705CD2D-F3EB-4E9F-5186-641FEF9A06E7}"/>
                    </a:ext>
                  </a:extLst>
                </p14:cNvPr>
                <p14:cNvContentPartPr/>
                <p14:nvPr/>
              </p14:nvContentPartPr>
              <p14:xfrm>
                <a:off x="8064864" y="4618261"/>
                <a:ext cx="295920" cy="3520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705CD2D-F3EB-4E9F-5186-641FEF9A06E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058744" y="4612141"/>
                  <a:ext cx="3081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26CDD08-6304-A839-3E77-589117A83728}"/>
                    </a:ext>
                  </a:extLst>
                </p14:cNvPr>
                <p14:cNvContentPartPr/>
                <p14:nvPr/>
              </p14:nvContentPartPr>
              <p14:xfrm>
                <a:off x="8137944" y="4458061"/>
                <a:ext cx="326880" cy="1072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26CDD08-6304-A839-3E77-589117A8372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131824" y="4451941"/>
                  <a:ext cx="3391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8C88BC0-907B-5229-A22A-2117737EA86A}"/>
                    </a:ext>
                  </a:extLst>
                </p14:cNvPr>
                <p14:cNvContentPartPr/>
                <p14:nvPr/>
              </p14:nvContentPartPr>
              <p14:xfrm>
                <a:off x="8442144" y="4650301"/>
                <a:ext cx="163800" cy="3546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8C88BC0-907B-5229-A22A-2117737EA86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436024" y="4644181"/>
                  <a:ext cx="1760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2CF8075-E8D6-6275-0B77-DB5D8C10BBE5}"/>
                    </a:ext>
                  </a:extLst>
                </p14:cNvPr>
                <p14:cNvContentPartPr/>
                <p14:nvPr/>
              </p14:nvContentPartPr>
              <p14:xfrm>
                <a:off x="8628264" y="4806541"/>
                <a:ext cx="190080" cy="1544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2CF8075-E8D6-6275-0B77-DB5D8C10BBE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622144" y="4800421"/>
                  <a:ext cx="202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F7D9127-0607-3B7B-95CE-B4C17B066A6C}"/>
                    </a:ext>
                  </a:extLst>
                </p14:cNvPr>
                <p14:cNvContentPartPr/>
                <p14:nvPr/>
              </p14:nvContentPartPr>
              <p14:xfrm>
                <a:off x="8846784" y="4574701"/>
                <a:ext cx="216000" cy="1562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F7D9127-0607-3B7B-95CE-B4C17B066A6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840664" y="4568581"/>
                  <a:ext cx="2282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D92B745-E7F4-1AF8-E743-5DDBBC42A0C4}"/>
                    </a:ext>
                  </a:extLst>
                </p14:cNvPr>
                <p14:cNvContentPartPr/>
                <p14:nvPr/>
              </p14:nvContentPartPr>
              <p14:xfrm>
                <a:off x="9115344" y="4491901"/>
                <a:ext cx="162720" cy="5022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D92B745-E7F4-1AF8-E743-5DDBBC42A0C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109224" y="4485781"/>
                  <a:ext cx="17496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F186F3C-EF18-4372-D9B4-CE24D17F9B34}"/>
                    </a:ext>
                  </a:extLst>
                </p14:cNvPr>
                <p14:cNvContentPartPr/>
                <p14:nvPr/>
              </p14:nvContentPartPr>
              <p14:xfrm>
                <a:off x="9653544" y="4591261"/>
                <a:ext cx="203400" cy="3182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F186F3C-EF18-4372-D9B4-CE24D17F9B3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647424" y="4585141"/>
                  <a:ext cx="21564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A0442CA-3164-70C3-0D69-F46E887419BD}"/>
                    </a:ext>
                  </a:extLst>
                </p14:cNvPr>
                <p14:cNvContentPartPr/>
                <p14:nvPr/>
              </p14:nvContentPartPr>
              <p14:xfrm>
                <a:off x="9605664" y="4755421"/>
                <a:ext cx="432000" cy="1411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A0442CA-3164-70C3-0D69-F46E887419B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599544" y="4749301"/>
                  <a:ext cx="4442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18E4482-A2F7-6C4D-2D4B-428D2C18FFB1}"/>
                    </a:ext>
                  </a:extLst>
                </p14:cNvPr>
                <p14:cNvContentPartPr/>
                <p14:nvPr/>
              </p14:nvContentPartPr>
              <p14:xfrm>
                <a:off x="10293624" y="4702141"/>
                <a:ext cx="223920" cy="1778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18E4482-A2F7-6C4D-2D4B-428D2C18FFB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287504" y="4696021"/>
                  <a:ext cx="2361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814EA05-FA6D-3E67-95A3-6C5540AC22B8}"/>
                    </a:ext>
                  </a:extLst>
                </p14:cNvPr>
                <p14:cNvContentPartPr/>
                <p14:nvPr/>
              </p14:nvContentPartPr>
              <p14:xfrm>
                <a:off x="10564704" y="4706461"/>
                <a:ext cx="22680" cy="3196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814EA05-FA6D-3E67-95A3-6C5540AC22B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558584" y="4700341"/>
                  <a:ext cx="349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93238F8-BD0B-9841-30D6-C6A8387C1B0D}"/>
                    </a:ext>
                  </a:extLst>
                </p14:cNvPr>
                <p14:cNvContentPartPr/>
                <p14:nvPr/>
              </p14:nvContentPartPr>
              <p14:xfrm>
                <a:off x="10529424" y="4628341"/>
                <a:ext cx="182160" cy="1908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93238F8-BD0B-9841-30D6-C6A8387C1B0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523304" y="4622221"/>
                  <a:ext cx="194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1C487D1-5E6B-50D1-E571-CC18FA2CA4A2}"/>
                    </a:ext>
                  </a:extLst>
                </p14:cNvPr>
                <p14:cNvContentPartPr/>
                <p14:nvPr/>
              </p14:nvContentPartPr>
              <p14:xfrm>
                <a:off x="10738584" y="4622581"/>
                <a:ext cx="145440" cy="1886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1C487D1-5E6B-50D1-E571-CC18FA2CA4A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732464" y="4616461"/>
                  <a:ext cx="1576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EDAC76A-EF2C-AB63-01D8-7606585E7CCD}"/>
                    </a:ext>
                  </a:extLst>
                </p14:cNvPr>
                <p14:cNvContentPartPr/>
                <p14:nvPr/>
              </p14:nvContentPartPr>
              <p14:xfrm>
                <a:off x="10687824" y="4594501"/>
                <a:ext cx="210960" cy="2163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EDAC76A-EF2C-AB63-01D8-7606585E7CC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681704" y="4588381"/>
                  <a:ext cx="2232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3A1F3FF-0B0D-5DF9-930D-6C0FCDEAC3F7}"/>
                    </a:ext>
                  </a:extLst>
                </p14:cNvPr>
                <p14:cNvContentPartPr/>
                <p14:nvPr/>
              </p14:nvContentPartPr>
              <p14:xfrm>
                <a:off x="11146104" y="4464901"/>
                <a:ext cx="252720" cy="3222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3A1F3FF-0B0D-5DF9-930D-6C0FCDEAC3F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139984" y="4458781"/>
                  <a:ext cx="2649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8871289-7D7E-CF35-4274-014D65303FE4}"/>
                    </a:ext>
                  </a:extLst>
                </p14:cNvPr>
                <p14:cNvContentPartPr/>
                <p14:nvPr/>
              </p14:nvContentPartPr>
              <p14:xfrm>
                <a:off x="11428704" y="4463821"/>
                <a:ext cx="95040" cy="3330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8871289-7D7E-CF35-4274-014D65303FE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422584" y="4457701"/>
                  <a:ext cx="1072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ACF11A7-B1C6-223D-4A7E-A9D95FE73F4C}"/>
                    </a:ext>
                  </a:extLst>
                </p14:cNvPr>
                <p14:cNvContentPartPr/>
                <p14:nvPr/>
              </p14:nvContentPartPr>
              <p14:xfrm>
                <a:off x="11380464" y="4373821"/>
                <a:ext cx="243000" cy="2638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ACF11A7-B1C6-223D-4A7E-A9D95FE73F4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374344" y="4367701"/>
                  <a:ext cx="2552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D3A042C-18AB-CF4C-4C82-702741F5C32E}"/>
                    </a:ext>
                  </a:extLst>
                </p14:cNvPr>
                <p14:cNvContentPartPr/>
                <p14:nvPr/>
              </p14:nvContentPartPr>
              <p14:xfrm>
                <a:off x="11596824" y="4151701"/>
                <a:ext cx="323280" cy="6886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D3A042C-18AB-CF4C-4C82-702741F5C32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590704" y="4145581"/>
                  <a:ext cx="335520" cy="70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1950F0A-C6BD-3273-57A7-0F9DF34428FC}"/>
                    </a:ext>
                  </a:extLst>
                </p14:cNvPr>
                <p14:cNvContentPartPr/>
                <p14:nvPr/>
              </p14:nvContentPartPr>
              <p14:xfrm>
                <a:off x="7617024" y="5395141"/>
                <a:ext cx="180000" cy="3117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1950F0A-C6BD-3273-57A7-0F9DF34428F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610904" y="5389021"/>
                  <a:ext cx="1922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FE963EA-F6CC-7A2A-6FBC-4C917E1E98EE}"/>
                    </a:ext>
                  </a:extLst>
                </p14:cNvPr>
                <p14:cNvContentPartPr/>
                <p14:nvPr/>
              </p14:nvContentPartPr>
              <p14:xfrm>
                <a:off x="7531704" y="5532301"/>
                <a:ext cx="279360" cy="385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FE963EA-F6CC-7A2A-6FBC-4C917E1E98E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525584" y="5526181"/>
                  <a:ext cx="2916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7DA887C-2FCB-D2AB-9E20-0A51BF1C3DCE}"/>
                    </a:ext>
                  </a:extLst>
                </p14:cNvPr>
                <p14:cNvContentPartPr/>
                <p14:nvPr/>
              </p14:nvContentPartPr>
              <p14:xfrm>
                <a:off x="7764984" y="5538781"/>
                <a:ext cx="185760" cy="1616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7DA887C-2FCB-D2AB-9E20-0A51BF1C3DC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758864" y="5532661"/>
                  <a:ext cx="198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815341E-12EF-FE9E-F377-1AF873417673}"/>
                    </a:ext>
                  </a:extLst>
                </p14:cNvPr>
                <p14:cNvContentPartPr/>
                <p14:nvPr/>
              </p14:nvContentPartPr>
              <p14:xfrm>
                <a:off x="8271504" y="5488021"/>
                <a:ext cx="215640" cy="4312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815341E-12EF-FE9E-F377-1AF87341767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265384" y="5481901"/>
                  <a:ext cx="22788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1221B84-063E-0006-D63F-ADA37ED7CDD1}"/>
                    </a:ext>
                  </a:extLst>
                </p14:cNvPr>
                <p14:cNvContentPartPr/>
                <p14:nvPr/>
              </p14:nvContentPartPr>
              <p14:xfrm>
                <a:off x="8556624" y="5535901"/>
                <a:ext cx="243720" cy="1530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1221B84-063E-0006-D63F-ADA37ED7CDD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550504" y="5529781"/>
                  <a:ext cx="2559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1005B62-332A-A32F-EA62-DB00BE5A1129}"/>
                    </a:ext>
                  </a:extLst>
                </p14:cNvPr>
                <p14:cNvContentPartPr/>
                <p14:nvPr/>
              </p14:nvContentPartPr>
              <p14:xfrm>
                <a:off x="8779104" y="5517541"/>
                <a:ext cx="240840" cy="1612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1005B62-332A-A32F-EA62-DB00BE5A112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772984" y="5511421"/>
                  <a:ext cx="253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B90416E-278B-CDF4-DD01-F422454337D5}"/>
                    </a:ext>
                  </a:extLst>
                </p14:cNvPr>
                <p14:cNvContentPartPr/>
                <p14:nvPr/>
              </p14:nvContentPartPr>
              <p14:xfrm>
                <a:off x="9021744" y="5318101"/>
                <a:ext cx="262080" cy="3348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B90416E-278B-CDF4-DD01-F422454337D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015624" y="5311981"/>
                  <a:ext cx="2743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C997AD5-A5A8-F211-658A-C47CFCC85499}"/>
                    </a:ext>
                  </a:extLst>
                </p14:cNvPr>
                <p14:cNvContentPartPr/>
                <p14:nvPr/>
              </p14:nvContentPartPr>
              <p14:xfrm>
                <a:off x="9281304" y="5471821"/>
                <a:ext cx="184320" cy="1681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C997AD5-A5A8-F211-658A-C47CFCC8549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275184" y="5465701"/>
                  <a:ext cx="1965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662C41B-6352-3A4F-30D0-61A0FA13CBDF}"/>
                    </a:ext>
                  </a:extLst>
                </p14:cNvPr>
                <p14:cNvContentPartPr/>
                <p14:nvPr/>
              </p14:nvContentPartPr>
              <p14:xfrm>
                <a:off x="9444744" y="5477221"/>
                <a:ext cx="243720" cy="1497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662C41B-6352-3A4F-30D0-61A0FA13CBDF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438624" y="5471101"/>
                  <a:ext cx="2559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58CCF1E-39A3-648F-C701-D95726B91C1E}"/>
                    </a:ext>
                  </a:extLst>
                </p14:cNvPr>
                <p14:cNvContentPartPr/>
                <p14:nvPr/>
              </p14:nvContentPartPr>
              <p14:xfrm>
                <a:off x="9651384" y="5210821"/>
                <a:ext cx="141120" cy="4129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58CCF1E-39A3-648F-C701-D95726B91C1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645264" y="5204701"/>
                  <a:ext cx="15336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03FCF90B-3F66-40BA-E127-34243479D836}"/>
                    </a:ext>
                  </a:extLst>
                </p14:cNvPr>
                <p14:cNvContentPartPr/>
                <p14:nvPr/>
              </p14:nvContentPartPr>
              <p14:xfrm>
                <a:off x="9645624" y="5436901"/>
                <a:ext cx="324720" cy="1605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03FCF90B-3F66-40BA-E127-34243479D83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639504" y="5430781"/>
                  <a:ext cx="3369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AEB0D061-32C8-02A4-5EA6-E5F1CCAA84DE}"/>
                    </a:ext>
                  </a:extLst>
                </p14:cNvPr>
                <p14:cNvContentPartPr/>
                <p14:nvPr/>
              </p14:nvContentPartPr>
              <p14:xfrm>
                <a:off x="9921024" y="5335021"/>
                <a:ext cx="61920" cy="381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AEB0D061-32C8-02A4-5EA6-E5F1CCAA84D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914904" y="5328901"/>
                  <a:ext cx="741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B1D560D7-FA86-68C6-9165-00D7D2209172}"/>
                    </a:ext>
                  </a:extLst>
                </p14:cNvPr>
                <p14:cNvContentPartPr/>
                <p14:nvPr/>
              </p14:nvContentPartPr>
              <p14:xfrm>
                <a:off x="9943704" y="5463901"/>
                <a:ext cx="278640" cy="1375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B1D560D7-FA86-68C6-9165-00D7D220917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937584" y="5457781"/>
                  <a:ext cx="2908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30C5A592-99BB-9D73-B672-8059FD2B81B1}"/>
                    </a:ext>
                  </a:extLst>
                </p14:cNvPr>
                <p14:cNvContentPartPr/>
                <p14:nvPr/>
              </p14:nvContentPartPr>
              <p14:xfrm>
                <a:off x="10436544" y="5469301"/>
                <a:ext cx="20520" cy="3092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30C5A592-99BB-9D73-B672-8059FD2B81B1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430424" y="5463181"/>
                  <a:ext cx="327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F8EB57F2-9360-26B0-2503-9D333DE554B4}"/>
                    </a:ext>
                  </a:extLst>
                </p14:cNvPr>
                <p14:cNvContentPartPr/>
                <p14:nvPr/>
              </p14:nvContentPartPr>
              <p14:xfrm>
                <a:off x="10431504" y="5465701"/>
                <a:ext cx="191880" cy="1213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F8EB57F2-9360-26B0-2503-9D333DE554B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425384" y="5459581"/>
                  <a:ext cx="2041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9399A38E-6948-5ACA-7789-BF8A6C931041}"/>
                    </a:ext>
                  </a:extLst>
                </p14:cNvPr>
                <p14:cNvContentPartPr/>
                <p14:nvPr/>
              </p14:nvContentPartPr>
              <p14:xfrm>
                <a:off x="10599624" y="5451301"/>
                <a:ext cx="174960" cy="1519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9399A38E-6948-5ACA-7789-BF8A6C93104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593504" y="5445181"/>
                  <a:ext cx="1872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4C3269A-562C-9238-FF42-B2B016B51D21}"/>
                    </a:ext>
                  </a:extLst>
                </p14:cNvPr>
                <p14:cNvContentPartPr/>
                <p14:nvPr/>
              </p14:nvContentPartPr>
              <p14:xfrm>
                <a:off x="10716984" y="5436541"/>
                <a:ext cx="350640" cy="4208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4C3269A-562C-9238-FF42-B2B016B51D2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710864" y="5430421"/>
                  <a:ext cx="36288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4ACD86F0-46A9-A564-2C6F-C43794F41626}"/>
                    </a:ext>
                  </a:extLst>
                </p14:cNvPr>
                <p14:cNvContentPartPr/>
                <p14:nvPr/>
              </p14:nvContentPartPr>
              <p14:xfrm>
                <a:off x="11076984" y="5459941"/>
                <a:ext cx="177840" cy="1231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4ACD86F0-46A9-A564-2C6F-C43794F4162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070864" y="5453821"/>
                  <a:ext cx="190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E5CA3186-4B4E-341D-54F4-8A60AEB0372C}"/>
                    </a:ext>
                  </a:extLst>
                </p14:cNvPr>
                <p14:cNvContentPartPr/>
                <p14:nvPr/>
              </p14:nvContentPartPr>
              <p14:xfrm>
                <a:off x="11218824" y="5445181"/>
                <a:ext cx="190080" cy="1504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E5CA3186-4B4E-341D-54F4-8A60AEB0372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212704" y="5439061"/>
                  <a:ext cx="2023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65A48E50-75A5-8040-203F-ECA9F3A4A4D8}"/>
                    </a:ext>
                  </a:extLst>
                </p14:cNvPr>
                <p14:cNvContentPartPr/>
                <p14:nvPr/>
              </p14:nvContentPartPr>
              <p14:xfrm>
                <a:off x="11415384" y="5410261"/>
                <a:ext cx="233280" cy="1782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65A48E50-75A5-8040-203F-ECA9F3A4A4D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409264" y="5404141"/>
                  <a:ext cx="2455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790402B5-E6BE-9741-982D-60CC7F8D1550}"/>
                    </a:ext>
                  </a:extLst>
                </p14:cNvPr>
                <p14:cNvContentPartPr/>
                <p14:nvPr/>
              </p14:nvContentPartPr>
              <p14:xfrm>
                <a:off x="11640744" y="5410261"/>
                <a:ext cx="183960" cy="1677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790402B5-E6BE-9741-982D-60CC7F8D155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634624" y="5404141"/>
                  <a:ext cx="1962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CA80D8C-5822-4934-D2B0-7FF409F2D9BF}"/>
                    </a:ext>
                  </a:extLst>
                </p14:cNvPr>
                <p14:cNvContentPartPr/>
                <p14:nvPr/>
              </p14:nvContentPartPr>
              <p14:xfrm>
                <a:off x="11887704" y="4958821"/>
                <a:ext cx="232200" cy="3654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CA80D8C-5822-4934-D2B0-7FF409F2D9B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881584" y="4952701"/>
                  <a:ext cx="24444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AE528F9B-DEB8-0A6D-709D-AE758628F63E}"/>
                    </a:ext>
                  </a:extLst>
                </p14:cNvPr>
                <p14:cNvContentPartPr/>
                <p14:nvPr/>
              </p14:nvContentPartPr>
              <p14:xfrm>
                <a:off x="11956104" y="5576941"/>
                <a:ext cx="160560" cy="554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AE528F9B-DEB8-0A6D-709D-AE758628F63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949984" y="5570821"/>
                  <a:ext cx="172800" cy="67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2407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875121F-2B1E-AFAF-18C6-51CA4F3295BE}"/>
              </a:ext>
            </a:extLst>
          </p:cNvPr>
          <p:cNvGrpSpPr/>
          <p:nvPr/>
        </p:nvGrpSpPr>
        <p:grpSpPr>
          <a:xfrm>
            <a:off x="4563184" y="195864"/>
            <a:ext cx="1135440" cy="404280"/>
            <a:chOff x="3039184" y="195864"/>
            <a:chExt cx="1135440" cy="40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CD17450-06CF-5E02-05E0-4755AE5415D9}"/>
                    </a:ext>
                  </a:extLst>
                </p14:cNvPr>
                <p14:cNvContentPartPr/>
                <p14:nvPr/>
              </p14:nvContentPartPr>
              <p14:xfrm>
                <a:off x="3039184" y="195864"/>
                <a:ext cx="386280" cy="367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CD17450-06CF-5E02-05E0-4755AE5415D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33058" y="189750"/>
                  <a:ext cx="398531" cy="3801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DC469DC-F5BC-8865-F702-D7667BBD0B18}"/>
                    </a:ext>
                  </a:extLst>
                </p14:cNvPr>
                <p14:cNvContentPartPr/>
                <p14:nvPr/>
              </p14:nvContentPartPr>
              <p14:xfrm>
                <a:off x="3373624" y="453264"/>
                <a:ext cx="82080" cy="105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DC469DC-F5BC-8865-F702-D7667BBD0B1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67504" y="447144"/>
                  <a:ext cx="943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4F1E3CF-ABE3-CFEB-573B-B78C299EBA6A}"/>
                    </a:ext>
                  </a:extLst>
                </p14:cNvPr>
                <p14:cNvContentPartPr/>
                <p14:nvPr/>
              </p14:nvContentPartPr>
              <p14:xfrm>
                <a:off x="3399904" y="357144"/>
                <a:ext cx="34920" cy="7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4F1E3CF-ABE3-CFEB-573B-B78C299EBA6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93784" y="351024"/>
                  <a:ext cx="471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9E1C945-5642-0129-6A15-7C32C44CFF23}"/>
                    </a:ext>
                  </a:extLst>
                </p14:cNvPr>
                <p14:cNvContentPartPr/>
                <p14:nvPr/>
              </p14:nvContentPartPr>
              <p14:xfrm>
                <a:off x="3499984" y="459384"/>
                <a:ext cx="163440" cy="131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9E1C945-5642-0129-6A15-7C32C44CFF2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93864" y="453264"/>
                  <a:ext cx="1756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649291E-3C8A-45FA-5AD6-5F6B181D2433}"/>
                    </a:ext>
                  </a:extLst>
                </p14:cNvPr>
                <p14:cNvContentPartPr/>
                <p14:nvPr/>
              </p14:nvContentPartPr>
              <p14:xfrm>
                <a:off x="3679264" y="448584"/>
                <a:ext cx="146160" cy="151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649291E-3C8A-45FA-5AD6-5F6B181D243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73144" y="442464"/>
                  <a:ext cx="158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73146F3-12E0-6EB5-DEF8-B5E0C5B49658}"/>
                    </a:ext>
                  </a:extLst>
                </p14:cNvPr>
                <p14:cNvContentPartPr/>
                <p14:nvPr/>
              </p14:nvContentPartPr>
              <p14:xfrm>
                <a:off x="3804544" y="421584"/>
                <a:ext cx="206280" cy="163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73146F3-12E0-6EB5-DEF8-B5E0C5B4965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98424" y="415464"/>
                  <a:ext cx="218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E8216FF-CBAF-DC75-9173-872CDD76B6C9}"/>
                    </a:ext>
                  </a:extLst>
                </p14:cNvPr>
                <p14:cNvContentPartPr/>
                <p14:nvPr/>
              </p14:nvContentPartPr>
              <p14:xfrm>
                <a:off x="4023064" y="444624"/>
                <a:ext cx="151560" cy="140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E8216FF-CBAF-DC75-9173-872CDD76B6C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16944" y="438488"/>
                  <a:ext cx="163800" cy="15267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7B81F49-72F4-2506-3E81-1020C0A2F6E8}"/>
              </a:ext>
            </a:extLst>
          </p:cNvPr>
          <p:cNvGrpSpPr/>
          <p:nvPr/>
        </p:nvGrpSpPr>
        <p:grpSpPr>
          <a:xfrm>
            <a:off x="5911978" y="170157"/>
            <a:ext cx="1270080" cy="580320"/>
            <a:chOff x="4387978" y="170157"/>
            <a:chExt cx="1270080" cy="58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CFD2F36-13D8-77C2-4581-48CD4FE9AEBE}"/>
                    </a:ext>
                  </a:extLst>
                </p14:cNvPr>
                <p14:cNvContentPartPr/>
                <p14:nvPr/>
              </p14:nvContentPartPr>
              <p14:xfrm>
                <a:off x="4424698" y="243957"/>
                <a:ext cx="34200" cy="293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CFD2F36-13D8-77C2-4581-48CD4FE9AEB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18578" y="237837"/>
                  <a:ext cx="464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757E941-B742-953C-17D7-30DFA30BB057}"/>
                    </a:ext>
                  </a:extLst>
                </p14:cNvPr>
                <p14:cNvContentPartPr/>
                <p14:nvPr/>
              </p14:nvContentPartPr>
              <p14:xfrm>
                <a:off x="4387978" y="170157"/>
                <a:ext cx="216720" cy="270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757E941-B742-953C-17D7-30DFA30BB05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81858" y="164037"/>
                  <a:ext cx="2289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7A7F566-F1A2-3CAE-3137-1FF844F954BC}"/>
                    </a:ext>
                  </a:extLst>
                </p14:cNvPr>
                <p14:cNvContentPartPr/>
                <p14:nvPr/>
              </p14:nvContentPartPr>
              <p14:xfrm>
                <a:off x="4548178" y="409557"/>
                <a:ext cx="315360" cy="163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7A7F566-F1A2-3CAE-3137-1FF844F954B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42065" y="403437"/>
                  <a:ext cx="327586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735219C-64A2-1749-49C3-1F79ED4ABC1B}"/>
                    </a:ext>
                  </a:extLst>
                </p14:cNvPr>
                <p14:cNvContentPartPr/>
                <p14:nvPr/>
              </p14:nvContentPartPr>
              <p14:xfrm>
                <a:off x="4834018" y="401637"/>
                <a:ext cx="270720" cy="348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735219C-64A2-1749-49C3-1F79ED4ABC1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27898" y="395517"/>
                  <a:ext cx="28296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0919F3D-1896-B44E-37FA-FAC0A1FBA5B1}"/>
                    </a:ext>
                  </a:extLst>
                </p14:cNvPr>
                <p14:cNvContentPartPr/>
                <p14:nvPr/>
              </p14:nvContentPartPr>
              <p14:xfrm>
                <a:off x="5012218" y="356277"/>
                <a:ext cx="141120" cy="187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0919F3D-1896-B44E-37FA-FAC0A1FBA5B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06098" y="350145"/>
                  <a:ext cx="153360" cy="1994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764534B-76DD-3182-1D61-8A06042F6A2F}"/>
                    </a:ext>
                  </a:extLst>
                </p14:cNvPr>
                <p14:cNvContentPartPr/>
                <p14:nvPr/>
              </p14:nvContentPartPr>
              <p14:xfrm>
                <a:off x="5141818" y="395877"/>
                <a:ext cx="226440" cy="150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764534B-76DD-3182-1D61-8A06042F6A2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35698" y="389757"/>
                  <a:ext cx="2386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C2BB8A1-A967-F29C-AD0D-CCED460BCA07}"/>
                    </a:ext>
                  </a:extLst>
                </p14:cNvPr>
                <p14:cNvContentPartPr/>
                <p14:nvPr/>
              </p14:nvContentPartPr>
              <p14:xfrm>
                <a:off x="5368618" y="404877"/>
                <a:ext cx="289440" cy="173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C2BB8A1-A967-F29C-AD0D-CCED460BCA0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62498" y="398757"/>
                  <a:ext cx="30168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0B1C06F-DDA3-8541-CAC7-B9649B12E640}"/>
              </a:ext>
            </a:extLst>
          </p:cNvPr>
          <p:cNvGrpSpPr/>
          <p:nvPr/>
        </p:nvGrpSpPr>
        <p:grpSpPr>
          <a:xfrm>
            <a:off x="2649054" y="1399104"/>
            <a:ext cx="698400" cy="231120"/>
            <a:chOff x="1125054" y="1399104"/>
            <a:chExt cx="698400" cy="23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73FB639-2202-392A-23D5-C07CC015AAF0}"/>
                    </a:ext>
                  </a:extLst>
                </p14:cNvPr>
                <p14:cNvContentPartPr/>
                <p14:nvPr/>
              </p14:nvContentPartPr>
              <p14:xfrm>
                <a:off x="1125054" y="1484784"/>
                <a:ext cx="469440" cy="145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73FB639-2202-392A-23D5-C07CC015AAF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8934" y="1478664"/>
                  <a:ext cx="4816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68C498B-C585-393E-8315-47FF34394324}"/>
                    </a:ext>
                  </a:extLst>
                </p14:cNvPr>
                <p14:cNvContentPartPr/>
                <p14:nvPr/>
              </p14:nvContentPartPr>
              <p14:xfrm>
                <a:off x="1485774" y="1399104"/>
                <a:ext cx="52200" cy="7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68C498B-C585-393E-8315-47FF3439432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79654" y="1392984"/>
                  <a:ext cx="644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F481306-AFDB-18D0-6606-3F21B7EB62C1}"/>
                    </a:ext>
                  </a:extLst>
                </p14:cNvPr>
                <p14:cNvContentPartPr/>
                <p14:nvPr/>
              </p14:nvContentPartPr>
              <p14:xfrm>
                <a:off x="1616814" y="1479384"/>
                <a:ext cx="206640" cy="98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F481306-AFDB-18D0-6606-3F21B7EB62C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10694" y="1473264"/>
                  <a:ext cx="21888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78179E8-3C23-CDCB-D789-8857C5B44172}"/>
              </a:ext>
            </a:extLst>
          </p:cNvPr>
          <p:cNvGrpSpPr/>
          <p:nvPr/>
        </p:nvGrpSpPr>
        <p:grpSpPr>
          <a:xfrm>
            <a:off x="3650214" y="1207584"/>
            <a:ext cx="442080" cy="362160"/>
            <a:chOff x="2126214" y="1207584"/>
            <a:chExt cx="44208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10C7639-02FD-C09B-1C98-E702984D1374}"/>
                    </a:ext>
                  </a:extLst>
                </p14:cNvPr>
                <p14:cNvContentPartPr/>
                <p14:nvPr/>
              </p14:nvContentPartPr>
              <p14:xfrm>
                <a:off x="2126214" y="1386504"/>
                <a:ext cx="160200" cy="143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10C7639-02FD-C09B-1C98-E702984D137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20094" y="1380384"/>
                  <a:ext cx="172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8721396-4560-96DE-7EA3-020ED70F7736}"/>
                    </a:ext>
                  </a:extLst>
                </p14:cNvPr>
                <p14:cNvContentPartPr/>
                <p14:nvPr/>
              </p14:nvContentPartPr>
              <p14:xfrm>
                <a:off x="2255454" y="1207584"/>
                <a:ext cx="128160" cy="38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8721396-4560-96DE-7EA3-020ED70F773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249334" y="1201464"/>
                  <a:ext cx="1404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72850E2-F0C6-2D86-E53F-D653320FD31A}"/>
                    </a:ext>
                  </a:extLst>
                </p14:cNvPr>
                <p14:cNvContentPartPr/>
                <p14:nvPr/>
              </p14:nvContentPartPr>
              <p14:xfrm>
                <a:off x="2319894" y="1220544"/>
                <a:ext cx="54360" cy="134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72850E2-F0C6-2D86-E53F-D653320FD31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13774" y="1214424"/>
                  <a:ext cx="66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F0E78B4-FC8A-5CC4-0847-07F4767ECB4D}"/>
                    </a:ext>
                  </a:extLst>
                </p14:cNvPr>
                <p14:cNvContentPartPr/>
                <p14:nvPr/>
              </p14:nvContentPartPr>
              <p14:xfrm>
                <a:off x="2443734" y="1370664"/>
                <a:ext cx="121680" cy="148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F0E78B4-FC8A-5CC4-0847-07F4767ECB4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437614" y="1364544"/>
                  <a:ext cx="1339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E1B99F1-9974-054D-CE35-18AAA39DE9FD}"/>
                    </a:ext>
                  </a:extLst>
                </p14:cNvPr>
                <p14:cNvContentPartPr/>
                <p14:nvPr/>
              </p14:nvContentPartPr>
              <p14:xfrm>
                <a:off x="2433294" y="1395144"/>
                <a:ext cx="135000" cy="174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E1B99F1-9974-054D-CE35-18AAA39DE9F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27174" y="1389024"/>
                  <a:ext cx="14724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3846B8B-E8EC-A361-BB31-5C0FE2A7F2C3}"/>
              </a:ext>
            </a:extLst>
          </p:cNvPr>
          <p:cNvGrpSpPr/>
          <p:nvPr/>
        </p:nvGrpSpPr>
        <p:grpSpPr>
          <a:xfrm>
            <a:off x="2884494" y="1755504"/>
            <a:ext cx="1090080" cy="372960"/>
            <a:chOff x="1360494" y="1755504"/>
            <a:chExt cx="1090080" cy="3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D3D445E-899F-3FB3-FB1E-43BEE4A1D722}"/>
                    </a:ext>
                  </a:extLst>
                </p14:cNvPr>
                <p14:cNvContentPartPr/>
                <p14:nvPr/>
              </p14:nvContentPartPr>
              <p14:xfrm>
                <a:off x="1383534" y="1854504"/>
                <a:ext cx="156960" cy="273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D3D445E-899F-3FB3-FB1E-43BEE4A1D72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77414" y="1848384"/>
                  <a:ext cx="1692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EE4E69C-1F29-6D67-88D5-3C05F4E9E791}"/>
                    </a:ext>
                  </a:extLst>
                </p14:cNvPr>
                <p14:cNvContentPartPr/>
                <p14:nvPr/>
              </p14:nvContentPartPr>
              <p14:xfrm>
                <a:off x="1360494" y="1981584"/>
                <a:ext cx="174960" cy="60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EE4E69C-1F29-6D67-88D5-3C05F4E9E79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354374" y="1975464"/>
                  <a:ext cx="1872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655A903-1BB4-38F5-5314-96920DDE816C}"/>
                    </a:ext>
                  </a:extLst>
                </p14:cNvPr>
                <p14:cNvContentPartPr/>
                <p14:nvPr/>
              </p14:nvContentPartPr>
              <p14:xfrm>
                <a:off x="1643094" y="1950624"/>
                <a:ext cx="143640" cy="116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655A903-1BB4-38F5-5314-96920DDE816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636974" y="1944504"/>
                  <a:ext cx="1558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234D8A7-64A9-DEA1-A1BF-3C8A37DAF043}"/>
                    </a:ext>
                  </a:extLst>
                </p14:cNvPr>
                <p14:cNvContentPartPr/>
                <p14:nvPr/>
              </p14:nvContentPartPr>
              <p14:xfrm>
                <a:off x="1676934" y="1948464"/>
                <a:ext cx="115560" cy="100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234D8A7-64A9-DEA1-A1BF-3C8A37DAF04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670814" y="1942344"/>
                  <a:ext cx="127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72229DF-9A7A-5E27-2AC0-12B8A949CCC2}"/>
                    </a:ext>
                  </a:extLst>
                </p14:cNvPr>
                <p14:cNvContentPartPr/>
                <p14:nvPr/>
              </p14:nvContentPartPr>
              <p14:xfrm>
                <a:off x="1962774" y="1958184"/>
                <a:ext cx="139680" cy="28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72229DF-9A7A-5E27-2AC0-12B8A949CCC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956654" y="1952064"/>
                  <a:ext cx="151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0F1DD42-873C-7A80-9C75-3CB66224DE8D}"/>
                    </a:ext>
                  </a:extLst>
                </p14:cNvPr>
                <p14:cNvContentPartPr/>
                <p14:nvPr/>
              </p14:nvContentPartPr>
              <p14:xfrm>
                <a:off x="1994454" y="2038824"/>
                <a:ext cx="116280" cy="41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0F1DD42-873C-7A80-9C75-3CB66224DE8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988334" y="2032704"/>
                  <a:ext cx="1285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A92F546-DD5D-D641-98F9-F354E66BBAFB}"/>
                    </a:ext>
                  </a:extLst>
                </p14:cNvPr>
                <p14:cNvContentPartPr/>
                <p14:nvPr/>
              </p14:nvContentPartPr>
              <p14:xfrm>
                <a:off x="2294334" y="1755504"/>
                <a:ext cx="156240" cy="264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A92F546-DD5D-D641-98F9-F354E66BBAF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88214" y="1749384"/>
                  <a:ext cx="168480" cy="27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33582CE-E4DC-F627-B6E8-C82E51A553AE}"/>
              </a:ext>
            </a:extLst>
          </p:cNvPr>
          <p:cNvGrpSpPr/>
          <p:nvPr/>
        </p:nvGrpSpPr>
        <p:grpSpPr>
          <a:xfrm>
            <a:off x="3006534" y="2369664"/>
            <a:ext cx="221400" cy="154800"/>
            <a:chOff x="1482534" y="2369664"/>
            <a:chExt cx="221400" cy="15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6608A3D-9822-7A79-E5C1-3D8315BE7839}"/>
                    </a:ext>
                  </a:extLst>
                </p14:cNvPr>
                <p14:cNvContentPartPr/>
                <p14:nvPr/>
              </p14:nvContentPartPr>
              <p14:xfrm>
                <a:off x="1482534" y="2372904"/>
                <a:ext cx="171360" cy="135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6608A3D-9822-7A79-E5C1-3D8315BE783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476414" y="2366784"/>
                  <a:ext cx="183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AA01916-E311-1469-A8A2-2059C2C658AF}"/>
                    </a:ext>
                  </a:extLst>
                </p14:cNvPr>
                <p14:cNvContentPartPr/>
                <p14:nvPr/>
              </p14:nvContentPartPr>
              <p14:xfrm>
                <a:off x="1520694" y="2369664"/>
                <a:ext cx="183240" cy="154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AA01916-E311-1469-A8A2-2059C2C658A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514574" y="2363544"/>
                  <a:ext cx="19548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8C29CC7-4AE4-C7D8-1EC6-93420A7FABAA}"/>
              </a:ext>
            </a:extLst>
          </p:cNvPr>
          <p:cNvGrpSpPr/>
          <p:nvPr/>
        </p:nvGrpSpPr>
        <p:grpSpPr>
          <a:xfrm>
            <a:off x="3465894" y="2251584"/>
            <a:ext cx="425520" cy="321840"/>
            <a:chOff x="1941894" y="2251584"/>
            <a:chExt cx="425520" cy="32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EAB03F7-4364-1DC8-67D1-E70D37D7B8B6}"/>
                    </a:ext>
                  </a:extLst>
                </p14:cNvPr>
                <p14:cNvContentPartPr/>
                <p14:nvPr/>
              </p14:nvContentPartPr>
              <p14:xfrm>
                <a:off x="1941894" y="2336544"/>
                <a:ext cx="146160" cy="174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EAB03F7-4364-1DC8-67D1-E70D37D7B8B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935774" y="2330424"/>
                  <a:ext cx="1584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81FC0D5-53F4-FE53-50CC-DC42D4A5B846}"/>
                    </a:ext>
                  </a:extLst>
                </p14:cNvPr>
                <p14:cNvContentPartPr/>
                <p14:nvPr/>
              </p14:nvContentPartPr>
              <p14:xfrm>
                <a:off x="1946574" y="2402784"/>
                <a:ext cx="183960" cy="170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81FC0D5-53F4-FE53-50CC-DC42D4A5B84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940454" y="2396664"/>
                  <a:ext cx="1962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A0B0434-3660-4E2C-189A-5A5C95C23DAE}"/>
                    </a:ext>
                  </a:extLst>
                </p14:cNvPr>
                <p14:cNvContentPartPr/>
                <p14:nvPr/>
              </p14:nvContentPartPr>
              <p14:xfrm>
                <a:off x="2219094" y="2251584"/>
                <a:ext cx="148320" cy="194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A0B0434-3660-4E2C-189A-5A5C95C23DA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212974" y="2245464"/>
                  <a:ext cx="16056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1142B4C-40D4-BF6D-B4FB-5A3679AB7610}"/>
              </a:ext>
            </a:extLst>
          </p:cNvPr>
          <p:cNvGrpSpPr/>
          <p:nvPr/>
        </p:nvGrpSpPr>
        <p:grpSpPr>
          <a:xfrm>
            <a:off x="654294" y="1514311"/>
            <a:ext cx="1315440" cy="453600"/>
            <a:chOff x="-869706" y="1514311"/>
            <a:chExt cx="131544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9E50D4D-09FE-8FDE-9053-E03722763220}"/>
                    </a:ext>
                  </a:extLst>
                </p14:cNvPr>
                <p14:cNvContentPartPr/>
                <p14:nvPr/>
              </p14:nvContentPartPr>
              <p14:xfrm>
                <a:off x="-804546" y="1579111"/>
                <a:ext cx="20520" cy="303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9E50D4D-09FE-8FDE-9053-E0372276322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-810666" y="1572991"/>
                  <a:ext cx="327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F863CA6-B150-EF59-B3FE-01F8EFB977F0}"/>
                    </a:ext>
                  </a:extLst>
                </p14:cNvPr>
                <p14:cNvContentPartPr/>
                <p14:nvPr/>
              </p14:nvContentPartPr>
              <p14:xfrm>
                <a:off x="-869706" y="1514311"/>
                <a:ext cx="277560" cy="239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F863CA6-B150-EF59-B3FE-01F8EFB977F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-875826" y="1508191"/>
                  <a:ext cx="2898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C2E7F4C-26D5-630A-E13A-6818DDCD5D5D}"/>
                    </a:ext>
                  </a:extLst>
                </p14:cNvPr>
                <p14:cNvContentPartPr/>
                <p14:nvPr/>
              </p14:nvContentPartPr>
              <p14:xfrm>
                <a:off x="-653346" y="1782871"/>
                <a:ext cx="239400" cy="132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C2E7F4C-26D5-630A-E13A-6818DDCD5D5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-659466" y="1776751"/>
                  <a:ext cx="251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FB93164-ADA1-5099-C989-957A5B54B510}"/>
                    </a:ext>
                  </a:extLst>
                </p14:cNvPr>
                <p14:cNvContentPartPr/>
                <p14:nvPr/>
              </p14:nvContentPartPr>
              <p14:xfrm>
                <a:off x="-435186" y="1790071"/>
                <a:ext cx="117000" cy="156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FB93164-ADA1-5099-C989-957A5B54B51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-441306" y="1783951"/>
                  <a:ext cx="129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634C4C0-3DF8-FA53-08AE-C8E005FD603D}"/>
                    </a:ext>
                  </a:extLst>
                </p14:cNvPr>
                <p14:cNvContentPartPr/>
                <p14:nvPr/>
              </p14:nvContentPartPr>
              <p14:xfrm>
                <a:off x="-443466" y="1712671"/>
                <a:ext cx="45000" cy="18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634C4C0-3DF8-FA53-08AE-C8E005FD603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-449586" y="1706551"/>
                  <a:ext cx="57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B88C4D5-E42C-C37B-4C2F-34C3E341BB35}"/>
                    </a:ext>
                  </a:extLst>
                </p14:cNvPr>
                <p14:cNvContentPartPr/>
                <p14:nvPr/>
              </p14:nvContentPartPr>
              <p14:xfrm>
                <a:off x="-337986" y="1831471"/>
                <a:ext cx="23760" cy="13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B88C4D5-E42C-C37B-4C2F-34C3E341BB3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-344106" y="1825351"/>
                  <a:ext cx="36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5F189AD-DBAC-C45F-55AD-4A2374FF7F54}"/>
                    </a:ext>
                  </a:extLst>
                </p14:cNvPr>
                <p14:cNvContentPartPr/>
                <p14:nvPr/>
              </p14:nvContentPartPr>
              <p14:xfrm>
                <a:off x="-348066" y="1532671"/>
                <a:ext cx="640800" cy="435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5F189AD-DBAC-C45F-55AD-4A2374FF7F5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-354186" y="1526551"/>
                  <a:ext cx="65304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F22DF04-DEC1-77BF-CD22-5B747E533DBB}"/>
                    </a:ext>
                  </a:extLst>
                </p14:cNvPr>
                <p14:cNvContentPartPr/>
                <p14:nvPr/>
              </p14:nvContentPartPr>
              <p14:xfrm>
                <a:off x="433134" y="1751911"/>
                <a:ext cx="6480" cy="18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F22DF04-DEC1-77BF-CD22-5B747E533DB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7014" y="1745791"/>
                  <a:ext cx="187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E570E5B-AE05-9EED-19C6-842C7E0F1BAC}"/>
                    </a:ext>
                  </a:extLst>
                </p14:cNvPr>
                <p14:cNvContentPartPr/>
                <p14:nvPr/>
              </p14:nvContentPartPr>
              <p14:xfrm>
                <a:off x="428814" y="1876111"/>
                <a:ext cx="16920" cy="16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E570E5B-AE05-9EED-19C6-842C7E0F1BA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22694" y="1869991"/>
                  <a:ext cx="2916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6A32EB1F-B1F3-1BFC-545C-979300E2E59E}"/>
                  </a:ext>
                </a:extLst>
              </p14:cNvPr>
              <p14:cNvContentPartPr/>
              <p14:nvPr/>
            </p14:nvContentPartPr>
            <p14:xfrm>
              <a:off x="603174" y="2135311"/>
              <a:ext cx="1210680" cy="511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A32EB1F-B1F3-1BFC-545C-979300E2E59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97054" y="2129191"/>
                <a:ext cx="1222920" cy="6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E436B73A-271F-798A-43D0-7CEF8D952B9F}"/>
              </a:ext>
            </a:extLst>
          </p:cNvPr>
          <p:cNvGrpSpPr/>
          <p:nvPr/>
        </p:nvGrpSpPr>
        <p:grpSpPr>
          <a:xfrm>
            <a:off x="5971812" y="1247724"/>
            <a:ext cx="3331080" cy="1623960"/>
            <a:chOff x="-943866" y="4184071"/>
            <a:chExt cx="3331080" cy="162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399BDD7-B955-471D-94E2-CB0A1A134C03}"/>
                    </a:ext>
                  </a:extLst>
                </p14:cNvPr>
                <p14:cNvContentPartPr/>
                <p14:nvPr/>
              </p14:nvContentPartPr>
              <p14:xfrm>
                <a:off x="-850986" y="4449391"/>
                <a:ext cx="70560" cy="355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399BDD7-B955-471D-94E2-CB0A1A134C0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-857106" y="4443271"/>
                  <a:ext cx="828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1FB83B5-DD6A-E838-C0C3-3C544B87D1F2}"/>
                    </a:ext>
                  </a:extLst>
                </p14:cNvPr>
                <p14:cNvContentPartPr/>
                <p14:nvPr/>
              </p14:nvContentPartPr>
              <p14:xfrm>
                <a:off x="-913266" y="4498351"/>
                <a:ext cx="302400" cy="325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1FB83B5-DD6A-E838-C0C3-3C544B87D1F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-919386" y="4492231"/>
                  <a:ext cx="3146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F3C8D4C-F13F-FE27-ACE5-0B31212DD2F1}"/>
                    </a:ext>
                  </a:extLst>
                </p14:cNvPr>
                <p14:cNvContentPartPr/>
                <p14:nvPr/>
              </p14:nvContentPartPr>
              <p14:xfrm>
                <a:off x="-571986" y="4288831"/>
                <a:ext cx="512280" cy="511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F3C8D4C-F13F-FE27-ACE5-0B31212DD2F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-578106" y="4282711"/>
                  <a:ext cx="52452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1EAE2FD-7101-4FFE-7B6E-9124AB1DD126}"/>
                    </a:ext>
                  </a:extLst>
                </p14:cNvPr>
                <p14:cNvContentPartPr/>
                <p14:nvPr/>
              </p14:nvContentPartPr>
              <p14:xfrm>
                <a:off x="157014" y="4479271"/>
                <a:ext cx="28080" cy="20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1EAE2FD-7101-4FFE-7B6E-9124AB1DD12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50894" y="4473151"/>
                  <a:ext cx="40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0079B10-DF8D-3C47-BD88-02A959E5DD2D}"/>
                    </a:ext>
                  </a:extLst>
                </p14:cNvPr>
                <p14:cNvContentPartPr/>
                <p14:nvPr/>
              </p14:nvContentPartPr>
              <p14:xfrm>
                <a:off x="185814" y="4597711"/>
                <a:ext cx="39240" cy="20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0079B10-DF8D-3C47-BD88-02A959E5DD2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79694" y="4591591"/>
                  <a:ext cx="51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62640BD-1807-F431-3411-1EC957801375}"/>
                    </a:ext>
                  </a:extLst>
                </p14:cNvPr>
                <p14:cNvContentPartPr/>
                <p14:nvPr/>
              </p14:nvContentPartPr>
              <p14:xfrm>
                <a:off x="649854" y="4467031"/>
                <a:ext cx="538920" cy="207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62640BD-1807-F431-3411-1EC95780137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3734" y="4460911"/>
                  <a:ext cx="5511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CC472F1-7ECB-DE77-57A2-1B51A64DCE13}"/>
                    </a:ext>
                  </a:extLst>
                </p14:cNvPr>
                <p14:cNvContentPartPr/>
                <p14:nvPr/>
              </p14:nvContentPartPr>
              <p14:xfrm>
                <a:off x="1157454" y="4459831"/>
                <a:ext cx="160200" cy="137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CC472F1-7ECB-DE77-57A2-1B51A64DCE1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51334" y="4453711"/>
                  <a:ext cx="172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E3AAB86-1690-DFE1-200D-4B325C78A186}"/>
                    </a:ext>
                  </a:extLst>
                </p14:cNvPr>
                <p14:cNvContentPartPr/>
                <p14:nvPr/>
              </p14:nvContentPartPr>
              <p14:xfrm>
                <a:off x="1174374" y="4474231"/>
                <a:ext cx="127440" cy="154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E3AAB86-1690-DFE1-200D-4B325C78A18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68254" y="4468111"/>
                  <a:ext cx="1396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68321BC-751D-B756-ABCD-E8FF34296B08}"/>
                    </a:ext>
                  </a:extLst>
                </p14:cNvPr>
                <p14:cNvContentPartPr/>
                <p14:nvPr/>
              </p14:nvContentPartPr>
              <p14:xfrm>
                <a:off x="1662174" y="4390711"/>
                <a:ext cx="234000" cy="404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68321BC-751D-B756-ABCD-E8FF34296B0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656054" y="4384591"/>
                  <a:ext cx="24624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69B8408-655C-DAC1-EFEA-FE1D1BC753C2}"/>
                    </a:ext>
                  </a:extLst>
                </p14:cNvPr>
                <p14:cNvContentPartPr/>
                <p14:nvPr/>
              </p14:nvContentPartPr>
              <p14:xfrm>
                <a:off x="1828854" y="4184071"/>
                <a:ext cx="141480" cy="23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69B8408-655C-DAC1-EFEA-FE1D1BC753C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822734" y="4177951"/>
                  <a:ext cx="153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7622DAB-F1CC-8D7F-89FF-FCE78E6DFB51}"/>
                    </a:ext>
                  </a:extLst>
                </p14:cNvPr>
                <p14:cNvContentPartPr/>
                <p14:nvPr/>
              </p14:nvContentPartPr>
              <p14:xfrm>
                <a:off x="1900494" y="4222951"/>
                <a:ext cx="41760" cy="101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7622DAB-F1CC-8D7F-89FF-FCE78E6DFB5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894374" y="4216831"/>
                  <a:ext cx="54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3F68436-DB99-6B63-8524-24208362817C}"/>
                    </a:ext>
                  </a:extLst>
                </p14:cNvPr>
                <p14:cNvContentPartPr/>
                <p14:nvPr/>
              </p14:nvContentPartPr>
              <p14:xfrm>
                <a:off x="1993734" y="4197751"/>
                <a:ext cx="182520" cy="354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3F68436-DB99-6B63-8524-24208362817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987614" y="4191631"/>
                  <a:ext cx="1947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5D16A06-8951-455F-E998-35185A4C17B3}"/>
                    </a:ext>
                  </a:extLst>
                </p14:cNvPr>
                <p14:cNvContentPartPr/>
                <p14:nvPr/>
              </p14:nvContentPartPr>
              <p14:xfrm>
                <a:off x="749214" y="4948711"/>
                <a:ext cx="150120" cy="327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5D16A06-8951-455F-E998-35185A4C17B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43094" y="4942591"/>
                  <a:ext cx="1623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B190AB7-C91E-1D31-2A50-EE6F1E29F50F}"/>
                    </a:ext>
                  </a:extLst>
                </p14:cNvPr>
                <p14:cNvContentPartPr/>
                <p14:nvPr/>
              </p14:nvContentPartPr>
              <p14:xfrm>
                <a:off x="675414" y="5086951"/>
                <a:ext cx="216000" cy="101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B190AB7-C91E-1D31-2A50-EE6F1E29F50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69294" y="5080831"/>
                  <a:ext cx="2282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F28EF12-0691-FE20-AB17-4775790530A9}"/>
                    </a:ext>
                  </a:extLst>
                </p14:cNvPr>
                <p14:cNvContentPartPr/>
                <p14:nvPr/>
              </p14:nvContentPartPr>
              <p14:xfrm>
                <a:off x="871254" y="4852591"/>
                <a:ext cx="138600" cy="36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F28EF12-0691-FE20-AB17-4775790530A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65134" y="4846471"/>
                  <a:ext cx="150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547DBB3-8FCB-D558-6E2C-B66EB0899F1B}"/>
                    </a:ext>
                  </a:extLst>
                </p14:cNvPr>
                <p14:cNvContentPartPr/>
                <p14:nvPr/>
              </p14:nvContentPartPr>
              <p14:xfrm>
                <a:off x="920574" y="4895791"/>
                <a:ext cx="39960" cy="131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547DBB3-8FCB-D558-6E2C-B66EB0899F1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14454" y="4889671"/>
                  <a:ext cx="522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DB66EA4-0B14-11FB-5395-1B9BF6902FEE}"/>
                    </a:ext>
                  </a:extLst>
                </p14:cNvPr>
                <p14:cNvContentPartPr/>
                <p14:nvPr/>
              </p14:nvContentPartPr>
              <p14:xfrm>
                <a:off x="998334" y="5054551"/>
                <a:ext cx="297360" cy="421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DB66EA4-0B14-11FB-5395-1B9BF6902FE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92214" y="5048431"/>
                  <a:ext cx="3096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DE3FCA2-EA71-EFA3-E6FC-CB3C6E7128BA}"/>
                    </a:ext>
                  </a:extLst>
                </p14:cNvPr>
                <p14:cNvContentPartPr/>
                <p14:nvPr/>
              </p14:nvContentPartPr>
              <p14:xfrm>
                <a:off x="1404054" y="4985791"/>
                <a:ext cx="23400" cy="233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DE3FCA2-EA71-EFA3-E6FC-CB3C6E7128B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397934" y="4979671"/>
                  <a:ext cx="35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AF0AC7D-72A5-75B4-9979-91844281CB1C}"/>
                    </a:ext>
                  </a:extLst>
                </p14:cNvPr>
                <p14:cNvContentPartPr/>
                <p14:nvPr/>
              </p14:nvContentPartPr>
              <p14:xfrm>
                <a:off x="1341774" y="5109271"/>
                <a:ext cx="133200" cy="35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AF0AC7D-72A5-75B4-9979-91844281CB1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335654" y="5103151"/>
                  <a:ext cx="145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5B7B9A7-B4D2-26F5-EAED-E51DB5CE7F72}"/>
                    </a:ext>
                  </a:extLst>
                </p14:cNvPr>
                <p14:cNvContentPartPr/>
                <p14:nvPr/>
              </p14:nvContentPartPr>
              <p14:xfrm>
                <a:off x="1660374" y="4974991"/>
                <a:ext cx="129960" cy="239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5B7B9A7-B4D2-26F5-EAED-E51DB5CE7F7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654254" y="4968871"/>
                  <a:ext cx="1422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FC5C98B-3539-8E00-8004-E3CCAB92C656}"/>
                    </a:ext>
                  </a:extLst>
                </p14:cNvPr>
                <p14:cNvContentPartPr/>
                <p14:nvPr/>
              </p14:nvContentPartPr>
              <p14:xfrm>
                <a:off x="1890774" y="5022511"/>
                <a:ext cx="110880" cy="32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FC5C98B-3539-8E00-8004-E3CCAB92C65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884654" y="5016391"/>
                  <a:ext cx="1231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56D919D-A1A4-EE4E-DD07-E1D941B34F4C}"/>
                    </a:ext>
                  </a:extLst>
                </p14:cNvPr>
                <p14:cNvContentPartPr/>
                <p14:nvPr/>
              </p14:nvContentPartPr>
              <p14:xfrm>
                <a:off x="1925694" y="5077231"/>
                <a:ext cx="134280" cy="37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56D919D-A1A4-EE4E-DD07-E1D941B34F4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919574" y="5071111"/>
                  <a:ext cx="1465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867A934-14F3-C06C-378B-3B3E82243C5C}"/>
                    </a:ext>
                  </a:extLst>
                </p14:cNvPr>
                <p14:cNvContentPartPr/>
                <p14:nvPr/>
              </p14:nvContentPartPr>
              <p14:xfrm>
                <a:off x="2154654" y="4902271"/>
                <a:ext cx="232560" cy="186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867A934-14F3-C06C-378B-3B3E82243C5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148534" y="4896151"/>
                  <a:ext cx="2448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3884BC6-AE55-2CCE-7BD5-271E41877985}"/>
                    </a:ext>
                  </a:extLst>
                </p14:cNvPr>
                <p14:cNvContentPartPr/>
                <p14:nvPr/>
              </p14:nvContentPartPr>
              <p14:xfrm>
                <a:off x="1209654" y="5592031"/>
                <a:ext cx="199440" cy="216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3884BC6-AE55-2CCE-7BD5-271E4187798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203534" y="5585911"/>
                  <a:ext cx="2116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AB3B553-7D70-9D50-5698-20C9124B5E3B}"/>
                    </a:ext>
                  </a:extLst>
                </p14:cNvPr>
                <p14:cNvContentPartPr/>
                <p14:nvPr/>
              </p14:nvContentPartPr>
              <p14:xfrm>
                <a:off x="1595934" y="5529751"/>
                <a:ext cx="263880" cy="262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AB3B553-7D70-9D50-5698-20C9124B5E3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589814" y="5523631"/>
                  <a:ext cx="2761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FA64A69-D6FA-398A-8424-743E267A6C0C}"/>
                    </a:ext>
                  </a:extLst>
                </p14:cNvPr>
                <p14:cNvContentPartPr/>
                <p14:nvPr/>
              </p14:nvContentPartPr>
              <p14:xfrm>
                <a:off x="1969254" y="5505271"/>
                <a:ext cx="209520" cy="244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FA64A69-D6FA-398A-8424-743E267A6C0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963134" y="5499151"/>
                  <a:ext cx="2217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2290FAA-83C0-2102-A929-B503238FF941}"/>
                    </a:ext>
                  </a:extLst>
                </p14:cNvPr>
                <p14:cNvContentPartPr/>
                <p14:nvPr/>
              </p14:nvContentPartPr>
              <p14:xfrm>
                <a:off x="-943866" y="4894351"/>
                <a:ext cx="1384920" cy="135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2290FAA-83C0-2102-A929-B503238FF94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-949986" y="4888231"/>
                  <a:ext cx="1397160" cy="14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10048F2-6802-DA11-4A24-6CD8F407AE5A}"/>
                  </a:ext>
                </a:extLst>
              </p14:cNvPr>
              <p14:cNvContentPartPr/>
              <p14:nvPr/>
            </p14:nvContentPartPr>
            <p14:xfrm>
              <a:off x="7222230" y="358955"/>
              <a:ext cx="198000" cy="203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10048F2-6802-DA11-4A24-6CD8F407AE5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216110" y="352835"/>
                <a:ext cx="2102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EC1912B-0663-658B-782E-356024C10B4F}"/>
                  </a:ext>
                </a:extLst>
              </p14:cNvPr>
              <p14:cNvContentPartPr/>
              <p14:nvPr/>
            </p14:nvContentPartPr>
            <p14:xfrm>
              <a:off x="3296726" y="407469"/>
              <a:ext cx="123480" cy="122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EC1912B-0663-658B-782E-356024C10B4F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290606" y="401349"/>
                <a:ext cx="13572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47C4FB9-D04D-8028-96FC-5AF9D4CDC4DB}"/>
              </a:ext>
            </a:extLst>
          </p:cNvPr>
          <p:cNvGrpSpPr/>
          <p:nvPr/>
        </p:nvGrpSpPr>
        <p:grpSpPr>
          <a:xfrm>
            <a:off x="1862846" y="-83211"/>
            <a:ext cx="5994000" cy="921960"/>
            <a:chOff x="1862846" y="-83211"/>
            <a:chExt cx="5994000" cy="92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2144EAD-D313-8608-5A0C-9B64A5FAFAE0}"/>
                    </a:ext>
                  </a:extLst>
                </p14:cNvPr>
                <p14:cNvContentPartPr/>
                <p14:nvPr/>
              </p14:nvContentPartPr>
              <p14:xfrm>
                <a:off x="2232714" y="206664"/>
                <a:ext cx="66960" cy="338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2144EAD-D313-8608-5A0C-9B64A5FAFAE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226594" y="200544"/>
                  <a:ext cx="792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64564B3-1020-56C1-0F4A-B93A6A6B7901}"/>
                    </a:ext>
                  </a:extLst>
                </p14:cNvPr>
                <p14:cNvContentPartPr/>
                <p14:nvPr/>
              </p14:nvContentPartPr>
              <p14:xfrm>
                <a:off x="2202834" y="195864"/>
                <a:ext cx="235440" cy="223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64564B3-1020-56C1-0F4A-B93A6A6B790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196714" y="189744"/>
                  <a:ext cx="2476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617287A-0C63-FC2A-E509-82EF6991F619}"/>
                    </a:ext>
                  </a:extLst>
                </p14:cNvPr>
                <p14:cNvContentPartPr/>
                <p14:nvPr/>
              </p14:nvContentPartPr>
              <p14:xfrm>
                <a:off x="2386074" y="426624"/>
                <a:ext cx="161280" cy="156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617287A-0C63-FC2A-E509-82EF6991F61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379954" y="420504"/>
                  <a:ext cx="173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3E4D765-E4EE-5E26-37E5-CEFDD68D6D29}"/>
                    </a:ext>
                  </a:extLst>
                </p14:cNvPr>
                <p14:cNvContentPartPr/>
                <p14:nvPr/>
              </p14:nvContentPartPr>
              <p14:xfrm>
                <a:off x="2532954" y="426984"/>
                <a:ext cx="108360" cy="120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3E4D765-E4EE-5E26-37E5-CEFDD68D6D2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526834" y="420864"/>
                  <a:ext cx="120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F7CACA1-4E13-14C0-2423-9158CD758918}"/>
                    </a:ext>
                  </a:extLst>
                </p14:cNvPr>
                <p14:cNvContentPartPr/>
                <p14:nvPr/>
              </p14:nvContentPartPr>
              <p14:xfrm>
                <a:off x="2521074" y="317904"/>
                <a:ext cx="42840" cy="16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F7CACA1-4E13-14C0-2423-9158CD75891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514954" y="311784"/>
                  <a:ext cx="55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D501CCE-813C-7B03-5B57-1AEAF92CEA2E}"/>
                    </a:ext>
                  </a:extLst>
                </p14:cNvPr>
                <p14:cNvContentPartPr/>
                <p14:nvPr/>
              </p14:nvContentPartPr>
              <p14:xfrm>
                <a:off x="2624394" y="212424"/>
                <a:ext cx="634320" cy="378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D501CCE-813C-7B03-5B57-1AEAF92CEA2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618274" y="206304"/>
                  <a:ext cx="64656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3AC43D8-546D-10B7-3FAD-8EDE93BBCE61}"/>
                    </a:ext>
                  </a:extLst>
                </p14:cNvPr>
                <p14:cNvContentPartPr/>
                <p14:nvPr/>
              </p14:nvContentPartPr>
              <p14:xfrm>
                <a:off x="3535766" y="249069"/>
                <a:ext cx="31680" cy="3204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3AC43D8-546D-10B7-3FAD-8EDE93BBCE6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529646" y="242949"/>
                  <a:ext cx="439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11546F8-9402-AA85-332C-C58568769035}"/>
                    </a:ext>
                  </a:extLst>
                </p14:cNvPr>
                <p14:cNvContentPartPr/>
                <p14:nvPr/>
              </p14:nvContentPartPr>
              <p14:xfrm>
                <a:off x="3508766" y="259149"/>
                <a:ext cx="251640" cy="2998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11546F8-9402-AA85-332C-C5856876903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502646" y="253029"/>
                  <a:ext cx="2638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2D8AFDB-D163-05BB-9141-68F6ABC35748}"/>
                    </a:ext>
                  </a:extLst>
                </p14:cNvPr>
                <p14:cNvContentPartPr/>
                <p14:nvPr/>
              </p14:nvContentPartPr>
              <p14:xfrm>
                <a:off x="3776606" y="125949"/>
                <a:ext cx="442440" cy="396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2D8AFDB-D163-05BB-9141-68F6ABC3574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770486" y="119829"/>
                  <a:ext cx="45468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EFEEF7D-9A81-3F75-EA52-40C20A6F7EB2}"/>
                    </a:ext>
                  </a:extLst>
                </p14:cNvPr>
                <p14:cNvContentPartPr/>
                <p14:nvPr/>
              </p14:nvContentPartPr>
              <p14:xfrm>
                <a:off x="1862846" y="-83211"/>
                <a:ext cx="5994000" cy="921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EFEEF7D-9A81-3F75-EA52-40C20A6F7EB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856726" y="-89331"/>
                  <a:ext cx="6006240" cy="9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7ADE130A-4134-03B6-93F5-694C785BBCF6}"/>
              </a:ext>
            </a:extLst>
          </p:cNvPr>
          <p:cNvGrpSpPr/>
          <p:nvPr/>
        </p:nvGrpSpPr>
        <p:grpSpPr>
          <a:xfrm>
            <a:off x="1826058" y="3306240"/>
            <a:ext cx="1888200" cy="570240"/>
            <a:chOff x="1826058" y="3306240"/>
            <a:chExt cx="1888200" cy="57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B17ADE1-33D8-3332-350C-A5839516021C}"/>
                    </a:ext>
                  </a:extLst>
                </p14:cNvPr>
                <p14:cNvContentPartPr/>
                <p14:nvPr/>
              </p14:nvContentPartPr>
              <p14:xfrm>
                <a:off x="1826058" y="3429000"/>
                <a:ext cx="267120" cy="309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B17ADE1-33D8-3332-350C-A5839516021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819938" y="3422880"/>
                  <a:ext cx="2793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30E87CF-4242-38E2-88F3-3ED3B6129F89}"/>
                    </a:ext>
                  </a:extLst>
                </p14:cNvPr>
                <p14:cNvContentPartPr/>
                <p14:nvPr/>
              </p14:nvContentPartPr>
              <p14:xfrm>
                <a:off x="2120898" y="3622680"/>
                <a:ext cx="77040" cy="253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30E87CF-4242-38E2-88F3-3ED3B6129F8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114778" y="3616560"/>
                  <a:ext cx="892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BD8F84B-1585-5BAC-4AC5-A32AC5B341DA}"/>
                    </a:ext>
                  </a:extLst>
                </p14:cNvPr>
                <p14:cNvContentPartPr/>
                <p14:nvPr/>
              </p14:nvContentPartPr>
              <p14:xfrm>
                <a:off x="2120538" y="3594960"/>
                <a:ext cx="200160" cy="119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BD8F84B-1585-5BAC-4AC5-A32AC5B341D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114418" y="3588840"/>
                  <a:ext cx="212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0904B1A-FBBB-352B-8476-8280075A7ED0}"/>
                    </a:ext>
                  </a:extLst>
                </p14:cNvPr>
                <p14:cNvContentPartPr/>
                <p14:nvPr/>
              </p14:nvContentPartPr>
              <p14:xfrm>
                <a:off x="2319618" y="3412080"/>
                <a:ext cx="82800" cy="309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0904B1A-FBBB-352B-8476-8280075A7ED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313498" y="3405960"/>
                  <a:ext cx="950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8FFD07F-99CC-F70A-F1AA-0F8945ED7ED2}"/>
                    </a:ext>
                  </a:extLst>
                </p14:cNvPr>
                <p14:cNvContentPartPr/>
                <p14:nvPr/>
              </p14:nvContentPartPr>
              <p14:xfrm>
                <a:off x="2314938" y="3567240"/>
                <a:ext cx="233280" cy="126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8FFD07F-99CC-F70A-F1AA-0F8945ED7ED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308818" y="3561120"/>
                  <a:ext cx="2455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9BB14E5-DE91-8EB1-F451-976711BCB9EB}"/>
                    </a:ext>
                  </a:extLst>
                </p14:cNvPr>
                <p14:cNvContentPartPr/>
                <p14:nvPr/>
              </p14:nvContentPartPr>
              <p14:xfrm>
                <a:off x="2455698" y="3503520"/>
                <a:ext cx="29520" cy="11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9BB14E5-DE91-8EB1-F451-976711BCB9E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449578" y="3497400"/>
                  <a:ext cx="417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99B2879-2ABA-9D0F-ED4D-EB813CD74517}"/>
                    </a:ext>
                  </a:extLst>
                </p14:cNvPr>
                <p14:cNvContentPartPr/>
                <p14:nvPr/>
              </p14:nvContentPartPr>
              <p14:xfrm>
                <a:off x="2557578" y="3358440"/>
                <a:ext cx="801720" cy="354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99B2879-2ABA-9D0F-ED4D-EB813CD7451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551458" y="3352320"/>
                  <a:ext cx="8139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34CF20C-195B-C410-E492-323A12481161}"/>
                    </a:ext>
                  </a:extLst>
                </p14:cNvPr>
                <p14:cNvContentPartPr/>
                <p14:nvPr/>
              </p14:nvContentPartPr>
              <p14:xfrm>
                <a:off x="3253098" y="3429720"/>
                <a:ext cx="10440" cy="35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34CF20C-195B-C410-E492-323A1248116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246978" y="3423600"/>
                  <a:ext cx="22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AB8F267-CD5D-8087-F273-0A637AEF7682}"/>
                    </a:ext>
                  </a:extLst>
                </p14:cNvPr>
                <p14:cNvContentPartPr/>
                <p14:nvPr/>
              </p14:nvContentPartPr>
              <p14:xfrm>
                <a:off x="3352458" y="3306240"/>
                <a:ext cx="74880" cy="355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AB8F267-CD5D-8087-F273-0A637AEF768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346338" y="3300120"/>
                  <a:ext cx="8712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1ADCE2C-65A8-8215-8751-01A61E069A1D}"/>
                    </a:ext>
                  </a:extLst>
                </p14:cNvPr>
                <p14:cNvContentPartPr/>
                <p14:nvPr/>
              </p14:nvContentPartPr>
              <p14:xfrm>
                <a:off x="3354978" y="3487680"/>
                <a:ext cx="359280" cy="383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1ADCE2C-65A8-8215-8751-01A61E069A1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348858" y="3481560"/>
                  <a:ext cx="371520" cy="39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6394B307-B8D2-9B1B-A117-7AB7ABBD73CF}"/>
              </a:ext>
            </a:extLst>
          </p:cNvPr>
          <p:cNvGrpSpPr/>
          <p:nvPr/>
        </p:nvGrpSpPr>
        <p:grpSpPr>
          <a:xfrm>
            <a:off x="4918540" y="3310903"/>
            <a:ext cx="2080800" cy="560880"/>
            <a:chOff x="4918540" y="3310903"/>
            <a:chExt cx="2080800" cy="56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315D882-DE31-8063-4B6A-268BD9969D13}"/>
                    </a:ext>
                  </a:extLst>
                </p14:cNvPr>
                <p14:cNvContentPartPr/>
                <p14:nvPr/>
              </p14:nvContentPartPr>
              <p14:xfrm>
                <a:off x="4918540" y="3556063"/>
                <a:ext cx="256320" cy="168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315D882-DE31-8063-4B6A-268BD9969D1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912420" y="3549943"/>
                  <a:ext cx="268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27483B0-3C24-AC3B-85B8-46D69968CA29}"/>
                    </a:ext>
                  </a:extLst>
                </p14:cNvPr>
                <p14:cNvContentPartPr/>
                <p14:nvPr/>
              </p14:nvContentPartPr>
              <p14:xfrm>
                <a:off x="5070100" y="3387223"/>
                <a:ext cx="210240" cy="237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27483B0-3C24-AC3B-85B8-46D69968CA2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063980" y="3381103"/>
                  <a:ext cx="222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D6F6A77-F8EF-83CC-A8D3-017242637A13}"/>
                    </a:ext>
                  </a:extLst>
                </p14:cNvPr>
                <p14:cNvContentPartPr/>
                <p14:nvPr/>
              </p14:nvContentPartPr>
              <p14:xfrm>
                <a:off x="5170540" y="3402343"/>
                <a:ext cx="99720" cy="146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D6F6A77-F8EF-83CC-A8D3-017242637A1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164420" y="3396223"/>
                  <a:ext cx="1119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3D5F767-0261-BF38-1256-F94ABC2CF038}"/>
                    </a:ext>
                  </a:extLst>
                </p14:cNvPr>
                <p14:cNvContentPartPr/>
                <p14:nvPr/>
              </p14:nvContentPartPr>
              <p14:xfrm>
                <a:off x="5404180" y="3532663"/>
                <a:ext cx="272880" cy="1508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3D5F767-0261-BF38-1256-F94ABC2CF03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398060" y="3526543"/>
                  <a:ext cx="285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DF3A834-A28A-10C9-86F4-048D22AC28F4}"/>
                    </a:ext>
                  </a:extLst>
                </p14:cNvPr>
                <p14:cNvContentPartPr/>
                <p14:nvPr/>
              </p14:nvContentPartPr>
              <p14:xfrm>
                <a:off x="5503900" y="3530143"/>
                <a:ext cx="157680" cy="1807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DF3A834-A28A-10C9-86F4-048D22AC28F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497780" y="3524023"/>
                  <a:ext cx="169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D3E325D-927A-0A80-302B-A012E53F851D}"/>
                    </a:ext>
                  </a:extLst>
                </p14:cNvPr>
                <p14:cNvContentPartPr/>
                <p14:nvPr/>
              </p14:nvContentPartPr>
              <p14:xfrm>
                <a:off x="5868220" y="3556063"/>
                <a:ext cx="176760" cy="262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D3E325D-927A-0A80-302B-A012E53F851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862100" y="3549943"/>
                  <a:ext cx="189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F3F1539-1FCA-572E-5026-E27E461E1BC7}"/>
                    </a:ext>
                  </a:extLst>
                </p14:cNvPr>
                <p14:cNvContentPartPr/>
                <p14:nvPr/>
              </p14:nvContentPartPr>
              <p14:xfrm>
                <a:off x="6257020" y="3464983"/>
                <a:ext cx="330120" cy="4068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F3F1539-1FCA-572E-5026-E27E461E1BC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250900" y="3458863"/>
                  <a:ext cx="3423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EA38695-8D51-4A5A-E1BA-B7FA2F3F8120}"/>
                    </a:ext>
                  </a:extLst>
                </p14:cNvPr>
                <p14:cNvContentPartPr/>
                <p14:nvPr/>
              </p14:nvContentPartPr>
              <p14:xfrm>
                <a:off x="6496780" y="3310903"/>
                <a:ext cx="141120" cy="342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EA38695-8D51-4A5A-E1BA-B7FA2F3F812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490660" y="3304783"/>
                  <a:ext cx="1533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A0895E3-358A-B26C-920C-34818F712AC6}"/>
                    </a:ext>
                  </a:extLst>
                </p14:cNvPr>
                <p14:cNvContentPartPr/>
                <p14:nvPr/>
              </p14:nvContentPartPr>
              <p14:xfrm>
                <a:off x="6552580" y="3331783"/>
                <a:ext cx="83160" cy="1490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A0895E3-358A-B26C-920C-34818F712AC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546460" y="3325663"/>
                  <a:ext cx="954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8CFF367-11F6-DB1A-40B7-A696A9C847DB}"/>
                    </a:ext>
                  </a:extLst>
                </p14:cNvPr>
                <p14:cNvContentPartPr/>
                <p14:nvPr/>
              </p14:nvContentPartPr>
              <p14:xfrm>
                <a:off x="6784420" y="3356623"/>
                <a:ext cx="214920" cy="2887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8CFF367-11F6-DB1A-40B7-A696A9C847D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778300" y="3350503"/>
                  <a:ext cx="227160" cy="30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0A893331-B7D8-C7DA-ADD6-29D400B2388B}"/>
              </a:ext>
            </a:extLst>
          </p:cNvPr>
          <p:cNvGrpSpPr/>
          <p:nvPr/>
        </p:nvGrpSpPr>
        <p:grpSpPr>
          <a:xfrm>
            <a:off x="7343140" y="3472543"/>
            <a:ext cx="212040" cy="98280"/>
            <a:chOff x="7343140" y="3472543"/>
            <a:chExt cx="212040" cy="9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9FA92AA-467A-BEBF-3243-C6ADE2755FC8}"/>
                    </a:ext>
                  </a:extLst>
                </p14:cNvPr>
                <p14:cNvContentPartPr/>
                <p14:nvPr/>
              </p14:nvContentPartPr>
              <p14:xfrm>
                <a:off x="7343140" y="3472543"/>
                <a:ext cx="182160" cy="198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9FA92AA-467A-BEBF-3243-C6ADE2755FC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337020" y="3466423"/>
                  <a:ext cx="194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BEEC499-2802-52B4-F70F-479E1DEEAFE3}"/>
                    </a:ext>
                  </a:extLst>
                </p14:cNvPr>
                <p14:cNvContentPartPr/>
                <p14:nvPr/>
              </p14:nvContentPartPr>
              <p14:xfrm>
                <a:off x="7381300" y="3545623"/>
                <a:ext cx="173880" cy="252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BEEC499-2802-52B4-F70F-479E1DEEAFE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375180" y="3539503"/>
                  <a:ext cx="18612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3B1625F6-782F-01D4-1C4B-CAA1B3CA3D51}"/>
              </a:ext>
            </a:extLst>
          </p:cNvPr>
          <p:cNvGrpSpPr/>
          <p:nvPr/>
        </p:nvGrpSpPr>
        <p:grpSpPr>
          <a:xfrm>
            <a:off x="3965178" y="3503520"/>
            <a:ext cx="681908" cy="335520"/>
            <a:chOff x="3965178" y="3503520"/>
            <a:chExt cx="681908" cy="33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264A365-7DC6-40C0-E369-B9D34744B202}"/>
                    </a:ext>
                  </a:extLst>
                </p14:cNvPr>
                <p14:cNvContentPartPr/>
                <p14:nvPr/>
              </p14:nvContentPartPr>
              <p14:xfrm>
                <a:off x="3965178" y="3537720"/>
                <a:ext cx="273600" cy="301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264A365-7DC6-40C0-E369-B9D34744B20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959058" y="3531600"/>
                  <a:ext cx="2858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13A7090-7363-A55B-273C-E0E440A2AEC3}"/>
                    </a:ext>
                  </a:extLst>
                </p14:cNvPr>
                <p14:cNvContentPartPr/>
                <p14:nvPr/>
              </p14:nvContentPartPr>
              <p14:xfrm>
                <a:off x="4176858" y="3516480"/>
                <a:ext cx="216000" cy="137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13A7090-7363-A55B-273C-E0E440A2AEC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170738" y="3510360"/>
                  <a:ext cx="2282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A9F888D-E1F5-3248-6A8E-A78E600416AB}"/>
                    </a:ext>
                  </a:extLst>
                </p14:cNvPr>
                <p14:cNvContentPartPr/>
                <p14:nvPr/>
              </p14:nvContentPartPr>
              <p14:xfrm>
                <a:off x="4380258" y="3516840"/>
                <a:ext cx="81360" cy="316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A9F888D-E1F5-3248-6A8E-A78E600416A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374138" y="3510720"/>
                  <a:ext cx="936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532A80D-1D97-4597-3ABA-613785F69B65}"/>
                    </a:ext>
                  </a:extLst>
                </p14:cNvPr>
                <p14:cNvContentPartPr/>
                <p14:nvPr/>
              </p14:nvContentPartPr>
              <p14:xfrm>
                <a:off x="4360458" y="3503520"/>
                <a:ext cx="190800" cy="156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532A80D-1D97-4597-3ABA-613785F69B6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354338" y="3497400"/>
                  <a:ext cx="2030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3CE483B-D639-0614-5DC5-99FA084E7247}"/>
                    </a:ext>
                  </a:extLst>
                </p14:cNvPr>
                <p14:cNvContentPartPr/>
                <p14:nvPr/>
              </p14:nvContentPartPr>
              <p14:xfrm>
                <a:off x="4629446" y="3557529"/>
                <a:ext cx="16920" cy="172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3CE483B-D639-0614-5DC5-99FA084E724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623326" y="3551409"/>
                  <a:ext cx="29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E2158FAC-2184-B6D8-07EC-CC04E4BFE031}"/>
                    </a:ext>
                  </a:extLst>
                </p14:cNvPr>
                <p14:cNvContentPartPr/>
                <p14:nvPr/>
              </p14:nvContentPartPr>
              <p14:xfrm>
                <a:off x="4591646" y="3650049"/>
                <a:ext cx="55440" cy="446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E2158FAC-2184-B6D8-07EC-CC04E4BFE03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585526" y="3643929"/>
                  <a:ext cx="6768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D6259CFE-F1EE-842D-13E6-EC4FD742804C}"/>
              </a:ext>
            </a:extLst>
          </p:cNvPr>
          <p:cNvGrpSpPr/>
          <p:nvPr/>
        </p:nvGrpSpPr>
        <p:grpSpPr>
          <a:xfrm>
            <a:off x="4424606" y="1676889"/>
            <a:ext cx="648720" cy="438840"/>
            <a:chOff x="4424606" y="1676889"/>
            <a:chExt cx="64872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87E6C79C-E709-D340-0369-A35F66ECF7A9}"/>
                    </a:ext>
                  </a:extLst>
                </p14:cNvPr>
                <p14:cNvContentPartPr/>
                <p14:nvPr/>
              </p14:nvContentPartPr>
              <p14:xfrm>
                <a:off x="4424606" y="1771929"/>
                <a:ext cx="159840" cy="3247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87E6C79C-E709-D340-0369-A35F66ECF7A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418486" y="1765809"/>
                  <a:ext cx="1720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E591165-9DAE-CE1B-6415-BC797C8A79C4}"/>
                    </a:ext>
                  </a:extLst>
                </p14:cNvPr>
                <p14:cNvContentPartPr/>
                <p14:nvPr/>
              </p14:nvContentPartPr>
              <p14:xfrm>
                <a:off x="4652486" y="1872369"/>
                <a:ext cx="41760" cy="1706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E591165-9DAE-CE1B-6415-BC797C8A79C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646366" y="1866249"/>
                  <a:ext cx="54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003C38FB-82C9-AD0D-FD85-4A393A96AAB3}"/>
                    </a:ext>
                  </a:extLst>
                </p14:cNvPr>
                <p14:cNvContentPartPr/>
                <p14:nvPr/>
              </p14:nvContentPartPr>
              <p14:xfrm>
                <a:off x="4629446" y="1782369"/>
                <a:ext cx="191160" cy="1591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003C38FB-82C9-AD0D-FD85-4A393A96AAB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623326" y="1776249"/>
                  <a:ext cx="2034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A4D21924-B26E-EF11-60DB-816E51EE7A49}"/>
                    </a:ext>
                  </a:extLst>
                </p14:cNvPr>
                <p14:cNvContentPartPr/>
                <p14:nvPr/>
              </p14:nvContentPartPr>
              <p14:xfrm>
                <a:off x="4805126" y="1676889"/>
                <a:ext cx="268200" cy="4388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A4D21924-B26E-EF11-60DB-816E51EE7A4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799006" y="1670769"/>
                  <a:ext cx="280440" cy="45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71F531AA-8FE9-C87A-B354-14058322B87B}"/>
              </a:ext>
            </a:extLst>
          </p:cNvPr>
          <p:cNvGrpSpPr/>
          <p:nvPr/>
        </p:nvGrpSpPr>
        <p:grpSpPr>
          <a:xfrm>
            <a:off x="9805886" y="1747449"/>
            <a:ext cx="651600" cy="495720"/>
            <a:chOff x="9805886" y="1747449"/>
            <a:chExt cx="651600" cy="49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5DCE854B-0EB1-C6D7-882B-97E759E5780A}"/>
                    </a:ext>
                  </a:extLst>
                </p14:cNvPr>
                <p14:cNvContentPartPr/>
                <p14:nvPr/>
              </p14:nvContentPartPr>
              <p14:xfrm>
                <a:off x="9805886" y="1825569"/>
                <a:ext cx="137880" cy="3258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5DCE854B-0EB1-C6D7-882B-97E759E5780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799766" y="1819449"/>
                  <a:ext cx="1501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0E3FC849-E067-6D65-5363-8C3E62ED0EAD}"/>
                    </a:ext>
                  </a:extLst>
                </p14:cNvPr>
                <p14:cNvContentPartPr/>
                <p14:nvPr/>
              </p14:nvContentPartPr>
              <p14:xfrm>
                <a:off x="10028006" y="1913049"/>
                <a:ext cx="60120" cy="1738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0E3FC849-E067-6D65-5363-8C3E62ED0EA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021886" y="1906929"/>
                  <a:ext cx="723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648909B-AEC2-5D05-263D-0967A50E7A4C}"/>
                    </a:ext>
                  </a:extLst>
                </p14:cNvPr>
                <p14:cNvContentPartPr/>
                <p14:nvPr/>
              </p14:nvContentPartPr>
              <p14:xfrm>
                <a:off x="10005686" y="1861209"/>
                <a:ext cx="235440" cy="2653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648909B-AEC2-5D05-263D-0967A50E7A4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999566" y="1855089"/>
                  <a:ext cx="2476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62E36993-A7C7-A057-200E-E0F84C7DCEB6}"/>
                    </a:ext>
                  </a:extLst>
                </p14:cNvPr>
                <p14:cNvContentPartPr/>
                <p14:nvPr/>
              </p14:nvContentPartPr>
              <p14:xfrm>
                <a:off x="10251926" y="1747449"/>
                <a:ext cx="205560" cy="4957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62E36993-A7C7-A057-200E-E0F84C7DCEB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245806" y="1741329"/>
                  <a:ext cx="217800" cy="50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F2D0A0F7-8A4B-B145-59AE-B1A30E248797}"/>
              </a:ext>
            </a:extLst>
          </p:cNvPr>
          <p:cNvGrpSpPr/>
          <p:nvPr/>
        </p:nvGrpSpPr>
        <p:grpSpPr>
          <a:xfrm>
            <a:off x="1680326" y="4341969"/>
            <a:ext cx="1380960" cy="544320"/>
            <a:chOff x="1680326" y="4341969"/>
            <a:chExt cx="1380960" cy="54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83DA123E-9E10-7C6E-363E-ADEBD1592A8B}"/>
                    </a:ext>
                  </a:extLst>
                </p14:cNvPr>
                <p14:cNvContentPartPr/>
                <p14:nvPr/>
              </p14:nvContentPartPr>
              <p14:xfrm>
                <a:off x="1680326" y="4465809"/>
                <a:ext cx="284760" cy="3304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83DA123E-9E10-7C6E-363E-ADEBD1592A8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674206" y="4459689"/>
                  <a:ext cx="2970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D40A66FE-0A7B-32FC-E331-D9F29F3B28D8}"/>
                    </a:ext>
                  </a:extLst>
                </p14:cNvPr>
                <p14:cNvContentPartPr/>
                <p14:nvPr/>
              </p14:nvContentPartPr>
              <p14:xfrm>
                <a:off x="1988126" y="4628169"/>
                <a:ext cx="45000" cy="2581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D40A66FE-0A7B-32FC-E331-D9F29F3B28D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982006" y="4622049"/>
                  <a:ext cx="572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22104D31-5022-2C2F-E172-95FB1BA31058}"/>
                    </a:ext>
                  </a:extLst>
                </p14:cNvPr>
                <p14:cNvContentPartPr/>
                <p14:nvPr/>
              </p14:nvContentPartPr>
              <p14:xfrm>
                <a:off x="1987766" y="4585329"/>
                <a:ext cx="160200" cy="1440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22104D31-5022-2C2F-E172-95FB1BA3105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981646" y="4579209"/>
                  <a:ext cx="172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5DD8E393-A568-851F-00E7-2D46C5F05E4F}"/>
                    </a:ext>
                  </a:extLst>
                </p14:cNvPr>
                <p14:cNvContentPartPr/>
                <p14:nvPr/>
              </p14:nvContentPartPr>
              <p14:xfrm>
                <a:off x="2120606" y="4388409"/>
                <a:ext cx="131040" cy="3373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5DD8E393-A568-851F-00E7-2D46C5F05E4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114486" y="4382289"/>
                  <a:ext cx="1432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1F5D4BD3-F6CC-D2FC-461A-BBFC3FB1AC3B}"/>
                    </a:ext>
                  </a:extLst>
                </p14:cNvPr>
                <p14:cNvContentPartPr/>
                <p14:nvPr/>
              </p14:nvContentPartPr>
              <p14:xfrm>
                <a:off x="2200526" y="4590009"/>
                <a:ext cx="152280" cy="1108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1F5D4BD3-F6CC-D2FC-461A-BBFC3FB1AC3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194406" y="4583889"/>
                  <a:ext cx="164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6997B78E-2CC4-2A23-FAEE-804F7BE43332}"/>
                    </a:ext>
                  </a:extLst>
                </p14:cNvPr>
                <p14:cNvContentPartPr/>
                <p14:nvPr/>
              </p14:nvContentPartPr>
              <p14:xfrm>
                <a:off x="2313206" y="4472649"/>
                <a:ext cx="47520" cy="93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6997B78E-2CC4-2A23-FAEE-804F7BE4333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307086" y="4466529"/>
                  <a:ext cx="597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B6B7891F-1CCF-1694-BDEC-118264E2332B}"/>
                    </a:ext>
                  </a:extLst>
                </p14:cNvPr>
                <p14:cNvContentPartPr/>
                <p14:nvPr/>
              </p14:nvContentPartPr>
              <p14:xfrm>
                <a:off x="2363246" y="4341969"/>
                <a:ext cx="698040" cy="3841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B6B7891F-1CCF-1694-BDEC-118264E2332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357126" y="4335849"/>
                  <a:ext cx="710280" cy="39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10071F05-4D84-9953-04ED-A8D5A493A668}"/>
              </a:ext>
            </a:extLst>
          </p:cNvPr>
          <p:cNvGrpSpPr/>
          <p:nvPr/>
        </p:nvGrpSpPr>
        <p:grpSpPr>
          <a:xfrm>
            <a:off x="3362966" y="4320009"/>
            <a:ext cx="1488960" cy="397440"/>
            <a:chOff x="3362966" y="4320009"/>
            <a:chExt cx="1488960" cy="39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A64EEB16-EB7E-EBCA-7602-BD897DB58D37}"/>
                    </a:ext>
                  </a:extLst>
                </p14:cNvPr>
                <p14:cNvContentPartPr/>
                <p14:nvPr/>
              </p14:nvContentPartPr>
              <p14:xfrm>
                <a:off x="3362966" y="4416129"/>
                <a:ext cx="558720" cy="3013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A64EEB16-EB7E-EBCA-7602-BD897DB58D3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356846" y="4410009"/>
                  <a:ext cx="5709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385A50AC-2FC9-DDEC-BF57-5D95C7BA6055}"/>
                    </a:ext>
                  </a:extLst>
                </p14:cNvPr>
                <p14:cNvContentPartPr/>
                <p14:nvPr/>
              </p14:nvContentPartPr>
              <p14:xfrm>
                <a:off x="3891086" y="4558689"/>
                <a:ext cx="237600" cy="1234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385A50AC-2FC9-DDEC-BF57-5D95C7BA605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884966" y="4552569"/>
                  <a:ext cx="249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DDC86553-6D17-C9D3-3999-8663D5E0C28A}"/>
                    </a:ext>
                  </a:extLst>
                </p14:cNvPr>
                <p14:cNvContentPartPr/>
                <p14:nvPr/>
              </p14:nvContentPartPr>
              <p14:xfrm>
                <a:off x="4113566" y="4320009"/>
                <a:ext cx="85680" cy="3531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DDC86553-6D17-C9D3-3999-8663D5E0C28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107446" y="4313889"/>
                  <a:ext cx="9792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7BB4AD00-50F7-9B60-7398-2E49979E25A4}"/>
                    </a:ext>
                  </a:extLst>
                </p14:cNvPr>
                <p14:cNvContentPartPr/>
                <p14:nvPr/>
              </p14:nvContentPartPr>
              <p14:xfrm>
                <a:off x="4108526" y="4528089"/>
                <a:ext cx="250200" cy="1688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7BB4AD00-50F7-9B60-7398-2E49979E25A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102406" y="4521969"/>
                  <a:ext cx="2624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E9D12A8B-B2B8-8108-EA7A-69F6291B9705}"/>
                    </a:ext>
                  </a:extLst>
                </p14:cNvPr>
                <p14:cNvContentPartPr/>
                <p14:nvPr/>
              </p14:nvContentPartPr>
              <p14:xfrm>
                <a:off x="4287446" y="4445649"/>
                <a:ext cx="44280" cy="280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E9D12A8B-B2B8-8108-EA7A-69F6291B970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281326" y="4439529"/>
                  <a:ext cx="565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690AB8D6-CE98-28AD-9767-DFF2C85F7CC1}"/>
                    </a:ext>
                  </a:extLst>
                </p14:cNvPr>
                <p14:cNvContentPartPr/>
                <p14:nvPr/>
              </p14:nvContentPartPr>
              <p14:xfrm>
                <a:off x="4376726" y="4459689"/>
                <a:ext cx="366840" cy="1933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690AB8D6-CE98-28AD-9767-DFF2C85F7CC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370606" y="4453569"/>
                  <a:ext cx="3790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2F6CA11E-8D29-433D-8B48-5B7033DAE034}"/>
                    </a:ext>
                  </a:extLst>
                </p14:cNvPr>
                <p14:cNvContentPartPr/>
                <p14:nvPr/>
              </p14:nvContentPartPr>
              <p14:xfrm>
                <a:off x="4696046" y="4465089"/>
                <a:ext cx="155880" cy="1670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2F6CA11E-8D29-433D-8B48-5B7033DAE03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689926" y="4458969"/>
                  <a:ext cx="16812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C39A6495-E59D-9BD8-D0F9-78847DC056D0}"/>
              </a:ext>
            </a:extLst>
          </p:cNvPr>
          <p:cNvGrpSpPr/>
          <p:nvPr/>
        </p:nvGrpSpPr>
        <p:grpSpPr>
          <a:xfrm>
            <a:off x="5314886" y="4296249"/>
            <a:ext cx="452520" cy="384480"/>
            <a:chOff x="5314886" y="4296249"/>
            <a:chExt cx="45252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36D6F856-9EB7-5AAB-8E6C-F3C536532B59}"/>
                    </a:ext>
                  </a:extLst>
                </p14:cNvPr>
                <p14:cNvContentPartPr/>
                <p14:nvPr/>
              </p14:nvContentPartPr>
              <p14:xfrm>
                <a:off x="5342966" y="4524489"/>
                <a:ext cx="3600" cy="169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36D6F856-9EB7-5AAB-8E6C-F3C536532B5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336846" y="4518369"/>
                  <a:ext cx="15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00DA0BCC-D2A6-3744-B486-C7DC0A5AFDFD}"/>
                    </a:ext>
                  </a:extLst>
                </p14:cNvPr>
                <p14:cNvContentPartPr/>
                <p14:nvPr/>
              </p14:nvContentPartPr>
              <p14:xfrm>
                <a:off x="5326046" y="4453929"/>
                <a:ext cx="245520" cy="1926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00DA0BCC-D2A6-3744-B486-C7DC0A5AFDF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319926" y="4447809"/>
                  <a:ext cx="2577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897799D4-9874-71A6-AA02-76133DEBA611}"/>
                    </a:ext>
                  </a:extLst>
                </p14:cNvPr>
                <p14:cNvContentPartPr/>
                <p14:nvPr/>
              </p14:nvContentPartPr>
              <p14:xfrm>
                <a:off x="5314886" y="4431609"/>
                <a:ext cx="249840" cy="2491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897799D4-9874-71A6-AA02-76133DEBA61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308766" y="4425489"/>
                  <a:ext cx="2620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D9ABFD38-5D0D-1176-0874-05A171559AAB}"/>
                    </a:ext>
                  </a:extLst>
                </p14:cNvPr>
                <p14:cNvContentPartPr/>
                <p14:nvPr/>
              </p14:nvContentPartPr>
              <p14:xfrm>
                <a:off x="5594606" y="4296249"/>
                <a:ext cx="172800" cy="1396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D9ABFD38-5D0D-1176-0874-05A171559AA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588486" y="4290129"/>
                  <a:ext cx="18504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8949A9DC-764A-E91E-0CC9-5855347C8319}"/>
              </a:ext>
            </a:extLst>
          </p:cNvPr>
          <p:cNvGrpSpPr/>
          <p:nvPr/>
        </p:nvGrpSpPr>
        <p:grpSpPr>
          <a:xfrm>
            <a:off x="5812766" y="4291929"/>
            <a:ext cx="595800" cy="338040"/>
            <a:chOff x="5812766" y="4291929"/>
            <a:chExt cx="59580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6BF4EF47-2081-AE35-6082-53D135649BA5}"/>
                    </a:ext>
                  </a:extLst>
                </p14:cNvPr>
                <p14:cNvContentPartPr/>
                <p14:nvPr/>
              </p14:nvContentPartPr>
              <p14:xfrm>
                <a:off x="5812766" y="4376889"/>
                <a:ext cx="229320" cy="2494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6BF4EF47-2081-AE35-6082-53D135649BA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806646" y="4370769"/>
                  <a:ext cx="2415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1C291CE5-C761-46CF-2CC2-C92C91C0EFBB}"/>
                    </a:ext>
                  </a:extLst>
                </p14:cNvPr>
                <p14:cNvContentPartPr/>
                <p14:nvPr/>
              </p14:nvContentPartPr>
              <p14:xfrm>
                <a:off x="5822486" y="4489209"/>
                <a:ext cx="215280" cy="428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1C291CE5-C761-46CF-2CC2-C92C91C0EFB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816366" y="4483089"/>
                  <a:ext cx="227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92942629-89C8-5BA4-B48F-95B9BACE757F}"/>
                    </a:ext>
                  </a:extLst>
                </p14:cNvPr>
                <p14:cNvContentPartPr/>
                <p14:nvPr/>
              </p14:nvContentPartPr>
              <p14:xfrm>
                <a:off x="6217406" y="4386609"/>
                <a:ext cx="54720" cy="24336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92942629-89C8-5BA4-B48F-95B9BACE757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211286" y="4380489"/>
                  <a:ext cx="669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D252699B-44BB-79E5-1770-C71B1932341B}"/>
                    </a:ext>
                  </a:extLst>
                </p14:cNvPr>
                <p14:cNvContentPartPr/>
                <p14:nvPr/>
              </p14:nvContentPartPr>
              <p14:xfrm>
                <a:off x="6212366" y="4291929"/>
                <a:ext cx="196200" cy="1904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D252699B-44BB-79E5-1770-C71B1932341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206246" y="4285809"/>
                  <a:ext cx="208440" cy="20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7D06ED10-4B77-AC89-20FC-6D1F130CE9F0}"/>
                  </a:ext>
                </a:extLst>
              </p14:cNvPr>
              <p14:cNvContentPartPr/>
              <p14:nvPr/>
            </p14:nvContentPartPr>
            <p14:xfrm>
              <a:off x="6668846" y="4515489"/>
              <a:ext cx="27720" cy="144360"/>
            </p14:xfrm>
          </p:contentPart>
        </mc:Choice>
        <mc:Fallback xmlns=""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7D06ED10-4B77-AC89-20FC-6D1F130CE9F0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6662726" y="4509369"/>
                <a:ext cx="39960" cy="15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3" name="Group 352">
            <a:extLst>
              <a:ext uri="{FF2B5EF4-FFF2-40B4-BE49-F238E27FC236}">
                <a16:creationId xmlns:a16="http://schemas.microsoft.com/office/drawing/2014/main" id="{82B59BBF-7365-E8BA-2A92-E9D158013B4B}"/>
              </a:ext>
            </a:extLst>
          </p:cNvPr>
          <p:cNvGrpSpPr/>
          <p:nvPr/>
        </p:nvGrpSpPr>
        <p:grpSpPr>
          <a:xfrm>
            <a:off x="7024526" y="4065489"/>
            <a:ext cx="2245680" cy="640080"/>
            <a:chOff x="7024526" y="4065489"/>
            <a:chExt cx="2245680" cy="64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39D78FD6-EC80-5B31-CE59-805B66D3CC96}"/>
                    </a:ext>
                  </a:extLst>
                </p14:cNvPr>
                <p14:cNvContentPartPr/>
                <p14:nvPr/>
              </p14:nvContentPartPr>
              <p14:xfrm>
                <a:off x="7024526" y="4257009"/>
                <a:ext cx="162000" cy="3139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39D78FD6-EC80-5B31-CE59-805B66D3CC9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018406" y="4250889"/>
                  <a:ext cx="1742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67E127EB-19A4-89CD-0499-B8A123940228}"/>
                    </a:ext>
                  </a:extLst>
                </p14:cNvPr>
                <p14:cNvContentPartPr/>
                <p14:nvPr/>
              </p14:nvContentPartPr>
              <p14:xfrm>
                <a:off x="7229006" y="4357089"/>
                <a:ext cx="131040" cy="19080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67E127EB-19A4-89CD-0499-B8A12394022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222886" y="4350969"/>
                  <a:ext cx="1432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818C0F66-5C81-F3A9-FAAA-1CAD7DC51FED}"/>
                    </a:ext>
                  </a:extLst>
                </p14:cNvPr>
                <p14:cNvContentPartPr/>
                <p14:nvPr/>
              </p14:nvContentPartPr>
              <p14:xfrm>
                <a:off x="7325846" y="4250169"/>
                <a:ext cx="187200" cy="13248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818C0F66-5C81-F3A9-FAAA-1CAD7DC51FE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319726" y="4244049"/>
                  <a:ext cx="1994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A418E94A-C37C-113F-3A36-0DD320D7DEE3}"/>
                    </a:ext>
                  </a:extLst>
                </p14:cNvPr>
                <p14:cNvContentPartPr/>
                <p14:nvPr/>
              </p14:nvContentPartPr>
              <p14:xfrm>
                <a:off x="7582526" y="4443129"/>
                <a:ext cx="50040" cy="1339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A418E94A-C37C-113F-3A36-0DD320D7DEE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576406" y="4437009"/>
                  <a:ext cx="62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782AD422-2939-1759-AF1A-0778FE84973A}"/>
                    </a:ext>
                  </a:extLst>
                </p14:cNvPr>
                <p14:cNvContentPartPr/>
                <p14:nvPr/>
              </p14:nvContentPartPr>
              <p14:xfrm>
                <a:off x="7753886" y="4342689"/>
                <a:ext cx="294120" cy="3628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782AD422-2939-1759-AF1A-0778FE84973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747766" y="4336569"/>
                  <a:ext cx="30636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4A05161D-8C1B-F9D3-1951-34CF3A428E57}"/>
                    </a:ext>
                  </a:extLst>
                </p14:cNvPr>
                <p14:cNvContentPartPr/>
                <p14:nvPr/>
              </p14:nvContentPartPr>
              <p14:xfrm>
                <a:off x="7974566" y="4210569"/>
                <a:ext cx="149400" cy="13752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4A05161D-8C1B-F9D3-1951-34CF3A428E5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968446" y="4204449"/>
                  <a:ext cx="161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4ADE1FF6-9B0B-9CFE-AED6-4E4FA1DFC46F}"/>
                    </a:ext>
                  </a:extLst>
                </p14:cNvPr>
                <p14:cNvContentPartPr/>
                <p14:nvPr/>
              </p14:nvContentPartPr>
              <p14:xfrm>
                <a:off x="8171486" y="4065489"/>
                <a:ext cx="230400" cy="4777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4ADE1FF6-9B0B-9CFE-AED6-4E4FA1DFC46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165366" y="4059369"/>
                  <a:ext cx="24264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B834853D-57D9-AC55-BE22-634189557528}"/>
                    </a:ext>
                  </a:extLst>
                </p14:cNvPr>
                <p14:cNvContentPartPr/>
                <p14:nvPr/>
              </p14:nvContentPartPr>
              <p14:xfrm>
                <a:off x="8568566" y="4219209"/>
                <a:ext cx="263880" cy="2088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B834853D-57D9-AC55-BE22-63418955752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562446" y="4213089"/>
                  <a:ext cx="276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C1821E35-245E-1CAA-3244-AC3288585D56}"/>
                    </a:ext>
                  </a:extLst>
                </p14:cNvPr>
                <p14:cNvContentPartPr/>
                <p14:nvPr/>
              </p14:nvContentPartPr>
              <p14:xfrm>
                <a:off x="8564606" y="4328649"/>
                <a:ext cx="223920" cy="1332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C1821E35-245E-1CAA-3244-AC3288585D5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558486" y="4322529"/>
                  <a:ext cx="236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87495480-A6DD-A284-0273-DA63BB0FD9D0}"/>
                    </a:ext>
                  </a:extLst>
                </p14:cNvPr>
                <p14:cNvContentPartPr/>
                <p14:nvPr/>
              </p14:nvContentPartPr>
              <p14:xfrm>
                <a:off x="9017486" y="4146489"/>
                <a:ext cx="77400" cy="24192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87495480-A6DD-A284-0273-DA63BB0FD9D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011366" y="4140369"/>
                  <a:ext cx="896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8D36436E-11B9-6BD4-FCFD-839D15C0F5BC}"/>
                    </a:ext>
                  </a:extLst>
                </p14:cNvPr>
                <p14:cNvContentPartPr/>
                <p14:nvPr/>
              </p14:nvContentPartPr>
              <p14:xfrm>
                <a:off x="8964206" y="4119849"/>
                <a:ext cx="306000" cy="32580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8D36436E-11B9-6BD4-FCFD-839D15C0F5B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958086" y="4113729"/>
                  <a:ext cx="318240" cy="33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206F6F12-50D4-8C72-49F3-5866353F9DA6}"/>
              </a:ext>
            </a:extLst>
          </p:cNvPr>
          <p:cNvGrpSpPr/>
          <p:nvPr/>
        </p:nvGrpSpPr>
        <p:grpSpPr>
          <a:xfrm>
            <a:off x="2012606" y="5094009"/>
            <a:ext cx="708840" cy="300240"/>
            <a:chOff x="2012606" y="5094009"/>
            <a:chExt cx="708840" cy="3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B7AF88D1-896E-08D4-7F83-D990E0540B37}"/>
                    </a:ext>
                  </a:extLst>
                </p14:cNvPr>
                <p14:cNvContentPartPr/>
                <p14:nvPr/>
              </p14:nvContentPartPr>
              <p14:xfrm>
                <a:off x="2125646" y="5174289"/>
                <a:ext cx="441720" cy="6228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B7AF88D1-896E-08D4-7F83-D990E0540B3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119526" y="5168169"/>
                  <a:ext cx="4539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5F0E6603-A616-D876-EF44-D4B3AD5FF250}"/>
                    </a:ext>
                  </a:extLst>
                </p14:cNvPr>
                <p14:cNvContentPartPr/>
                <p14:nvPr/>
              </p14:nvContentPartPr>
              <p14:xfrm>
                <a:off x="2165606" y="5286969"/>
                <a:ext cx="452880" cy="309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5F0E6603-A616-D876-EF44-D4B3AD5FF25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159486" y="5280849"/>
                  <a:ext cx="465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B4EB79E7-C1A0-60D5-3549-9179CCACB399}"/>
                    </a:ext>
                  </a:extLst>
                </p14:cNvPr>
                <p14:cNvContentPartPr/>
                <p14:nvPr/>
              </p14:nvContentPartPr>
              <p14:xfrm>
                <a:off x="2477366" y="5098689"/>
                <a:ext cx="244080" cy="23364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B4EB79E7-C1A0-60D5-3549-9179CCACB39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471246" y="5092569"/>
                  <a:ext cx="2563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6E7188C8-E8AC-CA19-4697-0B045E620AD5}"/>
                    </a:ext>
                  </a:extLst>
                </p14:cNvPr>
                <p14:cNvContentPartPr/>
                <p14:nvPr/>
              </p14:nvContentPartPr>
              <p14:xfrm>
                <a:off x="2012606" y="5094009"/>
                <a:ext cx="199800" cy="3002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6E7188C8-E8AC-CA19-4697-0B045E620AD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006486" y="5087889"/>
                  <a:ext cx="212040" cy="31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079D6B14-8C3F-E339-B856-2870C788AC7B}"/>
              </a:ext>
            </a:extLst>
          </p:cNvPr>
          <p:cNvGrpSpPr/>
          <p:nvPr/>
        </p:nvGrpSpPr>
        <p:grpSpPr>
          <a:xfrm>
            <a:off x="7792766" y="3234609"/>
            <a:ext cx="769320" cy="361440"/>
            <a:chOff x="7792766" y="3234609"/>
            <a:chExt cx="76932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AA5ED1F1-4A5C-FC5F-3EB6-F902D693F4B3}"/>
                    </a:ext>
                  </a:extLst>
                </p14:cNvPr>
                <p14:cNvContentPartPr/>
                <p14:nvPr/>
              </p14:nvContentPartPr>
              <p14:xfrm>
                <a:off x="7792766" y="3390129"/>
                <a:ext cx="230760" cy="20592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AA5ED1F1-4A5C-FC5F-3EB6-F902D693F4B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786646" y="3384009"/>
                  <a:ext cx="2430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CEBF7E57-7063-29E8-C2AE-880D09BBBF0A}"/>
                    </a:ext>
                  </a:extLst>
                </p14:cNvPr>
                <p14:cNvContentPartPr/>
                <p14:nvPr/>
              </p14:nvContentPartPr>
              <p14:xfrm>
                <a:off x="7954046" y="3234609"/>
                <a:ext cx="246960" cy="3312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CEBF7E57-7063-29E8-C2AE-880D09BBBF0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947926" y="3228489"/>
                  <a:ext cx="259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8CA2453B-E68F-ECE2-1971-A4E225A869FE}"/>
                    </a:ext>
                  </a:extLst>
                </p14:cNvPr>
                <p14:cNvContentPartPr/>
                <p14:nvPr/>
              </p14:nvContentPartPr>
              <p14:xfrm>
                <a:off x="8039366" y="3281769"/>
                <a:ext cx="82080" cy="12672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8CA2453B-E68F-ECE2-1971-A4E225A869F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033246" y="3275649"/>
                  <a:ext cx="943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E76FA74C-6247-2A35-4835-CBC4A40110EF}"/>
                    </a:ext>
                  </a:extLst>
                </p14:cNvPr>
                <p14:cNvContentPartPr/>
                <p14:nvPr/>
              </p14:nvContentPartPr>
              <p14:xfrm>
                <a:off x="8273366" y="3391929"/>
                <a:ext cx="288720" cy="1710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E76FA74C-6247-2A35-4835-CBC4A40110E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267246" y="3385809"/>
                  <a:ext cx="300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2C6D70C5-0830-E46F-7605-52E0BE97DD02}"/>
                    </a:ext>
                  </a:extLst>
                </p14:cNvPr>
                <p14:cNvContentPartPr/>
                <p14:nvPr/>
              </p14:nvContentPartPr>
              <p14:xfrm>
                <a:off x="8326286" y="3387969"/>
                <a:ext cx="221040" cy="17640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2C6D70C5-0830-E46F-7605-52E0BE97DD0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320166" y="3381849"/>
                  <a:ext cx="23328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CA01004F-5C5B-CEFD-DACE-B42D70079138}"/>
              </a:ext>
            </a:extLst>
          </p:cNvPr>
          <p:cNvGrpSpPr/>
          <p:nvPr/>
        </p:nvGrpSpPr>
        <p:grpSpPr>
          <a:xfrm>
            <a:off x="8972846" y="3308769"/>
            <a:ext cx="682560" cy="312120"/>
            <a:chOff x="8972846" y="3308769"/>
            <a:chExt cx="68256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4581F0B1-5BC6-7A86-2444-DDA097C08925}"/>
                    </a:ext>
                  </a:extLst>
                </p14:cNvPr>
                <p14:cNvContentPartPr/>
                <p14:nvPr/>
              </p14:nvContentPartPr>
              <p14:xfrm>
                <a:off x="9160406" y="3338289"/>
                <a:ext cx="48240" cy="1224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4581F0B1-5BC6-7A86-2444-DDA097C0892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154286" y="3332169"/>
                  <a:ext cx="60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969DF507-3D24-B0ED-579C-8610FCCB0013}"/>
                    </a:ext>
                  </a:extLst>
                </p14:cNvPr>
                <p14:cNvContentPartPr/>
                <p14:nvPr/>
              </p14:nvContentPartPr>
              <p14:xfrm>
                <a:off x="8972846" y="3308769"/>
                <a:ext cx="283320" cy="26532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969DF507-3D24-B0ED-579C-8610FCCB001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966726" y="3302649"/>
                  <a:ext cx="2955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80803ACF-16E2-7ABE-3D7E-376F75532B14}"/>
                    </a:ext>
                  </a:extLst>
                </p14:cNvPr>
                <p14:cNvContentPartPr/>
                <p14:nvPr/>
              </p14:nvContentPartPr>
              <p14:xfrm>
                <a:off x="9023606" y="3519369"/>
                <a:ext cx="251280" cy="10152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80803ACF-16E2-7ABE-3D7E-376F75532B1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017486" y="3513249"/>
                  <a:ext cx="263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4CFA3CA9-FF0C-22E0-B100-0209E15E354E}"/>
                    </a:ext>
                  </a:extLst>
                </p14:cNvPr>
                <p14:cNvContentPartPr/>
                <p14:nvPr/>
              </p14:nvContentPartPr>
              <p14:xfrm>
                <a:off x="9431846" y="3347289"/>
                <a:ext cx="223560" cy="22680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4CFA3CA9-FF0C-22E0-B100-0209E15E354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425726" y="3341169"/>
                  <a:ext cx="235800" cy="23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EC1301E7-1588-1533-BA32-9FB819F8E80E}"/>
              </a:ext>
            </a:extLst>
          </p:cNvPr>
          <p:cNvGrpSpPr/>
          <p:nvPr/>
        </p:nvGrpSpPr>
        <p:grpSpPr>
          <a:xfrm>
            <a:off x="3637286" y="5008329"/>
            <a:ext cx="1861920" cy="353160"/>
            <a:chOff x="3637286" y="5008329"/>
            <a:chExt cx="186192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4D6557AB-5C79-3AE0-7A14-392DB762B549}"/>
                    </a:ext>
                  </a:extLst>
                </p14:cNvPr>
                <p14:cNvContentPartPr/>
                <p14:nvPr/>
              </p14:nvContentPartPr>
              <p14:xfrm>
                <a:off x="3637286" y="5145489"/>
                <a:ext cx="174960" cy="19872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4D6557AB-5C79-3AE0-7A14-392DB762B54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631166" y="5139369"/>
                  <a:ext cx="1872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D945AAE4-0456-EC2C-8FCA-8F19A908429A}"/>
                    </a:ext>
                  </a:extLst>
                </p14:cNvPr>
                <p14:cNvContentPartPr/>
                <p14:nvPr/>
              </p14:nvContentPartPr>
              <p14:xfrm>
                <a:off x="3850046" y="5046489"/>
                <a:ext cx="120240" cy="11376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D945AAE4-0456-EC2C-8FCA-8F19A908429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843926" y="5040369"/>
                  <a:ext cx="132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8F348984-928F-0C6A-961B-6EFA0EB7E7EC}"/>
                    </a:ext>
                  </a:extLst>
                </p14:cNvPr>
                <p14:cNvContentPartPr/>
                <p14:nvPr/>
              </p14:nvContentPartPr>
              <p14:xfrm>
                <a:off x="4074326" y="5041449"/>
                <a:ext cx="182520" cy="2844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8F348984-928F-0C6A-961B-6EFA0EB7E7E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068206" y="5035329"/>
                  <a:ext cx="194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5E95BABE-2686-EF35-9039-31AAD3D98E1C}"/>
                    </a:ext>
                  </a:extLst>
                </p14:cNvPr>
                <p14:cNvContentPartPr/>
                <p14:nvPr/>
              </p14:nvContentPartPr>
              <p14:xfrm>
                <a:off x="4144166" y="5049009"/>
                <a:ext cx="24840" cy="10872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5E95BABE-2686-EF35-9039-31AAD3D98E1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138046" y="5042889"/>
                  <a:ext cx="370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2E2AC74F-3C55-E439-6C83-25ADA6013C0D}"/>
                    </a:ext>
                  </a:extLst>
                </p14:cNvPr>
                <p14:cNvContentPartPr/>
                <p14:nvPr/>
              </p14:nvContentPartPr>
              <p14:xfrm>
                <a:off x="4385366" y="5159889"/>
                <a:ext cx="276120" cy="20052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2E2AC74F-3C55-E439-6C83-25ADA6013C0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379246" y="5153769"/>
                  <a:ext cx="2883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E413C4E2-7F83-3EC1-21CF-CC6E950F49B6}"/>
                    </a:ext>
                  </a:extLst>
                </p14:cNvPr>
                <p14:cNvContentPartPr/>
                <p14:nvPr/>
              </p14:nvContentPartPr>
              <p14:xfrm>
                <a:off x="4427486" y="5169249"/>
                <a:ext cx="210240" cy="19224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E413C4E2-7F83-3EC1-21CF-CC6E950F49B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421366" y="5163129"/>
                  <a:ext cx="222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1883C19A-67C9-A987-3DF3-16F86F255479}"/>
                    </a:ext>
                  </a:extLst>
                </p14:cNvPr>
                <p14:cNvContentPartPr/>
                <p14:nvPr/>
              </p14:nvContentPartPr>
              <p14:xfrm>
                <a:off x="4690286" y="5008329"/>
                <a:ext cx="128880" cy="14076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1883C19A-67C9-A987-3DF3-16F86F25547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684166" y="5002209"/>
                  <a:ext cx="1411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33A832CD-5F9E-5510-5E1B-C9829B334B22}"/>
                    </a:ext>
                  </a:extLst>
                </p14:cNvPr>
                <p14:cNvContentPartPr/>
                <p14:nvPr/>
              </p14:nvContentPartPr>
              <p14:xfrm>
                <a:off x="4914926" y="5202369"/>
                <a:ext cx="176760" cy="3528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33A832CD-5F9E-5510-5E1B-C9829B334B2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908806" y="5196249"/>
                  <a:ext cx="189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804A3565-3A10-8638-EB7A-8FC73DA002DC}"/>
                    </a:ext>
                  </a:extLst>
                </p14:cNvPr>
                <p14:cNvContentPartPr/>
                <p14:nvPr/>
              </p14:nvContentPartPr>
              <p14:xfrm>
                <a:off x="4952366" y="5276529"/>
                <a:ext cx="220680" cy="3492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804A3565-3A10-8638-EB7A-8FC73DA002D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946246" y="5270409"/>
                  <a:ext cx="232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33ECB8E9-2AA1-7FBC-7323-30EC72D74859}"/>
                    </a:ext>
                  </a:extLst>
                </p14:cNvPr>
                <p14:cNvContentPartPr/>
                <p14:nvPr/>
              </p14:nvContentPartPr>
              <p14:xfrm>
                <a:off x="5294366" y="5025249"/>
                <a:ext cx="204840" cy="28008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33ECB8E9-2AA1-7FBC-7323-30EC72D7485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288246" y="5019129"/>
                  <a:ext cx="217080" cy="29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82B73C86-43F3-06E9-2306-4C4D80693630}"/>
              </a:ext>
            </a:extLst>
          </p:cNvPr>
          <p:cNvGrpSpPr/>
          <p:nvPr/>
        </p:nvGrpSpPr>
        <p:grpSpPr>
          <a:xfrm>
            <a:off x="5819606" y="5027769"/>
            <a:ext cx="828000" cy="317160"/>
            <a:chOff x="5819606" y="5027769"/>
            <a:chExt cx="82800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6264FBF2-7C1F-53EB-EA9C-74A44ADAC73D}"/>
                    </a:ext>
                  </a:extLst>
                </p14:cNvPr>
                <p14:cNvContentPartPr/>
                <p14:nvPr/>
              </p14:nvContentPartPr>
              <p14:xfrm>
                <a:off x="5996726" y="5110929"/>
                <a:ext cx="505440" cy="7452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6264FBF2-7C1F-53EB-EA9C-74A44ADAC73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990606" y="5104809"/>
                  <a:ext cx="517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BB2D3794-FC38-B6F1-4FFA-C36395CDAD7C}"/>
                    </a:ext>
                  </a:extLst>
                </p14:cNvPr>
                <p14:cNvContentPartPr/>
                <p14:nvPr/>
              </p14:nvContentPartPr>
              <p14:xfrm>
                <a:off x="6080246" y="5187249"/>
                <a:ext cx="464040" cy="7128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BB2D3794-FC38-B6F1-4FFA-C36395CDAD7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074126" y="5181129"/>
                  <a:ext cx="476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FB480598-FAD8-4076-5E0E-C62AF072FBBB}"/>
                    </a:ext>
                  </a:extLst>
                </p14:cNvPr>
                <p14:cNvContentPartPr/>
                <p14:nvPr/>
              </p14:nvContentPartPr>
              <p14:xfrm>
                <a:off x="6427286" y="5027769"/>
                <a:ext cx="220320" cy="26496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FB480598-FAD8-4076-5E0E-C62AF072FBB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421166" y="5021649"/>
                  <a:ext cx="2325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5820B752-57AB-25D7-03A9-F0E93F554E83}"/>
                    </a:ext>
                  </a:extLst>
                </p14:cNvPr>
                <p14:cNvContentPartPr/>
                <p14:nvPr/>
              </p14:nvContentPartPr>
              <p14:xfrm>
                <a:off x="5819606" y="5043249"/>
                <a:ext cx="297000" cy="30168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5820B752-57AB-25D7-03A9-F0E93F554E8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813486" y="5037129"/>
                  <a:ext cx="309240" cy="31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0" name="Group 419">
            <a:extLst>
              <a:ext uri="{FF2B5EF4-FFF2-40B4-BE49-F238E27FC236}">
                <a16:creationId xmlns:a16="http://schemas.microsoft.com/office/drawing/2014/main" id="{A2299A8E-28B5-D986-FA9A-534D8B550F27}"/>
              </a:ext>
            </a:extLst>
          </p:cNvPr>
          <p:cNvGrpSpPr/>
          <p:nvPr/>
        </p:nvGrpSpPr>
        <p:grpSpPr>
          <a:xfrm>
            <a:off x="7208126" y="4839849"/>
            <a:ext cx="936360" cy="442800"/>
            <a:chOff x="7208126" y="4839849"/>
            <a:chExt cx="93636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729FFC35-C71D-F144-2EBD-06FD491E0133}"/>
                    </a:ext>
                  </a:extLst>
                </p14:cNvPr>
                <p14:cNvContentPartPr/>
                <p14:nvPr/>
              </p14:nvContentPartPr>
              <p14:xfrm>
                <a:off x="7208126" y="5058009"/>
                <a:ext cx="317520" cy="13320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729FFC35-C71D-F144-2EBD-06FD491E013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202006" y="5051889"/>
                  <a:ext cx="329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0A1158BC-AF4B-C485-ACC9-62A488528497}"/>
                    </a:ext>
                  </a:extLst>
                </p14:cNvPr>
                <p14:cNvContentPartPr/>
                <p14:nvPr/>
              </p14:nvContentPartPr>
              <p14:xfrm>
                <a:off x="7337726" y="5041809"/>
                <a:ext cx="185400" cy="17100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0A1158BC-AF4B-C485-ACC9-62A48852849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331606" y="5035689"/>
                  <a:ext cx="197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CDC359E4-F0C8-37D9-8E75-18F2B89455FB}"/>
                    </a:ext>
                  </a:extLst>
                </p14:cNvPr>
                <p14:cNvContentPartPr/>
                <p14:nvPr/>
              </p14:nvContentPartPr>
              <p14:xfrm>
                <a:off x="7543286" y="5160969"/>
                <a:ext cx="89640" cy="12168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CDC359E4-F0C8-37D9-8E75-18F2B89455F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537166" y="5154849"/>
                  <a:ext cx="101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0334FEC2-1603-346F-8613-87B5CF9055E5}"/>
                    </a:ext>
                  </a:extLst>
                </p14:cNvPr>
                <p14:cNvContentPartPr/>
                <p14:nvPr/>
              </p14:nvContentPartPr>
              <p14:xfrm>
                <a:off x="7568486" y="5072409"/>
                <a:ext cx="25920" cy="288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0334FEC2-1603-346F-8613-87B5CF9055E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562366" y="5066289"/>
                  <a:ext cx="381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00746004-DDAA-5746-7176-A92066058C84}"/>
                    </a:ext>
                  </a:extLst>
                </p14:cNvPr>
                <p14:cNvContentPartPr/>
                <p14:nvPr/>
              </p14:nvContentPartPr>
              <p14:xfrm>
                <a:off x="7511606" y="4873329"/>
                <a:ext cx="143280" cy="9144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00746004-DDAA-5746-7176-A92066058C8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505486" y="4867209"/>
                  <a:ext cx="155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9FCCD83B-0039-3C17-9932-7377EFEE7E5A}"/>
                    </a:ext>
                  </a:extLst>
                </p14:cNvPr>
                <p14:cNvContentPartPr/>
                <p14:nvPr/>
              </p14:nvContentPartPr>
              <p14:xfrm>
                <a:off x="7821926" y="5033889"/>
                <a:ext cx="162000" cy="19548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9FCCD83B-0039-3C17-9932-7377EFEE7E5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815806" y="5027769"/>
                  <a:ext cx="1742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5F22BF8F-2BAE-B11A-3E6A-56184608A02D}"/>
                    </a:ext>
                  </a:extLst>
                </p14:cNvPr>
                <p14:cNvContentPartPr/>
                <p14:nvPr/>
              </p14:nvContentPartPr>
              <p14:xfrm>
                <a:off x="8092286" y="5147289"/>
                <a:ext cx="44280" cy="9324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5F22BF8F-2BAE-B11A-3E6A-56184608A02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086166" y="5141169"/>
                  <a:ext cx="565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831FF34F-06CA-EF52-6A62-DFFC6AAAAF2C}"/>
                    </a:ext>
                  </a:extLst>
                </p14:cNvPr>
                <p14:cNvContentPartPr/>
                <p14:nvPr/>
              </p14:nvContentPartPr>
              <p14:xfrm>
                <a:off x="8071766" y="5031369"/>
                <a:ext cx="36000" cy="1944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831FF34F-06CA-EF52-6A62-DFFC6AAAAF2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065646" y="5025249"/>
                  <a:ext cx="482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CF1C13F6-8CFB-FA55-AFD4-FA2F6ABCE1DA}"/>
                    </a:ext>
                  </a:extLst>
                </p14:cNvPr>
                <p14:cNvContentPartPr/>
                <p14:nvPr/>
              </p14:nvContentPartPr>
              <p14:xfrm>
                <a:off x="7978166" y="4839849"/>
                <a:ext cx="166320" cy="12348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CF1C13F6-8CFB-FA55-AFD4-FA2F6ABCE1D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972046" y="4833729"/>
                  <a:ext cx="17856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CFF64000-3B80-BB98-B4DD-99D754101936}"/>
              </a:ext>
            </a:extLst>
          </p:cNvPr>
          <p:cNvGrpSpPr/>
          <p:nvPr/>
        </p:nvGrpSpPr>
        <p:grpSpPr>
          <a:xfrm>
            <a:off x="8390726" y="4923369"/>
            <a:ext cx="690840" cy="267840"/>
            <a:chOff x="8390726" y="4923369"/>
            <a:chExt cx="69084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394E6F11-13EF-9CC7-63A4-2279496D69B9}"/>
                    </a:ext>
                  </a:extLst>
                </p14:cNvPr>
                <p14:cNvContentPartPr/>
                <p14:nvPr/>
              </p14:nvContentPartPr>
              <p14:xfrm>
                <a:off x="8390726" y="5081769"/>
                <a:ext cx="192600" cy="540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394E6F11-13EF-9CC7-63A4-2279496D69B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384606" y="5075649"/>
                  <a:ext cx="2048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17796F25-E971-F22A-1CAF-75863CE70C51}"/>
                    </a:ext>
                  </a:extLst>
                </p14:cNvPr>
                <p14:cNvContentPartPr/>
                <p14:nvPr/>
              </p14:nvContentPartPr>
              <p14:xfrm>
                <a:off x="8427086" y="5130009"/>
                <a:ext cx="193320" cy="2124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17796F25-E971-F22A-1CAF-75863CE70C5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420966" y="5123889"/>
                  <a:ext cx="205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07F54FFD-E327-E475-33A0-BD9A5C249662}"/>
                    </a:ext>
                  </a:extLst>
                </p14:cNvPr>
                <p14:cNvContentPartPr/>
                <p14:nvPr/>
              </p14:nvContentPartPr>
              <p14:xfrm>
                <a:off x="8806886" y="4923369"/>
                <a:ext cx="274680" cy="26784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07F54FFD-E327-E475-33A0-BD9A5C24966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800766" y="4917249"/>
                  <a:ext cx="286920" cy="28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B1A1C8F9-D254-C40B-063B-5A24EF45FDB8}"/>
              </a:ext>
            </a:extLst>
          </p:cNvPr>
          <p:cNvGrpSpPr/>
          <p:nvPr/>
        </p:nvGrpSpPr>
        <p:grpSpPr>
          <a:xfrm>
            <a:off x="9642086" y="4793049"/>
            <a:ext cx="304920" cy="371880"/>
            <a:chOff x="9642086" y="4793049"/>
            <a:chExt cx="30492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86A44370-CE1C-419A-61E6-145D97B8E7E6}"/>
                    </a:ext>
                  </a:extLst>
                </p14:cNvPr>
                <p14:cNvContentPartPr/>
                <p14:nvPr/>
              </p14:nvContentPartPr>
              <p14:xfrm>
                <a:off x="9642086" y="4793049"/>
                <a:ext cx="252000" cy="37188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86A44370-CE1C-419A-61E6-145D97B8E7E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635966" y="4786929"/>
                  <a:ext cx="26424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4651FDA9-36BB-E53F-E1F0-F5303DF7175C}"/>
                    </a:ext>
                  </a:extLst>
                </p14:cNvPr>
                <p14:cNvContentPartPr/>
                <p14:nvPr/>
              </p14:nvContentPartPr>
              <p14:xfrm>
                <a:off x="9653246" y="5008329"/>
                <a:ext cx="293760" cy="3456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4651FDA9-36BB-E53F-E1F0-F5303DF7175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647126" y="5002209"/>
                  <a:ext cx="30600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416" name="Ink 415">
                <a:extLst>
                  <a:ext uri="{FF2B5EF4-FFF2-40B4-BE49-F238E27FC236}">
                    <a16:creationId xmlns:a16="http://schemas.microsoft.com/office/drawing/2014/main" id="{2B5A5BDE-BD5F-29E9-9E87-34BBE7826631}"/>
                  </a:ext>
                </a:extLst>
              </p14:cNvPr>
              <p14:cNvContentPartPr/>
              <p14:nvPr/>
            </p14:nvContentPartPr>
            <p14:xfrm>
              <a:off x="10304846" y="4935249"/>
              <a:ext cx="55440" cy="185040"/>
            </p14:xfrm>
          </p:contentPart>
        </mc:Choice>
        <mc:Fallback xmlns="">
          <p:pic>
            <p:nvPicPr>
              <p:cNvPr id="416" name="Ink 415">
                <a:extLst>
                  <a:ext uri="{FF2B5EF4-FFF2-40B4-BE49-F238E27FC236}">
                    <a16:creationId xmlns:a16="http://schemas.microsoft.com/office/drawing/2014/main" id="{2B5A5BDE-BD5F-29E9-9E87-34BBE7826631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10298726" y="4929129"/>
                <a:ext cx="676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417" name="Ink 416">
                <a:extLst>
                  <a:ext uri="{FF2B5EF4-FFF2-40B4-BE49-F238E27FC236}">
                    <a16:creationId xmlns:a16="http://schemas.microsoft.com/office/drawing/2014/main" id="{7E29A113-010B-CDA7-CCFD-2E328610DA9C}"/>
                  </a:ext>
                </a:extLst>
              </p14:cNvPr>
              <p14:cNvContentPartPr/>
              <p14:nvPr/>
            </p14:nvContentPartPr>
            <p14:xfrm>
              <a:off x="10338326" y="4714569"/>
              <a:ext cx="35640" cy="46440"/>
            </p14:xfrm>
          </p:contentPart>
        </mc:Choice>
        <mc:Fallback xmlns="">
          <p:pic>
            <p:nvPicPr>
              <p:cNvPr id="417" name="Ink 416">
                <a:extLst>
                  <a:ext uri="{FF2B5EF4-FFF2-40B4-BE49-F238E27FC236}">
                    <a16:creationId xmlns:a16="http://schemas.microsoft.com/office/drawing/2014/main" id="{7E29A113-010B-CDA7-CCFD-2E328610DA9C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10332206" y="4708449"/>
                <a:ext cx="47880" cy="5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3669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551BCDA5-0451-BD27-9682-C6BEED2ACE6E}"/>
              </a:ext>
            </a:extLst>
          </p:cNvPr>
          <p:cNvGrpSpPr/>
          <p:nvPr/>
        </p:nvGrpSpPr>
        <p:grpSpPr>
          <a:xfrm>
            <a:off x="2798486" y="19749"/>
            <a:ext cx="5921280" cy="806760"/>
            <a:chOff x="2798486" y="19749"/>
            <a:chExt cx="5921280" cy="80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C047A1D-C97B-4E43-3179-CCA998346710}"/>
                    </a:ext>
                  </a:extLst>
                </p14:cNvPr>
                <p14:cNvContentPartPr/>
                <p14:nvPr/>
              </p14:nvContentPartPr>
              <p14:xfrm>
                <a:off x="3302486" y="210909"/>
                <a:ext cx="59040" cy="266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C047A1D-C97B-4E43-3179-CCA99834671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296366" y="204789"/>
                  <a:ext cx="712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4DD6470-CBBF-1C18-A14D-DC62888AA9D7}"/>
                    </a:ext>
                  </a:extLst>
                </p14:cNvPr>
                <p14:cNvContentPartPr/>
                <p14:nvPr/>
              </p14:nvContentPartPr>
              <p14:xfrm>
                <a:off x="3286646" y="170229"/>
                <a:ext cx="226440" cy="219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4DD6470-CBBF-1C18-A14D-DC62888AA9D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80526" y="164109"/>
                  <a:ext cx="2386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A2A467D-5CC5-D7D7-D8C2-A130F8DE160B}"/>
                    </a:ext>
                  </a:extLst>
                </p14:cNvPr>
                <p14:cNvContentPartPr/>
                <p14:nvPr/>
              </p14:nvContentPartPr>
              <p14:xfrm>
                <a:off x="3493646" y="331509"/>
                <a:ext cx="135720" cy="132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A2A467D-5CC5-D7D7-D8C2-A130F8DE160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87526" y="325389"/>
                  <a:ext cx="1479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D8C2E36-159B-8E24-F020-1EC8C06FDFCB}"/>
                    </a:ext>
                  </a:extLst>
                </p14:cNvPr>
                <p14:cNvContentPartPr/>
                <p14:nvPr/>
              </p14:nvContentPartPr>
              <p14:xfrm>
                <a:off x="3649526" y="339789"/>
                <a:ext cx="106920" cy="152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D8C2E36-159B-8E24-F020-1EC8C06FDFC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43406" y="333669"/>
                  <a:ext cx="119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0A97E2D-7FC7-DA20-FBE1-82A24BA574BC}"/>
                    </a:ext>
                  </a:extLst>
                </p14:cNvPr>
                <p14:cNvContentPartPr/>
                <p14:nvPr/>
              </p14:nvContentPartPr>
              <p14:xfrm>
                <a:off x="3675086" y="285429"/>
                <a:ext cx="38160" cy="14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0A97E2D-7FC7-DA20-FBE1-82A24BA574B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68966" y="279309"/>
                  <a:ext cx="50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31E3DE9-11CE-17AD-9E8E-450C0BAB020E}"/>
                    </a:ext>
                  </a:extLst>
                </p14:cNvPr>
                <p14:cNvContentPartPr/>
                <p14:nvPr/>
              </p14:nvContentPartPr>
              <p14:xfrm>
                <a:off x="3772286" y="157269"/>
                <a:ext cx="582840" cy="323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31E3DE9-11CE-17AD-9E8E-450C0BAB020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66166" y="151149"/>
                  <a:ext cx="5950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FB48691-3986-33F2-1EAC-63D8262ED811}"/>
                    </a:ext>
                  </a:extLst>
                </p14:cNvPr>
                <p14:cNvContentPartPr/>
                <p14:nvPr/>
              </p14:nvContentPartPr>
              <p14:xfrm>
                <a:off x="4397246" y="342669"/>
                <a:ext cx="160920" cy="28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FB48691-3986-33F2-1EAC-63D8262ED81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91126" y="336549"/>
                  <a:ext cx="173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83A2F89-D83D-D4DF-69B8-F11B7B92A5D6}"/>
                    </a:ext>
                  </a:extLst>
                </p14:cNvPr>
                <p14:cNvContentPartPr/>
                <p14:nvPr/>
              </p14:nvContentPartPr>
              <p14:xfrm>
                <a:off x="4651766" y="160149"/>
                <a:ext cx="45000" cy="285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83A2F89-D83D-D4DF-69B8-F11B7B92A5D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45646" y="154029"/>
                  <a:ext cx="572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9ECED89-9CE3-D19B-BBBB-78427CB4689F}"/>
                    </a:ext>
                  </a:extLst>
                </p14:cNvPr>
                <p14:cNvContentPartPr/>
                <p14:nvPr/>
              </p14:nvContentPartPr>
              <p14:xfrm>
                <a:off x="4628366" y="188589"/>
                <a:ext cx="249120" cy="282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9ECED89-9CE3-D19B-BBBB-78427CB4689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22246" y="182469"/>
                  <a:ext cx="2613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084713C-6AE3-F1A7-A2CC-ED61457DC1BF}"/>
                    </a:ext>
                  </a:extLst>
                </p14:cNvPr>
                <p14:cNvContentPartPr/>
                <p14:nvPr/>
              </p14:nvContentPartPr>
              <p14:xfrm>
                <a:off x="4889726" y="157269"/>
                <a:ext cx="531720" cy="312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084713C-6AE3-F1A7-A2CC-ED61457DC1B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83606" y="151149"/>
                  <a:ext cx="5439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2E79E4-2517-55D7-7BCE-220E023AAE9F}"/>
                    </a:ext>
                  </a:extLst>
                </p14:cNvPr>
                <p14:cNvContentPartPr/>
                <p14:nvPr/>
              </p14:nvContentPartPr>
              <p14:xfrm>
                <a:off x="5786126" y="152949"/>
                <a:ext cx="231480" cy="269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2E79E4-2517-55D7-7BCE-220E023AAE9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80006" y="146829"/>
                  <a:ext cx="2437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1912692-DE55-B373-1CF5-2272F4C57535}"/>
                    </a:ext>
                  </a:extLst>
                </p14:cNvPr>
                <p14:cNvContentPartPr/>
                <p14:nvPr/>
              </p14:nvContentPartPr>
              <p14:xfrm>
                <a:off x="5989886" y="256269"/>
                <a:ext cx="154440" cy="169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1912692-DE55-B373-1CF5-2272F4C5753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983766" y="250149"/>
                  <a:ext cx="166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4095009-9CB9-558B-4626-3872B10BF86E}"/>
                    </a:ext>
                  </a:extLst>
                </p14:cNvPr>
                <p14:cNvContentPartPr/>
                <p14:nvPr/>
              </p14:nvContentPartPr>
              <p14:xfrm>
                <a:off x="6168806" y="316029"/>
                <a:ext cx="210240" cy="136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4095009-9CB9-558B-4626-3872B10BF86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62686" y="309909"/>
                  <a:ext cx="222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61CC176-6F3E-D9BE-3B66-51A06F81DCA1}"/>
                    </a:ext>
                  </a:extLst>
                </p14:cNvPr>
                <p14:cNvContentPartPr/>
                <p14:nvPr/>
              </p14:nvContentPartPr>
              <p14:xfrm>
                <a:off x="6388406" y="133149"/>
                <a:ext cx="36720" cy="304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61CC176-6F3E-D9BE-3B66-51A06F81DCA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82286" y="127029"/>
                  <a:ext cx="489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AE01006-5019-D99B-15CE-C16A7CA68722}"/>
                    </a:ext>
                  </a:extLst>
                </p14:cNvPr>
                <p14:cNvContentPartPr/>
                <p14:nvPr/>
              </p14:nvContentPartPr>
              <p14:xfrm>
                <a:off x="6329006" y="278949"/>
                <a:ext cx="136080" cy="23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AE01006-5019-D99B-15CE-C16A7CA6872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22886" y="272829"/>
                  <a:ext cx="148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C58D97C-A738-48EB-6736-0C55281E04D2}"/>
                    </a:ext>
                  </a:extLst>
                </p14:cNvPr>
                <p14:cNvContentPartPr/>
                <p14:nvPr/>
              </p14:nvContentPartPr>
              <p14:xfrm>
                <a:off x="6477326" y="256989"/>
                <a:ext cx="130320" cy="163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C58D97C-A738-48EB-6736-0C55281E04D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71206" y="250869"/>
                  <a:ext cx="1425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FF954A5-219F-6593-3880-32A37CBEE651}"/>
                    </a:ext>
                  </a:extLst>
                </p14:cNvPr>
                <p14:cNvContentPartPr/>
                <p14:nvPr/>
              </p14:nvContentPartPr>
              <p14:xfrm>
                <a:off x="6600806" y="112269"/>
                <a:ext cx="435240" cy="327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FF954A5-219F-6593-3880-32A37CBEE65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94686" y="106149"/>
                  <a:ext cx="4474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48549F7-0C39-45E0-E718-5E046C3B1164}"/>
                    </a:ext>
                  </a:extLst>
                </p14:cNvPr>
                <p14:cNvContentPartPr/>
                <p14:nvPr/>
              </p14:nvContentPartPr>
              <p14:xfrm>
                <a:off x="7351406" y="196509"/>
                <a:ext cx="58680" cy="241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48549F7-0C39-45E0-E718-5E046C3B116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345286" y="190389"/>
                  <a:ext cx="709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3893040-C046-0D57-FB3F-DDA641BC0717}"/>
                    </a:ext>
                  </a:extLst>
                </p14:cNvPr>
                <p14:cNvContentPartPr/>
                <p14:nvPr/>
              </p14:nvContentPartPr>
              <p14:xfrm>
                <a:off x="7348526" y="114429"/>
                <a:ext cx="214920" cy="201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3893040-C046-0D57-FB3F-DDA641BC071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342406" y="108309"/>
                  <a:ext cx="2271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401837A-DF5A-494D-C5AF-D3F065A07AFD}"/>
                    </a:ext>
                  </a:extLst>
                </p14:cNvPr>
                <p14:cNvContentPartPr/>
                <p14:nvPr/>
              </p14:nvContentPartPr>
              <p14:xfrm>
                <a:off x="7481006" y="309189"/>
                <a:ext cx="242640" cy="150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401837A-DF5A-494D-C5AF-D3F065A07AF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474886" y="303069"/>
                  <a:ext cx="254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7E9EC6C-F986-726A-2859-F1D2B3FFA291}"/>
                    </a:ext>
                  </a:extLst>
                </p14:cNvPr>
                <p14:cNvContentPartPr/>
                <p14:nvPr/>
              </p14:nvContentPartPr>
              <p14:xfrm>
                <a:off x="7715006" y="155109"/>
                <a:ext cx="80280" cy="329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7E9EC6C-F986-726A-2859-F1D2B3FFA29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708886" y="148989"/>
                  <a:ext cx="925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E438638-90FC-A3ED-299E-43788E4BF920}"/>
                    </a:ext>
                  </a:extLst>
                </p14:cNvPr>
                <p14:cNvContentPartPr/>
                <p14:nvPr/>
              </p14:nvContentPartPr>
              <p14:xfrm>
                <a:off x="7683686" y="300549"/>
                <a:ext cx="150480" cy="37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E438638-90FC-A3ED-299E-43788E4BF92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77566" y="294429"/>
                  <a:ext cx="162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D2FE13C-D977-299E-9B5B-CE266D99452F}"/>
                    </a:ext>
                  </a:extLst>
                </p14:cNvPr>
                <p14:cNvContentPartPr/>
                <p14:nvPr/>
              </p14:nvContentPartPr>
              <p14:xfrm>
                <a:off x="7845326" y="92829"/>
                <a:ext cx="282960" cy="383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D2FE13C-D977-299E-9B5B-CE266D99452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39206" y="86709"/>
                  <a:ext cx="29520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F432233-64A5-B8DE-D79B-38D571877E33}"/>
                    </a:ext>
                  </a:extLst>
                </p14:cNvPr>
                <p14:cNvContentPartPr/>
                <p14:nvPr/>
              </p14:nvContentPartPr>
              <p14:xfrm>
                <a:off x="2798486" y="44589"/>
                <a:ext cx="5911920" cy="781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F432233-64A5-B8DE-D79B-38D571877E3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92366" y="38469"/>
                  <a:ext cx="5924160" cy="79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30C025F-59BA-5FB4-3CE6-6193741C8614}"/>
                    </a:ext>
                  </a:extLst>
                </p14:cNvPr>
                <p14:cNvContentPartPr/>
                <p14:nvPr/>
              </p14:nvContentPartPr>
              <p14:xfrm>
                <a:off x="8571446" y="19749"/>
                <a:ext cx="148320" cy="711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30C025F-59BA-5FB4-3CE6-6193741C861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565326" y="13629"/>
                  <a:ext cx="160560" cy="72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BC31E8F-D4AC-E17A-0F94-BA512FF6CA00}"/>
              </a:ext>
            </a:extLst>
          </p:cNvPr>
          <p:cNvGrpSpPr/>
          <p:nvPr/>
        </p:nvGrpSpPr>
        <p:grpSpPr>
          <a:xfrm>
            <a:off x="534086" y="1290909"/>
            <a:ext cx="1226160" cy="394200"/>
            <a:chOff x="534086" y="1290909"/>
            <a:chExt cx="122616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2436542-F37B-814A-A8B0-3DCEC07E51A7}"/>
                    </a:ext>
                  </a:extLst>
                </p14:cNvPr>
                <p14:cNvContentPartPr/>
                <p14:nvPr/>
              </p14:nvContentPartPr>
              <p14:xfrm>
                <a:off x="534086" y="1365789"/>
                <a:ext cx="241200" cy="316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2436542-F37B-814A-A8B0-3DCEC07E51A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7966" y="1359669"/>
                  <a:ext cx="2534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E4429B2-BBAF-D3B4-4353-EF515577FA17}"/>
                    </a:ext>
                  </a:extLst>
                </p14:cNvPr>
                <p14:cNvContentPartPr/>
                <p14:nvPr/>
              </p14:nvContentPartPr>
              <p14:xfrm>
                <a:off x="834326" y="1405029"/>
                <a:ext cx="35640" cy="255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E4429B2-BBAF-D3B4-4353-EF515577FA1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28206" y="1398909"/>
                  <a:ext cx="478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FA484C1-4E06-0834-3D8D-B51CE5CFE6D7}"/>
                    </a:ext>
                  </a:extLst>
                </p14:cNvPr>
                <p14:cNvContentPartPr/>
                <p14:nvPr/>
              </p14:nvContentPartPr>
              <p14:xfrm>
                <a:off x="814526" y="1331589"/>
                <a:ext cx="234720" cy="194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FA484C1-4E06-0834-3D8D-B51CE5CFE6D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08406" y="1325469"/>
                  <a:ext cx="246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57EBC5C-2DF1-FE50-87A9-FF235668B5FD}"/>
                    </a:ext>
                  </a:extLst>
                </p14:cNvPr>
                <p14:cNvContentPartPr/>
                <p14:nvPr/>
              </p14:nvContentPartPr>
              <p14:xfrm>
                <a:off x="1074446" y="1365429"/>
                <a:ext cx="185760" cy="299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57EBC5C-2DF1-FE50-87A9-FF235668B5F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68326" y="1359309"/>
                  <a:ext cx="1980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94D78E1-7275-C31C-D24E-86C5B414CADD}"/>
                    </a:ext>
                  </a:extLst>
                </p14:cNvPr>
                <p14:cNvContentPartPr/>
                <p14:nvPr/>
              </p14:nvContentPartPr>
              <p14:xfrm>
                <a:off x="1250126" y="1456509"/>
                <a:ext cx="299520" cy="203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94D78E1-7275-C31C-D24E-86C5B414CAD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244006" y="1450389"/>
                  <a:ext cx="3117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B39DC9C-540B-1C84-6EF1-D01074AC769A}"/>
                    </a:ext>
                  </a:extLst>
                </p14:cNvPr>
                <p14:cNvContentPartPr/>
                <p14:nvPr/>
              </p14:nvContentPartPr>
              <p14:xfrm>
                <a:off x="1536326" y="1290909"/>
                <a:ext cx="223920" cy="394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B39DC9C-540B-1C84-6EF1-D01074AC769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530206" y="1284789"/>
                  <a:ext cx="236160" cy="40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88C169E-C02E-DA19-355F-700FF7DE9E8B}"/>
              </a:ext>
            </a:extLst>
          </p:cNvPr>
          <p:cNvGrpSpPr/>
          <p:nvPr/>
        </p:nvGrpSpPr>
        <p:grpSpPr>
          <a:xfrm>
            <a:off x="2029166" y="1471989"/>
            <a:ext cx="303480" cy="111240"/>
            <a:chOff x="2029166" y="1471989"/>
            <a:chExt cx="303480" cy="11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5321A64-AD26-C6D0-542F-0CD392A80E46}"/>
                    </a:ext>
                  </a:extLst>
                </p14:cNvPr>
                <p14:cNvContentPartPr/>
                <p14:nvPr/>
              </p14:nvContentPartPr>
              <p14:xfrm>
                <a:off x="2029166" y="1471989"/>
                <a:ext cx="19080" cy="7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5321A64-AD26-C6D0-542F-0CD392A80E4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023046" y="1465869"/>
                  <a:ext cx="313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96A8332-EB63-6559-B479-51D03613DC58}"/>
                    </a:ext>
                  </a:extLst>
                </p14:cNvPr>
                <p14:cNvContentPartPr/>
                <p14:nvPr/>
              </p14:nvContentPartPr>
              <p14:xfrm>
                <a:off x="2046806" y="1570269"/>
                <a:ext cx="30960" cy="12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96A8332-EB63-6559-B479-51D03613DC5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040686" y="1564149"/>
                  <a:ext cx="43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AB8D9CB-4641-62D6-2D73-0677E2772833}"/>
                    </a:ext>
                  </a:extLst>
                </p14:cNvPr>
                <p14:cNvContentPartPr/>
                <p14:nvPr/>
              </p14:nvContentPartPr>
              <p14:xfrm>
                <a:off x="2189726" y="1474869"/>
                <a:ext cx="109800" cy="15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AB8D9CB-4641-62D6-2D73-0677E277283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183606" y="1468749"/>
                  <a:ext cx="122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FE6B75F-0F0B-B777-5AC9-491300F323BA}"/>
                    </a:ext>
                  </a:extLst>
                </p14:cNvPr>
                <p14:cNvContentPartPr/>
                <p14:nvPr/>
              </p14:nvContentPartPr>
              <p14:xfrm>
                <a:off x="2219966" y="1527789"/>
                <a:ext cx="112680" cy="27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FE6B75F-0F0B-B777-5AC9-491300F323B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13846" y="1521669"/>
                  <a:ext cx="12492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544A777-75DB-0AE6-9939-742F16CDBA14}"/>
              </a:ext>
            </a:extLst>
          </p:cNvPr>
          <p:cNvGrpSpPr/>
          <p:nvPr/>
        </p:nvGrpSpPr>
        <p:grpSpPr>
          <a:xfrm>
            <a:off x="3807600" y="1124744"/>
            <a:ext cx="3588840" cy="697320"/>
            <a:chOff x="3807600" y="1124744"/>
            <a:chExt cx="3588840" cy="69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AE8FB9C-200E-A46E-8B9D-1569CC92CCEE}"/>
                    </a:ext>
                  </a:extLst>
                </p14:cNvPr>
                <p14:cNvContentPartPr/>
                <p14:nvPr/>
              </p14:nvContentPartPr>
              <p14:xfrm>
                <a:off x="3807600" y="1257944"/>
                <a:ext cx="147600" cy="418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AE8FB9C-200E-A46E-8B9D-1569CC92CCE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801480" y="1251824"/>
                  <a:ext cx="15984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EACDBE7-5504-7C40-8354-AD04F8E443AC}"/>
                    </a:ext>
                  </a:extLst>
                </p14:cNvPr>
                <p14:cNvContentPartPr/>
                <p14:nvPr/>
              </p14:nvContentPartPr>
              <p14:xfrm>
                <a:off x="3960240" y="1456664"/>
                <a:ext cx="235080" cy="148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EACDBE7-5504-7C40-8354-AD04F8E443A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54120" y="1450544"/>
                  <a:ext cx="247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FF652B6-495D-7A85-F82C-D65A3AD2C1BE}"/>
                    </a:ext>
                  </a:extLst>
                </p14:cNvPr>
                <p14:cNvContentPartPr/>
                <p14:nvPr/>
              </p14:nvContentPartPr>
              <p14:xfrm>
                <a:off x="4014960" y="1459904"/>
                <a:ext cx="180360" cy="163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FF652B6-495D-7A85-F82C-D65A3AD2C1B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008840" y="1453784"/>
                  <a:ext cx="1926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AA854E6-1C4B-86F5-2C56-7577155E4FF5}"/>
                    </a:ext>
                  </a:extLst>
                </p14:cNvPr>
                <p14:cNvContentPartPr/>
                <p14:nvPr/>
              </p14:nvContentPartPr>
              <p14:xfrm>
                <a:off x="4266240" y="1355864"/>
                <a:ext cx="152280" cy="273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AA854E6-1C4B-86F5-2C56-7577155E4FF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260120" y="1349744"/>
                  <a:ext cx="1645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0551564-095E-83D8-1522-C70BB93A07F7}"/>
                    </a:ext>
                  </a:extLst>
                </p14:cNvPr>
                <p14:cNvContentPartPr/>
                <p14:nvPr/>
              </p14:nvContentPartPr>
              <p14:xfrm>
                <a:off x="4394400" y="1468904"/>
                <a:ext cx="246240" cy="132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0551564-095E-83D8-1522-C70BB93A07F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88280" y="1462784"/>
                  <a:ext cx="258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C2FEF10-C10B-F3F8-F94A-3E7E6A7DDA47}"/>
                    </a:ext>
                  </a:extLst>
                </p14:cNvPr>
                <p14:cNvContentPartPr/>
                <p14:nvPr/>
              </p14:nvContentPartPr>
              <p14:xfrm>
                <a:off x="4641720" y="1328144"/>
                <a:ext cx="146880" cy="333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C2FEF10-C10B-F3F8-F94A-3E7E6A7DDA4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635600" y="1322024"/>
                  <a:ext cx="1591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62B7A15-4B90-6CDA-B2E9-D40290604FB0}"/>
                    </a:ext>
                  </a:extLst>
                </p14:cNvPr>
                <p14:cNvContentPartPr/>
                <p14:nvPr/>
              </p14:nvContentPartPr>
              <p14:xfrm>
                <a:off x="4145280" y="1260104"/>
                <a:ext cx="91440" cy="105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62B7A15-4B90-6CDA-B2E9-D40290604FB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39160" y="1253984"/>
                  <a:ext cx="103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B8528B9-57D0-7F73-298A-82D9945A24AB}"/>
                    </a:ext>
                  </a:extLst>
                </p14:cNvPr>
                <p14:cNvContentPartPr/>
                <p14:nvPr/>
              </p14:nvContentPartPr>
              <p14:xfrm>
                <a:off x="4240680" y="1295744"/>
                <a:ext cx="29520" cy="110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B8528B9-57D0-7F73-298A-82D9945A24A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234560" y="1289624"/>
                  <a:ext cx="41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3A9B989-4728-ED8E-C957-A8021AE16B43}"/>
                    </a:ext>
                  </a:extLst>
                </p14:cNvPr>
                <p14:cNvContentPartPr/>
                <p14:nvPr/>
              </p14:nvContentPartPr>
              <p14:xfrm>
                <a:off x="4232760" y="1250744"/>
                <a:ext cx="102960" cy="102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3A9B989-4728-ED8E-C957-A8021AE16B4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226640" y="1244624"/>
                  <a:ext cx="1152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CBCB150-30A7-A892-F4B7-3A60655196B0}"/>
                    </a:ext>
                  </a:extLst>
                </p14:cNvPr>
                <p14:cNvContentPartPr/>
                <p14:nvPr/>
              </p14:nvContentPartPr>
              <p14:xfrm>
                <a:off x="4938360" y="1573304"/>
                <a:ext cx="50400" cy="159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CBCB150-30A7-A892-F4B7-3A60655196B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32240" y="1567184"/>
                  <a:ext cx="62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8964FE8-E438-E932-5931-252DAB0CDD2E}"/>
                    </a:ext>
                  </a:extLst>
                </p14:cNvPr>
                <p14:cNvContentPartPr/>
                <p14:nvPr/>
              </p14:nvContentPartPr>
              <p14:xfrm>
                <a:off x="5108640" y="1454504"/>
                <a:ext cx="144000" cy="173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8964FE8-E438-E932-5931-252DAB0CDD2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02520" y="1448384"/>
                  <a:ext cx="1562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18AA018-BC5C-688C-09C9-570CA2D572A0}"/>
                    </a:ext>
                  </a:extLst>
                </p14:cNvPr>
                <p14:cNvContentPartPr/>
                <p14:nvPr/>
              </p14:nvContentPartPr>
              <p14:xfrm>
                <a:off x="5256960" y="1336424"/>
                <a:ext cx="130320" cy="78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18AA018-BC5C-688C-09C9-570CA2D572A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250840" y="1330304"/>
                  <a:ext cx="1425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8DB8159-78B9-1256-6993-A06B0D4794B9}"/>
                    </a:ext>
                  </a:extLst>
                </p14:cNvPr>
                <p14:cNvContentPartPr/>
                <p14:nvPr/>
              </p14:nvContentPartPr>
              <p14:xfrm>
                <a:off x="5353440" y="1329944"/>
                <a:ext cx="41760" cy="129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8DB8159-78B9-1256-6993-A06B0D4794B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347320" y="1323824"/>
                  <a:ext cx="540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1B439D2-9C70-0ED7-B8E8-40FB57E2D90B}"/>
                    </a:ext>
                  </a:extLst>
                </p14:cNvPr>
                <p14:cNvContentPartPr/>
                <p14:nvPr/>
              </p14:nvContentPartPr>
              <p14:xfrm>
                <a:off x="5366400" y="1317704"/>
                <a:ext cx="129960" cy="102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1B439D2-9C70-0ED7-B8E8-40FB57E2D90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360280" y="1311584"/>
                  <a:ext cx="142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B35738F-87C0-2391-2023-FCDC23013FB2}"/>
                    </a:ext>
                  </a:extLst>
                </p14:cNvPr>
                <p14:cNvContentPartPr/>
                <p14:nvPr/>
              </p14:nvContentPartPr>
              <p14:xfrm>
                <a:off x="5487000" y="1345784"/>
                <a:ext cx="138240" cy="301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B35738F-87C0-2391-2023-FCDC23013FB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480880" y="1339664"/>
                  <a:ext cx="1504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B73FCF5-E8BC-C4D7-55D9-A3F7878F50ED}"/>
                    </a:ext>
                  </a:extLst>
                </p14:cNvPr>
                <p14:cNvContentPartPr/>
                <p14:nvPr/>
              </p14:nvContentPartPr>
              <p14:xfrm>
                <a:off x="5574120" y="1481144"/>
                <a:ext cx="237600" cy="115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B73FCF5-E8BC-C4D7-55D9-A3F7878F50E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568000" y="1475024"/>
                  <a:ext cx="249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D84A1BF-67BB-C090-2758-3A9A0DB5072B}"/>
                    </a:ext>
                  </a:extLst>
                </p14:cNvPr>
                <p14:cNvContentPartPr/>
                <p14:nvPr/>
              </p14:nvContentPartPr>
              <p14:xfrm>
                <a:off x="5791920" y="1302224"/>
                <a:ext cx="159840" cy="372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D84A1BF-67BB-C090-2758-3A9A0DB5072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785800" y="1296104"/>
                  <a:ext cx="17208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DDC8993-6A84-8984-DFDF-E6CC4498410F}"/>
                    </a:ext>
                  </a:extLst>
                </p14:cNvPr>
                <p14:cNvContentPartPr/>
                <p14:nvPr/>
              </p14:nvContentPartPr>
              <p14:xfrm>
                <a:off x="6156240" y="1538384"/>
                <a:ext cx="46800" cy="147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DDC8993-6A84-8984-DFDF-E6CC4498410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150120" y="1532264"/>
                  <a:ext cx="590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60BF846-C95F-0089-467F-021E48D496D2}"/>
                    </a:ext>
                  </a:extLst>
                </p14:cNvPr>
                <p14:cNvContentPartPr/>
                <p14:nvPr/>
              </p14:nvContentPartPr>
              <p14:xfrm>
                <a:off x="6379440" y="1389344"/>
                <a:ext cx="261720" cy="432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60BF846-C95F-0089-467F-021E48D496D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373320" y="1383224"/>
                  <a:ext cx="27396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4F623F4-2E3F-0AB5-3E9F-E35D921ADBB6}"/>
                    </a:ext>
                  </a:extLst>
                </p14:cNvPr>
                <p14:cNvContentPartPr/>
                <p14:nvPr/>
              </p14:nvContentPartPr>
              <p14:xfrm>
                <a:off x="6563400" y="1256864"/>
                <a:ext cx="105120" cy="108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4F623F4-2E3F-0AB5-3E9F-E35D921ADBB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557280" y="1250744"/>
                  <a:ext cx="1173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92CFF58-A0CC-F0BD-E2A6-05EB2FFAA50F}"/>
                    </a:ext>
                  </a:extLst>
                </p14:cNvPr>
                <p14:cNvContentPartPr/>
                <p14:nvPr/>
              </p14:nvContentPartPr>
              <p14:xfrm>
                <a:off x="6683640" y="1283504"/>
                <a:ext cx="17280" cy="134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92CFF58-A0CC-F0BD-E2A6-05EB2FFAA50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677520" y="1277384"/>
                  <a:ext cx="295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5B26906-E9F2-DA5B-9729-45808BBAF5C5}"/>
                    </a:ext>
                  </a:extLst>
                </p14:cNvPr>
                <p14:cNvContentPartPr/>
                <p14:nvPr/>
              </p14:nvContentPartPr>
              <p14:xfrm>
                <a:off x="6681480" y="1248224"/>
                <a:ext cx="103680" cy="140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5B26906-E9F2-DA5B-9729-45808BBAF5C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675360" y="1242104"/>
                  <a:ext cx="115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543279A-E5ED-FEA0-0755-9DBA247C6917}"/>
                    </a:ext>
                  </a:extLst>
                </p14:cNvPr>
                <p14:cNvContentPartPr/>
                <p14:nvPr/>
              </p14:nvContentPartPr>
              <p14:xfrm>
                <a:off x="6803880" y="1286024"/>
                <a:ext cx="132840" cy="298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543279A-E5ED-FEA0-0755-9DBA247C691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797760" y="1279904"/>
                  <a:ext cx="1450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8C2ED60-88E4-91F9-0F05-3A4C36EA6C60}"/>
                    </a:ext>
                  </a:extLst>
                </p14:cNvPr>
                <p14:cNvContentPartPr/>
                <p14:nvPr/>
              </p14:nvContentPartPr>
              <p14:xfrm>
                <a:off x="6907200" y="1419584"/>
                <a:ext cx="204840" cy="157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8C2ED60-88E4-91F9-0F05-3A4C36EA6C6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901080" y="1413464"/>
                  <a:ext cx="217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AE637F2-C901-B1B0-E0BE-B740F42536D1}"/>
                    </a:ext>
                  </a:extLst>
                </p14:cNvPr>
                <p14:cNvContentPartPr/>
                <p14:nvPr/>
              </p14:nvContentPartPr>
              <p14:xfrm>
                <a:off x="7057320" y="1251464"/>
                <a:ext cx="138600" cy="353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AE637F2-C901-B1B0-E0BE-B740F42536D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051200" y="1245344"/>
                  <a:ext cx="1508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FDE02B0-A5E4-F86A-F410-705770780242}"/>
                    </a:ext>
                  </a:extLst>
                </p14:cNvPr>
                <p14:cNvContentPartPr/>
                <p14:nvPr/>
              </p14:nvContentPartPr>
              <p14:xfrm>
                <a:off x="7176120" y="1124744"/>
                <a:ext cx="220320" cy="589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FDE02B0-A5E4-F86A-F410-70577078024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170000" y="1118624"/>
                  <a:ext cx="232560" cy="60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E620DFC-1D41-CF79-5CE4-6408A9D68F10}"/>
              </a:ext>
            </a:extLst>
          </p:cNvPr>
          <p:cNvGrpSpPr/>
          <p:nvPr/>
        </p:nvGrpSpPr>
        <p:grpSpPr>
          <a:xfrm>
            <a:off x="8218800" y="1283168"/>
            <a:ext cx="874080" cy="322200"/>
            <a:chOff x="8218800" y="1283168"/>
            <a:chExt cx="87408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C52E912-2B68-9408-28B4-06990C3DDABB}"/>
                    </a:ext>
                  </a:extLst>
                </p14:cNvPr>
                <p14:cNvContentPartPr/>
                <p14:nvPr/>
              </p14:nvContentPartPr>
              <p14:xfrm>
                <a:off x="8256240" y="1340768"/>
                <a:ext cx="81000" cy="264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C52E912-2B68-9408-28B4-06990C3DDAB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250120" y="1334648"/>
                  <a:ext cx="932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EC591EC-D945-3E15-9467-147709DF4293}"/>
                    </a:ext>
                  </a:extLst>
                </p14:cNvPr>
                <p14:cNvContentPartPr/>
                <p14:nvPr/>
              </p14:nvContentPartPr>
              <p14:xfrm>
                <a:off x="8218800" y="1283168"/>
                <a:ext cx="212040" cy="195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EC591EC-D945-3E15-9467-147709DF429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212680" y="1277048"/>
                  <a:ext cx="2242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1E746AC-990B-9225-7186-AE134ADBA1CD}"/>
                    </a:ext>
                  </a:extLst>
                </p14:cNvPr>
                <p14:cNvContentPartPr/>
                <p14:nvPr/>
              </p14:nvContentPartPr>
              <p14:xfrm>
                <a:off x="8594280" y="1399448"/>
                <a:ext cx="168120" cy="126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1E746AC-990B-9225-7186-AE134ADBA1C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588160" y="1393328"/>
                  <a:ext cx="1803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4A9218D-BAAF-8A85-EA62-6499FEF6B9DA}"/>
                    </a:ext>
                  </a:extLst>
                </p14:cNvPr>
                <p14:cNvContentPartPr/>
                <p14:nvPr/>
              </p14:nvContentPartPr>
              <p14:xfrm>
                <a:off x="8588520" y="1416368"/>
                <a:ext cx="127080" cy="136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4A9218D-BAAF-8A85-EA62-6499FEF6B9D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582400" y="1410248"/>
                  <a:ext cx="1393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E811E1F-523D-50A9-86BF-A3C485EA976C}"/>
                    </a:ext>
                  </a:extLst>
                </p14:cNvPr>
                <p14:cNvContentPartPr/>
                <p14:nvPr/>
              </p14:nvContentPartPr>
              <p14:xfrm>
                <a:off x="8893800" y="1318088"/>
                <a:ext cx="77400" cy="280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E811E1F-523D-50A9-86BF-A3C485EA976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887680" y="1311968"/>
                  <a:ext cx="896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B9186C5-C4A2-2044-782F-EF7D711F0526}"/>
                    </a:ext>
                  </a:extLst>
                </p14:cNvPr>
                <p14:cNvContentPartPr/>
                <p14:nvPr/>
              </p14:nvContentPartPr>
              <p14:xfrm>
                <a:off x="8862840" y="1289648"/>
                <a:ext cx="230040" cy="282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B9186C5-C4A2-2044-782F-EF7D711F052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856720" y="1283528"/>
                  <a:ext cx="24228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F087DC9-137B-7A2C-4334-057E1425195E}"/>
              </a:ext>
            </a:extLst>
          </p:cNvPr>
          <p:cNvGrpSpPr/>
          <p:nvPr/>
        </p:nvGrpSpPr>
        <p:grpSpPr>
          <a:xfrm>
            <a:off x="9336360" y="1124744"/>
            <a:ext cx="1748520" cy="771120"/>
            <a:chOff x="9733320" y="1126928"/>
            <a:chExt cx="1748520" cy="77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4E40556-E951-100A-ECE5-02C49D7C5072}"/>
                    </a:ext>
                  </a:extLst>
                </p14:cNvPr>
                <p14:cNvContentPartPr/>
                <p14:nvPr/>
              </p14:nvContentPartPr>
              <p14:xfrm>
                <a:off x="9733320" y="1398728"/>
                <a:ext cx="181440" cy="179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4E40556-E951-100A-ECE5-02C49D7C507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727200" y="1392608"/>
                  <a:ext cx="1936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48286A6-0DE0-0A31-97A7-98A1DD8DDED1}"/>
                    </a:ext>
                  </a:extLst>
                </p14:cNvPr>
                <p14:cNvContentPartPr/>
                <p14:nvPr/>
              </p14:nvContentPartPr>
              <p14:xfrm>
                <a:off x="9923040" y="1428968"/>
                <a:ext cx="225000" cy="133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48286A6-0DE0-0A31-97A7-98A1DD8DDED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916920" y="1422848"/>
                  <a:ext cx="2372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2479B61-45C3-C24C-E267-51AA8BB7564E}"/>
                    </a:ext>
                  </a:extLst>
                </p14:cNvPr>
                <p14:cNvContentPartPr/>
                <p14:nvPr/>
              </p14:nvContentPartPr>
              <p14:xfrm>
                <a:off x="10134000" y="1218008"/>
                <a:ext cx="77400" cy="340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2479B61-45C3-C24C-E267-51AA8BB7564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127880" y="1211888"/>
                  <a:ext cx="896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CFC3BD2-2C8D-FD70-9A78-2189A7B3C340}"/>
                    </a:ext>
                  </a:extLst>
                </p14:cNvPr>
                <p14:cNvContentPartPr/>
                <p14:nvPr/>
              </p14:nvContentPartPr>
              <p14:xfrm>
                <a:off x="10149120" y="1426808"/>
                <a:ext cx="227160" cy="122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CFC3BD2-2C8D-FD70-9A78-2189A7B3C34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143000" y="1420688"/>
                  <a:ext cx="239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195E454-04E1-4F30-38A0-74E11EBA35BE}"/>
                    </a:ext>
                  </a:extLst>
                </p14:cNvPr>
                <p14:cNvContentPartPr/>
                <p14:nvPr/>
              </p14:nvContentPartPr>
              <p14:xfrm>
                <a:off x="10285200" y="1321328"/>
                <a:ext cx="48600" cy="41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195E454-04E1-4F30-38A0-74E11EBA35B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279080" y="1315208"/>
                  <a:ext cx="60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65AC70E-C98D-43F8-3C8B-7D60BD658FFC}"/>
                    </a:ext>
                  </a:extLst>
                </p14:cNvPr>
                <p14:cNvContentPartPr/>
                <p14:nvPr/>
              </p14:nvContentPartPr>
              <p14:xfrm>
                <a:off x="10393560" y="1378928"/>
                <a:ext cx="100800" cy="183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65AC70E-C98D-43F8-3C8B-7D60BD658FF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387440" y="1372808"/>
                  <a:ext cx="113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E8074A7-E061-7E19-C595-73658924B2C3}"/>
                    </a:ext>
                  </a:extLst>
                </p14:cNvPr>
                <p14:cNvContentPartPr/>
                <p14:nvPr/>
              </p14:nvContentPartPr>
              <p14:xfrm>
                <a:off x="10476360" y="1126928"/>
                <a:ext cx="182880" cy="405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E8074A7-E061-7E19-C595-73658924B2C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470240" y="1120808"/>
                  <a:ext cx="19512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07742AB-E434-2901-014E-77923DA1A325}"/>
                    </a:ext>
                  </a:extLst>
                </p14:cNvPr>
                <p14:cNvContentPartPr/>
                <p14:nvPr/>
              </p14:nvContentPartPr>
              <p14:xfrm>
                <a:off x="10485720" y="1409168"/>
                <a:ext cx="189000" cy="19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07742AB-E434-2901-014E-77923DA1A32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479600" y="1403048"/>
                  <a:ext cx="2012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AF70DAF-4BC4-5EDE-5147-6C638E6F39B3}"/>
                    </a:ext>
                  </a:extLst>
                </p14:cNvPr>
                <p14:cNvContentPartPr/>
                <p14:nvPr/>
              </p14:nvContentPartPr>
              <p14:xfrm>
                <a:off x="10680480" y="1426448"/>
                <a:ext cx="255960" cy="369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AF70DAF-4BC4-5EDE-5147-6C638E6F39B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674360" y="1420328"/>
                  <a:ext cx="26820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F45DEDE-9352-2E7F-CB3D-2DC7C3142781}"/>
                    </a:ext>
                  </a:extLst>
                </p14:cNvPr>
                <p14:cNvContentPartPr/>
                <p14:nvPr/>
              </p14:nvContentPartPr>
              <p14:xfrm>
                <a:off x="10912680" y="1428248"/>
                <a:ext cx="95400" cy="130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F45DEDE-9352-2E7F-CB3D-2DC7C314278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906560" y="1422128"/>
                  <a:ext cx="1076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35498BB-240D-1514-9FA0-8BA572B2924D}"/>
                    </a:ext>
                  </a:extLst>
                </p14:cNvPr>
                <p14:cNvContentPartPr/>
                <p14:nvPr/>
              </p14:nvContentPartPr>
              <p14:xfrm>
                <a:off x="10923840" y="1327808"/>
                <a:ext cx="48600" cy="43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35498BB-240D-1514-9FA0-8BA572B2924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917720" y="1321688"/>
                  <a:ext cx="60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DA36A18-7C6E-1C67-7CAC-47015F2B0E55}"/>
                    </a:ext>
                  </a:extLst>
                </p14:cNvPr>
                <p14:cNvContentPartPr/>
                <p14:nvPr/>
              </p14:nvContentPartPr>
              <p14:xfrm>
                <a:off x="11017080" y="1406648"/>
                <a:ext cx="464760" cy="491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DA36A18-7C6E-1C67-7CAC-47015F2B0E5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010960" y="1400528"/>
                  <a:ext cx="477000" cy="50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A423C54-776C-A5B1-4E02-7C5CEB73F7A8}"/>
              </a:ext>
            </a:extLst>
          </p:cNvPr>
          <p:cNvGrpSpPr/>
          <p:nvPr/>
        </p:nvGrpSpPr>
        <p:grpSpPr>
          <a:xfrm>
            <a:off x="2936006" y="2099469"/>
            <a:ext cx="2589480" cy="509760"/>
            <a:chOff x="2936006" y="2099469"/>
            <a:chExt cx="2589480" cy="50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E539FAC-5E79-AFD5-8479-E147DEEE652C}"/>
                    </a:ext>
                  </a:extLst>
                </p14:cNvPr>
                <p14:cNvContentPartPr/>
                <p14:nvPr/>
              </p14:nvContentPartPr>
              <p14:xfrm>
                <a:off x="2936006" y="2338509"/>
                <a:ext cx="237240" cy="174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E539FAC-5E79-AFD5-8479-E147DEEE652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929886" y="2332389"/>
                  <a:ext cx="2494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0924270-AF11-5B4A-415D-D53ECA0CCC1A}"/>
                    </a:ext>
                  </a:extLst>
                </p14:cNvPr>
                <p14:cNvContentPartPr/>
                <p14:nvPr/>
              </p14:nvContentPartPr>
              <p14:xfrm>
                <a:off x="2962646" y="2341389"/>
                <a:ext cx="213840" cy="1530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0924270-AF11-5B4A-415D-D53ECA0CCC1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956526" y="2335269"/>
                  <a:ext cx="2260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C2E9619-A1BE-A2F9-05F3-CE43380E9432}"/>
                    </a:ext>
                  </a:extLst>
                </p14:cNvPr>
                <p14:cNvContentPartPr/>
                <p14:nvPr/>
              </p14:nvContentPartPr>
              <p14:xfrm>
                <a:off x="3207806" y="2186949"/>
                <a:ext cx="147240" cy="118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C2E9619-A1BE-A2F9-05F3-CE43380E943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201686" y="2180829"/>
                  <a:ext cx="159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1CA3B84-38D9-21F6-ED6E-81331E374E41}"/>
                    </a:ext>
                  </a:extLst>
                </p14:cNvPr>
                <p14:cNvContentPartPr/>
                <p14:nvPr/>
              </p14:nvContentPartPr>
              <p14:xfrm>
                <a:off x="3361166" y="2198469"/>
                <a:ext cx="12960" cy="131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1CA3B84-38D9-21F6-ED6E-81331E374E4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355046" y="2192349"/>
                  <a:ext cx="252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441AFAF-E68B-F448-1EA9-BAA0125CFE97}"/>
                    </a:ext>
                  </a:extLst>
                </p14:cNvPr>
                <p14:cNvContentPartPr/>
                <p14:nvPr/>
              </p14:nvContentPartPr>
              <p14:xfrm>
                <a:off x="3336686" y="2152029"/>
                <a:ext cx="124200" cy="110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441AFAF-E68B-F448-1EA9-BAA0125CFE9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330566" y="2145909"/>
                  <a:ext cx="136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490D6D0-A389-B214-9018-A53F9519AA90}"/>
                    </a:ext>
                  </a:extLst>
                </p14:cNvPr>
                <p14:cNvContentPartPr/>
                <p14:nvPr/>
              </p14:nvContentPartPr>
              <p14:xfrm>
                <a:off x="3283406" y="2477109"/>
                <a:ext cx="63720" cy="125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490D6D0-A389-B214-9018-A53F9519AA9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277286" y="2470989"/>
                  <a:ext cx="759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CD56DC4-A724-0C5D-FA74-B33F7DF060C0}"/>
                    </a:ext>
                  </a:extLst>
                </p14:cNvPr>
                <p14:cNvContentPartPr/>
                <p14:nvPr/>
              </p14:nvContentPartPr>
              <p14:xfrm>
                <a:off x="3337766" y="2358669"/>
                <a:ext cx="30600" cy="35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CD56DC4-A724-0C5D-FA74-B33F7DF060C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331646" y="2352549"/>
                  <a:ext cx="42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FF8632D-30A3-9FC4-61E0-601566BB9C2B}"/>
                    </a:ext>
                  </a:extLst>
                </p14:cNvPr>
                <p14:cNvContentPartPr/>
                <p14:nvPr/>
              </p14:nvContentPartPr>
              <p14:xfrm>
                <a:off x="3491486" y="2236989"/>
                <a:ext cx="143280" cy="272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FF8632D-30A3-9FC4-61E0-601566BB9C2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485366" y="2230869"/>
                  <a:ext cx="1555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A046DFA-C5CF-D39B-C34F-66293F0833C5}"/>
                    </a:ext>
                  </a:extLst>
                </p14:cNvPr>
                <p14:cNvContentPartPr/>
                <p14:nvPr/>
              </p14:nvContentPartPr>
              <p14:xfrm>
                <a:off x="3621806" y="2335989"/>
                <a:ext cx="233280" cy="148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A046DFA-C5CF-D39B-C34F-66293F0833C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615686" y="2329869"/>
                  <a:ext cx="2455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2A30FA3-C553-EA9D-B03F-D588B064B785}"/>
                    </a:ext>
                  </a:extLst>
                </p14:cNvPr>
                <p14:cNvContentPartPr/>
                <p14:nvPr/>
              </p14:nvContentPartPr>
              <p14:xfrm>
                <a:off x="3818726" y="2209989"/>
                <a:ext cx="148320" cy="399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2A30FA3-C553-EA9D-B03F-D588B064B78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812606" y="2203869"/>
                  <a:ext cx="16056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71CF438-6E92-3896-C7DF-652E4E451791}"/>
                    </a:ext>
                  </a:extLst>
                </p14:cNvPr>
                <p14:cNvContentPartPr/>
                <p14:nvPr/>
              </p14:nvContentPartPr>
              <p14:xfrm>
                <a:off x="4111406" y="2321589"/>
                <a:ext cx="201960" cy="176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71CF438-6E92-3896-C7DF-652E4E45179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105286" y="2315469"/>
                  <a:ext cx="2142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A7814C5-509D-C14F-51DB-122A7B4021A2}"/>
                    </a:ext>
                  </a:extLst>
                </p14:cNvPr>
                <p14:cNvContentPartPr/>
                <p14:nvPr/>
              </p14:nvContentPartPr>
              <p14:xfrm>
                <a:off x="4362686" y="2439669"/>
                <a:ext cx="62640" cy="100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A7814C5-509D-C14F-51DB-122A7B4021A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356566" y="2433549"/>
                  <a:ext cx="748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2E5C781-A7EC-8F52-1457-B0A586265181}"/>
                    </a:ext>
                  </a:extLst>
                </p14:cNvPr>
                <p14:cNvContentPartPr/>
                <p14:nvPr/>
              </p14:nvContentPartPr>
              <p14:xfrm>
                <a:off x="4348646" y="2321589"/>
                <a:ext cx="35640" cy="24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2E5C781-A7EC-8F52-1457-B0A58626518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342526" y="2315469"/>
                  <a:ext cx="47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D496BF5-E931-4122-6C0D-01650900BD62}"/>
                    </a:ext>
                  </a:extLst>
                </p14:cNvPr>
                <p14:cNvContentPartPr/>
                <p14:nvPr/>
              </p14:nvContentPartPr>
              <p14:xfrm>
                <a:off x="4312646" y="2127549"/>
                <a:ext cx="138600" cy="118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D496BF5-E931-4122-6C0D-01650900BD6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306526" y="2121429"/>
                  <a:ext cx="150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764BE69-14E4-E4D7-CDA4-B783CF4C23EA}"/>
                    </a:ext>
                  </a:extLst>
                </p14:cNvPr>
                <p14:cNvContentPartPr/>
                <p14:nvPr/>
              </p14:nvContentPartPr>
              <p14:xfrm>
                <a:off x="4493366" y="2144109"/>
                <a:ext cx="29520" cy="215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764BE69-14E4-E4D7-CDA4-B783CF4C23E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487246" y="2137989"/>
                  <a:ext cx="417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25FB945-797A-7EC9-4546-4C01707DC9D8}"/>
                    </a:ext>
                  </a:extLst>
                </p14:cNvPr>
                <p14:cNvContentPartPr/>
                <p14:nvPr/>
              </p14:nvContentPartPr>
              <p14:xfrm>
                <a:off x="4501646" y="2099469"/>
                <a:ext cx="104040" cy="1386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25FB945-797A-7EC9-4546-4C01707DC9D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495526" y="2093349"/>
                  <a:ext cx="1162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501359C-C22A-2AAB-C044-8F4BBF2BABB9}"/>
                    </a:ext>
                  </a:extLst>
                </p14:cNvPr>
                <p14:cNvContentPartPr/>
                <p14:nvPr/>
              </p14:nvContentPartPr>
              <p14:xfrm>
                <a:off x="4594886" y="2229069"/>
                <a:ext cx="170280" cy="271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501359C-C22A-2AAB-C044-8F4BBF2BABB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588766" y="2222949"/>
                  <a:ext cx="1825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CA30516-59A7-65C4-F64F-B5A1F3B61380}"/>
                    </a:ext>
                  </a:extLst>
                </p14:cNvPr>
                <p14:cNvContentPartPr/>
                <p14:nvPr/>
              </p14:nvContentPartPr>
              <p14:xfrm>
                <a:off x="4750046" y="2339229"/>
                <a:ext cx="262080" cy="148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CA30516-59A7-65C4-F64F-B5A1F3B6138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743926" y="2333109"/>
                  <a:ext cx="274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F6533BC-D44E-2B55-540C-40C9DD60177B}"/>
                    </a:ext>
                  </a:extLst>
                </p14:cNvPr>
                <p14:cNvContentPartPr/>
                <p14:nvPr/>
              </p14:nvContentPartPr>
              <p14:xfrm>
                <a:off x="4926806" y="2163189"/>
                <a:ext cx="217440" cy="3488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F6533BC-D44E-2B55-540C-40C9DD60177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920686" y="2157069"/>
                  <a:ext cx="2296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DF23A69-3BEF-684D-B726-ADB27D1B046C}"/>
                    </a:ext>
                  </a:extLst>
                </p14:cNvPr>
                <p14:cNvContentPartPr/>
                <p14:nvPr/>
              </p14:nvContentPartPr>
              <p14:xfrm>
                <a:off x="5335406" y="2388909"/>
                <a:ext cx="172080" cy="15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DF23A69-3BEF-684D-B726-ADB27D1B046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329286" y="2382789"/>
                  <a:ext cx="184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002A63A-FB6B-A895-8E82-1645C99E4F5B}"/>
                    </a:ext>
                  </a:extLst>
                </p14:cNvPr>
                <p14:cNvContentPartPr/>
                <p14:nvPr/>
              </p14:nvContentPartPr>
              <p14:xfrm>
                <a:off x="5332166" y="2466669"/>
                <a:ext cx="193320" cy="12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002A63A-FB6B-A895-8E82-1645C99E4F5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326046" y="2460549"/>
                  <a:ext cx="20556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BBE2F43-1A1A-F442-4917-CC634B636C3F}"/>
              </a:ext>
            </a:extLst>
          </p:cNvPr>
          <p:cNvGrpSpPr/>
          <p:nvPr/>
        </p:nvGrpSpPr>
        <p:grpSpPr>
          <a:xfrm>
            <a:off x="472526" y="1993629"/>
            <a:ext cx="1103760" cy="264960"/>
            <a:chOff x="472526" y="1993629"/>
            <a:chExt cx="110376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4262674-1E15-E315-6A45-E6E4EE3189F2}"/>
                    </a:ext>
                  </a:extLst>
                </p14:cNvPr>
                <p14:cNvContentPartPr/>
                <p14:nvPr/>
              </p14:nvContentPartPr>
              <p14:xfrm>
                <a:off x="472526" y="2082909"/>
                <a:ext cx="378720" cy="1598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4262674-1E15-E315-6A45-E6E4EE3189F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66406" y="2076789"/>
                  <a:ext cx="390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01DD962-0878-928F-4418-BE43C70C825B}"/>
                    </a:ext>
                  </a:extLst>
                </p14:cNvPr>
                <p14:cNvContentPartPr/>
                <p14:nvPr/>
              </p14:nvContentPartPr>
              <p14:xfrm>
                <a:off x="934046" y="2053029"/>
                <a:ext cx="207720" cy="1980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01DD962-0878-928F-4418-BE43C70C825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27926" y="2046909"/>
                  <a:ext cx="2199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54A144A-14B1-CFB0-0FED-85BC1BCD33DC}"/>
                    </a:ext>
                  </a:extLst>
                </p14:cNvPr>
                <p14:cNvContentPartPr/>
                <p14:nvPr/>
              </p14:nvContentPartPr>
              <p14:xfrm>
                <a:off x="1308806" y="1993629"/>
                <a:ext cx="267480" cy="2649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54A144A-14B1-CFB0-0FED-85BC1BCD33D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302686" y="1987509"/>
                  <a:ext cx="279720" cy="27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CF9B26CC-8C75-07FB-84D2-7F5D836612C5}"/>
                  </a:ext>
                </a:extLst>
              </p14:cNvPr>
              <p14:cNvContentPartPr/>
              <p14:nvPr/>
            </p14:nvContentPartPr>
            <p14:xfrm>
              <a:off x="5695046" y="2303949"/>
              <a:ext cx="430560" cy="20484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CF9B26CC-8C75-07FB-84D2-7F5D836612C5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688926" y="2297829"/>
                <a:ext cx="44280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0FB19086-07DB-678C-539F-E02BB1FA867C}"/>
                  </a:ext>
                </a:extLst>
              </p14:cNvPr>
              <p14:cNvContentPartPr/>
              <p14:nvPr/>
            </p14:nvContentPartPr>
            <p14:xfrm>
              <a:off x="6335846" y="2454429"/>
              <a:ext cx="52560" cy="1440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0FB19086-07DB-678C-539F-E02BB1FA867C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6329726" y="2448309"/>
                <a:ext cx="64800" cy="15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6FA13A30-0961-1F5F-EDD6-60C9D397A809}"/>
              </a:ext>
            </a:extLst>
          </p:cNvPr>
          <p:cNvGrpSpPr/>
          <p:nvPr/>
        </p:nvGrpSpPr>
        <p:grpSpPr>
          <a:xfrm>
            <a:off x="6735086" y="2158869"/>
            <a:ext cx="265680" cy="346320"/>
            <a:chOff x="6735086" y="2158869"/>
            <a:chExt cx="265680" cy="3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65531F9-3212-512B-7CB9-D8A2592F7B09}"/>
                    </a:ext>
                  </a:extLst>
                </p14:cNvPr>
                <p14:cNvContentPartPr/>
                <p14:nvPr/>
              </p14:nvContentPartPr>
              <p14:xfrm>
                <a:off x="6740486" y="2158869"/>
                <a:ext cx="250920" cy="3463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65531F9-3212-512B-7CB9-D8A2592F7B0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734366" y="2152749"/>
                  <a:ext cx="2631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2DF9AE1-587B-3CBE-62AD-501455BCE779}"/>
                    </a:ext>
                  </a:extLst>
                </p14:cNvPr>
                <p14:cNvContentPartPr/>
                <p14:nvPr/>
              </p14:nvContentPartPr>
              <p14:xfrm>
                <a:off x="6735086" y="2333109"/>
                <a:ext cx="265680" cy="446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2DF9AE1-587B-3CBE-62AD-501455BCE77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728966" y="2326989"/>
                  <a:ext cx="27792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1F81E26-C472-4BD8-6D8F-C808CD831514}"/>
              </a:ext>
            </a:extLst>
          </p:cNvPr>
          <p:cNvGrpSpPr/>
          <p:nvPr/>
        </p:nvGrpSpPr>
        <p:grpSpPr>
          <a:xfrm>
            <a:off x="7205966" y="2267229"/>
            <a:ext cx="111960" cy="239760"/>
            <a:chOff x="7205966" y="2267229"/>
            <a:chExt cx="111960" cy="2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36D5FAF-56A9-9A4B-D6CA-9C400C26CAED}"/>
                    </a:ext>
                  </a:extLst>
                </p14:cNvPr>
                <p14:cNvContentPartPr/>
                <p14:nvPr/>
              </p14:nvContentPartPr>
              <p14:xfrm>
                <a:off x="7205966" y="2381709"/>
                <a:ext cx="111960" cy="125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36D5FAF-56A9-9A4B-D6CA-9C400C26CAE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199846" y="2375589"/>
                  <a:ext cx="124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14E6B5D-117F-726F-3E35-385C2A9386B3}"/>
                    </a:ext>
                  </a:extLst>
                </p14:cNvPr>
                <p14:cNvContentPartPr/>
                <p14:nvPr/>
              </p14:nvContentPartPr>
              <p14:xfrm>
                <a:off x="7264286" y="2267229"/>
                <a:ext cx="24120" cy="16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14E6B5D-117F-726F-3E35-385C2A9386B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258166" y="2261109"/>
                  <a:ext cx="3636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CE7B40D0-BB33-0720-0461-76945935878E}"/>
              </a:ext>
            </a:extLst>
          </p:cNvPr>
          <p:cNvGrpSpPr/>
          <p:nvPr/>
        </p:nvGrpSpPr>
        <p:grpSpPr>
          <a:xfrm>
            <a:off x="7571366" y="2142669"/>
            <a:ext cx="936720" cy="440640"/>
            <a:chOff x="7571366" y="2142669"/>
            <a:chExt cx="93672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B2AAA57-A6CA-C1DA-22BE-5CD7D0ADA7E0}"/>
                    </a:ext>
                  </a:extLst>
                </p14:cNvPr>
                <p14:cNvContentPartPr/>
                <p14:nvPr/>
              </p14:nvContentPartPr>
              <p14:xfrm>
                <a:off x="7585046" y="2171469"/>
                <a:ext cx="178200" cy="296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B2AAA57-A6CA-C1DA-22BE-5CD7D0ADA7E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578926" y="2165349"/>
                  <a:ext cx="1904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8D061DF-0713-9F12-01C4-05C9EC2F123E}"/>
                    </a:ext>
                  </a:extLst>
                </p14:cNvPr>
                <p14:cNvContentPartPr/>
                <p14:nvPr/>
              </p14:nvContentPartPr>
              <p14:xfrm>
                <a:off x="7571366" y="2335629"/>
                <a:ext cx="218160" cy="38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8D061DF-0713-9F12-01C4-05C9EC2F123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565246" y="2329509"/>
                  <a:ext cx="2304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3270AD3-48B1-CBB3-6890-4C300A5AFB6B}"/>
                    </a:ext>
                  </a:extLst>
                </p14:cNvPr>
                <p14:cNvContentPartPr/>
                <p14:nvPr/>
              </p14:nvContentPartPr>
              <p14:xfrm>
                <a:off x="7918046" y="2220429"/>
                <a:ext cx="232560" cy="2926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3270AD3-48B1-CBB3-6890-4C300A5AFB6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911926" y="2214309"/>
                  <a:ext cx="2448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245C50D-8B37-58C7-468A-B184A43DF0A4}"/>
                    </a:ext>
                  </a:extLst>
                </p14:cNvPr>
                <p14:cNvContentPartPr/>
                <p14:nvPr/>
              </p14:nvContentPartPr>
              <p14:xfrm>
                <a:off x="8131886" y="2309709"/>
                <a:ext cx="145440" cy="163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245C50D-8B37-58C7-468A-B184A43DF0A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125766" y="2303589"/>
                  <a:ext cx="1576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043C068-CADA-0D71-BB9B-6E0A76D5CF99}"/>
                    </a:ext>
                  </a:extLst>
                </p14:cNvPr>
                <p14:cNvContentPartPr/>
                <p14:nvPr/>
              </p14:nvContentPartPr>
              <p14:xfrm>
                <a:off x="8306486" y="2142669"/>
                <a:ext cx="201600" cy="4406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043C068-CADA-0D71-BB9B-6E0A76D5CF9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300366" y="2136549"/>
                  <a:ext cx="213840" cy="45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EDD46A5F-0C12-A926-D0A3-4D60EE7F8C3E}"/>
              </a:ext>
            </a:extLst>
          </p:cNvPr>
          <p:cNvGrpSpPr/>
          <p:nvPr/>
        </p:nvGrpSpPr>
        <p:grpSpPr>
          <a:xfrm>
            <a:off x="9318446" y="2211069"/>
            <a:ext cx="1039680" cy="365040"/>
            <a:chOff x="9318446" y="2211069"/>
            <a:chExt cx="1039680" cy="36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3F8E51D-2F78-8F74-4146-FEED4CCDB930}"/>
                    </a:ext>
                  </a:extLst>
                </p14:cNvPr>
                <p14:cNvContentPartPr/>
                <p14:nvPr/>
              </p14:nvContentPartPr>
              <p14:xfrm>
                <a:off x="9318446" y="2294229"/>
                <a:ext cx="255600" cy="162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3F8E51D-2F78-8F74-4146-FEED4CCDB93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312326" y="2288109"/>
                  <a:ext cx="267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81816AC-9F5D-C261-1999-9E0A858010BD}"/>
                    </a:ext>
                  </a:extLst>
                </p14:cNvPr>
                <p14:cNvContentPartPr/>
                <p14:nvPr/>
              </p14:nvContentPartPr>
              <p14:xfrm>
                <a:off x="9585206" y="2314029"/>
                <a:ext cx="263160" cy="1234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81816AC-9F5D-C261-1999-9E0A858010B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579086" y="2307909"/>
                  <a:ext cx="275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153F39F-DB9C-AFC5-C11F-D1D4DD087178}"/>
                    </a:ext>
                  </a:extLst>
                </p14:cNvPr>
                <p14:cNvContentPartPr/>
                <p14:nvPr/>
              </p14:nvContentPartPr>
              <p14:xfrm>
                <a:off x="9709766" y="2211069"/>
                <a:ext cx="43920" cy="14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153F39F-DB9C-AFC5-C11F-D1D4DD08717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703646" y="2204949"/>
                  <a:ext cx="56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4F44CAE-C32C-27C7-521F-751115B93B62}"/>
                    </a:ext>
                  </a:extLst>
                </p14:cNvPr>
                <p14:cNvContentPartPr/>
                <p14:nvPr/>
              </p14:nvContentPartPr>
              <p14:xfrm>
                <a:off x="9860246" y="2276589"/>
                <a:ext cx="199440" cy="299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4F44CAE-C32C-27C7-521F-751115B93B6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854126" y="2270469"/>
                  <a:ext cx="2116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80E9958-BB5E-F337-BAD6-11CA17F3586C}"/>
                    </a:ext>
                  </a:extLst>
                </p14:cNvPr>
                <p14:cNvContentPartPr/>
                <p14:nvPr/>
              </p14:nvContentPartPr>
              <p14:xfrm>
                <a:off x="10063286" y="2290989"/>
                <a:ext cx="176040" cy="1213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80E9958-BB5E-F337-BAD6-11CA17F3586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057166" y="2284869"/>
                  <a:ext cx="188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EEC549B-95BF-87FA-F872-DD52522FE9C9}"/>
                    </a:ext>
                  </a:extLst>
                </p14:cNvPr>
                <p14:cNvContentPartPr/>
                <p14:nvPr/>
              </p14:nvContentPartPr>
              <p14:xfrm>
                <a:off x="10214846" y="2249229"/>
                <a:ext cx="143280" cy="1738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EEC549B-95BF-87FA-F872-DD52522FE9C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208726" y="2243109"/>
                  <a:ext cx="15552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0F4BF4CA-B677-C0CF-6E44-76BFD30EEA9B}"/>
              </a:ext>
            </a:extLst>
          </p:cNvPr>
          <p:cNvGrpSpPr/>
          <p:nvPr/>
        </p:nvGrpSpPr>
        <p:grpSpPr>
          <a:xfrm>
            <a:off x="10596806" y="2049789"/>
            <a:ext cx="1150560" cy="398160"/>
            <a:chOff x="10596806" y="2049789"/>
            <a:chExt cx="1150560" cy="39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E5EC3C5-8897-AF7C-FCE0-4FC9D141B1CA}"/>
                    </a:ext>
                  </a:extLst>
                </p14:cNvPr>
                <p14:cNvContentPartPr/>
                <p14:nvPr/>
              </p14:nvContentPartPr>
              <p14:xfrm>
                <a:off x="10596806" y="2261109"/>
                <a:ext cx="98280" cy="186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E5EC3C5-8897-AF7C-FCE0-4FC9D141B1C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590686" y="2254989"/>
                  <a:ext cx="1105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2597C04-D171-18C4-43C0-AEA43BB8F15C}"/>
                    </a:ext>
                  </a:extLst>
                </p14:cNvPr>
                <p14:cNvContentPartPr/>
                <p14:nvPr/>
              </p14:nvContentPartPr>
              <p14:xfrm>
                <a:off x="10732166" y="2128989"/>
                <a:ext cx="444240" cy="2858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2597C04-D171-18C4-43C0-AEA43BB8F15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726046" y="2122869"/>
                  <a:ext cx="4564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AA3E165-9391-E8C8-D4BD-C349E504D55A}"/>
                    </a:ext>
                  </a:extLst>
                </p14:cNvPr>
                <p14:cNvContentPartPr/>
                <p14:nvPr/>
              </p14:nvContentPartPr>
              <p14:xfrm>
                <a:off x="11139686" y="2049789"/>
                <a:ext cx="100440" cy="3535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AA3E165-9391-E8C8-D4BD-C349E504D55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133566" y="2043669"/>
                  <a:ext cx="11268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D2CFA7B-A2AD-8A89-3C0D-09C9C143015D}"/>
                    </a:ext>
                  </a:extLst>
                </p14:cNvPr>
                <p14:cNvContentPartPr/>
                <p14:nvPr/>
              </p14:nvContentPartPr>
              <p14:xfrm>
                <a:off x="11104046" y="2249949"/>
                <a:ext cx="282600" cy="137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D2CFA7B-A2AD-8A89-3C0D-09C9C143015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097926" y="2243829"/>
                  <a:ext cx="2948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CDCBDCF-B0BC-16ED-B8E8-5D0FFE3CFAFB}"/>
                    </a:ext>
                  </a:extLst>
                </p14:cNvPr>
                <p14:cNvContentPartPr/>
                <p14:nvPr/>
              </p14:nvContentPartPr>
              <p14:xfrm>
                <a:off x="11275046" y="2146269"/>
                <a:ext cx="32400" cy="496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CDCBDCF-B0BC-16ED-B8E8-5D0FFE3CFAF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268926" y="2140149"/>
                  <a:ext cx="446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CBC1412-8AF9-7E7A-E939-3693BFB556CB}"/>
                    </a:ext>
                  </a:extLst>
                </p14:cNvPr>
                <p14:cNvContentPartPr/>
                <p14:nvPr/>
              </p14:nvContentPartPr>
              <p14:xfrm>
                <a:off x="11378006" y="2231589"/>
                <a:ext cx="169560" cy="163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CBC1412-8AF9-7E7A-E939-3693BFB556C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371886" y="2225469"/>
                  <a:ext cx="1818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73B55A1-B5D3-0674-12FD-698A9ACF81EA}"/>
                    </a:ext>
                  </a:extLst>
                </p14:cNvPr>
                <p14:cNvContentPartPr/>
                <p14:nvPr/>
              </p14:nvContentPartPr>
              <p14:xfrm>
                <a:off x="11537846" y="2258949"/>
                <a:ext cx="209520" cy="1602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73B55A1-B5D3-0674-12FD-698A9ACF81E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531726" y="2252829"/>
                  <a:ext cx="22176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8A373EF0-829B-5CA7-8516-DB3E5B4A9AD0}"/>
              </a:ext>
            </a:extLst>
          </p:cNvPr>
          <p:cNvGrpSpPr/>
          <p:nvPr/>
        </p:nvGrpSpPr>
        <p:grpSpPr>
          <a:xfrm>
            <a:off x="9284966" y="2689869"/>
            <a:ext cx="1014120" cy="326520"/>
            <a:chOff x="9284966" y="2689869"/>
            <a:chExt cx="101412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3589AB0-2DDA-566E-4CE4-A5862CFB0B37}"/>
                    </a:ext>
                  </a:extLst>
                </p14:cNvPr>
                <p14:cNvContentPartPr/>
                <p14:nvPr/>
              </p14:nvContentPartPr>
              <p14:xfrm>
                <a:off x="9284966" y="2856549"/>
                <a:ext cx="253800" cy="1537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3589AB0-2DDA-566E-4CE4-A5862CFB0B3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278846" y="2850429"/>
                  <a:ext cx="2660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06C8910D-376E-68A7-2BCC-9212AE9AA6C1}"/>
                    </a:ext>
                  </a:extLst>
                </p14:cNvPr>
                <p14:cNvContentPartPr/>
                <p14:nvPr/>
              </p14:nvContentPartPr>
              <p14:xfrm>
                <a:off x="9552806" y="2884989"/>
                <a:ext cx="140040" cy="1116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6C8910D-376E-68A7-2BCC-9212AE9AA6C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546686" y="2878869"/>
                  <a:ext cx="152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95CA0F36-D5CC-286D-FBD6-5D82C7A77B66}"/>
                    </a:ext>
                  </a:extLst>
                </p14:cNvPr>
                <p14:cNvContentPartPr/>
                <p14:nvPr/>
              </p14:nvContentPartPr>
              <p14:xfrm>
                <a:off x="9572246" y="2887149"/>
                <a:ext cx="106200" cy="1090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95CA0F36-D5CC-286D-FBD6-5D82C7A77B6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566126" y="2881029"/>
                  <a:ext cx="1184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E8E00D32-E545-5E5F-7695-E3BAC6878AD4}"/>
                    </a:ext>
                  </a:extLst>
                </p14:cNvPr>
                <p14:cNvContentPartPr/>
                <p14:nvPr/>
              </p14:nvContentPartPr>
              <p14:xfrm>
                <a:off x="9731726" y="2892909"/>
                <a:ext cx="125280" cy="975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E8E00D32-E545-5E5F-7695-E3BAC6878AD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725606" y="2886789"/>
                  <a:ext cx="137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CE6AC8B-35D1-1124-2A62-D5234D9D39BE}"/>
                    </a:ext>
                  </a:extLst>
                </p14:cNvPr>
                <p14:cNvContentPartPr/>
                <p14:nvPr/>
              </p14:nvContentPartPr>
              <p14:xfrm>
                <a:off x="9719486" y="2792829"/>
                <a:ext cx="51840" cy="403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CE6AC8B-35D1-1124-2A62-D5234D9D39B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713366" y="2786709"/>
                  <a:ext cx="64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2DFCE725-DBDC-E2E6-0A0E-ACB116735F44}"/>
                    </a:ext>
                  </a:extLst>
                </p14:cNvPr>
                <p14:cNvContentPartPr/>
                <p14:nvPr/>
              </p14:nvContentPartPr>
              <p14:xfrm>
                <a:off x="9877526" y="2852229"/>
                <a:ext cx="99000" cy="1360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2DFCE725-DBDC-E2E6-0A0E-ACB116735F4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871406" y="2846109"/>
                  <a:ext cx="111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B982DC2C-63AA-A989-EB1B-FE3E462CA6C1}"/>
                    </a:ext>
                  </a:extLst>
                </p14:cNvPr>
                <p14:cNvContentPartPr/>
                <p14:nvPr/>
              </p14:nvContentPartPr>
              <p14:xfrm>
                <a:off x="10004606" y="2689869"/>
                <a:ext cx="120600" cy="2746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B982DC2C-63AA-A989-EB1B-FE3E462CA6C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998486" y="2683749"/>
                  <a:ext cx="1328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18AC5094-2A58-F8BD-50FE-D7E63965A6B2}"/>
                    </a:ext>
                  </a:extLst>
                </p14:cNvPr>
                <p14:cNvContentPartPr/>
                <p14:nvPr/>
              </p14:nvContentPartPr>
              <p14:xfrm>
                <a:off x="10009646" y="2815509"/>
                <a:ext cx="185400" cy="270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18AC5094-2A58-F8BD-50FE-D7E63965A6B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003526" y="2809389"/>
                  <a:ext cx="197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15AB583-1F44-6067-34B7-EF47154A2716}"/>
                    </a:ext>
                  </a:extLst>
                </p14:cNvPr>
                <p14:cNvContentPartPr/>
                <p14:nvPr/>
              </p14:nvContentPartPr>
              <p14:xfrm>
                <a:off x="10175606" y="2860869"/>
                <a:ext cx="123480" cy="1555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15AB583-1F44-6067-34B7-EF47154A271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169486" y="2854749"/>
                  <a:ext cx="135720" cy="16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BAC1B851-398C-F24F-5229-E1E036C34E81}"/>
                  </a:ext>
                </a:extLst>
              </p14:cNvPr>
              <p14:cNvContentPartPr/>
              <p14:nvPr/>
            </p14:nvContentPartPr>
            <p14:xfrm>
              <a:off x="9004886" y="2117469"/>
              <a:ext cx="221040" cy="44208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BAC1B851-398C-F24F-5229-E1E036C34E81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8998766" y="2111349"/>
                <a:ext cx="233280" cy="45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6" name="Group 295">
            <a:extLst>
              <a:ext uri="{FF2B5EF4-FFF2-40B4-BE49-F238E27FC236}">
                <a16:creationId xmlns:a16="http://schemas.microsoft.com/office/drawing/2014/main" id="{B5C044AA-8BD2-A723-7158-12FBA08B4279}"/>
              </a:ext>
            </a:extLst>
          </p:cNvPr>
          <p:cNvGrpSpPr/>
          <p:nvPr/>
        </p:nvGrpSpPr>
        <p:grpSpPr>
          <a:xfrm>
            <a:off x="10630286" y="2715069"/>
            <a:ext cx="888480" cy="320760"/>
            <a:chOff x="10630286" y="2715069"/>
            <a:chExt cx="88848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B65A9CA9-A444-DD0B-AF68-959D533553B1}"/>
                    </a:ext>
                  </a:extLst>
                </p14:cNvPr>
                <p14:cNvContentPartPr/>
                <p14:nvPr/>
              </p14:nvContentPartPr>
              <p14:xfrm>
                <a:off x="10811006" y="2795709"/>
                <a:ext cx="516240" cy="511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B65A9CA9-A444-DD0B-AF68-959D533553B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804886" y="2789589"/>
                  <a:ext cx="5284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8DC3377B-3267-86F9-98A0-72E7983DE3E5}"/>
                    </a:ext>
                  </a:extLst>
                </p14:cNvPr>
                <p14:cNvContentPartPr/>
                <p14:nvPr/>
              </p14:nvContentPartPr>
              <p14:xfrm>
                <a:off x="10873646" y="2890029"/>
                <a:ext cx="520560" cy="356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8DC3377B-3267-86F9-98A0-72E7983DE3E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867526" y="2883909"/>
                  <a:ext cx="5328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D143C095-F49E-215D-F80D-40EBC274F214}"/>
                    </a:ext>
                  </a:extLst>
                </p14:cNvPr>
                <p14:cNvContentPartPr/>
                <p14:nvPr/>
              </p14:nvContentPartPr>
              <p14:xfrm>
                <a:off x="11235086" y="2715069"/>
                <a:ext cx="283680" cy="2653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D143C095-F49E-215D-F80D-40EBC274F21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228966" y="2708949"/>
                  <a:ext cx="2959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B3048D9D-623C-1DBB-564E-669CF277B195}"/>
                    </a:ext>
                  </a:extLst>
                </p14:cNvPr>
                <p14:cNvContentPartPr/>
                <p14:nvPr/>
              </p14:nvContentPartPr>
              <p14:xfrm>
                <a:off x="10630286" y="2748189"/>
                <a:ext cx="343800" cy="2876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B3048D9D-623C-1DBB-564E-669CF277B19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624166" y="2742069"/>
                  <a:ext cx="356040" cy="29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FD0B4C47-232E-164C-E725-7304EDA95E39}"/>
              </a:ext>
            </a:extLst>
          </p:cNvPr>
          <p:cNvGrpSpPr/>
          <p:nvPr/>
        </p:nvGrpSpPr>
        <p:grpSpPr>
          <a:xfrm>
            <a:off x="9305846" y="3250029"/>
            <a:ext cx="222120" cy="261720"/>
            <a:chOff x="9305846" y="3250029"/>
            <a:chExt cx="222120" cy="26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19B0040C-9E51-A5F1-5B28-E830833C7375}"/>
                    </a:ext>
                  </a:extLst>
                </p14:cNvPr>
                <p14:cNvContentPartPr/>
                <p14:nvPr/>
              </p14:nvContentPartPr>
              <p14:xfrm>
                <a:off x="9314126" y="3277749"/>
                <a:ext cx="90000" cy="2340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19B0040C-9E51-A5F1-5B28-E830833C737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308006" y="3271629"/>
                  <a:ext cx="1022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515699F7-4CE6-FD9D-836D-0554DAE4DBE9}"/>
                    </a:ext>
                  </a:extLst>
                </p14:cNvPr>
                <p14:cNvContentPartPr/>
                <p14:nvPr/>
              </p14:nvContentPartPr>
              <p14:xfrm>
                <a:off x="9305846" y="3250029"/>
                <a:ext cx="222120" cy="1314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515699F7-4CE6-FD9D-836D-0554DAE4DBE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299726" y="3243909"/>
                  <a:ext cx="234360" cy="14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322B1E77-526F-D7C7-F4D8-D208219F3617}"/>
                  </a:ext>
                </a:extLst>
              </p14:cNvPr>
              <p14:cNvContentPartPr/>
              <p14:nvPr/>
            </p14:nvContentPartPr>
            <p14:xfrm>
              <a:off x="9660446" y="3178749"/>
              <a:ext cx="256680" cy="32868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322B1E77-526F-D7C7-F4D8-D208219F3617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9654326" y="3172629"/>
                <a:ext cx="268920" cy="34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5" name="Group 324">
            <a:extLst>
              <a:ext uri="{FF2B5EF4-FFF2-40B4-BE49-F238E27FC236}">
                <a16:creationId xmlns:a16="http://schemas.microsoft.com/office/drawing/2014/main" id="{1505428E-D806-AE00-05A1-F900A0931FE4}"/>
              </a:ext>
            </a:extLst>
          </p:cNvPr>
          <p:cNvGrpSpPr/>
          <p:nvPr/>
        </p:nvGrpSpPr>
        <p:grpSpPr>
          <a:xfrm>
            <a:off x="10091726" y="3180189"/>
            <a:ext cx="1898640" cy="806400"/>
            <a:chOff x="10091726" y="3180189"/>
            <a:chExt cx="1898640" cy="80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2BCF6766-D37D-288D-FD5B-FC1E20A67B34}"/>
                    </a:ext>
                  </a:extLst>
                </p14:cNvPr>
                <p14:cNvContentPartPr/>
                <p14:nvPr/>
              </p14:nvContentPartPr>
              <p14:xfrm>
                <a:off x="10102526" y="3260829"/>
                <a:ext cx="44280" cy="2768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2BCF6766-D37D-288D-FD5B-FC1E20A67B3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096406" y="3254709"/>
                  <a:ext cx="565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F91A8F49-53C4-C27F-51DA-FBD9F4EFE4A1}"/>
                    </a:ext>
                  </a:extLst>
                </p14:cNvPr>
                <p14:cNvContentPartPr/>
                <p14:nvPr/>
              </p14:nvContentPartPr>
              <p14:xfrm>
                <a:off x="10091726" y="3255429"/>
                <a:ext cx="289440" cy="2714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F91A8F49-53C4-C27F-51DA-FBD9F4EFE4A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085606" y="3249309"/>
                  <a:ext cx="3016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76DB122-057F-6F74-04BC-1A68B41EE068}"/>
                    </a:ext>
                  </a:extLst>
                </p14:cNvPr>
                <p14:cNvContentPartPr/>
                <p14:nvPr/>
              </p14:nvContentPartPr>
              <p14:xfrm>
                <a:off x="10582766" y="3348309"/>
                <a:ext cx="109440" cy="1364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76DB122-057F-6F74-04BC-1A68B41EE06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576646" y="3342189"/>
                  <a:ext cx="121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FB56ECB-9FF6-71B2-F2D6-0BB330A6A1E6}"/>
                    </a:ext>
                  </a:extLst>
                </p14:cNvPr>
                <p14:cNvContentPartPr/>
                <p14:nvPr/>
              </p14:nvContentPartPr>
              <p14:xfrm>
                <a:off x="10709126" y="3230229"/>
                <a:ext cx="77040" cy="2102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FB56ECB-9FF6-71B2-F2D6-0BB330A6A1E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703006" y="3224109"/>
                  <a:ext cx="892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8C08CFC4-801A-7EFF-63AB-414C8666DF5A}"/>
                    </a:ext>
                  </a:extLst>
                </p14:cNvPr>
                <p14:cNvContentPartPr/>
                <p14:nvPr/>
              </p14:nvContentPartPr>
              <p14:xfrm>
                <a:off x="10723886" y="3320949"/>
                <a:ext cx="124200" cy="194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8C08CFC4-801A-7EFF-63AB-414C8666DF5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717766" y="3314829"/>
                  <a:ext cx="136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8ECC9355-7199-7F31-95A1-520B0761FCCE}"/>
                    </a:ext>
                  </a:extLst>
                </p14:cNvPr>
                <p14:cNvContentPartPr/>
                <p14:nvPr/>
              </p14:nvContentPartPr>
              <p14:xfrm>
                <a:off x="10837286" y="3365949"/>
                <a:ext cx="80280" cy="1022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8ECC9355-7199-7F31-95A1-520B0761FCC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831166" y="3359829"/>
                  <a:ext cx="925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1F568BF3-F3A8-84D6-6E74-26D37D9088DE}"/>
                    </a:ext>
                  </a:extLst>
                </p14:cNvPr>
                <p14:cNvContentPartPr/>
                <p14:nvPr/>
              </p14:nvContentPartPr>
              <p14:xfrm>
                <a:off x="10912886" y="3364509"/>
                <a:ext cx="104040" cy="1162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1F568BF3-F3A8-84D6-6E74-26D37D9088D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906766" y="3358389"/>
                  <a:ext cx="116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50B2A3A5-7BEA-D175-CCB8-D6F732559C0F}"/>
                    </a:ext>
                  </a:extLst>
                </p14:cNvPr>
                <p14:cNvContentPartPr/>
                <p14:nvPr/>
              </p14:nvContentPartPr>
              <p14:xfrm>
                <a:off x="10947446" y="3302589"/>
                <a:ext cx="38880" cy="270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50B2A3A5-7BEA-D175-CCB8-D6F732559C0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941326" y="3296469"/>
                  <a:ext cx="51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8303D4DC-68DD-47EC-D33C-0845ABDE4313}"/>
                    </a:ext>
                  </a:extLst>
                </p14:cNvPr>
                <p14:cNvContentPartPr/>
                <p14:nvPr/>
              </p14:nvContentPartPr>
              <p14:xfrm>
                <a:off x="11029166" y="3351909"/>
                <a:ext cx="101880" cy="1047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8303D4DC-68DD-47EC-D33C-0845ABDE431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023046" y="3345789"/>
                  <a:ext cx="114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FD74B263-B22D-AF8B-E115-35A080054F0A}"/>
                    </a:ext>
                  </a:extLst>
                </p14:cNvPr>
                <p14:cNvContentPartPr/>
                <p14:nvPr/>
              </p14:nvContentPartPr>
              <p14:xfrm>
                <a:off x="11123486" y="3180189"/>
                <a:ext cx="43560" cy="2743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FD74B263-B22D-AF8B-E115-35A080054F0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117366" y="3174069"/>
                  <a:ext cx="558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DF53FCA2-34F0-6FA8-76D1-FABCD9AF31EA}"/>
                    </a:ext>
                  </a:extLst>
                </p14:cNvPr>
                <p14:cNvContentPartPr/>
                <p14:nvPr/>
              </p14:nvContentPartPr>
              <p14:xfrm>
                <a:off x="11113046" y="3321309"/>
                <a:ext cx="127440" cy="327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DF53FCA2-34F0-6FA8-76D1-FABCD9AF31E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106926" y="3315189"/>
                  <a:ext cx="1396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8AD361B1-D9C0-36B9-A4EC-8F8E944463E2}"/>
                    </a:ext>
                  </a:extLst>
                </p14:cNvPr>
                <p14:cNvContentPartPr/>
                <p14:nvPr/>
              </p14:nvContentPartPr>
              <p14:xfrm>
                <a:off x="11278286" y="3198909"/>
                <a:ext cx="255960" cy="4600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8AD361B1-D9C0-36B9-A4EC-8F8E944463E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272166" y="3192789"/>
                  <a:ext cx="26820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A27A3A3E-2C6B-5AF9-73B0-0E84BFD052BF}"/>
                    </a:ext>
                  </a:extLst>
                </p14:cNvPr>
                <p14:cNvContentPartPr/>
                <p14:nvPr/>
              </p14:nvContentPartPr>
              <p14:xfrm>
                <a:off x="10583846" y="3687789"/>
                <a:ext cx="95400" cy="2066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A27A3A3E-2C6B-5AF9-73B0-0E84BFD052B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577726" y="3681669"/>
                  <a:ext cx="1076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433BCA0E-6155-3782-1405-BB44B4ED4E6F}"/>
                    </a:ext>
                  </a:extLst>
                </p14:cNvPr>
                <p14:cNvContentPartPr/>
                <p14:nvPr/>
              </p14:nvContentPartPr>
              <p14:xfrm>
                <a:off x="10577366" y="3810549"/>
                <a:ext cx="131040" cy="115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433BCA0E-6155-3782-1405-BB44B4ED4E6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571246" y="3804429"/>
                  <a:ext cx="143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9482D3BD-D9CB-CF46-5E0D-0A780EE0A77F}"/>
                    </a:ext>
                  </a:extLst>
                </p14:cNvPr>
                <p14:cNvContentPartPr/>
                <p14:nvPr/>
              </p14:nvContentPartPr>
              <p14:xfrm>
                <a:off x="10697246" y="3758349"/>
                <a:ext cx="333360" cy="1270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9482D3BD-D9CB-CF46-5E0D-0A780EE0A77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691126" y="3752229"/>
                  <a:ext cx="345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96FF50E6-CB2C-60D5-E0F8-8B8C2A28D25B}"/>
                    </a:ext>
                  </a:extLst>
                </p14:cNvPr>
                <p14:cNvContentPartPr/>
                <p14:nvPr/>
              </p14:nvContentPartPr>
              <p14:xfrm>
                <a:off x="11040326" y="3753669"/>
                <a:ext cx="101520" cy="1450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96FF50E6-CB2C-60D5-E0F8-8B8C2A28D25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034206" y="3747549"/>
                  <a:ext cx="113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4A783C2B-9D24-5C5D-8318-61DBF762F802}"/>
                    </a:ext>
                  </a:extLst>
                </p14:cNvPr>
                <p14:cNvContentPartPr/>
                <p14:nvPr/>
              </p14:nvContentPartPr>
              <p14:xfrm>
                <a:off x="11162006" y="3765909"/>
                <a:ext cx="98280" cy="1090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4A783C2B-9D24-5C5D-8318-61DBF762F80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155886" y="3759789"/>
                  <a:ext cx="1105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C7323B86-1AC5-20CC-A92C-7114C6024010}"/>
                    </a:ext>
                  </a:extLst>
                </p14:cNvPr>
                <p14:cNvContentPartPr/>
                <p14:nvPr/>
              </p14:nvContentPartPr>
              <p14:xfrm>
                <a:off x="11155166" y="3685629"/>
                <a:ext cx="48600" cy="370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C7323B86-1AC5-20CC-A92C-7114C602401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149046" y="3679509"/>
                  <a:ext cx="60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9495404C-FD79-0015-78FD-8941288B80B0}"/>
                    </a:ext>
                  </a:extLst>
                </p14:cNvPr>
                <p14:cNvContentPartPr/>
                <p14:nvPr/>
              </p14:nvContentPartPr>
              <p14:xfrm>
                <a:off x="11234726" y="3593469"/>
                <a:ext cx="170640" cy="2955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9495404C-FD79-0015-78FD-8941288B80B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228606" y="3587349"/>
                  <a:ext cx="1828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86692547-DAFD-2AEE-A010-12138FF9766B}"/>
                    </a:ext>
                  </a:extLst>
                </p14:cNvPr>
                <p14:cNvContentPartPr/>
                <p14:nvPr/>
              </p14:nvContentPartPr>
              <p14:xfrm>
                <a:off x="11436326" y="3684549"/>
                <a:ext cx="84240" cy="1929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86692547-DAFD-2AEE-A010-12138FF9766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430206" y="3678429"/>
                  <a:ext cx="964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32A16861-6196-EF09-E8C3-8D3EE58F8313}"/>
                    </a:ext>
                  </a:extLst>
                </p14:cNvPr>
                <p14:cNvContentPartPr/>
                <p14:nvPr/>
              </p14:nvContentPartPr>
              <p14:xfrm>
                <a:off x="11520206" y="3770589"/>
                <a:ext cx="184320" cy="1198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32A16861-6196-EF09-E8C3-8D3EE58F831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514086" y="3764469"/>
                  <a:ext cx="196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A9E68D0C-141A-7821-EA73-26F21E4E9795}"/>
                    </a:ext>
                  </a:extLst>
                </p14:cNvPr>
                <p14:cNvContentPartPr/>
                <p14:nvPr/>
              </p14:nvContentPartPr>
              <p14:xfrm>
                <a:off x="11793446" y="3485109"/>
                <a:ext cx="196920" cy="5014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A9E68D0C-141A-7821-EA73-26F21E4E979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787326" y="3478989"/>
                  <a:ext cx="209160" cy="51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1680AE17-FFF6-615E-C07F-17601A8A1BF8}"/>
              </a:ext>
            </a:extLst>
          </p:cNvPr>
          <p:cNvGrpSpPr/>
          <p:nvPr/>
        </p:nvGrpSpPr>
        <p:grpSpPr>
          <a:xfrm>
            <a:off x="732446" y="3473949"/>
            <a:ext cx="791280" cy="387360"/>
            <a:chOff x="732446" y="3473949"/>
            <a:chExt cx="791280" cy="3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30E069A6-2C01-3E14-DAD3-B6288BC453F1}"/>
                    </a:ext>
                  </a:extLst>
                </p14:cNvPr>
                <p14:cNvContentPartPr/>
                <p14:nvPr/>
              </p14:nvContentPartPr>
              <p14:xfrm>
                <a:off x="732446" y="3473949"/>
                <a:ext cx="302040" cy="2671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30E069A6-2C01-3E14-DAD3-B6288BC453F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26326" y="3467829"/>
                  <a:ext cx="3142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671022C3-7889-F10E-0347-C14B04D45CA1}"/>
                    </a:ext>
                  </a:extLst>
                </p14:cNvPr>
                <p14:cNvContentPartPr/>
                <p14:nvPr/>
              </p14:nvContentPartPr>
              <p14:xfrm>
                <a:off x="1070846" y="3562509"/>
                <a:ext cx="254160" cy="1522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671022C3-7889-F10E-0347-C14B04D45CA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64726" y="3556389"/>
                  <a:ext cx="266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A5525F3C-3093-B8C7-8E47-4AB27DB13E64}"/>
                    </a:ext>
                  </a:extLst>
                </p14:cNvPr>
                <p14:cNvContentPartPr/>
                <p14:nvPr/>
              </p14:nvContentPartPr>
              <p14:xfrm>
                <a:off x="1359926" y="3582669"/>
                <a:ext cx="42120" cy="2786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A5525F3C-3093-B8C7-8E47-4AB27DB13E6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353806" y="3576549"/>
                  <a:ext cx="543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E7FB584A-DEDB-DE68-61DA-34EC2AD862ED}"/>
                    </a:ext>
                  </a:extLst>
                </p14:cNvPr>
                <p14:cNvContentPartPr/>
                <p14:nvPr/>
              </p14:nvContentPartPr>
              <p14:xfrm>
                <a:off x="1354166" y="3535869"/>
                <a:ext cx="169560" cy="1713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E7FB584A-DEDB-DE68-61DA-34EC2AD862E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348046" y="3529749"/>
                  <a:ext cx="18180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F49A5EB9-6612-C4EE-C9FB-D855FC5A56FD}"/>
              </a:ext>
            </a:extLst>
          </p:cNvPr>
          <p:cNvGrpSpPr/>
          <p:nvPr/>
        </p:nvGrpSpPr>
        <p:grpSpPr>
          <a:xfrm>
            <a:off x="1711646" y="3552429"/>
            <a:ext cx="38160" cy="130320"/>
            <a:chOff x="1711646" y="3552429"/>
            <a:chExt cx="38160" cy="13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3AFFA339-6515-EBDC-45C3-044A650A80CB}"/>
                    </a:ext>
                  </a:extLst>
                </p14:cNvPr>
                <p14:cNvContentPartPr/>
                <p14:nvPr/>
              </p14:nvContentPartPr>
              <p14:xfrm>
                <a:off x="1720286" y="3552429"/>
                <a:ext cx="29520" cy="129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3AFFA339-6515-EBDC-45C3-044A650A80C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714166" y="3546309"/>
                  <a:ext cx="41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344177E5-CBFD-A7A7-D441-75F2FCC40072}"/>
                    </a:ext>
                  </a:extLst>
                </p14:cNvPr>
                <p14:cNvContentPartPr/>
                <p14:nvPr/>
              </p14:nvContentPartPr>
              <p14:xfrm>
                <a:off x="1711646" y="3652869"/>
                <a:ext cx="34200" cy="2988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344177E5-CBFD-A7A7-D441-75F2FCC4007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705526" y="3646749"/>
                  <a:ext cx="4644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3679D405-9E65-0370-F08A-5F2E8EE90372}"/>
              </a:ext>
            </a:extLst>
          </p:cNvPr>
          <p:cNvGrpSpPr/>
          <p:nvPr/>
        </p:nvGrpSpPr>
        <p:grpSpPr>
          <a:xfrm>
            <a:off x="2735846" y="3378189"/>
            <a:ext cx="2646360" cy="410400"/>
            <a:chOff x="2735846" y="3378189"/>
            <a:chExt cx="264636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85BE0EA4-C17D-3CC3-AAC9-1DC2E990BE4B}"/>
                    </a:ext>
                  </a:extLst>
                </p14:cNvPr>
                <p14:cNvContentPartPr/>
                <p14:nvPr/>
              </p14:nvContentPartPr>
              <p14:xfrm>
                <a:off x="2735846" y="3563949"/>
                <a:ext cx="165960" cy="1965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85BE0EA4-C17D-3CC3-AAC9-1DC2E990BE4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729726" y="3557829"/>
                  <a:ext cx="1782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F61E1F65-FF46-FBD5-035A-D6EE9C613289}"/>
                    </a:ext>
                  </a:extLst>
                </p14:cNvPr>
                <p14:cNvContentPartPr/>
                <p14:nvPr/>
              </p14:nvContentPartPr>
              <p14:xfrm>
                <a:off x="2938166" y="3419949"/>
                <a:ext cx="138240" cy="11880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F61E1F65-FF46-FBD5-035A-D6EE9C61328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932046" y="3413829"/>
                  <a:ext cx="1504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4C99BF36-20AC-1EE9-0DE8-E653548E5BA2}"/>
                    </a:ext>
                  </a:extLst>
                </p14:cNvPr>
                <p14:cNvContentPartPr/>
                <p14:nvPr/>
              </p14:nvContentPartPr>
              <p14:xfrm>
                <a:off x="3122846" y="3418869"/>
                <a:ext cx="45720" cy="16668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4C99BF36-20AC-1EE9-0DE8-E653548E5BA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116726" y="3412749"/>
                  <a:ext cx="579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6B0FE3E9-ACCD-98A2-43AE-D53B04CD2F34}"/>
                    </a:ext>
                  </a:extLst>
                </p14:cNvPr>
                <p14:cNvContentPartPr/>
                <p14:nvPr/>
              </p14:nvContentPartPr>
              <p14:xfrm>
                <a:off x="3100526" y="3397629"/>
                <a:ext cx="130320" cy="10584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6B0FE3E9-ACCD-98A2-43AE-D53B04CD2F3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094406" y="3391509"/>
                  <a:ext cx="142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C6558768-B551-7EA9-EA80-6F6EC1607860}"/>
                    </a:ext>
                  </a:extLst>
                </p14:cNvPr>
                <p14:cNvContentPartPr/>
                <p14:nvPr/>
              </p14:nvContentPartPr>
              <p14:xfrm>
                <a:off x="3241646" y="3515709"/>
                <a:ext cx="155520" cy="2671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C6558768-B551-7EA9-EA80-6F6EC160786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235526" y="3509589"/>
                  <a:ext cx="1677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5D61274C-A02F-BFE6-4510-8D19CF2EDF51}"/>
                    </a:ext>
                  </a:extLst>
                </p14:cNvPr>
                <p14:cNvContentPartPr/>
                <p14:nvPr/>
              </p14:nvContentPartPr>
              <p14:xfrm>
                <a:off x="3376286" y="3608229"/>
                <a:ext cx="228600" cy="1670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5D61274C-A02F-BFE6-4510-8D19CF2EDF5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370166" y="3602109"/>
                  <a:ext cx="2408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6DBBF1DB-BFFA-AC2E-0B44-04265B46A571}"/>
                    </a:ext>
                  </a:extLst>
                </p14:cNvPr>
                <p14:cNvContentPartPr/>
                <p14:nvPr/>
              </p14:nvContentPartPr>
              <p14:xfrm>
                <a:off x="3563126" y="3469269"/>
                <a:ext cx="151560" cy="30492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6DBBF1DB-BFFA-AC2E-0B44-04265B46A57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557006" y="3463149"/>
                  <a:ext cx="1638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E3BCDA19-6F60-9E2D-CFB7-A25FB47B2463}"/>
                    </a:ext>
                  </a:extLst>
                </p14:cNvPr>
                <p14:cNvContentPartPr/>
                <p14:nvPr/>
              </p14:nvContentPartPr>
              <p14:xfrm>
                <a:off x="3742406" y="3378909"/>
                <a:ext cx="145080" cy="352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E3BCDA19-6F60-9E2D-CFB7-A25FB47B246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736286" y="3372789"/>
                  <a:ext cx="157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B051B397-6C5D-AEDC-A1F0-F6D83157307F}"/>
                    </a:ext>
                  </a:extLst>
                </p14:cNvPr>
                <p14:cNvContentPartPr/>
                <p14:nvPr/>
              </p14:nvContentPartPr>
              <p14:xfrm>
                <a:off x="3797126" y="3413829"/>
                <a:ext cx="78840" cy="11592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B051B397-6C5D-AEDC-A1F0-F6D83157307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791006" y="3407709"/>
                  <a:ext cx="910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20A7B9F6-5158-C4BC-2ABE-14376D0D0FF0}"/>
                    </a:ext>
                  </a:extLst>
                </p14:cNvPr>
                <p14:cNvContentPartPr/>
                <p14:nvPr/>
              </p14:nvContentPartPr>
              <p14:xfrm>
                <a:off x="4245326" y="3444069"/>
                <a:ext cx="10080" cy="46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20A7B9F6-5158-C4BC-2ABE-14376D0D0FF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239206" y="3437949"/>
                  <a:ext cx="223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4B987153-D55F-8095-404B-767248B0D87F}"/>
                    </a:ext>
                  </a:extLst>
                </p14:cNvPr>
                <p14:cNvContentPartPr/>
                <p14:nvPr/>
              </p14:nvContentPartPr>
              <p14:xfrm>
                <a:off x="4054886" y="3567549"/>
                <a:ext cx="244440" cy="16056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4B987153-D55F-8095-404B-767248B0D87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048766" y="3561429"/>
                  <a:ext cx="256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97B1DCD5-2A0A-1F99-0023-E51B20D5F066}"/>
                    </a:ext>
                  </a:extLst>
                </p14:cNvPr>
                <p14:cNvContentPartPr/>
                <p14:nvPr/>
              </p14:nvContentPartPr>
              <p14:xfrm>
                <a:off x="4131926" y="3558189"/>
                <a:ext cx="143640" cy="1846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97B1DCD5-2A0A-1F99-0023-E51B20D5F06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125806" y="3552069"/>
                  <a:ext cx="1558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C0E41C90-1122-8715-30E0-4CB00468FD9C}"/>
                    </a:ext>
                  </a:extLst>
                </p14:cNvPr>
                <p14:cNvContentPartPr/>
                <p14:nvPr/>
              </p14:nvContentPartPr>
              <p14:xfrm>
                <a:off x="4286726" y="3392949"/>
                <a:ext cx="126000" cy="11124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C0E41C90-1122-8715-30E0-4CB00468FD9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280606" y="3386829"/>
                  <a:ext cx="1382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FCFEC2DE-2CCE-48B7-09DA-607DF89C520E}"/>
                    </a:ext>
                  </a:extLst>
                </p14:cNvPr>
                <p14:cNvContentPartPr/>
                <p14:nvPr/>
              </p14:nvContentPartPr>
              <p14:xfrm>
                <a:off x="4420286" y="3417069"/>
                <a:ext cx="31320" cy="1378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FCFEC2DE-2CCE-48B7-09DA-607DF89C520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414166" y="3410949"/>
                  <a:ext cx="43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A0F32998-FF97-AFA8-A951-2E2BF9E6DC8D}"/>
                    </a:ext>
                  </a:extLst>
                </p14:cNvPr>
                <p14:cNvContentPartPr/>
                <p14:nvPr/>
              </p14:nvContentPartPr>
              <p14:xfrm>
                <a:off x="4419926" y="3378549"/>
                <a:ext cx="121680" cy="10548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A0F32998-FF97-AFA8-A951-2E2BF9E6DC8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413806" y="3372429"/>
                  <a:ext cx="1339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A95D0964-3CBA-0396-F765-44D40D831246}"/>
                    </a:ext>
                  </a:extLst>
                </p14:cNvPr>
                <p14:cNvContentPartPr/>
                <p14:nvPr/>
              </p14:nvContentPartPr>
              <p14:xfrm>
                <a:off x="4529006" y="3399789"/>
                <a:ext cx="165960" cy="38880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A95D0964-3CBA-0396-F765-44D40D83124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522886" y="3393669"/>
                  <a:ext cx="17820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F9889B08-97F8-3EA2-2E74-04F7C33932AB}"/>
                    </a:ext>
                  </a:extLst>
                </p14:cNvPr>
                <p14:cNvContentPartPr/>
                <p14:nvPr/>
              </p14:nvContentPartPr>
              <p14:xfrm>
                <a:off x="4653206" y="3547029"/>
                <a:ext cx="243000" cy="17388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F9889B08-97F8-3EA2-2E74-04F7C33932A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647086" y="3540909"/>
                  <a:ext cx="2552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AB6370A9-DDF2-6B9F-A43B-C9BBF0971C82}"/>
                    </a:ext>
                  </a:extLst>
                </p14:cNvPr>
                <p14:cNvContentPartPr/>
                <p14:nvPr/>
              </p14:nvContentPartPr>
              <p14:xfrm>
                <a:off x="4854446" y="3378189"/>
                <a:ext cx="151200" cy="40644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AB6370A9-DDF2-6B9F-A43B-C9BBF0971C8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848326" y="3372069"/>
                  <a:ext cx="16344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338BEB56-8177-7271-6243-CD3DBD6C665D}"/>
                    </a:ext>
                  </a:extLst>
                </p14:cNvPr>
                <p14:cNvContentPartPr/>
                <p14:nvPr/>
              </p14:nvContentPartPr>
              <p14:xfrm>
                <a:off x="5180606" y="3567549"/>
                <a:ext cx="159840" cy="223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338BEB56-8177-7271-6243-CD3DBD6C665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174486" y="3561429"/>
                  <a:ext cx="172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FA578A2D-E1ED-281F-5D7A-A29EB87719F0}"/>
                    </a:ext>
                  </a:extLst>
                </p14:cNvPr>
                <p14:cNvContentPartPr/>
                <p14:nvPr/>
              </p14:nvContentPartPr>
              <p14:xfrm>
                <a:off x="5166926" y="3629829"/>
                <a:ext cx="215280" cy="4788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FA578A2D-E1ED-281F-5D7A-A29EB87719F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160806" y="3623709"/>
                  <a:ext cx="22752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2B2C6B5B-E006-E2E3-CA56-8EAFD20D074C}"/>
              </a:ext>
            </a:extLst>
          </p:cNvPr>
          <p:cNvGrpSpPr/>
          <p:nvPr/>
        </p:nvGrpSpPr>
        <p:grpSpPr>
          <a:xfrm>
            <a:off x="5645726" y="3381429"/>
            <a:ext cx="638280" cy="322560"/>
            <a:chOff x="5645726" y="3381429"/>
            <a:chExt cx="638280" cy="32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C3362D34-1D07-4017-625B-B42E07E502AE}"/>
                    </a:ext>
                  </a:extLst>
                </p14:cNvPr>
                <p14:cNvContentPartPr/>
                <p14:nvPr/>
              </p14:nvContentPartPr>
              <p14:xfrm>
                <a:off x="5645726" y="3488709"/>
                <a:ext cx="217080" cy="21528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C3362D34-1D07-4017-625B-B42E07E502A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639606" y="3482589"/>
                  <a:ext cx="2293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C81145AA-395E-9E2E-027C-A3543C47632B}"/>
                    </a:ext>
                  </a:extLst>
                </p14:cNvPr>
                <p14:cNvContentPartPr/>
                <p14:nvPr/>
              </p14:nvContentPartPr>
              <p14:xfrm>
                <a:off x="5988086" y="3381429"/>
                <a:ext cx="295920" cy="26712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C81145AA-395E-9E2E-027C-A3543C47632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981966" y="3375309"/>
                  <a:ext cx="308160" cy="27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3" name="Group 452">
            <a:extLst>
              <a:ext uri="{FF2B5EF4-FFF2-40B4-BE49-F238E27FC236}">
                <a16:creationId xmlns:a16="http://schemas.microsoft.com/office/drawing/2014/main" id="{2CDF51B5-FA0D-9C5E-2F2C-F8BC8D6191A6}"/>
              </a:ext>
            </a:extLst>
          </p:cNvPr>
          <p:cNvGrpSpPr/>
          <p:nvPr/>
        </p:nvGrpSpPr>
        <p:grpSpPr>
          <a:xfrm>
            <a:off x="7665840" y="1342928"/>
            <a:ext cx="257400" cy="281520"/>
            <a:chOff x="7665840" y="1342928"/>
            <a:chExt cx="25740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C0B197E-1085-2FBD-75B8-3BB620483CC5}"/>
                    </a:ext>
                  </a:extLst>
                </p14:cNvPr>
                <p14:cNvContentPartPr/>
                <p14:nvPr/>
              </p14:nvContentPartPr>
              <p14:xfrm>
                <a:off x="7665840" y="1342928"/>
                <a:ext cx="257400" cy="281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C0B197E-1085-2FBD-75B8-3BB620483CC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659720" y="1336808"/>
                  <a:ext cx="2696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F3778A4-21B3-E594-910C-0AF4C857C0A4}"/>
                    </a:ext>
                  </a:extLst>
                </p14:cNvPr>
                <p14:cNvContentPartPr/>
                <p14:nvPr/>
              </p14:nvContentPartPr>
              <p14:xfrm>
                <a:off x="7674480" y="1509608"/>
                <a:ext cx="205920" cy="14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F3778A4-21B3-E594-910C-0AF4C857C0A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668360" y="1503488"/>
                  <a:ext cx="21816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C40EFC22-1C9D-AAA2-CC5C-D072D425799D}"/>
              </a:ext>
            </a:extLst>
          </p:cNvPr>
          <p:cNvGrpSpPr/>
          <p:nvPr/>
        </p:nvGrpSpPr>
        <p:grpSpPr>
          <a:xfrm>
            <a:off x="2538566" y="1208829"/>
            <a:ext cx="740520" cy="470520"/>
            <a:chOff x="2538566" y="1208829"/>
            <a:chExt cx="740520" cy="47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C3BD5E2A-4396-1CC9-48CC-46BF3AF90305}"/>
                    </a:ext>
                  </a:extLst>
                </p14:cNvPr>
                <p14:cNvContentPartPr/>
                <p14:nvPr/>
              </p14:nvContentPartPr>
              <p14:xfrm>
                <a:off x="2538566" y="1397109"/>
                <a:ext cx="221400" cy="24588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C3BD5E2A-4396-1CC9-48CC-46BF3AF90305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532446" y="1390989"/>
                  <a:ext cx="2336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23D7539E-079D-F76C-BAC7-2DBD3149F5EB}"/>
                    </a:ext>
                  </a:extLst>
                </p14:cNvPr>
                <p14:cNvContentPartPr/>
                <p14:nvPr/>
              </p14:nvContentPartPr>
              <p14:xfrm>
                <a:off x="2608766" y="1493229"/>
                <a:ext cx="109080" cy="1296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23D7539E-079D-F76C-BAC7-2DBD3149F5E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602646" y="1487109"/>
                  <a:ext cx="121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6530AE0D-D007-7AAE-6553-C7C8F713871C}"/>
                    </a:ext>
                  </a:extLst>
                </p14:cNvPr>
                <p14:cNvContentPartPr/>
                <p14:nvPr/>
              </p14:nvContentPartPr>
              <p14:xfrm>
                <a:off x="2737286" y="1243749"/>
                <a:ext cx="150840" cy="10116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6530AE0D-D007-7AAE-6553-C7C8F713871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731166" y="1237629"/>
                  <a:ext cx="163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5481D549-1BE9-4E14-8E17-577EC2D61987}"/>
                    </a:ext>
                  </a:extLst>
                </p14:cNvPr>
                <p14:cNvContentPartPr/>
                <p14:nvPr/>
              </p14:nvContentPartPr>
              <p14:xfrm>
                <a:off x="2885966" y="1257069"/>
                <a:ext cx="12960" cy="13500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5481D549-1BE9-4E14-8E17-577EC2D6198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879846" y="1250949"/>
                  <a:ext cx="252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AB2A6CB2-A796-7CCC-1398-E2E92F090AFF}"/>
                    </a:ext>
                  </a:extLst>
                </p14:cNvPr>
                <p14:cNvContentPartPr/>
                <p14:nvPr/>
              </p14:nvContentPartPr>
              <p14:xfrm>
                <a:off x="2887406" y="1208829"/>
                <a:ext cx="123480" cy="12240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AB2A6CB2-A796-7CCC-1398-E2E92F090AF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881286" y="1202709"/>
                  <a:ext cx="135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DF2218E9-C8EC-0179-74F3-086F47792576}"/>
                    </a:ext>
                  </a:extLst>
                </p14:cNvPr>
                <p14:cNvContentPartPr/>
                <p14:nvPr/>
              </p14:nvContentPartPr>
              <p14:xfrm>
                <a:off x="2895686" y="1313589"/>
                <a:ext cx="153000" cy="31608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DF2218E9-C8EC-0179-74F3-086F4779257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889566" y="1307469"/>
                  <a:ext cx="1652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3E777677-3BCA-3613-0C5A-EAB4A222C118}"/>
                    </a:ext>
                  </a:extLst>
                </p14:cNvPr>
                <p14:cNvContentPartPr/>
                <p14:nvPr/>
              </p14:nvContentPartPr>
              <p14:xfrm>
                <a:off x="2967326" y="1435269"/>
                <a:ext cx="206280" cy="18252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3E777677-3BCA-3613-0C5A-EAB4A222C11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961206" y="1429149"/>
                  <a:ext cx="2185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BEB271FC-052A-6BC4-D1AA-916B96E46848}"/>
                    </a:ext>
                  </a:extLst>
                </p14:cNvPr>
                <p14:cNvContentPartPr/>
                <p14:nvPr/>
              </p14:nvContentPartPr>
              <p14:xfrm>
                <a:off x="3154526" y="1273629"/>
                <a:ext cx="124560" cy="40572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BEB271FC-052A-6BC4-D1AA-916B96E4684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148406" y="1267509"/>
                  <a:ext cx="136800" cy="41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77732079-02B8-7993-7FBA-F8F649762227}"/>
              </a:ext>
            </a:extLst>
          </p:cNvPr>
          <p:cNvGrpSpPr/>
          <p:nvPr/>
        </p:nvGrpSpPr>
        <p:grpSpPr>
          <a:xfrm>
            <a:off x="3421286" y="1447149"/>
            <a:ext cx="222480" cy="142200"/>
            <a:chOff x="3421286" y="1447149"/>
            <a:chExt cx="222480" cy="14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9A6ED521-5BC5-2E1A-DD8E-5F1D61C1962B}"/>
                    </a:ext>
                  </a:extLst>
                </p14:cNvPr>
                <p14:cNvContentPartPr/>
                <p14:nvPr/>
              </p14:nvContentPartPr>
              <p14:xfrm>
                <a:off x="3421286" y="1447149"/>
                <a:ext cx="41400" cy="4320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9A6ED521-5BC5-2E1A-DD8E-5F1D61C1962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415166" y="1441029"/>
                  <a:ext cx="536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8529F1A7-BC26-65DF-DB88-CE7B8FCA152D}"/>
                    </a:ext>
                  </a:extLst>
                </p14:cNvPr>
                <p14:cNvContentPartPr/>
                <p14:nvPr/>
              </p14:nvContentPartPr>
              <p14:xfrm>
                <a:off x="3425246" y="1563069"/>
                <a:ext cx="48240" cy="2628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8529F1A7-BC26-65DF-DB88-CE7B8FCA152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419126" y="1556949"/>
                  <a:ext cx="60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23C8AF0A-C091-790D-396A-E32F0BF35E76}"/>
                    </a:ext>
                  </a:extLst>
                </p14:cNvPr>
                <p14:cNvContentPartPr/>
                <p14:nvPr/>
              </p14:nvContentPartPr>
              <p14:xfrm>
                <a:off x="3532886" y="1473069"/>
                <a:ext cx="110880" cy="1908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23C8AF0A-C091-790D-396A-E32F0BF35E7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526766" y="1466949"/>
                  <a:ext cx="123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71133CEB-F10F-99C0-C1C4-5CB08E79B00C}"/>
                    </a:ext>
                  </a:extLst>
                </p14:cNvPr>
                <p14:cNvContentPartPr/>
                <p14:nvPr/>
              </p14:nvContentPartPr>
              <p14:xfrm>
                <a:off x="3524246" y="1545429"/>
                <a:ext cx="106920" cy="3204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71133CEB-F10F-99C0-C1C4-5CB08E79B00C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518126" y="1539309"/>
                  <a:ext cx="11916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1780F433-40F6-1A13-0697-54697CA86900}"/>
              </a:ext>
            </a:extLst>
          </p:cNvPr>
          <p:cNvGrpSpPr/>
          <p:nvPr/>
        </p:nvGrpSpPr>
        <p:grpSpPr>
          <a:xfrm>
            <a:off x="576566" y="4604709"/>
            <a:ext cx="424080" cy="359280"/>
            <a:chOff x="576566" y="4604709"/>
            <a:chExt cx="42408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4190416D-E120-16B2-EA14-E31B9E4ABD57}"/>
                    </a:ext>
                  </a:extLst>
                </p14:cNvPr>
                <p14:cNvContentPartPr/>
                <p14:nvPr/>
              </p14:nvContentPartPr>
              <p14:xfrm>
                <a:off x="576566" y="4733589"/>
                <a:ext cx="294120" cy="23040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4190416D-E120-16B2-EA14-E31B9E4ABD5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70446" y="4727469"/>
                  <a:ext cx="3063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31CCAC07-3F3D-8529-2250-BAAAFDDF774A}"/>
                    </a:ext>
                  </a:extLst>
                </p14:cNvPr>
                <p14:cNvContentPartPr/>
                <p14:nvPr/>
              </p14:nvContentPartPr>
              <p14:xfrm>
                <a:off x="633446" y="4847349"/>
                <a:ext cx="200160" cy="5004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31CCAC07-3F3D-8529-2250-BAAAFDDF774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27326" y="4841229"/>
                  <a:ext cx="2124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F2FEC8BB-D951-D460-129E-6B95A826D893}"/>
                    </a:ext>
                  </a:extLst>
                </p14:cNvPr>
                <p14:cNvContentPartPr/>
                <p14:nvPr/>
              </p14:nvContentPartPr>
              <p14:xfrm>
                <a:off x="858086" y="4604709"/>
                <a:ext cx="142560" cy="13968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F2FEC8BB-D951-D460-129E-6B95A826D89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51966" y="4598589"/>
                  <a:ext cx="15480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0" name="Group 479">
            <a:extLst>
              <a:ext uri="{FF2B5EF4-FFF2-40B4-BE49-F238E27FC236}">
                <a16:creationId xmlns:a16="http://schemas.microsoft.com/office/drawing/2014/main" id="{F20C9C65-7003-D3BF-114D-FC93E194C1C1}"/>
              </a:ext>
            </a:extLst>
          </p:cNvPr>
          <p:cNvGrpSpPr/>
          <p:nvPr/>
        </p:nvGrpSpPr>
        <p:grpSpPr>
          <a:xfrm>
            <a:off x="1181726" y="4796229"/>
            <a:ext cx="320400" cy="122400"/>
            <a:chOff x="1181726" y="4796229"/>
            <a:chExt cx="320400" cy="12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56CA439B-DA71-B4FC-928E-2E4D128E558B}"/>
                    </a:ext>
                  </a:extLst>
                </p14:cNvPr>
                <p14:cNvContentPartPr/>
                <p14:nvPr/>
              </p14:nvContentPartPr>
              <p14:xfrm>
                <a:off x="1181726" y="4798029"/>
                <a:ext cx="27720" cy="3060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56CA439B-DA71-B4FC-928E-2E4D128E558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75606" y="4791909"/>
                  <a:ext cx="399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1B8D90E7-A7ED-EA99-AC12-4AA96F10B596}"/>
                    </a:ext>
                  </a:extLst>
                </p14:cNvPr>
                <p14:cNvContentPartPr/>
                <p14:nvPr/>
              </p14:nvContentPartPr>
              <p14:xfrm>
                <a:off x="1186046" y="4901709"/>
                <a:ext cx="38520" cy="1692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1B8D90E7-A7ED-EA99-AC12-4AA96F10B59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79926" y="4895589"/>
                  <a:ext cx="50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E98BD530-C659-C542-57E5-3A7D14B11784}"/>
                    </a:ext>
                  </a:extLst>
                </p14:cNvPr>
                <p14:cNvContentPartPr/>
                <p14:nvPr/>
              </p14:nvContentPartPr>
              <p14:xfrm>
                <a:off x="1355246" y="4796229"/>
                <a:ext cx="135360" cy="20520"/>
              </p14:xfrm>
            </p:contentPart>
          </mc:Choice>
          <mc:Fallback xmlns=""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E98BD530-C659-C542-57E5-3A7D14B1178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349126" y="4790109"/>
                  <a:ext cx="147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06701545-74B1-818C-44FB-319B22ED9D2C}"/>
                    </a:ext>
                  </a:extLst>
                </p14:cNvPr>
                <p14:cNvContentPartPr/>
                <p14:nvPr/>
              </p14:nvContentPartPr>
              <p14:xfrm>
                <a:off x="1378286" y="4897029"/>
                <a:ext cx="123840" cy="1620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06701545-74B1-818C-44FB-319B22ED9D2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372166" y="4890909"/>
                  <a:ext cx="13608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45BA51FA-EBBD-DEF9-4903-AE9815A554EA}"/>
              </a:ext>
            </a:extLst>
          </p:cNvPr>
          <p:cNvGrpSpPr/>
          <p:nvPr/>
        </p:nvGrpSpPr>
        <p:grpSpPr>
          <a:xfrm>
            <a:off x="1755206" y="4522989"/>
            <a:ext cx="1329840" cy="390960"/>
            <a:chOff x="1755206" y="4522989"/>
            <a:chExt cx="132984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49AF3D48-C42E-9AC2-B613-707DB4E54601}"/>
                    </a:ext>
                  </a:extLst>
                </p14:cNvPr>
                <p14:cNvContentPartPr/>
                <p14:nvPr/>
              </p14:nvContentPartPr>
              <p14:xfrm>
                <a:off x="1755206" y="4700109"/>
                <a:ext cx="263880" cy="21384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49AF3D48-C42E-9AC2-B613-707DB4E5460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749086" y="4693989"/>
                  <a:ext cx="2761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9FD3F0C8-7363-1A7D-DEF0-782667471289}"/>
                    </a:ext>
                  </a:extLst>
                </p14:cNvPr>
                <p14:cNvContentPartPr/>
                <p14:nvPr/>
              </p14:nvContentPartPr>
              <p14:xfrm>
                <a:off x="1809926" y="4791549"/>
                <a:ext cx="160200" cy="26280"/>
              </p14:xfrm>
            </p:contentPart>
          </mc:Choice>
          <mc:Fallback xmlns=""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9FD3F0C8-7363-1A7D-DEF0-78266747128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803806" y="4785429"/>
                  <a:ext cx="172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775E1ACE-B7AE-80B0-863F-9B25124E5046}"/>
                    </a:ext>
                  </a:extLst>
                </p14:cNvPr>
                <p14:cNvContentPartPr/>
                <p14:nvPr/>
              </p14:nvContentPartPr>
              <p14:xfrm>
                <a:off x="1984526" y="4551789"/>
                <a:ext cx="129600" cy="11412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775E1ACE-B7AE-80B0-863F-9B25124E504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978406" y="4545669"/>
                  <a:ext cx="141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E20468F7-34F5-AC31-602D-64DAF9A0B8DE}"/>
                    </a:ext>
                  </a:extLst>
                </p14:cNvPr>
                <p14:cNvContentPartPr/>
                <p14:nvPr/>
              </p14:nvContentPartPr>
              <p14:xfrm>
                <a:off x="2127446" y="4578429"/>
                <a:ext cx="12960" cy="12816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E20468F7-34F5-AC31-602D-64DAF9A0B8DE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121326" y="4572309"/>
                  <a:ext cx="25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B342CCAE-457B-6AF4-A77A-74C75A3309E6}"/>
                    </a:ext>
                  </a:extLst>
                </p14:cNvPr>
                <p14:cNvContentPartPr/>
                <p14:nvPr/>
              </p14:nvContentPartPr>
              <p14:xfrm>
                <a:off x="2123486" y="4533789"/>
                <a:ext cx="100080" cy="131760"/>
              </p14:xfrm>
            </p:contentPart>
          </mc:Choice>
          <mc:Fallback xmlns=""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B342CCAE-457B-6AF4-A77A-74C75A3309E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117366" y="4527669"/>
                  <a:ext cx="112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8941C0CC-BB6B-ACED-6C57-40EA11BB464B}"/>
                    </a:ext>
                  </a:extLst>
                </p14:cNvPr>
                <p14:cNvContentPartPr/>
                <p14:nvPr/>
              </p14:nvContentPartPr>
              <p14:xfrm>
                <a:off x="2200526" y="4560429"/>
                <a:ext cx="163080" cy="31896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8941C0CC-BB6B-ACED-6C57-40EA11BB464B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194406" y="4554309"/>
                  <a:ext cx="1753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F6D3B42E-5D55-A646-8727-60EC695A0A39}"/>
                    </a:ext>
                  </a:extLst>
                </p14:cNvPr>
                <p14:cNvContentPartPr/>
                <p14:nvPr/>
              </p14:nvContentPartPr>
              <p14:xfrm>
                <a:off x="2338046" y="4653669"/>
                <a:ext cx="149760" cy="17388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F6D3B42E-5D55-A646-8727-60EC695A0A3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331926" y="4647549"/>
                  <a:ext cx="1620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4F539452-4355-F3FB-BFCC-191539ECB8D9}"/>
                    </a:ext>
                  </a:extLst>
                </p14:cNvPr>
                <p14:cNvContentPartPr/>
                <p14:nvPr/>
              </p14:nvContentPartPr>
              <p14:xfrm>
                <a:off x="2478446" y="4522989"/>
                <a:ext cx="176400" cy="37080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4F539452-4355-F3FB-BFCC-191539ECB8D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472326" y="4516869"/>
                  <a:ext cx="18864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D8F974A8-E7B5-0B68-9281-F3FE30AE4640}"/>
                    </a:ext>
                  </a:extLst>
                </p14:cNvPr>
                <p14:cNvContentPartPr/>
                <p14:nvPr/>
              </p14:nvContentPartPr>
              <p14:xfrm>
                <a:off x="2801366" y="4693629"/>
                <a:ext cx="53640" cy="1944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D8F974A8-E7B5-0B68-9281-F3FE30AE464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795246" y="4687509"/>
                  <a:ext cx="65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90FC8233-C44B-3DA7-E3B1-7F3118C7E012}"/>
                    </a:ext>
                  </a:extLst>
                </p14:cNvPr>
                <p14:cNvContentPartPr/>
                <p14:nvPr/>
              </p14:nvContentPartPr>
              <p14:xfrm>
                <a:off x="2816846" y="4763829"/>
                <a:ext cx="41040" cy="20160"/>
              </p14:xfrm>
            </p:contentPart>
          </mc:Choice>
          <mc:Fallback xmlns=""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90FC8233-C44B-3DA7-E3B1-7F3118C7E01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810726" y="4757709"/>
                  <a:ext cx="53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5FACA1B0-C349-6167-F4A2-1C4A7324B700}"/>
                    </a:ext>
                  </a:extLst>
                </p14:cNvPr>
                <p14:cNvContentPartPr/>
                <p14:nvPr/>
              </p14:nvContentPartPr>
              <p14:xfrm>
                <a:off x="2944286" y="4704429"/>
                <a:ext cx="118440" cy="6840"/>
              </p14:xfrm>
            </p:contentPart>
          </mc:Choice>
          <mc:Fallback xmlns=""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5FACA1B0-C349-6167-F4A2-1C4A7324B70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938166" y="4698309"/>
                  <a:ext cx="1306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802E3627-603E-7445-4F6A-C956057070C0}"/>
                    </a:ext>
                  </a:extLst>
                </p14:cNvPr>
                <p14:cNvContentPartPr/>
                <p14:nvPr/>
              </p14:nvContentPartPr>
              <p14:xfrm>
                <a:off x="2945006" y="4774989"/>
                <a:ext cx="140040" cy="29520"/>
              </p14:xfrm>
            </p:contentPart>
          </mc:Choice>
          <mc:Fallback xmlns=""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802E3627-603E-7445-4F6A-C956057070C0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938886" y="4768869"/>
                  <a:ext cx="15228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5" name="Group 504">
            <a:extLst>
              <a:ext uri="{FF2B5EF4-FFF2-40B4-BE49-F238E27FC236}">
                <a16:creationId xmlns:a16="http://schemas.microsoft.com/office/drawing/2014/main" id="{DDA022DC-C2FA-CECF-5172-5E03E4593212}"/>
              </a:ext>
            </a:extLst>
          </p:cNvPr>
          <p:cNvGrpSpPr/>
          <p:nvPr/>
        </p:nvGrpSpPr>
        <p:grpSpPr>
          <a:xfrm>
            <a:off x="3304646" y="4432629"/>
            <a:ext cx="1213920" cy="695520"/>
            <a:chOff x="3304646" y="4432629"/>
            <a:chExt cx="1213920" cy="69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F376EFA0-9900-C12C-4743-A71BADC44679}"/>
                    </a:ext>
                  </a:extLst>
                </p14:cNvPr>
                <p14:cNvContentPartPr/>
                <p14:nvPr/>
              </p14:nvContentPartPr>
              <p14:xfrm>
                <a:off x="3304646" y="4432629"/>
                <a:ext cx="469800" cy="399240"/>
              </p14:xfrm>
            </p:contentPart>
          </mc:Choice>
          <mc:Fallback xmlns=""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F376EFA0-9900-C12C-4743-A71BADC44679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298526" y="4426509"/>
                  <a:ext cx="48204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75D63073-658C-83C3-3312-C402D1E1FC2D}"/>
                    </a:ext>
                  </a:extLst>
                </p14:cNvPr>
                <p14:cNvContentPartPr/>
                <p14:nvPr/>
              </p14:nvContentPartPr>
              <p14:xfrm>
                <a:off x="3689126" y="4580589"/>
                <a:ext cx="37800" cy="53280"/>
              </p14:xfrm>
            </p:contentPart>
          </mc:Choice>
          <mc:Fallback xmlns=""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75D63073-658C-83C3-3312-C402D1E1FC2D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683006" y="4574469"/>
                  <a:ext cx="500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B6D21F68-FD20-0DAD-8F91-7186B1E315E2}"/>
                    </a:ext>
                  </a:extLst>
                </p14:cNvPr>
                <p14:cNvContentPartPr/>
                <p14:nvPr/>
              </p14:nvContentPartPr>
              <p14:xfrm>
                <a:off x="3814406" y="4654749"/>
                <a:ext cx="293760" cy="139680"/>
              </p14:xfrm>
            </p:contentPart>
          </mc:Choice>
          <mc:Fallback xmlns=""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B6D21F68-FD20-0DAD-8F91-7186B1E315E2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808286" y="4648629"/>
                  <a:ext cx="3060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56B2975D-A0B9-E09C-DB54-6D4D4028DEA0}"/>
                    </a:ext>
                  </a:extLst>
                </p14:cNvPr>
                <p14:cNvContentPartPr/>
                <p14:nvPr/>
              </p14:nvContentPartPr>
              <p14:xfrm>
                <a:off x="3600926" y="4971909"/>
                <a:ext cx="307080" cy="156240"/>
              </p14:xfrm>
            </p:contentPart>
          </mc:Choice>
          <mc:Fallback xmlns=""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56B2975D-A0B9-E09C-DB54-6D4D4028DEA0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594806" y="4965789"/>
                  <a:ext cx="3193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FD8EC43C-7078-ED72-C6B0-2E43867119C3}"/>
                    </a:ext>
                  </a:extLst>
                </p14:cNvPr>
                <p14:cNvContentPartPr/>
                <p14:nvPr/>
              </p14:nvContentPartPr>
              <p14:xfrm>
                <a:off x="3928526" y="4981269"/>
                <a:ext cx="158400" cy="49680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FD8EC43C-7078-ED72-C6B0-2E43867119C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922406" y="4975149"/>
                  <a:ext cx="1706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E358044E-5454-59F4-8205-7A93EBB91D01}"/>
                    </a:ext>
                  </a:extLst>
                </p14:cNvPr>
                <p14:cNvContentPartPr/>
                <p14:nvPr/>
              </p14:nvContentPartPr>
              <p14:xfrm>
                <a:off x="4027526" y="4918989"/>
                <a:ext cx="102960" cy="182880"/>
              </p14:xfrm>
            </p:contentPart>
          </mc:Choice>
          <mc:Fallback xmlns=""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E358044E-5454-59F4-8205-7A93EBB91D01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021406" y="4912869"/>
                  <a:ext cx="115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4915F3C8-DA41-5F41-311F-392C18B0C1D0}"/>
                    </a:ext>
                  </a:extLst>
                </p14:cNvPr>
                <p14:cNvContentPartPr/>
                <p14:nvPr/>
              </p14:nvContentPartPr>
              <p14:xfrm>
                <a:off x="4223006" y="4908549"/>
                <a:ext cx="165240" cy="151920"/>
              </p14:xfrm>
            </p:contentPart>
          </mc:Choice>
          <mc:Fallback xmlns=""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4915F3C8-DA41-5F41-311F-392C18B0C1D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216886" y="4902429"/>
                  <a:ext cx="1774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A367906D-6AF1-FA95-D6DE-1FFA0EAA5FC7}"/>
                    </a:ext>
                  </a:extLst>
                </p14:cNvPr>
                <p14:cNvContentPartPr/>
                <p14:nvPr/>
              </p14:nvContentPartPr>
              <p14:xfrm>
                <a:off x="4433606" y="4837269"/>
                <a:ext cx="30960" cy="113040"/>
              </p14:xfrm>
            </p:contentPart>
          </mc:Choice>
          <mc:Fallback xmlns=""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A367906D-6AF1-FA95-D6DE-1FFA0EAA5FC7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427486" y="4831149"/>
                  <a:ext cx="43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9F78A3FD-2CE6-FC09-A0C2-0DF8EC870DB0}"/>
                    </a:ext>
                  </a:extLst>
                </p14:cNvPr>
                <p14:cNvContentPartPr/>
                <p14:nvPr/>
              </p14:nvContentPartPr>
              <p14:xfrm>
                <a:off x="4377446" y="4906389"/>
                <a:ext cx="141120" cy="14040"/>
              </p14:xfrm>
            </p:contentPart>
          </mc:Choice>
          <mc:Fallback xmlns=""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9F78A3FD-2CE6-FC09-A0C2-0DF8EC870DB0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371326" y="4900269"/>
                  <a:ext cx="15336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B09AF464-92C0-B25C-D9DF-AF3CF54A75B2}"/>
              </a:ext>
            </a:extLst>
          </p:cNvPr>
          <p:cNvGrpSpPr/>
          <p:nvPr/>
        </p:nvGrpSpPr>
        <p:grpSpPr>
          <a:xfrm>
            <a:off x="4698206" y="4362429"/>
            <a:ext cx="992160" cy="442800"/>
            <a:chOff x="4698206" y="4362429"/>
            <a:chExt cx="99216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A1DD4F8B-A182-B61E-02F0-4D856A1DB3C9}"/>
                    </a:ext>
                  </a:extLst>
                </p14:cNvPr>
                <p14:cNvContentPartPr/>
                <p14:nvPr/>
              </p14:nvContentPartPr>
              <p14:xfrm>
                <a:off x="4698206" y="4586349"/>
                <a:ext cx="242640" cy="212760"/>
              </p14:xfrm>
            </p:contentPart>
          </mc:Choice>
          <mc:Fallback xmlns=""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A1DD4F8B-A182-B61E-02F0-4D856A1DB3C9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692086" y="4580229"/>
                  <a:ext cx="2548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FD8528AE-92A0-4D61-6108-7221D4CC687F}"/>
                    </a:ext>
                  </a:extLst>
                </p14:cNvPr>
                <p14:cNvContentPartPr/>
                <p14:nvPr/>
              </p14:nvContentPartPr>
              <p14:xfrm>
                <a:off x="4736726" y="4684269"/>
                <a:ext cx="145440" cy="18720"/>
              </p14:xfrm>
            </p:contentPart>
          </mc:Choice>
          <mc:Fallback xmlns=""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FD8528AE-92A0-4D61-6108-7221D4CC687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730606" y="4678149"/>
                  <a:ext cx="157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46DD0059-1317-AC84-C03F-DF2E2674C46D}"/>
                    </a:ext>
                  </a:extLst>
                </p14:cNvPr>
                <p14:cNvContentPartPr/>
                <p14:nvPr/>
              </p14:nvContentPartPr>
              <p14:xfrm>
                <a:off x="4922126" y="4395549"/>
                <a:ext cx="147240" cy="124200"/>
              </p14:xfrm>
            </p:contentPart>
          </mc:Choice>
          <mc:Fallback xmlns=""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46DD0059-1317-AC84-C03F-DF2E2674C46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916006" y="4389429"/>
                  <a:ext cx="159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951FDF0D-9182-DF8B-536D-457935F6CBAC}"/>
                    </a:ext>
                  </a:extLst>
                </p14:cNvPr>
                <p14:cNvContentPartPr/>
                <p14:nvPr/>
              </p14:nvContentPartPr>
              <p14:xfrm>
                <a:off x="5085926" y="4426869"/>
                <a:ext cx="27720" cy="140400"/>
              </p14:xfrm>
            </p:contentPart>
          </mc:Choice>
          <mc:Fallback xmlns=""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951FDF0D-9182-DF8B-536D-457935F6CBAC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079806" y="4420749"/>
                  <a:ext cx="39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54AC55D8-F76D-8244-64E7-DA4D0E205E66}"/>
                    </a:ext>
                  </a:extLst>
                </p14:cNvPr>
                <p14:cNvContentPartPr/>
                <p14:nvPr/>
              </p14:nvContentPartPr>
              <p14:xfrm>
                <a:off x="5061446" y="4384389"/>
                <a:ext cx="144720" cy="123480"/>
              </p14:xfrm>
            </p:contentPart>
          </mc:Choice>
          <mc:Fallback xmlns=""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54AC55D8-F76D-8244-64E7-DA4D0E205E66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055326" y="4378269"/>
                  <a:ext cx="1569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E33B403D-CE7B-7726-C8E5-844FF5C250B9}"/>
                    </a:ext>
                  </a:extLst>
                </p14:cNvPr>
                <p14:cNvContentPartPr/>
                <p14:nvPr/>
              </p14:nvContentPartPr>
              <p14:xfrm>
                <a:off x="5202566" y="4409949"/>
                <a:ext cx="157320" cy="395280"/>
              </p14:xfrm>
            </p:contentPart>
          </mc:Choice>
          <mc:Fallback xmlns=""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E33B403D-CE7B-7726-C8E5-844FF5C250B9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196446" y="4403829"/>
                  <a:ext cx="16956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AA4C9C07-5069-0A76-12E9-77086A633A1F}"/>
                    </a:ext>
                  </a:extLst>
                </p14:cNvPr>
                <p14:cNvContentPartPr/>
                <p14:nvPr/>
              </p14:nvContentPartPr>
              <p14:xfrm>
                <a:off x="5328566" y="4524789"/>
                <a:ext cx="275040" cy="225360"/>
              </p14:xfrm>
            </p:contentPart>
          </mc:Choice>
          <mc:Fallback xmlns=""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AA4C9C07-5069-0A76-12E9-77086A633A1F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322446" y="4518669"/>
                  <a:ext cx="2872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CCEF7B23-9309-065E-0D9F-587FFF9C3BBB}"/>
                    </a:ext>
                  </a:extLst>
                </p14:cNvPr>
                <p14:cNvContentPartPr/>
                <p14:nvPr/>
              </p14:nvContentPartPr>
              <p14:xfrm>
                <a:off x="5587406" y="4362429"/>
                <a:ext cx="102960" cy="423000"/>
              </p14:xfrm>
            </p:contentPart>
          </mc:Choice>
          <mc:Fallback xmlns=""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CCEF7B23-9309-065E-0D9F-587FFF9C3BBB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581286" y="4356309"/>
                  <a:ext cx="115200" cy="43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534" name="Ink 533">
                <a:extLst>
                  <a:ext uri="{FF2B5EF4-FFF2-40B4-BE49-F238E27FC236}">
                    <a16:creationId xmlns:a16="http://schemas.microsoft.com/office/drawing/2014/main" id="{5F0CFD35-1959-D317-AD5C-C49305F3DB58}"/>
                  </a:ext>
                </a:extLst>
              </p14:cNvPr>
              <p14:cNvContentPartPr/>
              <p14:nvPr/>
            </p14:nvContentPartPr>
            <p14:xfrm>
              <a:off x="8706086" y="5922669"/>
              <a:ext cx="1447560" cy="286920"/>
            </p14:xfrm>
          </p:contentPart>
        </mc:Choice>
        <mc:Fallback xmlns="">
          <p:pic>
            <p:nvPicPr>
              <p:cNvPr id="534" name="Ink 533">
                <a:extLst>
                  <a:ext uri="{FF2B5EF4-FFF2-40B4-BE49-F238E27FC236}">
                    <a16:creationId xmlns:a16="http://schemas.microsoft.com/office/drawing/2014/main" id="{5F0CFD35-1959-D317-AD5C-C49305F3DB58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8699966" y="5916549"/>
                <a:ext cx="145980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537" name="Ink 536">
                <a:extLst>
                  <a:ext uri="{FF2B5EF4-FFF2-40B4-BE49-F238E27FC236}">
                    <a16:creationId xmlns:a16="http://schemas.microsoft.com/office/drawing/2014/main" id="{B98132A4-93D2-00BC-7AAD-85F8195BA0E7}"/>
                  </a:ext>
                </a:extLst>
              </p14:cNvPr>
              <p14:cNvContentPartPr/>
              <p14:nvPr/>
            </p14:nvContentPartPr>
            <p14:xfrm>
              <a:off x="8616086" y="4340109"/>
              <a:ext cx="1145880" cy="142920"/>
            </p14:xfrm>
          </p:contentPart>
        </mc:Choice>
        <mc:Fallback xmlns="">
          <p:pic>
            <p:nvPicPr>
              <p:cNvPr id="537" name="Ink 536">
                <a:extLst>
                  <a:ext uri="{FF2B5EF4-FFF2-40B4-BE49-F238E27FC236}">
                    <a16:creationId xmlns:a16="http://schemas.microsoft.com/office/drawing/2014/main" id="{B98132A4-93D2-00BC-7AAD-85F8195BA0E7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8609966" y="4333989"/>
                <a:ext cx="115812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544" name="Ink 543">
                <a:extLst>
                  <a:ext uri="{FF2B5EF4-FFF2-40B4-BE49-F238E27FC236}">
                    <a16:creationId xmlns:a16="http://schemas.microsoft.com/office/drawing/2014/main" id="{47598AA1-92F0-38F4-7E47-B638C12D1EF5}"/>
                  </a:ext>
                </a:extLst>
              </p14:cNvPr>
              <p14:cNvContentPartPr/>
              <p14:nvPr/>
            </p14:nvContentPartPr>
            <p14:xfrm>
              <a:off x="9757646" y="4327149"/>
              <a:ext cx="2501280" cy="137520"/>
            </p14:xfrm>
          </p:contentPart>
        </mc:Choice>
        <mc:Fallback xmlns="">
          <p:pic>
            <p:nvPicPr>
              <p:cNvPr id="544" name="Ink 543">
                <a:extLst>
                  <a:ext uri="{FF2B5EF4-FFF2-40B4-BE49-F238E27FC236}">
                    <a16:creationId xmlns:a16="http://schemas.microsoft.com/office/drawing/2014/main" id="{47598AA1-92F0-38F4-7E47-B638C12D1EF5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9751526" y="4321029"/>
                <a:ext cx="2513520" cy="14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48" name="Group 547">
            <a:extLst>
              <a:ext uri="{FF2B5EF4-FFF2-40B4-BE49-F238E27FC236}">
                <a16:creationId xmlns:a16="http://schemas.microsoft.com/office/drawing/2014/main" id="{8E1B5F70-A374-BC09-1F10-B7DF8FCBA7DE}"/>
              </a:ext>
            </a:extLst>
          </p:cNvPr>
          <p:cNvGrpSpPr/>
          <p:nvPr/>
        </p:nvGrpSpPr>
        <p:grpSpPr>
          <a:xfrm>
            <a:off x="10189286" y="6208509"/>
            <a:ext cx="103320" cy="19800"/>
            <a:chOff x="10189286" y="6208509"/>
            <a:chExt cx="103320" cy="1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id="{B5C0B49A-C187-073B-3753-2C37418A3F87}"/>
                    </a:ext>
                  </a:extLst>
                </p14:cNvPr>
                <p14:cNvContentPartPr/>
                <p14:nvPr/>
              </p14:nvContentPartPr>
              <p14:xfrm>
                <a:off x="10248686" y="6208509"/>
                <a:ext cx="43920" cy="19800"/>
              </p14:xfrm>
            </p:contentPart>
          </mc:Choice>
          <mc:Fallback xmlns=""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B5C0B49A-C187-073B-3753-2C37418A3F8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242566" y="6202389"/>
                  <a:ext cx="56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A1F62572-33A3-253E-5EB9-EAED89C053BE}"/>
                    </a:ext>
                  </a:extLst>
                </p14:cNvPr>
                <p14:cNvContentPartPr/>
                <p14:nvPr/>
              </p14:nvContentPartPr>
              <p14:xfrm>
                <a:off x="10220966" y="6212829"/>
                <a:ext cx="5400" cy="6120"/>
              </p14:xfrm>
            </p:contentPart>
          </mc:Choice>
          <mc:Fallback xmlns=""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A1F62572-33A3-253E-5EB9-EAED89C053B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214846" y="6206709"/>
                  <a:ext cx="176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541" name="Ink 540">
                  <a:extLst>
                    <a:ext uri="{FF2B5EF4-FFF2-40B4-BE49-F238E27FC236}">
                      <a16:creationId xmlns:a16="http://schemas.microsoft.com/office/drawing/2014/main" id="{8A3AE5A9-5B89-DDBD-9555-E43658C454ED}"/>
                    </a:ext>
                  </a:extLst>
                </p14:cNvPr>
                <p14:cNvContentPartPr/>
                <p14:nvPr/>
              </p14:nvContentPartPr>
              <p14:xfrm>
                <a:off x="10189286" y="6209949"/>
                <a:ext cx="30240" cy="14400"/>
              </p14:xfrm>
            </p:contentPart>
          </mc:Choice>
          <mc:Fallback xmlns="">
            <p:pic>
              <p:nvPicPr>
                <p:cNvPr id="541" name="Ink 540">
                  <a:extLst>
                    <a:ext uri="{FF2B5EF4-FFF2-40B4-BE49-F238E27FC236}">
                      <a16:creationId xmlns:a16="http://schemas.microsoft.com/office/drawing/2014/main" id="{8A3AE5A9-5B89-DDBD-9555-E43658C454E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183166" y="6203829"/>
                  <a:ext cx="42480" cy="2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546" name="Ink 545">
                <a:extLst>
                  <a:ext uri="{FF2B5EF4-FFF2-40B4-BE49-F238E27FC236}">
                    <a16:creationId xmlns:a16="http://schemas.microsoft.com/office/drawing/2014/main" id="{BFEE3641-0D5D-6A51-66AE-18C5AFA379BA}"/>
                  </a:ext>
                </a:extLst>
              </p14:cNvPr>
              <p14:cNvContentPartPr/>
              <p14:nvPr/>
            </p14:nvContentPartPr>
            <p14:xfrm>
              <a:off x="10150766" y="6217149"/>
              <a:ext cx="1865520" cy="170640"/>
            </p14:xfrm>
          </p:contentPart>
        </mc:Choice>
        <mc:Fallback xmlns="">
          <p:pic>
            <p:nvPicPr>
              <p:cNvPr id="546" name="Ink 545">
                <a:extLst>
                  <a:ext uri="{FF2B5EF4-FFF2-40B4-BE49-F238E27FC236}">
                    <a16:creationId xmlns:a16="http://schemas.microsoft.com/office/drawing/2014/main" id="{BFEE3641-0D5D-6A51-66AE-18C5AFA379BA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10144646" y="6211029"/>
                <a:ext cx="1877760" cy="18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59" name="Group 558">
            <a:extLst>
              <a:ext uri="{FF2B5EF4-FFF2-40B4-BE49-F238E27FC236}">
                <a16:creationId xmlns:a16="http://schemas.microsoft.com/office/drawing/2014/main" id="{FE7E5599-42F0-240B-CEEB-8813C0B4450E}"/>
              </a:ext>
            </a:extLst>
          </p:cNvPr>
          <p:cNvGrpSpPr/>
          <p:nvPr/>
        </p:nvGrpSpPr>
        <p:grpSpPr>
          <a:xfrm>
            <a:off x="7111646" y="4465029"/>
            <a:ext cx="1616040" cy="1476000"/>
            <a:chOff x="7111646" y="4465029"/>
            <a:chExt cx="1616040" cy="147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0DB8144E-5D0C-906D-0633-E736799DBBE3}"/>
                    </a:ext>
                  </a:extLst>
                </p14:cNvPr>
                <p14:cNvContentPartPr/>
                <p14:nvPr/>
              </p14:nvContentPartPr>
              <p14:xfrm>
                <a:off x="7651646" y="4465029"/>
                <a:ext cx="966240" cy="723600"/>
              </p14:xfrm>
            </p:contentPart>
          </mc:Choice>
          <mc:Fallback xmlns=""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0DB8144E-5D0C-906D-0633-E736799DBBE3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645526" y="4458909"/>
                  <a:ext cx="978480" cy="73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1A94423B-D557-8F91-F2C4-364D1954E8B3}"/>
                    </a:ext>
                  </a:extLst>
                </p14:cNvPr>
                <p14:cNvContentPartPr/>
                <p14:nvPr/>
              </p14:nvContentPartPr>
              <p14:xfrm>
                <a:off x="7637606" y="5191869"/>
                <a:ext cx="1090080" cy="749160"/>
              </p14:xfrm>
            </p:contentPart>
          </mc:Choice>
          <mc:Fallback xmlns=""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1A94423B-D557-8F91-F2C4-364D1954E8B3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631486" y="5185749"/>
                  <a:ext cx="1102320" cy="76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552" name="Ink 551">
                  <a:extLst>
                    <a:ext uri="{FF2B5EF4-FFF2-40B4-BE49-F238E27FC236}">
                      <a16:creationId xmlns:a16="http://schemas.microsoft.com/office/drawing/2014/main" id="{7C86696E-BCD2-3CB1-9B3E-32AD11A8209C}"/>
                    </a:ext>
                  </a:extLst>
                </p14:cNvPr>
                <p14:cNvContentPartPr/>
                <p14:nvPr/>
              </p14:nvContentPartPr>
              <p14:xfrm>
                <a:off x="7111646" y="5180709"/>
                <a:ext cx="253440" cy="215280"/>
              </p14:xfrm>
            </p:contentPart>
          </mc:Choice>
          <mc:Fallback xmlns="">
            <p:pic>
              <p:nvPicPr>
                <p:cNvPr id="552" name="Ink 551">
                  <a:extLst>
                    <a:ext uri="{FF2B5EF4-FFF2-40B4-BE49-F238E27FC236}">
                      <a16:creationId xmlns:a16="http://schemas.microsoft.com/office/drawing/2014/main" id="{7C86696E-BCD2-3CB1-9B3E-32AD11A8209C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105526" y="5174589"/>
                  <a:ext cx="2656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553" name="Ink 552">
                  <a:extLst>
                    <a:ext uri="{FF2B5EF4-FFF2-40B4-BE49-F238E27FC236}">
                      <a16:creationId xmlns:a16="http://schemas.microsoft.com/office/drawing/2014/main" id="{26A901B3-6BC2-4A7D-22C9-559B2521E3C2}"/>
                    </a:ext>
                  </a:extLst>
                </p14:cNvPr>
                <p14:cNvContentPartPr/>
                <p14:nvPr/>
              </p14:nvContentPartPr>
              <p14:xfrm>
                <a:off x="7140446" y="5273229"/>
                <a:ext cx="173520" cy="65880"/>
              </p14:xfrm>
            </p:contentPart>
          </mc:Choice>
          <mc:Fallback xmlns="">
            <p:pic>
              <p:nvPicPr>
                <p:cNvPr id="553" name="Ink 552">
                  <a:extLst>
                    <a:ext uri="{FF2B5EF4-FFF2-40B4-BE49-F238E27FC236}">
                      <a16:creationId xmlns:a16="http://schemas.microsoft.com/office/drawing/2014/main" id="{26A901B3-6BC2-4A7D-22C9-559B2521E3C2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134326" y="5267109"/>
                  <a:ext cx="1857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556" name="Ink 555">
                  <a:extLst>
                    <a:ext uri="{FF2B5EF4-FFF2-40B4-BE49-F238E27FC236}">
                      <a16:creationId xmlns:a16="http://schemas.microsoft.com/office/drawing/2014/main" id="{AE079AA4-390E-3300-34F7-70FC4D22FC9A}"/>
                    </a:ext>
                  </a:extLst>
                </p14:cNvPr>
                <p14:cNvContentPartPr/>
                <p14:nvPr/>
              </p14:nvContentPartPr>
              <p14:xfrm>
                <a:off x="7339166" y="5024829"/>
                <a:ext cx="117000" cy="122400"/>
              </p14:xfrm>
            </p:contentPart>
          </mc:Choice>
          <mc:Fallback xmlns="">
            <p:pic>
              <p:nvPicPr>
                <p:cNvPr id="556" name="Ink 555">
                  <a:extLst>
                    <a:ext uri="{FF2B5EF4-FFF2-40B4-BE49-F238E27FC236}">
                      <a16:creationId xmlns:a16="http://schemas.microsoft.com/office/drawing/2014/main" id="{AE079AA4-390E-3300-34F7-70FC4D22FC9A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333046" y="5018709"/>
                  <a:ext cx="129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557" name="Ink 556">
                  <a:extLst>
                    <a:ext uri="{FF2B5EF4-FFF2-40B4-BE49-F238E27FC236}">
                      <a16:creationId xmlns:a16="http://schemas.microsoft.com/office/drawing/2014/main" id="{FEB443DC-65AF-76AB-5F2B-75EC08F79BC9}"/>
                    </a:ext>
                  </a:extLst>
                </p14:cNvPr>
                <p14:cNvContentPartPr/>
                <p14:nvPr/>
              </p14:nvContentPartPr>
              <p14:xfrm>
                <a:off x="7363286" y="5024829"/>
                <a:ext cx="43920" cy="170280"/>
              </p14:xfrm>
            </p:contentPart>
          </mc:Choice>
          <mc:Fallback xmlns="">
            <p:pic>
              <p:nvPicPr>
                <p:cNvPr id="557" name="Ink 556">
                  <a:extLst>
                    <a:ext uri="{FF2B5EF4-FFF2-40B4-BE49-F238E27FC236}">
                      <a16:creationId xmlns:a16="http://schemas.microsoft.com/office/drawing/2014/main" id="{FEB443DC-65AF-76AB-5F2B-75EC08F79BC9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357166" y="5018709"/>
                  <a:ext cx="56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558" name="Ink 557">
                  <a:extLst>
                    <a:ext uri="{FF2B5EF4-FFF2-40B4-BE49-F238E27FC236}">
                      <a16:creationId xmlns:a16="http://schemas.microsoft.com/office/drawing/2014/main" id="{DA4E6390-1CD9-0374-A1A3-B4717AAD677E}"/>
                    </a:ext>
                  </a:extLst>
                </p14:cNvPr>
                <p14:cNvContentPartPr/>
                <p14:nvPr/>
              </p14:nvContentPartPr>
              <p14:xfrm>
                <a:off x="7301726" y="5069469"/>
                <a:ext cx="185760" cy="41400"/>
              </p14:xfrm>
            </p:contentPart>
          </mc:Choice>
          <mc:Fallback xmlns="">
            <p:pic>
              <p:nvPicPr>
                <p:cNvPr id="558" name="Ink 557">
                  <a:extLst>
                    <a:ext uri="{FF2B5EF4-FFF2-40B4-BE49-F238E27FC236}">
                      <a16:creationId xmlns:a16="http://schemas.microsoft.com/office/drawing/2014/main" id="{DA4E6390-1CD9-0374-A1A3-B4717AAD677E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295606" y="5063349"/>
                  <a:ext cx="198000" cy="5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560" name="Ink 559">
                <a:extLst>
                  <a:ext uri="{FF2B5EF4-FFF2-40B4-BE49-F238E27FC236}">
                    <a16:creationId xmlns:a16="http://schemas.microsoft.com/office/drawing/2014/main" id="{8F9F6973-D455-F120-B5A3-06AC428731B9}"/>
                  </a:ext>
                </a:extLst>
              </p14:cNvPr>
              <p14:cNvContentPartPr/>
              <p14:nvPr/>
            </p14:nvContentPartPr>
            <p14:xfrm>
              <a:off x="7631486" y="5098269"/>
              <a:ext cx="3134520" cy="208080"/>
            </p14:xfrm>
          </p:contentPart>
        </mc:Choice>
        <mc:Fallback xmlns="">
          <p:pic>
            <p:nvPicPr>
              <p:cNvPr id="560" name="Ink 559">
                <a:extLst>
                  <a:ext uri="{FF2B5EF4-FFF2-40B4-BE49-F238E27FC236}">
                    <a16:creationId xmlns:a16="http://schemas.microsoft.com/office/drawing/2014/main" id="{8F9F6973-D455-F120-B5A3-06AC428731B9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7625366" y="5092149"/>
                <a:ext cx="314676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563" name="Ink 562">
                <a:extLst>
                  <a:ext uri="{FF2B5EF4-FFF2-40B4-BE49-F238E27FC236}">
                    <a16:creationId xmlns:a16="http://schemas.microsoft.com/office/drawing/2014/main" id="{3CC74E58-73E2-B832-AE1B-BCAB36CA623C}"/>
                  </a:ext>
                </a:extLst>
              </p14:cNvPr>
              <p14:cNvContentPartPr/>
              <p14:nvPr/>
            </p14:nvContentPartPr>
            <p14:xfrm>
              <a:off x="10604726" y="5204469"/>
              <a:ext cx="1587960" cy="158760"/>
            </p14:xfrm>
          </p:contentPart>
        </mc:Choice>
        <mc:Fallback xmlns="">
          <p:pic>
            <p:nvPicPr>
              <p:cNvPr id="563" name="Ink 562">
                <a:extLst>
                  <a:ext uri="{FF2B5EF4-FFF2-40B4-BE49-F238E27FC236}">
                    <a16:creationId xmlns:a16="http://schemas.microsoft.com/office/drawing/2014/main" id="{3CC74E58-73E2-B832-AE1B-BCAB36CA623C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10598606" y="5198349"/>
                <a:ext cx="1600200" cy="17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6648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A829DBED-1506-4CB4-F227-2A20C886BDC8}"/>
              </a:ext>
            </a:extLst>
          </p:cNvPr>
          <p:cNvGrpSpPr/>
          <p:nvPr/>
        </p:nvGrpSpPr>
        <p:grpSpPr>
          <a:xfrm>
            <a:off x="2292326" y="-105531"/>
            <a:ext cx="5621040" cy="1054800"/>
            <a:chOff x="2292326" y="-105531"/>
            <a:chExt cx="5621040" cy="105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0944C1A-19F7-7715-CC87-39BD101FBFD0}"/>
                    </a:ext>
                  </a:extLst>
                </p14:cNvPr>
                <p14:cNvContentPartPr/>
                <p14:nvPr/>
              </p14:nvContentPartPr>
              <p14:xfrm>
                <a:off x="2627486" y="292269"/>
                <a:ext cx="74160" cy="294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0944C1A-19F7-7715-CC87-39BD101FBFD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21366" y="286149"/>
                  <a:ext cx="864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A1D63F2-5B97-6B33-F9D0-0788DAD4D486}"/>
                    </a:ext>
                  </a:extLst>
                </p14:cNvPr>
                <p14:cNvContentPartPr/>
                <p14:nvPr/>
              </p14:nvContentPartPr>
              <p14:xfrm>
                <a:off x="2621366" y="252669"/>
                <a:ext cx="220680" cy="183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A1D63F2-5B97-6B33-F9D0-0788DAD4D48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15246" y="246549"/>
                  <a:ext cx="2329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E5B67F8-BFC2-4978-D18D-F19E83A8CE65}"/>
                    </a:ext>
                  </a:extLst>
                </p14:cNvPr>
                <p14:cNvContentPartPr/>
                <p14:nvPr/>
              </p14:nvContentPartPr>
              <p14:xfrm>
                <a:off x="2776526" y="483069"/>
                <a:ext cx="126720" cy="121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E5B67F8-BFC2-4978-D18D-F19E83A8CE6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70406" y="476949"/>
                  <a:ext cx="1389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B55A78E-7383-A1F3-5295-A8F1CD6D707C}"/>
                    </a:ext>
                  </a:extLst>
                </p14:cNvPr>
                <p14:cNvContentPartPr/>
                <p14:nvPr/>
              </p14:nvContentPartPr>
              <p14:xfrm>
                <a:off x="2948246" y="474789"/>
                <a:ext cx="64800" cy="127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B55A78E-7383-A1F3-5295-A8F1CD6D707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42126" y="468669"/>
                  <a:ext cx="770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1ADE9C6-8700-EB74-BEEA-98B4B7E22425}"/>
                    </a:ext>
                  </a:extLst>
                </p14:cNvPr>
                <p14:cNvContentPartPr/>
                <p14:nvPr/>
              </p14:nvContentPartPr>
              <p14:xfrm>
                <a:off x="2978846" y="401709"/>
                <a:ext cx="24120" cy="10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1ADE9C6-8700-EB74-BEEA-98B4B7E2242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72726" y="395589"/>
                  <a:ext cx="363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D59FC79-9456-69DB-34E5-237C729ADFB9}"/>
                    </a:ext>
                  </a:extLst>
                </p14:cNvPr>
                <p14:cNvContentPartPr/>
                <p14:nvPr/>
              </p14:nvContentPartPr>
              <p14:xfrm>
                <a:off x="3053006" y="227829"/>
                <a:ext cx="642240" cy="385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D59FC79-9456-69DB-34E5-237C729ADFB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46886" y="221709"/>
                  <a:ext cx="65448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1A30E37-35CF-1F1E-8437-73C26576AD71}"/>
                    </a:ext>
                  </a:extLst>
                </p14:cNvPr>
                <p14:cNvContentPartPr/>
                <p14:nvPr/>
              </p14:nvContentPartPr>
              <p14:xfrm>
                <a:off x="4062446" y="226749"/>
                <a:ext cx="19440" cy="365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1A30E37-35CF-1F1E-8437-73C26576AD7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56326" y="220629"/>
                  <a:ext cx="3168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5DFA23B-49E4-8200-04C0-E63E5231B9D4}"/>
                    </a:ext>
                  </a:extLst>
                </p14:cNvPr>
                <p14:cNvContentPartPr/>
                <p14:nvPr/>
              </p14:nvContentPartPr>
              <p14:xfrm>
                <a:off x="4050566" y="303429"/>
                <a:ext cx="262080" cy="260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5DFA23B-49E4-8200-04C0-E63E5231B9D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44446" y="297309"/>
                  <a:ext cx="2743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C03BED1-D5BA-E559-6031-DF79BA9126A7}"/>
                    </a:ext>
                  </a:extLst>
                </p14:cNvPr>
                <p14:cNvContentPartPr/>
                <p14:nvPr/>
              </p14:nvContentPartPr>
              <p14:xfrm>
                <a:off x="4331366" y="218469"/>
                <a:ext cx="559080" cy="378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C03BED1-D5BA-E559-6031-DF79BA9126A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25246" y="212349"/>
                  <a:ext cx="57132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1BBBBDF-6239-9962-F909-490277074F6B}"/>
                    </a:ext>
                  </a:extLst>
                </p14:cNvPr>
                <p14:cNvContentPartPr/>
                <p14:nvPr/>
              </p14:nvContentPartPr>
              <p14:xfrm>
                <a:off x="5316686" y="274269"/>
                <a:ext cx="225720" cy="325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1BBBBDF-6239-9962-F909-490277074F6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10566" y="268149"/>
                  <a:ext cx="23796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EA45E91-15E5-0FE8-993B-6B6EC11D3161}"/>
                    </a:ext>
                  </a:extLst>
                </p14:cNvPr>
                <p14:cNvContentPartPr/>
                <p14:nvPr/>
              </p14:nvContentPartPr>
              <p14:xfrm>
                <a:off x="5534846" y="431229"/>
                <a:ext cx="140040" cy="147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EA45E91-15E5-0FE8-993B-6B6EC11D316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28726" y="425109"/>
                  <a:ext cx="152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FB2DB99-FF43-67D5-23A0-B270F9DE4DBA}"/>
                    </a:ext>
                  </a:extLst>
                </p14:cNvPr>
                <p14:cNvContentPartPr/>
                <p14:nvPr/>
              </p14:nvContentPartPr>
              <p14:xfrm>
                <a:off x="5705846" y="453189"/>
                <a:ext cx="179640" cy="123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FB2DB99-FF43-67D5-23A0-B270F9DE4DB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99726" y="447069"/>
                  <a:ext cx="191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AE20EA6-C46B-A0B7-AC50-FB56186ABD95}"/>
                    </a:ext>
                  </a:extLst>
                </p14:cNvPr>
                <p14:cNvContentPartPr/>
                <p14:nvPr/>
              </p14:nvContentPartPr>
              <p14:xfrm>
                <a:off x="5881166" y="174549"/>
                <a:ext cx="104760" cy="371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AE20EA6-C46B-A0B7-AC50-FB56186ABD9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75046" y="168429"/>
                  <a:ext cx="11700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E79A441-CF99-6EA8-0BEE-8F7F03CF121F}"/>
                    </a:ext>
                  </a:extLst>
                </p14:cNvPr>
                <p14:cNvContentPartPr/>
                <p14:nvPr/>
              </p14:nvContentPartPr>
              <p14:xfrm>
                <a:off x="5881166" y="395589"/>
                <a:ext cx="130320" cy="5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E79A441-CF99-6EA8-0BEE-8F7F03CF121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875046" y="389469"/>
                  <a:ext cx="1425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9A5003C-B978-4639-04C2-04A46F8094A8}"/>
                    </a:ext>
                  </a:extLst>
                </p14:cNvPr>
                <p14:cNvContentPartPr/>
                <p14:nvPr/>
              </p14:nvContentPartPr>
              <p14:xfrm>
                <a:off x="6011486" y="443469"/>
                <a:ext cx="106200" cy="118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9A5003C-B978-4639-04C2-04A46F8094A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005366" y="437349"/>
                  <a:ext cx="1184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FDB0E04-AD7C-E737-AE50-C73A6215343D}"/>
                    </a:ext>
                  </a:extLst>
                </p14:cNvPr>
                <p14:cNvContentPartPr/>
                <p14:nvPr/>
              </p14:nvContentPartPr>
              <p14:xfrm>
                <a:off x="6160526" y="420429"/>
                <a:ext cx="200520" cy="141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FDB0E04-AD7C-E737-AE50-C73A6215343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154406" y="414309"/>
                  <a:ext cx="212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5E11949-1CFB-5171-C0A5-B47B687C1F55}"/>
                    </a:ext>
                  </a:extLst>
                </p14:cNvPr>
                <p14:cNvContentPartPr/>
                <p14:nvPr/>
              </p14:nvContentPartPr>
              <p14:xfrm>
                <a:off x="6373286" y="226749"/>
                <a:ext cx="61200" cy="369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5E11949-1CFB-5171-C0A5-B47B687C1F5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67166" y="220629"/>
                  <a:ext cx="7344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1A9581E-B4EB-C2C3-4C7E-BB42537A2710}"/>
                    </a:ext>
                  </a:extLst>
                </p14:cNvPr>
                <p14:cNvContentPartPr/>
                <p14:nvPr/>
              </p14:nvContentPartPr>
              <p14:xfrm>
                <a:off x="6860726" y="263109"/>
                <a:ext cx="26640" cy="375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1A9581E-B4EB-C2C3-4C7E-BB42537A271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54606" y="256989"/>
                  <a:ext cx="388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4AF3B9D-D289-9212-E4F2-AC79BCAA940D}"/>
                    </a:ext>
                  </a:extLst>
                </p14:cNvPr>
                <p14:cNvContentPartPr/>
                <p14:nvPr/>
              </p14:nvContentPartPr>
              <p14:xfrm>
                <a:off x="6845606" y="260589"/>
                <a:ext cx="178560" cy="181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4AF3B9D-D289-9212-E4F2-AC79BCAA940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39486" y="254469"/>
                  <a:ext cx="1908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D055A41-1714-18A4-5297-11C316CB5267}"/>
                    </a:ext>
                  </a:extLst>
                </p14:cNvPr>
                <p14:cNvContentPartPr/>
                <p14:nvPr/>
              </p14:nvContentPartPr>
              <p14:xfrm>
                <a:off x="6952526" y="440949"/>
                <a:ext cx="197640" cy="155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D055A41-1714-18A4-5297-11C316CB526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946406" y="434829"/>
                  <a:ext cx="209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D152A1C-D4D0-ED99-D7DD-1BDFE3D00FED}"/>
                    </a:ext>
                  </a:extLst>
                </p14:cNvPr>
                <p14:cNvContentPartPr/>
                <p14:nvPr/>
              </p14:nvContentPartPr>
              <p14:xfrm>
                <a:off x="7171766" y="237909"/>
                <a:ext cx="38880" cy="368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D152A1C-D4D0-ED99-D7DD-1BDFE3D00FE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65646" y="231789"/>
                  <a:ext cx="5112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144265F-F577-5D48-0B64-A7E30523BFA2}"/>
                    </a:ext>
                  </a:extLst>
                </p14:cNvPr>
                <p14:cNvContentPartPr/>
                <p14:nvPr/>
              </p14:nvContentPartPr>
              <p14:xfrm>
                <a:off x="7146566" y="233229"/>
                <a:ext cx="400320" cy="367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144265F-F577-5D48-0B64-A7E30523BFA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140446" y="227109"/>
                  <a:ext cx="41256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3DAFDA9-06C5-2EAA-622B-2ABAFC9720C1}"/>
                    </a:ext>
                  </a:extLst>
                </p14:cNvPr>
                <p14:cNvContentPartPr/>
                <p14:nvPr/>
              </p14:nvContentPartPr>
              <p14:xfrm>
                <a:off x="2292326" y="17949"/>
                <a:ext cx="5621040" cy="931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3DAFDA9-06C5-2EAA-622B-2ABAFC9720C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286206" y="11829"/>
                  <a:ext cx="5633280" cy="9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9A3C133-494B-7E7F-D735-0B662B1357AB}"/>
                    </a:ext>
                  </a:extLst>
                </p14:cNvPr>
                <p14:cNvContentPartPr/>
                <p14:nvPr/>
              </p14:nvContentPartPr>
              <p14:xfrm>
                <a:off x="7814006" y="-105531"/>
                <a:ext cx="87840" cy="1029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9A3C133-494B-7E7F-D735-0B662B1357A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807886" y="-111651"/>
                  <a:ext cx="100080" cy="10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507D5BC-FCCB-AB34-074C-D8E88ECD4329}"/>
              </a:ext>
            </a:extLst>
          </p:cNvPr>
          <p:cNvGrpSpPr/>
          <p:nvPr/>
        </p:nvGrpSpPr>
        <p:grpSpPr>
          <a:xfrm>
            <a:off x="3084686" y="1282329"/>
            <a:ext cx="1522800" cy="421200"/>
            <a:chOff x="3084686" y="1282329"/>
            <a:chExt cx="152280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21F4138-79AC-0FAF-B11D-3D0238E465C0}"/>
                    </a:ext>
                  </a:extLst>
                </p14:cNvPr>
                <p14:cNvContentPartPr/>
                <p14:nvPr/>
              </p14:nvContentPartPr>
              <p14:xfrm>
                <a:off x="3135806" y="1330569"/>
                <a:ext cx="160560" cy="372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21F4138-79AC-0FAF-B11D-3D0238E465C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29686" y="1324449"/>
                  <a:ext cx="17280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C77A967-728B-7922-449A-46FE82935D6D}"/>
                    </a:ext>
                  </a:extLst>
                </p14:cNvPr>
                <p14:cNvContentPartPr/>
                <p14:nvPr/>
              </p14:nvContentPartPr>
              <p14:xfrm>
                <a:off x="3084686" y="1540809"/>
                <a:ext cx="226440" cy="50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C77A967-728B-7922-449A-46FE82935D6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78566" y="1534689"/>
                  <a:ext cx="2386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F0262AC-1DAF-F556-6CC2-ED8E6EDD46FA}"/>
                    </a:ext>
                  </a:extLst>
                </p14:cNvPr>
                <p14:cNvContentPartPr/>
                <p14:nvPr/>
              </p14:nvContentPartPr>
              <p14:xfrm>
                <a:off x="3404726" y="1511649"/>
                <a:ext cx="151920" cy="153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F0262AC-1DAF-F556-6CC2-ED8E6EDD46F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398606" y="1505529"/>
                  <a:ext cx="1641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CD9C05E-406E-D289-2230-46FF04C4AF42}"/>
                    </a:ext>
                  </a:extLst>
                </p14:cNvPr>
                <p14:cNvContentPartPr/>
                <p14:nvPr/>
              </p14:nvContentPartPr>
              <p14:xfrm>
                <a:off x="3437846" y="1498689"/>
                <a:ext cx="136440" cy="174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CD9C05E-406E-D289-2230-46FF04C4AF4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431726" y="1492569"/>
                  <a:ext cx="1486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42B4615-475B-EDFD-A7BA-1F9D48FD8754}"/>
                    </a:ext>
                  </a:extLst>
                </p14:cNvPr>
                <p14:cNvContentPartPr/>
                <p14:nvPr/>
              </p14:nvContentPartPr>
              <p14:xfrm>
                <a:off x="3593006" y="1385289"/>
                <a:ext cx="128520" cy="274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42B4615-475B-EDFD-A7BA-1F9D48FD875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586886" y="1379169"/>
                  <a:ext cx="1407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DC47219-0A19-C6F0-64AE-AF02D23469B3}"/>
                    </a:ext>
                  </a:extLst>
                </p14:cNvPr>
                <p14:cNvContentPartPr/>
                <p14:nvPr/>
              </p14:nvContentPartPr>
              <p14:xfrm>
                <a:off x="3451526" y="1314369"/>
                <a:ext cx="95040" cy="115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DC47219-0A19-C6F0-64AE-AF02D23469B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45406" y="1308249"/>
                  <a:ext cx="107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CA49D30-0CF7-EE20-BC9B-1053715765BE}"/>
                    </a:ext>
                  </a:extLst>
                </p14:cNvPr>
                <p14:cNvContentPartPr/>
                <p14:nvPr/>
              </p14:nvContentPartPr>
              <p14:xfrm>
                <a:off x="3555926" y="1323369"/>
                <a:ext cx="18000" cy="102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CA49D30-0CF7-EE20-BC9B-1053715765B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549806" y="1317249"/>
                  <a:ext cx="302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DFB2515-B765-1176-BE8B-9BD90CBAA53A}"/>
                    </a:ext>
                  </a:extLst>
                </p14:cNvPr>
                <p14:cNvContentPartPr/>
                <p14:nvPr/>
              </p14:nvContentPartPr>
              <p14:xfrm>
                <a:off x="3540806" y="1306809"/>
                <a:ext cx="111600" cy="104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DFB2515-B765-1176-BE8B-9BD90CBAA53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534686" y="1300689"/>
                  <a:ext cx="1238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261EC49-57B7-0BFA-527A-9B959E6371AC}"/>
                    </a:ext>
                  </a:extLst>
                </p14:cNvPr>
                <p14:cNvContentPartPr/>
                <p14:nvPr/>
              </p14:nvContentPartPr>
              <p14:xfrm>
                <a:off x="3681926" y="1513809"/>
                <a:ext cx="188280" cy="114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261EC49-57B7-0BFA-527A-9B959E6371A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75806" y="1507689"/>
                  <a:ext cx="200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681F793-6051-91E6-12DA-CDC7FAEAA20B}"/>
                    </a:ext>
                  </a:extLst>
                </p14:cNvPr>
                <p14:cNvContentPartPr/>
                <p14:nvPr/>
              </p14:nvContentPartPr>
              <p14:xfrm>
                <a:off x="3860846" y="1303929"/>
                <a:ext cx="125280" cy="380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681F793-6051-91E6-12DA-CDC7FAEAA20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854726" y="1297809"/>
                  <a:ext cx="13752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CA28260-C59D-926C-F57F-93E2F2949FB7}"/>
                    </a:ext>
                  </a:extLst>
                </p14:cNvPr>
                <p14:cNvContentPartPr/>
                <p14:nvPr/>
              </p14:nvContentPartPr>
              <p14:xfrm>
                <a:off x="4080086" y="1468089"/>
                <a:ext cx="104760" cy="35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CA28260-C59D-926C-F57F-93E2F2949FB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73966" y="1461969"/>
                  <a:ext cx="117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E960258-4931-ED4A-F677-105A3DED442E}"/>
                    </a:ext>
                  </a:extLst>
                </p14:cNvPr>
                <p14:cNvContentPartPr/>
                <p14:nvPr/>
              </p14:nvContentPartPr>
              <p14:xfrm>
                <a:off x="4079006" y="1527489"/>
                <a:ext cx="120600" cy="20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E960258-4931-ED4A-F677-105A3DED442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072886" y="1521369"/>
                  <a:ext cx="132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8A3E7F7-45B1-90F2-29D3-4142A6CB9DF1}"/>
                    </a:ext>
                  </a:extLst>
                </p14:cNvPr>
                <p14:cNvContentPartPr/>
                <p14:nvPr/>
              </p14:nvContentPartPr>
              <p14:xfrm>
                <a:off x="4275206" y="1282329"/>
                <a:ext cx="136440" cy="299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8A3E7F7-45B1-90F2-29D3-4142A6CB9DF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269086" y="1276209"/>
                  <a:ext cx="1486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5B7D681-C52B-FBAF-46BF-D1D399D15FF3}"/>
                    </a:ext>
                  </a:extLst>
                </p14:cNvPr>
                <p14:cNvContentPartPr/>
                <p14:nvPr/>
              </p14:nvContentPartPr>
              <p14:xfrm>
                <a:off x="4567166" y="1512369"/>
                <a:ext cx="40320" cy="150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5B7D681-C52B-FBAF-46BF-D1D399D15FF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561046" y="1506249"/>
                  <a:ext cx="5256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6875F35-16D3-14DA-EFB8-1A3B07C6AC39}"/>
              </a:ext>
            </a:extLst>
          </p:cNvPr>
          <p:cNvGrpSpPr/>
          <p:nvPr/>
        </p:nvGrpSpPr>
        <p:grpSpPr>
          <a:xfrm>
            <a:off x="4815206" y="1247409"/>
            <a:ext cx="1383840" cy="358920"/>
            <a:chOff x="4815206" y="1247409"/>
            <a:chExt cx="138384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B962BE8-DA0B-59EE-4F66-747F87000EF4}"/>
                    </a:ext>
                  </a:extLst>
                </p14:cNvPr>
                <p14:cNvContentPartPr/>
                <p14:nvPr/>
              </p14:nvContentPartPr>
              <p14:xfrm>
                <a:off x="4815206" y="1385289"/>
                <a:ext cx="185040" cy="145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B962BE8-DA0B-59EE-4F66-747F87000EF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09086" y="1379169"/>
                  <a:ext cx="1972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C5DA82E-FC2A-FDF0-D703-F3F0422E961E}"/>
                    </a:ext>
                  </a:extLst>
                </p14:cNvPr>
                <p14:cNvContentPartPr/>
                <p14:nvPr/>
              </p14:nvContentPartPr>
              <p14:xfrm>
                <a:off x="4853366" y="1394649"/>
                <a:ext cx="142560" cy="162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C5DA82E-FC2A-FDF0-D703-F3F0422E961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847246" y="1388529"/>
                  <a:ext cx="154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06735E3-C595-7CA0-5151-A61352630583}"/>
                    </a:ext>
                  </a:extLst>
                </p14:cNvPr>
                <p14:cNvContentPartPr/>
                <p14:nvPr/>
              </p14:nvContentPartPr>
              <p14:xfrm>
                <a:off x="5045966" y="1274409"/>
                <a:ext cx="88560" cy="91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06735E3-C595-7CA0-5151-A6135263058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39846" y="1268289"/>
                  <a:ext cx="100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063BBAC-6ADD-3D76-ED94-7A584AE35083}"/>
                    </a:ext>
                  </a:extLst>
                </p14:cNvPr>
                <p14:cNvContentPartPr/>
                <p14:nvPr/>
              </p14:nvContentPartPr>
              <p14:xfrm>
                <a:off x="5181326" y="1289529"/>
                <a:ext cx="6840" cy="121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063BBAC-6ADD-3D76-ED94-7A584AE3508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175206" y="1283409"/>
                  <a:ext cx="190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9729A75-DCF6-7137-2A05-CB4F0D828D62}"/>
                    </a:ext>
                  </a:extLst>
                </p14:cNvPr>
                <p14:cNvContentPartPr/>
                <p14:nvPr/>
              </p14:nvContentPartPr>
              <p14:xfrm>
                <a:off x="5186366" y="1247409"/>
                <a:ext cx="88560" cy="99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9729A75-DCF6-7137-2A05-CB4F0D828D6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180246" y="1241289"/>
                  <a:ext cx="100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F57724F-17B7-07C4-FC75-B18C4D928829}"/>
                    </a:ext>
                  </a:extLst>
                </p14:cNvPr>
                <p14:cNvContentPartPr/>
                <p14:nvPr/>
              </p14:nvContentPartPr>
              <p14:xfrm>
                <a:off x="5218046" y="1359369"/>
                <a:ext cx="164880" cy="231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F57724F-17B7-07C4-FC75-B18C4D92882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211926" y="1353249"/>
                  <a:ext cx="1771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F6F301F-2531-129A-4974-77B33DE96A68}"/>
                    </a:ext>
                  </a:extLst>
                </p14:cNvPr>
                <p14:cNvContentPartPr/>
                <p14:nvPr/>
              </p14:nvContentPartPr>
              <p14:xfrm>
                <a:off x="5317046" y="1426689"/>
                <a:ext cx="227880" cy="138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F6F301F-2531-129A-4974-77B33DE96A6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310926" y="1420569"/>
                  <a:ext cx="240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1D1D917-ACE1-1060-2EF1-BB3D1A287CD6}"/>
                    </a:ext>
                  </a:extLst>
                </p14:cNvPr>
                <p14:cNvContentPartPr/>
                <p14:nvPr/>
              </p14:nvContentPartPr>
              <p14:xfrm>
                <a:off x="5520086" y="1319049"/>
                <a:ext cx="130680" cy="287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1D1D917-ACE1-1060-2EF1-BB3D1A287CD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513966" y="1312929"/>
                  <a:ext cx="1429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3CD42BD-DB8A-21C2-67FC-45BF25554167}"/>
                    </a:ext>
                  </a:extLst>
                </p14:cNvPr>
                <p14:cNvContentPartPr/>
                <p14:nvPr/>
              </p14:nvContentPartPr>
              <p14:xfrm>
                <a:off x="5758046" y="1390329"/>
                <a:ext cx="186120" cy="202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3CD42BD-DB8A-21C2-67FC-45BF2555416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751926" y="1384209"/>
                  <a:ext cx="198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4339B7C-C62A-093F-265C-B46F67BB6CB2}"/>
                    </a:ext>
                  </a:extLst>
                </p14:cNvPr>
                <p14:cNvContentPartPr/>
                <p14:nvPr/>
              </p14:nvContentPartPr>
              <p14:xfrm>
                <a:off x="6046046" y="1373769"/>
                <a:ext cx="153000" cy="197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4339B7C-C62A-093F-265C-B46F67BB6CB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039926" y="1367649"/>
                  <a:ext cx="16524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8DAFC5B-9754-76DA-6CC8-73382BD54D16}"/>
              </a:ext>
            </a:extLst>
          </p:cNvPr>
          <p:cNvGrpSpPr/>
          <p:nvPr/>
        </p:nvGrpSpPr>
        <p:grpSpPr>
          <a:xfrm>
            <a:off x="7052246" y="1243089"/>
            <a:ext cx="1954440" cy="513360"/>
            <a:chOff x="7052246" y="1243089"/>
            <a:chExt cx="1954440" cy="51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CF2DB43-0B46-6540-327E-31BAE658B538}"/>
                    </a:ext>
                  </a:extLst>
                </p14:cNvPr>
                <p14:cNvContentPartPr/>
                <p14:nvPr/>
              </p14:nvContentPartPr>
              <p14:xfrm>
                <a:off x="7073486" y="1378449"/>
                <a:ext cx="132120" cy="264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CF2DB43-0B46-6540-327E-31BAE658B53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67366" y="1372329"/>
                  <a:ext cx="1443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9A51997-46D7-2D3D-C4D2-2245CA538E88}"/>
                    </a:ext>
                  </a:extLst>
                </p14:cNvPr>
                <p14:cNvContentPartPr/>
                <p14:nvPr/>
              </p14:nvContentPartPr>
              <p14:xfrm>
                <a:off x="7052246" y="1484289"/>
                <a:ext cx="144720" cy="33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9A51997-46D7-2D3D-C4D2-2245CA538E8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046126" y="1478169"/>
                  <a:ext cx="156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4996F67-708B-750A-061C-2CA8020BCF03}"/>
                    </a:ext>
                  </a:extLst>
                </p14:cNvPr>
                <p14:cNvContentPartPr/>
                <p14:nvPr/>
              </p14:nvContentPartPr>
              <p14:xfrm>
                <a:off x="7159886" y="1325889"/>
                <a:ext cx="135720" cy="21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4996F67-708B-750A-061C-2CA8020BCF0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153766" y="1319769"/>
                  <a:ext cx="147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7017695-E153-6416-572D-C8DB33F05B2B}"/>
                    </a:ext>
                  </a:extLst>
                </p14:cNvPr>
                <p14:cNvContentPartPr/>
                <p14:nvPr/>
              </p14:nvContentPartPr>
              <p14:xfrm>
                <a:off x="7189766" y="1350369"/>
                <a:ext cx="53280" cy="108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7017695-E153-6416-572D-C8DB33F05B2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183646" y="1344249"/>
                  <a:ext cx="65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DD82DCA-FFAF-2210-B245-F1B485339798}"/>
                    </a:ext>
                  </a:extLst>
                </p14:cNvPr>
                <p14:cNvContentPartPr/>
                <p14:nvPr/>
              </p14:nvContentPartPr>
              <p14:xfrm>
                <a:off x="7754966" y="1379529"/>
                <a:ext cx="360" cy="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DD82DCA-FFAF-2210-B245-F1B48533979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748846" y="1373409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072C403-ACA8-5886-20BC-F43E10D284E2}"/>
                    </a:ext>
                  </a:extLst>
                </p14:cNvPr>
                <p14:cNvContentPartPr/>
                <p14:nvPr/>
              </p14:nvContentPartPr>
              <p14:xfrm>
                <a:off x="7344206" y="1487529"/>
                <a:ext cx="262080" cy="268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072C403-ACA8-5886-20BC-F43E10D284E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338086" y="1481409"/>
                  <a:ext cx="2743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736CDC3-A150-1496-148D-8AA8CE57B84D}"/>
                    </a:ext>
                  </a:extLst>
                </p14:cNvPr>
                <p14:cNvContentPartPr/>
                <p14:nvPr/>
              </p14:nvContentPartPr>
              <p14:xfrm>
                <a:off x="7579286" y="1381689"/>
                <a:ext cx="125640" cy="216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736CDC3-A150-1496-148D-8AA8CE57B84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573166" y="1375569"/>
                  <a:ext cx="1378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D4B932E-8494-028F-4897-0FE9CE1A8AA7}"/>
                    </a:ext>
                  </a:extLst>
                </p14:cNvPr>
                <p14:cNvContentPartPr/>
                <p14:nvPr/>
              </p14:nvContentPartPr>
              <p14:xfrm>
                <a:off x="7674326" y="1477809"/>
                <a:ext cx="212040" cy="105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D4B932E-8494-028F-4897-0FE9CE1A8AA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668206" y="1471689"/>
                  <a:ext cx="2242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D3EC2F6-8853-5D77-1EB8-425DEEA2999A}"/>
                    </a:ext>
                  </a:extLst>
                </p14:cNvPr>
                <p14:cNvContentPartPr/>
                <p14:nvPr/>
              </p14:nvContentPartPr>
              <p14:xfrm>
                <a:off x="7869086" y="1320849"/>
                <a:ext cx="151200" cy="277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D3EC2F6-8853-5D77-1EB8-425DEEA2999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862966" y="1314729"/>
                  <a:ext cx="1634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0C10C87-691E-54A5-A3B2-6BD7AFBB54BC}"/>
                    </a:ext>
                  </a:extLst>
                </p14:cNvPr>
                <p14:cNvContentPartPr/>
                <p14:nvPr/>
              </p14:nvContentPartPr>
              <p14:xfrm>
                <a:off x="8220086" y="1401129"/>
                <a:ext cx="27720" cy="153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0C10C87-691E-54A5-A3B2-6BD7AFBB54B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213966" y="1395009"/>
                  <a:ext cx="399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3459D46-1CFD-5A43-2DAE-3D6984249B90}"/>
                    </a:ext>
                  </a:extLst>
                </p14:cNvPr>
                <p14:cNvContentPartPr/>
                <p14:nvPr/>
              </p14:nvContentPartPr>
              <p14:xfrm>
                <a:off x="8137286" y="1479249"/>
                <a:ext cx="181440" cy="6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3459D46-1CFD-5A43-2DAE-3D6984249B9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131166" y="1473129"/>
                  <a:ext cx="1936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83F2101-7DDB-379E-DA8E-F2B315986690}"/>
                    </a:ext>
                  </a:extLst>
                </p14:cNvPr>
                <p14:cNvContentPartPr/>
                <p14:nvPr/>
              </p14:nvContentPartPr>
              <p14:xfrm>
                <a:off x="8440046" y="1399329"/>
                <a:ext cx="123840" cy="175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83F2101-7DDB-379E-DA8E-F2B31598669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433926" y="1393209"/>
                  <a:ext cx="136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214B74E-15C4-24D8-5378-FD40EDB668C5}"/>
                    </a:ext>
                  </a:extLst>
                </p14:cNvPr>
                <p14:cNvContentPartPr/>
                <p14:nvPr/>
              </p14:nvContentPartPr>
              <p14:xfrm>
                <a:off x="8620766" y="1328049"/>
                <a:ext cx="124920" cy="236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214B74E-15C4-24D8-5378-FD40EDB668C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614646" y="1321929"/>
                  <a:ext cx="1371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A8CCBEC-1379-A7F7-7E96-F1C7BEA6511E}"/>
                    </a:ext>
                  </a:extLst>
                </p14:cNvPr>
                <p14:cNvContentPartPr/>
                <p14:nvPr/>
              </p14:nvContentPartPr>
              <p14:xfrm>
                <a:off x="8733086" y="1411569"/>
                <a:ext cx="199440" cy="138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A8CCBEC-1379-A7F7-7E96-F1C7BEA6511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726966" y="1405449"/>
                  <a:ext cx="211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66D1698-8B89-CC49-A271-98F5504E508A}"/>
                    </a:ext>
                  </a:extLst>
                </p14:cNvPr>
                <p14:cNvContentPartPr/>
                <p14:nvPr/>
              </p14:nvContentPartPr>
              <p14:xfrm>
                <a:off x="8935046" y="1345689"/>
                <a:ext cx="71640" cy="277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66D1698-8B89-CC49-A271-98F5504E508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928926" y="1339569"/>
                  <a:ext cx="838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ED37F89-F595-57F6-9B99-AA4F8AA33626}"/>
                    </a:ext>
                  </a:extLst>
                </p14:cNvPr>
                <p14:cNvContentPartPr/>
                <p14:nvPr/>
              </p14:nvContentPartPr>
              <p14:xfrm>
                <a:off x="7494326" y="1305369"/>
                <a:ext cx="132480" cy="89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ED37F89-F595-57F6-9B99-AA4F8AA3362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488206" y="1299249"/>
                  <a:ext cx="144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23F4B4B-3AF0-BC97-6104-B22866895510}"/>
                    </a:ext>
                  </a:extLst>
                </p14:cNvPr>
                <p14:cNvContentPartPr/>
                <p14:nvPr/>
              </p14:nvContentPartPr>
              <p14:xfrm>
                <a:off x="7600166" y="1319409"/>
                <a:ext cx="19080" cy="102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23F4B4B-3AF0-BC97-6104-B2286689551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594046" y="1313289"/>
                  <a:ext cx="313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26FA98E-0D92-D447-BC1B-2210F7A7C0C9}"/>
                    </a:ext>
                  </a:extLst>
                </p14:cNvPr>
                <p14:cNvContentPartPr/>
                <p14:nvPr/>
              </p14:nvContentPartPr>
              <p14:xfrm>
                <a:off x="7603046" y="1276929"/>
                <a:ext cx="81360" cy="72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26FA98E-0D92-D447-BC1B-2210F7A7C0C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596926" y="1270809"/>
                  <a:ext cx="936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638D56E-20A8-B7CC-E5B0-90AB050FA86C}"/>
                    </a:ext>
                  </a:extLst>
                </p14:cNvPr>
                <p14:cNvContentPartPr/>
                <p14:nvPr/>
              </p14:nvContentPartPr>
              <p14:xfrm>
                <a:off x="8500166" y="1259289"/>
                <a:ext cx="89640" cy="73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638D56E-20A8-B7CC-E5B0-90AB050FA86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494046" y="1253169"/>
                  <a:ext cx="1018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B9396CA-8A2F-FF0D-AC5D-68B095799D1C}"/>
                    </a:ext>
                  </a:extLst>
                </p14:cNvPr>
                <p14:cNvContentPartPr/>
                <p14:nvPr/>
              </p14:nvContentPartPr>
              <p14:xfrm>
                <a:off x="8594846" y="1279089"/>
                <a:ext cx="14040" cy="82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B9396CA-8A2F-FF0D-AC5D-68B095799D1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588726" y="1272969"/>
                  <a:ext cx="262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0CBD72D-328F-F05B-F227-66607851AAC3}"/>
                    </a:ext>
                  </a:extLst>
                </p14:cNvPr>
                <p14:cNvContentPartPr/>
                <p14:nvPr/>
              </p14:nvContentPartPr>
              <p14:xfrm>
                <a:off x="8590886" y="1243089"/>
                <a:ext cx="123120" cy="60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0CBD72D-328F-F05B-F227-66607851AAC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584766" y="1236969"/>
                  <a:ext cx="13536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BC918F6-3B06-11D6-6B83-255E1E26A795}"/>
              </a:ext>
            </a:extLst>
          </p:cNvPr>
          <p:cNvGrpSpPr/>
          <p:nvPr/>
        </p:nvGrpSpPr>
        <p:grpSpPr>
          <a:xfrm>
            <a:off x="9217286" y="1442169"/>
            <a:ext cx="155880" cy="53280"/>
            <a:chOff x="9217286" y="1442169"/>
            <a:chExt cx="155880" cy="5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33502D8-0945-17A5-605C-CC2912CE11DE}"/>
                    </a:ext>
                  </a:extLst>
                </p14:cNvPr>
                <p14:cNvContentPartPr/>
                <p14:nvPr/>
              </p14:nvContentPartPr>
              <p14:xfrm>
                <a:off x="9217286" y="1442169"/>
                <a:ext cx="120240" cy="25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33502D8-0945-17A5-605C-CC2912CE11D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211166" y="1436049"/>
                  <a:ext cx="132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EAABF5C-63D5-3724-89F7-DC777A0BC5EE}"/>
                    </a:ext>
                  </a:extLst>
                </p14:cNvPr>
                <p14:cNvContentPartPr/>
                <p14:nvPr/>
              </p14:nvContentPartPr>
              <p14:xfrm>
                <a:off x="9228446" y="1485369"/>
                <a:ext cx="144720" cy="10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EAABF5C-63D5-3724-89F7-DC777A0BC5E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222326" y="1479249"/>
                  <a:ext cx="156960" cy="2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16B72B6-8168-9FA1-1BFB-C53606B8408C}"/>
                  </a:ext>
                </a:extLst>
              </p14:cNvPr>
              <p14:cNvContentPartPr/>
              <p14:nvPr/>
            </p14:nvContentPartPr>
            <p14:xfrm>
              <a:off x="9546326" y="1337409"/>
              <a:ext cx="222840" cy="1699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16B72B6-8168-9FA1-1BFB-C53606B8408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9540206" y="1331289"/>
                <a:ext cx="23508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DFA3D6D-2AB9-53B5-11ED-53C7992FDD62}"/>
                  </a:ext>
                </a:extLst>
              </p14:cNvPr>
              <p14:cNvContentPartPr/>
              <p14:nvPr/>
            </p14:nvContentPartPr>
            <p14:xfrm>
              <a:off x="9934046" y="1447929"/>
              <a:ext cx="22320" cy="1051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DFA3D6D-2AB9-53B5-11ED-53C7992FDD62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9927926" y="1441809"/>
                <a:ext cx="34560" cy="11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FAFC3C6-181A-1592-E8A2-593F07753E9A}"/>
              </a:ext>
            </a:extLst>
          </p:cNvPr>
          <p:cNvGrpSpPr/>
          <p:nvPr/>
        </p:nvGrpSpPr>
        <p:grpSpPr>
          <a:xfrm>
            <a:off x="10220966" y="1112409"/>
            <a:ext cx="1514160" cy="423720"/>
            <a:chOff x="10220966" y="1112409"/>
            <a:chExt cx="1514160" cy="42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DF94394-A604-98BF-F35E-2185BC4570F2}"/>
                    </a:ext>
                  </a:extLst>
                </p14:cNvPr>
                <p14:cNvContentPartPr/>
                <p14:nvPr/>
              </p14:nvContentPartPr>
              <p14:xfrm>
                <a:off x="10220966" y="1310409"/>
                <a:ext cx="136440" cy="183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DF94394-A604-98BF-F35E-2185BC4570F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214846" y="1304289"/>
                  <a:ext cx="148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8672E7A-1122-B05B-07CE-C7849BA7A412}"/>
                    </a:ext>
                  </a:extLst>
                </p14:cNvPr>
                <p14:cNvContentPartPr/>
                <p14:nvPr/>
              </p14:nvContentPartPr>
              <p14:xfrm>
                <a:off x="10340126" y="1144809"/>
                <a:ext cx="98640" cy="113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8672E7A-1122-B05B-07CE-C7849BA7A41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334006" y="1138689"/>
                  <a:ext cx="1108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9D694B7-B1DD-ED01-A045-F608997BD615}"/>
                    </a:ext>
                  </a:extLst>
                </p14:cNvPr>
                <p14:cNvContentPartPr/>
                <p14:nvPr/>
              </p14:nvContentPartPr>
              <p14:xfrm>
                <a:off x="10451726" y="1160289"/>
                <a:ext cx="13320" cy="122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9D694B7-B1DD-ED01-A045-F608997BD61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445606" y="1154169"/>
                  <a:ext cx="25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BA4EBEA-B954-9674-BD6F-C72A99B5EC53}"/>
                    </a:ext>
                  </a:extLst>
                </p14:cNvPr>
                <p14:cNvContentPartPr/>
                <p14:nvPr/>
              </p14:nvContentPartPr>
              <p14:xfrm>
                <a:off x="10435526" y="1112409"/>
                <a:ext cx="127440" cy="113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BA4EBEA-B954-9674-BD6F-C72A99B5EC5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429406" y="1106289"/>
                  <a:ext cx="139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688E395-5BCA-B3A0-D7D3-5BC26C7C3368}"/>
                    </a:ext>
                  </a:extLst>
                </p14:cNvPr>
                <p14:cNvContentPartPr/>
                <p14:nvPr/>
              </p14:nvContentPartPr>
              <p14:xfrm>
                <a:off x="10546406" y="1191249"/>
                <a:ext cx="107280" cy="292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688E395-5BCA-B3A0-D7D3-5BC26C7C336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540286" y="1185129"/>
                  <a:ext cx="1195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6035031-2533-7297-B335-2941B5FC2AC8}"/>
                    </a:ext>
                  </a:extLst>
                </p14:cNvPr>
                <p14:cNvContentPartPr/>
                <p14:nvPr/>
              </p14:nvContentPartPr>
              <p14:xfrm>
                <a:off x="10598966" y="1325889"/>
                <a:ext cx="210240" cy="122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6035031-2533-7297-B335-2941B5FC2AC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592846" y="1319769"/>
                  <a:ext cx="2224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4034B43-7F01-C99A-3B15-04D4346694B6}"/>
                    </a:ext>
                  </a:extLst>
                </p14:cNvPr>
                <p14:cNvContentPartPr/>
                <p14:nvPr/>
              </p14:nvContentPartPr>
              <p14:xfrm>
                <a:off x="10811006" y="1182969"/>
                <a:ext cx="99360" cy="328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4034B43-7F01-C99A-3B15-04D4346694B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804886" y="1176849"/>
                  <a:ext cx="1116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094B6B2-93F8-88B4-1C7D-637F0AC2F702}"/>
                    </a:ext>
                  </a:extLst>
                </p14:cNvPr>
                <p14:cNvContentPartPr/>
                <p14:nvPr/>
              </p14:nvContentPartPr>
              <p14:xfrm>
                <a:off x="11056886" y="1281249"/>
                <a:ext cx="218880" cy="190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094B6B2-93F8-88B4-1C7D-637F0AC2F70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050766" y="1275129"/>
                  <a:ext cx="2311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7E78885-C6E7-DEAC-53FC-4AC042B9DB3E}"/>
                    </a:ext>
                  </a:extLst>
                </p14:cNvPr>
                <p14:cNvContentPartPr/>
                <p14:nvPr/>
              </p14:nvContentPartPr>
              <p14:xfrm>
                <a:off x="11372606" y="1228689"/>
                <a:ext cx="181080" cy="224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7E78885-C6E7-DEAC-53FC-4AC042B9DB3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366486" y="1222569"/>
                  <a:ext cx="1933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427AB20-D375-19AB-B856-DB87FF4880AC}"/>
                    </a:ext>
                  </a:extLst>
                </p14:cNvPr>
                <p14:cNvContentPartPr/>
                <p14:nvPr/>
              </p14:nvContentPartPr>
              <p14:xfrm>
                <a:off x="11610566" y="1405089"/>
                <a:ext cx="124560" cy="131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427AB20-D375-19AB-B856-DB87FF4880A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604446" y="1398969"/>
                  <a:ext cx="136800" cy="14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84364453-5900-3995-8C8C-8FB035D912C2}"/>
                  </a:ext>
                </a:extLst>
              </p14:cNvPr>
              <p14:cNvContentPartPr/>
              <p14:nvPr/>
            </p14:nvContentPartPr>
            <p14:xfrm>
              <a:off x="6302366" y="1525689"/>
              <a:ext cx="137160" cy="1004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84364453-5900-3995-8C8C-8FB035D912C2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296246" y="1519569"/>
                <a:ext cx="149400" cy="11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8B963E4-5674-876E-DDF7-F65708E3CD8F}"/>
              </a:ext>
            </a:extLst>
          </p:cNvPr>
          <p:cNvGrpSpPr/>
          <p:nvPr/>
        </p:nvGrpSpPr>
        <p:grpSpPr>
          <a:xfrm>
            <a:off x="6650486" y="1870569"/>
            <a:ext cx="749160" cy="371520"/>
            <a:chOff x="6650486" y="1870569"/>
            <a:chExt cx="749160" cy="3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54959E2-EACB-19BE-80CD-A795EA16D884}"/>
                    </a:ext>
                  </a:extLst>
                </p14:cNvPr>
                <p14:cNvContentPartPr/>
                <p14:nvPr/>
              </p14:nvContentPartPr>
              <p14:xfrm>
                <a:off x="6650486" y="2049849"/>
                <a:ext cx="277200" cy="1508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54959E2-EACB-19BE-80CD-A795EA16D88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644366" y="2043729"/>
                  <a:ext cx="289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5D26847-6100-FFD3-5052-180B8833B4C3}"/>
                    </a:ext>
                  </a:extLst>
                </p14:cNvPr>
                <p14:cNvContentPartPr/>
                <p14:nvPr/>
              </p14:nvContentPartPr>
              <p14:xfrm>
                <a:off x="6937046" y="1870569"/>
                <a:ext cx="205200" cy="3024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5D26847-6100-FFD3-5052-180B8833B4C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930926" y="1864449"/>
                  <a:ext cx="2174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E548494-4775-85E7-56EC-CBB64F0DC808}"/>
                    </a:ext>
                  </a:extLst>
                </p14:cNvPr>
                <p14:cNvContentPartPr/>
                <p14:nvPr/>
              </p14:nvContentPartPr>
              <p14:xfrm>
                <a:off x="7188326" y="2081169"/>
                <a:ext cx="211320" cy="1609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E548494-4775-85E7-56EC-CBB64F0DC80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182206" y="2075049"/>
                  <a:ext cx="22356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29AEBE30-ED79-DDE3-D7DD-C1C52B18AE4E}"/>
              </a:ext>
            </a:extLst>
          </p:cNvPr>
          <p:cNvGrpSpPr/>
          <p:nvPr/>
        </p:nvGrpSpPr>
        <p:grpSpPr>
          <a:xfrm>
            <a:off x="3856886" y="1872009"/>
            <a:ext cx="2553480" cy="1323720"/>
            <a:chOff x="3856886" y="1872009"/>
            <a:chExt cx="2553480" cy="132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7E1F4A0-8049-B554-D700-C11080B2A7AB}"/>
                    </a:ext>
                  </a:extLst>
                </p14:cNvPr>
                <p14:cNvContentPartPr/>
                <p14:nvPr/>
              </p14:nvContentPartPr>
              <p14:xfrm>
                <a:off x="3891806" y="2174769"/>
                <a:ext cx="201600" cy="139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7E1F4A0-8049-B554-D700-C11080B2A7A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885686" y="2168649"/>
                  <a:ext cx="2138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70F822B-B140-3FB5-25F9-2606415C8FED}"/>
                    </a:ext>
                  </a:extLst>
                </p14:cNvPr>
                <p14:cNvContentPartPr/>
                <p14:nvPr/>
              </p14:nvContentPartPr>
              <p14:xfrm>
                <a:off x="3926006" y="2158929"/>
                <a:ext cx="162360" cy="144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70F822B-B140-3FB5-25F9-2606415C8FE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919886" y="2152809"/>
                  <a:ext cx="174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82BC046-2199-506D-3BA6-64B6E349986E}"/>
                    </a:ext>
                  </a:extLst>
                </p14:cNvPr>
                <p14:cNvContentPartPr/>
                <p14:nvPr/>
              </p14:nvContentPartPr>
              <p14:xfrm>
                <a:off x="4148486" y="1995849"/>
                <a:ext cx="138240" cy="108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82BC046-2199-506D-3BA6-64B6E349986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142366" y="1989729"/>
                  <a:ext cx="150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6BD766B-1686-123A-B241-F083CE8B8109}"/>
                    </a:ext>
                  </a:extLst>
                </p14:cNvPr>
                <p14:cNvContentPartPr/>
                <p14:nvPr/>
              </p14:nvContentPartPr>
              <p14:xfrm>
                <a:off x="4280606" y="1988649"/>
                <a:ext cx="25560" cy="151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6BD766B-1686-123A-B241-F083CE8B810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274486" y="1982529"/>
                  <a:ext cx="378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D88D8B6-121E-02CF-FD87-968915103FCD}"/>
                    </a:ext>
                  </a:extLst>
                </p14:cNvPr>
                <p14:cNvContentPartPr/>
                <p14:nvPr/>
              </p14:nvContentPartPr>
              <p14:xfrm>
                <a:off x="4291046" y="1968129"/>
                <a:ext cx="82800" cy="77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D88D8B6-121E-02CF-FD87-968915103FC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284926" y="1962009"/>
                  <a:ext cx="950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C1EFBB4-8C21-9242-401B-12E536E392EA}"/>
                    </a:ext>
                  </a:extLst>
                </p14:cNvPr>
                <p14:cNvContentPartPr/>
                <p14:nvPr/>
              </p14:nvContentPartPr>
              <p14:xfrm>
                <a:off x="4346126" y="2012409"/>
                <a:ext cx="148680" cy="250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C1EFBB4-8C21-9242-401B-12E536E392E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340006" y="2006289"/>
                  <a:ext cx="1609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90756EE-B345-9FE4-14C7-D6AA57F3BDB5}"/>
                    </a:ext>
                  </a:extLst>
                </p14:cNvPr>
                <p14:cNvContentPartPr/>
                <p14:nvPr/>
              </p14:nvContentPartPr>
              <p14:xfrm>
                <a:off x="4470686" y="2125449"/>
                <a:ext cx="177840" cy="99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90756EE-B345-9FE4-14C7-D6AA57F3BDB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464566" y="2119329"/>
                  <a:ext cx="1900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76F37B6-723F-4545-1115-F337B5DB8E50}"/>
                    </a:ext>
                  </a:extLst>
                </p14:cNvPr>
                <p14:cNvContentPartPr/>
                <p14:nvPr/>
              </p14:nvContentPartPr>
              <p14:xfrm>
                <a:off x="4648886" y="2009529"/>
                <a:ext cx="130320" cy="246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76F37B6-723F-4545-1115-F337B5DB8E5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642766" y="2003409"/>
                  <a:ext cx="1425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33F0FD7-664B-4E02-16BC-8F6FCAD878F4}"/>
                    </a:ext>
                  </a:extLst>
                </p14:cNvPr>
                <p14:cNvContentPartPr/>
                <p14:nvPr/>
              </p14:nvContentPartPr>
              <p14:xfrm>
                <a:off x="4910246" y="2066409"/>
                <a:ext cx="115200" cy="1058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33F0FD7-664B-4E02-16BC-8F6FCAD878F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904126" y="2060289"/>
                  <a:ext cx="127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14823B3-F548-2BEF-1139-6DFC52BE3803}"/>
                    </a:ext>
                  </a:extLst>
                </p14:cNvPr>
                <p14:cNvContentPartPr/>
                <p14:nvPr/>
              </p14:nvContentPartPr>
              <p14:xfrm>
                <a:off x="5251886" y="1998729"/>
                <a:ext cx="135720" cy="1472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14823B3-F548-2BEF-1139-6DFC52BE380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245766" y="1992609"/>
                  <a:ext cx="1479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14E00E6-BBCE-6932-CB1C-A9AC34E81005}"/>
                    </a:ext>
                  </a:extLst>
                </p14:cNvPr>
                <p14:cNvContentPartPr/>
                <p14:nvPr/>
              </p14:nvContentPartPr>
              <p14:xfrm>
                <a:off x="5403086" y="1910169"/>
                <a:ext cx="116640" cy="83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14E00E6-BBCE-6932-CB1C-A9AC34E8100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396966" y="1904049"/>
                  <a:ext cx="1288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BFA4B6D-ECAD-D7FE-691A-98D5DB8AD772}"/>
                    </a:ext>
                  </a:extLst>
                </p14:cNvPr>
                <p14:cNvContentPartPr/>
                <p14:nvPr/>
              </p14:nvContentPartPr>
              <p14:xfrm>
                <a:off x="5525846" y="1917369"/>
                <a:ext cx="11160" cy="101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BFA4B6D-ECAD-D7FE-691A-98D5DB8AD77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519726" y="1911249"/>
                  <a:ext cx="234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56F11B0-5190-54DD-30C9-3014D3F5058C}"/>
                    </a:ext>
                  </a:extLst>
                </p14:cNvPr>
                <p14:cNvContentPartPr/>
                <p14:nvPr/>
              </p14:nvContentPartPr>
              <p14:xfrm>
                <a:off x="5521886" y="1872009"/>
                <a:ext cx="98280" cy="125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56F11B0-5190-54DD-30C9-3014D3F5058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515766" y="1865889"/>
                  <a:ext cx="110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9210B47-C8DC-7F3D-DD43-077D0B09CAA3}"/>
                    </a:ext>
                  </a:extLst>
                </p14:cNvPr>
                <p14:cNvContentPartPr/>
                <p14:nvPr/>
              </p14:nvContentPartPr>
              <p14:xfrm>
                <a:off x="5630246" y="1930329"/>
                <a:ext cx="121680" cy="256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9210B47-C8DC-7F3D-DD43-077D0B09CAA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624126" y="1924209"/>
                  <a:ext cx="1339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2BBF32D-D9C1-99A4-7B0C-AE8AEA1A4B50}"/>
                    </a:ext>
                  </a:extLst>
                </p14:cNvPr>
                <p14:cNvContentPartPr/>
                <p14:nvPr/>
              </p14:nvContentPartPr>
              <p14:xfrm>
                <a:off x="5719526" y="2020329"/>
                <a:ext cx="253800" cy="154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2BBF32D-D9C1-99A4-7B0C-AE8AEA1A4B5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713406" y="2014209"/>
                  <a:ext cx="2660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089C5AC-CDD8-F413-7A12-955E8AC1A3B6}"/>
                    </a:ext>
                  </a:extLst>
                </p14:cNvPr>
                <p14:cNvContentPartPr/>
                <p14:nvPr/>
              </p14:nvContentPartPr>
              <p14:xfrm>
                <a:off x="5953166" y="1935009"/>
                <a:ext cx="133920" cy="294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089C5AC-CDD8-F413-7A12-955E8AC1A3B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947046" y="1928889"/>
                  <a:ext cx="1461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AC52081-75AE-2B01-46B5-A00AADD71F64}"/>
                    </a:ext>
                  </a:extLst>
                </p14:cNvPr>
                <p14:cNvContentPartPr/>
                <p14:nvPr/>
              </p14:nvContentPartPr>
              <p14:xfrm>
                <a:off x="6206246" y="2073609"/>
                <a:ext cx="158400" cy="20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AC52081-75AE-2B01-46B5-A00AADD71F6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200126" y="2067489"/>
                  <a:ext cx="170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FE172CD-2A91-818D-7153-AE9770345381}"/>
                    </a:ext>
                  </a:extLst>
                </p14:cNvPr>
                <p14:cNvContentPartPr/>
                <p14:nvPr/>
              </p14:nvContentPartPr>
              <p14:xfrm>
                <a:off x="6231806" y="2135169"/>
                <a:ext cx="163080" cy="12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FE172CD-2A91-818D-7153-AE977034538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225686" y="2129049"/>
                  <a:ext cx="1753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2A20144-DF5C-CE77-E1C4-B98DBA3D8760}"/>
                    </a:ext>
                  </a:extLst>
                </p14:cNvPr>
                <p14:cNvContentPartPr/>
                <p14:nvPr/>
              </p14:nvContentPartPr>
              <p14:xfrm>
                <a:off x="3856886" y="2274129"/>
                <a:ext cx="2224440" cy="296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2A20144-DF5C-CE77-E1C4-B98DBA3D876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850766" y="2268009"/>
                  <a:ext cx="22366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726547E-2F54-1FB2-6B0C-019006C60CEB}"/>
                    </a:ext>
                  </a:extLst>
                </p14:cNvPr>
                <p14:cNvContentPartPr/>
                <p14:nvPr/>
              </p14:nvContentPartPr>
              <p14:xfrm>
                <a:off x="4381046" y="2725929"/>
                <a:ext cx="130680" cy="1303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726547E-2F54-1FB2-6B0C-019006C60CE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374926" y="2719809"/>
                  <a:ext cx="142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0DBCF56-A002-C0DE-4737-063F73074FD9}"/>
                    </a:ext>
                  </a:extLst>
                </p14:cNvPr>
                <p14:cNvContentPartPr/>
                <p14:nvPr/>
              </p14:nvContentPartPr>
              <p14:xfrm>
                <a:off x="4520726" y="2709369"/>
                <a:ext cx="324720" cy="1206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0DBCF56-A002-C0DE-4737-063F73074FD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514606" y="2703249"/>
                  <a:ext cx="336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1C96DBD-A3E0-E089-CE68-A1E1354FE652}"/>
                    </a:ext>
                  </a:extLst>
                </p14:cNvPr>
                <p14:cNvContentPartPr/>
                <p14:nvPr/>
              </p14:nvContentPartPr>
              <p14:xfrm>
                <a:off x="4841846" y="2648169"/>
                <a:ext cx="268560" cy="179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1C96DBD-A3E0-E089-CE68-A1E1354FE65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835726" y="2642049"/>
                  <a:ext cx="2808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6077F3D-9BCE-E076-4117-79DCBE00D5B7}"/>
                    </a:ext>
                  </a:extLst>
                </p14:cNvPr>
                <p14:cNvContentPartPr/>
                <p14:nvPr/>
              </p14:nvContentPartPr>
              <p14:xfrm>
                <a:off x="5072606" y="2656809"/>
                <a:ext cx="28440" cy="20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6077F3D-9BCE-E076-4117-79DCBE00D5B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066486" y="2650689"/>
                  <a:ext cx="40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3C8A1AF-47B5-C280-9F5C-A66A5261793C}"/>
                    </a:ext>
                  </a:extLst>
                </p14:cNvPr>
                <p14:cNvContentPartPr/>
                <p14:nvPr/>
              </p14:nvContentPartPr>
              <p14:xfrm>
                <a:off x="5110406" y="2693169"/>
                <a:ext cx="368640" cy="116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3C8A1AF-47B5-C280-9F5C-A66A5261793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104286" y="2687049"/>
                  <a:ext cx="380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9AB980B-8239-272F-22F7-9C573590B9BC}"/>
                    </a:ext>
                  </a:extLst>
                </p14:cNvPr>
                <p14:cNvContentPartPr/>
                <p14:nvPr/>
              </p14:nvContentPartPr>
              <p14:xfrm>
                <a:off x="5477246" y="2518209"/>
                <a:ext cx="28440" cy="3042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9AB980B-8239-272F-22F7-9C573590B9B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471126" y="2512089"/>
                  <a:ext cx="406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46174CC-3A6A-DC89-3725-1AA21B1545B2}"/>
                    </a:ext>
                  </a:extLst>
                </p14:cNvPr>
                <p14:cNvContentPartPr/>
                <p14:nvPr/>
              </p14:nvContentPartPr>
              <p14:xfrm>
                <a:off x="5459606" y="2666889"/>
                <a:ext cx="175320" cy="1310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46174CC-3A6A-DC89-3725-1AA21B1545B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453486" y="2660769"/>
                  <a:ext cx="187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03F3CE9-31E4-C2D2-40C0-2D13AA7B34F8}"/>
                    </a:ext>
                  </a:extLst>
                </p14:cNvPr>
                <p14:cNvContentPartPr/>
                <p14:nvPr/>
              </p14:nvContentPartPr>
              <p14:xfrm>
                <a:off x="5715926" y="2718729"/>
                <a:ext cx="81000" cy="9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03F3CE9-31E4-C2D2-40C0-2D13AA7B34F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709806" y="2712609"/>
                  <a:ext cx="932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3A5B069-FAFC-F5D1-ECBC-8F6ADBBF9368}"/>
                    </a:ext>
                  </a:extLst>
                </p14:cNvPr>
                <p14:cNvContentPartPr/>
                <p14:nvPr/>
              </p14:nvContentPartPr>
              <p14:xfrm>
                <a:off x="5883326" y="2655369"/>
                <a:ext cx="168840" cy="1162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3A5B069-FAFC-F5D1-ECBC-8F6ADBBF936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877206" y="2649249"/>
                  <a:ext cx="181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45A37A8-E844-07F3-D8C0-7C4AE1E8353F}"/>
                    </a:ext>
                  </a:extLst>
                </p14:cNvPr>
                <p14:cNvContentPartPr/>
                <p14:nvPr/>
              </p14:nvContentPartPr>
              <p14:xfrm>
                <a:off x="6092126" y="2631249"/>
                <a:ext cx="70920" cy="1224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45A37A8-E844-07F3-D8C0-7C4AE1E8353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086006" y="2625129"/>
                  <a:ext cx="83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2BDDD33-5006-ACCF-5869-CBA99F641CAC}"/>
                    </a:ext>
                  </a:extLst>
                </p14:cNvPr>
                <p14:cNvContentPartPr/>
                <p14:nvPr/>
              </p14:nvContentPartPr>
              <p14:xfrm>
                <a:off x="6086726" y="2556369"/>
                <a:ext cx="54360" cy="435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2BDDD33-5006-ACCF-5869-CBA99F641CA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080606" y="2550249"/>
                  <a:ext cx="666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7C56888-DB95-CA10-A052-6362262F6DB9}"/>
                    </a:ext>
                  </a:extLst>
                </p14:cNvPr>
                <p14:cNvContentPartPr/>
                <p14:nvPr/>
              </p14:nvContentPartPr>
              <p14:xfrm>
                <a:off x="6150446" y="2598489"/>
                <a:ext cx="112320" cy="1328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7C56888-DB95-CA10-A052-6362262F6DB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144326" y="2592369"/>
                  <a:ext cx="124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C336AD3-7EC8-0BA0-3F1C-CDA1AFD7D735}"/>
                    </a:ext>
                  </a:extLst>
                </p14:cNvPr>
                <p14:cNvContentPartPr/>
                <p14:nvPr/>
              </p14:nvContentPartPr>
              <p14:xfrm>
                <a:off x="6280766" y="2593449"/>
                <a:ext cx="129600" cy="1681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C336AD3-7EC8-0BA0-3F1C-CDA1AFD7D73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274646" y="2587329"/>
                  <a:ext cx="1418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81AE269-0A81-3CD6-F78E-E391AF89B918}"/>
                    </a:ext>
                  </a:extLst>
                </p14:cNvPr>
                <p14:cNvContentPartPr/>
                <p14:nvPr/>
              </p14:nvContentPartPr>
              <p14:xfrm>
                <a:off x="4806566" y="3011049"/>
                <a:ext cx="9360" cy="1846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81AE269-0A81-3CD6-F78E-E391AF89B91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800446" y="3004929"/>
                  <a:ext cx="216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E402C34-8B05-7D24-7463-8FE113CA14E7}"/>
                    </a:ext>
                  </a:extLst>
                </p14:cNvPr>
                <p14:cNvContentPartPr/>
                <p14:nvPr/>
              </p14:nvContentPartPr>
              <p14:xfrm>
                <a:off x="4782806" y="2999169"/>
                <a:ext cx="134640" cy="820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E402C34-8B05-7D24-7463-8FE113CA14E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776686" y="2993049"/>
                  <a:ext cx="1468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A1BFD70-3D1A-E661-E76B-491B56AF317B}"/>
                    </a:ext>
                  </a:extLst>
                </p14:cNvPr>
                <p14:cNvContentPartPr/>
                <p14:nvPr/>
              </p14:nvContentPartPr>
              <p14:xfrm>
                <a:off x="4945886" y="2984049"/>
                <a:ext cx="108720" cy="1234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A1BFD70-3D1A-E661-E76B-491B56AF317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939766" y="2977929"/>
                  <a:ext cx="1209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14BAC2F-4178-D57C-05A5-7E908DBA1D29}"/>
                    </a:ext>
                  </a:extLst>
                </p14:cNvPr>
                <p14:cNvContentPartPr/>
                <p14:nvPr/>
              </p14:nvContentPartPr>
              <p14:xfrm>
                <a:off x="5060006" y="2980809"/>
                <a:ext cx="99360" cy="1285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14BAC2F-4178-D57C-05A5-7E908DBA1D2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053886" y="2974689"/>
                  <a:ext cx="111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A1F5067-FCCF-A1F9-A197-25344AF21FA8}"/>
                    </a:ext>
                  </a:extLst>
                </p14:cNvPr>
                <p14:cNvContentPartPr/>
                <p14:nvPr/>
              </p14:nvContentPartPr>
              <p14:xfrm>
                <a:off x="5172326" y="2951649"/>
                <a:ext cx="407160" cy="185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A1F5067-FCCF-A1F9-A197-25344AF21FA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166206" y="2945529"/>
                  <a:ext cx="4194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400E986-BE85-73A7-7C2B-41FBA676A91A}"/>
                    </a:ext>
                  </a:extLst>
                </p14:cNvPr>
                <p14:cNvContentPartPr/>
                <p14:nvPr/>
              </p14:nvContentPartPr>
              <p14:xfrm>
                <a:off x="5591366" y="2991249"/>
                <a:ext cx="150840" cy="107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400E986-BE85-73A7-7C2B-41FBA676A91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585246" y="2985129"/>
                  <a:ext cx="163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FFAFD66-C059-E9C4-0297-53CE686585E0}"/>
                    </a:ext>
                  </a:extLst>
                </p14:cNvPr>
                <p14:cNvContentPartPr/>
                <p14:nvPr/>
              </p14:nvContentPartPr>
              <p14:xfrm>
                <a:off x="5743646" y="2842209"/>
                <a:ext cx="80640" cy="2584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FFAFD66-C059-E9C4-0297-53CE686585E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737526" y="2836089"/>
                  <a:ext cx="928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339E0C6-AB94-6BB7-366B-9935A037498E}"/>
                    </a:ext>
                  </a:extLst>
                </p14:cNvPr>
                <p14:cNvContentPartPr/>
                <p14:nvPr/>
              </p14:nvContentPartPr>
              <p14:xfrm>
                <a:off x="5736086" y="2959569"/>
                <a:ext cx="111600" cy="122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339E0C6-AB94-6BB7-366B-9935A037498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729966" y="2953449"/>
                  <a:ext cx="12384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1D9FC569-1A77-D890-8F11-8AFD0805E516}"/>
              </a:ext>
            </a:extLst>
          </p:cNvPr>
          <p:cNvGrpSpPr/>
          <p:nvPr/>
        </p:nvGrpSpPr>
        <p:grpSpPr>
          <a:xfrm>
            <a:off x="3706046" y="3578049"/>
            <a:ext cx="570240" cy="183240"/>
            <a:chOff x="3706046" y="3578049"/>
            <a:chExt cx="570240" cy="18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20BC060-B400-0D5C-EA13-EBEB08C09551}"/>
                    </a:ext>
                  </a:extLst>
                </p14:cNvPr>
                <p14:cNvContentPartPr/>
                <p14:nvPr/>
              </p14:nvContentPartPr>
              <p14:xfrm>
                <a:off x="3706046" y="3582729"/>
                <a:ext cx="249840" cy="1785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20BC060-B400-0D5C-EA13-EBEB08C0955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699926" y="3576609"/>
                  <a:ext cx="2620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9047F6C-DD3E-DC15-4726-B79A280275D2}"/>
                    </a:ext>
                  </a:extLst>
                </p14:cNvPr>
                <p14:cNvContentPartPr/>
                <p14:nvPr/>
              </p14:nvContentPartPr>
              <p14:xfrm>
                <a:off x="3998726" y="3581649"/>
                <a:ext cx="129240" cy="1526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9047F6C-DD3E-DC15-4726-B79A280275D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992606" y="3575529"/>
                  <a:ext cx="141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E01AB2F-CD5D-2EF6-661D-9A48AD2CEA14}"/>
                    </a:ext>
                  </a:extLst>
                </p14:cNvPr>
                <p14:cNvContentPartPr/>
                <p14:nvPr/>
              </p14:nvContentPartPr>
              <p14:xfrm>
                <a:off x="4121126" y="3578049"/>
                <a:ext cx="155160" cy="1555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E01AB2F-CD5D-2EF6-661D-9A48AD2CEA1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115006" y="3571929"/>
                  <a:ext cx="16740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427C1499-495B-6D9E-C1A0-8066737A15B2}"/>
              </a:ext>
            </a:extLst>
          </p:cNvPr>
          <p:cNvGrpSpPr/>
          <p:nvPr/>
        </p:nvGrpSpPr>
        <p:grpSpPr>
          <a:xfrm>
            <a:off x="4757966" y="3286089"/>
            <a:ext cx="1913400" cy="597600"/>
            <a:chOff x="4757966" y="3286089"/>
            <a:chExt cx="1913400" cy="5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025BC5B-C023-9189-3BE8-FF88D669541F}"/>
                    </a:ext>
                  </a:extLst>
                </p14:cNvPr>
                <p14:cNvContentPartPr/>
                <p14:nvPr/>
              </p14:nvContentPartPr>
              <p14:xfrm>
                <a:off x="4757966" y="3543129"/>
                <a:ext cx="200160" cy="1767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025BC5B-C023-9189-3BE8-FF88D669541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751846" y="3537009"/>
                  <a:ext cx="212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F088688-4778-CC1E-D109-B4F773E48056}"/>
                    </a:ext>
                  </a:extLst>
                </p14:cNvPr>
                <p14:cNvContentPartPr/>
                <p14:nvPr/>
              </p14:nvContentPartPr>
              <p14:xfrm>
                <a:off x="4943006" y="3589929"/>
                <a:ext cx="46440" cy="249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F088688-4778-CC1E-D109-B4F773E4805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936886" y="3583809"/>
                  <a:ext cx="586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99BD373-874D-364D-D7A7-CD61C2A20461}"/>
                    </a:ext>
                  </a:extLst>
                </p14:cNvPr>
                <p14:cNvContentPartPr/>
                <p14:nvPr/>
              </p14:nvContentPartPr>
              <p14:xfrm>
                <a:off x="4941926" y="3558969"/>
                <a:ext cx="131400" cy="968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99BD373-874D-364D-D7A7-CD61C2A2046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935806" y="3552849"/>
                  <a:ext cx="1436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7828D99-31B6-1386-6ADC-CB12029EE0E0}"/>
                    </a:ext>
                  </a:extLst>
                </p14:cNvPr>
                <p14:cNvContentPartPr/>
                <p14:nvPr/>
              </p14:nvContentPartPr>
              <p14:xfrm>
                <a:off x="5128766" y="3436569"/>
                <a:ext cx="65160" cy="2710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7828D99-31B6-1386-6ADC-CB12029EE0E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122646" y="3430449"/>
                  <a:ext cx="774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C1E1001-E15D-B562-BC72-7B94A6429DA2}"/>
                    </a:ext>
                  </a:extLst>
                </p14:cNvPr>
                <p14:cNvContentPartPr/>
                <p14:nvPr/>
              </p14:nvContentPartPr>
              <p14:xfrm>
                <a:off x="5116526" y="3551769"/>
                <a:ext cx="264960" cy="1216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C1E1001-E15D-B562-BC72-7B94A6429DA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110406" y="3545649"/>
                  <a:ext cx="277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B9D372B-1D0B-E7C9-E1EC-833FC23E79D2}"/>
                    </a:ext>
                  </a:extLst>
                </p14:cNvPr>
                <p14:cNvContentPartPr/>
                <p14:nvPr/>
              </p14:nvContentPartPr>
              <p14:xfrm>
                <a:off x="5281766" y="3501009"/>
                <a:ext cx="32400" cy="241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B9D372B-1D0B-E7C9-E1EC-833FC23E79D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275646" y="3494889"/>
                  <a:ext cx="44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C3A009D-3EBB-907C-F809-3DACD28C7F1F}"/>
                    </a:ext>
                  </a:extLst>
                </p14:cNvPr>
                <p14:cNvContentPartPr/>
                <p14:nvPr/>
              </p14:nvContentPartPr>
              <p14:xfrm>
                <a:off x="5398406" y="3388329"/>
                <a:ext cx="712080" cy="294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C3A009D-3EBB-907C-F809-3DACD28C7F1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392286" y="3382209"/>
                  <a:ext cx="7243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B5F272E-27D0-D058-5104-E66580CB7B84}"/>
                    </a:ext>
                  </a:extLst>
                </p14:cNvPr>
                <p14:cNvContentPartPr/>
                <p14:nvPr/>
              </p14:nvContentPartPr>
              <p14:xfrm>
                <a:off x="6124886" y="3538089"/>
                <a:ext cx="159480" cy="122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B5F272E-27D0-D058-5104-E66580CB7B8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118766" y="3531969"/>
                  <a:ext cx="171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131B910-AD4F-9289-F2C6-E88DB3D6845C}"/>
                    </a:ext>
                  </a:extLst>
                </p14:cNvPr>
                <p14:cNvContentPartPr/>
                <p14:nvPr/>
              </p14:nvContentPartPr>
              <p14:xfrm>
                <a:off x="6152606" y="3436209"/>
                <a:ext cx="29520" cy="349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131B910-AD4F-9289-F2C6-E88DB3D6845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146486" y="3430089"/>
                  <a:ext cx="417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77CF9D4-8581-7C41-FB42-02EDEB43E81D}"/>
                    </a:ext>
                  </a:extLst>
                </p14:cNvPr>
                <p14:cNvContentPartPr/>
                <p14:nvPr/>
              </p14:nvContentPartPr>
              <p14:xfrm>
                <a:off x="6300566" y="3286089"/>
                <a:ext cx="98280" cy="3542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77CF9D4-8581-7C41-FB42-02EDEB43E81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294446" y="3279969"/>
                  <a:ext cx="1105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3302791-B20C-95FD-E9FA-4DC5291F21C2}"/>
                    </a:ext>
                  </a:extLst>
                </p14:cNvPr>
                <p14:cNvContentPartPr/>
                <p14:nvPr/>
              </p14:nvContentPartPr>
              <p14:xfrm>
                <a:off x="6266726" y="3483009"/>
                <a:ext cx="404640" cy="4006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3302791-B20C-95FD-E9FA-4DC5291F21C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260606" y="3476889"/>
                  <a:ext cx="416880" cy="41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33A7F633-B60A-7659-2652-AB8DFE0594D4}"/>
              </a:ext>
            </a:extLst>
          </p:cNvPr>
          <p:cNvGrpSpPr/>
          <p:nvPr/>
        </p:nvGrpSpPr>
        <p:grpSpPr>
          <a:xfrm>
            <a:off x="7006166" y="3277449"/>
            <a:ext cx="1632960" cy="365400"/>
            <a:chOff x="7006166" y="3277449"/>
            <a:chExt cx="1632960" cy="36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04D75B3-4C17-EC60-130D-0A07EEB957E3}"/>
                    </a:ext>
                  </a:extLst>
                </p14:cNvPr>
                <p14:cNvContentPartPr/>
                <p14:nvPr/>
              </p14:nvContentPartPr>
              <p14:xfrm>
                <a:off x="7006166" y="3493449"/>
                <a:ext cx="186480" cy="1494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04D75B3-4C17-EC60-130D-0A07EEB957E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000046" y="3487329"/>
                  <a:ext cx="1987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3E9AD2A-A256-526E-76EB-E3DE9EA0887C}"/>
                    </a:ext>
                  </a:extLst>
                </p14:cNvPr>
                <p14:cNvContentPartPr/>
                <p14:nvPr/>
              </p14:nvContentPartPr>
              <p14:xfrm>
                <a:off x="7144406" y="3467169"/>
                <a:ext cx="416160" cy="1670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3E9AD2A-A256-526E-76EB-E3DE9EA0887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138286" y="3461049"/>
                  <a:ext cx="428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6840E57-9EF1-3BB1-1D4E-51158CC4CAD8}"/>
                    </a:ext>
                  </a:extLst>
                </p14:cNvPr>
                <p14:cNvContentPartPr/>
                <p14:nvPr/>
              </p14:nvContentPartPr>
              <p14:xfrm>
                <a:off x="7508006" y="3390849"/>
                <a:ext cx="381960" cy="2354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6840E57-9EF1-3BB1-1D4E-51158CC4CAD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501886" y="3384729"/>
                  <a:ext cx="394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471E5F2-85C3-0D66-D0FC-E12934F0EFA1}"/>
                    </a:ext>
                  </a:extLst>
                </p14:cNvPr>
                <p14:cNvContentPartPr/>
                <p14:nvPr/>
              </p14:nvContentPartPr>
              <p14:xfrm>
                <a:off x="7799966" y="3379329"/>
                <a:ext cx="20520" cy="612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471E5F2-85C3-0D66-D0FC-E12934F0EFA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793846" y="3373209"/>
                  <a:ext cx="327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1B42787-6A0C-9F97-8274-40DF6A49CEDD}"/>
                    </a:ext>
                  </a:extLst>
                </p14:cNvPr>
                <p14:cNvContentPartPr/>
                <p14:nvPr/>
              </p14:nvContentPartPr>
              <p14:xfrm>
                <a:off x="7924166" y="3277449"/>
                <a:ext cx="104400" cy="3189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1B42787-6A0C-9F97-8274-40DF6A49CED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918046" y="3271329"/>
                  <a:ext cx="1166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74E7DDE-0664-BDC8-E641-1DB0745B22C2}"/>
                    </a:ext>
                  </a:extLst>
                </p14:cNvPr>
                <p14:cNvContentPartPr/>
                <p14:nvPr/>
              </p14:nvContentPartPr>
              <p14:xfrm>
                <a:off x="7931366" y="3436929"/>
                <a:ext cx="178920" cy="1494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74E7DDE-0664-BDC8-E641-1DB0745B22C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925246" y="3430809"/>
                  <a:ext cx="1911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D3268F7-8552-6CC7-F9C7-49C97D4C1242}"/>
                    </a:ext>
                  </a:extLst>
                </p14:cNvPr>
                <p14:cNvContentPartPr/>
                <p14:nvPr/>
              </p14:nvContentPartPr>
              <p14:xfrm>
                <a:off x="8096246" y="3362769"/>
                <a:ext cx="29880" cy="532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D3268F7-8552-6CC7-F9C7-49C97D4C124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090126" y="3356649"/>
                  <a:ext cx="421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272B1BF-C933-B7E8-DCA3-633A1672D958}"/>
                    </a:ext>
                  </a:extLst>
                </p14:cNvPr>
                <p14:cNvContentPartPr/>
                <p14:nvPr/>
              </p14:nvContentPartPr>
              <p14:xfrm>
                <a:off x="8170406" y="3434409"/>
                <a:ext cx="331200" cy="1454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272B1BF-C933-B7E8-DCA3-633A1672D95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164286" y="3428289"/>
                  <a:ext cx="3434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A80B69F-593D-3B91-A4F6-8B1265DE62EF}"/>
                    </a:ext>
                  </a:extLst>
                </p14:cNvPr>
                <p14:cNvContentPartPr/>
                <p14:nvPr/>
              </p14:nvContentPartPr>
              <p14:xfrm>
                <a:off x="8516726" y="3425769"/>
                <a:ext cx="122400" cy="1450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A80B69F-593D-3B91-A4F6-8B1265DE62E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510606" y="3419649"/>
                  <a:ext cx="13464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4602CE92-2837-5A64-DC44-50BF89350470}"/>
              </a:ext>
            </a:extLst>
          </p:cNvPr>
          <p:cNvGrpSpPr/>
          <p:nvPr/>
        </p:nvGrpSpPr>
        <p:grpSpPr>
          <a:xfrm>
            <a:off x="8993366" y="3219129"/>
            <a:ext cx="496800" cy="415080"/>
            <a:chOff x="8993366" y="3219129"/>
            <a:chExt cx="496800" cy="41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61356FF-4105-B65C-F2B4-ADCFE7A4942E}"/>
                    </a:ext>
                  </a:extLst>
                </p14:cNvPr>
                <p14:cNvContentPartPr/>
                <p14:nvPr/>
              </p14:nvContentPartPr>
              <p14:xfrm>
                <a:off x="9024686" y="3219129"/>
                <a:ext cx="222120" cy="3506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61356FF-4105-B65C-F2B4-ADCFE7A4942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018566" y="3213009"/>
                  <a:ext cx="2343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B6005EC-7D3F-3246-4C39-FEAB5E472E27}"/>
                    </a:ext>
                  </a:extLst>
                </p14:cNvPr>
                <p14:cNvContentPartPr/>
                <p14:nvPr/>
              </p14:nvContentPartPr>
              <p14:xfrm>
                <a:off x="8993366" y="3396249"/>
                <a:ext cx="496800" cy="2379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B6005EC-7D3F-3246-4C39-FEAB5E472E2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987246" y="3390129"/>
                  <a:ext cx="509040" cy="25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D6154FA2-A104-E847-F45C-548A0B754ED4}"/>
              </a:ext>
            </a:extLst>
          </p:cNvPr>
          <p:cNvGrpSpPr/>
          <p:nvPr/>
        </p:nvGrpSpPr>
        <p:grpSpPr>
          <a:xfrm>
            <a:off x="7364366" y="4033449"/>
            <a:ext cx="1107000" cy="410040"/>
            <a:chOff x="7364366" y="4033449"/>
            <a:chExt cx="1107000" cy="41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A5B0338-1BB8-926A-3143-FF58C3BD92FC}"/>
                    </a:ext>
                  </a:extLst>
                </p14:cNvPr>
                <p14:cNvContentPartPr/>
                <p14:nvPr/>
              </p14:nvContentPartPr>
              <p14:xfrm>
                <a:off x="7364366" y="4104009"/>
                <a:ext cx="159840" cy="3114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A5B0338-1BB8-926A-3143-FF58C3BD92F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358246" y="4097889"/>
                  <a:ext cx="1720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FA02204-C74D-558D-61DA-B8CB879B289B}"/>
                    </a:ext>
                  </a:extLst>
                </p14:cNvPr>
                <p14:cNvContentPartPr/>
                <p14:nvPr/>
              </p14:nvContentPartPr>
              <p14:xfrm>
                <a:off x="7367606" y="4276809"/>
                <a:ext cx="191880" cy="270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FA02204-C74D-558D-61DA-B8CB879B289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361486" y="4270689"/>
                  <a:ext cx="204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6F4FF52-4949-5ADE-11F2-2060E1BE5259}"/>
                    </a:ext>
                  </a:extLst>
                </p14:cNvPr>
                <p14:cNvContentPartPr/>
                <p14:nvPr/>
              </p14:nvContentPartPr>
              <p14:xfrm>
                <a:off x="7671446" y="4222809"/>
                <a:ext cx="120960" cy="1314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6F4FF52-4949-5ADE-11F2-2060E1BE525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665326" y="4216689"/>
                  <a:ext cx="133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748576B-3BC3-08F2-802D-9A1CC8755A72}"/>
                    </a:ext>
                  </a:extLst>
                </p14:cNvPr>
                <p14:cNvContentPartPr/>
                <p14:nvPr/>
              </p14:nvContentPartPr>
              <p14:xfrm>
                <a:off x="7650926" y="4228569"/>
                <a:ext cx="156600" cy="1699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748576B-3BC3-08F2-802D-9A1CC8755A7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644806" y="4222449"/>
                  <a:ext cx="1688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689D306-B500-7BBD-9B9D-26C07F4CA569}"/>
                    </a:ext>
                  </a:extLst>
                </p14:cNvPr>
                <p14:cNvContentPartPr/>
                <p14:nvPr/>
              </p14:nvContentPartPr>
              <p14:xfrm>
                <a:off x="7855766" y="4242969"/>
                <a:ext cx="136080" cy="180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689D306-B500-7BBD-9B9D-26C07F4CA56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849646" y="4236849"/>
                  <a:ext cx="148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0C2AA038-E34A-2519-9E00-CDA28592C784}"/>
                    </a:ext>
                  </a:extLst>
                </p14:cNvPr>
                <p14:cNvContentPartPr/>
                <p14:nvPr/>
              </p14:nvContentPartPr>
              <p14:xfrm>
                <a:off x="7880246" y="4284369"/>
                <a:ext cx="120960" cy="237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0C2AA038-E34A-2519-9E00-CDA28592C78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874126" y="4278249"/>
                  <a:ext cx="133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10C5B46-C332-4810-F696-424837B0D045}"/>
                    </a:ext>
                  </a:extLst>
                </p14:cNvPr>
                <p14:cNvContentPartPr/>
                <p14:nvPr/>
              </p14:nvContentPartPr>
              <p14:xfrm>
                <a:off x="8101646" y="4033449"/>
                <a:ext cx="150480" cy="3067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10C5B46-C332-4810-F696-424837B0D04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095526" y="4027329"/>
                  <a:ext cx="1627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BED9257-0051-CB37-0384-1D88B93738AE}"/>
                    </a:ext>
                  </a:extLst>
                </p14:cNvPr>
                <p14:cNvContentPartPr/>
                <p14:nvPr/>
              </p14:nvContentPartPr>
              <p14:xfrm>
                <a:off x="8391086" y="4246209"/>
                <a:ext cx="80280" cy="1972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BED9257-0051-CB37-0384-1D88B93738A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384966" y="4240089"/>
                  <a:ext cx="9252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93F48683-A527-02CF-F187-CCAF8E215790}"/>
              </a:ext>
            </a:extLst>
          </p:cNvPr>
          <p:cNvGrpSpPr/>
          <p:nvPr/>
        </p:nvGrpSpPr>
        <p:grpSpPr>
          <a:xfrm>
            <a:off x="9414566" y="3984849"/>
            <a:ext cx="381600" cy="337680"/>
            <a:chOff x="9414566" y="3984849"/>
            <a:chExt cx="38160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12566FA-3076-4BFE-E73B-BD5FE1C8E136}"/>
                    </a:ext>
                  </a:extLst>
                </p14:cNvPr>
                <p14:cNvContentPartPr/>
                <p14:nvPr/>
              </p14:nvContentPartPr>
              <p14:xfrm>
                <a:off x="9414566" y="3984849"/>
                <a:ext cx="225360" cy="3279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12566FA-3076-4BFE-E73B-BD5FE1C8E13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408446" y="3978729"/>
                  <a:ext cx="23760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DBD66DCA-655B-DE06-213A-5611D91256A9}"/>
                    </a:ext>
                  </a:extLst>
                </p14:cNvPr>
                <p14:cNvContentPartPr/>
                <p14:nvPr/>
              </p14:nvContentPartPr>
              <p14:xfrm>
                <a:off x="9658286" y="4171329"/>
                <a:ext cx="137880" cy="1512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DBD66DCA-655B-DE06-213A-5611D91256A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652166" y="4165209"/>
                  <a:ext cx="150120" cy="16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1C0D0B94-B76F-ACE7-F20C-7F28B63FC50F}"/>
                  </a:ext>
                </a:extLst>
              </p14:cNvPr>
              <p14:cNvContentPartPr/>
              <p14:nvPr/>
            </p14:nvContentPartPr>
            <p14:xfrm>
              <a:off x="1884446" y="4458969"/>
              <a:ext cx="148680" cy="972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1C0D0B94-B76F-ACE7-F20C-7F28B63FC50F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878326" y="4452849"/>
                <a:ext cx="1609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4E45BE35-83A3-D46F-F83B-B59A2E38FC65}"/>
                  </a:ext>
                </a:extLst>
              </p14:cNvPr>
              <p14:cNvContentPartPr/>
              <p14:nvPr/>
            </p14:nvContentPartPr>
            <p14:xfrm>
              <a:off x="1910006" y="4558329"/>
              <a:ext cx="152640" cy="2484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4E45BE35-83A3-D46F-F83B-B59A2E38FC65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1903886" y="4552209"/>
                <a:ext cx="16488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71A4D372-8C6C-F824-3677-CF0015C280C8}"/>
                  </a:ext>
                </a:extLst>
              </p14:cNvPr>
              <p14:cNvContentPartPr/>
              <p14:nvPr/>
            </p14:nvContentPartPr>
            <p14:xfrm>
              <a:off x="2423726" y="4395609"/>
              <a:ext cx="216000" cy="15984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71A4D372-8C6C-F824-3677-CF0015C280C8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2417606" y="4389489"/>
                <a:ext cx="2282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DE0BD4E9-5D28-D8B6-3DAA-BE50505B47D7}"/>
                  </a:ext>
                </a:extLst>
              </p14:cNvPr>
              <p14:cNvContentPartPr/>
              <p14:nvPr/>
            </p14:nvContentPartPr>
            <p14:xfrm>
              <a:off x="2639006" y="4383729"/>
              <a:ext cx="305280" cy="32148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DE0BD4E9-5D28-D8B6-3DAA-BE50505B47D7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2632886" y="4377609"/>
                <a:ext cx="31752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BD6F7441-600A-5D43-33B3-8D689DD5EFA8}"/>
                  </a:ext>
                </a:extLst>
              </p14:cNvPr>
              <p14:cNvContentPartPr/>
              <p14:nvPr/>
            </p14:nvContentPartPr>
            <p14:xfrm>
              <a:off x="2932406" y="4394889"/>
              <a:ext cx="234720" cy="11844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BD6F7441-600A-5D43-33B3-8D689DD5EFA8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2926286" y="4388769"/>
                <a:ext cx="24696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BEC8DFEC-E513-4CDA-4938-0B11A41ED23C}"/>
                  </a:ext>
                </a:extLst>
              </p14:cNvPr>
              <p14:cNvContentPartPr/>
              <p14:nvPr/>
            </p14:nvContentPartPr>
            <p14:xfrm>
              <a:off x="3148406" y="4406409"/>
              <a:ext cx="183600" cy="10584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BEC8DFEC-E513-4CDA-4938-0B11A41ED23C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3142286" y="4400289"/>
                <a:ext cx="19584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6804B901-B30D-9DD3-A99F-94E7DC6FF621}"/>
                  </a:ext>
                </a:extLst>
              </p14:cNvPr>
              <p14:cNvContentPartPr/>
              <p14:nvPr/>
            </p14:nvContentPartPr>
            <p14:xfrm>
              <a:off x="3233366" y="4316409"/>
              <a:ext cx="72000" cy="540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6804B901-B30D-9DD3-A99F-94E7DC6FF621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3227246" y="4310289"/>
                <a:ext cx="8424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D7EFDFEE-5F81-EFCD-DEF0-5C545AB6E4BF}"/>
                  </a:ext>
                </a:extLst>
              </p14:cNvPr>
              <p14:cNvContentPartPr/>
              <p14:nvPr/>
            </p14:nvContentPartPr>
            <p14:xfrm>
              <a:off x="3323726" y="4407129"/>
              <a:ext cx="159480" cy="12672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D7EFDFEE-5F81-EFCD-DEF0-5C545AB6E4BF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3317606" y="4401009"/>
                <a:ext cx="17172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ADED039E-64EE-C3A0-FF75-2131D3EA7195}"/>
                  </a:ext>
                </a:extLst>
              </p14:cNvPr>
              <p14:cNvContentPartPr/>
              <p14:nvPr/>
            </p14:nvContentPartPr>
            <p14:xfrm>
              <a:off x="3944006" y="4342689"/>
              <a:ext cx="193680" cy="15624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ADED039E-64EE-C3A0-FF75-2131D3EA7195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3937886" y="4336569"/>
                <a:ext cx="2059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C6A74468-7BED-A62B-8822-16B8713D4D1C}"/>
                  </a:ext>
                </a:extLst>
              </p14:cNvPr>
              <p14:cNvContentPartPr/>
              <p14:nvPr/>
            </p14:nvContentPartPr>
            <p14:xfrm>
              <a:off x="4103486" y="4183209"/>
              <a:ext cx="122760" cy="3060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C6A74468-7BED-A62B-8822-16B8713D4D1C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4097366" y="4177089"/>
                <a:ext cx="1350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1D6C9339-65E9-21DC-52B3-67A36FFD1428}"/>
                  </a:ext>
                </a:extLst>
              </p14:cNvPr>
              <p14:cNvContentPartPr/>
              <p14:nvPr/>
            </p14:nvContentPartPr>
            <p14:xfrm>
              <a:off x="4143806" y="4207689"/>
              <a:ext cx="66960" cy="13860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1D6C9339-65E9-21DC-52B3-67A36FFD1428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4137686" y="4201569"/>
                <a:ext cx="792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F30F6524-9164-E9F3-7D06-714AABF99B43}"/>
                  </a:ext>
                </a:extLst>
              </p14:cNvPr>
              <p14:cNvContentPartPr/>
              <p14:nvPr/>
            </p14:nvContentPartPr>
            <p14:xfrm>
              <a:off x="4287086" y="4328649"/>
              <a:ext cx="163080" cy="15732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F30F6524-9164-E9F3-7D06-714AABF99B43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4280966" y="4322529"/>
                <a:ext cx="1753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E5C3F491-1D28-272D-25C6-F04014A25796}"/>
                  </a:ext>
                </a:extLst>
              </p14:cNvPr>
              <p14:cNvContentPartPr/>
              <p14:nvPr/>
            </p14:nvContentPartPr>
            <p14:xfrm>
              <a:off x="4328486" y="4345569"/>
              <a:ext cx="150120" cy="15948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E5C3F491-1D28-272D-25C6-F04014A25796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4322366" y="4339449"/>
                <a:ext cx="1623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16AE84AE-D266-01DA-18E0-262C1895E2EC}"/>
                  </a:ext>
                </a:extLst>
              </p14:cNvPr>
              <p14:cNvContentPartPr/>
              <p14:nvPr/>
            </p14:nvContentPartPr>
            <p14:xfrm>
              <a:off x="4615406" y="4420449"/>
              <a:ext cx="150480" cy="2268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16AE84AE-D266-01DA-18E0-262C1895E2EC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4609286" y="4414329"/>
                <a:ext cx="1627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1F619D83-E009-7371-017C-44FB44489A75}"/>
                  </a:ext>
                </a:extLst>
              </p14:cNvPr>
              <p14:cNvContentPartPr/>
              <p14:nvPr/>
            </p14:nvContentPartPr>
            <p14:xfrm>
              <a:off x="4922486" y="4309209"/>
              <a:ext cx="306360" cy="19368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1F619D83-E009-7371-017C-44FB44489A75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4916366" y="4303089"/>
                <a:ext cx="3186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C92D3261-F01F-6D60-9939-694C871CB712}"/>
                  </a:ext>
                </a:extLst>
              </p14:cNvPr>
              <p14:cNvContentPartPr/>
              <p14:nvPr/>
            </p14:nvContentPartPr>
            <p14:xfrm>
              <a:off x="5377526" y="4121649"/>
              <a:ext cx="265320" cy="34740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C92D3261-F01F-6D60-9939-694C871CB712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5371406" y="4115529"/>
                <a:ext cx="27756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B62D66D4-84F2-6FF3-D94F-352398AA82E0}"/>
                  </a:ext>
                </a:extLst>
              </p14:cNvPr>
              <p14:cNvContentPartPr/>
              <p14:nvPr/>
            </p14:nvContentPartPr>
            <p14:xfrm>
              <a:off x="5791886" y="4056489"/>
              <a:ext cx="213840" cy="40284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B62D66D4-84F2-6FF3-D94F-352398AA82E0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5785766" y="4050369"/>
                <a:ext cx="22608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FC9E0007-3A17-CF8D-38BD-AE383288CE59}"/>
                  </a:ext>
                </a:extLst>
              </p14:cNvPr>
              <p14:cNvContentPartPr/>
              <p14:nvPr/>
            </p14:nvContentPartPr>
            <p14:xfrm>
              <a:off x="6028046" y="4281849"/>
              <a:ext cx="162000" cy="15084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FC9E0007-3A17-CF8D-38BD-AE383288CE59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6021926" y="4275729"/>
                <a:ext cx="1742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608327D2-F500-E531-9DE5-677949E7DBC9}"/>
                  </a:ext>
                </a:extLst>
              </p14:cNvPr>
              <p14:cNvContentPartPr/>
              <p14:nvPr/>
            </p14:nvContentPartPr>
            <p14:xfrm>
              <a:off x="6338006" y="4317849"/>
              <a:ext cx="20160" cy="360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608327D2-F500-E531-9DE5-677949E7DBC9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6331886" y="4311729"/>
                <a:ext cx="3240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23354DF8-2176-CC23-462E-0312D26C72F9}"/>
                  </a:ext>
                </a:extLst>
              </p14:cNvPr>
              <p14:cNvContentPartPr/>
              <p14:nvPr/>
            </p14:nvContentPartPr>
            <p14:xfrm>
              <a:off x="6312806" y="4226049"/>
              <a:ext cx="211680" cy="17100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23354DF8-2176-CC23-462E-0312D26C72F9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6306686" y="4219929"/>
                <a:ext cx="2239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48B774F2-8BD0-9679-FD12-F1FB5FE2318E}"/>
                  </a:ext>
                </a:extLst>
              </p14:cNvPr>
              <p14:cNvContentPartPr/>
              <p14:nvPr/>
            </p14:nvContentPartPr>
            <p14:xfrm>
              <a:off x="6357446" y="4241169"/>
              <a:ext cx="175320" cy="18252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48B774F2-8BD0-9679-FD12-F1FB5FE2318E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6351326" y="4235049"/>
                <a:ext cx="1875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6C42B3BC-C696-FB34-CD84-01A0DF8ADC88}"/>
                  </a:ext>
                </a:extLst>
              </p14:cNvPr>
              <p14:cNvContentPartPr/>
              <p14:nvPr/>
            </p14:nvContentPartPr>
            <p14:xfrm>
              <a:off x="6625286" y="4335129"/>
              <a:ext cx="38520" cy="10620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6C42B3BC-C696-FB34-CD84-01A0DF8ADC88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6619166" y="4329009"/>
                <a:ext cx="507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E856D911-2A78-98D2-EB65-27F11A2C5A92}"/>
                  </a:ext>
                </a:extLst>
              </p14:cNvPr>
              <p14:cNvContentPartPr/>
              <p14:nvPr/>
            </p14:nvContentPartPr>
            <p14:xfrm>
              <a:off x="6674606" y="4174929"/>
              <a:ext cx="42840" cy="5868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E856D911-2A78-98D2-EB65-27F11A2C5A92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6668486" y="4168809"/>
                <a:ext cx="550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350F6F41-47AE-7249-2C13-D311F0ED397F}"/>
                  </a:ext>
                </a:extLst>
              </p14:cNvPr>
              <p14:cNvContentPartPr/>
              <p14:nvPr/>
            </p14:nvContentPartPr>
            <p14:xfrm>
              <a:off x="444086" y="5078529"/>
              <a:ext cx="155520" cy="37512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350F6F41-47AE-7249-2C13-D311F0ED397F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437966" y="5072409"/>
                <a:ext cx="16776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3EF869BE-C587-DDDE-4E3A-719756B26957}"/>
                  </a:ext>
                </a:extLst>
              </p14:cNvPr>
              <p14:cNvContentPartPr/>
              <p14:nvPr/>
            </p14:nvContentPartPr>
            <p14:xfrm>
              <a:off x="667646" y="5209209"/>
              <a:ext cx="126720" cy="19476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3EF869BE-C587-DDDE-4E3A-719756B26957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661526" y="5203089"/>
                <a:ext cx="1389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6B0E440D-35FE-3E31-B896-D0A9B2C4FD22}"/>
                  </a:ext>
                </a:extLst>
              </p14:cNvPr>
              <p14:cNvContentPartPr/>
              <p14:nvPr/>
            </p14:nvContentPartPr>
            <p14:xfrm>
              <a:off x="952766" y="4447449"/>
              <a:ext cx="203040" cy="16128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6B0E440D-35FE-3E31-B896-D0A9B2C4FD22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946646" y="4441329"/>
                <a:ext cx="2152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890A298A-C802-37B7-72A2-89925E10355A}"/>
                  </a:ext>
                </a:extLst>
              </p14:cNvPr>
              <p14:cNvContentPartPr/>
              <p14:nvPr/>
            </p14:nvContentPartPr>
            <p14:xfrm>
              <a:off x="986246" y="4445649"/>
              <a:ext cx="202320" cy="18648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890A298A-C802-37B7-72A2-89925E10355A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980126" y="4439529"/>
                <a:ext cx="2145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74BD19AD-ABEE-9633-6145-B48984F1EA52}"/>
                  </a:ext>
                </a:extLst>
              </p14:cNvPr>
              <p14:cNvContentPartPr/>
              <p14:nvPr/>
            </p14:nvContentPartPr>
            <p14:xfrm>
              <a:off x="1173446" y="4366089"/>
              <a:ext cx="151920" cy="22896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74BD19AD-ABEE-9633-6145-B48984F1EA52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167326" y="4359969"/>
                <a:ext cx="16416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A26563EC-CB97-CC6F-487E-454356EBFF8A}"/>
                  </a:ext>
                </a:extLst>
              </p14:cNvPr>
              <p14:cNvContentPartPr/>
              <p14:nvPr/>
            </p14:nvContentPartPr>
            <p14:xfrm>
              <a:off x="1314206" y="4420089"/>
              <a:ext cx="231480" cy="17928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A26563EC-CB97-CC6F-487E-454356EBFF8A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1308086" y="4413969"/>
                <a:ext cx="2437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05628F3E-E71B-5A45-FA05-DCBAAFFE0FDD}"/>
                  </a:ext>
                </a:extLst>
              </p14:cNvPr>
              <p14:cNvContentPartPr/>
              <p14:nvPr/>
            </p14:nvContentPartPr>
            <p14:xfrm>
              <a:off x="1526606" y="4296249"/>
              <a:ext cx="143280" cy="34596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05628F3E-E71B-5A45-FA05-DCBAAFFE0FDD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520486" y="4290129"/>
                <a:ext cx="15552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B4A886BF-BA1C-7870-1F09-771318BAE439}"/>
                  </a:ext>
                </a:extLst>
              </p14:cNvPr>
              <p14:cNvContentPartPr/>
              <p14:nvPr/>
            </p14:nvContentPartPr>
            <p14:xfrm>
              <a:off x="1084886" y="4268529"/>
              <a:ext cx="127080" cy="8928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B4A886BF-BA1C-7870-1F09-771318BAE439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078766" y="4262409"/>
                <a:ext cx="1393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ACA983CF-7D96-6679-7FA8-871E2B5DC536}"/>
                  </a:ext>
                </a:extLst>
              </p14:cNvPr>
              <p14:cNvContentPartPr/>
              <p14:nvPr/>
            </p14:nvContentPartPr>
            <p14:xfrm>
              <a:off x="1196126" y="4275369"/>
              <a:ext cx="14760" cy="9612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ACA983CF-7D96-6679-7FA8-871E2B5DC536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1190006" y="4269249"/>
                <a:ext cx="270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6A3806D1-E00B-6F4F-FE8F-2980C4C1B24A}"/>
                  </a:ext>
                </a:extLst>
              </p14:cNvPr>
              <p14:cNvContentPartPr/>
              <p14:nvPr/>
            </p14:nvContentPartPr>
            <p14:xfrm>
              <a:off x="1175246" y="4227849"/>
              <a:ext cx="100440" cy="10440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6A3806D1-E00B-6F4F-FE8F-2980C4C1B24A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1169126" y="4221729"/>
                <a:ext cx="1126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31F9F3C9-2D65-BE9A-FAD4-56EE7698C0A3}"/>
                  </a:ext>
                </a:extLst>
              </p14:cNvPr>
              <p14:cNvContentPartPr/>
              <p14:nvPr/>
            </p14:nvContentPartPr>
            <p14:xfrm>
              <a:off x="821006" y="5066649"/>
              <a:ext cx="70560" cy="11700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31F9F3C9-2D65-BE9A-FAD4-56EE7698C0A3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814886" y="5060529"/>
                <a:ext cx="828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A506F103-F15F-5E5F-6D41-AF0FD41C4051}"/>
                  </a:ext>
                </a:extLst>
              </p14:cNvPr>
              <p14:cNvContentPartPr/>
              <p14:nvPr/>
            </p14:nvContentPartPr>
            <p14:xfrm>
              <a:off x="916766" y="5100129"/>
              <a:ext cx="21600" cy="11088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A506F103-F15F-5E5F-6D41-AF0FD41C4051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910646" y="5094009"/>
                <a:ext cx="338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1B13B237-4049-EB68-23C9-C9084DABDA01}"/>
                  </a:ext>
                </a:extLst>
              </p14:cNvPr>
              <p14:cNvContentPartPr/>
              <p14:nvPr/>
            </p14:nvContentPartPr>
            <p14:xfrm>
              <a:off x="939086" y="5067009"/>
              <a:ext cx="83520" cy="9504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1B13B237-4049-EB68-23C9-C9084DABDA01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932966" y="5060889"/>
                <a:ext cx="957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B3880122-3605-B928-0240-72197EF5FA51}"/>
                  </a:ext>
                </a:extLst>
              </p14:cNvPr>
              <p14:cNvContentPartPr/>
              <p14:nvPr/>
            </p14:nvContentPartPr>
            <p14:xfrm>
              <a:off x="1000646" y="5131809"/>
              <a:ext cx="134640" cy="28152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B3880122-3605-B928-0240-72197EF5FA51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994526" y="5125689"/>
                <a:ext cx="14688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3EF7EAA1-F49A-B46D-D03C-0DD32F0634D4}"/>
                  </a:ext>
                </a:extLst>
              </p14:cNvPr>
              <p14:cNvContentPartPr/>
              <p14:nvPr/>
            </p14:nvContentPartPr>
            <p14:xfrm>
              <a:off x="1112246" y="5250249"/>
              <a:ext cx="167400" cy="13608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3EF7EAA1-F49A-B46D-D03C-0DD32F0634D4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1106126" y="5244129"/>
                <a:ext cx="1796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81405FF8-77D8-631D-74D9-760159B35B46}"/>
                  </a:ext>
                </a:extLst>
              </p14:cNvPr>
              <p14:cNvContentPartPr/>
              <p14:nvPr/>
            </p14:nvContentPartPr>
            <p14:xfrm>
              <a:off x="1287566" y="5114889"/>
              <a:ext cx="91440" cy="31284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81405FF8-77D8-631D-74D9-760159B35B46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1281446" y="5108769"/>
                <a:ext cx="10368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699CD497-1D2C-BF53-0437-000F0F94D9CD}"/>
                  </a:ext>
                </a:extLst>
              </p14:cNvPr>
              <p14:cNvContentPartPr/>
              <p14:nvPr/>
            </p14:nvContentPartPr>
            <p14:xfrm>
              <a:off x="1542086" y="5271849"/>
              <a:ext cx="23760" cy="19800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699CD497-1D2C-BF53-0437-000F0F94D9CD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1535966" y="5265729"/>
                <a:ext cx="3600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3F2B891C-F1D6-C4CB-D55A-3CA060EB7769}"/>
                  </a:ext>
                </a:extLst>
              </p14:cNvPr>
              <p14:cNvContentPartPr/>
              <p14:nvPr/>
            </p14:nvContentPartPr>
            <p14:xfrm>
              <a:off x="1729286" y="5171769"/>
              <a:ext cx="205560" cy="44856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3F2B891C-F1D6-C4CB-D55A-3CA060EB7769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1723166" y="5165649"/>
                <a:ext cx="21780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DB4D2632-2BF9-5C8E-A8B9-1A8F20458A08}"/>
                  </a:ext>
                </a:extLst>
              </p14:cNvPr>
              <p14:cNvContentPartPr/>
              <p14:nvPr/>
            </p14:nvContentPartPr>
            <p14:xfrm>
              <a:off x="1903526" y="4997529"/>
              <a:ext cx="97920" cy="12636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DB4D2632-2BF9-5C8E-A8B9-1A8F20458A08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1897406" y="4991409"/>
                <a:ext cx="1101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AD22D27B-8013-DD32-ED6E-002D6A00FAE3}"/>
                  </a:ext>
                </a:extLst>
              </p14:cNvPr>
              <p14:cNvContentPartPr/>
              <p14:nvPr/>
            </p14:nvContentPartPr>
            <p14:xfrm>
              <a:off x="2003966" y="5011929"/>
              <a:ext cx="24480" cy="13716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AD22D27B-8013-DD32-ED6E-002D6A00FAE3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1997846" y="5005809"/>
                <a:ext cx="367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52C06440-E1A0-228E-CBA7-C37F2F465438}"/>
                  </a:ext>
                </a:extLst>
              </p14:cNvPr>
              <p14:cNvContentPartPr/>
              <p14:nvPr/>
            </p14:nvContentPartPr>
            <p14:xfrm>
              <a:off x="2013326" y="4960809"/>
              <a:ext cx="86760" cy="11340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52C06440-E1A0-228E-CBA7-C37F2F465438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2007206" y="4954689"/>
                <a:ext cx="990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B2C1AFE6-D965-93E6-6C3F-90641E70E28C}"/>
                  </a:ext>
                </a:extLst>
              </p14:cNvPr>
              <p14:cNvContentPartPr/>
              <p14:nvPr/>
            </p14:nvContentPartPr>
            <p14:xfrm>
              <a:off x="2110166" y="5131809"/>
              <a:ext cx="129600" cy="31572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B2C1AFE6-D965-93E6-6C3F-90641E70E28C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2104046" y="5125689"/>
                <a:ext cx="14184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84B33320-0645-42AE-D5DD-53384485F3E4}"/>
                  </a:ext>
                </a:extLst>
              </p14:cNvPr>
              <p14:cNvContentPartPr/>
              <p14:nvPr/>
            </p14:nvContentPartPr>
            <p14:xfrm>
              <a:off x="2208806" y="5248089"/>
              <a:ext cx="200160" cy="16020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84B33320-0645-42AE-D5DD-53384485F3E4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2202686" y="5241969"/>
                <a:ext cx="2124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33C95384-6564-976D-518D-66075E50B071}"/>
                  </a:ext>
                </a:extLst>
              </p14:cNvPr>
              <p14:cNvContentPartPr/>
              <p14:nvPr/>
            </p14:nvContentPartPr>
            <p14:xfrm>
              <a:off x="2389166" y="5081049"/>
              <a:ext cx="132120" cy="34452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33C95384-6564-976D-518D-66075E50B071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2383046" y="5074929"/>
                <a:ext cx="14436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DA6B2A5A-1A54-FDFE-266E-E1C8D2E3AF71}"/>
                  </a:ext>
                </a:extLst>
              </p14:cNvPr>
              <p14:cNvContentPartPr/>
              <p14:nvPr/>
            </p14:nvContentPartPr>
            <p14:xfrm>
              <a:off x="2505086" y="4932009"/>
              <a:ext cx="155880" cy="55260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DA6B2A5A-1A54-FDFE-266E-E1C8D2E3AF71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2498966" y="4925889"/>
                <a:ext cx="168120" cy="5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7D903A4A-DC1D-B851-DA40-6DB20679FD49}"/>
                  </a:ext>
                </a:extLst>
              </p14:cNvPr>
              <p14:cNvContentPartPr/>
              <p14:nvPr/>
            </p14:nvContentPartPr>
            <p14:xfrm>
              <a:off x="2875886" y="5176089"/>
              <a:ext cx="152640" cy="3744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7D903A4A-DC1D-B851-DA40-6DB20679FD49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2869766" y="5169969"/>
                <a:ext cx="1648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E552A7ED-0326-50E2-72D4-F99E7BC8D871}"/>
                  </a:ext>
                </a:extLst>
              </p14:cNvPr>
              <p14:cNvContentPartPr/>
              <p14:nvPr/>
            </p14:nvContentPartPr>
            <p14:xfrm>
              <a:off x="2887046" y="5281569"/>
              <a:ext cx="154080" cy="396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E552A7ED-0326-50E2-72D4-F99E7BC8D871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2880926" y="5275449"/>
                <a:ext cx="16632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CF365FAD-CB48-37B3-B2C9-971C6B78EFBB}"/>
                  </a:ext>
                </a:extLst>
              </p14:cNvPr>
              <p14:cNvContentPartPr/>
              <p14:nvPr/>
            </p14:nvContentPartPr>
            <p14:xfrm>
              <a:off x="3368726" y="5096889"/>
              <a:ext cx="146880" cy="22176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CF365FAD-CB48-37B3-B2C9-971C6B78EFBB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3362606" y="5090769"/>
                <a:ext cx="15912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446AB4E8-80C9-988D-4F02-329CDD4A9524}"/>
                  </a:ext>
                </a:extLst>
              </p14:cNvPr>
              <p14:cNvContentPartPr/>
              <p14:nvPr/>
            </p14:nvContentPartPr>
            <p14:xfrm>
              <a:off x="3563846" y="5121009"/>
              <a:ext cx="138960" cy="16056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446AB4E8-80C9-988D-4F02-329CDD4A9524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3557726" y="5114889"/>
                <a:ext cx="1512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8B89AF6D-B845-758B-9428-3CA4CF89E22B}"/>
                  </a:ext>
                </a:extLst>
              </p14:cNvPr>
              <p14:cNvContentPartPr/>
              <p14:nvPr/>
            </p14:nvContentPartPr>
            <p14:xfrm>
              <a:off x="3669686" y="5092209"/>
              <a:ext cx="175320" cy="40860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8B89AF6D-B845-758B-9428-3CA4CF89E22B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3663566" y="5086089"/>
                <a:ext cx="18756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9753F958-18AE-562D-207E-FB00A3E162B3}"/>
                  </a:ext>
                </a:extLst>
              </p14:cNvPr>
              <p14:cNvContentPartPr/>
              <p14:nvPr/>
            </p14:nvContentPartPr>
            <p14:xfrm>
              <a:off x="3865166" y="5106609"/>
              <a:ext cx="225720" cy="15912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9753F958-18AE-562D-207E-FB00A3E162B3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3859046" y="5100489"/>
                <a:ext cx="2379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EF55FE43-776C-0558-3DF4-F8404A377CC6}"/>
                  </a:ext>
                </a:extLst>
              </p14:cNvPr>
              <p14:cNvContentPartPr/>
              <p14:nvPr/>
            </p14:nvContentPartPr>
            <p14:xfrm>
              <a:off x="4104206" y="5056209"/>
              <a:ext cx="165600" cy="20844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EF55FE43-776C-0558-3DF4-F8404A377CC6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4098086" y="5050089"/>
                <a:ext cx="1778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FCC63757-F06C-039B-A154-A4A8F6ECEAC2}"/>
                  </a:ext>
                </a:extLst>
              </p14:cNvPr>
              <p14:cNvContentPartPr/>
              <p14:nvPr/>
            </p14:nvContentPartPr>
            <p14:xfrm>
              <a:off x="4275926" y="5077809"/>
              <a:ext cx="155520" cy="17712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FCC63757-F06C-039B-A154-A4A8F6ECEAC2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4269806" y="5071689"/>
                <a:ext cx="1677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407B29FE-2EC8-2A07-4882-122F70D68363}"/>
                  </a:ext>
                </a:extLst>
              </p14:cNvPr>
              <p14:cNvContentPartPr/>
              <p14:nvPr/>
            </p14:nvContentPartPr>
            <p14:xfrm>
              <a:off x="4327766" y="5076369"/>
              <a:ext cx="135000" cy="18540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407B29FE-2EC8-2A07-4882-122F70D68363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4321646" y="5070249"/>
                <a:ext cx="1472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6EF7F777-0522-DE6D-709F-DE03D4CD8BEE}"/>
                  </a:ext>
                </a:extLst>
              </p14:cNvPr>
              <p14:cNvContentPartPr/>
              <p14:nvPr/>
            </p14:nvContentPartPr>
            <p14:xfrm>
              <a:off x="4784246" y="5088969"/>
              <a:ext cx="280800" cy="33444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6EF7F777-0522-DE6D-709F-DE03D4CD8BEE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4778126" y="5082849"/>
                <a:ext cx="2930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EF49D769-2E61-D7D3-D992-D37E135CCAD7}"/>
                  </a:ext>
                </a:extLst>
              </p14:cNvPr>
              <p14:cNvContentPartPr/>
              <p14:nvPr/>
            </p14:nvContentPartPr>
            <p14:xfrm>
              <a:off x="5005646" y="4873329"/>
              <a:ext cx="127080" cy="4536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EF49D769-2E61-D7D3-D992-D37E135CCAD7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4999526" y="4867209"/>
                <a:ext cx="1393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D965EFE5-77D5-A14D-B63B-B834D851A8C8}"/>
                  </a:ext>
                </a:extLst>
              </p14:cNvPr>
              <p14:cNvContentPartPr/>
              <p14:nvPr/>
            </p14:nvContentPartPr>
            <p14:xfrm>
              <a:off x="5038766" y="4924089"/>
              <a:ext cx="37080" cy="12096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D965EFE5-77D5-A14D-B63B-B834D851A8C8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5032646" y="4917969"/>
                <a:ext cx="493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64C53805-7FD7-C58F-2DDC-6A393F2F8172}"/>
                  </a:ext>
                </a:extLst>
              </p14:cNvPr>
              <p14:cNvContentPartPr/>
              <p14:nvPr/>
            </p14:nvContentPartPr>
            <p14:xfrm>
              <a:off x="5190686" y="4908609"/>
              <a:ext cx="135360" cy="30600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64C53805-7FD7-C58F-2DDC-6A393F2F8172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5184566" y="4902489"/>
                <a:ext cx="14760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2E8C215B-62DF-3D93-2820-5BED0FA48638}"/>
                  </a:ext>
                </a:extLst>
              </p14:cNvPr>
              <p14:cNvContentPartPr/>
              <p14:nvPr/>
            </p14:nvContentPartPr>
            <p14:xfrm>
              <a:off x="5592806" y="5017329"/>
              <a:ext cx="27360" cy="18972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2E8C215B-62DF-3D93-2820-5BED0FA48638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5586686" y="5011209"/>
                <a:ext cx="3960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DEEED657-BFE2-C09B-2905-500765F3906F}"/>
                  </a:ext>
                </a:extLst>
              </p14:cNvPr>
              <p14:cNvContentPartPr/>
              <p14:nvPr/>
            </p14:nvContentPartPr>
            <p14:xfrm>
              <a:off x="5543126" y="5109849"/>
              <a:ext cx="155520" cy="1944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DEEED657-BFE2-C09B-2905-500765F3906F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5537006" y="5103729"/>
                <a:ext cx="1677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E56C6018-FA49-D8D6-13A2-AB743426B4FB}"/>
                  </a:ext>
                </a:extLst>
              </p14:cNvPr>
              <p14:cNvContentPartPr/>
              <p14:nvPr/>
            </p14:nvContentPartPr>
            <p14:xfrm>
              <a:off x="5361686" y="4566969"/>
              <a:ext cx="105480" cy="11016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E56C6018-FA49-D8D6-13A2-AB743426B4FB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5355566" y="4560849"/>
                <a:ext cx="1177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943B9FE7-443E-E057-1251-6FE4DFF83288}"/>
                  </a:ext>
                </a:extLst>
              </p14:cNvPr>
              <p14:cNvContentPartPr/>
              <p14:nvPr/>
            </p14:nvContentPartPr>
            <p14:xfrm>
              <a:off x="5353046" y="4478409"/>
              <a:ext cx="82440" cy="2232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943B9FE7-443E-E057-1251-6FE4DFF83288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5346926" y="4472289"/>
                <a:ext cx="946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9092DC2E-DC46-0B15-AA10-B4914EA777D3}"/>
                  </a:ext>
                </a:extLst>
              </p14:cNvPr>
              <p14:cNvContentPartPr/>
              <p14:nvPr/>
            </p14:nvContentPartPr>
            <p14:xfrm>
              <a:off x="5493446" y="4590369"/>
              <a:ext cx="109080" cy="18360"/>
            </p14:xfrm>
          </p:contentPart>
        </mc:Choice>
        <mc:Fallback xmlns=""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9092DC2E-DC46-0B15-AA10-B4914EA777D3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5487326" y="4584249"/>
                <a:ext cx="1213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E79B67AF-4795-591F-491B-B9F5DCFEE584}"/>
                  </a:ext>
                </a:extLst>
              </p14:cNvPr>
              <p14:cNvContentPartPr/>
              <p14:nvPr/>
            </p14:nvContentPartPr>
            <p14:xfrm>
              <a:off x="5521886" y="4633929"/>
              <a:ext cx="110880" cy="1224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E79B67AF-4795-591F-491B-B9F5DCFEE584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5515766" y="4627809"/>
                <a:ext cx="1231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BAE22A56-1724-FDED-34EB-19A7D20D1223}"/>
                  </a:ext>
                </a:extLst>
              </p14:cNvPr>
              <p14:cNvContentPartPr/>
              <p14:nvPr/>
            </p14:nvContentPartPr>
            <p14:xfrm>
              <a:off x="5702966" y="4544289"/>
              <a:ext cx="19800" cy="12672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BAE22A56-1724-FDED-34EB-19A7D20D1223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5696846" y="4538169"/>
                <a:ext cx="3204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D94C88DA-DF86-5CCB-0D37-DA469152CE3F}"/>
                  </a:ext>
                </a:extLst>
              </p14:cNvPr>
              <p14:cNvContentPartPr/>
              <p14:nvPr/>
            </p14:nvContentPartPr>
            <p14:xfrm>
              <a:off x="5428646" y="3928689"/>
              <a:ext cx="150480" cy="12564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D94C88DA-DF86-5CCB-0D37-DA469152CE3F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5422526" y="3922569"/>
                <a:ext cx="162720" cy="13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7" name="Group 326">
            <a:extLst>
              <a:ext uri="{FF2B5EF4-FFF2-40B4-BE49-F238E27FC236}">
                <a16:creationId xmlns:a16="http://schemas.microsoft.com/office/drawing/2014/main" id="{3F0A5E99-7BD0-4D97-86E3-BFEFE26D1C56}"/>
              </a:ext>
            </a:extLst>
          </p:cNvPr>
          <p:cNvGrpSpPr/>
          <p:nvPr/>
        </p:nvGrpSpPr>
        <p:grpSpPr>
          <a:xfrm>
            <a:off x="5922926" y="4601529"/>
            <a:ext cx="1749960" cy="785160"/>
            <a:chOff x="5922926" y="4601529"/>
            <a:chExt cx="1749960" cy="78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DA6EF667-B9BC-1193-635F-D549D938AD6E}"/>
                    </a:ext>
                  </a:extLst>
                </p14:cNvPr>
                <p14:cNvContentPartPr/>
                <p14:nvPr/>
              </p14:nvContentPartPr>
              <p14:xfrm>
                <a:off x="5922926" y="5027769"/>
                <a:ext cx="278640" cy="1782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DA6EF667-B9BC-1193-635F-D549D938AD6E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916806" y="5021649"/>
                  <a:ext cx="2908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30E6F096-B3C6-0AAB-F6EC-02D2BFDE6C47}"/>
                    </a:ext>
                  </a:extLst>
                </p14:cNvPr>
                <p14:cNvContentPartPr/>
                <p14:nvPr/>
              </p14:nvContentPartPr>
              <p14:xfrm>
                <a:off x="6339806" y="4764969"/>
                <a:ext cx="258120" cy="3884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30E6F096-B3C6-0AAB-F6EC-02D2BFDE6C47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333686" y="4758849"/>
                  <a:ext cx="27036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BED29FB4-BDA0-D9D2-043E-DA79540BC77F}"/>
                    </a:ext>
                  </a:extLst>
                </p14:cNvPr>
                <p14:cNvContentPartPr/>
                <p14:nvPr/>
              </p14:nvContentPartPr>
              <p14:xfrm>
                <a:off x="6354926" y="5246289"/>
                <a:ext cx="69840" cy="1404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BED29FB4-BDA0-D9D2-043E-DA79540BC77F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348806" y="5240169"/>
                  <a:ext cx="82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491D35CD-AA80-F424-5289-B8504246934B}"/>
                    </a:ext>
                  </a:extLst>
                </p14:cNvPr>
                <p14:cNvContentPartPr/>
                <p14:nvPr/>
              </p14:nvContentPartPr>
              <p14:xfrm>
                <a:off x="6331166" y="5179329"/>
                <a:ext cx="69120" cy="136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491D35CD-AA80-F424-5289-B8504246934B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325046" y="5173209"/>
                  <a:ext cx="81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30C1B1FC-3D3C-E9E2-2B97-ADBA093FB81A}"/>
                    </a:ext>
                  </a:extLst>
                </p14:cNvPr>
                <p14:cNvContentPartPr/>
                <p14:nvPr/>
              </p14:nvContentPartPr>
              <p14:xfrm>
                <a:off x="6440246" y="5249529"/>
                <a:ext cx="154080" cy="244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30C1B1FC-3D3C-E9E2-2B97-ADBA093FB81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434126" y="5243409"/>
                  <a:ext cx="166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B188924B-93E3-6674-6950-7C72ED4C1DE5}"/>
                    </a:ext>
                  </a:extLst>
                </p14:cNvPr>
                <p14:cNvContentPartPr/>
                <p14:nvPr/>
              </p14:nvContentPartPr>
              <p14:xfrm>
                <a:off x="6470486" y="5296689"/>
                <a:ext cx="178560" cy="489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B188924B-93E3-6674-6950-7C72ED4C1DE5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464366" y="5290569"/>
                  <a:ext cx="1908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071CF0D9-A207-BE4C-FD4B-4C30D2369DCB}"/>
                    </a:ext>
                  </a:extLst>
                </p14:cNvPr>
                <p14:cNvContentPartPr/>
                <p14:nvPr/>
              </p14:nvContentPartPr>
              <p14:xfrm>
                <a:off x="6686126" y="5176449"/>
                <a:ext cx="14040" cy="1591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071CF0D9-A207-BE4C-FD4B-4C30D2369DCB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680006" y="5170329"/>
                  <a:ext cx="262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DB0AF9D9-1284-C0A8-7156-BBCBCCEEA589}"/>
                    </a:ext>
                  </a:extLst>
                </p14:cNvPr>
                <p14:cNvContentPartPr/>
                <p14:nvPr/>
              </p14:nvContentPartPr>
              <p14:xfrm>
                <a:off x="6349886" y="4601529"/>
                <a:ext cx="126720" cy="1303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DB0AF9D9-1284-C0A8-7156-BBCBCCEEA58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343766" y="4595409"/>
                  <a:ext cx="138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1043CD6F-DA59-96F6-95FB-C4D3A17B48EB}"/>
                    </a:ext>
                  </a:extLst>
                </p14:cNvPr>
                <p14:cNvContentPartPr/>
                <p14:nvPr/>
              </p14:nvContentPartPr>
              <p14:xfrm>
                <a:off x="6843086" y="4738689"/>
                <a:ext cx="257040" cy="3729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1043CD6F-DA59-96F6-95FB-C4D3A17B48EB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836966" y="4732569"/>
                  <a:ext cx="26928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B0830BA8-8A8F-66A9-5F2F-D6FF37CA5590}"/>
                    </a:ext>
                  </a:extLst>
                </p14:cNvPr>
                <p14:cNvContentPartPr/>
                <p14:nvPr/>
              </p14:nvContentPartPr>
              <p14:xfrm>
                <a:off x="7122806" y="4951809"/>
                <a:ext cx="155520" cy="1904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B0830BA8-8A8F-66A9-5F2F-D6FF37CA559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116686" y="4945689"/>
                  <a:ext cx="1677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578EA686-E482-8DCC-D649-2BD8634F614E}"/>
                    </a:ext>
                  </a:extLst>
                </p14:cNvPr>
                <p14:cNvContentPartPr/>
                <p14:nvPr/>
              </p14:nvContentPartPr>
              <p14:xfrm>
                <a:off x="7383806" y="4939929"/>
                <a:ext cx="164520" cy="2019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578EA686-E482-8DCC-D649-2BD8634F614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377686" y="4933809"/>
                  <a:ext cx="1767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B562B117-DDB4-0F30-D999-51730C643833}"/>
                    </a:ext>
                  </a:extLst>
                </p14:cNvPr>
                <p14:cNvContentPartPr/>
                <p14:nvPr/>
              </p14:nvContentPartPr>
              <p14:xfrm>
                <a:off x="7618166" y="5062329"/>
                <a:ext cx="52560" cy="1177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B562B117-DDB4-0F30-D999-51730C643833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612046" y="5056209"/>
                  <a:ext cx="64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735C63E5-8C61-B44C-4966-CE0FC86CCD9B}"/>
                    </a:ext>
                  </a:extLst>
                </p14:cNvPr>
                <p14:cNvContentPartPr/>
                <p14:nvPr/>
              </p14:nvContentPartPr>
              <p14:xfrm>
                <a:off x="7617446" y="4894929"/>
                <a:ext cx="55440" cy="496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735C63E5-8C61-B44C-4966-CE0FC86CCD9B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611326" y="4888809"/>
                  <a:ext cx="6768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6F8B365F-1E2F-7CF7-6ED8-EBB1FEFD2F2E}"/>
              </a:ext>
            </a:extLst>
          </p:cNvPr>
          <p:cNvGrpSpPr/>
          <p:nvPr/>
        </p:nvGrpSpPr>
        <p:grpSpPr>
          <a:xfrm>
            <a:off x="6911846" y="4176369"/>
            <a:ext cx="259200" cy="254520"/>
            <a:chOff x="6911846" y="4176369"/>
            <a:chExt cx="25920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5B4D463A-55CD-2930-E87D-57BD8FF9F6A9}"/>
                    </a:ext>
                  </a:extLst>
                </p14:cNvPr>
                <p14:cNvContentPartPr/>
                <p14:nvPr/>
              </p14:nvContentPartPr>
              <p14:xfrm>
                <a:off x="6911846" y="4277169"/>
                <a:ext cx="79920" cy="1537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5B4D463A-55CD-2930-E87D-57BD8FF9F6A9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905726" y="4271049"/>
                  <a:ext cx="921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CB76D2C0-516C-50BB-A311-6A2115E12802}"/>
                    </a:ext>
                  </a:extLst>
                </p14:cNvPr>
                <p14:cNvContentPartPr/>
                <p14:nvPr/>
              </p14:nvContentPartPr>
              <p14:xfrm>
                <a:off x="7044686" y="4359969"/>
                <a:ext cx="14400" cy="129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CB76D2C0-516C-50BB-A311-6A2115E12802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038566" y="4353849"/>
                  <a:ext cx="26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7B363CE9-D859-BF61-E635-9AB2CAEFC0B9}"/>
                    </a:ext>
                  </a:extLst>
                </p14:cNvPr>
                <p14:cNvContentPartPr/>
                <p14:nvPr/>
              </p14:nvContentPartPr>
              <p14:xfrm>
                <a:off x="7086806" y="4176369"/>
                <a:ext cx="65160" cy="2401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7B363CE9-D859-BF61-E635-9AB2CAEFC0B9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080686" y="4170249"/>
                  <a:ext cx="774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D652BE21-8348-D445-9497-5D70D6D4EECF}"/>
                    </a:ext>
                  </a:extLst>
                </p14:cNvPr>
                <p14:cNvContentPartPr/>
                <p14:nvPr/>
              </p14:nvContentPartPr>
              <p14:xfrm>
                <a:off x="7094006" y="4295169"/>
                <a:ext cx="51840" cy="140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D652BE21-8348-D445-9497-5D70D6D4EEC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087886" y="4289049"/>
                  <a:ext cx="64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54ED7EE5-84BD-F12D-8634-0547FC37AEA7}"/>
                    </a:ext>
                  </a:extLst>
                </p14:cNvPr>
                <p14:cNvContentPartPr/>
                <p14:nvPr/>
              </p14:nvContentPartPr>
              <p14:xfrm>
                <a:off x="7145846" y="4389489"/>
                <a:ext cx="25200" cy="648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54ED7EE5-84BD-F12D-8634-0547FC37AEA7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139726" y="4383369"/>
                  <a:ext cx="37440" cy="1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D829BB92-0287-9763-5755-57DF610E4FC6}"/>
              </a:ext>
            </a:extLst>
          </p:cNvPr>
          <p:cNvGrpSpPr/>
          <p:nvPr/>
        </p:nvGrpSpPr>
        <p:grpSpPr>
          <a:xfrm>
            <a:off x="7969886" y="4769649"/>
            <a:ext cx="456840" cy="341280"/>
            <a:chOff x="7969886" y="4769649"/>
            <a:chExt cx="456840" cy="34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B2BCEDA2-6379-6334-C412-868F4E7555B7}"/>
                    </a:ext>
                  </a:extLst>
                </p14:cNvPr>
                <p14:cNvContentPartPr/>
                <p14:nvPr/>
              </p14:nvContentPartPr>
              <p14:xfrm>
                <a:off x="7969886" y="4937769"/>
                <a:ext cx="122040" cy="1731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B2BCEDA2-6379-6334-C412-868F4E7555B7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963766" y="4931649"/>
                  <a:ext cx="1342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98ECA9AB-8D69-ACF5-2C0D-46FC150FB085}"/>
                    </a:ext>
                  </a:extLst>
                </p14:cNvPr>
                <p14:cNvContentPartPr/>
                <p14:nvPr/>
              </p14:nvContentPartPr>
              <p14:xfrm>
                <a:off x="8161766" y="5035329"/>
                <a:ext cx="48960" cy="241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98ECA9AB-8D69-ACF5-2C0D-46FC150FB085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155646" y="5029209"/>
                  <a:ext cx="61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9F9312B2-EC29-912A-1D79-FE32147412F1}"/>
                    </a:ext>
                  </a:extLst>
                </p14:cNvPr>
                <p14:cNvContentPartPr/>
                <p14:nvPr/>
              </p14:nvContentPartPr>
              <p14:xfrm>
                <a:off x="8246726" y="4769649"/>
                <a:ext cx="70200" cy="2656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9F9312B2-EC29-912A-1D79-FE32147412F1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240606" y="4763529"/>
                  <a:ext cx="824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F3ACEC4A-1387-EEED-0751-4F97039E92A6}"/>
                    </a:ext>
                  </a:extLst>
                </p14:cNvPr>
                <p14:cNvContentPartPr/>
                <p14:nvPr/>
              </p14:nvContentPartPr>
              <p14:xfrm>
                <a:off x="8255726" y="4909689"/>
                <a:ext cx="88200" cy="147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F3ACEC4A-1387-EEED-0751-4F97039E92A6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249606" y="4903569"/>
                  <a:ext cx="100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D312E59C-2F71-1272-CC81-E0B919F0F50D}"/>
                    </a:ext>
                  </a:extLst>
                </p14:cNvPr>
                <p14:cNvContentPartPr/>
                <p14:nvPr/>
              </p14:nvContentPartPr>
              <p14:xfrm>
                <a:off x="8370926" y="5018409"/>
                <a:ext cx="55800" cy="1008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D312E59C-2F71-1272-CC81-E0B919F0F50D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8364806" y="5012289"/>
                  <a:ext cx="6804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D156797F-F1DB-81A1-DE5E-81CC224A5D1E}"/>
              </a:ext>
            </a:extLst>
          </p:cNvPr>
          <p:cNvGrpSpPr/>
          <p:nvPr/>
        </p:nvGrpSpPr>
        <p:grpSpPr>
          <a:xfrm>
            <a:off x="8723006" y="4696929"/>
            <a:ext cx="1065960" cy="512640"/>
            <a:chOff x="8723006" y="4696929"/>
            <a:chExt cx="1065960" cy="51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DCAB6EDE-A8F4-43BB-D5AE-A6C98BCC625C}"/>
                    </a:ext>
                  </a:extLst>
                </p14:cNvPr>
                <p14:cNvContentPartPr/>
                <p14:nvPr/>
              </p14:nvContentPartPr>
              <p14:xfrm>
                <a:off x="8723006" y="4742649"/>
                <a:ext cx="178920" cy="3214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DCAB6EDE-A8F4-43BB-D5AE-A6C98BCC625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716886" y="4736529"/>
                  <a:ext cx="19116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80394572-D65D-F196-4BE1-97B48ABE80ED}"/>
                    </a:ext>
                  </a:extLst>
                </p14:cNvPr>
                <p14:cNvContentPartPr/>
                <p14:nvPr/>
              </p14:nvContentPartPr>
              <p14:xfrm>
                <a:off x="8730566" y="4902129"/>
                <a:ext cx="144000" cy="176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80394572-D65D-F196-4BE1-97B48ABE80ED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8724446" y="4896009"/>
                  <a:ext cx="156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D8E16567-A626-4AAF-843F-DA0711B93D7D}"/>
                    </a:ext>
                  </a:extLst>
                </p14:cNvPr>
                <p14:cNvContentPartPr/>
                <p14:nvPr/>
              </p14:nvContentPartPr>
              <p14:xfrm>
                <a:off x="8818046" y="4696929"/>
                <a:ext cx="154440" cy="176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D8E16567-A626-4AAF-843F-DA0711B93D7D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811926" y="4690809"/>
                  <a:ext cx="166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74F02AF5-E038-91C7-0619-8072DA4F9826}"/>
                    </a:ext>
                  </a:extLst>
                </p14:cNvPr>
                <p14:cNvContentPartPr/>
                <p14:nvPr/>
              </p14:nvContentPartPr>
              <p14:xfrm>
                <a:off x="8893646" y="4710969"/>
                <a:ext cx="43560" cy="10548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74F02AF5-E038-91C7-0619-8072DA4F9826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887526" y="4704849"/>
                  <a:ext cx="55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288048DE-93DD-F67C-1061-72D68A591E26}"/>
                    </a:ext>
                  </a:extLst>
                </p14:cNvPr>
                <p14:cNvContentPartPr/>
                <p14:nvPr/>
              </p14:nvContentPartPr>
              <p14:xfrm>
                <a:off x="9003086" y="4855329"/>
                <a:ext cx="225360" cy="35424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288048DE-93DD-F67C-1061-72D68A591E26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996966" y="4849209"/>
                  <a:ext cx="2376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1C7A3A69-11C9-3AE1-FDED-D4028B7A049C}"/>
                    </a:ext>
                  </a:extLst>
                </p14:cNvPr>
                <p14:cNvContentPartPr/>
                <p14:nvPr/>
              </p14:nvContentPartPr>
              <p14:xfrm>
                <a:off x="9311966" y="4849929"/>
                <a:ext cx="40320" cy="13680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1C7A3A69-11C9-3AE1-FDED-D4028B7A049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9305846" y="4843809"/>
                  <a:ext cx="525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105EACAE-306A-A052-07A7-26FC647B696F}"/>
                    </a:ext>
                  </a:extLst>
                </p14:cNvPr>
                <p14:cNvContentPartPr/>
                <p14:nvPr/>
              </p14:nvContentPartPr>
              <p14:xfrm>
                <a:off x="9254726" y="4907529"/>
                <a:ext cx="151560" cy="57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105EACAE-306A-A052-07A7-26FC647B696F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9248606" y="4901409"/>
                  <a:ext cx="163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A21A5D8C-BA80-6C88-BB42-1BBCB7375382}"/>
                    </a:ext>
                  </a:extLst>
                </p14:cNvPr>
                <p14:cNvContentPartPr/>
                <p14:nvPr/>
              </p14:nvContentPartPr>
              <p14:xfrm>
                <a:off x="9489806" y="4849929"/>
                <a:ext cx="97920" cy="18144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A21A5D8C-BA80-6C88-BB42-1BBCB7375382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483686" y="4843809"/>
                  <a:ext cx="1101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7CBEA684-D440-3198-A2D2-3A4F49998D05}"/>
                    </a:ext>
                  </a:extLst>
                </p14:cNvPr>
                <p14:cNvContentPartPr/>
                <p14:nvPr/>
              </p14:nvContentPartPr>
              <p14:xfrm>
                <a:off x="9654686" y="4876209"/>
                <a:ext cx="102240" cy="1404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7CBEA684-D440-3198-A2D2-3A4F49998D05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9648566" y="4870089"/>
                  <a:ext cx="114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9731803A-5D40-5C8D-2B1F-929633FBF705}"/>
                    </a:ext>
                  </a:extLst>
                </p14:cNvPr>
                <p14:cNvContentPartPr/>
                <p14:nvPr/>
              </p14:nvContentPartPr>
              <p14:xfrm>
                <a:off x="9667646" y="4943529"/>
                <a:ext cx="121320" cy="133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9731803A-5D40-5C8D-2B1F-929633FBF705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661526" y="4937409"/>
                  <a:ext cx="13356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244CA336-BAE4-D2BC-95CA-52BA6D9FEC11}"/>
              </a:ext>
            </a:extLst>
          </p:cNvPr>
          <p:cNvGrpSpPr/>
          <p:nvPr/>
        </p:nvGrpSpPr>
        <p:grpSpPr>
          <a:xfrm>
            <a:off x="9960686" y="4809249"/>
            <a:ext cx="290520" cy="295200"/>
            <a:chOff x="9960686" y="4809249"/>
            <a:chExt cx="29052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1FC6F9F5-2CEC-260F-C852-4DC3706F6E63}"/>
                    </a:ext>
                  </a:extLst>
                </p14:cNvPr>
                <p14:cNvContentPartPr/>
                <p14:nvPr/>
              </p14:nvContentPartPr>
              <p14:xfrm>
                <a:off x="9960686" y="4809249"/>
                <a:ext cx="173880" cy="17532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1FC6F9F5-2CEC-260F-C852-4DC3706F6E63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954566" y="4803129"/>
                  <a:ext cx="1861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594A5BF7-451A-326D-5B8D-BD734DA40994}"/>
                    </a:ext>
                  </a:extLst>
                </p14:cNvPr>
                <p14:cNvContentPartPr/>
                <p14:nvPr/>
              </p14:nvContentPartPr>
              <p14:xfrm>
                <a:off x="10217006" y="4929129"/>
                <a:ext cx="34200" cy="17532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594A5BF7-451A-326D-5B8D-BD734DA40994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210886" y="4923009"/>
                  <a:ext cx="46440" cy="18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8C620165-A964-51FD-5B79-BCCA33A39D6A}"/>
                  </a:ext>
                </a:extLst>
              </p14:cNvPr>
              <p14:cNvContentPartPr/>
              <p14:nvPr/>
            </p14:nvContentPartPr>
            <p14:xfrm>
              <a:off x="11649446" y="4870449"/>
              <a:ext cx="41040" cy="30960"/>
            </p14:xfrm>
          </p:contentPart>
        </mc:Choice>
        <mc:Fallback xmlns=""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8C620165-A964-51FD-5B79-BCCA33A39D6A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11643326" y="4864329"/>
                <a:ext cx="53280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3" name="Group 362">
            <a:extLst>
              <a:ext uri="{FF2B5EF4-FFF2-40B4-BE49-F238E27FC236}">
                <a16:creationId xmlns:a16="http://schemas.microsoft.com/office/drawing/2014/main" id="{FCB990B8-2D24-5705-52BC-2C75BBDD7A93}"/>
              </a:ext>
            </a:extLst>
          </p:cNvPr>
          <p:cNvGrpSpPr/>
          <p:nvPr/>
        </p:nvGrpSpPr>
        <p:grpSpPr>
          <a:xfrm>
            <a:off x="8703566" y="4100049"/>
            <a:ext cx="542160" cy="312480"/>
            <a:chOff x="8703566" y="4100049"/>
            <a:chExt cx="54216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E9EC63B-5C93-26A4-C35C-65AF1F3B40FE}"/>
                    </a:ext>
                  </a:extLst>
                </p14:cNvPr>
                <p14:cNvContentPartPr/>
                <p14:nvPr/>
              </p14:nvContentPartPr>
              <p14:xfrm>
                <a:off x="8703566" y="4161249"/>
                <a:ext cx="225720" cy="1332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E9EC63B-5C93-26A4-C35C-65AF1F3B40FE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697446" y="4155129"/>
                  <a:ext cx="237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92097A80-A364-B704-DFDD-667A072ACE8A}"/>
                    </a:ext>
                  </a:extLst>
                </p14:cNvPr>
                <p14:cNvContentPartPr/>
                <p14:nvPr/>
              </p14:nvContentPartPr>
              <p14:xfrm>
                <a:off x="8705366" y="4149369"/>
                <a:ext cx="243000" cy="1893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92097A80-A364-B704-DFDD-667A072ACE8A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699246" y="4143249"/>
                  <a:ext cx="2552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523129B-BF64-69AC-487A-0A0E7C12F740}"/>
                    </a:ext>
                  </a:extLst>
                </p14:cNvPr>
                <p14:cNvContentPartPr/>
                <p14:nvPr/>
              </p14:nvContentPartPr>
              <p14:xfrm>
                <a:off x="9054566" y="4100049"/>
                <a:ext cx="186120" cy="2376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523129B-BF64-69AC-487A-0A0E7C12F740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048446" y="4093929"/>
                  <a:ext cx="1983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2F4A174B-CBF0-0275-486D-7B6665175E11}"/>
                    </a:ext>
                  </a:extLst>
                </p14:cNvPr>
                <p14:cNvContentPartPr/>
                <p14:nvPr/>
              </p14:nvContentPartPr>
              <p14:xfrm>
                <a:off x="9081926" y="4266729"/>
                <a:ext cx="163800" cy="14580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2F4A174B-CBF0-0275-486D-7B6665175E11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075806" y="4260609"/>
                  <a:ext cx="17604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6D390661-24A3-D51E-2528-7E2BEB96C8B4}"/>
              </a:ext>
            </a:extLst>
          </p:cNvPr>
          <p:cNvGrpSpPr/>
          <p:nvPr/>
        </p:nvGrpSpPr>
        <p:grpSpPr>
          <a:xfrm>
            <a:off x="10463246" y="4646169"/>
            <a:ext cx="1010160" cy="471240"/>
            <a:chOff x="10463246" y="4646169"/>
            <a:chExt cx="1010160" cy="47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4419D52D-BB6B-4B58-9CA7-6A4A5A607DDE}"/>
                    </a:ext>
                  </a:extLst>
                </p14:cNvPr>
                <p14:cNvContentPartPr/>
                <p14:nvPr/>
              </p14:nvContentPartPr>
              <p14:xfrm>
                <a:off x="10463246" y="4803489"/>
                <a:ext cx="157320" cy="2052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4419D52D-BB6B-4B58-9CA7-6A4A5A607DDE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0457126" y="4797369"/>
                  <a:ext cx="1695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223D2686-4105-B9FA-7A11-17C7D05091A5}"/>
                    </a:ext>
                  </a:extLst>
                </p14:cNvPr>
                <p14:cNvContentPartPr/>
                <p14:nvPr/>
              </p14:nvContentPartPr>
              <p14:xfrm>
                <a:off x="10763126" y="4772889"/>
                <a:ext cx="168120" cy="2440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223D2686-4105-B9FA-7A11-17C7D05091A5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0757006" y="4766769"/>
                  <a:ext cx="1803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6BCF631C-3203-F68E-C7DD-47FC3EA709DF}"/>
                    </a:ext>
                  </a:extLst>
                </p14:cNvPr>
                <p14:cNvContentPartPr/>
                <p14:nvPr/>
              </p14:nvContentPartPr>
              <p14:xfrm>
                <a:off x="11102606" y="4646169"/>
                <a:ext cx="207000" cy="33840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6BCF631C-3203-F68E-C7DD-47FC3EA709DF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1096486" y="4640049"/>
                  <a:ext cx="21924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A1DD34B4-BF30-0920-FC91-4AE6CF455A00}"/>
                    </a:ext>
                  </a:extLst>
                </p14:cNvPr>
                <p14:cNvContentPartPr/>
                <p14:nvPr/>
              </p14:nvContentPartPr>
              <p14:xfrm>
                <a:off x="11355686" y="4880889"/>
                <a:ext cx="117720" cy="1677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A1DD34B4-BF30-0920-FC91-4AE6CF455A00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1349566" y="4874769"/>
                  <a:ext cx="129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272DE642-D584-9555-5DD7-C5476184B823}"/>
                    </a:ext>
                  </a:extLst>
                </p14:cNvPr>
                <p14:cNvContentPartPr/>
                <p14:nvPr/>
              </p14:nvContentPartPr>
              <p14:xfrm>
                <a:off x="10854566" y="4921569"/>
                <a:ext cx="170280" cy="19584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272DE642-D584-9555-5DD7-C5476184B823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848446" y="4915449"/>
                  <a:ext cx="182520" cy="208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53185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CC4ED048-B55D-2AB3-4F66-6E3E3A6EC3AF}"/>
              </a:ext>
            </a:extLst>
          </p:cNvPr>
          <p:cNvGrpSpPr/>
          <p:nvPr/>
        </p:nvGrpSpPr>
        <p:grpSpPr>
          <a:xfrm>
            <a:off x="7878135" y="1496530"/>
            <a:ext cx="3332520" cy="1815480"/>
            <a:chOff x="7878135" y="1496530"/>
            <a:chExt cx="3332520" cy="181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4AB8BE4-2E46-16F2-49BB-2905B8ACEB24}"/>
                    </a:ext>
                  </a:extLst>
                </p14:cNvPr>
                <p14:cNvContentPartPr/>
                <p14:nvPr/>
              </p14:nvContentPartPr>
              <p14:xfrm>
                <a:off x="7878135" y="1496530"/>
                <a:ext cx="1185480" cy="1013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4AB8BE4-2E46-16F2-49BB-2905B8ACEB2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72015" y="1490410"/>
                  <a:ext cx="1197720" cy="10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948DCB9-0D7B-C756-1726-D1374CDF4118}"/>
                    </a:ext>
                  </a:extLst>
                </p14:cNvPr>
                <p14:cNvContentPartPr/>
                <p14:nvPr/>
              </p14:nvContentPartPr>
              <p14:xfrm>
                <a:off x="9054255" y="1527490"/>
                <a:ext cx="1919160" cy="135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948DCB9-0D7B-C756-1726-D1374CDF411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48135" y="1521370"/>
                  <a:ext cx="1931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21478FD-74EE-49DA-957D-A22DC4EBF764}"/>
                    </a:ext>
                  </a:extLst>
                </p14:cNvPr>
                <p14:cNvContentPartPr/>
                <p14:nvPr/>
              </p14:nvContentPartPr>
              <p14:xfrm>
                <a:off x="7914495" y="2601010"/>
                <a:ext cx="1039680" cy="675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21478FD-74EE-49DA-957D-A22DC4EBF76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08375" y="2594890"/>
                  <a:ext cx="1051920" cy="68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308C61B-8785-7A26-B55A-6C025793F219}"/>
                    </a:ext>
                  </a:extLst>
                </p14:cNvPr>
                <p14:cNvContentPartPr/>
                <p14:nvPr/>
              </p14:nvContentPartPr>
              <p14:xfrm>
                <a:off x="8982615" y="3281410"/>
                <a:ext cx="1275840" cy="30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308C61B-8785-7A26-B55A-6C025793F21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976495" y="3275290"/>
                  <a:ext cx="1288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5B34E4E-4491-C8AD-D2E1-E30DB5874665}"/>
                    </a:ext>
                  </a:extLst>
                </p14:cNvPr>
                <p14:cNvContentPartPr/>
                <p14:nvPr/>
              </p14:nvContentPartPr>
              <p14:xfrm>
                <a:off x="10451415" y="3239290"/>
                <a:ext cx="720" cy="2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5B34E4E-4491-C8AD-D2E1-E30DB587466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445295" y="3233170"/>
                  <a:ext cx="129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6103BB6-CE22-2397-C44D-D501427DBB3B}"/>
                    </a:ext>
                  </a:extLst>
                </p14:cNvPr>
                <p14:cNvContentPartPr/>
                <p14:nvPr/>
              </p14:nvContentPartPr>
              <p14:xfrm>
                <a:off x="10311375" y="3260530"/>
                <a:ext cx="14400" cy="8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6103BB6-CE22-2397-C44D-D501427DBB3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305255" y="3254410"/>
                  <a:ext cx="266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2666B1F-3C0B-37F1-1B24-C3AE13C21203}"/>
                    </a:ext>
                  </a:extLst>
                </p14:cNvPr>
                <p14:cNvContentPartPr/>
                <p14:nvPr/>
              </p14:nvContentPartPr>
              <p14:xfrm>
                <a:off x="10253415" y="2500210"/>
                <a:ext cx="924480" cy="806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2666B1F-3C0B-37F1-1B24-C3AE13C2120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247295" y="2494090"/>
                  <a:ext cx="936720" cy="81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F7404E2-358A-A358-F228-F6A213181B84}"/>
                    </a:ext>
                  </a:extLst>
                </p14:cNvPr>
                <p14:cNvContentPartPr/>
                <p14:nvPr/>
              </p14:nvContentPartPr>
              <p14:xfrm>
                <a:off x="11009055" y="1658530"/>
                <a:ext cx="201600" cy="829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F7404E2-358A-A358-F228-F6A213181B8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002935" y="1652410"/>
                  <a:ext cx="213840" cy="84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12166BF-2557-ED5F-D771-767EE5CFC216}"/>
                  </a:ext>
                </a:extLst>
              </p14:cNvPr>
              <p14:cNvContentPartPr/>
              <p14:nvPr/>
            </p14:nvContentPartPr>
            <p14:xfrm>
              <a:off x="7944375" y="2511370"/>
              <a:ext cx="2017440" cy="134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12166BF-2557-ED5F-D771-767EE5CFC21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38255" y="2505250"/>
                <a:ext cx="2029680" cy="14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C40AC75-D496-3F0D-CFEE-F3DB201F6967}"/>
              </a:ext>
            </a:extLst>
          </p:cNvPr>
          <p:cNvGrpSpPr/>
          <p:nvPr/>
        </p:nvGrpSpPr>
        <p:grpSpPr>
          <a:xfrm>
            <a:off x="533366" y="1368309"/>
            <a:ext cx="1130040" cy="336240"/>
            <a:chOff x="533366" y="1368309"/>
            <a:chExt cx="113004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C2FE23B-1A5A-DF97-AE72-DB03E46EC842}"/>
                    </a:ext>
                  </a:extLst>
                </p14:cNvPr>
                <p14:cNvContentPartPr/>
                <p14:nvPr/>
              </p14:nvContentPartPr>
              <p14:xfrm>
                <a:off x="533366" y="1368309"/>
                <a:ext cx="394200" cy="41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C2FE23B-1A5A-DF97-AE72-DB03E46EC84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7246" y="1362189"/>
                  <a:ext cx="4064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62052B9-3657-CA7E-1362-FAFDC68117C8}"/>
                    </a:ext>
                  </a:extLst>
                </p14:cNvPr>
                <p14:cNvContentPartPr/>
                <p14:nvPr/>
              </p14:nvContentPartPr>
              <p14:xfrm>
                <a:off x="673766" y="1426989"/>
                <a:ext cx="61560" cy="277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62052B9-3657-CA7E-1362-FAFDC68117C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7646" y="1420869"/>
                  <a:ext cx="738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07DD811-3B8A-4CD7-8D21-F14D9E5E0DA9}"/>
                    </a:ext>
                  </a:extLst>
                </p14:cNvPr>
                <p14:cNvContentPartPr/>
                <p14:nvPr/>
              </p14:nvContentPartPr>
              <p14:xfrm>
                <a:off x="573326" y="1635429"/>
                <a:ext cx="308880" cy="39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07DD811-3B8A-4CD7-8D21-F14D9E5E0DA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7206" y="1629309"/>
                  <a:ext cx="321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CE79324-ADB8-41FA-9834-6A856A7A77A7}"/>
                    </a:ext>
                  </a:extLst>
                </p14:cNvPr>
                <p14:cNvContentPartPr/>
                <p14:nvPr/>
              </p14:nvContentPartPr>
              <p14:xfrm>
                <a:off x="888326" y="1439949"/>
                <a:ext cx="191520" cy="228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CE79324-ADB8-41FA-9834-6A856A7A77A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82206" y="1433829"/>
                  <a:ext cx="2037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6D20EDF-B969-8D38-C392-5672B3205BF7}"/>
                    </a:ext>
                  </a:extLst>
                </p14:cNvPr>
                <p14:cNvContentPartPr/>
                <p14:nvPr/>
              </p14:nvContentPartPr>
              <p14:xfrm>
                <a:off x="1097126" y="1559469"/>
                <a:ext cx="169920" cy="117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6D20EDF-B969-8D38-C392-5672B3205BF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91006" y="1553349"/>
                  <a:ext cx="182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FDADEC6-22F2-1A99-5F79-EAF6CD13EE3B}"/>
                    </a:ext>
                  </a:extLst>
                </p14:cNvPr>
                <p14:cNvContentPartPr/>
                <p14:nvPr/>
              </p14:nvContentPartPr>
              <p14:xfrm>
                <a:off x="1257326" y="1560909"/>
                <a:ext cx="249120" cy="138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FDADEC6-22F2-1A99-5F79-EAF6CD13EE3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251206" y="1554789"/>
                  <a:ext cx="261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9CA6593-3CC8-5E72-D000-21C419C7F865}"/>
                    </a:ext>
                  </a:extLst>
                </p14:cNvPr>
                <p14:cNvContentPartPr/>
                <p14:nvPr/>
              </p14:nvContentPartPr>
              <p14:xfrm>
                <a:off x="1563326" y="1577469"/>
                <a:ext cx="29880" cy="27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9CA6593-3CC8-5E72-D000-21C419C7F86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557206" y="1571349"/>
                  <a:ext cx="421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3B595EF-5247-B329-3A7E-F3ADD8C76112}"/>
                    </a:ext>
                  </a:extLst>
                </p14:cNvPr>
                <p14:cNvContentPartPr/>
                <p14:nvPr/>
              </p14:nvContentPartPr>
              <p14:xfrm>
                <a:off x="1600046" y="1687629"/>
                <a:ext cx="63360" cy="16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3B595EF-5247-B329-3A7E-F3ADD8C7611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93926" y="1681509"/>
                  <a:ext cx="7560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A10C1F71-97B2-678E-F3EC-BEB90CC1DF10}"/>
              </a:ext>
            </a:extLst>
          </p:cNvPr>
          <p:cNvGrpSpPr/>
          <p:nvPr/>
        </p:nvGrpSpPr>
        <p:grpSpPr>
          <a:xfrm>
            <a:off x="2129966" y="1293789"/>
            <a:ext cx="1535400" cy="445680"/>
            <a:chOff x="2129966" y="1293789"/>
            <a:chExt cx="1535400" cy="44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701499D-E509-0BFD-8BA7-97B0498586F9}"/>
                    </a:ext>
                  </a:extLst>
                </p14:cNvPr>
                <p14:cNvContentPartPr/>
                <p14:nvPr/>
              </p14:nvContentPartPr>
              <p14:xfrm>
                <a:off x="2129966" y="1552269"/>
                <a:ext cx="646920" cy="187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701499D-E509-0BFD-8BA7-97B0498586F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23846" y="1546149"/>
                  <a:ext cx="6591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44B2763-45D9-3A47-E482-0D120205DD87}"/>
                    </a:ext>
                  </a:extLst>
                </p14:cNvPr>
                <p14:cNvContentPartPr/>
                <p14:nvPr/>
              </p14:nvContentPartPr>
              <p14:xfrm>
                <a:off x="2671046" y="1462269"/>
                <a:ext cx="60120" cy="44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44B2763-45D9-3A47-E482-0D120205DD8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64926" y="1456149"/>
                  <a:ext cx="72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69205B9-E7FC-8253-0831-16A81F3F89A9}"/>
                    </a:ext>
                  </a:extLst>
                </p14:cNvPr>
                <p14:cNvContentPartPr/>
                <p14:nvPr/>
              </p14:nvContentPartPr>
              <p14:xfrm>
                <a:off x="2813966" y="1556229"/>
                <a:ext cx="174240" cy="144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69205B9-E7FC-8253-0831-16A81F3F89A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07846" y="1550109"/>
                  <a:ext cx="1864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607EF1A-AF94-C3C2-7DBF-6F0C116FBFC4}"/>
                    </a:ext>
                  </a:extLst>
                </p14:cNvPr>
                <p14:cNvContentPartPr/>
                <p14:nvPr/>
              </p14:nvContentPartPr>
              <p14:xfrm>
                <a:off x="2994686" y="1293789"/>
                <a:ext cx="74160" cy="365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607EF1A-AF94-C3C2-7DBF-6F0C116FBFC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88566" y="1287669"/>
                  <a:ext cx="8640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853F53E-F51A-4DBD-DDAD-130C82054D03}"/>
                    </a:ext>
                  </a:extLst>
                </p14:cNvPr>
                <p14:cNvContentPartPr/>
                <p14:nvPr/>
              </p14:nvContentPartPr>
              <p14:xfrm>
                <a:off x="2974166" y="1461549"/>
                <a:ext cx="190440" cy="48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853F53E-F51A-4DBD-DDAD-130C82054D0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68046" y="1455429"/>
                  <a:ext cx="202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5D2F992-5958-E943-13C9-5E7F52536F9E}"/>
                    </a:ext>
                  </a:extLst>
                </p14:cNvPr>
                <p14:cNvContentPartPr/>
                <p14:nvPr/>
              </p14:nvContentPartPr>
              <p14:xfrm>
                <a:off x="3082886" y="1545789"/>
                <a:ext cx="296280" cy="154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5D2F992-5958-E943-13C9-5E7F52536F9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76766" y="1539669"/>
                  <a:ext cx="3085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94CD364-52B1-C237-6B15-8BB8C564B625}"/>
                    </a:ext>
                  </a:extLst>
                </p14:cNvPr>
                <p14:cNvContentPartPr/>
                <p14:nvPr/>
              </p14:nvContentPartPr>
              <p14:xfrm>
                <a:off x="3310406" y="1499349"/>
                <a:ext cx="124920" cy="195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94CD364-52B1-C237-6B15-8BB8C564B62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04286" y="1493229"/>
                  <a:ext cx="1371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F020227-B6FC-BC66-DE73-6319565E916E}"/>
                    </a:ext>
                  </a:extLst>
                </p14:cNvPr>
                <p14:cNvContentPartPr/>
                <p14:nvPr/>
              </p14:nvContentPartPr>
              <p14:xfrm>
                <a:off x="3351806" y="1361109"/>
                <a:ext cx="46080" cy="57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F020227-B6FC-BC66-DE73-6319565E916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45686" y="1354989"/>
                  <a:ext cx="58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38DF06B-DF54-BDBB-75F8-066F41561323}"/>
                    </a:ext>
                  </a:extLst>
                </p14:cNvPr>
                <p14:cNvContentPartPr/>
                <p14:nvPr/>
              </p14:nvContentPartPr>
              <p14:xfrm>
                <a:off x="3447926" y="1537509"/>
                <a:ext cx="217440" cy="142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38DF06B-DF54-BDBB-75F8-066F4156132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41806" y="1531389"/>
                  <a:ext cx="22968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18A6037-A680-1103-9F4B-DC425B0089E7}"/>
              </a:ext>
            </a:extLst>
          </p:cNvPr>
          <p:cNvGrpSpPr/>
          <p:nvPr/>
        </p:nvGrpSpPr>
        <p:grpSpPr>
          <a:xfrm>
            <a:off x="3960566" y="1327629"/>
            <a:ext cx="1197000" cy="461160"/>
            <a:chOff x="3960566" y="1327629"/>
            <a:chExt cx="1197000" cy="46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F8961C5-DCAA-CAB9-15BE-EA7BA7C984EE}"/>
                    </a:ext>
                  </a:extLst>
                </p14:cNvPr>
                <p14:cNvContentPartPr/>
                <p14:nvPr/>
              </p14:nvContentPartPr>
              <p14:xfrm>
                <a:off x="3960566" y="1567029"/>
                <a:ext cx="168840" cy="170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F8961C5-DCAA-CAB9-15BE-EA7BA7C984E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54446" y="1560909"/>
                  <a:ext cx="181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2166C8E-5E5A-6B98-F9F4-643C5E2ED954}"/>
                    </a:ext>
                  </a:extLst>
                </p14:cNvPr>
                <p14:cNvContentPartPr/>
                <p14:nvPr/>
              </p14:nvContentPartPr>
              <p14:xfrm>
                <a:off x="4006286" y="1422669"/>
                <a:ext cx="62280" cy="284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2166C8E-5E5A-6B98-F9F4-643C5E2ED95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00166" y="1416549"/>
                  <a:ext cx="74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AA63ECD-A06F-371A-93D8-2A1E80377CE1}"/>
                    </a:ext>
                  </a:extLst>
                </p14:cNvPr>
                <p14:cNvContentPartPr/>
                <p14:nvPr/>
              </p14:nvContentPartPr>
              <p14:xfrm>
                <a:off x="4165406" y="1333749"/>
                <a:ext cx="83880" cy="387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AA63ECD-A06F-371A-93D8-2A1E80377CE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59286" y="1327629"/>
                  <a:ext cx="961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16DFCE4-0FA7-AF33-AC5E-B0A8797C0187}"/>
                    </a:ext>
                  </a:extLst>
                </p14:cNvPr>
                <p14:cNvContentPartPr/>
                <p14:nvPr/>
              </p14:nvContentPartPr>
              <p14:xfrm>
                <a:off x="4143086" y="1521309"/>
                <a:ext cx="266760" cy="2217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16DFCE4-0FA7-AF33-AC5E-B0A8797C018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36966" y="1515189"/>
                  <a:ext cx="279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B5189BD-3D2B-8441-8B42-F070F70BA4A8}"/>
                    </a:ext>
                  </a:extLst>
                </p14:cNvPr>
                <p14:cNvContentPartPr/>
                <p14:nvPr/>
              </p14:nvContentPartPr>
              <p14:xfrm>
                <a:off x="4473566" y="1600869"/>
                <a:ext cx="131400" cy="1879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B5189BD-3D2B-8441-8B42-F070F70BA4A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67446" y="1594749"/>
                  <a:ext cx="1436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7D9797A-0329-2491-5414-6A1AF8707656}"/>
                    </a:ext>
                  </a:extLst>
                </p14:cNvPr>
                <p14:cNvContentPartPr/>
                <p14:nvPr/>
              </p14:nvContentPartPr>
              <p14:xfrm>
                <a:off x="4600286" y="1613109"/>
                <a:ext cx="280800" cy="1656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7D9797A-0329-2491-5414-6A1AF870765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594166" y="1606989"/>
                  <a:ext cx="2930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CEF4978-54BF-32B8-9994-B99728AC7998}"/>
                    </a:ext>
                  </a:extLst>
                </p14:cNvPr>
                <p14:cNvContentPartPr/>
                <p14:nvPr/>
              </p14:nvContentPartPr>
              <p14:xfrm>
                <a:off x="4867406" y="1327629"/>
                <a:ext cx="70200" cy="4557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CEF4978-54BF-32B8-9994-B99728AC799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61286" y="1321509"/>
                  <a:ext cx="8244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C58DAC8-D649-9700-0068-4CB316860E26}"/>
                    </a:ext>
                  </a:extLst>
                </p14:cNvPr>
                <p14:cNvContentPartPr/>
                <p14:nvPr/>
              </p14:nvContentPartPr>
              <p14:xfrm>
                <a:off x="4848686" y="1593669"/>
                <a:ext cx="308880" cy="189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C58DAC8-D649-9700-0068-4CB316860E2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842566" y="1587549"/>
                  <a:ext cx="32112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2C17E77-394D-C8CB-C695-CF656479C2CA}"/>
              </a:ext>
            </a:extLst>
          </p:cNvPr>
          <p:cNvGrpSpPr/>
          <p:nvPr/>
        </p:nvGrpSpPr>
        <p:grpSpPr>
          <a:xfrm>
            <a:off x="624446" y="1860789"/>
            <a:ext cx="3174120" cy="717480"/>
            <a:chOff x="624446" y="1860789"/>
            <a:chExt cx="3174120" cy="71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51BD0EA-E3FE-E465-E3B9-115291011E60}"/>
                    </a:ext>
                  </a:extLst>
                </p14:cNvPr>
                <p14:cNvContentPartPr/>
                <p14:nvPr/>
              </p14:nvContentPartPr>
              <p14:xfrm>
                <a:off x="624446" y="2141229"/>
                <a:ext cx="289080" cy="227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51BD0EA-E3FE-E465-E3B9-115291011E6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18326" y="2135109"/>
                  <a:ext cx="3013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CE0D921-56B2-D9A5-672E-9AE0C1BBE2EE}"/>
                    </a:ext>
                  </a:extLst>
                </p14:cNvPr>
                <p14:cNvContentPartPr/>
                <p14:nvPr/>
              </p14:nvContentPartPr>
              <p14:xfrm>
                <a:off x="647846" y="2265069"/>
                <a:ext cx="259200" cy="20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CE0D921-56B2-D9A5-672E-9AE0C1BBE2E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41726" y="2258949"/>
                  <a:ext cx="271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9815413-AA57-346A-EA51-0BFA7503433C}"/>
                    </a:ext>
                  </a:extLst>
                </p14:cNvPr>
                <p14:cNvContentPartPr/>
                <p14:nvPr/>
              </p14:nvContentPartPr>
              <p14:xfrm>
                <a:off x="1089926" y="2208909"/>
                <a:ext cx="34920" cy="6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9815413-AA57-346A-EA51-0BFA7503433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83806" y="2202789"/>
                  <a:ext cx="471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35C5036-A291-A0E3-6C79-4C285D67FEC8}"/>
                    </a:ext>
                  </a:extLst>
                </p14:cNvPr>
                <p14:cNvContentPartPr/>
                <p14:nvPr/>
              </p14:nvContentPartPr>
              <p14:xfrm>
                <a:off x="1091726" y="2292069"/>
                <a:ext cx="7560" cy="14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35C5036-A291-A0E3-6C79-4C285D67FEC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85606" y="2285949"/>
                  <a:ext cx="19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3363074-76E3-EA9F-03A8-50A86314DC52}"/>
                    </a:ext>
                  </a:extLst>
                </p14:cNvPr>
                <p14:cNvContentPartPr/>
                <p14:nvPr/>
              </p14:nvContentPartPr>
              <p14:xfrm>
                <a:off x="1223486" y="2231589"/>
                <a:ext cx="168840" cy="104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3363074-76E3-EA9F-03A8-50A86314DC5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217366" y="2225469"/>
                  <a:ext cx="181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2F7FCAC-2301-734C-F8DE-2902B0A1897E}"/>
                    </a:ext>
                  </a:extLst>
                </p14:cNvPr>
                <p14:cNvContentPartPr/>
                <p14:nvPr/>
              </p14:nvContentPartPr>
              <p14:xfrm>
                <a:off x="1271006" y="2282709"/>
                <a:ext cx="194040" cy="22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2F7FCAC-2301-734C-F8DE-2902B0A1897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64886" y="2276589"/>
                  <a:ext cx="206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929D3C2-734A-28B1-E7B3-7DE0B62A390D}"/>
                    </a:ext>
                  </a:extLst>
                </p14:cNvPr>
                <p14:cNvContentPartPr/>
                <p14:nvPr/>
              </p14:nvContentPartPr>
              <p14:xfrm>
                <a:off x="1684286" y="2042949"/>
                <a:ext cx="208440" cy="376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929D3C2-734A-28B1-E7B3-7DE0B62A390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678166" y="2036829"/>
                  <a:ext cx="22068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ECC9D1E-2BD5-FB40-8E23-0B2418DF8E24}"/>
                    </a:ext>
                  </a:extLst>
                </p14:cNvPr>
                <p14:cNvContentPartPr/>
                <p14:nvPr/>
              </p14:nvContentPartPr>
              <p14:xfrm>
                <a:off x="1922606" y="2188029"/>
                <a:ext cx="297000" cy="132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ECC9D1E-2BD5-FB40-8E23-0B2418DF8E2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16486" y="2181909"/>
                  <a:ext cx="3092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31A2832-E0E6-408A-26CF-D35488078F1D}"/>
                    </a:ext>
                  </a:extLst>
                </p14:cNvPr>
                <p14:cNvContentPartPr/>
                <p14:nvPr/>
              </p14:nvContentPartPr>
              <p14:xfrm>
                <a:off x="2010446" y="2203869"/>
                <a:ext cx="178560" cy="177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31A2832-E0E6-408A-26CF-D35488078F1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004326" y="2197749"/>
                  <a:ext cx="1908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5753745-1451-27B7-0AE8-839B65507219}"/>
                    </a:ext>
                  </a:extLst>
                </p14:cNvPr>
                <p14:cNvContentPartPr/>
                <p14:nvPr/>
              </p14:nvContentPartPr>
              <p14:xfrm>
                <a:off x="2343446" y="2249229"/>
                <a:ext cx="77040" cy="166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5753745-1451-27B7-0AE8-839B6550721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37326" y="2243109"/>
                  <a:ext cx="892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38582D0-12D1-57AD-D86A-435B23BF3A08}"/>
                    </a:ext>
                  </a:extLst>
                </p14:cNvPr>
                <p14:cNvContentPartPr/>
                <p14:nvPr/>
              </p14:nvContentPartPr>
              <p14:xfrm>
                <a:off x="2540366" y="2149869"/>
                <a:ext cx="161280" cy="178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38582D0-12D1-57AD-D86A-435B23BF3A0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534246" y="2143749"/>
                  <a:ext cx="1735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D51B5E3-E17C-574D-2CE3-329996EAEDBC}"/>
                    </a:ext>
                  </a:extLst>
                </p14:cNvPr>
                <p14:cNvContentPartPr/>
                <p14:nvPr/>
              </p14:nvContentPartPr>
              <p14:xfrm>
                <a:off x="2910086" y="2240589"/>
                <a:ext cx="2520" cy="1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D51B5E3-E17C-574D-2CE3-329996EAEDB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903966" y="2234469"/>
                  <a:ext cx="147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D9E06E8-276F-43FB-DEBF-3E0B718F96BB}"/>
                    </a:ext>
                  </a:extLst>
                </p14:cNvPr>
                <p14:cNvContentPartPr/>
                <p14:nvPr/>
              </p14:nvContentPartPr>
              <p14:xfrm>
                <a:off x="2853926" y="2242029"/>
                <a:ext cx="63720" cy="156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D9E06E8-276F-43FB-DEBF-3E0B718F96B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847806" y="2235909"/>
                  <a:ext cx="759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88110EE-2C9F-8DFF-389A-C2EFA77A2305}"/>
                    </a:ext>
                  </a:extLst>
                </p14:cNvPr>
                <p14:cNvContentPartPr/>
                <p14:nvPr/>
              </p14:nvContentPartPr>
              <p14:xfrm>
                <a:off x="3130766" y="2135829"/>
                <a:ext cx="376560" cy="4424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88110EE-2C9F-8DFF-389A-C2EFA77A230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124646" y="2129709"/>
                  <a:ext cx="38880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8678FF2-9E90-F2C1-9911-C83B5644FEED}"/>
                    </a:ext>
                  </a:extLst>
                </p14:cNvPr>
                <p14:cNvContentPartPr/>
                <p14:nvPr/>
              </p14:nvContentPartPr>
              <p14:xfrm>
                <a:off x="3513086" y="1860789"/>
                <a:ext cx="285480" cy="592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8678FF2-9E90-F2C1-9911-C83B5644FEE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506966" y="1854669"/>
                  <a:ext cx="297720" cy="60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A42B6C5A-A6C3-E2C4-9FBC-BAC9FF92FDE6}"/>
              </a:ext>
            </a:extLst>
          </p:cNvPr>
          <p:cNvGrpSpPr/>
          <p:nvPr/>
        </p:nvGrpSpPr>
        <p:grpSpPr>
          <a:xfrm>
            <a:off x="4130846" y="2082189"/>
            <a:ext cx="207360" cy="223560"/>
            <a:chOff x="4130846" y="2082189"/>
            <a:chExt cx="207360" cy="22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C75BAB4-38CB-33D3-BAA0-B6D02F4108D2}"/>
                    </a:ext>
                  </a:extLst>
                </p14:cNvPr>
                <p14:cNvContentPartPr/>
                <p14:nvPr/>
              </p14:nvContentPartPr>
              <p14:xfrm>
                <a:off x="4137326" y="2082189"/>
                <a:ext cx="200880" cy="2235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C75BAB4-38CB-33D3-BAA0-B6D02F4108D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31206" y="2076069"/>
                  <a:ext cx="2131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0577841-F8E4-1D7D-36D8-DA1FFDDBEEDA}"/>
                    </a:ext>
                  </a:extLst>
                </p14:cNvPr>
                <p14:cNvContentPartPr/>
                <p14:nvPr/>
              </p14:nvContentPartPr>
              <p14:xfrm>
                <a:off x="4130846" y="2179749"/>
                <a:ext cx="146880" cy="19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0577841-F8E4-1D7D-36D8-DA1FFDDBEED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124726" y="2173629"/>
                  <a:ext cx="15912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87961FE0-AFC5-637B-AE69-2BE312FAA865}"/>
              </a:ext>
            </a:extLst>
          </p:cNvPr>
          <p:cNvGrpSpPr/>
          <p:nvPr/>
        </p:nvGrpSpPr>
        <p:grpSpPr>
          <a:xfrm>
            <a:off x="4578326" y="1995789"/>
            <a:ext cx="918000" cy="314640"/>
            <a:chOff x="4578326" y="1995789"/>
            <a:chExt cx="91800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D954F75-3B27-5A0C-5A4B-AF0ED6278B36}"/>
                    </a:ext>
                  </a:extLst>
                </p14:cNvPr>
                <p14:cNvContentPartPr/>
                <p14:nvPr/>
              </p14:nvContentPartPr>
              <p14:xfrm>
                <a:off x="4611806" y="2050149"/>
                <a:ext cx="58680" cy="260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D954F75-3B27-5A0C-5A4B-AF0ED6278B3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605686" y="2044029"/>
                  <a:ext cx="709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65BBCE6-3F3A-0538-16A1-211211162AA1}"/>
                    </a:ext>
                  </a:extLst>
                </p14:cNvPr>
                <p14:cNvContentPartPr/>
                <p14:nvPr/>
              </p14:nvContentPartPr>
              <p14:xfrm>
                <a:off x="4578326" y="2046549"/>
                <a:ext cx="209160" cy="136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65BBCE6-3F3A-0538-16A1-211211162AA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72206" y="2040429"/>
                  <a:ext cx="2214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188B0AB-053E-AC1F-1419-CDB46B945733}"/>
                    </a:ext>
                  </a:extLst>
                </p14:cNvPr>
                <p14:cNvContentPartPr/>
                <p14:nvPr/>
              </p14:nvContentPartPr>
              <p14:xfrm>
                <a:off x="4911326" y="2139429"/>
                <a:ext cx="124920" cy="1321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188B0AB-053E-AC1F-1419-CDB46B94573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905206" y="2133309"/>
                  <a:ext cx="137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E5FDE46-625E-4BCA-35ED-1CC9288DB31D}"/>
                    </a:ext>
                  </a:extLst>
                </p14:cNvPr>
                <p14:cNvContentPartPr/>
                <p14:nvPr/>
              </p14:nvContentPartPr>
              <p14:xfrm>
                <a:off x="4908806" y="2161029"/>
                <a:ext cx="129600" cy="103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E5FDE46-625E-4BCA-35ED-1CC9288DB31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902686" y="2154909"/>
                  <a:ext cx="141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46029A5-99DF-0CE3-85DC-8D7AD5FA5C6D}"/>
                    </a:ext>
                  </a:extLst>
                </p14:cNvPr>
                <p14:cNvContentPartPr/>
                <p14:nvPr/>
              </p14:nvContentPartPr>
              <p14:xfrm>
                <a:off x="5240726" y="2018829"/>
                <a:ext cx="62640" cy="264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46029A5-99DF-0CE3-85DC-8D7AD5FA5C6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234606" y="2012709"/>
                  <a:ext cx="748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DC68859-40D4-9C59-0BF1-F6E614781003}"/>
                    </a:ext>
                  </a:extLst>
                </p14:cNvPr>
                <p14:cNvContentPartPr/>
                <p14:nvPr/>
              </p14:nvContentPartPr>
              <p14:xfrm>
                <a:off x="5214446" y="1995789"/>
                <a:ext cx="281880" cy="2822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DC68859-40D4-9C59-0BF1-F6E61478100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208326" y="1989669"/>
                  <a:ext cx="29412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9313AE2A-F37B-716D-2888-7F30FB491405}"/>
              </a:ext>
            </a:extLst>
          </p:cNvPr>
          <p:cNvGrpSpPr/>
          <p:nvPr/>
        </p:nvGrpSpPr>
        <p:grpSpPr>
          <a:xfrm>
            <a:off x="3279806" y="3156429"/>
            <a:ext cx="342720" cy="163800"/>
            <a:chOff x="3279806" y="3156429"/>
            <a:chExt cx="342720" cy="16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E1A4D2C-F90D-FBAC-4BA5-3D34AF4C33AC}"/>
                    </a:ext>
                  </a:extLst>
                </p14:cNvPr>
                <p14:cNvContentPartPr/>
                <p14:nvPr/>
              </p14:nvContentPartPr>
              <p14:xfrm>
                <a:off x="3287366" y="3156429"/>
                <a:ext cx="294480" cy="554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E1A4D2C-F90D-FBAC-4BA5-3D34AF4C33A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281246" y="3150309"/>
                  <a:ext cx="3067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D2D7919-C89D-2481-CAE4-D7CFFDA1B1E9}"/>
                    </a:ext>
                  </a:extLst>
                </p14:cNvPr>
                <p14:cNvContentPartPr/>
                <p14:nvPr/>
              </p14:nvContentPartPr>
              <p14:xfrm>
                <a:off x="3279806" y="3256149"/>
                <a:ext cx="342720" cy="640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D2D7919-C89D-2481-CAE4-D7CFFDA1B1E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273686" y="3250029"/>
                  <a:ext cx="35496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43F6D304-07DA-85BD-9172-562BE58F1DEA}"/>
              </a:ext>
            </a:extLst>
          </p:cNvPr>
          <p:cNvGrpSpPr/>
          <p:nvPr/>
        </p:nvGrpSpPr>
        <p:grpSpPr>
          <a:xfrm>
            <a:off x="4431446" y="2917749"/>
            <a:ext cx="552600" cy="433440"/>
            <a:chOff x="4431446" y="2917749"/>
            <a:chExt cx="552600" cy="43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0E297BB-5C91-7D0B-E324-0B49DCFC3870}"/>
                    </a:ext>
                  </a:extLst>
                </p14:cNvPr>
                <p14:cNvContentPartPr/>
                <p14:nvPr/>
              </p14:nvContentPartPr>
              <p14:xfrm>
                <a:off x="4431446" y="2917749"/>
                <a:ext cx="238680" cy="3780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0E297BB-5C91-7D0B-E324-0B49DCFC387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425326" y="2911629"/>
                  <a:ext cx="25092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1C7DB84-483B-533A-53DC-F60B61C04BCB}"/>
                    </a:ext>
                  </a:extLst>
                </p14:cNvPr>
                <p14:cNvContentPartPr/>
                <p14:nvPr/>
              </p14:nvContentPartPr>
              <p14:xfrm>
                <a:off x="4766246" y="3214029"/>
                <a:ext cx="217800" cy="1371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1C7DB84-483B-533A-53DC-F60B61C04BC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760126" y="3207909"/>
                  <a:ext cx="230040" cy="14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0010BC89-0F2D-4CA1-553B-7988E83D44A4}"/>
                  </a:ext>
                </a:extLst>
              </p14:cNvPr>
              <p14:cNvContentPartPr/>
              <p14:nvPr/>
            </p14:nvContentPartPr>
            <p14:xfrm>
              <a:off x="3907286" y="3130509"/>
              <a:ext cx="470880" cy="21240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0010BC89-0F2D-4CA1-553B-7988E83D44A4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901166" y="3124389"/>
                <a:ext cx="483120" cy="22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oup 187">
            <a:extLst>
              <a:ext uri="{FF2B5EF4-FFF2-40B4-BE49-F238E27FC236}">
                <a16:creationId xmlns:a16="http://schemas.microsoft.com/office/drawing/2014/main" id="{2D0336A8-B5B0-AC30-A3C8-095E6BA3ED56}"/>
              </a:ext>
            </a:extLst>
          </p:cNvPr>
          <p:cNvGrpSpPr/>
          <p:nvPr/>
        </p:nvGrpSpPr>
        <p:grpSpPr>
          <a:xfrm>
            <a:off x="758726" y="3842949"/>
            <a:ext cx="1189080" cy="309240"/>
            <a:chOff x="758726" y="3842949"/>
            <a:chExt cx="118908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785A3AA-A268-2E16-58A0-1EA1DB10C85B}"/>
                    </a:ext>
                  </a:extLst>
                </p14:cNvPr>
                <p14:cNvContentPartPr/>
                <p14:nvPr/>
              </p14:nvContentPartPr>
              <p14:xfrm>
                <a:off x="758726" y="3842949"/>
                <a:ext cx="250560" cy="3092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785A3AA-A268-2E16-58A0-1EA1DB10C85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52606" y="3836829"/>
                  <a:ext cx="2628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E62EDA3-4421-236F-F88F-E6001E28A864}"/>
                    </a:ext>
                  </a:extLst>
                </p14:cNvPr>
                <p14:cNvContentPartPr/>
                <p14:nvPr/>
              </p14:nvContentPartPr>
              <p14:xfrm>
                <a:off x="1015766" y="3853749"/>
                <a:ext cx="577800" cy="2869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E62EDA3-4421-236F-F88F-E6001E28A86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09646" y="3847629"/>
                  <a:ext cx="5900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6836162-9DC5-6D40-297D-B79B67DE71FE}"/>
                    </a:ext>
                  </a:extLst>
                </p14:cNvPr>
                <p14:cNvContentPartPr/>
                <p14:nvPr/>
              </p14:nvContentPartPr>
              <p14:xfrm>
                <a:off x="1488446" y="3892269"/>
                <a:ext cx="58680" cy="334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6836162-9DC5-6D40-297D-B79B67DE71F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482326" y="3886149"/>
                  <a:ext cx="709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FA19FA8-4D60-9632-D001-07D3790F745B}"/>
                    </a:ext>
                  </a:extLst>
                </p14:cNvPr>
                <p14:cNvContentPartPr/>
                <p14:nvPr/>
              </p14:nvContentPartPr>
              <p14:xfrm>
                <a:off x="1590326" y="3978309"/>
                <a:ext cx="196920" cy="1180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FA19FA8-4D60-9632-D001-07D3790F745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584206" y="3972189"/>
                  <a:ext cx="209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4512A68-19F2-07F5-8822-8EAE193A1A3A}"/>
                    </a:ext>
                  </a:extLst>
                </p14:cNvPr>
                <p14:cNvContentPartPr/>
                <p14:nvPr/>
              </p14:nvContentPartPr>
              <p14:xfrm>
                <a:off x="1771406" y="3924309"/>
                <a:ext cx="176400" cy="1569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4512A68-19F2-07F5-8822-8EAE193A1A3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765286" y="3918189"/>
                  <a:ext cx="18864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AAEF59D1-9480-6D4B-B92D-C0F67DCCBC6F}"/>
              </a:ext>
            </a:extLst>
          </p:cNvPr>
          <p:cNvGrpSpPr/>
          <p:nvPr/>
        </p:nvGrpSpPr>
        <p:grpSpPr>
          <a:xfrm>
            <a:off x="2275406" y="3127629"/>
            <a:ext cx="581760" cy="256320"/>
            <a:chOff x="2275406" y="3127629"/>
            <a:chExt cx="581760" cy="2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606BBCA-77DA-6709-DCA6-96F912F94FE1}"/>
                    </a:ext>
                  </a:extLst>
                </p14:cNvPr>
                <p14:cNvContentPartPr/>
                <p14:nvPr/>
              </p14:nvContentPartPr>
              <p14:xfrm>
                <a:off x="2275406" y="3167949"/>
                <a:ext cx="292320" cy="211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606BBCA-77DA-6709-DCA6-96F912F94FE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269286" y="3161829"/>
                  <a:ext cx="3045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6B50C0B-55A1-5532-E41E-8B04A339875E}"/>
                    </a:ext>
                  </a:extLst>
                </p14:cNvPr>
                <p14:cNvContentPartPr/>
                <p14:nvPr/>
              </p14:nvContentPartPr>
              <p14:xfrm>
                <a:off x="2352806" y="3172629"/>
                <a:ext cx="204120" cy="211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6B50C0B-55A1-5532-E41E-8B04A339875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346686" y="3166509"/>
                  <a:ext cx="2163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BCB2997-97E3-CDA0-E55F-93CAA9A3627D}"/>
                    </a:ext>
                  </a:extLst>
                </p14:cNvPr>
                <p14:cNvContentPartPr/>
                <p14:nvPr/>
              </p14:nvContentPartPr>
              <p14:xfrm>
                <a:off x="2720006" y="3127629"/>
                <a:ext cx="137160" cy="239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BCB2997-97E3-CDA0-E55F-93CAA9A3627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713886" y="3121509"/>
                  <a:ext cx="1494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03FD0E7-88CE-7D12-64AE-5E3BAEE11F22}"/>
                    </a:ext>
                  </a:extLst>
                </p14:cNvPr>
                <p14:cNvContentPartPr/>
                <p14:nvPr/>
              </p14:nvContentPartPr>
              <p14:xfrm>
                <a:off x="2560526" y="3216549"/>
                <a:ext cx="117720" cy="810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03FD0E7-88CE-7D12-64AE-5E3BAEE11F2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554406" y="3210429"/>
                  <a:ext cx="12996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406E5130-A673-F9DC-1FEF-3F8212DCA6CF}"/>
              </a:ext>
            </a:extLst>
          </p:cNvPr>
          <p:cNvGrpSpPr/>
          <p:nvPr/>
        </p:nvGrpSpPr>
        <p:grpSpPr>
          <a:xfrm>
            <a:off x="2229326" y="3723069"/>
            <a:ext cx="411840" cy="390240"/>
            <a:chOff x="2229326" y="3723069"/>
            <a:chExt cx="41184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F5B91B8-C0AA-4B2C-2879-3F0810614AAC}"/>
                    </a:ext>
                  </a:extLst>
                </p14:cNvPr>
                <p14:cNvContentPartPr/>
                <p14:nvPr/>
              </p14:nvContentPartPr>
              <p14:xfrm>
                <a:off x="2229326" y="3958869"/>
                <a:ext cx="147240" cy="1386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F5B91B8-C0AA-4B2C-2879-3F0810614AA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223206" y="3952749"/>
                  <a:ext cx="1594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0F5294A-047C-357C-A200-9AEB78883583}"/>
                    </a:ext>
                  </a:extLst>
                </p14:cNvPr>
                <p14:cNvContentPartPr/>
                <p14:nvPr/>
              </p14:nvContentPartPr>
              <p14:xfrm>
                <a:off x="2410046" y="3723069"/>
                <a:ext cx="231120" cy="3902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0F5294A-047C-357C-A200-9AEB7888358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403926" y="3716949"/>
                  <a:ext cx="24336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99BF654-5FED-54BF-D1FA-5558F9FA7D23}"/>
                    </a:ext>
                  </a:extLst>
                </p14:cNvPr>
                <p14:cNvContentPartPr/>
                <p14:nvPr/>
              </p14:nvContentPartPr>
              <p14:xfrm>
                <a:off x="2344886" y="3971469"/>
                <a:ext cx="257760" cy="525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99BF654-5FED-54BF-D1FA-5558F9FA7D2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338766" y="3965349"/>
                  <a:ext cx="27000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46CD063B-5D2B-FC2E-38FD-C251D3AE0BBF}"/>
              </a:ext>
            </a:extLst>
          </p:cNvPr>
          <p:cNvGrpSpPr/>
          <p:nvPr/>
        </p:nvGrpSpPr>
        <p:grpSpPr>
          <a:xfrm>
            <a:off x="2973806" y="3539829"/>
            <a:ext cx="698760" cy="626040"/>
            <a:chOff x="2973806" y="3539829"/>
            <a:chExt cx="698760" cy="62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FBA47F1-3138-8B89-D17A-51EA3AC22AA4}"/>
                    </a:ext>
                  </a:extLst>
                </p14:cNvPr>
                <p14:cNvContentPartPr/>
                <p14:nvPr/>
              </p14:nvContentPartPr>
              <p14:xfrm>
                <a:off x="2973806" y="3941589"/>
                <a:ext cx="331200" cy="1429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FBA47F1-3138-8B89-D17A-51EA3AC22AA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967686" y="3935469"/>
                  <a:ext cx="3434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ED25FC9-0C6A-8169-8527-B240917907A3}"/>
                    </a:ext>
                  </a:extLst>
                </p14:cNvPr>
                <p14:cNvContentPartPr/>
                <p14:nvPr/>
              </p14:nvContentPartPr>
              <p14:xfrm>
                <a:off x="3385286" y="3539829"/>
                <a:ext cx="287280" cy="4111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ED25FC9-0C6A-8169-8527-B240917907A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79166" y="3533709"/>
                  <a:ext cx="29952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7C1B36F-1F21-6B39-8FB4-F358A5461D90}"/>
                    </a:ext>
                  </a:extLst>
                </p14:cNvPr>
                <p14:cNvContentPartPr/>
                <p14:nvPr/>
              </p14:nvContentPartPr>
              <p14:xfrm>
                <a:off x="3559886" y="4070469"/>
                <a:ext cx="90000" cy="954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7C1B36F-1F21-6B39-8FB4-F358A5461D9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553766" y="4064349"/>
                  <a:ext cx="10224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DA00F1E1-0A70-D713-DF26-795B785CA505}"/>
              </a:ext>
            </a:extLst>
          </p:cNvPr>
          <p:cNvGrpSpPr/>
          <p:nvPr/>
        </p:nvGrpSpPr>
        <p:grpSpPr>
          <a:xfrm>
            <a:off x="353726" y="4568709"/>
            <a:ext cx="2395080" cy="549360"/>
            <a:chOff x="353726" y="4568709"/>
            <a:chExt cx="2395080" cy="54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7F12BA9-78F8-84FA-9F64-37EB9C23A36D}"/>
                    </a:ext>
                  </a:extLst>
                </p14:cNvPr>
                <p14:cNvContentPartPr/>
                <p14:nvPr/>
              </p14:nvContentPartPr>
              <p14:xfrm>
                <a:off x="353726" y="4835469"/>
                <a:ext cx="402840" cy="2826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7F12BA9-78F8-84FA-9F64-37EB9C23A36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47606" y="4829349"/>
                  <a:ext cx="4150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3458AA1-1CE8-FAC1-D036-1B101EF194E4}"/>
                    </a:ext>
                  </a:extLst>
                </p14:cNvPr>
                <p14:cNvContentPartPr/>
                <p14:nvPr/>
              </p14:nvContentPartPr>
              <p14:xfrm>
                <a:off x="839006" y="4866429"/>
                <a:ext cx="37440" cy="144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3458AA1-1CE8-FAC1-D036-1B101EF194E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32886" y="4860309"/>
                  <a:ext cx="49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B7230E5-CC1A-1196-6883-E0C387B088A2}"/>
                    </a:ext>
                  </a:extLst>
                </p14:cNvPr>
                <p14:cNvContentPartPr/>
                <p14:nvPr/>
              </p14:nvContentPartPr>
              <p14:xfrm>
                <a:off x="841526" y="4959309"/>
                <a:ext cx="15120" cy="154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B7230E5-CC1A-1196-6883-E0C387B088A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35406" y="4953189"/>
                  <a:ext cx="27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DBC4F2B-63C3-E590-66D8-4E2D0991D09B}"/>
                    </a:ext>
                  </a:extLst>
                </p14:cNvPr>
                <p14:cNvContentPartPr/>
                <p14:nvPr/>
              </p14:nvContentPartPr>
              <p14:xfrm>
                <a:off x="935486" y="4889469"/>
                <a:ext cx="142560" cy="198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DBC4F2B-63C3-E590-66D8-4E2D0991D09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29366" y="4883349"/>
                  <a:ext cx="154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3C18A2E-012B-83C8-2CB9-31F296DE37E6}"/>
                    </a:ext>
                  </a:extLst>
                </p14:cNvPr>
                <p14:cNvContentPartPr/>
                <p14:nvPr/>
              </p14:nvContentPartPr>
              <p14:xfrm>
                <a:off x="943406" y="4968669"/>
                <a:ext cx="166680" cy="208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3C18A2E-012B-83C8-2CB9-31F296DE37E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37286" y="4962549"/>
                  <a:ext cx="178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0687DE7-3E32-4DEE-D324-D25EE25331D4}"/>
                    </a:ext>
                  </a:extLst>
                </p14:cNvPr>
                <p14:cNvContentPartPr/>
                <p14:nvPr/>
              </p14:nvContentPartPr>
              <p14:xfrm>
                <a:off x="1238246" y="4818189"/>
                <a:ext cx="345600" cy="2340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0687DE7-3E32-4DEE-D324-D25EE25331D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232126" y="4812069"/>
                  <a:ext cx="3578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4C43921-F1F0-1593-ECEB-A333CDB281A8}"/>
                    </a:ext>
                  </a:extLst>
                </p14:cNvPr>
                <p14:cNvContentPartPr/>
                <p14:nvPr/>
              </p14:nvContentPartPr>
              <p14:xfrm>
                <a:off x="1652606" y="4613349"/>
                <a:ext cx="159120" cy="3495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4C43921-F1F0-1593-ECEB-A333CDB281A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646486" y="4607229"/>
                  <a:ext cx="1713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852FDA0-FD09-9D32-6555-51FE378471EC}"/>
                    </a:ext>
                  </a:extLst>
                </p14:cNvPr>
                <p14:cNvContentPartPr/>
                <p14:nvPr/>
              </p14:nvContentPartPr>
              <p14:xfrm>
                <a:off x="1784726" y="4778229"/>
                <a:ext cx="222120" cy="1915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852FDA0-FD09-9D32-6555-51FE378471E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778606" y="4772109"/>
                  <a:ext cx="2343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59DE035-8489-0114-3A04-9AA8A827AE72}"/>
                    </a:ext>
                  </a:extLst>
                </p14:cNvPr>
                <p14:cNvContentPartPr/>
                <p14:nvPr/>
              </p14:nvContentPartPr>
              <p14:xfrm>
                <a:off x="1777526" y="4855629"/>
                <a:ext cx="271800" cy="306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59DE035-8489-0114-3A04-9AA8A827AE7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771406" y="4849509"/>
                  <a:ext cx="284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302CE00-A3AF-6006-324F-10E8E8DD0EAE}"/>
                    </a:ext>
                  </a:extLst>
                </p14:cNvPr>
                <p14:cNvContentPartPr/>
                <p14:nvPr/>
              </p14:nvContentPartPr>
              <p14:xfrm>
                <a:off x="2021966" y="4568709"/>
                <a:ext cx="231840" cy="5328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302CE00-A3AF-6006-324F-10E8E8DD0EA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015846" y="4562589"/>
                  <a:ext cx="24408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2776FCA-F493-0695-67F1-225346DB678E}"/>
                    </a:ext>
                  </a:extLst>
                </p14:cNvPr>
                <p14:cNvContentPartPr/>
                <p14:nvPr/>
              </p14:nvContentPartPr>
              <p14:xfrm>
                <a:off x="2415806" y="4802349"/>
                <a:ext cx="49680" cy="154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2776FCA-F493-0695-67F1-225346DB678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409686" y="4796229"/>
                  <a:ext cx="61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469D05E-3DC8-B2EB-6C19-B0CC6B3345BC}"/>
                    </a:ext>
                  </a:extLst>
                </p14:cNvPr>
                <p14:cNvContentPartPr/>
                <p14:nvPr/>
              </p14:nvContentPartPr>
              <p14:xfrm>
                <a:off x="2427686" y="4893429"/>
                <a:ext cx="35280" cy="226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469D05E-3DC8-B2EB-6C19-B0CC6B3345B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421566" y="4887309"/>
                  <a:ext cx="47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BAB937F-6422-98EA-9670-1C909F6392B0}"/>
                    </a:ext>
                  </a:extLst>
                </p14:cNvPr>
                <p14:cNvContentPartPr/>
                <p14:nvPr/>
              </p14:nvContentPartPr>
              <p14:xfrm>
                <a:off x="2556566" y="4797669"/>
                <a:ext cx="192240" cy="136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BAB937F-6422-98EA-9670-1C909F6392B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550446" y="4791549"/>
                  <a:ext cx="204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94340EB-3B34-16E8-900F-EF39642687B9}"/>
                    </a:ext>
                  </a:extLst>
                </p14:cNvPr>
                <p14:cNvContentPartPr/>
                <p14:nvPr/>
              </p14:nvContentPartPr>
              <p14:xfrm>
                <a:off x="2586806" y="4894869"/>
                <a:ext cx="149040" cy="230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94340EB-3B34-16E8-900F-EF39642687B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580686" y="4888749"/>
                  <a:ext cx="16128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BF0E2284-BC78-BDE7-5F09-AC7728767C0C}"/>
              </a:ext>
            </a:extLst>
          </p:cNvPr>
          <p:cNvGrpSpPr/>
          <p:nvPr/>
        </p:nvGrpSpPr>
        <p:grpSpPr>
          <a:xfrm>
            <a:off x="3133286" y="4313829"/>
            <a:ext cx="1513080" cy="919800"/>
            <a:chOff x="3133286" y="4313829"/>
            <a:chExt cx="1513080" cy="91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6339562-5B1D-9700-AB78-0E4D6FB14E19}"/>
                    </a:ext>
                  </a:extLst>
                </p14:cNvPr>
                <p14:cNvContentPartPr/>
                <p14:nvPr/>
              </p14:nvContentPartPr>
              <p14:xfrm>
                <a:off x="3133286" y="4536309"/>
                <a:ext cx="370440" cy="4226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6339562-5B1D-9700-AB78-0E4D6FB14E1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127166" y="4530189"/>
                  <a:ext cx="38268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A1B11B7-7A36-69CA-DE2A-8342513D859C}"/>
                    </a:ext>
                  </a:extLst>
                </p14:cNvPr>
                <p14:cNvContentPartPr/>
                <p14:nvPr/>
              </p14:nvContentPartPr>
              <p14:xfrm>
                <a:off x="3656366" y="4652949"/>
                <a:ext cx="277560" cy="1728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A1B11B7-7A36-69CA-DE2A-8342513D859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650246" y="4646829"/>
                  <a:ext cx="2898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2A4C1C8-5E59-546F-38E1-401191558037}"/>
                    </a:ext>
                  </a:extLst>
                </p14:cNvPr>
                <p14:cNvContentPartPr/>
                <p14:nvPr/>
              </p14:nvContentPartPr>
              <p14:xfrm>
                <a:off x="3749966" y="4673109"/>
                <a:ext cx="168840" cy="1918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2A4C1C8-5E59-546F-38E1-40119155803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743846" y="4666989"/>
                  <a:ext cx="181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A725D1D-682E-ACB3-1A49-B509415B4995}"/>
                    </a:ext>
                  </a:extLst>
                </p14:cNvPr>
                <p14:cNvContentPartPr/>
                <p14:nvPr/>
              </p14:nvContentPartPr>
              <p14:xfrm>
                <a:off x="4010606" y="4769949"/>
                <a:ext cx="131040" cy="1069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A725D1D-682E-ACB3-1A49-B509415B499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004486" y="4763829"/>
                  <a:ext cx="143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0DCC237-950F-CA88-01BB-9BCC7B81C860}"/>
                    </a:ext>
                  </a:extLst>
                </p14:cNvPr>
                <p14:cNvContentPartPr/>
                <p14:nvPr/>
              </p14:nvContentPartPr>
              <p14:xfrm>
                <a:off x="4039046" y="4662309"/>
                <a:ext cx="20160" cy="183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0DCC237-950F-CA88-01BB-9BCC7B81C86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032926" y="4656189"/>
                  <a:ext cx="32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AF36539-3001-7F7B-6742-980A672B1252}"/>
                    </a:ext>
                  </a:extLst>
                </p14:cNvPr>
                <p14:cNvContentPartPr/>
                <p14:nvPr/>
              </p14:nvContentPartPr>
              <p14:xfrm>
                <a:off x="4220486" y="4607229"/>
                <a:ext cx="167400" cy="2008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AF36539-3001-7F7B-6742-980A672B125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214366" y="4601109"/>
                  <a:ext cx="1796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89A1BBC-9471-3B51-FE38-22E2611EA89A}"/>
                    </a:ext>
                  </a:extLst>
                </p14:cNvPr>
                <p14:cNvContentPartPr/>
                <p14:nvPr/>
              </p14:nvContentPartPr>
              <p14:xfrm>
                <a:off x="4482566" y="4702629"/>
                <a:ext cx="61200" cy="1627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89A1BBC-9471-3B51-FE38-22E2611EA89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476446" y="4696509"/>
                  <a:ext cx="734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D229002-398C-6F95-9016-1C45EEDE1DAA}"/>
                    </a:ext>
                  </a:extLst>
                </p14:cNvPr>
                <p14:cNvContentPartPr/>
                <p14:nvPr/>
              </p14:nvContentPartPr>
              <p14:xfrm>
                <a:off x="4487246" y="4548549"/>
                <a:ext cx="14760" cy="118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D229002-398C-6F95-9016-1C45EEDE1DA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481126" y="4542429"/>
                  <a:ext cx="27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7005B9F-43E0-6E3C-9ED2-9BBFB52CE576}"/>
                    </a:ext>
                  </a:extLst>
                </p14:cNvPr>
                <p14:cNvContentPartPr/>
                <p14:nvPr/>
              </p14:nvContentPartPr>
              <p14:xfrm>
                <a:off x="3693806" y="4905309"/>
                <a:ext cx="952560" cy="662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7005B9F-43E0-6E3C-9ED2-9BBFB52CE57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687686" y="4899189"/>
                  <a:ext cx="9648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3F75D46-1BC6-03CE-AF7B-E3EFB9ADDDB9}"/>
                    </a:ext>
                  </a:extLst>
                </p14:cNvPr>
                <p14:cNvContentPartPr/>
                <p14:nvPr/>
              </p14:nvContentPartPr>
              <p14:xfrm>
                <a:off x="4077566" y="5038149"/>
                <a:ext cx="305280" cy="1328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3F75D46-1BC6-03CE-AF7B-E3EFB9ADDDB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071446" y="5032029"/>
                  <a:ext cx="3175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2A6A369-1026-6F48-3390-7127B447D617}"/>
                    </a:ext>
                  </a:extLst>
                </p14:cNvPr>
                <p14:cNvContentPartPr/>
                <p14:nvPr/>
              </p14:nvContentPartPr>
              <p14:xfrm>
                <a:off x="3147686" y="5134269"/>
                <a:ext cx="96120" cy="99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2A6A369-1026-6F48-3390-7127B447D61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141566" y="5128149"/>
                  <a:ext cx="108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AFFBC6A-9D63-8DD6-F247-F8B28F0EAC6D}"/>
                    </a:ext>
                  </a:extLst>
                </p14:cNvPr>
                <p14:cNvContentPartPr/>
                <p14:nvPr/>
              </p14:nvContentPartPr>
              <p14:xfrm>
                <a:off x="3149486" y="5073429"/>
                <a:ext cx="19080" cy="82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AFFBC6A-9D63-8DD6-F247-F8B28F0EAC6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143366" y="5067309"/>
                  <a:ext cx="31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940131D1-67C3-3610-F470-D571CED570B1}"/>
                    </a:ext>
                  </a:extLst>
                </p14:cNvPr>
                <p14:cNvContentPartPr/>
                <p14:nvPr/>
              </p14:nvContentPartPr>
              <p14:xfrm>
                <a:off x="3329486" y="5141469"/>
                <a:ext cx="138600" cy="176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940131D1-67C3-3610-F470-D571CED570B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323366" y="5135349"/>
                  <a:ext cx="150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E33FA95-E920-ED0E-5A5E-636CDEAC31A8}"/>
                    </a:ext>
                  </a:extLst>
                </p14:cNvPr>
                <p14:cNvContentPartPr/>
                <p14:nvPr/>
              </p14:nvContentPartPr>
              <p14:xfrm>
                <a:off x="3343526" y="5201949"/>
                <a:ext cx="118080" cy="270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E33FA95-E920-ED0E-5A5E-636CDEAC31A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337406" y="5195829"/>
                  <a:ext cx="130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DF15460-B6F7-F45B-3B20-1FAC8BADC6CD}"/>
                    </a:ext>
                  </a:extLst>
                </p14:cNvPr>
                <p14:cNvContentPartPr/>
                <p14:nvPr/>
              </p14:nvContentPartPr>
              <p14:xfrm>
                <a:off x="3545846" y="5096469"/>
                <a:ext cx="46800" cy="1328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DF15460-B6F7-F45B-3B20-1FAC8BADC6C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539726" y="5090349"/>
                  <a:ext cx="59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E1242A2-C7FF-1095-D1A5-8C20EDBFD82B}"/>
                    </a:ext>
                  </a:extLst>
                </p14:cNvPr>
                <p14:cNvContentPartPr/>
                <p14:nvPr/>
              </p14:nvContentPartPr>
              <p14:xfrm>
                <a:off x="3177206" y="4313829"/>
                <a:ext cx="206280" cy="1483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E1242A2-C7FF-1095-D1A5-8C20EDBFD82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171086" y="4307709"/>
                  <a:ext cx="21852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9E6A152F-9BF8-C782-5CE1-00F90E4ECB4C}"/>
              </a:ext>
            </a:extLst>
          </p:cNvPr>
          <p:cNvGrpSpPr/>
          <p:nvPr/>
        </p:nvGrpSpPr>
        <p:grpSpPr>
          <a:xfrm>
            <a:off x="2500766" y="5265669"/>
            <a:ext cx="456840" cy="270000"/>
            <a:chOff x="2500766" y="5265669"/>
            <a:chExt cx="45684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511BE66-3019-4D90-7D88-42F213240A39}"/>
                    </a:ext>
                  </a:extLst>
                </p14:cNvPr>
                <p14:cNvContentPartPr/>
                <p14:nvPr/>
              </p14:nvContentPartPr>
              <p14:xfrm>
                <a:off x="2500766" y="5334069"/>
                <a:ext cx="431640" cy="2016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511BE66-3019-4D90-7D88-42F213240A3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494646" y="5327949"/>
                  <a:ext cx="4438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63AC045-2575-25C3-C044-A47B4D90DC48}"/>
                    </a:ext>
                  </a:extLst>
                </p14:cNvPr>
                <p14:cNvContentPartPr/>
                <p14:nvPr/>
              </p14:nvContentPartPr>
              <p14:xfrm>
                <a:off x="2787686" y="5265669"/>
                <a:ext cx="169920" cy="1843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63AC045-2575-25C3-C044-A47B4D90DC4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781566" y="5259549"/>
                  <a:ext cx="18216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FE74723B-BAE8-ADB9-B1C2-C78544D51015}"/>
              </a:ext>
            </a:extLst>
          </p:cNvPr>
          <p:cNvGrpSpPr/>
          <p:nvPr/>
        </p:nvGrpSpPr>
        <p:grpSpPr>
          <a:xfrm>
            <a:off x="1022246" y="5641149"/>
            <a:ext cx="2738160" cy="495720"/>
            <a:chOff x="1022246" y="5641149"/>
            <a:chExt cx="2738160" cy="49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2015AE4-74BB-92B7-B94E-D4C80EB3B7F0}"/>
                    </a:ext>
                  </a:extLst>
                </p14:cNvPr>
                <p14:cNvContentPartPr/>
                <p14:nvPr/>
              </p14:nvContentPartPr>
              <p14:xfrm>
                <a:off x="1022246" y="5866869"/>
                <a:ext cx="252360" cy="1684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2015AE4-74BB-92B7-B94E-D4C80EB3B7F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16126" y="5860749"/>
                  <a:ext cx="2646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FBC1FE5-3BD6-14DF-8F5F-118C0E2124E2}"/>
                    </a:ext>
                  </a:extLst>
                </p14:cNvPr>
                <p14:cNvContentPartPr/>
                <p14:nvPr/>
              </p14:nvContentPartPr>
              <p14:xfrm>
                <a:off x="1264526" y="5861469"/>
                <a:ext cx="153360" cy="1306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FBC1FE5-3BD6-14DF-8F5F-118C0E2124E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258406" y="5855349"/>
                  <a:ext cx="165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C7C7766-0842-E43B-E645-B08D915BF855}"/>
                    </a:ext>
                  </a:extLst>
                </p14:cNvPr>
                <p14:cNvContentPartPr/>
                <p14:nvPr/>
              </p14:nvContentPartPr>
              <p14:xfrm>
                <a:off x="1394846" y="5871909"/>
                <a:ext cx="190440" cy="1573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C7C7766-0842-E43B-E645-B08D915BF85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388726" y="5865789"/>
                  <a:ext cx="2026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D4F8E9B-E30E-8DE5-5772-3837DEB35A0F}"/>
                    </a:ext>
                  </a:extLst>
                </p14:cNvPr>
                <p14:cNvContentPartPr/>
                <p14:nvPr/>
              </p14:nvContentPartPr>
              <p14:xfrm>
                <a:off x="1568366" y="5673909"/>
                <a:ext cx="815760" cy="3128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D4F8E9B-E30E-8DE5-5772-3837DEB35A0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562246" y="5667789"/>
                  <a:ext cx="8280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5AE9DDA-94BC-B226-4B76-2599786EF4FB}"/>
                    </a:ext>
                  </a:extLst>
                </p14:cNvPr>
                <p14:cNvContentPartPr/>
                <p14:nvPr/>
              </p14:nvContentPartPr>
              <p14:xfrm>
                <a:off x="2292686" y="5710269"/>
                <a:ext cx="25560" cy="169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5AE9DDA-94BC-B226-4B76-2599786EF4F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286566" y="5704149"/>
                  <a:ext cx="37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4B3675C-5715-93AC-748E-86F779AE9B83}"/>
                    </a:ext>
                  </a:extLst>
                </p14:cNvPr>
                <p14:cNvContentPartPr/>
                <p14:nvPr/>
              </p14:nvContentPartPr>
              <p14:xfrm>
                <a:off x="2319686" y="5783709"/>
                <a:ext cx="218880" cy="1364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4B3675C-5715-93AC-748E-86F779AE9B8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313566" y="5777589"/>
                  <a:ext cx="2311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7D30904-F0A0-FEEE-5919-3183372BA19B}"/>
                    </a:ext>
                  </a:extLst>
                </p14:cNvPr>
                <p14:cNvContentPartPr/>
                <p14:nvPr/>
              </p14:nvContentPartPr>
              <p14:xfrm>
                <a:off x="2356766" y="5840229"/>
                <a:ext cx="194040" cy="122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7D30904-F0A0-FEEE-5919-3183372BA19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350646" y="5834109"/>
                  <a:ext cx="206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3BAE111-F308-DE5D-8ED8-179668905332}"/>
                    </a:ext>
                  </a:extLst>
                </p14:cNvPr>
                <p14:cNvContentPartPr/>
                <p14:nvPr/>
              </p14:nvContentPartPr>
              <p14:xfrm>
                <a:off x="2547566" y="5762469"/>
                <a:ext cx="209160" cy="1360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3BAE111-F308-DE5D-8ED8-17966890533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541446" y="5756349"/>
                  <a:ext cx="2214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331B1BB-E59A-302D-A96F-4F553916412A}"/>
                    </a:ext>
                  </a:extLst>
                </p14:cNvPr>
                <p14:cNvContentPartPr/>
                <p14:nvPr/>
              </p14:nvContentPartPr>
              <p14:xfrm>
                <a:off x="2724326" y="5641149"/>
                <a:ext cx="236520" cy="2512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331B1BB-E59A-302D-A96F-4F553916412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718206" y="5635029"/>
                  <a:ext cx="2487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910CF78-0CD5-413C-B743-9CEEB2BE00B7}"/>
                    </a:ext>
                  </a:extLst>
                </p14:cNvPr>
                <p14:cNvContentPartPr/>
                <p14:nvPr/>
              </p14:nvContentPartPr>
              <p14:xfrm>
                <a:off x="3254246" y="5761389"/>
                <a:ext cx="33840" cy="288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910CF78-0CD5-413C-B743-9CEEB2BE00B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248126" y="5755269"/>
                  <a:ext cx="46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F0F1C9B-D9CB-3718-99D5-A3BDAD9F5506}"/>
                    </a:ext>
                  </a:extLst>
                </p14:cNvPr>
                <p14:cNvContentPartPr/>
                <p14:nvPr/>
              </p14:nvContentPartPr>
              <p14:xfrm>
                <a:off x="3160646" y="5722149"/>
                <a:ext cx="244440" cy="4147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F0F1C9B-D9CB-3718-99D5-A3BDAD9F550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154526" y="5716029"/>
                  <a:ext cx="25668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C29C1A9-7E4A-6307-F803-64E0F7C36EC3}"/>
                    </a:ext>
                  </a:extLst>
                </p14:cNvPr>
                <p14:cNvContentPartPr/>
                <p14:nvPr/>
              </p14:nvContentPartPr>
              <p14:xfrm>
                <a:off x="3364406" y="5727909"/>
                <a:ext cx="226080" cy="1562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C29C1A9-7E4A-6307-F803-64E0F7C36EC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358286" y="5721789"/>
                  <a:ext cx="2383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9A83907-3C8C-2586-DB0B-5911BEAC792B}"/>
                    </a:ext>
                  </a:extLst>
                </p14:cNvPr>
                <p14:cNvContentPartPr/>
                <p14:nvPr/>
              </p14:nvContentPartPr>
              <p14:xfrm>
                <a:off x="3572486" y="5784789"/>
                <a:ext cx="59040" cy="3240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9A83907-3C8C-2586-DB0B-5911BEAC792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566366" y="5778669"/>
                  <a:ext cx="712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839523E-F2BD-5E28-6F46-08B604D5B260}"/>
                    </a:ext>
                  </a:extLst>
                </p14:cNvPr>
                <p14:cNvContentPartPr/>
                <p14:nvPr/>
              </p14:nvContentPartPr>
              <p14:xfrm>
                <a:off x="3572846" y="5704869"/>
                <a:ext cx="187560" cy="1771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839523E-F2BD-5E28-6F46-08B604D5B26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566726" y="5698749"/>
                  <a:ext cx="19980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EEEF2802-BCF0-B73A-972C-60FED855F8A7}"/>
              </a:ext>
            </a:extLst>
          </p:cNvPr>
          <p:cNvGrpSpPr/>
          <p:nvPr/>
        </p:nvGrpSpPr>
        <p:grpSpPr>
          <a:xfrm>
            <a:off x="6837328" y="3789040"/>
            <a:ext cx="736560" cy="489600"/>
            <a:chOff x="6837328" y="3789040"/>
            <a:chExt cx="736560" cy="48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5ABDDAF7-A13D-2034-49E6-FDB69942D265}"/>
                    </a:ext>
                  </a:extLst>
                </p14:cNvPr>
                <p14:cNvContentPartPr/>
                <p14:nvPr/>
              </p14:nvContentPartPr>
              <p14:xfrm>
                <a:off x="6888088" y="3789040"/>
                <a:ext cx="37800" cy="4896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5ABDDAF7-A13D-2034-49E6-FDB69942D26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881968" y="3782920"/>
                  <a:ext cx="5004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67087F65-C06C-9CA9-D055-20BBDE49AAFE}"/>
                    </a:ext>
                  </a:extLst>
                </p14:cNvPr>
                <p14:cNvContentPartPr/>
                <p14:nvPr/>
              </p14:nvContentPartPr>
              <p14:xfrm>
                <a:off x="6837328" y="4075240"/>
                <a:ext cx="238320" cy="244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67087F65-C06C-9CA9-D055-20BBDE49AAF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831208" y="4069120"/>
                  <a:ext cx="250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58BDC94B-D990-632B-D9E0-18A280AF71A0}"/>
                    </a:ext>
                  </a:extLst>
                </p14:cNvPr>
                <p14:cNvContentPartPr/>
                <p14:nvPr/>
              </p14:nvContentPartPr>
              <p14:xfrm>
                <a:off x="7033888" y="3830440"/>
                <a:ext cx="52560" cy="3963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58BDC94B-D990-632B-D9E0-18A280AF71A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027768" y="3824320"/>
                  <a:ext cx="6480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B83E51FE-7641-9599-58CB-61B842EE74F1}"/>
                    </a:ext>
                  </a:extLst>
                </p14:cNvPr>
                <p14:cNvContentPartPr/>
                <p14:nvPr/>
              </p14:nvContentPartPr>
              <p14:xfrm>
                <a:off x="7108048" y="4004320"/>
                <a:ext cx="465840" cy="1828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B83E51FE-7641-9599-58CB-61B842EE74F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101928" y="3998200"/>
                  <a:ext cx="47808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7771D8F6-6FC9-7A52-2364-7D337B813B72}"/>
              </a:ext>
            </a:extLst>
          </p:cNvPr>
          <p:cNvGrpSpPr/>
          <p:nvPr/>
        </p:nvGrpSpPr>
        <p:grpSpPr>
          <a:xfrm>
            <a:off x="5272766" y="2952669"/>
            <a:ext cx="437400" cy="462600"/>
            <a:chOff x="5272766" y="2952669"/>
            <a:chExt cx="437400" cy="4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FE540B15-36A1-CE31-DA66-D0DB61D7CABF}"/>
                    </a:ext>
                  </a:extLst>
                </p14:cNvPr>
                <p14:cNvContentPartPr/>
                <p14:nvPr/>
              </p14:nvContentPartPr>
              <p14:xfrm>
                <a:off x="5272766" y="2971389"/>
                <a:ext cx="126000" cy="3675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FE540B15-36A1-CE31-DA66-D0DB61D7CAB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266646" y="2965269"/>
                  <a:ext cx="13824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046C5352-BF81-A036-F074-8C0FA239267B}"/>
                    </a:ext>
                  </a:extLst>
                </p14:cNvPr>
                <p14:cNvContentPartPr/>
                <p14:nvPr/>
              </p14:nvContentPartPr>
              <p14:xfrm>
                <a:off x="5404886" y="3126549"/>
                <a:ext cx="99720" cy="1105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046C5352-BF81-A036-F074-8C0FA239267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398766" y="3120429"/>
                  <a:ext cx="1119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37999B70-778F-30C3-C8BD-95F386799943}"/>
                    </a:ext>
                  </a:extLst>
                </p14:cNvPr>
                <p14:cNvContentPartPr/>
                <p14:nvPr/>
              </p14:nvContentPartPr>
              <p14:xfrm>
                <a:off x="5379326" y="3099549"/>
                <a:ext cx="104400" cy="1767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37999B70-778F-30C3-C8BD-95F38679994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373206" y="3093429"/>
                  <a:ext cx="116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8AB770D8-4F67-F5F8-AC7D-716B007838F6}"/>
                    </a:ext>
                  </a:extLst>
                </p14:cNvPr>
                <p14:cNvContentPartPr/>
                <p14:nvPr/>
              </p14:nvContentPartPr>
              <p14:xfrm>
                <a:off x="5408126" y="3133029"/>
                <a:ext cx="39240" cy="1522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8AB770D8-4F67-F5F8-AC7D-716B007838F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402006" y="3126909"/>
                  <a:ext cx="514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8EE9C79-254D-A02C-2690-2BC423435CAC}"/>
                    </a:ext>
                  </a:extLst>
                </p14:cNvPr>
                <p14:cNvContentPartPr/>
                <p14:nvPr/>
              </p14:nvContentPartPr>
              <p14:xfrm>
                <a:off x="5349086" y="3209349"/>
                <a:ext cx="133560" cy="126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8EE9C79-254D-A02C-2690-2BC423435CA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342966" y="3203229"/>
                  <a:ext cx="145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1DEC296E-27DA-B5DD-0677-EBD47236359F}"/>
                    </a:ext>
                  </a:extLst>
                </p14:cNvPr>
                <p14:cNvContentPartPr/>
                <p14:nvPr/>
              </p14:nvContentPartPr>
              <p14:xfrm>
                <a:off x="5517206" y="2952669"/>
                <a:ext cx="192960" cy="4626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1DEC296E-27DA-B5DD-0677-EBD47236359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511086" y="2946549"/>
                  <a:ext cx="205200" cy="47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4A8FF513-D3F5-F612-FFED-F5E2DF9A2FB5}"/>
              </a:ext>
            </a:extLst>
          </p:cNvPr>
          <p:cNvGrpSpPr/>
          <p:nvPr/>
        </p:nvGrpSpPr>
        <p:grpSpPr>
          <a:xfrm>
            <a:off x="7902568" y="3766360"/>
            <a:ext cx="322920" cy="373320"/>
            <a:chOff x="7902568" y="3766360"/>
            <a:chExt cx="322920" cy="37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2303DCD6-50ED-83AF-012F-B7547CC145C6}"/>
                    </a:ext>
                  </a:extLst>
                </p14:cNvPr>
                <p14:cNvContentPartPr/>
                <p14:nvPr/>
              </p14:nvContentPartPr>
              <p14:xfrm>
                <a:off x="7973488" y="3766360"/>
                <a:ext cx="97560" cy="3697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2303DCD6-50ED-83AF-012F-B7547CC145C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967368" y="3760240"/>
                  <a:ext cx="10980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1F048D73-3DD1-6BE8-A4BB-DD449CFB3C58}"/>
                    </a:ext>
                  </a:extLst>
                </p14:cNvPr>
                <p14:cNvContentPartPr/>
                <p14:nvPr/>
              </p14:nvContentPartPr>
              <p14:xfrm>
                <a:off x="7902568" y="3960400"/>
                <a:ext cx="158760" cy="248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1F048D73-3DD1-6BE8-A4BB-DD449CFB3C5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896448" y="3954280"/>
                  <a:ext cx="171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234A765-6E01-9E19-6BDA-997186D74F8F}"/>
                    </a:ext>
                  </a:extLst>
                </p14:cNvPr>
                <p14:cNvContentPartPr/>
                <p14:nvPr/>
              </p14:nvContentPartPr>
              <p14:xfrm>
                <a:off x="8073928" y="3984880"/>
                <a:ext cx="151560" cy="1548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234A765-6E01-9E19-6BDA-997186D74F8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067808" y="3978760"/>
                  <a:ext cx="16380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49A1CCB9-CEC7-FBB0-88B7-3407EA4615A4}"/>
              </a:ext>
            </a:extLst>
          </p:cNvPr>
          <p:cNvGrpSpPr/>
          <p:nvPr/>
        </p:nvGrpSpPr>
        <p:grpSpPr>
          <a:xfrm>
            <a:off x="8557048" y="3740080"/>
            <a:ext cx="1584720" cy="696240"/>
            <a:chOff x="8557048" y="3740080"/>
            <a:chExt cx="1584720" cy="69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0718D452-0FA1-CEA1-0515-9A51110AADFD}"/>
                    </a:ext>
                  </a:extLst>
                </p14:cNvPr>
                <p14:cNvContentPartPr/>
                <p14:nvPr/>
              </p14:nvContentPartPr>
              <p14:xfrm>
                <a:off x="8557048" y="4012240"/>
                <a:ext cx="203760" cy="3207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0718D452-0FA1-CEA1-0515-9A51110AADF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550928" y="4006120"/>
                  <a:ext cx="2160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47535EF-6875-E751-1617-3D3DA72C0CA8}"/>
                    </a:ext>
                  </a:extLst>
                </p14:cNvPr>
                <p14:cNvContentPartPr/>
                <p14:nvPr/>
              </p14:nvContentPartPr>
              <p14:xfrm>
                <a:off x="8825248" y="3975160"/>
                <a:ext cx="397440" cy="1638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47535EF-6875-E751-1617-3D3DA72C0CA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819128" y="3969040"/>
                  <a:ext cx="4096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F9D4DB26-3511-4D08-5301-F6B90336E17E}"/>
                    </a:ext>
                  </a:extLst>
                </p14:cNvPr>
                <p14:cNvContentPartPr/>
                <p14:nvPr/>
              </p14:nvContentPartPr>
              <p14:xfrm>
                <a:off x="9234208" y="3753040"/>
                <a:ext cx="319320" cy="4334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F9D4DB26-3511-4D08-5301-F6B90336E17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228088" y="3746920"/>
                  <a:ext cx="3315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B97FA2D6-DD19-A129-381D-E1B0330C6D47}"/>
                    </a:ext>
                  </a:extLst>
                </p14:cNvPr>
                <p14:cNvContentPartPr/>
                <p14:nvPr/>
              </p14:nvContentPartPr>
              <p14:xfrm>
                <a:off x="9438328" y="3968680"/>
                <a:ext cx="182520" cy="313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B97FA2D6-DD19-A129-381D-E1B0330C6D4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432208" y="3962560"/>
                  <a:ext cx="1947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2BBE2477-1DBA-7CC2-0616-79577BA54980}"/>
                    </a:ext>
                  </a:extLst>
                </p14:cNvPr>
                <p14:cNvContentPartPr/>
                <p14:nvPr/>
              </p14:nvContentPartPr>
              <p14:xfrm>
                <a:off x="9591328" y="4014400"/>
                <a:ext cx="100080" cy="1029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2BBE2477-1DBA-7CC2-0616-79577BA5498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585208" y="4008280"/>
                  <a:ext cx="1123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F6155122-47B3-38A0-400A-E8884BE5DE7B}"/>
                    </a:ext>
                  </a:extLst>
                </p14:cNvPr>
                <p14:cNvContentPartPr/>
                <p14:nvPr/>
              </p14:nvContentPartPr>
              <p14:xfrm>
                <a:off x="9598528" y="3891280"/>
                <a:ext cx="30600" cy="288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F6155122-47B3-38A0-400A-E8884BE5DE7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592408" y="3885160"/>
                  <a:ext cx="42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C2879436-6E4D-3D2D-8841-1D8BE9795970}"/>
                    </a:ext>
                  </a:extLst>
                </p14:cNvPr>
                <p14:cNvContentPartPr/>
                <p14:nvPr/>
              </p14:nvContentPartPr>
              <p14:xfrm>
                <a:off x="9699688" y="3740080"/>
                <a:ext cx="204840" cy="3787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C2879436-6E4D-3D2D-8841-1D8BE979597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693568" y="3733960"/>
                  <a:ext cx="21708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81F090D7-5B21-A9D1-70CA-174737726BA2}"/>
                    </a:ext>
                  </a:extLst>
                </p14:cNvPr>
                <p14:cNvContentPartPr/>
                <p14:nvPr/>
              </p14:nvContentPartPr>
              <p14:xfrm>
                <a:off x="9643528" y="4016920"/>
                <a:ext cx="212760" cy="252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81F090D7-5B21-A9D1-70CA-174737726BA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637408" y="4010800"/>
                  <a:ext cx="225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ADFE4E54-9839-ACFA-0B08-70C1EA160737}"/>
                    </a:ext>
                  </a:extLst>
                </p14:cNvPr>
                <p14:cNvContentPartPr/>
                <p14:nvPr/>
              </p14:nvContentPartPr>
              <p14:xfrm>
                <a:off x="9884368" y="3946360"/>
                <a:ext cx="257400" cy="4899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ADFE4E54-9839-ACFA-0B08-70C1EA16073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878248" y="3940240"/>
                  <a:ext cx="269640" cy="50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E045AA58-A863-6A41-F805-1F868D2A60EB}"/>
              </a:ext>
            </a:extLst>
          </p:cNvPr>
          <p:cNvGrpSpPr/>
          <p:nvPr/>
        </p:nvGrpSpPr>
        <p:grpSpPr>
          <a:xfrm>
            <a:off x="10478368" y="3565120"/>
            <a:ext cx="842760" cy="653400"/>
            <a:chOff x="10478368" y="3565120"/>
            <a:chExt cx="842760" cy="65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EDF11123-8421-3379-8073-A03B85D88F02}"/>
                    </a:ext>
                  </a:extLst>
                </p14:cNvPr>
                <p14:cNvContentPartPr/>
                <p14:nvPr/>
              </p14:nvContentPartPr>
              <p14:xfrm>
                <a:off x="10478368" y="3765640"/>
                <a:ext cx="216720" cy="3330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EDF11123-8421-3379-8073-A03B85D88F0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472248" y="3759520"/>
                  <a:ext cx="2289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B4D3CD23-AA6A-C880-57A9-61F03A3555BB}"/>
                    </a:ext>
                  </a:extLst>
                </p14:cNvPr>
                <p14:cNvContentPartPr/>
                <p14:nvPr/>
              </p14:nvContentPartPr>
              <p14:xfrm>
                <a:off x="10649008" y="3875800"/>
                <a:ext cx="149760" cy="1314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B4D3CD23-AA6A-C880-57A9-61F03A3555B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642888" y="3869680"/>
                  <a:ext cx="162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CE54E9CD-ECAE-A3FC-AE3D-AA7595853ACB}"/>
                    </a:ext>
                  </a:extLst>
                </p14:cNvPr>
                <p14:cNvContentPartPr/>
                <p14:nvPr/>
              </p14:nvContentPartPr>
              <p14:xfrm>
                <a:off x="10685008" y="3847720"/>
                <a:ext cx="117360" cy="1677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CE54E9CD-ECAE-A3FC-AE3D-AA7595853AC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678888" y="3841600"/>
                  <a:ext cx="1296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9094C131-5A55-2093-BEBA-0E76B9D23CB8}"/>
                    </a:ext>
                  </a:extLst>
                </p14:cNvPr>
                <p14:cNvContentPartPr/>
                <p14:nvPr/>
              </p14:nvContentPartPr>
              <p14:xfrm>
                <a:off x="10728208" y="3837640"/>
                <a:ext cx="26280" cy="2329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9094C131-5A55-2093-BEBA-0E76B9D23CB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722088" y="3831520"/>
                  <a:ext cx="385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DC5FC2A9-3B6A-5CB2-4DF8-66BA2CEFB226}"/>
                    </a:ext>
                  </a:extLst>
                </p14:cNvPr>
                <p14:cNvContentPartPr/>
                <p14:nvPr/>
              </p14:nvContentPartPr>
              <p14:xfrm>
                <a:off x="10632448" y="3934840"/>
                <a:ext cx="201600" cy="608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DC5FC2A9-3B6A-5CB2-4DF8-66BA2CEFB22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626328" y="3928720"/>
                  <a:ext cx="2138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36271552-95DF-5FD0-9DDC-7746AF899E2E}"/>
                    </a:ext>
                  </a:extLst>
                </p14:cNvPr>
                <p14:cNvContentPartPr/>
                <p14:nvPr/>
              </p14:nvContentPartPr>
              <p14:xfrm>
                <a:off x="10852768" y="3774280"/>
                <a:ext cx="128880" cy="3362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36271552-95DF-5FD0-9DDC-7746AF899E2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846648" y="3768160"/>
                  <a:ext cx="1411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A7C15ED2-38FC-A5B3-7FB1-CFDB26F5B4D3}"/>
                    </a:ext>
                  </a:extLst>
                </p14:cNvPr>
                <p14:cNvContentPartPr/>
                <p14:nvPr/>
              </p14:nvContentPartPr>
              <p14:xfrm>
                <a:off x="11113408" y="3565120"/>
                <a:ext cx="207720" cy="4298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A7C15ED2-38FC-A5B3-7FB1-CFDB26F5B4D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107288" y="3559000"/>
                  <a:ext cx="21996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2FBF98BE-4181-683D-5675-8ED3AD575F3B}"/>
                    </a:ext>
                  </a:extLst>
                </p14:cNvPr>
                <p14:cNvContentPartPr/>
                <p14:nvPr/>
              </p14:nvContentPartPr>
              <p14:xfrm>
                <a:off x="11207368" y="4108000"/>
                <a:ext cx="102240" cy="1105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2FBF98BE-4181-683D-5675-8ED3AD575F3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201248" y="4101880"/>
                  <a:ext cx="11448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424B2906-AD11-58FE-B504-3CC4FE55BB0B}"/>
              </a:ext>
            </a:extLst>
          </p:cNvPr>
          <p:cNvGrpSpPr/>
          <p:nvPr/>
        </p:nvGrpSpPr>
        <p:grpSpPr>
          <a:xfrm>
            <a:off x="7057490" y="4782843"/>
            <a:ext cx="242640" cy="628920"/>
            <a:chOff x="7057490" y="4782843"/>
            <a:chExt cx="242640" cy="62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41E687E6-D0D2-4DF7-6CC4-0BF301A9EA3F}"/>
                    </a:ext>
                  </a:extLst>
                </p14:cNvPr>
                <p14:cNvContentPartPr/>
                <p14:nvPr/>
              </p14:nvContentPartPr>
              <p14:xfrm>
                <a:off x="7057490" y="4782843"/>
                <a:ext cx="95400" cy="6289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41E687E6-D0D2-4DF7-6CC4-0BF301A9EA3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051370" y="4776723"/>
                  <a:ext cx="107640" cy="64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4987AE39-AF2A-6E75-72DF-BC066F2343B0}"/>
                    </a:ext>
                  </a:extLst>
                </p14:cNvPr>
                <p14:cNvContentPartPr/>
                <p14:nvPr/>
              </p14:nvContentPartPr>
              <p14:xfrm>
                <a:off x="7140650" y="4810563"/>
                <a:ext cx="159480" cy="5518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4987AE39-AF2A-6E75-72DF-BC066F2343B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134530" y="4804443"/>
                  <a:ext cx="171720" cy="56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0D01EF7B-1379-817B-1FF1-454136E9699A}"/>
              </a:ext>
            </a:extLst>
          </p:cNvPr>
          <p:cNvGrpSpPr/>
          <p:nvPr/>
        </p:nvGrpSpPr>
        <p:grpSpPr>
          <a:xfrm>
            <a:off x="7398408" y="4830992"/>
            <a:ext cx="679320" cy="595080"/>
            <a:chOff x="7398408" y="4830992"/>
            <a:chExt cx="679320" cy="59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589929FA-A863-EC44-E397-DD23C9D5B485}"/>
                    </a:ext>
                  </a:extLst>
                </p14:cNvPr>
                <p14:cNvContentPartPr/>
                <p14:nvPr/>
              </p14:nvContentPartPr>
              <p14:xfrm>
                <a:off x="7441248" y="4901912"/>
                <a:ext cx="281880" cy="1774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589929FA-A863-EC44-E397-DD23C9D5B48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435128" y="4895792"/>
                  <a:ext cx="2941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60191B2E-EB1C-BCA8-9B29-A0385F36B947}"/>
                    </a:ext>
                  </a:extLst>
                </p14:cNvPr>
                <p14:cNvContentPartPr/>
                <p14:nvPr/>
              </p14:nvContentPartPr>
              <p14:xfrm>
                <a:off x="7537728" y="4876352"/>
                <a:ext cx="160920" cy="2170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60191B2E-EB1C-BCA8-9B29-A0385F36B94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531608" y="4870232"/>
                  <a:ext cx="1731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7AEAFC82-42FF-D67D-2F82-A4762B5A8AE8}"/>
                    </a:ext>
                  </a:extLst>
                </p14:cNvPr>
                <p14:cNvContentPartPr/>
                <p14:nvPr/>
              </p14:nvContentPartPr>
              <p14:xfrm>
                <a:off x="7788648" y="4830992"/>
                <a:ext cx="197640" cy="2599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7AEAFC82-42FF-D67D-2F82-A4762B5A8AE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782528" y="4824872"/>
                  <a:ext cx="2098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88C223E2-2140-EE76-20BE-2E16EC896CA7}"/>
                    </a:ext>
                  </a:extLst>
                </p14:cNvPr>
                <p14:cNvContentPartPr/>
                <p14:nvPr/>
              </p14:nvContentPartPr>
              <p14:xfrm>
                <a:off x="7398408" y="5112872"/>
                <a:ext cx="679320" cy="684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88C223E2-2140-EE76-20BE-2E16EC896CA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392288" y="5106752"/>
                  <a:ext cx="6915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B1DB8D64-D31D-09A0-66AC-5AEAB46B6BE4}"/>
                    </a:ext>
                  </a:extLst>
                </p14:cNvPr>
                <p14:cNvContentPartPr/>
                <p14:nvPr/>
              </p14:nvContentPartPr>
              <p14:xfrm>
                <a:off x="7510368" y="5199632"/>
                <a:ext cx="359640" cy="2264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B1DB8D64-D31D-09A0-66AC-5AEAB46B6BE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504248" y="5193512"/>
                  <a:ext cx="371880" cy="23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760F3721-2E0E-FC6E-4B5F-67559AD66B20}"/>
                  </a:ext>
                </a:extLst>
              </p14:cNvPr>
              <p14:cNvContentPartPr/>
              <p14:nvPr/>
            </p14:nvContentPartPr>
            <p14:xfrm>
              <a:off x="8275368" y="5075432"/>
              <a:ext cx="172080" cy="4968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760F3721-2E0E-FC6E-4B5F-67559AD66B20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8269248" y="5069312"/>
                <a:ext cx="184320" cy="6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0" name="Group 329">
            <a:extLst>
              <a:ext uri="{FF2B5EF4-FFF2-40B4-BE49-F238E27FC236}">
                <a16:creationId xmlns:a16="http://schemas.microsoft.com/office/drawing/2014/main" id="{1ABC247E-0639-6235-2ED1-7E9355330830}"/>
              </a:ext>
            </a:extLst>
          </p:cNvPr>
          <p:cNvGrpSpPr/>
          <p:nvPr/>
        </p:nvGrpSpPr>
        <p:grpSpPr>
          <a:xfrm>
            <a:off x="8688288" y="4781672"/>
            <a:ext cx="1075680" cy="667080"/>
            <a:chOff x="8688288" y="4781672"/>
            <a:chExt cx="1075680" cy="66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11CA4AC9-2B70-AEAC-0646-C20B07020207}"/>
                    </a:ext>
                  </a:extLst>
                </p14:cNvPr>
                <p14:cNvContentPartPr/>
                <p14:nvPr/>
              </p14:nvContentPartPr>
              <p14:xfrm>
                <a:off x="8688288" y="4797152"/>
                <a:ext cx="314640" cy="5241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11CA4AC9-2B70-AEAC-0646-C20B0702020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682168" y="4791032"/>
                  <a:ext cx="32688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EC0FE6DE-9020-4B89-4A93-961A43D094D8}"/>
                    </a:ext>
                  </a:extLst>
                </p14:cNvPr>
                <p14:cNvContentPartPr/>
                <p14:nvPr/>
              </p14:nvContentPartPr>
              <p14:xfrm>
                <a:off x="9039648" y="5221592"/>
                <a:ext cx="234000" cy="1508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EC0FE6DE-9020-4B89-4A93-961A43D094D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033528" y="5215472"/>
                  <a:ext cx="2462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8691085B-F515-BBAD-A161-92F8A3B88F80}"/>
                    </a:ext>
                  </a:extLst>
                </p14:cNvPr>
                <p14:cNvContentPartPr/>
                <p14:nvPr/>
              </p14:nvContentPartPr>
              <p14:xfrm>
                <a:off x="9274008" y="4781672"/>
                <a:ext cx="106920" cy="5886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8691085B-F515-BBAD-A161-92F8A3B88F8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267888" y="4775552"/>
                  <a:ext cx="119160" cy="6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61693801-31C1-F8FA-2365-B1C402EB4E5D}"/>
                    </a:ext>
                  </a:extLst>
                </p14:cNvPr>
                <p14:cNvContentPartPr/>
                <p14:nvPr/>
              </p14:nvContentPartPr>
              <p14:xfrm>
                <a:off x="9369768" y="4783832"/>
                <a:ext cx="116640" cy="5677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61693801-31C1-F8FA-2365-B1C402EB4E5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363648" y="4777712"/>
                  <a:ext cx="12888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FB1B8D27-1D69-FEF9-AC0F-363CC15CCF32}"/>
                    </a:ext>
                  </a:extLst>
                </p14:cNvPr>
                <p14:cNvContentPartPr/>
                <p14:nvPr/>
              </p14:nvContentPartPr>
              <p14:xfrm>
                <a:off x="9538968" y="5257232"/>
                <a:ext cx="225000" cy="1915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FB1B8D27-1D69-FEF9-AC0F-363CC15CCF3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532848" y="5251112"/>
                  <a:ext cx="23724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FBEB0223-0A20-9F94-4904-3BADFF8733E3}"/>
              </a:ext>
            </a:extLst>
          </p:cNvPr>
          <p:cNvGrpSpPr/>
          <p:nvPr/>
        </p:nvGrpSpPr>
        <p:grpSpPr>
          <a:xfrm>
            <a:off x="9943968" y="4879952"/>
            <a:ext cx="374040" cy="322200"/>
            <a:chOff x="9943968" y="4879952"/>
            <a:chExt cx="37404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6F5D1C2B-4525-3FC0-557D-32F582BA7665}"/>
                    </a:ext>
                  </a:extLst>
                </p14:cNvPr>
                <p14:cNvContentPartPr/>
                <p14:nvPr/>
              </p14:nvContentPartPr>
              <p14:xfrm>
                <a:off x="9943968" y="4879952"/>
                <a:ext cx="343440" cy="2264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6F5D1C2B-4525-3FC0-557D-32F582BA766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937848" y="4873832"/>
                  <a:ext cx="3556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8F7E8756-8BE4-19F8-AB78-6F31075041F3}"/>
                    </a:ext>
                  </a:extLst>
                </p14:cNvPr>
                <p14:cNvContentPartPr/>
                <p14:nvPr/>
              </p14:nvContentPartPr>
              <p14:xfrm>
                <a:off x="9957648" y="5165432"/>
                <a:ext cx="360360" cy="367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8F7E8756-8BE4-19F8-AB78-6F31075041F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951528" y="5159312"/>
                  <a:ext cx="37260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9CEEF1EC-333B-3CC7-7B6A-44910F54200A}"/>
              </a:ext>
            </a:extLst>
          </p:cNvPr>
          <p:cNvGrpSpPr/>
          <p:nvPr/>
        </p:nvGrpSpPr>
        <p:grpSpPr>
          <a:xfrm>
            <a:off x="10567128" y="4721192"/>
            <a:ext cx="646200" cy="696960"/>
            <a:chOff x="10567128" y="4721192"/>
            <a:chExt cx="646200" cy="69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1E3BCEE2-44AA-FE12-8043-A24AB94EE052}"/>
                    </a:ext>
                  </a:extLst>
                </p14:cNvPr>
                <p14:cNvContentPartPr/>
                <p14:nvPr/>
              </p14:nvContentPartPr>
              <p14:xfrm>
                <a:off x="10831368" y="4721192"/>
                <a:ext cx="54000" cy="27612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1E3BCEE2-44AA-FE12-8043-A24AB94EE05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825248" y="4715072"/>
                  <a:ext cx="662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FBEEA371-B160-42B3-787B-4322D75D46DE}"/>
                    </a:ext>
                  </a:extLst>
                </p14:cNvPr>
                <p14:cNvContentPartPr/>
                <p14:nvPr/>
              </p14:nvContentPartPr>
              <p14:xfrm>
                <a:off x="10567128" y="5053112"/>
                <a:ext cx="646200" cy="7884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FBEEA371-B160-42B3-787B-4322D75D46D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561008" y="5046992"/>
                  <a:ext cx="658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90E7BB5B-6327-2C2A-1689-98ED593859F6}"/>
                    </a:ext>
                  </a:extLst>
                </p14:cNvPr>
                <p14:cNvContentPartPr/>
                <p14:nvPr/>
              </p14:nvContentPartPr>
              <p14:xfrm>
                <a:off x="10815528" y="5243912"/>
                <a:ext cx="10080" cy="25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90E7BB5B-6327-2C2A-1689-98ED593859F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809408" y="5237792"/>
                  <a:ext cx="223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4D4CA611-5E91-780A-2069-2F441B5F8484}"/>
                    </a:ext>
                  </a:extLst>
                </p14:cNvPr>
                <p14:cNvContentPartPr/>
                <p14:nvPr/>
              </p14:nvContentPartPr>
              <p14:xfrm>
                <a:off x="10833168" y="5152832"/>
                <a:ext cx="266760" cy="1515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4D4CA611-5E91-780A-2069-2F441B5F848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827048" y="5146712"/>
                  <a:ext cx="279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0D13D036-C0EF-1573-A0AB-045E73EFFFEE}"/>
                    </a:ext>
                  </a:extLst>
                </p14:cNvPr>
                <p14:cNvContentPartPr/>
                <p14:nvPr/>
              </p14:nvContentPartPr>
              <p14:xfrm>
                <a:off x="10996968" y="5169032"/>
                <a:ext cx="68400" cy="2491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0D13D036-C0EF-1573-A0AB-045E73EFFFE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990848" y="5162912"/>
                  <a:ext cx="80640" cy="26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D81AFF70-4251-BA3E-9525-752EB1B90306}"/>
                  </a:ext>
                </a:extLst>
              </p14:cNvPr>
              <p14:cNvContentPartPr/>
              <p14:nvPr/>
            </p14:nvContentPartPr>
            <p14:xfrm>
              <a:off x="11503848" y="4972472"/>
              <a:ext cx="22320" cy="52200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D81AFF70-4251-BA3E-9525-752EB1B90306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11497728" y="4966352"/>
                <a:ext cx="34560" cy="6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7" name="Group 386">
            <a:extLst>
              <a:ext uri="{FF2B5EF4-FFF2-40B4-BE49-F238E27FC236}">
                <a16:creationId xmlns:a16="http://schemas.microsoft.com/office/drawing/2014/main" id="{B3D131D0-2C2B-5C99-2909-591FB6861974}"/>
              </a:ext>
            </a:extLst>
          </p:cNvPr>
          <p:cNvGrpSpPr/>
          <p:nvPr/>
        </p:nvGrpSpPr>
        <p:grpSpPr>
          <a:xfrm>
            <a:off x="2756726" y="-160971"/>
            <a:ext cx="8366400" cy="1094040"/>
            <a:chOff x="2756726" y="-160971"/>
            <a:chExt cx="8366400" cy="109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E9B6137E-9DDE-F11E-B1B2-CEAE82FB5B21}"/>
                    </a:ext>
                  </a:extLst>
                </p14:cNvPr>
                <p14:cNvContentPartPr/>
                <p14:nvPr/>
              </p14:nvContentPartPr>
              <p14:xfrm>
                <a:off x="3207086" y="255549"/>
                <a:ext cx="396360" cy="3880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E9B6137E-9DDE-F11E-B1B2-CEAE82FB5B2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200966" y="249429"/>
                  <a:ext cx="40860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6CA71610-7347-0F70-F398-15C42A77F92A}"/>
                    </a:ext>
                  </a:extLst>
                </p14:cNvPr>
                <p14:cNvContentPartPr/>
                <p14:nvPr/>
              </p14:nvContentPartPr>
              <p14:xfrm>
                <a:off x="3555206" y="428349"/>
                <a:ext cx="231120" cy="2066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6CA71610-7347-0F70-F398-15C42A77F92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549086" y="422229"/>
                  <a:ext cx="2433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0A206B64-41FD-AE6C-A718-7E8BAC744E96}"/>
                    </a:ext>
                  </a:extLst>
                </p14:cNvPr>
                <p14:cNvContentPartPr/>
                <p14:nvPr/>
              </p14:nvContentPartPr>
              <p14:xfrm>
                <a:off x="3742766" y="438069"/>
                <a:ext cx="244440" cy="1706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0A206B64-41FD-AE6C-A718-7E8BAC744E9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736646" y="431949"/>
                  <a:ext cx="2566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147E4F49-8724-7AD1-B867-2FB2444E9E34}"/>
                    </a:ext>
                  </a:extLst>
                </p14:cNvPr>
                <p14:cNvContentPartPr/>
                <p14:nvPr/>
              </p14:nvContentPartPr>
              <p14:xfrm>
                <a:off x="4082246" y="479469"/>
                <a:ext cx="9720" cy="612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147E4F49-8724-7AD1-B867-2FB2444E9E3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076126" y="473349"/>
                  <a:ext cx="219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151C0308-E2A2-81B9-E58E-F21C60A6FA00}"/>
                    </a:ext>
                  </a:extLst>
                </p14:cNvPr>
                <p14:cNvContentPartPr/>
                <p14:nvPr/>
              </p14:nvContentPartPr>
              <p14:xfrm>
                <a:off x="4016366" y="435189"/>
                <a:ext cx="185040" cy="19152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151C0308-E2A2-81B9-E58E-F21C60A6FA0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010246" y="429069"/>
                  <a:ext cx="197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425F4E07-D92F-8F02-D292-00A8AA520E2F}"/>
                    </a:ext>
                  </a:extLst>
                </p14:cNvPr>
                <p14:cNvContentPartPr/>
                <p14:nvPr/>
              </p14:nvContentPartPr>
              <p14:xfrm>
                <a:off x="4222646" y="450309"/>
                <a:ext cx="208440" cy="1807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425F4E07-D92F-8F02-D292-00A8AA520E2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216526" y="444189"/>
                  <a:ext cx="2206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93727193-6EA3-9747-37DE-8D64BDF19EFE}"/>
                    </a:ext>
                  </a:extLst>
                </p14:cNvPr>
                <p14:cNvContentPartPr/>
                <p14:nvPr/>
              </p14:nvContentPartPr>
              <p14:xfrm>
                <a:off x="4439726" y="446709"/>
                <a:ext cx="325800" cy="17964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93727193-6EA3-9747-37DE-8D64BDF19EF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433606" y="440589"/>
                  <a:ext cx="3380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E4A2B1A0-0371-D0A4-F8EC-905CAA0429D5}"/>
                    </a:ext>
                  </a:extLst>
                </p14:cNvPr>
                <p14:cNvContentPartPr/>
                <p14:nvPr/>
              </p14:nvContentPartPr>
              <p14:xfrm>
                <a:off x="4606766" y="327189"/>
                <a:ext cx="46440" cy="453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E4A2B1A0-0371-D0A4-F8EC-905CAA0429D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600646" y="321069"/>
                  <a:ext cx="586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0BA907D4-4B4C-B926-38C4-F2F0FB82BF58}"/>
                    </a:ext>
                  </a:extLst>
                </p14:cNvPr>
                <p14:cNvContentPartPr/>
                <p14:nvPr/>
              </p14:nvContentPartPr>
              <p14:xfrm>
                <a:off x="4744646" y="450309"/>
                <a:ext cx="257760" cy="1774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0BA907D4-4B4C-B926-38C4-F2F0FB82BF5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738526" y="444189"/>
                  <a:ext cx="2700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FA513C26-3ECA-0FE9-DDC6-DCCE7E063B3B}"/>
                    </a:ext>
                  </a:extLst>
                </p14:cNvPr>
                <p14:cNvContentPartPr/>
                <p14:nvPr/>
              </p14:nvContentPartPr>
              <p14:xfrm>
                <a:off x="4992326" y="407469"/>
                <a:ext cx="351360" cy="46080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FA513C26-3ECA-0FE9-DDC6-DCCE7E063B3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986206" y="401349"/>
                  <a:ext cx="36360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B5E4A2A5-B754-B1A7-DF35-3C61DD2FB0C6}"/>
                    </a:ext>
                  </a:extLst>
                </p14:cNvPr>
                <p14:cNvContentPartPr/>
                <p14:nvPr/>
              </p14:nvContentPartPr>
              <p14:xfrm>
                <a:off x="5520806" y="324309"/>
                <a:ext cx="65160" cy="2570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B5E4A2A5-B754-B1A7-DF35-3C61DD2FB0C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514686" y="318189"/>
                  <a:ext cx="774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345A5A86-3D86-9D6B-B84C-488A1ACBD3BB}"/>
                    </a:ext>
                  </a:extLst>
                </p14:cNvPr>
                <p14:cNvContentPartPr/>
                <p14:nvPr/>
              </p14:nvContentPartPr>
              <p14:xfrm>
                <a:off x="5536646" y="304869"/>
                <a:ext cx="317160" cy="3261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345A5A86-3D86-9D6B-B84C-488A1ACBD3B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530526" y="298749"/>
                  <a:ext cx="3294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7327F052-C3C4-C443-32B3-F13E44B0639F}"/>
                    </a:ext>
                  </a:extLst>
                </p14:cNvPr>
                <p14:cNvContentPartPr/>
                <p14:nvPr/>
              </p14:nvContentPartPr>
              <p14:xfrm>
                <a:off x="5912126" y="459669"/>
                <a:ext cx="71640" cy="14364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7327F052-C3C4-C443-32B3-F13E44B0639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906006" y="453549"/>
                  <a:ext cx="83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5F2D8D4E-5360-1C42-A8E7-48E8749DE09D}"/>
                    </a:ext>
                  </a:extLst>
                </p14:cNvPr>
                <p14:cNvContentPartPr/>
                <p14:nvPr/>
              </p14:nvContentPartPr>
              <p14:xfrm>
                <a:off x="5925806" y="379029"/>
                <a:ext cx="44640" cy="2412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5F2D8D4E-5360-1C42-A8E7-48E8749DE09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919686" y="372909"/>
                  <a:ext cx="56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F61A2CC0-E2F0-37E9-CAF1-60A5BC9B3B31}"/>
                    </a:ext>
                  </a:extLst>
                </p14:cNvPr>
                <p14:cNvContentPartPr/>
                <p14:nvPr/>
              </p14:nvContentPartPr>
              <p14:xfrm>
                <a:off x="6012566" y="421869"/>
                <a:ext cx="185040" cy="18828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F61A2CC0-E2F0-37E9-CAF1-60A5BC9B3B3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006446" y="415749"/>
                  <a:ext cx="1972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AE0EAE9C-607D-FF88-5E0A-DC416636C612}"/>
                    </a:ext>
                  </a:extLst>
                </p14:cNvPr>
                <p14:cNvContentPartPr/>
                <p14:nvPr/>
              </p14:nvContentPartPr>
              <p14:xfrm>
                <a:off x="6245486" y="178149"/>
                <a:ext cx="159480" cy="4222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AE0EAE9C-607D-FF88-5E0A-DC416636C61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239366" y="172029"/>
                  <a:ext cx="17172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7A778406-D5A8-0478-97B0-350262C70C94}"/>
                    </a:ext>
                  </a:extLst>
                </p14:cNvPr>
                <p14:cNvContentPartPr/>
                <p14:nvPr/>
              </p14:nvContentPartPr>
              <p14:xfrm>
                <a:off x="6232166" y="404589"/>
                <a:ext cx="267840" cy="349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7A778406-D5A8-0478-97B0-350262C70C9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226046" y="398469"/>
                  <a:ext cx="280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E86C5D02-898E-EA6F-E104-A27A44CAE9D7}"/>
                    </a:ext>
                  </a:extLst>
                </p14:cNvPr>
                <p14:cNvContentPartPr/>
                <p14:nvPr/>
              </p14:nvContentPartPr>
              <p14:xfrm>
                <a:off x="6440606" y="445629"/>
                <a:ext cx="255240" cy="14220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E86C5D02-898E-EA6F-E104-A27A44CAE9D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434486" y="439509"/>
                  <a:ext cx="267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1F42589C-86F4-E781-A414-CB4E9177C4EA}"/>
                    </a:ext>
                  </a:extLst>
                </p14:cNvPr>
                <p14:cNvContentPartPr/>
                <p14:nvPr/>
              </p14:nvContentPartPr>
              <p14:xfrm>
                <a:off x="6680726" y="434469"/>
                <a:ext cx="231120" cy="18324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1F42589C-86F4-E781-A414-CB4E9177C4E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674606" y="428349"/>
                  <a:ext cx="2433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BD2EFF01-5000-41C1-8E27-FABA1F7F16EB}"/>
                    </a:ext>
                  </a:extLst>
                </p14:cNvPr>
                <p14:cNvContentPartPr/>
                <p14:nvPr/>
              </p14:nvContentPartPr>
              <p14:xfrm>
                <a:off x="6930566" y="439869"/>
                <a:ext cx="210240" cy="21780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BD2EFF01-5000-41C1-8E27-FABA1F7F16E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924446" y="433749"/>
                  <a:ext cx="2224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6230D20D-5DAE-B7E4-72F2-8F053DC552AD}"/>
                    </a:ext>
                  </a:extLst>
                </p14:cNvPr>
                <p14:cNvContentPartPr/>
                <p14:nvPr/>
              </p14:nvContentPartPr>
              <p14:xfrm>
                <a:off x="7079606" y="454629"/>
                <a:ext cx="213120" cy="19152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6230D20D-5DAE-B7E4-72F2-8F053DC552A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073486" y="448509"/>
                  <a:ext cx="2253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E2E839CF-38DB-AAC0-8D5D-24E9D7DC5D92}"/>
                    </a:ext>
                  </a:extLst>
                </p14:cNvPr>
                <p14:cNvContentPartPr/>
                <p14:nvPr/>
              </p14:nvContentPartPr>
              <p14:xfrm>
                <a:off x="7627886" y="247629"/>
                <a:ext cx="131760" cy="4528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E2E839CF-38DB-AAC0-8D5D-24E9D7DC5D9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621766" y="241509"/>
                  <a:ext cx="14400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B9D76F64-F671-6DA6-EEC2-2E87394C52F4}"/>
                    </a:ext>
                  </a:extLst>
                </p14:cNvPr>
                <p14:cNvContentPartPr/>
                <p14:nvPr/>
              </p14:nvContentPartPr>
              <p14:xfrm>
                <a:off x="7587926" y="424029"/>
                <a:ext cx="227880" cy="356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B9D76F64-F671-6DA6-EEC2-2E87394C52F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581806" y="417909"/>
                  <a:ext cx="240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F52AD200-4FE2-3825-E273-88057BEFF878}"/>
                    </a:ext>
                  </a:extLst>
                </p14:cNvPr>
                <p14:cNvContentPartPr/>
                <p14:nvPr/>
              </p14:nvContentPartPr>
              <p14:xfrm>
                <a:off x="7726166" y="488829"/>
                <a:ext cx="266040" cy="16956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F52AD200-4FE2-3825-E273-88057BEFF87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720046" y="482709"/>
                  <a:ext cx="2782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FE800C0F-5407-F5E6-8351-2DD1092A3821}"/>
                    </a:ext>
                  </a:extLst>
                </p14:cNvPr>
                <p14:cNvContentPartPr/>
                <p14:nvPr/>
              </p14:nvContentPartPr>
              <p14:xfrm>
                <a:off x="8285606" y="320349"/>
                <a:ext cx="321120" cy="33084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FE800C0F-5407-F5E6-8351-2DD1092A382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279486" y="314229"/>
                  <a:ext cx="3333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C9EF1F01-F6DB-57C8-349A-36438FD3E1D7}"/>
                    </a:ext>
                  </a:extLst>
                </p14:cNvPr>
                <p14:cNvContentPartPr/>
                <p14:nvPr/>
              </p14:nvContentPartPr>
              <p14:xfrm>
                <a:off x="8531126" y="427269"/>
                <a:ext cx="221760" cy="1774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C9EF1F01-F6DB-57C8-349A-36438FD3E1D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525006" y="421149"/>
                  <a:ext cx="2340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0F2E8293-4F32-A08F-B199-A987CFBFC748}"/>
                    </a:ext>
                  </a:extLst>
                </p14:cNvPr>
                <p14:cNvContentPartPr/>
                <p14:nvPr/>
              </p14:nvContentPartPr>
              <p14:xfrm>
                <a:off x="8741006" y="438789"/>
                <a:ext cx="204480" cy="17892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0F2E8293-4F32-A08F-B199-A987CFBFC74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734886" y="432669"/>
                  <a:ext cx="2167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EA848063-5AC5-B54F-88EF-6D6FD84333E4}"/>
                    </a:ext>
                  </a:extLst>
                </p14:cNvPr>
                <p14:cNvContentPartPr/>
                <p14:nvPr/>
              </p14:nvContentPartPr>
              <p14:xfrm>
                <a:off x="8941166" y="233589"/>
                <a:ext cx="42120" cy="37296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EA848063-5AC5-B54F-88EF-6D6FD84333E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935046" y="227469"/>
                  <a:ext cx="5436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146BBB7E-BF57-00CA-087B-96A0FFC7A88C}"/>
                    </a:ext>
                  </a:extLst>
                </p14:cNvPr>
                <p14:cNvContentPartPr/>
                <p14:nvPr/>
              </p14:nvContentPartPr>
              <p14:xfrm>
                <a:off x="8880326" y="420429"/>
                <a:ext cx="224280" cy="2016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146BBB7E-BF57-00CA-087B-96A0FFC7A88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874206" y="414309"/>
                  <a:ext cx="236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D0B25CBC-5574-75BE-122D-5BB849D2723E}"/>
                    </a:ext>
                  </a:extLst>
                </p14:cNvPr>
                <p14:cNvContentPartPr/>
                <p14:nvPr/>
              </p14:nvContentPartPr>
              <p14:xfrm>
                <a:off x="9040166" y="465069"/>
                <a:ext cx="183240" cy="14148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D0B25CBC-5574-75BE-122D-5BB849D2723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034046" y="458949"/>
                  <a:ext cx="195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EE8532E4-62E4-5A66-4B6B-33CDC49D7E03}"/>
                    </a:ext>
                  </a:extLst>
                </p14:cNvPr>
                <p14:cNvContentPartPr/>
                <p14:nvPr/>
              </p14:nvContentPartPr>
              <p14:xfrm>
                <a:off x="9141686" y="233589"/>
                <a:ext cx="423000" cy="38016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EE8532E4-62E4-5A66-4B6B-33CDC49D7E0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135566" y="227469"/>
                  <a:ext cx="4352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03E84473-2EAC-C182-F8D5-9955A795607F}"/>
                    </a:ext>
                  </a:extLst>
                </p14:cNvPr>
                <p14:cNvContentPartPr/>
                <p14:nvPr/>
              </p14:nvContentPartPr>
              <p14:xfrm>
                <a:off x="9855566" y="352029"/>
                <a:ext cx="19080" cy="28188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03E84473-2EAC-C182-F8D5-9955A795607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849446" y="345909"/>
                  <a:ext cx="313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00567E71-70C3-19B0-9CC6-CCE7F7162608}"/>
                    </a:ext>
                  </a:extLst>
                </p14:cNvPr>
                <p14:cNvContentPartPr/>
                <p14:nvPr/>
              </p14:nvContentPartPr>
              <p14:xfrm>
                <a:off x="9845846" y="239709"/>
                <a:ext cx="230040" cy="25848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00567E71-70C3-19B0-9CC6-CCE7F716260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839726" y="233589"/>
                  <a:ext cx="2422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2F2D411E-DB71-3D7E-FEB1-57BA5FCE12AC}"/>
                    </a:ext>
                  </a:extLst>
                </p14:cNvPr>
                <p14:cNvContentPartPr/>
                <p14:nvPr/>
              </p14:nvContentPartPr>
              <p14:xfrm>
                <a:off x="9999926" y="431949"/>
                <a:ext cx="308880" cy="16812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2F2D411E-DB71-3D7E-FEB1-57BA5FCE12AC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993806" y="425829"/>
                  <a:ext cx="3211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07576223-821E-2AAE-8D3F-4F592F422471}"/>
                    </a:ext>
                  </a:extLst>
                </p14:cNvPr>
                <p14:cNvContentPartPr/>
                <p14:nvPr/>
              </p14:nvContentPartPr>
              <p14:xfrm>
                <a:off x="10287566" y="143589"/>
                <a:ext cx="54000" cy="42336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07576223-821E-2AAE-8D3F-4F592F42247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281446" y="137469"/>
                  <a:ext cx="6624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F0878402-5D55-B519-BD57-3E0815DA9132}"/>
                    </a:ext>
                  </a:extLst>
                </p14:cNvPr>
                <p14:cNvContentPartPr/>
                <p14:nvPr/>
              </p14:nvContentPartPr>
              <p14:xfrm>
                <a:off x="10288646" y="339789"/>
                <a:ext cx="197640" cy="4176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F0878402-5D55-B519-BD57-3E0815DA913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282526" y="333669"/>
                  <a:ext cx="209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5408D052-6FEB-0989-3749-CADCE92FAF32}"/>
                    </a:ext>
                  </a:extLst>
                </p14:cNvPr>
                <p14:cNvContentPartPr/>
                <p14:nvPr/>
              </p14:nvContentPartPr>
              <p14:xfrm>
                <a:off x="10390166" y="99669"/>
                <a:ext cx="372600" cy="49644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5408D052-6FEB-0989-3749-CADCE92FAF32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384046" y="93549"/>
                  <a:ext cx="38484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1844BDD0-BA9D-F543-034F-8487433D2274}"/>
                    </a:ext>
                  </a:extLst>
                </p14:cNvPr>
                <p14:cNvContentPartPr/>
                <p14:nvPr/>
              </p14:nvContentPartPr>
              <p14:xfrm>
                <a:off x="2756726" y="-160971"/>
                <a:ext cx="8366400" cy="109404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1844BDD0-BA9D-F543-034F-8487433D2274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750606" y="-167091"/>
                  <a:ext cx="8378640" cy="11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D1AB5893-2881-01C2-7B37-D4F81513A5A5}"/>
              </a:ext>
            </a:extLst>
          </p:cNvPr>
          <p:cNvGrpSpPr/>
          <p:nvPr/>
        </p:nvGrpSpPr>
        <p:grpSpPr>
          <a:xfrm>
            <a:off x="7837095" y="2349730"/>
            <a:ext cx="2305080" cy="460799"/>
            <a:chOff x="7837095" y="2349730"/>
            <a:chExt cx="2305080" cy="46079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29B2A18-EF7E-1B73-61EE-FED2C7E712AB}"/>
                    </a:ext>
                  </a:extLst>
                </p14:cNvPr>
                <p14:cNvContentPartPr/>
                <p14:nvPr/>
              </p14:nvContentPartPr>
              <p14:xfrm>
                <a:off x="7948335" y="2454490"/>
                <a:ext cx="28080" cy="16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29B2A18-EF7E-1B73-61EE-FED2C7E712A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942215" y="2448370"/>
                  <a:ext cx="40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1ADE00A-628D-C869-E7EE-0A2377554452}"/>
                    </a:ext>
                  </a:extLst>
                </p14:cNvPr>
                <p14:cNvContentPartPr/>
                <p14:nvPr/>
              </p14:nvContentPartPr>
              <p14:xfrm>
                <a:off x="7969215" y="2459890"/>
                <a:ext cx="48600" cy="8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1ADE00A-628D-C869-E7EE-0A237755445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963095" y="2453770"/>
                  <a:ext cx="608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0790266-B6E7-8598-517C-88996B8E025D}"/>
                    </a:ext>
                  </a:extLst>
                </p14:cNvPr>
                <p14:cNvContentPartPr/>
                <p14:nvPr/>
              </p14:nvContentPartPr>
              <p14:xfrm>
                <a:off x="8069655" y="2402290"/>
                <a:ext cx="36720" cy="18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0790266-B6E7-8598-517C-88996B8E025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063535" y="2396170"/>
                  <a:ext cx="48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C438F1A-3AAF-1B71-D6D7-F451CDC9B21C}"/>
                    </a:ext>
                  </a:extLst>
                </p14:cNvPr>
                <p14:cNvContentPartPr/>
                <p14:nvPr/>
              </p14:nvContentPartPr>
              <p14:xfrm>
                <a:off x="8166855" y="2383930"/>
                <a:ext cx="52920" cy="14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C438F1A-3AAF-1B71-D6D7-F451CDC9B21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160735" y="2377810"/>
                  <a:ext cx="65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E3B5852-BA47-F1F7-46A6-854F7C985F09}"/>
                    </a:ext>
                  </a:extLst>
                </p14:cNvPr>
                <p14:cNvContentPartPr/>
                <p14:nvPr/>
              </p14:nvContentPartPr>
              <p14:xfrm>
                <a:off x="8337135" y="2358730"/>
                <a:ext cx="43560" cy="11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E3B5852-BA47-F1F7-46A6-854F7C985F0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331015" y="2352610"/>
                  <a:ext cx="55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BD34DAC-76CA-3717-5A1C-5843205051D8}"/>
                    </a:ext>
                  </a:extLst>
                </p14:cNvPr>
                <p14:cNvContentPartPr/>
                <p14:nvPr/>
              </p14:nvContentPartPr>
              <p14:xfrm>
                <a:off x="8443695" y="2349730"/>
                <a:ext cx="79200" cy="12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BD34DAC-76CA-3717-5A1C-5843205051D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437575" y="2343610"/>
                  <a:ext cx="91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F0E4093-8214-AC30-4CEC-821ADFC5DD19}"/>
                    </a:ext>
                  </a:extLst>
                </p14:cNvPr>
                <p14:cNvContentPartPr/>
                <p14:nvPr/>
              </p14:nvContentPartPr>
              <p14:xfrm>
                <a:off x="8625135" y="2374570"/>
                <a:ext cx="97920" cy="11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F0E4093-8214-AC30-4CEC-821ADFC5DD1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619015" y="2368450"/>
                  <a:ext cx="110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9BC0056-133F-9A58-39F8-3FC3C055D5C2}"/>
                    </a:ext>
                  </a:extLst>
                </p14:cNvPr>
                <p14:cNvContentPartPr/>
                <p14:nvPr/>
              </p14:nvContentPartPr>
              <p14:xfrm>
                <a:off x="8791455" y="2400130"/>
                <a:ext cx="82800" cy="29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9BC0056-133F-9A58-39F8-3FC3C055D5C2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785335" y="2394010"/>
                  <a:ext cx="95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0DDF6CC-1384-7751-3AFA-CCE5F46E36E7}"/>
                    </a:ext>
                  </a:extLst>
                </p14:cNvPr>
                <p14:cNvContentPartPr/>
                <p14:nvPr/>
              </p14:nvContentPartPr>
              <p14:xfrm>
                <a:off x="8941215" y="2453770"/>
                <a:ext cx="63360" cy="9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0DDF6CC-1384-7751-3AFA-CCE5F46E36E7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935095" y="2447650"/>
                  <a:ext cx="75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932F7D8-DD66-ECFB-229E-7228B3F0C30E}"/>
                    </a:ext>
                  </a:extLst>
                </p14:cNvPr>
                <p14:cNvContentPartPr/>
                <p14:nvPr/>
              </p14:nvContentPartPr>
              <p14:xfrm>
                <a:off x="9070455" y="2465650"/>
                <a:ext cx="61200" cy="16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932F7D8-DD66-ECFB-229E-7228B3F0C30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064335" y="2459530"/>
                  <a:ext cx="73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3460B03-B3C9-C516-B9FE-779FBBB74283}"/>
                    </a:ext>
                  </a:extLst>
                </p14:cNvPr>
                <p14:cNvContentPartPr/>
                <p14:nvPr/>
              </p14:nvContentPartPr>
              <p14:xfrm>
                <a:off x="9182415" y="2472490"/>
                <a:ext cx="68760" cy="8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3460B03-B3C9-C516-B9FE-779FBBB7428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176295" y="2466370"/>
                  <a:ext cx="81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CA05DA1-C27C-5AC1-1420-CA41CE2918FD}"/>
                    </a:ext>
                  </a:extLst>
                </p14:cNvPr>
                <p14:cNvContentPartPr/>
                <p14:nvPr/>
              </p14:nvContentPartPr>
              <p14:xfrm>
                <a:off x="9296895" y="2463130"/>
                <a:ext cx="83520" cy="19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CA05DA1-C27C-5AC1-1420-CA41CE2918F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290775" y="2457010"/>
                  <a:ext cx="95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96284F4-53C2-8AE6-0CD7-1ECDF55C4AC0}"/>
                    </a:ext>
                  </a:extLst>
                </p14:cNvPr>
                <p14:cNvContentPartPr/>
                <p14:nvPr/>
              </p14:nvContentPartPr>
              <p14:xfrm>
                <a:off x="9479775" y="2444770"/>
                <a:ext cx="64440" cy="11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96284F4-53C2-8AE6-0CD7-1ECDF55C4AC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473655" y="2438650"/>
                  <a:ext cx="766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C6FBE46-377B-61C3-2B6E-2F19CBDF2BFD}"/>
                    </a:ext>
                  </a:extLst>
                </p14:cNvPr>
                <p14:cNvContentPartPr/>
                <p14:nvPr/>
              </p14:nvContentPartPr>
              <p14:xfrm>
                <a:off x="9597855" y="2449450"/>
                <a:ext cx="45360" cy="14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C6FBE46-377B-61C3-2B6E-2F19CBDF2BF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591735" y="2443330"/>
                  <a:ext cx="57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06E062C-AB0A-E75D-BFD1-83C2B7D861E9}"/>
                    </a:ext>
                  </a:extLst>
                </p14:cNvPr>
                <p14:cNvContentPartPr/>
                <p14:nvPr/>
              </p14:nvContentPartPr>
              <p14:xfrm>
                <a:off x="9686055" y="2423890"/>
                <a:ext cx="66600" cy="8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06E062C-AB0A-E75D-BFD1-83C2B7D861E9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679935" y="2417770"/>
                  <a:ext cx="788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506BF83-271E-1726-A901-CA4E45E273F6}"/>
                    </a:ext>
                  </a:extLst>
                </p14:cNvPr>
                <p14:cNvContentPartPr/>
                <p14:nvPr/>
              </p14:nvContentPartPr>
              <p14:xfrm>
                <a:off x="9829335" y="2376730"/>
                <a:ext cx="56880" cy="8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506BF83-271E-1726-A901-CA4E45E273F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823215" y="2370610"/>
                  <a:ext cx="691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94412F2-C215-5CCB-2385-6C7EC3A5739A}"/>
                    </a:ext>
                  </a:extLst>
                </p14:cNvPr>
                <p14:cNvContentPartPr/>
                <p14:nvPr/>
              </p14:nvContentPartPr>
              <p14:xfrm>
                <a:off x="9970095" y="2385730"/>
                <a:ext cx="61200" cy="25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94412F2-C215-5CCB-2385-6C7EC3A5739A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963975" y="2379610"/>
                  <a:ext cx="734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6E1AC89-6F59-B294-153F-7DE7E740D689}"/>
                    </a:ext>
                  </a:extLst>
                </p14:cNvPr>
                <p14:cNvContentPartPr/>
                <p14:nvPr/>
              </p14:nvContentPartPr>
              <p14:xfrm>
                <a:off x="10067295" y="2476090"/>
                <a:ext cx="1440" cy="1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6E1AC89-6F59-B294-153F-7DE7E740D689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061175" y="2469970"/>
                  <a:ext cx="136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D38AF1E-2B87-4271-5538-36970053BDDF}"/>
                    </a:ext>
                  </a:extLst>
                </p14:cNvPr>
                <p14:cNvContentPartPr/>
                <p14:nvPr/>
              </p14:nvContentPartPr>
              <p14:xfrm>
                <a:off x="10111215" y="2517850"/>
                <a:ext cx="14400" cy="58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D38AF1E-2B87-4271-5538-36970053BDD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105095" y="2511730"/>
                  <a:ext cx="266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DA6BDF5-F3FA-F30A-C895-71488D882EAA}"/>
                    </a:ext>
                  </a:extLst>
                </p14:cNvPr>
                <p14:cNvContentPartPr/>
                <p14:nvPr/>
              </p14:nvContentPartPr>
              <p14:xfrm>
                <a:off x="10122735" y="2594890"/>
                <a:ext cx="15840" cy="33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DA6BDF5-F3FA-F30A-C895-71488D882EAA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116615" y="2588770"/>
                  <a:ext cx="28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46FD6D2-B081-E9AE-DBC5-890648A894E3}"/>
                    </a:ext>
                  </a:extLst>
                </p14:cNvPr>
                <p14:cNvContentPartPr/>
                <p14:nvPr/>
              </p14:nvContentPartPr>
              <p14:xfrm>
                <a:off x="10122735" y="2630890"/>
                <a:ext cx="19440" cy="14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46FD6D2-B081-E9AE-DBC5-890648A894E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116615" y="2624770"/>
                  <a:ext cx="31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6F01DFC-5728-B6C8-D206-C3D43145C4A4}"/>
                    </a:ext>
                  </a:extLst>
                </p14:cNvPr>
                <p14:cNvContentPartPr/>
                <p14:nvPr/>
              </p14:nvContentPartPr>
              <p14:xfrm>
                <a:off x="10055415" y="2690290"/>
                <a:ext cx="18000" cy="14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6F01DFC-5728-B6C8-D206-C3D43145C4A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049295" y="2684170"/>
                  <a:ext cx="30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D26688E-B1C4-C8B8-451C-4AA0318E0181}"/>
                    </a:ext>
                  </a:extLst>
                </p14:cNvPr>
                <p14:cNvContentPartPr/>
                <p14:nvPr/>
              </p14:nvContentPartPr>
              <p14:xfrm>
                <a:off x="9969015" y="2745370"/>
                <a:ext cx="10440" cy="10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D26688E-B1C4-C8B8-451C-4AA0318E0181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962895" y="2739250"/>
                  <a:ext cx="22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3F32ABF-101B-3BA5-2806-4D860FF841EF}"/>
                    </a:ext>
                  </a:extLst>
                </p14:cNvPr>
                <p14:cNvContentPartPr/>
                <p14:nvPr/>
              </p14:nvContentPartPr>
              <p14:xfrm>
                <a:off x="9880815" y="2761930"/>
                <a:ext cx="20160" cy="8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3F32ABF-101B-3BA5-2806-4D860FF841EF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874695" y="2755810"/>
                  <a:ext cx="324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F491980-B72C-9668-7D60-1FF0E1484703}"/>
                    </a:ext>
                  </a:extLst>
                </p14:cNvPr>
                <p14:cNvContentPartPr/>
                <p14:nvPr/>
              </p14:nvContentPartPr>
              <p14:xfrm>
                <a:off x="9737895" y="2765530"/>
                <a:ext cx="50040" cy="22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F491980-B72C-9668-7D60-1FF0E148470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731775" y="2759410"/>
                  <a:ext cx="62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03AF1FA-2666-FC55-35DD-0D218AEA4C80}"/>
                    </a:ext>
                  </a:extLst>
                </p14:cNvPr>
                <p14:cNvContentPartPr/>
                <p14:nvPr/>
              </p14:nvContentPartPr>
              <p14:xfrm>
                <a:off x="9560775" y="2786050"/>
                <a:ext cx="111600" cy="6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03AF1FA-2666-FC55-35DD-0D218AEA4C80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554655" y="2779930"/>
                  <a:ext cx="123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6FFBF7E-86FC-259B-AF99-F2ED9AADAB4B}"/>
                    </a:ext>
                  </a:extLst>
                </p14:cNvPr>
                <p14:cNvContentPartPr/>
                <p14:nvPr/>
              </p14:nvContentPartPr>
              <p14:xfrm>
                <a:off x="9423615" y="2764810"/>
                <a:ext cx="54000" cy="12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6FFBF7E-86FC-259B-AF99-F2ED9AADAB4B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417495" y="2758690"/>
                  <a:ext cx="66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A5C3617-ADE2-6A45-3ABE-FDF4E15875EF}"/>
                    </a:ext>
                  </a:extLst>
                </p14:cNvPr>
                <p14:cNvContentPartPr/>
                <p14:nvPr/>
              </p14:nvContentPartPr>
              <p14:xfrm>
                <a:off x="9270255" y="2785690"/>
                <a:ext cx="94320" cy="3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A5C3617-ADE2-6A45-3ABE-FDF4E15875E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264135" y="2779570"/>
                  <a:ext cx="1065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F422CD8-C8E1-E99F-CD93-A5675240D1F4}"/>
                    </a:ext>
                  </a:extLst>
                </p14:cNvPr>
                <p14:cNvContentPartPr/>
                <p14:nvPr/>
              </p14:nvContentPartPr>
              <p14:xfrm>
                <a:off x="9189975" y="2779930"/>
                <a:ext cx="33120" cy="8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F422CD8-C8E1-E99F-CD93-A5675240D1F4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183855" y="2773810"/>
                  <a:ext cx="453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F847428-0834-3110-827E-06D8C1E9AE64}"/>
                    </a:ext>
                  </a:extLst>
                </p14:cNvPr>
                <p14:cNvContentPartPr/>
                <p14:nvPr/>
              </p14:nvContentPartPr>
              <p14:xfrm>
                <a:off x="9051015" y="2764090"/>
                <a:ext cx="35280" cy="13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F847428-0834-3110-827E-06D8C1E9AE64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044895" y="2757970"/>
                  <a:ext cx="47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BC69161-B726-6DD5-5AFD-58842ED82229}"/>
                    </a:ext>
                  </a:extLst>
                </p14:cNvPr>
                <p14:cNvContentPartPr/>
                <p14:nvPr/>
              </p14:nvContentPartPr>
              <p14:xfrm>
                <a:off x="8932935" y="2755450"/>
                <a:ext cx="41760" cy="4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BC69161-B726-6DD5-5AFD-58842ED8222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926815" y="2749330"/>
                  <a:ext cx="540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CE3242B-3134-47A1-177C-D2E797C02D89}"/>
                    </a:ext>
                  </a:extLst>
                </p14:cNvPr>
                <p14:cNvContentPartPr/>
                <p14:nvPr/>
              </p14:nvContentPartPr>
              <p14:xfrm>
                <a:off x="8832135" y="2751850"/>
                <a:ext cx="33480" cy="8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CE3242B-3134-47A1-177C-D2E797C02D8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826015" y="2745730"/>
                  <a:ext cx="457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B0C0548-4632-EAF8-370C-90E5B2B11A9C}"/>
                    </a:ext>
                  </a:extLst>
                </p14:cNvPr>
                <p14:cNvContentPartPr/>
                <p14:nvPr/>
              </p14:nvContentPartPr>
              <p14:xfrm>
                <a:off x="8677335" y="2730250"/>
                <a:ext cx="72000" cy="9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B0C0548-4632-EAF8-370C-90E5B2B11A9C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671215" y="2724130"/>
                  <a:ext cx="84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2FB603A-1FEB-7D32-ED99-8697A88F7807}"/>
                    </a:ext>
                  </a:extLst>
                </p14:cNvPr>
                <p14:cNvContentPartPr/>
                <p14:nvPr/>
              </p14:nvContentPartPr>
              <p14:xfrm>
                <a:off x="8537295" y="2708650"/>
                <a:ext cx="59040" cy="10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2FB603A-1FEB-7D32-ED99-8697A88F7807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531175" y="2702530"/>
                  <a:ext cx="71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BC0A0E4-39C1-FFCC-2A70-4AC068CAB65C}"/>
                    </a:ext>
                  </a:extLst>
                </p14:cNvPr>
                <p14:cNvContentPartPr/>
                <p14:nvPr/>
              </p14:nvContentPartPr>
              <p14:xfrm>
                <a:off x="8401215" y="2677330"/>
                <a:ext cx="39600" cy="10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BC0A0E4-39C1-FFCC-2A70-4AC068CAB65C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395095" y="2671210"/>
                  <a:ext cx="51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7B4F15A-2617-B5C5-BB07-620F484703FC}"/>
                    </a:ext>
                  </a:extLst>
                </p14:cNvPr>
                <p14:cNvContentPartPr/>
                <p14:nvPr/>
              </p14:nvContentPartPr>
              <p14:xfrm>
                <a:off x="8225535" y="2653930"/>
                <a:ext cx="55440" cy="6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7B4F15A-2617-B5C5-BB07-620F484703FC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219415" y="2647810"/>
                  <a:ext cx="676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C417321-215B-3708-7108-93D0C292FD10}"/>
                    </a:ext>
                  </a:extLst>
                </p14:cNvPr>
                <p14:cNvContentPartPr/>
                <p14:nvPr/>
              </p14:nvContentPartPr>
              <p14:xfrm>
                <a:off x="8149215" y="2653210"/>
                <a:ext cx="43920" cy="5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C417321-215B-3708-7108-93D0C292FD10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143095" y="2647090"/>
                  <a:ext cx="561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4CDF6D9-357C-E2FB-A313-ED8AFE7D60C1}"/>
                    </a:ext>
                  </a:extLst>
                </p14:cNvPr>
                <p14:cNvContentPartPr/>
                <p14:nvPr/>
              </p14:nvContentPartPr>
              <p14:xfrm>
                <a:off x="8019615" y="2638450"/>
                <a:ext cx="111600" cy="11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4CDF6D9-357C-E2FB-A313-ED8AFE7D60C1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013495" y="2632330"/>
                  <a:ext cx="123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3A2B0D3-5B47-185D-EB64-BA9FDAD76B7D}"/>
                    </a:ext>
                  </a:extLst>
                </p14:cNvPr>
                <p14:cNvContentPartPr/>
                <p14:nvPr/>
              </p14:nvContentPartPr>
              <p14:xfrm>
                <a:off x="7934655" y="2618650"/>
                <a:ext cx="47520" cy="3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3A2B0D3-5B47-185D-EB64-BA9FDAD76B7D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928535" y="2612530"/>
                  <a:ext cx="597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9076ADD-89A0-3F43-CE21-62E41D0DACD1}"/>
                    </a:ext>
                  </a:extLst>
                </p14:cNvPr>
                <p14:cNvContentPartPr/>
                <p14:nvPr/>
              </p14:nvContentPartPr>
              <p14:xfrm>
                <a:off x="7837095" y="2594890"/>
                <a:ext cx="15840" cy="3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9076ADD-89A0-3F43-CE21-62E41D0DACD1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830975" y="2588770"/>
                  <a:ext cx="280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432EDDE2-A033-1400-1B9B-437EA3C67F58}"/>
                    </a:ext>
                  </a:extLst>
                </p14:cNvPr>
                <p14:cNvContentPartPr/>
                <p14:nvPr/>
              </p14:nvContentPartPr>
              <p14:xfrm>
                <a:off x="7896806" y="2387529"/>
                <a:ext cx="2180880" cy="42300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432EDDE2-A033-1400-1B9B-437EA3C67F5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890686" y="2381409"/>
                  <a:ext cx="2193120" cy="43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F10CE342-ED44-CD3D-185B-3428E9A1B54F}"/>
                  </a:ext>
                </a:extLst>
              </p14:cNvPr>
              <p14:cNvContentPartPr/>
              <p14:nvPr/>
            </p14:nvContentPartPr>
            <p14:xfrm>
              <a:off x="5414784" y="5109812"/>
              <a:ext cx="2520" cy="7200"/>
            </p14:xfrm>
          </p:contentPart>
        </mc:Choice>
        <mc:Fallback xmlns=""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F10CE342-ED44-CD3D-185B-3428E9A1B54F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5408664" y="5103692"/>
                <a:ext cx="1476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414" name="Ink 413">
                <a:extLst>
                  <a:ext uri="{FF2B5EF4-FFF2-40B4-BE49-F238E27FC236}">
                    <a16:creationId xmlns:a16="http://schemas.microsoft.com/office/drawing/2014/main" id="{99323276-E0E2-8FCE-3CEE-C935FF2D6938}"/>
                  </a:ext>
                </a:extLst>
              </p14:cNvPr>
              <p14:cNvContentPartPr/>
              <p14:nvPr/>
            </p14:nvContentPartPr>
            <p14:xfrm>
              <a:off x="7680176" y="5933064"/>
              <a:ext cx="163800" cy="378000"/>
            </p14:xfrm>
          </p:contentPart>
        </mc:Choice>
        <mc:Fallback xmlns="">
          <p:pic>
            <p:nvPicPr>
              <p:cNvPr id="414" name="Ink 413">
                <a:extLst>
                  <a:ext uri="{FF2B5EF4-FFF2-40B4-BE49-F238E27FC236}">
                    <a16:creationId xmlns:a16="http://schemas.microsoft.com/office/drawing/2014/main" id="{99323276-E0E2-8FCE-3CEE-C935FF2D6938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7674056" y="5926944"/>
                <a:ext cx="17604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415" name="Ink 414">
                <a:extLst>
                  <a:ext uri="{FF2B5EF4-FFF2-40B4-BE49-F238E27FC236}">
                    <a16:creationId xmlns:a16="http://schemas.microsoft.com/office/drawing/2014/main" id="{1D01DBFD-0428-9BFE-6E8C-3E7A3571B6F0}"/>
                  </a:ext>
                </a:extLst>
              </p14:cNvPr>
              <p14:cNvContentPartPr/>
              <p14:nvPr/>
            </p14:nvContentPartPr>
            <p14:xfrm>
              <a:off x="7938656" y="6067704"/>
              <a:ext cx="178200" cy="152640"/>
            </p14:xfrm>
          </p:contentPart>
        </mc:Choice>
        <mc:Fallback xmlns="">
          <p:pic>
            <p:nvPicPr>
              <p:cNvPr id="415" name="Ink 414">
                <a:extLst>
                  <a:ext uri="{FF2B5EF4-FFF2-40B4-BE49-F238E27FC236}">
                    <a16:creationId xmlns:a16="http://schemas.microsoft.com/office/drawing/2014/main" id="{1D01DBFD-0428-9BFE-6E8C-3E7A3571B6F0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7932536" y="6061584"/>
                <a:ext cx="1904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416" name="Ink 415">
                <a:extLst>
                  <a:ext uri="{FF2B5EF4-FFF2-40B4-BE49-F238E27FC236}">
                    <a16:creationId xmlns:a16="http://schemas.microsoft.com/office/drawing/2014/main" id="{F049FF28-D629-8570-C7BA-7A80C88859CC}"/>
                  </a:ext>
                </a:extLst>
              </p14:cNvPr>
              <p14:cNvContentPartPr/>
              <p14:nvPr/>
            </p14:nvContentPartPr>
            <p14:xfrm>
              <a:off x="8138816" y="6097944"/>
              <a:ext cx="190080" cy="115560"/>
            </p14:xfrm>
          </p:contentPart>
        </mc:Choice>
        <mc:Fallback xmlns="">
          <p:pic>
            <p:nvPicPr>
              <p:cNvPr id="416" name="Ink 415">
                <a:extLst>
                  <a:ext uri="{FF2B5EF4-FFF2-40B4-BE49-F238E27FC236}">
                    <a16:creationId xmlns:a16="http://schemas.microsoft.com/office/drawing/2014/main" id="{F049FF28-D629-8570-C7BA-7A80C88859CC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8132696" y="6091824"/>
                <a:ext cx="20232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417" name="Ink 416">
                <a:extLst>
                  <a:ext uri="{FF2B5EF4-FFF2-40B4-BE49-F238E27FC236}">
                    <a16:creationId xmlns:a16="http://schemas.microsoft.com/office/drawing/2014/main" id="{08066692-3E2C-1269-476A-D59CD2EFE7B3}"/>
                  </a:ext>
                </a:extLst>
              </p14:cNvPr>
              <p14:cNvContentPartPr/>
              <p14:nvPr/>
            </p14:nvContentPartPr>
            <p14:xfrm>
              <a:off x="8356256" y="6047904"/>
              <a:ext cx="243360" cy="335880"/>
            </p14:xfrm>
          </p:contentPart>
        </mc:Choice>
        <mc:Fallback xmlns="">
          <p:pic>
            <p:nvPicPr>
              <p:cNvPr id="417" name="Ink 416">
                <a:extLst>
                  <a:ext uri="{FF2B5EF4-FFF2-40B4-BE49-F238E27FC236}">
                    <a16:creationId xmlns:a16="http://schemas.microsoft.com/office/drawing/2014/main" id="{08066692-3E2C-1269-476A-D59CD2EFE7B3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8350136" y="6041784"/>
                <a:ext cx="2556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419" name="Ink 418">
                <a:extLst>
                  <a:ext uri="{FF2B5EF4-FFF2-40B4-BE49-F238E27FC236}">
                    <a16:creationId xmlns:a16="http://schemas.microsoft.com/office/drawing/2014/main" id="{F2C279CC-5499-A989-8F10-ACC4CFF914D4}"/>
                  </a:ext>
                </a:extLst>
              </p14:cNvPr>
              <p14:cNvContentPartPr/>
              <p14:nvPr/>
            </p14:nvContentPartPr>
            <p14:xfrm>
              <a:off x="8816696" y="6015864"/>
              <a:ext cx="141120" cy="160560"/>
            </p14:xfrm>
          </p:contentPart>
        </mc:Choice>
        <mc:Fallback xmlns="">
          <p:pic>
            <p:nvPicPr>
              <p:cNvPr id="419" name="Ink 418">
                <a:extLst>
                  <a:ext uri="{FF2B5EF4-FFF2-40B4-BE49-F238E27FC236}">
                    <a16:creationId xmlns:a16="http://schemas.microsoft.com/office/drawing/2014/main" id="{F2C279CC-5499-A989-8F10-ACC4CFF914D4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8810576" y="6009744"/>
                <a:ext cx="1533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420" name="Ink 419">
                <a:extLst>
                  <a:ext uri="{FF2B5EF4-FFF2-40B4-BE49-F238E27FC236}">
                    <a16:creationId xmlns:a16="http://schemas.microsoft.com/office/drawing/2014/main" id="{50683342-F419-7B9B-1710-41614608A8C6}"/>
                  </a:ext>
                </a:extLst>
              </p14:cNvPr>
              <p14:cNvContentPartPr/>
              <p14:nvPr/>
            </p14:nvContentPartPr>
            <p14:xfrm>
              <a:off x="9001016" y="5849544"/>
              <a:ext cx="681120" cy="341280"/>
            </p14:xfrm>
          </p:contentPart>
        </mc:Choice>
        <mc:Fallback xmlns="">
          <p:pic>
            <p:nvPicPr>
              <p:cNvPr id="420" name="Ink 419">
                <a:extLst>
                  <a:ext uri="{FF2B5EF4-FFF2-40B4-BE49-F238E27FC236}">
                    <a16:creationId xmlns:a16="http://schemas.microsoft.com/office/drawing/2014/main" id="{50683342-F419-7B9B-1710-41614608A8C6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8994896" y="5843424"/>
                <a:ext cx="69336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421" name="Ink 420">
                <a:extLst>
                  <a:ext uri="{FF2B5EF4-FFF2-40B4-BE49-F238E27FC236}">
                    <a16:creationId xmlns:a16="http://schemas.microsoft.com/office/drawing/2014/main" id="{1182C756-5E98-ECDD-D67C-8478E9FCFEB7}"/>
                  </a:ext>
                </a:extLst>
              </p14:cNvPr>
              <p14:cNvContentPartPr/>
              <p14:nvPr/>
            </p14:nvContentPartPr>
            <p14:xfrm>
              <a:off x="9866096" y="5995344"/>
              <a:ext cx="185400" cy="147960"/>
            </p14:xfrm>
          </p:contentPart>
        </mc:Choice>
        <mc:Fallback xmlns="">
          <p:pic>
            <p:nvPicPr>
              <p:cNvPr id="421" name="Ink 420">
                <a:extLst>
                  <a:ext uri="{FF2B5EF4-FFF2-40B4-BE49-F238E27FC236}">
                    <a16:creationId xmlns:a16="http://schemas.microsoft.com/office/drawing/2014/main" id="{1182C756-5E98-ECDD-D67C-8478E9FCFEB7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9859976" y="5989224"/>
                <a:ext cx="19764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422" name="Ink 421">
                <a:extLst>
                  <a:ext uri="{FF2B5EF4-FFF2-40B4-BE49-F238E27FC236}">
                    <a16:creationId xmlns:a16="http://schemas.microsoft.com/office/drawing/2014/main" id="{F1FB42F0-7937-B086-918C-51EAE9ACE289}"/>
                  </a:ext>
                </a:extLst>
              </p14:cNvPr>
              <p14:cNvContentPartPr/>
              <p14:nvPr/>
            </p14:nvContentPartPr>
            <p14:xfrm>
              <a:off x="10034936" y="5992104"/>
              <a:ext cx="186120" cy="142200"/>
            </p14:xfrm>
          </p:contentPart>
        </mc:Choice>
        <mc:Fallback xmlns="">
          <p:pic>
            <p:nvPicPr>
              <p:cNvPr id="422" name="Ink 421">
                <a:extLst>
                  <a:ext uri="{FF2B5EF4-FFF2-40B4-BE49-F238E27FC236}">
                    <a16:creationId xmlns:a16="http://schemas.microsoft.com/office/drawing/2014/main" id="{F1FB42F0-7937-B086-918C-51EAE9ACE289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10028816" y="5985984"/>
                <a:ext cx="1983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423" name="Ink 422">
                <a:extLst>
                  <a:ext uri="{FF2B5EF4-FFF2-40B4-BE49-F238E27FC236}">
                    <a16:creationId xmlns:a16="http://schemas.microsoft.com/office/drawing/2014/main" id="{EBAF9A22-A4C7-D0E0-6B62-03CDFFC8ABF9}"/>
                  </a:ext>
                </a:extLst>
              </p14:cNvPr>
              <p14:cNvContentPartPr/>
              <p14:nvPr/>
            </p14:nvContentPartPr>
            <p14:xfrm>
              <a:off x="10176776" y="5805264"/>
              <a:ext cx="687960" cy="540000"/>
            </p14:xfrm>
          </p:contentPart>
        </mc:Choice>
        <mc:Fallback xmlns="">
          <p:pic>
            <p:nvPicPr>
              <p:cNvPr id="423" name="Ink 422">
                <a:extLst>
                  <a:ext uri="{FF2B5EF4-FFF2-40B4-BE49-F238E27FC236}">
                    <a16:creationId xmlns:a16="http://schemas.microsoft.com/office/drawing/2014/main" id="{EBAF9A22-A4C7-D0E0-6B62-03CDFFC8ABF9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10170656" y="5799144"/>
                <a:ext cx="70020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425" name="Ink 424">
                <a:extLst>
                  <a:ext uri="{FF2B5EF4-FFF2-40B4-BE49-F238E27FC236}">
                    <a16:creationId xmlns:a16="http://schemas.microsoft.com/office/drawing/2014/main" id="{A0F8FA3F-1C73-4032-ADBF-DEA4AF28794D}"/>
                  </a:ext>
                </a:extLst>
              </p14:cNvPr>
              <p14:cNvContentPartPr/>
              <p14:nvPr/>
            </p14:nvContentPartPr>
            <p14:xfrm>
              <a:off x="8617166" y="6485049"/>
              <a:ext cx="500400" cy="146160"/>
            </p14:xfrm>
          </p:contentPart>
        </mc:Choice>
        <mc:Fallback xmlns="">
          <p:pic>
            <p:nvPicPr>
              <p:cNvPr id="425" name="Ink 424">
                <a:extLst>
                  <a:ext uri="{FF2B5EF4-FFF2-40B4-BE49-F238E27FC236}">
                    <a16:creationId xmlns:a16="http://schemas.microsoft.com/office/drawing/2014/main" id="{A0F8FA3F-1C73-4032-ADBF-DEA4AF28794D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8611046" y="6478929"/>
                <a:ext cx="5126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426" name="Ink 425">
                <a:extLst>
                  <a:ext uri="{FF2B5EF4-FFF2-40B4-BE49-F238E27FC236}">
                    <a16:creationId xmlns:a16="http://schemas.microsoft.com/office/drawing/2014/main" id="{03A82FB6-4827-FCFB-9624-2D6DD060097A}"/>
                  </a:ext>
                </a:extLst>
              </p14:cNvPr>
              <p14:cNvContentPartPr/>
              <p14:nvPr/>
            </p14:nvContentPartPr>
            <p14:xfrm>
              <a:off x="9137006" y="6464169"/>
              <a:ext cx="176400" cy="154080"/>
            </p14:xfrm>
          </p:contentPart>
        </mc:Choice>
        <mc:Fallback xmlns="">
          <p:pic>
            <p:nvPicPr>
              <p:cNvPr id="426" name="Ink 425">
                <a:extLst>
                  <a:ext uri="{FF2B5EF4-FFF2-40B4-BE49-F238E27FC236}">
                    <a16:creationId xmlns:a16="http://schemas.microsoft.com/office/drawing/2014/main" id="{03A82FB6-4827-FCFB-9624-2D6DD060097A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9130886" y="6458049"/>
                <a:ext cx="1886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427" name="Ink 426">
                <a:extLst>
                  <a:ext uri="{FF2B5EF4-FFF2-40B4-BE49-F238E27FC236}">
                    <a16:creationId xmlns:a16="http://schemas.microsoft.com/office/drawing/2014/main" id="{0B5C2FD4-05CB-F900-5CF4-D3603986EC1E}"/>
                  </a:ext>
                </a:extLst>
              </p14:cNvPr>
              <p14:cNvContentPartPr/>
              <p14:nvPr/>
            </p14:nvContentPartPr>
            <p14:xfrm>
              <a:off x="9353366" y="6319809"/>
              <a:ext cx="78840" cy="282960"/>
            </p14:xfrm>
          </p:contentPart>
        </mc:Choice>
        <mc:Fallback xmlns="">
          <p:pic>
            <p:nvPicPr>
              <p:cNvPr id="427" name="Ink 426">
                <a:extLst>
                  <a:ext uri="{FF2B5EF4-FFF2-40B4-BE49-F238E27FC236}">
                    <a16:creationId xmlns:a16="http://schemas.microsoft.com/office/drawing/2014/main" id="{0B5C2FD4-05CB-F900-5CF4-D3603986EC1E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9347246" y="6313689"/>
                <a:ext cx="9108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428" name="Ink 427">
                <a:extLst>
                  <a:ext uri="{FF2B5EF4-FFF2-40B4-BE49-F238E27FC236}">
                    <a16:creationId xmlns:a16="http://schemas.microsoft.com/office/drawing/2014/main" id="{C724D4E1-2497-C030-E9F4-A2730CC91657}"/>
                  </a:ext>
                </a:extLst>
              </p14:cNvPr>
              <p14:cNvContentPartPr/>
              <p14:nvPr/>
            </p14:nvContentPartPr>
            <p14:xfrm>
              <a:off x="9333206" y="6475689"/>
              <a:ext cx="197280" cy="14400"/>
            </p14:xfrm>
          </p:contentPart>
        </mc:Choice>
        <mc:Fallback xmlns="">
          <p:pic>
            <p:nvPicPr>
              <p:cNvPr id="428" name="Ink 427">
                <a:extLst>
                  <a:ext uri="{FF2B5EF4-FFF2-40B4-BE49-F238E27FC236}">
                    <a16:creationId xmlns:a16="http://schemas.microsoft.com/office/drawing/2014/main" id="{C724D4E1-2497-C030-E9F4-A2730CC91657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9327086" y="6469569"/>
                <a:ext cx="2095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429" name="Ink 428">
                <a:extLst>
                  <a:ext uri="{FF2B5EF4-FFF2-40B4-BE49-F238E27FC236}">
                    <a16:creationId xmlns:a16="http://schemas.microsoft.com/office/drawing/2014/main" id="{E0503D91-1DFA-C6C1-3B7E-CFA48FAC17FC}"/>
                  </a:ext>
                </a:extLst>
              </p14:cNvPr>
              <p14:cNvContentPartPr/>
              <p14:nvPr/>
            </p14:nvContentPartPr>
            <p14:xfrm>
              <a:off x="9504926" y="6450489"/>
              <a:ext cx="200880" cy="137880"/>
            </p14:xfrm>
          </p:contentPart>
        </mc:Choice>
        <mc:Fallback xmlns="">
          <p:pic>
            <p:nvPicPr>
              <p:cNvPr id="429" name="Ink 428">
                <a:extLst>
                  <a:ext uri="{FF2B5EF4-FFF2-40B4-BE49-F238E27FC236}">
                    <a16:creationId xmlns:a16="http://schemas.microsoft.com/office/drawing/2014/main" id="{E0503D91-1DFA-C6C1-3B7E-CFA48FAC17FC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9498806" y="6444369"/>
                <a:ext cx="2131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430" name="Ink 429">
                <a:extLst>
                  <a:ext uri="{FF2B5EF4-FFF2-40B4-BE49-F238E27FC236}">
                    <a16:creationId xmlns:a16="http://schemas.microsoft.com/office/drawing/2014/main" id="{B3669033-13E8-C2C9-D5F8-38449656DEDD}"/>
                  </a:ext>
                </a:extLst>
              </p14:cNvPr>
              <p14:cNvContentPartPr/>
              <p14:nvPr/>
            </p14:nvContentPartPr>
            <p14:xfrm>
              <a:off x="9700406" y="6455169"/>
              <a:ext cx="259560" cy="136080"/>
            </p14:xfrm>
          </p:contentPart>
        </mc:Choice>
        <mc:Fallback xmlns="">
          <p:pic>
            <p:nvPicPr>
              <p:cNvPr id="430" name="Ink 429">
                <a:extLst>
                  <a:ext uri="{FF2B5EF4-FFF2-40B4-BE49-F238E27FC236}">
                    <a16:creationId xmlns:a16="http://schemas.microsoft.com/office/drawing/2014/main" id="{B3669033-13E8-C2C9-D5F8-38449656DEDD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9694286" y="6449049"/>
                <a:ext cx="2718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431" name="Ink 430">
                <a:extLst>
                  <a:ext uri="{FF2B5EF4-FFF2-40B4-BE49-F238E27FC236}">
                    <a16:creationId xmlns:a16="http://schemas.microsoft.com/office/drawing/2014/main" id="{83D5E97E-5967-1EF5-02AF-E7E153F63E6F}"/>
                  </a:ext>
                </a:extLst>
              </p14:cNvPr>
              <p14:cNvContentPartPr/>
              <p14:nvPr/>
            </p14:nvContentPartPr>
            <p14:xfrm>
              <a:off x="9903806" y="6280569"/>
              <a:ext cx="96840" cy="312840"/>
            </p14:xfrm>
          </p:contentPart>
        </mc:Choice>
        <mc:Fallback xmlns="">
          <p:pic>
            <p:nvPicPr>
              <p:cNvPr id="431" name="Ink 430">
                <a:extLst>
                  <a:ext uri="{FF2B5EF4-FFF2-40B4-BE49-F238E27FC236}">
                    <a16:creationId xmlns:a16="http://schemas.microsoft.com/office/drawing/2014/main" id="{83D5E97E-5967-1EF5-02AF-E7E153F63E6F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9897686" y="6274449"/>
                <a:ext cx="10908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432" name="Ink 431">
                <a:extLst>
                  <a:ext uri="{FF2B5EF4-FFF2-40B4-BE49-F238E27FC236}">
                    <a16:creationId xmlns:a16="http://schemas.microsoft.com/office/drawing/2014/main" id="{4BF637A8-5D2B-FB0C-DE78-891542DBE905}"/>
                  </a:ext>
                </a:extLst>
              </p14:cNvPr>
              <p14:cNvContentPartPr/>
              <p14:nvPr/>
            </p14:nvContentPartPr>
            <p14:xfrm>
              <a:off x="9905606" y="6417369"/>
              <a:ext cx="189360" cy="14040"/>
            </p14:xfrm>
          </p:contentPart>
        </mc:Choice>
        <mc:Fallback xmlns="">
          <p:pic>
            <p:nvPicPr>
              <p:cNvPr id="432" name="Ink 431">
                <a:extLst>
                  <a:ext uri="{FF2B5EF4-FFF2-40B4-BE49-F238E27FC236}">
                    <a16:creationId xmlns:a16="http://schemas.microsoft.com/office/drawing/2014/main" id="{4BF637A8-5D2B-FB0C-DE78-891542DBE905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9899486" y="6411249"/>
                <a:ext cx="2016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442" name="Ink 441">
                <a:extLst>
                  <a:ext uri="{FF2B5EF4-FFF2-40B4-BE49-F238E27FC236}">
                    <a16:creationId xmlns:a16="http://schemas.microsoft.com/office/drawing/2014/main" id="{3A8C4B16-4D11-C2AC-C75E-E3CBF7C3C9D5}"/>
                  </a:ext>
                </a:extLst>
              </p14:cNvPr>
              <p14:cNvContentPartPr/>
              <p14:nvPr/>
            </p14:nvContentPartPr>
            <p14:xfrm>
              <a:off x="10276406" y="6425649"/>
              <a:ext cx="276120" cy="159480"/>
            </p14:xfrm>
          </p:contentPart>
        </mc:Choice>
        <mc:Fallback xmlns="">
          <p:pic>
            <p:nvPicPr>
              <p:cNvPr id="442" name="Ink 441">
                <a:extLst>
                  <a:ext uri="{FF2B5EF4-FFF2-40B4-BE49-F238E27FC236}">
                    <a16:creationId xmlns:a16="http://schemas.microsoft.com/office/drawing/2014/main" id="{3A8C4B16-4D11-C2AC-C75E-E3CBF7C3C9D5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10270286" y="6419529"/>
                <a:ext cx="2883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443" name="Ink 442">
                <a:extLst>
                  <a:ext uri="{FF2B5EF4-FFF2-40B4-BE49-F238E27FC236}">
                    <a16:creationId xmlns:a16="http://schemas.microsoft.com/office/drawing/2014/main" id="{099E32A5-4844-8E3A-4A5F-AEF9DF4FA4C0}"/>
                  </a:ext>
                </a:extLst>
              </p14:cNvPr>
              <p14:cNvContentPartPr/>
              <p14:nvPr/>
            </p14:nvContentPartPr>
            <p14:xfrm>
              <a:off x="10659806" y="6413769"/>
              <a:ext cx="73440" cy="149040"/>
            </p14:xfrm>
          </p:contentPart>
        </mc:Choice>
        <mc:Fallback xmlns="">
          <p:pic>
            <p:nvPicPr>
              <p:cNvPr id="443" name="Ink 442">
                <a:extLst>
                  <a:ext uri="{FF2B5EF4-FFF2-40B4-BE49-F238E27FC236}">
                    <a16:creationId xmlns:a16="http://schemas.microsoft.com/office/drawing/2014/main" id="{099E32A5-4844-8E3A-4A5F-AEF9DF4FA4C0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10653686" y="6407649"/>
                <a:ext cx="85680" cy="16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6" name="Group 455">
            <a:extLst>
              <a:ext uri="{FF2B5EF4-FFF2-40B4-BE49-F238E27FC236}">
                <a16:creationId xmlns:a16="http://schemas.microsoft.com/office/drawing/2014/main" id="{C554C029-DC85-7ACF-102D-0629B42B1000}"/>
              </a:ext>
            </a:extLst>
          </p:cNvPr>
          <p:cNvGrpSpPr/>
          <p:nvPr/>
        </p:nvGrpSpPr>
        <p:grpSpPr>
          <a:xfrm>
            <a:off x="10882286" y="6143409"/>
            <a:ext cx="1140120" cy="502200"/>
            <a:chOff x="10882286" y="6143409"/>
            <a:chExt cx="1140120" cy="50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2247DCD8-6884-4C0F-FB62-151FAC685BC0}"/>
                    </a:ext>
                  </a:extLst>
                </p14:cNvPr>
                <p14:cNvContentPartPr/>
                <p14:nvPr/>
              </p14:nvContentPartPr>
              <p14:xfrm>
                <a:off x="10882286" y="6375969"/>
                <a:ext cx="525960" cy="16884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2247DCD8-6884-4C0F-FB62-151FAC685BC0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876166" y="6369849"/>
                  <a:ext cx="5382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C81D2637-FF36-0A68-79E4-1829C81595D3}"/>
                    </a:ext>
                  </a:extLst>
                </p14:cNvPr>
                <p14:cNvContentPartPr/>
                <p14:nvPr/>
              </p14:nvContentPartPr>
              <p14:xfrm>
                <a:off x="11422286" y="6287409"/>
                <a:ext cx="158040" cy="27540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C81D2637-FF36-0A68-79E4-1829C81595D3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1416166" y="6281289"/>
                  <a:ext cx="1702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86E95441-8729-0154-C5C1-CADBBEB4CFAB}"/>
                    </a:ext>
                  </a:extLst>
                </p14:cNvPr>
                <p14:cNvContentPartPr/>
                <p14:nvPr/>
              </p14:nvContentPartPr>
              <p14:xfrm>
                <a:off x="11573486" y="6413049"/>
                <a:ext cx="163440" cy="12096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86E95441-8729-0154-C5C1-CADBBEB4CFAB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1567366" y="6406929"/>
                  <a:ext cx="1756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C3835C6B-E9ED-9B92-D5E0-C60A9227906D}"/>
                    </a:ext>
                  </a:extLst>
                </p14:cNvPr>
                <p14:cNvContentPartPr/>
                <p14:nvPr/>
              </p14:nvContentPartPr>
              <p14:xfrm>
                <a:off x="11781566" y="6143409"/>
                <a:ext cx="240840" cy="50220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C3835C6B-E9ED-9B92-D5E0-C60A9227906D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1775446" y="6137289"/>
                  <a:ext cx="253080" cy="51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C512E548-B158-50E2-62C5-DA7E224E9B2C}"/>
              </a:ext>
            </a:extLst>
          </p:cNvPr>
          <p:cNvGrpSpPr/>
          <p:nvPr/>
        </p:nvGrpSpPr>
        <p:grpSpPr>
          <a:xfrm>
            <a:off x="1139184" y="3083221"/>
            <a:ext cx="638280" cy="363960"/>
            <a:chOff x="1139184" y="3083221"/>
            <a:chExt cx="638280" cy="36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D904E5C4-E15F-56CB-5839-9F8F4FD31E11}"/>
                    </a:ext>
                  </a:extLst>
                </p14:cNvPr>
                <p14:cNvContentPartPr/>
                <p14:nvPr/>
              </p14:nvContentPartPr>
              <p14:xfrm>
                <a:off x="1139184" y="3233701"/>
                <a:ext cx="218160" cy="21348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D904E5C4-E15F-56CB-5839-9F8F4FD31E11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133064" y="3227581"/>
                  <a:ext cx="2304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44D9F17A-B391-18F9-FB23-D7015665B8E8}"/>
                    </a:ext>
                  </a:extLst>
                </p14:cNvPr>
                <p14:cNvContentPartPr/>
                <p14:nvPr/>
              </p14:nvContentPartPr>
              <p14:xfrm>
                <a:off x="1414944" y="3310741"/>
                <a:ext cx="39240" cy="1512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44D9F17A-B391-18F9-FB23-D7015665B8E8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408824" y="3304621"/>
                  <a:ext cx="51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31D446A7-964D-AA4E-A39D-9AC84E6DDA34}"/>
                    </a:ext>
                  </a:extLst>
                </p14:cNvPr>
                <p14:cNvContentPartPr/>
                <p14:nvPr/>
              </p14:nvContentPartPr>
              <p14:xfrm>
                <a:off x="1506384" y="3083221"/>
                <a:ext cx="155880" cy="33660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31D446A7-964D-AA4E-A39D-9AC84E6DDA34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500264" y="3077101"/>
                  <a:ext cx="1681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E5597D52-2A9D-8743-3194-0B5EF9CD7F70}"/>
                    </a:ext>
                  </a:extLst>
                </p14:cNvPr>
                <p14:cNvContentPartPr/>
                <p14:nvPr/>
              </p14:nvContentPartPr>
              <p14:xfrm>
                <a:off x="1454904" y="3210301"/>
                <a:ext cx="263160" cy="8172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E5597D52-2A9D-8743-3194-0B5EF9CD7F70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448784" y="3204181"/>
                  <a:ext cx="2754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91A81918-359F-0F05-48C4-F7D95DAC3C0A}"/>
                    </a:ext>
                  </a:extLst>
                </p14:cNvPr>
                <p14:cNvContentPartPr/>
                <p14:nvPr/>
              </p14:nvContentPartPr>
              <p14:xfrm>
                <a:off x="1743264" y="3269341"/>
                <a:ext cx="34200" cy="1080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91A81918-359F-0F05-48C4-F7D95DAC3C0A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737144" y="3263221"/>
                  <a:ext cx="46440" cy="23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24461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EC341-C8DE-ECD7-93F1-EC47A220E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0454677-319F-FDED-9D6C-D0065857F591}"/>
                  </a:ext>
                </a:extLst>
              </p14:cNvPr>
              <p14:cNvContentPartPr/>
              <p14:nvPr/>
            </p14:nvContentPartPr>
            <p14:xfrm>
              <a:off x="11496600" y="2805182"/>
              <a:ext cx="720" cy="2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0454677-319F-FDED-9D6C-D0065857F5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90480" y="2799062"/>
                <a:ext cx="12960" cy="1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7EDFEA0C-15DC-FAEE-A694-125BD5BA3E7A}"/>
              </a:ext>
            </a:extLst>
          </p:cNvPr>
          <p:cNvGrpSpPr/>
          <p:nvPr/>
        </p:nvGrpSpPr>
        <p:grpSpPr>
          <a:xfrm>
            <a:off x="2148984" y="4501"/>
            <a:ext cx="8125200" cy="1100520"/>
            <a:chOff x="2148984" y="4501"/>
            <a:chExt cx="8125200" cy="110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3AEA537-C790-9FD9-79D3-E5CC0A5419ED}"/>
                    </a:ext>
                  </a:extLst>
                </p14:cNvPr>
                <p14:cNvContentPartPr/>
                <p14:nvPr/>
              </p14:nvContentPartPr>
              <p14:xfrm>
                <a:off x="2498672" y="264248"/>
                <a:ext cx="27720" cy="389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3AEA537-C790-9FD9-79D3-E5CC0A5419E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92552" y="258128"/>
                  <a:ext cx="3996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6FB6B96-1220-8E13-817E-49FF833AB295}"/>
                    </a:ext>
                  </a:extLst>
                </p14:cNvPr>
                <p14:cNvContentPartPr/>
                <p14:nvPr/>
              </p14:nvContentPartPr>
              <p14:xfrm>
                <a:off x="2487872" y="234368"/>
                <a:ext cx="244800" cy="283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6FB6B96-1220-8E13-817E-49FF833AB29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81752" y="228248"/>
                  <a:ext cx="2570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4869A50-ED9F-BD4F-BFF0-E6F6967D0771}"/>
                    </a:ext>
                  </a:extLst>
                </p14:cNvPr>
                <p14:cNvContentPartPr/>
                <p14:nvPr/>
              </p14:nvContentPartPr>
              <p14:xfrm>
                <a:off x="2685152" y="467288"/>
                <a:ext cx="150840" cy="160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4869A50-ED9F-BD4F-BFF0-E6F6967D077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79032" y="461168"/>
                  <a:ext cx="1630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418E272-6034-2EDF-8AE9-DBCA56AD0C9C}"/>
                    </a:ext>
                  </a:extLst>
                </p14:cNvPr>
                <p14:cNvContentPartPr/>
                <p14:nvPr/>
              </p14:nvContentPartPr>
              <p14:xfrm>
                <a:off x="2856152" y="491768"/>
                <a:ext cx="174600" cy="160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418E272-6034-2EDF-8AE9-DBCA56AD0C9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50032" y="485648"/>
                  <a:ext cx="1868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66E3DDB-6401-C7A6-273A-885D42A0EE43}"/>
                    </a:ext>
                  </a:extLst>
                </p14:cNvPr>
                <p14:cNvContentPartPr/>
                <p14:nvPr/>
              </p14:nvContentPartPr>
              <p14:xfrm>
                <a:off x="3065672" y="260648"/>
                <a:ext cx="347760" cy="414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66E3DDB-6401-C7A6-273A-885D42A0EE4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59552" y="254528"/>
                  <a:ext cx="36000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D84C332-6DE1-DECF-7020-264B541BCAA4}"/>
                    </a:ext>
                  </a:extLst>
                </p14:cNvPr>
                <p14:cNvContentPartPr/>
                <p14:nvPr/>
              </p14:nvContentPartPr>
              <p14:xfrm>
                <a:off x="3359792" y="354608"/>
                <a:ext cx="61920" cy="54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D84C332-6DE1-DECF-7020-264B541BCAA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53672" y="348488"/>
                  <a:ext cx="74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02B3733-449B-E1EF-1FE2-5FE03393E968}"/>
                    </a:ext>
                  </a:extLst>
                </p14:cNvPr>
                <p14:cNvContentPartPr/>
                <p14:nvPr/>
              </p14:nvContentPartPr>
              <p14:xfrm>
                <a:off x="3386792" y="458288"/>
                <a:ext cx="218160" cy="167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02B3733-449B-E1EF-1FE2-5FE03393E96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80672" y="452168"/>
                  <a:ext cx="2304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FB042AC-A258-EAAE-0F32-94748B1439A3}"/>
                    </a:ext>
                  </a:extLst>
                </p14:cNvPr>
                <p14:cNvContentPartPr/>
                <p14:nvPr/>
              </p14:nvContentPartPr>
              <p14:xfrm>
                <a:off x="3555632" y="221408"/>
                <a:ext cx="100440" cy="410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FB042AC-A258-EAAE-0F32-94748B1439A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49512" y="215288"/>
                  <a:ext cx="11268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1D198B4-AE10-FEC7-F303-5105680E7CFA}"/>
                    </a:ext>
                  </a:extLst>
                </p14:cNvPr>
                <p14:cNvContentPartPr/>
                <p14:nvPr/>
              </p14:nvContentPartPr>
              <p14:xfrm>
                <a:off x="3557432" y="422288"/>
                <a:ext cx="492120" cy="173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1D198B4-AE10-FEC7-F303-5105680E7CF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51312" y="416168"/>
                  <a:ext cx="5043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FC39C59-95DB-1A01-5F8C-84B5FD9E0A37}"/>
                    </a:ext>
                  </a:extLst>
                </p14:cNvPr>
                <p14:cNvContentPartPr/>
                <p14:nvPr/>
              </p14:nvContentPartPr>
              <p14:xfrm>
                <a:off x="4223792" y="260648"/>
                <a:ext cx="237600" cy="371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FC39C59-95DB-1A01-5F8C-84B5FD9E0A3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17672" y="254528"/>
                  <a:ext cx="2498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DF9B38F-69D1-10FE-9AAC-1230D15243F4}"/>
                    </a:ext>
                  </a:extLst>
                </p14:cNvPr>
                <p14:cNvContentPartPr/>
                <p14:nvPr/>
              </p14:nvContentPartPr>
              <p14:xfrm>
                <a:off x="4458152" y="443888"/>
                <a:ext cx="160920" cy="165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DF9B38F-69D1-10FE-9AAC-1230D15243F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52032" y="437768"/>
                  <a:ext cx="1731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D5268F6-B0B2-E3EC-BD5E-1CC6F87E877A}"/>
                    </a:ext>
                  </a:extLst>
                </p14:cNvPr>
                <p14:cNvContentPartPr/>
                <p14:nvPr/>
              </p14:nvContentPartPr>
              <p14:xfrm>
                <a:off x="4653632" y="466208"/>
                <a:ext cx="134280" cy="169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D5268F6-B0B2-E3EC-BD5E-1CC6F87E877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47512" y="460088"/>
                  <a:ext cx="1465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6CB5663-CC73-9B80-F2E0-278F4E6AF45C}"/>
                    </a:ext>
                  </a:extLst>
                </p14:cNvPr>
                <p14:cNvContentPartPr/>
                <p14:nvPr/>
              </p14:nvContentPartPr>
              <p14:xfrm>
                <a:off x="4772072" y="441008"/>
                <a:ext cx="172800" cy="176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6CB5663-CC73-9B80-F2E0-278F4E6AF45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65952" y="434888"/>
                  <a:ext cx="1850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98E7EEC-5AF3-A7CA-A7A9-944FC40D3CA7}"/>
                    </a:ext>
                  </a:extLst>
                </p14:cNvPr>
                <p14:cNvContentPartPr/>
                <p14:nvPr/>
              </p14:nvContentPartPr>
              <p14:xfrm>
                <a:off x="4929752" y="452168"/>
                <a:ext cx="223920" cy="170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98E7EEC-5AF3-A7CA-A7A9-944FC40D3CA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23632" y="446048"/>
                  <a:ext cx="236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A01E68D-AA4F-53A5-EC3F-907CB6BDA0CC}"/>
                    </a:ext>
                  </a:extLst>
                </p14:cNvPr>
                <p14:cNvContentPartPr/>
                <p14:nvPr/>
              </p14:nvContentPartPr>
              <p14:xfrm>
                <a:off x="5121632" y="467288"/>
                <a:ext cx="197280" cy="189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A01E68D-AA4F-53A5-EC3F-907CB6BDA0C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15512" y="461168"/>
                  <a:ext cx="2095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B3001BD-1DAA-381D-2405-1DE08C16B4D2}"/>
                    </a:ext>
                  </a:extLst>
                </p14:cNvPr>
                <p14:cNvContentPartPr/>
                <p14:nvPr/>
              </p14:nvContentPartPr>
              <p14:xfrm>
                <a:off x="5249792" y="193328"/>
                <a:ext cx="138960" cy="446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B3001BD-1DAA-381D-2405-1DE08C16B4D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43672" y="187208"/>
                  <a:ext cx="15120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CC9FFDD-1713-3595-56A4-7791EB6063DB}"/>
                    </a:ext>
                  </a:extLst>
                </p14:cNvPr>
                <p14:cNvContentPartPr/>
                <p14:nvPr/>
              </p14:nvContentPartPr>
              <p14:xfrm>
                <a:off x="5248712" y="438848"/>
                <a:ext cx="492480" cy="196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CC9FFDD-1713-3595-56A4-7791EB6063D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42592" y="432728"/>
                  <a:ext cx="5047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F1C9FBB-DD5D-3CA3-305A-6652038904B2}"/>
                    </a:ext>
                  </a:extLst>
                </p14:cNvPr>
                <p14:cNvContentPartPr/>
                <p14:nvPr/>
              </p14:nvContentPartPr>
              <p14:xfrm>
                <a:off x="5985992" y="232928"/>
                <a:ext cx="294120" cy="56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F1C9FBB-DD5D-3CA3-305A-6652038904B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979872" y="226808"/>
                  <a:ext cx="3063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0838AC6-1256-B159-829F-CBC0B04BF5EE}"/>
                    </a:ext>
                  </a:extLst>
                </p14:cNvPr>
                <p14:cNvContentPartPr/>
                <p14:nvPr/>
              </p14:nvContentPartPr>
              <p14:xfrm>
                <a:off x="6089312" y="284048"/>
                <a:ext cx="50760" cy="316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0838AC6-1256-B159-829F-CBC0B04BF5E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083192" y="277928"/>
                  <a:ext cx="630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7827078-6675-F1BA-122E-75B29665855A}"/>
                    </a:ext>
                  </a:extLst>
                </p14:cNvPr>
                <p14:cNvContentPartPr/>
                <p14:nvPr/>
              </p14:nvContentPartPr>
              <p14:xfrm>
                <a:off x="6012272" y="590408"/>
                <a:ext cx="242640" cy="25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7827078-6675-F1BA-122E-75B29665855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06152" y="584288"/>
                  <a:ext cx="254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1BB2446-15B3-35C5-DFC6-76C1A8E7FB79}"/>
                    </a:ext>
                  </a:extLst>
                </p14:cNvPr>
                <p14:cNvContentPartPr/>
                <p14:nvPr/>
              </p14:nvContentPartPr>
              <p14:xfrm>
                <a:off x="6339872" y="278288"/>
                <a:ext cx="21960" cy="333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1BB2446-15B3-35C5-DFC6-76C1A8E7FB7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33752" y="272168"/>
                  <a:ext cx="342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963782D-FC0E-E2C9-9B70-3D434BCC23E9}"/>
                    </a:ext>
                  </a:extLst>
                </p14:cNvPr>
                <p14:cNvContentPartPr/>
                <p14:nvPr/>
              </p14:nvContentPartPr>
              <p14:xfrm>
                <a:off x="6363992" y="320048"/>
                <a:ext cx="1800" cy="8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963782D-FC0E-E2C9-9B70-3D434BCC23E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57872" y="313928"/>
                  <a:ext cx="140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924918E-1CC0-0571-F16D-ACE5E048F8AF}"/>
                    </a:ext>
                  </a:extLst>
                </p14:cNvPr>
                <p14:cNvContentPartPr/>
                <p14:nvPr/>
              </p14:nvContentPartPr>
              <p14:xfrm>
                <a:off x="6322232" y="233288"/>
                <a:ext cx="224280" cy="219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924918E-1CC0-0571-F16D-ACE5E048F8A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16112" y="227168"/>
                  <a:ext cx="2365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FBADAE0-56D4-BB10-6722-B98DDE6D0A52}"/>
                    </a:ext>
                  </a:extLst>
                </p14:cNvPr>
                <p14:cNvContentPartPr/>
                <p14:nvPr/>
              </p14:nvContentPartPr>
              <p14:xfrm>
                <a:off x="6592232" y="255248"/>
                <a:ext cx="383760" cy="396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FBADAE0-56D4-BB10-6722-B98DDE6D0A5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586112" y="249128"/>
                  <a:ext cx="39600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1BD750B-B24A-5ACD-0F0C-94AA8E1AE20F}"/>
                    </a:ext>
                  </a:extLst>
                </p14:cNvPr>
                <p14:cNvContentPartPr/>
                <p14:nvPr/>
              </p14:nvContentPartPr>
              <p14:xfrm>
                <a:off x="7369770" y="334680"/>
                <a:ext cx="16920" cy="38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1BD750B-B24A-5ACD-0F0C-94AA8E1AE20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363650" y="328560"/>
                  <a:ext cx="291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FFB0EAB-1754-C2D0-F86A-BB253D8DD884}"/>
                    </a:ext>
                  </a:extLst>
                </p14:cNvPr>
                <p14:cNvContentPartPr/>
                <p14:nvPr/>
              </p14:nvContentPartPr>
              <p14:xfrm>
                <a:off x="7175370" y="453120"/>
                <a:ext cx="231120" cy="197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FFB0EAB-1754-C2D0-F86A-BB253D8DD88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169250" y="447000"/>
                  <a:ext cx="243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A394712-790C-5434-4BE5-727C795A8B34}"/>
                    </a:ext>
                  </a:extLst>
                </p14:cNvPr>
                <p14:cNvContentPartPr/>
                <p14:nvPr/>
              </p14:nvContentPartPr>
              <p14:xfrm>
                <a:off x="7441050" y="477240"/>
                <a:ext cx="224640" cy="159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A394712-790C-5434-4BE5-727C795A8B3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434930" y="471120"/>
                  <a:ext cx="236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7A39122-EAB5-9599-432C-1725E929F521}"/>
                    </a:ext>
                  </a:extLst>
                </p14:cNvPr>
                <p14:cNvContentPartPr/>
                <p14:nvPr/>
              </p14:nvContentPartPr>
              <p14:xfrm>
                <a:off x="7992144" y="188101"/>
                <a:ext cx="276480" cy="441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7A39122-EAB5-9599-432C-1725E929F52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986024" y="181981"/>
                  <a:ext cx="28872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6DA37D6-120E-9321-342E-E1E69DADAE8A}"/>
                    </a:ext>
                  </a:extLst>
                </p14:cNvPr>
                <p14:cNvContentPartPr/>
                <p14:nvPr/>
              </p14:nvContentPartPr>
              <p14:xfrm>
                <a:off x="8262864" y="552781"/>
                <a:ext cx="262800" cy="1638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6DA37D6-120E-9321-342E-E1E69DADAE8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256744" y="546661"/>
                  <a:ext cx="275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79286F8-D3E6-E61C-7357-CEFB5B1A7089}"/>
                    </a:ext>
                  </a:extLst>
                </p14:cNvPr>
                <p14:cNvContentPartPr/>
                <p14:nvPr/>
              </p14:nvContentPartPr>
              <p14:xfrm>
                <a:off x="8812944" y="387181"/>
                <a:ext cx="210960" cy="228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79286F8-D3E6-E61C-7357-CEFB5B1A708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806824" y="381061"/>
                  <a:ext cx="2232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86D4841-8394-EEC7-6DFA-DD7211A5E303}"/>
                    </a:ext>
                  </a:extLst>
                </p14:cNvPr>
                <p14:cNvContentPartPr/>
                <p14:nvPr/>
              </p14:nvContentPartPr>
              <p14:xfrm>
                <a:off x="9053784" y="169021"/>
                <a:ext cx="227520" cy="458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86D4841-8394-EEC7-6DFA-DD7211A5E30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047664" y="162901"/>
                  <a:ext cx="23976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5420AA4-C98E-0E22-56FE-FB09577E6C8F}"/>
                    </a:ext>
                  </a:extLst>
                </p14:cNvPr>
                <p14:cNvContentPartPr/>
                <p14:nvPr/>
              </p14:nvContentPartPr>
              <p14:xfrm>
                <a:off x="9300744" y="144181"/>
                <a:ext cx="271080" cy="4514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5420AA4-C98E-0E22-56FE-FB09577E6C8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294624" y="138061"/>
                  <a:ext cx="28332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647AA22-4BF1-2A57-9EC4-6ACE3177A666}"/>
                    </a:ext>
                  </a:extLst>
                </p14:cNvPr>
                <p14:cNvContentPartPr/>
                <p14:nvPr/>
              </p14:nvContentPartPr>
              <p14:xfrm>
                <a:off x="9603504" y="147061"/>
                <a:ext cx="222480" cy="490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647AA22-4BF1-2A57-9EC4-6ACE3177A66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597384" y="140941"/>
                  <a:ext cx="23472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0BABCB9-CB3D-0182-E8DE-66D51BBA3F47}"/>
                    </a:ext>
                  </a:extLst>
                </p14:cNvPr>
                <p14:cNvContentPartPr/>
                <p14:nvPr/>
              </p14:nvContentPartPr>
              <p14:xfrm>
                <a:off x="2148984" y="4501"/>
                <a:ext cx="8125200" cy="1100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0BABCB9-CB3D-0182-E8DE-66D51BBA3F4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142864" y="-1619"/>
                  <a:ext cx="8137440" cy="11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E3A03669-5397-1673-70AC-966988A55F12}"/>
                  </a:ext>
                </a:extLst>
              </p14:cNvPr>
              <p14:cNvContentPartPr/>
              <p14:nvPr/>
            </p14:nvContentPartPr>
            <p14:xfrm>
              <a:off x="415224" y="1676341"/>
              <a:ext cx="287280" cy="39132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E3A03669-5397-1673-70AC-966988A55F1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09104" y="1670221"/>
                <a:ext cx="299520" cy="40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EEB9786A-0553-7460-FA3A-6463F4BCEB7E}"/>
              </a:ext>
            </a:extLst>
          </p:cNvPr>
          <p:cNvGrpSpPr/>
          <p:nvPr/>
        </p:nvGrpSpPr>
        <p:grpSpPr>
          <a:xfrm>
            <a:off x="693144" y="1581301"/>
            <a:ext cx="460440" cy="565920"/>
            <a:chOff x="693144" y="1581301"/>
            <a:chExt cx="460440" cy="56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E5C868E-3CD6-4705-BBF4-AE7721E5B4C8}"/>
                    </a:ext>
                  </a:extLst>
                </p14:cNvPr>
                <p14:cNvContentPartPr/>
                <p14:nvPr/>
              </p14:nvContentPartPr>
              <p14:xfrm>
                <a:off x="693144" y="1938781"/>
                <a:ext cx="156240" cy="1422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E5C868E-3CD6-4705-BBF4-AE7721E5B4C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87024" y="1932661"/>
                  <a:ext cx="168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0118D0E-8F6F-7D5B-6D08-836CD41C37BC}"/>
                    </a:ext>
                  </a:extLst>
                </p14:cNvPr>
                <p14:cNvContentPartPr/>
                <p14:nvPr/>
              </p14:nvContentPartPr>
              <p14:xfrm>
                <a:off x="1011744" y="1581301"/>
                <a:ext cx="141840" cy="565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0118D0E-8F6F-7D5B-6D08-836CD41C37B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05624" y="1575181"/>
                  <a:ext cx="154080" cy="57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3521E9A9-C03B-4F9A-BE29-D0068AC5AA69}"/>
              </a:ext>
            </a:extLst>
          </p:cNvPr>
          <p:cNvGrpSpPr/>
          <p:nvPr/>
        </p:nvGrpSpPr>
        <p:grpSpPr>
          <a:xfrm>
            <a:off x="1236744" y="1554301"/>
            <a:ext cx="492840" cy="519840"/>
            <a:chOff x="1236744" y="1554301"/>
            <a:chExt cx="492840" cy="51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18D5D0E-7468-0EAC-48CA-ECD4C2A794EB}"/>
                    </a:ext>
                  </a:extLst>
                </p14:cNvPr>
                <p14:cNvContentPartPr/>
                <p14:nvPr/>
              </p14:nvContentPartPr>
              <p14:xfrm>
                <a:off x="1239264" y="1890541"/>
                <a:ext cx="360" cy="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18D5D0E-7468-0EAC-48CA-ECD4C2A794E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233144" y="1884421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99D9DA6-32FA-0321-5596-3C44AEBF3830}"/>
                    </a:ext>
                  </a:extLst>
                </p14:cNvPr>
                <p14:cNvContentPartPr/>
                <p14:nvPr/>
              </p14:nvContentPartPr>
              <p14:xfrm>
                <a:off x="1248624" y="1852021"/>
                <a:ext cx="20160" cy="244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99D9DA6-32FA-0321-5596-3C44AEBF383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42504" y="1845901"/>
                  <a:ext cx="32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B27E518-7597-BC9F-2873-A798639285B1}"/>
                    </a:ext>
                  </a:extLst>
                </p14:cNvPr>
                <p14:cNvContentPartPr/>
                <p14:nvPr/>
              </p14:nvContentPartPr>
              <p14:xfrm>
                <a:off x="1236744" y="1811701"/>
                <a:ext cx="116640" cy="2595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B27E518-7597-BC9F-2873-A798639285B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230624" y="1805581"/>
                  <a:ext cx="1288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8BA32EE-D2CD-22FF-6048-5C943CF8B54D}"/>
                    </a:ext>
                  </a:extLst>
                </p14:cNvPr>
                <p14:cNvContentPartPr/>
                <p14:nvPr/>
              </p14:nvContentPartPr>
              <p14:xfrm>
                <a:off x="1301904" y="1805581"/>
                <a:ext cx="14040" cy="108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8BA32EE-D2CD-22FF-6048-5C943CF8B54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295784" y="1799461"/>
                  <a:ext cx="26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E9E7FFC-AE91-1614-4DEA-BB10B027AE44}"/>
                    </a:ext>
                  </a:extLst>
                </p14:cNvPr>
                <p14:cNvContentPartPr/>
                <p14:nvPr/>
              </p14:nvContentPartPr>
              <p14:xfrm>
                <a:off x="1261944" y="1732141"/>
                <a:ext cx="209520" cy="2088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E9E7FFC-AE91-1614-4DEA-BB10B027AE4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255824" y="1726021"/>
                  <a:ext cx="2217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FEF4852-80B0-6F0B-96B1-744C21EB9A8E}"/>
                    </a:ext>
                  </a:extLst>
                </p14:cNvPr>
                <p14:cNvContentPartPr/>
                <p14:nvPr/>
              </p14:nvContentPartPr>
              <p14:xfrm>
                <a:off x="1489104" y="1554301"/>
                <a:ext cx="240480" cy="5198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FEF4852-80B0-6F0B-96B1-744C21EB9A8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482984" y="1548181"/>
                  <a:ext cx="252720" cy="53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45765E39-5817-0CCB-287D-F844AEF94845}"/>
              </a:ext>
            </a:extLst>
          </p:cNvPr>
          <p:cNvGrpSpPr/>
          <p:nvPr/>
        </p:nvGrpSpPr>
        <p:grpSpPr>
          <a:xfrm>
            <a:off x="1941984" y="1502821"/>
            <a:ext cx="724680" cy="551520"/>
            <a:chOff x="1941984" y="1502821"/>
            <a:chExt cx="724680" cy="55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02D8EED-CF5C-A863-5471-208AD6186134}"/>
                    </a:ext>
                  </a:extLst>
                </p14:cNvPr>
                <p14:cNvContentPartPr/>
                <p14:nvPr/>
              </p14:nvContentPartPr>
              <p14:xfrm>
                <a:off x="1941984" y="1758061"/>
                <a:ext cx="20160" cy="183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02D8EED-CF5C-A863-5471-208AD618613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935864" y="1751941"/>
                  <a:ext cx="32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B32DF46-AD01-1A81-011F-460319E9B773}"/>
                    </a:ext>
                  </a:extLst>
                </p14:cNvPr>
                <p14:cNvContentPartPr/>
                <p14:nvPr/>
              </p14:nvContentPartPr>
              <p14:xfrm>
                <a:off x="1977264" y="1875781"/>
                <a:ext cx="6120" cy="8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B32DF46-AD01-1A81-011F-460319E9B77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971144" y="1869661"/>
                  <a:ext cx="183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EBE8692-5F2C-71D9-20E5-FB8DBE9BDD18}"/>
                    </a:ext>
                  </a:extLst>
                </p14:cNvPr>
                <p14:cNvContentPartPr/>
                <p14:nvPr/>
              </p14:nvContentPartPr>
              <p14:xfrm>
                <a:off x="2120904" y="1724941"/>
                <a:ext cx="127440" cy="169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EBE8692-5F2C-71D9-20E5-FB8DBE9BDD1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14784" y="1718821"/>
                  <a:ext cx="139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7657D7A-DC81-AA91-A6E8-3FD4ECC498AB}"/>
                    </a:ext>
                  </a:extLst>
                </p14:cNvPr>
                <p14:cNvContentPartPr/>
                <p14:nvPr/>
              </p14:nvContentPartPr>
              <p14:xfrm>
                <a:off x="2119824" y="1805581"/>
                <a:ext cx="180360" cy="42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7657D7A-DC81-AA91-A6E8-3FD4ECC498A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13704" y="1799461"/>
                  <a:ext cx="1926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B69AC5E-2195-55C6-AACF-84D7D8DEEB25}"/>
                    </a:ext>
                  </a:extLst>
                </p14:cNvPr>
                <p14:cNvContentPartPr/>
                <p14:nvPr/>
              </p14:nvContentPartPr>
              <p14:xfrm>
                <a:off x="2442384" y="1502821"/>
                <a:ext cx="224280" cy="551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B69AC5E-2195-55C6-AACF-84D7D8DEEB2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436264" y="1496701"/>
                  <a:ext cx="236520" cy="56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206E1C99-235A-7B32-A83C-C0F4E1A62195}"/>
                  </a:ext>
                </a:extLst>
              </p14:cNvPr>
              <p14:cNvContentPartPr/>
              <p14:nvPr/>
            </p14:nvContentPartPr>
            <p14:xfrm>
              <a:off x="2763144" y="1636741"/>
              <a:ext cx="225360" cy="24120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206E1C99-235A-7B32-A83C-C0F4E1A6219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757024" y="1630621"/>
                <a:ext cx="23760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BB9BD51D-2C14-E52B-D53A-1A516354F4EF}"/>
                  </a:ext>
                </a:extLst>
              </p14:cNvPr>
              <p14:cNvContentPartPr/>
              <p14:nvPr/>
            </p14:nvContentPartPr>
            <p14:xfrm>
              <a:off x="2767824" y="1775341"/>
              <a:ext cx="155160" cy="1908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BB9BD51D-2C14-E52B-D53A-1A516354F4E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761704" y="1769221"/>
                <a:ext cx="1674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09DECE50-E5EE-C402-D0D8-0C1C8B706FF2}"/>
                  </a:ext>
                </a:extLst>
              </p14:cNvPr>
              <p14:cNvContentPartPr/>
              <p14:nvPr/>
            </p14:nvContentPartPr>
            <p14:xfrm>
              <a:off x="3086064" y="1674901"/>
              <a:ext cx="127440" cy="2808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09DECE50-E5EE-C402-D0D8-0C1C8B706FF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079944" y="1668781"/>
                <a:ext cx="1396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3ADA28D0-0FA7-E582-3EBC-EA77D8C8BD58}"/>
                  </a:ext>
                </a:extLst>
              </p14:cNvPr>
              <p14:cNvContentPartPr/>
              <p14:nvPr/>
            </p14:nvContentPartPr>
            <p14:xfrm>
              <a:off x="3106584" y="1765981"/>
              <a:ext cx="124920" cy="2304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3ADA28D0-0FA7-E582-3EBC-EA77D8C8BD5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100464" y="1759861"/>
                <a:ext cx="1371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F5592E82-811F-3EFB-198A-E8B671600CA4}"/>
                  </a:ext>
                </a:extLst>
              </p14:cNvPr>
              <p14:cNvContentPartPr/>
              <p14:nvPr/>
            </p14:nvContentPartPr>
            <p14:xfrm>
              <a:off x="3391704" y="1537381"/>
              <a:ext cx="167760" cy="3189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F5592E82-811F-3EFB-198A-E8B671600CA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385584" y="1531261"/>
                <a:ext cx="18000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973F100D-C3CA-6B58-9441-1E53300BFF09}"/>
                  </a:ext>
                </a:extLst>
              </p14:cNvPr>
              <p14:cNvContentPartPr/>
              <p14:nvPr/>
            </p14:nvContentPartPr>
            <p14:xfrm>
              <a:off x="3508344" y="1641421"/>
              <a:ext cx="163440" cy="13140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973F100D-C3CA-6B58-9441-1E53300BFF0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502224" y="1635301"/>
                <a:ext cx="1756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EC500F9F-AC4A-BFF1-94C4-6999E4536802}"/>
                  </a:ext>
                </a:extLst>
              </p14:cNvPr>
              <p14:cNvContentPartPr/>
              <p14:nvPr/>
            </p14:nvContentPartPr>
            <p14:xfrm>
              <a:off x="3545784" y="1633141"/>
              <a:ext cx="113760" cy="1947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EC500F9F-AC4A-BFF1-94C4-6999E453680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539664" y="1627021"/>
                <a:ext cx="1260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4E6BDC75-4EFD-7731-358E-3CE1DAD3A847}"/>
                  </a:ext>
                </a:extLst>
              </p14:cNvPr>
              <p14:cNvContentPartPr/>
              <p14:nvPr/>
            </p14:nvContentPartPr>
            <p14:xfrm>
              <a:off x="3737664" y="1706581"/>
              <a:ext cx="32040" cy="15372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4E6BDC75-4EFD-7731-358E-3CE1DAD3A84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731544" y="1700461"/>
                <a:ext cx="4428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D3EBD248-DE96-B40E-5CB8-ACB1DA0F1579}"/>
                  </a:ext>
                </a:extLst>
              </p14:cNvPr>
              <p14:cNvContentPartPr/>
              <p14:nvPr/>
            </p14:nvContentPartPr>
            <p14:xfrm>
              <a:off x="3840264" y="1593901"/>
              <a:ext cx="127080" cy="22248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D3EBD248-DE96-B40E-5CB8-ACB1DA0F157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834144" y="1587781"/>
                <a:ext cx="1393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E2A27635-41DB-D5B9-4B6B-E6DAFD2293C2}"/>
                  </a:ext>
                </a:extLst>
              </p14:cNvPr>
              <p14:cNvContentPartPr/>
              <p14:nvPr/>
            </p14:nvContentPartPr>
            <p14:xfrm>
              <a:off x="4034664" y="1709461"/>
              <a:ext cx="37440" cy="11772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E2A27635-41DB-D5B9-4B6B-E6DAFD2293C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028544" y="1703341"/>
                <a:ext cx="496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FF26C7DB-B456-C6D4-2A77-BE523CE02D7C}"/>
                  </a:ext>
                </a:extLst>
              </p14:cNvPr>
              <p14:cNvContentPartPr/>
              <p14:nvPr/>
            </p14:nvContentPartPr>
            <p14:xfrm>
              <a:off x="4149144" y="1623421"/>
              <a:ext cx="60120" cy="19044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FF26C7DB-B456-C6D4-2A77-BE523CE02D7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143024" y="1617301"/>
                <a:ext cx="7236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D4DC2C38-0494-DEEC-AB8D-FE228AB3765E}"/>
                  </a:ext>
                </a:extLst>
              </p14:cNvPr>
              <p14:cNvContentPartPr/>
              <p14:nvPr/>
            </p14:nvContentPartPr>
            <p14:xfrm>
              <a:off x="4155624" y="1625581"/>
              <a:ext cx="132480" cy="38880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D4DC2C38-0494-DEEC-AB8D-FE228AB3765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149504" y="1619461"/>
                <a:ext cx="14472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E2D3B9F6-D1FA-A806-E347-5536F539F5A8}"/>
                  </a:ext>
                </a:extLst>
              </p14:cNvPr>
              <p14:cNvContentPartPr/>
              <p14:nvPr/>
            </p14:nvContentPartPr>
            <p14:xfrm>
              <a:off x="4355064" y="1444141"/>
              <a:ext cx="198000" cy="47988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E2D3B9F6-D1FA-A806-E347-5536F539F5A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348944" y="1438021"/>
                <a:ext cx="210240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1E32683D-E930-F455-71B2-C339587D5512}"/>
                  </a:ext>
                </a:extLst>
              </p14:cNvPr>
              <p14:cNvContentPartPr/>
              <p14:nvPr/>
            </p14:nvContentPartPr>
            <p14:xfrm>
              <a:off x="5463144" y="1495261"/>
              <a:ext cx="266040" cy="27432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1E32683D-E930-F455-71B2-C339587D551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457024" y="1489141"/>
                <a:ext cx="27828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C2620A32-D410-1D26-BF53-92EA877868CD}"/>
                  </a:ext>
                </a:extLst>
              </p14:cNvPr>
              <p14:cNvContentPartPr/>
              <p14:nvPr/>
            </p14:nvContentPartPr>
            <p14:xfrm>
              <a:off x="6017904" y="1558621"/>
              <a:ext cx="16560" cy="2340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C2620A32-D410-1D26-BF53-92EA877868C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011784" y="1552501"/>
                <a:ext cx="288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7F7A0227-218E-8937-018E-D85206010490}"/>
                  </a:ext>
                </a:extLst>
              </p14:cNvPr>
              <p14:cNvContentPartPr/>
              <p14:nvPr/>
            </p14:nvContentPartPr>
            <p14:xfrm>
              <a:off x="6425939" y="1438561"/>
              <a:ext cx="23400" cy="25884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7F7A0227-218E-8937-018E-D85206010490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419819" y="1432441"/>
                <a:ext cx="356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42084E69-A8C0-D3A9-805C-6217DE25E4C0}"/>
                  </a:ext>
                </a:extLst>
              </p14:cNvPr>
              <p14:cNvContentPartPr/>
              <p14:nvPr/>
            </p14:nvContentPartPr>
            <p14:xfrm>
              <a:off x="6525659" y="1418401"/>
              <a:ext cx="56520" cy="29808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42084E69-A8C0-D3A9-805C-6217DE25E4C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519539" y="1412281"/>
                <a:ext cx="6876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6720537B-9055-3518-D4A3-0A6293F49831}"/>
                  </a:ext>
                </a:extLst>
              </p14:cNvPr>
              <p14:cNvContentPartPr/>
              <p14:nvPr/>
            </p14:nvContentPartPr>
            <p14:xfrm>
              <a:off x="6755339" y="1422721"/>
              <a:ext cx="246600" cy="16776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6720537B-9055-3518-D4A3-0A6293F4983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749219" y="1416601"/>
                <a:ext cx="25884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03F9692A-E481-387D-4497-60F97E458283}"/>
                  </a:ext>
                </a:extLst>
              </p14:cNvPr>
              <p14:cNvContentPartPr/>
              <p14:nvPr/>
            </p14:nvContentPartPr>
            <p14:xfrm>
              <a:off x="6808979" y="1461241"/>
              <a:ext cx="160200" cy="14724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03F9692A-E481-387D-4497-60F97E45828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802859" y="1455121"/>
                <a:ext cx="1724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AC9CE5E9-CA36-CF95-CA6A-198EC2043647}"/>
                  </a:ext>
                </a:extLst>
              </p14:cNvPr>
              <p14:cNvContentPartPr/>
              <p14:nvPr/>
            </p14:nvContentPartPr>
            <p14:xfrm>
              <a:off x="7110659" y="1389601"/>
              <a:ext cx="159840" cy="17316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AC9CE5E9-CA36-CF95-CA6A-198EC2043647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104539" y="1383481"/>
                <a:ext cx="17208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BCDC603C-7490-92B7-A35F-E74426D43568}"/>
                  </a:ext>
                </a:extLst>
              </p14:cNvPr>
              <p14:cNvContentPartPr/>
              <p14:nvPr/>
            </p14:nvContentPartPr>
            <p14:xfrm>
              <a:off x="6667859" y="1576441"/>
              <a:ext cx="686520" cy="5508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BCDC603C-7490-92B7-A35F-E74426D43568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661739" y="1570321"/>
                <a:ext cx="6987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5CA1FA9D-EDF7-364B-8C4C-ABBB98913119}"/>
                  </a:ext>
                </a:extLst>
              </p14:cNvPr>
              <p14:cNvContentPartPr/>
              <p14:nvPr/>
            </p14:nvContentPartPr>
            <p14:xfrm>
              <a:off x="6421619" y="1433881"/>
              <a:ext cx="64800" cy="45756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5CA1FA9D-EDF7-364B-8C4C-ABBB98913119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415499" y="1427761"/>
                <a:ext cx="7704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371CB382-6F79-01A3-8BEF-1A34E76A0DF5}"/>
                  </a:ext>
                </a:extLst>
              </p14:cNvPr>
              <p14:cNvContentPartPr/>
              <p14:nvPr/>
            </p14:nvContentPartPr>
            <p14:xfrm>
              <a:off x="6507659" y="1398961"/>
              <a:ext cx="93960" cy="52308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371CB382-6F79-01A3-8BEF-1A34E76A0DF5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501539" y="1392841"/>
                <a:ext cx="106200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635812ED-7831-C438-D3BC-216A999A4B73}"/>
                  </a:ext>
                </a:extLst>
              </p14:cNvPr>
              <p14:cNvContentPartPr/>
              <p14:nvPr/>
            </p14:nvContentPartPr>
            <p14:xfrm>
              <a:off x="6775139" y="1692001"/>
              <a:ext cx="363600" cy="18468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635812ED-7831-C438-D3BC-216A999A4B7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769019" y="1685881"/>
                <a:ext cx="3758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B8D24CC9-607F-BDA3-2676-19A75DA6E745}"/>
                  </a:ext>
                </a:extLst>
              </p14:cNvPr>
              <p14:cNvContentPartPr/>
              <p14:nvPr/>
            </p14:nvContentPartPr>
            <p14:xfrm>
              <a:off x="7162859" y="1612441"/>
              <a:ext cx="113760" cy="20412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B8D24CC9-607F-BDA3-2676-19A75DA6E74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156739" y="1606321"/>
                <a:ext cx="12600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78829FC3-4D6D-7956-356A-8C56A7418F08}"/>
                  </a:ext>
                </a:extLst>
              </p14:cNvPr>
              <p14:cNvContentPartPr/>
              <p14:nvPr/>
            </p14:nvContentPartPr>
            <p14:xfrm>
              <a:off x="7240259" y="1675441"/>
              <a:ext cx="158040" cy="15372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78829FC3-4D6D-7956-356A-8C56A7418F08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234139" y="1669321"/>
                <a:ext cx="17028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09C164E4-2280-B26A-8C34-90E9B08CA336}"/>
                  </a:ext>
                </a:extLst>
              </p14:cNvPr>
              <p14:cNvContentPartPr/>
              <p14:nvPr/>
            </p14:nvContentPartPr>
            <p14:xfrm>
              <a:off x="7249259" y="1756081"/>
              <a:ext cx="145080" cy="4932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09C164E4-2280-B26A-8C34-90E9B08CA336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243139" y="1749961"/>
                <a:ext cx="1573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10B626BE-6C62-653D-ED7B-138B56893142}"/>
                  </a:ext>
                </a:extLst>
              </p14:cNvPr>
              <p14:cNvContentPartPr/>
              <p14:nvPr/>
            </p14:nvContentPartPr>
            <p14:xfrm>
              <a:off x="7405139" y="1609921"/>
              <a:ext cx="149040" cy="27684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10B626BE-6C62-653D-ED7B-138B56893142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399019" y="1603801"/>
                <a:ext cx="1612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86DABAAE-2511-7037-11D0-BC9D23B8EE72}"/>
                  </a:ext>
                </a:extLst>
              </p14:cNvPr>
              <p14:cNvContentPartPr/>
              <p14:nvPr/>
            </p14:nvContentPartPr>
            <p14:xfrm>
              <a:off x="7646699" y="1554481"/>
              <a:ext cx="170640" cy="2340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86DABAAE-2511-7037-11D0-BC9D23B8EE72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640579" y="1548361"/>
                <a:ext cx="1828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BBE4D0DE-460F-7594-B3E9-5DEE1C5BF13D}"/>
                  </a:ext>
                </a:extLst>
              </p14:cNvPr>
              <p14:cNvContentPartPr/>
              <p14:nvPr/>
            </p14:nvContentPartPr>
            <p14:xfrm>
              <a:off x="7935779" y="1347121"/>
              <a:ext cx="265680" cy="40428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BBE4D0DE-460F-7594-B3E9-5DEE1C5BF13D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929659" y="1341001"/>
                <a:ext cx="27792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31AC32FA-91B4-E1F7-95D0-D33AFA7E62CC}"/>
                  </a:ext>
                </a:extLst>
              </p14:cNvPr>
              <p14:cNvContentPartPr/>
              <p14:nvPr/>
            </p14:nvContentPartPr>
            <p14:xfrm>
              <a:off x="8224139" y="1678681"/>
              <a:ext cx="193680" cy="18324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31AC32FA-91B4-E1F7-95D0-D33AFA7E62CC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218019" y="1672561"/>
                <a:ext cx="2059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FB8AF1BC-447A-5DD3-7F88-D19CA2363247}"/>
                  </a:ext>
                </a:extLst>
              </p14:cNvPr>
              <p14:cNvContentPartPr/>
              <p14:nvPr/>
            </p14:nvContentPartPr>
            <p14:xfrm>
              <a:off x="8436899" y="1317241"/>
              <a:ext cx="96840" cy="52020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FB8AF1BC-447A-5DD3-7F88-D19CA2363247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430779" y="1311121"/>
                <a:ext cx="109080" cy="5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A4209B83-AB84-8428-F6E2-F7C4DAA62278}"/>
                  </a:ext>
                </a:extLst>
              </p14:cNvPr>
              <p14:cNvContentPartPr/>
              <p14:nvPr/>
            </p14:nvContentPartPr>
            <p14:xfrm>
              <a:off x="8506019" y="1337761"/>
              <a:ext cx="111960" cy="57744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A4209B83-AB84-8428-F6E2-F7C4DAA62278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499899" y="1331641"/>
                <a:ext cx="124200" cy="58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E9A56039-CFC3-11AB-616E-25711B24D05E}"/>
                  </a:ext>
                </a:extLst>
              </p14:cNvPr>
              <p14:cNvContentPartPr/>
              <p14:nvPr/>
            </p14:nvContentPartPr>
            <p14:xfrm>
              <a:off x="8629499" y="1725121"/>
              <a:ext cx="176400" cy="13896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E9A56039-CFC3-11AB-616E-25711B24D05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8623379" y="1719001"/>
                <a:ext cx="18864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221592C8-B651-28CA-652A-3D7DD79CFE87}"/>
                  </a:ext>
                </a:extLst>
              </p14:cNvPr>
              <p14:cNvContentPartPr/>
              <p14:nvPr/>
            </p14:nvContentPartPr>
            <p14:xfrm>
              <a:off x="8884019" y="1348561"/>
              <a:ext cx="157680" cy="19152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221592C8-B651-28CA-652A-3D7DD79CFE8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877899" y="1342441"/>
                <a:ext cx="16992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BD9CEB4B-F983-A141-8DF4-4E0FF1FBB787}"/>
                  </a:ext>
                </a:extLst>
              </p14:cNvPr>
              <p14:cNvContentPartPr/>
              <p14:nvPr/>
            </p14:nvContentPartPr>
            <p14:xfrm>
              <a:off x="8849459" y="1612441"/>
              <a:ext cx="277920" cy="5508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BD9CEB4B-F983-A141-8DF4-4E0FF1FBB78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8843339" y="1606321"/>
                <a:ext cx="2901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F697624F-9FAA-2E38-4897-74250786087C}"/>
                  </a:ext>
                </a:extLst>
              </p14:cNvPr>
              <p14:cNvContentPartPr/>
              <p14:nvPr/>
            </p14:nvContentPartPr>
            <p14:xfrm>
              <a:off x="9250859" y="1372681"/>
              <a:ext cx="131400" cy="41832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F697624F-9FAA-2E38-4897-74250786087C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9244739" y="1366561"/>
                <a:ext cx="14364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015E0C59-E9A1-CEF3-7489-A688CF2533DD}"/>
                  </a:ext>
                </a:extLst>
              </p14:cNvPr>
              <p14:cNvContentPartPr/>
              <p14:nvPr/>
            </p14:nvContentPartPr>
            <p14:xfrm>
              <a:off x="9242579" y="1326601"/>
              <a:ext cx="250200" cy="26388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015E0C59-E9A1-CEF3-7489-A688CF2533DD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9236459" y="1320481"/>
                <a:ext cx="26244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7F9EF0A9-26EF-6AE4-16D2-AFD920E0D382}"/>
                  </a:ext>
                </a:extLst>
              </p14:cNvPr>
              <p14:cNvContentPartPr/>
              <p14:nvPr/>
            </p14:nvContentPartPr>
            <p14:xfrm>
              <a:off x="9528419" y="1184401"/>
              <a:ext cx="236520" cy="60264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7F9EF0A9-26EF-6AE4-16D2-AFD920E0D382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9522299" y="1178281"/>
                <a:ext cx="248760" cy="61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8" name="Group 267">
            <a:extLst>
              <a:ext uri="{FF2B5EF4-FFF2-40B4-BE49-F238E27FC236}">
                <a16:creationId xmlns:a16="http://schemas.microsoft.com/office/drawing/2014/main" id="{0C384676-BD65-BC74-9DFF-43FD46CFFCD4}"/>
              </a:ext>
            </a:extLst>
          </p:cNvPr>
          <p:cNvGrpSpPr/>
          <p:nvPr/>
        </p:nvGrpSpPr>
        <p:grpSpPr>
          <a:xfrm>
            <a:off x="5967864" y="1549261"/>
            <a:ext cx="82440" cy="240840"/>
            <a:chOff x="5967864" y="1549261"/>
            <a:chExt cx="8244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565AE75-D37F-EDC9-8F40-6917023D9597}"/>
                    </a:ext>
                  </a:extLst>
                </p14:cNvPr>
                <p14:cNvContentPartPr/>
                <p14:nvPr/>
              </p14:nvContentPartPr>
              <p14:xfrm>
                <a:off x="5967864" y="1549261"/>
                <a:ext cx="82440" cy="716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565AE75-D37F-EDC9-8F40-6917023D959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961744" y="1543141"/>
                  <a:ext cx="946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E07E7402-D9E3-4DBD-40DD-F0405D6C4144}"/>
                    </a:ext>
                  </a:extLst>
                </p14:cNvPr>
                <p14:cNvContentPartPr/>
                <p14:nvPr/>
              </p14:nvContentPartPr>
              <p14:xfrm>
                <a:off x="5973984" y="1716301"/>
                <a:ext cx="70200" cy="738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E07E7402-D9E3-4DBD-40DD-F0405D6C414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967864" y="1710181"/>
                  <a:ext cx="8244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3CBD4396-F1DD-C47D-997C-6D04C4734CE1}"/>
              </a:ext>
            </a:extLst>
          </p:cNvPr>
          <p:cNvGrpSpPr/>
          <p:nvPr/>
        </p:nvGrpSpPr>
        <p:grpSpPr>
          <a:xfrm>
            <a:off x="5605089" y="2042513"/>
            <a:ext cx="6499080" cy="3467160"/>
            <a:chOff x="5605089" y="2042513"/>
            <a:chExt cx="6499080" cy="346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E7BA006-9568-3773-E86F-E71C49B18385}"/>
                    </a:ext>
                  </a:extLst>
                </p14:cNvPr>
                <p14:cNvContentPartPr/>
                <p14:nvPr/>
              </p14:nvContentPartPr>
              <p14:xfrm>
                <a:off x="5634609" y="2324753"/>
                <a:ext cx="1115280" cy="9658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E7BA006-9568-3773-E86F-E71C49B1838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28489" y="2318633"/>
                  <a:ext cx="1127520" cy="9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237F3B5-D58D-EE37-8C8E-3391266CF728}"/>
                    </a:ext>
                  </a:extLst>
                </p14:cNvPr>
                <p14:cNvContentPartPr/>
                <p14:nvPr/>
              </p14:nvContentPartPr>
              <p14:xfrm>
                <a:off x="6758169" y="2042513"/>
                <a:ext cx="1758600" cy="2977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237F3B5-D58D-EE37-8C8E-3391266CF72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752049" y="2036393"/>
                  <a:ext cx="17708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95EFC1E6-D65F-7053-3726-45ABB50B4FCC}"/>
                    </a:ext>
                  </a:extLst>
                </p14:cNvPr>
                <p14:cNvContentPartPr/>
                <p14:nvPr/>
              </p14:nvContentPartPr>
              <p14:xfrm>
                <a:off x="8504529" y="2066993"/>
                <a:ext cx="1501200" cy="2390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95EFC1E6-D65F-7053-3726-45ABB50B4FC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498409" y="2060873"/>
                  <a:ext cx="15134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238AA83-EA49-9B24-3F3D-B929D8E77F18}"/>
                    </a:ext>
                  </a:extLst>
                </p14:cNvPr>
                <p14:cNvContentPartPr/>
                <p14:nvPr/>
              </p14:nvContentPartPr>
              <p14:xfrm>
                <a:off x="5605089" y="3382433"/>
                <a:ext cx="941400" cy="12510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238AA83-EA49-9B24-3F3D-B929D8E77F1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598969" y="3376313"/>
                  <a:ext cx="953640" cy="12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23085510-02A6-203A-13D4-54A7C8BDD85D}"/>
                    </a:ext>
                  </a:extLst>
                </p14:cNvPr>
                <p14:cNvContentPartPr/>
                <p14:nvPr/>
              </p14:nvContentPartPr>
              <p14:xfrm>
                <a:off x="6506529" y="4666553"/>
                <a:ext cx="22680" cy="50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23085510-02A6-203A-13D4-54A7C8BDD85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500409" y="4660433"/>
                  <a:ext cx="349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BA4CA410-0D36-30CE-4BBA-3B6AE86B4EC4}"/>
                    </a:ext>
                  </a:extLst>
                </p14:cNvPr>
                <p14:cNvContentPartPr/>
                <p14:nvPr/>
              </p14:nvContentPartPr>
              <p14:xfrm>
                <a:off x="6478449" y="4652873"/>
                <a:ext cx="2587680" cy="8276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BA4CA410-0D36-30CE-4BBA-3B6AE86B4EC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472329" y="4646753"/>
                  <a:ext cx="2599920" cy="83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1B8FFC11-F36F-E543-0AE5-D2BAB22EC530}"/>
                    </a:ext>
                  </a:extLst>
                </p14:cNvPr>
                <p14:cNvContentPartPr/>
                <p14:nvPr/>
              </p14:nvContentPartPr>
              <p14:xfrm>
                <a:off x="9100689" y="4942313"/>
                <a:ext cx="2313000" cy="5673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1B8FFC11-F36F-E543-0AE5-D2BAB22EC53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094569" y="4936193"/>
                  <a:ext cx="232524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8A8C3B84-AD31-E48D-B4A7-BB6EAA71EAC1}"/>
                    </a:ext>
                  </a:extLst>
                </p14:cNvPr>
                <p14:cNvContentPartPr/>
                <p14:nvPr/>
              </p14:nvContentPartPr>
              <p14:xfrm>
                <a:off x="10030209" y="2304953"/>
                <a:ext cx="2073960" cy="10184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8A8C3B84-AD31-E48D-B4A7-BB6EAA71EAC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024089" y="2298833"/>
                  <a:ext cx="2086200" cy="10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4269E8B9-5529-890C-B74B-C0FC82FAF1F7}"/>
                    </a:ext>
                  </a:extLst>
                </p14:cNvPr>
                <p14:cNvContentPartPr/>
                <p14:nvPr/>
              </p14:nvContentPartPr>
              <p14:xfrm>
                <a:off x="11436009" y="3290273"/>
                <a:ext cx="658800" cy="17222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4269E8B9-5529-890C-B74B-C0FC82FAF1F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429889" y="3284153"/>
                  <a:ext cx="671040" cy="173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636D8F7E-CDA4-DCA1-FD33-D90108225124}"/>
                  </a:ext>
                </a:extLst>
              </p14:cNvPr>
              <p14:cNvContentPartPr/>
              <p14:nvPr/>
            </p14:nvContentPartPr>
            <p14:xfrm>
              <a:off x="5653689" y="3284153"/>
              <a:ext cx="3598200" cy="51912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636D8F7E-CDA4-DCA1-FD33-D90108225124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5647569" y="3278033"/>
                <a:ext cx="3610440" cy="53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964CAE43-5BC7-119A-8E34-E9D25D896F19}"/>
                  </a:ext>
                </a:extLst>
              </p14:cNvPr>
              <p14:cNvContentPartPr/>
              <p14:nvPr/>
            </p14:nvContentPartPr>
            <p14:xfrm>
              <a:off x="5640369" y="3214673"/>
              <a:ext cx="64800" cy="1188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964CAE43-5BC7-119A-8E34-E9D25D896F19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634249" y="3208553"/>
                <a:ext cx="770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EF0E6417-60F1-DE01-3103-BA737DD23DEC}"/>
                  </a:ext>
                </a:extLst>
              </p14:cNvPr>
              <p14:cNvContentPartPr/>
              <p14:nvPr/>
            </p14:nvContentPartPr>
            <p14:xfrm>
              <a:off x="5615889" y="3027473"/>
              <a:ext cx="3869640" cy="101448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EF0E6417-60F1-DE01-3103-BA737DD23DEC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5609769" y="3021353"/>
                <a:ext cx="3881880" cy="10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22CF815A-5557-2E83-86C4-B07B5D4510AF}"/>
                  </a:ext>
                </a:extLst>
              </p14:cNvPr>
              <p14:cNvContentPartPr/>
              <p14:nvPr/>
            </p14:nvContentPartPr>
            <p14:xfrm>
              <a:off x="7444689" y="3661793"/>
              <a:ext cx="270000" cy="5004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22CF815A-5557-2E83-86C4-B07B5D4510AF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438569" y="3655673"/>
                <a:ext cx="2822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404" name="Ink 403">
                <a:extLst>
                  <a:ext uri="{FF2B5EF4-FFF2-40B4-BE49-F238E27FC236}">
                    <a16:creationId xmlns:a16="http://schemas.microsoft.com/office/drawing/2014/main" id="{97644AF9-7D12-B27A-9DA8-897F44930B67}"/>
                  </a:ext>
                </a:extLst>
              </p14:cNvPr>
              <p14:cNvContentPartPr/>
              <p14:nvPr/>
            </p14:nvContentPartPr>
            <p14:xfrm>
              <a:off x="9277809" y="3625433"/>
              <a:ext cx="21240" cy="15840"/>
            </p14:xfrm>
          </p:contentPart>
        </mc:Choice>
        <mc:Fallback xmlns="">
          <p:pic>
            <p:nvPicPr>
              <p:cNvPr id="404" name="Ink 403">
                <a:extLst>
                  <a:ext uri="{FF2B5EF4-FFF2-40B4-BE49-F238E27FC236}">
                    <a16:creationId xmlns:a16="http://schemas.microsoft.com/office/drawing/2014/main" id="{97644AF9-7D12-B27A-9DA8-897F44930B67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9271689" y="3619313"/>
                <a:ext cx="3348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7" name="Group 406">
            <a:extLst>
              <a:ext uri="{FF2B5EF4-FFF2-40B4-BE49-F238E27FC236}">
                <a16:creationId xmlns:a16="http://schemas.microsoft.com/office/drawing/2014/main" id="{C0A652BD-0F89-DEF3-1C38-5F1FC445E514}"/>
              </a:ext>
            </a:extLst>
          </p:cNvPr>
          <p:cNvGrpSpPr/>
          <p:nvPr/>
        </p:nvGrpSpPr>
        <p:grpSpPr>
          <a:xfrm>
            <a:off x="9075129" y="3629753"/>
            <a:ext cx="221400" cy="247320"/>
            <a:chOff x="9075129" y="3629753"/>
            <a:chExt cx="221400" cy="24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241EF6BD-E3B5-EF49-8C51-587E99428F26}"/>
                    </a:ext>
                  </a:extLst>
                </p14:cNvPr>
                <p14:cNvContentPartPr/>
                <p14:nvPr/>
              </p14:nvContentPartPr>
              <p14:xfrm>
                <a:off x="9105369" y="3629753"/>
                <a:ext cx="191160" cy="21852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241EF6BD-E3B5-EF49-8C51-587E99428F2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099249" y="3623633"/>
                  <a:ext cx="2034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C9875309-F8DF-6E1D-2F8A-99A2B421D498}"/>
                    </a:ext>
                  </a:extLst>
                </p14:cNvPr>
                <p14:cNvContentPartPr/>
                <p14:nvPr/>
              </p14:nvContentPartPr>
              <p14:xfrm>
                <a:off x="9075129" y="3759353"/>
                <a:ext cx="155880" cy="11772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C9875309-F8DF-6E1D-2F8A-99A2B421D49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069009" y="3753233"/>
                  <a:ext cx="16812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5BE08236-9956-1EA0-5F6E-FD5127714631}"/>
              </a:ext>
            </a:extLst>
          </p:cNvPr>
          <p:cNvGrpSpPr/>
          <p:nvPr/>
        </p:nvGrpSpPr>
        <p:grpSpPr>
          <a:xfrm>
            <a:off x="8355489" y="3475313"/>
            <a:ext cx="700920" cy="398880"/>
            <a:chOff x="8355489" y="3475313"/>
            <a:chExt cx="700920" cy="39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A60CD06A-4320-1AB5-8E46-655498F6C7CC}"/>
                    </a:ext>
                  </a:extLst>
                </p14:cNvPr>
                <p14:cNvContentPartPr/>
                <p14:nvPr/>
              </p14:nvContentPartPr>
              <p14:xfrm>
                <a:off x="8398689" y="3497993"/>
                <a:ext cx="657720" cy="37620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A60CD06A-4320-1AB5-8E46-655498F6C7C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392569" y="3491873"/>
                  <a:ext cx="6699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7F8A7433-B456-396E-7B22-6DD4A7DBC046}"/>
                    </a:ext>
                  </a:extLst>
                </p14:cNvPr>
                <p14:cNvContentPartPr/>
                <p14:nvPr/>
              </p14:nvContentPartPr>
              <p14:xfrm>
                <a:off x="8355489" y="3475313"/>
                <a:ext cx="159480" cy="12564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7F8A7433-B456-396E-7B22-6DD4A7DBC04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349369" y="3469193"/>
                  <a:ext cx="1717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103D65A0-D853-C916-1FC1-3EB3FD0E41AE}"/>
                    </a:ext>
                  </a:extLst>
                </p14:cNvPr>
                <p14:cNvContentPartPr/>
                <p14:nvPr/>
              </p14:nvContentPartPr>
              <p14:xfrm>
                <a:off x="8365209" y="3476753"/>
                <a:ext cx="199800" cy="3528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103D65A0-D853-C916-1FC1-3EB3FD0E41A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359089" y="3470633"/>
                  <a:ext cx="21204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7" name="Group 416">
            <a:extLst>
              <a:ext uri="{FF2B5EF4-FFF2-40B4-BE49-F238E27FC236}">
                <a16:creationId xmlns:a16="http://schemas.microsoft.com/office/drawing/2014/main" id="{8C0F8B8E-89D7-26D0-3E49-1BA3E091F0F7}"/>
              </a:ext>
            </a:extLst>
          </p:cNvPr>
          <p:cNvGrpSpPr/>
          <p:nvPr/>
        </p:nvGrpSpPr>
        <p:grpSpPr>
          <a:xfrm>
            <a:off x="8055609" y="3491873"/>
            <a:ext cx="328320" cy="280440"/>
            <a:chOff x="8055609" y="3491873"/>
            <a:chExt cx="328320" cy="2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022AC8A6-E8DC-31D7-51CE-957B5BC3C979}"/>
                    </a:ext>
                  </a:extLst>
                </p14:cNvPr>
                <p14:cNvContentPartPr/>
                <p14:nvPr/>
              </p14:nvContentPartPr>
              <p14:xfrm>
                <a:off x="8086929" y="3491873"/>
                <a:ext cx="297000" cy="27900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022AC8A6-E8DC-31D7-51CE-957B5BC3C97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080809" y="3485753"/>
                  <a:ext cx="3092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FA881554-8F79-6D3D-3B5F-02AD2F70813D}"/>
                    </a:ext>
                  </a:extLst>
                </p14:cNvPr>
                <p14:cNvContentPartPr/>
                <p14:nvPr/>
              </p14:nvContentPartPr>
              <p14:xfrm>
                <a:off x="8055609" y="3671513"/>
                <a:ext cx="154800" cy="10080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FA881554-8F79-6D3D-3B5F-02AD2F70813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049489" y="3665393"/>
                  <a:ext cx="16704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0" name="Group 419">
            <a:extLst>
              <a:ext uri="{FF2B5EF4-FFF2-40B4-BE49-F238E27FC236}">
                <a16:creationId xmlns:a16="http://schemas.microsoft.com/office/drawing/2014/main" id="{BD15A6CB-60CC-1531-024F-DC4CDFEA6B88}"/>
              </a:ext>
            </a:extLst>
          </p:cNvPr>
          <p:cNvGrpSpPr/>
          <p:nvPr/>
        </p:nvGrpSpPr>
        <p:grpSpPr>
          <a:xfrm>
            <a:off x="7161729" y="3763673"/>
            <a:ext cx="896400" cy="126000"/>
            <a:chOff x="7161729" y="3763673"/>
            <a:chExt cx="896400" cy="12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D0874134-BA0C-7DB4-0433-F07D5F68134D}"/>
                    </a:ext>
                  </a:extLst>
                </p14:cNvPr>
                <p14:cNvContentPartPr/>
                <p14:nvPr/>
              </p14:nvContentPartPr>
              <p14:xfrm>
                <a:off x="7177929" y="3763673"/>
                <a:ext cx="880200" cy="9504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D0874134-BA0C-7DB4-0433-F07D5F68134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171809" y="3757553"/>
                  <a:ext cx="8924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573563F5-3577-54CC-DAF8-6DCC4B80666D}"/>
                    </a:ext>
                  </a:extLst>
                </p14:cNvPr>
                <p14:cNvContentPartPr/>
                <p14:nvPr/>
              </p14:nvContentPartPr>
              <p14:xfrm>
                <a:off x="7161729" y="3769073"/>
                <a:ext cx="140400" cy="12060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573563F5-3577-54CC-DAF8-6DCC4B80666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155609" y="3762953"/>
                  <a:ext cx="15264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3" name="Group 422">
            <a:extLst>
              <a:ext uri="{FF2B5EF4-FFF2-40B4-BE49-F238E27FC236}">
                <a16:creationId xmlns:a16="http://schemas.microsoft.com/office/drawing/2014/main" id="{E1A61F4A-663D-9DCB-C5F8-45E3224F483A}"/>
              </a:ext>
            </a:extLst>
          </p:cNvPr>
          <p:cNvGrpSpPr/>
          <p:nvPr/>
        </p:nvGrpSpPr>
        <p:grpSpPr>
          <a:xfrm>
            <a:off x="7008369" y="3541913"/>
            <a:ext cx="177120" cy="332280"/>
            <a:chOff x="7008369" y="3541913"/>
            <a:chExt cx="177120" cy="3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A6890B0B-9BCB-2FB1-8924-EA3A602AF490}"/>
                    </a:ext>
                  </a:extLst>
                </p14:cNvPr>
                <p14:cNvContentPartPr/>
                <p14:nvPr/>
              </p14:nvContentPartPr>
              <p14:xfrm>
                <a:off x="7052289" y="3552353"/>
                <a:ext cx="133200" cy="32184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A6890B0B-9BCB-2FB1-8924-EA3A602AF49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046169" y="3546233"/>
                  <a:ext cx="1454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C3D58054-2B77-81E9-FCD0-BA13CEC50708}"/>
                    </a:ext>
                  </a:extLst>
                </p14:cNvPr>
                <p14:cNvContentPartPr/>
                <p14:nvPr/>
              </p14:nvContentPartPr>
              <p14:xfrm>
                <a:off x="7008369" y="3541913"/>
                <a:ext cx="135360" cy="8856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C3D58054-2B77-81E9-FCD0-BA13CEC5070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002249" y="3535793"/>
                  <a:ext cx="14760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424" name="Ink 423">
                <a:extLst>
                  <a:ext uri="{FF2B5EF4-FFF2-40B4-BE49-F238E27FC236}">
                    <a16:creationId xmlns:a16="http://schemas.microsoft.com/office/drawing/2014/main" id="{F3C01790-9A93-12EF-DA80-BD131BC3F675}"/>
                  </a:ext>
                </a:extLst>
              </p14:cNvPr>
              <p14:cNvContentPartPr/>
              <p14:nvPr/>
            </p14:nvContentPartPr>
            <p14:xfrm>
              <a:off x="7019889" y="3487193"/>
              <a:ext cx="6120" cy="11160"/>
            </p14:xfrm>
          </p:contentPart>
        </mc:Choice>
        <mc:Fallback xmlns="">
          <p:pic>
            <p:nvPicPr>
              <p:cNvPr id="424" name="Ink 423">
                <a:extLst>
                  <a:ext uri="{FF2B5EF4-FFF2-40B4-BE49-F238E27FC236}">
                    <a16:creationId xmlns:a16="http://schemas.microsoft.com/office/drawing/2014/main" id="{F3C01790-9A93-12EF-DA80-BD131BC3F675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7013769" y="3481073"/>
                <a:ext cx="18360" cy="2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0" name="Group 429">
            <a:extLst>
              <a:ext uri="{FF2B5EF4-FFF2-40B4-BE49-F238E27FC236}">
                <a16:creationId xmlns:a16="http://schemas.microsoft.com/office/drawing/2014/main" id="{7E2EBCB0-D4F7-B260-3634-CA5E37D3D9C0}"/>
              </a:ext>
            </a:extLst>
          </p:cNvPr>
          <p:cNvGrpSpPr/>
          <p:nvPr/>
        </p:nvGrpSpPr>
        <p:grpSpPr>
          <a:xfrm>
            <a:off x="6357489" y="3052673"/>
            <a:ext cx="171720" cy="252360"/>
            <a:chOff x="6357489" y="3052673"/>
            <a:chExt cx="17172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70317CCE-24FD-10A6-D3B7-9B4DECBFB9E4}"/>
                    </a:ext>
                  </a:extLst>
                </p14:cNvPr>
                <p14:cNvContentPartPr/>
                <p14:nvPr/>
              </p14:nvContentPartPr>
              <p14:xfrm>
                <a:off x="6367929" y="3052673"/>
                <a:ext cx="161280" cy="21492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70317CCE-24FD-10A6-D3B7-9B4DECBFB9E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361809" y="3046553"/>
                  <a:ext cx="1735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8CD40916-EE82-1EB0-124A-4BC7A787FD71}"/>
                    </a:ext>
                  </a:extLst>
                </p14:cNvPr>
                <p14:cNvContentPartPr/>
                <p14:nvPr/>
              </p14:nvContentPartPr>
              <p14:xfrm>
                <a:off x="6357489" y="3197033"/>
                <a:ext cx="117720" cy="10800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8CD40916-EE82-1EB0-124A-4BC7A787FD7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351369" y="3190913"/>
                  <a:ext cx="12996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A6FD13ED-DD0F-D135-8003-91BF1F7D02FD}"/>
              </a:ext>
            </a:extLst>
          </p:cNvPr>
          <p:cNvGrpSpPr/>
          <p:nvPr/>
        </p:nvGrpSpPr>
        <p:grpSpPr>
          <a:xfrm>
            <a:off x="5660889" y="3019913"/>
            <a:ext cx="1392840" cy="549360"/>
            <a:chOff x="5660889" y="3019913"/>
            <a:chExt cx="1392840" cy="54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D53B6CE0-1927-6B55-8C0F-0B5004FCD1E0}"/>
                    </a:ext>
                  </a:extLst>
                </p14:cNvPr>
                <p14:cNvContentPartPr/>
                <p14:nvPr/>
              </p14:nvContentPartPr>
              <p14:xfrm>
                <a:off x="6523089" y="3019913"/>
                <a:ext cx="530640" cy="54936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D53B6CE0-1927-6B55-8C0F-0B5004FCD1E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516969" y="3013793"/>
                  <a:ext cx="54288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8B065EF6-6F52-9C8F-43CD-FF294DDFB1DC}"/>
                    </a:ext>
                  </a:extLst>
                </p14:cNvPr>
                <p14:cNvContentPartPr/>
                <p14:nvPr/>
              </p14:nvContentPartPr>
              <p14:xfrm>
                <a:off x="6515889" y="3027833"/>
                <a:ext cx="134280" cy="14184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8B065EF6-6F52-9C8F-43CD-FF294DDFB1D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509769" y="3021713"/>
                  <a:ext cx="146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93B9D7A4-4F0F-15E6-3706-F981E0991A1E}"/>
                    </a:ext>
                  </a:extLst>
                </p14:cNvPr>
                <p14:cNvContentPartPr/>
                <p14:nvPr/>
              </p14:nvContentPartPr>
              <p14:xfrm>
                <a:off x="6335169" y="3301793"/>
                <a:ext cx="1800" cy="36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93B9D7A4-4F0F-15E6-3706-F981E0991A1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329049" y="3295673"/>
                  <a:ext cx="140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EC1A6AC2-79E4-ABE0-A371-36CAE8BA053E}"/>
                    </a:ext>
                  </a:extLst>
                </p14:cNvPr>
                <p14:cNvContentPartPr/>
                <p14:nvPr/>
              </p14:nvContentPartPr>
              <p14:xfrm>
                <a:off x="5660889" y="3288833"/>
                <a:ext cx="697680" cy="3276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EC1A6AC2-79E4-ABE0-A371-36CAE8BA053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654769" y="3282713"/>
                  <a:ext cx="709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3645BCDA-6ED4-4391-6DE3-091C6D6F8EFC}"/>
                    </a:ext>
                  </a:extLst>
                </p14:cNvPr>
                <p14:cNvContentPartPr/>
                <p14:nvPr/>
              </p14:nvContentPartPr>
              <p14:xfrm>
                <a:off x="5674929" y="3242393"/>
                <a:ext cx="194760" cy="16812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3645BCDA-6ED4-4391-6DE3-091C6D6F8EF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668809" y="3236273"/>
                  <a:ext cx="20700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489DEE90-5EB3-BB37-77A1-E1D6CA3591C0}"/>
              </a:ext>
            </a:extLst>
          </p:cNvPr>
          <p:cNvGrpSpPr/>
          <p:nvPr/>
        </p:nvGrpSpPr>
        <p:grpSpPr>
          <a:xfrm>
            <a:off x="5667729" y="3185873"/>
            <a:ext cx="3711240" cy="747360"/>
            <a:chOff x="5667729" y="3185873"/>
            <a:chExt cx="3711240" cy="74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933F7B47-C27E-20C0-F766-69D206EBC375}"/>
                    </a:ext>
                  </a:extLst>
                </p14:cNvPr>
                <p14:cNvContentPartPr/>
                <p14:nvPr/>
              </p14:nvContentPartPr>
              <p14:xfrm>
                <a:off x="5667729" y="3278393"/>
                <a:ext cx="45000" cy="126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933F7B47-C27E-20C0-F766-69D206EBC37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661609" y="3272273"/>
                  <a:ext cx="57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22FA9D1C-B7DA-8261-6592-4A8681282975}"/>
                    </a:ext>
                  </a:extLst>
                </p14:cNvPr>
                <p14:cNvContentPartPr/>
                <p14:nvPr/>
              </p14:nvContentPartPr>
              <p14:xfrm>
                <a:off x="5744409" y="3260753"/>
                <a:ext cx="51480" cy="176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22FA9D1C-B7DA-8261-6592-4A868128297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738289" y="3254633"/>
                  <a:ext cx="63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5F75FAC7-8EB0-393D-6F7A-678C0C28026D}"/>
                    </a:ext>
                  </a:extLst>
                </p14:cNvPr>
                <p14:cNvContentPartPr/>
                <p14:nvPr/>
              </p14:nvContentPartPr>
              <p14:xfrm>
                <a:off x="5871489" y="3220793"/>
                <a:ext cx="42480" cy="72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5F75FAC7-8EB0-393D-6F7A-678C0C28026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865369" y="3214673"/>
                  <a:ext cx="547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A83ED94E-54C1-97B9-AD8C-E14A2894B752}"/>
                    </a:ext>
                  </a:extLst>
                </p14:cNvPr>
                <p14:cNvContentPartPr/>
                <p14:nvPr/>
              </p14:nvContentPartPr>
              <p14:xfrm>
                <a:off x="5963289" y="3206033"/>
                <a:ext cx="57960" cy="169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A83ED94E-54C1-97B9-AD8C-E14A2894B75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957169" y="3199913"/>
                  <a:ext cx="70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20A502A7-78BF-FA17-5122-AF1E3188E5DB}"/>
                    </a:ext>
                  </a:extLst>
                </p14:cNvPr>
                <p14:cNvContentPartPr/>
                <p14:nvPr/>
              </p14:nvContentPartPr>
              <p14:xfrm>
                <a:off x="6065529" y="3194153"/>
                <a:ext cx="183240" cy="176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20A502A7-78BF-FA17-5122-AF1E3188E5D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059409" y="3188033"/>
                  <a:ext cx="195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6AB988F5-8CC8-04FC-BEC6-3310F2257450}"/>
                    </a:ext>
                  </a:extLst>
                </p14:cNvPr>
                <p14:cNvContentPartPr/>
                <p14:nvPr/>
              </p14:nvContentPartPr>
              <p14:xfrm>
                <a:off x="6298449" y="3185873"/>
                <a:ext cx="72000" cy="97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6AB988F5-8CC8-04FC-BEC6-3310F225745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292329" y="3179753"/>
                  <a:ext cx="84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2C0B1801-B000-D153-C883-38D2C6B261B0}"/>
                    </a:ext>
                  </a:extLst>
                </p14:cNvPr>
                <p14:cNvContentPartPr/>
                <p14:nvPr/>
              </p14:nvContentPartPr>
              <p14:xfrm>
                <a:off x="6429129" y="3202433"/>
                <a:ext cx="59040" cy="32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2C0B1801-B000-D153-C883-38D2C6B261B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423009" y="3196313"/>
                  <a:ext cx="712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EE5FA619-F7F5-326E-69FA-4AC02AEF42AA}"/>
                    </a:ext>
                  </a:extLst>
                </p14:cNvPr>
                <p14:cNvContentPartPr/>
                <p14:nvPr/>
              </p14:nvContentPartPr>
              <p14:xfrm>
                <a:off x="6579249" y="3214673"/>
                <a:ext cx="50400" cy="39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EE5FA619-F7F5-326E-69FA-4AC02AEF42A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573129" y="3208553"/>
                  <a:ext cx="626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176DDF1A-E283-16BD-44FF-021838AD7CE6}"/>
                    </a:ext>
                  </a:extLst>
                </p14:cNvPr>
                <p14:cNvContentPartPr/>
                <p14:nvPr/>
              </p14:nvContentPartPr>
              <p14:xfrm>
                <a:off x="6671049" y="3231593"/>
                <a:ext cx="34560" cy="187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176DDF1A-E283-16BD-44FF-021838AD7CE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664929" y="3225473"/>
                  <a:ext cx="46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E5DFFEFE-AB2C-33F1-75AB-54FB92C1979B}"/>
                    </a:ext>
                  </a:extLst>
                </p14:cNvPr>
                <p14:cNvContentPartPr/>
                <p14:nvPr/>
              </p14:nvContentPartPr>
              <p14:xfrm>
                <a:off x="6767889" y="3241313"/>
                <a:ext cx="36720" cy="208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E5DFFEFE-AB2C-33F1-75AB-54FB92C1979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761769" y="3235193"/>
                  <a:ext cx="48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0A906121-D46F-4854-B625-FDC5290EF3DE}"/>
                    </a:ext>
                  </a:extLst>
                </p14:cNvPr>
                <p14:cNvContentPartPr/>
                <p14:nvPr/>
              </p14:nvContentPartPr>
              <p14:xfrm>
                <a:off x="6882369" y="3260033"/>
                <a:ext cx="55080" cy="216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0A906121-D46F-4854-B625-FDC5290EF3D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876249" y="3253913"/>
                  <a:ext cx="67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81B0A438-C674-0285-1964-D136D0E69A86}"/>
                    </a:ext>
                  </a:extLst>
                </p14:cNvPr>
                <p14:cNvContentPartPr/>
                <p14:nvPr/>
              </p14:nvContentPartPr>
              <p14:xfrm>
                <a:off x="6978849" y="3296393"/>
                <a:ext cx="42480" cy="277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81B0A438-C674-0285-1964-D136D0E69A8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972729" y="3290273"/>
                  <a:ext cx="54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B255A88A-0712-6DF0-AE0A-82384847478B}"/>
                    </a:ext>
                  </a:extLst>
                </p14:cNvPr>
                <p14:cNvContentPartPr/>
                <p14:nvPr/>
              </p14:nvContentPartPr>
              <p14:xfrm>
                <a:off x="7037889" y="3337793"/>
                <a:ext cx="82800" cy="295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B255A88A-0712-6DF0-AE0A-82384847478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031769" y="3331673"/>
                  <a:ext cx="95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DD4F7F55-C3E4-E46D-A262-9D40F7B543A3}"/>
                    </a:ext>
                  </a:extLst>
                </p14:cNvPr>
                <p14:cNvContentPartPr/>
                <p14:nvPr/>
              </p14:nvContentPartPr>
              <p14:xfrm>
                <a:off x="7174329" y="3384593"/>
                <a:ext cx="36000" cy="255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DD4F7F55-C3E4-E46D-A262-9D40F7B543A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168209" y="3378473"/>
                  <a:ext cx="48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06BCF0ED-824B-7764-32BE-DE6FBA7A899F}"/>
                    </a:ext>
                  </a:extLst>
                </p14:cNvPr>
                <p14:cNvContentPartPr/>
                <p14:nvPr/>
              </p14:nvContentPartPr>
              <p14:xfrm>
                <a:off x="7273689" y="3427433"/>
                <a:ext cx="77400" cy="122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06BCF0ED-824B-7764-32BE-DE6FBA7A899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267569" y="3421313"/>
                  <a:ext cx="89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CF4F23DF-AB04-1B81-5D23-0FB54F61982D}"/>
                    </a:ext>
                  </a:extLst>
                </p14:cNvPr>
                <p14:cNvContentPartPr/>
                <p14:nvPr/>
              </p14:nvContentPartPr>
              <p14:xfrm>
                <a:off x="7359369" y="3459833"/>
                <a:ext cx="59040" cy="241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CF4F23DF-AB04-1B81-5D23-0FB54F61982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353249" y="3453713"/>
                  <a:ext cx="71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6B30FE05-DAA8-4EB7-D730-7948EA15ECCC}"/>
                    </a:ext>
                  </a:extLst>
                </p14:cNvPr>
                <p14:cNvContentPartPr/>
                <p14:nvPr/>
              </p14:nvContentPartPr>
              <p14:xfrm>
                <a:off x="7438569" y="3482153"/>
                <a:ext cx="28080" cy="1224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6B30FE05-DAA8-4EB7-D730-7948EA15ECC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432449" y="3476033"/>
                  <a:ext cx="403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F317F558-5B77-12E9-93B8-CCC6B01D1D9C}"/>
                    </a:ext>
                  </a:extLst>
                </p14:cNvPr>
                <p14:cNvContentPartPr/>
                <p14:nvPr/>
              </p14:nvContentPartPr>
              <p14:xfrm>
                <a:off x="7510209" y="3496913"/>
                <a:ext cx="37440" cy="900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F317F558-5B77-12E9-93B8-CCC6B01D1D9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504089" y="3490793"/>
                  <a:ext cx="49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123B667D-6E85-457A-A863-A92E6E208210}"/>
                    </a:ext>
                  </a:extLst>
                </p14:cNvPr>
                <p14:cNvContentPartPr/>
                <p14:nvPr/>
              </p14:nvContentPartPr>
              <p14:xfrm>
                <a:off x="7589769" y="3519593"/>
                <a:ext cx="145080" cy="374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123B667D-6E85-457A-A863-A92E6E20821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583649" y="3513473"/>
                  <a:ext cx="1573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EC3B229F-70AA-DD0B-05B9-662859861D8A}"/>
                    </a:ext>
                  </a:extLst>
                </p14:cNvPr>
                <p14:cNvContentPartPr/>
                <p14:nvPr/>
              </p14:nvContentPartPr>
              <p14:xfrm>
                <a:off x="7787409" y="3542633"/>
                <a:ext cx="67320" cy="140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EC3B229F-70AA-DD0B-05B9-662859861D8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781289" y="3536513"/>
                  <a:ext cx="79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C7541E97-69A2-6B37-DCCD-CB2D5FA973B1}"/>
                    </a:ext>
                  </a:extLst>
                </p14:cNvPr>
                <p14:cNvContentPartPr/>
                <p14:nvPr/>
              </p14:nvContentPartPr>
              <p14:xfrm>
                <a:off x="7906569" y="3527873"/>
                <a:ext cx="120240" cy="385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C7541E97-69A2-6B37-DCCD-CB2D5FA973B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900449" y="3521753"/>
                  <a:ext cx="1324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1F9D8453-7111-3619-574D-DABCEC30C436}"/>
                    </a:ext>
                  </a:extLst>
                </p14:cNvPr>
                <p14:cNvContentPartPr/>
                <p14:nvPr/>
              </p14:nvContentPartPr>
              <p14:xfrm>
                <a:off x="8058849" y="3574313"/>
                <a:ext cx="52920" cy="18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1F9D8453-7111-3619-574D-DABCEC30C43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052729" y="3568193"/>
                  <a:ext cx="651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9D7EEEB9-292C-7D08-1E6A-98AACA198DE4}"/>
                    </a:ext>
                  </a:extLst>
                </p14:cNvPr>
                <p14:cNvContentPartPr/>
                <p14:nvPr/>
              </p14:nvContentPartPr>
              <p14:xfrm>
                <a:off x="8167209" y="3572873"/>
                <a:ext cx="91080" cy="327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9D7EEEB9-292C-7D08-1E6A-98AACA198DE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161089" y="3566753"/>
                  <a:ext cx="1033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9FC8754D-CBE6-85F0-192B-D82BDA5829F0}"/>
                    </a:ext>
                  </a:extLst>
                </p14:cNvPr>
                <p14:cNvContentPartPr/>
                <p14:nvPr/>
              </p14:nvContentPartPr>
              <p14:xfrm>
                <a:off x="8316609" y="3595193"/>
                <a:ext cx="72360" cy="1044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9FC8754D-CBE6-85F0-192B-D82BDA5829F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310489" y="3589073"/>
                  <a:ext cx="846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A1819B88-6969-B612-6066-92E99C3BFC29}"/>
                    </a:ext>
                  </a:extLst>
                </p14:cNvPr>
                <p14:cNvContentPartPr/>
                <p14:nvPr/>
              </p14:nvContentPartPr>
              <p14:xfrm>
                <a:off x="8418129" y="3598793"/>
                <a:ext cx="38520" cy="1440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A1819B88-6969-B612-6066-92E99C3BFC2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412009" y="3592673"/>
                  <a:ext cx="50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1D03C8EA-D4C1-1D4A-6036-9C9698B5B1EF}"/>
                    </a:ext>
                  </a:extLst>
                </p14:cNvPr>
                <p14:cNvContentPartPr/>
                <p14:nvPr/>
              </p14:nvContentPartPr>
              <p14:xfrm>
                <a:off x="8517849" y="3580073"/>
                <a:ext cx="41760" cy="1908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1D03C8EA-D4C1-1D4A-6036-9C9698B5B1E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511729" y="3573953"/>
                  <a:ext cx="54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99777B52-7D14-2A86-FB48-D1D82A90AC45}"/>
                    </a:ext>
                  </a:extLst>
                </p14:cNvPr>
                <p14:cNvContentPartPr/>
                <p14:nvPr/>
              </p14:nvContentPartPr>
              <p14:xfrm>
                <a:off x="8610369" y="3595553"/>
                <a:ext cx="102600" cy="324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99777B52-7D14-2A86-FB48-D1D82A90AC4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604249" y="3589433"/>
                  <a:ext cx="1148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26C81A9F-3CAC-51D0-BB41-E483A07B8F69}"/>
                    </a:ext>
                  </a:extLst>
                </p14:cNvPr>
                <p14:cNvContentPartPr/>
                <p14:nvPr/>
              </p14:nvContentPartPr>
              <p14:xfrm>
                <a:off x="8734209" y="3610313"/>
                <a:ext cx="68760" cy="86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26C81A9F-3CAC-51D0-BB41-E483A07B8F6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728089" y="3604193"/>
                  <a:ext cx="81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24F24A96-FD4B-932A-ADCC-3EE4C121981B}"/>
                    </a:ext>
                  </a:extLst>
                </p14:cNvPr>
                <p14:cNvContentPartPr/>
                <p14:nvPr/>
              </p14:nvContentPartPr>
              <p14:xfrm>
                <a:off x="8867049" y="3627593"/>
                <a:ext cx="48960" cy="108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24F24A96-FD4B-932A-ADCC-3EE4C121981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860929" y="3621473"/>
                  <a:ext cx="612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1A73408A-7000-5866-3708-8A11DD447B0E}"/>
                    </a:ext>
                  </a:extLst>
                </p14:cNvPr>
                <p14:cNvContentPartPr/>
                <p14:nvPr/>
              </p14:nvContentPartPr>
              <p14:xfrm>
                <a:off x="8976489" y="3623633"/>
                <a:ext cx="25920" cy="201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1A73408A-7000-5866-3708-8A11DD447B0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970369" y="3617513"/>
                  <a:ext cx="38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7DF6572F-7C8D-517D-52E6-51C32ACB9194}"/>
                    </a:ext>
                  </a:extLst>
                </p14:cNvPr>
                <p14:cNvContentPartPr/>
                <p14:nvPr/>
              </p14:nvContentPartPr>
              <p14:xfrm>
                <a:off x="9115449" y="3641993"/>
                <a:ext cx="18000" cy="68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7DF6572F-7C8D-517D-52E6-51C32ACB919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109329" y="3635873"/>
                  <a:ext cx="302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0D74D7D2-812E-1DCA-9491-2719D271F577}"/>
                    </a:ext>
                  </a:extLst>
                </p14:cNvPr>
                <p14:cNvContentPartPr/>
                <p14:nvPr/>
              </p14:nvContentPartPr>
              <p14:xfrm>
                <a:off x="9302649" y="3683753"/>
                <a:ext cx="49320" cy="244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0D74D7D2-812E-1DCA-9491-2719D271F57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296529" y="3677633"/>
                  <a:ext cx="61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794C855E-3772-0668-C468-9565BFBC6A81}"/>
                    </a:ext>
                  </a:extLst>
                </p14:cNvPr>
                <p14:cNvContentPartPr/>
                <p14:nvPr/>
              </p14:nvContentPartPr>
              <p14:xfrm>
                <a:off x="9331809" y="3733433"/>
                <a:ext cx="47160" cy="9828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794C855E-3772-0668-C468-9565BFBC6A8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325689" y="3727313"/>
                  <a:ext cx="594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62F8B0FA-61FE-29EC-4F0D-A3153CDB4075}"/>
                    </a:ext>
                  </a:extLst>
                </p14:cNvPr>
                <p14:cNvContentPartPr/>
                <p14:nvPr/>
              </p14:nvContentPartPr>
              <p14:xfrm>
                <a:off x="9313089" y="3845753"/>
                <a:ext cx="34560" cy="2412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62F8B0FA-61FE-29EC-4F0D-A3153CDB407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306969" y="3839633"/>
                  <a:ext cx="46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75C66E09-BE85-950D-7598-AF7B323B3488}"/>
                    </a:ext>
                  </a:extLst>
                </p14:cNvPr>
                <p14:cNvContentPartPr/>
                <p14:nvPr/>
              </p14:nvContentPartPr>
              <p14:xfrm>
                <a:off x="9263409" y="3895793"/>
                <a:ext cx="29880" cy="126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75C66E09-BE85-950D-7598-AF7B323B348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257289" y="3889673"/>
                  <a:ext cx="42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0C1149FF-CA41-E10E-E6D7-F45DF15B1CEF}"/>
                    </a:ext>
                  </a:extLst>
                </p14:cNvPr>
                <p14:cNvContentPartPr/>
                <p14:nvPr/>
              </p14:nvContentPartPr>
              <p14:xfrm>
                <a:off x="9226689" y="3922793"/>
                <a:ext cx="33480" cy="32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0C1149FF-CA41-E10E-E6D7-F45DF15B1CE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220569" y="3916673"/>
                  <a:ext cx="457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B35D78BC-3ABA-39AF-84E5-A1B87948A619}"/>
                    </a:ext>
                  </a:extLst>
                </p14:cNvPr>
                <p14:cNvContentPartPr/>
                <p14:nvPr/>
              </p14:nvContentPartPr>
              <p14:xfrm>
                <a:off x="9121929" y="3918113"/>
                <a:ext cx="63000" cy="151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B35D78BC-3ABA-39AF-84E5-A1B87948A61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115809" y="3911993"/>
                  <a:ext cx="752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7FC890AE-37E7-CB39-B6DE-BDABB37C6DEE}"/>
                    </a:ext>
                  </a:extLst>
                </p14:cNvPr>
                <p14:cNvContentPartPr/>
                <p14:nvPr/>
              </p14:nvContentPartPr>
              <p14:xfrm>
                <a:off x="8994849" y="3904073"/>
                <a:ext cx="41400" cy="129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7FC890AE-37E7-CB39-B6DE-BDABB37C6DE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988729" y="3897953"/>
                  <a:ext cx="53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1DB20BD6-F139-6DA5-EE03-679EBC16DA35}"/>
                    </a:ext>
                  </a:extLst>
                </p14:cNvPr>
                <p14:cNvContentPartPr/>
                <p14:nvPr/>
              </p14:nvContentPartPr>
              <p14:xfrm>
                <a:off x="8923569" y="3908033"/>
                <a:ext cx="61200" cy="97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1DB20BD6-F139-6DA5-EE03-679EBC16DA3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917449" y="3901913"/>
                  <a:ext cx="73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3F8ED620-C685-AC01-AAF6-E707558674E5}"/>
                    </a:ext>
                  </a:extLst>
                </p14:cNvPr>
                <p14:cNvContentPartPr/>
                <p14:nvPr/>
              </p14:nvContentPartPr>
              <p14:xfrm>
                <a:off x="8726649" y="3893273"/>
                <a:ext cx="185760" cy="270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3F8ED620-C685-AC01-AAF6-E707558674E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720529" y="3887153"/>
                  <a:ext cx="198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DAB842B9-2E03-1AE0-08EC-6F23792D491F}"/>
                    </a:ext>
                  </a:extLst>
                </p14:cNvPr>
                <p14:cNvContentPartPr/>
                <p14:nvPr/>
              </p14:nvContentPartPr>
              <p14:xfrm>
                <a:off x="8647449" y="3885713"/>
                <a:ext cx="30600" cy="32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DAB842B9-2E03-1AE0-08EC-6F23792D491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641329" y="3879593"/>
                  <a:ext cx="428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6838FDCB-6989-E097-CFB6-444397F9C544}"/>
                    </a:ext>
                  </a:extLst>
                </p14:cNvPr>
                <p14:cNvContentPartPr/>
                <p14:nvPr/>
              </p14:nvContentPartPr>
              <p14:xfrm>
                <a:off x="8580849" y="3870593"/>
                <a:ext cx="63000" cy="504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6838FDCB-6989-E097-CFB6-444397F9C54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574729" y="3864473"/>
                  <a:ext cx="752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C88355A2-86EE-833C-490D-AD63628B5FA2}"/>
                    </a:ext>
                  </a:extLst>
                </p14:cNvPr>
                <p14:cNvContentPartPr/>
                <p14:nvPr/>
              </p14:nvContentPartPr>
              <p14:xfrm>
                <a:off x="8504169" y="3861233"/>
                <a:ext cx="24480" cy="792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C88355A2-86EE-833C-490D-AD63628B5FA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498049" y="3855113"/>
                  <a:ext cx="367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5BCE93B1-A080-1EF6-275A-B2A5C20A8969}"/>
                    </a:ext>
                  </a:extLst>
                </p14:cNvPr>
                <p14:cNvContentPartPr/>
                <p14:nvPr/>
              </p14:nvContentPartPr>
              <p14:xfrm>
                <a:off x="8406969" y="3847193"/>
                <a:ext cx="52200" cy="162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5BCE93B1-A080-1EF6-275A-B2A5C20A896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400849" y="3841073"/>
                  <a:ext cx="64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32E2A00C-3224-8B26-94F6-D6AA869AFD0E}"/>
                    </a:ext>
                  </a:extLst>
                </p14:cNvPr>
                <p14:cNvContentPartPr/>
                <p14:nvPr/>
              </p14:nvContentPartPr>
              <p14:xfrm>
                <a:off x="8327769" y="3848993"/>
                <a:ext cx="56880" cy="1044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32E2A00C-3224-8B26-94F6-D6AA869AFD0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321649" y="3842873"/>
                  <a:ext cx="69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4C47A198-7314-5A74-0C70-3716AEA82C41}"/>
                    </a:ext>
                  </a:extLst>
                </p14:cNvPr>
                <p14:cNvContentPartPr/>
                <p14:nvPr/>
              </p14:nvContentPartPr>
              <p14:xfrm>
                <a:off x="8247849" y="3843233"/>
                <a:ext cx="47160" cy="1332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4C47A198-7314-5A74-0C70-3716AEA82C4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241729" y="3837113"/>
                  <a:ext cx="59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76AD1986-9578-73DB-DA4D-45998F0078EA}"/>
                    </a:ext>
                  </a:extLst>
                </p14:cNvPr>
                <p14:cNvContentPartPr/>
                <p14:nvPr/>
              </p14:nvContentPartPr>
              <p14:xfrm>
                <a:off x="8188449" y="3848993"/>
                <a:ext cx="51120" cy="61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76AD1986-9578-73DB-DA4D-45998F0078E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182329" y="3842873"/>
                  <a:ext cx="633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ECDB2215-ED9F-7858-6A7F-679473EB7773}"/>
                    </a:ext>
                  </a:extLst>
                </p14:cNvPr>
                <p14:cNvContentPartPr/>
                <p14:nvPr/>
              </p14:nvContentPartPr>
              <p14:xfrm>
                <a:off x="8042289" y="3832433"/>
                <a:ext cx="97920" cy="900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ECDB2215-ED9F-7858-6A7F-679473EB777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036169" y="3826313"/>
                  <a:ext cx="1101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A04ECF17-2A0C-9EFF-6743-D5801E9A816D}"/>
                    </a:ext>
                  </a:extLst>
                </p14:cNvPr>
                <p14:cNvContentPartPr/>
                <p14:nvPr/>
              </p14:nvContentPartPr>
              <p14:xfrm>
                <a:off x="7925289" y="3820913"/>
                <a:ext cx="91080" cy="133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A04ECF17-2A0C-9EFF-6743-D5801E9A816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919169" y="3814793"/>
                  <a:ext cx="103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D102487C-C62B-9801-8228-4454B9ED4AE3}"/>
                    </a:ext>
                  </a:extLst>
                </p14:cNvPr>
                <p14:cNvContentPartPr/>
                <p14:nvPr/>
              </p14:nvContentPartPr>
              <p14:xfrm>
                <a:off x="7728729" y="3801473"/>
                <a:ext cx="130320" cy="1404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D102487C-C62B-9801-8228-4454B9ED4AE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722609" y="3795353"/>
                  <a:ext cx="142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67DEE1E1-9604-1FD6-A0FB-FA14D1097A89}"/>
                    </a:ext>
                  </a:extLst>
                </p14:cNvPr>
                <p14:cNvContentPartPr/>
                <p14:nvPr/>
              </p14:nvContentPartPr>
              <p14:xfrm>
                <a:off x="7639089" y="3792473"/>
                <a:ext cx="64800" cy="118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67DEE1E1-9604-1FD6-A0FB-FA14D1097A8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632969" y="3786353"/>
                  <a:ext cx="77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87DAA7A7-A3E8-8624-57F9-D0685D3F1F77}"/>
                    </a:ext>
                  </a:extLst>
                </p14:cNvPr>
                <p14:cNvContentPartPr/>
                <p14:nvPr/>
              </p14:nvContentPartPr>
              <p14:xfrm>
                <a:off x="7460169" y="3792473"/>
                <a:ext cx="149760" cy="1908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87DAA7A7-A3E8-8624-57F9-D0685D3F1F7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454049" y="3786353"/>
                  <a:ext cx="162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B0486236-2C9E-5DAD-1309-005B7DA5F8C2}"/>
                    </a:ext>
                  </a:extLst>
                </p14:cNvPr>
                <p14:cNvContentPartPr/>
                <p14:nvPr/>
              </p14:nvContentPartPr>
              <p14:xfrm>
                <a:off x="7317969" y="3771233"/>
                <a:ext cx="86400" cy="900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B0486236-2C9E-5DAD-1309-005B7DA5F8C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311849" y="3765113"/>
                  <a:ext cx="986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1371C67D-E7B9-4751-A6AE-032F1752962F}"/>
                    </a:ext>
                  </a:extLst>
                </p14:cNvPr>
                <p14:cNvContentPartPr/>
                <p14:nvPr/>
              </p14:nvContentPartPr>
              <p14:xfrm>
                <a:off x="7232649" y="3734153"/>
                <a:ext cx="45000" cy="1008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1371C67D-E7B9-4751-A6AE-032F1752962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226529" y="3728033"/>
                  <a:ext cx="57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06FB0756-D5BF-8099-FE0C-965E80BB72B6}"/>
                    </a:ext>
                  </a:extLst>
                </p14:cNvPr>
                <p14:cNvContentPartPr/>
                <p14:nvPr/>
              </p14:nvContentPartPr>
              <p14:xfrm>
                <a:off x="7157769" y="3710033"/>
                <a:ext cx="49320" cy="972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06FB0756-D5BF-8099-FE0C-965E80BB72B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151649" y="3703913"/>
                  <a:ext cx="615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0064E0EC-81BE-4A15-4CB9-7DA6AB9800DD}"/>
                    </a:ext>
                  </a:extLst>
                </p14:cNvPr>
                <p14:cNvContentPartPr/>
                <p14:nvPr/>
              </p14:nvContentPartPr>
              <p14:xfrm>
                <a:off x="7070289" y="3685553"/>
                <a:ext cx="71640" cy="79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0064E0EC-81BE-4A15-4CB9-7DA6AB9800D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064169" y="3679433"/>
                  <a:ext cx="838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649FB022-D084-4A89-3975-09FC74A3B1E0}"/>
                    </a:ext>
                  </a:extLst>
                </p14:cNvPr>
                <p14:cNvContentPartPr/>
                <p14:nvPr/>
              </p14:nvContentPartPr>
              <p14:xfrm>
                <a:off x="5673129" y="3369113"/>
                <a:ext cx="237960" cy="4032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649FB022-D084-4A89-3975-09FC74A3B1E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667009" y="3362993"/>
                  <a:ext cx="250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3ADB402E-81A6-9A84-DD53-F26438BE2DC4}"/>
                    </a:ext>
                  </a:extLst>
                </p14:cNvPr>
                <p14:cNvContentPartPr/>
                <p14:nvPr/>
              </p14:nvContentPartPr>
              <p14:xfrm>
                <a:off x="6016929" y="3418793"/>
                <a:ext cx="26280" cy="1224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3ADB402E-81A6-9A84-DD53-F26438BE2DC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010809" y="3412673"/>
                  <a:ext cx="38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D0E09CBF-2C2C-B73A-E5E0-905CDC2ED0C6}"/>
                    </a:ext>
                  </a:extLst>
                </p14:cNvPr>
                <p14:cNvContentPartPr/>
                <p14:nvPr/>
              </p14:nvContentPartPr>
              <p14:xfrm>
                <a:off x="6068769" y="3436073"/>
                <a:ext cx="91800" cy="2016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D0E09CBF-2C2C-B73A-E5E0-905CDC2ED0C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062649" y="3429953"/>
                  <a:ext cx="104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853C7006-FE21-B057-7C91-3FC99BD1CE74}"/>
                    </a:ext>
                  </a:extLst>
                </p14:cNvPr>
                <p14:cNvContentPartPr/>
                <p14:nvPr/>
              </p14:nvContentPartPr>
              <p14:xfrm>
                <a:off x="5832609" y="3394313"/>
                <a:ext cx="76680" cy="3348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853C7006-FE21-B057-7C91-3FC99BD1CE7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826489" y="3388193"/>
                  <a:ext cx="889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C0C35A06-82E5-A721-6390-DC15797C6D6D}"/>
                    </a:ext>
                  </a:extLst>
                </p14:cNvPr>
                <p14:cNvContentPartPr/>
                <p14:nvPr/>
              </p14:nvContentPartPr>
              <p14:xfrm>
                <a:off x="5967249" y="3413753"/>
                <a:ext cx="39600" cy="1800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C0C35A06-82E5-A721-6390-DC15797C6D6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961129" y="3407633"/>
                  <a:ext cx="51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629CFF3A-92B5-FFBE-440E-3B8D993D5D65}"/>
                    </a:ext>
                  </a:extLst>
                </p14:cNvPr>
                <p14:cNvContentPartPr/>
                <p14:nvPr/>
              </p14:nvContentPartPr>
              <p14:xfrm>
                <a:off x="6074889" y="3436433"/>
                <a:ext cx="66240" cy="2196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629CFF3A-92B5-FFBE-440E-3B8D993D5D6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068769" y="3430313"/>
                  <a:ext cx="784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DF0B678B-3452-9D96-6534-5C96537DECA5}"/>
                    </a:ext>
                  </a:extLst>
                </p14:cNvPr>
                <p14:cNvContentPartPr/>
                <p14:nvPr/>
              </p14:nvContentPartPr>
              <p14:xfrm>
                <a:off x="6167409" y="3455873"/>
                <a:ext cx="54000" cy="36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DF0B678B-3452-9D96-6534-5C96537DECA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161289" y="3449753"/>
                  <a:ext cx="662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E890A4AB-8D85-EA06-E5B9-8EAC2EDA6BFA}"/>
                    </a:ext>
                  </a:extLst>
                </p14:cNvPr>
                <p14:cNvContentPartPr/>
                <p14:nvPr/>
              </p14:nvContentPartPr>
              <p14:xfrm>
                <a:off x="6270729" y="3463433"/>
                <a:ext cx="66960" cy="1224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E890A4AB-8D85-EA06-E5B9-8EAC2EDA6BF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264609" y="3457313"/>
                  <a:ext cx="79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6066AE36-F5D5-0421-AF54-CCB3D83D4E8C}"/>
                    </a:ext>
                  </a:extLst>
                </p14:cNvPr>
                <p14:cNvContentPartPr/>
                <p14:nvPr/>
              </p14:nvContentPartPr>
              <p14:xfrm>
                <a:off x="6403929" y="3483953"/>
                <a:ext cx="75600" cy="1404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6066AE36-F5D5-0421-AF54-CCB3D83D4E8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397809" y="3477833"/>
                  <a:ext cx="87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012B43AF-0AB1-817C-21DF-116DDDEB28BC}"/>
                    </a:ext>
                  </a:extLst>
                </p14:cNvPr>
                <p14:cNvContentPartPr/>
                <p14:nvPr/>
              </p14:nvContentPartPr>
              <p14:xfrm>
                <a:off x="6477729" y="3495833"/>
                <a:ext cx="99000" cy="3132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012B43AF-0AB1-817C-21DF-116DDDEB28B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471609" y="3489713"/>
                  <a:ext cx="111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4F16EE27-8D03-AFB0-3D1E-1BFB3165B34D}"/>
                    </a:ext>
                  </a:extLst>
                </p14:cNvPr>
                <p14:cNvContentPartPr/>
                <p14:nvPr/>
              </p14:nvContentPartPr>
              <p14:xfrm>
                <a:off x="6659169" y="3530033"/>
                <a:ext cx="74160" cy="4068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4F16EE27-8D03-AFB0-3D1E-1BFB3165B34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653049" y="3523913"/>
                  <a:ext cx="86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F4D04DD9-1C28-9B4B-ADCE-A93732DCA4E8}"/>
                    </a:ext>
                  </a:extLst>
                </p14:cNvPr>
                <p14:cNvContentPartPr/>
                <p14:nvPr/>
              </p14:nvContentPartPr>
              <p14:xfrm>
                <a:off x="6792369" y="3581513"/>
                <a:ext cx="81360" cy="3240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F4D04DD9-1C28-9B4B-ADCE-A93732DCA4E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786249" y="3575393"/>
                  <a:ext cx="936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359D0140-C8C0-D5E2-DC59-1473FF61367B}"/>
                    </a:ext>
                  </a:extLst>
                </p14:cNvPr>
                <p14:cNvContentPartPr/>
                <p14:nvPr/>
              </p14:nvContentPartPr>
              <p14:xfrm>
                <a:off x="6912609" y="3615353"/>
                <a:ext cx="56520" cy="3960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359D0140-C8C0-D5E2-DC59-1473FF61367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906489" y="3609233"/>
                  <a:ext cx="687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BC92A734-7EC9-2724-D131-0E7805E64FC9}"/>
                    </a:ext>
                  </a:extLst>
                </p14:cNvPr>
                <p14:cNvContentPartPr/>
                <p14:nvPr/>
              </p14:nvContentPartPr>
              <p14:xfrm>
                <a:off x="7016289" y="3659993"/>
                <a:ext cx="42480" cy="5220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BC92A734-7EC9-2724-D131-0E7805E64FC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010169" y="3653873"/>
                  <a:ext cx="547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14FDC060-1C0A-E15A-7759-239FE202C5A3}"/>
                    </a:ext>
                  </a:extLst>
                </p14:cNvPr>
                <p14:cNvContentPartPr/>
                <p14:nvPr/>
              </p14:nvContentPartPr>
              <p14:xfrm>
                <a:off x="9005649" y="3636233"/>
                <a:ext cx="41400" cy="1296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14FDC060-1C0A-E15A-7759-239FE202C5A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999529" y="3630113"/>
                  <a:ext cx="53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8F3E0797-0121-DEF0-36C1-894123A8B96E}"/>
                    </a:ext>
                  </a:extLst>
                </p14:cNvPr>
                <p14:cNvContentPartPr/>
                <p14:nvPr/>
              </p14:nvContentPartPr>
              <p14:xfrm>
                <a:off x="9091689" y="3633713"/>
                <a:ext cx="21960" cy="1368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8F3E0797-0121-DEF0-36C1-894123A8B96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085569" y="3627593"/>
                  <a:ext cx="342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98AF4AC4-E202-E1D5-65A7-732676D41F44}"/>
                    </a:ext>
                  </a:extLst>
                </p14:cNvPr>
                <p14:cNvContentPartPr/>
                <p14:nvPr/>
              </p14:nvContentPartPr>
              <p14:xfrm>
                <a:off x="9136689" y="3644153"/>
                <a:ext cx="31680" cy="1188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98AF4AC4-E202-E1D5-65A7-732676D41F4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130569" y="3638033"/>
                  <a:ext cx="43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F0F43FC2-E88C-DA47-7458-1A572D04E8B4}"/>
                    </a:ext>
                  </a:extLst>
                </p14:cNvPr>
                <p14:cNvContentPartPr/>
                <p14:nvPr/>
              </p14:nvContentPartPr>
              <p14:xfrm>
                <a:off x="9177369" y="3661073"/>
                <a:ext cx="81360" cy="2592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F0F43FC2-E88C-DA47-7458-1A572D04E8B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171249" y="3654953"/>
                  <a:ext cx="9360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455" name="Ink 454">
                <a:extLst>
                  <a:ext uri="{FF2B5EF4-FFF2-40B4-BE49-F238E27FC236}">
                    <a16:creationId xmlns:a16="http://schemas.microsoft.com/office/drawing/2014/main" id="{A8FD30ED-9BB0-EF61-5D72-38EAF6C425A2}"/>
                  </a:ext>
                </a:extLst>
              </p14:cNvPr>
              <p14:cNvContentPartPr/>
              <p14:nvPr/>
            </p14:nvContentPartPr>
            <p14:xfrm>
              <a:off x="9700704" y="6105781"/>
              <a:ext cx="738720" cy="29520"/>
            </p14:xfrm>
          </p:contentPart>
        </mc:Choice>
        <mc:Fallback xmlns="">
          <p:pic>
            <p:nvPicPr>
              <p:cNvPr id="455" name="Ink 454">
                <a:extLst>
                  <a:ext uri="{FF2B5EF4-FFF2-40B4-BE49-F238E27FC236}">
                    <a16:creationId xmlns:a16="http://schemas.microsoft.com/office/drawing/2014/main" id="{A8FD30ED-9BB0-EF61-5D72-38EAF6C425A2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9694584" y="6099661"/>
                <a:ext cx="75096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2" name="Group 461">
            <a:extLst>
              <a:ext uri="{FF2B5EF4-FFF2-40B4-BE49-F238E27FC236}">
                <a16:creationId xmlns:a16="http://schemas.microsoft.com/office/drawing/2014/main" id="{CFCDED08-2B5D-52F1-6DFE-88CFFA83D060}"/>
              </a:ext>
            </a:extLst>
          </p:cNvPr>
          <p:cNvGrpSpPr/>
          <p:nvPr/>
        </p:nvGrpSpPr>
        <p:grpSpPr>
          <a:xfrm>
            <a:off x="9679824" y="6427261"/>
            <a:ext cx="722520" cy="31680"/>
            <a:chOff x="9679824" y="6427261"/>
            <a:chExt cx="722520" cy="3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CEA05503-D0B2-9E66-2DB9-690367B2EE49}"/>
                    </a:ext>
                  </a:extLst>
                </p14:cNvPr>
                <p14:cNvContentPartPr/>
                <p14:nvPr/>
              </p14:nvContentPartPr>
              <p14:xfrm>
                <a:off x="9679824" y="6445981"/>
                <a:ext cx="51120" cy="1296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CEA05503-D0B2-9E66-2DB9-690367B2EE4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673704" y="6439861"/>
                  <a:ext cx="63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C34F8BFE-5F8F-1732-DF29-D50F31354D3F}"/>
                    </a:ext>
                  </a:extLst>
                </p14:cNvPr>
                <p14:cNvContentPartPr/>
                <p14:nvPr/>
              </p14:nvContentPartPr>
              <p14:xfrm>
                <a:off x="9799344" y="6439501"/>
                <a:ext cx="69840" cy="1116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C34F8BFE-5F8F-1732-DF29-D50F31354D3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793224" y="6433381"/>
                  <a:ext cx="820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81C7A131-3237-FFB6-F733-430EB1295F74}"/>
                    </a:ext>
                  </a:extLst>
                </p14:cNvPr>
                <p14:cNvContentPartPr/>
                <p14:nvPr/>
              </p14:nvContentPartPr>
              <p14:xfrm>
                <a:off x="9908424" y="6437701"/>
                <a:ext cx="64080" cy="1800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81C7A131-3237-FFB6-F733-430EB1295F7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902304" y="6431581"/>
                  <a:ext cx="76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D2ED4556-AFEB-B8B5-2E01-61E8AB8CAC20}"/>
                    </a:ext>
                  </a:extLst>
                </p14:cNvPr>
                <p14:cNvContentPartPr/>
                <p14:nvPr/>
              </p14:nvContentPartPr>
              <p14:xfrm>
                <a:off x="10030464" y="6429421"/>
                <a:ext cx="27000" cy="1512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D2ED4556-AFEB-B8B5-2E01-61E8AB8CAC2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024344" y="6423301"/>
                  <a:ext cx="392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77A2E38E-6BE2-6026-3F86-BE150BC2E37D}"/>
                    </a:ext>
                  </a:extLst>
                </p14:cNvPr>
                <p14:cNvContentPartPr/>
                <p14:nvPr/>
              </p14:nvContentPartPr>
              <p14:xfrm>
                <a:off x="10127664" y="6431221"/>
                <a:ext cx="87840" cy="504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77A2E38E-6BE2-6026-3F86-BE150BC2E37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121544" y="6425101"/>
                  <a:ext cx="1000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68EAFFBD-CBC2-21D3-623B-34FC7E02745F}"/>
                    </a:ext>
                  </a:extLst>
                </p14:cNvPr>
                <p14:cNvContentPartPr/>
                <p14:nvPr/>
              </p14:nvContentPartPr>
              <p14:xfrm>
                <a:off x="10264104" y="6427261"/>
                <a:ext cx="138240" cy="2052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68EAFFBD-CBC2-21D3-623B-34FC7E02745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257984" y="6421141"/>
                  <a:ext cx="15048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B645566D-3BCE-0E29-40A7-441CBBD324FF}"/>
              </a:ext>
            </a:extLst>
          </p:cNvPr>
          <p:cNvGrpSpPr/>
          <p:nvPr/>
        </p:nvGrpSpPr>
        <p:grpSpPr>
          <a:xfrm>
            <a:off x="10542384" y="5762701"/>
            <a:ext cx="1240560" cy="941040"/>
            <a:chOff x="10542384" y="5762701"/>
            <a:chExt cx="1240560" cy="94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2036C4B5-3E88-EE06-D718-70335721DCA6}"/>
                    </a:ext>
                  </a:extLst>
                </p14:cNvPr>
                <p14:cNvContentPartPr/>
                <p14:nvPr/>
              </p14:nvContentPartPr>
              <p14:xfrm>
                <a:off x="10668024" y="5839021"/>
                <a:ext cx="230400" cy="34164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2036C4B5-3E88-EE06-D718-70335721DCA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661904" y="5832901"/>
                  <a:ext cx="2426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D428CACC-078A-A33D-46CB-51E6F0F22336}"/>
                    </a:ext>
                  </a:extLst>
                </p14:cNvPr>
                <p14:cNvContentPartPr/>
                <p14:nvPr/>
              </p14:nvContentPartPr>
              <p14:xfrm>
                <a:off x="10873584" y="6077341"/>
                <a:ext cx="164160" cy="10800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D428CACC-078A-A33D-46CB-51E6F0F2233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867464" y="6071221"/>
                  <a:ext cx="176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9B7E201A-2A89-73E7-291B-6FF2181A0062}"/>
                    </a:ext>
                  </a:extLst>
                </p14:cNvPr>
                <p14:cNvContentPartPr/>
                <p14:nvPr/>
              </p14:nvContentPartPr>
              <p14:xfrm>
                <a:off x="11133864" y="5891941"/>
                <a:ext cx="116280" cy="26496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9B7E201A-2A89-73E7-291B-6FF2181A006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1127744" y="5885821"/>
                  <a:ext cx="1285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F0B30668-CC19-FB56-2AA8-A8C05CADF698}"/>
                    </a:ext>
                  </a:extLst>
                </p14:cNvPr>
                <p14:cNvContentPartPr/>
                <p14:nvPr/>
              </p14:nvContentPartPr>
              <p14:xfrm>
                <a:off x="11334024" y="5839741"/>
                <a:ext cx="17280" cy="15264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F0B30668-CC19-FB56-2AA8-A8C05CADF69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327904" y="5833621"/>
                  <a:ext cx="295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EBC98C78-82CF-E32D-DF00-762CA751DDAC}"/>
                    </a:ext>
                  </a:extLst>
                </p14:cNvPr>
                <p14:cNvContentPartPr/>
                <p14:nvPr/>
              </p14:nvContentPartPr>
              <p14:xfrm>
                <a:off x="11243304" y="6015421"/>
                <a:ext cx="213120" cy="3888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EBC98C78-82CF-E32D-DF00-762CA751DDA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237184" y="6009301"/>
                  <a:ext cx="2253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84D06292-EB7D-F4CB-5002-B1A10AEAF500}"/>
                    </a:ext>
                  </a:extLst>
                </p14:cNvPr>
                <p14:cNvContentPartPr/>
                <p14:nvPr/>
              </p14:nvContentPartPr>
              <p14:xfrm>
                <a:off x="11340504" y="6038821"/>
                <a:ext cx="106920" cy="9036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84D06292-EB7D-F4CB-5002-B1A10AEAF50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334384" y="6032701"/>
                  <a:ext cx="1191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76820CF7-4848-67EF-4C4A-8218ADE51A14}"/>
                    </a:ext>
                  </a:extLst>
                </p14:cNvPr>
                <p14:cNvContentPartPr/>
                <p14:nvPr/>
              </p14:nvContentPartPr>
              <p14:xfrm>
                <a:off x="11431224" y="6044221"/>
                <a:ext cx="33120" cy="13428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76820CF7-4848-67EF-4C4A-8218ADE51A1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425104" y="6038101"/>
                  <a:ext cx="45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32D43919-373F-34BA-0364-71820C310FC6}"/>
                    </a:ext>
                  </a:extLst>
                </p14:cNvPr>
                <p14:cNvContentPartPr/>
                <p14:nvPr/>
              </p14:nvContentPartPr>
              <p14:xfrm>
                <a:off x="11510784" y="5762701"/>
                <a:ext cx="115560" cy="38880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32D43919-373F-34BA-0364-71820C310FC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504664" y="5756581"/>
                  <a:ext cx="12780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FD8320B9-DF70-6BDD-D08E-2C5637311B45}"/>
                    </a:ext>
                  </a:extLst>
                </p14:cNvPr>
                <p14:cNvContentPartPr/>
                <p14:nvPr/>
              </p14:nvContentPartPr>
              <p14:xfrm>
                <a:off x="10542384" y="6350221"/>
                <a:ext cx="196560" cy="26028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FD8320B9-DF70-6BDD-D08E-2C5637311B4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536264" y="6344101"/>
                  <a:ext cx="2088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7C873886-311B-D04D-42D9-59C95215086A}"/>
                    </a:ext>
                  </a:extLst>
                </p14:cNvPr>
                <p14:cNvContentPartPr/>
                <p14:nvPr/>
              </p14:nvContentPartPr>
              <p14:xfrm>
                <a:off x="10756944" y="6529861"/>
                <a:ext cx="163440" cy="10872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7C873886-311B-D04D-42D9-59C95215086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750824" y="6523741"/>
                  <a:ext cx="1756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B7B90B53-AD5E-C132-3044-F85A21BA1D36}"/>
                    </a:ext>
                  </a:extLst>
                </p14:cNvPr>
                <p14:cNvContentPartPr/>
                <p14:nvPr/>
              </p14:nvContentPartPr>
              <p14:xfrm>
                <a:off x="11079144" y="6341941"/>
                <a:ext cx="128160" cy="30780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B7B90B53-AD5E-C132-3044-F85A21BA1D36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073024" y="6335821"/>
                  <a:ext cx="1404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ED654751-1D5C-EAA8-8BBC-FFEA00019B0A}"/>
                    </a:ext>
                  </a:extLst>
                </p14:cNvPr>
                <p14:cNvContentPartPr/>
                <p14:nvPr/>
              </p14:nvContentPartPr>
              <p14:xfrm>
                <a:off x="11334384" y="6314221"/>
                <a:ext cx="26640" cy="183600"/>
              </p14:xfrm>
            </p:contentPart>
          </mc:Choice>
          <mc:Fallback xmlns=""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ED654751-1D5C-EAA8-8BBC-FFEA00019B0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328264" y="6308101"/>
                  <a:ext cx="38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8AC33B91-6A53-D9E5-5756-DCFFA96637D2}"/>
                    </a:ext>
                  </a:extLst>
                </p14:cNvPr>
                <p14:cNvContentPartPr/>
                <p14:nvPr/>
              </p14:nvContentPartPr>
              <p14:xfrm>
                <a:off x="11210184" y="6485581"/>
                <a:ext cx="300960" cy="4752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8AC33B91-6A53-D9E5-5756-DCFFA96637D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204064" y="6479461"/>
                  <a:ext cx="313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9B8C1CA9-6CEB-05D7-A3CE-4A88BE072660}"/>
                    </a:ext>
                  </a:extLst>
                </p14:cNvPr>
                <p14:cNvContentPartPr/>
                <p14:nvPr/>
              </p14:nvContentPartPr>
              <p14:xfrm>
                <a:off x="11309184" y="6530941"/>
                <a:ext cx="198360" cy="17280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9B8C1CA9-6CEB-05D7-A3CE-4A88BE07266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303064" y="6524821"/>
                  <a:ext cx="2106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B223420C-80D6-DD91-54B0-FE462869FC4E}"/>
                    </a:ext>
                  </a:extLst>
                </p14:cNvPr>
                <p14:cNvContentPartPr/>
                <p14:nvPr/>
              </p14:nvContentPartPr>
              <p14:xfrm>
                <a:off x="11583144" y="6268501"/>
                <a:ext cx="199800" cy="405720"/>
              </p14:xfrm>
            </p:contentPart>
          </mc:Choice>
          <mc:Fallback xmlns=""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B223420C-80D6-DD91-54B0-FE462869FC4E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577024" y="6262381"/>
                  <a:ext cx="212040" cy="41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480" name="Ink 479">
                <a:extLst>
                  <a:ext uri="{FF2B5EF4-FFF2-40B4-BE49-F238E27FC236}">
                    <a16:creationId xmlns:a16="http://schemas.microsoft.com/office/drawing/2014/main" id="{2513C88B-B27C-0B1E-6D64-147150CB4CDC}"/>
                  </a:ext>
                </a:extLst>
              </p14:cNvPr>
              <p14:cNvContentPartPr/>
              <p14:nvPr/>
            </p14:nvContentPartPr>
            <p14:xfrm>
              <a:off x="9280329" y="3608153"/>
              <a:ext cx="61920" cy="49320"/>
            </p14:xfrm>
          </p:contentPart>
        </mc:Choice>
        <mc:Fallback xmlns="">
          <p:pic>
            <p:nvPicPr>
              <p:cNvPr id="480" name="Ink 479">
                <a:extLst>
                  <a:ext uri="{FF2B5EF4-FFF2-40B4-BE49-F238E27FC236}">
                    <a16:creationId xmlns:a16="http://schemas.microsoft.com/office/drawing/2014/main" id="{2513C88B-B27C-0B1E-6D64-147150CB4CDC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9274209" y="3602033"/>
                <a:ext cx="74160" cy="6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85" name="Group 484">
            <a:extLst>
              <a:ext uri="{FF2B5EF4-FFF2-40B4-BE49-F238E27FC236}">
                <a16:creationId xmlns:a16="http://schemas.microsoft.com/office/drawing/2014/main" id="{F2539433-7580-7428-E964-4E720BB1A1D8}"/>
              </a:ext>
            </a:extLst>
          </p:cNvPr>
          <p:cNvGrpSpPr/>
          <p:nvPr/>
        </p:nvGrpSpPr>
        <p:grpSpPr>
          <a:xfrm>
            <a:off x="4733784" y="1478341"/>
            <a:ext cx="838080" cy="302400"/>
            <a:chOff x="4733784" y="1478341"/>
            <a:chExt cx="83808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35DAB80-78D8-41D7-B5E1-D7461AE22541}"/>
                    </a:ext>
                  </a:extLst>
                </p14:cNvPr>
                <p14:cNvContentPartPr/>
                <p14:nvPr/>
              </p14:nvContentPartPr>
              <p14:xfrm>
                <a:off x="4734864" y="1556101"/>
                <a:ext cx="218880" cy="2246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35DAB80-78D8-41D7-B5E1-D7461AE2254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728744" y="1549981"/>
                  <a:ext cx="2311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63499B9-5702-EA1E-FE01-607DF732BD5C}"/>
                    </a:ext>
                  </a:extLst>
                </p14:cNvPr>
                <p14:cNvContentPartPr/>
                <p14:nvPr/>
              </p14:nvContentPartPr>
              <p14:xfrm>
                <a:off x="4733784" y="1650421"/>
                <a:ext cx="165240" cy="504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63499B9-5702-EA1E-FE01-607DF732BD5C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727664" y="1644301"/>
                  <a:ext cx="1774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B157900-D074-9C26-1C54-D228B70D04A8}"/>
                    </a:ext>
                  </a:extLst>
                </p14:cNvPr>
                <p14:cNvContentPartPr/>
                <p14:nvPr/>
              </p14:nvContentPartPr>
              <p14:xfrm>
                <a:off x="5012424" y="1580941"/>
                <a:ext cx="83880" cy="1926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B157900-D074-9C26-1C54-D228B70D04A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006304" y="1574821"/>
                  <a:ext cx="96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7719B51-CE56-4E67-CA4A-BFD2D8216042}"/>
                    </a:ext>
                  </a:extLst>
                </p14:cNvPr>
                <p14:cNvContentPartPr/>
                <p14:nvPr/>
              </p14:nvContentPartPr>
              <p14:xfrm>
                <a:off x="4971024" y="1540981"/>
                <a:ext cx="232200" cy="1306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7719B51-CE56-4E67-CA4A-BFD2D821604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964904" y="1534861"/>
                  <a:ext cx="2444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10E1A70-2563-9163-911C-1EE955753218}"/>
                    </a:ext>
                  </a:extLst>
                </p14:cNvPr>
                <p14:cNvContentPartPr/>
                <p14:nvPr/>
              </p14:nvContentPartPr>
              <p14:xfrm>
                <a:off x="5241024" y="1608661"/>
                <a:ext cx="162000" cy="1184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10E1A70-2563-9163-911C-1EE95575321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234904" y="1602541"/>
                  <a:ext cx="174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43B3619-472B-4241-22EB-75FA587BEAE7}"/>
                    </a:ext>
                  </a:extLst>
                </p14:cNvPr>
                <p14:cNvContentPartPr/>
                <p14:nvPr/>
              </p14:nvContentPartPr>
              <p14:xfrm>
                <a:off x="5281704" y="1615141"/>
                <a:ext cx="116280" cy="1332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43B3619-472B-4241-22EB-75FA587BEAE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275584" y="1609021"/>
                  <a:ext cx="128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172F76E5-1B28-1EE6-9398-4BBB27897CFD}"/>
                    </a:ext>
                  </a:extLst>
                </p14:cNvPr>
                <p14:cNvContentPartPr/>
                <p14:nvPr/>
              </p14:nvContentPartPr>
              <p14:xfrm>
                <a:off x="5467824" y="1478341"/>
                <a:ext cx="104040" cy="27828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172F76E5-1B28-1EE6-9398-4BBB27897CF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461704" y="1472221"/>
                  <a:ext cx="116280" cy="29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487" name="Ink 486">
                <a:extLst>
                  <a:ext uri="{FF2B5EF4-FFF2-40B4-BE49-F238E27FC236}">
                    <a16:creationId xmlns:a16="http://schemas.microsoft.com/office/drawing/2014/main" id="{694DC569-0AC8-0587-2AC4-D1AC40CEDF26}"/>
                  </a:ext>
                </a:extLst>
              </p14:cNvPr>
              <p14:cNvContentPartPr/>
              <p14:nvPr/>
            </p14:nvContentPartPr>
            <p14:xfrm>
              <a:off x="9595329" y="3535073"/>
              <a:ext cx="3960" cy="4320"/>
            </p14:xfrm>
          </p:contentPart>
        </mc:Choice>
        <mc:Fallback xmlns="">
          <p:pic>
            <p:nvPicPr>
              <p:cNvPr id="487" name="Ink 486">
                <a:extLst>
                  <a:ext uri="{FF2B5EF4-FFF2-40B4-BE49-F238E27FC236}">
                    <a16:creationId xmlns:a16="http://schemas.microsoft.com/office/drawing/2014/main" id="{694DC569-0AC8-0587-2AC4-D1AC40CEDF2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589209" y="3528953"/>
                <a:ext cx="16200" cy="1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4" name="Group 493">
            <a:extLst>
              <a:ext uri="{FF2B5EF4-FFF2-40B4-BE49-F238E27FC236}">
                <a16:creationId xmlns:a16="http://schemas.microsoft.com/office/drawing/2014/main" id="{03F01F78-7AE1-88A5-B139-575A8BD3BC89}"/>
              </a:ext>
            </a:extLst>
          </p:cNvPr>
          <p:cNvGrpSpPr/>
          <p:nvPr/>
        </p:nvGrpSpPr>
        <p:grpSpPr>
          <a:xfrm>
            <a:off x="9423249" y="3433193"/>
            <a:ext cx="329040" cy="204120"/>
            <a:chOff x="9423249" y="3433193"/>
            <a:chExt cx="32904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4535E423-0031-D3EB-6915-05CD974F3728}"/>
                    </a:ext>
                  </a:extLst>
                </p14:cNvPr>
                <p14:cNvContentPartPr/>
                <p14:nvPr/>
              </p14:nvContentPartPr>
              <p14:xfrm>
                <a:off x="9423249" y="3433193"/>
                <a:ext cx="200160" cy="15840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4535E423-0031-D3EB-6915-05CD974F3728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9417129" y="3427073"/>
                  <a:ext cx="2124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F712C5EC-1F45-C7D4-D082-ECC1C9CA7DA7}"/>
                    </a:ext>
                  </a:extLst>
                </p14:cNvPr>
                <p14:cNvContentPartPr/>
                <p14:nvPr/>
              </p14:nvContentPartPr>
              <p14:xfrm>
                <a:off x="9463929" y="3515633"/>
                <a:ext cx="166320" cy="1116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F712C5EC-1F45-C7D4-D082-ECC1C9CA7DA7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457809" y="3509513"/>
                  <a:ext cx="178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1834E198-7E84-5BF7-7465-0DDA747B9F41}"/>
                    </a:ext>
                  </a:extLst>
                </p14:cNvPr>
                <p14:cNvContentPartPr/>
                <p14:nvPr/>
              </p14:nvContentPartPr>
              <p14:xfrm>
                <a:off x="9638889" y="3540833"/>
                <a:ext cx="113400" cy="96480"/>
              </p14:xfrm>
            </p:contentPart>
          </mc:Choice>
          <mc:Fallback xmlns=""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1834E198-7E84-5BF7-7465-0DDA747B9F4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632769" y="3534713"/>
                  <a:ext cx="125640" cy="10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495" name="Ink 494">
                <a:extLst>
                  <a:ext uri="{FF2B5EF4-FFF2-40B4-BE49-F238E27FC236}">
                    <a16:creationId xmlns:a16="http://schemas.microsoft.com/office/drawing/2014/main" id="{D32ADF06-60A7-D725-3E8E-EC0D3235F092}"/>
                  </a:ext>
                </a:extLst>
              </p14:cNvPr>
              <p14:cNvContentPartPr/>
              <p14:nvPr/>
            </p14:nvContentPartPr>
            <p14:xfrm>
              <a:off x="9051369" y="3847193"/>
              <a:ext cx="48240" cy="26640"/>
            </p14:xfrm>
          </p:contentPart>
        </mc:Choice>
        <mc:Fallback xmlns="">
          <p:pic>
            <p:nvPicPr>
              <p:cNvPr id="495" name="Ink 494">
                <a:extLst>
                  <a:ext uri="{FF2B5EF4-FFF2-40B4-BE49-F238E27FC236}">
                    <a16:creationId xmlns:a16="http://schemas.microsoft.com/office/drawing/2014/main" id="{D32ADF06-60A7-D725-3E8E-EC0D3235F092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9045249" y="3841073"/>
                <a:ext cx="60480" cy="3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9" name="Group 508">
            <a:extLst>
              <a:ext uri="{FF2B5EF4-FFF2-40B4-BE49-F238E27FC236}">
                <a16:creationId xmlns:a16="http://schemas.microsoft.com/office/drawing/2014/main" id="{8F1FD864-3B65-938D-2597-1D7CFAF52421}"/>
              </a:ext>
            </a:extLst>
          </p:cNvPr>
          <p:cNvGrpSpPr/>
          <p:nvPr/>
        </p:nvGrpSpPr>
        <p:grpSpPr>
          <a:xfrm>
            <a:off x="9036609" y="3969233"/>
            <a:ext cx="208440" cy="228960"/>
            <a:chOff x="9036609" y="3969233"/>
            <a:chExt cx="20844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1B03023C-57E1-9399-94D8-8BF66BEFDC1E}"/>
                    </a:ext>
                  </a:extLst>
                </p14:cNvPr>
                <p14:cNvContentPartPr/>
                <p14:nvPr/>
              </p14:nvContentPartPr>
              <p14:xfrm>
                <a:off x="9036609" y="3969233"/>
                <a:ext cx="120960" cy="151200"/>
              </p14:xfrm>
            </p:contentPart>
          </mc:Choice>
          <mc:Fallback xmlns=""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1B03023C-57E1-9399-94D8-8BF66BEFDC1E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030489" y="3963113"/>
                  <a:ext cx="1332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497F6383-4C8A-39B1-1491-62EA61ED0C0C}"/>
                    </a:ext>
                  </a:extLst>
                </p14:cNvPr>
                <p14:cNvContentPartPr/>
                <p14:nvPr/>
              </p14:nvContentPartPr>
              <p14:xfrm>
                <a:off x="9052809" y="4018913"/>
                <a:ext cx="119520" cy="29520"/>
              </p14:xfrm>
            </p:contentPart>
          </mc:Choice>
          <mc:Fallback xmlns=""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497F6383-4C8A-39B1-1491-62EA61ED0C0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9046689" y="4012793"/>
                  <a:ext cx="131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131D6CB3-146E-5FBB-1852-E5AC54E5717C}"/>
                    </a:ext>
                  </a:extLst>
                </p14:cNvPr>
                <p14:cNvContentPartPr/>
                <p14:nvPr/>
              </p14:nvContentPartPr>
              <p14:xfrm>
                <a:off x="9215529" y="4058153"/>
                <a:ext cx="29520" cy="140040"/>
              </p14:xfrm>
            </p:contentPart>
          </mc:Choice>
          <mc:Fallback xmlns=""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131D6CB3-146E-5FBB-1852-E5AC54E5717C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9209409" y="4052033"/>
                  <a:ext cx="4176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8" name="Group 507">
            <a:extLst>
              <a:ext uri="{FF2B5EF4-FFF2-40B4-BE49-F238E27FC236}">
                <a16:creationId xmlns:a16="http://schemas.microsoft.com/office/drawing/2014/main" id="{BB9D4168-BC63-72F9-5049-5D047379ED8F}"/>
              </a:ext>
            </a:extLst>
          </p:cNvPr>
          <p:cNvGrpSpPr/>
          <p:nvPr/>
        </p:nvGrpSpPr>
        <p:grpSpPr>
          <a:xfrm>
            <a:off x="8282769" y="3235913"/>
            <a:ext cx="345240" cy="277200"/>
            <a:chOff x="8282769" y="3235913"/>
            <a:chExt cx="345240" cy="2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FC3FF896-0622-AECF-F439-A22B080DA584}"/>
                    </a:ext>
                  </a:extLst>
                </p14:cNvPr>
                <p14:cNvContentPartPr/>
                <p14:nvPr/>
              </p14:nvContentPartPr>
              <p14:xfrm>
                <a:off x="8344329" y="3486833"/>
                <a:ext cx="75240" cy="26280"/>
              </p14:xfrm>
            </p:contentPart>
          </mc:Choice>
          <mc:Fallback xmlns=""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FC3FF896-0622-AECF-F439-A22B080DA584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338209" y="3480713"/>
                  <a:ext cx="87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478812C3-8B73-9ECF-321E-AA1DF9D00BEC}"/>
                    </a:ext>
                  </a:extLst>
                </p14:cNvPr>
                <p14:cNvContentPartPr/>
                <p14:nvPr/>
              </p14:nvContentPartPr>
              <p14:xfrm>
                <a:off x="8282769" y="3235913"/>
                <a:ext cx="177120" cy="160560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478812C3-8B73-9ECF-321E-AA1DF9D00BEC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276649" y="3229793"/>
                  <a:ext cx="1893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7E516206-64AC-0C24-454E-EDFD20A866A6}"/>
                    </a:ext>
                  </a:extLst>
                </p14:cNvPr>
                <p14:cNvContentPartPr/>
                <p14:nvPr/>
              </p14:nvContentPartPr>
              <p14:xfrm>
                <a:off x="8314449" y="3314033"/>
                <a:ext cx="160560" cy="23400"/>
              </p14:xfrm>
            </p:contentPart>
          </mc:Choice>
          <mc:Fallback xmlns=""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7E516206-64AC-0C24-454E-EDFD20A866A6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308329" y="3307913"/>
                  <a:ext cx="172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EDFF5F1A-53CC-A783-0597-CAC8D671F7E7}"/>
                    </a:ext>
                  </a:extLst>
                </p14:cNvPr>
                <p14:cNvContentPartPr/>
                <p14:nvPr/>
              </p14:nvContentPartPr>
              <p14:xfrm>
                <a:off x="8499849" y="3307553"/>
                <a:ext cx="128160" cy="85320"/>
              </p14:xfrm>
            </p:contentPart>
          </mc:Choice>
          <mc:Fallback xmlns=""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EDFF5F1A-53CC-A783-0597-CAC8D671F7E7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493729" y="3301433"/>
                  <a:ext cx="140400" cy="9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503" name="Ink 502">
                <a:extLst>
                  <a:ext uri="{FF2B5EF4-FFF2-40B4-BE49-F238E27FC236}">
                    <a16:creationId xmlns:a16="http://schemas.microsoft.com/office/drawing/2014/main" id="{8E573AF3-7ECC-B2EC-1034-8688C4F694EF}"/>
                  </a:ext>
                </a:extLst>
              </p14:cNvPr>
              <p14:cNvContentPartPr/>
              <p14:nvPr/>
            </p14:nvContentPartPr>
            <p14:xfrm>
              <a:off x="8041569" y="3749633"/>
              <a:ext cx="52200" cy="45000"/>
            </p14:xfrm>
          </p:contentPart>
        </mc:Choice>
        <mc:Fallback xmlns="">
          <p:pic>
            <p:nvPicPr>
              <p:cNvPr id="503" name="Ink 502">
                <a:extLst>
                  <a:ext uri="{FF2B5EF4-FFF2-40B4-BE49-F238E27FC236}">
                    <a16:creationId xmlns:a16="http://schemas.microsoft.com/office/drawing/2014/main" id="{8E573AF3-7ECC-B2EC-1034-8688C4F694EF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8035449" y="3743513"/>
                <a:ext cx="64440" cy="5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07" name="Group 506">
            <a:extLst>
              <a:ext uri="{FF2B5EF4-FFF2-40B4-BE49-F238E27FC236}">
                <a16:creationId xmlns:a16="http://schemas.microsoft.com/office/drawing/2014/main" id="{6DBFA726-8C44-CC76-7432-D7293341C61B}"/>
              </a:ext>
            </a:extLst>
          </p:cNvPr>
          <p:cNvGrpSpPr/>
          <p:nvPr/>
        </p:nvGrpSpPr>
        <p:grpSpPr>
          <a:xfrm>
            <a:off x="8005929" y="3885713"/>
            <a:ext cx="313560" cy="191880"/>
            <a:chOff x="8005929" y="3885713"/>
            <a:chExt cx="31356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E589A701-D9C1-A650-D1B4-8B3DA2B7A0ED}"/>
                    </a:ext>
                  </a:extLst>
                </p14:cNvPr>
                <p14:cNvContentPartPr/>
                <p14:nvPr/>
              </p14:nvContentPartPr>
              <p14:xfrm>
                <a:off x="8005929" y="3885713"/>
                <a:ext cx="175320" cy="109080"/>
              </p14:xfrm>
            </p:contentPart>
          </mc:Choice>
          <mc:Fallback xmlns=""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E589A701-D9C1-A650-D1B4-8B3DA2B7A0ED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999809" y="3879593"/>
                  <a:ext cx="187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4C68B2D1-808A-ED06-6218-6D47846BE7E5}"/>
                    </a:ext>
                  </a:extLst>
                </p14:cNvPr>
                <p14:cNvContentPartPr/>
                <p14:nvPr/>
              </p14:nvContentPartPr>
              <p14:xfrm>
                <a:off x="8029329" y="3934313"/>
                <a:ext cx="177840" cy="15840"/>
              </p14:xfrm>
            </p:contentPart>
          </mc:Choice>
          <mc:Fallback xmlns=""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4C68B2D1-808A-ED06-6218-6D47846BE7E5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8023209" y="3928193"/>
                  <a:ext cx="190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C63BED87-4CEA-F01A-3FCD-55DE713D09AF}"/>
                    </a:ext>
                  </a:extLst>
                </p14:cNvPr>
                <p14:cNvContentPartPr/>
                <p14:nvPr/>
              </p14:nvContentPartPr>
              <p14:xfrm>
                <a:off x="8233449" y="3949433"/>
                <a:ext cx="86040" cy="128160"/>
              </p14:xfrm>
            </p:contentPart>
          </mc:Choice>
          <mc:Fallback xmlns=""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C63BED87-4CEA-F01A-3FCD-55DE713D09AF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8227329" y="3943313"/>
                  <a:ext cx="9828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5" name="Group 514">
            <a:extLst>
              <a:ext uri="{FF2B5EF4-FFF2-40B4-BE49-F238E27FC236}">
                <a16:creationId xmlns:a16="http://schemas.microsoft.com/office/drawing/2014/main" id="{B25B79E3-3FB8-7876-4C97-5D41A62A4849}"/>
              </a:ext>
            </a:extLst>
          </p:cNvPr>
          <p:cNvGrpSpPr/>
          <p:nvPr/>
        </p:nvGrpSpPr>
        <p:grpSpPr>
          <a:xfrm>
            <a:off x="7091889" y="3830633"/>
            <a:ext cx="298800" cy="340560"/>
            <a:chOff x="7091889" y="3830633"/>
            <a:chExt cx="298800" cy="34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EFC68ABB-C7DF-7543-A49B-20709CC68C14}"/>
                    </a:ext>
                  </a:extLst>
                </p14:cNvPr>
                <p14:cNvContentPartPr/>
                <p14:nvPr/>
              </p14:nvContentPartPr>
              <p14:xfrm>
                <a:off x="7148769" y="3830633"/>
                <a:ext cx="77760" cy="52200"/>
              </p14:xfrm>
            </p:contentPart>
          </mc:Choice>
          <mc:Fallback xmlns=""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EFC68ABB-C7DF-7543-A49B-20709CC68C14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142649" y="3824513"/>
                  <a:ext cx="90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8AFFDE9C-EA30-BCA0-09B2-1987E268A02F}"/>
                    </a:ext>
                  </a:extLst>
                </p14:cNvPr>
                <p14:cNvContentPartPr/>
                <p14:nvPr/>
              </p14:nvContentPartPr>
              <p14:xfrm>
                <a:off x="7091889" y="3951233"/>
                <a:ext cx="182880" cy="147960"/>
              </p14:xfrm>
            </p:contentPart>
          </mc:Choice>
          <mc:Fallback xmlns=""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8AFFDE9C-EA30-BCA0-09B2-1987E268A02F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085769" y="3945113"/>
                  <a:ext cx="1951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00DC523C-DDD5-2BE6-10CC-8C3E3ECD13AE}"/>
                    </a:ext>
                  </a:extLst>
                </p14:cNvPr>
                <p14:cNvContentPartPr/>
                <p14:nvPr/>
              </p14:nvContentPartPr>
              <p14:xfrm>
                <a:off x="7115649" y="4007393"/>
                <a:ext cx="134640" cy="12960"/>
              </p14:xfrm>
            </p:contentPart>
          </mc:Choice>
          <mc:Fallback xmlns=""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00DC523C-DDD5-2BE6-10CC-8C3E3ECD13AE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109529" y="4001273"/>
                  <a:ext cx="146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8FF55D88-53ED-EC97-FCDC-674E2D079385}"/>
                    </a:ext>
                  </a:extLst>
                </p14:cNvPr>
                <p14:cNvContentPartPr/>
                <p14:nvPr/>
              </p14:nvContentPartPr>
              <p14:xfrm>
                <a:off x="7293129" y="4035833"/>
                <a:ext cx="97560" cy="82800"/>
              </p14:xfrm>
            </p:contentPart>
          </mc:Choice>
          <mc:Fallback xmlns=""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8FF55D88-53ED-EC97-FCDC-674E2D079385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287009" y="4029713"/>
                  <a:ext cx="109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86BBF0F9-E470-A7E5-AA36-41BD89BA8D98}"/>
                    </a:ext>
                  </a:extLst>
                </p14:cNvPr>
                <p14:cNvContentPartPr/>
                <p14:nvPr/>
              </p14:nvContentPartPr>
              <p14:xfrm>
                <a:off x="7362249" y="4035113"/>
                <a:ext cx="26640" cy="136080"/>
              </p14:xfrm>
            </p:contentPart>
          </mc:Choice>
          <mc:Fallback xmlns=""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86BBF0F9-E470-A7E5-AA36-41BD89BA8D98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7356129" y="4028993"/>
                  <a:ext cx="38880" cy="14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516" name="Ink 515">
                <a:extLst>
                  <a:ext uri="{FF2B5EF4-FFF2-40B4-BE49-F238E27FC236}">
                    <a16:creationId xmlns:a16="http://schemas.microsoft.com/office/drawing/2014/main" id="{7465A47C-845E-C812-244A-63ADB087917F}"/>
                  </a:ext>
                </a:extLst>
              </p14:cNvPr>
              <p14:cNvContentPartPr/>
              <p14:nvPr/>
            </p14:nvContentPartPr>
            <p14:xfrm>
              <a:off x="6998289" y="3522113"/>
              <a:ext cx="56520" cy="55440"/>
            </p14:xfrm>
          </p:contentPart>
        </mc:Choice>
        <mc:Fallback xmlns="">
          <p:pic>
            <p:nvPicPr>
              <p:cNvPr id="516" name="Ink 515">
                <a:extLst>
                  <a:ext uri="{FF2B5EF4-FFF2-40B4-BE49-F238E27FC236}">
                    <a16:creationId xmlns:a16="http://schemas.microsoft.com/office/drawing/2014/main" id="{7465A47C-845E-C812-244A-63ADB087917F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6992169" y="3515993"/>
                <a:ext cx="68760" cy="6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36" name="Group 535">
            <a:extLst>
              <a:ext uri="{FF2B5EF4-FFF2-40B4-BE49-F238E27FC236}">
                <a16:creationId xmlns:a16="http://schemas.microsoft.com/office/drawing/2014/main" id="{6DCC7B5F-E620-F50A-5BD1-12EDD0AD40F3}"/>
              </a:ext>
            </a:extLst>
          </p:cNvPr>
          <p:cNvGrpSpPr/>
          <p:nvPr/>
        </p:nvGrpSpPr>
        <p:grpSpPr>
          <a:xfrm>
            <a:off x="6770769" y="3585473"/>
            <a:ext cx="240120" cy="244800"/>
            <a:chOff x="6770769" y="3585473"/>
            <a:chExt cx="24012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52A7D868-28F3-F551-C001-10B6692E9A96}"/>
                    </a:ext>
                  </a:extLst>
                </p14:cNvPr>
                <p14:cNvContentPartPr/>
                <p14:nvPr/>
              </p14:nvContentPartPr>
              <p14:xfrm>
                <a:off x="6770769" y="3585473"/>
                <a:ext cx="140400" cy="128160"/>
              </p14:xfrm>
            </p:contentPart>
          </mc:Choice>
          <mc:Fallback xmlns=""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52A7D868-28F3-F551-C001-10B6692E9A96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764649" y="3579353"/>
                  <a:ext cx="152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C5BC4720-2EC9-9AF8-B645-D1AF28D34808}"/>
                    </a:ext>
                  </a:extLst>
                </p14:cNvPr>
                <p14:cNvContentPartPr/>
                <p14:nvPr/>
              </p14:nvContentPartPr>
              <p14:xfrm>
                <a:off x="6770769" y="3636233"/>
                <a:ext cx="167040" cy="13320"/>
              </p14:xfrm>
            </p:contentPart>
          </mc:Choice>
          <mc:Fallback xmlns=""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C5BC4720-2EC9-9AF8-B645-D1AF28D34808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764649" y="3630113"/>
                  <a:ext cx="179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20636451-2F5C-991C-B3DD-9481A85038D3}"/>
                    </a:ext>
                  </a:extLst>
                </p14:cNvPr>
                <p14:cNvContentPartPr/>
                <p14:nvPr/>
              </p14:nvContentPartPr>
              <p14:xfrm>
                <a:off x="6905409" y="3687353"/>
                <a:ext cx="105480" cy="142920"/>
              </p14:xfrm>
            </p:contentPart>
          </mc:Choice>
          <mc:Fallback xmlns=""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20636451-2F5C-991C-B3DD-9481A85038D3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899289" y="3681233"/>
                  <a:ext cx="11772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5" name="Group 534">
            <a:extLst>
              <a:ext uri="{FF2B5EF4-FFF2-40B4-BE49-F238E27FC236}">
                <a16:creationId xmlns:a16="http://schemas.microsoft.com/office/drawing/2014/main" id="{A588B666-5C6B-BEEE-9486-D8E3FD14CAF8}"/>
              </a:ext>
            </a:extLst>
          </p:cNvPr>
          <p:cNvGrpSpPr/>
          <p:nvPr/>
        </p:nvGrpSpPr>
        <p:grpSpPr>
          <a:xfrm>
            <a:off x="6513729" y="2759633"/>
            <a:ext cx="433800" cy="308520"/>
            <a:chOff x="6513729" y="2759633"/>
            <a:chExt cx="43380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E46A8BA6-5589-E27E-B8C5-B38CAC2BCD52}"/>
                    </a:ext>
                  </a:extLst>
                </p14:cNvPr>
                <p14:cNvContentPartPr/>
                <p14:nvPr/>
              </p14:nvContentPartPr>
              <p14:xfrm>
                <a:off x="6513729" y="3017753"/>
                <a:ext cx="56880" cy="50400"/>
              </p14:xfrm>
            </p:contentPart>
          </mc:Choice>
          <mc:Fallback xmlns=""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E46A8BA6-5589-E27E-B8C5-B38CAC2BCD52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507609" y="3011633"/>
                  <a:ext cx="691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0DD9A9B3-BE47-B049-046E-AAAE0762A4EF}"/>
                    </a:ext>
                  </a:extLst>
                </p14:cNvPr>
                <p14:cNvContentPartPr/>
                <p14:nvPr/>
              </p14:nvContentPartPr>
              <p14:xfrm>
                <a:off x="6528489" y="2759633"/>
                <a:ext cx="271080" cy="142920"/>
              </p14:xfrm>
            </p:contentPart>
          </mc:Choice>
          <mc:Fallback xmlns=""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0DD9A9B3-BE47-B049-046E-AAAE0762A4EF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522369" y="2753513"/>
                  <a:ext cx="2833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C39B0FE4-B936-8BB0-64D0-51B7EA44C550}"/>
                    </a:ext>
                  </a:extLst>
                </p14:cNvPr>
                <p14:cNvContentPartPr/>
                <p14:nvPr/>
              </p14:nvContentPartPr>
              <p14:xfrm>
                <a:off x="6621729" y="2831993"/>
                <a:ext cx="155520" cy="26640"/>
              </p14:xfrm>
            </p:contentPart>
          </mc:Choice>
          <mc:Fallback xmlns=""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C39B0FE4-B936-8BB0-64D0-51B7EA44C550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615609" y="2825873"/>
                  <a:ext cx="167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F5EA9024-0C3C-6CCE-75A6-2E7AC3FDFC05}"/>
                    </a:ext>
                  </a:extLst>
                </p14:cNvPr>
                <p14:cNvContentPartPr/>
                <p14:nvPr/>
              </p14:nvContentPartPr>
              <p14:xfrm>
                <a:off x="6808929" y="2814353"/>
                <a:ext cx="138600" cy="125280"/>
              </p14:xfrm>
            </p:contentPart>
          </mc:Choice>
          <mc:Fallback xmlns=""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F5EA9024-0C3C-6CCE-75A6-2E7AC3FDFC05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802809" y="2808233"/>
                  <a:ext cx="15084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4" name="Group 533">
            <a:extLst>
              <a:ext uri="{FF2B5EF4-FFF2-40B4-BE49-F238E27FC236}">
                <a16:creationId xmlns:a16="http://schemas.microsoft.com/office/drawing/2014/main" id="{83DC8F3F-4B60-60BB-72C3-FA80AC08DAAC}"/>
              </a:ext>
            </a:extLst>
          </p:cNvPr>
          <p:cNvGrpSpPr/>
          <p:nvPr/>
        </p:nvGrpSpPr>
        <p:grpSpPr>
          <a:xfrm>
            <a:off x="6223929" y="3278033"/>
            <a:ext cx="250560" cy="304920"/>
            <a:chOff x="6223929" y="3278033"/>
            <a:chExt cx="25056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15FECF93-AB26-5FB0-CA7B-97A76F65A07A}"/>
                    </a:ext>
                  </a:extLst>
                </p14:cNvPr>
                <p14:cNvContentPartPr/>
                <p14:nvPr/>
              </p14:nvContentPartPr>
              <p14:xfrm>
                <a:off x="6323649" y="3278033"/>
                <a:ext cx="52200" cy="35280"/>
              </p14:xfrm>
            </p:contentPart>
          </mc:Choice>
          <mc:Fallback xmlns=""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15FECF93-AB26-5FB0-CA7B-97A76F65A07A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317529" y="3271913"/>
                  <a:ext cx="64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553B5EE4-28B3-A75A-4AB5-F6584EC5533E}"/>
                    </a:ext>
                  </a:extLst>
                </p14:cNvPr>
                <p14:cNvContentPartPr/>
                <p14:nvPr/>
              </p14:nvContentPartPr>
              <p14:xfrm>
                <a:off x="6223929" y="3372713"/>
                <a:ext cx="117000" cy="133200"/>
              </p14:xfrm>
            </p:contentPart>
          </mc:Choice>
          <mc:Fallback xmlns=""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553B5EE4-28B3-A75A-4AB5-F6584EC5533E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217809" y="3366593"/>
                  <a:ext cx="1292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C5D68AA6-1623-94D4-5D18-A649E6470132}"/>
                    </a:ext>
                  </a:extLst>
                </p14:cNvPr>
                <p14:cNvContentPartPr/>
                <p14:nvPr/>
              </p14:nvContentPartPr>
              <p14:xfrm>
                <a:off x="6228609" y="3442193"/>
                <a:ext cx="122760" cy="8640"/>
              </p14:xfrm>
            </p:contentPart>
          </mc:Choice>
          <mc:Fallback xmlns=""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C5D68AA6-1623-94D4-5D18-A649E6470132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222489" y="3436073"/>
                  <a:ext cx="135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4A87D8A4-0049-B6A7-3BAD-2FB8E8620C84}"/>
                    </a:ext>
                  </a:extLst>
                </p14:cNvPr>
                <p14:cNvContentPartPr/>
                <p14:nvPr/>
              </p14:nvContentPartPr>
              <p14:xfrm>
                <a:off x="6372249" y="3450473"/>
                <a:ext cx="99360" cy="132480"/>
              </p14:xfrm>
            </p:contentPart>
          </mc:Choice>
          <mc:Fallback xmlns=""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4A87D8A4-0049-B6A7-3BAD-2FB8E8620C84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366129" y="3444353"/>
                  <a:ext cx="111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5CEC0F42-AC0A-4D30-938B-32F23A4C0A86}"/>
                    </a:ext>
                  </a:extLst>
                </p14:cNvPr>
                <p14:cNvContentPartPr/>
                <p14:nvPr/>
              </p14:nvContentPartPr>
              <p14:xfrm>
                <a:off x="6354969" y="3510593"/>
                <a:ext cx="119520" cy="13320"/>
              </p14:xfrm>
            </p:contentPart>
          </mc:Choice>
          <mc:Fallback xmlns=""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5CEC0F42-AC0A-4D30-938B-32F23A4C0A86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348849" y="3504473"/>
                  <a:ext cx="13176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3" name="Group 532">
            <a:extLst>
              <a:ext uri="{FF2B5EF4-FFF2-40B4-BE49-F238E27FC236}">
                <a16:creationId xmlns:a16="http://schemas.microsoft.com/office/drawing/2014/main" id="{065FD995-EDC8-4669-D963-2E240DCFDC57}"/>
              </a:ext>
            </a:extLst>
          </p:cNvPr>
          <p:cNvGrpSpPr/>
          <p:nvPr/>
        </p:nvGrpSpPr>
        <p:grpSpPr>
          <a:xfrm>
            <a:off x="5305749" y="3287393"/>
            <a:ext cx="379260" cy="508880"/>
            <a:chOff x="5305749" y="3287393"/>
            <a:chExt cx="379260" cy="5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0637BEFD-8901-9CBC-9248-936620A53185}"/>
                    </a:ext>
                  </a:extLst>
                </p14:cNvPr>
                <p14:cNvContentPartPr/>
                <p14:nvPr/>
              </p14:nvContentPartPr>
              <p14:xfrm>
                <a:off x="5602929" y="3287393"/>
                <a:ext cx="82080" cy="84600"/>
              </p14:xfrm>
            </p:contentPart>
          </mc:Choice>
          <mc:Fallback xmlns=""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0637BEFD-8901-9CBC-9248-936620A53185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596809" y="3281273"/>
                  <a:ext cx="943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E1E58F8C-BFB9-5450-1B2E-C04426024526}"/>
                    </a:ext>
                  </a:extLst>
                </p14:cNvPr>
                <p14:cNvContentPartPr/>
                <p14:nvPr/>
              </p14:nvContentPartPr>
              <p14:xfrm>
                <a:off x="5305749" y="3589273"/>
                <a:ext cx="228600" cy="207000"/>
              </p14:xfrm>
            </p:contentPart>
          </mc:Choice>
          <mc:Fallback xmlns=""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E1E58F8C-BFB9-5450-1B2E-C04426024526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5299629" y="3583153"/>
                  <a:ext cx="2408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3578684C-016C-95CC-41E9-048141449D91}"/>
                    </a:ext>
                  </a:extLst>
                </p14:cNvPr>
                <p14:cNvContentPartPr/>
                <p14:nvPr/>
              </p14:nvContentPartPr>
              <p14:xfrm>
                <a:off x="5335629" y="3685393"/>
                <a:ext cx="208440" cy="34560"/>
              </p14:xfrm>
            </p:contentPart>
          </mc:Choice>
          <mc:Fallback xmlns=""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3578684C-016C-95CC-41E9-048141449D91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329509" y="3679273"/>
                  <a:ext cx="220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AE240769-52AC-E0E7-6A1B-35859252D666}"/>
                    </a:ext>
                  </a:extLst>
                </p14:cNvPr>
                <p14:cNvContentPartPr/>
                <p14:nvPr/>
              </p14:nvContentPartPr>
              <p14:xfrm>
                <a:off x="5516709" y="3464353"/>
                <a:ext cx="129240" cy="145800"/>
              </p14:xfrm>
            </p:contentPart>
          </mc:Choice>
          <mc:Fallback xmlns=""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AE240769-52AC-E0E7-6A1B-35859252D666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510589" y="3458233"/>
                  <a:ext cx="14148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0" name="Group 539">
            <a:extLst>
              <a:ext uri="{FF2B5EF4-FFF2-40B4-BE49-F238E27FC236}">
                <a16:creationId xmlns:a16="http://schemas.microsoft.com/office/drawing/2014/main" id="{02D06DF9-7E47-22AC-7E67-3059C5191112}"/>
              </a:ext>
            </a:extLst>
          </p:cNvPr>
          <p:cNvGrpSpPr/>
          <p:nvPr/>
        </p:nvGrpSpPr>
        <p:grpSpPr>
          <a:xfrm>
            <a:off x="212184" y="2567701"/>
            <a:ext cx="793440" cy="254160"/>
            <a:chOff x="212184" y="2567701"/>
            <a:chExt cx="793440" cy="2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537" name="Ink 536">
                  <a:extLst>
                    <a:ext uri="{FF2B5EF4-FFF2-40B4-BE49-F238E27FC236}">
                      <a16:creationId xmlns:a16="http://schemas.microsoft.com/office/drawing/2014/main" id="{0AC03959-5DA5-BDCF-1DCA-C60C46B9873A}"/>
                    </a:ext>
                  </a:extLst>
                </p14:cNvPr>
                <p14:cNvContentPartPr/>
                <p14:nvPr/>
              </p14:nvContentPartPr>
              <p14:xfrm>
                <a:off x="215784" y="2708461"/>
                <a:ext cx="14040" cy="2160"/>
              </p14:xfrm>
            </p:contentPart>
          </mc:Choice>
          <mc:Fallback xmlns="">
            <p:pic>
              <p:nvPicPr>
                <p:cNvPr id="537" name="Ink 536">
                  <a:extLst>
                    <a:ext uri="{FF2B5EF4-FFF2-40B4-BE49-F238E27FC236}">
                      <a16:creationId xmlns:a16="http://schemas.microsoft.com/office/drawing/2014/main" id="{0AC03959-5DA5-BDCF-1DCA-C60C46B9873A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09664" y="2702341"/>
                  <a:ext cx="262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2E4D8F65-C9DF-5FD5-C782-5D58F2950705}"/>
                    </a:ext>
                  </a:extLst>
                </p14:cNvPr>
                <p14:cNvContentPartPr/>
                <p14:nvPr/>
              </p14:nvContentPartPr>
              <p14:xfrm>
                <a:off x="212184" y="2672461"/>
                <a:ext cx="728280" cy="43200"/>
              </p14:xfrm>
            </p:contentPart>
          </mc:Choice>
          <mc:Fallback xmlns=""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2E4D8F65-C9DF-5FD5-C782-5D58F2950705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06064" y="2666341"/>
                  <a:ext cx="740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83FF976D-D8B0-1990-DB5E-74CA8D2F690E}"/>
                    </a:ext>
                  </a:extLst>
                </p14:cNvPr>
                <p14:cNvContentPartPr/>
                <p14:nvPr/>
              </p14:nvContentPartPr>
              <p14:xfrm>
                <a:off x="723384" y="2567701"/>
                <a:ext cx="282240" cy="254160"/>
              </p14:xfrm>
            </p:contentPart>
          </mc:Choice>
          <mc:Fallback xmlns=""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83FF976D-D8B0-1990-DB5E-74CA8D2F690E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17264" y="2561581"/>
                  <a:ext cx="294480" cy="26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7" name="Group 556">
            <a:extLst>
              <a:ext uri="{FF2B5EF4-FFF2-40B4-BE49-F238E27FC236}">
                <a16:creationId xmlns:a16="http://schemas.microsoft.com/office/drawing/2014/main" id="{02BF1549-A1E0-EEFE-6E56-176DA451130B}"/>
              </a:ext>
            </a:extLst>
          </p:cNvPr>
          <p:cNvGrpSpPr/>
          <p:nvPr/>
        </p:nvGrpSpPr>
        <p:grpSpPr>
          <a:xfrm>
            <a:off x="1356264" y="2453941"/>
            <a:ext cx="1309680" cy="384120"/>
            <a:chOff x="1356264" y="2453941"/>
            <a:chExt cx="130968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541" name="Ink 540">
                  <a:extLst>
                    <a:ext uri="{FF2B5EF4-FFF2-40B4-BE49-F238E27FC236}">
                      <a16:creationId xmlns:a16="http://schemas.microsoft.com/office/drawing/2014/main" id="{BA9B9947-C2A9-B198-60F7-42C3E47B7E49}"/>
                    </a:ext>
                  </a:extLst>
                </p14:cNvPr>
                <p14:cNvContentPartPr/>
                <p14:nvPr/>
              </p14:nvContentPartPr>
              <p14:xfrm>
                <a:off x="1356264" y="2575621"/>
                <a:ext cx="228960" cy="258840"/>
              </p14:xfrm>
            </p:contentPart>
          </mc:Choice>
          <mc:Fallback xmlns="">
            <p:pic>
              <p:nvPicPr>
                <p:cNvPr id="541" name="Ink 540">
                  <a:extLst>
                    <a:ext uri="{FF2B5EF4-FFF2-40B4-BE49-F238E27FC236}">
                      <a16:creationId xmlns:a16="http://schemas.microsoft.com/office/drawing/2014/main" id="{BA9B9947-C2A9-B198-60F7-42C3E47B7E49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350144" y="2569501"/>
                  <a:ext cx="2412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542" name="Ink 541">
                  <a:extLst>
                    <a:ext uri="{FF2B5EF4-FFF2-40B4-BE49-F238E27FC236}">
                      <a16:creationId xmlns:a16="http://schemas.microsoft.com/office/drawing/2014/main" id="{4F7C512D-97AE-AA55-64EF-1CE36F08EAAC}"/>
                    </a:ext>
                  </a:extLst>
                </p14:cNvPr>
                <p14:cNvContentPartPr/>
                <p14:nvPr/>
              </p14:nvContentPartPr>
              <p14:xfrm>
                <a:off x="1601064" y="2669581"/>
                <a:ext cx="91440" cy="140400"/>
              </p14:xfrm>
            </p:contentPart>
          </mc:Choice>
          <mc:Fallback xmlns="">
            <p:pic>
              <p:nvPicPr>
                <p:cNvPr id="542" name="Ink 541">
                  <a:extLst>
                    <a:ext uri="{FF2B5EF4-FFF2-40B4-BE49-F238E27FC236}">
                      <a16:creationId xmlns:a16="http://schemas.microsoft.com/office/drawing/2014/main" id="{4F7C512D-97AE-AA55-64EF-1CE36F08EAAC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594944" y="2663461"/>
                  <a:ext cx="1036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543" name="Ink 542">
                  <a:extLst>
                    <a:ext uri="{FF2B5EF4-FFF2-40B4-BE49-F238E27FC236}">
                      <a16:creationId xmlns:a16="http://schemas.microsoft.com/office/drawing/2014/main" id="{4227B74F-7C54-A3E3-6C4E-462CA7302FA5}"/>
                    </a:ext>
                  </a:extLst>
                </p14:cNvPr>
                <p14:cNvContentPartPr/>
                <p14:nvPr/>
              </p14:nvContentPartPr>
              <p14:xfrm>
                <a:off x="1753344" y="2690101"/>
                <a:ext cx="126000" cy="127080"/>
              </p14:xfrm>
            </p:contentPart>
          </mc:Choice>
          <mc:Fallback xmlns="">
            <p:pic>
              <p:nvPicPr>
                <p:cNvPr id="543" name="Ink 542">
                  <a:extLst>
                    <a:ext uri="{FF2B5EF4-FFF2-40B4-BE49-F238E27FC236}">
                      <a16:creationId xmlns:a16="http://schemas.microsoft.com/office/drawing/2014/main" id="{4227B74F-7C54-A3E3-6C4E-462CA7302FA5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747224" y="2683981"/>
                  <a:ext cx="138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544" name="Ink 543">
                  <a:extLst>
                    <a:ext uri="{FF2B5EF4-FFF2-40B4-BE49-F238E27FC236}">
                      <a16:creationId xmlns:a16="http://schemas.microsoft.com/office/drawing/2014/main" id="{DD45B9FF-8549-EF92-0FC5-9CC6C55FB3AF}"/>
                    </a:ext>
                  </a:extLst>
                </p14:cNvPr>
                <p14:cNvContentPartPr/>
                <p14:nvPr/>
              </p14:nvContentPartPr>
              <p14:xfrm>
                <a:off x="1890504" y="2669581"/>
                <a:ext cx="115560" cy="168480"/>
              </p14:xfrm>
            </p:contentPart>
          </mc:Choice>
          <mc:Fallback xmlns="">
            <p:pic>
              <p:nvPicPr>
                <p:cNvPr id="544" name="Ink 543">
                  <a:extLst>
                    <a:ext uri="{FF2B5EF4-FFF2-40B4-BE49-F238E27FC236}">
                      <a16:creationId xmlns:a16="http://schemas.microsoft.com/office/drawing/2014/main" id="{DD45B9FF-8549-EF92-0FC5-9CC6C55FB3AF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884384" y="2663461"/>
                  <a:ext cx="127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id="{D96B9D45-F4BF-55E1-1381-63BC5872A890}"/>
                    </a:ext>
                  </a:extLst>
                </p14:cNvPr>
                <p14:cNvContentPartPr/>
                <p14:nvPr/>
              </p14:nvContentPartPr>
              <p14:xfrm>
                <a:off x="2010024" y="2660941"/>
                <a:ext cx="145440" cy="169920"/>
              </p14:xfrm>
            </p:contentPart>
          </mc:Choice>
          <mc:Fallback xmlns=""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D96B9D45-F4BF-55E1-1381-63BC5872A890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2003904" y="2654821"/>
                  <a:ext cx="157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546" name="Ink 545">
                  <a:extLst>
                    <a:ext uri="{FF2B5EF4-FFF2-40B4-BE49-F238E27FC236}">
                      <a16:creationId xmlns:a16="http://schemas.microsoft.com/office/drawing/2014/main" id="{60863E91-5C9C-4B4C-0C98-2FB7DF11FCDD}"/>
                    </a:ext>
                  </a:extLst>
                </p14:cNvPr>
                <p14:cNvContentPartPr/>
                <p14:nvPr/>
              </p14:nvContentPartPr>
              <p14:xfrm>
                <a:off x="2201544" y="2672821"/>
                <a:ext cx="158040" cy="159840"/>
              </p14:xfrm>
            </p:contentPart>
          </mc:Choice>
          <mc:Fallback xmlns="">
            <p:pic>
              <p:nvPicPr>
                <p:cNvPr id="546" name="Ink 545">
                  <a:extLst>
                    <a:ext uri="{FF2B5EF4-FFF2-40B4-BE49-F238E27FC236}">
                      <a16:creationId xmlns:a16="http://schemas.microsoft.com/office/drawing/2014/main" id="{60863E91-5C9C-4B4C-0C98-2FB7DF11FCDD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195424" y="2666701"/>
                  <a:ext cx="1702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547" name="Ink 546">
                  <a:extLst>
                    <a:ext uri="{FF2B5EF4-FFF2-40B4-BE49-F238E27FC236}">
                      <a16:creationId xmlns:a16="http://schemas.microsoft.com/office/drawing/2014/main" id="{D5B7E1B8-87D6-7476-C33A-D67EA67B4996}"/>
                    </a:ext>
                  </a:extLst>
                </p14:cNvPr>
                <p14:cNvContentPartPr/>
                <p14:nvPr/>
              </p14:nvContentPartPr>
              <p14:xfrm>
                <a:off x="2324304" y="2453941"/>
                <a:ext cx="81000" cy="352080"/>
              </p14:xfrm>
            </p:contentPart>
          </mc:Choice>
          <mc:Fallback xmlns="">
            <p:pic>
              <p:nvPicPr>
                <p:cNvPr id="547" name="Ink 546">
                  <a:extLst>
                    <a:ext uri="{FF2B5EF4-FFF2-40B4-BE49-F238E27FC236}">
                      <a16:creationId xmlns:a16="http://schemas.microsoft.com/office/drawing/2014/main" id="{D5B7E1B8-87D6-7476-C33A-D67EA67B4996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2318184" y="2447821"/>
                  <a:ext cx="9324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548" name="Ink 547">
                  <a:extLst>
                    <a:ext uri="{FF2B5EF4-FFF2-40B4-BE49-F238E27FC236}">
                      <a16:creationId xmlns:a16="http://schemas.microsoft.com/office/drawing/2014/main" id="{C4F4D3E7-D965-8469-9104-4BB2C6F95D59}"/>
                    </a:ext>
                  </a:extLst>
                </p14:cNvPr>
                <p14:cNvContentPartPr/>
                <p14:nvPr/>
              </p14:nvContentPartPr>
              <p14:xfrm>
                <a:off x="2351664" y="2628181"/>
                <a:ext cx="314280" cy="178920"/>
              </p14:xfrm>
            </p:contentPart>
          </mc:Choice>
          <mc:Fallback xmlns="">
            <p:pic>
              <p:nvPicPr>
                <p:cNvPr id="548" name="Ink 547">
                  <a:extLst>
                    <a:ext uri="{FF2B5EF4-FFF2-40B4-BE49-F238E27FC236}">
                      <a16:creationId xmlns:a16="http://schemas.microsoft.com/office/drawing/2014/main" id="{C4F4D3E7-D965-8469-9104-4BB2C6F95D59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345544" y="2622061"/>
                  <a:ext cx="32652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6" name="Group 555">
            <a:extLst>
              <a:ext uri="{FF2B5EF4-FFF2-40B4-BE49-F238E27FC236}">
                <a16:creationId xmlns:a16="http://schemas.microsoft.com/office/drawing/2014/main" id="{1D257AB4-9889-EEAF-0746-E254568D6847}"/>
              </a:ext>
            </a:extLst>
          </p:cNvPr>
          <p:cNvGrpSpPr/>
          <p:nvPr/>
        </p:nvGrpSpPr>
        <p:grpSpPr>
          <a:xfrm>
            <a:off x="2892024" y="2476981"/>
            <a:ext cx="752400" cy="440640"/>
            <a:chOff x="2892024" y="2476981"/>
            <a:chExt cx="75240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549" name="Ink 548">
                  <a:extLst>
                    <a:ext uri="{FF2B5EF4-FFF2-40B4-BE49-F238E27FC236}">
                      <a16:creationId xmlns:a16="http://schemas.microsoft.com/office/drawing/2014/main" id="{5432A0D6-1CEC-D4C3-866B-9E79B0332C80}"/>
                    </a:ext>
                  </a:extLst>
                </p14:cNvPr>
                <p14:cNvContentPartPr/>
                <p14:nvPr/>
              </p14:nvContentPartPr>
              <p14:xfrm>
                <a:off x="2892024" y="2517661"/>
                <a:ext cx="183240" cy="252360"/>
              </p14:xfrm>
            </p:contentPart>
          </mc:Choice>
          <mc:Fallback xmlns="">
            <p:pic>
              <p:nvPicPr>
                <p:cNvPr id="549" name="Ink 548">
                  <a:extLst>
                    <a:ext uri="{FF2B5EF4-FFF2-40B4-BE49-F238E27FC236}">
                      <a16:creationId xmlns:a16="http://schemas.microsoft.com/office/drawing/2014/main" id="{5432A0D6-1CEC-D4C3-866B-9E79B0332C80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885904" y="2511541"/>
                  <a:ext cx="1954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550" name="Ink 549">
                  <a:extLst>
                    <a:ext uri="{FF2B5EF4-FFF2-40B4-BE49-F238E27FC236}">
                      <a16:creationId xmlns:a16="http://schemas.microsoft.com/office/drawing/2014/main" id="{C0E86965-DACB-9D8D-CCEE-670B53BE9195}"/>
                    </a:ext>
                  </a:extLst>
                </p14:cNvPr>
                <p14:cNvContentPartPr/>
                <p14:nvPr/>
              </p14:nvContentPartPr>
              <p14:xfrm>
                <a:off x="3090384" y="2476981"/>
                <a:ext cx="63000" cy="289080"/>
              </p14:xfrm>
            </p:contentPart>
          </mc:Choice>
          <mc:Fallback xmlns="">
            <p:pic>
              <p:nvPicPr>
                <p:cNvPr id="550" name="Ink 549">
                  <a:extLst>
                    <a:ext uri="{FF2B5EF4-FFF2-40B4-BE49-F238E27FC236}">
                      <a16:creationId xmlns:a16="http://schemas.microsoft.com/office/drawing/2014/main" id="{C0E86965-DACB-9D8D-CCEE-670B53BE9195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3084264" y="2470861"/>
                  <a:ext cx="752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551" name="Ink 550">
                  <a:extLst>
                    <a:ext uri="{FF2B5EF4-FFF2-40B4-BE49-F238E27FC236}">
                      <a16:creationId xmlns:a16="http://schemas.microsoft.com/office/drawing/2014/main" id="{07ACB193-7643-0708-BDE4-16651429ADDE}"/>
                    </a:ext>
                  </a:extLst>
                </p14:cNvPr>
                <p14:cNvContentPartPr/>
                <p14:nvPr/>
              </p14:nvContentPartPr>
              <p14:xfrm>
                <a:off x="3081024" y="2610901"/>
                <a:ext cx="156240" cy="62640"/>
              </p14:xfrm>
            </p:contentPart>
          </mc:Choice>
          <mc:Fallback xmlns="">
            <p:pic>
              <p:nvPicPr>
                <p:cNvPr id="551" name="Ink 550">
                  <a:extLst>
                    <a:ext uri="{FF2B5EF4-FFF2-40B4-BE49-F238E27FC236}">
                      <a16:creationId xmlns:a16="http://schemas.microsoft.com/office/drawing/2014/main" id="{07ACB193-7643-0708-BDE4-16651429ADDE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3074904" y="2604781"/>
                  <a:ext cx="1684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552" name="Ink 551">
                  <a:extLst>
                    <a:ext uri="{FF2B5EF4-FFF2-40B4-BE49-F238E27FC236}">
                      <a16:creationId xmlns:a16="http://schemas.microsoft.com/office/drawing/2014/main" id="{97696A17-EB53-A025-2BE1-80459FAC3085}"/>
                    </a:ext>
                  </a:extLst>
                </p14:cNvPr>
                <p14:cNvContentPartPr/>
                <p14:nvPr/>
              </p14:nvContentPartPr>
              <p14:xfrm>
                <a:off x="3206304" y="2597581"/>
                <a:ext cx="159480" cy="164520"/>
              </p14:xfrm>
            </p:contentPart>
          </mc:Choice>
          <mc:Fallback xmlns="">
            <p:pic>
              <p:nvPicPr>
                <p:cNvPr id="552" name="Ink 551">
                  <a:extLst>
                    <a:ext uri="{FF2B5EF4-FFF2-40B4-BE49-F238E27FC236}">
                      <a16:creationId xmlns:a16="http://schemas.microsoft.com/office/drawing/2014/main" id="{97696A17-EB53-A025-2BE1-80459FAC3085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3200184" y="2591461"/>
                  <a:ext cx="171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553" name="Ink 552">
                  <a:extLst>
                    <a:ext uri="{FF2B5EF4-FFF2-40B4-BE49-F238E27FC236}">
                      <a16:creationId xmlns:a16="http://schemas.microsoft.com/office/drawing/2014/main" id="{708EF401-6F08-2755-8387-B5FC121C82CF}"/>
                    </a:ext>
                  </a:extLst>
                </p14:cNvPr>
                <p14:cNvContentPartPr/>
                <p14:nvPr/>
              </p14:nvContentPartPr>
              <p14:xfrm>
                <a:off x="3387024" y="2616301"/>
                <a:ext cx="21960" cy="301320"/>
              </p14:xfrm>
            </p:contentPart>
          </mc:Choice>
          <mc:Fallback xmlns="">
            <p:pic>
              <p:nvPicPr>
                <p:cNvPr id="553" name="Ink 552">
                  <a:extLst>
                    <a:ext uri="{FF2B5EF4-FFF2-40B4-BE49-F238E27FC236}">
                      <a16:creationId xmlns:a16="http://schemas.microsoft.com/office/drawing/2014/main" id="{708EF401-6F08-2755-8387-B5FC121C82CF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3380904" y="2610181"/>
                  <a:ext cx="342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554" name="Ink 553">
                  <a:extLst>
                    <a:ext uri="{FF2B5EF4-FFF2-40B4-BE49-F238E27FC236}">
                      <a16:creationId xmlns:a16="http://schemas.microsoft.com/office/drawing/2014/main" id="{1309DE1D-346F-C7F0-CA03-9D6C4895BADD}"/>
                    </a:ext>
                  </a:extLst>
                </p14:cNvPr>
                <p14:cNvContentPartPr/>
                <p14:nvPr/>
              </p14:nvContentPartPr>
              <p14:xfrm>
                <a:off x="3364344" y="2577421"/>
                <a:ext cx="164880" cy="137160"/>
              </p14:xfrm>
            </p:contentPart>
          </mc:Choice>
          <mc:Fallback xmlns="">
            <p:pic>
              <p:nvPicPr>
                <p:cNvPr id="554" name="Ink 553">
                  <a:extLst>
                    <a:ext uri="{FF2B5EF4-FFF2-40B4-BE49-F238E27FC236}">
                      <a16:creationId xmlns:a16="http://schemas.microsoft.com/office/drawing/2014/main" id="{1309DE1D-346F-C7F0-CA03-9D6C4895BADD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358224" y="2571301"/>
                  <a:ext cx="1771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555" name="Ink 554">
                  <a:extLst>
                    <a:ext uri="{FF2B5EF4-FFF2-40B4-BE49-F238E27FC236}">
                      <a16:creationId xmlns:a16="http://schemas.microsoft.com/office/drawing/2014/main" id="{495759F5-DF9C-ABA2-2136-BED7CC150DF3}"/>
                    </a:ext>
                  </a:extLst>
                </p14:cNvPr>
                <p14:cNvContentPartPr/>
                <p14:nvPr/>
              </p14:nvContentPartPr>
              <p14:xfrm>
                <a:off x="3515184" y="2531701"/>
                <a:ext cx="129240" cy="212040"/>
              </p14:xfrm>
            </p:contentPart>
          </mc:Choice>
          <mc:Fallback xmlns="">
            <p:pic>
              <p:nvPicPr>
                <p:cNvPr id="555" name="Ink 554">
                  <a:extLst>
                    <a:ext uri="{FF2B5EF4-FFF2-40B4-BE49-F238E27FC236}">
                      <a16:creationId xmlns:a16="http://schemas.microsoft.com/office/drawing/2014/main" id="{495759F5-DF9C-ABA2-2136-BED7CC150DF3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509064" y="2525581"/>
                  <a:ext cx="141480" cy="22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558" name="Ink 557">
                <a:extLst>
                  <a:ext uri="{FF2B5EF4-FFF2-40B4-BE49-F238E27FC236}">
                    <a16:creationId xmlns:a16="http://schemas.microsoft.com/office/drawing/2014/main" id="{7978C798-C738-23FD-C308-B3AD15CD9A54}"/>
                  </a:ext>
                </a:extLst>
              </p14:cNvPr>
              <p14:cNvContentPartPr/>
              <p14:nvPr/>
            </p14:nvContentPartPr>
            <p14:xfrm>
              <a:off x="189864" y="3346021"/>
              <a:ext cx="150840" cy="13320"/>
            </p14:xfrm>
          </p:contentPart>
        </mc:Choice>
        <mc:Fallback xmlns="">
          <p:pic>
            <p:nvPicPr>
              <p:cNvPr id="558" name="Ink 557">
                <a:extLst>
                  <a:ext uri="{FF2B5EF4-FFF2-40B4-BE49-F238E27FC236}">
                    <a16:creationId xmlns:a16="http://schemas.microsoft.com/office/drawing/2014/main" id="{7978C798-C738-23FD-C308-B3AD15CD9A54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183744" y="3339901"/>
                <a:ext cx="1630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670" name="Ink 669">
                <a:extLst>
                  <a:ext uri="{FF2B5EF4-FFF2-40B4-BE49-F238E27FC236}">
                    <a16:creationId xmlns:a16="http://schemas.microsoft.com/office/drawing/2014/main" id="{B6942B62-FC04-3688-B6D1-B83B39C6DE62}"/>
                  </a:ext>
                </a:extLst>
              </p14:cNvPr>
              <p14:cNvContentPartPr/>
              <p14:nvPr/>
            </p14:nvContentPartPr>
            <p14:xfrm>
              <a:off x="156744" y="3834541"/>
              <a:ext cx="200160" cy="30600"/>
            </p14:xfrm>
          </p:contentPart>
        </mc:Choice>
        <mc:Fallback xmlns="">
          <p:pic>
            <p:nvPicPr>
              <p:cNvPr id="670" name="Ink 669">
                <a:extLst>
                  <a:ext uri="{FF2B5EF4-FFF2-40B4-BE49-F238E27FC236}">
                    <a16:creationId xmlns:a16="http://schemas.microsoft.com/office/drawing/2014/main" id="{B6942B62-FC04-3688-B6D1-B83B39C6DE62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150624" y="3828421"/>
                <a:ext cx="21240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01" name="Group 700">
            <a:extLst>
              <a:ext uri="{FF2B5EF4-FFF2-40B4-BE49-F238E27FC236}">
                <a16:creationId xmlns:a16="http://schemas.microsoft.com/office/drawing/2014/main" id="{998A6A97-20EE-733C-46A4-22C7572157F3}"/>
              </a:ext>
            </a:extLst>
          </p:cNvPr>
          <p:cNvGrpSpPr/>
          <p:nvPr/>
        </p:nvGrpSpPr>
        <p:grpSpPr>
          <a:xfrm>
            <a:off x="620784" y="2740861"/>
            <a:ext cx="4423680" cy="1237680"/>
            <a:chOff x="620784" y="2740861"/>
            <a:chExt cx="4423680" cy="12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641" name="Ink 640">
                  <a:extLst>
                    <a:ext uri="{FF2B5EF4-FFF2-40B4-BE49-F238E27FC236}">
                      <a16:creationId xmlns:a16="http://schemas.microsoft.com/office/drawing/2014/main" id="{D378A8FC-BAFF-E6ED-8378-BC6CFE52C930}"/>
                    </a:ext>
                  </a:extLst>
                </p14:cNvPr>
                <p14:cNvContentPartPr/>
                <p14:nvPr/>
              </p14:nvContentPartPr>
              <p14:xfrm>
                <a:off x="620784" y="3111661"/>
                <a:ext cx="212760" cy="345240"/>
              </p14:xfrm>
            </p:contentPart>
          </mc:Choice>
          <mc:Fallback xmlns="">
            <p:pic>
              <p:nvPicPr>
                <p:cNvPr id="641" name="Ink 640">
                  <a:extLst>
                    <a:ext uri="{FF2B5EF4-FFF2-40B4-BE49-F238E27FC236}">
                      <a16:creationId xmlns:a16="http://schemas.microsoft.com/office/drawing/2014/main" id="{D378A8FC-BAFF-E6ED-8378-BC6CFE52C930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614664" y="3105541"/>
                  <a:ext cx="2250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642" name="Ink 641">
                  <a:extLst>
                    <a:ext uri="{FF2B5EF4-FFF2-40B4-BE49-F238E27FC236}">
                      <a16:creationId xmlns:a16="http://schemas.microsoft.com/office/drawing/2014/main" id="{C01451D9-A992-743F-28F1-3F68636BFC39}"/>
                    </a:ext>
                  </a:extLst>
                </p14:cNvPr>
                <p14:cNvContentPartPr/>
                <p14:nvPr/>
              </p14:nvContentPartPr>
              <p14:xfrm>
                <a:off x="852984" y="3278341"/>
                <a:ext cx="144360" cy="144360"/>
              </p14:xfrm>
            </p:contentPart>
          </mc:Choice>
          <mc:Fallback xmlns="">
            <p:pic>
              <p:nvPicPr>
                <p:cNvPr id="642" name="Ink 641">
                  <a:extLst>
                    <a:ext uri="{FF2B5EF4-FFF2-40B4-BE49-F238E27FC236}">
                      <a16:creationId xmlns:a16="http://schemas.microsoft.com/office/drawing/2014/main" id="{C01451D9-A992-743F-28F1-3F68636BFC39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846864" y="3272221"/>
                  <a:ext cx="156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643" name="Ink 642">
                  <a:extLst>
                    <a:ext uri="{FF2B5EF4-FFF2-40B4-BE49-F238E27FC236}">
                      <a16:creationId xmlns:a16="http://schemas.microsoft.com/office/drawing/2014/main" id="{EFED089D-B0FB-25A7-E4C8-57C02D42894C}"/>
                    </a:ext>
                  </a:extLst>
                </p14:cNvPr>
                <p14:cNvContentPartPr/>
                <p14:nvPr/>
              </p14:nvContentPartPr>
              <p14:xfrm>
                <a:off x="1250784" y="3084301"/>
                <a:ext cx="176400" cy="330480"/>
              </p14:xfrm>
            </p:contentPart>
          </mc:Choice>
          <mc:Fallback xmlns="">
            <p:pic>
              <p:nvPicPr>
                <p:cNvPr id="643" name="Ink 642">
                  <a:extLst>
                    <a:ext uri="{FF2B5EF4-FFF2-40B4-BE49-F238E27FC236}">
                      <a16:creationId xmlns:a16="http://schemas.microsoft.com/office/drawing/2014/main" id="{EFED089D-B0FB-25A7-E4C8-57C02D42894C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244664" y="3078181"/>
                  <a:ext cx="1886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644" name="Ink 643">
                  <a:extLst>
                    <a:ext uri="{FF2B5EF4-FFF2-40B4-BE49-F238E27FC236}">
                      <a16:creationId xmlns:a16="http://schemas.microsoft.com/office/drawing/2014/main" id="{5B2CB985-7868-1712-E0BB-6A07929467AF}"/>
                    </a:ext>
                  </a:extLst>
                </p14:cNvPr>
                <p14:cNvContentPartPr/>
                <p14:nvPr/>
              </p14:nvContentPartPr>
              <p14:xfrm>
                <a:off x="1238544" y="3301381"/>
                <a:ext cx="140760" cy="7200"/>
              </p14:xfrm>
            </p:contentPart>
          </mc:Choice>
          <mc:Fallback xmlns="">
            <p:pic>
              <p:nvPicPr>
                <p:cNvPr id="644" name="Ink 643">
                  <a:extLst>
                    <a:ext uri="{FF2B5EF4-FFF2-40B4-BE49-F238E27FC236}">
                      <a16:creationId xmlns:a16="http://schemas.microsoft.com/office/drawing/2014/main" id="{5B2CB985-7868-1712-E0BB-6A07929467AF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232424" y="3295261"/>
                  <a:ext cx="153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645" name="Ink 644">
                  <a:extLst>
                    <a:ext uri="{FF2B5EF4-FFF2-40B4-BE49-F238E27FC236}">
                      <a16:creationId xmlns:a16="http://schemas.microsoft.com/office/drawing/2014/main" id="{AB9C8BC1-9AE5-52CA-72F5-21CD914488E7}"/>
                    </a:ext>
                  </a:extLst>
                </p14:cNvPr>
                <p14:cNvContentPartPr/>
                <p14:nvPr/>
              </p14:nvContentPartPr>
              <p14:xfrm>
                <a:off x="1409544" y="3266461"/>
                <a:ext cx="124920" cy="123480"/>
              </p14:xfrm>
            </p:contentPart>
          </mc:Choice>
          <mc:Fallback xmlns="">
            <p:pic>
              <p:nvPicPr>
                <p:cNvPr id="645" name="Ink 644">
                  <a:extLst>
                    <a:ext uri="{FF2B5EF4-FFF2-40B4-BE49-F238E27FC236}">
                      <a16:creationId xmlns:a16="http://schemas.microsoft.com/office/drawing/2014/main" id="{AB9C8BC1-9AE5-52CA-72F5-21CD914488E7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403424" y="3260341"/>
                  <a:ext cx="137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646" name="Ink 645">
                  <a:extLst>
                    <a:ext uri="{FF2B5EF4-FFF2-40B4-BE49-F238E27FC236}">
                      <a16:creationId xmlns:a16="http://schemas.microsoft.com/office/drawing/2014/main" id="{EBDA526E-E46C-EF5F-0CB6-2E85D453611D}"/>
                    </a:ext>
                  </a:extLst>
                </p14:cNvPr>
                <p14:cNvContentPartPr/>
                <p14:nvPr/>
              </p14:nvContentPartPr>
              <p14:xfrm>
                <a:off x="1527984" y="3244501"/>
                <a:ext cx="342720" cy="152280"/>
              </p14:xfrm>
            </p:contentPart>
          </mc:Choice>
          <mc:Fallback xmlns="">
            <p:pic>
              <p:nvPicPr>
                <p:cNvPr id="646" name="Ink 645">
                  <a:extLst>
                    <a:ext uri="{FF2B5EF4-FFF2-40B4-BE49-F238E27FC236}">
                      <a16:creationId xmlns:a16="http://schemas.microsoft.com/office/drawing/2014/main" id="{EBDA526E-E46C-EF5F-0CB6-2E85D453611D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521864" y="3238381"/>
                  <a:ext cx="3549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647" name="Ink 646">
                  <a:extLst>
                    <a:ext uri="{FF2B5EF4-FFF2-40B4-BE49-F238E27FC236}">
                      <a16:creationId xmlns:a16="http://schemas.microsoft.com/office/drawing/2014/main" id="{4F9C1E20-E310-B779-3BC5-BB27ADA1A1EF}"/>
                    </a:ext>
                  </a:extLst>
                </p14:cNvPr>
                <p14:cNvContentPartPr/>
                <p14:nvPr/>
              </p14:nvContentPartPr>
              <p14:xfrm>
                <a:off x="2141784" y="3029581"/>
                <a:ext cx="218160" cy="355680"/>
              </p14:xfrm>
            </p:contentPart>
          </mc:Choice>
          <mc:Fallback xmlns="">
            <p:pic>
              <p:nvPicPr>
                <p:cNvPr id="647" name="Ink 646">
                  <a:extLst>
                    <a:ext uri="{FF2B5EF4-FFF2-40B4-BE49-F238E27FC236}">
                      <a16:creationId xmlns:a16="http://schemas.microsoft.com/office/drawing/2014/main" id="{4F9C1E20-E310-B779-3BC5-BB27ADA1A1EF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2135664" y="3023461"/>
                  <a:ext cx="2304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648" name="Ink 647">
                  <a:extLst>
                    <a:ext uri="{FF2B5EF4-FFF2-40B4-BE49-F238E27FC236}">
                      <a16:creationId xmlns:a16="http://schemas.microsoft.com/office/drawing/2014/main" id="{C60AC19A-3284-C2A7-671B-73A525C694BE}"/>
                    </a:ext>
                  </a:extLst>
                </p14:cNvPr>
                <p14:cNvContentPartPr/>
                <p14:nvPr/>
              </p14:nvContentPartPr>
              <p14:xfrm>
                <a:off x="2346984" y="3289501"/>
                <a:ext cx="168840" cy="125280"/>
              </p14:xfrm>
            </p:contentPart>
          </mc:Choice>
          <mc:Fallback xmlns="">
            <p:pic>
              <p:nvPicPr>
                <p:cNvPr id="648" name="Ink 647">
                  <a:extLst>
                    <a:ext uri="{FF2B5EF4-FFF2-40B4-BE49-F238E27FC236}">
                      <a16:creationId xmlns:a16="http://schemas.microsoft.com/office/drawing/2014/main" id="{C60AC19A-3284-C2A7-671B-73A525C694BE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2340864" y="3283381"/>
                  <a:ext cx="181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649" name="Ink 648">
                  <a:extLst>
                    <a:ext uri="{FF2B5EF4-FFF2-40B4-BE49-F238E27FC236}">
                      <a16:creationId xmlns:a16="http://schemas.microsoft.com/office/drawing/2014/main" id="{460053FB-84F6-3205-8FEA-842D98E1B300}"/>
                    </a:ext>
                  </a:extLst>
                </p14:cNvPr>
                <p14:cNvContentPartPr/>
                <p14:nvPr/>
              </p14:nvContentPartPr>
              <p14:xfrm>
                <a:off x="2529504" y="3001501"/>
                <a:ext cx="84240" cy="402120"/>
              </p14:xfrm>
            </p:contentPart>
          </mc:Choice>
          <mc:Fallback xmlns="">
            <p:pic>
              <p:nvPicPr>
                <p:cNvPr id="649" name="Ink 648">
                  <a:extLst>
                    <a:ext uri="{FF2B5EF4-FFF2-40B4-BE49-F238E27FC236}">
                      <a16:creationId xmlns:a16="http://schemas.microsoft.com/office/drawing/2014/main" id="{460053FB-84F6-3205-8FEA-842D98E1B300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2523384" y="2995381"/>
                  <a:ext cx="9648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650" name="Ink 649">
                  <a:extLst>
                    <a:ext uri="{FF2B5EF4-FFF2-40B4-BE49-F238E27FC236}">
                      <a16:creationId xmlns:a16="http://schemas.microsoft.com/office/drawing/2014/main" id="{4EFB86B5-3B62-3A09-ED5B-263AEEC6DA25}"/>
                    </a:ext>
                  </a:extLst>
                </p14:cNvPr>
                <p14:cNvContentPartPr/>
                <p14:nvPr/>
              </p14:nvContentPartPr>
              <p14:xfrm>
                <a:off x="2659824" y="3037141"/>
                <a:ext cx="48960" cy="131760"/>
              </p14:xfrm>
            </p:contentPart>
          </mc:Choice>
          <mc:Fallback xmlns="">
            <p:pic>
              <p:nvPicPr>
                <p:cNvPr id="650" name="Ink 649">
                  <a:extLst>
                    <a:ext uri="{FF2B5EF4-FFF2-40B4-BE49-F238E27FC236}">
                      <a16:creationId xmlns:a16="http://schemas.microsoft.com/office/drawing/2014/main" id="{4EFB86B5-3B62-3A09-ED5B-263AEEC6DA25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2653704" y="3031021"/>
                  <a:ext cx="61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651" name="Ink 650">
                  <a:extLst>
                    <a:ext uri="{FF2B5EF4-FFF2-40B4-BE49-F238E27FC236}">
                      <a16:creationId xmlns:a16="http://schemas.microsoft.com/office/drawing/2014/main" id="{4E83C296-C3E5-FB08-FD04-176E3855A617}"/>
                    </a:ext>
                  </a:extLst>
                </p14:cNvPr>
                <p14:cNvContentPartPr/>
                <p14:nvPr/>
              </p14:nvContentPartPr>
              <p14:xfrm>
                <a:off x="2682504" y="3031381"/>
                <a:ext cx="128160" cy="315720"/>
              </p14:xfrm>
            </p:contentPart>
          </mc:Choice>
          <mc:Fallback xmlns="">
            <p:pic>
              <p:nvPicPr>
                <p:cNvPr id="651" name="Ink 650">
                  <a:extLst>
                    <a:ext uri="{FF2B5EF4-FFF2-40B4-BE49-F238E27FC236}">
                      <a16:creationId xmlns:a16="http://schemas.microsoft.com/office/drawing/2014/main" id="{4E83C296-C3E5-FB08-FD04-176E3855A617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2676384" y="3025261"/>
                  <a:ext cx="1404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652" name="Ink 651">
                  <a:extLst>
                    <a:ext uri="{FF2B5EF4-FFF2-40B4-BE49-F238E27FC236}">
                      <a16:creationId xmlns:a16="http://schemas.microsoft.com/office/drawing/2014/main" id="{5DBCC9BA-4567-BC11-9916-05358BF61A48}"/>
                    </a:ext>
                  </a:extLst>
                </p14:cNvPr>
                <p14:cNvContentPartPr/>
                <p14:nvPr/>
              </p14:nvContentPartPr>
              <p14:xfrm>
                <a:off x="2761344" y="3175021"/>
                <a:ext cx="114120" cy="120600"/>
              </p14:xfrm>
            </p:contentPart>
          </mc:Choice>
          <mc:Fallback xmlns="">
            <p:pic>
              <p:nvPicPr>
                <p:cNvPr id="652" name="Ink 651">
                  <a:extLst>
                    <a:ext uri="{FF2B5EF4-FFF2-40B4-BE49-F238E27FC236}">
                      <a16:creationId xmlns:a16="http://schemas.microsoft.com/office/drawing/2014/main" id="{5DBCC9BA-4567-BC11-9916-05358BF61A48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2755224" y="3168901"/>
                  <a:ext cx="1263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653" name="Ink 652">
                  <a:extLst>
                    <a:ext uri="{FF2B5EF4-FFF2-40B4-BE49-F238E27FC236}">
                      <a16:creationId xmlns:a16="http://schemas.microsoft.com/office/drawing/2014/main" id="{211A93DF-6A21-7490-FA02-CDC7F1CD89BA}"/>
                    </a:ext>
                  </a:extLst>
                </p14:cNvPr>
                <p14:cNvContentPartPr/>
                <p14:nvPr/>
              </p14:nvContentPartPr>
              <p14:xfrm>
                <a:off x="2838024" y="3138301"/>
                <a:ext cx="42840" cy="204840"/>
              </p14:xfrm>
            </p:contentPart>
          </mc:Choice>
          <mc:Fallback xmlns="">
            <p:pic>
              <p:nvPicPr>
                <p:cNvPr id="653" name="Ink 652">
                  <a:extLst>
                    <a:ext uri="{FF2B5EF4-FFF2-40B4-BE49-F238E27FC236}">
                      <a16:creationId xmlns:a16="http://schemas.microsoft.com/office/drawing/2014/main" id="{211A93DF-6A21-7490-FA02-CDC7F1CD89BA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2831904" y="3132181"/>
                  <a:ext cx="550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654" name="Ink 653">
                  <a:extLst>
                    <a:ext uri="{FF2B5EF4-FFF2-40B4-BE49-F238E27FC236}">
                      <a16:creationId xmlns:a16="http://schemas.microsoft.com/office/drawing/2014/main" id="{1EE09C29-E6CD-4E93-2237-44DC510B19F1}"/>
                    </a:ext>
                  </a:extLst>
                </p14:cNvPr>
                <p14:cNvContentPartPr/>
                <p14:nvPr/>
              </p14:nvContentPartPr>
              <p14:xfrm>
                <a:off x="2884464" y="2974861"/>
                <a:ext cx="166680" cy="480960"/>
              </p14:xfrm>
            </p:contentPart>
          </mc:Choice>
          <mc:Fallback xmlns="">
            <p:pic>
              <p:nvPicPr>
                <p:cNvPr id="654" name="Ink 653">
                  <a:extLst>
                    <a:ext uri="{FF2B5EF4-FFF2-40B4-BE49-F238E27FC236}">
                      <a16:creationId xmlns:a16="http://schemas.microsoft.com/office/drawing/2014/main" id="{1EE09C29-E6CD-4E93-2237-44DC510B19F1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2878344" y="2968741"/>
                  <a:ext cx="17892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655" name="Ink 654">
                  <a:extLst>
                    <a:ext uri="{FF2B5EF4-FFF2-40B4-BE49-F238E27FC236}">
                      <a16:creationId xmlns:a16="http://schemas.microsoft.com/office/drawing/2014/main" id="{6B6905E4-2012-CA18-85F1-8D54605B4EAA}"/>
                    </a:ext>
                  </a:extLst>
                </p14:cNvPr>
                <p14:cNvContentPartPr/>
                <p14:nvPr/>
              </p14:nvContentPartPr>
              <p14:xfrm>
                <a:off x="3387024" y="3006901"/>
                <a:ext cx="32400" cy="345240"/>
              </p14:xfrm>
            </p:contentPart>
          </mc:Choice>
          <mc:Fallback xmlns="">
            <p:pic>
              <p:nvPicPr>
                <p:cNvPr id="655" name="Ink 654">
                  <a:extLst>
                    <a:ext uri="{FF2B5EF4-FFF2-40B4-BE49-F238E27FC236}">
                      <a16:creationId xmlns:a16="http://schemas.microsoft.com/office/drawing/2014/main" id="{6B6905E4-2012-CA18-85F1-8D54605B4EAA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3380904" y="3000781"/>
                  <a:ext cx="4464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656" name="Ink 655">
                  <a:extLst>
                    <a:ext uri="{FF2B5EF4-FFF2-40B4-BE49-F238E27FC236}">
                      <a16:creationId xmlns:a16="http://schemas.microsoft.com/office/drawing/2014/main" id="{A6C61BE0-B16B-B9BF-0813-BBAE8BBA3E60}"/>
                    </a:ext>
                  </a:extLst>
                </p14:cNvPr>
                <p14:cNvContentPartPr/>
                <p14:nvPr/>
              </p14:nvContentPartPr>
              <p14:xfrm>
                <a:off x="3351744" y="3140101"/>
                <a:ext cx="146160" cy="39600"/>
              </p14:xfrm>
            </p:contentPart>
          </mc:Choice>
          <mc:Fallback xmlns="">
            <p:pic>
              <p:nvPicPr>
                <p:cNvPr id="656" name="Ink 655">
                  <a:extLst>
                    <a:ext uri="{FF2B5EF4-FFF2-40B4-BE49-F238E27FC236}">
                      <a16:creationId xmlns:a16="http://schemas.microsoft.com/office/drawing/2014/main" id="{A6C61BE0-B16B-B9BF-0813-BBAE8BBA3E60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3345624" y="3133981"/>
                  <a:ext cx="1584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657" name="Ink 656">
                  <a:extLst>
                    <a:ext uri="{FF2B5EF4-FFF2-40B4-BE49-F238E27FC236}">
                      <a16:creationId xmlns:a16="http://schemas.microsoft.com/office/drawing/2014/main" id="{B0BE2469-B06C-B6B0-0DB2-DADB733365D9}"/>
                    </a:ext>
                  </a:extLst>
                </p14:cNvPr>
                <p14:cNvContentPartPr/>
                <p14:nvPr/>
              </p14:nvContentPartPr>
              <p14:xfrm>
                <a:off x="3471984" y="3135781"/>
                <a:ext cx="147240" cy="152640"/>
              </p14:xfrm>
            </p:contentPart>
          </mc:Choice>
          <mc:Fallback xmlns="">
            <p:pic>
              <p:nvPicPr>
                <p:cNvPr id="657" name="Ink 656">
                  <a:extLst>
                    <a:ext uri="{FF2B5EF4-FFF2-40B4-BE49-F238E27FC236}">
                      <a16:creationId xmlns:a16="http://schemas.microsoft.com/office/drawing/2014/main" id="{B0BE2469-B06C-B6B0-0DB2-DADB733365D9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3465864" y="3129661"/>
                  <a:ext cx="159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658" name="Ink 657">
                  <a:extLst>
                    <a:ext uri="{FF2B5EF4-FFF2-40B4-BE49-F238E27FC236}">
                      <a16:creationId xmlns:a16="http://schemas.microsoft.com/office/drawing/2014/main" id="{46ECAE10-BEF5-08D4-CCDF-47A6869D7FC7}"/>
                    </a:ext>
                  </a:extLst>
                </p14:cNvPr>
                <p14:cNvContentPartPr/>
                <p14:nvPr/>
              </p14:nvContentPartPr>
              <p14:xfrm>
                <a:off x="3838464" y="2953261"/>
                <a:ext cx="196920" cy="351360"/>
              </p14:xfrm>
            </p:contentPart>
          </mc:Choice>
          <mc:Fallback xmlns="">
            <p:pic>
              <p:nvPicPr>
                <p:cNvPr id="658" name="Ink 657">
                  <a:extLst>
                    <a:ext uri="{FF2B5EF4-FFF2-40B4-BE49-F238E27FC236}">
                      <a16:creationId xmlns:a16="http://schemas.microsoft.com/office/drawing/2014/main" id="{46ECAE10-BEF5-08D4-CCDF-47A6869D7FC7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3832344" y="2947141"/>
                  <a:ext cx="2091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659" name="Ink 658">
                  <a:extLst>
                    <a:ext uri="{FF2B5EF4-FFF2-40B4-BE49-F238E27FC236}">
                      <a16:creationId xmlns:a16="http://schemas.microsoft.com/office/drawing/2014/main" id="{4A466D5C-EC63-A84E-8235-E57606735649}"/>
                    </a:ext>
                  </a:extLst>
                </p14:cNvPr>
                <p14:cNvContentPartPr/>
                <p14:nvPr/>
              </p14:nvContentPartPr>
              <p14:xfrm>
                <a:off x="4094424" y="2916181"/>
                <a:ext cx="138600" cy="376560"/>
              </p14:xfrm>
            </p:contentPart>
          </mc:Choice>
          <mc:Fallback xmlns="">
            <p:pic>
              <p:nvPicPr>
                <p:cNvPr id="659" name="Ink 658">
                  <a:extLst>
                    <a:ext uri="{FF2B5EF4-FFF2-40B4-BE49-F238E27FC236}">
                      <a16:creationId xmlns:a16="http://schemas.microsoft.com/office/drawing/2014/main" id="{4A466D5C-EC63-A84E-8235-E57606735649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4088304" y="2910061"/>
                  <a:ext cx="1508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660" name="Ink 659">
                  <a:extLst>
                    <a:ext uri="{FF2B5EF4-FFF2-40B4-BE49-F238E27FC236}">
                      <a16:creationId xmlns:a16="http://schemas.microsoft.com/office/drawing/2014/main" id="{8CA77C53-B7DF-9788-E463-5D5939BFBB7A}"/>
                    </a:ext>
                  </a:extLst>
                </p14:cNvPr>
                <p14:cNvContentPartPr/>
                <p14:nvPr/>
              </p14:nvContentPartPr>
              <p14:xfrm>
                <a:off x="4272984" y="2913301"/>
                <a:ext cx="38160" cy="175320"/>
              </p14:xfrm>
            </p:contentPart>
          </mc:Choice>
          <mc:Fallback xmlns="">
            <p:pic>
              <p:nvPicPr>
                <p:cNvPr id="660" name="Ink 659">
                  <a:extLst>
                    <a:ext uri="{FF2B5EF4-FFF2-40B4-BE49-F238E27FC236}">
                      <a16:creationId xmlns:a16="http://schemas.microsoft.com/office/drawing/2014/main" id="{8CA77C53-B7DF-9788-E463-5D5939BFBB7A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4266864" y="2907181"/>
                  <a:ext cx="504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661" name="Ink 660">
                  <a:extLst>
                    <a:ext uri="{FF2B5EF4-FFF2-40B4-BE49-F238E27FC236}">
                      <a16:creationId xmlns:a16="http://schemas.microsoft.com/office/drawing/2014/main" id="{64029456-8F7C-2B98-DD14-10A27139D799}"/>
                    </a:ext>
                  </a:extLst>
                </p14:cNvPr>
                <p14:cNvContentPartPr/>
                <p14:nvPr/>
              </p14:nvContentPartPr>
              <p14:xfrm>
                <a:off x="4302864" y="2906461"/>
                <a:ext cx="124920" cy="351720"/>
              </p14:xfrm>
            </p:contentPart>
          </mc:Choice>
          <mc:Fallback xmlns="">
            <p:pic>
              <p:nvPicPr>
                <p:cNvPr id="661" name="Ink 660">
                  <a:extLst>
                    <a:ext uri="{FF2B5EF4-FFF2-40B4-BE49-F238E27FC236}">
                      <a16:creationId xmlns:a16="http://schemas.microsoft.com/office/drawing/2014/main" id="{64029456-8F7C-2B98-DD14-10A27139D799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4296744" y="2900341"/>
                  <a:ext cx="1371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662" name="Ink 661">
                  <a:extLst>
                    <a:ext uri="{FF2B5EF4-FFF2-40B4-BE49-F238E27FC236}">
                      <a16:creationId xmlns:a16="http://schemas.microsoft.com/office/drawing/2014/main" id="{DC25751D-2AAB-064E-9762-5E59E36BAA7F}"/>
                    </a:ext>
                  </a:extLst>
                </p14:cNvPr>
                <p14:cNvContentPartPr/>
                <p14:nvPr/>
              </p14:nvContentPartPr>
              <p14:xfrm>
                <a:off x="4404384" y="3028861"/>
                <a:ext cx="107640" cy="223560"/>
              </p14:xfrm>
            </p:contentPart>
          </mc:Choice>
          <mc:Fallback xmlns="">
            <p:pic>
              <p:nvPicPr>
                <p:cNvPr id="662" name="Ink 661">
                  <a:extLst>
                    <a:ext uri="{FF2B5EF4-FFF2-40B4-BE49-F238E27FC236}">
                      <a16:creationId xmlns:a16="http://schemas.microsoft.com/office/drawing/2014/main" id="{DC25751D-2AAB-064E-9762-5E59E36BAA7F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4398264" y="3022741"/>
                  <a:ext cx="1198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663" name="Ink 662">
                  <a:extLst>
                    <a:ext uri="{FF2B5EF4-FFF2-40B4-BE49-F238E27FC236}">
                      <a16:creationId xmlns:a16="http://schemas.microsoft.com/office/drawing/2014/main" id="{A3EB9F01-835E-6B1B-6144-E628CEA760EA}"/>
                    </a:ext>
                  </a:extLst>
                </p14:cNvPr>
                <p14:cNvContentPartPr/>
                <p14:nvPr/>
              </p14:nvContentPartPr>
              <p14:xfrm>
                <a:off x="4516704" y="2740861"/>
                <a:ext cx="181440" cy="555120"/>
              </p14:xfrm>
            </p:contentPart>
          </mc:Choice>
          <mc:Fallback xmlns="">
            <p:pic>
              <p:nvPicPr>
                <p:cNvPr id="663" name="Ink 662">
                  <a:extLst>
                    <a:ext uri="{FF2B5EF4-FFF2-40B4-BE49-F238E27FC236}">
                      <a16:creationId xmlns:a16="http://schemas.microsoft.com/office/drawing/2014/main" id="{A3EB9F01-835E-6B1B-6144-E628CEA760EA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4510584" y="2734741"/>
                  <a:ext cx="19368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671" name="Ink 670">
                  <a:extLst>
                    <a:ext uri="{FF2B5EF4-FFF2-40B4-BE49-F238E27FC236}">
                      <a16:creationId xmlns:a16="http://schemas.microsoft.com/office/drawing/2014/main" id="{05F89585-92AA-958B-BB96-5E1A236E97BF}"/>
                    </a:ext>
                  </a:extLst>
                </p14:cNvPr>
                <p14:cNvContentPartPr/>
                <p14:nvPr/>
              </p14:nvContentPartPr>
              <p14:xfrm>
                <a:off x="663624" y="3718261"/>
                <a:ext cx="384840" cy="260280"/>
              </p14:xfrm>
            </p:contentPart>
          </mc:Choice>
          <mc:Fallback xmlns="">
            <p:pic>
              <p:nvPicPr>
                <p:cNvPr id="671" name="Ink 670">
                  <a:extLst>
                    <a:ext uri="{FF2B5EF4-FFF2-40B4-BE49-F238E27FC236}">
                      <a16:creationId xmlns:a16="http://schemas.microsoft.com/office/drawing/2014/main" id="{05F89585-92AA-958B-BB96-5E1A236E97BF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657504" y="3712141"/>
                  <a:ext cx="3970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673" name="Ink 672">
                  <a:extLst>
                    <a:ext uri="{FF2B5EF4-FFF2-40B4-BE49-F238E27FC236}">
                      <a16:creationId xmlns:a16="http://schemas.microsoft.com/office/drawing/2014/main" id="{54FA5731-BE14-B771-AA26-A676EA72DA44}"/>
                    </a:ext>
                  </a:extLst>
                </p14:cNvPr>
                <p14:cNvContentPartPr/>
                <p14:nvPr/>
              </p14:nvContentPartPr>
              <p14:xfrm>
                <a:off x="1237824" y="3703141"/>
                <a:ext cx="41040" cy="34200"/>
              </p14:xfrm>
            </p:contentPart>
          </mc:Choice>
          <mc:Fallback xmlns="">
            <p:pic>
              <p:nvPicPr>
                <p:cNvPr id="673" name="Ink 672">
                  <a:extLst>
                    <a:ext uri="{FF2B5EF4-FFF2-40B4-BE49-F238E27FC236}">
                      <a16:creationId xmlns:a16="http://schemas.microsoft.com/office/drawing/2014/main" id="{54FA5731-BE14-B771-AA26-A676EA72DA44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231704" y="3697021"/>
                  <a:ext cx="53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677" name="Ink 676">
                  <a:extLst>
                    <a:ext uri="{FF2B5EF4-FFF2-40B4-BE49-F238E27FC236}">
                      <a16:creationId xmlns:a16="http://schemas.microsoft.com/office/drawing/2014/main" id="{EF063626-C7B1-C4C7-4A93-89B377536973}"/>
                    </a:ext>
                  </a:extLst>
                </p14:cNvPr>
                <p14:cNvContentPartPr/>
                <p14:nvPr/>
              </p14:nvContentPartPr>
              <p14:xfrm>
                <a:off x="994104" y="3814741"/>
                <a:ext cx="337320" cy="160920"/>
              </p14:xfrm>
            </p:contentPart>
          </mc:Choice>
          <mc:Fallback xmlns="">
            <p:pic>
              <p:nvPicPr>
                <p:cNvPr id="677" name="Ink 676">
                  <a:extLst>
                    <a:ext uri="{FF2B5EF4-FFF2-40B4-BE49-F238E27FC236}">
                      <a16:creationId xmlns:a16="http://schemas.microsoft.com/office/drawing/2014/main" id="{EF063626-C7B1-C4C7-4A93-89B377536973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987984" y="3808621"/>
                  <a:ext cx="3495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678" name="Ink 677">
                  <a:extLst>
                    <a:ext uri="{FF2B5EF4-FFF2-40B4-BE49-F238E27FC236}">
                      <a16:creationId xmlns:a16="http://schemas.microsoft.com/office/drawing/2014/main" id="{299D844C-3693-627B-79BF-1E41427CBEA2}"/>
                    </a:ext>
                  </a:extLst>
                </p14:cNvPr>
                <p14:cNvContentPartPr/>
                <p14:nvPr/>
              </p14:nvContentPartPr>
              <p14:xfrm>
                <a:off x="1327824" y="3799981"/>
                <a:ext cx="218520" cy="173520"/>
              </p14:xfrm>
            </p:contentPart>
          </mc:Choice>
          <mc:Fallback xmlns="">
            <p:pic>
              <p:nvPicPr>
                <p:cNvPr id="678" name="Ink 677">
                  <a:extLst>
                    <a:ext uri="{FF2B5EF4-FFF2-40B4-BE49-F238E27FC236}">
                      <a16:creationId xmlns:a16="http://schemas.microsoft.com/office/drawing/2014/main" id="{299D844C-3693-627B-79BF-1E41427CBEA2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321704" y="3793861"/>
                  <a:ext cx="2307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679" name="Ink 678">
                  <a:extLst>
                    <a:ext uri="{FF2B5EF4-FFF2-40B4-BE49-F238E27FC236}">
                      <a16:creationId xmlns:a16="http://schemas.microsoft.com/office/drawing/2014/main" id="{7E43A4AF-04FC-D1FB-2E57-47C0957254D5}"/>
                    </a:ext>
                  </a:extLst>
                </p14:cNvPr>
                <p14:cNvContentPartPr/>
                <p14:nvPr/>
              </p14:nvContentPartPr>
              <p14:xfrm>
                <a:off x="1513224" y="3595861"/>
                <a:ext cx="112680" cy="315360"/>
              </p14:xfrm>
            </p:contentPart>
          </mc:Choice>
          <mc:Fallback xmlns="">
            <p:pic>
              <p:nvPicPr>
                <p:cNvPr id="679" name="Ink 678">
                  <a:extLst>
                    <a:ext uri="{FF2B5EF4-FFF2-40B4-BE49-F238E27FC236}">
                      <a16:creationId xmlns:a16="http://schemas.microsoft.com/office/drawing/2014/main" id="{7E43A4AF-04FC-D1FB-2E57-47C0957254D5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507104" y="3589741"/>
                  <a:ext cx="1249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680" name="Ink 679">
                  <a:extLst>
                    <a:ext uri="{FF2B5EF4-FFF2-40B4-BE49-F238E27FC236}">
                      <a16:creationId xmlns:a16="http://schemas.microsoft.com/office/drawing/2014/main" id="{34D2254A-4691-D4D3-EFE1-CC67562D7451}"/>
                    </a:ext>
                  </a:extLst>
                </p14:cNvPr>
                <p14:cNvContentPartPr/>
                <p14:nvPr/>
              </p14:nvContentPartPr>
              <p14:xfrm>
                <a:off x="1499184" y="3756061"/>
                <a:ext cx="528480" cy="154080"/>
              </p14:xfrm>
            </p:contentPart>
          </mc:Choice>
          <mc:Fallback xmlns="">
            <p:pic>
              <p:nvPicPr>
                <p:cNvPr id="680" name="Ink 679">
                  <a:extLst>
                    <a:ext uri="{FF2B5EF4-FFF2-40B4-BE49-F238E27FC236}">
                      <a16:creationId xmlns:a16="http://schemas.microsoft.com/office/drawing/2014/main" id="{34D2254A-4691-D4D3-EFE1-CC67562D7451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493064" y="3749941"/>
                  <a:ext cx="5407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681" name="Ink 680">
                  <a:extLst>
                    <a:ext uri="{FF2B5EF4-FFF2-40B4-BE49-F238E27FC236}">
                      <a16:creationId xmlns:a16="http://schemas.microsoft.com/office/drawing/2014/main" id="{49E42315-7605-6658-989E-9427CBA9C560}"/>
                    </a:ext>
                  </a:extLst>
                </p14:cNvPr>
                <p14:cNvContentPartPr/>
                <p14:nvPr/>
              </p14:nvContentPartPr>
              <p14:xfrm>
                <a:off x="1902384" y="3656341"/>
                <a:ext cx="47880" cy="25200"/>
              </p14:xfrm>
            </p:contentPart>
          </mc:Choice>
          <mc:Fallback xmlns="">
            <p:pic>
              <p:nvPicPr>
                <p:cNvPr id="681" name="Ink 680">
                  <a:extLst>
                    <a:ext uri="{FF2B5EF4-FFF2-40B4-BE49-F238E27FC236}">
                      <a16:creationId xmlns:a16="http://schemas.microsoft.com/office/drawing/2014/main" id="{49E42315-7605-6658-989E-9427CBA9C560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896264" y="3650221"/>
                  <a:ext cx="601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682" name="Ink 681">
                  <a:extLst>
                    <a:ext uri="{FF2B5EF4-FFF2-40B4-BE49-F238E27FC236}">
                      <a16:creationId xmlns:a16="http://schemas.microsoft.com/office/drawing/2014/main" id="{A53EEFD4-016F-D130-0A88-6A0D5289F778}"/>
                    </a:ext>
                  </a:extLst>
                </p14:cNvPr>
                <p14:cNvContentPartPr/>
                <p14:nvPr/>
              </p14:nvContentPartPr>
              <p14:xfrm>
                <a:off x="2002464" y="3740941"/>
                <a:ext cx="296280" cy="150480"/>
              </p14:xfrm>
            </p:contentPart>
          </mc:Choice>
          <mc:Fallback xmlns="">
            <p:pic>
              <p:nvPicPr>
                <p:cNvPr id="682" name="Ink 681">
                  <a:extLst>
                    <a:ext uri="{FF2B5EF4-FFF2-40B4-BE49-F238E27FC236}">
                      <a16:creationId xmlns:a16="http://schemas.microsoft.com/office/drawing/2014/main" id="{A53EEFD4-016F-D130-0A88-6A0D5289F778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996344" y="3734821"/>
                  <a:ext cx="3085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684" name="Ink 683">
                  <a:extLst>
                    <a:ext uri="{FF2B5EF4-FFF2-40B4-BE49-F238E27FC236}">
                      <a16:creationId xmlns:a16="http://schemas.microsoft.com/office/drawing/2014/main" id="{A4B0DDAD-4C86-D899-14C1-46746044F5BE}"/>
                    </a:ext>
                  </a:extLst>
                </p14:cNvPr>
                <p14:cNvContentPartPr/>
                <p14:nvPr/>
              </p14:nvContentPartPr>
              <p14:xfrm>
                <a:off x="2522304" y="3775501"/>
                <a:ext cx="163080" cy="135720"/>
              </p14:xfrm>
            </p:contentPart>
          </mc:Choice>
          <mc:Fallback xmlns="">
            <p:pic>
              <p:nvPicPr>
                <p:cNvPr id="684" name="Ink 683">
                  <a:extLst>
                    <a:ext uri="{FF2B5EF4-FFF2-40B4-BE49-F238E27FC236}">
                      <a16:creationId xmlns:a16="http://schemas.microsoft.com/office/drawing/2014/main" id="{A4B0DDAD-4C86-D899-14C1-46746044F5BE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2516184" y="3769381"/>
                  <a:ext cx="175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685" name="Ink 684">
                  <a:extLst>
                    <a:ext uri="{FF2B5EF4-FFF2-40B4-BE49-F238E27FC236}">
                      <a16:creationId xmlns:a16="http://schemas.microsoft.com/office/drawing/2014/main" id="{C3026A5F-AB98-E41D-1FC9-7EBCBB3357BE}"/>
                    </a:ext>
                  </a:extLst>
                </p14:cNvPr>
                <p14:cNvContentPartPr/>
                <p14:nvPr/>
              </p14:nvContentPartPr>
              <p14:xfrm>
                <a:off x="2703384" y="3786661"/>
                <a:ext cx="140760" cy="110520"/>
              </p14:xfrm>
            </p:contentPart>
          </mc:Choice>
          <mc:Fallback xmlns="">
            <p:pic>
              <p:nvPicPr>
                <p:cNvPr id="685" name="Ink 684">
                  <a:extLst>
                    <a:ext uri="{FF2B5EF4-FFF2-40B4-BE49-F238E27FC236}">
                      <a16:creationId xmlns:a16="http://schemas.microsoft.com/office/drawing/2014/main" id="{C3026A5F-AB98-E41D-1FC9-7EBCBB3357BE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2697264" y="3780541"/>
                  <a:ext cx="1530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686" name="Ink 685">
                  <a:extLst>
                    <a:ext uri="{FF2B5EF4-FFF2-40B4-BE49-F238E27FC236}">
                      <a16:creationId xmlns:a16="http://schemas.microsoft.com/office/drawing/2014/main" id="{B939CD9C-B44D-DB77-9A1E-7210E3CDE504}"/>
                    </a:ext>
                  </a:extLst>
                </p14:cNvPr>
                <p14:cNvContentPartPr/>
                <p14:nvPr/>
              </p14:nvContentPartPr>
              <p14:xfrm>
                <a:off x="2865024" y="3760741"/>
                <a:ext cx="106560" cy="133920"/>
              </p14:xfrm>
            </p:contentPart>
          </mc:Choice>
          <mc:Fallback xmlns="">
            <p:pic>
              <p:nvPicPr>
                <p:cNvPr id="686" name="Ink 685">
                  <a:extLst>
                    <a:ext uri="{FF2B5EF4-FFF2-40B4-BE49-F238E27FC236}">
                      <a16:creationId xmlns:a16="http://schemas.microsoft.com/office/drawing/2014/main" id="{B939CD9C-B44D-DB77-9A1E-7210E3CDE504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2858904" y="3754621"/>
                  <a:ext cx="1188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688" name="Ink 687">
                  <a:extLst>
                    <a:ext uri="{FF2B5EF4-FFF2-40B4-BE49-F238E27FC236}">
                      <a16:creationId xmlns:a16="http://schemas.microsoft.com/office/drawing/2014/main" id="{F0D8C48F-47C4-D0D5-2A16-A44AC71567AE}"/>
                    </a:ext>
                  </a:extLst>
                </p14:cNvPr>
                <p14:cNvContentPartPr/>
                <p14:nvPr/>
              </p14:nvContentPartPr>
              <p14:xfrm>
                <a:off x="2957544" y="3562381"/>
                <a:ext cx="655920" cy="304560"/>
              </p14:xfrm>
            </p:contentPart>
          </mc:Choice>
          <mc:Fallback xmlns="">
            <p:pic>
              <p:nvPicPr>
                <p:cNvPr id="688" name="Ink 687">
                  <a:extLst>
                    <a:ext uri="{FF2B5EF4-FFF2-40B4-BE49-F238E27FC236}">
                      <a16:creationId xmlns:a16="http://schemas.microsoft.com/office/drawing/2014/main" id="{F0D8C48F-47C4-D0D5-2A16-A44AC71567AE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2951424" y="3556261"/>
                  <a:ext cx="6681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689" name="Ink 688">
                  <a:extLst>
                    <a:ext uri="{FF2B5EF4-FFF2-40B4-BE49-F238E27FC236}">
                      <a16:creationId xmlns:a16="http://schemas.microsoft.com/office/drawing/2014/main" id="{7C35AA63-AFBD-236D-4503-6A6EF9D354B1}"/>
                    </a:ext>
                  </a:extLst>
                </p14:cNvPr>
                <p14:cNvContentPartPr/>
                <p14:nvPr/>
              </p14:nvContentPartPr>
              <p14:xfrm>
                <a:off x="3495744" y="3608821"/>
                <a:ext cx="69840" cy="34560"/>
              </p14:xfrm>
            </p:contentPart>
          </mc:Choice>
          <mc:Fallback xmlns="">
            <p:pic>
              <p:nvPicPr>
                <p:cNvPr id="689" name="Ink 688">
                  <a:extLst>
                    <a:ext uri="{FF2B5EF4-FFF2-40B4-BE49-F238E27FC236}">
                      <a16:creationId xmlns:a16="http://schemas.microsoft.com/office/drawing/2014/main" id="{7C35AA63-AFBD-236D-4503-6A6EF9D354B1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3489624" y="3602701"/>
                  <a:ext cx="82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690" name="Ink 689">
                  <a:extLst>
                    <a:ext uri="{FF2B5EF4-FFF2-40B4-BE49-F238E27FC236}">
                      <a16:creationId xmlns:a16="http://schemas.microsoft.com/office/drawing/2014/main" id="{127A9613-1F22-457B-F8F8-571F545F5F38}"/>
                    </a:ext>
                  </a:extLst>
                </p14:cNvPr>
                <p14:cNvContentPartPr/>
                <p14:nvPr/>
              </p14:nvContentPartPr>
              <p14:xfrm>
                <a:off x="3590424" y="3639421"/>
                <a:ext cx="145440" cy="180720"/>
              </p14:xfrm>
            </p:contentPart>
          </mc:Choice>
          <mc:Fallback xmlns="">
            <p:pic>
              <p:nvPicPr>
                <p:cNvPr id="690" name="Ink 689">
                  <a:extLst>
                    <a:ext uri="{FF2B5EF4-FFF2-40B4-BE49-F238E27FC236}">
                      <a16:creationId xmlns:a16="http://schemas.microsoft.com/office/drawing/2014/main" id="{127A9613-1F22-457B-F8F8-571F545F5F38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3584304" y="3633301"/>
                  <a:ext cx="1576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691" name="Ink 690">
                  <a:extLst>
                    <a:ext uri="{FF2B5EF4-FFF2-40B4-BE49-F238E27FC236}">
                      <a16:creationId xmlns:a16="http://schemas.microsoft.com/office/drawing/2014/main" id="{1B765653-34DB-BA48-16D2-D02444C8A190}"/>
                    </a:ext>
                  </a:extLst>
                </p14:cNvPr>
                <p14:cNvContentPartPr/>
                <p14:nvPr/>
              </p14:nvContentPartPr>
              <p14:xfrm>
                <a:off x="3609144" y="3709261"/>
                <a:ext cx="139320" cy="21600"/>
              </p14:xfrm>
            </p:contentPart>
          </mc:Choice>
          <mc:Fallback xmlns="">
            <p:pic>
              <p:nvPicPr>
                <p:cNvPr id="691" name="Ink 690">
                  <a:extLst>
                    <a:ext uri="{FF2B5EF4-FFF2-40B4-BE49-F238E27FC236}">
                      <a16:creationId xmlns:a16="http://schemas.microsoft.com/office/drawing/2014/main" id="{1B765653-34DB-BA48-16D2-D02444C8A190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3603024" y="3703141"/>
                  <a:ext cx="151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692" name="Ink 691">
                  <a:extLst>
                    <a:ext uri="{FF2B5EF4-FFF2-40B4-BE49-F238E27FC236}">
                      <a16:creationId xmlns:a16="http://schemas.microsoft.com/office/drawing/2014/main" id="{2C814D8E-8DB0-B582-5075-0C9274488652}"/>
                    </a:ext>
                  </a:extLst>
                </p14:cNvPr>
                <p14:cNvContentPartPr/>
                <p14:nvPr/>
              </p14:nvContentPartPr>
              <p14:xfrm>
                <a:off x="3765384" y="3625021"/>
                <a:ext cx="141840" cy="153000"/>
              </p14:xfrm>
            </p:contentPart>
          </mc:Choice>
          <mc:Fallback xmlns="">
            <p:pic>
              <p:nvPicPr>
                <p:cNvPr id="692" name="Ink 691">
                  <a:extLst>
                    <a:ext uri="{FF2B5EF4-FFF2-40B4-BE49-F238E27FC236}">
                      <a16:creationId xmlns:a16="http://schemas.microsoft.com/office/drawing/2014/main" id="{2C814D8E-8DB0-B582-5075-0C9274488652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3759264" y="3618901"/>
                  <a:ext cx="1540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694" name="Ink 693">
                  <a:extLst>
                    <a:ext uri="{FF2B5EF4-FFF2-40B4-BE49-F238E27FC236}">
                      <a16:creationId xmlns:a16="http://schemas.microsoft.com/office/drawing/2014/main" id="{98C76719-7BCF-6D9F-FF9B-1FEDD1BBF7CF}"/>
                    </a:ext>
                  </a:extLst>
                </p14:cNvPr>
                <p14:cNvContentPartPr/>
                <p14:nvPr/>
              </p14:nvContentPartPr>
              <p14:xfrm>
                <a:off x="3926664" y="3423061"/>
                <a:ext cx="219960" cy="320760"/>
              </p14:xfrm>
            </p:contentPart>
          </mc:Choice>
          <mc:Fallback xmlns="">
            <p:pic>
              <p:nvPicPr>
                <p:cNvPr id="694" name="Ink 693">
                  <a:extLst>
                    <a:ext uri="{FF2B5EF4-FFF2-40B4-BE49-F238E27FC236}">
                      <a16:creationId xmlns:a16="http://schemas.microsoft.com/office/drawing/2014/main" id="{98C76719-7BCF-6D9F-FF9B-1FEDD1BBF7CF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3920544" y="3416941"/>
                  <a:ext cx="2322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695" name="Ink 694">
                  <a:extLst>
                    <a:ext uri="{FF2B5EF4-FFF2-40B4-BE49-F238E27FC236}">
                      <a16:creationId xmlns:a16="http://schemas.microsoft.com/office/drawing/2014/main" id="{53BB43ED-9897-5E60-6F68-FAB1BEE6F3E1}"/>
                    </a:ext>
                  </a:extLst>
                </p14:cNvPr>
                <p14:cNvContentPartPr/>
                <p14:nvPr/>
              </p14:nvContentPartPr>
              <p14:xfrm>
                <a:off x="4342104" y="3579301"/>
                <a:ext cx="277200" cy="389880"/>
              </p14:xfrm>
            </p:contentPart>
          </mc:Choice>
          <mc:Fallback xmlns="">
            <p:pic>
              <p:nvPicPr>
                <p:cNvPr id="695" name="Ink 694">
                  <a:extLst>
                    <a:ext uri="{FF2B5EF4-FFF2-40B4-BE49-F238E27FC236}">
                      <a16:creationId xmlns:a16="http://schemas.microsoft.com/office/drawing/2014/main" id="{53BB43ED-9897-5E60-6F68-FAB1BEE6F3E1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4335984" y="3573181"/>
                  <a:ext cx="28944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696" name="Ink 695">
                  <a:extLst>
                    <a:ext uri="{FF2B5EF4-FFF2-40B4-BE49-F238E27FC236}">
                      <a16:creationId xmlns:a16="http://schemas.microsoft.com/office/drawing/2014/main" id="{0A873D2B-8DCA-F86C-921A-04C4FBA54568}"/>
                    </a:ext>
                  </a:extLst>
                </p14:cNvPr>
                <p14:cNvContentPartPr/>
                <p14:nvPr/>
              </p14:nvContentPartPr>
              <p14:xfrm>
                <a:off x="4546944" y="3571381"/>
                <a:ext cx="230040" cy="145080"/>
              </p14:xfrm>
            </p:contentPart>
          </mc:Choice>
          <mc:Fallback xmlns="">
            <p:pic>
              <p:nvPicPr>
                <p:cNvPr id="696" name="Ink 695">
                  <a:extLst>
                    <a:ext uri="{FF2B5EF4-FFF2-40B4-BE49-F238E27FC236}">
                      <a16:creationId xmlns:a16="http://schemas.microsoft.com/office/drawing/2014/main" id="{0A873D2B-8DCA-F86C-921A-04C4FBA54568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4540824" y="3565261"/>
                  <a:ext cx="242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697" name="Ink 696">
                  <a:extLst>
                    <a:ext uri="{FF2B5EF4-FFF2-40B4-BE49-F238E27FC236}">
                      <a16:creationId xmlns:a16="http://schemas.microsoft.com/office/drawing/2014/main" id="{F7B6E89F-C48C-06FC-9300-6E767BCFF40C}"/>
                    </a:ext>
                  </a:extLst>
                </p14:cNvPr>
                <p14:cNvContentPartPr/>
                <p14:nvPr/>
              </p14:nvContentPartPr>
              <p14:xfrm>
                <a:off x="4745304" y="3566341"/>
                <a:ext cx="39960" cy="309240"/>
              </p14:xfrm>
            </p:contentPart>
          </mc:Choice>
          <mc:Fallback xmlns="">
            <p:pic>
              <p:nvPicPr>
                <p:cNvPr id="697" name="Ink 696">
                  <a:extLst>
                    <a:ext uri="{FF2B5EF4-FFF2-40B4-BE49-F238E27FC236}">
                      <a16:creationId xmlns:a16="http://schemas.microsoft.com/office/drawing/2014/main" id="{F7B6E89F-C48C-06FC-9300-6E767BCFF40C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4739184" y="3560221"/>
                  <a:ext cx="522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698" name="Ink 697">
                  <a:extLst>
                    <a:ext uri="{FF2B5EF4-FFF2-40B4-BE49-F238E27FC236}">
                      <a16:creationId xmlns:a16="http://schemas.microsoft.com/office/drawing/2014/main" id="{E1FA3908-A4CF-D338-2FE2-C36779F4C016}"/>
                    </a:ext>
                  </a:extLst>
                </p14:cNvPr>
                <p14:cNvContentPartPr/>
                <p14:nvPr/>
              </p14:nvContentPartPr>
              <p14:xfrm>
                <a:off x="4743144" y="3498661"/>
                <a:ext cx="176760" cy="163440"/>
              </p14:xfrm>
            </p:contentPart>
          </mc:Choice>
          <mc:Fallback xmlns="">
            <p:pic>
              <p:nvPicPr>
                <p:cNvPr id="698" name="Ink 697">
                  <a:extLst>
                    <a:ext uri="{FF2B5EF4-FFF2-40B4-BE49-F238E27FC236}">
                      <a16:creationId xmlns:a16="http://schemas.microsoft.com/office/drawing/2014/main" id="{E1FA3908-A4CF-D338-2FE2-C36779F4C016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4737024" y="3492541"/>
                  <a:ext cx="1890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699" name="Ink 698">
                  <a:extLst>
                    <a:ext uri="{FF2B5EF4-FFF2-40B4-BE49-F238E27FC236}">
                      <a16:creationId xmlns:a16="http://schemas.microsoft.com/office/drawing/2014/main" id="{24D94C6F-3CDD-4FDC-F4FE-5653A8A0FFC3}"/>
                    </a:ext>
                  </a:extLst>
                </p14:cNvPr>
                <p14:cNvContentPartPr/>
                <p14:nvPr/>
              </p14:nvContentPartPr>
              <p14:xfrm>
                <a:off x="5032224" y="3504061"/>
                <a:ext cx="12240" cy="12960"/>
              </p14:xfrm>
            </p:contentPart>
          </mc:Choice>
          <mc:Fallback xmlns="">
            <p:pic>
              <p:nvPicPr>
                <p:cNvPr id="699" name="Ink 698">
                  <a:extLst>
                    <a:ext uri="{FF2B5EF4-FFF2-40B4-BE49-F238E27FC236}">
                      <a16:creationId xmlns:a16="http://schemas.microsoft.com/office/drawing/2014/main" id="{24D94C6F-3CDD-4FDC-F4FE-5653A8A0FFC3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5026104" y="3497941"/>
                  <a:ext cx="2448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4" name="Group 703">
            <a:extLst>
              <a:ext uri="{FF2B5EF4-FFF2-40B4-BE49-F238E27FC236}">
                <a16:creationId xmlns:a16="http://schemas.microsoft.com/office/drawing/2014/main" id="{7871DB85-838A-BE05-C3F8-90643DCFB424}"/>
              </a:ext>
            </a:extLst>
          </p:cNvPr>
          <p:cNvGrpSpPr/>
          <p:nvPr/>
        </p:nvGrpSpPr>
        <p:grpSpPr>
          <a:xfrm>
            <a:off x="84024" y="4444741"/>
            <a:ext cx="811080" cy="264960"/>
            <a:chOff x="84024" y="4444741"/>
            <a:chExt cx="81108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702" name="Ink 701">
                  <a:extLst>
                    <a:ext uri="{FF2B5EF4-FFF2-40B4-BE49-F238E27FC236}">
                      <a16:creationId xmlns:a16="http://schemas.microsoft.com/office/drawing/2014/main" id="{7B3E7412-6EB4-9A41-8971-847CB8145855}"/>
                    </a:ext>
                  </a:extLst>
                </p14:cNvPr>
                <p14:cNvContentPartPr/>
                <p14:nvPr/>
              </p14:nvContentPartPr>
              <p14:xfrm>
                <a:off x="84024" y="4558861"/>
                <a:ext cx="721440" cy="37080"/>
              </p14:xfrm>
            </p:contentPart>
          </mc:Choice>
          <mc:Fallback xmlns="">
            <p:pic>
              <p:nvPicPr>
                <p:cNvPr id="702" name="Ink 701">
                  <a:extLst>
                    <a:ext uri="{FF2B5EF4-FFF2-40B4-BE49-F238E27FC236}">
                      <a16:creationId xmlns:a16="http://schemas.microsoft.com/office/drawing/2014/main" id="{7B3E7412-6EB4-9A41-8971-847CB8145855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77904" y="4552741"/>
                  <a:ext cx="7336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703" name="Ink 702">
                  <a:extLst>
                    <a:ext uri="{FF2B5EF4-FFF2-40B4-BE49-F238E27FC236}">
                      <a16:creationId xmlns:a16="http://schemas.microsoft.com/office/drawing/2014/main" id="{91FBD5D7-838A-0995-22BD-BEA8ABBCF81F}"/>
                    </a:ext>
                  </a:extLst>
                </p14:cNvPr>
                <p14:cNvContentPartPr/>
                <p14:nvPr/>
              </p14:nvContentPartPr>
              <p14:xfrm>
                <a:off x="608184" y="4444741"/>
                <a:ext cx="286920" cy="264960"/>
              </p14:xfrm>
            </p:contentPart>
          </mc:Choice>
          <mc:Fallback xmlns="">
            <p:pic>
              <p:nvPicPr>
                <p:cNvPr id="703" name="Ink 702">
                  <a:extLst>
                    <a:ext uri="{FF2B5EF4-FFF2-40B4-BE49-F238E27FC236}">
                      <a16:creationId xmlns:a16="http://schemas.microsoft.com/office/drawing/2014/main" id="{91FBD5D7-838A-0995-22BD-BEA8ABBCF81F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602064" y="4438621"/>
                  <a:ext cx="299160" cy="27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2" name="Group 721">
            <a:extLst>
              <a:ext uri="{FF2B5EF4-FFF2-40B4-BE49-F238E27FC236}">
                <a16:creationId xmlns:a16="http://schemas.microsoft.com/office/drawing/2014/main" id="{A7D1BDB8-7BFF-5DBE-472A-7EC60B8BBE81}"/>
              </a:ext>
            </a:extLst>
          </p:cNvPr>
          <p:cNvGrpSpPr/>
          <p:nvPr/>
        </p:nvGrpSpPr>
        <p:grpSpPr>
          <a:xfrm>
            <a:off x="1178424" y="4290301"/>
            <a:ext cx="1454760" cy="381960"/>
            <a:chOff x="1178424" y="4290301"/>
            <a:chExt cx="1454760" cy="3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705" name="Ink 704">
                  <a:extLst>
                    <a:ext uri="{FF2B5EF4-FFF2-40B4-BE49-F238E27FC236}">
                      <a16:creationId xmlns:a16="http://schemas.microsoft.com/office/drawing/2014/main" id="{8CBAD867-0891-CD35-328B-51E21FC4C599}"/>
                    </a:ext>
                  </a:extLst>
                </p14:cNvPr>
                <p14:cNvContentPartPr/>
                <p14:nvPr/>
              </p14:nvContentPartPr>
              <p14:xfrm>
                <a:off x="1218024" y="4419181"/>
                <a:ext cx="41400" cy="250560"/>
              </p14:xfrm>
            </p:contentPart>
          </mc:Choice>
          <mc:Fallback xmlns="">
            <p:pic>
              <p:nvPicPr>
                <p:cNvPr id="705" name="Ink 704">
                  <a:extLst>
                    <a:ext uri="{FF2B5EF4-FFF2-40B4-BE49-F238E27FC236}">
                      <a16:creationId xmlns:a16="http://schemas.microsoft.com/office/drawing/2014/main" id="{8CBAD867-0891-CD35-328B-51E21FC4C599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211904" y="4413061"/>
                  <a:ext cx="536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706" name="Ink 705">
                  <a:extLst>
                    <a:ext uri="{FF2B5EF4-FFF2-40B4-BE49-F238E27FC236}">
                      <a16:creationId xmlns:a16="http://schemas.microsoft.com/office/drawing/2014/main" id="{A4C94872-17DA-876F-3729-1C3D348AAF75}"/>
                    </a:ext>
                  </a:extLst>
                </p14:cNvPr>
                <p14:cNvContentPartPr/>
                <p14:nvPr/>
              </p14:nvContentPartPr>
              <p14:xfrm>
                <a:off x="1178424" y="4341781"/>
                <a:ext cx="182880" cy="185760"/>
              </p14:xfrm>
            </p:contentPart>
          </mc:Choice>
          <mc:Fallback xmlns="">
            <p:pic>
              <p:nvPicPr>
                <p:cNvPr id="706" name="Ink 705">
                  <a:extLst>
                    <a:ext uri="{FF2B5EF4-FFF2-40B4-BE49-F238E27FC236}">
                      <a16:creationId xmlns:a16="http://schemas.microsoft.com/office/drawing/2014/main" id="{A4C94872-17DA-876F-3729-1C3D348AAF75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172304" y="4335661"/>
                  <a:ext cx="1951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707" name="Ink 706">
                  <a:extLst>
                    <a:ext uri="{FF2B5EF4-FFF2-40B4-BE49-F238E27FC236}">
                      <a16:creationId xmlns:a16="http://schemas.microsoft.com/office/drawing/2014/main" id="{56062391-C37D-EC2B-3A8A-5BC3E85A9A1A}"/>
                    </a:ext>
                  </a:extLst>
                </p14:cNvPr>
                <p14:cNvContentPartPr/>
                <p14:nvPr/>
              </p14:nvContentPartPr>
              <p14:xfrm>
                <a:off x="1369944" y="4517821"/>
                <a:ext cx="77760" cy="111960"/>
              </p14:xfrm>
            </p:contentPart>
          </mc:Choice>
          <mc:Fallback xmlns="">
            <p:pic>
              <p:nvPicPr>
                <p:cNvPr id="707" name="Ink 706">
                  <a:extLst>
                    <a:ext uri="{FF2B5EF4-FFF2-40B4-BE49-F238E27FC236}">
                      <a16:creationId xmlns:a16="http://schemas.microsoft.com/office/drawing/2014/main" id="{56062391-C37D-EC2B-3A8A-5BC3E85A9A1A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363824" y="4511701"/>
                  <a:ext cx="90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708" name="Ink 707">
                  <a:extLst>
                    <a:ext uri="{FF2B5EF4-FFF2-40B4-BE49-F238E27FC236}">
                      <a16:creationId xmlns:a16="http://schemas.microsoft.com/office/drawing/2014/main" id="{2C6815B0-BA7C-B333-6F04-C0DC3BC59E62}"/>
                    </a:ext>
                  </a:extLst>
                </p14:cNvPr>
                <p14:cNvContentPartPr/>
                <p14:nvPr/>
              </p14:nvContentPartPr>
              <p14:xfrm>
                <a:off x="1459944" y="4509541"/>
                <a:ext cx="138600" cy="132840"/>
              </p14:xfrm>
            </p:contentPart>
          </mc:Choice>
          <mc:Fallback xmlns="">
            <p:pic>
              <p:nvPicPr>
                <p:cNvPr id="708" name="Ink 707">
                  <a:extLst>
                    <a:ext uri="{FF2B5EF4-FFF2-40B4-BE49-F238E27FC236}">
                      <a16:creationId xmlns:a16="http://schemas.microsoft.com/office/drawing/2014/main" id="{2C6815B0-BA7C-B333-6F04-C0DC3BC59E62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453824" y="4503421"/>
                  <a:ext cx="150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709" name="Ink 708">
                  <a:extLst>
                    <a:ext uri="{FF2B5EF4-FFF2-40B4-BE49-F238E27FC236}">
                      <a16:creationId xmlns:a16="http://schemas.microsoft.com/office/drawing/2014/main" id="{15F0E470-72A0-0B68-18E6-915B8C187674}"/>
                    </a:ext>
                  </a:extLst>
                </p14:cNvPr>
                <p14:cNvContentPartPr/>
                <p14:nvPr/>
              </p14:nvContentPartPr>
              <p14:xfrm>
                <a:off x="1616904" y="4361941"/>
                <a:ext cx="399960" cy="310320"/>
              </p14:xfrm>
            </p:contentPart>
          </mc:Choice>
          <mc:Fallback xmlns="">
            <p:pic>
              <p:nvPicPr>
                <p:cNvPr id="709" name="Ink 708">
                  <a:extLst>
                    <a:ext uri="{FF2B5EF4-FFF2-40B4-BE49-F238E27FC236}">
                      <a16:creationId xmlns:a16="http://schemas.microsoft.com/office/drawing/2014/main" id="{15F0E470-72A0-0B68-18E6-915B8C187674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610784" y="4355821"/>
                  <a:ext cx="4122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710" name="Ink 709">
                  <a:extLst>
                    <a:ext uri="{FF2B5EF4-FFF2-40B4-BE49-F238E27FC236}">
                      <a16:creationId xmlns:a16="http://schemas.microsoft.com/office/drawing/2014/main" id="{B4F7C50A-5AAF-02B6-DA0F-2D66B6F11650}"/>
                    </a:ext>
                  </a:extLst>
                </p14:cNvPr>
                <p14:cNvContentPartPr/>
                <p14:nvPr/>
              </p14:nvContentPartPr>
              <p14:xfrm>
                <a:off x="1913904" y="4408741"/>
                <a:ext cx="65520" cy="27720"/>
              </p14:xfrm>
            </p:contentPart>
          </mc:Choice>
          <mc:Fallback xmlns="">
            <p:pic>
              <p:nvPicPr>
                <p:cNvPr id="710" name="Ink 709">
                  <a:extLst>
                    <a:ext uri="{FF2B5EF4-FFF2-40B4-BE49-F238E27FC236}">
                      <a16:creationId xmlns:a16="http://schemas.microsoft.com/office/drawing/2014/main" id="{B4F7C50A-5AAF-02B6-DA0F-2D66B6F11650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1907784" y="4402621"/>
                  <a:ext cx="77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711" name="Ink 710">
                  <a:extLst>
                    <a:ext uri="{FF2B5EF4-FFF2-40B4-BE49-F238E27FC236}">
                      <a16:creationId xmlns:a16="http://schemas.microsoft.com/office/drawing/2014/main" id="{0A7B6C67-39EE-8577-E9AE-28CE4E02956F}"/>
                    </a:ext>
                  </a:extLst>
                </p14:cNvPr>
                <p14:cNvContentPartPr/>
                <p14:nvPr/>
              </p14:nvContentPartPr>
              <p14:xfrm>
                <a:off x="2008224" y="4472101"/>
                <a:ext cx="188640" cy="176040"/>
              </p14:xfrm>
            </p:contentPart>
          </mc:Choice>
          <mc:Fallback xmlns="">
            <p:pic>
              <p:nvPicPr>
                <p:cNvPr id="711" name="Ink 710">
                  <a:extLst>
                    <a:ext uri="{FF2B5EF4-FFF2-40B4-BE49-F238E27FC236}">
                      <a16:creationId xmlns:a16="http://schemas.microsoft.com/office/drawing/2014/main" id="{0A7B6C67-39EE-8577-E9AE-28CE4E02956F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2002104" y="4465981"/>
                  <a:ext cx="2008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712" name="Ink 711">
                  <a:extLst>
                    <a:ext uri="{FF2B5EF4-FFF2-40B4-BE49-F238E27FC236}">
                      <a16:creationId xmlns:a16="http://schemas.microsoft.com/office/drawing/2014/main" id="{C2D5392B-B2BD-EB0C-962E-1BA598C23F6E}"/>
                    </a:ext>
                  </a:extLst>
                </p14:cNvPr>
                <p14:cNvContentPartPr/>
                <p14:nvPr/>
              </p14:nvContentPartPr>
              <p14:xfrm>
                <a:off x="2164104" y="4290301"/>
                <a:ext cx="146520" cy="323640"/>
              </p14:xfrm>
            </p:contentPart>
          </mc:Choice>
          <mc:Fallback xmlns="">
            <p:pic>
              <p:nvPicPr>
                <p:cNvPr id="712" name="Ink 711">
                  <a:extLst>
                    <a:ext uri="{FF2B5EF4-FFF2-40B4-BE49-F238E27FC236}">
                      <a16:creationId xmlns:a16="http://schemas.microsoft.com/office/drawing/2014/main" id="{C2D5392B-B2BD-EB0C-962E-1BA598C23F6E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2157984" y="4284181"/>
                  <a:ext cx="1587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713" name="Ink 712">
                  <a:extLst>
                    <a:ext uri="{FF2B5EF4-FFF2-40B4-BE49-F238E27FC236}">
                      <a16:creationId xmlns:a16="http://schemas.microsoft.com/office/drawing/2014/main" id="{B19F2C1D-8E73-C22A-F408-310251B89417}"/>
                    </a:ext>
                  </a:extLst>
                </p14:cNvPr>
                <p14:cNvContentPartPr/>
                <p14:nvPr/>
              </p14:nvContentPartPr>
              <p14:xfrm>
                <a:off x="2214144" y="4444381"/>
                <a:ext cx="419040" cy="171000"/>
              </p14:xfrm>
            </p:contentPart>
          </mc:Choice>
          <mc:Fallback xmlns="">
            <p:pic>
              <p:nvPicPr>
                <p:cNvPr id="713" name="Ink 712">
                  <a:extLst>
                    <a:ext uri="{FF2B5EF4-FFF2-40B4-BE49-F238E27FC236}">
                      <a16:creationId xmlns:a16="http://schemas.microsoft.com/office/drawing/2014/main" id="{B19F2C1D-8E73-C22A-F408-310251B89417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2208024" y="4438261"/>
                  <a:ext cx="43128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1" name="Group 720">
            <a:extLst>
              <a:ext uri="{FF2B5EF4-FFF2-40B4-BE49-F238E27FC236}">
                <a16:creationId xmlns:a16="http://schemas.microsoft.com/office/drawing/2014/main" id="{A8BB5D6A-A60A-C4D3-CE9E-8C514CBDAC04}"/>
              </a:ext>
            </a:extLst>
          </p:cNvPr>
          <p:cNvGrpSpPr/>
          <p:nvPr/>
        </p:nvGrpSpPr>
        <p:grpSpPr>
          <a:xfrm>
            <a:off x="2973744" y="4208941"/>
            <a:ext cx="966960" cy="477360"/>
            <a:chOff x="2973744" y="4208941"/>
            <a:chExt cx="966960" cy="47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714" name="Ink 713">
                  <a:extLst>
                    <a:ext uri="{FF2B5EF4-FFF2-40B4-BE49-F238E27FC236}">
                      <a16:creationId xmlns:a16="http://schemas.microsoft.com/office/drawing/2014/main" id="{CEC3C657-1502-8FB8-96B8-A8200C25A541}"/>
                    </a:ext>
                  </a:extLst>
                </p14:cNvPr>
                <p14:cNvContentPartPr/>
                <p14:nvPr/>
              </p14:nvContentPartPr>
              <p14:xfrm>
                <a:off x="2973744" y="4247101"/>
                <a:ext cx="228240" cy="309240"/>
              </p14:xfrm>
            </p:contentPart>
          </mc:Choice>
          <mc:Fallback xmlns="">
            <p:pic>
              <p:nvPicPr>
                <p:cNvPr id="714" name="Ink 713">
                  <a:extLst>
                    <a:ext uri="{FF2B5EF4-FFF2-40B4-BE49-F238E27FC236}">
                      <a16:creationId xmlns:a16="http://schemas.microsoft.com/office/drawing/2014/main" id="{CEC3C657-1502-8FB8-96B8-A8200C25A541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2967624" y="4240981"/>
                  <a:ext cx="2404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715" name="Ink 714">
                  <a:extLst>
                    <a:ext uri="{FF2B5EF4-FFF2-40B4-BE49-F238E27FC236}">
                      <a16:creationId xmlns:a16="http://schemas.microsoft.com/office/drawing/2014/main" id="{A6E7AC0F-568A-660E-C7A3-F42701A95E35}"/>
                    </a:ext>
                  </a:extLst>
                </p14:cNvPr>
                <p14:cNvContentPartPr/>
                <p14:nvPr/>
              </p14:nvContentPartPr>
              <p14:xfrm>
                <a:off x="3216024" y="4208941"/>
                <a:ext cx="87480" cy="339120"/>
              </p14:xfrm>
            </p:contentPart>
          </mc:Choice>
          <mc:Fallback xmlns="">
            <p:pic>
              <p:nvPicPr>
                <p:cNvPr id="715" name="Ink 714">
                  <a:extLst>
                    <a:ext uri="{FF2B5EF4-FFF2-40B4-BE49-F238E27FC236}">
                      <a16:creationId xmlns:a16="http://schemas.microsoft.com/office/drawing/2014/main" id="{A6E7AC0F-568A-660E-C7A3-F42701A95E35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3209904" y="4202821"/>
                  <a:ext cx="997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716" name="Ink 715">
                  <a:extLst>
                    <a:ext uri="{FF2B5EF4-FFF2-40B4-BE49-F238E27FC236}">
                      <a16:creationId xmlns:a16="http://schemas.microsoft.com/office/drawing/2014/main" id="{147E8B1A-24CA-17F9-56A4-36D89EC1A535}"/>
                    </a:ext>
                  </a:extLst>
                </p14:cNvPr>
                <p14:cNvContentPartPr/>
                <p14:nvPr/>
              </p14:nvContentPartPr>
              <p14:xfrm>
                <a:off x="3202704" y="4361581"/>
                <a:ext cx="185760" cy="19800"/>
              </p14:xfrm>
            </p:contentPart>
          </mc:Choice>
          <mc:Fallback xmlns="">
            <p:pic>
              <p:nvPicPr>
                <p:cNvPr id="716" name="Ink 715">
                  <a:extLst>
                    <a:ext uri="{FF2B5EF4-FFF2-40B4-BE49-F238E27FC236}">
                      <a16:creationId xmlns:a16="http://schemas.microsoft.com/office/drawing/2014/main" id="{147E8B1A-24CA-17F9-56A4-36D89EC1A535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3196584" y="4355461"/>
                  <a:ext cx="198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717" name="Ink 716">
                  <a:extLst>
                    <a:ext uri="{FF2B5EF4-FFF2-40B4-BE49-F238E27FC236}">
                      <a16:creationId xmlns:a16="http://schemas.microsoft.com/office/drawing/2014/main" id="{960F4443-8FCB-3FB8-4387-5E1DAAE7F4F7}"/>
                    </a:ext>
                  </a:extLst>
                </p14:cNvPr>
                <p14:cNvContentPartPr/>
                <p14:nvPr/>
              </p14:nvContentPartPr>
              <p14:xfrm>
                <a:off x="3352464" y="4350421"/>
                <a:ext cx="162000" cy="205200"/>
              </p14:xfrm>
            </p:contentPart>
          </mc:Choice>
          <mc:Fallback xmlns="">
            <p:pic>
              <p:nvPicPr>
                <p:cNvPr id="717" name="Ink 716">
                  <a:extLst>
                    <a:ext uri="{FF2B5EF4-FFF2-40B4-BE49-F238E27FC236}">
                      <a16:creationId xmlns:a16="http://schemas.microsoft.com/office/drawing/2014/main" id="{960F4443-8FCB-3FB8-4387-5E1DAAE7F4F7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3346344" y="4344301"/>
                  <a:ext cx="1742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718" name="Ink 717">
                  <a:extLst>
                    <a:ext uri="{FF2B5EF4-FFF2-40B4-BE49-F238E27FC236}">
                      <a16:creationId xmlns:a16="http://schemas.microsoft.com/office/drawing/2014/main" id="{480734EB-9D8D-BB24-E46C-8A6E5B1B5CAE}"/>
                    </a:ext>
                  </a:extLst>
                </p14:cNvPr>
                <p14:cNvContentPartPr/>
                <p14:nvPr/>
              </p14:nvContentPartPr>
              <p14:xfrm>
                <a:off x="3544344" y="4386061"/>
                <a:ext cx="42120" cy="300240"/>
              </p14:xfrm>
            </p:contentPart>
          </mc:Choice>
          <mc:Fallback xmlns="">
            <p:pic>
              <p:nvPicPr>
                <p:cNvPr id="718" name="Ink 717">
                  <a:extLst>
                    <a:ext uri="{FF2B5EF4-FFF2-40B4-BE49-F238E27FC236}">
                      <a16:creationId xmlns:a16="http://schemas.microsoft.com/office/drawing/2014/main" id="{480734EB-9D8D-BB24-E46C-8A6E5B1B5CAE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3538224" y="4379941"/>
                  <a:ext cx="543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719" name="Ink 718">
                  <a:extLst>
                    <a:ext uri="{FF2B5EF4-FFF2-40B4-BE49-F238E27FC236}">
                      <a16:creationId xmlns:a16="http://schemas.microsoft.com/office/drawing/2014/main" id="{C0C14934-A6A5-2203-E55A-AE807C61DDC7}"/>
                    </a:ext>
                  </a:extLst>
                </p14:cNvPr>
                <p14:cNvContentPartPr/>
                <p14:nvPr/>
              </p14:nvContentPartPr>
              <p14:xfrm>
                <a:off x="3512664" y="4358341"/>
                <a:ext cx="209160" cy="182880"/>
              </p14:xfrm>
            </p:contentPart>
          </mc:Choice>
          <mc:Fallback xmlns="">
            <p:pic>
              <p:nvPicPr>
                <p:cNvPr id="719" name="Ink 718">
                  <a:extLst>
                    <a:ext uri="{FF2B5EF4-FFF2-40B4-BE49-F238E27FC236}">
                      <a16:creationId xmlns:a16="http://schemas.microsoft.com/office/drawing/2014/main" id="{C0C14934-A6A5-2203-E55A-AE807C61DDC7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3506544" y="4352221"/>
                  <a:ext cx="221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720" name="Ink 719">
                  <a:extLst>
                    <a:ext uri="{FF2B5EF4-FFF2-40B4-BE49-F238E27FC236}">
                      <a16:creationId xmlns:a16="http://schemas.microsoft.com/office/drawing/2014/main" id="{B42B0530-5DCD-6351-4C60-07083721FA75}"/>
                    </a:ext>
                  </a:extLst>
                </p14:cNvPr>
                <p14:cNvContentPartPr/>
                <p14:nvPr/>
              </p14:nvContentPartPr>
              <p14:xfrm>
                <a:off x="3783024" y="4289581"/>
                <a:ext cx="157680" cy="221760"/>
              </p14:xfrm>
            </p:contentPart>
          </mc:Choice>
          <mc:Fallback xmlns="">
            <p:pic>
              <p:nvPicPr>
                <p:cNvPr id="720" name="Ink 719">
                  <a:extLst>
                    <a:ext uri="{FF2B5EF4-FFF2-40B4-BE49-F238E27FC236}">
                      <a16:creationId xmlns:a16="http://schemas.microsoft.com/office/drawing/2014/main" id="{B42B0530-5DCD-6351-4C60-07083721FA75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3776904" y="4283461"/>
                  <a:ext cx="169920" cy="23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7">
            <p14:nvContentPartPr>
              <p14:cNvPr id="723" name="Ink 722">
                <a:extLst>
                  <a:ext uri="{FF2B5EF4-FFF2-40B4-BE49-F238E27FC236}">
                    <a16:creationId xmlns:a16="http://schemas.microsoft.com/office/drawing/2014/main" id="{05DF4A6C-E2F2-3279-23F0-9DE2DBF5FDA4}"/>
                  </a:ext>
                </a:extLst>
              </p14:cNvPr>
              <p14:cNvContentPartPr/>
              <p14:nvPr/>
            </p14:nvContentPartPr>
            <p14:xfrm>
              <a:off x="149544" y="5103901"/>
              <a:ext cx="193320" cy="20880"/>
            </p14:xfrm>
          </p:contentPart>
        </mc:Choice>
        <mc:Fallback xmlns="">
          <p:pic>
            <p:nvPicPr>
              <p:cNvPr id="723" name="Ink 722">
                <a:extLst>
                  <a:ext uri="{FF2B5EF4-FFF2-40B4-BE49-F238E27FC236}">
                    <a16:creationId xmlns:a16="http://schemas.microsoft.com/office/drawing/2014/main" id="{05DF4A6C-E2F2-3279-23F0-9DE2DBF5FDA4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143424" y="5097781"/>
                <a:ext cx="20556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65" name="Group 764">
            <a:extLst>
              <a:ext uri="{FF2B5EF4-FFF2-40B4-BE49-F238E27FC236}">
                <a16:creationId xmlns:a16="http://schemas.microsoft.com/office/drawing/2014/main" id="{76AB22C2-256C-161D-6508-3471C3099A3D}"/>
              </a:ext>
            </a:extLst>
          </p:cNvPr>
          <p:cNvGrpSpPr/>
          <p:nvPr/>
        </p:nvGrpSpPr>
        <p:grpSpPr>
          <a:xfrm>
            <a:off x="596664" y="4660021"/>
            <a:ext cx="2937600" cy="636120"/>
            <a:chOff x="596664" y="4660021"/>
            <a:chExt cx="2937600" cy="63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741" name="Ink 740">
                  <a:extLst>
                    <a:ext uri="{FF2B5EF4-FFF2-40B4-BE49-F238E27FC236}">
                      <a16:creationId xmlns:a16="http://schemas.microsoft.com/office/drawing/2014/main" id="{9FB07D9F-A1E1-233B-EB87-09875A5F4429}"/>
                    </a:ext>
                  </a:extLst>
                </p14:cNvPr>
                <p14:cNvContentPartPr/>
                <p14:nvPr/>
              </p14:nvContentPartPr>
              <p14:xfrm>
                <a:off x="596664" y="4954501"/>
                <a:ext cx="377640" cy="248760"/>
              </p14:xfrm>
            </p:contentPart>
          </mc:Choice>
          <mc:Fallback xmlns="">
            <p:pic>
              <p:nvPicPr>
                <p:cNvPr id="741" name="Ink 740">
                  <a:extLst>
                    <a:ext uri="{FF2B5EF4-FFF2-40B4-BE49-F238E27FC236}">
                      <a16:creationId xmlns:a16="http://schemas.microsoft.com/office/drawing/2014/main" id="{9FB07D9F-A1E1-233B-EB87-09875A5F4429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590544" y="4948381"/>
                  <a:ext cx="3898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742" name="Ink 741">
                  <a:extLst>
                    <a:ext uri="{FF2B5EF4-FFF2-40B4-BE49-F238E27FC236}">
                      <a16:creationId xmlns:a16="http://schemas.microsoft.com/office/drawing/2014/main" id="{46855D5A-82BD-72E3-924F-F49701211933}"/>
                    </a:ext>
                  </a:extLst>
                </p14:cNvPr>
                <p14:cNvContentPartPr/>
                <p14:nvPr/>
              </p14:nvContentPartPr>
              <p14:xfrm>
                <a:off x="1016064" y="5028301"/>
                <a:ext cx="174960" cy="149040"/>
              </p14:xfrm>
            </p:contentPart>
          </mc:Choice>
          <mc:Fallback xmlns="">
            <p:pic>
              <p:nvPicPr>
                <p:cNvPr id="742" name="Ink 741">
                  <a:extLst>
                    <a:ext uri="{FF2B5EF4-FFF2-40B4-BE49-F238E27FC236}">
                      <a16:creationId xmlns:a16="http://schemas.microsoft.com/office/drawing/2014/main" id="{46855D5A-82BD-72E3-924F-F49701211933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1009944" y="5022181"/>
                  <a:ext cx="187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746" name="Ink 745">
                  <a:extLst>
                    <a:ext uri="{FF2B5EF4-FFF2-40B4-BE49-F238E27FC236}">
                      <a16:creationId xmlns:a16="http://schemas.microsoft.com/office/drawing/2014/main" id="{EE57FC32-355C-21BD-440D-369EBEEB4125}"/>
                    </a:ext>
                  </a:extLst>
                </p14:cNvPr>
                <p14:cNvContentPartPr/>
                <p14:nvPr/>
              </p14:nvContentPartPr>
              <p14:xfrm>
                <a:off x="1123344" y="4863421"/>
                <a:ext cx="240480" cy="335520"/>
              </p14:xfrm>
            </p:contentPart>
          </mc:Choice>
          <mc:Fallback xmlns="">
            <p:pic>
              <p:nvPicPr>
                <p:cNvPr id="746" name="Ink 745">
                  <a:extLst>
                    <a:ext uri="{FF2B5EF4-FFF2-40B4-BE49-F238E27FC236}">
                      <a16:creationId xmlns:a16="http://schemas.microsoft.com/office/drawing/2014/main" id="{EE57FC32-355C-21BD-440D-369EBEEB4125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1117224" y="4857301"/>
                  <a:ext cx="2527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747" name="Ink 746">
                  <a:extLst>
                    <a:ext uri="{FF2B5EF4-FFF2-40B4-BE49-F238E27FC236}">
                      <a16:creationId xmlns:a16="http://schemas.microsoft.com/office/drawing/2014/main" id="{51B33E4B-8430-C4DC-F336-E9E267BE361F}"/>
                    </a:ext>
                  </a:extLst>
                </p14:cNvPr>
                <p14:cNvContentPartPr/>
                <p14:nvPr/>
              </p14:nvContentPartPr>
              <p14:xfrm>
                <a:off x="1383624" y="4868461"/>
                <a:ext cx="106920" cy="322560"/>
              </p14:xfrm>
            </p:contentPart>
          </mc:Choice>
          <mc:Fallback xmlns="">
            <p:pic>
              <p:nvPicPr>
                <p:cNvPr id="747" name="Ink 746">
                  <a:extLst>
                    <a:ext uri="{FF2B5EF4-FFF2-40B4-BE49-F238E27FC236}">
                      <a16:creationId xmlns:a16="http://schemas.microsoft.com/office/drawing/2014/main" id="{51B33E4B-8430-C4DC-F336-E9E267BE361F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1377504" y="4862341"/>
                  <a:ext cx="11916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748" name="Ink 747">
                  <a:extLst>
                    <a:ext uri="{FF2B5EF4-FFF2-40B4-BE49-F238E27FC236}">
                      <a16:creationId xmlns:a16="http://schemas.microsoft.com/office/drawing/2014/main" id="{A71F1BEE-ADF1-BA05-2C00-3329320C134B}"/>
                    </a:ext>
                  </a:extLst>
                </p14:cNvPr>
                <p14:cNvContentPartPr/>
                <p14:nvPr/>
              </p14:nvContentPartPr>
              <p14:xfrm>
                <a:off x="1350504" y="4995181"/>
                <a:ext cx="282600" cy="154080"/>
              </p14:xfrm>
            </p:contentPart>
          </mc:Choice>
          <mc:Fallback xmlns="">
            <p:pic>
              <p:nvPicPr>
                <p:cNvPr id="748" name="Ink 747">
                  <a:extLst>
                    <a:ext uri="{FF2B5EF4-FFF2-40B4-BE49-F238E27FC236}">
                      <a16:creationId xmlns:a16="http://schemas.microsoft.com/office/drawing/2014/main" id="{A71F1BEE-ADF1-BA05-2C00-3329320C134B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344384" y="4989061"/>
                  <a:ext cx="2948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749" name="Ink 748">
                  <a:extLst>
                    <a:ext uri="{FF2B5EF4-FFF2-40B4-BE49-F238E27FC236}">
                      <a16:creationId xmlns:a16="http://schemas.microsoft.com/office/drawing/2014/main" id="{A9A88041-5D78-2579-DB56-C911F669E3A6}"/>
                    </a:ext>
                  </a:extLst>
                </p14:cNvPr>
                <p14:cNvContentPartPr/>
                <p14:nvPr/>
              </p14:nvContentPartPr>
              <p14:xfrm>
                <a:off x="1531224" y="4944781"/>
                <a:ext cx="41400" cy="11880"/>
              </p14:xfrm>
            </p:contentPart>
          </mc:Choice>
          <mc:Fallback xmlns="">
            <p:pic>
              <p:nvPicPr>
                <p:cNvPr id="749" name="Ink 748">
                  <a:extLst>
                    <a:ext uri="{FF2B5EF4-FFF2-40B4-BE49-F238E27FC236}">
                      <a16:creationId xmlns:a16="http://schemas.microsoft.com/office/drawing/2014/main" id="{A9A88041-5D78-2579-DB56-C911F669E3A6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1525104" y="4938661"/>
                  <a:ext cx="53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750" name="Ink 749">
                  <a:extLst>
                    <a:ext uri="{FF2B5EF4-FFF2-40B4-BE49-F238E27FC236}">
                      <a16:creationId xmlns:a16="http://schemas.microsoft.com/office/drawing/2014/main" id="{D25EB445-9AAC-1B44-C083-78980F91987B}"/>
                    </a:ext>
                  </a:extLst>
                </p14:cNvPr>
                <p14:cNvContentPartPr/>
                <p14:nvPr/>
              </p14:nvContentPartPr>
              <p14:xfrm>
                <a:off x="1632024" y="5041981"/>
                <a:ext cx="48240" cy="230040"/>
              </p14:xfrm>
            </p:contentPart>
          </mc:Choice>
          <mc:Fallback xmlns="">
            <p:pic>
              <p:nvPicPr>
                <p:cNvPr id="750" name="Ink 749">
                  <a:extLst>
                    <a:ext uri="{FF2B5EF4-FFF2-40B4-BE49-F238E27FC236}">
                      <a16:creationId xmlns:a16="http://schemas.microsoft.com/office/drawing/2014/main" id="{D25EB445-9AAC-1B44-C083-78980F91987B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1625904" y="5035861"/>
                  <a:ext cx="604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751" name="Ink 750">
                  <a:extLst>
                    <a:ext uri="{FF2B5EF4-FFF2-40B4-BE49-F238E27FC236}">
                      <a16:creationId xmlns:a16="http://schemas.microsoft.com/office/drawing/2014/main" id="{DCA1AF95-571D-2B68-BDE7-D50B52721452}"/>
                    </a:ext>
                  </a:extLst>
                </p14:cNvPr>
                <p14:cNvContentPartPr/>
                <p14:nvPr/>
              </p14:nvContentPartPr>
              <p14:xfrm>
                <a:off x="1635984" y="4990501"/>
                <a:ext cx="168480" cy="160560"/>
              </p14:xfrm>
            </p:contentPart>
          </mc:Choice>
          <mc:Fallback xmlns="">
            <p:pic>
              <p:nvPicPr>
                <p:cNvPr id="751" name="Ink 750">
                  <a:extLst>
                    <a:ext uri="{FF2B5EF4-FFF2-40B4-BE49-F238E27FC236}">
                      <a16:creationId xmlns:a16="http://schemas.microsoft.com/office/drawing/2014/main" id="{DCA1AF95-571D-2B68-BDE7-D50B52721452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1629864" y="4984381"/>
                  <a:ext cx="1807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752" name="Ink 751">
                  <a:extLst>
                    <a:ext uri="{FF2B5EF4-FFF2-40B4-BE49-F238E27FC236}">
                      <a16:creationId xmlns:a16="http://schemas.microsoft.com/office/drawing/2014/main" id="{AFD1189F-5DE3-41C8-A945-6F82A5FD09F0}"/>
                    </a:ext>
                  </a:extLst>
                </p14:cNvPr>
                <p14:cNvContentPartPr/>
                <p14:nvPr/>
              </p14:nvContentPartPr>
              <p14:xfrm>
                <a:off x="1786464" y="4858741"/>
                <a:ext cx="246960" cy="282600"/>
              </p14:xfrm>
            </p:contentPart>
          </mc:Choice>
          <mc:Fallback xmlns="">
            <p:pic>
              <p:nvPicPr>
                <p:cNvPr id="752" name="Ink 751">
                  <a:extLst>
                    <a:ext uri="{FF2B5EF4-FFF2-40B4-BE49-F238E27FC236}">
                      <a16:creationId xmlns:a16="http://schemas.microsoft.com/office/drawing/2014/main" id="{AFD1189F-5DE3-41C8-A945-6F82A5FD09F0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1780344" y="4852621"/>
                  <a:ext cx="2592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753" name="Ink 752">
                  <a:extLst>
                    <a:ext uri="{FF2B5EF4-FFF2-40B4-BE49-F238E27FC236}">
                      <a16:creationId xmlns:a16="http://schemas.microsoft.com/office/drawing/2014/main" id="{5BB4D2E4-8B32-90F7-62A7-90BF019A75C1}"/>
                    </a:ext>
                  </a:extLst>
                </p14:cNvPr>
                <p14:cNvContentPartPr/>
                <p14:nvPr/>
              </p14:nvContentPartPr>
              <p14:xfrm>
                <a:off x="1982304" y="5027221"/>
                <a:ext cx="123480" cy="91440"/>
              </p14:xfrm>
            </p:contentPart>
          </mc:Choice>
          <mc:Fallback xmlns="">
            <p:pic>
              <p:nvPicPr>
                <p:cNvPr id="753" name="Ink 752">
                  <a:extLst>
                    <a:ext uri="{FF2B5EF4-FFF2-40B4-BE49-F238E27FC236}">
                      <a16:creationId xmlns:a16="http://schemas.microsoft.com/office/drawing/2014/main" id="{5BB4D2E4-8B32-90F7-62A7-90BF019A75C1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1976184" y="5021101"/>
                  <a:ext cx="1357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754" name="Ink 753">
                  <a:extLst>
                    <a:ext uri="{FF2B5EF4-FFF2-40B4-BE49-F238E27FC236}">
                      <a16:creationId xmlns:a16="http://schemas.microsoft.com/office/drawing/2014/main" id="{1D21C75B-829F-F585-FEF4-36A7B8355F55}"/>
                    </a:ext>
                  </a:extLst>
                </p14:cNvPr>
                <p14:cNvContentPartPr/>
                <p14:nvPr/>
              </p14:nvContentPartPr>
              <p14:xfrm>
                <a:off x="2031984" y="4913461"/>
                <a:ext cx="43560" cy="15120"/>
              </p14:xfrm>
            </p:contentPart>
          </mc:Choice>
          <mc:Fallback xmlns="">
            <p:pic>
              <p:nvPicPr>
                <p:cNvPr id="754" name="Ink 753">
                  <a:extLst>
                    <a:ext uri="{FF2B5EF4-FFF2-40B4-BE49-F238E27FC236}">
                      <a16:creationId xmlns:a16="http://schemas.microsoft.com/office/drawing/2014/main" id="{1D21C75B-829F-F585-FEF4-36A7B8355F55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2025864" y="4907341"/>
                  <a:ext cx="55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755" name="Ink 754">
                  <a:extLst>
                    <a:ext uri="{FF2B5EF4-FFF2-40B4-BE49-F238E27FC236}">
                      <a16:creationId xmlns:a16="http://schemas.microsoft.com/office/drawing/2014/main" id="{E1AECC7C-473A-DE4B-2EB2-74071346D2AB}"/>
                    </a:ext>
                  </a:extLst>
                </p14:cNvPr>
                <p14:cNvContentPartPr/>
                <p14:nvPr/>
              </p14:nvContentPartPr>
              <p14:xfrm>
                <a:off x="2107584" y="4965661"/>
                <a:ext cx="203040" cy="146880"/>
              </p14:xfrm>
            </p:contentPart>
          </mc:Choice>
          <mc:Fallback xmlns="">
            <p:pic>
              <p:nvPicPr>
                <p:cNvPr id="755" name="Ink 754">
                  <a:extLst>
                    <a:ext uri="{FF2B5EF4-FFF2-40B4-BE49-F238E27FC236}">
                      <a16:creationId xmlns:a16="http://schemas.microsoft.com/office/drawing/2014/main" id="{E1AECC7C-473A-DE4B-2EB2-74071346D2AB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2101464" y="4959541"/>
                  <a:ext cx="215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756" name="Ink 755">
                  <a:extLst>
                    <a:ext uri="{FF2B5EF4-FFF2-40B4-BE49-F238E27FC236}">
                      <a16:creationId xmlns:a16="http://schemas.microsoft.com/office/drawing/2014/main" id="{BE2BF209-F2D0-BF6A-64D7-BF3CFF655A85}"/>
                    </a:ext>
                  </a:extLst>
                </p14:cNvPr>
                <p14:cNvContentPartPr/>
                <p14:nvPr/>
              </p14:nvContentPartPr>
              <p14:xfrm>
                <a:off x="2276064" y="4944421"/>
                <a:ext cx="270000" cy="167400"/>
              </p14:xfrm>
            </p:contentPart>
          </mc:Choice>
          <mc:Fallback xmlns="">
            <p:pic>
              <p:nvPicPr>
                <p:cNvPr id="756" name="Ink 755">
                  <a:extLst>
                    <a:ext uri="{FF2B5EF4-FFF2-40B4-BE49-F238E27FC236}">
                      <a16:creationId xmlns:a16="http://schemas.microsoft.com/office/drawing/2014/main" id="{BE2BF209-F2D0-BF6A-64D7-BF3CFF655A85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2269944" y="4938301"/>
                  <a:ext cx="2822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757" name="Ink 756">
                  <a:extLst>
                    <a:ext uri="{FF2B5EF4-FFF2-40B4-BE49-F238E27FC236}">
                      <a16:creationId xmlns:a16="http://schemas.microsoft.com/office/drawing/2014/main" id="{11D56915-879F-761B-8EF8-C58C906D0C9E}"/>
                    </a:ext>
                  </a:extLst>
                </p14:cNvPr>
                <p14:cNvContentPartPr/>
                <p14:nvPr/>
              </p14:nvContentPartPr>
              <p14:xfrm>
                <a:off x="2541384" y="4730581"/>
                <a:ext cx="40320" cy="372600"/>
              </p14:xfrm>
            </p:contentPart>
          </mc:Choice>
          <mc:Fallback xmlns="">
            <p:pic>
              <p:nvPicPr>
                <p:cNvPr id="757" name="Ink 756">
                  <a:extLst>
                    <a:ext uri="{FF2B5EF4-FFF2-40B4-BE49-F238E27FC236}">
                      <a16:creationId xmlns:a16="http://schemas.microsoft.com/office/drawing/2014/main" id="{11D56915-879F-761B-8EF8-C58C906D0C9E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2535264" y="4724461"/>
                  <a:ext cx="5256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758" name="Ink 757">
                  <a:extLst>
                    <a:ext uri="{FF2B5EF4-FFF2-40B4-BE49-F238E27FC236}">
                      <a16:creationId xmlns:a16="http://schemas.microsoft.com/office/drawing/2014/main" id="{278241A8-122C-020A-5CA8-767CA54FC568}"/>
                    </a:ext>
                  </a:extLst>
                </p14:cNvPr>
                <p14:cNvContentPartPr/>
                <p14:nvPr/>
              </p14:nvContentPartPr>
              <p14:xfrm>
                <a:off x="2540664" y="4915981"/>
                <a:ext cx="68400" cy="23040"/>
              </p14:xfrm>
            </p:contentPart>
          </mc:Choice>
          <mc:Fallback xmlns="">
            <p:pic>
              <p:nvPicPr>
                <p:cNvPr id="758" name="Ink 757">
                  <a:extLst>
                    <a:ext uri="{FF2B5EF4-FFF2-40B4-BE49-F238E27FC236}">
                      <a16:creationId xmlns:a16="http://schemas.microsoft.com/office/drawing/2014/main" id="{278241A8-122C-020A-5CA8-767CA54FC568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2534544" y="4909861"/>
                  <a:ext cx="80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761" name="Ink 760">
                  <a:extLst>
                    <a:ext uri="{FF2B5EF4-FFF2-40B4-BE49-F238E27FC236}">
                      <a16:creationId xmlns:a16="http://schemas.microsoft.com/office/drawing/2014/main" id="{50F02E70-903B-971B-E04C-57BE92681CAD}"/>
                    </a:ext>
                  </a:extLst>
                </p14:cNvPr>
                <p14:cNvContentPartPr/>
                <p14:nvPr/>
              </p14:nvContentPartPr>
              <p14:xfrm>
                <a:off x="2531664" y="4908781"/>
                <a:ext cx="128880" cy="55080"/>
              </p14:xfrm>
            </p:contentPart>
          </mc:Choice>
          <mc:Fallback xmlns="">
            <p:pic>
              <p:nvPicPr>
                <p:cNvPr id="761" name="Ink 760">
                  <a:extLst>
                    <a:ext uri="{FF2B5EF4-FFF2-40B4-BE49-F238E27FC236}">
                      <a16:creationId xmlns:a16="http://schemas.microsoft.com/office/drawing/2014/main" id="{50F02E70-903B-971B-E04C-57BE92681CAD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2525544" y="4902661"/>
                  <a:ext cx="1411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762" name="Ink 761">
                  <a:extLst>
                    <a:ext uri="{FF2B5EF4-FFF2-40B4-BE49-F238E27FC236}">
                      <a16:creationId xmlns:a16="http://schemas.microsoft.com/office/drawing/2014/main" id="{9D71406C-8DED-2B62-6846-22636D417DDD}"/>
                    </a:ext>
                  </a:extLst>
                </p14:cNvPr>
                <p14:cNvContentPartPr/>
                <p14:nvPr/>
              </p14:nvContentPartPr>
              <p14:xfrm>
                <a:off x="2607984" y="4961701"/>
                <a:ext cx="182160" cy="130320"/>
              </p14:xfrm>
            </p:contentPart>
          </mc:Choice>
          <mc:Fallback xmlns="">
            <p:pic>
              <p:nvPicPr>
                <p:cNvPr id="762" name="Ink 761">
                  <a:extLst>
                    <a:ext uri="{FF2B5EF4-FFF2-40B4-BE49-F238E27FC236}">
                      <a16:creationId xmlns:a16="http://schemas.microsoft.com/office/drawing/2014/main" id="{9D71406C-8DED-2B62-6846-22636D417DDD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2601864" y="4955581"/>
                  <a:ext cx="1944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763" name="Ink 762">
                  <a:extLst>
                    <a:ext uri="{FF2B5EF4-FFF2-40B4-BE49-F238E27FC236}">
                      <a16:creationId xmlns:a16="http://schemas.microsoft.com/office/drawing/2014/main" id="{F96C971B-5277-CF50-8BCD-1CFEDC156221}"/>
                    </a:ext>
                  </a:extLst>
                </p14:cNvPr>
                <p14:cNvContentPartPr/>
                <p14:nvPr/>
              </p14:nvContentPartPr>
              <p14:xfrm>
                <a:off x="2714544" y="4817341"/>
                <a:ext cx="60840" cy="32400"/>
              </p14:xfrm>
            </p:contentPart>
          </mc:Choice>
          <mc:Fallback xmlns="">
            <p:pic>
              <p:nvPicPr>
                <p:cNvPr id="763" name="Ink 762">
                  <a:extLst>
                    <a:ext uri="{FF2B5EF4-FFF2-40B4-BE49-F238E27FC236}">
                      <a16:creationId xmlns:a16="http://schemas.microsoft.com/office/drawing/2014/main" id="{F96C971B-5277-CF50-8BCD-1CFEDC156221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2708424" y="4811221"/>
                  <a:ext cx="730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764" name="Ink 763">
                  <a:extLst>
                    <a:ext uri="{FF2B5EF4-FFF2-40B4-BE49-F238E27FC236}">
                      <a16:creationId xmlns:a16="http://schemas.microsoft.com/office/drawing/2014/main" id="{8D2DDBCE-61E8-B619-551C-2357CD558EBF}"/>
                    </a:ext>
                  </a:extLst>
                </p14:cNvPr>
                <p14:cNvContentPartPr/>
                <p14:nvPr/>
              </p14:nvContentPartPr>
              <p14:xfrm>
                <a:off x="2793384" y="4660021"/>
                <a:ext cx="740880" cy="636120"/>
              </p14:xfrm>
            </p:contentPart>
          </mc:Choice>
          <mc:Fallback xmlns="">
            <p:pic>
              <p:nvPicPr>
                <p:cNvPr id="764" name="Ink 763">
                  <a:extLst>
                    <a:ext uri="{FF2B5EF4-FFF2-40B4-BE49-F238E27FC236}">
                      <a16:creationId xmlns:a16="http://schemas.microsoft.com/office/drawing/2014/main" id="{8D2DDBCE-61E8-B619-551C-2357CD558EBF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2787264" y="4653901"/>
                  <a:ext cx="753120" cy="64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9" name="Group 778">
            <a:extLst>
              <a:ext uri="{FF2B5EF4-FFF2-40B4-BE49-F238E27FC236}">
                <a16:creationId xmlns:a16="http://schemas.microsoft.com/office/drawing/2014/main" id="{2F49BBD9-5BA6-24A0-873B-02B83025AF4E}"/>
              </a:ext>
            </a:extLst>
          </p:cNvPr>
          <p:cNvGrpSpPr/>
          <p:nvPr/>
        </p:nvGrpSpPr>
        <p:grpSpPr>
          <a:xfrm>
            <a:off x="3773304" y="4729501"/>
            <a:ext cx="1242360" cy="333000"/>
            <a:chOff x="3773304" y="4729501"/>
            <a:chExt cx="124236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766" name="Ink 765">
                  <a:extLst>
                    <a:ext uri="{FF2B5EF4-FFF2-40B4-BE49-F238E27FC236}">
                      <a16:creationId xmlns:a16="http://schemas.microsoft.com/office/drawing/2014/main" id="{DA017FD8-51B1-689F-B76B-FBBFC7B288B7}"/>
                    </a:ext>
                  </a:extLst>
                </p14:cNvPr>
                <p14:cNvContentPartPr/>
                <p14:nvPr/>
              </p14:nvContentPartPr>
              <p14:xfrm>
                <a:off x="3773304" y="4749301"/>
                <a:ext cx="225000" cy="313200"/>
              </p14:xfrm>
            </p:contentPart>
          </mc:Choice>
          <mc:Fallback xmlns="">
            <p:pic>
              <p:nvPicPr>
                <p:cNvPr id="766" name="Ink 765">
                  <a:extLst>
                    <a:ext uri="{FF2B5EF4-FFF2-40B4-BE49-F238E27FC236}">
                      <a16:creationId xmlns:a16="http://schemas.microsoft.com/office/drawing/2014/main" id="{DA017FD8-51B1-689F-B76B-FBBFC7B288B7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3767184" y="4743181"/>
                  <a:ext cx="2372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767" name="Ink 766">
                  <a:extLst>
                    <a:ext uri="{FF2B5EF4-FFF2-40B4-BE49-F238E27FC236}">
                      <a16:creationId xmlns:a16="http://schemas.microsoft.com/office/drawing/2014/main" id="{8EC5865A-F998-DE6E-21C4-F56D1B5C15BF}"/>
                    </a:ext>
                  </a:extLst>
                </p14:cNvPr>
                <p14:cNvContentPartPr/>
                <p14:nvPr/>
              </p14:nvContentPartPr>
              <p14:xfrm>
                <a:off x="3993624" y="4859101"/>
                <a:ext cx="148680" cy="162720"/>
              </p14:xfrm>
            </p:contentPart>
          </mc:Choice>
          <mc:Fallback xmlns="">
            <p:pic>
              <p:nvPicPr>
                <p:cNvPr id="767" name="Ink 766">
                  <a:extLst>
                    <a:ext uri="{FF2B5EF4-FFF2-40B4-BE49-F238E27FC236}">
                      <a16:creationId xmlns:a16="http://schemas.microsoft.com/office/drawing/2014/main" id="{8EC5865A-F998-DE6E-21C4-F56D1B5C15BF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3987504" y="4852981"/>
                  <a:ext cx="1609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769" name="Ink 768">
                  <a:extLst>
                    <a:ext uri="{FF2B5EF4-FFF2-40B4-BE49-F238E27FC236}">
                      <a16:creationId xmlns:a16="http://schemas.microsoft.com/office/drawing/2014/main" id="{78205576-2444-C257-2028-AEF3B230AB2B}"/>
                    </a:ext>
                  </a:extLst>
                </p14:cNvPr>
                <p14:cNvContentPartPr/>
                <p14:nvPr/>
              </p14:nvContentPartPr>
              <p14:xfrm>
                <a:off x="4127904" y="4835341"/>
                <a:ext cx="165600" cy="169560"/>
              </p14:xfrm>
            </p:contentPart>
          </mc:Choice>
          <mc:Fallback xmlns="">
            <p:pic>
              <p:nvPicPr>
                <p:cNvPr id="769" name="Ink 768">
                  <a:extLst>
                    <a:ext uri="{FF2B5EF4-FFF2-40B4-BE49-F238E27FC236}">
                      <a16:creationId xmlns:a16="http://schemas.microsoft.com/office/drawing/2014/main" id="{78205576-2444-C257-2028-AEF3B230AB2B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4121784" y="4829221"/>
                  <a:ext cx="177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770" name="Ink 769">
                  <a:extLst>
                    <a:ext uri="{FF2B5EF4-FFF2-40B4-BE49-F238E27FC236}">
                      <a16:creationId xmlns:a16="http://schemas.microsoft.com/office/drawing/2014/main" id="{B354B80C-CC2A-1071-BDEE-7AF01C275604}"/>
                    </a:ext>
                  </a:extLst>
                </p14:cNvPr>
                <p14:cNvContentPartPr/>
                <p14:nvPr/>
              </p14:nvContentPartPr>
              <p14:xfrm>
                <a:off x="4262904" y="4796821"/>
                <a:ext cx="493200" cy="212400"/>
              </p14:xfrm>
            </p:contentPart>
          </mc:Choice>
          <mc:Fallback xmlns="">
            <p:pic>
              <p:nvPicPr>
                <p:cNvPr id="770" name="Ink 769">
                  <a:extLst>
                    <a:ext uri="{FF2B5EF4-FFF2-40B4-BE49-F238E27FC236}">
                      <a16:creationId xmlns:a16="http://schemas.microsoft.com/office/drawing/2014/main" id="{B354B80C-CC2A-1071-BDEE-7AF01C275604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4256784" y="4790701"/>
                  <a:ext cx="5054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771" name="Ink 770">
                  <a:extLst>
                    <a:ext uri="{FF2B5EF4-FFF2-40B4-BE49-F238E27FC236}">
                      <a16:creationId xmlns:a16="http://schemas.microsoft.com/office/drawing/2014/main" id="{D16D627C-62D9-0EE7-052F-568EDB94DB05}"/>
                    </a:ext>
                  </a:extLst>
                </p14:cNvPr>
                <p14:cNvContentPartPr/>
                <p14:nvPr/>
              </p14:nvContentPartPr>
              <p14:xfrm>
                <a:off x="4706064" y="4729501"/>
                <a:ext cx="309600" cy="213840"/>
              </p14:xfrm>
            </p:contentPart>
          </mc:Choice>
          <mc:Fallback xmlns="">
            <p:pic>
              <p:nvPicPr>
                <p:cNvPr id="771" name="Ink 770">
                  <a:extLst>
                    <a:ext uri="{FF2B5EF4-FFF2-40B4-BE49-F238E27FC236}">
                      <a16:creationId xmlns:a16="http://schemas.microsoft.com/office/drawing/2014/main" id="{D16D627C-62D9-0EE7-052F-568EDB94DB05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4699944" y="4723381"/>
                  <a:ext cx="32184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8" name="Group 777">
            <a:extLst>
              <a:ext uri="{FF2B5EF4-FFF2-40B4-BE49-F238E27FC236}">
                <a16:creationId xmlns:a16="http://schemas.microsoft.com/office/drawing/2014/main" id="{F39CA809-902A-544B-E705-A437995A341B}"/>
              </a:ext>
            </a:extLst>
          </p:cNvPr>
          <p:cNvGrpSpPr/>
          <p:nvPr/>
        </p:nvGrpSpPr>
        <p:grpSpPr>
          <a:xfrm>
            <a:off x="5233824" y="4651021"/>
            <a:ext cx="643320" cy="496800"/>
            <a:chOff x="5233824" y="4651021"/>
            <a:chExt cx="643320" cy="49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772" name="Ink 771">
                  <a:extLst>
                    <a:ext uri="{FF2B5EF4-FFF2-40B4-BE49-F238E27FC236}">
                      <a16:creationId xmlns:a16="http://schemas.microsoft.com/office/drawing/2014/main" id="{86B6C6F5-2A50-A1F6-CA06-B34DE7BF4971}"/>
                    </a:ext>
                  </a:extLst>
                </p14:cNvPr>
                <p14:cNvContentPartPr/>
                <p14:nvPr/>
              </p14:nvContentPartPr>
              <p14:xfrm>
                <a:off x="5233824" y="4759741"/>
                <a:ext cx="225000" cy="388080"/>
              </p14:xfrm>
            </p:contentPart>
          </mc:Choice>
          <mc:Fallback xmlns="">
            <p:pic>
              <p:nvPicPr>
                <p:cNvPr id="772" name="Ink 771">
                  <a:extLst>
                    <a:ext uri="{FF2B5EF4-FFF2-40B4-BE49-F238E27FC236}">
                      <a16:creationId xmlns:a16="http://schemas.microsoft.com/office/drawing/2014/main" id="{86B6C6F5-2A50-A1F6-CA06-B34DE7BF4971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5227704" y="4753621"/>
                  <a:ext cx="23724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773" name="Ink 772">
                  <a:extLst>
                    <a:ext uri="{FF2B5EF4-FFF2-40B4-BE49-F238E27FC236}">
                      <a16:creationId xmlns:a16="http://schemas.microsoft.com/office/drawing/2014/main" id="{0AF65E08-3457-91D1-9EDD-3BD4C791B3D0}"/>
                    </a:ext>
                  </a:extLst>
                </p14:cNvPr>
                <p14:cNvContentPartPr/>
                <p14:nvPr/>
              </p14:nvContentPartPr>
              <p14:xfrm>
                <a:off x="5390064" y="4740661"/>
                <a:ext cx="230040" cy="132480"/>
              </p14:xfrm>
            </p:contentPart>
          </mc:Choice>
          <mc:Fallback xmlns="">
            <p:pic>
              <p:nvPicPr>
                <p:cNvPr id="773" name="Ink 772">
                  <a:extLst>
                    <a:ext uri="{FF2B5EF4-FFF2-40B4-BE49-F238E27FC236}">
                      <a16:creationId xmlns:a16="http://schemas.microsoft.com/office/drawing/2014/main" id="{0AF65E08-3457-91D1-9EDD-3BD4C791B3D0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5383944" y="4734541"/>
                  <a:ext cx="242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774" name="Ink 773">
                  <a:extLst>
                    <a:ext uri="{FF2B5EF4-FFF2-40B4-BE49-F238E27FC236}">
                      <a16:creationId xmlns:a16="http://schemas.microsoft.com/office/drawing/2014/main" id="{1E01485C-7324-833D-19B2-246FA96CAACA}"/>
                    </a:ext>
                  </a:extLst>
                </p14:cNvPr>
                <p14:cNvContentPartPr/>
                <p14:nvPr/>
              </p14:nvContentPartPr>
              <p14:xfrm>
                <a:off x="5603184" y="4730581"/>
                <a:ext cx="47520" cy="387360"/>
              </p14:xfrm>
            </p:contentPart>
          </mc:Choice>
          <mc:Fallback xmlns="">
            <p:pic>
              <p:nvPicPr>
                <p:cNvPr id="774" name="Ink 773">
                  <a:extLst>
                    <a:ext uri="{FF2B5EF4-FFF2-40B4-BE49-F238E27FC236}">
                      <a16:creationId xmlns:a16="http://schemas.microsoft.com/office/drawing/2014/main" id="{1E01485C-7324-833D-19B2-246FA96CAACA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5597064" y="4724461"/>
                  <a:ext cx="5976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775" name="Ink 774">
                  <a:extLst>
                    <a:ext uri="{FF2B5EF4-FFF2-40B4-BE49-F238E27FC236}">
                      <a16:creationId xmlns:a16="http://schemas.microsoft.com/office/drawing/2014/main" id="{6340FCD5-0819-9F55-C41D-C7984473DE40}"/>
                    </a:ext>
                  </a:extLst>
                </p14:cNvPr>
                <p14:cNvContentPartPr/>
                <p14:nvPr/>
              </p14:nvContentPartPr>
              <p14:xfrm>
                <a:off x="5572944" y="4651021"/>
                <a:ext cx="199800" cy="178920"/>
              </p14:xfrm>
            </p:contentPart>
          </mc:Choice>
          <mc:Fallback xmlns="">
            <p:pic>
              <p:nvPicPr>
                <p:cNvPr id="775" name="Ink 774">
                  <a:extLst>
                    <a:ext uri="{FF2B5EF4-FFF2-40B4-BE49-F238E27FC236}">
                      <a16:creationId xmlns:a16="http://schemas.microsoft.com/office/drawing/2014/main" id="{6340FCD5-0819-9F55-C41D-C7984473DE40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5566824" y="4644901"/>
                  <a:ext cx="2120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776" name="Ink 775">
                  <a:extLst>
                    <a:ext uri="{FF2B5EF4-FFF2-40B4-BE49-F238E27FC236}">
                      <a16:creationId xmlns:a16="http://schemas.microsoft.com/office/drawing/2014/main" id="{891C3482-82A6-BEDB-6DA0-B561E1FB7324}"/>
                    </a:ext>
                  </a:extLst>
                </p14:cNvPr>
                <p14:cNvContentPartPr/>
                <p14:nvPr/>
              </p14:nvContentPartPr>
              <p14:xfrm>
                <a:off x="5853384" y="4742461"/>
                <a:ext cx="23760" cy="14760"/>
              </p14:xfrm>
            </p:contentPart>
          </mc:Choice>
          <mc:Fallback xmlns="">
            <p:pic>
              <p:nvPicPr>
                <p:cNvPr id="776" name="Ink 775">
                  <a:extLst>
                    <a:ext uri="{FF2B5EF4-FFF2-40B4-BE49-F238E27FC236}">
                      <a16:creationId xmlns:a16="http://schemas.microsoft.com/office/drawing/2014/main" id="{891C3482-82A6-BEDB-6DA0-B561E1FB7324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5847264" y="4736341"/>
                  <a:ext cx="3600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7">
            <p14:nvContentPartPr>
              <p14:cNvPr id="777" name="Ink 776">
                <a:extLst>
                  <a:ext uri="{FF2B5EF4-FFF2-40B4-BE49-F238E27FC236}">
                    <a16:creationId xmlns:a16="http://schemas.microsoft.com/office/drawing/2014/main" id="{8E51F5B8-3856-FEE8-24F6-366FB69856EF}"/>
                  </a:ext>
                </a:extLst>
              </p14:cNvPr>
              <p14:cNvContentPartPr/>
              <p14:nvPr/>
            </p14:nvContentPartPr>
            <p14:xfrm>
              <a:off x="148104" y="5611861"/>
              <a:ext cx="213120" cy="20880"/>
            </p14:xfrm>
          </p:contentPart>
        </mc:Choice>
        <mc:Fallback xmlns="">
          <p:pic>
            <p:nvPicPr>
              <p:cNvPr id="777" name="Ink 776">
                <a:extLst>
                  <a:ext uri="{FF2B5EF4-FFF2-40B4-BE49-F238E27FC236}">
                    <a16:creationId xmlns:a16="http://schemas.microsoft.com/office/drawing/2014/main" id="{8E51F5B8-3856-FEE8-24F6-366FB69856EF}"/>
                  </a:ext>
                </a:extLst>
              </p:cNvPr>
              <p:cNvPicPr/>
              <p:nvPr/>
            </p:nvPicPr>
            <p:blipFill>
              <a:blip r:embed="rId758"/>
              <a:stretch>
                <a:fillRect/>
              </a:stretch>
            </p:blipFill>
            <p:spPr>
              <a:xfrm>
                <a:off x="141984" y="5605741"/>
                <a:ext cx="22536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00" name="Group 799">
            <a:extLst>
              <a:ext uri="{FF2B5EF4-FFF2-40B4-BE49-F238E27FC236}">
                <a16:creationId xmlns:a16="http://schemas.microsoft.com/office/drawing/2014/main" id="{B5FB2431-DB3E-023E-4B76-AF82649C8F91}"/>
              </a:ext>
            </a:extLst>
          </p:cNvPr>
          <p:cNvGrpSpPr/>
          <p:nvPr/>
        </p:nvGrpSpPr>
        <p:grpSpPr>
          <a:xfrm>
            <a:off x="617904" y="5458861"/>
            <a:ext cx="1472760" cy="394560"/>
            <a:chOff x="617904" y="5458861"/>
            <a:chExt cx="1472760" cy="39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793" name="Ink 792">
                  <a:extLst>
                    <a:ext uri="{FF2B5EF4-FFF2-40B4-BE49-F238E27FC236}">
                      <a16:creationId xmlns:a16="http://schemas.microsoft.com/office/drawing/2014/main" id="{5B6D1331-747D-E2C8-5244-8F57B49551EF}"/>
                    </a:ext>
                  </a:extLst>
                </p14:cNvPr>
                <p14:cNvContentPartPr/>
                <p14:nvPr/>
              </p14:nvContentPartPr>
              <p14:xfrm>
                <a:off x="617904" y="5496661"/>
                <a:ext cx="240840" cy="280080"/>
              </p14:xfrm>
            </p:contentPart>
          </mc:Choice>
          <mc:Fallback xmlns="">
            <p:pic>
              <p:nvPicPr>
                <p:cNvPr id="793" name="Ink 792">
                  <a:extLst>
                    <a:ext uri="{FF2B5EF4-FFF2-40B4-BE49-F238E27FC236}">
                      <a16:creationId xmlns:a16="http://schemas.microsoft.com/office/drawing/2014/main" id="{5B6D1331-747D-E2C8-5244-8F57B49551EF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611784" y="5490541"/>
                  <a:ext cx="2530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794" name="Ink 793">
                  <a:extLst>
                    <a:ext uri="{FF2B5EF4-FFF2-40B4-BE49-F238E27FC236}">
                      <a16:creationId xmlns:a16="http://schemas.microsoft.com/office/drawing/2014/main" id="{1B112290-4F44-A20C-FC63-2AE943AAE8DF}"/>
                    </a:ext>
                  </a:extLst>
                </p14:cNvPr>
                <p14:cNvContentPartPr/>
                <p14:nvPr/>
              </p14:nvContentPartPr>
              <p14:xfrm>
                <a:off x="893664" y="5458861"/>
                <a:ext cx="79560" cy="325440"/>
              </p14:xfrm>
            </p:contentPart>
          </mc:Choice>
          <mc:Fallback xmlns="">
            <p:pic>
              <p:nvPicPr>
                <p:cNvPr id="794" name="Ink 793">
                  <a:extLst>
                    <a:ext uri="{FF2B5EF4-FFF2-40B4-BE49-F238E27FC236}">
                      <a16:creationId xmlns:a16="http://schemas.microsoft.com/office/drawing/2014/main" id="{1B112290-4F44-A20C-FC63-2AE943AAE8DF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887544" y="5452741"/>
                  <a:ext cx="918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795" name="Ink 794">
                  <a:extLst>
                    <a:ext uri="{FF2B5EF4-FFF2-40B4-BE49-F238E27FC236}">
                      <a16:creationId xmlns:a16="http://schemas.microsoft.com/office/drawing/2014/main" id="{12EAF157-19EB-A7B0-2885-3A3D06C185FC}"/>
                    </a:ext>
                  </a:extLst>
                </p14:cNvPr>
                <p14:cNvContentPartPr/>
                <p14:nvPr/>
              </p14:nvContentPartPr>
              <p14:xfrm>
                <a:off x="909144" y="5615101"/>
                <a:ext cx="150840" cy="31320"/>
              </p14:xfrm>
            </p:contentPart>
          </mc:Choice>
          <mc:Fallback xmlns="">
            <p:pic>
              <p:nvPicPr>
                <p:cNvPr id="795" name="Ink 794">
                  <a:extLst>
                    <a:ext uri="{FF2B5EF4-FFF2-40B4-BE49-F238E27FC236}">
                      <a16:creationId xmlns:a16="http://schemas.microsoft.com/office/drawing/2014/main" id="{12EAF157-19EB-A7B0-2885-3A3D06C185FC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903024" y="5608981"/>
                  <a:ext cx="163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796" name="Ink 795">
                  <a:extLst>
                    <a:ext uri="{FF2B5EF4-FFF2-40B4-BE49-F238E27FC236}">
                      <a16:creationId xmlns:a16="http://schemas.microsoft.com/office/drawing/2014/main" id="{F4B04D42-968B-0439-F0B8-FF8EC62EDEFD}"/>
                    </a:ext>
                  </a:extLst>
                </p14:cNvPr>
                <p14:cNvContentPartPr/>
                <p14:nvPr/>
              </p14:nvContentPartPr>
              <p14:xfrm>
                <a:off x="1017864" y="5554621"/>
                <a:ext cx="518400" cy="298800"/>
              </p14:xfrm>
            </p:contentPart>
          </mc:Choice>
          <mc:Fallback xmlns="">
            <p:pic>
              <p:nvPicPr>
                <p:cNvPr id="796" name="Ink 795">
                  <a:extLst>
                    <a:ext uri="{FF2B5EF4-FFF2-40B4-BE49-F238E27FC236}">
                      <a16:creationId xmlns:a16="http://schemas.microsoft.com/office/drawing/2014/main" id="{F4B04D42-968B-0439-F0B8-FF8EC62EDEFD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1011744" y="5548501"/>
                  <a:ext cx="5306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797" name="Ink 796">
                  <a:extLst>
                    <a:ext uri="{FF2B5EF4-FFF2-40B4-BE49-F238E27FC236}">
                      <a16:creationId xmlns:a16="http://schemas.microsoft.com/office/drawing/2014/main" id="{4BA537D0-44DB-859E-FFC2-09896A35DF04}"/>
                    </a:ext>
                  </a:extLst>
                </p14:cNvPr>
                <p14:cNvContentPartPr/>
                <p14:nvPr/>
              </p14:nvContentPartPr>
              <p14:xfrm>
                <a:off x="1673064" y="5551741"/>
                <a:ext cx="183240" cy="144360"/>
              </p14:xfrm>
            </p:contentPart>
          </mc:Choice>
          <mc:Fallback xmlns="">
            <p:pic>
              <p:nvPicPr>
                <p:cNvPr id="797" name="Ink 796">
                  <a:extLst>
                    <a:ext uri="{FF2B5EF4-FFF2-40B4-BE49-F238E27FC236}">
                      <a16:creationId xmlns:a16="http://schemas.microsoft.com/office/drawing/2014/main" id="{4BA537D0-44DB-859E-FFC2-09896A35DF04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1666944" y="5545621"/>
                  <a:ext cx="1954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798" name="Ink 797">
                  <a:extLst>
                    <a:ext uri="{FF2B5EF4-FFF2-40B4-BE49-F238E27FC236}">
                      <a16:creationId xmlns:a16="http://schemas.microsoft.com/office/drawing/2014/main" id="{FA127FB0-6EE5-49A0-AE5A-C8890241B42F}"/>
                    </a:ext>
                  </a:extLst>
                </p14:cNvPr>
                <p14:cNvContentPartPr/>
                <p14:nvPr/>
              </p14:nvContentPartPr>
              <p14:xfrm>
                <a:off x="1767384" y="5468941"/>
                <a:ext cx="43560" cy="27720"/>
              </p14:xfrm>
            </p:contentPart>
          </mc:Choice>
          <mc:Fallback xmlns="">
            <p:pic>
              <p:nvPicPr>
                <p:cNvPr id="798" name="Ink 797">
                  <a:extLst>
                    <a:ext uri="{FF2B5EF4-FFF2-40B4-BE49-F238E27FC236}">
                      <a16:creationId xmlns:a16="http://schemas.microsoft.com/office/drawing/2014/main" id="{FA127FB0-6EE5-49A0-AE5A-C8890241B42F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1761264" y="5462821"/>
                  <a:ext cx="55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799" name="Ink 798">
                  <a:extLst>
                    <a:ext uri="{FF2B5EF4-FFF2-40B4-BE49-F238E27FC236}">
                      <a16:creationId xmlns:a16="http://schemas.microsoft.com/office/drawing/2014/main" id="{ED579D6D-0FF5-9A13-F444-223BFD3495F2}"/>
                    </a:ext>
                  </a:extLst>
                </p14:cNvPr>
                <p14:cNvContentPartPr/>
                <p14:nvPr/>
              </p14:nvContentPartPr>
              <p14:xfrm>
                <a:off x="1872864" y="5508901"/>
                <a:ext cx="217800" cy="153720"/>
              </p14:xfrm>
            </p:contentPart>
          </mc:Choice>
          <mc:Fallback xmlns="">
            <p:pic>
              <p:nvPicPr>
                <p:cNvPr id="799" name="Ink 798">
                  <a:extLst>
                    <a:ext uri="{FF2B5EF4-FFF2-40B4-BE49-F238E27FC236}">
                      <a16:creationId xmlns:a16="http://schemas.microsoft.com/office/drawing/2014/main" id="{ED579D6D-0FF5-9A13-F444-223BFD3495F2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1866744" y="5502781"/>
                  <a:ext cx="23004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0" name="Group 809">
            <a:extLst>
              <a:ext uri="{FF2B5EF4-FFF2-40B4-BE49-F238E27FC236}">
                <a16:creationId xmlns:a16="http://schemas.microsoft.com/office/drawing/2014/main" id="{5B547681-6672-453D-D9B5-3E9AAD4B7C81}"/>
              </a:ext>
            </a:extLst>
          </p:cNvPr>
          <p:cNvGrpSpPr/>
          <p:nvPr/>
        </p:nvGrpSpPr>
        <p:grpSpPr>
          <a:xfrm>
            <a:off x="2426544" y="5224141"/>
            <a:ext cx="1306080" cy="463680"/>
            <a:chOff x="2426544" y="5224141"/>
            <a:chExt cx="1306080" cy="46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801" name="Ink 800">
                  <a:extLst>
                    <a:ext uri="{FF2B5EF4-FFF2-40B4-BE49-F238E27FC236}">
                      <a16:creationId xmlns:a16="http://schemas.microsoft.com/office/drawing/2014/main" id="{6275A1A6-4E01-95C9-392D-5459AF149B77}"/>
                    </a:ext>
                  </a:extLst>
                </p14:cNvPr>
                <p14:cNvContentPartPr/>
                <p14:nvPr/>
              </p14:nvContentPartPr>
              <p14:xfrm>
                <a:off x="2426544" y="5321341"/>
                <a:ext cx="205920" cy="308520"/>
              </p14:xfrm>
            </p:contentPart>
          </mc:Choice>
          <mc:Fallback xmlns="">
            <p:pic>
              <p:nvPicPr>
                <p:cNvPr id="801" name="Ink 800">
                  <a:extLst>
                    <a:ext uri="{FF2B5EF4-FFF2-40B4-BE49-F238E27FC236}">
                      <a16:creationId xmlns:a16="http://schemas.microsoft.com/office/drawing/2014/main" id="{6275A1A6-4E01-95C9-392D-5459AF149B77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2420424" y="5315221"/>
                  <a:ext cx="2181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802" name="Ink 801">
                  <a:extLst>
                    <a:ext uri="{FF2B5EF4-FFF2-40B4-BE49-F238E27FC236}">
                      <a16:creationId xmlns:a16="http://schemas.microsoft.com/office/drawing/2014/main" id="{AB0A58A6-D9FF-06ED-5759-4273D95EB1D8}"/>
                    </a:ext>
                  </a:extLst>
                </p14:cNvPr>
                <p14:cNvContentPartPr/>
                <p14:nvPr/>
              </p14:nvContentPartPr>
              <p14:xfrm>
                <a:off x="2647584" y="5556781"/>
                <a:ext cx="148320" cy="131040"/>
              </p14:xfrm>
            </p:contentPart>
          </mc:Choice>
          <mc:Fallback xmlns="">
            <p:pic>
              <p:nvPicPr>
                <p:cNvPr id="802" name="Ink 801">
                  <a:extLst>
                    <a:ext uri="{FF2B5EF4-FFF2-40B4-BE49-F238E27FC236}">
                      <a16:creationId xmlns:a16="http://schemas.microsoft.com/office/drawing/2014/main" id="{AB0A58A6-D9FF-06ED-5759-4273D95EB1D8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2641464" y="5550661"/>
                  <a:ext cx="160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803" name="Ink 802">
                  <a:extLst>
                    <a:ext uri="{FF2B5EF4-FFF2-40B4-BE49-F238E27FC236}">
                      <a16:creationId xmlns:a16="http://schemas.microsoft.com/office/drawing/2014/main" id="{23E2D8B3-40C8-8832-F266-D4622A53D4B4}"/>
                    </a:ext>
                  </a:extLst>
                </p14:cNvPr>
                <p14:cNvContentPartPr/>
                <p14:nvPr/>
              </p14:nvContentPartPr>
              <p14:xfrm>
                <a:off x="2918664" y="5290021"/>
                <a:ext cx="154080" cy="335520"/>
              </p14:xfrm>
            </p:contentPart>
          </mc:Choice>
          <mc:Fallback xmlns="">
            <p:pic>
              <p:nvPicPr>
                <p:cNvPr id="803" name="Ink 802">
                  <a:extLst>
                    <a:ext uri="{FF2B5EF4-FFF2-40B4-BE49-F238E27FC236}">
                      <a16:creationId xmlns:a16="http://schemas.microsoft.com/office/drawing/2014/main" id="{23E2D8B3-40C8-8832-F266-D4622A53D4B4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2912544" y="5283901"/>
                  <a:ext cx="1663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804" name="Ink 803">
                  <a:extLst>
                    <a:ext uri="{FF2B5EF4-FFF2-40B4-BE49-F238E27FC236}">
                      <a16:creationId xmlns:a16="http://schemas.microsoft.com/office/drawing/2014/main" id="{20C96E6F-5834-EC8A-A397-D280F965AED4}"/>
                    </a:ext>
                  </a:extLst>
                </p14:cNvPr>
                <p14:cNvContentPartPr/>
                <p14:nvPr/>
              </p14:nvContentPartPr>
              <p14:xfrm>
                <a:off x="3102264" y="5286421"/>
                <a:ext cx="40320" cy="202680"/>
              </p14:xfrm>
            </p:contentPart>
          </mc:Choice>
          <mc:Fallback xmlns="">
            <p:pic>
              <p:nvPicPr>
                <p:cNvPr id="804" name="Ink 803">
                  <a:extLst>
                    <a:ext uri="{FF2B5EF4-FFF2-40B4-BE49-F238E27FC236}">
                      <a16:creationId xmlns:a16="http://schemas.microsoft.com/office/drawing/2014/main" id="{20C96E6F-5834-EC8A-A397-D280F965AED4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3096144" y="5280301"/>
                  <a:ext cx="525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805" name="Ink 804">
                  <a:extLst>
                    <a:ext uri="{FF2B5EF4-FFF2-40B4-BE49-F238E27FC236}">
                      <a16:creationId xmlns:a16="http://schemas.microsoft.com/office/drawing/2014/main" id="{50D8884A-1315-B20A-36A7-90AF973B06B3}"/>
                    </a:ext>
                  </a:extLst>
                </p14:cNvPr>
                <p14:cNvContentPartPr/>
                <p14:nvPr/>
              </p14:nvContentPartPr>
              <p14:xfrm>
                <a:off x="3197664" y="5290021"/>
                <a:ext cx="63000" cy="283680"/>
              </p14:xfrm>
            </p:contentPart>
          </mc:Choice>
          <mc:Fallback xmlns="">
            <p:pic>
              <p:nvPicPr>
                <p:cNvPr id="805" name="Ink 804">
                  <a:extLst>
                    <a:ext uri="{FF2B5EF4-FFF2-40B4-BE49-F238E27FC236}">
                      <a16:creationId xmlns:a16="http://schemas.microsoft.com/office/drawing/2014/main" id="{50D8884A-1315-B20A-36A7-90AF973B06B3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3191544" y="5283901"/>
                  <a:ext cx="752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806" name="Ink 805">
                  <a:extLst>
                    <a:ext uri="{FF2B5EF4-FFF2-40B4-BE49-F238E27FC236}">
                      <a16:creationId xmlns:a16="http://schemas.microsoft.com/office/drawing/2014/main" id="{98C3611C-264B-B4FE-5A7E-170BADD10CD1}"/>
                    </a:ext>
                  </a:extLst>
                </p14:cNvPr>
                <p14:cNvContentPartPr/>
                <p14:nvPr/>
              </p14:nvContentPartPr>
              <p14:xfrm>
                <a:off x="3331584" y="5367061"/>
                <a:ext cx="134280" cy="182160"/>
              </p14:xfrm>
            </p:contentPart>
          </mc:Choice>
          <mc:Fallback xmlns="">
            <p:pic>
              <p:nvPicPr>
                <p:cNvPr id="806" name="Ink 805">
                  <a:extLst>
                    <a:ext uri="{FF2B5EF4-FFF2-40B4-BE49-F238E27FC236}">
                      <a16:creationId xmlns:a16="http://schemas.microsoft.com/office/drawing/2014/main" id="{98C3611C-264B-B4FE-5A7E-170BADD10CD1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3325464" y="5360941"/>
                  <a:ext cx="1465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807" name="Ink 806">
                  <a:extLst>
                    <a:ext uri="{FF2B5EF4-FFF2-40B4-BE49-F238E27FC236}">
                      <a16:creationId xmlns:a16="http://schemas.microsoft.com/office/drawing/2014/main" id="{9A703D9A-C02A-6599-9139-426A69842704}"/>
                    </a:ext>
                  </a:extLst>
                </p14:cNvPr>
                <p14:cNvContentPartPr/>
                <p14:nvPr/>
              </p14:nvContentPartPr>
              <p14:xfrm>
                <a:off x="3435984" y="5376781"/>
                <a:ext cx="57960" cy="219960"/>
              </p14:xfrm>
            </p:contentPart>
          </mc:Choice>
          <mc:Fallback xmlns="">
            <p:pic>
              <p:nvPicPr>
                <p:cNvPr id="807" name="Ink 806">
                  <a:extLst>
                    <a:ext uri="{FF2B5EF4-FFF2-40B4-BE49-F238E27FC236}">
                      <a16:creationId xmlns:a16="http://schemas.microsoft.com/office/drawing/2014/main" id="{9A703D9A-C02A-6599-9139-426A69842704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3429864" y="5370661"/>
                  <a:ext cx="702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808" name="Ink 807">
                  <a:extLst>
                    <a:ext uri="{FF2B5EF4-FFF2-40B4-BE49-F238E27FC236}">
                      <a16:creationId xmlns:a16="http://schemas.microsoft.com/office/drawing/2014/main" id="{CCC47198-B131-64E4-BA3F-2CA2672427BD}"/>
                    </a:ext>
                  </a:extLst>
                </p14:cNvPr>
                <p14:cNvContentPartPr/>
                <p14:nvPr/>
              </p14:nvContentPartPr>
              <p14:xfrm>
                <a:off x="3614544" y="5224141"/>
                <a:ext cx="118080" cy="423000"/>
              </p14:xfrm>
            </p:contentPart>
          </mc:Choice>
          <mc:Fallback xmlns="">
            <p:pic>
              <p:nvPicPr>
                <p:cNvPr id="808" name="Ink 807">
                  <a:extLst>
                    <a:ext uri="{FF2B5EF4-FFF2-40B4-BE49-F238E27FC236}">
                      <a16:creationId xmlns:a16="http://schemas.microsoft.com/office/drawing/2014/main" id="{CCC47198-B131-64E4-BA3F-2CA2672427BD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3608424" y="5218021"/>
                  <a:ext cx="130320" cy="43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9">
            <p14:nvContentPartPr>
              <p14:cNvPr id="809" name="Ink 808">
                <a:extLst>
                  <a:ext uri="{FF2B5EF4-FFF2-40B4-BE49-F238E27FC236}">
                    <a16:creationId xmlns:a16="http://schemas.microsoft.com/office/drawing/2014/main" id="{4FAA5B3F-D128-1ABC-2B63-483096C71D0B}"/>
                  </a:ext>
                </a:extLst>
              </p14:cNvPr>
              <p14:cNvContentPartPr/>
              <p14:nvPr/>
            </p14:nvContentPartPr>
            <p14:xfrm>
              <a:off x="3954384" y="5516461"/>
              <a:ext cx="41400" cy="24840"/>
            </p14:xfrm>
          </p:contentPart>
        </mc:Choice>
        <mc:Fallback xmlns="">
          <p:pic>
            <p:nvPicPr>
              <p:cNvPr id="809" name="Ink 808">
                <a:extLst>
                  <a:ext uri="{FF2B5EF4-FFF2-40B4-BE49-F238E27FC236}">
                    <a16:creationId xmlns:a16="http://schemas.microsoft.com/office/drawing/2014/main" id="{4FAA5B3F-D128-1ABC-2B63-483096C71D0B}"/>
                  </a:ext>
                </a:extLst>
              </p:cNvPr>
              <p:cNvPicPr/>
              <p:nvPr/>
            </p:nvPicPr>
            <p:blipFill>
              <a:blip r:embed="rId790"/>
              <a:stretch>
                <a:fillRect/>
              </a:stretch>
            </p:blipFill>
            <p:spPr>
              <a:xfrm>
                <a:off x="3948264" y="5510341"/>
                <a:ext cx="53640" cy="3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668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6AE65-8D50-F6DB-1641-5A74F28B0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E5E34F03-2265-9A42-F86A-85F1659BE513}"/>
                  </a:ext>
                </a:extLst>
              </p14:cNvPr>
              <p14:cNvContentPartPr/>
              <p14:nvPr/>
            </p14:nvContentPartPr>
            <p14:xfrm>
              <a:off x="2896704" y="1568341"/>
              <a:ext cx="221760" cy="4251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E5E34F03-2265-9A42-F86A-85F1659BE5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90584" y="1562221"/>
                <a:ext cx="23400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B4B90134-0DA1-E9E0-D685-F3B7AC29D193}"/>
                  </a:ext>
                </a:extLst>
              </p14:cNvPr>
              <p14:cNvContentPartPr/>
              <p14:nvPr/>
            </p14:nvContentPartPr>
            <p14:xfrm>
              <a:off x="3180384" y="1775341"/>
              <a:ext cx="139680" cy="1940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B4B90134-0DA1-E9E0-D685-F3B7AC29D1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74264" y="1769221"/>
                <a:ext cx="1519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381D397-1808-2DB7-BD07-C5CEA0FA9A9E}"/>
                  </a:ext>
                </a:extLst>
              </p14:cNvPr>
              <p14:cNvContentPartPr/>
              <p14:nvPr/>
            </p14:nvContentPartPr>
            <p14:xfrm>
              <a:off x="3432744" y="1882261"/>
              <a:ext cx="32760" cy="1771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381D397-1808-2DB7-BD07-C5CEA0FA9A9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26624" y="1876141"/>
                <a:ext cx="450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BED38A7E-E159-1D38-9C61-33015E81042E}"/>
                  </a:ext>
                </a:extLst>
              </p14:cNvPr>
              <p14:cNvContentPartPr/>
              <p14:nvPr/>
            </p14:nvContentPartPr>
            <p14:xfrm>
              <a:off x="3598344" y="1587781"/>
              <a:ext cx="169200" cy="4089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BED38A7E-E159-1D38-9C61-33015E81042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92224" y="1581661"/>
                <a:ext cx="18144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F814BFFF-C36E-CAE7-5B50-4D26BCD08FC8}"/>
                  </a:ext>
                </a:extLst>
              </p14:cNvPr>
              <p14:cNvContentPartPr/>
              <p14:nvPr/>
            </p14:nvContentPartPr>
            <p14:xfrm>
              <a:off x="3837024" y="1760581"/>
              <a:ext cx="293400" cy="4107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F814BFFF-C36E-CAE7-5B50-4D26BCD08FC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30904" y="1754461"/>
                <a:ext cx="30564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486426BA-3F72-4B64-5AE3-503CE6523D72}"/>
                  </a:ext>
                </a:extLst>
              </p14:cNvPr>
              <p14:cNvContentPartPr/>
              <p14:nvPr/>
            </p14:nvContentPartPr>
            <p14:xfrm>
              <a:off x="4117464" y="1439461"/>
              <a:ext cx="269640" cy="6055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486426BA-3F72-4B64-5AE3-503CE6523D7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11344" y="1433341"/>
                <a:ext cx="281880" cy="61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88C5086-E7FB-2730-F651-8E512D040FEA}"/>
              </a:ext>
            </a:extLst>
          </p:cNvPr>
          <p:cNvGrpSpPr/>
          <p:nvPr/>
        </p:nvGrpSpPr>
        <p:grpSpPr>
          <a:xfrm>
            <a:off x="4744584" y="1521901"/>
            <a:ext cx="511560" cy="466920"/>
            <a:chOff x="4744584" y="1521901"/>
            <a:chExt cx="511560" cy="46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6D0FA67-139E-ED60-1D57-4D46E12393D9}"/>
                    </a:ext>
                  </a:extLst>
                </p14:cNvPr>
                <p14:cNvContentPartPr/>
                <p14:nvPr/>
              </p14:nvContentPartPr>
              <p14:xfrm>
                <a:off x="4744584" y="1775341"/>
                <a:ext cx="121680" cy="191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6D0FA67-139E-ED60-1D57-4D46E12393D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38464" y="1769221"/>
                  <a:ext cx="1339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E25DBAC-1641-E719-6076-4A5F1A915EF7}"/>
                    </a:ext>
                  </a:extLst>
                </p14:cNvPr>
                <p14:cNvContentPartPr/>
                <p14:nvPr/>
              </p14:nvContentPartPr>
              <p14:xfrm>
                <a:off x="4900824" y="1810981"/>
                <a:ext cx="37800" cy="165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E25DBAC-1641-E719-6076-4A5F1A915EF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94704" y="1804861"/>
                  <a:ext cx="50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4EABF71-01B1-6B9A-19AC-0A531A4B06C4}"/>
                    </a:ext>
                  </a:extLst>
                </p14:cNvPr>
                <p14:cNvContentPartPr/>
                <p14:nvPr/>
              </p14:nvContentPartPr>
              <p14:xfrm>
                <a:off x="4994784" y="1521901"/>
                <a:ext cx="79920" cy="466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4EABF71-01B1-6B9A-19AC-0A531A4B06C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88664" y="1515781"/>
                  <a:ext cx="9216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019026A-A698-40DF-BC2E-E00242436899}"/>
                    </a:ext>
                  </a:extLst>
                </p14:cNvPr>
                <p14:cNvContentPartPr/>
                <p14:nvPr/>
              </p14:nvContentPartPr>
              <p14:xfrm>
                <a:off x="4957344" y="1742581"/>
                <a:ext cx="244440" cy="40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019026A-A698-40DF-BC2E-E0024243689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51224" y="1736461"/>
                  <a:ext cx="256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9E7B2FA-57CD-66A5-6805-14AF2248FAE0}"/>
                    </a:ext>
                  </a:extLst>
                </p14:cNvPr>
                <p14:cNvContentPartPr/>
                <p14:nvPr/>
              </p14:nvContentPartPr>
              <p14:xfrm>
                <a:off x="5205024" y="1856341"/>
                <a:ext cx="51120" cy="17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9E7B2FA-57CD-66A5-6805-14AF2248FAE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98904" y="1850221"/>
                  <a:ext cx="6336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F492B146-5170-DD25-C77D-D475B6A802ED}"/>
                  </a:ext>
                </a:extLst>
              </p14:cNvPr>
              <p14:cNvContentPartPr/>
              <p14:nvPr/>
            </p14:nvContentPartPr>
            <p14:xfrm>
              <a:off x="1122984" y="2436661"/>
              <a:ext cx="177840" cy="4136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F492B146-5170-DD25-C77D-D475B6A802E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16864" y="2430541"/>
                <a:ext cx="19008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AE1C32D5-A0E4-C26B-5E82-42E86CC4DB24}"/>
                  </a:ext>
                </a:extLst>
              </p14:cNvPr>
              <p14:cNvContentPartPr/>
              <p14:nvPr/>
            </p14:nvContentPartPr>
            <p14:xfrm>
              <a:off x="1380024" y="2657341"/>
              <a:ext cx="198360" cy="1314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AE1C32D5-A0E4-C26B-5E82-42E86CC4DB2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373904" y="2651221"/>
                <a:ext cx="2106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C5E38CFF-DA9F-DF6C-C047-4C45768C2F78}"/>
                  </a:ext>
                </a:extLst>
              </p14:cNvPr>
              <p14:cNvContentPartPr/>
              <p14:nvPr/>
            </p14:nvContentPartPr>
            <p14:xfrm>
              <a:off x="1440864" y="2614861"/>
              <a:ext cx="153720" cy="2077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C5E38CFF-DA9F-DF6C-C047-4C45768C2F7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34744" y="2608741"/>
                <a:ext cx="16596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1902F3E2-D541-8384-38E6-2D30DB506428}"/>
                  </a:ext>
                </a:extLst>
              </p14:cNvPr>
              <p14:cNvContentPartPr/>
              <p14:nvPr/>
            </p14:nvContentPartPr>
            <p14:xfrm>
              <a:off x="1794744" y="2638981"/>
              <a:ext cx="33480" cy="1900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1902F3E2-D541-8384-38E6-2D30DB50642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88624" y="2632861"/>
                <a:ext cx="4572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9A70D69E-03FF-D104-A559-AFF600A9753D}"/>
                  </a:ext>
                </a:extLst>
              </p14:cNvPr>
              <p14:cNvContentPartPr/>
              <p14:nvPr/>
            </p14:nvContentPartPr>
            <p14:xfrm>
              <a:off x="1712304" y="2717461"/>
              <a:ext cx="241920" cy="424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9A70D69E-03FF-D104-A559-AFF600A9753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706184" y="2711341"/>
                <a:ext cx="2541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D765D911-E354-A76C-0143-784C96B5EBA9}"/>
                  </a:ext>
                </a:extLst>
              </p14:cNvPr>
              <p14:cNvContentPartPr/>
              <p14:nvPr/>
            </p14:nvContentPartPr>
            <p14:xfrm>
              <a:off x="2096424" y="2468341"/>
              <a:ext cx="205560" cy="3564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D765D911-E354-A76C-0143-784C96B5EBA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090304" y="2462221"/>
                <a:ext cx="21780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FB8A31C3-E4B0-86E5-4CEB-A81DC28C7D05}"/>
                  </a:ext>
                </a:extLst>
              </p14:cNvPr>
              <p14:cNvContentPartPr/>
              <p14:nvPr/>
            </p14:nvContentPartPr>
            <p14:xfrm>
              <a:off x="2418264" y="2339461"/>
              <a:ext cx="295200" cy="5220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FB8A31C3-E4B0-86E5-4CEB-A81DC28C7D0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412144" y="2333341"/>
                <a:ext cx="307440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EA1FDDBB-82E8-B089-1E44-9BDEBE126CA7}"/>
                  </a:ext>
                </a:extLst>
              </p14:cNvPr>
              <p14:cNvContentPartPr/>
              <p14:nvPr/>
            </p14:nvContentPartPr>
            <p14:xfrm>
              <a:off x="2371104" y="2580661"/>
              <a:ext cx="178920" cy="1926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EA1FDDBB-82E8-B089-1E44-9BDEBE126CA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364984" y="2574541"/>
                <a:ext cx="19116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2966AA44-AB47-9A76-553E-6005876F1674}"/>
                  </a:ext>
                </a:extLst>
              </p14:cNvPr>
              <p14:cNvContentPartPr/>
              <p14:nvPr/>
            </p14:nvContentPartPr>
            <p14:xfrm>
              <a:off x="2342664" y="2600821"/>
              <a:ext cx="183960" cy="2037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2966AA44-AB47-9A76-553E-6005876F167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336544" y="2594701"/>
                <a:ext cx="1962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AC0F114-8A34-FCE4-40A9-DB6A0582A0BB}"/>
              </a:ext>
            </a:extLst>
          </p:cNvPr>
          <p:cNvGrpSpPr/>
          <p:nvPr/>
        </p:nvGrpSpPr>
        <p:grpSpPr>
          <a:xfrm>
            <a:off x="2821824" y="2271421"/>
            <a:ext cx="3112200" cy="547560"/>
            <a:chOff x="2821824" y="2271421"/>
            <a:chExt cx="3112200" cy="54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CF26435-0A72-D975-8FBA-1F9CE00DD0BF}"/>
                    </a:ext>
                  </a:extLst>
                </p14:cNvPr>
                <p14:cNvContentPartPr/>
                <p14:nvPr/>
              </p14:nvContentPartPr>
              <p14:xfrm>
                <a:off x="2821824" y="2421541"/>
                <a:ext cx="183960" cy="362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CF26435-0A72-D975-8FBA-1F9CE00DD0B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15704" y="2415421"/>
                  <a:ext cx="1962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60D1F94-7B90-F64B-6AE2-203AC4175169}"/>
                    </a:ext>
                  </a:extLst>
                </p14:cNvPr>
                <p14:cNvContentPartPr/>
                <p14:nvPr/>
              </p14:nvContentPartPr>
              <p14:xfrm>
                <a:off x="3100824" y="2547181"/>
                <a:ext cx="156960" cy="238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60D1F94-7B90-F64B-6AE2-203AC417516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094704" y="2541061"/>
                  <a:ext cx="1692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DE5F9A8-6D61-9A65-DB19-05C5B565B0C3}"/>
                    </a:ext>
                  </a:extLst>
                </p14:cNvPr>
                <p14:cNvContentPartPr/>
                <p14:nvPr/>
              </p14:nvContentPartPr>
              <p14:xfrm>
                <a:off x="3431664" y="2540341"/>
                <a:ext cx="47160" cy="231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DE5F9A8-6D61-9A65-DB19-05C5B565B0C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25544" y="2534221"/>
                  <a:ext cx="594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3A9B4EF-DA8D-1090-7756-ED6E47A0D6F9}"/>
                    </a:ext>
                  </a:extLst>
                </p14:cNvPr>
                <p14:cNvContentPartPr/>
                <p14:nvPr/>
              </p14:nvContentPartPr>
              <p14:xfrm>
                <a:off x="3351384" y="2636101"/>
                <a:ext cx="202680" cy="21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3A9B4EF-DA8D-1090-7756-ED6E47A0D6F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45264" y="2629981"/>
                  <a:ext cx="214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EDF6962-89EE-8E8D-FB09-8D84316F0456}"/>
                    </a:ext>
                  </a:extLst>
                </p14:cNvPr>
                <p14:cNvContentPartPr/>
                <p14:nvPr/>
              </p14:nvContentPartPr>
              <p14:xfrm>
                <a:off x="3734424" y="2449621"/>
                <a:ext cx="231480" cy="357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EDF6962-89EE-8E8D-FB09-8D84316F045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28304" y="2443501"/>
                  <a:ext cx="2437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13A9A5E-841B-6D1E-504D-78079E62C77C}"/>
                    </a:ext>
                  </a:extLst>
                </p14:cNvPr>
                <p14:cNvContentPartPr/>
                <p14:nvPr/>
              </p14:nvContentPartPr>
              <p14:xfrm>
                <a:off x="3990744" y="2579581"/>
                <a:ext cx="135720" cy="194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13A9A5E-841B-6D1E-504D-78079E62C77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84624" y="2573461"/>
                  <a:ext cx="1479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772648A-9F04-F97B-1808-D3DD77A84522}"/>
                    </a:ext>
                  </a:extLst>
                </p14:cNvPr>
                <p14:cNvContentPartPr/>
                <p14:nvPr/>
              </p14:nvContentPartPr>
              <p14:xfrm>
                <a:off x="4117104" y="2273581"/>
                <a:ext cx="302400" cy="545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772648A-9F04-F97B-1808-D3DD77A8452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110984" y="2267461"/>
                  <a:ext cx="31464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F133316-85D5-CC8A-642C-4B36B8E08019}"/>
                    </a:ext>
                  </a:extLst>
                </p14:cNvPr>
                <p14:cNvContentPartPr/>
                <p14:nvPr/>
              </p14:nvContentPartPr>
              <p14:xfrm>
                <a:off x="4677984" y="2560861"/>
                <a:ext cx="175320" cy="9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F133316-85D5-CC8A-642C-4B36B8E0801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71864" y="2554741"/>
                  <a:ext cx="1875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4BC432A-0B52-0B67-B12D-3152D861704D}"/>
                    </a:ext>
                  </a:extLst>
                </p14:cNvPr>
                <p14:cNvContentPartPr/>
                <p14:nvPr/>
              </p14:nvContentPartPr>
              <p14:xfrm>
                <a:off x="4636944" y="2636461"/>
                <a:ext cx="231840" cy="23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4BC432A-0B52-0B67-B12D-3152D861704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30824" y="2630341"/>
                  <a:ext cx="244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644847C-32FD-90C8-2354-AB9767AD7C35}"/>
                    </a:ext>
                  </a:extLst>
                </p14:cNvPr>
                <p14:cNvContentPartPr/>
                <p14:nvPr/>
              </p14:nvContentPartPr>
              <p14:xfrm>
                <a:off x="5022864" y="2512261"/>
                <a:ext cx="352800" cy="2325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644847C-32FD-90C8-2354-AB9767AD7C3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16744" y="2506141"/>
                  <a:ext cx="3650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C821D8D-0569-FE5B-F28A-6C474C6ECE6A}"/>
                    </a:ext>
                  </a:extLst>
                </p14:cNvPr>
                <p14:cNvContentPartPr/>
                <p14:nvPr/>
              </p14:nvContentPartPr>
              <p14:xfrm>
                <a:off x="5444064" y="2271421"/>
                <a:ext cx="253440" cy="390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C821D8D-0569-FE5B-F28A-6C474C6ECE6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437944" y="2265301"/>
                  <a:ext cx="26568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B62E9CC-4510-7A0F-3517-C0FCD32B4398}"/>
                    </a:ext>
                  </a:extLst>
                </p14:cNvPr>
                <p14:cNvContentPartPr/>
                <p14:nvPr/>
              </p14:nvContentPartPr>
              <p14:xfrm>
                <a:off x="5725224" y="2532421"/>
                <a:ext cx="208800" cy="1479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B62E9CC-4510-7A0F-3517-C0FCD32B439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719104" y="2526301"/>
                  <a:ext cx="22104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D0149403-2F77-B3E8-6CEC-12B9CC45B35F}"/>
              </a:ext>
            </a:extLst>
          </p:cNvPr>
          <p:cNvGrpSpPr/>
          <p:nvPr/>
        </p:nvGrpSpPr>
        <p:grpSpPr>
          <a:xfrm>
            <a:off x="6616584" y="2318221"/>
            <a:ext cx="1396800" cy="305640"/>
            <a:chOff x="6616584" y="2318221"/>
            <a:chExt cx="1396800" cy="3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5499ED1-5FD3-8BA0-4B38-553FD0010DA8}"/>
                    </a:ext>
                  </a:extLst>
                </p14:cNvPr>
                <p14:cNvContentPartPr/>
                <p14:nvPr/>
              </p14:nvContentPartPr>
              <p14:xfrm>
                <a:off x="6650424" y="2318221"/>
                <a:ext cx="194040" cy="303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5499ED1-5FD3-8BA0-4B38-553FD0010DA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644304" y="2312101"/>
                  <a:ext cx="2062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0981C30-4850-471A-8A99-3AD741AF67AC}"/>
                    </a:ext>
                  </a:extLst>
                </p14:cNvPr>
                <p14:cNvContentPartPr/>
                <p14:nvPr/>
              </p14:nvContentPartPr>
              <p14:xfrm>
                <a:off x="6616584" y="2496421"/>
                <a:ext cx="181440" cy="12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0981C30-4850-471A-8A99-3AD741AF67A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610464" y="2490301"/>
                  <a:ext cx="1936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24F2BDD-998A-FFD0-4600-556F87F323E3}"/>
                    </a:ext>
                  </a:extLst>
                </p14:cNvPr>
                <p14:cNvContentPartPr/>
                <p14:nvPr/>
              </p14:nvContentPartPr>
              <p14:xfrm>
                <a:off x="6997464" y="2330461"/>
                <a:ext cx="159840" cy="2826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24F2BDD-998A-FFD0-4600-556F87F323E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91344" y="2324341"/>
                  <a:ext cx="1720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613B39A-7774-21C0-D2C5-E931BE03958D}"/>
                    </a:ext>
                  </a:extLst>
                </p14:cNvPr>
                <p14:cNvContentPartPr/>
                <p14:nvPr/>
              </p14:nvContentPartPr>
              <p14:xfrm>
                <a:off x="7210584" y="2444941"/>
                <a:ext cx="123480" cy="148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613B39A-7774-21C0-D2C5-E931BE03958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204464" y="2438821"/>
                  <a:ext cx="135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5797348-7520-485B-D0C0-A441C1CDE183}"/>
                    </a:ext>
                  </a:extLst>
                </p14:cNvPr>
                <p14:cNvContentPartPr/>
                <p14:nvPr/>
              </p14:nvContentPartPr>
              <p14:xfrm>
                <a:off x="7223904" y="2446741"/>
                <a:ext cx="115200" cy="1771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5797348-7520-485B-D0C0-A441C1CDE18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17784" y="2440621"/>
                  <a:ext cx="127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C5025BB-68EC-505D-E0B3-019F9B49D662}"/>
                    </a:ext>
                  </a:extLst>
                </p14:cNvPr>
                <p14:cNvContentPartPr/>
                <p14:nvPr/>
              </p14:nvContentPartPr>
              <p14:xfrm>
                <a:off x="7446024" y="2452501"/>
                <a:ext cx="141480" cy="316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C5025BB-68EC-505D-E0B3-019F9B49D66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39904" y="2446381"/>
                  <a:ext cx="153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1243570-25D2-298A-3D86-60744197409B}"/>
                    </a:ext>
                  </a:extLst>
                </p14:cNvPr>
                <p14:cNvContentPartPr/>
                <p14:nvPr/>
              </p14:nvContentPartPr>
              <p14:xfrm>
                <a:off x="7479504" y="2536381"/>
                <a:ext cx="162720" cy="24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1243570-25D2-298A-3D86-60744197409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473384" y="2530261"/>
                  <a:ext cx="174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8C74D4F-4E8C-6EA8-C3F2-2E63C2709F72}"/>
                    </a:ext>
                  </a:extLst>
                </p14:cNvPr>
                <p14:cNvContentPartPr/>
                <p14:nvPr/>
              </p14:nvContentPartPr>
              <p14:xfrm>
                <a:off x="7764624" y="2320021"/>
                <a:ext cx="248760" cy="267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8C74D4F-4E8C-6EA8-C3F2-2E63C2709F7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758504" y="2313901"/>
                  <a:ext cx="261000" cy="27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90B52D53-9815-BF0F-900F-8E24BE3C8814}"/>
                  </a:ext>
                </a:extLst>
              </p14:cNvPr>
              <p14:cNvContentPartPr/>
              <p14:nvPr/>
            </p14:nvContentPartPr>
            <p14:xfrm>
              <a:off x="8286624" y="2493901"/>
              <a:ext cx="22320" cy="19620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90B52D53-9815-BF0F-900F-8E24BE3C881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280504" y="2487781"/>
                <a:ext cx="34560" cy="20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64C3606-6619-43FE-8705-F02D76CDE6D6}"/>
              </a:ext>
            </a:extLst>
          </p:cNvPr>
          <p:cNvGrpSpPr/>
          <p:nvPr/>
        </p:nvGrpSpPr>
        <p:grpSpPr>
          <a:xfrm>
            <a:off x="8561664" y="2118061"/>
            <a:ext cx="1177920" cy="567720"/>
            <a:chOff x="8561664" y="2118061"/>
            <a:chExt cx="1177920" cy="56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D7B5E18-4175-908C-A540-2BFD3476EAF3}"/>
                    </a:ext>
                  </a:extLst>
                </p14:cNvPr>
                <p14:cNvContentPartPr/>
                <p14:nvPr/>
              </p14:nvContentPartPr>
              <p14:xfrm>
                <a:off x="8641224" y="2217781"/>
                <a:ext cx="197640" cy="3283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D7B5E18-4175-908C-A540-2BFD3476EAF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635104" y="2211661"/>
                  <a:ext cx="20988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3069382-23D6-B319-18FB-8254F7515DC6}"/>
                    </a:ext>
                  </a:extLst>
                </p14:cNvPr>
                <p14:cNvContentPartPr/>
                <p14:nvPr/>
              </p14:nvContentPartPr>
              <p14:xfrm>
                <a:off x="8561664" y="2370421"/>
                <a:ext cx="239760" cy="532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3069382-23D6-B319-18FB-8254F7515DC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555544" y="2364301"/>
                  <a:ext cx="2520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49C89F0-1E7A-19E8-0FA7-36F6EDEB7F69}"/>
                    </a:ext>
                  </a:extLst>
                </p14:cNvPr>
                <p14:cNvContentPartPr/>
                <p14:nvPr/>
              </p14:nvContentPartPr>
              <p14:xfrm>
                <a:off x="8755704" y="2118061"/>
                <a:ext cx="169560" cy="54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49C89F0-1E7A-19E8-0FA7-36F6EDEB7F6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749584" y="2111941"/>
                  <a:ext cx="1818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3ED6431-FF24-6288-4692-4C4E2A569052}"/>
                    </a:ext>
                  </a:extLst>
                </p14:cNvPr>
                <p14:cNvContentPartPr/>
                <p14:nvPr/>
              </p14:nvContentPartPr>
              <p14:xfrm>
                <a:off x="8823744" y="2159101"/>
                <a:ext cx="54000" cy="154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3ED6431-FF24-6288-4692-4C4E2A56905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817624" y="2152981"/>
                  <a:ext cx="66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03C6523-2B36-53C4-0685-2C7161A63228}"/>
                    </a:ext>
                  </a:extLst>
                </p14:cNvPr>
                <p14:cNvContentPartPr/>
                <p14:nvPr/>
              </p14:nvContentPartPr>
              <p14:xfrm>
                <a:off x="8958744" y="2197621"/>
                <a:ext cx="140760" cy="3189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03C6523-2B36-53C4-0685-2C7161A6322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952624" y="2191501"/>
                  <a:ext cx="1530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E077837-DBD4-F505-4D8C-79756A8B676A}"/>
                    </a:ext>
                  </a:extLst>
                </p14:cNvPr>
                <p14:cNvContentPartPr/>
                <p14:nvPr/>
              </p14:nvContentPartPr>
              <p14:xfrm>
                <a:off x="9157824" y="2342701"/>
                <a:ext cx="272520" cy="3430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E077837-DBD4-F505-4D8C-79756A8B676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151704" y="2336581"/>
                  <a:ext cx="2847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B73F584-4976-70F6-F2D4-1A5C6E8382EB}"/>
                    </a:ext>
                  </a:extLst>
                </p14:cNvPr>
                <p14:cNvContentPartPr/>
                <p14:nvPr/>
              </p14:nvContentPartPr>
              <p14:xfrm>
                <a:off x="9608544" y="2308141"/>
                <a:ext cx="46440" cy="2250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B73F584-4976-70F6-F2D4-1A5C6E8382E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602424" y="2302021"/>
                  <a:ext cx="586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37724CD-3E4B-94EF-E89A-03C465D062E7}"/>
                    </a:ext>
                  </a:extLst>
                </p14:cNvPr>
                <p14:cNvContentPartPr/>
                <p14:nvPr/>
              </p14:nvContentPartPr>
              <p14:xfrm>
                <a:off x="9516744" y="2404981"/>
                <a:ext cx="222840" cy="16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37724CD-3E4B-94EF-E89A-03C465D062E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510624" y="2398861"/>
                  <a:ext cx="23508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C497EEAF-C8B3-F162-3396-BA0542CB1A86}"/>
              </a:ext>
            </a:extLst>
          </p:cNvPr>
          <p:cNvGrpSpPr/>
          <p:nvPr/>
        </p:nvGrpSpPr>
        <p:grpSpPr>
          <a:xfrm>
            <a:off x="9927144" y="2116261"/>
            <a:ext cx="956160" cy="386640"/>
            <a:chOff x="9927144" y="2116261"/>
            <a:chExt cx="956160" cy="38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04998D8-C308-B7EC-5020-6C9E2634F39A}"/>
                    </a:ext>
                  </a:extLst>
                </p14:cNvPr>
                <p14:cNvContentPartPr/>
                <p14:nvPr/>
              </p14:nvContentPartPr>
              <p14:xfrm>
                <a:off x="9927144" y="2116261"/>
                <a:ext cx="168120" cy="378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04998D8-C308-B7EC-5020-6C9E2634F39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921024" y="2110141"/>
                  <a:ext cx="18036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D13ACC0-58F7-5C68-958D-385DEACAA8D1}"/>
                    </a:ext>
                  </a:extLst>
                </p14:cNvPr>
                <p14:cNvContentPartPr/>
                <p14:nvPr/>
              </p14:nvContentPartPr>
              <p14:xfrm>
                <a:off x="10135584" y="2293381"/>
                <a:ext cx="183240" cy="2095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D13ACC0-58F7-5C68-958D-385DEACAA8D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129464" y="2287261"/>
                  <a:ext cx="1954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7EC8045-6CF5-00FA-0835-13CF5BA8229F}"/>
                    </a:ext>
                  </a:extLst>
                </p14:cNvPr>
                <p14:cNvContentPartPr/>
                <p14:nvPr/>
              </p14:nvContentPartPr>
              <p14:xfrm>
                <a:off x="10367064" y="2311741"/>
                <a:ext cx="178200" cy="36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7EC8045-6CF5-00FA-0835-13CF5BA8229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360944" y="2305621"/>
                  <a:ext cx="1904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A3A9185-E690-E13B-4894-481BC168988C}"/>
                    </a:ext>
                  </a:extLst>
                </p14:cNvPr>
                <p14:cNvContentPartPr/>
                <p14:nvPr/>
              </p14:nvContentPartPr>
              <p14:xfrm>
                <a:off x="10337904" y="2400661"/>
                <a:ext cx="203760" cy="104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A3A9185-E690-E13B-4894-481BC168988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331784" y="2394541"/>
                  <a:ext cx="216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DAA394E-46E5-6D74-1FEF-3B8E9E76ECA7}"/>
                    </a:ext>
                  </a:extLst>
                </p14:cNvPr>
                <p14:cNvContentPartPr/>
                <p14:nvPr/>
              </p14:nvContentPartPr>
              <p14:xfrm>
                <a:off x="10665504" y="2165941"/>
                <a:ext cx="217800" cy="2826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DAA394E-46E5-6D74-1FEF-3B8E9E76ECA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659384" y="2159821"/>
                  <a:ext cx="230040" cy="29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56700356-8BF4-C8C0-12BA-282FA6B46565}"/>
              </a:ext>
            </a:extLst>
          </p:cNvPr>
          <p:cNvGrpSpPr/>
          <p:nvPr/>
        </p:nvGrpSpPr>
        <p:grpSpPr>
          <a:xfrm>
            <a:off x="4966344" y="2983141"/>
            <a:ext cx="793080" cy="297360"/>
            <a:chOff x="4966344" y="2983141"/>
            <a:chExt cx="79308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D987189-3D69-4DED-4C5A-73DE75A96265}"/>
                    </a:ext>
                  </a:extLst>
                </p14:cNvPr>
                <p14:cNvContentPartPr/>
                <p14:nvPr/>
              </p14:nvContentPartPr>
              <p14:xfrm>
                <a:off x="5104584" y="3071341"/>
                <a:ext cx="470880" cy="388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D987189-3D69-4DED-4C5A-73DE75A9626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098464" y="3065221"/>
                  <a:ext cx="4831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4C1F6FF-BA35-A109-FE5A-3B846EABEB73}"/>
                    </a:ext>
                  </a:extLst>
                </p14:cNvPr>
                <p14:cNvContentPartPr/>
                <p14:nvPr/>
              </p14:nvContentPartPr>
              <p14:xfrm>
                <a:off x="5104584" y="3214981"/>
                <a:ext cx="455760" cy="22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4C1F6FF-BA35-A109-FE5A-3B846EABEB7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098464" y="3208861"/>
                  <a:ext cx="468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AF5ECB9-BF4F-34AF-2CD6-A12C11802CFC}"/>
                    </a:ext>
                  </a:extLst>
                </p14:cNvPr>
                <p14:cNvContentPartPr/>
                <p14:nvPr/>
              </p14:nvContentPartPr>
              <p14:xfrm>
                <a:off x="5547744" y="2983141"/>
                <a:ext cx="211680" cy="2786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AF5ECB9-BF4F-34AF-2CD6-A12C11802CF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541624" y="2977021"/>
                  <a:ext cx="2239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A6C4453-8FC6-D279-393D-1F240E640124}"/>
                    </a:ext>
                  </a:extLst>
                </p14:cNvPr>
                <p14:cNvContentPartPr/>
                <p14:nvPr/>
              </p14:nvContentPartPr>
              <p14:xfrm>
                <a:off x="4966344" y="3019141"/>
                <a:ext cx="267120" cy="261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A6C4453-8FC6-D279-393D-1F240E64012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60224" y="3013021"/>
                  <a:ext cx="27936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EE00C1AE-CCAA-8675-8E47-FB6815BAA4B3}"/>
              </a:ext>
            </a:extLst>
          </p:cNvPr>
          <p:cNvGrpSpPr/>
          <p:nvPr/>
        </p:nvGrpSpPr>
        <p:grpSpPr>
          <a:xfrm>
            <a:off x="964584" y="3577141"/>
            <a:ext cx="1015200" cy="336960"/>
            <a:chOff x="964584" y="3577141"/>
            <a:chExt cx="101520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A6F9B36-ECE3-D215-ABD8-BCFA3C69470E}"/>
                    </a:ext>
                  </a:extLst>
                </p14:cNvPr>
                <p14:cNvContentPartPr/>
                <p14:nvPr/>
              </p14:nvContentPartPr>
              <p14:xfrm>
                <a:off x="964584" y="3732661"/>
                <a:ext cx="155520" cy="1814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A6F9B36-ECE3-D215-ABD8-BCFA3C69470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58464" y="3726541"/>
                  <a:ext cx="1677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BBC1601-09DF-087F-3304-20BCF8F6C8FE}"/>
                    </a:ext>
                  </a:extLst>
                </p14:cNvPr>
                <p14:cNvContentPartPr/>
                <p14:nvPr/>
              </p14:nvContentPartPr>
              <p14:xfrm>
                <a:off x="1276344" y="3577141"/>
                <a:ext cx="222480" cy="3218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BBC1601-09DF-087F-3304-20BCF8F6C8F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270224" y="3571021"/>
                  <a:ext cx="2347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C1C6F81-D892-9071-07CA-62CB46B5709D}"/>
                    </a:ext>
                  </a:extLst>
                </p14:cNvPr>
                <p14:cNvContentPartPr/>
                <p14:nvPr/>
              </p14:nvContentPartPr>
              <p14:xfrm>
                <a:off x="1539504" y="3717181"/>
                <a:ext cx="189360" cy="1526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C1C6F81-D892-9071-07CA-62CB46B5709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533384" y="3711061"/>
                  <a:ext cx="2016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70F00A4-5BEB-830B-FD6C-B6E8F91619B7}"/>
                    </a:ext>
                  </a:extLst>
                </p14:cNvPr>
                <p14:cNvContentPartPr/>
                <p14:nvPr/>
              </p14:nvContentPartPr>
              <p14:xfrm>
                <a:off x="1564704" y="3731221"/>
                <a:ext cx="106920" cy="1501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70F00A4-5BEB-830B-FD6C-B6E8F91619B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558584" y="3725101"/>
                  <a:ext cx="119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F8EEC82-3AED-B93A-BE0D-7417030D722C}"/>
                    </a:ext>
                  </a:extLst>
                </p14:cNvPr>
                <p14:cNvContentPartPr/>
                <p14:nvPr/>
              </p14:nvContentPartPr>
              <p14:xfrm>
                <a:off x="1876104" y="3697381"/>
                <a:ext cx="43920" cy="154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F8EEC82-3AED-B93A-BE0D-7417030D722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869984" y="3691261"/>
                  <a:ext cx="561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9B4A5F6-0F34-84EB-4C78-138EAD8AB942}"/>
                    </a:ext>
                  </a:extLst>
                </p14:cNvPr>
                <p14:cNvContentPartPr/>
                <p14:nvPr/>
              </p14:nvContentPartPr>
              <p14:xfrm>
                <a:off x="1803744" y="3787021"/>
                <a:ext cx="176040" cy="252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9B4A5F6-0F34-84EB-4C78-138EAD8AB94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797624" y="3780901"/>
                  <a:ext cx="18828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DC43EAFF-3E0B-DB06-7514-79F087408CF5}"/>
                  </a:ext>
                </a:extLst>
              </p14:cNvPr>
              <p14:cNvContentPartPr/>
              <p14:nvPr/>
            </p14:nvContentPartPr>
            <p14:xfrm>
              <a:off x="2264184" y="3682981"/>
              <a:ext cx="247320" cy="14832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DC43EAFF-3E0B-DB06-7514-79F087408CF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258064" y="3676861"/>
                <a:ext cx="25956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08E01C98-DD82-95F7-EF75-E2344D410C98}"/>
                  </a:ext>
                </a:extLst>
              </p14:cNvPr>
              <p14:cNvContentPartPr/>
              <p14:nvPr/>
            </p14:nvContentPartPr>
            <p14:xfrm>
              <a:off x="2358504" y="3671461"/>
              <a:ext cx="127440" cy="19260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08E01C98-DD82-95F7-EF75-E2344D410C9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352384" y="3665341"/>
                <a:ext cx="13968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55FC3296-B368-02E4-4542-AB8A424326C3}"/>
                  </a:ext>
                </a:extLst>
              </p14:cNvPr>
              <p14:cNvContentPartPr/>
              <p14:nvPr/>
            </p14:nvContentPartPr>
            <p14:xfrm>
              <a:off x="2696544" y="3510181"/>
              <a:ext cx="183960" cy="3171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55FC3296-B368-02E4-4542-AB8A424326C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690424" y="3504061"/>
                <a:ext cx="19620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76711D78-7F8B-93C8-B896-2F0754812131}"/>
                  </a:ext>
                </a:extLst>
              </p14:cNvPr>
              <p14:cNvContentPartPr/>
              <p14:nvPr/>
            </p14:nvContentPartPr>
            <p14:xfrm>
              <a:off x="2963664" y="3627901"/>
              <a:ext cx="132840" cy="19404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76711D78-7F8B-93C8-B896-2F0754812131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957544" y="3621781"/>
                <a:ext cx="145080" cy="20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oup 240">
            <a:extLst>
              <a:ext uri="{FF2B5EF4-FFF2-40B4-BE49-F238E27FC236}">
                <a16:creationId xmlns:a16="http://schemas.microsoft.com/office/drawing/2014/main" id="{83147803-216C-524F-D545-35A344BB8D5B}"/>
              </a:ext>
            </a:extLst>
          </p:cNvPr>
          <p:cNvGrpSpPr/>
          <p:nvPr/>
        </p:nvGrpSpPr>
        <p:grpSpPr>
          <a:xfrm>
            <a:off x="3298104" y="3489661"/>
            <a:ext cx="1509120" cy="350640"/>
            <a:chOff x="3298104" y="3489661"/>
            <a:chExt cx="150912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22D7C1A-E260-8280-64EF-A05A3F0DD9BB}"/>
                    </a:ext>
                  </a:extLst>
                </p14:cNvPr>
                <p14:cNvContentPartPr/>
                <p14:nvPr/>
              </p14:nvContentPartPr>
              <p14:xfrm>
                <a:off x="3381264" y="3669661"/>
                <a:ext cx="34920" cy="1706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22D7C1A-E260-8280-64EF-A05A3F0DD9B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375144" y="3663541"/>
                  <a:ext cx="47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C94753F-A5EF-A9AE-E014-1C7ACF0D0B83}"/>
                    </a:ext>
                  </a:extLst>
                </p14:cNvPr>
                <p14:cNvContentPartPr/>
                <p14:nvPr/>
              </p14:nvContentPartPr>
              <p14:xfrm>
                <a:off x="3298104" y="3734821"/>
                <a:ext cx="249480" cy="414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C94753F-A5EF-A9AE-E014-1C7ACF0D0B8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291984" y="3728701"/>
                  <a:ext cx="2617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2210388-C97F-280A-AB99-5AA39696AB7E}"/>
                    </a:ext>
                  </a:extLst>
                </p14:cNvPr>
                <p14:cNvContentPartPr/>
                <p14:nvPr/>
              </p14:nvContentPartPr>
              <p14:xfrm>
                <a:off x="3705984" y="3493261"/>
                <a:ext cx="180720" cy="3236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2210388-C97F-280A-AB99-5AA39696AB7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699864" y="3487141"/>
                  <a:ext cx="1929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F970894A-7006-F24A-6848-6A620C06F2AE}"/>
                    </a:ext>
                  </a:extLst>
                </p14:cNvPr>
                <p14:cNvContentPartPr/>
                <p14:nvPr/>
              </p14:nvContentPartPr>
              <p14:xfrm>
                <a:off x="4029624" y="3694501"/>
                <a:ext cx="20160" cy="190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F970894A-7006-F24A-6848-6A620C06F2A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023504" y="3688381"/>
                  <a:ext cx="32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200F4F0-179A-B9E0-5C5A-1F3BA13C2E03}"/>
                    </a:ext>
                  </a:extLst>
                </p14:cNvPr>
                <p14:cNvContentPartPr/>
                <p14:nvPr/>
              </p14:nvContentPartPr>
              <p14:xfrm>
                <a:off x="3967344" y="3645901"/>
                <a:ext cx="219240" cy="1483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200F4F0-179A-B9E0-5C5A-1F3BA13C2E0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961224" y="3639781"/>
                  <a:ext cx="2314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30DA9B3-4023-7F65-B10A-93E76B50C0B8}"/>
                    </a:ext>
                  </a:extLst>
                </p14:cNvPr>
                <p14:cNvContentPartPr/>
                <p14:nvPr/>
              </p14:nvContentPartPr>
              <p14:xfrm>
                <a:off x="3993264" y="3654181"/>
                <a:ext cx="162000" cy="1861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30DA9B3-4023-7F65-B10A-93E76B50C0B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987144" y="3648061"/>
                  <a:ext cx="1742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3070FBE-C604-A4B9-C467-6ABFC5125E49}"/>
                    </a:ext>
                  </a:extLst>
                </p14:cNvPr>
                <p14:cNvContentPartPr/>
                <p14:nvPr/>
              </p14:nvContentPartPr>
              <p14:xfrm>
                <a:off x="4367304" y="3489661"/>
                <a:ext cx="233640" cy="3261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3070FBE-C604-A4B9-C467-6ABFC5125E4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361184" y="3483541"/>
                  <a:ext cx="2458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A4E584B-F8FD-6EFF-99F7-60254B9B3B83}"/>
                    </a:ext>
                  </a:extLst>
                </p14:cNvPr>
                <p14:cNvContentPartPr/>
                <p14:nvPr/>
              </p14:nvContentPartPr>
              <p14:xfrm>
                <a:off x="4630464" y="3636541"/>
                <a:ext cx="176760" cy="2001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A4E584B-F8FD-6EFF-99F7-60254B9B3B8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624344" y="3630421"/>
                  <a:ext cx="18900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757E9B87-A31D-A3BA-7D18-5FBA31E175CD}"/>
              </a:ext>
            </a:extLst>
          </p:cNvPr>
          <p:cNvGrpSpPr/>
          <p:nvPr/>
        </p:nvGrpSpPr>
        <p:grpSpPr>
          <a:xfrm>
            <a:off x="5018904" y="3650581"/>
            <a:ext cx="199800" cy="158040"/>
            <a:chOff x="5018904" y="3650581"/>
            <a:chExt cx="199800" cy="15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5863D95-FCDE-D3D4-EA8C-99F8A3087356}"/>
                    </a:ext>
                  </a:extLst>
                </p14:cNvPr>
                <p14:cNvContentPartPr/>
                <p14:nvPr/>
              </p14:nvContentPartPr>
              <p14:xfrm>
                <a:off x="5018904" y="3650581"/>
                <a:ext cx="187560" cy="226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5863D95-FCDE-D3D4-EA8C-99F8A308735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012784" y="3644461"/>
                  <a:ext cx="199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5E130F3-A162-C59E-50DC-54BC13D3B0F2}"/>
                    </a:ext>
                  </a:extLst>
                </p14:cNvPr>
                <p14:cNvContentPartPr/>
                <p14:nvPr/>
              </p14:nvContentPartPr>
              <p14:xfrm>
                <a:off x="5027904" y="3774061"/>
                <a:ext cx="190800" cy="345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5E130F3-A162-C59E-50DC-54BC13D3B0F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021784" y="3767941"/>
                  <a:ext cx="20304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EDAB8168-4F05-A3D3-273F-38382FAA8AB4}"/>
              </a:ext>
            </a:extLst>
          </p:cNvPr>
          <p:cNvGrpSpPr/>
          <p:nvPr/>
        </p:nvGrpSpPr>
        <p:grpSpPr>
          <a:xfrm>
            <a:off x="5489784" y="3390661"/>
            <a:ext cx="1497600" cy="401400"/>
            <a:chOff x="5489784" y="3390661"/>
            <a:chExt cx="149760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88BBB87-2CE3-51DC-037A-72AF19030845}"/>
                    </a:ext>
                  </a:extLst>
                </p14:cNvPr>
                <p14:cNvContentPartPr/>
                <p14:nvPr/>
              </p14:nvContentPartPr>
              <p14:xfrm>
                <a:off x="5489784" y="3574621"/>
                <a:ext cx="306720" cy="1947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88BBB87-2CE3-51DC-037A-72AF1903084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483664" y="3568501"/>
                  <a:ext cx="3189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7051774-6E1D-CE1C-C6E7-2BDAF940C2A4}"/>
                    </a:ext>
                  </a:extLst>
                </p14:cNvPr>
                <p14:cNvContentPartPr/>
                <p14:nvPr/>
              </p14:nvContentPartPr>
              <p14:xfrm>
                <a:off x="5887224" y="3390661"/>
                <a:ext cx="225360" cy="3697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7051774-6E1D-CE1C-C6E7-2BDAF940C2A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881104" y="3384541"/>
                  <a:ext cx="23760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E3A91A1-120C-3B05-2E44-39B7D0CD4071}"/>
                    </a:ext>
                  </a:extLst>
                </p14:cNvPr>
                <p14:cNvContentPartPr/>
                <p14:nvPr/>
              </p14:nvContentPartPr>
              <p14:xfrm>
                <a:off x="6172704" y="3644461"/>
                <a:ext cx="203760" cy="1476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E3A91A1-120C-3B05-2E44-39B7D0CD407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166584" y="3638341"/>
                  <a:ext cx="216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5AA0551-7646-B016-FCC2-F546278D6A13}"/>
                    </a:ext>
                  </a:extLst>
                </p14:cNvPr>
                <p14:cNvContentPartPr/>
                <p14:nvPr/>
              </p14:nvContentPartPr>
              <p14:xfrm>
                <a:off x="6366384" y="3576421"/>
                <a:ext cx="160200" cy="295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5AA0551-7646-B016-FCC2-F546278D6A1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360264" y="3570301"/>
                  <a:ext cx="172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983810B-5EEF-0EB5-C382-428AFD3ED956}"/>
                    </a:ext>
                  </a:extLst>
                </p14:cNvPr>
                <p14:cNvContentPartPr/>
                <p14:nvPr/>
              </p14:nvContentPartPr>
              <p14:xfrm>
                <a:off x="6635664" y="3480301"/>
                <a:ext cx="146880" cy="2091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983810B-5EEF-0EB5-C382-428AFD3ED95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629544" y="3474181"/>
                  <a:ext cx="1591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A1218D5-105B-66D9-5746-7FE60CD5EDB0}"/>
                    </a:ext>
                  </a:extLst>
                </p14:cNvPr>
                <p14:cNvContentPartPr/>
                <p14:nvPr/>
              </p14:nvContentPartPr>
              <p14:xfrm>
                <a:off x="6590664" y="3509461"/>
                <a:ext cx="196920" cy="2188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A1218D5-105B-66D9-5746-7FE60CD5EDB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584544" y="3503341"/>
                  <a:ext cx="2091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974388E-00B1-1399-70F7-858050A6B06F}"/>
                    </a:ext>
                  </a:extLst>
                </p14:cNvPr>
                <p14:cNvContentPartPr/>
                <p14:nvPr/>
              </p14:nvContentPartPr>
              <p14:xfrm>
                <a:off x="6848064" y="3495781"/>
                <a:ext cx="139320" cy="1850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974388E-00B1-1399-70F7-858050A6B06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841944" y="3489661"/>
                  <a:ext cx="151560" cy="19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34549B38-734D-3618-CD60-A91D4CA55F4F}"/>
                  </a:ext>
                </a:extLst>
              </p14:cNvPr>
              <p14:cNvContentPartPr/>
              <p14:nvPr/>
            </p14:nvContentPartPr>
            <p14:xfrm>
              <a:off x="6152544" y="2524861"/>
              <a:ext cx="32400" cy="23364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34549B38-734D-3618-CD60-A91D4CA55F4F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146424" y="2518741"/>
                <a:ext cx="44640" cy="24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oup 247">
            <a:extLst>
              <a:ext uri="{FF2B5EF4-FFF2-40B4-BE49-F238E27FC236}">
                <a16:creationId xmlns:a16="http://schemas.microsoft.com/office/drawing/2014/main" id="{D27F159D-305C-58C1-6A7B-738D858370FF}"/>
              </a:ext>
            </a:extLst>
          </p:cNvPr>
          <p:cNvGrpSpPr/>
          <p:nvPr/>
        </p:nvGrpSpPr>
        <p:grpSpPr>
          <a:xfrm>
            <a:off x="8046864" y="3420181"/>
            <a:ext cx="139680" cy="162360"/>
            <a:chOff x="8046864" y="3420181"/>
            <a:chExt cx="139680" cy="16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520ED31-D281-2FB8-B98F-61812BE8198B}"/>
                    </a:ext>
                  </a:extLst>
                </p14:cNvPr>
                <p14:cNvContentPartPr/>
                <p14:nvPr/>
              </p14:nvContentPartPr>
              <p14:xfrm>
                <a:off x="8046864" y="3420181"/>
                <a:ext cx="36720" cy="1623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520ED31-D281-2FB8-B98F-61812BE8198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040744" y="3414061"/>
                  <a:ext cx="489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ADACDA2-54F9-C5F1-299C-EE24CD7487A9}"/>
                    </a:ext>
                  </a:extLst>
                </p14:cNvPr>
                <p14:cNvContentPartPr/>
                <p14:nvPr/>
              </p14:nvContentPartPr>
              <p14:xfrm>
                <a:off x="8139744" y="3431701"/>
                <a:ext cx="46800" cy="1328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ADACDA2-54F9-C5F1-299C-EE24CD7487A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133624" y="3425581"/>
                  <a:ext cx="5904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F5A07D1F-6F43-E337-7575-120D1A98818B}"/>
              </a:ext>
            </a:extLst>
          </p:cNvPr>
          <p:cNvGrpSpPr/>
          <p:nvPr/>
        </p:nvGrpSpPr>
        <p:grpSpPr>
          <a:xfrm>
            <a:off x="9251784" y="3334501"/>
            <a:ext cx="251280" cy="235800"/>
            <a:chOff x="9251784" y="3334501"/>
            <a:chExt cx="251280" cy="23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98EF672-3829-7992-1B81-DAFA1E2A32EB}"/>
                    </a:ext>
                  </a:extLst>
                </p14:cNvPr>
                <p14:cNvContentPartPr/>
                <p14:nvPr/>
              </p14:nvContentPartPr>
              <p14:xfrm>
                <a:off x="9251784" y="3408301"/>
                <a:ext cx="39240" cy="1350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98EF672-3829-7992-1B81-DAFA1E2A32E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245664" y="3402181"/>
                  <a:ext cx="514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1F8210D-8790-C7D7-3E46-45A98D0D6267}"/>
                    </a:ext>
                  </a:extLst>
                </p14:cNvPr>
                <p14:cNvContentPartPr/>
                <p14:nvPr/>
              </p14:nvContentPartPr>
              <p14:xfrm>
                <a:off x="9471024" y="3334501"/>
                <a:ext cx="32040" cy="2358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1F8210D-8790-C7D7-3E46-45A98D0D626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464904" y="3328381"/>
                  <a:ext cx="44280" cy="24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778343D2-48A1-A1BF-025C-FEBE42836D91}"/>
                  </a:ext>
                </a:extLst>
              </p14:cNvPr>
              <p14:cNvContentPartPr/>
              <p14:nvPr/>
            </p14:nvContentPartPr>
            <p14:xfrm>
              <a:off x="7193304" y="3584701"/>
              <a:ext cx="61560" cy="12636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778343D2-48A1-A1BF-025C-FEBE42836D91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187184" y="3578581"/>
                <a:ext cx="73800" cy="13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2" name="Group 251">
            <a:extLst>
              <a:ext uri="{FF2B5EF4-FFF2-40B4-BE49-F238E27FC236}">
                <a16:creationId xmlns:a16="http://schemas.microsoft.com/office/drawing/2014/main" id="{842C77EC-B045-024D-C9DD-C134644F8737}"/>
              </a:ext>
            </a:extLst>
          </p:cNvPr>
          <p:cNvGrpSpPr/>
          <p:nvPr/>
        </p:nvGrpSpPr>
        <p:grpSpPr>
          <a:xfrm>
            <a:off x="5360184" y="4302901"/>
            <a:ext cx="429120" cy="257400"/>
            <a:chOff x="5360184" y="4302901"/>
            <a:chExt cx="429120" cy="2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F0C44AE4-C674-8E49-F5DF-01FEA31E0FEF}"/>
                    </a:ext>
                  </a:extLst>
                </p14:cNvPr>
                <p14:cNvContentPartPr/>
                <p14:nvPr/>
              </p14:nvContentPartPr>
              <p14:xfrm>
                <a:off x="5360184" y="4302901"/>
                <a:ext cx="374760" cy="1134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F0C44AE4-C674-8E49-F5DF-01FEA31E0FE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354064" y="4296781"/>
                  <a:ext cx="3870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F6DB6AA1-AED9-3BD8-691F-7F43F877A3CB}"/>
                    </a:ext>
                  </a:extLst>
                </p14:cNvPr>
                <p14:cNvContentPartPr/>
                <p14:nvPr/>
              </p14:nvContentPartPr>
              <p14:xfrm>
                <a:off x="5365224" y="4456981"/>
                <a:ext cx="424080" cy="1033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F6DB6AA1-AED9-3BD8-691F-7F43F877A3C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359104" y="4450861"/>
                  <a:ext cx="436320" cy="11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9687AB01-B4E0-953A-17FA-3AE3F4757769}"/>
                  </a:ext>
                </a:extLst>
              </p14:cNvPr>
              <p14:cNvContentPartPr/>
              <p14:nvPr/>
            </p14:nvContentPartPr>
            <p14:xfrm>
              <a:off x="1063584" y="5128741"/>
              <a:ext cx="208800" cy="24444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9687AB01-B4E0-953A-17FA-3AE3F4757769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057464" y="5122621"/>
                <a:ext cx="221040" cy="25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7" name="Group 276">
            <a:extLst>
              <a:ext uri="{FF2B5EF4-FFF2-40B4-BE49-F238E27FC236}">
                <a16:creationId xmlns:a16="http://schemas.microsoft.com/office/drawing/2014/main" id="{2916C219-D01F-8FF2-E4AA-FF4D71A35411}"/>
              </a:ext>
            </a:extLst>
          </p:cNvPr>
          <p:cNvGrpSpPr/>
          <p:nvPr/>
        </p:nvGrpSpPr>
        <p:grpSpPr>
          <a:xfrm>
            <a:off x="1520064" y="4918141"/>
            <a:ext cx="565920" cy="433800"/>
            <a:chOff x="1520064" y="4918141"/>
            <a:chExt cx="56592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29ABC9D5-E741-7BDF-8E59-6CEA8D09912C}"/>
                    </a:ext>
                  </a:extLst>
                </p14:cNvPr>
                <p14:cNvContentPartPr/>
                <p14:nvPr/>
              </p14:nvContentPartPr>
              <p14:xfrm>
                <a:off x="1520064" y="4918141"/>
                <a:ext cx="241560" cy="4338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29ABC9D5-E741-7BDF-8E59-6CEA8D09912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513944" y="4912021"/>
                  <a:ext cx="25380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2C6479A5-4386-5B75-4B0B-8F7AD826825B}"/>
                    </a:ext>
                  </a:extLst>
                </p14:cNvPr>
                <p14:cNvContentPartPr/>
                <p14:nvPr/>
              </p14:nvContentPartPr>
              <p14:xfrm>
                <a:off x="1807344" y="5134141"/>
                <a:ext cx="278640" cy="1857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2C6479A5-4386-5B75-4B0B-8F7AD826825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801224" y="5128021"/>
                  <a:ext cx="2908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CC31254A-038B-4A76-A4A1-1D9FA0A61CEA}"/>
                    </a:ext>
                  </a:extLst>
                </p14:cNvPr>
                <p14:cNvContentPartPr/>
                <p14:nvPr/>
              </p14:nvContentPartPr>
              <p14:xfrm>
                <a:off x="1930464" y="5139541"/>
                <a:ext cx="126360" cy="1998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C31254A-038B-4A76-A4A1-1D9FA0A61CE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924344" y="5133421"/>
                  <a:ext cx="13860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4E8488AD-FFF4-1D9E-A0F1-B56565CBF238}"/>
              </a:ext>
            </a:extLst>
          </p:cNvPr>
          <p:cNvGrpSpPr/>
          <p:nvPr/>
        </p:nvGrpSpPr>
        <p:grpSpPr>
          <a:xfrm>
            <a:off x="2377944" y="5103901"/>
            <a:ext cx="246600" cy="208080"/>
            <a:chOff x="2377944" y="5103901"/>
            <a:chExt cx="246600" cy="20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0D183F96-1E3C-7D5D-2E15-6D76200A6E2E}"/>
                    </a:ext>
                  </a:extLst>
                </p14:cNvPr>
                <p14:cNvContentPartPr/>
                <p14:nvPr/>
              </p14:nvContentPartPr>
              <p14:xfrm>
                <a:off x="2459304" y="5103901"/>
                <a:ext cx="27360" cy="2080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0D183F96-1E3C-7D5D-2E15-6D76200A6E2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453184" y="5097781"/>
                  <a:ext cx="396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617E1C9C-BDCD-8900-440A-5B18F10D215F}"/>
                    </a:ext>
                  </a:extLst>
                </p14:cNvPr>
                <p14:cNvContentPartPr/>
                <p14:nvPr/>
              </p14:nvContentPartPr>
              <p14:xfrm>
                <a:off x="2377944" y="5207941"/>
                <a:ext cx="246600" cy="403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617E1C9C-BDCD-8900-440A-5B18F10D215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371824" y="5201821"/>
                  <a:ext cx="25884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B3568BC9-C34B-BDDC-B7AB-27BF75E00351}"/>
              </a:ext>
            </a:extLst>
          </p:cNvPr>
          <p:cNvGrpSpPr/>
          <p:nvPr/>
        </p:nvGrpSpPr>
        <p:grpSpPr>
          <a:xfrm>
            <a:off x="3002544" y="5084821"/>
            <a:ext cx="246960" cy="201600"/>
            <a:chOff x="3002544" y="5084821"/>
            <a:chExt cx="24696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D5ADC47-7F4F-CE08-9501-5FCCF34CD653}"/>
                    </a:ext>
                  </a:extLst>
                </p14:cNvPr>
                <p14:cNvContentPartPr/>
                <p14:nvPr/>
              </p14:nvContentPartPr>
              <p14:xfrm>
                <a:off x="3002544" y="5089861"/>
                <a:ext cx="246960" cy="1425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D5ADC47-7F4F-CE08-9501-5FCCF34CD65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996424" y="5083741"/>
                  <a:ext cx="2592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64B80483-8F09-5FEA-984B-553D1E239B6C}"/>
                    </a:ext>
                  </a:extLst>
                </p14:cNvPr>
                <p14:cNvContentPartPr/>
                <p14:nvPr/>
              </p14:nvContentPartPr>
              <p14:xfrm>
                <a:off x="3020184" y="5084821"/>
                <a:ext cx="192960" cy="2016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64B80483-8F09-5FEA-984B-553D1E239B6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014064" y="5078701"/>
                  <a:ext cx="20520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86BF2474-DCC5-5C4C-E1A8-B79CF6CD5954}"/>
              </a:ext>
            </a:extLst>
          </p:cNvPr>
          <p:cNvGrpSpPr/>
          <p:nvPr/>
        </p:nvGrpSpPr>
        <p:grpSpPr>
          <a:xfrm>
            <a:off x="3464424" y="4871341"/>
            <a:ext cx="523440" cy="390240"/>
            <a:chOff x="3464424" y="4871341"/>
            <a:chExt cx="52344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B62B8443-F013-0DD2-16F5-57E7E9DEFC90}"/>
                    </a:ext>
                  </a:extLst>
                </p14:cNvPr>
                <p14:cNvContentPartPr/>
                <p14:nvPr/>
              </p14:nvContentPartPr>
              <p14:xfrm>
                <a:off x="3464424" y="4871341"/>
                <a:ext cx="208440" cy="3902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B62B8443-F013-0DD2-16F5-57E7E9DEFC9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458304" y="4865221"/>
                  <a:ext cx="22068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65C58596-DC27-F943-DF23-D0A1A9EC6CE8}"/>
                    </a:ext>
                  </a:extLst>
                </p14:cNvPr>
                <p14:cNvContentPartPr/>
                <p14:nvPr/>
              </p14:nvContentPartPr>
              <p14:xfrm>
                <a:off x="3864024" y="5102821"/>
                <a:ext cx="20160" cy="180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65C58596-DC27-F943-DF23-D0A1A9EC6CE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857904" y="5096701"/>
                  <a:ext cx="32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F5D6521E-7264-0629-6FCF-48D19C879ADF}"/>
                    </a:ext>
                  </a:extLst>
                </p14:cNvPr>
                <p14:cNvContentPartPr/>
                <p14:nvPr/>
              </p14:nvContentPartPr>
              <p14:xfrm>
                <a:off x="3756024" y="5040541"/>
                <a:ext cx="231840" cy="2116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F5D6521E-7264-0629-6FCF-48D19C879AD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749904" y="5034421"/>
                  <a:ext cx="24408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18538279-8D35-01E3-23DA-977FB263A9EC}"/>
              </a:ext>
            </a:extLst>
          </p:cNvPr>
          <p:cNvGrpSpPr/>
          <p:nvPr/>
        </p:nvGrpSpPr>
        <p:grpSpPr>
          <a:xfrm>
            <a:off x="4273704" y="5120101"/>
            <a:ext cx="195840" cy="115920"/>
            <a:chOff x="4273704" y="5120101"/>
            <a:chExt cx="195840" cy="11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6BC865E-023A-7FD9-C424-0202A7A3CFC8}"/>
                    </a:ext>
                  </a:extLst>
                </p14:cNvPr>
                <p14:cNvContentPartPr/>
                <p14:nvPr/>
              </p14:nvContentPartPr>
              <p14:xfrm>
                <a:off x="4273704" y="5120101"/>
                <a:ext cx="177480" cy="201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6BC865E-023A-7FD9-C424-0202A7A3CFC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267584" y="5113981"/>
                  <a:ext cx="189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606ECA37-4EC1-F00A-3A1C-5394803EC31F}"/>
                    </a:ext>
                  </a:extLst>
                </p14:cNvPr>
                <p14:cNvContentPartPr/>
                <p14:nvPr/>
              </p14:nvContentPartPr>
              <p14:xfrm>
                <a:off x="4298184" y="5225941"/>
                <a:ext cx="171360" cy="100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606ECA37-4EC1-F00A-3A1C-5394803EC31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292064" y="5219821"/>
                  <a:ext cx="18360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87475D35-1736-759B-9E88-A2E11BE10097}"/>
              </a:ext>
            </a:extLst>
          </p:cNvPr>
          <p:cNvGrpSpPr/>
          <p:nvPr/>
        </p:nvGrpSpPr>
        <p:grpSpPr>
          <a:xfrm>
            <a:off x="4814784" y="4908061"/>
            <a:ext cx="759240" cy="392040"/>
            <a:chOff x="4814784" y="4908061"/>
            <a:chExt cx="759240" cy="39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872D39BD-3A23-CD04-71F1-F38ACDC5F6C4}"/>
                    </a:ext>
                  </a:extLst>
                </p14:cNvPr>
                <p14:cNvContentPartPr/>
                <p14:nvPr/>
              </p14:nvContentPartPr>
              <p14:xfrm>
                <a:off x="4814784" y="5085181"/>
                <a:ext cx="401760" cy="2149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872D39BD-3A23-CD04-71F1-F38ACDC5F6C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808664" y="5079061"/>
                  <a:ext cx="4140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AF98EE9-D085-DC5C-A5DA-29024E26730B}"/>
                    </a:ext>
                  </a:extLst>
                </p14:cNvPr>
                <p14:cNvContentPartPr/>
                <p14:nvPr/>
              </p14:nvContentPartPr>
              <p14:xfrm>
                <a:off x="5279184" y="4908061"/>
                <a:ext cx="294840" cy="3744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AF98EE9-D085-DC5C-A5DA-29024E26730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273064" y="4901941"/>
                  <a:ext cx="307080" cy="38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30490C96-A466-C727-EC85-4499D8DD9FE3}"/>
              </a:ext>
            </a:extLst>
          </p:cNvPr>
          <p:cNvGrpSpPr/>
          <p:nvPr/>
        </p:nvGrpSpPr>
        <p:grpSpPr>
          <a:xfrm>
            <a:off x="5631984" y="4944421"/>
            <a:ext cx="1143000" cy="376560"/>
            <a:chOff x="5631984" y="4944421"/>
            <a:chExt cx="1143000" cy="37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54ABF859-0603-3009-B0CD-AD7E1E272D47}"/>
                    </a:ext>
                  </a:extLst>
                </p14:cNvPr>
                <p14:cNvContentPartPr/>
                <p14:nvPr/>
              </p14:nvContentPartPr>
              <p14:xfrm>
                <a:off x="5631984" y="5171941"/>
                <a:ext cx="216720" cy="1490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54ABF859-0603-3009-B0CD-AD7E1E272D4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625864" y="5165821"/>
                  <a:ext cx="228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A1B1A47A-D3F3-A1D3-4D08-0C4BB2E8A3AE}"/>
                    </a:ext>
                  </a:extLst>
                </p14:cNvPr>
                <p14:cNvContentPartPr/>
                <p14:nvPr/>
              </p14:nvContentPartPr>
              <p14:xfrm>
                <a:off x="5887584" y="5097061"/>
                <a:ext cx="155880" cy="345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A1B1A47A-D3F3-A1D3-4D08-0C4BB2E8A3A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881464" y="5090941"/>
                  <a:ext cx="168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A676D4DE-9A60-764A-5BF7-5E6BEEFB28E1}"/>
                    </a:ext>
                  </a:extLst>
                </p14:cNvPr>
                <p14:cNvContentPartPr/>
                <p14:nvPr/>
              </p14:nvContentPartPr>
              <p14:xfrm>
                <a:off x="6231744" y="5037301"/>
                <a:ext cx="257040" cy="1807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A676D4DE-9A60-764A-5BF7-5E6BEEFB28E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225624" y="5031181"/>
                  <a:ext cx="2692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44BD05BA-E8C8-BAD0-0462-788D87E82894}"/>
                    </a:ext>
                  </a:extLst>
                </p14:cNvPr>
                <p14:cNvContentPartPr/>
                <p14:nvPr/>
              </p14:nvContentPartPr>
              <p14:xfrm>
                <a:off x="6315624" y="5028301"/>
                <a:ext cx="169920" cy="1879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44BD05BA-E8C8-BAD0-0462-788D87E8289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309504" y="5022181"/>
                  <a:ext cx="182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958636ED-9C93-8CF9-32E7-ECC67E8790B3}"/>
                    </a:ext>
                  </a:extLst>
                </p14:cNvPr>
                <p14:cNvContentPartPr/>
                <p14:nvPr/>
              </p14:nvContentPartPr>
              <p14:xfrm>
                <a:off x="6562584" y="4944421"/>
                <a:ext cx="212400" cy="2836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958636ED-9C93-8CF9-32E7-ECC67E8790B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556464" y="4938301"/>
                  <a:ext cx="224640" cy="29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8FA8B279-E7CA-CC87-1E2F-EB72B7EAA5F2}"/>
              </a:ext>
            </a:extLst>
          </p:cNvPr>
          <p:cNvGrpSpPr/>
          <p:nvPr/>
        </p:nvGrpSpPr>
        <p:grpSpPr>
          <a:xfrm>
            <a:off x="6231024" y="4127581"/>
            <a:ext cx="897840" cy="483480"/>
            <a:chOff x="6231024" y="4127581"/>
            <a:chExt cx="897840" cy="48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C5C1B897-DE95-F5F4-9D94-DD42B4E6172A}"/>
                    </a:ext>
                  </a:extLst>
                </p14:cNvPr>
                <p14:cNvContentPartPr/>
                <p14:nvPr/>
              </p14:nvContentPartPr>
              <p14:xfrm>
                <a:off x="6231024" y="4127581"/>
                <a:ext cx="159120" cy="3877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C5C1B897-DE95-F5F4-9D94-DD42B4E6172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224904" y="4121461"/>
                  <a:ext cx="17136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3111E15C-69C4-4EAE-87FC-760A7EB275A1}"/>
                    </a:ext>
                  </a:extLst>
                </p14:cNvPr>
                <p14:cNvContentPartPr/>
                <p14:nvPr/>
              </p14:nvContentPartPr>
              <p14:xfrm>
                <a:off x="6425424" y="4189141"/>
                <a:ext cx="225000" cy="2916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3111E15C-69C4-4EAE-87FC-760A7EB275A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419304" y="4183021"/>
                  <a:ext cx="2372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E9457849-E463-A375-BA71-0FD586BB311B}"/>
                    </a:ext>
                  </a:extLst>
                </p14:cNvPr>
                <p14:cNvContentPartPr/>
                <p14:nvPr/>
              </p14:nvContentPartPr>
              <p14:xfrm>
                <a:off x="6688944" y="4332781"/>
                <a:ext cx="132480" cy="1418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E9457849-E463-A375-BA71-0FD586BB311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682824" y="4326661"/>
                  <a:ext cx="1447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A4BD34D0-6C78-516A-C428-629D4B43874A}"/>
                    </a:ext>
                  </a:extLst>
                </p14:cNvPr>
                <p14:cNvContentPartPr/>
                <p14:nvPr/>
              </p14:nvContentPartPr>
              <p14:xfrm>
                <a:off x="6852024" y="4329541"/>
                <a:ext cx="276840" cy="2815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A4BD34D0-6C78-516A-C428-629D4B43874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845904" y="4323421"/>
                  <a:ext cx="289080" cy="29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FC8F27F4-980C-2121-C4DA-76C77F8955CA}"/>
              </a:ext>
            </a:extLst>
          </p:cNvPr>
          <p:cNvGrpSpPr/>
          <p:nvPr/>
        </p:nvGrpSpPr>
        <p:grpSpPr>
          <a:xfrm>
            <a:off x="7371144" y="4048021"/>
            <a:ext cx="1738080" cy="571680"/>
            <a:chOff x="7371144" y="4048021"/>
            <a:chExt cx="1738080" cy="57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B725982A-E550-DC84-54D7-76FCA4F9BF8B}"/>
                    </a:ext>
                  </a:extLst>
                </p14:cNvPr>
                <p14:cNvContentPartPr/>
                <p14:nvPr/>
              </p14:nvContentPartPr>
              <p14:xfrm>
                <a:off x="7371144" y="4265101"/>
                <a:ext cx="193680" cy="3546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B725982A-E550-DC84-54D7-76FCA4F9BF8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365024" y="4258981"/>
                  <a:ext cx="2059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05296455-0393-6B96-0D10-CE01EA84D015}"/>
                    </a:ext>
                  </a:extLst>
                </p14:cNvPr>
                <p14:cNvContentPartPr/>
                <p14:nvPr/>
              </p14:nvContentPartPr>
              <p14:xfrm>
                <a:off x="7614144" y="4268341"/>
                <a:ext cx="382680" cy="1371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05296455-0393-6B96-0D10-CE01EA84D01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608024" y="4262221"/>
                  <a:ext cx="3949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E61B04FE-5BD1-A728-9B76-47EA893C8841}"/>
                    </a:ext>
                  </a:extLst>
                </p14:cNvPr>
                <p14:cNvContentPartPr/>
                <p14:nvPr/>
              </p14:nvContentPartPr>
              <p14:xfrm>
                <a:off x="7965864" y="4124701"/>
                <a:ext cx="219960" cy="2635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E61B04FE-5BD1-A728-9B76-47EA893C884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959744" y="4118581"/>
                  <a:ext cx="2322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2A3725E1-2BCC-E249-8949-651DAD2777BE}"/>
                    </a:ext>
                  </a:extLst>
                </p14:cNvPr>
                <p14:cNvContentPartPr/>
                <p14:nvPr/>
              </p14:nvContentPartPr>
              <p14:xfrm>
                <a:off x="8218584" y="4266541"/>
                <a:ext cx="162360" cy="1216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2A3725E1-2BCC-E249-8949-651DAD2777B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212464" y="4260421"/>
                  <a:ext cx="174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480A973F-DF89-7717-B61E-C6CCC14BAD88}"/>
                    </a:ext>
                  </a:extLst>
                </p14:cNvPr>
                <p14:cNvContentPartPr/>
                <p14:nvPr/>
              </p14:nvContentPartPr>
              <p14:xfrm>
                <a:off x="8392104" y="4231621"/>
                <a:ext cx="189000" cy="1375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480A973F-DF89-7717-B61E-C6CCC14BAD8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385984" y="4225501"/>
                  <a:ext cx="2012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751CAF5C-D7DA-68DB-63A5-A91BD0EDF2CA}"/>
                    </a:ext>
                  </a:extLst>
                </p14:cNvPr>
                <p14:cNvContentPartPr/>
                <p14:nvPr/>
              </p14:nvContentPartPr>
              <p14:xfrm>
                <a:off x="8617104" y="4048021"/>
                <a:ext cx="41760" cy="3168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751CAF5C-D7DA-68DB-63A5-A91BD0EDF2C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610984" y="4041901"/>
                  <a:ext cx="540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CAA31718-46E6-48F7-630C-5333F318C70F}"/>
                    </a:ext>
                  </a:extLst>
                </p14:cNvPr>
                <p14:cNvContentPartPr/>
                <p14:nvPr/>
              </p14:nvContentPartPr>
              <p14:xfrm>
                <a:off x="8573184" y="4210741"/>
                <a:ext cx="305280" cy="1378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CAA31718-46E6-48F7-630C-5333F318C70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567064" y="4204621"/>
                  <a:ext cx="3175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D8CEBEB2-D03C-D1B4-F26B-78AB63C1DA06}"/>
                    </a:ext>
                  </a:extLst>
                </p14:cNvPr>
                <p14:cNvContentPartPr/>
                <p14:nvPr/>
              </p14:nvContentPartPr>
              <p14:xfrm>
                <a:off x="8768304" y="4131901"/>
                <a:ext cx="76680" cy="244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D8CEBEB2-D03C-D1B4-F26B-78AB63C1DA0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762184" y="4125781"/>
                  <a:ext cx="88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00ACDD7C-D654-2445-2142-9B8F2EF17774}"/>
                    </a:ext>
                  </a:extLst>
                </p14:cNvPr>
                <p14:cNvContentPartPr/>
                <p14:nvPr/>
              </p14:nvContentPartPr>
              <p14:xfrm>
                <a:off x="8899704" y="4196701"/>
                <a:ext cx="209520" cy="1771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00ACDD7C-D654-2445-2142-9B8F2EF1777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893584" y="4190581"/>
                  <a:ext cx="22176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F32B3D3A-CAD1-BB57-2FAC-DAD0625E2F34}"/>
              </a:ext>
            </a:extLst>
          </p:cNvPr>
          <p:cNvGrpSpPr/>
          <p:nvPr/>
        </p:nvGrpSpPr>
        <p:grpSpPr>
          <a:xfrm>
            <a:off x="9345024" y="3819781"/>
            <a:ext cx="1018800" cy="648000"/>
            <a:chOff x="9345024" y="3819781"/>
            <a:chExt cx="1018800" cy="64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CD2DAFD6-40AA-CC97-89BE-1798C960A1EC}"/>
                    </a:ext>
                  </a:extLst>
                </p14:cNvPr>
                <p14:cNvContentPartPr/>
                <p14:nvPr/>
              </p14:nvContentPartPr>
              <p14:xfrm>
                <a:off x="9402984" y="3929581"/>
                <a:ext cx="23040" cy="4071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CD2DAFD6-40AA-CC97-89BE-1798C960A1E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396864" y="3923461"/>
                  <a:ext cx="3528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2BFC832E-A246-90CC-E2DF-C53F407DEEB1}"/>
                    </a:ext>
                  </a:extLst>
                </p14:cNvPr>
                <p14:cNvContentPartPr/>
                <p14:nvPr/>
              </p14:nvContentPartPr>
              <p14:xfrm>
                <a:off x="9345024" y="4147381"/>
                <a:ext cx="335880" cy="1674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2BFC832E-A246-90CC-E2DF-C53F407DEEB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338904" y="4141261"/>
                  <a:ext cx="348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E1975DAA-4A72-68A2-9DF2-37C94D913D79}"/>
                    </a:ext>
                  </a:extLst>
                </p14:cNvPr>
                <p14:cNvContentPartPr/>
                <p14:nvPr/>
              </p14:nvContentPartPr>
              <p14:xfrm>
                <a:off x="9690984" y="4162501"/>
                <a:ext cx="134280" cy="1540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E1975DAA-4A72-68A2-9DF2-37C94D913D7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684864" y="4156381"/>
                  <a:ext cx="1465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AE246FE1-C9BC-F994-A18B-8D7981591B55}"/>
                    </a:ext>
                  </a:extLst>
                </p14:cNvPr>
                <p14:cNvContentPartPr/>
                <p14:nvPr/>
              </p14:nvContentPartPr>
              <p14:xfrm>
                <a:off x="9847944" y="4163221"/>
                <a:ext cx="276840" cy="1609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AE246FE1-C9BC-F994-A18B-8D7981591B5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841824" y="4157101"/>
                  <a:ext cx="2890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CB281152-55D7-7D8C-A1CC-2C4CD0692AC5}"/>
                    </a:ext>
                  </a:extLst>
                </p14:cNvPr>
                <p14:cNvContentPartPr/>
                <p14:nvPr/>
              </p14:nvContentPartPr>
              <p14:xfrm>
                <a:off x="10121904" y="3819781"/>
                <a:ext cx="241920" cy="6480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CB281152-55D7-7D8C-A1CC-2C4CD0692AC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115784" y="3813661"/>
                  <a:ext cx="254160" cy="66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0E380D7F-32F2-0765-417E-AD8D06FA7700}"/>
              </a:ext>
            </a:extLst>
          </p:cNvPr>
          <p:cNvGrpSpPr/>
          <p:nvPr/>
        </p:nvGrpSpPr>
        <p:grpSpPr>
          <a:xfrm>
            <a:off x="1382904" y="1467541"/>
            <a:ext cx="1285200" cy="576720"/>
            <a:chOff x="1382904" y="1467541"/>
            <a:chExt cx="1285200" cy="57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9B62CCE-7194-DD23-7122-CEA4B110621E}"/>
                    </a:ext>
                  </a:extLst>
                </p14:cNvPr>
                <p14:cNvContentPartPr/>
                <p14:nvPr/>
              </p14:nvContentPartPr>
              <p14:xfrm>
                <a:off x="2091024" y="1596781"/>
                <a:ext cx="218160" cy="397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9B62CCE-7194-DD23-7122-CEA4B110621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084904" y="1590661"/>
                  <a:ext cx="23040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9607657-12BA-6B8E-8B46-403471DB2E60}"/>
                    </a:ext>
                  </a:extLst>
                </p14:cNvPr>
                <p14:cNvContentPartPr/>
                <p14:nvPr/>
              </p14:nvContentPartPr>
              <p14:xfrm>
                <a:off x="2351304" y="1788661"/>
                <a:ext cx="158760" cy="152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9607657-12BA-6B8E-8B46-403471DB2E6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345184" y="1782541"/>
                  <a:ext cx="1710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443EF4C-4924-D183-6268-17E7136FC3A5}"/>
                    </a:ext>
                  </a:extLst>
                </p14:cNvPr>
                <p14:cNvContentPartPr/>
                <p14:nvPr/>
              </p14:nvContentPartPr>
              <p14:xfrm>
                <a:off x="2356344" y="1807741"/>
                <a:ext cx="151920" cy="177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443EF4C-4924-D183-6268-17E7136FC3A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350224" y="1801621"/>
                  <a:ext cx="1641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3475F2D-FB37-F52C-3ABA-7F62CA6F922A}"/>
                    </a:ext>
                  </a:extLst>
                </p14:cNvPr>
                <p14:cNvContentPartPr/>
                <p14:nvPr/>
              </p14:nvContentPartPr>
              <p14:xfrm>
                <a:off x="1957104" y="1467541"/>
                <a:ext cx="161640" cy="555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3475F2D-FB37-F52C-3ABA-7F62CA6F922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950984" y="1461421"/>
                  <a:ext cx="17388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CEAB73F-C5A6-2D16-F07F-57E26B1E9069}"/>
                    </a:ext>
                  </a:extLst>
                </p14:cNvPr>
                <p14:cNvContentPartPr/>
                <p14:nvPr/>
              </p14:nvContentPartPr>
              <p14:xfrm>
                <a:off x="2640384" y="1862101"/>
                <a:ext cx="27720" cy="182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CEAB73F-C5A6-2D16-F07F-57E26B1E906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634264" y="1855981"/>
                  <a:ext cx="399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34989E1C-16FF-587D-188B-FBAD704EA931}"/>
                    </a:ext>
                  </a:extLst>
                </p14:cNvPr>
                <p14:cNvContentPartPr/>
                <p14:nvPr/>
              </p14:nvContentPartPr>
              <p14:xfrm>
                <a:off x="1382904" y="1585981"/>
                <a:ext cx="197640" cy="4280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34989E1C-16FF-587D-188B-FBAD704EA93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376784" y="1579861"/>
                  <a:ext cx="20988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500B3DB1-9F70-AD43-CE12-CB408FD4E249}"/>
                    </a:ext>
                  </a:extLst>
                </p14:cNvPr>
                <p14:cNvContentPartPr/>
                <p14:nvPr/>
              </p14:nvContentPartPr>
              <p14:xfrm>
                <a:off x="1528704" y="1805941"/>
                <a:ext cx="201960" cy="1551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500B3DB1-9F70-AD43-CE12-CB408FD4E24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522584" y="1799821"/>
                  <a:ext cx="214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F372F786-E4FD-D8E1-32BD-CC820326931C}"/>
                    </a:ext>
                  </a:extLst>
                </p14:cNvPr>
                <p14:cNvContentPartPr/>
                <p14:nvPr/>
              </p14:nvContentPartPr>
              <p14:xfrm>
                <a:off x="1581264" y="1868941"/>
                <a:ext cx="96120" cy="226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F372F786-E4FD-D8E1-32BD-CC820326931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575144" y="1862821"/>
                  <a:ext cx="108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AB121AF0-CC9B-6E6A-57A2-EFA4FDEB0BD8}"/>
                    </a:ext>
                  </a:extLst>
                </p14:cNvPr>
                <p14:cNvContentPartPr/>
                <p14:nvPr/>
              </p14:nvContentPartPr>
              <p14:xfrm>
                <a:off x="1773504" y="1823581"/>
                <a:ext cx="117000" cy="172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AB121AF0-CC9B-6E6A-57A2-EFA4FDEB0BD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767384" y="1817461"/>
                  <a:ext cx="129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E2AA8766-C299-5534-2B57-52FDFE9D9E34}"/>
                    </a:ext>
                  </a:extLst>
                </p14:cNvPr>
                <p14:cNvContentPartPr/>
                <p14:nvPr/>
              </p14:nvContentPartPr>
              <p14:xfrm>
                <a:off x="1766664" y="1888021"/>
                <a:ext cx="143640" cy="309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E2AA8766-C299-5534-2B57-52FDFE9D9E3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760544" y="1881901"/>
                  <a:ext cx="155880" cy="4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4D04D43C-E192-250B-F4EA-BF7A0B302051}"/>
                  </a:ext>
                </a:extLst>
              </p14:cNvPr>
              <p14:cNvContentPartPr/>
              <p14:nvPr/>
            </p14:nvContentPartPr>
            <p14:xfrm>
              <a:off x="6985944" y="311941"/>
              <a:ext cx="156600" cy="367200"/>
            </p14:xfrm>
          </p:contentPart>
        </mc:Choice>
        <mc:Fallback xmlns=""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4D04D43C-E192-250B-F4EA-BF7A0B302051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6979824" y="305821"/>
                <a:ext cx="16884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346" name="Ink 345">
                <a:extLst>
                  <a:ext uri="{FF2B5EF4-FFF2-40B4-BE49-F238E27FC236}">
                    <a16:creationId xmlns:a16="http://schemas.microsoft.com/office/drawing/2014/main" id="{0D510C65-D4BA-E57B-C2CD-65769391DE49}"/>
                  </a:ext>
                </a:extLst>
              </p14:cNvPr>
              <p14:cNvContentPartPr/>
              <p14:nvPr/>
            </p14:nvContentPartPr>
            <p14:xfrm>
              <a:off x="7151544" y="441541"/>
              <a:ext cx="191160" cy="192240"/>
            </p14:xfrm>
          </p:contentPart>
        </mc:Choice>
        <mc:Fallback xmlns="">
          <p:pic>
            <p:nvPicPr>
              <p:cNvPr id="346" name="Ink 345">
                <a:extLst>
                  <a:ext uri="{FF2B5EF4-FFF2-40B4-BE49-F238E27FC236}">
                    <a16:creationId xmlns:a16="http://schemas.microsoft.com/office/drawing/2014/main" id="{0D510C65-D4BA-E57B-C2CD-65769391DE49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7145424" y="435421"/>
                <a:ext cx="20340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347" name="Ink 346">
                <a:extLst>
                  <a:ext uri="{FF2B5EF4-FFF2-40B4-BE49-F238E27FC236}">
                    <a16:creationId xmlns:a16="http://schemas.microsoft.com/office/drawing/2014/main" id="{B2A81F2D-6AF0-A474-8885-CADEF16E0BF8}"/>
                  </a:ext>
                </a:extLst>
              </p14:cNvPr>
              <p14:cNvContentPartPr/>
              <p14:nvPr/>
            </p14:nvContentPartPr>
            <p14:xfrm>
              <a:off x="7187184" y="482581"/>
              <a:ext cx="145800" cy="184680"/>
            </p14:xfrm>
          </p:contentPart>
        </mc:Choice>
        <mc:Fallback xmlns="">
          <p:pic>
            <p:nvPicPr>
              <p:cNvPr id="347" name="Ink 346">
                <a:extLst>
                  <a:ext uri="{FF2B5EF4-FFF2-40B4-BE49-F238E27FC236}">
                    <a16:creationId xmlns:a16="http://schemas.microsoft.com/office/drawing/2014/main" id="{B2A81F2D-6AF0-A474-8885-CADEF16E0BF8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7181064" y="476461"/>
                <a:ext cx="1580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823D2D5D-9C8F-4D4C-CDFF-E23C5E59573F}"/>
                  </a:ext>
                </a:extLst>
              </p14:cNvPr>
              <p14:cNvContentPartPr/>
              <p14:nvPr/>
            </p14:nvContentPartPr>
            <p14:xfrm>
              <a:off x="7430544" y="538021"/>
              <a:ext cx="51840" cy="134640"/>
            </p14:xfrm>
          </p:contentPart>
        </mc:Choice>
        <mc:Fallback xmlns=""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823D2D5D-9C8F-4D4C-CDFF-E23C5E59573F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7424424" y="531901"/>
                <a:ext cx="640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349" name="Ink 348">
                <a:extLst>
                  <a:ext uri="{FF2B5EF4-FFF2-40B4-BE49-F238E27FC236}">
                    <a16:creationId xmlns:a16="http://schemas.microsoft.com/office/drawing/2014/main" id="{DDBA7C7C-16DF-B6DD-E6C9-E74E592D0F8C}"/>
                  </a:ext>
                </a:extLst>
              </p14:cNvPr>
              <p14:cNvContentPartPr/>
              <p14:nvPr/>
            </p14:nvContentPartPr>
            <p14:xfrm>
              <a:off x="7597224" y="362341"/>
              <a:ext cx="147600" cy="272520"/>
            </p14:xfrm>
          </p:contentPart>
        </mc:Choice>
        <mc:Fallback xmlns="">
          <p:pic>
            <p:nvPicPr>
              <p:cNvPr id="349" name="Ink 348">
                <a:extLst>
                  <a:ext uri="{FF2B5EF4-FFF2-40B4-BE49-F238E27FC236}">
                    <a16:creationId xmlns:a16="http://schemas.microsoft.com/office/drawing/2014/main" id="{DDBA7C7C-16DF-B6DD-E6C9-E74E592D0F8C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7591104" y="356221"/>
                <a:ext cx="15984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350" name="Ink 349">
                <a:extLst>
                  <a:ext uri="{FF2B5EF4-FFF2-40B4-BE49-F238E27FC236}">
                    <a16:creationId xmlns:a16="http://schemas.microsoft.com/office/drawing/2014/main" id="{14225F77-AADF-E1D4-8762-2EF6A54AB8FA}"/>
                  </a:ext>
                </a:extLst>
              </p14:cNvPr>
              <p14:cNvContentPartPr/>
              <p14:nvPr/>
            </p14:nvContentPartPr>
            <p14:xfrm>
              <a:off x="7820784" y="561781"/>
              <a:ext cx="16920" cy="129960"/>
            </p14:xfrm>
          </p:contentPart>
        </mc:Choice>
        <mc:Fallback xmlns="">
          <p:pic>
            <p:nvPicPr>
              <p:cNvPr id="350" name="Ink 349">
                <a:extLst>
                  <a:ext uri="{FF2B5EF4-FFF2-40B4-BE49-F238E27FC236}">
                    <a16:creationId xmlns:a16="http://schemas.microsoft.com/office/drawing/2014/main" id="{14225F77-AADF-E1D4-8762-2EF6A54AB8FA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7814664" y="555661"/>
                <a:ext cx="291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6F208AFD-66F0-7D0B-059F-13C73A2EE34A}"/>
                  </a:ext>
                </a:extLst>
              </p14:cNvPr>
              <p14:cNvContentPartPr/>
              <p14:nvPr/>
            </p14:nvContentPartPr>
            <p14:xfrm>
              <a:off x="7952184" y="446221"/>
              <a:ext cx="239040" cy="387000"/>
            </p14:xfrm>
          </p:contentPart>
        </mc:Choice>
        <mc:Fallback xmlns=""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6F208AFD-66F0-7D0B-059F-13C73A2EE34A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7946064" y="440101"/>
                <a:ext cx="25128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7C63C31F-A5FD-1511-CDCD-2717D8989009}"/>
                  </a:ext>
                </a:extLst>
              </p14:cNvPr>
              <p14:cNvContentPartPr/>
              <p14:nvPr/>
            </p14:nvContentPartPr>
            <p14:xfrm>
              <a:off x="8155224" y="226621"/>
              <a:ext cx="305280" cy="45216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7C63C31F-A5FD-1511-CDCD-2717D8989009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8149104" y="220501"/>
                <a:ext cx="31752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E72E5CEE-5C9A-ED3E-943E-59E58725E74A}"/>
                  </a:ext>
                </a:extLst>
              </p14:cNvPr>
              <p14:cNvContentPartPr/>
              <p14:nvPr/>
            </p14:nvContentPartPr>
            <p14:xfrm>
              <a:off x="8609544" y="341461"/>
              <a:ext cx="273240" cy="24876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E72E5CEE-5C9A-ED3E-943E-59E58725E74A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8603424" y="335341"/>
                <a:ext cx="2854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04F5EC1D-6F7C-95F4-5D69-EF519535CAC9}"/>
                  </a:ext>
                </a:extLst>
              </p14:cNvPr>
              <p14:cNvContentPartPr/>
              <p14:nvPr/>
            </p14:nvContentPartPr>
            <p14:xfrm>
              <a:off x="8662464" y="463501"/>
              <a:ext cx="234720" cy="43560"/>
            </p14:xfrm>
          </p:contentPart>
        </mc:Choice>
        <mc:Fallback xmlns=""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04F5EC1D-6F7C-95F4-5D69-EF519535CAC9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8656344" y="457381"/>
                <a:ext cx="2469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CAA6693E-0D12-A262-61C8-7E137D0D2CA7}"/>
                  </a:ext>
                </a:extLst>
              </p14:cNvPr>
              <p14:cNvContentPartPr/>
              <p14:nvPr/>
            </p14:nvContentPartPr>
            <p14:xfrm>
              <a:off x="9110304" y="321661"/>
              <a:ext cx="221760" cy="300600"/>
            </p14:xfrm>
          </p:contentPart>
        </mc:Choice>
        <mc:Fallback xmlns=""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CAA6693E-0D12-A262-61C8-7E137D0D2CA7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9104184" y="315541"/>
                <a:ext cx="23400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5E11DE62-E841-B087-08DF-5E5FC35D4D83}"/>
                  </a:ext>
                </a:extLst>
              </p14:cNvPr>
              <p14:cNvContentPartPr/>
              <p14:nvPr/>
            </p14:nvContentPartPr>
            <p14:xfrm>
              <a:off x="9319104" y="525421"/>
              <a:ext cx="200880" cy="14436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5E11DE62-E841-B087-08DF-5E5FC35D4D83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9312984" y="519301"/>
                <a:ext cx="2131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6578578F-B402-BBD9-3DD2-A0A204D6EC0D}"/>
                  </a:ext>
                </a:extLst>
              </p14:cNvPr>
              <p14:cNvContentPartPr/>
              <p14:nvPr/>
            </p14:nvContentPartPr>
            <p14:xfrm>
              <a:off x="9559944" y="268021"/>
              <a:ext cx="147960" cy="327960"/>
            </p14:xfrm>
          </p:contentPart>
        </mc:Choice>
        <mc:Fallback xmlns=""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6578578F-B402-BBD9-3DD2-A0A204D6EC0D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9553824" y="261901"/>
                <a:ext cx="16020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DEFE0706-7400-A192-7366-EE80950F500E}"/>
                  </a:ext>
                </a:extLst>
              </p14:cNvPr>
              <p14:cNvContentPartPr/>
              <p14:nvPr/>
            </p14:nvContentPartPr>
            <p14:xfrm>
              <a:off x="9795384" y="270541"/>
              <a:ext cx="37080" cy="131400"/>
            </p14:xfrm>
          </p:contentPart>
        </mc:Choice>
        <mc:Fallback xmlns=""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DEFE0706-7400-A192-7366-EE80950F500E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9789264" y="264421"/>
                <a:ext cx="4932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901FADD0-3ACD-93A7-7D14-A445CB094A9A}"/>
                  </a:ext>
                </a:extLst>
              </p14:cNvPr>
              <p14:cNvContentPartPr/>
              <p14:nvPr/>
            </p14:nvContentPartPr>
            <p14:xfrm>
              <a:off x="9688104" y="419941"/>
              <a:ext cx="257760" cy="29520"/>
            </p14:xfrm>
          </p:contentPart>
        </mc:Choice>
        <mc:Fallback xmlns=""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901FADD0-3ACD-93A7-7D14-A445CB094A9A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9681984" y="413821"/>
                <a:ext cx="2700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0DEBA8EE-DC9C-E591-7B66-449F2C9781F3}"/>
                  </a:ext>
                </a:extLst>
              </p14:cNvPr>
              <p14:cNvContentPartPr/>
              <p14:nvPr/>
            </p14:nvContentPartPr>
            <p14:xfrm>
              <a:off x="9801144" y="481501"/>
              <a:ext cx="142560" cy="108720"/>
            </p14:xfrm>
          </p:contentPart>
        </mc:Choice>
        <mc:Fallback xmlns=""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0DEBA8EE-DC9C-E591-7B66-449F2C9781F3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9795024" y="475381"/>
                <a:ext cx="1548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4CDBD6E0-89E0-A90C-DF15-17FEE72D24DA}"/>
                  </a:ext>
                </a:extLst>
              </p14:cNvPr>
              <p14:cNvContentPartPr/>
              <p14:nvPr/>
            </p14:nvContentPartPr>
            <p14:xfrm>
              <a:off x="9883584" y="485461"/>
              <a:ext cx="68400" cy="177120"/>
            </p14:xfrm>
          </p:contentPart>
        </mc:Choice>
        <mc:Fallback xmlns=""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4CDBD6E0-89E0-A90C-DF15-17FEE72D24DA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9877464" y="479341"/>
                <a:ext cx="8064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362" name="Ink 361">
                <a:extLst>
                  <a:ext uri="{FF2B5EF4-FFF2-40B4-BE49-F238E27FC236}">
                    <a16:creationId xmlns:a16="http://schemas.microsoft.com/office/drawing/2014/main" id="{5998644C-FFA9-6147-A228-798E96144EAA}"/>
                  </a:ext>
                </a:extLst>
              </p14:cNvPr>
              <p14:cNvContentPartPr/>
              <p14:nvPr/>
            </p14:nvContentPartPr>
            <p14:xfrm>
              <a:off x="9975744" y="189181"/>
              <a:ext cx="239760" cy="522720"/>
            </p14:xfrm>
          </p:contentPart>
        </mc:Choice>
        <mc:Fallback xmlns="">
          <p:pic>
            <p:nvPicPr>
              <p:cNvPr id="362" name="Ink 361">
                <a:extLst>
                  <a:ext uri="{FF2B5EF4-FFF2-40B4-BE49-F238E27FC236}">
                    <a16:creationId xmlns:a16="http://schemas.microsoft.com/office/drawing/2014/main" id="{5998644C-FFA9-6147-A228-798E96144EAA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9969624" y="183061"/>
                <a:ext cx="25200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8DD988F7-A4A4-B1DA-ED41-F744DC54921F}"/>
                  </a:ext>
                </a:extLst>
              </p14:cNvPr>
              <p14:cNvContentPartPr/>
              <p14:nvPr/>
            </p14:nvContentPartPr>
            <p14:xfrm>
              <a:off x="10422504" y="431101"/>
              <a:ext cx="367200" cy="2484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8DD988F7-A4A4-B1DA-ED41-F744DC54921F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0416384" y="424981"/>
                <a:ext cx="3794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A4BE91B6-2408-9331-1778-EE1B02FB96FF}"/>
                  </a:ext>
                </a:extLst>
              </p14:cNvPr>
              <p14:cNvContentPartPr/>
              <p14:nvPr/>
            </p14:nvContentPartPr>
            <p14:xfrm>
              <a:off x="10669464" y="336061"/>
              <a:ext cx="204480" cy="25848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A4BE91B6-2408-9331-1778-EE1B02FB96FF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0663344" y="329941"/>
                <a:ext cx="21672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06C73C32-0CE2-27EC-C582-F9417DDE5407}"/>
                  </a:ext>
                </a:extLst>
              </p14:cNvPr>
              <p14:cNvContentPartPr/>
              <p14:nvPr/>
            </p14:nvContentPartPr>
            <p14:xfrm>
              <a:off x="11149704" y="279541"/>
              <a:ext cx="242280" cy="32508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06C73C32-0CE2-27EC-C582-F9417DDE5407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1143584" y="273421"/>
                <a:ext cx="25452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127C473D-A831-ECAC-E618-3BE7F536EB22}"/>
                  </a:ext>
                </a:extLst>
              </p14:cNvPr>
              <p14:cNvContentPartPr/>
              <p14:nvPr/>
            </p14:nvContentPartPr>
            <p14:xfrm>
              <a:off x="11382264" y="526141"/>
              <a:ext cx="169920" cy="131760"/>
            </p14:xfrm>
          </p:contentPart>
        </mc:Choice>
        <mc:Fallback xmlns=""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127C473D-A831-ECAC-E618-3BE7F536EB22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1376144" y="520021"/>
                <a:ext cx="1821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7A323302-2D8E-629A-2462-6B8CB3C8930D}"/>
                  </a:ext>
                </a:extLst>
              </p14:cNvPr>
              <p14:cNvContentPartPr/>
              <p14:nvPr/>
            </p14:nvContentPartPr>
            <p14:xfrm>
              <a:off x="11618064" y="216541"/>
              <a:ext cx="93240" cy="32796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7A323302-2D8E-629A-2462-6B8CB3C8930D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11611944" y="210421"/>
                <a:ext cx="10548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BD5CB3A1-6F35-ACCB-90F7-9F2D764A1AF3}"/>
                  </a:ext>
                </a:extLst>
              </p14:cNvPr>
              <p14:cNvContentPartPr/>
              <p14:nvPr/>
            </p14:nvContentPartPr>
            <p14:xfrm>
              <a:off x="11795184" y="220141"/>
              <a:ext cx="37080" cy="16956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BD5CB3A1-6F35-ACCB-90F7-9F2D764A1AF3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11789064" y="214021"/>
                <a:ext cx="493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D7B130F2-982E-FFF7-F8D0-DD9529D20606}"/>
                  </a:ext>
                </a:extLst>
              </p14:cNvPr>
              <p14:cNvContentPartPr/>
              <p14:nvPr/>
            </p14:nvContentPartPr>
            <p14:xfrm>
              <a:off x="11754144" y="241021"/>
              <a:ext cx="145080" cy="29916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D7B130F2-982E-FFF7-F8D0-DD9529D20606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11748024" y="234901"/>
                <a:ext cx="15732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C0344C4B-AF26-C89C-079C-B1F219A4040C}"/>
                  </a:ext>
                </a:extLst>
              </p14:cNvPr>
              <p14:cNvContentPartPr/>
              <p14:nvPr/>
            </p14:nvContentPartPr>
            <p14:xfrm>
              <a:off x="11817864" y="392221"/>
              <a:ext cx="123840" cy="231120"/>
            </p14:xfrm>
          </p:contentPart>
        </mc:Choice>
        <mc:Fallback xmlns=""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C0344C4B-AF26-C89C-079C-B1F219A4040C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11811744" y="386101"/>
                <a:ext cx="1360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371" name="Ink 370">
                <a:extLst>
                  <a:ext uri="{FF2B5EF4-FFF2-40B4-BE49-F238E27FC236}">
                    <a16:creationId xmlns:a16="http://schemas.microsoft.com/office/drawing/2014/main" id="{C94F4AA8-FDEC-90F9-20C4-D911CF04F2FD}"/>
                  </a:ext>
                </a:extLst>
              </p14:cNvPr>
              <p14:cNvContentPartPr/>
              <p14:nvPr/>
            </p14:nvContentPartPr>
            <p14:xfrm>
              <a:off x="11926944" y="22141"/>
              <a:ext cx="180000" cy="684000"/>
            </p14:xfrm>
          </p:contentPart>
        </mc:Choice>
        <mc:Fallback xmlns="">
          <p:pic>
            <p:nvPicPr>
              <p:cNvPr id="371" name="Ink 370">
                <a:extLst>
                  <a:ext uri="{FF2B5EF4-FFF2-40B4-BE49-F238E27FC236}">
                    <a16:creationId xmlns:a16="http://schemas.microsoft.com/office/drawing/2014/main" id="{C94F4AA8-FDEC-90F9-20C4-D911CF04F2FD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11920824" y="16021"/>
                <a:ext cx="192240" cy="69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548EB21A-4754-7CA7-9EAB-455A34410817}"/>
                  </a:ext>
                </a:extLst>
              </p14:cNvPr>
              <p14:cNvContentPartPr/>
              <p14:nvPr/>
            </p14:nvContentPartPr>
            <p14:xfrm>
              <a:off x="8220452" y="1222984"/>
              <a:ext cx="30960" cy="15840"/>
            </p14:xfrm>
          </p:contentPart>
        </mc:Choice>
        <mc:Fallback xmlns=""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548EB21A-4754-7CA7-9EAB-455A34410817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8214332" y="1216864"/>
                <a:ext cx="432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374" name="Ink 373">
                <a:extLst>
                  <a:ext uri="{FF2B5EF4-FFF2-40B4-BE49-F238E27FC236}">
                    <a16:creationId xmlns:a16="http://schemas.microsoft.com/office/drawing/2014/main" id="{03572D03-215A-DB4D-A99F-FDB07CAF5C13}"/>
                  </a:ext>
                </a:extLst>
              </p14:cNvPr>
              <p14:cNvContentPartPr/>
              <p14:nvPr/>
            </p14:nvContentPartPr>
            <p14:xfrm>
              <a:off x="8227652" y="1318744"/>
              <a:ext cx="31680" cy="11160"/>
            </p14:xfrm>
          </p:contentPart>
        </mc:Choice>
        <mc:Fallback xmlns="">
          <p:pic>
            <p:nvPicPr>
              <p:cNvPr id="374" name="Ink 373">
                <a:extLst>
                  <a:ext uri="{FF2B5EF4-FFF2-40B4-BE49-F238E27FC236}">
                    <a16:creationId xmlns:a16="http://schemas.microsoft.com/office/drawing/2014/main" id="{03572D03-215A-DB4D-A99F-FDB07CAF5C13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8221532" y="1312624"/>
                <a:ext cx="4392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28D5C3C2-14EC-9B47-14EE-BB872C925080}"/>
                  </a:ext>
                </a:extLst>
              </p14:cNvPr>
              <p14:cNvContentPartPr/>
              <p14:nvPr/>
            </p14:nvContentPartPr>
            <p14:xfrm>
              <a:off x="8392892" y="1242784"/>
              <a:ext cx="159480" cy="30240"/>
            </p14:xfrm>
          </p:contentPart>
        </mc:Choice>
        <mc:Fallback xmlns=""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28D5C3C2-14EC-9B47-14EE-BB872C925080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8386772" y="1236664"/>
                <a:ext cx="1717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9B275BA9-2397-EA52-5160-EF070E3DC711}"/>
                  </a:ext>
                </a:extLst>
              </p14:cNvPr>
              <p14:cNvContentPartPr/>
              <p14:nvPr/>
            </p14:nvContentPartPr>
            <p14:xfrm>
              <a:off x="8378132" y="1328104"/>
              <a:ext cx="160560" cy="14760"/>
            </p14:xfrm>
          </p:contentPart>
        </mc:Choice>
        <mc:Fallback xmlns=""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9B275BA9-2397-EA52-5160-EF070E3DC711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8372012" y="1321984"/>
                <a:ext cx="1728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377" name="Ink 376">
                <a:extLst>
                  <a:ext uri="{FF2B5EF4-FFF2-40B4-BE49-F238E27FC236}">
                    <a16:creationId xmlns:a16="http://schemas.microsoft.com/office/drawing/2014/main" id="{0C9785AE-9CBC-AC65-578F-573A50156D36}"/>
                  </a:ext>
                </a:extLst>
              </p14:cNvPr>
              <p14:cNvContentPartPr/>
              <p14:nvPr/>
            </p14:nvContentPartPr>
            <p14:xfrm>
              <a:off x="8918132" y="1057024"/>
              <a:ext cx="260640" cy="308160"/>
            </p14:xfrm>
          </p:contentPart>
        </mc:Choice>
        <mc:Fallback xmlns="">
          <p:pic>
            <p:nvPicPr>
              <p:cNvPr id="377" name="Ink 376">
                <a:extLst>
                  <a:ext uri="{FF2B5EF4-FFF2-40B4-BE49-F238E27FC236}">
                    <a16:creationId xmlns:a16="http://schemas.microsoft.com/office/drawing/2014/main" id="{0C9785AE-9CBC-AC65-578F-573A50156D36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8912012" y="1050904"/>
                <a:ext cx="27288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325F6873-7D69-6D1A-BB63-221429E497A1}"/>
                  </a:ext>
                </a:extLst>
              </p14:cNvPr>
              <p14:cNvContentPartPr/>
              <p14:nvPr/>
            </p14:nvContentPartPr>
            <p14:xfrm>
              <a:off x="9306212" y="1176184"/>
              <a:ext cx="170280" cy="113400"/>
            </p14:xfrm>
          </p:contentPart>
        </mc:Choice>
        <mc:Fallback xmlns=""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325F6873-7D69-6D1A-BB63-221429E497A1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9300092" y="1170064"/>
                <a:ext cx="18252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379" name="Ink 378">
                <a:extLst>
                  <a:ext uri="{FF2B5EF4-FFF2-40B4-BE49-F238E27FC236}">
                    <a16:creationId xmlns:a16="http://schemas.microsoft.com/office/drawing/2014/main" id="{684AF064-90DD-0EE5-F965-EE652A00D5CD}"/>
                  </a:ext>
                </a:extLst>
              </p14:cNvPr>
              <p14:cNvContentPartPr/>
              <p14:nvPr/>
            </p14:nvContentPartPr>
            <p14:xfrm>
              <a:off x="9382172" y="1172224"/>
              <a:ext cx="102960" cy="118440"/>
            </p14:xfrm>
          </p:contentPart>
        </mc:Choice>
        <mc:Fallback xmlns="">
          <p:pic>
            <p:nvPicPr>
              <p:cNvPr id="379" name="Ink 378">
                <a:extLst>
                  <a:ext uri="{FF2B5EF4-FFF2-40B4-BE49-F238E27FC236}">
                    <a16:creationId xmlns:a16="http://schemas.microsoft.com/office/drawing/2014/main" id="{684AF064-90DD-0EE5-F965-EE652A00D5CD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9376052" y="1166104"/>
                <a:ext cx="1152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642555F7-87EE-127D-C03D-9461CB08F706}"/>
                  </a:ext>
                </a:extLst>
              </p14:cNvPr>
              <p14:cNvContentPartPr/>
              <p14:nvPr/>
            </p14:nvContentPartPr>
            <p14:xfrm>
              <a:off x="9592772" y="1220104"/>
              <a:ext cx="91800" cy="99360"/>
            </p14:xfrm>
          </p:contentPart>
        </mc:Choice>
        <mc:Fallback xmlns=""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642555F7-87EE-127D-C03D-9461CB08F706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9586652" y="1213984"/>
                <a:ext cx="1040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381" name="Ink 380">
                <a:extLst>
                  <a:ext uri="{FF2B5EF4-FFF2-40B4-BE49-F238E27FC236}">
                    <a16:creationId xmlns:a16="http://schemas.microsoft.com/office/drawing/2014/main" id="{234EB495-EA21-8815-9DED-D878C51352C9}"/>
                  </a:ext>
                </a:extLst>
              </p14:cNvPr>
              <p14:cNvContentPartPr/>
              <p14:nvPr/>
            </p14:nvContentPartPr>
            <p14:xfrm>
              <a:off x="9586292" y="1154584"/>
              <a:ext cx="65520" cy="27720"/>
            </p14:xfrm>
          </p:contentPart>
        </mc:Choice>
        <mc:Fallback xmlns="">
          <p:pic>
            <p:nvPicPr>
              <p:cNvPr id="381" name="Ink 380">
                <a:extLst>
                  <a:ext uri="{FF2B5EF4-FFF2-40B4-BE49-F238E27FC236}">
                    <a16:creationId xmlns:a16="http://schemas.microsoft.com/office/drawing/2014/main" id="{234EB495-EA21-8815-9DED-D878C51352C9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9580172" y="1148464"/>
                <a:ext cx="777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BE1736D7-3AEB-CF66-167A-E3D3CE2E49EC}"/>
                  </a:ext>
                </a:extLst>
              </p14:cNvPr>
              <p14:cNvContentPartPr/>
              <p14:nvPr/>
            </p14:nvContentPartPr>
            <p14:xfrm>
              <a:off x="9729932" y="1143424"/>
              <a:ext cx="119520" cy="151200"/>
            </p14:xfrm>
          </p:contentPart>
        </mc:Choice>
        <mc:Fallback xmlns=""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BE1736D7-3AEB-CF66-167A-E3D3CE2E49EC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9723812" y="1137304"/>
                <a:ext cx="1317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FB9C8B65-AAA2-DF16-ADB7-EA9936D66CA8}"/>
                  </a:ext>
                </a:extLst>
              </p14:cNvPr>
              <p14:cNvContentPartPr/>
              <p14:nvPr/>
            </p14:nvContentPartPr>
            <p14:xfrm>
              <a:off x="9952412" y="1224064"/>
              <a:ext cx="55080" cy="91440"/>
            </p14:xfrm>
          </p:contentPart>
        </mc:Choice>
        <mc:Fallback xmlns=""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FB9C8B65-AAA2-DF16-ADB7-EA9936D66CA8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9946292" y="1217944"/>
                <a:ext cx="673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C678479C-4752-FB53-AA92-B9EC6CA6EF08}"/>
                  </a:ext>
                </a:extLst>
              </p14:cNvPr>
              <p14:cNvContentPartPr/>
              <p14:nvPr/>
            </p14:nvContentPartPr>
            <p14:xfrm>
              <a:off x="9948092" y="1081504"/>
              <a:ext cx="31680" cy="20880"/>
            </p14:xfrm>
          </p:contentPart>
        </mc:Choice>
        <mc:Fallback xmlns=""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C678479C-4752-FB53-AA92-B9EC6CA6EF08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9941972" y="1075384"/>
                <a:ext cx="439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385" name="Ink 384">
                <a:extLst>
                  <a:ext uri="{FF2B5EF4-FFF2-40B4-BE49-F238E27FC236}">
                    <a16:creationId xmlns:a16="http://schemas.microsoft.com/office/drawing/2014/main" id="{08E342C4-0B70-B4ED-87AC-155816E8AA15}"/>
                  </a:ext>
                </a:extLst>
              </p14:cNvPr>
              <p14:cNvContentPartPr/>
              <p14:nvPr/>
            </p14:nvContentPartPr>
            <p14:xfrm>
              <a:off x="9321692" y="1359424"/>
              <a:ext cx="740520" cy="46080"/>
            </p14:xfrm>
          </p:contentPart>
        </mc:Choice>
        <mc:Fallback xmlns="">
          <p:pic>
            <p:nvPicPr>
              <p:cNvPr id="385" name="Ink 384">
                <a:extLst>
                  <a:ext uri="{FF2B5EF4-FFF2-40B4-BE49-F238E27FC236}">
                    <a16:creationId xmlns:a16="http://schemas.microsoft.com/office/drawing/2014/main" id="{08E342C4-0B70-B4ED-87AC-155816E8AA15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9315572" y="1353304"/>
                <a:ext cx="7527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386" name="Ink 385">
                <a:extLst>
                  <a:ext uri="{FF2B5EF4-FFF2-40B4-BE49-F238E27FC236}">
                    <a16:creationId xmlns:a16="http://schemas.microsoft.com/office/drawing/2014/main" id="{3FEF91BD-089F-15AD-6903-32479886CDD8}"/>
                  </a:ext>
                </a:extLst>
              </p14:cNvPr>
              <p14:cNvContentPartPr/>
              <p14:nvPr/>
            </p14:nvContentPartPr>
            <p14:xfrm>
              <a:off x="9649292" y="1419184"/>
              <a:ext cx="177840" cy="132480"/>
            </p14:xfrm>
          </p:contentPart>
        </mc:Choice>
        <mc:Fallback xmlns="">
          <p:pic>
            <p:nvPicPr>
              <p:cNvPr id="386" name="Ink 385">
                <a:extLst>
                  <a:ext uri="{FF2B5EF4-FFF2-40B4-BE49-F238E27FC236}">
                    <a16:creationId xmlns:a16="http://schemas.microsoft.com/office/drawing/2014/main" id="{3FEF91BD-089F-15AD-6903-32479886CDD8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9643172" y="1413064"/>
                <a:ext cx="1900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387" name="Ink 386">
                <a:extLst>
                  <a:ext uri="{FF2B5EF4-FFF2-40B4-BE49-F238E27FC236}">
                    <a16:creationId xmlns:a16="http://schemas.microsoft.com/office/drawing/2014/main" id="{FB4CFC03-05A4-7FBB-B0B4-F069172CBF6A}"/>
                  </a:ext>
                </a:extLst>
              </p14:cNvPr>
              <p14:cNvContentPartPr/>
              <p14:nvPr/>
            </p14:nvContentPartPr>
            <p14:xfrm>
              <a:off x="8868092" y="1508104"/>
              <a:ext cx="93240" cy="135360"/>
            </p14:xfrm>
          </p:contentPart>
        </mc:Choice>
        <mc:Fallback xmlns="">
          <p:pic>
            <p:nvPicPr>
              <p:cNvPr id="387" name="Ink 386">
                <a:extLst>
                  <a:ext uri="{FF2B5EF4-FFF2-40B4-BE49-F238E27FC236}">
                    <a16:creationId xmlns:a16="http://schemas.microsoft.com/office/drawing/2014/main" id="{FB4CFC03-05A4-7FBB-B0B4-F069172CBF6A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8861972" y="1501984"/>
                <a:ext cx="1054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5FF359E3-924C-02C0-689E-4102F49355A7}"/>
                  </a:ext>
                </a:extLst>
              </p14:cNvPr>
              <p14:cNvContentPartPr/>
              <p14:nvPr/>
            </p14:nvContentPartPr>
            <p14:xfrm>
              <a:off x="8904452" y="1418824"/>
              <a:ext cx="62280" cy="18360"/>
            </p14:xfrm>
          </p:contentPart>
        </mc:Choice>
        <mc:Fallback xmlns=""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5FF359E3-924C-02C0-689E-4102F49355A7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8898332" y="1412704"/>
                <a:ext cx="745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0EF3409E-EEA2-9B1B-A92A-C82C66B9F823}"/>
                  </a:ext>
                </a:extLst>
              </p14:cNvPr>
              <p14:cNvContentPartPr/>
              <p14:nvPr/>
            </p14:nvContentPartPr>
            <p14:xfrm>
              <a:off x="8925692" y="1524664"/>
              <a:ext cx="151920" cy="39960"/>
            </p14:xfrm>
          </p:contentPart>
        </mc:Choice>
        <mc:Fallback xmlns=""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0EF3409E-EEA2-9B1B-A92A-C82C66B9F823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8919572" y="1518544"/>
                <a:ext cx="1641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1D902541-B780-69D3-44B0-8640D0296301}"/>
                  </a:ext>
                </a:extLst>
              </p14:cNvPr>
              <p14:cNvContentPartPr/>
              <p14:nvPr/>
            </p14:nvContentPartPr>
            <p14:xfrm>
              <a:off x="8980412" y="1581184"/>
              <a:ext cx="149760" cy="50040"/>
            </p14:xfrm>
          </p:contentPart>
        </mc:Choice>
        <mc:Fallback xmlns=""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1D902541-B780-69D3-44B0-8640D0296301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8974292" y="1575064"/>
                <a:ext cx="1620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14568D6D-1EEA-5846-D8A4-2C0501ABBA49}"/>
                  </a:ext>
                </a:extLst>
              </p14:cNvPr>
              <p14:cNvContentPartPr/>
              <p14:nvPr/>
            </p14:nvContentPartPr>
            <p14:xfrm>
              <a:off x="9169772" y="1467784"/>
              <a:ext cx="48600" cy="125280"/>
            </p14:xfrm>
          </p:contentPart>
        </mc:Choice>
        <mc:Fallback xmlns=""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14568D6D-1EEA-5846-D8A4-2C0501ABBA49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9163652" y="1461664"/>
                <a:ext cx="6084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A351D6D4-7501-D298-BFC9-B004F0609F5F}"/>
                  </a:ext>
                </a:extLst>
              </p14:cNvPr>
              <p14:cNvContentPartPr/>
              <p14:nvPr/>
            </p14:nvContentPartPr>
            <p14:xfrm>
              <a:off x="8970692" y="860464"/>
              <a:ext cx="211320" cy="117720"/>
            </p14:xfrm>
          </p:contentPart>
        </mc:Choice>
        <mc:Fallback xmlns=""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A351D6D4-7501-D298-BFC9-B004F0609F5F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8964572" y="854344"/>
                <a:ext cx="2235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0B8CAD54-6D31-2002-679A-064BBCEB6134}"/>
                  </a:ext>
                </a:extLst>
              </p14:cNvPr>
              <p14:cNvContentPartPr/>
              <p14:nvPr/>
            </p14:nvContentPartPr>
            <p14:xfrm>
              <a:off x="6399864" y="448021"/>
              <a:ext cx="199080" cy="206640"/>
            </p14:xfrm>
          </p:contentPart>
        </mc:Choice>
        <mc:Fallback xmlns=""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0B8CAD54-6D31-2002-679A-064BBCEB6134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6393744" y="441901"/>
                <a:ext cx="2113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394" name="Ink 393">
                <a:extLst>
                  <a:ext uri="{FF2B5EF4-FFF2-40B4-BE49-F238E27FC236}">
                    <a16:creationId xmlns:a16="http://schemas.microsoft.com/office/drawing/2014/main" id="{7427A93C-D536-ED36-A848-837FD76A86C8}"/>
                  </a:ext>
                </a:extLst>
              </p14:cNvPr>
              <p14:cNvContentPartPr/>
              <p14:nvPr/>
            </p14:nvContentPartPr>
            <p14:xfrm>
              <a:off x="6417864" y="554581"/>
              <a:ext cx="147600" cy="25560"/>
            </p14:xfrm>
          </p:contentPart>
        </mc:Choice>
        <mc:Fallback xmlns="">
          <p:pic>
            <p:nvPicPr>
              <p:cNvPr id="394" name="Ink 393">
                <a:extLst>
                  <a:ext uri="{FF2B5EF4-FFF2-40B4-BE49-F238E27FC236}">
                    <a16:creationId xmlns:a16="http://schemas.microsoft.com/office/drawing/2014/main" id="{7427A93C-D536-ED36-A848-837FD76A86C8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6411744" y="548461"/>
                <a:ext cx="1598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1CAF95BE-1584-583E-7812-6BF3DE0C3A52}"/>
                  </a:ext>
                </a:extLst>
              </p14:cNvPr>
              <p14:cNvContentPartPr/>
              <p14:nvPr/>
            </p14:nvContentPartPr>
            <p14:xfrm>
              <a:off x="6670224" y="499141"/>
              <a:ext cx="155160" cy="21960"/>
            </p14:xfrm>
          </p:contentPart>
        </mc:Choice>
        <mc:Fallback xmlns=""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1CAF95BE-1584-583E-7812-6BF3DE0C3A52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6664104" y="493021"/>
                <a:ext cx="1674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396" name="Ink 395">
                <a:extLst>
                  <a:ext uri="{FF2B5EF4-FFF2-40B4-BE49-F238E27FC236}">
                    <a16:creationId xmlns:a16="http://schemas.microsoft.com/office/drawing/2014/main" id="{9EFC9170-AEB2-EF13-ECC8-27E64715030C}"/>
                  </a:ext>
                </a:extLst>
              </p14:cNvPr>
              <p14:cNvContentPartPr/>
              <p14:nvPr/>
            </p14:nvContentPartPr>
            <p14:xfrm>
              <a:off x="6659064" y="575461"/>
              <a:ext cx="179280" cy="25560"/>
            </p14:xfrm>
          </p:contentPart>
        </mc:Choice>
        <mc:Fallback xmlns="">
          <p:pic>
            <p:nvPicPr>
              <p:cNvPr id="396" name="Ink 395">
                <a:extLst>
                  <a:ext uri="{FF2B5EF4-FFF2-40B4-BE49-F238E27FC236}">
                    <a16:creationId xmlns:a16="http://schemas.microsoft.com/office/drawing/2014/main" id="{9EFC9170-AEB2-EF13-ECC8-27E64715030C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6652944" y="569341"/>
                <a:ext cx="1915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397" name="Ink 396">
                <a:extLst>
                  <a:ext uri="{FF2B5EF4-FFF2-40B4-BE49-F238E27FC236}">
                    <a16:creationId xmlns:a16="http://schemas.microsoft.com/office/drawing/2014/main" id="{302B48F1-39EC-E0B5-872F-53E868AB3A9D}"/>
                  </a:ext>
                </a:extLst>
              </p14:cNvPr>
              <p14:cNvContentPartPr/>
              <p14:nvPr/>
            </p14:nvContentPartPr>
            <p14:xfrm>
              <a:off x="2858151" y="250741"/>
              <a:ext cx="268200" cy="335160"/>
            </p14:xfrm>
          </p:contentPart>
        </mc:Choice>
        <mc:Fallback xmlns="">
          <p:pic>
            <p:nvPicPr>
              <p:cNvPr id="397" name="Ink 396">
                <a:extLst>
                  <a:ext uri="{FF2B5EF4-FFF2-40B4-BE49-F238E27FC236}">
                    <a16:creationId xmlns:a16="http://schemas.microsoft.com/office/drawing/2014/main" id="{302B48F1-39EC-E0B5-872F-53E868AB3A9D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2852031" y="244621"/>
                <a:ext cx="28044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3ACD1215-868B-BF71-B456-73FA7747BBA0}"/>
                  </a:ext>
                </a:extLst>
              </p14:cNvPr>
              <p14:cNvContentPartPr/>
              <p14:nvPr/>
            </p14:nvContentPartPr>
            <p14:xfrm>
              <a:off x="3152631" y="446221"/>
              <a:ext cx="126720" cy="140760"/>
            </p14:xfrm>
          </p:contentPart>
        </mc:Choice>
        <mc:Fallback xmlns=""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3ACD1215-868B-BF71-B456-73FA7747BBA0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3146511" y="440101"/>
                <a:ext cx="1389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B9EB1000-ADDC-3004-4790-30FDC1404E58}"/>
                  </a:ext>
                </a:extLst>
              </p14:cNvPr>
              <p14:cNvContentPartPr/>
              <p14:nvPr/>
            </p14:nvContentPartPr>
            <p14:xfrm>
              <a:off x="3337311" y="430381"/>
              <a:ext cx="110880" cy="144360"/>
            </p14:xfrm>
          </p:contentPart>
        </mc:Choice>
        <mc:Fallback xmlns=""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B9EB1000-ADDC-3004-4790-30FDC1404E58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3331191" y="424261"/>
                <a:ext cx="1231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400" name="Ink 399">
                <a:extLst>
                  <a:ext uri="{FF2B5EF4-FFF2-40B4-BE49-F238E27FC236}">
                    <a16:creationId xmlns:a16="http://schemas.microsoft.com/office/drawing/2014/main" id="{AAF0786D-0136-87D0-FFF0-11EA46DE77D2}"/>
                  </a:ext>
                </a:extLst>
              </p14:cNvPr>
              <p14:cNvContentPartPr/>
              <p14:nvPr/>
            </p14:nvContentPartPr>
            <p14:xfrm>
              <a:off x="3478791" y="424981"/>
              <a:ext cx="126000" cy="171000"/>
            </p14:xfrm>
          </p:contentPart>
        </mc:Choice>
        <mc:Fallback xmlns="">
          <p:pic>
            <p:nvPicPr>
              <p:cNvPr id="400" name="Ink 399">
                <a:extLst>
                  <a:ext uri="{FF2B5EF4-FFF2-40B4-BE49-F238E27FC236}">
                    <a16:creationId xmlns:a16="http://schemas.microsoft.com/office/drawing/2014/main" id="{AAF0786D-0136-87D0-FFF0-11EA46DE77D2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3472671" y="418861"/>
                <a:ext cx="1382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401" name="Ink 400">
                <a:extLst>
                  <a:ext uri="{FF2B5EF4-FFF2-40B4-BE49-F238E27FC236}">
                    <a16:creationId xmlns:a16="http://schemas.microsoft.com/office/drawing/2014/main" id="{E2BE2BA4-C5C3-261D-741A-A182F3CCD7BC}"/>
                  </a:ext>
                </a:extLst>
              </p14:cNvPr>
              <p14:cNvContentPartPr/>
              <p14:nvPr/>
            </p14:nvContentPartPr>
            <p14:xfrm>
              <a:off x="3587871" y="441541"/>
              <a:ext cx="222840" cy="164880"/>
            </p14:xfrm>
          </p:contentPart>
        </mc:Choice>
        <mc:Fallback xmlns="">
          <p:pic>
            <p:nvPicPr>
              <p:cNvPr id="401" name="Ink 400">
                <a:extLst>
                  <a:ext uri="{FF2B5EF4-FFF2-40B4-BE49-F238E27FC236}">
                    <a16:creationId xmlns:a16="http://schemas.microsoft.com/office/drawing/2014/main" id="{E2BE2BA4-C5C3-261D-741A-A182F3CCD7BC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3581751" y="435421"/>
                <a:ext cx="2350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ED458A9E-7117-8E4D-F195-8EB7D1CBF55F}"/>
                  </a:ext>
                </a:extLst>
              </p14:cNvPr>
              <p14:cNvContentPartPr/>
              <p14:nvPr/>
            </p14:nvContentPartPr>
            <p14:xfrm>
              <a:off x="3812511" y="435781"/>
              <a:ext cx="204840" cy="151200"/>
            </p14:xfrm>
          </p:contentPart>
        </mc:Choice>
        <mc:Fallback xmlns=""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ED458A9E-7117-8E4D-F195-8EB7D1CBF55F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3806391" y="429661"/>
                <a:ext cx="2170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403" name="Ink 402">
                <a:extLst>
                  <a:ext uri="{FF2B5EF4-FFF2-40B4-BE49-F238E27FC236}">
                    <a16:creationId xmlns:a16="http://schemas.microsoft.com/office/drawing/2014/main" id="{8F67B4BC-A54A-0FC7-3366-40BC19DAABFE}"/>
                  </a:ext>
                </a:extLst>
              </p14:cNvPr>
              <p14:cNvContentPartPr/>
              <p14:nvPr/>
            </p14:nvContentPartPr>
            <p14:xfrm>
              <a:off x="3955791" y="242461"/>
              <a:ext cx="133560" cy="348120"/>
            </p14:xfrm>
          </p:contentPart>
        </mc:Choice>
        <mc:Fallback xmlns="">
          <p:pic>
            <p:nvPicPr>
              <p:cNvPr id="403" name="Ink 402">
                <a:extLst>
                  <a:ext uri="{FF2B5EF4-FFF2-40B4-BE49-F238E27FC236}">
                    <a16:creationId xmlns:a16="http://schemas.microsoft.com/office/drawing/2014/main" id="{8F67B4BC-A54A-0FC7-3366-40BC19DAABFE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3949671" y="236341"/>
                <a:ext cx="14580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404" name="Ink 403">
                <a:extLst>
                  <a:ext uri="{FF2B5EF4-FFF2-40B4-BE49-F238E27FC236}">
                    <a16:creationId xmlns:a16="http://schemas.microsoft.com/office/drawing/2014/main" id="{027C569A-924D-076A-782A-9F8DC8756BF3}"/>
                  </a:ext>
                </a:extLst>
              </p14:cNvPr>
              <p14:cNvContentPartPr/>
              <p14:nvPr/>
            </p14:nvContentPartPr>
            <p14:xfrm>
              <a:off x="3990711" y="422461"/>
              <a:ext cx="463680" cy="201600"/>
            </p14:xfrm>
          </p:contentPart>
        </mc:Choice>
        <mc:Fallback xmlns="">
          <p:pic>
            <p:nvPicPr>
              <p:cNvPr id="404" name="Ink 403">
                <a:extLst>
                  <a:ext uri="{FF2B5EF4-FFF2-40B4-BE49-F238E27FC236}">
                    <a16:creationId xmlns:a16="http://schemas.microsoft.com/office/drawing/2014/main" id="{027C569A-924D-076A-782A-9F8DC8756BF3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3984591" y="416341"/>
                <a:ext cx="4759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AEF3D377-2B81-D343-0D7C-5724A9FCA36E}"/>
                  </a:ext>
                </a:extLst>
              </p14:cNvPr>
              <p14:cNvContentPartPr/>
              <p14:nvPr/>
            </p14:nvContentPartPr>
            <p14:xfrm>
              <a:off x="4726911" y="251101"/>
              <a:ext cx="288360" cy="374760"/>
            </p14:xfrm>
          </p:contentPart>
        </mc:Choice>
        <mc:Fallback xmlns=""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AEF3D377-2B81-D343-0D7C-5724A9FCA36E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4720791" y="244981"/>
                <a:ext cx="30060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476AEBDA-8A97-DAA0-9781-BE2E0752AC7C}"/>
                  </a:ext>
                </a:extLst>
              </p14:cNvPr>
              <p14:cNvContentPartPr/>
              <p14:nvPr/>
            </p14:nvContentPartPr>
            <p14:xfrm>
              <a:off x="5032911" y="266581"/>
              <a:ext cx="125640" cy="34992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476AEBDA-8A97-DAA0-9781-BE2E0752AC7C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5026791" y="260461"/>
                <a:ext cx="13788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407" name="Ink 406">
                <a:extLst>
                  <a:ext uri="{FF2B5EF4-FFF2-40B4-BE49-F238E27FC236}">
                    <a16:creationId xmlns:a16="http://schemas.microsoft.com/office/drawing/2014/main" id="{E63AD765-1A4E-4A16-DB30-F00C27F8EEB7}"/>
                  </a:ext>
                </a:extLst>
              </p14:cNvPr>
              <p14:cNvContentPartPr/>
              <p14:nvPr/>
            </p14:nvContentPartPr>
            <p14:xfrm>
              <a:off x="5012391" y="448741"/>
              <a:ext cx="468000" cy="162000"/>
            </p14:xfrm>
          </p:contentPart>
        </mc:Choice>
        <mc:Fallback xmlns="">
          <p:pic>
            <p:nvPicPr>
              <p:cNvPr id="407" name="Ink 406">
                <a:extLst>
                  <a:ext uri="{FF2B5EF4-FFF2-40B4-BE49-F238E27FC236}">
                    <a16:creationId xmlns:a16="http://schemas.microsoft.com/office/drawing/2014/main" id="{E63AD765-1A4E-4A16-DB30-F00C27F8EEB7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5006271" y="442621"/>
                <a:ext cx="4802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408" name="Ink 407">
                <a:extLst>
                  <a:ext uri="{FF2B5EF4-FFF2-40B4-BE49-F238E27FC236}">
                    <a16:creationId xmlns:a16="http://schemas.microsoft.com/office/drawing/2014/main" id="{F0003AA3-19A8-B7A2-2322-FA7DA2F2AFFB}"/>
                  </a:ext>
                </a:extLst>
              </p14:cNvPr>
              <p14:cNvContentPartPr/>
              <p14:nvPr/>
            </p14:nvContentPartPr>
            <p14:xfrm>
              <a:off x="5489031" y="480781"/>
              <a:ext cx="71280" cy="257760"/>
            </p14:xfrm>
          </p:contentPart>
        </mc:Choice>
        <mc:Fallback xmlns="">
          <p:pic>
            <p:nvPicPr>
              <p:cNvPr id="408" name="Ink 407">
                <a:extLst>
                  <a:ext uri="{FF2B5EF4-FFF2-40B4-BE49-F238E27FC236}">
                    <a16:creationId xmlns:a16="http://schemas.microsoft.com/office/drawing/2014/main" id="{F0003AA3-19A8-B7A2-2322-FA7DA2F2AFFB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5482911" y="474661"/>
                <a:ext cx="835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409" name="Ink 408">
                <a:extLst>
                  <a:ext uri="{FF2B5EF4-FFF2-40B4-BE49-F238E27FC236}">
                    <a16:creationId xmlns:a16="http://schemas.microsoft.com/office/drawing/2014/main" id="{C6D1DBE3-7C64-7BBA-E5F4-1F716979F7E0}"/>
                  </a:ext>
                </a:extLst>
              </p14:cNvPr>
              <p14:cNvContentPartPr/>
              <p14:nvPr/>
            </p14:nvContentPartPr>
            <p14:xfrm>
              <a:off x="5495511" y="442621"/>
              <a:ext cx="253080" cy="146880"/>
            </p14:xfrm>
          </p:contentPart>
        </mc:Choice>
        <mc:Fallback xmlns="">
          <p:pic>
            <p:nvPicPr>
              <p:cNvPr id="409" name="Ink 408">
                <a:extLst>
                  <a:ext uri="{FF2B5EF4-FFF2-40B4-BE49-F238E27FC236}">
                    <a16:creationId xmlns:a16="http://schemas.microsoft.com/office/drawing/2014/main" id="{C6D1DBE3-7C64-7BBA-E5F4-1F716979F7E0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5489391" y="436501"/>
                <a:ext cx="2653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410" name="Ink 409">
                <a:extLst>
                  <a:ext uri="{FF2B5EF4-FFF2-40B4-BE49-F238E27FC236}">
                    <a16:creationId xmlns:a16="http://schemas.microsoft.com/office/drawing/2014/main" id="{D9C9401A-AD54-1C02-0DC3-934DE927949C}"/>
                  </a:ext>
                </a:extLst>
              </p14:cNvPr>
              <p14:cNvContentPartPr/>
              <p14:nvPr/>
            </p14:nvContentPartPr>
            <p14:xfrm>
              <a:off x="2541351" y="39781"/>
              <a:ext cx="3791520" cy="846000"/>
            </p14:xfrm>
          </p:contentPart>
        </mc:Choice>
        <mc:Fallback xmlns="">
          <p:pic>
            <p:nvPicPr>
              <p:cNvPr id="410" name="Ink 409">
                <a:extLst>
                  <a:ext uri="{FF2B5EF4-FFF2-40B4-BE49-F238E27FC236}">
                    <a16:creationId xmlns:a16="http://schemas.microsoft.com/office/drawing/2014/main" id="{D9C9401A-AD54-1C02-0DC3-934DE927949C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2535231" y="33661"/>
                <a:ext cx="3803760" cy="85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411" name="Ink 410">
                <a:extLst>
                  <a:ext uri="{FF2B5EF4-FFF2-40B4-BE49-F238E27FC236}">
                    <a16:creationId xmlns:a16="http://schemas.microsoft.com/office/drawing/2014/main" id="{651895C7-C767-93B2-0252-25AA01EA82C5}"/>
                  </a:ext>
                </a:extLst>
              </p14:cNvPr>
              <p14:cNvContentPartPr/>
              <p14:nvPr/>
            </p14:nvContentPartPr>
            <p14:xfrm>
              <a:off x="6188511" y="-23579"/>
              <a:ext cx="77400" cy="906840"/>
            </p14:xfrm>
          </p:contentPart>
        </mc:Choice>
        <mc:Fallback xmlns="">
          <p:pic>
            <p:nvPicPr>
              <p:cNvPr id="411" name="Ink 410">
                <a:extLst>
                  <a:ext uri="{FF2B5EF4-FFF2-40B4-BE49-F238E27FC236}">
                    <a16:creationId xmlns:a16="http://schemas.microsoft.com/office/drawing/2014/main" id="{651895C7-C767-93B2-0252-25AA01EA82C5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6182391" y="-29699"/>
                <a:ext cx="89640" cy="9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7" name="Group 416">
            <a:extLst>
              <a:ext uri="{FF2B5EF4-FFF2-40B4-BE49-F238E27FC236}">
                <a16:creationId xmlns:a16="http://schemas.microsoft.com/office/drawing/2014/main" id="{F2BC8109-679F-63EE-529D-191504265BC3}"/>
              </a:ext>
            </a:extLst>
          </p:cNvPr>
          <p:cNvGrpSpPr/>
          <p:nvPr/>
        </p:nvGrpSpPr>
        <p:grpSpPr>
          <a:xfrm>
            <a:off x="7109064" y="1072621"/>
            <a:ext cx="934200" cy="369360"/>
            <a:chOff x="7109064" y="1072621"/>
            <a:chExt cx="93420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4E24AAC6-8F3A-2E58-80E5-C5AA12DD894A}"/>
                    </a:ext>
                  </a:extLst>
                </p14:cNvPr>
                <p14:cNvContentPartPr/>
                <p14:nvPr/>
              </p14:nvContentPartPr>
              <p14:xfrm>
                <a:off x="7109064" y="1201861"/>
                <a:ext cx="396000" cy="24012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4E24AAC6-8F3A-2E58-80E5-C5AA12DD894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102944" y="1195741"/>
                  <a:ext cx="4082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02A9C6A2-2F37-6528-B252-1140441CF47B}"/>
                    </a:ext>
                  </a:extLst>
                </p14:cNvPr>
                <p14:cNvContentPartPr/>
                <p14:nvPr/>
              </p14:nvContentPartPr>
              <p14:xfrm>
                <a:off x="7541784" y="1087021"/>
                <a:ext cx="169560" cy="29124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02A9C6A2-2F37-6528-B252-1140441CF47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535664" y="1080901"/>
                  <a:ext cx="1818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CBBF8192-7F1A-9A4B-BD9E-212BF5532692}"/>
                    </a:ext>
                  </a:extLst>
                </p14:cNvPr>
                <p14:cNvContentPartPr/>
                <p14:nvPr/>
              </p14:nvContentPartPr>
              <p14:xfrm>
                <a:off x="7681824" y="1217341"/>
                <a:ext cx="178560" cy="18432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CBBF8192-7F1A-9A4B-BD9E-212BF553269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675704" y="1211221"/>
                  <a:ext cx="1908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E068DB82-449E-4DD3-0C1D-64EDAFC17892}"/>
                    </a:ext>
                  </a:extLst>
                </p14:cNvPr>
                <p14:cNvContentPartPr/>
                <p14:nvPr/>
              </p14:nvContentPartPr>
              <p14:xfrm>
                <a:off x="7693704" y="1301581"/>
                <a:ext cx="190440" cy="1512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E068DB82-449E-4DD3-0C1D-64EDAFC17892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687584" y="1295461"/>
                  <a:ext cx="2026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AE996968-A3C8-AAED-CB24-EFA1234E42B5}"/>
                    </a:ext>
                  </a:extLst>
                </p14:cNvPr>
                <p14:cNvContentPartPr/>
                <p14:nvPr/>
              </p14:nvContentPartPr>
              <p14:xfrm>
                <a:off x="7857864" y="1072621"/>
                <a:ext cx="185400" cy="33264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AE996968-A3C8-AAED-CB24-EFA1234E42B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851744" y="1066501"/>
                  <a:ext cx="197640" cy="34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6BDD4D5B-5E57-A256-2D57-5F5FAB6C2311}"/>
              </a:ext>
            </a:extLst>
          </p:cNvPr>
          <p:cNvGrpSpPr/>
          <p:nvPr/>
        </p:nvGrpSpPr>
        <p:grpSpPr>
          <a:xfrm>
            <a:off x="64224" y="1630981"/>
            <a:ext cx="1085400" cy="480600"/>
            <a:chOff x="64224" y="1630981"/>
            <a:chExt cx="1085400" cy="48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596FF3D1-4727-36F2-31F3-199BEEBF7AB1}"/>
                    </a:ext>
                  </a:extLst>
                </p14:cNvPr>
                <p14:cNvContentPartPr/>
                <p14:nvPr/>
              </p14:nvContentPartPr>
              <p14:xfrm>
                <a:off x="72504" y="1732861"/>
                <a:ext cx="330840" cy="6156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596FF3D1-4727-36F2-31F3-199BEEBF7AB1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6384" y="1726741"/>
                  <a:ext cx="3430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F68E6A9F-6906-4D64-2367-A1C64B568699}"/>
                    </a:ext>
                  </a:extLst>
                </p14:cNvPr>
                <p14:cNvContentPartPr/>
                <p14:nvPr/>
              </p14:nvContentPartPr>
              <p14:xfrm>
                <a:off x="184824" y="1807381"/>
                <a:ext cx="86040" cy="30420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F68E6A9F-6906-4D64-2367-A1C64B56869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78704" y="1801261"/>
                  <a:ext cx="982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73C237AB-5B40-58E2-EC92-0A2516F4E3C9}"/>
                    </a:ext>
                  </a:extLst>
                </p14:cNvPr>
                <p14:cNvContentPartPr/>
                <p14:nvPr/>
              </p14:nvContentPartPr>
              <p14:xfrm>
                <a:off x="64224" y="2085661"/>
                <a:ext cx="259920" cy="2052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73C237AB-5B40-58E2-EC92-0A2516F4E3C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8104" y="2079541"/>
                  <a:ext cx="2721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8F57044D-499A-9952-C53C-723F584E2CEC}"/>
                    </a:ext>
                  </a:extLst>
                </p14:cNvPr>
                <p14:cNvContentPartPr/>
                <p14:nvPr/>
              </p14:nvContentPartPr>
              <p14:xfrm>
                <a:off x="365544" y="1765261"/>
                <a:ext cx="229320" cy="30744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8F57044D-499A-9952-C53C-723F584E2CE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59424" y="1759141"/>
                  <a:ext cx="2415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12F026C8-1F62-3DC8-F05D-AF07058CCB96}"/>
                    </a:ext>
                  </a:extLst>
                </p14:cNvPr>
                <p14:cNvContentPartPr/>
                <p14:nvPr/>
              </p14:nvContentPartPr>
              <p14:xfrm>
                <a:off x="563904" y="1892701"/>
                <a:ext cx="198000" cy="16704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12F026C8-1F62-3DC8-F05D-AF07058CCB9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57784" y="1886581"/>
                  <a:ext cx="210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9A3A79AF-FE92-A64A-A3BD-C282F5CD4201}"/>
                    </a:ext>
                  </a:extLst>
                </p14:cNvPr>
                <p14:cNvContentPartPr/>
                <p14:nvPr/>
              </p14:nvContentPartPr>
              <p14:xfrm>
                <a:off x="712944" y="1630981"/>
                <a:ext cx="362520" cy="45252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9A3A79AF-FE92-A64A-A3BD-C282F5CD420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06824" y="1624861"/>
                  <a:ext cx="37476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B9731E7C-65E5-3F37-6937-FFD7510EDD23}"/>
                    </a:ext>
                  </a:extLst>
                </p14:cNvPr>
                <p14:cNvContentPartPr/>
                <p14:nvPr/>
              </p14:nvContentPartPr>
              <p14:xfrm>
                <a:off x="1107504" y="1841941"/>
                <a:ext cx="42120" cy="3420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B9731E7C-65E5-3F37-6937-FFD7510EDD2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01384" y="1835821"/>
                  <a:ext cx="543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1C92B133-C6B2-9325-EF3E-96C4B2AB4BBD}"/>
                    </a:ext>
                  </a:extLst>
                </p14:cNvPr>
                <p14:cNvContentPartPr/>
                <p14:nvPr/>
              </p14:nvContentPartPr>
              <p14:xfrm>
                <a:off x="1113264" y="1933741"/>
                <a:ext cx="31680" cy="1620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1C92B133-C6B2-9325-EF3E-96C4B2AB4BBD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07144" y="1927621"/>
                  <a:ext cx="4392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85692E5F-5ABD-71B2-1433-5905638A0E1F}"/>
              </a:ext>
            </a:extLst>
          </p:cNvPr>
          <p:cNvGrpSpPr/>
          <p:nvPr/>
        </p:nvGrpSpPr>
        <p:grpSpPr>
          <a:xfrm>
            <a:off x="10476864" y="1040221"/>
            <a:ext cx="1566000" cy="553680"/>
            <a:chOff x="10476864" y="1040221"/>
            <a:chExt cx="1566000" cy="55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6CB4A088-A2C7-1BEE-4678-AD1223D7F4C6}"/>
                    </a:ext>
                  </a:extLst>
                </p14:cNvPr>
                <p14:cNvContentPartPr/>
                <p14:nvPr/>
              </p14:nvContentPartPr>
              <p14:xfrm>
                <a:off x="10476864" y="1206541"/>
                <a:ext cx="136800" cy="20556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6CB4A088-A2C7-1BEE-4678-AD1223D7F4C6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470744" y="1200421"/>
                  <a:ext cx="1490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8ECE4F81-FE6F-0447-70C1-516FE1FD3DB3}"/>
                    </a:ext>
                  </a:extLst>
                </p14:cNvPr>
                <p14:cNvContentPartPr/>
                <p14:nvPr/>
              </p14:nvContentPartPr>
              <p14:xfrm>
                <a:off x="10650384" y="1040221"/>
                <a:ext cx="47880" cy="37332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8ECE4F81-FE6F-0447-70C1-516FE1FD3DB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644264" y="1034101"/>
                  <a:ext cx="6012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0E451C8F-52A9-F984-CD1B-54CD9903C252}"/>
                    </a:ext>
                  </a:extLst>
                </p14:cNvPr>
                <p14:cNvContentPartPr/>
                <p14:nvPr/>
              </p14:nvContentPartPr>
              <p14:xfrm>
                <a:off x="10642104" y="1210861"/>
                <a:ext cx="182880" cy="2196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0E451C8F-52A9-F984-CD1B-54CD9903C252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635984" y="1204741"/>
                  <a:ext cx="195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87C0BCD9-60DE-2415-A75C-A22A1FD179D7}"/>
                    </a:ext>
                  </a:extLst>
                </p14:cNvPr>
                <p14:cNvContentPartPr/>
                <p14:nvPr/>
              </p14:nvContentPartPr>
              <p14:xfrm>
                <a:off x="10745784" y="1242181"/>
                <a:ext cx="360000" cy="35172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87C0BCD9-60DE-2415-A75C-A22A1FD179D7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739664" y="1236061"/>
                  <a:ext cx="3722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725745B3-AD02-2E84-DD16-A639D538C800}"/>
                    </a:ext>
                  </a:extLst>
                </p14:cNvPr>
                <p14:cNvContentPartPr/>
                <p14:nvPr/>
              </p14:nvContentPartPr>
              <p14:xfrm>
                <a:off x="11120184" y="1226341"/>
                <a:ext cx="152640" cy="16308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725745B3-AD02-2E84-DD16-A639D538C80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114064" y="1220221"/>
                  <a:ext cx="164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63020835-03B8-E341-10EF-6091B2FBCA06}"/>
                    </a:ext>
                  </a:extLst>
                </p14:cNvPr>
                <p14:cNvContentPartPr/>
                <p14:nvPr/>
              </p14:nvContentPartPr>
              <p14:xfrm>
                <a:off x="11463984" y="1193941"/>
                <a:ext cx="138960" cy="18684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63020835-03B8-E341-10EF-6091B2FBCA0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457864" y="1187821"/>
                  <a:ext cx="1512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A71F6FBF-E9E0-39C4-6247-69D293B7F26E}"/>
                    </a:ext>
                  </a:extLst>
                </p14:cNvPr>
                <p14:cNvContentPartPr/>
                <p14:nvPr/>
              </p14:nvContentPartPr>
              <p14:xfrm>
                <a:off x="11565504" y="1218781"/>
                <a:ext cx="139320" cy="15300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A71F6FBF-E9E0-39C4-6247-69D293B7F26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559384" y="1212661"/>
                  <a:ext cx="151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60986366-27FD-5E66-13B4-677CD669E63C}"/>
                    </a:ext>
                  </a:extLst>
                </p14:cNvPr>
                <p14:cNvContentPartPr/>
                <p14:nvPr/>
              </p14:nvContentPartPr>
              <p14:xfrm>
                <a:off x="11701224" y="1235341"/>
                <a:ext cx="196560" cy="16488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60986366-27FD-5E66-13B4-677CD669E63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695104" y="1229221"/>
                  <a:ext cx="2088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57FE4921-9E74-9896-0B10-67A125267C0A}"/>
                    </a:ext>
                  </a:extLst>
                </p14:cNvPr>
                <p14:cNvContentPartPr/>
                <p14:nvPr/>
              </p14:nvContentPartPr>
              <p14:xfrm>
                <a:off x="11893104" y="1193941"/>
                <a:ext cx="149760" cy="21204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57FE4921-9E74-9896-0B10-67A125267C0A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886984" y="1187821"/>
                  <a:ext cx="162000" cy="224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55568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55487-2E8F-5DD7-737F-F3B76BA21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FAAA8CF-7EBC-6AB2-CE90-A48F7392A43F}"/>
                  </a:ext>
                </a:extLst>
              </p14:cNvPr>
              <p14:cNvContentPartPr/>
              <p14:nvPr/>
            </p14:nvContentPartPr>
            <p14:xfrm>
              <a:off x="6985944" y="311941"/>
              <a:ext cx="156600" cy="367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FAAA8CF-7EBC-6AB2-CE90-A48F7392A43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79824" y="305821"/>
                <a:ext cx="16884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830C126-F631-8236-3519-56D0EE9F1856}"/>
                  </a:ext>
                </a:extLst>
              </p14:cNvPr>
              <p14:cNvContentPartPr/>
              <p14:nvPr/>
            </p14:nvContentPartPr>
            <p14:xfrm>
              <a:off x="7151544" y="441541"/>
              <a:ext cx="191160" cy="192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830C126-F631-8236-3519-56D0EE9F18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45424" y="435421"/>
                <a:ext cx="20340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EF4D2B9-DB78-802C-2421-BA6B7FBA36A1}"/>
                  </a:ext>
                </a:extLst>
              </p14:cNvPr>
              <p14:cNvContentPartPr/>
              <p14:nvPr/>
            </p14:nvContentPartPr>
            <p14:xfrm>
              <a:off x="7187184" y="482581"/>
              <a:ext cx="145800" cy="184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EF4D2B9-DB78-802C-2421-BA6B7FBA36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81064" y="476461"/>
                <a:ext cx="1580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75189B0-C0AC-94D1-3403-FE7AD4BAC77D}"/>
                  </a:ext>
                </a:extLst>
              </p14:cNvPr>
              <p14:cNvContentPartPr/>
              <p14:nvPr/>
            </p14:nvContentPartPr>
            <p14:xfrm>
              <a:off x="7430544" y="538021"/>
              <a:ext cx="51840" cy="134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75189B0-C0AC-94D1-3403-FE7AD4BAC77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24424" y="531901"/>
                <a:ext cx="640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6ACFEB1-B5CE-AB81-CB46-1412274AF147}"/>
                  </a:ext>
                </a:extLst>
              </p14:cNvPr>
              <p14:cNvContentPartPr/>
              <p14:nvPr/>
            </p14:nvContentPartPr>
            <p14:xfrm>
              <a:off x="7597224" y="362341"/>
              <a:ext cx="147600" cy="272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6ACFEB1-B5CE-AB81-CB46-1412274AF1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91104" y="356221"/>
                <a:ext cx="15984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411EDAC-7A61-187F-EB6D-1AF0B51726FE}"/>
                  </a:ext>
                </a:extLst>
              </p14:cNvPr>
              <p14:cNvContentPartPr/>
              <p14:nvPr/>
            </p14:nvContentPartPr>
            <p14:xfrm>
              <a:off x="7820784" y="561781"/>
              <a:ext cx="16920" cy="129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411EDAC-7A61-187F-EB6D-1AF0B51726F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814664" y="555661"/>
                <a:ext cx="291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643378A-AFB6-4E7F-797E-07F9DF763CE4}"/>
                  </a:ext>
                </a:extLst>
              </p14:cNvPr>
              <p14:cNvContentPartPr/>
              <p14:nvPr/>
            </p14:nvContentPartPr>
            <p14:xfrm>
              <a:off x="7952184" y="446221"/>
              <a:ext cx="239040" cy="387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643378A-AFB6-4E7F-797E-07F9DF763CE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46064" y="440101"/>
                <a:ext cx="25128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E80FEA8-65BD-DD46-6DAC-C14BF9E443D1}"/>
                  </a:ext>
                </a:extLst>
              </p14:cNvPr>
              <p14:cNvContentPartPr/>
              <p14:nvPr/>
            </p14:nvContentPartPr>
            <p14:xfrm>
              <a:off x="8155224" y="226621"/>
              <a:ext cx="305280" cy="452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E80FEA8-65BD-DD46-6DAC-C14BF9E443D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49104" y="220501"/>
                <a:ext cx="31752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A280508-59B5-B3A7-811D-7A5FC7E245F1}"/>
                  </a:ext>
                </a:extLst>
              </p14:cNvPr>
              <p14:cNvContentPartPr/>
              <p14:nvPr/>
            </p14:nvContentPartPr>
            <p14:xfrm>
              <a:off x="8609544" y="341461"/>
              <a:ext cx="273240" cy="248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A280508-59B5-B3A7-811D-7A5FC7E245F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603424" y="335341"/>
                <a:ext cx="2854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4E266A8-B9C8-42AD-BAFA-01163D3F60EF}"/>
                  </a:ext>
                </a:extLst>
              </p14:cNvPr>
              <p14:cNvContentPartPr/>
              <p14:nvPr/>
            </p14:nvContentPartPr>
            <p14:xfrm>
              <a:off x="8662464" y="463501"/>
              <a:ext cx="234720" cy="43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4E266A8-B9C8-42AD-BAFA-01163D3F60E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656344" y="457381"/>
                <a:ext cx="2469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CA7B69A-DAAA-3250-7246-C246CD41DCDC}"/>
                  </a:ext>
                </a:extLst>
              </p14:cNvPr>
              <p14:cNvContentPartPr/>
              <p14:nvPr/>
            </p14:nvContentPartPr>
            <p14:xfrm>
              <a:off x="9110304" y="321661"/>
              <a:ext cx="221760" cy="300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CA7B69A-DAAA-3250-7246-C246CD41DCD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104184" y="315541"/>
                <a:ext cx="23400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FC01DD1-621F-27F5-82D2-CCF87457435F}"/>
                  </a:ext>
                </a:extLst>
              </p14:cNvPr>
              <p14:cNvContentPartPr/>
              <p14:nvPr/>
            </p14:nvContentPartPr>
            <p14:xfrm>
              <a:off x="9319104" y="525421"/>
              <a:ext cx="200880" cy="144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FC01DD1-621F-27F5-82D2-CCF87457435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312984" y="519301"/>
                <a:ext cx="2131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28AD274-EA5C-C529-7087-4F651AA9B425}"/>
                  </a:ext>
                </a:extLst>
              </p14:cNvPr>
              <p14:cNvContentPartPr/>
              <p14:nvPr/>
            </p14:nvContentPartPr>
            <p14:xfrm>
              <a:off x="9559944" y="268021"/>
              <a:ext cx="147960" cy="327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28AD274-EA5C-C529-7087-4F651AA9B42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553824" y="261901"/>
                <a:ext cx="16020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A4053DF-5D26-0BFF-309E-BCE58E5AEAEC}"/>
                  </a:ext>
                </a:extLst>
              </p14:cNvPr>
              <p14:cNvContentPartPr/>
              <p14:nvPr/>
            </p14:nvContentPartPr>
            <p14:xfrm>
              <a:off x="9795384" y="270541"/>
              <a:ext cx="37080" cy="131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A4053DF-5D26-0BFF-309E-BCE58E5AEAE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789264" y="264421"/>
                <a:ext cx="4932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B9A7947-A50C-C33D-F013-CF713ED392BB}"/>
                  </a:ext>
                </a:extLst>
              </p14:cNvPr>
              <p14:cNvContentPartPr/>
              <p14:nvPr/>
            </p14:nvContentPartPr>
            <p14:xfrm>
              <a:off x="9688104" y="419941"/>
              <a:ext cx="257760" cy="29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B9A7947-A50C-C33D-F013-CF713ED392B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681984" y="413821"/>
                <a:ext cx="2700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901CD54-60A8-7644-7A56-0C6B57387618}"/>
                  </a:ext>
                </a:extLst>
              </p14:cNvPr>
              <p14:cNvContentPartPr/>
              <p14:nvPr/>
            </p14:nvContentPartPr>
            <p14:xfrm>
              <a:off x="9801144" y="481501"/>
              <a:ext cx="142560" cy="108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901CD54-60A8-7644-7A56-0C6B5738761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795024" y="475381"/>
                <a:ext cx="1548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6A87FF5-1E74-2B57-9D7F-83277492EDD5}"/>
                  </a:ext>
                </a:extLst>
              </p14:cNvPr>
              <p14:cNvContentPartPr/>
              <p14:nvPr/>
            </p14:nvContentPartPr>
            <p14:xfrm>
              <a:off x="9883584" y="485461"/>
              <a:ext cx="68400" cy="177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6A87FF5-1E74-2B57-9D7F-83277492EDD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877464" y="479341"/>
                <a:ext cx="8064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AAF09C0-F9BE-57CD-74DB-DE074B5E7F40}"/>
                  </a:ext>
                </a:extLst>
              </p14:cNvPr>
              <p14:cNvContentPartPr/>
              <p14:nvPr/>
            </p14:nvContentPartPr>
            <p14:xfrm>
              <a:off x="9975744" y="189181"/>
              <a:ext cx="239760" cy="5227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AAF09C0-F9BE-57CD-74DB-DE074B5E7F4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969624" y="183061"/>
                <a:ext cx="25200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19F1BFD-45B2-727C-6A77-38FC8ED3F09F}"/>
                  </a:ext>
                </a:extLst>
              </p14:cNvPr>
              <p14:cNvContentPartPr/>
              <p14:nvPr/>
            </p14:nvContentPartPr>
            <p14:xfrm>
              <a:off x="10422504" y="431101"/>
              <a:ext cx="367200" cy="24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19F1BFD-45B2-727C-6A77-38FC8ED3F09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416384" y="424981"/>
                <a:ext cx="3794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600EA40-5063-B342-1884-04AA1F813105}"/>
                  </a:ext>
                </a:extLst>
              </p14:cNvPr>
              <p14:cNvContentPartPr/>
              <p14:nvPr/>
            </p14:nvContentPartPr>
            <p14:xfrm>
              <a:off x="10669464" y="336061"/>
              <a:ext cx="204480" cy="258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600EA40-5063-B342-1884-04AA1F81310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663344" y="329941"/>
                <a:ext cx="21672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1080B48-2D48-C9D4-E3C8-D0AAF2EB0D6A}"/>
                  </a:ext>
                </a:extLst>
              </p14:cNvPr>
              <p14:cNvContentPartPr/>
              <p14:nvPr/>
            </p14:nvContentPartPr>
            <p14:xfrm>
              <a:off x="11149704" y="279541"/>
              <a:ext cx="242280" cy="3250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1080B48-2D48-C9D4-E3C8-D0AAF2EB0D6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143584" y="273421"/>
                <a:ext cx="25452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5BF1809-1020-AEE0-DD57-8847B29E1620}"/>
                  </a:ext>
                </a:extLst>
              </p14:cNvPr>
              <p14:cNvContentPartPr/>
              <p14:nvPr/>
            </p14:nvContentPartPr>
            <p14:xfrm>
              <a:off x="11382264" y="526141"/>
              <a:ext cx="169920" cy="1317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5BF1809-1020-AEE0-DD57-8847B29E162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376144" y="520021"/>
                <a:ext cx="1821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0D79314-FA72-6972-5AEB-30CE50D0D2F8}"/>
                  </a:ext>
                </a:extLst>
              </p14:cNvPr>
              <p14:cNvContentPartPr/>
              <p14:nvPr/>
            </p14:nvContentPartPr>
            <p14:xfrm>
              <a:off x="11618064" y="216541"/>
              <a:ext cx="93240" cy="3279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0D79314-FA72-6972-5AEB-30CE50D0D2F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611944" y="210421"/>
                <a:ext cx="10548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DA30FF9-30D9-CA09-7799-E44E1B0CC626}"/>
                  </a:ext>
                </a:extLst>
              </p14:cNvPr>
              <p14:cNvContentPartPr/>
              <p14:nvPr/>
            </p14:nvContentPartPr>
            <p14:xfrm>
              <a:off x="11795184" y="220141"/>
              <a:ext cx="37080" cy="169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DA30FF9-30D9-CA09-7799-E44E1B0CC62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789064" y="214021"/>
                <a:ext cx="493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19F7E39-A551-4CBC-E96E-1E17D35342EC}"/>
                  </a:ext>
                </a:extLst>
              </p14:cNvPr>
              <p14:cNvContentPartPr/>
              <p14:nvPr/>
            </p14:nvContentPartPr>
            <p14:xfrm>
              <a:off x="11754144" y="241021"/>
              <a:ext cx="145080" cy="299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19F7E39-A551-4CBC-E96E-1E17D35342E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748024" y="234901"/>
                <a:ext cx="15732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03B0B0D-59D1-66C5-4D4D-4878E539C5FA}"/>
                  </a:ext>
                </a:extLst>
              </p14:cNvPr>
              <p14:cNvContentPartPr/>
              <p14:nvPr/>
            </p14:nvContentPartPr>
            <p14:xfrm>
              <a:off x="11817864" y="392221"/>
              <a:ext cx="123840" cy="2311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03B0B0D-59D1-66C5-4D4D-4878E539C5F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811744" y="386101"/>
                <a:ext cx="1360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70994C3-0BCF-C6FE-6033-4B6F501012B9}"/>
                  </a:ext>
                </a:extLst>
              </p14:cNvPr>
              <p14:cNvContentPartPr/>
              <p14:nvPr/>
            </p14:nvContentPartPr>
            <p14:xfrm>
              <a:off x="11926944" y="22141"/>
              <a:ext cx="180000" cy="6840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70994C3-0BCF-C6FE-6033-4B6F501012B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1920824" y="16021"/>
                <a:ext cx="192240" cy="69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4011A87-6BDC-4613-AFC2-A4E98F85FDE0}"/>
                  </a:ext>
                </a:extLst>
              </p14:cNvPr>
              <p14:cNvContentPartPr/>
              <p14:nvPr/>
            </p14:nvContentPartPr>
            <p14:xfrm>
              <a:off x="8220452" y="1222984"/>
              <a:ext cx="30960" cy="158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4011A87-6BDC-4613-AFC2-A4E98F85FDE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214332" y="1216864"/>
                <a:ext cx="432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5E36C96-F9A6-959E-48AB-B861625CADE0}"/>
                  </a:ext>
                </a:extLst>
              </p14:cNvPr>
              <p14:cNvContentPartPr/>
              <p14:nvPr/>
            </p14:nvContentPartPr>
            <p14:xfrm>
              <a:off x="8227652" y="1318744"/>
              <a:ext cx="31680" cy="11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5E36C96-F9A6-959E-48AB-B861625CADE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221532" y="1312624"/>
                <a:ext cx="4392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02334A0-EB91-4FFB-5855-202BFAD13B5F}"/>
                  </a:ext>
                </a:extLst>
              </p14:cNvPr>
              <p14:cNvContentPartPr/>
              <p14:nvPr/>
            </p14:nvContentPartPr>
            <p14:xfrm>
              <a:off x="8392892" y="1242784"/>
              <a:ext cx="159480" cy="302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02334A0-EB91-4FFB-5855-202BFAD13B5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386772" y="1236664"/>
                <a:ext cx="1717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E89DACF-9DAA-ABCC-A752-F66E5D2D7372}"/>
                  </a:ext>
                </a:extLst>
              </p14:cNvPr>
              <p14:cNvContentPartPr/>
              <p14:nvPr/>
            </p14:nvContentPartPr>
            <p14:xfrm>
              <a:off x="8378132" y="1328104"/>
              <a:ext cx="160560" cy="147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E89DACF-9DAA-ABCC-A752-F66E5D2D737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372012" y="1321984"/>
                <a:ext cx="1728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E64D9CF-F726-54A5-8BA4-64A1760E1EB1}"/>
                  </a:ext>
                </a:extLst>
              </p14:cNvPr>
              <p14:cNvContentPartPr/>
              <p14:nvPr/>
            </p14:nvContentPartPr>
            <p14:xfrm>
              <a:off x="8918132" y="1057024"/>
              <a:ext cx="260640" cy="3081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E64D9CF-F726-54A5-8BA4-64A1760E1EB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912012" y="1050904"/>
                <a:ext cx="27288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7C16D48-2665-82F8-3ED6-0355E878027E}"/>
                  </a:ext>
                </a:extLst>
              </p14:cNvPr>
              <p14:cNvContentPartPr/>
              <p14:nvPr/>
            </p14:nvContentPartPr>
            <p14:xfrm>
              <a:off x="9306212" y="1176184"/>
              <a:ext cx="170280" cy="1134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7C16D48-2665-82F8-3ED6-0355E878027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300092" y="1170064"/>
                <a:ext cx="18252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A2BDED8-9C14-6B09-E6FC-EA24E77E06CE}"/>
                  </a:ext>
                </a:extLst>
              </p14:cNvPr>
              <p14:cNvContentPartPr/>
              <p14:nvPr/>
            </p14:nvContentPartPr>
            <p14:xfrm>
              <a:off x="9382172" y="1172224"/>
              <a:ext cx="102960" cy="1184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A2BDED8-9C14-6B09-E6FC-EA24E77E06C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376052" y="1166104"/>
                <a:ext cx="1152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5264339-43AD-5F8A-AC97-DC0AF01851E9}"/>
                  </a:ext>
                </a:extLst>
              </p14:cNvPr>
              <p14:cNvContentPartPr/>
              <p14:nvPr/>
            </p14:nvContentPartPr>
            <p14:xfrm>
              <a:off x="9592772" y="1220104"/>
              <a:ext cx="91800" cy="99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5264339-43AD-5F8A-AC97-DC0AF01851E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586652" y="1213984"/>
                <a:ext cx="1040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77FADF9-1165-1D1B-E0C3-7AC84C5D3D14}"/>
                  </a:ext>
                </a:extLst>
              </p14:cNvPr>
              <p14:cNvContentPartPr/>
              <p14:nvPr/>
            </p14:nvContentPartPr>
            <p14:xfrm>
              <a:off x="9586292" y="1154584"/>
              <a:ext cx="65520" cy="27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77FADF9-1165-1D1B-E0C3-7AC84C5D3D1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580172" y="1148464"/>
                <a:ext cx="777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8C35833-9DFB-28A6-AE0F-09C43B065409}"/>
                  </a:ext>
                </a:extLst>
              </p14:cNvPr>
              <p14:cNvContentPartPr/>
              <p14:nvPr/>
            </p14:nvContentPartPr>
            <p14:xfrm>
              <a:off x="9729932" y="1143424"/>
              <a:ext cx="119520" cy="151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8C35833-9DFB-28A6-AE0F-09C43B06540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723812" y="1137304"/>
                <a:ext cx="1317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FB8AAB1-2968-2359-E03B-B577A29F2947}"/>
                  </a:ext>
                </a:extLst>
              </p14:cNvPr>
              <p14:cNvContentPartPr/>
              <p14:nvPr/>
            </p14:nvContentPartPr>
            <p14:xfrm>
              <a:off x="9952412" y="1224064"/>
              <a:ext cx="55080" cy="91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FB8AAB1-2968-2359-E03B-B577A29F294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946292" y="1217944"/>
                <a:ext cx="673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CE8A46C-A6FD-52BB-B950-36063A5B5F98}"/>
                  </a:ext>
                </a:extLst>
              </p14:cNvPr>
              <p14:cNvContentPartPr/>
              <p14:nvPr/>
            </p14:nvContentPartPr>
            <p14:xfrm>
              <a:off x="9948092" y="1081504"/>
              <a:ext cx="31680" cy="208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CE8A46C-A6FD-52BB-B950-36063A5B5F9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941972" y="1075384"/>
                <a:ext cx="439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81D29E9-5371-1120-5BB3-EDF8919F9FF3}"/>
                  </a:ext>
                </a:extLst>
              </p14:cNvPr>
              <p14:cNvContentPartPr/>
              <p14:nvPr/>
            </p14:nvContentPartPr>
            <p14:xfrm>
              <a:off x="9321692" y="1359424"/>
              <a:ext cx="740520" cy="460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81D29E9-5371-1120-5BB3-EDF8919F9FF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315572" y="1353304"/>
                <a:ext cx="7527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4231BA1-B79B-9BB4-474B-F199CD554A09}"/>
                  </a:ext>
                </a:extLst>
              </p14:cNvPr>
              <p14:cNvContentPartPr/>
              <p14:nvPr/>
            </p14:nvContentPartPr>
            <p14:xfrm>
              <a:off x="9649292" y="1419184"/>
              <a:ext cx="177840" cy="1324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4231BA1-B79B-9BB4-474B-F199CD554A0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643172" y="1413064"/>
                <a:ext cx="1900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8A81661-B7C0-8ED9-5FE4-6B6A4847861E}"/>
                  </a:ext>
                </a:extLst>
              </p14:cNvPr>
              <p14:cNvContentPartPr/>
              <p14:nvPr/>
            </p14:nvContentPartPr>
            <p14:xfrm>
              <a:off x="8868092" y="1508104"/>
              <a:ext cx="93240" cy="135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8A81661-B7C0-8ED9-5FE4-6B6A4847861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861972" y="1501984"/>
                <a:ext cx="1054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5EAEA50-F6E0-2531-0B87-495DF8494268}"/>
                  </a:ext>
                </a:extLst>
              </p14:cNvPr>
              <p14:cNvContentPartPr/>
              <p14:nvPr/>
            </p14:nvContentPartPr>
            <p14:xfrm>
              <a:off x="8904452" y="1418824"/>
              <a:ext cx="62280" cy="18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5EAEA50-F6E0-2531-0B87-495DF849426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898332" y="1412704"/>
                <a:ext cx="745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0486657-991D-01A5-9710-6E5EA30C8689}"/>
                  </a:ext>
                </a:extLst>
              </p14:cNvPr>
              <p14:cNvContentPartPr/>
              <p14:nvPr/>
            </p14:nvContentPartPr>
            <p14:xfrm>
              <a:off x="8925692" y="1524664"/>
              <a:ext cx="151920" cy="399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0486657-991D-01A5-9710-6E5EA30C868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919572" y="1518544"/>
                <a:ext cx="1641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463D818-3F22-20FC-6F83-10E89C8465B1}"/>
                  </a:ext>
                </a:extLst>
              </p14:cNvPr>
              <p14:cNvContentPartPr/>
              <p14:nvPr/>
            </p14:nvContentPartPr>
            <p14:xfrm>
              <a:off x="8980412" y="1581184"/>
              <a:ext cx="149760" cy="500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463D818-3F22-20FC-6F83-10E89C8465B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974292" y="1575064"/>
                <a:ext cx="1620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2801FB8-D477-CC42-4F52-BBF6253317B6}"/>
                  </a:ext>
                </a:extLst>
              </p14:cNvPr>
              <p14:cNvContentPartPr/>
              <p14:nvPr/>
            </p14:nvContentPartPr>
            <p14:xfrm>
              <a:off x="9169772" y="1467784"/>
              <a:ext cx="48600" cy="125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2801FB8-D477-CC42-4F52-BBF6253317B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163652" y="1461664"/>
                <a:ext cx="6084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66B1399-E674-11E0-A5D3-5574A3EC6444}"/>
                  </a:ext>
                </a:extLst>
              </p14:cNvPr>
              <p14:cNvContentPartPr/>
              <p14:nvPr/>
            </p14:nvContentPartPr>
            <p14:xfrm>
              <a:off x="8970692" y="860464"/>
              <a:ext cx="211320" cy="1177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66B1399-E674-11E0-A5D3-5574A3EC644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964572" y="854344"/>
                <a:ext cx="2235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F447A76-5001-50D7-057A-DCA8D91C1223}"/>
                  </a:ext>
                </a:extLst>
              </p14:cNvPr>
              <p14:cNvContentPartPr/>
              <p14:nvPr/>
            </p14:nvContentPartPr>
            <p14:xfrm>
              <a:off x="630144" y="1484101"/>
              <a:ext cx="8280" cy="198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F447A76-5001-50D7-057A-DCA8D91C122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24024" y="1477981"/>
                <a:ext cx="20520" cy="3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396A61D3-4376-7453-9901-F8BDDE0F623D}"/>
              </a:ext>
            </a:extLst>
          </p:cNvPr>
          <p:cNvGrpSpPr/>
          <p:nvPr/>
        </p:nvGrpSpPr>
        <p:grpSpPr>
          <a:xfrm>
            <a:off x="502344" y="1414621"/>
            <a:ext cx="1493280" cy="432000"/>
            <a:chOff x="502344" y="1414621"/>
            <a:chExt cx="1493280" cy="43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0268B84-22F2-4BE0-0BAC-9B6F7641FFE4}"/>
                    </a:ext>
                  </a:extLst>
                </p14:cNvPr>
                <p14:cNvContentPartPr/>
                <p14:nvPr/>
              </p14:nvContentPartPr>
              <p14:xfrm>
                <a:off x="502344" y="1431541"/>
                <a:ext cx="356040" cy="388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0268B84-22F2-4BE0-0BAC-9B6F7641FFE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6224" y="1425421"/>
                  <a:ext cx="36828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ED9F474-02CF-6A52-536C-A98B55F597F8}"/>
                    </a:ext>
                  </a:extLst>
                </p14:cNvPr>
                <p14:cNvContentPartPr/>
                <p14:nvPr/>
              </p14:nvContentPartPr>
              <p14:xfrm>
                <a:off x="895824" y="1621621"/>
                <a:ext cx="293760" cy="225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ED9F474-02CF-6A52-536C-A98B55F597F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89704" y="1615501"/>
                  <a:ext cx="306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26489DB-8483-6741-73B1-481497EEEEEE}"/>
                    </a:ext>
                  </a:extLst>
                </p14:cNvPr>
                <p14:cNvContentPartPr/>
                <p14:nvPr/>
              </p14:nvContentPartPr>
              <p14:xfrm>
                <a:off x="934344" y="1709101"/>
                <a:ext cx="192960" cy="40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26489DB-8483-6741-73B1-481497EEEEE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28224" y="1702981"/>
                  <a:ext cx="205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19330FF-64A4-FED5-7FF6-FBBA790D65E6}"/>
                    </a:ext>
                  </a:extLst>
                </p14:cNvPr>
                <p14:cNvContentPartPr/>
                <p14:nvPr/>
              </p14:nvContentPartPr>
              <p14:xfrm>
                <a:off x="1196064" y="1414621"/>
                <a:ext cx="215640" cy="153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19330FF-64A4-FED5-7FF6-FBBA790D65E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89944" y="1408501"/>
                  <a:ext cx="227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E5AC5F3-5BF3-1872-E9D9-500AA3D4AC3B}"/>
                    </a:ext>
                  </a:extLst>
                </p14:cNvPr>
                <p14:cNvContentPartPr/>
                <p14:nvPr/>
              </p14:nvContentPartPr>
              <p14:xfrm>
                <a:off x="1605024" y="1650421"/>
                <a:ext cx="38880" cy="39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E5AC5F3-5BF3-1872-E9D9-500AA3D4AC3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598904" y="1644301"/>
                  <a:ext cx="51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59519FD-421B-27AD-4022-309D4321F329}"/>
                    </a:ext>
                  </a:extLst>
                </p14:cNvPr>
                <p14:cNvContentPartPr/>
                <p14:nvPr/>
              </p14:nvContentPartPr>
              <p14:xfrm>
                <a:off x="1607184" y="1773901"/>
                <a:ext cx="71640" cy="20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59519FD-421B-27AD-4022-309D4321F32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601064" y="1767781"/>
                  <a:ext cx="83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572F9E4-F7D1-7514-8C5F-7936338AF324}"/>
                    </a:ext>
                  </a:extLst>
                </p14:cNvPr>
                <p14:cNvContentPartPr/>
                <p14:nvPr/>
              </p14:nvContentPartPr>
              <p14:xfrm>
                <a:off x="1776744" y="1691461"/>
                <a:ext cx="165240" cy="16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572F9E4-F7D1-7514-8C5F-7936338AF32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770624" y="1685341"/>
                  <a:ext cx="177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D1DE70F-A1C7-904E-F2F3-829263B88912}"/>
                    </a:ext>
                  </a:extLst>
                </p14:cNvPr>
                <p14:cNvContentPartPr/>
                <p14:nvPr/>
              </p14:nvContentPartPr>
              <p14:xfrm>
                <a:off x="1806624" y="1780021"/>
                <a:ext cx="189000" cy="34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D1DE70F-A1C7-904E-F2F3-829263B8891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800504" y="1773901"/>
                  <a:ext cx="20124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125F7EF-1D9A-1DC5-1C79-0142C10FED6E}"/>
              </a:ext>
            </a:extLst>
          </p:cNvPr>
          <p:cNvGrpSpPr/>
          <p:nvPr/>
        </p:nvGrpSpPr>
        <p:grpSpPr>
          <a:xfrm>
            <a:off x="2339784" y="1317781"/>
            <a:ext cx="1904760" cy="525960"/>
            <a:chOff x="2339784" y="1317781"/>
            <a:chExt cx="1904760" cy="52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A0BAD63-502E-97ED-DF5B-4AE712241B7D}"/>
                    </a:ext>
                  </a:extLst>
                </p14:cNvPr>
                <p14:cNvContentPartPr/>
                <p14:nvPr/>
              </p14:nvContentPartPr>
              <p14:xfrm>
                <a:off x="2339784" y="1317781"/>
                <a:ext cx="207720" cy="525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A0BAD63-502E-97ED-DF5B-4AE712241B7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333664" y="1311661"/>
                  <a:ext cx="21996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ACD3E60-2D27-3EBC-73CC-BBE788A37BA7}"/>
                    </a:ext>
                  </a:extLst>
                </p14:cNvPr>
                <p14:cNvContentPartPr/>
                <p14:nvPr/>
              </p14:nvContentPartPr>
              <p14:xfrm>
                <a:off x="2697264" y="1403461"/>
                <a:ext cx="195120" cy="425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ACD3E60-2D27-3EBC-73CC-BBE788A37BA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91144" y="1397341"/>
                  <a:ext cx="20736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F12A1DD-DF3E-A448-CAA7-0CA053D5242D}"/>
                    </a:ext>
                  </a:extLst>
                </p14:cNvPr>
                <p14:cNvContentPartPr/>
                <p14:nvPr/>
              </p14:nvContentPartPr>
              <p14:xfrm>
                <a:off x="2995344" y="1591021"/>
                <a:ext cx="180360" cy="162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F12A1DD-DF3E-A448-CAA7-0CA053D5242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989224" y="1584901"/>
                  <a:ext cx="1926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D70FBC8-2732-9767-FB09-AC9100D41110}"/>
                    </a:ext>
                  </a:extLst>
                </p14:cNvPr>
                <p14:cNvContentPartPr/>
                <p14:nvPr/>
              </p14:nvContentPartPr>
              <p14:xfrm>
                <a:off x="2987064" y="1599661"/>
                <a:ext cx="165600" cy="203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D70FBC8-2732-9767-FB09-AC9100D4111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980944" y="1593541"/>
                  <a:ext cx="1778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66B5E7F-E0D2-B131-ECA8-A27A2C721678}"/>
                    </a:ext>
                  </a:extLst>
                </p14:cNvPr>
                <p14:cNvContentPartPr/>
                <p14:nvPr/>
              </p14:nvContentPartPr>
              <p14:xfrm>
                <a:off x="3174264" y="1389061"/>
                <a:ext cx="183960" cy="137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66B5E7F-E0D2-B131-ECA8-A27A2C72167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168144" y="1382941"/>
                  <a:ext cx="1962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58C09DC-433F-76CC-D39A-FEA3F9A5B9AF}"/>
                    </a:ext>
                  </a:extLst>
                </p14:cNvPr>
                <p14:cNvContentPartPr/>
                <p14:nvPr/>
              </p14:nvContentPartPr>
              <p14:xfrm>
                <a:off x="3356064" y="1670221"/>
                <a:ext cx="21240" cy="147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58C09DC-433F-76CC-D39A-FEA3F9A5B9A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349944" y="1664101"/>
                  <a:ext cx="33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2B41B34-8B39-686A-82F7-0C879C49109C}"/>
                    </a:ext>
                  </a:extLst>
                </p14:cNvPr>
                <p14:cNvContentPartPr/>
                <p14:nvPr/>
              </p14:nvContentPartPr>
              <p14:xfrm>
                <a:off x="3606984" y="1373941"/>
                <a:ext cx="228960" cy="407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2B41B34-8B39-686A-82F7-0C879C49109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600864" y="1367821"/>
                  <a:ext cx="24120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12C67B6-A289-E288-BD3E-D73C5789309F}"/>
                    </a:ext>
                  </a:extLst>
                </p14:cNvPr>
                <p14:cNvContentPartPr/>
                <p14:nvPr/>
              </p14:nvContentPartPr>
              <p14:xfrm>
                <a:off x="3908664" y="1586341"/>
                <a:ext cx="133200" cy="202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12C67B6-A289-E288-BD3E-D73C5789309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902544" y="1580221"/>
                  <a:ext cx="1454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C38C4C1-7E29-3A98-BA77-04FE5D3BE90B}"/>
                    </a:ext>
                  </a:extLst>
                </p14:cNvPr>
                <p14:cNvContentPartPr/>
                <p14:nvPr/>
              </p14:nvContentPartPr>
              <p14:xfrm>
                <a:off x="4082184" y="1374661"/>
                <a:ext cx="162360" cy="1504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C38C4C1-7E29-3A98-BA77-04FE5D3BE90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076064" y="1368541"/>
                  <a:ext cx="174600" cy="16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E521F97-2335-60A5-30F1-CDE89B088668}"/>
                  </a:ext>
                </a:extLst>
              </p14:cNvPr>
              <p14:cNvContentPartPr/>
              <p14:nvPr/>
            </p14:nvContentPartPr>
            <p14:xfrm>
              <a:off x="4306464" y="1709101"/>
              <a:ext cx="54720" cy="1828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E521F97-2335-60A5-30F1-CDE89B08866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300344" y="1702981"/>
                <a:ext cx="66960" cy="19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FBA4D19-F3EE-ED20-4C36-21C3B9B8831B}"/>
              </a:ext>
            </a:extLst>
          </p:cNvPr>
          <p:cNvGrpSpPr/>
          <p:nvPr/>
        </p:nvGrpSpPr>
        <p:grpSpPr>
          <a:xfrm>
            <a:off x="4532904" y="1313101"/>
            <a:ext cx="970200" cy="704520"/>
            <a:chOff x="4532904" y="1313101"/>
            <a:chExt cx="970200" cy="70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91C5EEF-4555-3F17-AB89-D54C40AAF67F}"/>
                    </a:ext>
                  </a:extLst>
                </p14:cNvPr>
                <p14:cNvContentPartPr/>
                <p14:nvPr/>
              </p14:nvContentPartPr>
              <p14:xfrm>
                <a:off x="4532904" y="1445581"/>
                <a:ext cx="230400" cy="424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91C5EEF-4555-3F17-AB89-D54C40AAF67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526784" y="1439461"/>
                  <a:ext cx="24264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07E2384-1FB8-CD75-957E-EBC9C4CB2F1D}"/>
                    </a:ext>
                  </a:extLst>
                </p14:cNvPr>
                <p14:cNvContentPartPr/>
                <p14:nvPr/>
              </p14:nvContentPartPr>
              <p14:xfrm>
                <a:off x="4841784" y="1620901"/>
                <a:ext cx="236880" cy="396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07E2384-1FB8-CD75-957E-EBC9C4CB2F1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835664" y="1614781"/>
                  <a:ext cx="24912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6162782-624E-E8C2-F8A8-C48518523A98}"/>
                    </a:ext>
                  </a:extLst>
                </p14:cNvPr>
                <p14:cNvContentPartPr/>
                <p14:nvPr/>
              </p14:nvContentPartPr>
              <p14:xfrm>
                <a:off x="5072184" y="1439101"/>
                <a:ext cx="167040" cy="173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6162782-624E-E8C2-F8A8-C48518523A9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066064" y="1432981"/>
                  <a:ext cx="1792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8C5C497-678D-DEB4-80A5-C38C1ED6C777}"/>
                    </a:ext>
                  </a:extLst>
                </p14:cNvPr>
                <p14:cNvContentPartPr/>
                <p14:nvPr/>
              </p14:nvContentPartPr>
              <p14:xfrm>
                <a:off x="5304384" y="1313101"/>
                <a:ext cx="198720" cy="549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8C5C497-678D-DEB4-80A5-C38C1ED6C77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298264" y="1306981"/>
                  <a:ext cx="210960" cy="56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1D34D09-4570-D43F-F94D-828C28E4E974}"/>
              </a:ext>
            </a:extLst>
          </p:cNvPr>
          <p:cNvGrpSpPr/>
          <p:nvPr/>
        </p:nvGrpSpPr>
        <p:grpSpPr>
          <a:xfrm>
            <a:off x="5956704" y="1516501"/>
            <a:ext cx="1068480" cy="363240"/>
            <a:chOff x="5956704" y="1516501"/>
            <a:chExt cx="106848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6775943-06AA-CEA4-D012-3C50B9E2EE08}"/>
                    </a:ext>
                  </a:extLst>
                </p14:cNvPr>
                <p14:cNvContentPartPr/>
                <p14:nvPr/>
              </p14:nvContentPartPr>
              <p14:xfrm>
                <a:off x="5956704" y="1700101"/>
                <a:ext cx="119520" cy="179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6775943-06AA-CEA4-D012-3C50B9E2EE0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950584" y="1693981"/>
                  <a:ext cx="1317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31943DE-5F9B-5195-2350-0D00DE3BBF0A}"/>
                    </a:ext>
                  </a:extLst>
                </p14:cNvPr>
                <p14:cNvContentPartPr/>
                <p14:nvPr/>
              </p14:nvContentPartPr>
              <p14:xfrm>
                <a:off x="6076224" y="1747621"/>
                <a:ext cx="120240" cy="99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31943DE-5F9B-5195-2350-0D00DE3BBF0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070104" y="1741501"/>
                  <a:ext cx="132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73E168E-4E88-C218-3B07-236B25C46857}"/>
                    </a:ext>
                  </a:extLst>
                </p14:cNvPr>
                <p14:cNvContentPartPr/>
                <p14:nvPr/>
              </p14:nvContentPartPr>
              <p14:xfrm>
                <a:off x="6202584" y="1516501"/>
                <a:ext cx="87120" cy="348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73E168E-4E88-C218-3B07-236B25C4685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196464" y="1510381"/>
                  <a:ext cx="9936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768286C-2F43-B038-84DE-5737D81E0CDE}"/>
                    </a:ext>
                  </a:extLst>
                </p14:cNvPr>
                <p14:cNvContentPartPr/>
                <p14:nvPr/>
              </p14:nvContentPartPr>
              <p14:xfrm>
                <a:off x="6305904" y="1715941"/>
                <a:ext cx="196200" cy="135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768286C-2F43-B038-84DE-5737D81E0CD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299784" y="1709821"/>
                  <a:ext cx="208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B337872-D693-B8F4-ABA6-58118AE39B9D}"/>
                    </a:ext>
                  </a:extLst>
                </p14:cNvPr>
                <p14:cNvContentPartPr/>
                <p14:nvPr/>
              </p14:nvContentPartPr>
              <p14:xfrm>
                <a:off x="6481944" y="1528741"/>
                <a:ext cx="74160" cy="272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B337872-D693-B8F4-ABA6-58118AE39B9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475824" y="1522621"/>
                  <a:ext cx="864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978C64E-00F8-F102-648B-301B18946CBF}"/>
                    </a:ext>
                  </a:extLst>
                </p14:cNvPr>
                <p14:cNvContentPartPr/>
                <p14:nvPr/>
              </p14:nvContentPartPr>
              <p14:xfrm>
                <a:off x="6447384" y="1653301"/>
                <a:ext cx="271080" cy="1602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978C64E-00F8-F102-648B-301B18946CB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41264" y="1647181"/>
                  <a:ext cx="283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0DB5ABE-5FD6-D3DF-B395-EDFA8507C0BC}"/>
                    </a:ext>
                  </a:extLst>
                </p14:cNvPr>
                <p14:cNvContentPartPr/>
                <p14:nvPr/>
              </p14:nvContentPartPr>
              <p14:xfrm>
                <a:off x="6615144" y="1582741"/>
                <a:ext cx="75240" cy="41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0DB5ABE-5FD6-D3DF-B395-EDFA8507C0B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609024" y="1576621"/>
                  <a:ext cx="874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2D72039-31AB-858E-7479-30BD9CC7DCEC}"/>
                    </a:ext>
                  </a:extLst>
                </p14:cNvPr>
                <p14:cNvContentPartPr/>
                <p14:nvPr/>
              </p14:nvContentPartPr>
              <p14:xfrm>
                <a:off x="6720624" y="1669141"/>
                <a:ext cx="121320" cy="146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2D72039-31AB-858E-7479-30BD9CC7DCE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714504" y="1663021"/>
                  <a:ext cx="133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605BD26-404B-14E4-512D-B8F3523D913D}"/>
                    </a:ext>
                  </a:extLst>
                </p14:cNvPr>
                <p14:cNvContentPartPr/>
                <p14:nvPr/>
              </p14:nvContentPartPr>
              <p14:xfrm>
                <a:off x="6858144" y="1652221"/>
                <a:ext cx="167040" cy="159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605BD26-404B-14E4-512D-B8F3523D913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852024" y="1646101"/>
                  <a:ext cx="17928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E8787FF-470F-4CE5-2BA1-FA06F432BA43}"/>
              </a:ext>
            </a:extLst>
          </p:cNvPr>
          <p:cNvGrpSpPr/>
          <p:nvPr/>
        </p:nvGrpSpPr>
        <p:grpSpPr>
          <a:xfrm>
            <a:off x="7238304" y="1577701"/>
            <a:ext cx="239400" cy="269280"/>
            <a:chOff x="7238304" y="1577701"/>
            <a:chExt cx="239400" cy="26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21C3E31-309F-1A54-D018-A1A0F9FD1AAD}"/>
                    </a:ext>
                  </a:extLst>
                </p14:cNvPr>
                <p14:cNvContentPartPr/>
                <p14:nvPr/>
              </p14:nvContentPartPr>
              <p14:xfrm>
                <a:off x="7248744" y="1577701"/>
                <a:ext cx="58680" cy="246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21C3E31-309F-1A54-D018-A1A0F9FD1AA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242624" y="1571581"/>
                  <a:ext cx="709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BBB52C7-CA99-A9C2-1E15-6F64453AF5C0}"/>
                    </a:ext>
                  </a:extLst>
                </p14:cNvPr>
                <p14:cNvContentPartPr/>
                <p14:nvPr/>
              </p14:nvContentPartPr>
              <p14:xfrm>
                <a:off x="7238304" y="1706221"/>
                <a:ext cx="239400" cy="140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BBB52C7-CA99-A9C2-1E15-6F64453AF5C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232184" y="1700101"/>
                  <a:ext cx="25164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C14F595-9ECA-B9CB-9C91-09B625CFCAF8}"/>
              </a:ext>
            </a:extLst>
          </p:cNvPr>
          <p:cNvGrpSpPr/>
          <p:nvPr/>
        </p:nvGrpSpPr>
        <p:grpSpPr>
          <a:xfrm>
            <a:off x="1182384" y="2319661"/>
            <a:ext cx="1491480" cy="416880"/>
            <a:chOff x="1182384" y="2319661"/>
            <a:chExt cx="149148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8294597-C96F-7CFA-22EB-B5D21E59C2B2}"/>
                    </a:ext>
                  </a:extLst>
                </p14:cNvPr>
                <p14:cNvContentPartPr/>
                <p14:nvPr/>
              </p14:nvContentPartPr>
              <p14:xfrm>
                <a:off x="1182384" y="2502541"/>
                <a:ext cx="185760" cy="222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8294597-C96F-7CFA-22EB-B5D21E59C2B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76264" y="2496421"/>
                  <a:ext cx="1980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92EC141-6026-B420-DB84-AFE486DC2143}"/>
                    </a:ext>
                  </a:extLst>
                </p14:cNvPr>
                <p14:cNvContentPartPr/>
                <p14:nvPr/>
              </p14:nvContentPartPr>
              <p14:xfrm>
                <a:off x="1564704" y="2319661"/>
                <a:ext cx="234360" cy="382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92EC141-6026-B420-DB84-AFE486DC214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558584" y="2313541"/>
                  <a:ext cx="24660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89F9DB1-F232-C6A3-9734-7BC1835B4B5B}"/>
                    </a:ext>
                  </a:extLst>
                </p14:cNvPr>
                <p14:cNvContentPartPr/>
                <p14:nvPr/>
              </p14:nvContentPartPr>
              <p14:xfrm>
                <a:off x="1866744" y="2542861"/>
                <a:ext cx="222480" cy="154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89F9DB1-F232-C6A3-9734-7BC1835B4B5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860624" y="2536741"/>
                  <a:ext cx="2347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FF7F934-E17E-6B74-87BF-0B56EB6C0C27}"/>
                    </a:ext>
                  </a:extLst>
                </p14:cNvPr>
                <p14:cNvContentPartPr/>
                <p14:nvPr/>
              </p14:nvContentPartPr>
              <p14:xfrm>
                <a:off x="1912104" y="2557981"/>
                <a:ext cx="178200" cy="152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FF7F934-E17E-6B74-87BF-0B56EB6C0C2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905984" y="2551861"/>
                  <a:ext cx="190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7400171-9EC3-D30A-EF59-D830A246BA23}"/>
                    </a:ext>
                  </a:extLst>
                </p14:cNvPr>
                <p14:cNvContentPartPr/>
                <p14:nvPr/>
              </p14:nvContentPartPr>
              <p14:xfrm>
                <a:off x="2146104" y="2383741"/>
                <a:ext cx="167040" cy="1540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7400171-9EC3-D30A-EF59-D830A246BA2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139984" y="2377621"/>
                  <a:ext cx="1792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964A51D-D0E6-02C0-FAD7-06A1A74E2D4A}"/>
                    </a:ext>
                  </a:extLst>
                </p14:cNvPr>
                <p14:cNvContentPartPr/>
                <p14:nvPr/>
              </p14:nvContentPartPr>
              <p14:xfrm>
                <a:off x="2556144" y="2545381"/>
                <a:ext cx="14400" cy="191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964A51D-D0E6-02C0-FAD7-06A1A74E2D4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550024" y="2539261"/>
                  <a:ext cx="266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AF1E810-209D-8DD1-6AF7-34E010C348B1}"/>
                    </a:ext>
                  </a:extLst>
                </p14:cNvPr>
                <p14:cNvContentPartPr/>
                <p14:nvPr/>
              </p14:nvContentPartPr>
              <p14:xfrm>
                <a:off x="2447064" y="2609821"/>
                <a:ext cx="226800" cy="48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AF1E810-209D-8DD1-6AF7-34E010C348B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440944" y="2603701"/>
                  <a:ext cx="23904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F8D351E-86F4-EBB8-2B81-AF09C57C4484}"/>
              </a:ext>
            </a:extLst>
          </p:cNvPr>
          <p:cNvGrpSpPr/>
          <p:nvPr/>
        </p:nvGrpSpPr>
        <p:grpSpPr>
          <a:xfrm>
            <a:off x="2952504" y="2332981"/>
            <a:ext cx="3499920" cy="519120"/>
            <a:chOff x="2952504" y="2332981"/>
            <a:chExt cx="3499920" cy="51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BF52E04-EBB1-00A2-23FC-DCA25CA1CA68}"/>
                    </a:ext>
                  </a:extLst>
                </p14:cNvPr>
                <p14:cNvContentPartPr/>
                <p14:nvPr/>
              </p14:nvContentPartPr>
              <p14:xfrm>
                <a:off x="2952504" y="2598661"/>
                <a:ext cx="280800" cy="1746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BF52E04-EBB1-00A2-23FC-DCA25CA1CA6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946384" y="2592541"/>
                  <a:ext cx="2930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5B3643F-DC30-A6C7-5102-97A0BDCC793D}"/>
                    </a:ext>
                  </a:extLst>
                </p14:cNvPr>
                <p14:cNvContentPartPr/>
                <p14:nvPr/>
              </p14:nvContentPartPr>
              <p14:xfrm>
                <a:off x="3079584" y="2580661"/>
                <a:ext cx="145080" cy="189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5B3643F-DC30-A6C7-5102-97A0BDCC793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073464" y="2574541"/>
                  <a:ext cx="157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942C663-945B-B072-1BF9-C81E6134B3CA}"/>
                    </a:ext>
                  </a:extLst>
                </p14:cNvPr>
                <p14:cNvContentPartPr/>
                <p14:nvPr/>
              </p14:nvContentPartPr>
              <p14:xfrm>
                <a:off x="3464424" y="2332981"/>
                <a:ext cx="222840" cy="4698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942C663-945B-B072-1BF9-C81E6134B3C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458304" y="2326861"/>
                  <a:ext cx="23508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7323ED6-7DDE-E9D6-7133-4632CCB97E46}"/>
                    </a:ext>
                  </a:extLst>
                </p14:cNvPr>
                <p14:cNvContentPartPr/>
                <p14:nvPr/>
              </p14:nvContentPartPr>
              <p14:xfrm>
                <a:off x="3748464" y="2583181"/>
                <a:ext cx="167400" cy="2278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7323ED6-7DDE-E9D6-7133-4632CCB97E4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742344" y="2577061"/>
                  <a:ext cx="1796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D707752-19A0-A9D8-83A2-78D43DF6A4A2}"/>
                    </a:ext>
                  </a:extLst>
                </p14:cNvPr>
                <p14:cNvContentPartPr/>
                <p14:nvPr/>
              </p14:nvContentPartPr>
              <p14:xfrm>
                <a:off x="3924504" y="2413261"/>
                <a:ext cx="209160" cy="1540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D707752-19A0-A9D8-83A2-78D43DF6A4A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918384" y="2407141"/>
                  <a:ext cx="2214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EB8AFF0-41DB-8C7D-1C9A-428A76075741}"/>
                    </a:ext>
                  </a:extLst>
                </p14:cNvPr>
                <p14:cNvContentPartPr/>
                <p14:nvPr/>
              </p14:nvContentPartPr>
              <p14:xfrm>
                <a:off x="4362264" y="2618821"/>
                <a:ext cx="181440" cy="316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EB8AFF0-41DB-8C7D-1C9A-428A7607574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356144" y="2612701"/>
                  <a:ext cx="193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B863254-5326-B111-D9E4-A7A2F27583F3}"/>
                    </a:ext>
                  </a:extLst>
                </p14:cNvPr>
                <p14:cNvContentPartPr/>
                <p14:nvPr/>
              </p14:nvContentPartPr>
              <p14:xfrm>
                <a:off x="4355784" y="2689741"/>
                <a:ext cx="236880" cy="687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B863254-5326-B111-D9E4-A7A2F27583F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349664" y="2683621"/>
                  <a:ext cx="2491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92CF271-558D-B11F-D417-E74F806E41F8}"/>
                    </a:ext>
                  </a:extLst>
                </p14:cNvPr>
                <p14:cNvContentPartPr/>
                <p14:nvPr/>
              </p14:nvContentPartPr>
              <p14:xfrm>
                <a:off x="4781304" y="2608381"/>
                <a:ext cx="339120" cy="208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92CF271-558D-B11F-D417-E74F806E41F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775184" y="2602261"/>
                  <a:ext cx="3513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2CD3ACC-B0F5-9BDD-1CE2-E8057185E94E}"/>
                    </a:ext>
                  </a:extLst>
                </p14:cNvPr>
                <p14:cNvContentPartPr/>
                <p14:nvPr/>
              </p14:nvContentPartPr>
              <p14:xfrm>
                <a:off x="5189544" y="2353861"/>
                <a:ext cx="257400" cy="4438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2CD3ACC-B0F5-9BDD-1CE2-E8057185E94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183424" y="2347741"/>
                  <a:ext cx="26964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2F95904-9AAB-9C88-3BEB-45B4D3C9DF34}"/>
                    </a:ext>
                  </a:extLst>
                </p14:cNvPr>
                <p14:cNvContentPartPr/>
                <p14:nvPr/>
              </p14:nvContentPartPr>
              <p14:xfrm>
                <a:off x="5500944" y="2689381"/>
                <a:ext cx="186480" cy="1627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2F95904-9AAB-9C88-3BEB-45B4D3C9DF3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494824" y="2683261"/>
                  <a:ext cx="1987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89CEA3A-ABF4-52EC-F726-17F13A35668C}"/>
                    </a:ext>
                  </a:extLst>
                </p14:cNvPr>
                <p14:cNvContentPartPr/>
                <p14:nvPr/>
              </p14:nvContentPartPr>
              <p14:xfrm>
                <a:off x="5690304" y="2665981"/>
                <a:ext cx="145800" cy="22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89CEA3A-ABF4-52EC-F726-17F13A35668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684184" y="2659861"/>
                  <a:ext cx="1580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5D53BA8-19F7-A675-760C-54773F5EAD37}"/>
                    </a:ext>
                  </a:extLst>
                </p14:cNvPr>
                <p14:cNvContentPartPr/>
                <p14:nvPr/>
              </p14:nvContentPartPr>
              <p14:xfrm>
                <a:off x="5962464" y="2577781"/>
                <a:ext cx="217800" cy="1476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5D53BA8-19F7-A675-760C-54773F5EAD3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956344" y="2571661"/>
                  <a:ext cx="2300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CC10D49-C51F-FD5F-BD06-49993F8E3F2E}"/>
                    </a:ext>
                  </a:extLst>
                </p14:cNvPr>
                <p14:cNvContentPartPr/>
                <p14:nvPr/>
              </p14:nvContentPartPr>
              <p14:xfrm>
                <a:off x="6035904" y="2567701"/>
                <a:ext cx="221400" cy="180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CC10D49-C51F-FD5F-BD06-49993F8E3F2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029784" y="2561581"/>
                  <a:ext cx="2336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BAE4619-0A5C-648E-F72C-79CBC411B3C7}"/>
                    </a:ext>
                  </a:extLst>
                </p14:cNvPr>
                <p14:cNvContentPartPr/>
                <p14:nvPr/>
              </p14:nvContentPartPr>
              <p14:xfrm>
                <a:off x="6305544" y="2484541"/>
                <a:ext cx="146880" cy="234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BAE4619-0A5C-648E-F72C-79CBC411B3C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299424" y="2478421"/>
                  <a:ext cx="15912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82FCD5E3-A132-FA84-C917-61505E9513D6}"/>
              </a:ext>
            </a:extLst>
          </p:cNvPr>
          <p:cNvGrpSpPr/>
          <p:nvPr/>
        </p:nvGrpSpPr>
        <p:grpSpPr>
          <a:xfrm>
            <a:off x="1119024" y="3105541"/>
            <a:ext cx="225720" cy="359640"/>
            <a:chOff x="1119024" y="3105541"/>
            <a:chExt cx="225720" cy="3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76F63D7-CC5D-8288-8B84-C4FBDB31887B}"/>
                    </a:ext>
                  </a:extLst>
                </p14:cNvPr>
                <p14:cNvContentPartPr/>
                <p14:nvPr/>
              </p14:nvContentPartPr>
              <p14:xfrm>
                <a:off x="1119024" y="3105541"/>
                <a:ext cx="225720" cy="3596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76F63D7-CC5D-8288-8B84-C4FBDB31887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12904" y="3099421"/>
                  <a:ext cx="23796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B4797EE-4BA6-0A1F-5AF4-F8C7BD48ADE7}"/>
                    </a:ext>
                  </a:extLst>
                </p14:cNvPr>
                <p14:cNvContentPartPr/>
                <p14:nvPr/>
              </p14:nvContentPartPr>
              <p14:xfrm>
                <a:off x="1131624" y="3297421"/>
                <a:ext cx="195840" cy="442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B4797EE-4BA6-0A1F-5AF4-F8C7BD48ADE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25504" y="3291301"/>
                  <a:ext cx="20808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82ADBA79-EFE6-48BA-0EF3-43A61292D311}"/>
              </a:ext>
            </a:extLst>
          </p:cNvPr>
          <p:cNvGrpSpPr/>
          <p:nvPr/>
        </p:nvGrpSpPr>
        <p:grpSpPr>
          <a:xfrm>
            <a:off x="1567584" y="3078901"/>
            <a:ext cx="1121400" cy="344520"/>
            <a:chOff x="1567584" y="3078901"/>
            <a:chExt cx="1121400" cy="3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A38345F-0482-F069-A31E-7FE9D3C84B7B}"/>
                    </a:ext>
                  </a:extLst>
                </p14:cNvPr>
                <p14:cNvContentPartPr/>
                <p14:nvPr/>
              </p14:nvContentPartPr>
              <p14:xfrm>
                <a:off x="1567584" y="3078901"/>
                <a:ext cx="177480" cy="3229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A38345F-0482-F069-A31E-7FE9D3C84B7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561464" y="3072781"/>
                  <a:ext cx="1897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0DC1DCC-285E-0407-4211-22DAFBB1687E}"/>
                    </a:ext>
                  </a:extLst>
                </p14:cNvPr>
                <p14:cNvContentPartPr/>
                <p14:nvPr/>
              </p14:nvContentPartPr>
              <p14:xfrm>
                <a:off x="1821744" y="3239821"/>
                <a:ext cx="121680" cy="150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0DC1DCC-285E-0407-4211-22DAFBB1687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815624" y="3233701"/>
                  <a:ext cx="133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33187A4-0A8C-F06B-DC5A-F0507A7B8EEF}"/>
                    </a:ext>
                  </a:extLst>
                </p14:cNvPr>
                <p14:cNvContentPartPr/>
                <p14:nvPr/>
              </p14:nvContentPartPr>
              <p14:xfrm>
                <a:off x="1826064" y="3225421"/>
                <a:ext cx="140400" cy="1980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33187A4-0A8C-F06B-DC5A-F0507A7B8EE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819944" y="3219301"/>
                  <a:ext cx="1526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00BD1B4-5D12-8899-996B-97FA002DEC15}"/>
                    </a:ext>
                  </a:extLst>
                </p14:cNvPr>
                <p14:cNvContentPartPr/>
                <p14:nvPr/>
              </p14:nvContentPartPr>
              <p14:xfrm>
                <a:off x="2003904" y="3096901"/>
                <a:ext cx="143640" cy="1108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00BD1B4-5D12-8899-996B-97FA002DEC1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997784" y="3090781"/>
                  <a:ext cx="155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831C1A6-FD63-84AD-95A3-FEE611377E36}"/>
                    </a:ext>
                  </a:extLst>
                </p14:cNvPr>
                <p14:cNvContentPartPr/>
                <p14:nvPr/>
              </p14:nvContentPartPr>
              <p14:xfrm>
                <a:off x="2173824" y="3272941"/>
                <a:ext cx="142560" cy="169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831C1A6-FD63-84AD-95A3-FEE611377E3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167704" y="3266821"/>
                  <a:ext cx="154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1D3145B-EED2-3B9E-5423-E7C71BCBCDB6}"/>
                    </a:ext>
                  </a:extLst>
                </p14:cNvPr>
                <p14:cNvContentPartPr/>
                <p14:nvPr/>
              </p14:nvContentPartPr>
              <p14:xfrm>
                <a:off x="2182824" y="3334141"/>
                <a:ext cx="197280" cy="25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1D3145B-EED2-3B9E-5423-E7C71BCBCDB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176704" y="3328021"/>
                  <a:ext cx="209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D6DF728-6641-E324-BDE0-4ECF3617B5F1}"/>
                    </a:ext>
                  </a:extLst>
                </p14:cNvPr>
                <p14:cNvContentPartPr/>
                <p14:nvPr/>
              </p14:nvContentPartPr>
              <p14:xfrm>
                <a:off x="2500704" y="3125701"/>
                <a:ext cx="188280" cy="2232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D6DF728-6641-E324-BDE0-4ECF3617B5F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494584" y="3119581"/>
                  <a:ext cx="200520" cy="23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5355B487-06ED-5B64-E3FB-FCDE775E85C3}"/>
                  </a:ext>
                </a:extLst>
              </p14:cNvPr>
              <p14:cNvContentPartPr/>
              <p14:nvPr/>
            </p14:nvContentPartPr>
            <p14:xfrm>
              <a:off x="3146184" y="3318661"/>
              <a:ext cx="42480" cy="2289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5355B487-06ED-5B64-E3FB-FCDE775E85C3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3140064" y="3312541"/>
                <a:ext cx="54720" cy="24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0B27D53F-3F48-F6F0-5B9D-CCBF02D2A9F3}"/>
              </a:ext>
            </a:extLst>
          </p:cNvPr>
          <p:cNvGrpSpPr/>
          <p:nvPr/>
        </p:nvGrpSpPr>
        <p:grpSpPr>
          <a:xfrm>
            <a:off x="3623544" y="3081421"/>
            <a:ext cx="1170720" cy="567720"/>
            <a:chOff x="3623544" y="3081421"/>
            <a:chExt cx="1170720" cy="56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6669D58-4904-FE8D-524E-E49F0CABD226}"/>
                    </a:ext>
                  </a:extLst>
                </p14:cNvPr>
                <p14:cNvContentPartPr/>
                <p14:nvPr/>
              </p14:nvContentPartPr>
              <p14:xfrm>
                <a:off x="3626784" y="3105901"/>
                <a:ext cx="170280" cy="330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6669D58-4904-FE8D-524E-E49F0CABD22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620664" y="3099781"/>
                  <a:ext cx="1825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CBD2C73-D712-A574-B14B-9E2517700E04}"/>
                    </a:ext>
                  </a:extLst>
                </p14:cNvPr>
                <p14:cNvContentPartPr/>
                <p14:nvPr/>
              </p14:nvContentPartPr>
              <p14:xfrm>
                <a:off x="3623544" y="3320101"/>
                <a:ext cx="187200" cy="13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CBD2C73-D712-A574-B14B-9E2517700E0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617424" y="3313981"/>
                  <a:ext cx="199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ED36A53-9F0F-6374-6791-40A9B5106F5F}"/>
                    </a:ext>
                  </a:extLst>
                </p14:cNvPr>
                <p14:cNvContentPartPr/>
                <p14:nvPr/>
              </p14:nvContentPartPr>
              <p14:xfrm>
                <a:off x="3756744" y="3081421"/>
                <a:ext cx="160920" cy="162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ED36A53-9F0F-6374-6791-40A9B5106F5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750624" y="3075301"/>
                  <a:ext cx="173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381C99D-96BC-4D3F-AE35-E6685FA16F4A}"/>
                    </a:ext>
                  </a:extLst>
                </p14:cNvPr>
                <p14:cNvContentPartPr/>
                <p14:nvPr/>
              </p14:nvContentPartPr>
              <p14:xfrm>
                <a:off x="3833784" y="3102661"/>
                <a:ext cx="48240" cy="979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381C99D-96BC-4D3F-AE35-E6685FA16F4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827664" y="3096541"/>
                  <a:ext cx="604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72B3311-D61E-9766-627E-F85477D050D0}"/>
                    </a:ext>
                  </a:extLst>
                </p14:cNvPr>
                <p14:cNvContentPartPr/>
                <p14:nvPr/>
              </p14:nvContentPartPr>
              <p14:xfrm>
                <a:off x="3979224" y="3139741"/>
                <a:ext cx="186840" cy="3495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72B3311-D61E-9766-627E-F85477D050D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973104" y="3133621"/>
                  <a:ext cx="1990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0EB7CEB-7802-41F2-69C1-3FC52A0D6C0B}"/>
                    </a:ext>
                  </a:extLst>
                </p14:cNvPr>
                <p14:cNvContentPartPr/>
                <p14:nvPr/>
              </p14:nvContentPartPr>
              <p14:xfrm>
                <a:off x="4167144" y="3279061"/>
                <a:ext cx="265680" cy="370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0EB7CEB-7802-41F2-69C1-3FC52A0D6C0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161024" y="3272941"/>
                  <a:ext cx="2779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D71AD38-21C8-CE6B-A2EA-2DF407DCC0EB}"/>
                    </a:ext>
                  </a:extLst>
                </p14:cNvPr>
                <p14:cNvContentPartPr/>
                <p14:nvPr/>
              </p14:nvContentPartPr>
              <p14:xfrm>
                <a:off x="4390344" y="3117421"/>
                <a:ext cx="187920" cy="119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D71AD38-21C8-CE6B-A2EA-2DF407DCC0E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384224" y="3111301"/>
                  <a:ext cx="200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A6CF865-0636-53C4-D3B3-BECEDBD1C377}"/>
                    </a:ext>
                  </a:extLst>
                </p14:cNvPr>
                <p14:cNvContentPartPr/>
                <p14:nvPr/>
              </p14:nvContentPartPr>
              <p14:xfrm>
                <a:off x="4665744" y="3302821"/>
                <a:ext cx="35280" cy="158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A6CF865-0636-53C4-D3B3-BECEDBD1C37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659624" y="3296701"/>
                  <a:ext cx="475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95C532E-60A8-60C0-B1F2-512FCB39C748}"/>
                    </a:ext>
                  </a:extLst>
                </p14:cNvPr>
                <p14:cNvContentPartPr/>
                <p14:nvPr/>
              </p14:nvContentPartPr>
              <p14:xfrm>
                <a:off x="4594824" y="3349981"/>
                <a:ext cx="199440" cy="40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95C532E-60A8-60C0-B1F2-512FCB39C74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588704" y="3343861"/>
                  <a:ext cx="21168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CC0E04AF-FF8A-6890-8238-12BC2124BD55}"/>
              </a:ext>
            </a:extLst>
          </p:cNvPr>
          <p:cNvGrpSpPr/>
          <p:nvPr/>
        </p:nvGrpSpPr>
        <p:grpSpPr>
          <a:xfrm>
            <a:off x="5074704" y="3020941"/>
            <a:ext cx="1355400" cy="412200"/>
            <a:chOff x="5074704" y="3020941"/>
            <a:chExt cx="135540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65AC68F-E037-7796-73A8-F940A29F2F68}"/>
                    </a:ext>
                  </a:extLst>
                </p14:cNvPr>
                <p14:cNvContentPartPr/>
                <p14:nvPr/>
              </p14:nvContentPartPr>
              <p14:xfrm>
                <a:off x="5074704" y="3060541"/>
                <a:ext cx="225000" cy="3726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65AC68F-E037-7796-73A8-F940A29F2F6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068584" y="3054421"/>
                  <a:ext cx="23724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0EAA685-9117-24E7-A750-14FFB921E50F}"/>
                    </a:ext>
                  </a:extLst>
                </p14:cNvPr>
                <p14:cNvContentPartPr/>
                <p14:nvPr/>
              </p14:nvContentPartPr>
              <p14:xfrm>
                <a:off x="5400504" y="3227221"/>
                <a:ext cx="138600" cy="203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0EAA685-9117-24E7-A750-14FFB921E50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394384" y="3221101"/>
                  <a:ext cx="1508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E7E01D9-646D-2915-6342-F70D63D9F2DF}"/>
                    </a:ext>
                  </a:extLst>
                </p14:cNvPr>
                <p14:cNvContentPartPr/>
                <p14:nvPr/>
              </p14:nvContentPartPr>
              <p14:xfrm>
                <a:off x="5532264" y="3085741"/>
                <a:ext cx="173880" cy="954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E7E01D9-646D-2915-6342-F70D63D9F2D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526144" y="3079621"/>
                  <a:ext cx="186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489C78F-1F86-2F1B-CE09-B723FDF9576B}"/>
                    </a:ext>
                  </a:extLst>
                </p14:cNvPr>
                <p14:cNvContentPartPr/>
                <p14:nvPr/>
              </p14:nvContentPartPr>
              <p14:xfrm>
                <a:off x="5850504" y="3256381"/>
                <a:ext cx="148320" cy="266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489C78F-1F86-2F1B-CE09-B723FDF9576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844384" y="3250261"/>
                  <a:ext cx="160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4C183C6-6C80-6185-6BB6-CF7499BDC0CD}"/>
                    </a:ext>
                  </a:extLst>
                </p14:cNvPr>
                <p14:cNvContentPartPr/>
                <p14:nvPr/>
              </p14:nvContentPartPr>
              <p14:xfrm>
                <a:off x="5818464" y="3349261"/>
                <a:ext cx="239760" cy="26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4C183C6-6C80-6185-6BB6-CF7499BDC0C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812344" y="3343141"/>
                  <a:ext cx="252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685C1FF-E92B-2119-A957-F0B58B6C140E}"/>
                    </a:ext>
                  </a:extLst>
                </p14:cNvPr>
                <p14:cNvContentPartPr/>
                <p14:nvPr/>
              </p14:nvContentPartPr>
              <p14:xfrm>
                <a:off x="6193224" y="3020941"/>
                <a:ext cx="236880" cy="3394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685C1FF-E92B-2119-A957-F0B58B6C140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187104" y="3014821"/>
                  <a:ext cx="249120" cy="35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11C6141C-9840-8307-2C99-8032F76A3717}"/>
              </a:ext>
            </a:extLst>
          </p:cNvPr>
          <p:cNvGrpSpPr/>
          <p:nvPr/>
        </p:nvGrpSpPr>
        <p:grpSpPr>
          <a:xfrm>
            <a:off x="593784" y="4586221"/>
            <a:ext cx="798480" cy="399600"/>
            <a:chOff x="593784" y="4586221"/>
            <a:chExt cx="798480" cy="39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FCD4B75-2C14-7B39-574B-761067834F3A}"/>
                    </a:ext>
                  </a:extLst>
                </p14:cNvPr>
                <p14:cNvContentPartPr/>
                <p14:nvPr/>
              </p14:nvContentPartPr>
              <p14:xfrm>
                <a:off x="593784" y="4586221"/>
                <a:ext cx="256320" cy="3996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FCD4B75-2C14-7B39-574B-761067834F3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87664" y="4580101"/>
                  <a:ext cx="26856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01F2232-FBED-0992-C985-A3250C7C8E2A}"/>
                    </a:ext>
                  </a:extLst>
                </p14:cNvPr>
                <p14:cNvContentPartPr/>
                <p14:nvPr/>
              </p14:nvContentPartPr>
              <p14:xfrm>
                <a:off x="932544" y="4730221"/>
                <a:ext cx="162720" cy="2109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01F2232-FBED-0992-C985-A3250C7C8E2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26424" y="4724101"/>
                  <a:ext cx="1749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F538CBF-38AB-0E4A-5A28-06EA2880F9A7}"/>
                    </a:ext>
                  </a:extLst>
                </p14:cNvPr>
                <p14:cNvContentPartPr/>
                <p14:nvPr/>
              </p14:nvContentPartPr>
              <p14:xfrm>
                <a:off x="1165824" y="4766941"/>
                <a:ext cx="226440" cy="1771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F538CBF-38AB-0E4A-5A28-06EA2880F9A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59704" y="4760821"/>
                  <a:ext cx="23868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57F9B42D-27B4-B8A8-63ED-02028BB9928F}"/>
              </a:ext>
            </a:extLst>
          </p:cNvPr>
          <p:cNvGrpSpPr/>
          <p:nvPr/>
        </p:nvGrpSpPr>
        <p:grpSpPr>
          <a:xfrm>
            <a:off x="1655424" y="4376701"/>
            <a:ext cx="1523880" cy="546120"/>
            <a:chOff x="1655424" y="4376701"/>
            <a:chExt cx="1523880" cy="54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94D8CBA-3297-8030-651C-54DD503196D5}"/>
                    </a:ext>
                  </a:extLst>
                </p14:cNvPr>
                <p14:cNvContentPartPr/>
                <p14:nvPr/>
              </p14:nvContentPartPr>
              <p14:xfrm>
                <a:off x="1655424" y="4569661"/>
                <a:ext cx="316800" cy="550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94D8CBA-3297-8030-651C-54DD503196D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649304" y="4563541"/>
                  <a:ext cx="3290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787E871-3284-6CA2-C46F-06277296A573}"/>
                    </a:ext>
                  </a:extLst>
                </p14:cNvPr>
                <p14:cNvContentPartPr/>
                <p14:nvPr/>
              </p14:nvContentPartPr>
              <p14:xfrm>
                <a:off x="1781064" y="4621861"/>
                <a:ext cx="32400" cy="3009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787E871-3284-6CA2-C46F-06277296A57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774944" y="4615741"/>
                  <a:ext cx="446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E727708-4F48-6CBE-27E4-6C550B1580D1}"/>
                    </a:ext>
                  </a:extLst>
                </p14:cNvPr>
                <p14:cNvContentPartPr/>
                <p14:nvPr/>
              </p14:nvContentPartPr>
              <p14:xfrm>
                <a:off x="1697544" y="4862701"/>
                <a:ext cx="326160" cy="291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E727708-4F48-6CBE-27E4-6C550B1580D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691424" y="4856581"/>
                  <a:ext cx="338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25A3B3E-D18D-C33C-AEFB-A6CFC478E6E1}"/>
                    </a:ext>
                  </a:extLst>
                </p14:cNvPr>
                <p14:cNvContentPartPr/>
                <p14:nvPr/>
              </p14:nvContentPartPr>
              <p14:xfrm>
                <a:off x="2088504" y="4495141"/>
                <a:ext cx="59040" cy="3780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25A3B3E-D18D-C33C-AEFB-A6CFC478E6E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082384" y="4489021"/>
                  <a:ext cx="7128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3483691-886C-859C-AE72-B7AB0F9D70CA}"/>
                    </a:ext>
                  </a:extLst>
                </p14:cNvPr>
                <p14:cNvContentPartPr/>
                <p14:nvPr/>
              </p14:nvContentPartPr>
              <p14:xfrm>
                <a:off x="2056464" y="4725181"/>
                <a:ext cx="247680" cy="410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3483691-886C-859C-AE72-B7AB0F9D70C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050344" y="4719061"/>
                  <a:ext cx="259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3BFE903-6A66-CA65-6515-CE0AE3BFC025}"/>
                    </a:ext>
                  </a:extLst>
                </p14:cNvPr>
                <p14:cNvContentPartPr/>
                <p14:nvPr/>
              </p14:nvContentPartPr>
              <p14:xfrm>
                <a:off x="2226744" y="4683781"/>
                <a:ext cx="196200" cy="2016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3BFE903-6A66-CA65-6515-CE0AE3BFC02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220624" y="4677661"/>
                  <a:ext cx="2084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A35A12E-B82C-6E0A-62BC-A70AEFE421C4}"/>
                    </a:ext>
                  </a:extLst>
                </p14:cNvPr>
                <p14:cNvContentPartPr/>
                <p14:nvPr/>
              </p14:nvContentPartPr>
              <p14:xfrm>
                <a:off x="2409264" y="4704661"/>
                <a:ext cx="192240" cy="1674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A35A12E-B82C-6E0A-62BC-A70AEFE421C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403144" y="4698541"/>
                  <a:ext cx="2044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8BBF406-59AE-34F4-82F1-1A634EA3981C}"/>
                    </a:ext>
                  </a:extLst>
                </p14:cNvPr>
                <p14:cNvContentPartPr/>
                <p14:nvPr/>
              </p14:nvContentPartPr>
              <p14:xfrm>
                <a:off x="2584224" y="4714741"/>
                <a:ext cx="246240" cy="1710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8BBF406-59AE-34F4-82F1-1A634EA3981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578104" y="4708621"/>
                  <a:ext cx="2584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997D043-BB83-C7F5-797A-2C7DF2F49E30}"/>
                    </a:ext>
                  </a:extLst>
                </p14:cNvPr>
                <p14:cNvContentPartPr/>
                <p14:nvPr/>
              </p14:nvContentPartPr>
              <p14:xfrm>
                <a:off x="2809224" y="4376701"/>
                <a:ext cx="55080" cy="5184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997D043-BB83-C7F5-797A-2C7DF2F49E3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803104" y="4370581"/>
                  <a:ext cx="6732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9208E4D-62BB-D8BC-FA67-2DD5B92EB58F}"/>
                    </a:ext>
                  </a:extLst>
                </p14:cNvPr>
                <p14:cNvContentPartPr/>
                <p14:nvPr/>
              </p14:nvContentPartPr>
              <p14:xfrm>
                <a:off x="2786544" y="4680181"/>
                <a:ext cx="392760" cy="2167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9208E4D-62BB-D8BC-FA67-2DD5B92EB58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780424" y="4674061"/>
                  <a:ext cx="40500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9F16EC59-486A-1881-40F0-F68D91EDD5F8}"/>
              </a:ext>
            </a:extLst>
          </p:cNvPr>
          <p:cNvGrpSpPr/>
          <p:nvPr/>
        </p:nvGrpSpPr>
        <p:grpSpPr>
          <a:xfrm>
            <a:off x="3475224" y="4684501"/>
            <a:ext cx="88200" cy="164520"/>
            <a:chOff x="3475224" y="4684501"/>
            <a:chExt cx="88200" cy="16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DC146DA-6D30-B73A-3649-96CE2DF59E32}"/>
                    </a:ext>
                  </a:extLst>
                </p14:cNvPr>
                <p14:cNvContentPartPr/>
                <p14:nvPr/>
              </p14:nvContentPartPr>
              <p14:xfrm>
                <a:off x="3476664" y="4684501"/>
                <a:ext cx="49680" cy="338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DC146DA-6D30-B73A-3649-96CE2DF59E3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470544" y="4678381"/>
                  <a:ext cx="619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569B7A5-E7F1-5581-34A7-557D06DC78E8}"/>
                    </a:ext>
                  </a:extLst>
                </p14:cNvPr>
                <p14:cNvContentPartPr/>
                <p14:nvPr/>
              </p14:nvContentPartPr>
              <p14:xfrm>
                <a:off x="3475224" y="4821301"/>
                <a:ext cx="88200" cy="277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569B7A5-E7F1-5581-34A7-557D06DC78E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469104" y="4815181"/>
                  <a:ext cx="10044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A54AB14F-EC9A-6831-409F-6D59A1848682}"/>
              </a:ext>
            </a:extLst>
          </p:cNvPr>
          <p:cNvGrpSpPr/>
          <p:nvPr/>
        </p:nvGrpSpPr>
        <p:grpSpPr>
          <a:xfrm>
            <a:off x="4115664" y="4639501"/>
            <a:ext cx="768960" cy="266760"/>
            <a:chOff x="4115664" y="4639501"/>
            <a:chExt cx="768960" cy="2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8DBF8EC-9047-E9AF-571E-0166D1063EA7}"/>
                    </a:ext>
                  </a:extLst>
                </p14:cNvPr>
                <p14:cNvContentPartPr/>
                <p14:nvPr/>
              </p14:nvContentPartPr>
              <p14:xfrm>
                <a:off x="4115664" y="4657141"/>
                <a:ext cx="312480" cy="2491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8DBF8EC-9047-E9AF-571E-0166D1063EA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109544" y="4651021"/>
                  <a:ext cx="3247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A6A6A94-A69A-0315-6313-651ABB1DC79D}"/>
                    </a:ext>
                  </a:extLst>
                </p14:cNvPr>
                <p14:cNvContentPartPr/>
                <p14:nvPr/>
              </p14:nvContentPartPr>
              <p14:xfrm>
                <a:off x="4177224" y="4723741"/>
                <a:ext cx="311760" cy="684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A6A6A94-A69A-0315-6313-651ABB1DC79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171104" y="4717621"/>
                  <a:ext cx="3240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2E3E506-A87C-A3BF-BD9E-D0D46270FD68}"/>
                    </a:ext>
                  </a:extLst>
                </p14:cNvPr>
                <p14:cNvContentPartPr/>
                <p14:nvPr/>
              </p14:nvContentPartPr>
              <p14:xfrm>
                <a:off x="4711464" y="4639501"/>
                <a:ext cx="46800" cy="2178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2E3E506-A87C-A3BF-BD9E-D0D46270FD6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705344" y="4633381"/>
                  <a:ext cx="590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43C6E5C-259C-DA4F-1A48-B8E048BAFBFE}"/>
                    </a:ext>
                  </a:extLst>
                </p14:cNvPr>
                <p14:cNvContentPartPr/>
                <p14:nvPr/>
              </p14:nvContentPartPr>
              <p14:xfrm>
                <a:off x="4626504" y="4723021"/>
                <a:ext cx="258120" cy="691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43C6E5C-259C-DA4F-1A48-B8E048BAFBF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620384" y="4716901"/>
                  <a:ext cx="27036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393D6D66-C4C3-9908-A598-221CD560AF3B}"/>
              </a:ext>
            </a:extLst>
          </p:cNvPr>
          <p:cNvGrpSpPr/>
          <p:nvPr/>
        </p:nvGrpSpPr>
        <p:grpSpPr>
          <a:xfrm>
            <a:off x="5176584" y="4410541"/>
            <a:ext cx="866880" cy="481320"/>
            <a:chOff x="5176584" y="4410541"/>
            <a:chExt cx="86688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CAF706B-EFDB-5E01-A487-C840C295FA7F}"/>
                    </a:ext>
                  </a:extLst>
                </p14:cNvPr>
                <p14:cNvContentPartPr/>
                <p14:nvPr/>
              </p14:nvContentPartPr>
              <p14:xfrm>
                <a:off x="5176584" y="4410541"/>
                <a:ext cx="271440" cy="4813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CAF706B-EFDB-5E01-A487-C840C295FA7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170464" y="4404421"/>
                  <a:ext cx="28368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E09B5EE-5287-9183-171D-2A1EAB2D9CBA}"/>
                    </a:ext>
                  </a:extLst>
                </p14:cNvPr>
                <p14:cNvContentPartPr/>
                <p14:nvPr/>
              </p14:nvContentPartPr>
              <p14:xfrm>
                <a:off x="5479704" y="4669741"/>
                <a:ext cx="250200" cy="2001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E09B5EE-5287-9183-171D-2A1EAB2D9CB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473584" y="4663621"/>
                  <a:ext cx="2624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6FA840C-42AD-4638-B270-F82BACA563AB}"/>
                    </a:ext>
                  </a:extLst>
                </p14:cNvPr>
                <p14:cNvContentPartPr/>
                <p14:nvPr/>
              </p14:nvContentPartPr>
              <p14:xfrm>
                <a:off x="5510664" y="4737421"/>
                <a:ext cx="253440" cy="363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6FA840C-42AD-4638-B270-F82BACA563A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504544" y="4731301"/>
                  <a:ext cx="265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C3142CC-2C2C-5104-C24A-0C9F61F3C7D6}"/>
                    </a:ext>
                  </a:extLst>
                </p14:cNvPr>
                <p14:cNvContentPartPr/>
                <p14:nvPr/>
              </p14:nvContentPartPr>
              <p14:xfrm>
                <a:off x="5841864" y="4445821"/>
                <a:ext cx="201600" cy="1738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C3142CC-2C2C-5104-C24A-0C9F61F3C7D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835744" y="4439701"/>
                  <a:ext cx="21384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408628A7-5101-FE4A-905B-AE1ADA19B259}"/>
              </a:ext>
            </a:extLst>
          </p:cNvPr>
          <p:cNvGrpSpPr/>
          <p:nvPr/>
        </p:nvGrpSpPr>
        <p:grpSpPr>
          <a:xfrm>
            <a:off x="2541351" y="-23579"/>
            <a:ext cx="4296993" cy="909360"/>
            <a:chOff x="2541351" y="-23579"/>
            <a:chExt cx="4296993" cy="90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B7D4443-B979-8F7F-92ED-BAFA3D4A4A6F}"/>
                    </a:ext>
                  </a:extLst>
                </p14:cNvPr>
                <p14:cNvContentPartPr/>
                <p14:nvPr/>
              </p14:nvContentPartPr>
              <p14:xfrm>
                <a:off x="2858151" y="250741"/>
                <a:ext cx="268200" cy="335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B7D4443-B979-8F7F-92ED-BAFA3D4A4A6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852031" y="244621"/>
                  <a:ext cx="2804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686F856-498F-0701-8DB7-BC94BF72622E}"/>
                    </a:ext>
                  </a:extLst>
                </p14:cNvPr>
                <p14:cNvContentPartPr/>
                <p14:nvPr/>
              </p14:nvContentPartPr>
              <p14:xfrm>
                <a:off x="3152631" y="446221"/>
                <a:ext cx="126720" cy="140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686F856-498F-0701-8DB7-BC94BF72622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146511" y="440101"/>
                  <a:ext cx="138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2055494-736A-B178-5D33-74BE58DF6BCA}"/>
                    </a:ext>
                  </a:extLst>
                </p14:cNvPr>
                <p14:cNvContentPartPr/>
                <p14:nvPr/>
              </p14:nvContentPartPr>
              <p14:xfrm>
                <a:off x="3337311" y="430381"/>
                <a:ext cx="110880" cy="144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2055494-736A-B178-5D33-74BE58DF6BC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331191" y="424261"/>
                  <a:ext cx="123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6DE292D-57F5-886C-561F-0BD0D103DAE0}"/>
                    </a:ext>
                  </a:extLst>
                </p14:cNvPr>
                <p14:cNvContentPartPr/>
                <p14:nvPr/>
              </p14:nvContentPartPr>
              <p14:xfrm>
                <a:off x="3478791" y="424981"/>
                <a:ext cx="126000" cy="171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6DE292D-57F5-886C-561F-0BD0D103DAE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472671" y="418861"/>
                  <a:ext cx="138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F679379-DED8-75BD-323C-096C7AC04DCD}"/>
                    </a:ext>
                  </a:extLst>
                </p14:cNvPr>
                <p14:cNvContentPartPr/>
                <p14:nvPr/>
              </p14:nvContentPartPr>
              <p14:xfrm>
                <a:off x="3587871" y="441541"/>
                <a:ext cx="222840" cy="164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F679379-DED8-75BD-323C-096C7AC04DC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581751" y="435421"/>
                  <a:ext cx="2350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D9A625-E191-BFEA-918E-BBFCA07EC83B}"/>
                    </a:ext>
                  </a:extLst>
                </p14:cNvPr>
                <p14:cNvContentPartPr/>
                <p14:nvPr/>
              </p14:nvContentPartPr>
              <p14:xfrm>
                <a:off x="3812511" y="435781"/>
                <a:ext cx="204840" cy="151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D9A625-E191-BFEA-918E-BBFCA07EC83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806391" y="429661"/>
                  <a:ext cx="217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851BEF3-3962-09FB-243D-75D7D4DEAA53}"/>
                    </a:ext>
                  </a:extLst>
                </p14:cNvPr>
                <p14:cNvContentPartPr/>
                <p14:nvPr/>
              </p14:nvContentPartPr>
              <p14:xfrm>
                <a:off x="3955791" y="242461"/>
                <a:ext cx="133560" cy="348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851BEF3-3962-09FB-243D-75D7D4DEAA5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949671" y="236341"/>
                  <a:ext cx="1458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D9890FE-2E23-3268-2F38-F4919C2D0046}"/>
                    </a:ext>
                  </a:extLst>
                </p14:cNvPr>
                <p14:cNvContentPartPr/>
                <p14:nvPr/>
              </p14:nvContentPartPr>
              <p14:xfrm>
                <a:off x="3990711" y="422461"/>
                <a:ext cx="463680" cy="201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D9890FE-2E23-3268-2F38-F4919C2D004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984591" y="416341"/>
                  <a:ext cx="4759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F919114-D5A4-065B-8183-A332A8635538}"/>
                    </a:ext>
                  </a:extLst>
                </p14:cNvPr>
                <p14:cNvContentPartPr/>
                <p14:nvPr/>
              </p14:nvContentPartPr>
              <p14:xfrm>
                <a:off x="4726911" y="251101"/>
                <a:ext cx="288360" cy="374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F919114-D5A4-065B-8183-A332A863553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720791" y="244981"/>
                  <a:ext cx="30060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D10C924-3679-0F83-1FF4-6BC543C4FF19}"/>
                    </a:ext>
                  </a:extLst>
                </p14:cNvPr>
                <p14:cNvContentPartPr/>
                <p14:nvPr/>
              </p14:nvContentPartPr>
              <p14:xfrm>
                <a:off x="5032911" y="266581"/>
                <a:ext cx="125640" cy="349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D10C924-3679-0F83-1FF4-6BC543C4FF1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026791" y="260461"/>
                  <a:ext cx="1378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1BD109B-C8F2-0122-1295-EA5772198A29}"/>
                    </a:ext>
                  </a:extLst>
                </p14:cNvPr>
                <p14:cNvContentPartPr/>
                <p14:nvPr/>
              </p14:nvContentPartPr>
              <p14:xfrm>
                <a:off x="5012391" y="448741"/>
                <a:ext cx="468000" cy="162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1BD109B-C8F2-0122-1295-EA5772198A2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006271" y="442621"/>
                  <a:ext cx="480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62AEB11-D6B5-B634-201F-3D4833917BFB}"/>
                    </a:ext>
                  </a:extLst>
                </p14:cNvPr>
                <p14:cNvContentPartPr/>
                <p14:nvPr/>
              </p14:nvContentPartPr>
              <p14:xfrm>
                <a:off x="5489031" y="480781"/>
                <a:ext cx="71280" cy="257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62AEB11-D6B5-B634-201F-3D4833917BF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482911" y="474661"/>
                  <a:ext cx="835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9166C7E-C259-0EC0-BAB7-0AD28F39681F}"/>
                    </a:ext>
                  </a:extLst>
                </p14:cNvPr>
                <p14:cNvContentPartPr/>
                <p14:nvPr/>
              </p14:nvContentPartPr>
              <p14:xfrm>
                <a:off x="5495511" y="442621"/>
                <a:ext cx="253080" cy="146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9166C7E-C259-0EC0-BAB7-0AD28F39681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489391" y="436501"/>
                  <a:ext cx="2653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A534996-B1EA-0875-A8B1-709708359788}"/>
                    </a:ext>
                  </a:extLst>
                </p14:cNvPr>
                <p14:cNvContentPartPr/>
                <p14:nvPr/>
              </p14:nvContentPartPr>
              <p14:xfrm>
                <a:off x="2541351" y="39781"/>
                <a:ext cx="3791520" cy="846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A534996-B1EA-0875-A8B1-70970835978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535231" y="33661"/>
                  <a:ext cx="3803760" cy="85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74F4D2B-E60E-AB3B-3A6E-F285D96D6959}"/>
                    </a:ext>
                  </a:extLst>
                </p14:cNvPr>
                <p14:cNvContentPartPr/>
                <p14:nvPr/>
              </p14:nvContentPartPr>
              <p14:xfrm>
                <a:off x="6188511" y="-23579"/>
                <a:ext cx="77400" cy="906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74F4D2B-E60E-AB3B-3A6E-F285D96D695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182391" y="-29699"/>
                  <a:ext cx="89640" cy="9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0DDDFF4-6988-DCF3-A5C2-997565E2F737}"/>
                    </a:ext>
                  </a:extLst>
                </p14:cNvPr>
                <p14:cNvContentPartPr/>
                <p14:nvPr/>
              </p14:nvContentPartPr>
              <p14:xfrm>
                <a:off x="6399864" y="448021"/>
                <a:ext cx="199080" cy="2066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0DDDFF4-6988-DCF3-A5C2-997565E2F73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393744" y="441901"/>
                  <a:ext cx="2113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5730B61-CE16-0160-9843-3303A738C88E}"/>
                    </a:ext>
                  </a:extLst>
                </p14:cNvPr>
                <p14:cNvContentPartPr/>
                <p14:nvPr/>
              </p14:nvContentPartPr>
              <p14:xfrm>
                <a:off x="6417864" y="554581"/>
                <a:ext cx="147600" cy="255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5730B61-CE16-0160-9843-3303A738C88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411744" y="548461"/>
                  <a:ext cx="159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D8E9463-68F9-1D9B-A5B3-79B33989C6AB}"/>
                    </a:ext>
                  </a:extLst>
                </p14:cNvPr>
                <p14:cNvContentPartPr/>
                <p14:nvPr/>
              </p14:nvContentPartPr>
              <p14:xfrm>
                <a:off x="6670224" y="499141"/>
                <a:ext cx="155160" cy="219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D8E9463-68F9-1D9B-A5B3-79B33989C6A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664104" y="493021"/>
                  <a:ext cx="167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20346D3-3B11-1FDA-0234-4D2C84592374}"/>
                    </a:ext>
                  </a:extLst>
                </p14:cNvPr>
                <p14:cNvContentPartPr/>
                <p14:nvPr/>
              </p14:nvContentPartPr>
              <p14:xfrm>
                <a:off x="6659064" y="575461"/>
                <a:ext cx="179280" cy="255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20346D3-3B11-1FDA-0234-4D2C8459237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652944" y="569341"/>
                  <a:ext cx="19152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B7027665-73EC-C771-58AA-AD173B7D9314}"/>
              </a:ext>
            </a:extLst>
          </p:cNvPr>
          <p:cNvGrpSpPr/>
          <p:nvPr/>
        </p:nvGrpSpPr>
        <p:grpSpPr>
          <a:xfrm>
            <a:off x="7109064" y="1072621"/>
            <a:ext cx="934200" cy="369360"/>
            <a:chOff x="7109064" y="1072621"/>
            <a:chExt cx="93420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D07B940-049F-67AA-E4A3-0D4AECB1AE60}"/>
                    </a:ext>
                  </a:extLst>
                </p14:cNvPr>
                <p14:cNvContentPartPr/>
                <p14:nvPr/>
              </p14:nvContentPartPr>
              <p14:xfrm>
                <a:off x="7109064" y="1201861"/>
                <a:ext cx="396000" cy="2401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D07B940-049F-67AA-E4A3-0D4AECB1AE6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102944" y="1195741"/>
                  <a:ext cx="4082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8F3D47E-4310-9431-EEAC-D8D647B6321F}"/>
                    </a:ext>
                  </a:extLst>
                </p14:cNvPr>
                <p14:cNvContentPartPr/>
                <p14:nvPr/>
              </p14:nvContentPartPr>
              <p14:xfrm>
                <a:off x="7541784" y="1087021"/>
                <a:ext cx="169560" cy="2912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8F3D47E-4310-9431-EEAC-D8D647B6321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535664" y="1080901"/>
                  <a:ext cx="1818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C1C29A84-9D56-0882-EB59-D8087465162E}"/>
                    </a:ext>
                  </a:extLst>
                </p14:cNvPr>
                <p14:cNvContentPartPr/>
                <p14:nvPr/>
              </p14:nvContentPartPr>
              <p14:xfrm>
                <a:off x="7681824" y="1217341"/>
                <a:ext cx="178560" cy="1843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C1C29A84-9D56-0882-EB59-D8087465162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675704" y="1211221"/>
                  <a:ext cx="1908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29E9A942-4AE0-0004-E816-876E6487EC3E}"/>
                    </a:ext>
                  </a:extLst>
                </p14:cNvPr>
                <p14:cNvContentPartPr/>
                <p14:nvPr/>
              </p14:nvContentPartPr>
              <p14:xfrm>
                <a:off x="7693704" y="1301581"/>
                <a:ext cx="190440" cy="151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29E9A942-4AE0-0004-E816-876E6487EC3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687584" y="1295461"/>
                  <a:ext cx="2026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4A9506B-357E-1D04-E4BD-C707E4FD4DA3}"/>
                    </a:ext>
                  </a:extLst>
                </p14:cNvPr>
                <p14:cNvContentPartPr/>
                <p14:nvPr/>
              </p14:nvContentPartPr>
              <p14:xfrm>
                <a:off x="7857864" y="1072621"/>
                <a:ext cx="185400" cy="3326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4A9506B-357E-1D04-E4BD-C707E4FD4DA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851744" y="1066501"/>
                  <a:ext cx="197640" cy="34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61A75784-253D-A831-34AB-FF7C8BB48D51}"/>
                  </a:ext>
                </a:extLst>
              </p14:cNvPr>
              <p14:cNvContentPartPr/>
              <p14:nvPr/>
            </p14:nvContentPartPr>
            <p14:xfrm>
              <a:off x="627984" y="5597821"/>
              <a:ext cx="3240" cy="432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61A75784-253D-A831-34AB-FF7C8BB48D51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621864" y="5591701"/>
                <a:ext cx="1548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2E789CDA-4385-F06A-33D1-7245AA1AE7EA}"/>
                  </a:ext>
                </a:extLst>
              </p14:cNvPr>
              <p14:cNvContentPartPr/>
              <p14:nvPr/>
            </p14:nvContentPartPr>
            <p14:xfrm>
              <a:off x="7712424" y="2612701"/>
              <a:ext cx="263160" cy="49608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2E789CDA-4385-F06A-33D1-7245AA1AE7EA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7706304" y="2606581"/>
                <a:ext cx="275400" cy="50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1" name="Group 270">
            <a:extLst>
              <a:ext uri="{FF2B5EF4-FFF2-40B4-BE49-F238E27FC236}">
                <a16:creationId xmlns:a16="http://schemas.microsoft.com/office/drawing/2014/main" id="{A765976C-F92A-277D-4027-B3344A00C90D}"/>
              </a:ext>
            </a:extLst>
          </p:cNvPr>
          <p:cNvGrpSpPr/>
          <p:nvPr/>
        </p:nvGrpSpPr>
        <p:grpSpPr>
          <a:xfrm>
            <a:off x="10476864" y="1040221"/>
            <a:ext cx="1566000" cy="553680"/>
            <a:chOff x="10476864" y="1040221"/>
            <a:chExt cx="1566000" cy="55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EDD06B01-53AE-A119-BCE6-E9A02F6AE72C}"/>
                    </a:ext>
                  </a:extLst>
                </p14:cNvPr>
                <p14:cNvContentPartPr/>
                <p14:nvPr/>
              </p14:nvContentPartPr>
              <p14:xfrm>
                <a:off x="10476864" y="1206541"/>
                <a:ext cx="136800" cy="2055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EDD06B01-53AE-A119-BCE6-E9A02F6AE72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470744" y="1200421"/>
                  <a:ext cx="1490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4F5D3CC-6FD8-B388-EC6F-B7F2865548B5}"/>
                    </a:ext>
                  </a:extLst>
                </p14:cNvPr>
                <p14:cNvContentPartPr/>
                <p14:nvPr/>
              </p14:nvContentPartPr>
              <p14:xfrm>
                <a:off x="10650384" y="1040221"/>
                <a:ext cx="47880" cy="3733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4F5D3CC-6FD8-B388-EC6F-B7F2865548B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644264" y="1034101"/>
                  <a:ext cx="6012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6D31BF2-9079-654A-C6E2-2D88A74AF27B}"/>
                    </a:ext>
                  </a:extLst>
                </p14:cNvPr>
                <p14:cNvContentPartPr/>
                <p14:nvPr/>
              </p14:nvContentPartPr>
              <p14:xfrm>
                <a:off x="10642104" y="1210861"/>
                <a:ext cx="182880" cy="219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6D31BF2-9079-654A-C6E2-2D88A74AF27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635984" y="1204741"/>
                  <a:ext cx="195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2E4440A-DDD4-86E1-5001-1905FC1ADF77}"/>
                    </a:ext>
                  </a:extLst>
                </p14:cNvPr>
                <p14:cNvContentPartPr/>
                <p14:nvPr/>
              </p14:nvContentPartPr>
              <p14:xfrm>
                <a:off x="10745784" y="1242181"/>
                <a:ext cx="360000" cy="3517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2E4440A-DDD4-86E1-5001-1905FC1ADF7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739664" y="1236061"/>
                  <a:ext cx="3722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FEC6EE7A-72D3-47C2-9A4F-56C6E904193A}"/>
                    </a:ext>
                  </a:extLst>
                </p14:cNvPr>
                <p14:cNvContentPartPr/>
                <p14:nvPr/>
              </p14:nvContentPartPr>
              <p14:xfrm>
                <a:off x="11120184" y="1226341"/>
                <a:ext cx="152640" cy="1630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FEC6EE7A-72D3-47C2-9A4F-56C6E904193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114064" y="1220221"/>
                  <a:ext cx="164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6E182925-6C1A-BEF4-B0C6-67A4A4D5C93A}"/>
                    </a:ext>
                  </a:extLst>
                </p14:cNvPr>
                <p14:cNvContentPartPr/>
                <p14:nvPr/>
              </p14:nvContentPartPr>
              <p14:xfrm>
                <a:off x="11463984" y="1193941"/>
                <a:ext cx="138960" cy="1868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6E182925-6C1A-BEF4-B0C6-67A4A4D5C93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457864" y="1187821"/>
                  <a:ext cx="1512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A8218A78-232B-0094-C33C-1990D6AEF9EC}"/>
                    </a:ext>
                  </a:extLst>
                </p14:cNvPr>
                <p14:cNvContentPartPr/>
                <p14:nvPr/>
              </p14:nvContentPartPr>
              <p14:xfrm>
                <a:off x="11565504" y="1218781"/>
                <a:ext cx="139320" cy="1530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A8218A78-232B-0094-C33C-1990D6AEF9E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559384" y="1212661"/>
                  <a:ext cx="151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32ADF845-7237-71C0-4430-9D800B33A4B2}"/>
                    </a:ext>
                  </a:extLst>
                </p14:cNvPr>
                <p14:cNvContentPartPr/>
                <p14:nvPr/>
              </p14:nvContentPartPr>
              <p14:xfrm>
                <a:off x="11701224" y="1235341"/>
                <a:ext cx="196560" cy="1648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32ADF845-7237-71C0-4430-9D800B33A4B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695104" y="1229221"/>
                  <a:ext cx="2088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1028A7D6-B46D-BB60-06F3-497069F62C42}"/>
                    </a:ext>
                  </a:extLst>
                </p14:cNvPr>
                <p14:cNvContentPartPr/>
                <p14:nvPr/>
              </p14:nvContentPartPr>
              <p14:xfrm>
                <a:off x="11893104" y="1193941"/>
                <a:ext cx="149760" cy="2120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1028A7D6-B46D-BB60-06F3-497069F62C4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886984" y="1187821"/>
                  <a:ext cx="16200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1B02DAB2-9340-09D7-AA9B-1A8CB836D01C}"/>
              </a:ext>
            </a:extLst>
          </p:cNvPr>
          <p:cNvGrpSpPr/>
          <p:nvPr/>
        </p:nvGrpSpPr>
        <p:grpSpPr>
          <a:xfrm>
            <a:off x="7935984" y="2812861"/>
            <a:ext cx="1411560" cy="249480"/>
            <a:chOff x="7935984" y="2812861"/>
            <a:chExt cx="1411560" cy="2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289DE2E9-E091-3B9A-C3F0-C8D9EFD76A54}"/>
                    </a:ext>
                  </a:extLst>
                </p14:cNvPr>
                <p14:cNvContentPartPr/>
                <p14:nvPr/>
              </p14:nvContentPartPr>
              <p14:xfrm>
                <a:off x="7935984" y="2812861"/>
                <a:ext cx="250920" cy="2451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289DE2E9-E091-3B9A-C3F0-C8D9EFD76A5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929864" y="2806741"/>
                  <a:ext cx="2631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C44D66B-5B54-AF83-1B2A-6A81D19DD5C5}"/>
                    </a:ext>
                  </a:extLst>
                </p14:cNvPr>
                <p14:cNvContentPartPr/>
                <p14:nvPr/>
              </p14:nvContentPartPr>
              <p14:xfrm>
                <a:off x="8245224" y="2876221"/>
                <a:ext cx="326160" cy="1821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C44D66B-5B54-AF83-1B2A-6A81D19DD5C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239104" y="2870101"/>
                  <a:ext cx="3384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CAB9D7F-EAA1-061F-0B55-D87FE93E0621}"/>
                    </a:ext>
                  </a:extLst>
                </p14:cNvPr>
                <p14:cNvContentPartPr/>
                <p14:nvPr/>
              </p14:nvContentPartPr>
              <p14:xfrm>
                <a:off x="8577504" y="2836621"/>
                <a:ext cx="619200" cy="2257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CAB9D7F-EAA1-061F-0B55-D87FE93E062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571384" y="2830501"/>
                  <a:ext cx="6314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2E5757D9-1A29-E979-33CD-455FAF85D146}"/>
                    </a:ext>
                  </a:extLst>
                </p14:cNvPr>
                <p14:cNvContentPartPr/>
                <p14:nvPr/>
              </p14:nvContentPartPr>
              <p14:xfrm>
                <a:off x="9267984" y="2871541"/>
                <a:ext cx="54720" cy="216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2E5757D9-1A29-E979-33CD-455FAF85D14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261864" y="2865421"/>
                  <a:ext cx="669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A7D68C99-1892-91E2-9656-D17AC3AB8564}"/>
                    </a:ext>
                  </a:extLst>
                </p14:cNvPr>
                <p14:cNvContentPartPr/>
                <p14:nvPr/>
              </p14:nvContentPartPr>
              <p14:xfrm>
                <a:off x="9291744" y="3027781"/>
                <a:ext cx="55800" cy="284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A7D68C99-1892-91E2-9656-D17AC3AB856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285624" y="3021661"/>
                  <a:ext cx="6804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1569B151-853D-D27A-7FCA-68671570B1C3}"/>
              </a:ext>
            </a:extLst>
          </p:cNvPr>
          <p:cNvGrpSpPr/>
          <p:nvPr/>
        </p:nvGrpSpPr>
        <p:grpSpPr>
          <a:xfrm>
            <a:off x="10017864" y="1823941"/>
            <a:ext cx="389880" cy="750600"/>
            <a:chOff x="10017864" y="1823941"/>
            <a:chExt cx="389880" cy="75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D29E20FC-7951-4888-9616-DCB27AD3EDBE}"/>
                    </a:ext>
                  </a:extLst>
                </p14:cNvPr>
                <p14:cNvContentPartPr/>
                <p14:nvPr/>
              </p14:nvContentPartPr>
              <p14:xfrm>
                <a:off x="10156824" y="1846981"/>
                <a:ext cx="82080" cy="7275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D29E20FC-7951-4888-9616-DCB27AD3EDB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150704" y="1840861"/>
                  <a:ext cx="94320" cy="73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B2672EB8-E6DF-56D0-0B67-03E23076EF75}"/>
                    </a:ext>
                  </a:extLst>
                </p14:cNvPr>
                <p14:cNvContentPartPr/>
                <p14:nvPr/>
              </p14:nvContentPartPr>
              <p14:xfrm>
                <a:off x="10017864" y="1823941"/>
                <a:ext cx="389880" cy="3247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B2672EB8-E6DF-56D0-0B67-03E23076EF7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011744" y="1817821"/>
                  <a:ext cx="402120" cy="33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8567A797-CABE-FE41-C50D-75E87230101B}"/>
              </a:ext>
            </a:extLst>
          </p:cNvPr>
          <p:cNvGrpSpPr/>
          <p:nvPr/>
        </p:nvGrpSpPr>
        <p:grpSpPr>
          <a:xfrm>
            <a:off x="9747504" y="2654821"/>
            <a:ext cx="1631520" cy="452520"/>
            <a:chOff x="9747504" y="2654821"/>
            <a:chExt cx="1631520" cy="45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911A0900-AFC5-A8C0-AA73-8D8E811C3D23}"/>
                    </a:ext>
                  </a:extLst>
                </p14:cNvPr>
                <p14:cNvContentPartPr/>
                <p14:nvPr/>
              </p14:nvContentPartPr>
              <p14:xfrm>
                <a:off x="9747504" y="2888101"/>
                <a:ext cx="228960" cy="2106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911A0900-AFC5-A8C0-AA73-8D8E811C3D23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741384" y="2881981"/>
                  <a:ext cx="2412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D4D2A87A-BEF7-7A67-3B14-C3CD8DC12D59}"/>
                    </a:ext>
                  </a:extLst>
                </p14:cNvPr>
                <p14:cNvContentPartPr/>
                <p14:nvPr/>
              </p14:nvContentPartPr>
              <p14:xfrm>
                <a:off x="9931824" y="2923021"/>
                <a:ext cx="165600" cy="1627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D4D2A87A-BEF7-7A67-3B14-C3CD8DC12D5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925704" y="2916901"/>
                  <a:ext cx="1778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C1336B0F-B79F-05A2-3250-F79230E8028A}"/>
                    </a:ext>
                  </a:extLst>
                </p14:cNvPr>
                <p14:cNvContentPartPr/>
                <p14:nvPr/>
              </p14:nvContentPartPr>
              <p14:xfrm>
                <a:off x="10147104" y="2900701"/>
                <a:ext cx="177840" cy="1800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C1336B0F-B79F-05A2-3250-F79230E8028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140984" y="2894581"/>
                  <a:ext cx="1900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2992DCBA-995A-1B7B-B208-9D15EF4E005B}"/>
                    </a:ext>
                  </a:extLst>
                </p14:cNvPr>
                <p14:cNvContentPartPr/>
                <p14:nvPr/>
              </p14:nvContentPartPr>
              <p14:xfrm>
                <a:off x="10331064" y="2896381"/>
                <a:ext cx="143640" cy="2109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2992DCBA-995A-1B7B-B208-9D15EF4E005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324944" y="2890261"/>
                  <a:ext cx="1558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B5E64723-1294-FCA1-D60F-5CD873DC94C4}"/>
                    </a:ext>
                  </a:extLst>
                </p14:cNvPr>
                <p14:cNvContentPartPr/>
                <p14:nvPr/>
              </p14:nvContentPartPr>
              <p14:xfrm>
                <a:off x="10481184" y="2902501"/>
                <a:ext cx="167760" cy="1713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B5E64723-1294-FCA1-D60F-5CD873DC94C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475064" y="2896381"/>
                  <a:ext cx="1800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92671596-CB00-88E2-49CC-FA1A72A9D9BA}"/>
                    </a:ext>
                  </a:extLst>
                </p14:cNvPr>
                <p14:cNvContentPartPr/>
                <p14:nvPr/>
              </p14:nvContentPartPr>
              <p14:xfrm>
                <a:off x="10669464" y="2804941"/>
                <a:ext cx="245160" cy="2624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92671596-CB00-88E2-49CC-FA1A72A9D9B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663344" y="2798821"/>
                  <a:ext cx="2574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FB35CA08-BCA5-1835-768D-34A9140AEFC0}"/>
                    </a:ext>
                  </a:extLst>
                </p14:cNvPr>
                <p14:cNvContentPartPr/>
                <p14:nvPr/>
              </p14:nvContentPartPr>
              <p14:xfrm>
                <a:off x="10823544" y="2654821"/>
                <a:ext cx="93240" cy="3816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FB35CA08-BCA5-1835-768D-34A9140AEFC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817424" y="2648701"/>
                  <a:ext cx="10548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0420D0DC-BFA5-D32A-8014-D5E851EEDBCE}"/>
                    </a:ext>
                  </a:extLst>
                </p14:cNvPr>
                <p14:cNvContentPartPr/>
                <p14:nvPr/>
              </p14:nvContentPartPr>
              <p14:xfrm>
                <a:off x="10829304" y="2847421"/>
                <a:ext cx="549720" cy="2509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0420D0DC-BFA5-D32A-8014-D5E851EEDBC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823184" y="2841301"/>
                  <a:ext cx="561960" cy="26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A60CC9D3-441B-6069-8F22-97B9C54206CC}"/>
              </a:ext>
            </a:extLst>
          </p:cNvPr>
          <p:cNvGrpSpPr/>
          <p:nvPr/>
        </p:nvGrpSpPr>
        <p:grpSpPr>
          <a:xfrm>
            <a:off x="8081424" y="3327301"/>
            <a:ext cx="774720" cy="489600"/>
            <a:chOff x="8081424" y="3327301"/>
            <a:chExt cx="774720" cy="48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89F56297-12D9-1BF4-8C85-609CE62398F2}"/>
                    </a:ext>
                  </a:extLst>
                </p14:cNvPr>
                <p14:cNvContentPartPr/>
                <p14:nvPr/>
              </p14:nvContentPartPr>
              <p14:xfrm>
                <a:off x="8081424" y="3467341"/>
                <a:ext cx="194400" cy="2001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89F56297-12D9-1BF4-8C85-609CE62398F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075304" y="3461221"/>
                  <a:ext cx="2066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578AFE2D-CD8B-6A30-0882-DE02181E9573}"/>
                    </a:ext>
                  </a:extLst>
                </p14:cNvPr>
                <p14:cNvContentPartPr/>
                <p14:nvPr/>
              </p14:nvContentPartPr>
              <p14:xfrm>
                <a:off x="8290224" y="3327301"/>
                <a:ext cx="109080" cy="3117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578AFE2D-CD8B-6A30-0882-DE02181E957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284104" y="3321181"/>
                  <a:ext cx="1213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2C41D9CF-0626-9C9C-B664-82F9DD8E7BC5}"/>
                    </a:ext>
                  </a:extLst>
                </p14:cNvPr>
                <p14:cNvContentPartPr/>
                <p14:nvPr/>
              </p14:nvContentPartPr>
              <p14:xfrm>
                <a:off x="8301384" y="3471661"/>
                <a:ext cx="327240" cy="1486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2C41D9CF-0626-9C9C-B664-82F9DD8E7BC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295264" y="3465541"/>
                  <a:ext cx="3394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8B02BAB6-5E82-D105-3524-F1C1B7F3E157}"/>
                    </a:ext>
                  </a:extLst>
                </p14:cNvPr>
                <p14:cNvContentPartPr/>
                <p14:nvPr/>
              </p14:nvContentPartPr>
              <p14:xfrm>
                <a:off x="8682984" y="3514861"/>
                <a:ext cx="51480" cy="3020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8B02BAB6-5E82-D105-3524-F1C1B7F3E15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676864" y="3508741"/>
                  <a:ext cx="637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FF12E7D7-73D3-F710-1D7A-7E0C4B17B733}"/>
                    </a:ext>
                  </a:extLst>
                </p14:cNvPr>
                <p14:cNvContentPartPr/>
                <p14:nvPr/>
              </p14:nvContentPartPr>
              <p14:xfrm>
                <a:off x="8651304" y="3499741"/>
                <a:ext cx="204840" cy="1288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FF12E7D7-73D3-F710-1D7A-7E0C4B17B73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645184" y="3493621"/>
                  <a:ext cx="21708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632195EE-D439-D380-9D84-1FAF5AAF6E35}"/>
              </a:ext>
            </a:extLst>
          </p:cNvPr>
          <p:cNvGrpSpPr/>
          <p:nvPr/>
        </p:nvGrpSpPr>
        <p:grpSpPr>
          <a:xfrm>
            <a:off x="9195624" y="3301021"/>
            <a:ext cx="1598400" cy="332280"/>
            <a:chOff x="9195624" y="3301021"/>
            <a:chExt cx="1598400" cy="3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2909C1FD-535F-5020-BFAB-2DAF3398C8E2}"/>
                    </a:ext>
                  </a:extLst>
                </p14:cNvPr>
                <p14:cNvContentPartPr/>
                <p14:nvPr/>
              </p14:nvContentPartPr>
              <p14:xfrm>
                <a:off x="9195624" y="3461941"/>
                <a:ext cx="225000" cy="1713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2909C1FD-535F-5020-BFAB-2DAF3398C8E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189504" y="3455821"/>
                  <a:ext cx="2372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07A8D2D8-5018-97AF-49F6-62CFE44858D2}"/>
                    </a:ext>
                  </a:extLst>
                </p14:cNvPr>
                <p14:cNvContentPartPr/>
                <p14:nvPr/>
              </p14:nvContentPartPr>
              <p14:xfrm>
                <a:off x="9446184" y="3448621"/>
                <a:ext cx="197640" cy="1702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07A8D2D8-5018-97AF-49F6-62CFE44858D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440064" y="3442501"/>
                  <a:ext cx="2098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914A35C8-C61E-3D4B-B8C8-C99B2BB2498C}"/>
                    </a:ext>
                  </a:extLst>
                </p14:cNvPr>
                <p14:cNvContentPartPr/>
                <p14:nvPr/>
              </p14:nvContentPartPr>
              <p14:xfrm>
                <a:off x="9579024" y="3301021"/>
                <a:ext cx="403920" cy="3178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914A35C8-C61E-3D4B-B8C8-C99B2BB2498C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572904" y="3294901"/>
                  <a:ext cx="4161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FDED5588-E265-DF4F-A3B8-C866B0E8E044}"/>
                    </a:ext>
                  </a:extLst>
                </p14:cNvPr>
                <p14:cNvContentPartPr/>
                <p14:nvPr/>
              </p14:nvContentPartPr>
              <p14:xfrm>
                <a:off x="9874224" y="3409381"/>
                <a:ext cx="72360" cy="14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FDED5588-E265-DF4F-A3B8-C866B0E8E04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868104" y="3403261"/>
                  <a:ext cx="846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42959C91-F13E-BA51-4AF4-D893996CF0E7}"/>
                    </a:ext>
                  </a:extLst>
                </p14:cNvPr>
                <p14:cNvContentPartPr/>
                <p14:nvPr/>
              </p14:nvContentPartPr>
              <p14:xfrm>
                <a:off x="9984744" y="3378061"/>
                <a:ext cx="626400" cy="2350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42959C91-F13E-BA51-4AF4-D893996CF0E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978624" y="3371941"/>
                  <a:ext cx="6386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CE167790-21DD-B422-CC5E-D38341C5F069}"/>
                    </a:ext>
                  </a:extLst>
                </p14:cNvPr>
                <p14:cNvContentPartPr/>
                <p14:nvPr/>
              </p14:nvContentPartPr>
              <p14:xfrm>
                <a:off x="10642104" y="3345301"/>
                <a:ext cx="151920" cy="2192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CE167790-21DD-B422-CC5E-D38341C5F06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635984" y="3339181"/>
                  <a:ext cx="164160" cy="23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665404AA-BE0F-2B3C-B718-F68BFA3A7FBC}"/>
              </a:ext>
            </a:extLst>
          </p:cNvPr>
          <p:cNvGrpSpPr/>
          <p:nvPr/>
        </p:nvGrpSpPr>
        <p:grpSpPr>
          <a:xfrm>
            <a:off x="11041704" y="3230821"/>
            <a:ext cx="860040" cy="339120"/>
            <a:chOff x="11041704" y="3230821"/>
            <a:chExt cx="86004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E0A5FFBC-5A33-B529-34BA-AE13857AE890}"/>
                    </a:ext>
                  </a:extLst>
                </p14:cNvPr>
                <p14:cNvContentPartPr/>
                <p14:nvPr/>
              </p14:nvContentPartPr>
              <p14:xfrm>
                <a:off x="11092104" y="3263581"/>
                <a:ext cx="77040" cy="2952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E0A5FFBC-5A33-B529-34BA-AE13857AE890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085984" y="3257461"/>
                  <a:ext cx="892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E8C12B93-4E36-D3CF-3B2B-8E1CC27F5E7D}"/>
                    </a:ext>
                  </a:extLst>
                </p14:cNvPr>
                <p14:cNvContentPartPr/>
                <p14:nvPr/>
              </p14:nvContentPartPr>
              <p14:xfrm>
                <a:off x="11041704" y="3230821"/>
                <a:ext cx="545040" cy="3052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E8C12B93-4E36-D3CF-3B2B-8E1CC27F5E7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035584" y="3224701"/>
                  <a:ext cx="5572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B68517A8-29F6-4073-DEE9-F1DB6C5B26F5}"/>
                    </a:ext>
                  </a:extLst>
                </p14:cNvPr>
                <p14:cNvContentPartPr/>
                <p14:nvPr/>
              </p14:nvContentPartPr>
              <p14:xfrm>
                <a:off x="11449224" y="3237301"/>
                <a:ext cx="86040" cy="626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B68517A8-29F6-4073-DEE9-F1DB6C5B26F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443104" y="3231181"/>
                  <a:ext cx="982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9D728814-9D98-0683-26F9-F5A3BDA93AFC}"/>
                    </a:ext>
                  </a:extLst>
                </p14:cNvPr>
                <p14:cNvContentPartPr/>
                <p14:nvPr/>
              </p14:nvContentPartPr>
              <p14:xfrm>
                <a:off x="11565864" y="3350341"/>
                <a:ext cx="135360" cy="2196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9D728814-9D98-0683-26F9-F5A3BDA93AF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559744" y="3344221"/>
                  <a:ext cx="1476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A9FE533B-D5AC-90F7-0F12-3843A4896681}"/>
                    </a:ext>
                  </a:extLst>
                </p14:cNvPr>
                <p14:cNvContentPartPr/>
                <p14:nvPr/>
              </p14:nvContentPartPr>
              <p14:xfrm>
                <a:off x="11849544" y="3394621"/>
                <a:ext cx="52200" cy="201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A9FE533B-D5AC-90F7-0F12-3843A489668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843424" y="3388501"/>
                  <a:ext cx="64440" cy="32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47043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B94D4-1C3E-5EFB-BA11-7CB86AAD8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E7C82568-8084-CD6E-FF72-AB0F5C67BDAD}"/>
              </a:ext>
            </a:extLst>
          </p:cNvPr>
          <p:cNvGrpSpPr/>
          <p:nvPr/>
        </p:nvGrpSpPr>
        <p:grpSpPr>
          <a:xfrm>
            <a:off x="2877624" y="3781"/>
            <a:ext cx="3771360" cy="1016640"/>
            <a:chOff x="2877624" y="3781"/>
            <a:chExt cx="3771360" cy="101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D387890-0A65-366B-BBB1-AE9B2258ED6D}"/>
                    </a:ext>
                  </a:extLst>
                </p14:cNvPr>
                <p14:cNvContentPartPr/>
                <p14:nvPr/>
              </p14:nvContentPartPr>
              <p14:xfrm>
                <a:off x="3268224" y="345781"/>
                <a:ext cx="35640" cy="353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D387890-0A65-366B-BBB1-AE9B2258ED6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262104" y="339661"/>
                  <a:ext cx="4788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04C6030-2D14-22EE-ED81-FAA4B0DE7987}"/>
                    </a:ext>
                  </a:extLst>
                </p14:cNvPr>
                <p14:cNvContentPartPr/>
                <p14:nvPr/>
              </p14:nvContentPartPr>
              <p14:xfrm>
                <a:off x="3239784" y="345781"/>
                <a:ext cx="225360" cy="247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04C6030-2D14-22EE-ED81-FAA4B0DE798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33664" y="339661"/>
                  <a:ext cx="2376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971960B-D3EB-6833-96C9-0E3C389F0081}"/>
                    </a:ext>
                  </a:extLst>
                </p14:cNvPr>
                <p14:cNvContentPartPr/>
                <p14:nvPr/>
              </p14:nvContentPartPr>
              <p14:xfrm>
                <a:off x="3419784" y="600301"/>
                <a:ext cx="132840" cy="119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971960B-D3EB-6833-96C9-0E3C389F008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13664" y="594181"/>
                  <a:ext cx="145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4A03FB3-85C4-99E5-338B-7CE14B2CA508}"/>
                    </a:ext>
                  </a:extLst>
                </p14:cNvPr>
                <p14:cNvContentPartPr/>
                <p14:nvPr/>
              </p14:nvContentPartPr>
              <p14:xfrm>
                <a:off x="3578544" y="591661"/>
                <a:ext cx="127080" cy="167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4A03FB3-85C4-99E5-338B-7CE14B2CA50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72424" y="585541"/>
                  <a:ext cx="1393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1094267-1282-B70E-BC6C-BAAAF4062D67}"/>
                    </a:ext>
                  </a:extLst>
                </p14:cNvPr>
                <p14:cNvContentPartPr/>
                <p14:nvPr/>
              </p14:nvContentPartPr>
              <p14:xfrm>
                <a:off x="3727224" y="462421"/>
                <a:ext cx="334080" cy="330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1094267-1282-B70E-BC6C-BAAAF4062D6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21104" y="456301"/>
                  <a:ext cx="3463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A0242E7-EC64-F525-465B-6D0DA02FEFD5}"/>
                    </a:ext>
                  </a:extLst>
                </p14:cNvPr>
                <p14:cNvContentPartPr/>
                <p14:nvPr/>
              </p14:nvContentPartPr>
              <p14:xfrm>
                <a:off x="4081824" y="649261"/>
                <a:ext cx="111960" cy="111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A0242E7-EC64-F525-465B-6D0DA02FEFD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75704" y="643141"/>
                  <a:ext cx="124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20871E9-9923-053F-9EF3-B06A35E97978}"/>
                    </a:ext>
                  </a:extLst>
                </p14:cNvPr>
                <p14:cNvContentPartPr/>
                <p14:nvPr/>
              </p14:nvContentPartPr>
              <p14:xfrm>
                <a:off x="4074984" y="549541"/>
                <a:ext cx="64800" cy="12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20871E9-9923-053F-9EF3-B06A35E9797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68864" y="543421"/>
                  <a:ext cx="77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7185229-508B-FA53-1433-F665D48F75A2}"/>
                    </a:ext>
                  </a:extLst>
                </p14:cNvPr>
                <p14:cNvContentPartPr/>
                <p14:nvPr/>
              </p14:nvContentPartPr>
              <p14:xfrm>
                <a:off x="4216464" y="584821"/>
                <a:ext cx="193320" cy="157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7185229-508B-FA53-1433-F665D48F75A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10344" y="578701"/>
                  <a:ext cx="2055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B81CBFD-1FF0-1D47-7510-448A9C56A839}"/>
                    </a:ext>
                  </a:extLst>
                </p14:cNvPr>
                <p14:cNvContentPartPr/>
                <p14:nvPr/>
              </p14:nvContentPartPr>
              <p14:xfrm>
                <a:off x="4358304" y="313021"/>
                <a:ext cx="68040" cy="459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B81CBFD-1FF0-1D47-7510-448A9C56A83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52184" y="306901"/>
                  <a:ext cx="8028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7D3EEC1-10B8-7905-472A-99E85ECF1254}"/>
                    </a:ext>
                  </a:extLst>
                </p14:cNvPr>
                <p14:cNvContentPartPr/>
                <p14:nvPr/>
              </p14:nvContentPartPr>
              <p14:xfrm>
                <a:off x="4330944" y="538021"/>
                <a:ext cx="561240" cy="193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7D3EEC1-10B8-7905-472A-99E85ECF125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24824" y="531901"/>
                  <a:ext cx="5734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7AFEC6E-B5DF-7C69-BF8C-630E302EA546}"/>
                    </a:ext>
                  </a:extLst>
                </p14:cNvPr>
                <p14:cNvContentPartPr/>
                <p14:nvPr/>
              </p14:nvContentPartPr>
              <p14:xfrm>
                <a:off x="5093064" y="360181"/>
                <a:ext cx="215640" cy="372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7AFEC6E-B5DF-7C69-BF8C-630E302EA54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86944" y="354061"/>
                  <a:ext cx="22788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D2C2D00-A8E2-8D9B-F7BE-AA0BFEABB3D4}"/>
                    </a:ext>
                  </a:extLst>
                </p14:cNvPr>
                <p14:cNvContentPartPr/>
                <p14:nvPr/>
              </p14:nvContentPartPr>
              <p14:xfrm>
                <a:off x="5353344" y="373501"/>
                <a:ext cx="63360" cy="356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D2C2D00-A8E2-8D9B-F7BE-AA0BFEABB3D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47224" y="367381"/>
                  <a:ext cx="756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B67654E-AA6F-BF33-7E52-3484CA0F1942}"/>
                    </a:ext>
                  </a:extLst>
                </p14:cNvPr>
                <p14:cNvContentPartPr/>
                <p14:nvPr/>
              </p14:nvContentPartPr>
              <p14:xfrm>
                <a:off x="5355144" y="508141"/>
                <a:ext cx="387000" cy="195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B67654E-AA6F-BF33-7E52-3484CA0F194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49024" y="502021"/>
                  <a:ext cx="3992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6298268-2692-7B77-3CD0-EEC9B9FD9483}"/>
                    </a:ext>
                  </a:extLst>
                </p14:cNvPr>
                <p14:cNvContentPartPr/>
                <p14:nvPr/>
              </p14:nvContentPartPr>
              <p14:xfrm>
                <a:off x="5784264" y="559621"/>
                <a:ext cx="23760" cy="347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6298268-2692-7B77-3CD0-EEC9B9FD948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78144" y="553501"/>
                  <a:ext cx="3600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73869B4-9018-D5EF-3DDC-54CA0F970F95}"/>
                    </a:ext>
                  </a:extLst>
                </p14:cNvPr>
                <p14:cNvContentPartPr/>
                <p14:nvPr/>
              </p14:nvContentPartPr>
              <p14:xfrm>
                <a:off x="5779224" y="491581"/>
                <a:ext cx="240840" cy="233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73869B4-9018-D5EF-3DDC-54CA0F970F9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73104" y="485461"/>
                  <a:ext cx="2530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D16EAB6-83DD-210B-B8F9-FBDC5BE74A32}"/>
                    </a:ext>
                  </a:extLst>
                </p14:cNvPr>
                <p14:cNvContentPartPr/>
                <p14:nvPr/>
              </p14:nvContentPartPr>
              <p14:xfrm>
                <a:off x="2877624" y="3781"/>
                <a:ext cx="3771360" cy="1016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D16EAB6-83DD-210B-B8F9-FBDC5BE74A3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71504" y="-2339"/>
                  <a:ext cx="3783600" cy="10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D3A8156-7A3F-D04F-77BA-7CEDC591728E}"/>
                    </a:ext>
                  </a:extLst>
                </p14:cNvPr>
                <p14:cNvContentPartPr/>
                <p14:nvPr/>
              </p14:nvContentPartPr>
              <p14:xfrm>
                <a:off x="6454224" y="22501"/>
                <a:ext cx="178200" cy="877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D3A8156-7A3F-D04F-77BA-7CEDC591728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448104" y="16381"/>
                  <a:ext cx="190440" cy="88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7221C6-BD1A-456E-9701-5070D58FDA60}"/>
              </a:ext>
            </a:extLst>
          </p:cNvPr>
          <p:cNvGrpSpPr/>
          <p:nvPr/>
        </p:nvGrpSpPr>
        <p:grpSpPr>
          <a:xfrm>
            <a:off x="7018704" y="221941"/>
            <a:ext cx="3874680" cy="611640"/>
            <a:chOff x="7018704" y="221941"/>
            <a:chExt cx="3874680" cy="61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CEA54DE-F3D3-F14D-4B58-AA18D09D4160}"/>
                    </a:ext>
                  </a:extLst>
                </p14:cNvPr>
                <p14:cNvContentPartPr/>
                <p14:nvPr/>
              </p14:nvContentPartPr>
              <p14:xfrm>
                <a:off x="7018704" y="440461"/>
                <a:ext cx="238680" cy="261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CEA54DE-F3D3-F14D-4B58-AA18D09D416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012584" y="434341"/>
                  <a:ext cx="2509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7AC041C-F0CB-C3A1-CB53-1CD0933E08D2}"/>
                    </a:ext>
                  </a:extLst>
                </p14:cNvPr>
                <p14:cNvContentPartPr/>
                <p14:nvPr/>
              </p14:nvContentPartPr>
              <p14:xfrm>
                <a:off x="7070904" y="572941"/>
                <a:ext cx="209520" cy="32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7AC041C-F0CB-C3A1-CB53-1CD0933E08D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064784" y="566821"/>
                  <a:ext cx="221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79C3D89-CF5F-84A7-D763-BFD8E61ECBF4}"/>
                    </a:ext>
                  </a:extLst>
                </p14:cNvPr>
                <p14:cNvContentPartPr/>
                <p14:nvPr/>
              </p14:nvContentPartPr>
              <p14:xfrm>
                <a:off x="7397064" y="507781"/>
                <a:ext cx="165240" cy="31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79C3D89-CF5F-84A7-D763-BFD8E61ECBF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390944" y="501661"/>
                  <a:ext cx="1774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2AEAE2A-2FD4-42FD-F872-AE9DBAA30393}"/>
                    </a:ext>
                  </a:extLst>
                </p14:cNvPr>
                <p14:cNvContentPartPr/>
                <p14:nvPr/>
              </p14:nvContentPartPr>
              <p14:xfrm>
                <a:off x="7388064" y="619741"/>
                <a:ext cx="146160" cy="28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2AEAE2A-2FD4-42FD-F872-AE9DBAA3039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381944" y="613621"/>
                  <a:ext cx="158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5D8DEA0-AF33-380D-B758-883089E91B61}"/>
                    </a:ext>
                  </a:extLst>
                </p14:cNvPr>
                <p14:cNvContentPartPr/>
                <p14:nvPr/>
              </p14:nvContentPartPr>
              <p14:xfrm>
                <a:off x="7718904" y="318781"/>
                <a:ext cx="197280" cy="376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5D8DEA0-AF33-380D-B758-883089E91B6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712784" y="312661"/>
                  <a:ext cx="20952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AB900E8-1D4F-F6CD-E067-72F5A610EDDC}"/>
                    </a:ext>
                  </a:extLst>
                </p14:cNvPr>
                <p14:cNvContentPartPr/>
                <p14:nvPr/>
              </p14:nvContentPartPr>
              <p14:xfrm>
                <a:off x="7898184" y="475381"/>
                <a:ext cx="193680" cy="182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AB900E8-1D4F-F6CD-E067-72F5A610EDD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92064" y="469261"/>
                  <a:ext cx="2059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605CD60-E8DC-2DF6-FBD9-2200B747FB0D}"/>
                    </a:ext>
                  </a:extLst>
                </p14:cNvPr>
                <p14:cNvContentPartPr/>
                <p14:nvPr/>
              </p14:nvContentPartPr>
              <p14:xfrm>
                <a:off x="7959384" y="500941"/>
                <a:ext cx="140760" cy="170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605CD60-E8DC-2DF6-FBD9-2200B747FB0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953264" y="494821"/>
                  <a:ext cx="1530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3B1178A-3B7A-2EE7-BD15-9FFF151D7D46}"/>
                    </a:ext>
                  </a:extLst>
                </p14:cNvPr>
                <p14:cNvContentPartPr/>
                <p14:nvPr/>
              </p14:nvContentPartPr>
              <p14:xfrm>
                <a:off x="8092584" y="601381"/>
                <a:ext cx="41400" cy="125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3B1178A-3B7A-2EE7-BD15-9FFF151D7D4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086464" y="595261"/>
                  <a:ext cx="536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E490716-29A0-CFA1-CCFD-AE673A1FB6E6}"/>
                    </a:ext>
                  </a:extLst>
                </p14:cNvPr>
                <p14:cNvContentPartPr/>
                <p14:nvPr/>
              </p14:nvContentPartPr>
              <p14:xfrm>
                <a:off x="8249544" y="419941"/>
                <a:ext cx="136800" cy="244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E490716-29A0-CFA1-CCFD-AE673A1FB6E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243424" y="413821"/>
                  <a:ext cx="1490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2473A6A-5F76-BA68-0850-D543516475EA}"/>
                    </a:ext>
                  </a:extLst>
                </p14:cNvPr>
                <p14:cNvContentPartPr/>
                <p14:nvPr/>
              </p14:nvContentPartPr>
              <p14:xfrm>
                <a:off x="8501544" y="574741"/>
                <a:ext cx="18360" cy="120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2473A6A-5F76-BA68-0850-D543516475E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495424" y="568621"/>
                  <a:ext cx="30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DC48CE5-5306-45B8-07FF-4C3D9A1D80E5}"/>
                    </a:ext>
                  </a:extLst>
                </p14:cNvPr>
                <p14:cNvContentPartPr/>
                <p14:nvPr/>
              </p14:nvContentPartPr>
              <p14:xfrm>
                <a:off x="8536104" y="458821"/>
                <a:ext cx="243000" cy="374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DC48CE5-5306-45B8-07FF-4C3D9A1D80E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529984" y="452701"/>
                  <a:ext cx="2552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AD5E117-C070-E5BA-06A8-B0571F06222C}"/>
                    </a:ext>
                  </a:extLst>
                </p14:cNvPr>
                <p14:cNvContentPartPr/>
                <p14:nvPr/>
              </p14:nvContentPartPr>
              <p14:xfrm>
                <a:off x="8740224" y="307261"/>
                <a:ext cx="211320" cy="395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AD5E117-C070-E5BA-06A8-B0571F06222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734104" y="301141"/>
                  <a:ext cx="22356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A2169F3-7D4B-B08E-7817-A1794CFFAB40}"/>
                    </a:ext>
                  </a:extLst>
                </p14:cNvPr>
                <p14:cNvContentPartPr/>
                <p14:nvPr/>
              </p14:nvContentPartPr>
              <p14:xfrm>
                <a:off x="9106704" y="391861"/>
                <a:ext cx="184680" cy="224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A2169F3-7D4B-B08E-7817-A1794CFFAB4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00584" y="385741"/>
                  <a:ext cx="1969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8384E0C-2CFD-73FA-2CA6-5121D2C8B5BA}"/>
                    </a:ext>
                  </a:extLst>
                </p14:cNvPr>
                <p14:cNvContentPartPr/>
                <p14:nvPr/>
              </p14:nvContentPartPr>
              <p14:xfrm>
                <a:off x="9086544" y="511381"/>
                <a:ext cx="202320" cy="54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8384E0C-2CFD-73FA-2CA6-5121D2C8B5B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080424" y="505261"/>
                  <a:ext cx="214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A012549-E73D-97FD-12FC-35CE8EFBC30B}"/>
                    </a:ext>
                  </a:extLst>
                </p14:cNvPr>
                <p14:cNvContentPartPr/>
                <p14:nvPr/>
              </p14:nvContentPartPr>
              <p14:xfrm>
                <a:off x="9445824" y="364501"/>
                <a:ext cx="198360" cy="302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A012549-E73D-97FD-12FC-35CE8EFBC30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439704" y="358381"/>
                  <a:ext cx="2106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F17671B-B487-AC8C-5861-9D32F121D61F}"/>
                    </a:ext>
                  </a:extLst>
                </p14:cNvPr>
                <p14:cNvContentPartPr/>
                <p14:nvPr/>
              </p14:nvContentPartPr>
              <p14:xfrm>
                <a:off x="9637344" y="633421"/>
                <a:ext cx="158760" cy="116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F17671B-B487-AC8C-5861-9D32F121D61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631224" y="627301"/>
                  <a:ext cx="171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8B78250-3EF1-C9A6-4BF8-D71BCBCBD6FA}"/>
                    </a:ext>
                  </a:extLst>
                </p14:cNvPr>
                <p14:cNvContentPartPr/>
                <p14:nvPr/>
              </p14:nvContentPartPr>
              <p14:xfrm>
                <a:off x="9818064" y="350101"/>
                <a:ext cx="147960" cy="299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8B78250-3EF1-C9A6-4BF8-D71BCBCBD6F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811944" y="343981"/>
                  <a:ext cx="1602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0B2924A-CD77-E337-0F11-2F03ACA369CF}"/>
                    </a:ext>
                  </a:extLst>
                </p14:cNvPr>
                <p14:cNvContentPartPr/>
                <p14:nvPr/>
              </p14:nvContentPartPr>
              <p14:xfrm>
                <a:off x="10055664" y="352261"/>
                <a:ext cx="59760" cy="163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0B2924A-CD77-E337-0F11-2F03ACA369C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049544" y="346141"/>
                  <a:ext cx="720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3C34572-21AF-AF65-7123-FEEBCD9F79F5}"/>
                    </a:ext>
                  </a:extLst>
                </p14:cNvPr>
                <p14:cNvContentPartPr/>
                <p14:nvPr/>
              </p14:nvContentPartPr>
              <p14:xfrm>
                <a:off x="9919944" y="495541"/>
                <a:ext cx="310680" cy="77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3C34572-21AF-AF65-7123-FEEBCD9F79F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913824" y="489421"/>
                  <a:ext cx="3229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21C6D2A-66BD-D85D-9DC8-9A7EC268E81E}"/>
                    </a:ext>
                  </a:extLst>
                </p14:cNvPr>
                <p14:cNvContentPartPr/>
                <p14:nvPr/>
              </p14:nvContentPartPr>
              <p14:xfrm>
                <a:off x="10036224" y="598861"/>
                <a:ext cx="159840" cy="146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21C6D2A-66BD-D85D-9DC8-9A7EC268E81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30104" y="592741"/>
                  <a:ext cx="1720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585D52E-97FF-1F3D-3A6A-1B9E693B4205}"/>
                    </a:ext>
                  </a:extLst>
                </p14:cNvPr>
                <p14:cNvContentPartPr/>
                <p14:nvPr/>
              </p14:nvContentPartPr>
              <p14:xfrm>
                <a:off x="10237464" y="221941"/>
                <a:ext cx="182880" cy="543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585D52E-97FF-1F3D-3A6A-1B9E693B420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231344" y="215821"/>
                  <a:ext cx="19512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1F5CB30-5AD2-DAAD-198A-229211F49D71}"/>
                    </a:ext>
                  </a:extLst>
                </p14:cNvPr>
                <p14:cNvContentPartPr/>
                <p14:nvPr/>
              </p14:nvContentPartPr>
              <p14:xfrm>
                <a:off x="10520424" y="548461"/>
                <a:ext cx="308880" cy="17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1F5CB30-5AD2-DAAD-198A-229211F49D7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514304" y="542341"/>
                  <a:ext cx="321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A3C904A-739B-0D61-5640-FD6F666FD67E}"/>
                    </a:ext>
                  </a:extLst>
                </p14:cNvPr>
                <p14:cNvContentPartPr/>
                <p14:nvPr/>
              </p14:nvContentPartPr>
              <p14:xfrm>
                <a:off x="10710504" y="478981"/>
                <a:ext cx="182880" cy="260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A3C904A-739B-0D61-5640-FD6F666FD67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704384" y="472861"/>
                  <a:ext cx="195120" cy="27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7E3F05C-3D15-157F-F167-976C62005376}"/>
              </a:ext>
            </a:extLst>
          </p:cNvPr>
          <p:cNvGrpSpPr/>
          <p:nvPr/>
        </p:nvGrpSpPr>
        <p:grpSpPr>
          <a:xfrm>
            <a:off x="11106144" y="207541"/>
            <a:ext cx="1035720" cy="574200"/>
            <a:chOff x="11106144" y="207541"/>
            <a:chExt cx="1035720" cy="57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B6AF935-32CB-D1B9-F9E0-195B58EF89EE}"/>
                    </a:ext>
                  </a:extLst>
                </p14:cNvPr>
                <p14:cNvContentPartPr/>
                <p14:nvPr/>
              </p14:nvContentPartPr>
              <p14:xfrm>
                <a:off x="11106144" y="316981"/>
                <a:ext cx="260280" cy="371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B6AF935-32CB-D1B9-F9E0-195B58EF89E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100024" y="310861"/>
                  <a:ext cx="2725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9119B0F-5FF9-FFD6-0501-73EBA83DBD24}"/>
                    </a:ext>
                  </a:extLst>
                </p14:cNvPr>
                <p14:cNvContentPartPr/>
                <p14:nvPr/>
              </p14:nvContentPartPr>
              <p14:xfrm>
                <a:off x="11312424" y="582301"/>
                <a:ext cx="225000" cy="136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9119B0F-5FF9-FFD6-0501-73EBA83DBD2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306304" y="576181"/>
                  <a:ext cx="2372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AD60C9B-E84B-240E-E205-66C75585F6B3}"/>
                    </a:ext>
                  </a:extLst>
                </p14:cNvPr>
                <p14:cNvContentPartPr/>
                <p14:nvPr/>
              </p14:nvContentPartPr>
              <p14:xfrm>
                <a:off x="11598624" y="297541"/>
                <a:ext cx="129960" cy="376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AD60C9B-E84B-240E-E205-66C75585F6B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592504" y="291421"/>
                  <a:ext cx="14220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4960922-F9D1-1B08-23FF-3FDB136A6CF6}"/>
                    </a:ext>
                  </a:extLst>
                </p14:cNvPr>
                <p14:cNvContentPartPr/>
                <p14:nvPr/>
              </p14:nvContentPartPr>
              <p14:xfrm>
                <a:off x="11818224" y="300061"/>
                <a:ext cx="39600" cy="165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4960922-F9D1-1B08-23FF-3FDB136A6CF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812104" y="293941"/>
                  <a:ext cx="51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C2A4F4A-3E49-F921-88B3-FBDADEE0B743}"/>
                    </a:ext>
                  </a:extLst>
                </p14:cNvPr>
                <p14:cNvContentPartPr/>
                <p14:nvPr/>
              </p14:nvContentPartPr>
              <p14:xfrm>
                <a:off x="11661264" y="475381"/>
                <a:ext cx="343080" cy="44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C2A4F4A-3E49-F921-88B3-FBDADEE0B74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655144" y="469261"/>
                  <a:ext cx="355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253E7EB-C65B-D9FE-A3F7-08A26E7B01DB}"/>
                    </a:ext>
                  </a:extLst>
                </p14:cNvPr>
                <p14:cNvContentPartPr/>
                <p14:nvPr/>
              </p14:nvContentPartPr>
              <p14:xfrm>
                <a:off x="11779344" y="551701"/>
                <a:ext cx="149040" cy="93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253E7EB-C65B-D9FE-A3F7-08A26E7B01D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773224" y="545581"/>
                  <a:ext cx="161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91F1CB9-7A54-78B4-2757-CC5EC2374509}"/>
                    </a:ext>
                  </a:extLst>
                </p14:cNvPr>
                <p14:cNvContentPartPr/>
                <p14:nvPr/>
              </p14:nvContentPartPr>
              <p14:xfrm>
                <a:off x="11895984" y="530101"/>
                <a:ext cx="37080" cy="185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91F1CB9-7A54-78B4-2757-CC5EC237450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889864" y="523981"/>
                  <a:ext cx="493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3615D72-5E98-C41A-81AA-B76C5568169C}"/>
                    </a:ext>
                  </a:extLst>
                </p14:cNvPr>
                <p14:cNvContentPartPr/>
                <p14:nvPr/>
              </p14:nvContentPartPr>
              <p14:xfrm>
                <a:off x="11917224" y="207541"/>
                <a:ext cx="224640" cy="574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3615D72-5E98-C41A-81AA-B76C5568169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911104" y="201421"/>
                  <a:ext cx="236880" cy="58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2EA94D8-F7D2-5437-734D-6E0649A16633}"/>
              </a:ext>
            </a:extLst>
          </p:cNvPr>
          <p:cNvGrpSpPr/>
          <p:nvPr/>
        </p:nvGrpSpPr>
        <p:grpSpPr>
          <a:xfrm>
            <a:off x="7803504" y="999541"/>
            <a:ext cx="1103400" cy="509040"/>
            <a:chOff x="7803504" y="999541"/>
            <a:chExt cx="1103400" cy="50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F2EFCF6-783A-7F2A-A88A-3CF9D5E14F02}"/>
                    </a:ext>
                  </a:extLst>
                </p14:cNvPr>
                <p14:cNvContentPartPr/>
                <p14:nvPr/>
              </p14:nvContentPartPr>
              <p14:xfrm>
                <a:off x="7803504" y="1218061"/>
                <a:ext cx="326880" cy="233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F2EFCF6-783A-7F2A-A88A-3CF9D5E14F0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797384" y="1211941"/>
                  <a:ext cx="3391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0C7560D-E8A9-9F30-792C-A92718C949AE}"/>
                    </a:ext>
                  </a:extLst>
                </p14:cNvPr>
                <p14:cNvContentPartPr/>
                <p14:nvPr/>
              </p14:nvContentPartPr>
              <p14:xfrm>
                <a:off x="8225784" y="1051741"/>
                <a:ext cx="156240" cy="353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0C7560D-E8A9-9F30-792C-A92718C949A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219664" y="1045621"/>
                  <a:ext cx="1684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1E82120-3D8E-5796-E72B-F9A5A7D04523}"/>
                    </a:ext>
                  </a:extLst>
                </p14:cNvPr>
                <p14:cNvContentPartPr/>
                <p14:nvPr/>
              </p14:nvContentPartPr>
              <p14:xfrm>
                <a:off x="8367624" y="1183501"/>
                <a:ext cx="267120" cy="205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1E82120-3D8E-5796-E72B-F9A5A7D0452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361504" y="1177381"/>
                  <a:ext cx="2793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4C7941A-5F3C-0ADE-56B1-9E22AA9F38B0}"/>
                    </a:ext>
                  </a:extLst>
                </p14:cNvPr>
                <p14:cNvContentPartPr/>
                <p14:nvPr/>
              </p14:nvContentPartPr>
              <p14:xfrm>
                <a:off x="8436384" y="1301581"/>
                <a:ext cx="235800" cy="29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4C7941A-5F3C-0ADE-56B1-9E22AA9F38B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30264" y="1295461"/>
                  <a:ext cx="2480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761A3BF-7168-2A06-D340-0C6555973A2D}"/>
                    </a:ext>
                  </a:extLst>
                </p14:cNvPr>
                <p14:cNvContentPartPr/>
                <p14:nvPr/>
              </p14:nvContentPartPr>
              <p14:xfrm>
                <a:off x="8711064" y="999541"/>
                <a:ext cx="195840" cy="509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761A3BF-7168-2A06-D340-0C6555973A2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704944" y="993421"/>
                  <a:ext cx="208080" cy="52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D24241C-6085-89AC-51BB-A8EF20EE8AC2}"/>
              </a:ext>
            </a:extLst>
          </p:cNvPr>
          <p:cNvGrpSpPr/>
          <p:nvPr/>
        </p:nvGrpSpPr>
        <p:grpSpPr>
          <a:xfrm>
            <a:off x="135144" y="1512181"/>
            <a:ext cx="1425960" cy="462240"/>
            <a:chOff x="135144" y="1512181"/>
            <a:chExt cx="1425960" cy="46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CF6E96C-2B2C-10CE-894C-617FFFA80D96}"/>
                    </a:ext>
                  </a:extLst>
                </p14:cNvPr>
                <p14:cNvContentPartPr/>
                <p14:nvPr/>
              </p14:nvContentPartPr>
              <p14:xfrm>
                <a:off x="135144" y="1609741"/>
                <a:ext cx="402120" cy="32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CF6E96C-2B2C-10CE-894C-617FFFA80D9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29024" y="1603621"/>
                  <a:ext cx="414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F5CFDC1-8640-1644-655C-24535AF10250}"/>
                    </a:ext>
                  </a:extLst>
                </p14:cNvPr>
                <p14:cNvContentPartPr/>
                <p14:nvPr/>
              </p14:nvContentPartPr>
              <p14:xfrm>
                <a:off x="292464" y="1650061"/>
                <a:ext cx="78840" cy="297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F5CFDC1-8640-1644-655C-24535AF1025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86344" y="1643941"/>
                  <a:ext cx="910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3D55643-66BC-AF29-AA04-D66CBE7BA012}"/>
                    </a:ext>
                  </a:extLst>
                </p14:cNvPr>
                <p14:cNvContentPartPr/>
                <p14:nvPr/>
              </p14:nvContentPartPr>
              <p14:xfrm>
                <a:off x="190224" y="1917541"/>
                <a:ext cx="291240" cy="21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3D55643-66BC-AF29-AA04-D66CBE7BA01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84104" y="1911421"/>
                  <a:ext cx="3034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2FA0EBD-E7BD-2465-BE12-7959818001BD}"/>
                    </a:ext>
                  </a:extLst>
                </p14:cNvPr>
                <p14:cNvContentPartPr/>
                <p14:nvPr/>
              </p14:nvContentPartPr>
              <p14:xfrm>
                <a:off x="525384" y="1629901"/>
                <a:ext cx="254520" cy="312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2FA0EBD-E7BD-2465-BE12-7959818001B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19264" y="1623781"/>
                  <a:ext cx="2667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243FAF2-91AB-2610-EA72-2D4947050A33}"/>
                    </a:ext>
                  </a:extLst>
                </p14:cNvPr>
                <p14:cNvContentPartPr/>
                <p14:nvPr/>
              </p14:nvContentPartPr>
              <p14:xfrm>
                <a:off x="768384" y="1512181"/>
                <a:ext cx="610200" cy="462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243FAF2-91AB-2610-EA72-2D4947050A3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62264" y="1506061"/>
                  <a:ext cx="62244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F8A43E1-D6FC-B78C-6258-387EAAA7E0BD}"/>
                    </a:ext>
                  </a:extLst>
                </p14:cNvPr>
                <p14:cNvContentPartPr/>
                <p14:nvPr/>
              </p14:nvContentPartPr>
              <p14:xfrm>
                <a:off x="1506384" y="1778581"/>
                <a:ext cx="25560" cy="8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F8A43E1-D6FC-B78C-6258-387EAAA7E0B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500264" y="1772461"/>
                  <a:ext cx="378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8B81A31-69B8-F2E3-36A5-DAC2832371E0}"/>
                    </a:ext>
                  </a:extLst>
                </p14:cNvPr>
                <p14:cNvContentPartPr/>
                <p14:nvPr/>
              </p14:nvContentPartPr>
              <p14:xfrm>
                <a:off x="1509984" y="1892341"/>
                <a:ext cx="51120" cy="19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8B81A31-69B8-F2E3-36A5-DAC2832371E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503864" y="1886221"/>
                  <a:ext cx="6336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4133A2C-ED0E-A050-8284-8A8C528F8DF3}"/>
              </a:ext>
            </a:extLst>
          </p:cNvPr>
          <p:cNvGrpSpPr/>
          <p:nvPr/>
        </p:nvGrpSpPr>
        <p:grpSpPr>
          <a:xfrm>
            <a:off x="2263464" y="1460341"/>
            <a:ext cx="3182760" cy="745200"/>
            <a:chOff x="2263464" y="1460341"/>
            <a:chExt cx="3182760" cy="74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5EC2656-FCC3-D65B-35AA-FE6B05E8886B}"/>
                    </a:ext>
                  </a:extLst>
                </p14:cNvPr>
                <p14:cNvContentPartPr/>
                <p14:nvPr/>
              </p14:nvContentPartPr>
              <p14:xfrm>
                <a:off x="2263464" y="1574101"/>
                <a:ext cx="234000" cy="399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5EC2656-FCC3-D65B-35AA-FE6B05E8886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257344" y="1567981"/>
                  <a:ext cx="24624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54AD615-149D-0792-F5D4-31AB8CA98D83}"/>
                    </a:ext>
                  </a:extLst>
                </p14:cNvPr>
                <p14:cNvContentPartPr/>
                <p14:nvPr/>
              </p14:nvContentPartPr>
              <p14:xfrm>
                <a:off x="2509704" y="1798021"/>
                <a:ext cx="228600" cy="235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54AD615-149D-0792-F5D4-31AB8CA98D8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503584" y="1791901"/>
                  <a:ext cx="2408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6679B9A-A935-9483-D039-D4F71F2C49FD}"/>
                    </a:ext>
                  </a:extLst>
                </p14:cNvPr>
                <p14:cNvContentPartPr/>
                <p14:nvPr/>
              </p14:nvContentPartPr>
              <p14:xfrm>
                <a:off x="2546784" y="1919341"/>
                <a:ext cx="184320" cy="26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6679B9A-A935-9483-D039-D4F71F2C49F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540664" y="1913221"/>
                  <a:ext cx="196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37D3E17-5B82-04D2-FC27-CF97536B008E}"/>
                    </a:ext>
                  </a:extLst>
                </p14:cNvPr>
                <p14:cNvContentPartPr/>
                <p14:nvPr/>
              </p14:nvContentPartPr>
              <p14:xfrm>
                <a:off x="2867184" y="1838701"/>
                <a:ext cx="159480" cy="15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37D3E17-5B82-04D2-FC27-CF97536B008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861064" y="1832581"/>
                  <a:ext cx="171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4436DA8-32CA-7EBE-6784-28B4F7271151}"/>
                    </a:ext>
                  </a:extLst>
                </p14:cNvPr>
                <p14:cNvContentPartPr/>
                <p14:nvPr/>
              </p14:nvContentPartPr>
              <p14:xfrm>
                <a:off x="2893104" y="1927261"/>
                <a:ext cx="152640" cy="21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4436DA8-32CA-7EBE-6784-28B4F727115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86984" y="1921141"/>
                  <a:ext cx="164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40A28BE-6434-9CFA-1CE6-2B68D16A1CD1}"/>
                    </a:ext>
                  </a:extLst>
                </p14:cNvPr>
                <p14:cNvContentPartPr/>
                <p14:nvPr/>
              </p14:nvContentPartPr>
              <p14:xfrm>
                <a:off x="3245544" y="1610101"/>
                <a:ext cx="163080" cy="381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40A28BE-6434-9CFA-1CE6-2B68D16A1CD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239424" y="1603981"/>
                  <a:ext cx="17532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C6EBADC-17F4-4705-F425-0B22A5F0927E}"/>
                    </a:ext>
                  </a:extLst>
                </p14:cNvPr>
                <p14:cNvContentPartPr/>
                <p14:nvPr/>
              </p14:nvContentPartPr>
              <p14:xfrm>
                <a:off x="3483144" y="1627741"/>
                <a:ext cx="164520" cy="340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C6EBADC-17F4-4705-F425-0B22A5F0927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477024" y="1621621"/>
                  <a:ext cx="1767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0E8878F-01A8-B345-B673-3E48753CA80D}"/>
                    </a:ext>
                  </a:extLst>
                </p14:cNvPr>
                <p14:cNvContentPartPr/>
                <p14:nvPr/>
              </p14:nvContentPartPr>
              <p14:xfrm>
                <a:off x="3681504" y="1779301"/>
                <a:ext cx="137520" cy="138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0E8878F-01A8-B345-B673-3E48753CA80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675384" y="1773181"/>
                  <a:ext cx="149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77D76B0-3346-7B0E-454B-713D8BE93310}"/>
                    </a:ext>
                  </a:extLst>
                </p14:cNvPr>
                <p14:cNvContentPartPr/>
                <p14:nvPr/>
              </p14:nvContentPartPr>
              <p14:xfrm>
                <a:off x="3719664" y="1768141"/>
                <a:ext cx="101160" cy="171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77D76B0-3346-7B0E-454B-713D8BE9331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713544" y="1762021"/>
                  <a:ext cx="1134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2BD32DA-E531-5CAA-80D4-5BED53711FAB}"/>
                    </a:ext>
                  </a:extLst>
                </p14:cNvPr>
                <p14:cNvContentPartPr/>
                <p14:nvPr/>
              </p14:nvContentPartPr>
              <p14:xfrm>
                <a:off x="3900024" y="1882621"/>
                <a:ext cx="36000" cy="149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2BD32DA-E531-5CAA-80D4-5BED53711FA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93904" y="1876501"/>
                  <a:ext cx="48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D1E0C09-52D2-33CD-7AEF-406C90D751B6}"/>
                    </a:ext>
                  </a:extLst>
                </p14:cNvPr>
                <p14:cNvContentPartPr/>
                <p14:nvPr/>
              </p14:nvContentPartPr>
              <p14:xfrm>
                <a:off x="4063104" y="1574821"/>
                <a:ext cx="216720" cy="406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D1E0C09-52D2-33CD-7AEF-406C90D751B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056984" y="1568701"/>
                  <a:ext cx="2289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38F10CC-2B20-8370-B537-CB974219F972}"/>
                    </a:ext>
                  </a:extLst>
                </p14:cNvPr>
                <p14:cNvContentPartPr/>
                <p14:nvPr/>
              </p14:nvContentPartPr>
              <p14:xfrm>
                <a:off x="4333104" y="1780741"/>
                <a:ext cx="139680" cy="204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38F10CC-2B20-8370-B537-CB974219F97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326984" y="1774621"/>
                  <a:ext cx="1519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20F11A8-CCD3-2CBB-9560-8EA1E591094A}"/>
                    </a:ext>
                  </a:extLst>
                </p14:cNvPr>
                <p14:cNvContentPartPr/>
                <p14:nvPr/>
              </p14:nvContentPartPr>
              <p14:xfrm>
                <a:off x="4563504" y="1901701"/>
                <a:ext cx="33480" cy="150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20F11A8-CCD3-2CBB-9560-8EA1E591094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557384" y="1895581"/>
                  <a:ext cx="457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6ABA1BE-03B2-9994-B002-CB4F605833AB}"/>
                    </a:ext>
                  </a:extLst>
                </p14:cNvPr>
                <p14:cNvContentPartPr/>
                <p14:nvPr/>
              </p14:nvContentPartPr>
              <p14:xfrm>
                <a:off x="4751424" y="1603261"/>
                <a:ext cx="205200" cy="402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6ABA1BE-03B2-9994-B002-CB4F605833A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745304" y="1597141"/>
                  <a:ext cx="21744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62ED472-4700-79DC-AF7B-305B0D3825ED}"/>
                    </a:ext>
                  </a:extLst>
                </p14:cNvPr>
                <p14:cNvContentPartPr/>
                <p14:nvPr/>
              </p14:nvContentPartPr>
              <p14:xfrm>
                <a:off x="4990104" y="1798381"/>
                <a:ext cx="275040" cy="407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62ED472-4700-79DC-AF7B-305B0D3825E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983984" y="1792261"/>
                  <a:ext cx="28728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16B3985-F552-A5DE-7631-68D24C13E4D0}"/>
                    </a:ext>
                  </a:extLst>
                </p14:cNvPr>
                <p14:cNvContentPartPr/>
                <p14:nvPr/>
              </p14:nvContentPartPr>
              <p14:xfrm>
                <a:off x="5269824" y="1460341"/>
                <a:ext cx="176400" cy="556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16B3985-F552-A5DE-7631-68D24C13E4D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263704" y="1454221"/>
                  <a:ext cx="188640" cy="56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F18242F-F990-BB00-7B3B-4DAD9015321F}"/>
              </a:ext>
            </a:extLst>
          </p:cNvPr>
          <p:cNvGrpSpPr/>
          <p:nvPr/>
        </p:nvGrpSpPr>
        <p:grpSpPr>
          <a:xfrm>
            <a:off x="5800104" y="1504981"/>
            <a:ext cx="502200" cy="466920"/>
            <a:chOff x="5800104" y="1504981"/>
            <a:chExt cx="502200" cy="46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5BF6E19-7547-54D0-43A7-2E0354089A2B}"/>
                    </a:ext>
                  </a:extLst>
                </p14:cNvPr>
                <p14:cNvContentPartPr/>
                <p14:nvPr/>
              </p14:nvContentPartPr>
              <p14:xfrm>
                <a:off x="5800104" y="1779661"/>
                <a:ext cx="215640" cy="179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5BF6E19-7547-54D0-43A7-2E0354089A2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793984" y="1773541"/>
                  <a:ext cx="2278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79A39FF-9E66-120E-B810-3C3658912369}"/>
                    </a:ext>
                  </a:extLst>
                </p14:cNvPr>
                <p14:cNvContentPartPr/>
                <p14:nvPr/>
              </p14:nvContentPartPr>
              <p14:xfrm>
                <a:off x="6033744" y="1844461"/>
                <a:ext cx="29160" cy="21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79A39FF-9E66-120E-B810-3C365891236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027624" y="1838341"/>
                  <a:ext cx="41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5F69889-CE83-56D5-5215-9A8A31051B8A}"/>
                    </a:ext>
                  </a:extLst>
                </p14:cNvPr>
                <p14:cNvContentPartPr/>
                <p14:nvPr/>
              </p14:nvContentPartPr>
              <p14:xfrm>
                <a:off x="6128064" y="1504981"/>
                <a:ext cx="50400" cy="466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5F69889-CE83-56D5-5215-9A8A31051B8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121944" y="1498861"/>
                  <a:ext cx="6264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2C13F97-6EC1-ECE3-C7FC-6875502586D6}"/>
                    </a:ext>
                  </a:extLst>
                </p14:cNvPr>
                <p14:cNvContentPartPr/>
                <p14:nvPr/>
              </p14:nvContentPartPr>
              <p14:xfrm>
                <a:off x="6083064" y="1732141"/>
                <a:ext cx="204480" cy="122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2C13F97-6EC1-ECE3-C7FC-6875502586D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076944" y="1726021"/>
                  <a:ext cx="2167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A6CD256-71A3-8EEE-4182-BBABF873C4F8}"/>
                    </a:ext>
                  </a:extLst>
                </p14:cNvPr>
                <p14:cNvContentPartPr/>
                <p14:nvPr/>
              </p14:nvContentPartPr>
              <p14:xfrm>
                <a:off x="6280344" y="1814941"/>
                <a:ext cx="21960" cy="27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A6CD256-71A3-8EEE-4182-BBABF873C4F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274224" y="1808821"/>
                  <a:ext cx="3420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5F6AA3E-DAF5-928E-27C6-DAC11438B4EA}"/>
              </a:ext>
            </a:extLst>
          </p:cNvPr>
          <p:cNvGrpSpPr/>
          <p:nvPr/>
        </p:nvGrpSpPr>
        <p:grpSpPr>
          <a:xfrm>
            <a:off x="9342144" y="1103941"/>
            <a:ext cx="1737360" cy="339840"/>
            <a:chOff x="9342144" y="1103941"/>
            <a:chExt cx="173736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99E89D9-4572-11B0-2B06-73531B4BD186}"/>
                    </a:ext>
                  </a:extLst>
                </p14:cNvPr>
                <p14:cNvContentPartPr/>
                <p14:nvPr/>
              </p14:nvContentPartPr>
              <p14:xfrm>
                <a:off x="9342144" y="1103941"/>
                <a:ext cx="179280" cy="339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99E89D9-4572-11B0-2B06-73531B4BD18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336024" y="1097821"/>
                  <a:ext cx="1915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328E773-B5AF-60C0-AC6A-C600907C77FC}"/>
                    </a:ext>
                  </a:extLst>
                </p14:cNvPr>
                <p14:cNvContentPartPr/>
                <p14:nvPr/>
              </p14:nvContentPartPr>
              <p14:xfrm>
                <a:off x="9534384" y="1251541"/>
                <a:ext cx="145080" cy="147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328E773-B5AF-60C0-AC6A-C600907C77F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528264" y="1245421"/>
                  <a:ext cx="1573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BA69118-95B2-06BA-2036-0497173AF7F6}"/>
                    </a:ext>
                  </a:extLst>
                </p14:cNvPr>
                <p14:cNvContentPartPr/>
                <p14:nvPr/>
              </p14:nvContentPartPr>
              <p14:xfrm>
                <a:off x="9730224" y="1270981"/>
                <a:ext cx="150480" cy="141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BA69118-95B2-06BA-2036-0497173AF7F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724104" y="1264861"/>
                  <a:ext cx="1627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EA5377F-E2FF-56AB-1C1F-4C698AF95FF0}"/>
                    </a:ext>
                  </a:extLst>
                </p14:cNvPr>
                <p14:cNvContentPartPr/>
                <p14:nvPr/>
              </p14:nvContentPartPr>
              <p14:xfrm>
                <a:off x="9902304" y="1180981"/>
                <a:ext cx="569160" cy="207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EA5377F-E2FF-56AB-1C1F-4C698AF95FF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896184" y="1174861"/>
                  <a:ext cx="5814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C831109-B147-56A8-ED1A-A245290B49BB}"/>
                    </a:ext>
                  </a:extLst>
                </p14:cNvPr>
                <p14:cNvContentPartPr/>
                <p14:nvPr/>
              </p14:nvContentPartPr>
              <p14:xfrm>
                <a:off x="10534464" y="1130581"/>
                <a:ext cx="319680" cy="248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C831109-B147-56A8-ED1A-A245290B49B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528344" y="1124461"/>
                  <a:ext cx="3319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776A8AC-9761-BA56-077A-47C919B1D4E7}"/>
                    </a:ext>
                  </a:extLst>
                </p14:cNvPr>
                <p14:cNvContentPartPr/>
                <p14:nvPr/>
              </p14:nvContentPartPr>
              <p14:xfrm>
                <a:off x="10882944" y="1156861"/>
                <a:ext cx="196560" cy="221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776A8AC-9761-BA56-077A-47C919B1D4E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876824" y="1150741"/>
                  <a:ext cx="208800" cy="23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DE8E1804-07B0-1BEC-DE51-CBECAA8C2D31}"/>
                  </a:ext>
                </a:extLst>
              </p14:cNvPr>
              <p14:cNvContentPartPr/>
              <p14:nvPr/>
            </p14:nvContentPartPr>
            <p14:xfrm>
              <a:off x="685584" y="2421541"/>
              <a:ext cx="222840" cy="4165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DE8E1804-07B0-1BEC-DE51-CBECAA8C2D31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79464" y="2415421"/>
                <a:ext cx="235080" cy="42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3EA0E79-A4AA-56F9-E968-CA289EA380FC}"/>
              </a:ext>
            </a:extLst>
          </p:cNvPr>
          <p:cNvGrpSpPr/>
          <p:nvPr/>
        </p:nvGrpSpPr>
        <p:grpSpPr>
          <a:xfrm>
            <a:off x="944784" y="2383381"/>
            <a:ext cx="1343160" cy="497880"/>
            <a:chOff x="944784" y="2383381"/>
            <a:chExt cx="1343160" cy="49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DB82AB4-A259-B4F0-D54F-0AC15AB791D5}"/>
                    </a:ext>
                  </a:extLst>
                </p14:cNvPr>
                <p14:cNvContentPartPr/>
                <p14:nvPr/>
              </p14:nvContentPartPr>
              <p14:xfrm>
                <a:off x="944784" y="2643661"/>
                <a:ext cx="228240" cy="152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DB82AB4-A259-B4F0-D54F-0AC15AB791D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38664" y="2637541"/>
                  <a:ext cx="240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D9263A4-3BA9-16C7-14E9-B5B594AFAD8F}"/>
                    </a:ext>
                  </a:extLst>
                </p14:cNvPr>
                <p14:cNvContentPartPr/>
                <p14:nvPr/>
              </p14:nvContentPartPr>
              <p14:xfrm>
                <a:off x="996264" y="2649421"/>
                <a:ext cx="198360" cy="195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D9263A4-3BA9-16C7-14E9-B5B594AFAD8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90144" y="2643301"/>
                  <a:ext cx="2106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0B1FDA0-86C5-5D34-4DEB-3DE03D251B4D}"/>
                    </a:ext>
                  </a:extLst>
                </p14:cNvPr>
                <p14:cNvContentPartPr/>
                <p14:nvPr/>
              </p14:nvContentPartPr>
              <p14:xfrm>
                <a:off x="1384344" y="2609101"/>
                <a:ext cx="45720" cy="155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0B1FDA0-86C5-5D34-4DEB-3DE03D251B4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378224" y="2602981"/>
                  <a:ext cx="57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69FBDF7-1236-CFF1-D6B5-E284F24443F1}"/>
                    </a:ext>
                  </a:extLst>
                </p14:cNvPr>
                <p14:cNvContentPartPr/>
                <p14:nvPr/>
              </p14:nvContentPartPr>
              <p14:xfrm>
                <a:off x="1290024" y="2664181"/>
                <a:ext cx="209160" cy="45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69FBDF7-1236-CFF1-D6B5-E284F24443F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283904" y="2658061"/>
                  <a:ext cx="2214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B4F44AA-8070-C923-55EF-4D06D3C06E5A}"/>
                    </a:ext>
                  </a:extLst>
                </p14:cNvPr>
                <p14:cNvContentPartPr/>
                <p14:nvPr/>
              </p14:nvContentPartPr>
              <p14:xfrm>
                <a:off x="1691784" y="2480941"/>
                <a:ext cx="187560" cy="337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B4F44AA-8070-C923-55EF-4D06D3C06E5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685664" y="2474821"/>
                  <a:ext cx="19980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4E5E2AF-42CE-FB0E-3D9A-AF5DA53855C4}"/>
                    </a:ext>
                  </a:extLst>
                </p14:cNvPr>
                <p14:cNvContentPartPr/>
                <p14:nvPr/>
              </p14:nvContentPartPr>
              <p14:xfrm>
                <a:off x="1887264" y="2656621"/>
                <a:ext cx="165600" cy="137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4E5E2AF-42CE-FB0E-3D9A-AF5DA53855C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881144" y="2650501"/>
                  <a:ext cx="1778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DAD0E36-F878-0D82-75CB-78DE652A8DA6}"/>
                    </a:ext>
                  </a:extLst>
                </p14:cNvPr>
                <p14:cNvContentPartPr/>
                <p14:nvPr/>
              </p14:nvContentPartPr>
              <p14:xfrm>
                <a:off x="1912104" y="2653741"/>
                <a:ext cx="135360" cy="153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DAD0E36-F878-0D82-75CB-78DE652A8DA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905984" y="2647621"/>
                  <a:ext cx="1476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D2BC939-3E95-8603-9445-704196543C98}"/>
                    </a:ext>
                  </a:extLst>
                </p14:cNvPr>
                <p14:cNvContentPartPr/>
                <p14:nvPr/>
              </p14:nvContentPartPr>
              <p14:xfrm>
                <a:off x="2078064" y="2383381"/>
                <a:ext cx="209880" cy="497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D2BC939-3E95-8603-9445-704196543C9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071944" y="2377261"/>
                  <a:ext cx="222120" cy="51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2AA2096-4A43-4BE6-AF41-3BEF45B85B4D}"/>
              </a:ext>
            </a:extLst>
          </p:cNvPr>
          <p:cNvGrpSpPr/>
          <p:nvPr/>
        </p:nvGrpSpPr>
        <p:grpSpPr>
          <a:xfrm>
            <a:off x="2374704" y="2328661"/>
            <a:ext cx="2844360" cy="460800"/>
            <a:chOff x="2374704" y="2328661"/>
            <a:chExt cx="2844360" cy="46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BA04F87-FA54-2B3F-6D02-396E3B569CAF}"/>
                    </a:ext>
                  </a:extLst>
                </p14:cNvPr>
                <p14:cNvContentPartPr/>
                <p14:nvPr/>
              </p14:nvContentPartPr>
              <p14:xfrm>
                <a:off x="2374704" y="2400301"/>
                <a:ext cx="204840" cy="348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BA04F87-FA54-2B3F-6D02-396E3B569CA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368584" y="2394181"/>
                  <a:ext cx="2170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F29FBC8-C484-6378-5BC9-74C307D71188}"/>
                    </a:ext>
                  </a:extLst>
                </p14:cNvPr>
                <p14:cNvContentPartPr/>
                <p14:nvPr/>
              </p14:nvContentPartPr>
              <p14:xfrm>
                <a:off x="2610144" y="2540341"/>
                <a:ext cx="200520" cy="223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F29FBC8-C484-6378-5BC9-74C307D7118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604024" y="2534221"/>
                  <a:ext cx="2127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D15F0E2-26A0-2623-91B6-CBB04B53F436}"/>
                    </a:ext>
                  </a:extLst>
                </p14:cNvPr>
                <p14:cNvContentPartPr/>
                <p14:nvPr/>
              </p14:nvContentPartPr>
              <p14:xfrm>
                <a:off x="2953224" y="2527741"/>
                <a:ext cx="81000" cy="189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D15F0E2-26A0-2623-91B6-CBB04B53F43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947104" y="2521621"/>
                  <a:ext cx="932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AA2C41A-B4C8-F7EA-6D72-2C9573AF86F0}"/>
                    </a:ext>
                  </a:extLst>
                </p14:cNvPr>
                <p14:cNvContentPartPr/>
                <p14:nvPr/>
              </p14:nvContentPartPr>
              <p14:xfrm>
                <a:off x="2899224" y="2609101"/>
                <a:ext cx="155880" cy="327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AA2C41A-B4C8-F7EA-6D72-2C9573AF86F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893104" y="2602981"/>
                  <a:ext cx="168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20D6610-39AF-AEF4-F6C7-54E1327A0A8D}"/>
                    </a:ext>
                  </a:extLst>
                </p14:cNvPr>
                <p14:cNvContentPartPr/>
                <p14:nvPr/>
              </p14:nvContentPartPr>
              <p14:xfrm>
                <a:off x="3294144" y="2440261"/>
                <a:ext cx="248400" cy="277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20D6610-39AF-AEF4-F6C7-54E1327A0A8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288024" y="2434141"/>
                  <a:ext cx="2606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5432852-2C42-1295-CFBB-A80F616FEC3C}"/>
                    </a:ext>
                  </a:extLst>
                </p14:cNvPr>
                <p14:cNvContentPartPr/>
                <p14:nvPr/>
              </p14:nvContentPartPr>
              <p14:xfrm>
                <a:off x="3578544" y="2580301"/>
                <a:ext cx="146880" cy="171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5432852-2C42-1295-CFBB-A80F616FEC3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572424" y="2574181"/>
                  <a:ext cx="159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5BF37C8-9653-51C4-1B9F-30A550CAC38A}"/>
                    </a:ext>
                  </a:extLst>
                </p14:cNvPr>
                <p14:cNvContentPartPr/>
                <p14:nvPr/>
              </p14:nvContentPartPr>
              <p14:xfrm>
                <a:off x="3689424" y="2328661"/>
                <a:ext cx="279720" cy="442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5BF37C8-9653-51C4-1B9F-30A550CAC38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683304" y="2322541"/>
                  <a:ext cx="29196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248CAF3-D5D6-002D-8430-029BAB4BC45F}"/>
                    </a:ext>
                  </a:extLst>
                </p14:cNvPr>
                <p14:cNvContentPartPr/>
                <p14:nvPr/>
              </p14:nvContentPartPr>
              <p14:xfrm>
                <a:off x="4176144" y="2542501"/>
                <a:ext cx="198360" cy="187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248CAF3-D5D6-002D-8430-029BAB4BC45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170024" y="2536381"/>
                  <a:ext cx="210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CC24B47-4805-CF91-BF1F-89721ED02B15}"/>
                    </a:ext>
                  </a:extLst>
                </p14:cNvPr>
                <p14:cNvContentPartPr/>
                <p14:nvPr/>
              </p14:nvContentPartPr>
              <p14:xfrm>
                <a:off x="4185144" y="2637181"/>
                <a:ext cx="154440" cy="6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CC24B47-4805-CF91-BF1F-89721ED02B1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179024" y="2631061"/>
                  <a:ext cx="1666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02C8561-99F8-5E49-23D4-2B3FC5A84A5B}"/>
                    </a:ext>
                  </a:extLst>
                </p14:cNvPr>
                <p14:cNvContentPartPr/>
                <p14:nvPr/>
              </p14:nvContentPartPr>
              <p14:xfrm>
                <a:off x="4613544" y="2381581"/>
                <a:ext cx="312480" cy="322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02C8561-99F8-5E49-23D4-2B3FC5A84A5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607424" y="2375461"/>
                  <a:ext cx="3247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48A7028-7CEB-F026-9E01-E9C3D549ECCD}"/>
                    </a:ext>
                  </a:extLst>
                </p14:cNvPr>
                <p14:cNvContentPartPr/>
                <p14:nvPr/>
              </p14:nvContentPartPr>
              <p14:xfrm>
                <a:off x="4974264" y="2609821"/>
                <a:ext cx="244800" cy="179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48A7028-7CEB-F026-9E01-E9C3D549ECC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968144" y="2603701"/>
                  <a:ext cx="25704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B1F934C9-F3C6-EF11-5466-C7BE6721BAB8}"/>
              </a:ext>
            </a:extLst>
          </p:cNvPr>
          <p:cNvGrpSpPr/>
          <p:nvPr/>
        </p:nvGrpSpPr>
        <p:grpSpPr>
          <a:xfrm>
            <a:off x="6280344" y="2361781"/>
            <a:ext cx="1483560" cy="293760"/>
            <a:chOff x="6280344" y="2361781"/>
            <a:chExt cx="148356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D2769EB-C899-6992-5A6C-943A71238A92}"/>
                    </a:ext>
                  </a:extLst>
                </p14:cNvPr>
                <p14:cNvContentPartPr/>
                <p14:nvPr/>
              </p14:nvContentPartPr>
              <p14:xfrm>
                <a:off x="6298704" y="2387701"/>
                <a:ext cx="207720" cy="267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D2769EB-C899-6992-5A6C-943A71238A9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292584" y="2381581"/>
                  <a:ext cx="2199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F8B993F-20A5-EF2D-3FBC-D93ABB760105}"/>
                    </a:ext>
                  </a:extLst>
                </p14:cNvPr>
                <p14:cNvContentPartPr/>
                <p14:nvPr/>
              </p14:nvContentPartPr>
              <p14:xfrm>
                <a:off x="6280344" y="2509021"/>
                <a:ext cx="238320" cy="648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F8B993F-20A5-EF2D-3FBC-D93ABB76010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274224" y="2502901"/>
                  <a:ext cx="2505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CB66E32-38EB-44F2-D58B-3B2586C7E51E}"/>
                    </a:ext>
                  </a:extLst>
                </p14:cNvPr>
                <p14:cNvContentPartPr/>
                <p14:nvPr/>
              </p14:nvContentPartPr>
              <p14:xfrm>
                <a:off x="6612264" y="2361781"/>
                <a:ext cx="221040" cy="277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CB66E32-38EB-44F2-D58B-3B2586C7E51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606144" y="2355661"/>
                  <a:ext cx="2332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363DB65-30F1-99BA-8448-8E938E2466AF}"/>
                    </a:ext>
                  </a:extLst>
                </p14:cNvPr>
                <p14:cNvContentPartPr/>
                <p14:nvPr/>
              </p14:nvContentPartPr>
              <p14:xfrm>
                <a:off x="6833304" y="2462581"/>
                <a:ext cx="188640" cy="145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363DB65-30F1-99BA-8448-8E938E2466A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827184" y="2456461"/>
                  <a:ext cx="2008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A6A182F-9529-78FF-9FD7-4AD85AF896CF}"/>
                    </a:ext>
                  </a:extLst>
                </p14:cNvPr>
                <p14:cNvContentPartPr/>
                <p14:nvPr/>
              </p14:nvContentPartPr>
              <p14:xfrm>
                <a:off x="6848424" y="2490661"/>
                <a:ext cx="152280" cy="157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A6A182F-9529-78FF-9FD7-4AD85AF896C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842304" y="2484541"/>
                  <a:ext cx="164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D9E04F8-55DB-7583-94CC-3C1BF5FF5B17}"/>
                    </a:ext>
                  </a:extLst>
                </p14:cNvPr>
                <p14:cNvContentPartPr/>
                <p14:nvPr/>
              </p14:nvContentPartPr>
              <p14:xfrm>
                <a:off x="7154064" y="2467261"/>
                <a:ext cx="137880" cy="180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D9E04F8-55DB-7583-94CC-3C1BF5FF5B1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147944" y="2461141"/>
                  <a:ext cx="150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E086AB9-A5AC-4083-E0BF-74FF08DAC648}"/>
                    </a:ext>
                  </a:extLst>
                </p14:cNvPr>
                <p14:cNvContentPartPr/>
                <p14:nvPr/>
              </p14:nvContentPartPr>
              <p14:xfrm>
                <a:off x="7158384" y="2561941"/>
                <a:ext cx="175680" cy="6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E086AB9-A5AC-4083-E0BF-74FF08DAC64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152264" y="2555821"/>
                  <a:ext cx="1879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2A4D64B-C96D-5298-5127-3328D2C3C718}"/>
                    </a:ext>
                  </a:extLst>
                </p14:cNvPr>
                <p14:cNvContentPartPr/>
                <p14:nvPr/>
              </p14:nvContentPartPr>
              <p14:xfrm>
                <a:off x="7480584" y="2384821"/>
                <a:ext cx="283320" cy="260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2A4D64B-C96D-5298-5127-3328D2C3C71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474464" y="2378701"/>
                  <a:ext cx="295560" cy="27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CBC41547-9E90-D41B-B869-E01DF76D7D71}"/>
                  </a:ext>
                </a:extLst>
              </p14:cNvPr>
              <p14:cNvContentPartPr/>
              <p14:nvPr/>
            </p14:nvContentPartPr>
            <p14:xfrm>
              <a:off x="8042904" y="2550061"/>
              <a:ext cx="42120" cy="1663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CBC41547-9E90-D41B-B869-E01DF76D7D71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8036784" y="2543941"/>
                <a:ext cx="54360" cy="17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5BA632D4-41FE-3AF5-A6E0-C6C22AF00DB3}"/>
              </a:ext>
            </a:extLst>
          </p:cNvPr>
          <p:cNvGrpSpPr/>
          <p:nvPr/>
        </p:nvGrpSpPr>
        <p:grpSpPr>
          <a:xfrm>
            <a:off x="8469144" y="2251261"/>
            <a:ext cx="1173240" cy="582840"/>
            <a:chOff x="8469144" y="2251261"/>
            <a:chExt cx="1173240" cy="58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BCC8A5A-F453-B388-5C4B-D0ABD99FB54A}"/>
                    </a:ext>
                  </a:extLst>
                </p14:cNvPr>
                <p14:cNvContentPartPr/>
                <p14:nvPr/>
              </p14:nvContentPartPr>
              <p14:xfrm>
                <a:off x="8507304" y="2340181"/>
                <a:ext cx="202680" cy="2736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BCC8A5A-F453-B388-5C4B-D0ABD99FB54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501184" y="2334061"/>
                  <a:ext cx="2149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9FC63C9-66C0-6976-A4C8-B9C7A5B0AC1A}"/>
                    </a:ext>
                  </a:extLst>
                </p14:cNvPr>
                <p14:cNvContentPartPr/>
                <p14:nvPr/>
              </p14:nvContentPartPr>
              <p14:xfrm>
                <a:off x="8469144" y="2499661"/>
                <a:ext cx="209160" cy="40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9FC63C9-66C0-6976-A4C8-B9C7A5B0AC1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463024" y="2493541"/>
                  <a:ext cx="221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C26F0CD-F5CE-85F6-6DC2-5B60DD3606A3}"/>
                    </a:ext>
                  </a:extLst>
                </p14:cNvPr>
                <p14:cNvContentPartPr/>
                <p14:nvPr/>
              </p14:nvContentPartPr>
              <p14:xfrm>
                <a:off x="8632944" y="2251261"/>
                <a:ext cx="183240" cy="612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C26F0CD-F5CE-85F6-6DC2-5B60DD3606A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626824" y="2245141"/>
                  <a:ext cx="1954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AA9E59A-135F-7AA5-C868-278CD88D87D4}"/>
                    </a:ext>
                  </a:extLst>
                </p14:cNvPr>
                <p14:cNvContentPartPr/>
                <p14:nvPr/>
              </p14:nvContentPartPr>
              <p14:xfrm>
                <a:off x="8735184" y="2308861"/>
                <a:ext cx="48960" cy="120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AA9E59A-135F-7AA5-C868-278CD88D87D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729064" y="2302741"/>
                  <a:ext cx="612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CB7F4DC-D743-6D16-C1C7-1B82877B5DE6}"/>
                    </a:ext>
                  </a:extLst>
                </p14:cNvPr>
                <p14:cNvContentPartPr/>
                <p14:nvPr/>
              </p14:nvContentPartPr>
              <p14:xfrm>
                <a:off x="8878464" y="2294461"/>
                <a:ext cx="190440" cy="356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CB7F4DC-D743-6D16-C1C7-1B82877B5DE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872344" y="2288341"/>
                  <a:ext cx="2026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FC89426-9BA5-52F1-5625-8EBB7EBA1783}"/>
                    </a:ext>
                  </a:extLst>
                </p14:cNvPr>
                <p14:cNvContentPartPr/>
                <p14:nvPr/>
              </p14:nvContentPartPr>
              <p14:xfrm>
                <a:off x="9055944" y="2462581"/>
                <a:ext cx="288720" cy="371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FC89426-9BA5-52F1-5625-8EBB7EBA178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049824" y="2456461"/>
                  <a:ext cx="30096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7475A2A-F107-6076-948E-F35361FBBB38}"/>
                    </a:ext>
                  </a:extLst>
                </p14:cNvPr>
                <p14:cNvContentPartPr/>
                <p14:nvPr/>
              </p14:nvContentPartPr>
              <p14:xfrm>
                <a:off x="9530424" y="2363941"/>
                <a:ext cx="34920" cy="210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7475A2A-F107-6076-948E-F35361FBBB3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524304" y="2357821"/>
                  <a:ext cx="471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1DE9FAB-6962-5920-559D-390CD35414BF}"/>
                    </a:ext>
                  </a:extLst>
                </p14:cNvPr>
                <p14:cNvContentPartPr/>
                <p14:nvPr/>
              </p14:nvContentPartPr>
              <p14:xfrm>
                <a:off x="9450504" y="2452861"/>
                <a:ext cx="191880" cy="34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1DE9FAB-6962-5920-559D-390CD35414B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444384" y="2446741"/>
                  <a:ext cx="20412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23EFA948-6CB1-602F-E870-9F75A29147DF}"/>
              </a:ext>
            </a:extLst>
          </p:cNvPr>
          <p:cNvGrpSpPr/>
          <p:nvPr/>
        </p:nvGrpSpPr>
        <p:grpSpPr>
          <a:xfrm>
            <a:off x="9883584" y="2132101"/>
            <a:ext cx="1225440" cy="403920"/>
            <a:chOff x="9883584" y="2132101"/>
            <a:chExt cx="1225440" cy="40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2AC3A25-B40D-26E2-F394-9E60284101AB}"/>
                    </a:ext>
                  </a:extLst>
                </p14:cNvPr>
                <p14:cNvContentPartPr/>
                <p14:nvPr/>
              </p14:nvContentPartPr>
              <p14:xfrm>
                <a:off x="9883584" y="2132101"/>
                <a:ext cx="167760" cy="4039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2AC3A25-B40D-26E2-F394-9E60284101A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877464" y="2125981"/>
                  <a:ext cx="18000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9F6EA65-F18B-C80D-85FA-7BE37905A69D}"/>
                    </a:ext>
                  </a:extLst>
                </p14:cNvPr>
                <p14:cNvContentPartPr/>
                <p14:nvPr/>
              </p14:nvContentPartPr>
              <p14:xfrm>
                <a:off x="10134504" y="2309581"/>
                <a:ext cx="150120" cy="205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9F6EA65-F18B-C80D-85FA-7BE37905A69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128384" y="2303461"/>
                  <a:ext cx="1623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C244216-09D9-F3C5-6179-9BD440340972}"/>
                    </a:ext>
                  </a:extLst>
                </p14:cNvPr>
                <p14:cNvContentPartPr/>
                <p14:nvPr/>
              </p14:nvContentPartPr>
              <p14:xfrm>
                <a:off x="10413504" y="2329741"/>
                <a:ext cx="231480" cy="7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C244216-09D9-F3C5-6179-9BD44034097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407384" y="2323621"/>
                  <a:ext cx="2437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F172FF1-7CB5-6B91-F839-026F5902C36D}"/>
                    </a:ext>
                  </a:extLst>
                </p14:cNvPr>
                <p14:cNvContentPartPr/>
                <p14:nvPr/>
              </p14:nvContentPartPr>
              <p14:xfrm>
                <a:off x="10453824" y="2411461"/>
                <a:ext cx="215640" cy="24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F172FF1-7CB5-6B91-F839-026F5902C36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447704" y="2405341"/>
                  <a:ext cx="227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376F73F-F78F-4EA1-2105-D0EC79741B57}"/>
                    </a:ext>
                  </a:extLst>
                </p14:cNvPr>
                <p14:cNvContentPartPr/>
                <p14:nvPr/>
              </p14:nvContentPartPr>
              <p14:xfrm>
                <a:off x="10839744" y="2132101"/>
                <a:ext cx="269280" cy="2959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376F73F-F78F-4EA1-2105-D0EC79741B5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833624" y="2125981"/>
                  <a:ext cx="281520" cy="30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AD396838-61E7-CA58-E246-2D48FF60C77E}"/>
              </a:ext>
            </a:extLst>
          </p:cNvPr>
          <p:cNvGrpSpPr/>
          <p:nvPr/>
        </p:nvGrpSpPr>
        <p:grpSpPr>
          <a:xfrm>
            <a:off x="4234464" y="3171421"/>
            <a:ext cx="1053720" cy="344520"/>
            <a:chOff x="4234464" y="3171421"/>
            <a:chExt cx="1053720" cy="3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4C4D502-C079-1515-A42C-7634B83CD6C2}"/>
                    </a:ext>
                  </a:extLst>
                </p14:cNvPr>
                <p14:cNvContentPartPr/>
                <p14:nvPr/>
              </p14:nvContentPartPr>
              <p14:xfrm>
                <a:off x="4463424" y="3257461"/>
                <a:ext cx="707760" cy="540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4C4D502-C079-1515-A42C-7634B83CD6C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457304" y="3251341"/>
                  <a:ext cx="7200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6262869-54C2-30E2-0E0A-832695CA13EF}"/>
                    </a:ext>
                  </a:extLst>
                </p14:cNvPr>
                <p14:cNvContentPartPr/>
                <p14:nvPr/>
              </p14:nvContentPartPr>
              <p14:xfrm>
                <a:off x="4487544" y="3372661"/>
                <a:ext cx="676440" cy="669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6262869-54C2-30E2-0E0A-832695CA13E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481424" y="3366541"/>
                  <a:ext cx="6886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F0FF0DD-E31D-CA38-1583-C7C11E251F02}"/>
                    </a:ext>
                  </a:extLst>
                </p14:cNvPr>
                <p14:cNvContentPartPr/>
                <p14:nvPr/>
              </p14:nvContentPartPr>
              <p14:xfrm>
                <a:off x="5055984" y="3171421"/>
                <a:ext cx="232200" cy="2826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F0FF0DD-E31D-CA38-1583-C7C11E251F0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049864" y="3165301"/>
                  <a:ext cx="2444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BD2CDE6-8243-6296-4FB2-26790BECA733}"/>
                    </a:ext>
                  </a:extLst>
                </p14:cNvPr>
                <p14:cNvContentPartPr/>
                <p14:nvPr/>
              </p14:nvContentPartPr>
              <p14:xfrm>
                <a:off x="4234464" y="3195901"/>
                <a:ext cx="370440" cy="320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BD2CDE6-8243-6296-4FB2-26790BECA73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228344" y="3189781"/>
                  <a:ext cx="382680" cy="33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9339A9D7-ED6C-AF34-4675-A5E3832AF5B9}"/>
              </a:ext>
            </a:extLst>
          </p:cNvPr>
          <p:cNvGrpSpPr/>
          <p:nvPr/>
        </p:nvGrpSpPr>
        <p:grpSpPr>
          <a:xfrm>
            <a:off x="936864" y="3712141"/>
            <a:ext cx="866160" cy="435960"/>
            <a:chOff x="936864" y="3712141"/>
            <a:chExt cx="86616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7F45350-95C1-E6A0-0722-1642F01BC4C8}"/>
                    </a:ext>
                  </a:extLst>
                </p14:cNvPr>
                <p14:cNvContentPartPr/>
                <p14:nvPr/>
              </p14:nvContentPartPr>
              <p14:xfrm>
                <a:off x="936864" y="3937141"/>
                <a:ext cx="235800" cy="2109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7F45350-95C1-E6A0-0722-1642F01BC4C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30744" y="3931021"/>
                  <a:ext cx="2480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9707082-00E2-1F69-16B3-1D76ACBA87AB}"/>
                    </a:ext>
                  </a:extLst>
                </p14:cNvPr>
                <p14:cNvContentPartPr/>
                <p14:nvPr/>
              </p14:nvContentPartPr>
              <p14:xfrm>
                <a:off x="1384344" y="3712141"/>
                <a:ext cx="230400" cy="4035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9707082-00E2-1F69-16B3-1D76ACBA87A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378224" y="3706021"/>
                  <a:ext cx="24264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63937F7-DAFD-7F82-7171-65CB0280D269}"/>
                    </a:ext>
                  </a:extLst>
                </p14:cNvPr>
                <p14:cNvContentPartPr/>
                <p14:nvPr/>
              </p14:nvContentPartPr>
              <p14:xfrm>
                <a:off x="1622304" y="3934981"/>
                <a:ext cx="178560" cy="1360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63937F7-DAFD-7F82-7171-65CB0280D26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616184" y="3928861"/>
                  <a:ext cx="190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1FF5203-8536-5FF5-44BA-75EF824C3A4F}"/>
                    </a:ext>
                  </a:extLst>
                </p14:cNvPr>
                <p14:cNvContentPartPr/>
                <p14:nvPr/>
              </p14:nvContentPartPr>
              <p14:xfrm>
                <a:off x="1666224" y="3905461"/>
                <a:ext cx="136800" cy="1861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1FF5203-8536-5FF5-44BA-75EF824C3A4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660104" y="3899341"/>
                  <a:ext cx="14904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83619B9C-45B2-DAA6-3A30-DF95C9D7ACD8}"/>
              </a:ext>
            </a:extLst>
          </p:cNvPr>
          <p:cNvGrpSpPr/>
          <p:nvPr/>
        </p:nvGrpSpPr>
        <p:grpSpPr>
          <a:xfrm>
            <a:off x="2130264" y="3918421"/>
            <a:ext cx="237240" cy="192600"/>
            <a:chOff x="2130264" y="3918421"/>
            <a:chExt cx="237240" cy="19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40196C8-DE94-9CEB-F519-9E8C16ECE99C}"/>
                    </a:ext>
                  </a:extLst>
                </p14:cNvPr>
                <p14:cNvContentPartPr/>
                <p14:nvPr/>
              </p14:nvContentPartPr>
              <p14:xfrm>
                <a:off x="2214144" y="3918421"/>
                <a:ext cx="47520" cy="1926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40196C8-DE94-9CEB-F519-9E8C16ECE99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208024" y="3912301"/>
                  <a:ext cx="597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37E7743-F592-58FE-9DBB-33100FC9F806}"/>
                    </a:ext>
                  </a:extLst>
                </p14:cNvPr>
                <p14:cNvContentPartPr/>
                <p14:nvPr/>
              </p14:nvContentPartPr>
              <p14:xfrm>
                <a:off x="2130264" y="4036141"/>
                <a:ext cx="237240" cy="9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37E7743-F592-58FE-9DBB-33100FC9F80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124144" y="4030021"/>
                  <a:ext cx="24948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8D00777A-E589-7A2A-2E18-D209532E73FA}"/>
              </a:ext>
            </a:extLst>
          </p:cNvPr>
          <p:cNvGrpSpPr/>
          <p:nvPr/>
        </p:nvGrpSpPr>
        <p:grpSpPr>
          <a:xfrm>
            <a:off x="2660904" y="3714301"/>
            <a:ext cx="886320" cy="411480"/>
            <a:chOff x="2660904" y="3714301"/>
            <a:chExt cx="886320" cy="41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07E05C6-A666-3EAB-A257-DBAB90CB8218}"/>
                    </a:ext>
                  </a:extLst>
                </p14:cNvPr>
                <p14:cNvContentPartPr/>
                <p14:nvPr/>
              </p14:nvContentPartPr>
              <p14:xfrm>
                <a:off x="2660904" y="3906901"/>
                <a:ext cx="148320" cy="1774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07E05C6-A666-3EAB-A257-DBAB90CB821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654784" y="3900781"/>
                  <a:ext cx="1605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D101392-7362-7216-5A04-DD9321D8FBB5}"/>
                    </a:ext>
                  </a:extLst>
                </p14:cNvPr>
                <p14:cNvContentPartPr/>
                <p14:nvPr/>
              </p14:nvContentPartPr>
              <p14:xfrm>
                <a:off x="2669904" y="3893581"/>
                <a:ext cx="147600" cy="2073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D101392-7362-7216-5A04-DD9321D8FBB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663784" y="3887461"/>
                  <a:ext cx="1598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79D9C1C-E1E3-D9E9-7E12-716613510C94}"/>
                    </a:ext>
                  </a:extLst>
                </p14:cNvPr>
                <p14:cNvContentPartPr/>
                <p14:nvPr/>
              </p14:nvContentPartPr>
              <p14:xfrm>
                <a:off x="2998584" y="3714301"/>
                <a:ext cx="243360" cy="4114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79D9C1C-E1E3-D9E9-7E12-716613510C9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992464" y="3708181"/>
                  <a:ext cx="25560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A5B5FE7-17B9-2173-3D4A-537AAD8556FE}"/>
                    </a:ext>
                  </a:extLst>
                </p14:cNvPr>
                <p14:cNvContentPartPr/>
                <p14:nvPr/>
              </p14:nvContentPartPr>
              <p14:xfrm>
                <a:off x="3316464" y="3886021"/>
                <a:ext cx="230760" cy="2271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A5B5FE7-17B9-2173-3D4A-537AAD8556F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310344" y="3879901"/>
                  <a:ext cx="243000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7724DD86-8D25-D867-0EB5-0D7E41F7F2EF}"/>
              </a:ext>
            </a:extLst>
          </p:cNvPr>
          <p:cNvGrpSpPr/>
          <p:nvPr/>
        </p:nvGrpSpPr>
        <p:grpSpPr>
          <a:xfrm>
            <a:off x="3745944" y="3931021"/>
            <a:ext cx="245520" cy="158400"/>
            <a:chOff x="3745944" y="3931021"/>
            <a:chExt cx="245520" cy="15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21FCFA3-6F9A-FD90-235A-436F2F18550A}"/>
                    </a:ext>
                  </a:extLst>
                </p14:cNvPr>
                <p14:cNvContentPartPr/>
                <p14:nvPr/>
              </p14:nvContentPartPr>
              <p14:xfrm>
                <a:off x="3837744" y="3931021"/>
                <a:ext cx="90000" cy="1584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21FCFA3-6F9A-FD90-235A-436F2F18550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831624" y="3924901"/>
                  <a:ext cx="1022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9FA8825-86FA-26F3-26E2-D1186DA595DF}"/>
                    </a:ext>
                  </a:extLst>
                </p14:cNvPr>
                <p14:cNvContentPartPr/>
                <p14:nvPr/>
              </p14:nvContentPartPr>
              <p14:xfrm>
                <a:off x="3745944" y="4007701"/>
                <a:ext cx="245520" cy="280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9FA8825-86FA-26F3-26E2-D1186DA595D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739824" y="4001581"/>
                  <a:ext cx="25776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D4570A9E-AC36-B543-E630-0A25AE02474D}"/>
              </a:ext>
            </a:extLst>
          </p:cNvPr>
          <p:cNvGrpSpPr/>
          <p:nvPr/>
        </p:nvGrpSpPr>
        <p:grpSpPr>
          <a:xfrm>
            <a:off x="4274064" y="3748501"/>
            <a:ext cx="2273760" cy="366480"/>
            <a:chOff x="4274064" y="3748501"/>
            <a:chExt cx="227376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B0414A1-F141-14F0-6928-AD0C241DB5BD}"/>
                    </a:ext>
                  </a:extLst>
                </p14:cNvPr>
                <p14:cNvContentPartPr/>
                <p14:nvPr/>
              </p14:nvContentPartPr>
              <p14:xfrm>
                <a:off x="4274064" y="3762181"/>
                <a:ext cx="210600" cy="3528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B0414A1-F141-14F0-6928-AD0C241DB5B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267944" y="3756061"/>
                  <a:ext cx="22284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DEE0198-2F16-17AA-42DD-AB0AB741B402}"/>
                    </a:ext>
                  </a:extLst>
                </p14:cNvPr>
                <p14:cNvContentPartPr/>
                <p14:nvPr/>
              </p14:nvContentPartPr>
              <p14:xfrm>
                <a:off x="4567824" y="3932101"/>
                <a:ext cx="150480" cy="1731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DEE0198-2F16-17AA-42DD-AB0AB741B40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561704" y="3925981"/>
                  <a:ext cx="1627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5A33BD7-6107-353A-B2F7-90B0460286F6}"/>
                    </a:ext>
                  </a:extLst>
                </p14:cNvPr>
                <p14:cNvContentPartPr/>
                <p14:nvPr/>
              </p14:nvContentPartPr>
              <p14:xfrm>
                <a:off x="4585104" y="3923461"/>
                <a:ext cx="145800" cy="1756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5A33BD7-6107-353A-B2F7-90B0460286F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578984" y="3917341"/>
                  <a:ext cx="1580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D7A15BA-C1A5-CCF7-ADDA-F8AAE895FFB9}"/>
                    </a:ext>
                  </a:extLst>
                </p14:cNvPr>
                <p14:cNvContentPartPr/>
                <p14:nvPr/>
              </p14:nvContentPartPr>
              <p14:xfrm>
                <a:off x="4845024" y="3748501"/>
                <a:ext cx="210600" cy="3492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D7A15BA-C1A5-CCF7-ADDA-F8AAE895FFB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838904" y="3742381"/>
                  <a:ext cx="22284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182BC22-50D1-537B-2C1F-638B42B2EBB7}"/>
                    </a:ext>
                  </a:extLst>
                </p14:cNvPr>
                <p14:cNvContentPartPr/>
                <p14:nvPr/>
              </p14:nvContentPartPr>
              <p14:xfrm>
                <a:off x="5117184" y="3883141"/>
                <a:ext cx="154080" cy="2293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182BC22-50D1-537B-2C1F-638B42B2EBB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111064" y="3877021"/>
                  <a:ext cx="1663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D49A776-0C9E-C4D1-ADF4-660D90555CC8}"/>
                    </a:ext>
                  </a:extLst>
                </p14:cNvPr>
                <p14:cNvContentPartPr/>
                <p14:nvPr/>
              </p14:nvContentPartPr>
              <p14:xfrm>
                <a:off x="5467464" y="3934261"/>
                <a:ext cx="176400" cy="205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D49A776-0C9E-C4D1-ADF4-660D90555CC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461344" y="3928141"/>
                  <a:ext cx="188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D1F6FC9-6951-17A9-9602-23A67C1FF3B6}"/>
                    </a:ext>
                  </a:extLst>
                </p14:cNvPr>
                <p14:cNvContentPartPr/>
                <p14:nvPr/>
              </p14:nvContentPartPr>
              <p14:xfrm>
                <a:off x="5489424" y="4017061"/>
                <a:ext cx="182160" cy="205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D1F6FC9-6951-17A9-9602-23A67C1FF3B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483304" y="4010941"/>
                  <a:ext cx="1944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CF5A9FF-B978-7573-63FC-6BDB1B3841BB}"/>
                    </a:ext>
                  </a:extLst>
                </p14:cNvPr>
                <p14:cNvContentPartPr/>
                <p14:nvPr/>
              </p14:nvContentPartPr>
              <p14:xfrm>
                <a:off x="5880744" y="3960901"/>
                <a:ext cx="207360" cy="194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CF5A9FF-B978-7573-63FC-6BDB1B3841B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874624" y="3954781"/>
                  <a:ext cx="2196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1B83516-5D5C-A121-1CAE-8F9BA50FF6AD}"/>
                    </a:ext>
                  </a:extLst>
                </p14:cNvPr>
                <p14:cNvContentPartPr/>
                <p14:nvPr/>
              </p14:nvContentPartPr>
              <p14:xfrm>
                <a:off x="6127344" y="3853981"/>
                <a:ext cx="198000" cy="2127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1B83516-5D5C-A121-1CAE-8F9BA50FF6A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121224" y="3847861"/>
                  <a:ext cx="2102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6E70CE3-24A4-0822-B660-18E81645445B}"/>
                    </a:ext>
                  </a:extLst>
                </p14:cNvPr>
                <p14:cNvContentPartPr/>
                <p14:nvPr/>
              </p14:nvContentPartPr>
              <p14:xfrm>
                <a:off x="6126264" y="3881341"/>
                <a:ext cx="168120" cy="1645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6E70CE3-24A4-0822-B660-18E81645445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120144" y="3875221"/>
                  <a:ext cx="180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EC95ADF-A53A-DCD9-DAB6-90511592F779}"/>
                    </a:ext>
                  </a:extLst>
                </p14:cNvPr>
                <p14:cNvContentPartPr/>
                <p14:nvPr/>
              </p14:nvContentPartPr>
              <p14:xfrm>
                <a:off x="6359544" y="3851821"/>
                <a:ext cx="188280" cy="2239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EC95ADF-A53A-DCD9-DAB6-90511592F77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353424" y="3845701"/>
                  <a:ext cx="20052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52A4D790-8FC2-A81A-3880-F19E8B1B101A}"/>
              </a:ext>
            </a:extLst>
          </p:cNvPr>
          <p:cNvGrpSpPr/>
          <p:nvPr/>
        </p:nvGrpSpPr>
        <p:grpSpPr>
          <a:xfrm>
            <a:off x="4432824" y="4532221"/>
            <a:ext cx="348840" cy="223200"/>
            <a:chOff x="4432824" y="4532221"/>
            <a:chExt cx="34884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0131110-069B-19DA-A2FD-8ED8669CD36A}"/>
                    </a:ext>
                  </a:extLst>
                </p14:cNvPr>
                <p14:cNvContentPartPr/>
                <p14:nvPr/>
              </p14:nvContentPartPr>
              <p14:xfrm>
                <a:off x="4432824" y="4532221"/>
                <a:ext cx="348840" cy="745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0131110-069B-19DA-A2FD-8ED8669CD36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426704" y="4526101"/>
                  <a:ext cx="361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27EE49A-8D95-706F-B6DD-EA6BBA17B3C0}"/>
                    </a:ext>
                  </a:extLst>
                </p14:cNvPr>
                <p14:cNvContentPartPr/>
                <p14:nvPr/>
              </p14:nvContentPartPr>
              <p14:xfrm>
                <a:off x="4442544" y="4672981"/>
                <a:ext cx="294120" cy="824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27EE49A-8D95-706F-B6DD-EA6BBA17B3C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436424" y="4666861"/>
                  <a:ext cx="30636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78DA8BC6-2C83-A40C-1420-CB31F3091569}"/>
              </a:ext>
            </a:extLst>
          </p:cNvPr>
          <p:cNvGrpSpPr/>
          <p:nvPr/>
        </p:nvGrpSpPr>
        <p:grpSpPr>
          <a:xfrm>
            <a:off x="5191344" y="4276261"/>
            <a:ext cx="2622240" cy="595440"/>
            <a:chOff x="5191344" y="4276261"/>
            <a:chExt cx="2622240" cy="59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01D604C-5E60-77FC-A213-6BB14E1F5144}"/>
                    </a:ext>
                  </a:extLst>
                </p14:cNvPr>
                <p14:cNvContentPartPr/>
                <p14:nvPr/>
              </p14:nvContentPartPr>
              <p14:xfrm>
                <a:off x="5191344" y="4492621"/>
                <a:ext cx="114480" cy="2746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01D604C-5E60-77FC-A213-6BB14E1F514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185224" y="4486501"/>
                  <a:ext cx="1267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9E2A679-ABD0-517D-7C25-1B241846C337}"/>
                    </a:ext>
                  </a:extLst>
                </p14:cNvPr>
                <p14:cNvContentPartPr/>
                <p14:nvPr/>
              </p14:nvContentPartPr>
              <p14:xfrm>
                <a:off x="5354424" y="4467421"/>
                <a:ext cx="203760" cy="300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9E2A679-ABD0-517D-7C25-1B241846C33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348304" y="4461301"/>
                  <a:ext cx="2160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274963F-1C98-C9D1-7E54-34F067838AEB}"/>
                    </a:ext>
                  </a:extLst>
                </p14:cNvPr>
                <p14:cNvContentPartPr/>
                <p14:nvPr/>
              </p14:nvContentPartPr>
              <p14:xfrm>
                <a:off x="5596344" y="4603501"/>
                <a:ext cx="187200" cy="1170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274963F-1C98-C9D1-7E54-34F067838AE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590224" y="4597381"/>
                  <a:ext cx="1994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0EE4F5C-211D-1C81-1296-6CC6D7AEDE46}"/>
                    </a:ext>
                  </a:extLst>
                </p14:cNvPr>
                <p14:cNvContentPartPr/>
                <p14:nvPr/>
              </p14:nvContentPartPr>
              <p14:xfrm>
                <a:off x="5787144" y="4561741"/>
                <a:ext cx="280800" cy="2941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0EE4F5C-211D-1C81-1296-6CC6D7AEDE4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781024" y="4555621"/>
                  <a:ext cx="2930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6333847-1958-88DE-7610-49E50E0A0C69}"/>
                    </a:ext>
                  </a:extLst>
                </p14:cNvPr>
                <p14:cNvContentPartPr/>
                <p14:nvPr/>
              </p14:nvContentPartPr>
              <p14:xfrm>
                <a:off x="6243264" y="4526461"/>
                <a:ext cx="200160" cy="3452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6333847-1958-88DE-7610-49E50E0A0C6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237144" y="4520341"/>
                  <a:ext cx="2124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B0F6C5B-14D7-86AA-D3A3-8A25F781DC14}"/>
                    </a:ext>
                  </a:extLst>
                </p14:cNvPr>
                <p14:cNvContentPartPr/>
                <p14:nvPr/>
              </p14:nvContentPartPr>
              <p14:xfrm>
                <a:off x="6500664" y="4500901"/>
                <a:ext cx="340920" cy="1677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B0F6C5B-14D7-86AA-D3A3-8A25F781DC1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494544" y="4494781"/>
                  <a:ext cx="3531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600F313-8D77-B98B-4306-81F5BCF18C10}"/>
                    </a:ext>
                  </a:extLst>
                </p14:cNvPr>
                <p14:cNvContentPartPr/>
                <p14:nvPr/>
              </p14:nvContentPartPr>
              <p14:xfrm>
                <a:off x="6799464" y="4342141"/>
                <a:ext cx="225720" cy="2905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600F313-8D77-B98B-4306-81F5BCF18C1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793344" y="4336021"/>
                  <a:ext cx="2379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94F9764-DC92-57F8-2606-63DE4C9E11F3}"/>
                    </a:ext>
                  </a:extLst>
                </p14:cNvPr>
                <p14:cNvContentPartPr/>
                <p14:nvPr/>
              </p14:nvContentPartPr>
              <p14:xfrm>
                <a:off x="7042824" y="4512781"/>
                <a:ext cx="197280" cy="1249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94F9764-DC92-57F8-2606-63DE4C9E11F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036704" y="4506661"/>
                  <a:ext cx="209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77AD2DF-5E80-F1B3-B5CF-BF2E5DFB3322}"/>
                    </a:ext>
                  </a:extLst>
                </p14:cNvPr>
                <p14:cNvContentPartPr/>
                <p14:nvPr/>
              </p14:nvContentPartPr>
              <p14:xfrm>
                <a:off x="7192944" y="4473541"/>
                <a:ext cx="222840" cy="1566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77AD2DF-5E80-F1B3-B5CF-BF2E5DFB332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186824" y="4467421"/>
                  <a:ext cx="2350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E1C514A-2C05-0593-A8A6-433702AFEE13}"/>
                    </a:ext>
                  </a:extLst>
                </p14:cNvPr>
                <p14:cNvContentPartPr/>
                <p14:nvPr/>
              </p14:nvContentPartPr>
              <p14:xfrm>
                <a:off x="7367904" y="4276261"/>
                <a:ext cx="78480" cy="3754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E1C514A-2C05-0593-A8A6-433702AFEE1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361784" y="4270141"/>
                  <a:ext cx="9072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DB8FFF0-52C1-73BA-51F8-CF3DFF0B9DBB}"/>
                    </a:ext>
                  </a:extLst>
                </p14:cNvPr>
                <p14:cNvContentPartPr/>
                <p14:nvPr/>
              </p14:nvContentPartPr>
              <p14:xfrm>
                <a:off x="7349904" y="4465981"/>
                <a:ext cx="257400" cy="1695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DB8FFF0-52C1-73BA-51F8-CF3DFF0B9DB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343784" y="4459861"/>
                  <a:ext cx="2696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A01C388-0B3A-563A-A0BC-9FBF6AAF9CC5}"/>
                    </a:ext>
                  </a:extLst>
                </p14:cNvPr>
                <p14:cNvContentPartPr/>
                <p14:nvPr/>
              </p14:nvContentPartPr>
              <p14:xfrm>
                <a:off x="7547904" y="4370221"/>
                <a:ext cx="45000" cy="187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A01C388-0B3A-563A-A0BC-9FBF6AAF9CC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541784" y="4364101"/>
                  <a:ext cx="57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E55AB0C-82E5-79F3-56FD-84CF7F135E67}"/>
                    </a:ext>
                  </a:extLst>
                </p14:cNvPr>
                <p14:cNvContentPartPr/>
                <p14:nvPr/>
              </p14:nvContentPartPr>
              <p14:xfrm>
                <a:off x="7633224" y="4451941"/>
                <a:ext cx="180360" cy="1962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E55AB0C-82E5-79F3-56FD-84CF7F135E6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627104" y="4445821"/>
                  <a:ext cx="19260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038A9749-5F24-632D-B98C-2FFD005F03BA}"/>
              </a:ext>
            </a:extLst>
          </p:cNvPr>
          <p:cNvGrpSpPr/>
          <p:nvPr/>
        </p:nvGrpSpPr>
        <p:grpSpPr>
          <a:xfrm>
            <a:off x="8160264" y="3668581"/>
            <a:ext cx="99360" cy="153360"/>
            <a:chOff x="8160264" y="3668581"/>
            <a:chExt cx="99360" cy="15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D04EA34-33A6-5BF7-7D64-551A73C13279}"/>
                    </a:ext>
                  </a:extLst>
                </p14:cNvPr>
                <p14:cNvContentPartPr/>
                <p14:nvPr/>
              </p14:nvContentPartPr>
              <p14:xfrm>
                <a:off x="8160264" y="3668581"/>
                <a:ext cx="25560" cy="153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D04EA34-33A6-5BF7-7D64-551A73C1327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154144" y="3662461"/>
                  <a:ext cx="37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E5C31F2-7E23-05C0-080F-34DD4B8758AD}"/>
                    </a:ext>
                  </a:extLst>
                </p14:cNvPr>
                <p14:cNvContentPartPr/>
                <p14:nvPr/>
              </p14:nvContentPartPr>
              <p14:xfrm>
                <a:off x="8227224" y="3677941"/>
                <a:ext cx="32400" cy="1260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E5C31F2-7E23-05C0-080F-34DD4B8758A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221104" y="3671821"/>
                  <a:ext cx="4464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51B8CBD8-17C7-1D02-F75C-CF89E0DA9824}"/>
              </a:ext>
            </a:extLst>
          </p:cNvPr>
          <p:cNvGrpSpPr/>
          <p:nvPr/>
        </p:nvGrpSpPr>
        <p:grpSpPr>
          <a:xfrm>
            <a:off x="9058104" y="3686581"/>
            <a:ext cx="106560" cy="174960"/>
            <a:chOff x="9058104" y="3686581"/>
            <a:chExt cx="106560" cy="17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41DC998-A5E5-251A-62E4-71096C4B0706}"/>
                    </a:ext>
                  </a:extLst>
                </p14:cNvPr>
                <p14:cNvContentPartPr/>
                <p14:nvPr/>
              </p14:nvContentPartPr>
              <p14:xfrm>
                <a:off x="9058104" y="3686581"/>
                <a:ext cx="27360" cy="1749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41DC998-A5E5-251A-62E4-71096C4B070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051984" y="3680461"/>
                  <a:ext cx="396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AF96A30-D778-AA49-A12C-9E5F97B7BD57}"/>
                    </a:ext>
                  </a:extLst>
                </p14:cNvPr>
                <p14:cNvContentPartPr/>
                <p14:nvPr/>
              </p14:nvContentPartPr>
              <p14:xfrm>
                <a:off x="9149544" y="3689821"/>
                <a:ext cx="15120" cy="1566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AF96A30-D778-AA49-A12C-9E5F97B7BD5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143424" y="3683701"/>
                  <a:ext cx="2736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4FFB0A87-ECCE-5332-9B43-97AE546D90F7}"/>
              </a:ext>
            </a:extLst>
          </p:cNvPr>
          <p:cNvGrpSpPr/>
          <p:nvPr/>
        </p:nvGrpSpPr>
        <p:grpSpPr>
          <a:xfrm>
            <a:off x="7939944" y="4186981"/>
            <a:ext cx="1090440" cy="537120"/>
            <a:chOff x="7939944" y="4186981"/>
            <a:chExt cx="1090440" cy="5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B553EDE-47D8-B520-104E-D6C21C1C01A6}"/>
                    </a:ext>
                  </a:extLst>
                </p14:cNvPr>
                <p14:cNvContentPartPr/>
                <p14:nvPr/>
              </p14:nvContentPartPr>
              <p14:xfrm>
                <a:off x="7963344" y="4337101"/>
                <a:ext cx="34920" cy="2991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B553EDE-47D8-B520-104E-D6C21C1C01A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957224" y="4330981"/>
                  <a:ext cx="471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B05B4F4-392B-F0C2-EED0-6D5BF05EAD1F}"/>
                    </a:ext>
                  </a:extLst>
                </p14:cNvPr>
                <p14:cNvContentPartPr/>
                <p14:nvPr/>
              </p14:nvContentPartPr>
              <p14:xfrm>
                <a:off x="7939944" y="4457341"/>
                <a:ext cx="142200" cy="259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B05B4F4-392B-F0C2-EED0-6D5BF05EAD1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933824" y="4451221"/>
                  <a:ext cx="154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9915952-F459-9E2E-3152-92608B77FE0A}"/>
                    </a:ext>
                  </a:extLst>
                </p14:cNvPr>
                <p14:cNvContentPartPr/>
                <p14:nvPr/>
              </p14:nvContentPartPr>
              <p14:xfrm>
                <a:off x="8068824" y="4442581"/>
                <a:ext cx="156240" cy="1670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9915952-F459-9E2E-3152-92608B77FE0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062704" y="4436461"/>
                  <a:ext cx="1684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0D4BF52-98CA-9A55-5011-4250A3FF65BC}"/>
                    </a:ext>
                  </a:extLst>
                </p14:cNvPr>
                <p14:cNvContentPartPr/>
                <p14:nvPr/>
              </p14:nvContentPartPr>
              <p14:xfrm>
                <a:off x="8277984" y="4431781"/>
                <a:ext cx="127080" cy="1706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0D4BF52-98CA-9A55-5011-4250A3FF65B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271864" y="4425661"/>
                  <a:ext cx="1393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8BC575E-0369-85B8-BBD9-65C7F06F1FBD}"/>
                    </a:ext>
                  </a:extLst>
                </p14:cNvPr>
                <p14:cNvContentPartPr/>
                <p14:nvPr/>
              </p14:nvContentPartPr>
              <p14:xfrm>
                <a:off x="8417664" y="4439701"/>
                <a:ext cx="263880" cy="1695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8BC575E-0369-85B8-BBD9-65C7F06F1FB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411544" y="4433581"/>
                  <a:ext cx="2761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6E2AE62-A440-D01F-D66A-5C0C53C7B4CB}"/>
                    </a:ext>
                  </a:extLst>
                </p14:cNvPr>
                <p14:cNvContentPartPr/>
                <p14:nvPr/>
              </p14:nvContentPartPr>
              <p14:xfrm>
                <a:off x="8828064" y="4186981"/>
                <a:ext cx="202320" cy="5371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6E2AE62-A440-D01F-D66A-5C0C53C7B4C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821944" y="4180861"/>
                  <a:ext cx="214560" cy="54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E2FCEBCE-65C5-9254-0AB1-130FE6EF9B8B}"/>
              </a:ext>
            </a:extLst>
          </p:cNvPr>
          <p:cNvGrpSpPr/>
          <p:nvPr/>
        </p:nvGrpSpPr>
        <p:grpSpPr>
          <a:xfrm>
            <a:off x="999504" y="5300461"/>
            <a:ext cx="988920" cy="527040"/>
            <a:chOff x="999504" y="5300461"/>
            <a:chExt cx="988920" cy="52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3AC2595-B462-469A-046A-DB7A31BCFBCC}"/>
                    </a:ext>
                  </a:extLst>
                </p14:cNvPr>
                <p14:cNvContentPartPr/>
                <p14:nvPr/>
              </p14:nvContentPartPr>
              <p14:xfrm>
                <a:off x="999504" y="5521861"/>
                <a:ext cx="196200" cy="3056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3AC2595-B462-469A-046A-DB7A31BCFBC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93384" y="5515741"/>
                  <a:ext cx="2084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43558F6A-2F5C-C789-A97A-9866A2AF4B3E}"/>
                    </a:ext>
                  </a:extLst>
                </p14:cNvPr>
                <p14:cNvContentPartPr/>
                <p14:nvPr/>
              </p14:nvContentPartPr>
              <p14:xfrm>
                <a:off x="1378944" y="5300461"/>
                <a:ext cx="267480" cy="4734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43558F6A-2F5C-C789-A97A-9866A2AF4B3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372824" y="5294341"/>
                  <a:ext cx="27972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E06BD82-919D-D3EA-E710-8942CA88E26C}"/>
                    </a:ext>
                  </a:extLst>
                </p14:cNvPr>
                <p14:cNvContentPartPr/>
                <p14:nvPr/>
              </p14:nvContentPartPr>
              <p14:xfrm>
                <a:off x="1727424" y="5628781"/>
                <a:ext cx="11160" cy="39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E06BD82-919D-D3EA-E710-8942CA88E26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721304" y="5622661"/>
                  <a:ext cx="234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369877D-39EB-E7B5-2445-DCCAF7F50BDC}"/>
                    </a:ext>
                  </a:extLst>
                </p14:cNvPr>
                <p14:cNvContentPartPr/>
                <p14:nvPr/>
              </p14:nvContentPartPr>
              <p14:xfrm>
                <a:off x="1711584" y="5551381"/>
                <a:ext cx="276840" cy="1749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369877D-39EB-E7B5-2445-DCCAF7F50BD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705464" y="5545261"/>
                  <a:ext cx="2890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596D72B-1C52-695F-5CBC-88765AB536C9}"/>
                    </a:ext>
                  </a:extLst>
                </p14:cNvPr>
                <p14:cNvContentPartPr/>
                <p14:nvPr/>
              </p14:nvContentPartPr>
              <p14:xfrm>
                <a:off x="1802664" y="5530141"/>
                <a:ext cx="150480" cy="2052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596D72B-1C52-695F-5CBC-88765AB536C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796544" y="5524021"/>
                  <a:ext cx="16272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15EB0391-BD1E-290E-8BA8-00A11F71CC4B}"/>
              </a:ext>
            </a:extLst>
          </p:cNvPr>
          <p:cNvGrpSpPr/>
          <p:nvPr/>
        </p:nvGrpSpPr>
        <p:grpSpPr>
          <a:xfrm>
            <a:off x="2232504" y="5458861"/>
            <a:ext cx="198360" cy="222480"/>
            <a:chOff x="2232504" y="5458861"/>
            <a:chExt cx="198360" cy="22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18635C5-C5E3-FF65-0BA0-D72CDFA7595A}"/>
                    </a:ext>
                  </a:extLst>
                </p14:cNvPr>
                <p14:cNvContentPartPr/>
                <p14:nvPr/>
              </p14:nvContentPartPr>
              <p14:xfrm>
                <a:off x="2281104" y="5458861"/>
                <a:ext cx="82800" cy="2224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18635C5-C5E3-FF65-0BA0-D72CDFA7595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274984" y="5452741"/>
                  <a:ext cx="950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FD2186A1-D014-4286-864D-DCAE82A38EDE}"/>
                    </a:ext>
                  </a:extLst>
                </p14:cNvPr>
                <p14:cNvContentPartPr/>
                <p14:nvPr/>
              </p14:nvContentPartPr>
              <p14:xfrm>
                <a:off x="2232504" y="5561821"/>
                <a:ext cx="198360" cy="306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FD2186A1-D014-4286-864D-DCAE82A38ED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226384" y="5555701"/>
                  <a:ext cx="21060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8D2C3ABE-3365-EAFF-AA1F-6A1CAA0A0260}"/>
              </a:ext>
            </a:extLst>
          </p:cNvPr>
          <p:cNvGrpSpPr/>
          <p:nvPr/>
        </p:nvGrpSpPr>
        <p:grpSpPr>
          <a:xfrm>
            <a:off x="2796264" y="5210821"/>
            <a:ext cx="964800" cy="507600"/>
            <a:chOff x="2796264" y="5210821"/>
            <a:chExt cx="964800" cy="5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06C614C-BF12-4B22-ACF6-4C0D72F0D890}"/>
                    </a:ext>
                  </a:extLst>
                </p14:cNvPr>
                <p14:cNvContentPartPr/>
                <p14:nvPr/>
              </p14:nvContentPartPr>
              <p14:xfrm>
                <a:off x="2796264" y="5507461"/>
                <a:ext cx="216360" cy="2109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06C614C-BF12-4B22-ACF6-4C0D72F0D89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790144" y="5501341"/>
                  <a:ext cx="2286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1D565E2-AADD-590C-8DE3-61E355D70F32}"/>
                    </a:ext>
                  </a:extLst>
                </p14:cNvPr>
                <p14:cNvContentPartPr/>
                <p14:nvPr/>
              </p14:nvContentPartPr>
              <p14:xfrm>
                <a:off x="2807424" y="5497381"/>
                <a:ext cx="183960" cy="2091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1D565E2-AADD-590C-8DE3-61E355D70F3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801304" y="5491261"/>
                  <a:ext cx="1962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577AD1D-96F5-D43A-8C19-BD414C3A24AF}"/>
                    </a:ext>
                  </a:extLst>
                </p14:cNvPr>
                <p14:cNvContentPartPr/>
                <p14:nvPr/>
              </p14:nvContentPartPr>
              <p14:xfrm>
                <a:off x="3201984" y="5210821"/>
                <a:ext cx="284760" cy="4690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577AD1D-96F5-D43A-8C19-BD414C3A24A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195864" y="5204701"/>
                  <a:ext cx="29700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84F0CEB-547C-8C21-9BB6-6DBA26FB7DD0}"/>
                    </a:ext>
                  </a:extLst>
                </p14:cNvPr>
                <p14:cNvContentPartPr/>
                <p14:nvPr/>
              </p14:nvContentPartPr>
              <p14:xfrm>
                <a:off x="3524904" y="5396581"/>
                <a:ext cx="236160" cy="2347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84F0CEB-547C-8C21-9BB6-6DBA26FB7DD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518784" y="5390461"/>
                  <a:ext cx="24840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6D69C92F-BF2E-5FEA-DB9D-27F9240A753F}"/>
              </a:ext>
            </a:extLst>
          </p:cNvPr>
          <p:cNvGrpSpPr/>
          <p:nvPr/>
        </p:nvGrpSpPr>
        <p:grpSpPr>
          <a:xfrm>
            <a:off x="4111704" y="5475421"/>
            <a:ext cx="279720" cy="115920"/>
            <a:chOff x="4111704" y="5475421"/>
            <a:chExt cx="279720" cy="11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81BF51A-935C-05C7-114F-07BC6B87BE08}"/>
                    </a:ext>
                  </a:extLst>
                </p14:cNvPr>
                <p14:cNvContentPartPr/>
                <p14:nvPr/>
              </p14:nvContentPartPr>
              <p14:xfrm>
                <a:off x="4137984" y="5475421"/>
                <a:ext cx="253440" cy="255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81BF51A-935C-05C7-114F-07BC6B87BE0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131864" y="5469301"/>
                  <a:ext cx="2656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EF0C135-E518-C725-9CD5-E98F1BB0AFA6}"/>
                    </a:ext>
                  </a:extLst>
                </p14:cNvPr>
                <p14:cNvContentPartPr/>
                <p14:nvPr/>
              </p14:nvContentPartPr>
              <p14:xfrm>
                <a:off x="4111704" y="5569381"/>
                <a:ext cx="245160" cy="219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EF0C135-E518-C725-9CD5-E98F1BB0AFA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105584" y="5563261"/>
                  <a:ext cx="25740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1339FAA2-2566-E577-39BD-A103D0F49A9B}"/>
              </a:ext>
            </a:extLst>
          </p:cNvPr>
          <p:cNvGrpSpPr/>
          <p:nvPr/>
        </p:nvGrpSpPr>
        <p:grpSpPr>
          <a:xfrm>
            <a:off x="4635864" y="5354101"/>
            <a:ext cx="893520" cy="262440"/>
            <a:chOff x="4635864" y="5354101"/>
            <a:chExt cx="89352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A1CEEABC-E9F8-308C-6FB6-3A04ABA6EF3A}"/>
                    </a:ext>
                  </a:extLst>
                </p14:cNvPr>
                <p14:cNvContentPartPr/>
                <p14:nvPr/>
              </p14:nvContentPartPr>
              <p14:xfrm>
                <a:off x="4635864" y="5526181"/>
                <a:ext cx="227160" cy="90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A1CEEABC-E9F8-308C-6FB6-3A04ABA6EF3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629744" y="5520061"/>
                  <a:ext cx="239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7BAC8F9-C085-4340-F6D8-1EFC5E7D34C2}"/>
                    </a:ext>
                  </a:extLst>
                </p14:cNvPr>
                <p14:cNvContentPartPr/>
                <p14:nvPr/>
              </p14:nvContentPartPr>
              <p14:xfrm>
                <a:off x="5021784" y="5383981"/>
                <a:ext cx="187920" cy="2005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7BAC8F9-C085-4340-F6D8-1EFC5E7D34C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015664" y="5377861"/>
                  <a:ext cx="2001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2D7FE6A-E168-C827-B582-545E2B35CEDF}"/>
                    </a:ext>
                  </a:extLst>
                </p14:cNvPr>
                <p14:cNvContentPartPr/>
                <p14:nvPr/>
              </p14:nvContentPartPr>
              <p14:xfrm>
                <a:off x="4960944" y="5404861"/>
                <a:ext cx="235800" cy="2116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2D7FE6A-E168-C827-B582-545E2B35CED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954824" y="5398741"/>
                  <a:ext cx="2480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D8630D6-7B23-2E04-1782-A226706B5176}"/>
                    </a:ext>
                  </a:extLst>
                </p14:cNvPr>
                <p14:cNvContentPartPr/>
                <p14:nvPr/>
              </p14:nvContentPartPr>
              <p14:xfrm>
                <a:off x="5282064" y="5354101"/>
                <a:ext cx="247320" cy="2620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D8630D6-7B23-2E04-1782-A226706B517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275944" y="5347981"/>
                  <a:ext cx="259560" cy="274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9343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10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89CB1EF-1D8C-442D-A267-B6C2471743F0}">
  <we:reference id="f1abd87f-a3ba-42fb-91d5-100000000000" version="1.0.0.6" store="EXCatalog" storeType="EXCatalog"/>
  <we:alternateReferences>
    <we:reference id="WA104380278" version="1.0.0.6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2117</TotalTime>
  <Words>1</Words>
  <Application>Microsoft Office PowerPoint</Application>
  <PresentationFormat>Widescreen</PresentationFormat>
  <Paragraphs>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London School of Economics and Political Science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 and circuit imbalances</dc:title>
  <dc:subject/>
  <dc:creator>Administrator</dc:creator>
  <cp:keywords/>
  <dc:description/>
  <cp:lastModifiedBy>Dadush, D.N. (Daniel)</cp:lastModifiedBy>
  <cp:revision>716</cp:revision>
  <cp:lastPrinted>2021-05-12T10:12:31Z</cp:lastPrinted>
  <dcterms:created xsi:type="dcterms:W3CDTF">2014-10-08T11:06:27Z</dcterms:created>
  <dcterms:modified xsi:type="dcterms:W3CDTF">2025-06-11T10:42:14Z</dcterms:modified>
  <cp:category/>
</cp:coreProperties>
</file>